
<file path=[Content_Types].xml><?xml version="1.0" encoding="utf-8"?>
<Types xmlns="http://schemas.openxmlformats.org/package/2006/content-types">
  <Override PartName="/ppt/slideMasters/slideMaster3.xml" ContentType="application/vnd.openxmlformats-officedocument.presentationml.slideMaster+xml"/>
  <Override PartName="/ppt/slides/slide47.xml" ContentType="application/vnd.openxmlformats-officedocument.presentationml.slide+xml"/>
  <Override PartName="/ppt/slides/slide58.xml" ContentType="application/vnd.openxmlformats-officedocument.presentationml.slide+xml"/>
  <Override PartName="/ppt/theme/theme5.xml" ContentType="application/vnd.openxmlformats-officedocument.theme+xml"/>
  <Override PartName="/ppt/slideLayouts/slideLayout57.xml" ContentType="application/vnd.openxmlformats-officedocument.presentationml.slideLayout+xml"/>
  <Override PartName="/ppt/notesSlides/notesSlide2.xml" ContentType="application/vnd.openxmlformats-officedocument.presentationml.notesSlide+xml"/>
  <Override PartName="/ppt/slides/slide36.xml" ContentType="application/vnd.openxmlformats-officedocument.presentationml.slide+xml"/>
  <Override PartName="/ppt/slides/slide83.xml" ContentType="application/vnd.openxmlformats-officedocument.presentationml.slide+xml"/>
  <Override PartName="/ppt/slideLayouts/slideLayout46.xml" ContentType="application/vnd.openxmlformats-officedocument.presentationml.slideLayout+xml"/>
  <Override PartName="/ppt/slideLayouts/slideLayout93.xml" ContentType="application/vnd.openxmlformats-officedocument.presentationml.slideLayout+xml"/>
  <Override PartName="/ppt/slideLayouts/slideLayout135.xml" ContentType="application/vnd.openxmlformats-officedocument.presentationml.slideLayout+xml"/>
  <Override PartName="/ppt/slideLayouts/slideLayout146.xml" ContentType="application/vnd.openxmlformats-officedocument.presentationml.slideLayout+xml"/>
  <Override PartName="/ppt/slides/slide25.xml" ContentType="application/vnd.openxmlformats-officedocument.presentationml.slide+xml"/>
  <Override PartName="/ppt/slides/slide72.xml" ContentType="application/vnd.openxmlformats-officedocument.presentationml.slide+xml"/>
  <Override PartName="/ppt/slideLayouts/slideLayout2.xml" ContentType="application/vnd.openxmlformats-officedocument.presentationml.slideLayout+xml"/>
  <Override PartName="/ppt/slideLayouts/slideLayout35.xml" ContentType="application/vnd.openxmlformats-officedocument.presentationml.slideLayout+xml"/>
  <Override PartName="/ppt/slideLayouts/slideLayout82.xml" ContentType="application/vnd.openxmlformats-officedocument.presentationml.slideLayout+xml"/>
  <Override PartName="/ppt/slideLayouts/slideLayout124.xml" ContentType="application/vnd.openxmlformats-officedocument.presentationml.slideLayout+xml"/>
  <Default Extension="xml" ContentType="application/xml"/>
  <Override PartName="/ppt/slides/slide14.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Layouts/slideLayout24.xml" ContentType="application/vnd.openxmlformats-officedocument.presentationml.slideLayout+xml"/>
  <Override PartName="/ppt/slideLayouts/slideLayout60.xml" ContentType="application/vnd.openxmlformats-officedocument.presentationml.slideLayout+xml"/>
  <Override PartName="/ppt/slideLayouts/slideLayout71.xml" ContentType="application/vnd.openxmlformats-officedocument.presentationml.slideLayout+xml"/>
  <Override PartName="/ppt/slideLayouts/slideLayout113.xml" ContentType="application/vnd.openxmlformats-officedocument.presentationml.slideLayout+xml"/>
  <Override PartName="/ppt/tableStyles.xml" ContentType="application/vnd.openxmlformats-officedocument.presentationml.tableStyles+xml"/>
  <Override PartName="/ppt/slideLayouts/slideLayout102.xml" ContentType="application/vnd.openxmlformats-officedocument.presentationml.slideLayout+xml"/>
  <Override PartName="/ppt/slideMasters/slideMaster8.xml" ContentType="application/vnd.openxmlformats-officedocument.presentationml.slideMaster+xml"/>
  <Override PartName="/ppt/slideMasters/slideMaster11.xml" ContentType="application/vnd.openxmlformats-officedocument.presentationml.slideMaster+xml"/>
  <Override PartName="/ppt/slides/slide77.xml" ContentType="application/vnd.openxmlformats-officedocument.presentationml.slide+xml"/>
  <Override PartName="/ppt/slides/slide88.xml" ContentType="application/vnd.openxmlformats-officedocument.presentationml.slide+xml"/>
  <Override PartName="/ppt/slideLayouts/slideLayout87.xml" ContentType="application/vnd.openxmlformats-officedocument.presentationml.slideLayout+xml"/>
  <Override PartName="/ppt/slideLayouts/slideLayout98.xml" ContentType="application/vnd.openxmlformats-officedocument.presentationml.slideLayout+xml"/>
  <Override PartName="/ppt/theme/theme10.xml" ContentType="application/vnd.openxmlformats-officedocument.theme+xml"/>
  <Override PartName="/ppt/slides/slide5.xml" ContentType="application/vnd.openxmlformats-officedocument.presentationml.slide+xml"/>
  <Override PartName="/ppt/slides/slide19.xml" ContentType="application/vnd.openxmlformats-officedocument.presentationml.slide+xml"/>
  <Override PartName="/ppt/slides/slide66.xml" ContentType="application/vnd.openxmlformats-officedocument.presentationml.slide+xml"/>
  <Override PartName="/ppt/slideLayouts/slideLayout7.xml" ContentType="application/vnd.openxmlformats-officedocument.presentationml.slideLayout+xml"/>
  <Default Extension="png" ContentType="image/png"/>
  <Override PartName="/ppt/slideLayouts/slideLayout29.xml" ContentType="application/vnd.openxmlformats-officedocument.presentationml.slideLayout+xml"/>
  <Override PartName="/ppt/slideLayouts/slideLayout76.xml" ContentType="application/vnd.openxmlformats-officedocument.presentationml.slideLayout+xml"/>
  <Override PartName="/ppt/slideLayouts/slideLayout118.xml" ContentType="application/vnd.openxmlformats-officedocument.presentationml.slideLayout+xml"/>
  <Override PartName="/ppt/slideLayouts/slideLayout129.xml" ContentType="application/vnd.openxmlformats-officedocument.presentationml.slideLayout+xml"/>
  <Override PartName="/ppt/slides/slide55.xml" ContentType="application/vnd.openxmlformats-officedocument.presentationml.slide+xml"/>
  <Override PartName="/ppt/slideLayouts/slideLayout18.xml" ContentType="application/vnd.openxmlformats-officedocument.presentationml.slideLayout+xml"/>
  <Override PartName="/ppt/theme/theme2.xml" ContentType="application/vnd.openxmlformats-officedocument.theme+xml"/>
  <Override PartName="/ppt/slideLayouts/slideLayout65.xml" ContentType="application/vnd.openxmlformats-officedocument.presentationml.slideLayout+xml"/>
  <Override PartName="/ppt/slideLayouts/slideLayout107.xml" ContentType="application/vnd.openxmlformats-officedocument.presentationml.slideLayout+xml"/>
  <Override PartName="/ppt/slideLayouts/slideLayout154.xml" ContentType="application/vnd.openxmlformats-officedocument.presentationml.slideLayout+xml"/>
  <Override PartName="/ppt/slides/slide33.xml" ContentType="application/vnd.openxmlformats-officedocument.presentationml.slide+xml"/>
  <Override PartName="/ppt/slides/slide44.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Override PartName="/ppt/slideLayouts/slideLayout43.xml" ContentType="application/vnd.openxmlformats-officedocument.presentationml.slideLayout+xml"/>
  <Override PartName="/ppt/slideLayouts/slideLayout54.xml" ContentType="application/vnd.openxmlformats-officedocument.presentationml.slideLayout+xml"/>
  <Override PartName="/ppt/slideLayouts/slideLayout90.xml" ContentType="application/vnd.openxmlformats-officedocument.presentationml.slideLayout+xml"/>
  <Override PartName="/ppt/slideLayouts/slideLayout143.xml" ContentType="application/vnd.openxmlformats-officedocument.presentationml.slideLayout+xml"/>
  <Default Extension="emf" ContentType="image/x-emf"/>
  <Override PartName="/ppt/presentation.xml" ContentType="application/vnd.openxmlformats-officedocument.presentationml.presentation.main+xml"/>
  <Override PartName="/ppt/slides/slide22.xml" ContentType="application/vnd.openxmlformats-officedocument.presentationml.slide+xml"/>
  <Override PartName="/ppt/slideLayouts/slideLayout32.xml" ContentType="application/vnd.openxmlformats-officedocument.presentationml.slideLayout+xml"/>
  <Override PartName="/ppt/slideLayouts/slideLayout132.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Layouts/slideLayout21.xml" ContentType="application/vnd.openxmlformats-officedocument.presentationml.slideLayout+xml"/>
  <Override PartName="/ppt/slideLayouts/slideLayout110.xml" ContentType="application/vnd.openxmlformats-officedocument.presentationml.slideLayout+xml"/>
  <Override PartName="/ppt/slideLayouts/slideLayout121.xml" ContentType="application/vnd.openxmlformats-officedocument.presentationml.slideLayout+xml"/>
  <Override PartName="/ppt/slideLayouts/slideLayout10.xml" ContentType="application/vnd.openxmlformats-officedocument.presentationml.slideLayout+xml"/>
  <Override PartName="/ppt/theme/theme15.xml" ContentType="application/vnd.openxmlformats-officedocument.theme+xml"/>
  <Override PartName="/ppt/slideMasters/slideMaster5.xml" ContentType="application/vnd.openxmlformats-officedocument.presentationml.slideMaster+xml"/>
  <Override PartName="/ppt/slides/slide49.xml" ContentType="application/vnd.openxmlformats-officedocument.presentationml.slide+xml"/>
  <Override PartName="/ppt/slideLayouts/slideLayout59.xml" ContentType="application/vnd.openxmlformats-officedocument.presentationml.slideLayout+xml"/>
  <Override PartName="/ppt/theme/theme7.xml" ContentType="application/vnd.openxmlformats-officedocument.theme+xml"/>
  <Override PartName="/ppt/slides/slide38.xml" ContentType="application/vnd.openxmlformats-officedocument.presentationml.slide+xml"/>
  <Override PartName="/ppt/slides/slide85.xml" ContentType="application/vnd.openxmlformats-officedocument.presentationml.slide+xml"/>
  <Override PartName="/ppt/slideLayouts/slideLayout48.xml" ContentType="application/vnd.openxmlformats-officedocument.presentationml.slideLayout+xml"/>
  <Override PartName="/ppt/slideLayouts/slideLayout95.xml" ContentType="application/vnd.openxmlformats-officedocument.presentationml.slideLayout+xml"/>
  <Override PartName="/ppt/slideLayouts/slideLayout137.xml" ContentType="application/vnd.openxmlformats-officedocument.presentationml.slideLayout+xml"/>
  <Override PartName="/ppt/slideLayouts/slideLayout148.xml" ContentType="application/vnd.openxmlformats-officedocument.presentationml.slideLayout+xml"/>
  <Override PartName="/ppt/slides/slide27.xml" ContentType="application/vnd.openxmlformats-officedocument.presentationml.slide+xml"/>
  <Override PartName="/ppt/slides/slide74.xml" ContentType="application/vnd.openxmlformats-officedocument.presentationml.slide+xml"/>
  <Override PartName="/ppt/slideLayouts/slideLayout4.xml" ContentType="application/vnd.openxmlformats-officedocument.presentationml.slideLayout+xml"/>
  <Override PartName="/ppt/slideLayouts/slideLayout37.xml" ContentType="application/vnd.openxmlformats-officedocument.presentationml.slideLayout+xml"/>
  <Override PartName="/ppt/slideLayouts/slideLayout84.xml" ContentType="application/vnd.openxmlformats-officedocument.presentationml.slideLayout+xml"/>
  <Override PartName="/ppt/slideLayouts/slideLayout12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slideLayouts/slideLayout15.xml" ContentType="application/vnd.openxmlformats-officedocument.presentationml.slideLayout+xml"/>
  <Override PartName="/ppt/slideLayouts/slideLayout26.xml" ContentType="application/vnd.openxmlformats-officedocument.presentationml.slideLayout+xml"/>
  <Override PartName="/ppt/slideLayouts/slideLayout44.xml" ContentType="application/vnd.openxmlformats-officedocument.presentationml.slideLayout+xml"/>
  <Override PartName="/ppt/slideLayouts/slideLayout62.xml" ContentType="application/vnd.openxmlformats-officedocument.presentationml.slideLayout+xml"/>
  <Override PartName="/ppt/slideLayouts/slideLayout73.xml" ContentType="application/vnd.openxmlformats-officedocument.presentationml.slideLayout+xml"/>
  <Override PartName="/ppt/slideLayouts/slideLayout91.xml" ContentType="application/vnd.openxmlformats-officedocument.presentationml.slideLayout+xml"/>
  <Override PartName="/ppt/slideLayouts/slideLayout115.xml" ContentType="application/vnd.openxmlformats-officedocument.presentationml.slideLayout+xml"/>
  <Override PartName="/ppt/slideLayouts/slideLayout133.xml" ContentType="application/vnd.openxmlformats-officedocument.presentationml.slideLayout+xml"/>
  <Override PartName="/ppt/slideLayouts/slideLayout144.xml" ContentType="application/vnd.openxmlformats-officedocument.presentationml.slideLayout+xml"/>
  <Default Extension="wmf" ContentType="image/x-wmf"/>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slideLayouts/slideLayout22.xml" ContentType="application/vnd.openxmlformats-officedocument.presentationml.slideLayout+xml"/>
  <Override PartName="/ppt/slideLayouts/slideLayout33.xml" ContentType="application/vnd.openxmlformats-officedocument.presentationml.slideLayout+xml"/>
  <Override PartName="/ppt/slideLayouts/slideLayout51.xml" ContentType="application/vnd.openxmlformats-officedocument.presentationml.slideLayout+xml"/>
  <Override PartName="/ppt/slideLayouts/slideLayout80.xml" ContentType="application/vnd.openxmlformats-officedocument.presentationml.slideLayout+xml"/>
  <Override PartName="/ppt/slideLayouts/slideLayout104.xml" ContentType="application/vnd.openxmlformats-officedocument.presentationml.slideLayout+xml"/>
  <Override PartName="/ppt/slideLayouts/slideLayout122.xml" ContentType="application/vnd.openxmlformats-officedocument.presentationml.slideLayout+xml"/>
  <Override PartName="/ppt/slideLayouts/slideLayout140.xml" ContentType="application/vnd.openxmlformats-officedocument.presentationml.slideLayout+xml"/>
  <Override PartName="/ppt/slideLayouts/slideLayout151.xml" ContentType="application/vnd.openxmlformats-officedocument.presentationml.slideLayout+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slideLayouts/slideLayout40.xml" ContentType="application/vnd.openxmlformats-officedocument.presentationml.slideLayout+xml"/>
  <Override PartName="/ppt/slideLayouts/slideLayout111.xml" ContentType="application/vnd.openxmlformats-officedocument.presentationml.slideLayout+xml"/>
  <Override PartName="/ppt/theme/theme16.xml" ContentType="application/vnd.openxmlformats-officedocument.theme+xml"/>
  <Override PartName="/ppt/slideMasters/slideMaster13.xml" ContentType="application/vnd.openxmlformats-officedocument.presentationml.slideMaster+xml"/>
  <Override PartName="/ppt/slideLayouts/slideLayout100.xml" ContentType="application/vnd.openxmlformats-officedocument.presentationml.slideLayout+xml"/>
  <Override PartName="/ppt/slideMasters/slideMaster6.xml" ContentType="application/vnd.openxmlformats-officedocument.presentationml.slideMaster+xml"/>
  <Override PartName="/ppt/slides/slide79.xml" ContentType="application/vnd.openxmlformats-officedocument.presentationml.slide+xml"/>
  <Override PartName="/ppt/theme/theme8.xml" ContentType="application/vnd.openxmlformats-officedocument.theme+xml"/>
  <Override PartName="/ppt/slideLayouts/slideLayout89.xml" ContentType="application/vnd.openxmlformats-officedocument.presentationml.slideLayout+xml"/>
  <Override PartName="/ppt/theme/theme12.xml" ContentType="application/vnd.openxmlformats-officedocument.theme+xml"/>
  <Override PartName="/ppt/slides/slide7.xml" ContentType="application/vnd.openxmlformats-officedocument.presentationml.slide+xml"/>
  <Override PartName="/ppt/slides/slide68.xml" ContentType="application/vnd.openxmlformats-officedocument.presentationml.slide+xml"/>
  <Override PartName="/ppt/slideLayouts/slideLayout9.xml" ContentType="application/vnd.openxmlformats-officedocument.presentationml.slideLayout+xml"/>
  <Override PartName="/ppt/slideLayouts/slideLayout78.xml" ContentType="application/vnd.openxmlformats-officedocument.presentationml.slideLayout+xml"/>
  <Override PartName="/ppt/slideLayouts/slideLayout149.xml" ContentType="application/vnd.openxmlformats-officedocument.presentationml.slideLayout+xml"/>
  <Override PartName="/ppt/slideMasters/slideMaster2.xml" ContentType="application/vnd.openxmlformats-officedocument.presentationml.slideMaster+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Layouts/slideLayout38.xml" ContentType="application/vnd.openxmlformats-officedocument.presentationml.slideLayout+xml"/>
  <Override PartName="/ppt/theme/theme4.xml" ContentType="application/vnd.openxmlformats-officedocument.theme+xml"/>
  <Override PartName="/ppt/slideLayouts/slideLayout49.xml" ContentType="application/vnd.openxmlformats-officedocument.presentationml.slideLayout+xml"/>
  <Override PartName="/ppt/slideLayouts/slideLayout67.xml" ContentType="application/vnd.openxmlformats-officedocument.presentationml.slideLayout+xml"/>
  <Override PartName="/ppt/slideLayouts/slideLayout85.xml" ContentType="application/vnd.openxmlformats-officedocument.presentationml.slideLayout+xml"/>
  <Override PartName="/ppt/slideLayouts/slideLayout96.xml" ContentType="application/vnd.openxmlformats-officedocument.presentationml.slideLayout+xml"/>
  <Override PartName="/ppt/slideLayouts/slideLayout109.xml" ContentType="application/vnd.openxmlformats-officedocument.presentationml.slideLayout+xml"/>
  <Override PartName="/ppt/slideLayouts/slideLayout138.xml" ContentType="application/vnd.openxmlformats-officedocument.presentationml.slideLayout+xml"/>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Layouts/slideLayout5.xml" ContentType="application/vnd.openxmlformats-officedocument.presentationml.slideLayout+xml"/>
  <Override PartName="/ppt/slideLayouts/slideLayout27.xml" ContentType="application/vnd.openxmlformats-officedocument.presentationml.slideLayout+xml"/>
  <Override PartName="/ppt/slideLayouts/slideLayout45.xml" ContentType="application/vnd.openxmlformats-officedocument.presentationml.slideLayout+xml"/>
  <Override PartName="/ppt/slideLayouts/slideLayout56.xml" ContentType="application/vnd.openxmlformats-officedocument.presentationml.slideLayout+xml"/>
  <Override PartName="/ppt/slideLayouts/slideLayout74.xml" ContentType="application/vnd.openxmlformats-officedocument.presentationml.slideLayout+xml"/>
  <Override PartName="/ppt/slideLayouts/slideLayout116.xml" ContentType="application/vnd.openxmlformats-officedocument.presentationml.slideLayout+xml"/>
  <Override PartName="/ppt/slideLayouts/slideLayout127.xml" ContentType="application/vnd.openxmlformats-officedocument.presentationml.slideLayout+xml"/>
  <Override PartName="/ppt/slideLayouts/slideLayout145.xml" ContentType="application/vnd.openxmlformats-officedocument.presentationml.slideLayout+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Override PartName="/ppt/slideLayouts/slideLayout16.xml" ContentType="application/vnd.openxmlformats-officedocument.presentationml.slideLayout+xml"/>
  <Override PartName="/ppt/slideLayouts/slideLayout34.xml" ContentType="application/vnd.openxmlformats-officedocument.presentationml.slideLayout+xml"/>
  <Override PartName="/ppt/slideLayouts/slideLayout63.xml" ContentType="application/vnd.openxmlformats-officedocument.presentationml.slideLayout+xml"/>
  <Override PartName="/ppt/slideLayouts/slideLayout81.xml" ContentType="application/vnd.openxmlformats-officedocument.presentationml.slideLayout+xml"/>
  <Override PartName="/ppt/slideLayouts/slideLayout92.xml" ContentType="application/vnd.openxmlformats-officedocument.presentationml.slideLayout+xml"/>
  <Override PartName="/ppt/slideLayouts/slideLayout105.xml" ContentType="application/vnd.openxmlformats-officedocument.presentationml.slideLayout+xml"/>
  <Override PartName="/ppt/slideLayouts/slideLayout134.xml" ContentType="application/vnd.openxmlformats-officedocument.presentationml.slideLayout+xml"/>
  <Override PartName="/ppt/slideLayouts/slideLayout152.xml" ContentType="application/vnd.openxmlformats-officedocument.presentationml.slideLayout+xml"/>
  <Default Extension="jpeg" ContentType="image/jpeg"/>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slideLayouts/slideLayout23.xml" ContentType="application/vnd.openxmlformats-officedocument.presentationml.slideLayout+xml"/>
  <Override PartName="/ppt/slideLayouts/slideLayout41.xml" ContentType="application/vnd.openxmlformats-officedocument.presentationml.slideLayout+xml"/>
  <Override PartName="/ppt/slideLayouts/slideLayout52.xml" ContentType="application/vnd.openxmlformats-officedocument.presentationml.slideLayout+xml"/>
  <Override PartName="/ppt/slideLayouts/slideLayout70.xml" ContentType="application/vnd.openxmlformats-officedocument.presentationml.slideLayout+xml"/>
  <Override PartName="/ppt/slideLayouts/slideLayout112.xml" ContentType="application/vnd.openxmlformats-officedocument.presentationml.slideLayout+xml"/>
  <Override PartName="/ppt/slideLayouts/slideLayout123.xml" ContentType="application/vnd.openxmlformats-officedocument.presentationml.slideLayout+xml"/>
  <Override PartName="/ppt/slideLayouts/slideLayout141.xml" ContentType="application/vnd.openxmlformats-officedocument.presentationml.slideLayout+xml"/>
  <Override PartName="/ppt/slideMasters/slideMaster14.xml" ContentType="application/vnd.openxmlformats-officedocument.presentationml.slideMaster+xml"/>
  <Override PartName="/ppt/slides/slide20.xml" ContentType="application/vnd.openxmlformats-officedocument.presentationml.slide+xml"/>
  <Override PartName="/ppt/slideLayouts/slideLayout12.xml" ContentType="application/vnd.openxmlformats-officedocument.presentationml.slideLayout+xml"/>
  <Override PartName="/ppt/slideLayouts/slideLayout30.xml" ContentType="application/vnd.openxmlformats-officedocument.presentationml.slideLayout+xml"/>
  <Override PartName="/ppt/slideLayouts/slideLayout101.xml" ContentType="application/vnd.openxmlformats-officedocument.presentationml.slideLayout+xml"/>
  <Override PartName="/ppt/slideLayouts/slideLayout130.xml" ContentType="application/vnd.openxmlformats-officedocument.presentationml.slideLayout+xml"/>
  <Default Extension="tiff" ContentType="image/tiff"/>
  <Override PartName="/ppt/slideMasters/slideMaster7.xml" ContentType="application/vnd.openxmlformats-officedocument.presentationml.slideMaster+xml"/>
  <Override PartName="/ppt/slideMasters/slideMaster10.xml" ContentType="application/vnd.openxmlformats-officedocument.presentationml.slideMaster+xml"/>
  <Override PartName="/ppt/theme/theme9.xml" ContentType="application/vnd.openxmlformats-officedocument.theme+xml"/>
  <Override PartName="/ppt/theme/theme13.xml" ContentType="application/vnd.openxmlformats-officedocument.theme+xml"/>
  <Override PartName="/ppt/slides/slide8.xml" ContentType="application/vnd.openxmlformats-officedocument.presentationml.slide+xml"/>
  <Override PartName="/ppt/slides/slide69.xml" ContentType="application/vnd.openxmlformats-officedocument.presentationml.slide+xml"/>
  <Override PartName="/ppt/slides/slide87.xml" ContentType="application/vnd.openxmlformats-officedocument.presentationml.slide+xml"/>
  <Override PartName="/ppt/slideLayouts/slideLayout68.xml" ContentType="application/vnd.openxmlformats-officedocument.presentationml.slideLayout+xml"/>
  <Override PartName="/ppt/slideLayouts/slideLayout79.xml" ContentType="application/vnd.openxmlformats-officedocument.presentationml.slideLayout+xml"/>
  <Override PartName="/ppt/slideLayouts/slideLayout97.xml" ContentType="application/vnd.openxmlformats-officedocument.presentationml.slideLayout+xml"/>
  <Override PartName="/ppt/slideLayouts/slideLayout139.xml" ContentType="application/vnd.openxmlformats-officedocument.presentationml.slideLayout+xml"/>
  <Override PartName="/ppt/slides/slide29.xml" ContentType="application/vnd.openxmlformats-officedocument.presentationml.slide+xml"/>
  <Override PartName="/ppt/slides/slide76.xml" ContentType="application/vnd.openxmlformats-officedocument.presentationml.slide+xml"/>
  <Override PartName="/ppt/slideLayouts/slideLayout39.xml" ContentType="application/vnd.openxmlformats-officedocument.presentationml.slideLayout+xml"/>
  <Override PartName="/ppt/slideLayouts/slideLayout86.xml" ContentType="application/vnd.openxmlformats-officedocument.presentationml.slideLayout+xml"/>
  <Override PartName="/ppt/slideLayouts/slideLayout128.xml" ContentType="application/vnd.openxmlformats-officedocument.presentationml.slideLayout+xml"/>
  <Override PartName="/ppt/slides/slide4.xml" ContentType="application/vnd.openxmlformats-officedocument.presentationml.slide+xml"/>
  <Override PartName="/ppt/slides/slide18.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Layouts/slideLayout28.xml" ContentType="application/vnd.openxmlformats-officedocument.presentationml.slideLayout+xml"/>
  <Override PartName="/ppt/slideLayouts/slideLayout64.xml" ContentType="application/vnd.openxmlformats-officedocument.presentationml.slideLayout+xml"/>
  <Override PartName="/ppt/slideLayouts/slideLayout75.xml" ContentType="application/vnd.openxmlformats-officedocument.presentationml.slideLayout+xml"/>
  <Override PartName="/ppt/slideLayouts/slideLayout117.xml" ContentType="application/vnd.openxmlformats-officedocument.presentationml.slideLayout+xml"/>
  <Override PartName="/ppt/slides/slide43.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slideLayouts/slideLayout53.xml" ContentType="application/vnd.openxmlformats-officedocument.presentationml.slideLayout+xml"/>
  <Override PartName="/ppt/slideLayouts/slideLayout106.xml" ContentType="application/vnd.openxmlformats-officedocument.presentationml.slideLayout+xml"/>
  <Override PartName="/ppt/slideLayouts/slideLayout142.xml" ContentType="application/vnd.openxmlformats-officedocument.presentationml.slideLayout+xml"/>
  <Override PartName="/ppt/slideLayouts/slideLayout153.xml" ContentType="application/vnd.openxmlformats-officedocument.presentationml.slideLayout+xml"/>
  <Override PartName="/ppt/slides/slide32.xml" ContentType="application/vnd.openxmlformats-officedocument.presentationml.slide+xml"/>
  <Override PartName="/ppt/slideLayouts/slideLayout42.xml" ContentType="application/vnd.openxmlformats-officedocument.presentationml.slideLayout+xml"/>
  <Override PartName="/ppt/slideLayouts/slideLayout131.xml" ContentType="application/vnd.openxmlformats-officedocument.presentationml.slideLayout+xml"/>
  <Override PartName="/ppt/slides/slide10.xml" ContentType="application/vnd.openxmlformats-officedocument.presentationml.slide+xml"/>
  <Override PartName="/ppt/slides/slide21.xml" ContentType="application/vnd.openxmlformats-officedocument.presentationml.slide+xml"/>
  <Override PartName="/ppt/slideLayouts/slideLayout20.xml" ContentType="application/vnd.openxmlformats-officedocument.presentationml.slideLayout+xml"/>
  <Override PartName="/ppt/slideLayouts/slideLayout31.xml" ContentType="application/vnd.openxmlformats-officedocument.presentationml.slideLayout+xml"/>
  <Override PartName="/ppt/slideLayouts/slideLayout120.xml" ContentType="application/vnd.openxmlformats-officedocument.presentationml.slideLayout+xml"/>
  <Override PartName="/docProps/custom.xml" ContentType="application/vnd.openxmlformats-officedocument.custom-properties+xml"/>
  <Override PartName="/ppt/theme/theme14.xml" ContentType="application/vnd.openxmlformats-officedocument.theme+xml"/>
  <Override PartName="/ppt/slideMasters/slideMaster4.xml" ContentType="application/vnd.openxmlformats-officedocument.presentationml.slideMaster+xml"/>
  <Override PartName="/ppt/slides/slide9.xml" ContentType="application/vnd.openxmlformats-officedocument.presentationml.slide+xml"/>
  <Override PartName="/ppt/slides/slide59.xml" ContentType="application/vnd.openxmlformats-officedocument.presentationml.slide+xml"/>
  <Override PartName="/ppt/viewProps.xml" ContentType="application/vnd.openxmlformats-officedocument.presentationml.viewProps+xml"/>
  <Override PartName="/ppt/theme/theme6.xml" ContentType="application/vnd.openxmlformats-officedocument.theme+xml"/>
  <Override PartName="/ppt/slideLayouts/slideLayout69.xml" ContentType="application/vnd.openxmlformats-officedocument.presentationml.slideLayout+xml"/>
  <Override PartName="/ppt/slides/slide48.xml" ContentType="application/vnd.openxmlformats-officedocument.presentationml.slide+xml"/>
  <Default Extension="bin" ContentType="application/vnd.openxmlformats-officedocument.oleObject"/>
  <Override PartName="/ppt/slideLayouts/slideLayout58.xml" ContentType="application/vnd.openxmlformats-officedocument.presentationml.slideLayout+xml"/>
  <Override PartName="/ppt/slideLayouts/slideLayout147.xml" ContentType="application/vnd.openxmlformats-officedocument.presentationml.slideLayout+xml"/>
  <Default Extension="vsd" ContentType="application/vnd.visio"/>
  <Override PartName="/ppt/slides/slide26.xml" ContentType="application/vnd.openxmlformats-officedocument.presentationml.slide+xml"/>
  <Override PartName="/ppt/slides/slide37.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presProps.xml" ContentType="application/vnd.openxmlformats-officedocument.presentationml.presProps+xml"/>
  <Override PartName="/ppt/slideLayouts/slideLayout36.xml" ContentType="application/vnd.openxmlformats-officedocument.presentationml.slideLayout+xml"/>
  <Override PartName="/ppt/slideLayouts/slideLayout47.xml" ContentType="application/vnd.openxmlformats-officedocument.presentationml.slideLayout+xml"/>
  <Override PartName="/ppt/slideLayouts/slideLayout83.xml" ContentType="application/vnd.openxmlformats-officedocument.presentationml.slideLayout+xml"/>
  <Override PartName="/ppt/slideLayouts/slideLayout94.xml" ContentType="application/vnd.openxmlformats-officedocument.presentationml.slideLayout+xml"/>
  <Override PartName="/ppt/slideLayouts/slideLayout136.xml" ContentType="application/vnd.openxmlformats-officedocument.presentationml.slideLayout+xml"/>
  <Override PartName="/ppt/slides/slide1.xml" ContentType="application/vnd.openxmlformats-officedocument.presentationml.slide+xml"/>
  <Override PartName="/ppt/slides/slide15.xml" ContentType="application/vnd.openxmlformats-officedocument.presentationml.slide+xml"/>
  <Override PartName="/ppt/slides/slide62.xml" ContentType="application/vnd.openxmlformats-officedocument.presentationml.slide+xml"/>
  <Override PartName="/ppt/slideLayouts/slideLayout3.xml" ContentType="application/vnd.openxmlformats-officedocument.presentationml.slideLayout+xml"/>
  <Override PartName="/ppt/slideLayouts/slideLayout25.xml" ContentType="application/vnd.openxmlformats-officedocument.presentationml.slideLayout+xml"/>
  <Override PartName="/ppt/slideLayouts/slideLayout72.xml" ContentType="application/vnd.openxmlformats-officedocument.presentationml.slideLayout+xml"/>
  <Override PartName="/ppt/slideLayouts/slideLayout114.xml" ContentType="application/vnd.openxmlformats-officedocument.presentationml.slideLayout+xml"/>
  <Override PartName="/ppt/slideLayouts/slideLayout125.xml" ContentType="application/vnd.openxmlformats-officedocument.presentationml.slideLayout+xml"/>
  <Override PartName="/ppt/slides/slide51.xml" ContentType="application/vnd.openxmlformats-officedocument.presentationml.slide+xml"/>
  <Override PartName="/ppt/slideLayouts/slideLayout14.xml" ContentType="application/vnd.openxmlformats-officedocument.presentationml.slideLayout+xml"/>
  <Override PartName="/ppt/slideLayouts/slideLayout61.xml" ContentType="application/vnd.openxmlformats-officedocument.presentationml.slideLayout+xml"/>
  <Override PartName="/ppt/slideLayouts/slideLayout103.xml" ContentType="application/vnd.openxmlformats-officedocument.presentationml.slideLayout+xml"/>
  <Override PartName="/ppt/slideLayouts/slideLayout150.xml" ContentType="application/vnd.openxmlformats-officedocument.presentationml.slideLayout+xml"/>
  <Override PartName="/ppt/tags/tag1.xml" ContentType="application/vnd.openxmlformats-officedocument.presentationml.tags+xml"/>
  <Override PartName="/ppt/slides/slide40.xml" ContentType="application/vnd.openxmlformats-officedocument.presentationml.slide+xml"/>
  <Override PartName="/ppt/slideLayouts/slideLayout50.xml" ContentType="application/vnd.openxmlformats-officedocument.presentationml.slideLayout+xml"/>
  <Override PartName="/ppt/slideMasters/slideMaster9.xml" ContentType="application/vnd.openxmlformats-officedocument.presentationml.slideMaster+xml"/>
  <Override PartName="/ppt/slideMasters/slideMaster12.xml" ContentType="application/vnd.openxmlformats-officedocument.presentationml.slideMaster+xml"/>
  <Default Extension="vml" ContentType="application/vnd.openxmlformats-officedocument.vmlDrawing"/>
  <Override PartName="/ppt/slides/slide89.xml" ContentType="application/vnd.openxmlformats-officedocument.presentationml.slide+xml"/>
  <Override PartName="/ppt/slideLayouts/slideLayout99.xml" ContentType="application/vnd.openxmlformats-officedocument.presentationml.slideLayout+xml"/>
  <Override PartName="/ppt/slides/slide78.xml" ContentType="application/vnd.openxmlformats-officedocument.presentationml.slide+xml"/>
  <Override PartName="/ppt/handoutMasters/handoutMaster1.xml" ContentType="application/vnd.openxmlformats-officedocument.presentationml.handoutMaster+xml"/>
  <Override PartName="/ppt/slideLayouts/slideLayout88.xml" ContentType="application/vnd.openxmlformats-officedocument.presentationml.slideLayout+xml"/>
  <Override PartName="/ppt/theme/theme11.xml" ContentType="application/vnd.openxmlformats-officedocument.theme+xml"/>
  <Override PartName="/docProps/core.xml" ContentType="application/vnd.openxmlformats-package.core-properties+xml"/>
  <Override PartName="/ppt/slides/slide6.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slideLayouts/slideLayout66.xml" ContentType="application/vnd.openxmlformats-officedocument.presentationml.slideLayout+xml"/>
  <Override PartName="/ppt/slideLayouts/slideLayout77.xml" ContentType="application/vnd.openxmlformats-officedocument.presentationml.slideLayout+xml"/>
  <Override PartName="/ppt/slideLayouts/slideLayout119.xml" ContentType="application/vnd.openxmlformats-officedocument.presentationml.slideLayout+xml"/>
  <Override PartName="/ppt/slideMasters/slideMaster1.xml" ContentType="application/vnd.openxmlformats-officedocument.presentationml.slideMaster+xml"/>
  <Override PartName="/ppt/slides/slide45.xml" ContentType="application/vnd.openxmlformats-officedocument.presentationml.slide+xml"/>
  <Override PartName="/ppt/slides/slide92.xml" ContentType="application/vnd.openxmlformats-officedocument.presentationml.slide+xml"/>
  <Override PartName="/ppt/theme/theme3.xml" ContentType="application/vnd.openxmlformats-officedocument.theme+xml"/>
  <Override PartName="/ppt/slideLayouts/slideLayout55.xml" ContentType="application/vnd.openxmlformats-officedocument.presentationml.slideLayout+xml"/>
  <Override PartName="/ppt/slideLayouts/slideLayout108.xml" ContentType="application/vnd.openxmlformats-officedocument.presentationml.slideLayout+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5" r:id="rId1"/>
    <p:sldMasterId id="2147483677" r:id="rId2"/>
    <p:sldMasterId id="2147483689" r:id="rId3"/>
    <p:sldMasterId id="2147483713" r:id="rId4"/>
    <p:sldMasterId id="2147483725" r:id="rId5"/>
    <p:sldMasterId id="2147483737" r:id="rId6"/>
    <p:sldMasterId id="2147483749" r:id="rId7"/>
    <p:sldMasterId id="2147483761" r:id="rId8"/>
    <p:sldMasterId id="2147483773" r:id="rId9"/>
    <p:sldMasterId id="2147483785" r:id="rId10"/>
    <p:sldMasterId id="2147483797" r:id="rId11"/>
    <p:sldMasterId id="2147483809" r:id="rId12"/>
    <p:sldMasterId id="2147483821" r:id="rId13"/>
    <p:sldMasterId id="2147483833" r:id="rId14"/>
  </p:sldMasterIdLst>
  <p:notesMasterIdLst>
    <p:notesMasterId r:id="rId107"/>
  </p:notesMasterIdLst>
  <p:handoutMasterIdLst>
    <p:handoutMasterId r:id="rId108"/>
  </p:handoutMasterIdLst>
  <p:sldIdLst>
    <p:sldId id="319" r:id="rId15"/>
    <p:sldId id="360" r:id="rId16"/>
    <p:sldId id="361" r:id="rId17"/>
    <p:sldId id="256" r:id="rId18"/>
    <p:sldId id="362" r:id="rId19"/>
    <p:sldId id="363" r:id="rId20"/>
    <p:sldId id="364" r:id="rId21"/>
    <p:sldId id="262" r:id="rId22"/>
    <p:sldId id="366" r:id="rId23"/>
    <p:sldId id="367" r:id="rId24"/>
    <p:sldId id="368" r:id="rId25"/>
    <p:sldId id="264" r:id="rId26"/>
    <p:sldId id="265" r:id="rId27"/>
    <p:sldId id="369" r:id="rId28"/>
    <p:sldId id="370" r:id="rId29"/>
    <p:sldId id="371" r:id="rId30"/>
    <p:sldId id="266" r:id="rId31"/>
    <p:sldId id="267" r:id="rId32"/>
    <p:sldId id="285" r:id="rId33"/>
    <p:sldId id="372" r:id="rId34"/>
    <p:sldId id="309" r:id="rId35"/>
    <p:sldId id="373" r:id="rId36"/>
    <p:sldId id="374" r:id="rId37"/>
    <p:sldId id="296" r:id="rId38"/>
    <p:sldId id="310" r:id="rId39"/>
    <p:sldId id="311" r:id="rId40"/>
    <p:sldId id="286" r:id="rId41"/>
    <p:sldId id="316" r:id="rId42"/>
    <p:sldId id="317" r:id="rId43"/>
    <p:sldId id="415" r:id="rId44"/>
    <p:sldId id="287" r:id="rId45"/>
    <p:sldId id="288" r:id="rId46"/>
    <p:sldId id="289" r:id="rId47"/>
    <p:sldId id="313" r:id="rId48"/>
    <p:sldId id="312" r:id="rId49"/>
    <p:sldId id="290" r:id="rId50"/>
    <p:sldId id="297" r:id="rId51"/>
    <p:sldId id="298" r:id="rId52"/>
    <p:sldId id="299" r:id="rId53"/>
    <p:sldId id="300" r:id="rId54"/>
    <p:sldId id="314" r:id="rId55"/>
    <p:sldId id="277" r:id="rId56"/>
    <p:sldId id="417" r:id="rId57"/>
    <p:sldId id="418" r:id="rId58"/>
    <p:sldId id="420" r:id="rId59"/>
    <p:sldId id="421" r:id="rId60"/>
    <p:sldId id="422" r:id="rId61"/>
    <p:sldId id="423" r:id="rId62"/>
    <p:sldId id="426" r:id="rId63"/>
    <p:sldId id="427" r:id="rId64"/>
    <p:sldId id="428" r:id="rId65"/>
    <p:sldId id="429" r:id="rId66"/>
    <p:sldId id="430" r:id="rId67"/>
    <p:sldId id="431" r:id="rId68"/>
    <p:sldId id="432" r:id="rId69"/>
    <p:sldId id="433" r:id="rId70"/>
    <p:sldId id="434" r:id="rId71"/>
    <p:sldId id="435" r:id="rId72"/>
    <p:sldId id="436" r:id="rId73"/>
    <p:sldId id="437" r:id="rId74"/>
    <p:sldId id="438" r:id="rId75"/>
    <p:sldId id="439" r:id="rId76"/>
    <p:sldId id="440" r:id="rId77"/>
    <p:sldId id="441" r:id="rId78"/>
    <p:sldId id="442" r:id="rId79"/>
    <p:sldId id="291" r:id="rId80"/>
    <p:sldId id="278" r:id="rId81"/>
    <p:sldId id="315" r:id="rId82"/>
    <p:sldId id="280" r:id="rId83"/>
    <p:sldId id="283" r:id="rId84"/>
    <p:sldId id="281" r:id="rId85"/>
    <p:sldId id="258" r:id="rId86"/>
    <p:sldId id="318" r:id="rId87"/>
    <p:sldId id="447" r:id="rId88"/>
    <p:sldId id="451" r:id="rId89"/>
    <p:sldId id="452" r:id="rId90"/>
    <p:sldId id="461" r:id="rId91"/>
    <p:sldId id="448" r:id="rId92"/>
    <p:sldId id="454" r:id="rId93"/>
    <p:sldId id="455" r:id="rId94"/>
    <p:sldId id="449" r:id="rId95"/>
    <p:sldId id="450" r:id="rId96"/>
    <p:sldId id="444" r:id="rId97"/>
    <p:sldId id="445" r:id="rId98"/>
    <p:sldId id="446" r:id="rId99"/>
    <p:sldId id="456" r:id="rId100"/>
    <p:sldId id="457" r:id="rId101"/>
    <p:sldId id="458" r:id="rId102"/>
    <p:sldId id="459" r:id="rId103"/>
    <p:sldId id="301" r:id="rId104"/>
    <p:sldId id="302" r:id="rId105"/>
    <p:sldId id="303" r:id="rId106"/>
  </p:sldIdLst>
  <p:sldSz cx="9144000" cy="6858000" type="screen4x3"/>
  <p:notesSz cx="6858000" cy="9144000"/>
  <p:defaultTextStyle>
    <a:defPPr>
      <a:defRPr lang="zh-CN"/>
    </a:defPPr>
    <a:lvl1pPr algn="l" rtl="0" eaLnBrk="0" fontAlgn="base" hangingPunct="0">
      <a:spcBef>
        <a:spcPct val="0"/>
      </a:spcBef>
      <a:spcAft>
        <a:spcPct val="0"/>
      </a:spcAft>
      <a:defRPr sz="2800" b="1" kern="1200">
        <a:solidFill>
          <a:srgbClr val="FF0000"/>
        </a:solidFill>
        <a:latin typeface="Arial Black" pitchFamily="34" charset="0"/>
        <a:ea typeface="PMingLiU" pitchFamily="18" charset="-120"/>
        <a:cs typeface="+mn-cs"/>
      </a:defRPr>
    </a:lvl1pPr>
    <a:lvl2pPr marL="457200" algn="l" rtl="0" eaLnBrk="0" fontAlgn="base" hangingPunct="0">
      <a:spcBef>
        <a:spcPct val="0"/>
      </a:spcBef>
      <a:spcAft>
        <a:spcPct val="0"/>
      </a:spcAft>
      <a:defRPr sz="2800" b="1" kern="1200">
        <a:solidFill>
          <a:srgbClr val="FF0000"/>
        </a:solidFill>
        <a:latin typeface="Arial Black" pitchFamily="34" charset="0"/>
        <a:ea typeface="PMingLiU" pitchFamily="18" charset="-120"/>
        <a:cs typeface="+mn-cs"/>
      </a:defRPr>
    </a:lvl2pPr>
    <a:lvl3pPr marL="914400" algn="l" rtl="0" eaLnBrk="0" fontAlgn="base" hangingPunct="0">
      <a:spcBef>
        <a:spcPct val="0"/>
      </a:spcBef>
      <a:spcAft>
        <a:spcPct val="0"/>
      </a:spcAft>
      <a:defRPr sz="2800" b="1" kern="1200">
        <a:solidFill>
          <a:srgbClr val="FF0000"/>
        </a:solidFill>
        <a:latin typeface="Arial Black" pitchFamily="34" charset="0"/>
        <a:ea typeface="PMingLiU" pitchFamily="18" charset="-120"/>
        <a:cs typeface="+mn-cs"/>
      </a:defRPr>
    </a:lvl3pPr>
    <a:lvl4pPr marL="1371600" algn="l" rtl="0" eaLnBrk="0" fontAlgn="base" hangingPunct="0">
      <a:spcBef>
        <a:spcPct val="0"/>
      </a:spcBef>
      <a:spcAft>
        <a:spcPct val="0"/>
      </a:spcAft>
      <a:defRPr sz="2800" b="1" kern="1200">
        <a:solidFill>
          <a:srgbClr val="FF0000"/>
        </a:solidFill>
        <a:latin typeface="Arial Black" pitchFamily="34" charset="0"/>
        <a:ea typeface="PMingLiU" pitchFamily="18" charset="-120"/>
        <a:cs typeface="+mn-cs"/>
      </a:defRPr>
    </a:lvl4pPr>
    <a:lvl5pPr marL="1828800" algn="l" rtl="0" eaLnBrk="0" fontAlgn="base" hangingPunct="0">
      <a:spcBef>
        <a:spcPct val="0"/>
      </a:spcBef>
      <a:spcAft>
        <a:spcPct val="0"/>
      </a:spcAft>
      <a:defRPr sz="2800" b="1" kern="1200">
        <a:solidFill>
          <a:srgbClr val="FF0000"/>
        </a:solidFill>
        <a:latin typeface="Arial Black" pitchFamily="34" charset="0"/>
        <a:ea typeface="PMingLiU" pitchFamily="18" charset="-120"/>
        <a:cs typeface="+mn-cs"/>
      </a:defRPr>
    </a:lvl5pPr>
    <a:lvl6pPr marL="2286000" algn="l" defTabSz="914400" rtl="0" eaLnBrk="1" latinLnBrk="0" hangingPunct="1">
      <a:defRPr sz="2800" b="1" kern="1200">
        <a:solidFill>
          <a:srgbClr val="FF0000"/>
        </a:solidFill>
        <a:latin typeface="Arial Black" pitchFamily="34" charset="0"/>
        <a:ea typeface="PMingLiU" pitchFamily="18" charset="-120"/>
        <a:cs typeface="+mn-cs"/>
      </a:defRPr>
    </a:lvl6pPr>
    <a:lvl7pPr marL="2743200" algn="l" defTabSz="914400" rtl="0" eaLnBrk="1" latinLnBrk="0" hangingPunct="1">
      <a:defRPr sz="2800" b="1" kern="1200">
        <a:solidFill>
          <a:srgbClr val="FF0000"/>
        </a:solidFill>
        <a:latin typeface="Arial Black" pitchFamily="34" charset="0"/>
        <a:ea typeface="PMingLiU" pitchFamily="18" charset="-120"/>
        <a:cs typeface="+mn-cs"/>
      </a:defRPr>
    </a:lvl7pPr>
    <a:lvl8pPr marL="3200400" algn="l" defTabSz="914400" rtl="0" eaLnBrk="1" latinLnBrk="0" hangingPunct="1">
      <a:defRPr sz="2800" b="1" kern="1200">
        <a:solidFill>
          <a:srgbClr val="FF0000"/>
        </a:solidFill>
        <a:latin typeface="Arial Black" pitchFamily="34" charset="0"/>
        <a:ea typeface="PMingLiU" pitchFamily="18" charset="-120"/>
        <a:cs typeface="+mn-cs"/>
      </a:defRPr>
    </a:lvl8pPr>
    <a:lvl9pPr marL="3657600" algn="l" defTabSz="914400" rtl="0" eaLnBrk="1" latinLnBrk="0" hangingPunct="1">
      <a:defRPr sz="2800" b="1" kern="1200">
        <a:solidFill>
          <a:srgbClr val="FF0000"/>
        </a:solidFill>
        <a:latin typeface="Arial Black" pitchFamily="34" charset="0"/>
        <a:ea typeface="PMingLiU" pitchFamily="18" charset="-120"/>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00CC66"/>
    <a:srgbClr val="00FFFF"/>
    <a:srgbClr val="00CCFF"/>
    <a:srgbClr val="FFCC00"/>
    <a:srgbClr val="EAEAEA"/>
    <a:srgbClr val="FFCC66"/>
    <a:srgbClr val="0000FF"/>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36" autoAdjust="0"/>
    <p:restoredTop sz="94710" autoAdjust="0"/>
  </p:normalViewPr>
  <p:slideViewPr>
    <p:cSldViewPr>
      <p:cViewPr varScale="1">
        <p:scale>
          <a:sx n="104" d="100"/>
          <a:sy n="104" d="100"/>
        </p:scale>
        <p:origin x="-1824" y="-96"/>
      </p:cViewPr>
      <p:guideLst>
        <p:guide orient="horz" pos="2144"/>
        <p:guide pos="2868"/>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2178"/>
    </p:cViewPr>
  </p:sorterViewPr>
  <p:gridSpacing cx="73736200" cy="73736200"/>
</p:viewPr>
</file>

<file path=ppt/_rels/presentation.xml.rels><?xml version="1.0" encoding="UTF-8" standalone="yes"?>
<Relationships xmlns="http://schemas.openxmlformats.org/package/2006/relationships"><Relationship Id="rId26" Type="http://schemas.openxmlformats.org/officeDocument/2006/relationships/slide" Target="slides/slide12.xml"/><Relationship Id="rId21" Type="http://schemas.openxmlformats.org/officeDocument/2006/relationships/slide" Target="slides/slide7.xml"/><Relationship Id="rId42" Type="http://schemas.openxmlformats.org/officeDocument/2006/relationships/slide" Target="slides/slide28.xml"/><Relationship Id="rId47" Type="http://schemas.openxmlformats.org/officeDocument/2006/relationships/slide" Target="slides/slide33.xml"/><Relationship Id="rId63" Type="http://schemas.openxmlformats.org/officeDocument/2006/relationships/slide" Target="slides/slide49.xml"/><Relationship Id="rId68" Type="http://schemas.openxmlformats.org/officeDocument/2006/relationships/slide" Target="slides/slide54.xml"/><Relationship Id="rId84" Type="http://schemas.openxmlformats.org/officeDocument/2006/relationships/slide" Target="slides/slide70.xml"/><Relationship Id="rId89" Type="http://schemas.openxmlformats.org/officeDocument/2006/relationships/slide" Target="slides/slide75.xml"/><Relationship Id="rId112"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2.xml"/><Relationship Id="rId29" Type="http://schemas.openxmlformats.org/officeDocument/2006/relationships/slide" Target="slides/slide15.xml"/><Relationship Id="rId107" Type="http://schemas.openxmlformats.org/officeDocument/2006/relationships/notesMaster" Target="notesMasters/notesMaster1.xml"/><Relationship Id="rId11" Type="http://schemas.openxmlformats.org/officeDocument/2006/relationships/slideMaster" Target="slideMasters/slideMaster11.xml"/><Relationship Id="rId24" Type="http://schemas.openxmlformats.org/officeDocument/2006/relationships/slide" Target="slides/slide10.xml"/><Relationship Id="rId32" Type="http://schemas.openxmlformats.org/officeDocument/2006/relationships/slide" Target="slides/slide18.xml"/><Relationship Id="rId37" Type="http://schemas.openxmlformats.org/officeDocument/2006/relationships/slide" Target="slides/slide23.xml"/><Relationship Id="rId40" Type="http://schemas.openxmlformats.org/officeDocument/2006/relationships/slide" Target="slides/slide26.xml"/><Relationship Id="rId45" Type="http://schemas.openxmlformats.org/officeDocument/2006/relationships/slide" Target="slides/slide31.xml"/><Relationship Id="rId53" Type="http://schemas.openxmlformats.org/officeDocument/2006/relationships/slide" Target="slides/slide39.xml"/><Relationship Id="rId58" Type="http://schemas.openxmlformats.org/officeDocument/2006/relationships/slide" Target="slides/slide44.xml"/><Relationship Id="rId66" Type="http://schemas.openxmlformats.org/officeDocument/2006/relationships/slide" Target="slides/slide52.xml"/><Relationship Id="rId74" Type="http://schemas.openxmlformats.org/officeDocument/2006/relationships/slide" Target="slides/slide60.xml"/><Relationship Id="rId79" Type="http://schemas.openxmlformats.org/officeDocument/2006/relationships/slide" Target="slides/slide65.xml"/><Relationship Id="rId87" Type="http://schemas.openxmlformats.org/officeDocument/2006/relationships/slide" Target="slides/slide73.xml"/><Relationship Id="rId102" Type="http://schemas.openxmlformats.org/officeDocument/2006/relationships/slide" Target="slides/slide88.xml"/><Relationship Id="rId110" Type="http://schemas.openxmlformats.org/officeDocument/2006/relationships/viewProps" Target="viewProps.xml"/><Relationship Id="rId5" Type="http://schemas.openxmlformats.org/officeDocument/2006/relationships/slideMaster" Target="slideMasters/slideMaster5.xml"/><Relationship Id="rId61" Type="http://schemas.openxmlformats.org/officeDocument/2006/relationships/slide" Target="slides/slide47.xml"/><Relationship Id="rId82" Type="http://schemas.openxmlformats.org/officeDocument/2006/relationships/slide" Target="slides/slide68.xml"/><Relationship Id="rId90" Type="http://schemas.openxmlformats.org/officeDocument/2006/relationships/slide" Target="slides/slide76.xml"/><Relationship Id="rId95" Type="http://schemas.openxmlformats.org/officeDocument/2006/relationships/slide" Target="slides/slide81.xml"/><Relationship Id="rId19" Type="http://schemas.openxmlformats.org/officeDocument/2006/relationships/slide" Target="slides/slide5.xml"/><Relationship Id="rId14" Type="http://schemas.openxmlformats.org/officeDocument/2006/relationships/slideMaster" Target="slideMasters/slideMaster14.xml"/><Relationship Id="rId22" Type="http://schemas.openxmlformats.org/officeDocument/2006/relationships/slide" Target="slides/slide8.xml"/><Relationship Id="rId27" Type="http://schemas.openxmlformats.org/officeDocument/2006/relationships/slide" Target="slides/slide13.xml"/><Relationship Id="rId30" Type="http://schemas.openxmlformats.org/officeDocument/2006/relationships/slide" Target="slides/slide16.xml"/><Relationship Id="rId35" Type="http://schemas.openxmlformats.org/officeDocument/2006/relationships/slide" Target="slides/slide21.xml"/><Relationship Id="rId43" Type="http://schemas.openxmlformats.org/officeDocument/2006/relationships/slide" Target="slides/slide29.xml"/><Relationship Id="rId48" Type="http://schemas.openxmlformats.org/officeDocument/2006/relationships/slide" Target="slides/slide34.xml"/><Relationship Id="rId56" Type="http://schemas.openxmlformats.org/officeDocument/2006/relationships/slide" Target="slides/slide42.xml"/><Relationship Id="rId64" Type="http://schemas.openxmlformats.org/officeDocument/2006/relationships/slide" Target="slides/slide50.xml"/><Relationship Id="rId69" Type="http://schemas.openxmlformats.org/officeDocument/2006/relationships/slide" Target="slides/slide55.xml"/><Relationship Id="rId77" Type="http://schemas.openxmlformats.org/officeDocument/2006/relationships/slide" Target="slides/slide63.xml"/><Relationship Id="rId100" Type="http://schemas.openxmlformats.org/officeDocument/2006/relationships/slide" Target="slides/slide86.xml"/><Relationship Id="rId105" Type="http://schemas.openxmlformats.org/officeDocument/2006/relationships/slide" Target="slides/slide91.xml"/><Relationship Id="rId8" Type="http://schemas.openxmlformats.org/officeDocument/2006/relationships/slideMaster" Target="slideMasters/slideMaster8.xml"/><Relationship Id="rId51" Type="http://schemas.openxmlformats.org/officeDocument/2006/relationships/slide" Target="slides/slide37.xml"/><Relationship Id="rId72" Type="http://schemas.openxmlformats.org/officeDocument/2006/relationships/slide" Target="slides/slide58.xml"/><Relationship Id="rId80" Type="http://schemas.openxmlformats.org/officeDocument/2006/relationships/slide" Target="slides/slide66.xml"/><Relationship Id="rId85" Type="http://schemas.openxmlformats.org/officeDocument/2006/relationships/slide" Target="slides/slide71.xml"/><Relationship Id="rId93" Type="http://schemas.openxmlformats.org/officeDocument/2006/relationships/slide" Target="slides/slide79.xml"/><Relationship Id="rId98" Type="http://schemas.openxmlformats.org/officeDocument/2006/relationships/slide" Target="slides/slide84.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 Target="slides/slide3.xml"/><Relationship Id="rId25" Type="http://schemas.openxmlformats.org/officeDocument/2006/relationships/slide" Target="slides/slide11.xml"/><Relationship Id="rId33" Type="http://schemas.openxmlformats.org/officeDocument/2006/relationships/slide" Target="slides/slide19.xml"/><Relationship Id="rId38" Type="http://schemas.openxmlformats.org/officeDocument/2006/relationships/slide" Target="slides/slide24.xml"/><Relationship Id="rId46" Type="http://schemas.openxmlformats.org/officeDocument/2006/relationships/slide" Target="slides/slide32.xml"/><Relationship Id="rId59" Type="http://schemas.openxmlformats.org/officeDocument/2006/relationships/slide" Target="slides/slide45.xml"/><Relationship Id="rId67" Type="http://schemas.openxmlformats.org/officeDocument/2006/relationships/slide" Target="slides/slide53.xml"/><Relationship Id="rId103" Type="http://schemas.openxmlformats.org/officeDocument/2006/relationships/slide" Target="slides/slide89.xml"/><Relationship Id="rId108" Type="http://schemas.openxmlformats.org/officeDocument/2006/relationships/handoutMaster" Target="handoutMasters/handoutMaster1.xml"/><Relationship Id="rId20" Type="http://schemas.openxmlformats.org/officeDocument/2006/relationships/slide" Target="slides/slide6.xml"/><Relationship Id="rId41" Type="http://schemas.openxmlformats.org/officeDocument/2006/relationships/slide" Target="slides/slide27.xml"/><Relationship Id="rId54" Type="http://schemas.openxmlformats.org/officeDocument/2006/relationships/slide" Target="slides/slide40.xml"/><Relationship Id="rId62" Type="http://schemas.openxmlformats.org/officeDocument/2006/relationships/slide" Target="slides/slide48.xml"/><Relationship Id="rId70" Type="http://schemas.openxmlformats.org/officeDocument/2006/relationships/slide" Target="slides/slide56.xml"/><Relationship Id="rId75" Type="http://schemas.openxmlformats.org/officeDocument/2006/relationships/slide" Target="slides/slide61.xml"/><Relationship Id="rId83" Type="http://schemas.openxmlformats.org/officeDocument/2006/relationships/slide" Target="slides/slide69.xml"/><Relationship Id="rId88" Type="http://schemas.openxmlformats.org/officeDocument/2006/relationships/slide" Target="slides/slide74.xml"/><Relationship Id="rId91" Type="http://schemas.openxmlformats.org/officeDocument/2006/relationships/slide" Target="slides/slide77.xml"/><Relationship Id="rId96" Type="http://schemas.openxmlformats.org/officeDocument/2006/relationships/slide" Target="slides/slide82.xml"/><Relationship Id="rId11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1.xml"/><Relationship Id="rId23" Type="http://schemas.openxmlformats.org/officeDocument/2006/relationships/slide" Target="slides/slide9.xml"/><Relationship Id="rId28" Type="http://schemas.openxmlformats.org/officeDocument/2006/relationships/slide" Target="slides/slide14.xml"/><Relationship Id="rId36" Type="http://schemas.openxmlformats.org/officeDocument/2006/relationships/slide" Target="slides/slide22.xml"/><Relationship Id="rId49" Type="http://schemas.openxmlformats.org/officeDocument/2006/relationships/slide" Target="slides/slide35.xml"/><Relationship Id="rId57" Type="http://schemas.openxmlformats.org/officeDocument/2006/relationships/slide" Target="slides/slide43.xml"/><Relationship Id="rId106" Type="http://schemas.openxmlformats.org/officeDocument/2006/relationships/slide" Target="slides/slide92.xml"/><Relationship Id="rId10" Type="http://schemas.openxmlformats.org/officeDocument/2006/relationships/slideMaster" Target="slideMasters/slideMaster10.xml"/><Relationship Id="rId31" Type="http://schemas.openxmlformats.org/officeDocument/2006/relationships/slide" Target="slides/slide17.xml"/><Relationship Id="rId44" Type="http://schemas.openxmlformats.org/officeDocument/2006/relationships/slide" Target="slides/slide30.xml"/><Relationship Id="rId52" Type="http://schemas.openxmlformats.org/officeDocument/2006/relationships/slide" Target="slides/slide38.xml"/><Relationship Id="rId60" Type="http://schemas.openxmlformats.org/officeDocument/2006/relationships/slide" Target="slides/slide46.xml"/><Relationship Id="rId65" Type="http://schemas.openxmlformats.org/officeDocument/2006/relationships/slide" Target="slides/slide51.xml"/><Relationship Id="rId73" Type="http://schemas.openxmlformats.org/officeDocument/2006/relationships/slide" Target="slides/slide59.xml"/><Relationship Id="rId78" Type="http://schemas.openxmlformats.org/officeDocument/2006/relationships/slide" Target="slides/slide64.xml"/><Relationship Id="rId81" Type="http://schemas.openxmlformats.org/officeDocument/2006/relationships/slide" Target="slides/slide67.xml"/><Relationship Id="rId86" Type="http://schemas.openxmlformats.org/officeDocument/2006/relationships/slide" Target="slides/slide72.xml"/><Relationship Id="rId94" Type="http://schemas.openxmlformats.org/officeDocument/2006/relationships/slide" Target="slides/slide80.xml"/><Relationship Id="rId99" Type="http://schemas.openxmlformats.org/officeDocument/2006/relationships/slide" Target="slides/slide85.xml"/><Relationship Id="rId101" Type="http://schemas.openxmlformats.org/officeDocument/2006/relationships/slide" Target="slides/slide87.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Master" Target="slideMasters/slideMaster13.xml"/><Relationship Id="rId18" Type="http://schemas.openxmlformats.org/officeDocument/2006/relationships/slide" Target="slides/slide4.xml"/><Relationship Id="rId39" Type="http://schemas.openxmlformats.org/officeDocument/2006/relationships/slide" Target="slides/slide25.xml"/><Relationship Id="rId109" Type="http://schemas.openxmlformats.org/officeDocument/2006/relationships/presProps" Target="presProps.xml"/><Relationship Id="rId34" Type="http://schemas.openxmlformats.org/officeDocument/2006/relationships/slide" Target="slides/slide20.xml"/><Relationship Id="rId50" Type="http://schemas.openxmlformats.org/officeDocument/2006/relationships/slide" Target="slides/slide36.xml"/><Relationship Id="rId55" Type="http://schemas.openxmlformats.org/officeDocument/2006/relationships/slide" Target="slides/slide41.xml"/><Relationship Id="rId76" Type="http://schemas.openxmlformats.org/officeDocument/2006/relationships/slide" Target="slides/slide62.xml"/><Relationship Id="rId97" Type="http://schemas.openxmlformats.org/officeDocument/2006/relationships/slide" Target="slides/slide83.xml"/><Relationship Id="rId104" Type="http://schemas.openxmlformats.org/officeDocument/2006/relationships/slide" Target="slides/slide90.xml"/><Relationship Id="rId7" Type="http://schemas.openxmlformats.org/officeDocument/2006/relationships/slideMaster" Target="slideMasters/slideMaster7.xml"/><Relationship Id="rId71" Type="http://schemas.openxmlformats.org/officeDocument/2006/relationships/slide" Target="slides/slide57.xml"/><Relationship Id="rId92" Type="http://schemas.openxmlformats.org/officeDocument/2006/relationships/slide" Target="slides/slide7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16.wmf"/></Relationships>
</file>

<file path=ppt/drawings/_rels/vmlDrawing16.vml.rels><?xml version="1.0" encoding="UTF-8" standalone="yes"?>
<Relationships xmlns="http://schemas.openxmlformats.org/package/2006/relationships"><Relationship Id="rId2" Type="http://schemas.openxmlformats.org/officeDocument/2006/relationships/image" Target="../media/image18.wmf"/><Relationship Id="rId1" Type="http://schemas.openxmlformats.org/officeDocument/2006/relationships/image" Target="../media/image17.wmf"/></Relationships>
</file>

<file path=ppt/drawings/_rels/vmlDrawing17.vml.rels><?xml version="1.0" encoding="UTF-8" standalone="yes"?>
<Relationships xmlns="http://schemas.openxmlformats.org/package/2006/relationships"><Relationship Id="rId2" Type="http://schemas.openxmlformats.org/officeDocument/2006/relationships/image" Target="../media/image20.wmf"/><Relationship Id="rId1" Type="http://schemas.openxmlformats.org/officeDocument/2006/relationships/image" Target="../media/image19.w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21.wmf"/></Relationships>
</file>

<file path=ppt/drawings/_rels/vmlDrawing19.vml.rels><?xml version="1.0" encoding="UTF-8" standalone="yes"?>
<Relationships xmlns="http://schemas.openxmlformats.org/package/2006/relationships"><Relationship Id="rId3" Type="http://schemas.openxmlformats.org/officeDocument/2006/relationships/image" Target="../media/image24.wmf"/><Relationship Id="rId2" Type="http://schemas.openxmlformats.org/officeDocument/2006/relationships/image" Target="../media/image23.wmf"/><Relationship Id="rId1" Type="http://schemas.openxmlformats.org/officeDocument/2006/relationships/image" Target="../media/image22.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22.w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25.wmf"/></Relationships>
</file>

<file path=ppt/drawings/_rels/vmlDrawing22.vml.rels><?xml version="1.0" encoding="UTF-8" standalone="yes"?>
<Relationships xmlns="http://schemas.openxmlformats.org/package/2006/relationships"><Relationship Id="rId2" Type="http://schemas.openxmlformats.org/officeDocument/2006/relationships/image" Target="../media/image22.wmf"/><Relationship Id="rId1" Type="http://schemas.openxmlformats.org/officeDocument/2006/relationships/image" Target="../media/image25.w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31.e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32.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47106" name="页眉占位符 47105"/>
          <p:cNvSpPr>
            <a:spLocks noGrp="1"/>
          </p:cNvSpPr>
          <p:nvPr>
            <p:ph type="hdr" sz="quarter"/>
          </p:nvPr>
        </p:nvSpPr>
        <p:spPr>
          <a:xfrm>
            <a:off x="0" y="0"/>
            <a:ext cx="2971800" cy="457200"/>
          </a:xfrm>
          <a:prstGeom prst="rect">
            <a:avLst/>
          </a:prstGeom>
          <a:noFill/>
          <a:ln w="9525">
            <a:noFill/>
          </a:ln>
        </p:spPr>
        <p:txBody>
          <a:bodyPr/>
          <a:lstStyle>
            <a:lvl1pPr eaLnBrk="1" hangingPunct="1">
              <a:defRPr sz="1200" b="0" noProof="1">
                <a:latin typeface="Arial" panose="020B0604020202020204" pitchFamily="34" charset="0"/>
              </a:defRPr>
            </a:lvl1pPr>
          </a:lstStyle>
          <a:p>
            <a:pPr>
              <a:defRPr/>
            </a:pPr>
            <a:endParaRPr lang="zh-CN" altLang="en-US"/>
          </a:p>
        </p:txBody>
      </p:sp>
      <p:sp>
        <p:nvSpPr>
          <p:cNvPr id="47107" name="日期占位符 47106"/>
          <p:cNvSpPr>
            <a:spLocks noGrp="1"/>
          </p:cNvSpPr>
          <p:nvPr>
            <p:ph type="dt" sz="quarter" idx="1"/>
          </p:nvPr>
        </p:nvSpPr>
        <p:spPr>
          <a:xfrm>
            <a:off x="3886200" y="0"/>
            <a:ext cx="2971800" cy="457200"/>
          </a:xfrm>
          <a:prstGeom prst="rect">
            <a:avLst/>
          </a:prstGeom>
          <a:noFill/>
          <a:ln w="9525">
            <a:noFill/>
          </a:ln>
        </p:spPr>
        <p:txBody>
          <a:bodyPr/>
          <a:lstStyle>
            <a:lvl1pPr algn="r" eaLnBrk="1" hangingPunct="1">
              <a:defRPr sz="1200" b="0" noProof="1">
                <a:latin typeface="Arial" panose="020B0604020202020204" pitchFamily="34" charset="0"/>
              </a:defRPr>
            </a:lvl1pPr>
          </a:lstStyle>
          <a:p>
            <a:pPr>
              <a:defRPr/>
            </a:pPr>
            <a:endParaRPr lang="zh-CN" altLang="en-US"/>
          </a:p>
        </p:txBody>
      </p:sp>
      <p:sp>
        <p:nvSpPr>
          <p:cNvPr id="47108" name="页脚占位符 47107"/>
          <p:cNvSpPr>
            <a:spLocks noGrp="1"/>
          </p:cNvSpPr>
          <p:nvPr>
            <p:ph type="ftr" sz="quarter" idx="2"/>
          </p:nvPr>
        </p:nvSpPr>
        <p:spPr>
          <a:xfrm>
            <a:off x="0" y="8686800"/>
            <a:ext cx="2971800" cy="457200"/>
          </a:xfrm>
          <a:prstGeom prst="rect">
            <a:avLst/>
          </a:prstGeom>
          <a:noFill/>
          <a:ln w="9525">
            <a:noFill/>
          </a:ln>
        </p:spPr>
        <p:txBody>
          <a:bodyPr anchor="b"/>
          <a:lstStyle>
            <a:lvl1pPr eaLnBrk="1" hangingPunct="1">
              <a:defRPr sz="1200" b="0" noProof="1">
                <a:latin typeface="Arial" panose="020B0604020202020204" pitchFamily="34" charset="0"/>
              </a:defRPr>
            </a:lvl1pPr>
          </a:lstStyle>
          <a:p>
            <a:pPr>
              <a:defRPr/>
            </a:pPr>
            <a:endParaRPr lang="zh-CN" altLang="en-US"/>
          </a:p>
        </p:txBody>
      </p:sp>
      <p:sp>
        <p:nvSpPr>
          <p:cNvPr id="47109" name="灯片编号占位符 47108"/>
          <p:cNvSpPr>
            <a:spLocks noGrp="1"/>
          </p:cNvSpPr>
          <p:nvPr>
            <p:ph type="sldNum" sz="quarter" idx="3"/>
          </p:nvPr>
        </p:nvSpPr>
        <p:spPr>
          <a:xfrm>
            <a:off x="3886200" y="8686800"/>
            <a:ext cx="2971800" cy="457200"/>
          </a:xfrm>
          <a:prstGeom prst="rect">
            <a:avLst/>
          </a:prstGeom>
          <a:noFill/>
          <a:ln w="9525">
            <a:noFill/>
          </a:ln>
        </p:spPr>
        <p:txBody>
          <a:bodyPr vert="horz" wrap="square" lIns="91440" tIns="45720" rIns="91440" bIns="45720" numCol="1" anchor="b" anchorCtr="0" compatLnSpc="1">
            <a:prstTxWarp prst="textNoShape">
              <a:avLst/>
            </a:prstTxWarp>
          </a:bodyPr>
          <a:lstStyle>
            <a:lvl1pPr algn="r" eaLnBrk="1" hangingPunct="1">
              <a:defRPr sz="1200" b="0">
                <a:latin typeface="Arial" pitchFamily="34" charset="0"/>
              </a:defRPr>
            </a:lvl1pPr>
          </a:lstStyle>
          <a:p>
            <a:fld id="{EB355276-D04F-4156-B604-04E6EA32FEC5}" type="slidenum">
              <a:rPr lang="zh-CN" altLang="en-US"/>
              <a:pPr/>
              <a:t>‹#›</a:t>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2290" name="页眉占位符 12289"/>
          <p:cNvSpPr>
            <a:spLocks noGrp="1"/>
          </p:cNvSpPr>
          <p:nvPr>
            <p:ph type="hdr" sz="quarter"/>
          </p:nvPr>
        </p:nvSpPr>
        <p:spPr>
          <a:xfrm>
            <a:off x="0" y="0"/>
            <a:ext cx="2971800" cy="457200"/>
          </a:xfrm>
          <a:prstGeom prst="rect">
            <a:avLst/>
          </a:prstGeom>
          <a:noFill/>
          <a:ln w="9525">
            <a:noFill/>
          </a:ln>
        </p:spPr>
        <p:txBody>
          <a:bodyPr/>
          <a:lstStyle>
            <a:lvl1pPr eaLnBrk="1" hangingPunct="1">
              <a:defRPr sz="1200" b="0" noProof="1">
                <a:latin typeface="Arial" panose="020B0604020202020204" pitchFamily="34" charset="0"/>
              </a:defRPr>
            </a:lvl1pPr>
          </a:lstStyle>
          <a:p>
            <a:pPr>
              <a:defRPr/>
            </a:pPr>
            <a:endParaRPr lang="zh-CN" altLang="en-US"/>
          </a:p>
        </p:txBody>
      </p:sp>
      <p:sp>
        <p:nvSpPr>
          <p:cNvPr id="12291" name="日期占位符 12290"/>
          <p:cNvSpPr>
            <a:spLocks noGrp="1"/>
          </p:cNvSpPr>
          <p:nvPr>
            <p:ph type="dt" idx="1"/>
          </p:nvPr>
        </p:nvSpPr>
        <p:spPr>
          <a:xfrm>
            <a:off x="3886200" y="0"/>
            <a:ext cx="2971800" cy="457200"/>
          </a:xfrm>
          <a:prstGeom prst="rect">
            <a:avLst/>
          </a:prstGeom>
          <a:noFill/>
          <a:ln w="9525">
            <a:noFill/>
          </a:ln>
        </p:spPr>
        <p:txBody>
          <a:bodyPr/>
          <a:lstStyle>
            <a:lvl1pPr algn="r" eaLnBrk="1" hangingPunct="1">
              <a:defRPr sz="1200" b="0" noProof="1">
                <a:latin typeface="Arial" panose="020B0604020202020204" pitchFamily="34" charset="0"/>
              </a:defRPr>
            </a:lvl1pPr>
          </a:lstStyle>
          <a:p>
            <a:pPr>
              <a:defRPr/>
            </a:pPr>
            <a:endParaRPr lang="zh-CN" altLang="en-US"/>
          </a:p>
        </p:txBody>
      </p:sp>
      <p:sp>
        <p:nvSpPr>
          <p:cNvPr id="29700" name="幻灯片图像占位符 12291"/>
          <p:cNvSpPr>
            <a:spLocks noChangeArrowheads="1" noTextEdit="1"/>
          </p:cNvSpPr>
          <p:nvPr>
            <p:ph type="sldImg" idx="4294967295"/>
          </p:nvPr>
        </p:nvSpPr>
        <p:spPr bwMode="auto">
          <a:xfrm>
            <a:off x="1143000" y="685800"/>
            <a:ext cx="4572000" cy="3429000"/>
          </a:xfrm>
          <a:prstGeom prst="rect">
            <a:avLst/>
          </a:prstGeom>
          <a:noFill/>
          <a:ln w="9525">
            <a:solidFill>
              <a:srgbClr val="000000"/>
            </a:solidFill>
            <a:miter lim="800000"/>
            <a:headEnd/>
            <a:tailEnd/>
          </a:ln>
        </p:spPr>
      </p:sp>
      <p:sp>
        <p:nvSpPr>
          <p:cNvPr id="30725" name="文本占位符 12292"/>
          <p:cNvSpPr>
            <a:spLocks noGrp="1" noChangeArrowheads="1"/>
          </p:cNvSpPr>
          <p:nvPr>
            <p:ph type="body" sz="quarter" idx="4294967295"/>
          </p:nvPr>
        </p:nvSpPr>
        <p:spPr bwMode="auto">
          <a:xfrm>
            <a:off x="914400" y="4343400"/>
            <a:ext cx="5029200" cy="4114800"/>
          </a:xfrm>
          <a:prstGeom prst="rect">
            <a:avLst/>
          </a:prstGeom>
          <a:noFill/>
          <a:ln>
            <a:noFill/>
          </a:ln>
        </p:spPr>
        <p:txBody>
          <a:bodyPr vert="horz" wrap="square" lIns="91440" tIns="45720" rIns="91440" bIns="45720" numCol="1" anchor="t" anchorCtr="0" compatLnSpc="1">
            <a:prstTxWarp prst="textNoShape">
              <a:avLst/>
            </a:prstTxWarp>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12294" name="页脚占位符 12293"/>
          <p:cNvSpPr>
            <a:spLocks noGrp="1"/>
          </p:cNvSpPr>
          <p:nvPr>
            <p:ph type="ftr" sz="quarter" idx="4"/>
          </p:nvPr>
        </p:nvSpPr>
        <p:spPr>
          <a:xfrm>
            <a:off x="0" y="8686800"/>
            <a:ext cx="2971800" cy="457200"/>
          </a:xfrm>
          <a:prstGeom prst="rect">
            <a:avLst/>
          </a:prstGeom>
          <a:noFill/>
          <a:ln w="9525">
            <a:noFill/>
          </a:ln>
        </p:spPr>
        <p:txBody>
          <a:bodyPr anchor="b"/>
          <a:lstStyle>
            <a:lvl1pPr eaLnBrk="1" hangingPunct="1">
              <a:defRPr sz="1200" b="0" noProof="1">
                <a:latin typeface="Arial" panose="020B0604020202020204" pitchFamily="34" charset="0"/>
              </a:defRPr>
            </a:lvl1pPr>
          </a:lstStyle>
          <a:p>
            <a:pPr>
              <a:defRPr/>
            </a:pPr>
            <a:endParaRPr lang="zh-CN" altLang="en-US"/>
          </a:p>
        </p:txBody>
      </p:sp>
      <p:sp>
        <p:nvSpPr>
          <p:cNvPr id="12295" name="灯片编号占位符 12294"/>
          <p:cNvSpPr>
            <a:spLocks noGrp="1"/>
          </p:cNvSpPr>
          <p:nvPr>
            <p:ph type="sldNum" sz="quarter" idx="5"/>
          </p:nvPr>
        </p:nvSpPr>
        <p:spPr>
          <a:xfrm>
            <a:off x="3886200" y="8686800"/>
            <a:ext cx="2971800" cy="457200"/>
          </a:xfrm>
          <a:prstGeom prst="rect">
            <a:avLst/>
          </a:prstGeom>
          <a:noFill/>
          <a:ln w="9525">
            <a:noFill/>
          </a:ln>
        </p:spPr>
        <p:txBody>
          <a:bodyPr vert="horz" wrap="square" lIns="91440" tIns="45720" rIns="91440" bIns="45720" numCol="1" anchor="b" anchorCtr="0" compatLnSpc="1">
            <a:prstTxWarp prst="textNoShape">
              <a:avLst/>
            </a:prstTxWarp>
          </a:bodyPr>
          <a:lstStyle>
            <a:lvl1pPr algn="r" eaLnBrk="1" hangingPunct="1">
              <a:defRPr sz="1200" b="0">
                <a:latin typeface="Arial" pitchFamily="34" charset="0"/>
              </a:defRPr>
            </a:lvl1pPr>
          </a:lstStyle>
          <a:p>
            <a:fld id="{16E23798-D4C6-4874-AB3E-8855D327E387}" type="slidenum">
              <a:rPr lang="zh-CN" altLang="en-US"/>
              <a:pPr/>
              <a:t>‹#›</a:t>
            </a:fld>
            <a:endParaRPr lang="zh-CN"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defRPr>
    </a:lvl1pPr>
    <a:lvl2pPr marL="457200" lvl="1"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defRPr>
    </a:lvl2pPr>
    <a:lvl3pPr marL="914400" lvl="2"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defRPr>
    </a:lvl3pPr>
    <a:lvl4pPr marL="1371600" lvl="3"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defRPr>
    </a:lvl4pPr>
    <a:lvl5pPr marL="1828800" lvl="4"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defRPr>
    </a:lvl5pPr>
    <a:lvl6pPr marL="2286000" lvl="5" indent="0" algn="l" defTabSz="914400" rtl="0" eaLnBrk="1" fontAlgn="base" latinLnBrk="0" hangingPunct="1">
      <a:lnSpc>
        <a:spcPct val="100000"/>
      </a:lnSpc>
      <a:spcBef>
        <a:spcPct val="30000"/>
      </a:spcBef>
      <a:spcAft>
        <a:spcPct val="0"/>
      </a:spcAft>
      <a:buNone/>
      <a:defRPr sz="1200" b="0" i="0" u="none" kern="1200" baseline="0">
        <a:solidFill>
          <a:schemeClr val="tx1"/>
        </a:solidFill>
        <a:latin typeface="Times New Roman" panose="02020603050405020304" pitchFamily="18" charset="0"/>
        <a:ea typeface="宋体" panose="02010600030101010101" pitchFamily="2" charset="-122"/>
      </a:defRPr>
    </a:lvl6pPr>
    <a:lvl7pPr marL="2743200" lvl="6" indent="0" algn="l" defTabSz="914400" rtl="0" eaLnBrk="1" fontAlgn="base" latinLnBrk="0" hangingPunct="1">
      <a:lnSpc>
        <a:spcPct val="100000"/>
      </a:lnSpc>
      <a:spcBef>
        <a:spcPct val="30000"/>
      </a:spcBef>
      <a:spcAft>
        <a:spcPct val="0"/>
      </a:spcAft>
      <a:buNone/>
      <a:defRPr sz="1200" b="0" i="0" u="none" kern="1200" baseline="0">
        <a:solidFill>
          <a:schemeClr val="tx1"/>
        </a:solidFill>
        <a:latin typeface="Times New Roman" panose="02020603050405020304" pitchFamily="18" charset="0"/>
        <a:ea typeface="宋体" panose="02010600030101010101" pitchFamily="2" charset="-122"/>
      </a:defRPr>
    </a:lvl7pPr>
    <a:lvl8pPr marL="3200400" lvl="7" indent="0" algn="l" defTabSz="914400" rtl="0" eaLnBrk="1" fontAlgn="base" latinLnBrk="0" hangingPunct="1">
      <a:lnSpc>
        <a:spcPct val="100000"/>
      </a:lnSpc>
      <a:spcBef>
        <a:spcPct val="30000"/>
      </a:spcBef>
      <a:spcAft>
        <a:spcPct val="0"/>
      </a:spcAft>
      <a:buNone/>
      <a:defRPr sz="1200" b="0" i="0" u="none" kern="1200" baseline="0">
        <a:solidFill>
          <a:schemeClr val="tx1"/>
        </a:solidFill>
        <a:latin typeface="Times New Roman" panose="02020603050405020304" pitchFamily="18" charset="0"/>
        <a:ea typeface="宋体" panose="02010600030101010101" pitchFamily="2" charset="-122"/>
      </a:defRPr>
    </a:lvl8pPr>
    <a:lvl9pPr marL="3657600" lvl="8" indent="0" algn="l" defTabSz="914400" rtl="0" eaLnBrk="1" fontAlgn="base" latinLnBrk="0" hangingPunct="1">
      <a:lnSpc>
        <a:spcPct val="100000"/>
      </a:lnSpc>
      <a:spcBef>
        <a:spcPct val="30000"/>
      </a:spcBef>
      <a:spcAft>
        <a:spcPct val="0"/>
      </a:spcAft>
      <a:buNone/>
      <a:defRPr sz="1200" b="0" i="0" u="none" kern="1200" baseline="0">
        <a:solidFill>
          <a:schemeClr val="tx1"/>
        </a:solidFill>
        <a:latin typeface="Times New Roman" panose="02020603050405020304" pitchFamily="18" charset="0"/>
        <a:ea typeface="宋体" panose="02010600030101010101" pitchFamily="2" charset="-122"/>
      </a:defRPr>
    </a:lvl9pPr>
  </p:notesStyle>
</p:notesMaster>
</file>

<file path=ppt/notesSlides/_rels/notesSlide1.xml.rels><?xml version="1.0" encoding="UTF-8" standalone="yes"?>
<Relationships xmlns="http://schemas.openxmlformats.org/package/2006/relationships"><Relationship Id="rId8" Type="http://schemas.openxmlformats.org/officeDocument/2006/relationships/hyperlink" Target="http://zh.wikipedia.org/wiki/%E7%BE%8E%E5%9B%BD%E5%BF%83%E7%90%86%E5%AD%A6%E4%BC%9A" TargetMode="External"/><Relationship Id="rId3" Type="http://schemas.openxmlformats.org/officeDocument/2006/relationships/hyperlink" Target="http://zh.wikipedia.org/wiki/%E6%9C%89%E9%99%90%E7%90%86%E6%80%A7" TargetMode="External"/><Relationship Id="rId7" Type="http://schemas.openxmlformats.org/officeDocument/2006/relationships/hyperlink" Target="http://zh.wikipedia.org/wiki/%E7%BE%8E%E5%9B%BD%E5%9B%BD%E5%AE%B6%E7%A7%91%E5%AD%A6%E5%A5%96%E7%AB%A0" TargetMode="External"/><Relationship Id="rId2" Type="http://schemas.openxmlformats.org/officeDocument/2006/relationships/slide" Target="../slides/slide5.xml"/><Relationship Id="rId1" Type="http://schemas.openxmlformats.org/officeDocument/2006/relationships/notesMaster" Target="../notesMasters/notesMaster1.xml"/><Relationship Id="rId6" Type="http://schemas.openxmlformats.org/officeDocument/2006/relationships/hyperlink" Target="http://zh.wikipedia.org/wiki/%E8%AF%BA%E8%B4%9D%E5%B0%94%E7%BB%8F%E6%B5%8E%E5%A5%96" TargetMode="External"/><Relationship Id="rId5" Type="http://schemas.openxmlformats.org/officeDocument/2006/relationships/hyperlink" Target="http://zh.wikipedia.org/wiki/%E5%9B%BE%E7%81%B5%E5%A5%96" TargetMode="External"/><Relationship Id="rId4" Type="http://schemas.openxmlformats.org/officeDocument/2006/relationships/hyperlink" Target="http://zh.wikipedia.org/w/index.php?title=%E6%BB%A1%E6%84%8F%E5%BA%A6&amp;action=edit&amp;redlink=1"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幻灯片图像占位符 1"/>
          <p:cNvSpPr>
            <a:spLocks noGrp="1" noRot="1" noChangeAspect="1" noChangeArrowheads="1" noTextEdit="1"/>
          </p:cNvSpPr>
          <p:nvPr>
            <p:ph type="sldImg" idx="4294967295"/>
          </p:nvPr>
        </p:nvSpPr>
        <p:spPr>
          <a:ln/>
        </p:spPr>
      </p:sp>
      <p:sp>
        <p:nvSpPr>
          <p:cNvPr id="37891" name="备注占位符 2"/>
          <p:cNvSpPr>
            <a:spLocks noGrp="1" noChangeArrowheads="1"/>
          </p:cNvSpPr>
          <p:nvPr>
            <p:ph type="body" idx="4294967295"/>
          </p:nvPr>
        </p:nvSpPr>
        <p:spPr/>
        <p:txBody>
          <a:bodyPr/>
          <a:lstStyle/>
          <a:p>
            <a:pPr eaLnBrk="1" hangingPunct="1"/>
            <a:r>
              <a:rPr lang="zh-CN" altLang="en-US" smtClean="0"/>
              <a:t>中文名为司马贺，美国著名学者，计算机科学家和心理学家，研究领域涉及认知心理学、计算机科学、公共行政、经济学、管理学和科学哲学等多个方向。</a:t>
            </a:r>
            <a:endParaRPr lang="en-US" altLang="zh-CN" smtClean="0"/>
          </a:p>
          <a:p>
            <a:pPr eaLnBrk="1" hangingPunct="1"/>
            <a:r>
              <a:rPr lang="zh-CN" altLang="en-US" smtClean="0"/>
              <a:t>他创造了术语</a:t>
            </a:r>
            <a:r>
              <a:rPr lang="zh-CN" altLang="en-US" smtClean="0">
                <a:hlinkClick r:id="rId3" tooltip="有限理性"/>
              </a:rPr>
              <a:t>有限理性</a:t>
            </a:r>
            <a:r>
              <a:rPr lang="zh-CN" altLang="en-US" smtClean="0"/>
              <a:t>（</a:t>
            </a:r>
            <a:r>
              <a:rPr lang="en-US" altLang="zh-CN" smtClean="0"/>
              <a:t>Bounded rationality</a:t>
            </a:r>
            <a:r>
              <a:rPr lang="zh-CN" altLang="en-US" smtClean="0"/>
              <a:t>）和</a:t>
            </a:r>
            <a:r>
              <a:rPr lang="zh-CN" altLang="en-US" smtClean="0">
                <a:hlinkClick r:id="rId4" tooltip="满意度（页面不存在）"/>
              </a:rPr>
              <a:t>满意度</a:t>
            </a:r>
            <a:r>
              <a:rPr lang="zh-CN" altLang="en-US" smtClean="0"/>
              <a:t>（</a:t>
            </a:r>
            <a:r>
              <a:rPr lang="en-US" altLang="zh-CN" smtClean="0"/>
              <a:t>satisficing</a:t>
            </a:r>
            <a:r>
              <a:rPr lang="zh-CN" altLang="en-US" smtClean="0"/>
              <a:t>），也是第一个分析复杂性架构（</a:t>
            </a:r>
            <a:r>
              <a:rPr lang="en-US" altLang="zh-CN" smtClean="0"/>
              <a:t>architecture of complexity</a:t>
            </a:r>
            <a:r>
              <a:rPr lang="zh-CN" altLang="en-US" smtClean="0"/>
              <a:t>）的人。</a:t>
            </a:r>
          </a:p>
          <a:p>
            <a:pPr eaLnBrk="1" hangingPunct="1"/>
            <a:r>
              <a:rPr lang="zh-CN" altLang="en-US" smtClean="0"/>
              <a:t>西蒙的天才和影响使他获得了很多荣誉，如：</a:t>
            </a:r>
            <a:r>
              <a:rPr lang="en-US" altLang="zh-CN" smtClean="0"/>
              <a:t>1975</a:t>
            </a:r>
            <a:r>
              <a:rPr lang="zh-CN" altLang="en-US" smtClean="0"/>
              <a:t>年的</a:t>
            </a:r>
            <a:r>
              <a:rPr lang="zh-CN" altLang="en-US" smtClean="0">
                <a:hlinkClick r:id="rId5" tooltip="图灵奖"/>
              </a:rPr>
              <a:t>图灵奖</a:t>
            </a:r>
            <a:r>
              <a:rPr lang="zh-CN" altLang="en-US" smtClean="0"/>
              <a:t>、</a:t>
            </a:r>
            <a:r>
              <a:rPr lang="en-US" altLang="zh-CN" smtClean="0"/>
              <a:t>1978</a:t>
            </a:r>
            <a:r>
              <a:rPr lang="zh-CN" altLang="en-US" smtClean="0"/>
              <a:t>年的</a:t>
            </a:r>
            <a:r>
              <a:rPr lang="zh-CN" altLang="en-US" smtClean="0">
                <a:hlinkClick r:id="rId6" tooltip="诺贝尔经济奖"/>
              </a:rPr>
              <a:t>诺贝尔经济奖</a:t>
            </a:r>
            <a:r>
              <a:rPr lang="zh-CN" altLang="en-US" smtClean="0"/>
              <a:t>、</a:t>
            </a:r>
            <a:r>
              <a:rPr lang="en-US" altLang="zh-CN" smtClean="0"/>
              <a:t>1986</a:t>
            </a:r>
            <a:r>
              <a:rPr lang="zh-CN" altLang="en-US" smtClean="0"/>
              <a:t>年的</a:t>
            </a:r>
            <a:r>
              <a:rPr lang="zh-CN" altLang="en-US" smtClean="0">
                <a:hlinkClick r:id="rId7" tooltip="美国国家科学奖章"/>
              </a:rPr>
              <a:t>美国国家科学奖章</a:t>
            </a:r>
            <a:r>
              <a:rPr lang="zh-CN" altLang="en-US" smtClean="0"/>
              <a:t>和</a:t>
            </a:r>
            <a:r>
              <a:rPr lang="en-US" altLang="zh-CN" smtClean="0"/>
              <a:t>1993</a:t>
            </a:r>
            <a:r>
              <a:rPr lang="zh-CN" altLang="en-US" smtClean="0"/>
              <a:t>年</a:t>
            </a:r>
            <a:r>
              <a:rPr lang="zh-CN" altLang="en-US" smtClean="0">
                <a:hlinkClick r:id="rId8" tooltip="美国心理学会"/>
              </a:rPr>
              <a:t>美国心理学会</a:t>
            </a:r>
            <a:r>
              <a:rPr lang="zh-CN" altLang="en-US" smtClean="0"/>
              <a:t>的终身成就奖。</a:t>
            </a:r>
          </a:p>
          <a:p>
            <a:pPr eaLnBrk="1" hangingPunct="1"/>
            <a:endParaRPr lang="zh-CN" altLang="en-US" smtClean="0"/>
          </a:p>
        </p:txBody>
      </p:sp>
      <p:sp>
        <p:nvSpPr>
          <p:cNvPr id="37892" name="灯片编号占位符 3"/>
          <p:cNvSpPr>
            <a:spLocks noGrp="1" noChangeArrowheads="1"/>
          </p:cNvSpPr>
          <p:nvPr>
            <p:ph type="sldNum" sz="quarter" idx="5"/>
          </p:nvPr>
        </p:nvSpPr>
        <p:spPr bwMode="auto">
          <a:noFill/>
          <a:ln>
            <a:miter lim="800000"/>
            <a:headEnd/>
            <a:tailEnd/>
          </a:ln>
        </p:spPr>
        <p:txBody>
          <a:bodyPr/>
          <a:lstStyle/>
          <a:p>
            <a:fld id="{EB74BC87-D273-4CBD-869F-6F4B44E82967}" type="slidenum">
              <a:rPr lang="en-US" altLang="zh-CN">
                <a:solidFill>
                  <a:schemeClr val="tx1"/>
                </a:solidFill>
                <a:ea typeface="宋体" pitchFamily="2" charset="-122"/>
              </a:rPr>
              <a:pPr/>
              <a:t>5</a:t>
            </a:fld>
            <a:endParaRPr lang="en-US" altLang="zh-CN">
              <a:solidFill>
                <a:schemeClr val="tx1"/>
              </a:solidFill>
              <a:ea typeface="宋体" pitchFamily="2" charset="-122"/>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p:cNvSpPr>
            <a:spLocks noGrp="1" noChangeArrowheads="1"/>
          </p:cNvSpPr>
          <p:nvPr>
            <p:ph type="sldNum" sz="quarter" idx="5"/>
          </p:nvPr>
        </p:nvSpPr>
        <p:spPr bwMode="auto">
          <a:noFill/>
          <a:ln>
            <a:miter lim="800000"/>
            <a:headEnd/>
            <a:tailEnd/>
          </a:ln>
        </p:spPr>
        <p:txBody>
          <a:bodyPr/>
          <a:lstStyle/>
          <a:p>
            <a:fld id="{6125627B-A07B-4B16-833F-5241D7886A9C}" type="slidenum">
              <a:rPr lang="en-US" altLang="zh-CN">
                <a:solidFill>
                  <a:schemeClr val="tx1"/>
                </a:solidFill>
                <a:ea typeface="宋体" pitchFamily="2" charset="-122"/>
              </a:rPr>
              <a:pPr/>
              <a:t>9</a:t>
            </a:fld>
            <a:endParaRPr lang="en-US" altLang="zh-CN">
              <a:solidFill>
                <a:schemeClr val="tx1"/>
              </a:solidFill>
              <a:ea typeface="宋体" pitchFamily="2" charset="-122"/>
            </a:endParaRPr>
          </a:p>
        </p:txBody>
      </p:sp>
      <p:sp>
        <p:nvSpPr>
          <p:cNvPr id="43011" name="Rectangle 2"/>
          <p:cNvSpPr>
            <a:spLocks noChangeArrowheads="1" noTextEdit="1"/>
          </p:cNvSpPr>
          <p:nvPr>
            <p:ph type="sldImg" idx="4294967295"/>
          </p:nvPr>
        </p:nvSpPr>
        <p:spPr>
          <a:ln/>
        </p:spPr>
      </p:sp>
      <p:sp>
        <p:nvSpPr>
          <p:cNvPr id="43012" name="Rectangle 3"/>
          <p:cNvSpPr>
            <a:spLocks noGrp="1" noChangeArrowheads="1"/>
          </p:cNvSpPr>
          <p:nvPr>
            <p:ph type="body" idx="4294967295"/>
          </p:nvPr>
        </p:nvSpPr>
        <p:spPr/>
        <p:txBody>
          <a:bodyPr/>
          <a:lstStyle/>
          <a:p>
            <a:pPr eaLnBrk="1" hangingPunct="1"/>
            <a:r>
              <a:rPr lang="zh-CN" altLang="en-US" smtClean="0"/>
              <a:t>冷静时期 “</a:t>
            </a:r>
            <a:r>
              <a:rPr lang="en-US" altLang="zh-CN" smtClean="0"/>
              <a:t>knowledge acquisition bottleneck”</a:t>
            </a: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Master" Target="../slideMasters/slideMaster1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Master" Target="../slideMasters/slideMaster1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Master" Target="../slideMasters/slideMaster12.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Master" Target="../slideMasters/slideMaster13.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Master" Target="../slideMasters/slideMaster14.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Master" Target="../slideMasters/slideMaster9.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showMasterPhAnim="0" type="title">
  <p:cSld name="标题幻灯片">
    <p:spTree>
      <p:nvGrpSpPr>
        <p:cNvPr id="1" name=""/>
        <p:cNvGrpSpPr/>
        <p:nvPr/>
      </p:nvGrpSpPr>
      <p:grpSpPr>
        <a:xfrm>
          <a:off x="0" y="0"/>
          <a:ext cx="0" cy="0"/>
          <a:chOff x="0" y="0"/>
          <a:chExt cx="0" cy="0"/>
        </a:xfrm>
      </p:grpSpPr>
      <p:sp>
        <p:nvSpPr>
          <p:cNvPr id="2" name="矩形 82945"/>
          <p:cNvSpPr>
            <a:spLocks noChangeArrowheads="1"/>
          </p:cNvSpPr>
          <p:nvPr/>
        </p:nvSpPr>
        <p:spPr bwMode="auto">
          <a:xfrm>
            <a:off x="1752600" y="1600200"/>
            <a:ext cx="7391400" cy="5257800"/>
          </a:xfrm>
          <a:prstGeom prst="rect">
            <a:avLst/>
          </a:prstGeom>
          <a:gradFill rotWithShape="0">
            <a:gsLst>
              <a:gs pos="0">
                <a:schemeClr val="bg2"/>
              </a:gs>
              <a:gs pos="50000">
                <a:schemeClr val="bg1"/>
              </a:gs>
              <a:gs pos="100000">
                <a:schemeClr val="bg2"/>
              </a:gs>
            </a:gsLst>
            <a:lin ang="2700000" scaled="1"/>
          </a:gradFill>
          <a:ln>
            <a:noFill/>
          </a:ln>
        </p:spPr>
        <p:txBody>
          <a:bodyPr/>
          <a:lstStyle/>
          <a:p>
            <a:pPr eaLnBrk="1" hangingPunct="1">
              <a:defRPr/>
            </a:pPr>
            <a:endParaRPr lang="zh-CN" altLang="en-US"/>
          </a:p>
        </p:txBody>
      </p:sp>
      <p:sp>
        <p:nvSpPr>
          <p:cNvPr id="3" name="矩形 82946"/>
          <p:cNvSpPr>
            <a:spLocks noChangeArrowheads="1"/>
          </p:cNvSpPr>
          <p:nvPr/>
        </p:nvSpPr>
        <p:spPr bwMode="auto">
          <a:xfrm>
            <a:off x="6858000" y="931863"/>
            <a:ext cx="1828800" cy="182562"/>
          </a:xfrm>
          <a:prstGeom prst="rect">
            <a:avLst/>
          </a:prstGeom>
          <a:solidFill>
            <a:schemeClr val="folHlink"/>
          </a:solidFill>
          <a:ln>
            <a:noFill/>
          </a:ln>
        </p:spPr>
        <p:txBody>
          <a:bodyPr wrap="none" anchor="ct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algn="ctr" eaLnBrk="1" hangingPunct="1">
              <a:defRPr/>
            </a:pPr>
            <a:endParaRPr lang="zh-TW" altLang="en-US" sz="2400" b="0">
              <a:solidFill>
                <a:schemeClr val="tx1"/>
              </a:solidFill>
              <a:latin typeface="Times New Roman" panose="02020603050405020304" pitchFamily="18" charset="0"/>
            </a:endParaRPr>
          </a:p>
        </p:txBody>
      </p:sp>
      <p:sp>
        <p:nvSpPr>
          <p:cNvPr id="4" name="直接连接符 82947"/>
          <p:cNvSpPr>
            <a:spLocks noChangeShapeType="1"/>
          </p:cNvSpPr>
          <p:nvPr/>
        </p:nvSpPr>
        <p:spPr bwMode="auto">
          <a:xfrm>
            <a:off x="381000" y="1008063"/>
            <a:ext cx="8305800" cy="0"/>
          </a:xfrm>
          <a:prstGeom prst="line">
            <a:avLst/>
          </a:prstGeom>
          <a:noFill/>
          <a:ln w="19050">
            <a:solidFill>
              <a:schemeClr val="bg2"/>
            </a:solidFill>
            <a:round/>
            <a:headEnd/>
            <a:tailEnd/>
          </a:ln>
        </p:spPr>
        <p:txBody>
          <a:bodyPr/>
          <a:lstStyle/>
          <a:p>
            <a:endParaRPr lang="zh-CN" altLang="en-US"/>
          </a:p>
        </p:txBody>
      </p:sp>
      <p:grpSp>
        <p:nvGrpSpPr>
          <p:cNvPr id="5" name="组合 82948"/>
          <p:cNvGrpSpPr>
            <a:grpSpLocks/>
          </p:cNvGrpSpPr>
          <p:nvPr/>
        </p:nvGrpSpPr>
        <p:grpSpPr bwMode="auto">
          <a:xfrm>
            <a:off x="17463" y="-58738"/>
            <a:ext cx="9126537" cy="1658938"/>
            <a:chOff x="0" y="-9"/>
            <a:chExt cx="5760" cy="1045"/>
          </a:xfrm>
        </p:grpSpPr>
        <p:sp>
          <p:nvSpPr>
            <p:cNvPr id="6" name="任意多边形 82949"/>
            <p:cNvSpPr>
              <a:spLocks noChangeArrowheads="1"/>
            </p:cNvSpPr>
            <p:nvPr userDrawn="1"/>
          </p:nvSpPr>
          <p:spPr bwMode="auto">
            <a:xfrm>
              <a:off x="0" y="4"/>
              <a:ext cx="5760" cy="1032"/>
            </a:xfrm>
            <a:custGeom>
              <a:avLst/>
              <a:gdLst>
                <a:gd name="T0" fmla="*/ 8131 w 4848"/>
                <a:gd name="T1" fmla="*/ 5889 h 432"/>
                <a:gd name="T2" fmla="*/ 0 w 4848"/>
                <a:gd name="T3" fmla="*/ 5889 h 432"/>
                <a:gd name="T4" fmla="*/ 0 w 4848"/>
                <a:gd name="T5" fmla="*/ 0 h 432"/>
                <a:gd name="T6" fmla="*/ 8131 w 4848"/>
                <a:gd name="T7" fmla="*/ 0 h 432"/>
                <a:gd name="T8" fmla="*/ 8131 w 4848"/>
                <a:gd name="T9" fmla="*/ 5889 h 43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848" h="432">
                  <a:moveTo>
                    <a:pt x="4848" y="432"/>
                  </a:moveTo>
                  <a:lnTo>
                    <a:pt x="0" y="432"/>
                  </a:lnTo>
                  <a:lnTo>
                    <a:pt x="0" y="0"/>
                  </a:lnTo>
                  <a:lnTo>
                    <a:pt x="4848" y="0"/>
                  </a:lnTo>
                  <a:lnTo>
                    <a:pt x="4848" y="432"/>
                  </a:lnTo>
                  <a:close/>
                </a:path>
              </a:pathLst>
            </a:custGeom>
            <a:solidFill>
              <a:schemeClr val="hlink"/>
            </a:solidFill>
            <a:ln w="9525">
              <a:noFill/>
              <a:round/>
              <a:headEnd/>
              <a:tailEnd/>
            </a:ln>
          </p:spPr>
          <p:txBody>
            <a:bodyPr/>
            <a:lstStyle/>
            <a:p>
              <a:endParaRPr lang="zh-CN" altLang="en-US"/>
            </a:p>
          </p:txBody>
        </p:sp>
        <p:grpSp>
          <p:nvGrpSpPr>
            <p:cNvPr id="7" name="组合 82950"/>
            <p:cNvGrpSpPr>
              <a:grpSpLocks/>
            </p:cNvGrpSpPr>
            <p:nvPr userDrawn="1"/>
          </p:nvGrpSpPr>
          <p:grpSpPr bwMode="auto">
            <a:xfrm>
              <a:off x="333" y="-9"/>
              <a:ext cx="5176" cy="1044"/>
              <a:chOff x="333" y="-9"/>
              <a:chExt cx="5176" cy="1044"/>
            </a:xfrm>
          </p:grpSpPr>
          <p:sp>
            <p:nvSpPr>
              <p:cNvPr id="36" name="任意多边形 82951"/>
              <p:cNvSpPr>
                <a:spLocks noChangeArrowheads="1"/>
              </p:cNvSpPr>
              <p:nvPr userDrawn="1"/>
            </p:nvSpPr>
            <p:spPr bwMode="auto">
              <a:xfrm>
                <a:off x="3230" y="949"/>
                <a:ext cx="17" cy="20"/>
              </a:xfrm>
              <a:custGeom>
                <a:avLst/>
                <a:gdLst>
                  <a:gd name="T0" fmla="*/ 8 w 15"/>
                  <a:gd name="T1" fmla="*/ 8 h 23"/>
                  <a:gd name="T2" fmla="*/ 22 w 15"/>
                  <a:gd name="T3" fmla="*/ 3 h 23"/>
                  <a:gd name="T4" fmla="*/ 19 w 15"/>
                  <a:gd name="T5" fmla="*/ 11 h 23"/>
                  <a:gd name="T6" fmla="*/ 8 w 15"/>
                  <a:gd name="T7" fmla="*/ 8 h 2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5" h="23">
                    <a:moveTo>
                      <a:pt x="5" y="11"/>
                    </a:moveTo>
                    <a:cubicBezTo>
                      <a:pt x="2" y="1"/>
                      <a:pt x="7" y="0"/>
                      <a:pt x="15" y="5"/>
                    </a:cubicBezTo>
                    <a:cubicBezTo>
                      <a:pt x="14" y="9"/>
                      <a:pt x="15" y="13"/>
                      <a:pt x="13" y="17"/>
                    </a:cubicBezTo>
                    <a:cubicBezTo>
                      <a:pt x="9" y="23"/>
                      <a:pt x="0" y="16"/>
                      <a:pt x="5" y="11"/>
                    </a:cubicBezTo>
                    <a:close/>
                  </a:path>
                </a:pathLst>
              </a:custGeom>
              <a:solidFill>
                <a:schemeClr val="folHlink"/>
              </a:solidFill>
              <a:ln w="9525">
                <a:noFill/>
                <a:round/>
                <a:headEnd/>
                <a:tailEnd/>
              </a:ln>
            </p:spPr>
            <p:txBody>
              <a:bodyPr/>
              <a:lstStyle/>
              <a:p>
                <a:endParaRPr lang="zh-CN" altLang="en-US"/>
              </a:p>
            </p:txBody>
          </p:sp>
          <p:sp>
            <p:nvSpPr>
              <p:cNvPr id="37" name="任意多边形 82952"/>
              <p:cNvSpPr>
                <a:spLocks noChangeArrowheads="1"/>
              </p:cNvSpPr>
              <p:nvPr userDrawn="1"/>
            </p:nvSpPr>
            <p:spPr bwMode="auto">
              <a:xfrm>
                <a:off x="3406" y="1015"/>
                <a:ext cx="21" cy="20"/>
              </a:xfrm>
              <a:custGeom>
                <a:avLst/>
                <a:gdLst>
                  <a:gd name="T0" fmla="*/ 3 w 20"/>
                  <a:gd name="T1" fmla="*/ 9 h 23"/>
                  <a:gd name="T2" fmla="*/ 14 w 20"/>
                  <a:gd name="T3" fmla="*/ 3 h 23"/>
                  <a:gd name="T4" fmla="*/ 7 w 20"/>
                  <a:gd name="T5" fmla="*/ 13 h 23"/>
                  <a:gd name="T6" fmla="*/ 3 w 20"/>
                  <a:gd name="T7" fmla="*/ 9 h 2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 h="23">
                    <a:moveTo>
                      <a:pt x="3" y="13"/>
                    </a:moveTo>
                    <a:cubicBezTo>
                      <a:pt x="0" y="5"/>
                      <a:pt x="2" y="0"/>
                      <a:pt x="11" y="3"/>
                    </a:cubicBezTo>
                    <a:cubicBezTo>
                      <a:pt x="16" y="10"/>
                      <a:pt x="20" y="23"/>
                      <a:pt x="7" y="19"/>
                    </a:cubicBezTo>
                    <a:cubicBezTo>
                      <a:pt x="6" y="17"/>
                      <a:pt x="3" y="13"/>
                      <a:pt x="3" y="13"/>
                    </a:cubicBezTo>
                    <a:close/>
                  </a:path>
                </a:pathLst>
              </a:custGeom>
              <a:solidFill>
                <a:schemeClr val="folHlink"/>
              </a:solidFill>
              <a:ln w="9525">
                <a:noFill/>
                <a:round/>
                <a:headEnd/>
                <a:tailEnd/>
              </a:ln>
            </p:spPr>
            <p:txBody>
              <a:bodyPr/>
              <a:lstStyle/>
              <a:p>
                <a:endParaRPr lang="zh-CN" altLang="en-US"/>
              </a:p>
            </p:txBody>
          </p:sp>
          <p:sp>
            <p:nvSpPr>
              <p:cNvPr id="38" name="任意多边形 82953"/>
              <p:cNvSpPr>
                <a:spLocks noChangeArrowheads="1"/>
              </p:cNvSpPr>
              <p:nvPr userDrawn="1"/>
            </p:nvSpPr>
            <p:spPr bwMode="auto">
              <a:xfrm>
                <a:off x="2909" y="908"/>
                <a:ext cx="31" cy="34"/>
              </a:xfrm>
              <a:custGeom>
                <a:avLst/>
                <a:gdLst>
                  <a:gd name="T0" fmla="*/ 19 w 30"/>
                  <a:gd name="T1" fmla="*/ 18 h 42"/>
                  <a:gd name="T2" fmla="*/ 8 w 30"/>
                  <a:gd name="T3" fmla="*/ 11 h 42"/>
                  <a:gd name="T4" fmla="*/ 0 w 30"/>
                  <a:gd name="T5" fmla="*/ 5 h 42"/>
                  <a:gd name="T6" fmla="*/ 19 w 30"/>
                  <a:gd name="T7" fmla="*/ 2 h 42"/>
                  <a:gd name="T8" fmla="*/ 33 w 30"/>
                  <a:gd name="T9" fmla="*/ 12 h 42"/>
                  <a:gd name="T10" fmla="*/ 31 w 30"/>
                  <a:gd name="T11" fmla="*/ 16 h 42"/>
                  <a:gd name="T12" fmla="*/ 19 w 30"/>
                  <a:gd name="T13" fmla="*/ 18 h 4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0" h="42">
                    <a:moveTo>
                      <a:pt x="16" y="33"/>
                    </a:moveTo>
                    <a:cubicBezTo>
                      <a:pt x="3" y="20"/>
                      <a:pt x="15" y="34"/>
                      <a:pt x="8" y="21"/>
                    </a:cubicBezTo>
                    <a:cubicBezTo>
                      <a:pt x="6" y="17"/>
                      <a:pt x="0" y="9"/>
                      <a:pt x="0" y="9"/>
                    </a:cubicBezTo>
                    <a:cubicBezTo>
                      <a:pt x="5" y="1"/>
                      <a:pt x="7" y="0"/>
                      <a:pt x="16" y="3"/>
                    </a:cubicBezTo>
                    <a:cubicBezTo>
                      <a:pt x="25" y="16"/>
                      <a:pt x="10" y="16"/>
                      <a:pt x="30" y="23"/>
                    </a:cubicBezTo>
                    <a:cubicBezTo>
                      <a:pt x="29" y="26"/>
                      <a:pt x="30" y="29"/>
                      <a:pt x="28" y="31"/>
                    </a:cubicBezTo>
                    <a:cubicBezTo>
                      <a:pt x="15" y="42"/>
                      <a:pt x="16" y="38"/>
                      <a:pt x="16" y="33"/>
                    </a:cubicBezTo>
                    <a:close/>
                  </a:path>
                </a:pathLst>
              </a:custGeom>
              <a:solidFill>
                <a:schemeClr val="folHlink"/>
              </a:solidFill>
              <a:ln w="9525">
                <a:noFill/>
                <a:round/>
                <a:headEnd/>
                <a:tailEnd/>
              </a:ln>
            </p:spPr>
            <p:txBody>
              <a:bodyPr/>
              <a:lstStyle/>
              <a:p>
                <a:endParaRPr lang="zh-CN" altLang="en-US"/>
              </a:p>
            </p:txBody>
          </p:sp>
          <p:sp>
            <p:nvSpPr>
              <p:cNvPr id="39" name="任意多边形 82954"/>
              <p:cNvSpPr>
                <a:spLocks noChangeArrowheads="1"/>
              </p:cNvSpPr>
              <p:nvPr userDrawn="1"/>
            </p:nvSpPr>
            <p:spPr bwMode="auto">
              <a:xfrm>
                <a:off x="2551" y="940"/>
                <a:ext cx="25" cy="12"/>
              </a:xfrm>
              <a:custGeom>
                <a:avLst/>
                <a:gdLst>
                  <a:gd name="T0" fmla="*/ 15 w 25"/>
                  <a:gd name="T1" fmla="*/ 7 h 16"/>
                  <a:gd name="T2" fmla="*/ 3 w 25"/>
                  <a:gd name="T3" fmla="*/ 4 h 16"/>
                  <a:gd name="T4" fmla="*/ 15 w 25"/>
                  <a:gd name="T5" fmla="*/ 0 h 16"/>
                  <a:gd name="T6" fmla="*/ 15 w 25"/>
                  <a:gd name="T7" fmla="*/ 7 h 1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5" h="16">
                    <a:moveTo>
                      <a:pt x="15" y="16"/>
                    </a:moveTo>
                    <a:cubicBezTo>
                      <a:pt x="10" y="15"/>
                      <a:pt x="0" y="12"/>
                      <a:pt x="3" y="8"/>
                    </a:cubicBezTo>
                    <a:cubicBezTo>
                      <a:pt x="6" y="4"/>
                      <a:pt x="15" y="0"/>
                      <a:pt x="15" y="0"/>
                    </a:cubicBezTo>
                    <a:cubicBezTo>
                      <a:pt x="17" y="3"/>
                      <a:pt x="25" y="16"/>
                      <a:pt x="15" y="16"/>
                    </a:cubicBezTo>
                    <a:close/>
                  </a:path>
                </a:pathLst>
              </a:custGeom>
              <a:solidFill>
                <a:schemeClr val="folHlink"/>
              </a:solidFill>
              <a:ln w="9525">
                <a:noFill/>
                <a:round/>
                <a:headEnd/>
                <a:tailEnd/>
              </a:ln>
            </p:spPr>
            <p:txBody>
              <a:bodyPr/>
              <a:lstStyle/>
              <a:p>
                <a:endParaRPr lang="zh-CN" altLang="en-US"/>
              </a:p>
            </p:txBody>
          </p:sp>
          <p:sp>
            <p:nvSpPr>
              <p:cNvPr id="40" name="任意多边形 82955"/>
              <p:cNvSpPr>
                <a:spLocks noChangeArrowheads="1"/>
              </p:cNvSpPr>
              <p:nvPr userDrawn="1"/>
            </p:nvSpPr>
            <p:spPr bwMode="auto">
              <a:xfrm>
                <a:off x="2443" y="954"/>
                <a:ext cx="65" cy="39"/>
              </a:xfrm>
              <a:custGeom>
                <a:avLst/>
                <a:gdLst>
                  <a:gd name="T0" fmla="*/ 14 w 65"/>
                  <a:gd name="T1" fmla="*/ 14 h 46"/>
                  <a:gd name="T2" fmla="*/ 30 w 65"/>
                  <a:gd name="T3" fmla="*/ 3 h 46"/>
                  <a:gd name="T4" fmla="*/ 42 w 65"/>
                  <a:gd name="T5" fmla="*/ 0 h 46"/>
                  <a:gd name="T6" fmla="*/ 58 w 65"/>
                  <a:gd name="T7" fmla="*/ 7 h 46"/>
                  <a:gd name="T8" fmla="*/ 32 w 65"/>
                  <a:gd name="T9" fmla="*/ 16 h 46"/>
                  <a:gd name="T10" fmla="*/ 12 w 65"/>
                  <a:gd name="T11" fmla="*/ 28 h 46"/>
                  <a:gd name="T12" fmla="*/ 8 w 65"/>
                  <a:gd name="T13" fmla="*/ 12 h 46"/>
                  <a:gd name="T14" fmla="*/ 12 w 65"/>
                  <a:gd name="T15" fmla="*/ 8 h 46"/>
                  <a:gd name="T16" fmla="*/ 14 w 65"/>
                  <a:gd name="T17" fmla="*/ 14 h 4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5" h="46">
                    <a:moveTo>
                      <a:pt x="14" y="24"/>
                    </a:moveTo>
                    <a:cubicBezTo>
                      <a:pt x="18" y="13"/>
                      <a:pt x="16" y="9"/>
                      <a:pt x="30" y="4"/>
                    </a:cubicBezTo>
                    <a:cubicBezTo>
                      <a:pt x="34" y="3"/>
                      <a:pt x="42" y="0"/>
                      <a:pt x="42" y="0"/>
                    </a:cubicBezTo>
                    <a:cubicBezTo>
                      <a:pt x="50" y="1"/>
                      <a:pt x="65" y="0"/>
                      <a:pt x="58" y="12"/>
                    </a:cubicBezTo>
                    <a:cubicBezTo>
                      <a:pt x="53" y="21"/>
                      <a:pt x="40" y="21"/>
                      <a:pt x="32" y="26"/>
                    </a:cubicBezTo>
                    <a:cubicBezTo>
                      <a:pt x="26" y="35"/>
                      <a:pt x="23" y="42"/>
                      <a:pt x="12" y="46"/>
                    </a:cubicBezTo>
                    <a:cubicBezTo>
                      <a:pt x="0" y="42"/>
                      <a:pt x="5" y="30"/>
                      <a:pt x="8" y="20"/>
                    </a:cubicBezTo>
                    <a:cubicBezTo>
                      <a:pt x="9" y="18"/>
                      <a:pt x="10" y="13"/>
                      <a:pt x="12" y="14"/>
                    </a:cubicBezTo>
                    <a:cubicBezTo>
                      <a:pt x="15" y="16"/>
                      <a:pt x="13" y="21"/>
                      <a:pt x="14" y="24"/>
                    </a:cubicBezTo>
                    <a:close/>
                  </a:path>
                </a:pathLst>
              </a:custGeom>
              <a:solidFill>
                <a:schemeClr val="folHlink"/>
              </a:solidFill>
              <a:ln w="9525">
                <a:noFill/>
                <a:round/>
                <a:headEnd/>
                <a:tailEnd/>
              </a:ln>
            </p:spPr>
            <p:txBody>
              <a:bodyPr/>
              <a:lstStyle/>
              <a:p>
                <a:endParaRPr lang="zh-CN" altLang="en-US"/>
              </a:p>
            </p:txBody>
          </p:sp>
          <p:sp>
            <p:nvSpPr>
              <p:cNvPr id="41" name="任意多边形 82956"/>
              <p:cNvSpPr>
                <a:spLocks noChangeArrowheads="1"/>
              </p:cNvSpPr>
              <p:nvPr userDrawn="1"/>
            </p:nvSpPr>
            <p:spPr bwMode="auto">
              <a:xfrm>
                <a:off x="2375" y="952"/>
                <a:ext cx="68" cy="39"/>
              </a:xfrm>
              <a:custGeom>
                <a:avLst/>
                <a:gdLst>
                  <a:gd name="T0" fmla="*/ 0 w 69"/>
                  <a:gd name="T1" fmla="*/ 18 h 47"/>
                  <a:gd name="T2" fmla="*/ 18 w 69"/>
                  <a:gd name="T3" fmla="*/ 14 h 47"/>
                  <a:gd name="T4" fmla="*/ 49 w 69"/>
                  <a:gd name="T5" fmla="*/ 1 h 47"/>
                  <a:gd name="T6" fmla="*/ 61 w 69"/>
                  <a:gd name="T7" fmla="*/ 2 h 47"/>
                  <a:gd name="T8" fmla="*/ 47 w 69"/>
                  <a:gd name="T9" fmla="*/ 11 h 47"/>
                  <a:gd name="T10" fmla="*/ 28 w 69"/>
                  <a:gd name="T11" fmla="*/ 18 h 47"/>
                  <a:gd name="T12" fmla="*/ 22 w 69"/>
                  <a:gd name="T13" fmla="*/ 27 h 47"/>
                  <a:gd name="T14" fmla="*/ 16 w 69"/>
                  <a:gd name="T15" fmla="*/ 26 h 47"/>
                  <a:gd name="T16" fmla="*/ 12 w 69"/>
                  <a:gd name="T17" fmla="*/ 22 h 47"/>
                  <a:gd name="T18" fmla="*/ 0 w 69"/>
                  <a:gd name="T19" fmla="*/ 20 h 47"/>
                  <a:gd name="T20" fmla="*/ 0 w 69"/>
                  <a:gd name="T21" fmla="*/ 18 h 4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9" h="47">
                    <a:moveTo>
                      <a:pt x="0" y="31"/>
                    </a:moveTo>
                    <a:cubicBezTo>
                      <a:pt x="7" y="24"/>
                      <a:pt x="9" y="22"/>
                      <a:pt x="18" y="25"/>
                    </a:cubicBezTo>
                    <a:cubicBezTo>
                      <a:pt x="25" y="4"/>
                      <a:pt x="36" y="12"/>
                      <a:pt x="52" y="1"/>
                    </a:cubicBezTo>
                    <a:cubicBezTo>
                      <a:pt x="56" y="2"/>
                      <a:pt x="61" y="0"/>
                      <a:pt x="64" y="3"/>
                    </a:cubicBezTo>
                    <a:cubicBezTo>
                      <a:pt x="69" y="8"/>
                      <a:pt x="50" y="19"/>
                      <a:pt x="50" y="19"/>
                    </a:cubicBezTo>
                    <a:cubicBezTo>
                      <a:pt x="46" y="31"/>
                      <a:pt x="35" y="22"/>
                      <a:pt x="28" y="33"/>
                    </a:cubicBezTo>
                    <a:cubicBezTo>
                      <a:pt x="31" y="41"/>
                      <a:pt x="31" y="44"/>
                      <a:pt x="22" y="47"/>
                    </a:cubicBezTo>
                    <a:cubicBezTo>
                      <a:pt x="20" y="46"/>
                      <a:pt x="18" y="46"/>
                      <a:pt x="16" y="45"/>
                    </a:cubicBezTo>
                    <a:cubicBezTo>
                      <a:pt x="14" y="43"/>
                      <a:pt x="14" y="40"/>
                      <a:pt x="12" y="39"/>
                    </a:cubicBezTo>
                    <a:cubicBezTo>
                      <a:pt x="8" y="37"/>
                      <a:pt x="0" y="35"/>
                      <a:pt x="0" y="35"/>
                    </a:cubicBezTo>
                    <a:cubicBezTo>
                      <a:pt x="2" y="26"/>
                      <a:pt x="3" y="25"/>
                      <a:pt x="0" y="31"/>
                    </a:cubicBezTo>
                    <a:close/>
                  </a:path>
                </a:pathLst>
              </a:custGeom>
              <a:solidFill>
                <a:schemeClr val="folHlink"/>
              </a:solidFill>
              <a:ln w="9525">
                <a:noFill/>
                <a:round/>
                <a:headEnd/>
                <a:tailEnd/>
              </a:ln>
            </p:spPr>
            <p:txBody>
              <a:bodyPr/>
              <a:lstStyle/>
              <a:p>
                <a:endParaRPr lang="zh-CN" altLang="en-US"/>
              </a:p>
            </p:txBody>
          </p:sp>
          <p:sp>
            <p:nvSpPr>
              <p:cNvPr id="42" name="任意多边形 82957"/>
              <p:cNvSpPr>
                <a:spLocks noChangeArrowheads="1"/>
              </p:cNvSpPr>
              <p:nvPr userDrawn="1"/>
            </p:nvSpPr>
            <p:spPr bwMode="auto">
              <a:xfrm>
                <a:off x="2007" y="739"/>
                <a:ext cx="354" cy="228"/>
              </a:xfrm>
              <a:custGeom>
                <a:avLst/>
                <a:gdLst>
                  <a:gd name="T0" fmla="*/ 10 w 355"/>
                  <a:gd name="T1" fmla="*/ 2 h 277"/>
                  <a:gd name="T2" fmla="*/ 36 w 355"/>
                  <a:gd name="T3" fmla="*/ 10 h 277"/>
                  <a:gd name="T4" fmla="*/ 46 w 355"/>
                  <a:gd name="T5" fmla="*/ 17 h 277"/>
                  <a:gd name="T6" fmla="*/ 76 w 355"/>
                  <a:gd name="T7" fmla="*/ 29 h 277"/>
                  <a:gd name="T8" fmla="*/ 92 w 355"/>
                  <a:gd name="T9" fmla="*/ 36 h 277"/>
                  <a:gd name="T10" fmla="*/ 122 w 355"/>
                  <a:gd name="T11" fmla="*/ 55 h 277"/>
                  <a:gd name="T12" fmla="*/ 136 w 355"/>
                  <a:gd name="T13" fmla="*/ 71 h 277"/>
                  <a:gd name="T14" fmla="*/ 148 w 355"/>
                  <a:gd name="T15" fmla="*/ 74 h 277"/>
                  <a:gd name="T16" fmla="*/ 154 w 355"/>
                  <a:gd name="T17" fmla="*/ 83 h 277"/>
                  <a:gd name="T18" fmla="*/ 176 w 355"/>
                  <a:gd name="T19" fmla="*/ 85 h 277"/>
                  <a:gd name="T20" fmla="*/ 170 w 355"/>
                  <a:gd name="T21" fmla="*/ 109 h 277"/>
                  <a:gd name="T22" fmla="*/ 177 w 355"/>
                  <a:gd name="T23" fmla="*/ 124 h 277"/>
                  <a:gd name="T24" fmla="*/ 195 w 355"/>
                  <a:gd name="T25" fmla="*/ 129 h 277"/>
                  <a:gd name="T26" fmla="*/ 213 w 355"/>
                  <a:gd name="T27" fmla="*/ 131 h 277"/>
                  <a:gd name="T28" fmla="*/ 233 w 355"/>
                  <a:gd name="T29" fmla="*/ 135 h 277"/>
                  <a:gd name="T30" fmla="*/ 251 w 355"/>
                  <a:gd name="T31" fmla="*/ 132 h 277"/>
                  <a:gd name="T32" fmla="*/ 269 w 355"/>
                  <a:gd name="T33" fmla="*/ 138 h 277"/>
                  <a:gd name="T34" fmla="*/ 293 w 355"/>
                  <a:gd name="T35" fmla="*/ 143 h 277"/>
                  <a:gd name="T36" fmla="*/ 311 w 355"/>
                  <a:gd name="T37" fmla="*/ 147 h 277"/>
                  <a:gd name="T38" fmla="*/ 349 w 355"/>
                  <a:gd name="T39" fmla="*/ 148 h 277"/>
                  <a:gd name="T40" fmla="*/ 339 w 355"/>
                  <a:gd name="T41" fmla="*/ 153 h 277"/>
                  <a:gd name="T42" fmla="*/ 319 w 355"/>
                  <a:gd name="T43" fmla="*/ 151 h 277"/>
                  <a:gd name="T44" fmla="*/ 297 w 355"/>
                  <a:gd name="T45" fmla="*/ 151 h 277"/>
                  <a:gd name="T46" fmla="*/ 285 w 355"/>
                  <a:gd name="T47" fmla="*/ 148 h 277"/>
                  <a:gd name="T48" fmla="*/ 249 w 355"/>
                  <a:gd name="T49" fmla="*/ 147 h 277"/>
                  <a:gd name="T50" fmla="*/ 231 w 355"/>
                  <a:gd name="T51" fmla="*/ 145 h 277"/>
                  <a:gd name="T52" fmla="*/ 172 w 355"/>
                  <a:gd name="T53" fmla="*/ 135 h 277"/>
                  <a:gd name="T54" fmla="*/ 160 w 355"/>
                  <a:gd name="T55" fmla="*/ 121 h 277"/>
                  <a:gd name="T56" fmla="*/ 126 w 355"/>
                  <a:gd name="T57" fmla="*/ 112 h 277"/>
                  <a:gd name="T58" fmla="*/ 108 w 355"/>
                  <a:gd name="T59" fmla="*/ 104 h 277"/>
                  <a:gd name="T60" fmla="*/ 94 w 355"/>
                  <a:gd name="T61" fmla="*/ 88 h 277"/>
                  <a:gd name="T62" fmla="*/ 68 w 355"/>
                  <a:gd name="T63" fmla="*/ 60 h 277"/>
                  <a:gd name="T64" fmla="*/ 64 w 355"/>
                  <a:gd name="T65" fmla="*/ 57 h 277"/>
                  <a:gd name="T66" fmla="*/ 58 w 355"/>
                  <a:gd name="T67" fmla="*/ 55 h 277"/>
                  <a:gd name="T68" fmla="*/ 54 w 355"/>
                  <a:gd name="T69" fmla="*/ 49 h 277"/>
                  <a:gd name="T70" fmla="*/ 38 w 355"/>
                  <a:gd name="T71" fmla="*/ 33 h 277"/>
                  <a:gd name="T72" fmla="*/ 20 w 355"/>
                  <a:gd name="T73" fmla="*/ 22 h 277"/>
                  <a:gd name="T74" fmla="*/ 4 w 355"/>
                  <a:gd name="T75" fmla="*/ 12 h 277"/>
                  <a:gd name="T76" fmla="*/ 10 w 355"/>
                  <a:gd name="T77" fmla="*/ 2 h 277"/>
                  <a:gd name="T78" fmla="*/ 10 w 355"/>
                  <a:gd name="T79" fmla="*/ 2 h 277"/>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355" h="277">
                    <a:moveTo>
                      <a:pt x="10" y="4"/>
                    </a:moveTo>
                    <a:cubicBezTo>
                      <a:pt x="22" y="0"/>
                      <a:pt x="24" y="14"/>
                      <a:pt x="36" y="18"/>
                    </a:cubicBezTo>
                    <a:cubicBezTo>
                      <a:pt x="37" y="19"/>
                      <a:pt x="45" y="29"/>
                      <a:pt x="46" y="30"/>
                    </a:cubicBezTo>
                    <a:cubicBezTo>
                      <a:pt x="56" y="40"/>
                      <a:pt x="67" y="38"/>
                      <a:pt x="76" y="52"/>
                    </a:cubicBezTo>
                    <a:cubicBezTo>
                      <a:pt x="80" y="58"/>
                      <a:pt x="92" y="66"/>
                      <a:pt x="92" y="66"/>
                    </a:cubicBezTo>
                    <a:cubicBezTo>
                      <a:pt x="96" y="79"/>
                      <a:pt x="112" y="88"/>
                      <a:pt x="122" y="98"/>
                    </a:cubicBezTo>
                    <a:cubicBezTo>
                      <a:pt x="124" y="105"/>
                      <a:pt x="130" y="124"/>
                      <a:pt x="136" y="128"/>
                    </a:cubicBezTo>
                    <a:cubicBezTo>
                      <a:pt x="140" y="130"/>
                      <a:pt x="148" y="132"/>
                      <a:pt x="148" y="132"/>
                    </a:cubicBezTo>
                    <a:cubicBezTo>
                      <a:pt x="150" y="138"/>
                      <a:pt x="154" y="150"/>
                      <a:pt x="154" y="150"/>
                    </a:cubicBezTo>
                    <a:cubicBezTo>
                      <a:pt x="161" y="139"/>
                      <a:pt x="168" y="144"/>
                      <a:pt x="176" y="152"/>
                    </a:cubicBezTo>
                    <a:cubicBezTo>
                      <a:pt x="174" y="167"/>
                      <a:pt x="173" y="181"/>
                      <a:pt x="170" y="196"/>
                    </a:cubicBezTo>
                    <a:cubicBezTo>
                      <a:pt x="171" y="202"/>
                      <a:pt x="174" y="220"/>
                      <a:pt x="180" y="224"/>
                    </a:cubicBezTo>
                    <a:cubicBezTo>
                      <a:pt x="185" y="228"/>
                      <a:pt x="193" y="228"/>
                      <a:pt x="198" y="232"/>
                    </a:cubicBezTo>
                    <a:cubicBezTo>
                      <a:pt x="204" y="230"/>
                      <a:pt x="216" y="234"/>
                      <a:pt x="216" y="234"/>
                    </a:cubicBezTo>
                    <a:cubicBezTo>
                      <a:pt x="223" y="241"/>
                      <a:pt x="225" y="245"/>
                      <a:pt x="236" y="242"/>
                    </a:cubicBezTo>
                    <a:cubicBezTo>
                      <a:pt x="242" y="240"/>
                      <a:pt x="254" y="236"/>
                      <a:pt x="254" y="236"/>
                    </a:cubicBezTo>
                    <a:cubicBezTo>
                      <a:pt x="260" y="240"/>
                      <a:pt x="265" y="246"/>
                      <a:pt x="272" y="248"/>
                    </a:cubicBezTo>
                    <a:cubicBezTo>
                      <a:pt x="277" y="250"/>
                      <a:pt x="291" y="252"/>
                      <a:pt x="296" y="256"/>
                    </a:cubicBezTo>
                    <a:cubicBezTo>
                      <a:pt x="301" y="260"/>
                      <a:pt x="314" y="264"/>
                      <a:pt x="314" y="264"/>
                    </a:cubicBezTo>
                    <a:cubicBezTo>
                      <a:pt x="330" y="263"/>
                      <a:pt x="338" y="261"/>
                      <a:pt x="352" y="266"/>
                    </a:cubicBezTo>
                    <a:cubicBezTo>
                      <a:pt x="355" y="275"/>
                      <a:pt x="350" y="277"/>
                      <a:pt x="342" y="274"/>
                    </a:cubicBezTo>
                    <a:cubicBezTo>
                      <a:pt x="336" y="276"/>
                      <a:pt x="322" y="272"/>
                      <a:pt x="322" y="272"/>
                    </a:cubicBezTo>
                    <a:cubicBezTo>
                      <a:pt x="314" y="275"/>
                      <a:pt x="308" y="272"/>
                      <a:pt x="300" y="270"/>
                    </a:cubicBezTo>
                    <a:cubicBezTo>
                      <a:pt x="296" y="269"/>
                      <a:pt x="288" y="266"/>
                      <a:pt x="288" y="266"/>
                    </a:cubicBezTo>
                    <a:cubicBezTo>
                      <a:pt x="276" y="270"/>
                      <a:pt x="264" y="266"/>
                      <a:pt x="252" y="264"/>
                    </a:cubicBezTo>
                    <a:cubicBezTo>
                      <a:pt x="245" y="259"/>
                      <a:pt x="242" y="257"/>
                      <a:pt x="234" y="260"/>
                    </a:cubicBezTo>
                    <a:cubicBezTo>
                      <a:pt x="211" y="252"/>
                      <a:pt x="192" y="256"/>
                      <a:pt x="172" y="242"/>
                    </a:cubicBezTo>
                    <a:cubicBezTo>
                      <a:pt x="165" y="231"/>
                      <a:pt x="176" y="221"/>
                      <a:pt x="160" y="216"/>
                    </a:cubicBezTo>
                    <a:cubicBezTo>
                      <a:pt x="154" y="233"/>
                      <a:pt x="136" y="203"/>
                      <a:pt x="126" y="200"/>
                    </a:cubicBezTo>
                    <a:cubicBezTo>
                      <a:pt x="120" y="196"/>
                      <a:pt x="114" y="190"/>
                      <a:pt x="108" y="186"/>
                    </a:cubicBezTo>
                    <a:cubicBezTo>
                      <a:pt x="104" y="175"/>
                      <a:pt x="104" y="165"/>
                      <a:pt x="94" y="158"/>
                    </a:cubicBezTo>
                    <a:cubicBezTo>
                      <a:pt x="83" y="142"/>
                      <a:pt x="85" y="119"/>
                      <a:pt x="68" y="108"/>
                    </a:cubicBezTo>
                    <a:cubicBezTo>
                      <a:pt x="67" y="106"/>
                      <a:pt x="66" y="104"/>
                      <a:pt x="64" y="102"/>
                    </a:cubicBezTo>
                    <a:cubicBezTo>
                      <a:pt x="62" y="101"/>
                      <a:pt x="59" y="102"/>
                      <a:pt x="58" y="100"/>
                    </a:cubicBezTo>
                    <a:cubicBezTo>
                      <a:pt x="56" y="97"/>
                      <a:pt x="54" y="88"/>
                      <a:pt x="54" y="88"/>
                    </a:cubicBezTo>
                    <a:cubicBezTo>
                      <a:pt x="59" y="73"/>
                      <a:pt x="52" y="61"/>
                      <a:pt x="38" y="58"/>
                    </a:cubicBezTo>
                    <a:cubicBezTo>
                      <a:pt x="32" y="49"/>
                      <a:pt x="31" y="44"/>
                      <a:pt x="20" y="40"/>
                    </a:cubicBezTo>
                    <a:cubicBezTo>
                      <a:pt x="16" y="27"/>
                      <a:pt x="16" y="26"/>
                      <a:pt x="4" y="22"/>
                    </a:cubicBezTo>
                    <a:cubicBezTo>
                      <a:pt x="1" y="13"/>
                      <a:pt x="0" y="5"/>
                      <a:pt x="10" y="2"/>
                    </a:cubicBezTo>
                    <a:cubicBezTo>
                      <a:pt x="18" y="5"/>
                      <a:pt x="18" y="4"/>
                      <a:pt x="10" y="4"/>
                    </a:cubicBezTo>
                    <a:close/>
                  </a:path>
                </a:pathLst>
              </a:custGeom>
              <a:solidFill>
                <a:schemeClr val="folHlink"/>
              </a:solidFill>
              <a:ln w="9525">
                <a:noFill/>
                <a:round/>
                <a:headEnd/>
                <a:tailEnd/>
              </a:ln>
            </p:spPr>
            <p:txBody>
              <a:bodyPr/>
              <a:lstStyle/>
              <a:p>
                <a:endParaRPr lang="zh-CN" altLang="en-US"/>
              </a:p>
            </p:txBody>
          </p:sp>
          <p:sp>
            <p:nvSpPr>
              <p:cNvPr id="43" name="任意多边形 82958"/>
              <p:cNvSpPr>
                <a:spLocks noChangeArrowheads="1"/>
              </p:cNvSpPr>
              <p:nvPr userDrawn="1"/>
            </p:nvSpPr>
            <p:spPr bwMode="auto">
              <a:xfrm>
                <a:off x="2222" y="724"/>
                <a:ext cx="157" cy="167"/>
              </a:xfrm>
              <a:custGeom>
                <a:avLst/>
                <a:gdLst>
                  <a:gd name="T0" fmla="*/ 54 w 156"/>
                  <a:gd name="T1" fmla="*/ 36 h 206"/>
                  <a:gd name="T2" fmla="*/ 66 w 156"/>
                  <a:gd name="T3" fmla="*/ 31 h 206"/>
                  <a:gd name="T4" fmla="*/ 68 w 156"/>
                  <a:gd name="T5" fmla="*/ 28 h 206"/>
                  <a:gd name="T6" fmla="*/ 83 w 156"/>
                  <a:gd name="T7" fmla="*/ 24 h 206"/>
                  <a:gd name="T8" fmla="*/ 109 w 156"/>
                  <a:gd name="T9" fmla="*/ 12 h 206"/>
                  <a:gd name="T10" fmla="*/ 115 w 156"/>
                  <a:gd name="T11" fmla="*/ 2 h 206"/>
                  <a:gd name="T12" fmla="*/ 127 w 156"/>
                  <a:gd name="T13" fmla="*/ 0 h 206"/>
                  <a:gd name="T14" fmla="*/ 153 w 156"/>
                  <a:gd name="T15" fmla="*/ 15 h 206"/>
                  <a:gd name="T16" fmla="*/ 149 w 156"/>
                  <a:gd name="T17" fmla="*/ 24 h 206"/>
                  <a:gd name="T18" fmla="*/ 129 w 156"/>
                  <a:gd name="T19" fmla="*/ 34 h 206"/>
                  <a:gd name="T20" fmla="*/ 135 w 156"/>
                  <a:gd name="T21" fmla="*/ 50 h 206"/>
                  <a:gd name="T22" fmla="*/ 145 w 156"/>
                  <a:gd name="T23" fmla="*/ 58 h 206"/>
                  <a:gd name="T24" fmla="*/ 149 w 156"/>
                  <a:gd name="T25" fmla="*/ 68 h 206"/>
                  <a:gd name="T26" fmla="*/ 131 w 156"/>
                  <a:gd name="T27" fmla="*/ 68 h 206"/>
                  <a:gd name="T28" fmla="*/ 119 w 156"/>
                  <a:gd name="T29" fmla="*/ 78 h 206"/>
                  <a:gd name="T30" fmla="*/ 107 w 156"/>
                  <a:gd name="T31" fmla="*/ 83 h 206"/>
                  <a:gd name="T32" fmla="*/ 103 w 156"/>
                  <a:gd name="T33" fmla="*/ 106 h 206"/>
                  <a:gd name="T34" fmla="*/ 91 w 156"/>
                  <a:gd name="T35" fmla="*/ 108 h 206"/>
                  <a:gd name="T36" fmla="*/ 85 w 156"/>
                  <a:gd name="T37" fmla="*/ 109 h 206"/>
                  <a:gd name="T38" fmla="*/ 76 w 156"/>
                  <a:gd name="T39" fmla="*/ 108 h 206"/>
                  <a:gd name="T40" fmla="*/ 72 w 156"/>
                  <a:gd name="T41" fmla="*/ 101 h 206"/>
                  <a:gd name="T42" fmla="*/ 60 w 156"/>
                  <a:gd name="T43" fmla="*/ 99 h 206"/>
                  <a:gd name="T44" fmla="*/ 42 w 156"/>
                  <a:gd name="T45" fmla="*/ 103 h 206"/>
                  <a:gd name="T46" fmla="*/ 28 w 156"/>
                  <a:gd name="T47" fmla="*/ 99 h 206"/>
                  <a:gd name="T48" fmla="*/ 10 w 156"/>
                  <a:gd name="T49" fmla="*/ 79 h 206"/>
                  <a:gd name="T50" fmla="*/ 4 w 156"/>
                  <a:gd name="T51" fmla="*/ 69 h 206"/>
                  <a:gd name="T52" fmla="*/ 0 w 156"/>
                  <a:gd name="T53" fmla="*/ 63 h 206"/>
                  <a:gd name="T54" fmla="*/ 20 w 156"/>
                  <a:gd name="T55" fmla="*/ 51 h 206"/>
                  <a:gd name="T56" fmla="*/ 32 w 156"/>
                  <a:gd name="T57" fmla="*/ 55 h 206"/>
                  <a:gd name="T58" fmla="*/ 34 w 156"/>
                  <a:gd name="T59" fmla="*/ 43 h 206"/>
                  <a:gd name="T60" fmla="*/ 52 w 156"/>
                  <a:gd name="T61" fmla="*/ 37 h 206"/>
                  <a:gd name="T62" fmla="*/ 54 w 156"/>
                  <a:gd name="T63" fmla="*/ 36 h 20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56" h="206">
                    <a:moveTo>
                      <a:pt x="54" y="66"/>
                    </a:moveTo>
                    <a:cubicBezTo>
                      <a:pt x="58" y="63"/>
                      <a:pt x="64" y="63"/>
                      <a:pt x="66" y="58"/>
                    </a:cubicBezTo>
                    <a:cubicBezTo>
                      <a:pt x="67" y="56"/>
                      <a:pt x="67" y="53"/>
                      <a:pt x="68" y="52"/>
                    </a:cubicBezTo>
                    <a:cubicBezTo>
                      <a:pt x="71" y="49"/>
                      <a:pt x="80" y="44"/>
                      <a:pt x="80" y="44"/>
                    </a:cubicBezTo>
                    <a:cubicBezTo>
                      <a:pt x="113" y="55"/>
                      <a:pt x="85" y="29"/>
                      <a:pt x="106" y="22"/>
                    </a:cubicBezTo>
                    <a:cubicBezTo>
                      <a:pt x="110" y="17"/>
                      <a:pt x="108" y="9"/>
                      <a:pt x="112" y="4"/>
                    </a:cubicBezTo>
                    <a:cubicBezTo>
                      <a:pt x="115" y="1"/>
                      <a:pt x="124" y="0"/>
                      <a:pt x="124" y="0"/>
                    </a:cubicBezTo>
                    <a:cubicBezTo>
                      <a:pt x="138" y="14"/>
                      <a:pt x="126" y="23"/>
                      <a:pt x="150" y="28"/>
                    </a:cubicBezTo>
                    <a:cubicBezTo>
                      <a:pt x="156" y="36"/>
                      <a:pt x="154" y="39"/>
                      <a:pt x="146" y="44"/>
                    </a:cubicBezTo>
                    <a:cubicBezTo>
                      <a:pt x="141" y="52"/>
                      <a:pt x="135" y="61"/>
                      <a:pt x="126" y="64"/>
                    </a:cubicBezTo>
                    <a:cubicBezTo>
                      <a:pt x="118" y="75"/>
                      <a:pt x="128" y="83"/>
                      <a:pt x="132" y="94"/>
                    </a:cubicBezTo>
                    <a:cubicBezTo>
                      <a:pt x="129" y="103"/>
                      <a:pt x="135" y="105"/>
                      <a:pt x="142" y="110"/>
                    </a:cubicBezTo>
                    <a:cubicBezTo>
                      <a:pt x="145" y="119"/>
                      <a:pt x="141" y="120"/>
                      <a:pt x="146" y="128"/>
                    </a:cubicBezTo>
                    <a:cubicBezTo>
                      <a:pt x="142" y="139"/>
                      <a:pt x="135" y="133"/>
                      <a:pt x="128" y="128"/>
                    </a:cubicBezTo>
                    <a:cubicBezTo>
                      <a:pt x="116" y="132"/>
                      <a:pt x="122" y="136"/>
                      <a:pt x="116" y="146"/>
                    </a:cubicBezTo>
                    <a:cubicBezTo>
                      <a:pt x="113" y="151"/>
                      <a:pt x="108" y="152"/>
                      <a:pt x="104" y="156"/>
                    </a:cubicBezTo>
                    <a:cubicBezTo>
                      <a:pt x="107" y="167"/>
                      <a:pt x="112" y="191"/>
                      <a:pt x="100" y="198"/>
                    </a:cubicBezTo>
                    <a:cubicBezTo>
                      <a:pt x="96" y="200"/>
                      <a:pt x="92" y="200"/>
                      <a:pt x="88" y="202"/>
                    </a:cubicBezTo>
                    <a:cubicBezTo>
                      <a:pt x="86" y="203"/>
                      <a:pt x="84" y="205"/>
                      <a:pt x="82" y="206"/>
                    </a:cubicBezTo>
                    <a:cubicBezTo>
                      <a:pt x="80" y="205"/>
                      <a:pt x="77" y="204"/>
                      <a:pt x="76" y="202"/>
                    </a:cubicBezTo>
                    <a:cubicBezTo>
                      <a:pt x="74" y="198"/>
                      <a:pt x="76" y="191"/>
                      <a:pt x="72" y="190"/>
                    </a:cubicBezTo>
                    <a:cubicBezTo>
                      <a:pt x="68" y="189"/>
                      <a:pt x="60" y="186"/>
                      <a:pt x="60" y="186"/>
                    </a:cubicBezTo>
                    <a:cubicBezTo>
                      <a:pt x="53" y="188"/>
                      <a:pt x="49" y="192"/>
                      <a:pt x="42" y="194"/>
                    </a:cubicBezTo>
                    <a:cubicBezTo>
                      <a:pt x="34" y="189"/>
                      <a:pt x="37" y="183"/>
                      <a:pt x="28" y="186"/>
                    </a:cubicBezTo>
                    <a:cubicBezTo>
                      <a:pt x="12" y="181"/>
                      <a:pt x="19" y="161"/>
                      <a:pt x="10" y="148"/>
                    </a:cubicBezTo>
                    <a:cubicBezTo>
                      <a:pt x="5" y="121"/>
                      <a:pt x="11" y="147"/>
                      <a:pt x="4" y="130"/>
                    </a:cubicBezTo>
                    <a:cubicBezTo>
                      <a:pt x="2" y="126"/>
                      <a:pt x="0" y="118"/>
                      <a:pt x="0" y="118"/>
                    </a:cubicBezTo>
                    <a:cubicBezTo>
                      <a:pt x="2" y="95"/>
                      <a:pt x="0" y="83"/>
                      <a:pt x="20" y="96"/>
                    </a:cubicBezTo>
                    <a:cubicBezTo>
                      <a:pt x="23" y="105"/>
                      <a:pt x="23" y="110"/>
                      <a:pt x="32" y="104"/>
                    </a:cubicBezTo>
                    <a:cubicBezTo>
                      <a:pt x="35" y="95"/>
                      <a:pt x="29" y="88"/>
                      <a:pt x="34" y="80"/>
                    </a:cubicBezTo>
                    <a:cubicBezTo>
                      <a:pt x="36" y="76"/>
                      <a:pt x="48" y="73"/>
                      <a:pt x="52" y="70"/>
                    </a:cubicBezTo>
                    <a:cubicBezTo>
                      <a:pt x="57" y="63"/>
                      <a:pt x="58" y="62"/>
                      <a:pt x="54" y="66"/>
                    </a:cubicBezTo>
                    <a:close/>
                  </a:path>
                </a:pathLst>
              </a:custGeom>
              <a:solidFill>
                <a:schemeClr val="folHlink"/>
              </a:solidFill>
              <a:ln w="9525">
                <a:noFill/>
                <a:round/>
                <a:headEnd/>
                <a:tailEnd/>
              </a:ln>
            </p:spPr>
            <p:txBody>
              <a:bodyPr/>
              <a:lstStyle/>
              <a:p>
                <a:endParaRPr lang="zh-CN" altLang="en-US"/>
              </a:p>
            </p:txBody>
          </p:sp>
          <p:sp>
            <p:nvSpPr>
              <p:cNvPr id="44" name="任意多边形 82959"/>
              <p:cNvSpPr>
                <a:spLocks noChangeArrowheads="1"/>
              </p:cNvSpPr>
              <p:nvPr userDrawn="1"/>
            </p:nvSpPr>
            <p:spPr bwMode="auto">
              <a:xfrm>
                <a:off x="2375" y="800"/>
                <a:ext cx="110" cy="32"/>
              </a:xfrm>
              <a:custGeom>
                <a:avLst/>
                <a:gdLst>
                  <a:gd name="T0" fmla="*/ 4 w 109"/>
                  <a:gd name="T1" fmla="*/ 19 h 38"/>
                  <a:gd name="T2" fmla="*/ 18 w 109"/>
                  <a:gd name="T3" fmla="*/ 6 h 38"/>
                  <a:gd name="T4" fmla="*/ 46 w 109"/>
                  <a:gd name="T5" fmla="*/ 12 h 38"/>
                  <a:gd name="T6" fmla="*/ 75 w 109"/>
                  <a:gd name="T7" fmla="*/ 8 h 38"/>
                  <a:gd name="T8" fmla="*/ 93 w 109"/>
                  <a:gd name="T9" fmla="*/ 0 h 38"/>
                  <a:gd name="T10" fmla="*/ 79 w 109"/>
                  <a:gd name="T11" fmla="*/ 16 h 38"/>
                  <a:gd name="T12" fmla="*/ 63 w 109"/>
                  <a:gd name="T13" fmla="*/ 23 h 38"/>
                  <a:gd name="T14" fmla="*/ 42 w 109"/>
                  <a:gd name="T15" fmla="*/ 19 h 38"/>
                  <a:gd name="T16" fmla="*/ 14 w 109"/>
                  <a:gd name="T17" fmla="*/ 18 h 38"/>
                  <a:gd name="T18" fmla="*/ 4 w 109"/>
                  <a:gd name="T19" fmla="*/ 19 h 3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9" h="38">
                    <a:moveTo>
                      <a:pt x="4" y="32"/>
                    </a:moveTo>
                    <a:cubicBezTo>
                      <a:pt x="7" y="22"/>
                      <a:pt x="7" y="14"/>
                      <a:pt x="18" y="10"/>
                    </a:cubicBezTo>
                    <a:cubicBezTo>
                      <a:pt x="28" y="12"/>
                      <a:pt x="37" y="14"/>
                      <a:pt x="46" y="20"/>
                    </a:cubicBezTo>
                    <a:cubicBezTo>
                      <a:pt x="62" y="15"/>
                      <a:pt x="54" y="17"/>
                      <a:pt x="72" y="14"/>
                    </a:cubicBezTo>
                    <a:cubicBezTo>
                      <a:pt x="77" y="9"/>
                      <a:pt x="90" y="0"/>
                      <a:pt x="90" y="0"/>
                    </a:cubicBezTo>
                    <a:cubicBezTo>
                      <a:pt x="109" y="6"/>
                      <a:pt x="85" y="23"/>
                      <a:pt x="76" y="26"/>
                    </a:cubicBezTo>
                    <a:cubicBezTo>
                      <a:pt x="71" y="33"/>
                      <a:pt x="68" y="35"/>
                      <a:pt x="60" y="38"/>
                    </a:cubicBezTo>
                    <a:cubicBezTo>
                      <a:pt x="54" y="36"/>
                      <a:pt x="42" y="32"/>
                      <a:pt x="42" y="32"/>
                    </a:cubicBezTo>
                    <a:cubicBezTo>
                      <a:pt x="33" y="23"/>
                      <a:pt x="26" y="26"/>
                      <a:pt x="14" y="30"/>
                    </a:cubicBezTo>
                    <a:cubicBezTo>
                      <a:pt x="1" y="28"/>
                      <a:pt x="0" y="24"/>
                      <a:pt x="4" y="32"/>
                    </a:cubicBezTo>
                    <a:close/>
                  </a:path>
                </a:pathLst>
              </a:custGeom>
              <a:solidFill>
                <a:schemeClr val="folHlink"/>
              </a:solidFill>
              <a:ln w="9525">
                <a:noFill/>
                <a:round/>
                <a:headEnd/>
                <a:tailEnd/>
              </a:ln>
            </p:spPr>
            <p:txBody>
              <a:bodyPr/>
              <a:lstStyle/>
              <a:p>
                <a:endParaRPr lang="zh-CN" altLang="en-US"/>
              </a:p>
            </p:txBody>
          </p:sp>
          <p:sp>
            <p:nvSpPr>
              <p:cNvPr id="45" name="任意多边形 82960"/>
              <p:cNvSpPr>
                <a:spLocks noChangeArrowheads="1"/>
              </p:cNvSpPr>
              <p:nvPr userDrawn="1"/>
            </p:nvSpPr>
            <p:spPr bwMode="auto">
              <a:xfrm>
                <a:off x="2370" y="839"/>
                <a:ext cx="75" cy="84"/>
              </a:xfrm>
              <a:custGeom>
                <a:avLst/>
                <a:gdLst>
                  <a:gd name="T0" fmla="*/ 8 w 76"/>
                  <a:gd name="T1" fmla="*/ 10 h 104"/>
                  <a:gd name="T2" fmla="*/ 18 w 76"/>
                  <a:gd name="T3" fmla="*/ 0 h 104"/>
                  <a:gd name="T4" fmla="*/ 34 w 76"/>
                  <a:gd name="T5" fmla="*/ 10 h 104"/>
                  <a:gd name="T6" fmla="*/ 59 w 76"/>
                  <a:gd name="T7" fmla="*/ 2 h 104"/>
                  <a:gd name="T8" fmla="*/ 43 w 76"/>
                  <a:gd name="T9" fmla="*/ 18 h 104"/>
                  <a:gd name="T10" fmla="*/ 51 w 76"/>
                  <a:gd name="T11" fmla="*/ 26 h 104"/>
                  <a:gd name="T12" fmla="*/ 55 w 76"/>
                  <a:gd name="T13" fmla="*/ 32 h 104"/>
                  <a:gd name="T14" fmla="*/ 43 w 76"/>
                  <a:gd name="T15" fmla="*/ 39 h 104"/>
                  <a:gd name="T16" fmla="*/ 34 w 76"/>
                  <a:gd name="T17" fmla="*/ 32 h 104"/>
                  <a:gd name="T18" fmla="*/ 22 w 76"/>
                  <a:gd name="T19" fmla="*/ 26 h 104"/>
                  <a:gd name="T20" fmla="*/ 28 w 76"/>
                  <a:gd name="T21" fmla="*/ 36 h 104"/>
                  <a:gd name="T22" fmla="*/ 30 w 76"/>
                  <a:gd name="T23" fmla="*/ 39 h 104"/>
                  <a:gd name="T24" fmla="*/ 20 w 76"/>
                  <a:gd name="T25" fmla="*/ 55 h 104"/>
                  <a:gd name="T26" fmla="*/ 12 w 76"/>
                  <a:gd name="T27" fmla="*/ 53 h 104"/>
                  <a:gd name="T28" fmla="*/ 8 w 76"/>
                  <a:gd name="T29" fmla="*/ 48 h 104"/>
                  <a:gd name="T30" fmla="*/ 0 w 76"/>
                  <a:gd name="T31" fmla="*/ 29 h 104"/>
                  <a:gd name="T32" fmla="*/ 2 w 76"/>
                  <a:gd name="T33" fmla="*/ 15 h 104"/>
                  <a:gd name="T34" fmla="*/ 8 w 76"/>
                  <a:gd name="T35" fmla="*/ 10 h 10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76" h="104">
                    <a:moveTo>
                      <a:pt x="8" y="18"/>
                    </a:moveTo>
                    <a:cubicBezTo>
                      <a:pt x="10" y="8"/>
                      <a:pt x="9" y="3"/>
                      <a:pt x="18" y="0"/>
                    </a:cubicBezTo>
                    <a:cubicBezTo>
                      <a:pt x="28" y="3"/>
                      <a:pt x="25" y="12"/>
                      <a:pt x="34" y="18"/>
                    </a:cubicBezTo>
                    <a:cubicBezTo>
                      <a:pt x="46" y="16"/>
                      <a:pt x="51" y="8"/>
                      <a:pt x="62" y="4"/>
                    </a:cubicBezTo>
                    <a:cubicBezTo>
                      <a:pt x="76" y="9"/>
                      <a:pt x="56" y="31"/>
                      <a:pt x="46" y="34"/>
                    </a:cubicBezTo>
                    <a:cubicBezTo>
                      <a:pt x="51" y="56"/>
                      <a:pt x="43" y="29"/>
                      <a:pt x="54" y="48"/>
                    </a:cubicBezTo>
                    <a:cubicBezTo>
                      <a:pt x="56" y="52"/>
                      <a:pt x="58" y="60"/>
                      <a:pt x="58" y="60"/>
                    </a:cubicBezTo>
                    <a:cubicBezTo>
                      <a:pt x="55" y="68"/>
                      <a:pt x="54" y="71"/>
                      <a:pt x="46" y="74"/>
                    </a:cubicBezTo>
                    <a:cubicBezTo>
                      <a:pt x="38" y="71"/>
                      <a:pt x="37" y="68"/>
                      <a:pt x="34" y="60"/>
                    </a:cubicBezTo>
                    <a:cubicBezTo>
                      <a:pt x="33" y="50"/>
                      <a:pt x="32" y="33"/>
                      <a:pt x="22" y="48"/>
                    </a:cubicBezTo>
                    <a:cubicBezTo>
                      <a:pt x="25" y="60"/>
                      <a:pt x="23" y="53"/>
                      <a:pt x="28" y="68"/>
                    </a:cubicBezTo>
                    <a:cubicBezTo>
                      <a:pt x="29" y="70"/>
                      <a:pt x="30" y="74"/>
                      <a:pt x="30" y="74"/>
                    </a:cubicBezTo>
                    <a:cubicBezTo>
                      <a:pt x="24" y="84"/>
                      <a:pt x="22" y="93"/>
                      <a:pt x="20" y="104"/>
                    </a:cubicBezTo>
                    <a:cubicBezTo>
                      <a:pt x="17" y="103"/>
                      <a:pt x="14" y="104"/>
                      <a:pt x="12" y="102"/>
                    </a:cubicBezTo>
                    <a:cubicBezTo>
                      <a:pt x="9" y="99"/>
                      <a:pt x="8" y="90"/>
                      <a:pt x="8" y="90"/>
                    </a:cubicBezTo>
                    <a:cubicBezTo>
                      <a:pt x="13" y="75"/>
                      <a:pt x="14" y="64"/>
                      <a:pt x="0" y="54"/>
                    </a:cubicBezTo>
                    <a:cubicBezTo>
                      <a:pt x="1" y="46"/>
                      <a:pt x="1" y="38"/>
                      <a:pt x="2" y="30"/>
                    </a:cubicBezTo>
                    <a:cubicBezTo>
                      <a:pt x="2" y="27"/>
                      <a:pt x="13" y="2"/>
                      <a:pt x="8" y="18"/>
                    </a:cubicBezTo>
                    <a:close/>
                  </a:path>
                </a:pathLst>
              </a:custGeom>
              <a:solidFill>
                <a:schemeClr val="folHlink"/>
              </a:solidFill>
              <a:ln w="9525">
                <a:noFill/>
                <a:round/>
                <a:headEnd/>
                <a:tailEnd/>
              </a:ln>
            </p:spPr>
            <p:txBody>
              <a:bodyPr/>
              <a:lstStyle/>
              <a:p>
                <a:endParaRPr lang="zh-CN" altLang="en-US"/>
              </a:p>
            </p:txBody>
          </p:sp>
          <p:sp>
            <p:nvSpPr>
              <p:cNvPr id="46" name="任意多边形 82961"/>
              <p:cNvSpPr>
                <a:spLocks noChangeArrowheads="1"/>
              </p:cNvSpPr>
              <p:nvPr userDrawn="1"/>
            </p:nvSpPr>
            <p:spPr bwMode="auto">
              <a:xfrm>
                <a:off x="2497" y="793"/>
                <a:ext cx="37" cy="49"/>
              </a:xfrm>
              <a:custGeom>
                <a:avLst/>
                <a:gdLst>
                  <a:gd name="T0" fmla="*/ 3 w 37"/>
                  <a:gd name="T1" fmla="*/ 14 h 61"/>
                  <a:gd name="T2" fmla="*/ 13 w 37"/>
                  <a:gd name="T3" fmla="*/ 0 h 61"/>
                  <a:gd name="T4" fmla="*/ 15 w 37"/>
                  <a:gd name="T5" fmla="*/ 14 h 61"/>
                  <a:gd name="T6" fmla="*/ 37 w 37"/>
                  <a:gd name="T7" fmla="*/ 20 h 61"/>
                  <a:gd name="T8" fmla="*/ 19 w 37"/>
                  <a:gd name="T9" fmla="*/ 22 h 61"/>
                  <a:gd name="T10" fmla="*/ 5 w 37"/>
                  <a:gd name="T11" fmla="*/ 31 h 61"/>
                  <a:gd name="T12" fmla="*/ 1 w 37"/>
                  <a:gd name="T13" fmla="*/ 18 h 61"/>
                  <a:gd name="T14" fmla="*/ 3 w 37"/>
                  <a:gd name="T15" fmla="*/ 14 h 6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7" h="61">
                    <a:moveTo>
                      <a:pt x="3" y="28"/>
                    </a:moveTo>
                    <a:cubicBezTo>
                      <a:pt x="5" y="14"/>
                      <a:pt x="2" y="7"/>
                      <a:pt x="13" y="0"/>
                    </a:cubicBezTo>
                    <a:cubicBezTo>
                      <a:pt x="26" y="9"/>
                      <a:pt x="23" y="17"/>
                      <a:pt x="15" y="28"/>
                    </a:cubicBezTo>
                    <a:cubicBezTo>
                      <a:pt x="25" y="31"/>
                      <a:pt x="33" y="27"/>
                      <a:pt x="37" y="38"/>
                    </a:cubicBezTo>
                    <a:cubicBezTo>
                      <a:pt x="30" y="45"/>
                      <a:pt x="28" y="47"/>
                      <a:pt x="19" y="44"/>
                    </a:cubicBezTo>
                    <a:cubicBezTo>
                      <a:pt x="13" y="54"/>
                      <a:pt x="18" y="61"/>
                      <a:pt x="5" y="58"/>
                    </a:cubicBezTo>
                    <a:cubicBezTo>
                      <a:pt x="0" y="50"/>
                      <a:pt x="3" y="44"/>
                      <a:pt x="1" y="34"/>
                    </a:cubicBezTo>
                    <a:cubicBezTo>
                      <a:pt x="2" y="32"/>
                      <a:pt x="3" y="28"/>
                      <a:pt x="3" y="28"/>
                    </a:cubicBezTo>
                    <a:close/>
                  </a:path>
                </a:pathLst>
              </a:custGeom>
              <a:solidFill>
                <a:schemeClr val="folHlink"/>
              </a:solidFill>
              <a:ln w="9525">
                <a:noFill/>
                <a:round/>
                <a:headEnd/>
                <a:tailEnd/>
              </a:ln>
            </p:spPr>
            <p:txBody>
              <a:bodyPr/>
              <a:lstStyle/>
              <a:p>
                <a:endParaRPr lang="zh-CN" altLang="en-US"/>
              </a:p>
            </p:txBody>
          </p:sp>
          <p:sp>
            <p:nvSpPr>
              <p:cNvPr id="47" name="任意多边形 82962"/>
              <p:cNvSpPr>
                <a:spLocks noChangeArrowheads="1"/>
              </p:cNvSpPr>
              <p:nvPr userDrawn="1"/>
            </p:nvSpPr>
            <p:spPr bwMode="auto">
              <a:xfrm>
                <a:off x="2506" y="869"/>
                <a:ext cx="47" cy="24"/>
              </a:xfrm>
              <a:custGeom>
                <a:avLst/>
                <a:gdLst>
                  <a:gd name="T0" fmla="*/ 7 w 49"/>
                  <a:gd name="T1" fmla="*/ 0 h 29"/>
                  <a:gd name="T2" fmla="*/ 26 w 49"/>
                  <a:gd name="T3" fmla="*/ 0 h 29"/>
                  <a:gd name="T4" fmla="*/ 43 w 49"/>
                  <a:gd name="T5" fmla="*/ 9 h 29"/>
                  <a:gd name="T6" fmla="*/ 32 w 49"/>
                  <a:gd name="T7" fmla="*/ 8 h 29"/>
                  <a:gd name="T8" fmla="*/ 3 w 49"/>
                  <a:gd name="T9" fmla="*/ 9 h 29"/>
                  <a:gd name="T10" fmla="*/ 7 w 49"/>
                  <a:gd name="T11" fmla="*/ 0 h 2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9" h="29">
                    <a:moveTo>
                      <a:pt x="7" y="0"/>
                    </a:moveTo>
                    <a:cubicBezTo>
                      <a:pt x="15" y="6"/>
                      <a:pt x="19" y="2"/>
                      <a:pt x="29" y="0"/>
                    </a:cubicBezTo>
                    <a:cubicBezTo>
                      <a:pt x="45" y="5"/>
                      <a:pt x="40" y="3"/>
                      <a:pt x="49" y="16"/>
                    </a:cubicBezTo>
                    <a:cubicBezTo>
                      <a:pt x="46" y="29"/>
                      <a:pt x="42" y="21"/>
                      <a:pt x="35" y="14"/>
                    </a:cubicBezTo>
                    <a:cubicBezTo>
                      <a:pt x="26" y="15"/>
                      <a:pt x="12" y="19"/>
                      <a:pt x="3" y="16"/>
                    </a:cubicBezTo>
                    <a:cubicBezTo>
                      <a:pt x="0" y="6"/>
                      <a:pt x="7" y="10"/>
                      <a:pt x="7" y="0"/>
                    </a:cubicBezTo>
                    <a:close/>
                  </a:path>
                </a:pathLst>
              </a:custGeom>
              <a:solidFill>
                <a:schemeClr val="folHlink"/>
              </a:solidFill>
              <a:ln w="9525">
                <a:noFill/>
                <a:round/>
                <a:headEnd/>
                <a:tailEnd/>
              </a:ln>
            </p:spPr>
            <p:txBody>
              <a:bodyPr/>
              <a:lstStyle/>
              <a:p>
                <a:endParaRPr lang="zh-CN" altLang="en-US"/>
              </a:p>
            </p:txBody>
          </p:sp>
          <p:sp>
            <p:nvSpPr>
              <p:cNvPr id="48" name="任意多边形 82963"/>
              <p:cNvSpPr>
                <a:spLocks noChangeArrowheads="1"/>
              </p:cNvSpPr>
              <p:nvPr userDrawn="1"/>
            </p:nvSpPr>
            <p:spPr bwMode="auto">
              <a:xfrm>
                <a:off x="2555" y="832"/>
                <a:ext cx="61" cy="42"/>
              </a:xfrm>
              <a:custGeom>
                <a:avLst/>
                <a:gdLst>
                  <a:gd name="T0" fmla="*/ 21 w 61"/>
                  <a:gd name="T1" fmla="*/ 25 h 48"/>
                  <a:gd name="T2" fmla="*/ 15 w 61"/>
                  <a:gd name="T3" fmla="*/ 18 h 48"/>
                  <a:gd name="T4" fmla="*/ 3 w 61"/>
                  <a:gd name="T5" fmla="*/ 15 h 48"/>
                  <a:gd name="T6" fmla="*/ 13 w 61"/>
                  <a:gd name="T7" fmla="*/ 5 h 48"/>
                  <a:gd name="T8" fmla="*/ 25 w 61"/>
                  <a:gd name="T9" fmla="*/ 0 h 48"/>
                  <a:gd name="T10" fmla="*/ 49 w 61"/>
                  <a:gd name="T11" fmla="*/ 7 h 48"/>
                  <a:gd name="T12" fmla="*/ 53 w 61"/>
                  <a:gd name="T13" fmla="*/ 14 h 48"/>
                  <a:gd name="T14" fmla="*/ 61 w 61"/>
                  <a:gd name="T15" fmla="*/ 22 h 48"/>
                  <a:gd name="T16" fmla="*/ 41 w 61"/>
                  <a:gd name="T17" fmla="*/ 25 h 48"/>
                  <a:gd name="T18" fmla="*/ 23 w 61"/>
                  <a:gd name="T19" fmla="*/ 30 h 48"/>
                  <a:gd name="T20" fmla="*/ 21 w 61"/>
                  <a:gd name="T21" fmla="*/ 25 h 4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1" h="48">
                    <a:moveTo>
                      <a:pt x="21" y="38"/>
                    </a:moveTo>
                    <a:cubicBezTo>
                      <a:pt x="19" y="34"/>
                      <a:pt x="19" y="29"/>
                      <a:pt x="15" y="26"/>
                    </a:cubicBezTo>
                    <a:cubicBezTo>
                      <a:pt x="12" y="24"/>
                      <a:pt x="3" y="22"/>
                      <a:pt x="3" y="22"/>
                    </a:cubicBezTo>
                    <a:cubicBezTo>
                      <a:pt x="0" y="12"/>
                      <a:pt x="5" y="12"/>
                      <a:pt x="13" y="8"/>
                    </a:cubicBezTo>
                    <a:cubicBezTo>
                      <a:pt x="17" y="6"/>
                      <a:pt x="25" y="0"/>
                      <a:pt x="25" y="0"/>
                    </a:cubicBezTo>
                    <a:cubicBezTo>
                      <a:pt x="37" y="2"/>
                      <a:pt x="41" y="2"/>
                      <a:pt x="49" y="10"/>
                    </a:cubicBezTo>
                    <a:cubicBezTo>
                      <a:pt x="45" y="21"/>
                      <a:pt x="46" y="12"/>
                      <a:pt x="53" y="20"/>
                    </a:cubicBezTo>
                    <a:cubicBezTo>
                      <a:pt x="56" y="24"/>
                      <a:pt x="61" y="32"/>
                      <a:pt x="61" y="32"/>
                    </a:cubicBezTo>
                    <a:cubicBezTo>
                      <a:pt x="56" y="47"/>
                      <a:pt x="53" y="42"/>
                      <a:pt x="41" y="38"/>
                    </a:cubicBezTo>
                    <a:cubicBezTo>
                      <a:pt x="27" y="47"/>
                      <a:pt x="34" y="48"/>
                      <a:pt x="23" y="44"/>
                    </a:cubicBezTo>
                    <a:cubicBezTo>
                      <a:pt x="22" y="42"/>
                      <a:pt x="21" y="38"/>
                      <a:pt x="21" y="38"/>
                    </a:cubicBezTo>
                    <a:close/>
                  </a:path>
                </a:pathLst>
              </a:custGeom>
              <a:solidFill>
                <a:schemeClr val="folHlink"/>
              </a:solidFill>
              <a:ln w="9525">
                <a:noFill/>
                <a:round/>
                <a:headEnd/>
                <a:tailEnd/>
              </a:ln>
            </p:spPr>
            <p:txBody>
              <a:bodyPr/>
              <a:lstStyle/>
              <a:p>
                <a:endParaRPr lang="zh-CN" altLang="en-US"/>
              </a:p>
            </p:txBody>
          </p:sp>
          <p:sp>
            <p:nvSpPr>
              <p:cNvPr id="49" name="任意多边形 82964"/>
              <p:cNvSpPr>
                <a:spLocks noChangeArrowheads="1"/>
              </p:cNvSpPr>
              <p:nvPr userDrawn="1"/>
            </p:nvSpPr>
            <p:spPr bwMode="auto">
              <a:xfrm>
                <a:off x="2572" y="852"/>
                <a:ext cx="286" cy="149"/>
              </a:xfrm>
              <a:custGeom>
                <a:avLst/>
                <a:gdLst>
                  <a:gd name="T0" fmla="*/ 46 w 286"/>
                  <a:gd name="T1" fmla="*/ 16 h 182"/>
                  <a:gd name="T2" fmla="*/ 36 w 286"/>
                  <a:gd name="T3" fmla="*/ 7 h 182"/>
                  <a:gd name="T4" fmla="*/ 26 w 286"/>
                  <a:gd name="T5" fmla="*/ 16 h 182"/>
                  <a:gd name="T6" fmla="*/ 0 w 286"/>
                  <a:gd name="T7" fmla="*/ 13 h 182"/>
                  <a:gd name="T8" fmla="*/ 10 w 286"/>
                  <a:gd name="T9" fmla="*/ 23 h 182"/>
                  <a:gd name="T10" fmla="*/ 16 w 286"/>
                  <a:gd name="T11" fmla="*/ 34 h 182"/>
                  <a:gd name="T12" fmla="*/ 24 w 286"/>
                  <a:gd name="T13" fmla="*/ 26 h 182"/>
                  <a:gd name="T14" fmla="*/ 30 w 286"/>
                  <a:gd name="T15" fmla="*/ 24 h 182"/>
                  <a:gd name="T16" fmla="*/ 48 w 286"/>
                  <a:gd name="T17" fmla="*/ 31 h 182"/>
                  <a:gd name="T18" fmla="*/ 70 w 286"/>
                  <a:gd name="T19" fmla="*/ 34 h 182"/>
                  <a:gd name="T20" fmla="*/ 88 w 286"/>
                  <a:gd name="T21" fmla="*/ 39 h 182"/>
                  <a:gd name="T22" fmla="*/ 106 w 286"/>
                  <a:gd name="T23" fmla="*/ 56 h 182"/>
                  <a:gd name="T24" fmla="*/ 104 w 286"/>
                  <a:gd name="T25" fmla="*/ 67 h 182"/>
                  <a:gd name="T26" fmla="*/ 98 w 286"/>
                  <a:gd name="T27" fmla="*/ 74 h 182"/>
                  <a:gd name="T28" fmla="*/ 122 w 286"/>
                  <a:gd name="T29" fmla="*/ 70 h 182"/>
                  <a:gd name="T30" fmla="*/ 140 w 286"/>
                  <a:gd name="T31" fmla="*/ 77 h 182"/>
                  <a:gd name="T32" fmla="*/ 168 w 286"/>
                  <a:gd name="T33" fmla="*/ 81 h 182"/>
                  <a:gd name="T34" fmla="*/ 174 w 286"/>
                  <a:gd name="T35" fmla="*/ 80 h 182"/>
                  <a:gd name="T36" fmla="*/ 168 w 286"/>
                  <a:gd name="T37" fmla="*/ 74 h 182"/>
                  <a:gd name="T38" fmla="*/ 178 w 286"/>
                  <a:gd name="T39" fmla="*/ 75 h 182"/>
                  <a:gd name="T40" fmla="*/ 186 w 286"/>
                  <a:gd name="T41" fmla="*/ 65 h 182"/>
                  <a:gd name="T42" fmla="*/ 202 w 286"/>
                  <a:gd name="T43" fmla="*/ 67 h 182"/>
                  <a:gd name="T44" fmla="*/ 214 w 286"/>
                  <a:gd name="T45" fmla="*/ 71 h 182"/>
                  <a:gd name="T46" fmla="*/ 244 w 286"/>
                  <a:gd name="T47" fmla="*/ 93 h 182"/>
                  <a:gd name="T48" fmla="*/ 262 w 286"/>
                  <a:gd name="T49" fmla="*/ 98 h 182"/>
                  <a:gd name="T50" fmla="*/ 284 w 286"/>
                  <a:gd name="T51" fmla="*/ 93 h 182"/>
                  <a:gd name="T52" fmla="*/ 268 w 286"/>
                  <a:gd name="T53" fmla="*/ 88 h 182"/>
                  <a:gd name="T54" fmla="*/ 256 w 286"/>
                  <a:gd name="T55" fmla="*/ 76 h 182"/>
                  <a:gd name="T56" fmla="*/ 250 w 286"/>
                  <a:gd name="T57" fmla="*/ 72 h 182"/>
                  <a:gd name="T58" fmla="*/ 248 w 286"/>
                  <a:gd name="T59" fmla="*/ 67 h 182"/>
                  <a:gd name="T60" fmla="*/ 236 w 286"/>
                  <a:gd name="T61" fmla="*/ 64 h 182"/>
                  <a:gd name="T62" fmla="*/ 240 w 286"/>
                  <a:gd name="T63" fmla="*/ 53 h 182"/>
                  <a:gd name="T64" fmla="*/ 220 w 286"/>
                  <a:gd name="T65" fmla="*/ 47 h 182"/>
                  <a:gd name="T66" fmla="*/ 210 w 286"/>
                  <a:gd name="T67" fmla="*/ 38 h 182"/>
                  <a:gd name="T68" fmla="*/ 190 w 286"/>
                  <a:gd name="T69" fmla="*/ 29 h 182"/>
                  <a:gd name="T70" fmla="*/ 168 w 286"/>
                  <a:gd name="T71" fmla="*/ 20 h 182"/>
                  <a:gd name="T72" fmla="*/ 156 w 286"/>
                  <a:gd name="T73" fmla="*/ 19 h 182"/>
                  <a:gd name="T74" fmla="*/ 120 w 286"/>
                  <a:gd name="T75" fmla="*/ 9 h 182"/>
                  <a:gd name="T76" fmla="*/ 102 w 286"/>
                  <a:gd name="T77" fmla="*/ 2 h 182"/>
                  <a:gd name="T78" fmla="*/ 96 w 286"/>
                  <a:gd name="T79" fmla="*/ 0 h 182"/>
                  <a:gd name="T80" fmla="*/ 70 w 286"/>
                  <a:gd name="T81" fmla="*/ 6 h 182"/>
                  <a:gd name="T82" fmla="*/ 56 w 286"/>
                  <a:gd name="T83" fmla="*/ 17 h 182"/>
                  <a:gd name="T84" fmla="*/ 46 w 286"/>
                  <a:gd name="T85" fmla="*/ 16 h 182"/>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286" h="182">
                    <a:moveTo>
                      <a:pt x="46" y="28"/>
                    </a:moveTo>
                    <a:cubicBezTo>
                      <a:pt x="41" y="14"/>
                      <a:pt x="46" y="17"/>
                      <a:pt x="36" y="14"/>
                    </a:cubicBezTo>
                    <a:cubicBezTo>
                      <a:pt x="31" y="17"/>
                      <a:pt x="26" y="30"/>
                      <a:pt x="26" y="30"/>
                    </a:cubicBezTo>
                    <a:cubicBezTo>
                      <a:pt x="12" y="25"/>
                      <a:pt x="19" y="21"/>
                      <a:pt x="0" y="24"/>
                    </a:cubicBezTo>
                    <a:cubicBezTo>
                      <a:pt x="2" y="33"/>
                      <a:pt x="2" y="37"/>
                      <a:pt x="10" y="42"/>
                    </a:cubicBezTo>
                    <a:cubicBezTo>
                      <a:pt x="12" y="49"/>
                      <a:pt x="14" y="55"/>
                      <a:pt x="16" y="62"/>
                    </a:cubicBezTo>
                    <a:cubicBezTo>
                      <a:pt x="24" y="59"/>
                      <a:pt x="27" y="57"/>
                      <a:pt x="24" y="48"/>
                    </a:cubicBezTo>
                    <a:cubicBezTo>
                      <a:pt x="26" y="47"/>
                      <a:pt x="28" y="43"/>
                      <a:pt x="30" y="44"/>
                    </a:cubicBezTo>
                    <a:cubicBezTo>
                      <a:pt x="48" y="48"/>
                      <a:pt x="36" y="52"/>
                      <a:pt x="48" y="56"/>
                    </a:cubicBezTo>
                    <a:cubicBezTo>
                      <a:pt x="74" y="65"/>
                      <a:pt x="47" y="56"/>
                      <a:pt x="70" y="62"/>
                    </a:cubicBezTo>
                    <a:cubicBezTo>
                      <a:pt x="77" y="64"/>
                      <a:pt x="88" y="72"/>
                      <a:pt x="88" y="72"/>
                    </a:cubicBezTo>
                    <a:cubicBezTo>
                      <a:pt x="96" y="84"/>
                      <a:pt x="102" y="87"/>
                      <a:pt x="106" y="102"/>
                    </a:cubicBezTo>
                    <a:cubicBezTo>
                      <a:pt x="105" y="109"/>
                      <a:pt x="106" y="115"/>
                      <a:pt x="104" y="122"/>
                    </a:cubicBezTo>
                    <a:cubicBezTo>
                      <a:pt x="103" y="126"/>
                      <a:pt x="94" y="132"/>
                      <a:pt x="98" y="134"/>
                    </a:cubicBezTo>
                    <a:cubicBezTo>
                      <a:pt x="106" y="137"/>
                      <a:pt x="122" y="128"/>
                      <a:pt x="122" y="128"/>
                    </a:cubicBezTo>
                    <a:cubicBezTo>
                      <a:pt x="130" y="131"/>
                      <a:pt x="133" y="135"/>
                      <a:pt x="140" y="140"/>
                    </a:cubicBezTo>
                    <a:cubicBezTo>
                      <a:pt x="148" y="145"/>
                      <a:pt x="159" y="145"/>
                      <a:pt x="168" y="148"/>
                    </a:cubicBezTo>
                    <a:cubicBezTo>
                      <a:pt x="170" y="147"/>
                      <a:pt x="173" y="148"/>
                      <a:pt x="174" y="146"/>
                    </a:cubicBezTo>
                    <a:cubicBezTo>
                      <a:pt x="176" y="142"/>
                      <a:pt x="164" y="136"/>
                      <a:pt x="168" y="134"/>
                    </a:cubicBezTo>
                    <a:cubicBezTo>
                      <a:pt x="171" y="132"/>
                      <a:pt x="175" y="135"/>
                      <a:pt x="178" y="136"/>
                    </a:cubicBezTo>
                    <a:cubicBezTo>
                      <a:pt x="182" y="131"/>
                      <a:pt x="186" y="118"/>
                      <a:pt x="186" y="118"/>
                    </a:cubicBezTo>
                    <a:cubicBezTo>
                      <a:pt x="189" y="119"/>
                      <a:pt x="199" y="120"/>
                      <a:pt x="202" y="122"/>
                    </a:cubicBezTo>
                    <a:cubicBezTo>
                      <a:pt x="206" y="124"/>
                      <a:pt x="214" y="130"/>
                      <a:pt x="214" y="130"/>
                    </a:cubicBezTo>
                    <a:cubicBezTo>
                      <a:pt x="224" y="145"/>
                      <a:pt x="228" y="158"/>
                      <a:pt x="244" y="168"/>
                    </a:cubicBezTo>
                    <a:cubicBezTo>
                      <a:pt x="250" y="172"/>
                      <a:pt x="262" y="178"/>
                      <a:pt x="262" y="178"/>
                    </a:cubicBezTo>
                    <a:cubicBezTo>
                      <a:pt x="265" y="178"/>
                      <a:pt x="286" y="182"/>
                      <a:pt x="284" y="170"/>
                    </a:cubicBezTo>
                    <a:cubicBezTo>
                      <a:pt x="283" y="164"/>
                      <a:pt x="268" y="160"/>
                      <a:pt x="268" y="160"/>
                    </a:cubicBezTo>
                    <a:cubicBezTo>
                      <a:pt x="261" y="150"/>
                      <a:pt x="270" y="143"/>
                      <a:pt x="256" y="138"/>
                    </a:cubicBezTo>
                    <a:cubicBezTo>
                      <a:pt x="254" y="136"/>
                      <a:pt x="251" y="135"/>
                      <a:pt x="250" y="132"/>
                    </a:cubicBezTo>
                    <a:cubicBezTo>
                      <a:pt x="248" y="129"/>
                      <a:pt x="250" y="125"/>
                      <a:pt x="248" y="122"/>
                    </a:cubicBezTo>
                    <a:cubicBezTo>
                      <a:pt x="246" y="118"/>
                      <a:pt x="240" y="118"/>
                      <a:pt x="236" y="116"/>
                    </a:cubicBezTo>
                    <a:cubicBezTo>
                      <a:pt x="230" y="107"/>
                      <a:pt x="227" y="100"/>
                      <a:pt x="240" y="96"/>
                    </a:cubicBezTo>
                    <a:cubicBezTo>
                      <a:pt x="236" y="83"/>
                      <a:pt x="236" y="84"/>
                      <a:pt x="220" y="86"/>
                    </a:cubicBezTo>
                    <a:cubicBezTo>
                      <a:pt x="209" y="82"/>
                      <a:pt x="208" y="82"/>
                      <a:pt x="210" y="70"/>
                    </a:cubicBezTo>
                    <a:cubicBezTo>
                      <a:pt x="207" y="60"/>
                      <a:pt x="199" y="57"/>
                      <a:pt x="190" y="54"/>
                    </a:cubicBezTo>
                    <a:cubicBezTo>
                      <a:pt x="181" y="45"/>
                      <a:pt x="181" y="42"/>
                      <a:pt x="168" y="38"/>
                    </a:cubicBezTo>
                    <a:cubicBezTo>
                      <a:pt x="164" y="37"/>
                      <a:pt x="156" y="34"/>
                      <a:pt x="156" y="34"/>
                    </a:cubicBezTo>
                    <a:cubicBezTo>
                      <a:pt x="146" y="24"/>
                      <a:pt x="134" y="21"/>
                      <a:pt x="120" y="16"/>
                    </a:cubicBezTo>
                    <a:cubicBezTo>
                      <a:pt x="113" y="14"/>
                      <a:pt x="108" y="8"/>
                      <a:pt x="102" y="4"/>
                    </a:cubicBezTo>
                    <a:cubicBezTo>
                      <a:pt x="100" y="3"/>
                      <a:pt x="96" y="0"/>
                      <a:pt x="96" y="0"/>
                    </a:cubicBezTo>
                    <a:cubicBezTo>
                      <a:pt x="83" y="2"/>
                      <a:pt x="79" y="1"/>
                      <a:pt x="70" y="10"/>
                    </a:cubicBezTo>
                    <a:cubicBezTo>
                      <a:pt x="67" y="19"/>
                      <a:pt x="63" y="27"/>
                      <a:pt x="56" y="32"/>
                    </a:cubicBezTo>
                    <a:cubicBezTo>
                      <a:pt x="49" y="30"/>
                      <a:pt x="52" y="31"/>
                      <a:pt x="46" y="28"/>
                    </a:cubicBezTo>
                    <a:close/>
                  </a:path>
                </a:pathLst>
              </a:custGeom>
              <a:solidFill>
                <a:schemeClr val="folHlink"/>
              </a:solidFill>
              <a:ln w="9525">
                <a:noFill/>
                <a:round/>
                <a:headEnd/>
                <a:tailEnd/>
              </a:ln>
            </p:spPr>
            <p:txBody>
              <a:bodyPr/>
              <a:lstStyle/>
              <a:p>
                <a:endParaRPr lang="zh-CN" altLang="en-US"/>
              </a:p>
            </p:txBody>
          </p:sp>
          <p:sp>
            <p:nvSpPr>
              <p:cNvPr id="50" name="任意多边形 82965"/>
              <p:cNvSpPr>
                <a:spLocks noChangeArrowheads="1"/>
              </p:cNvSpPr>
              <p:nvPr userDrawn="1"/>
            </p:nvSpPr>
            <p:spPr bwMode="auto">
              <a:xfrm>
                <a:off x="2820" y="866"/>
                <a:ext cx="78" cy="64"/>
              </a:xfrm>
              <a:custGeom>
                <a:avLst/>
                <a:gdLst>
                  <a:gd name="T0" fmla="*/ 1 w 78"/>
                  <a:gd name="T1" fmla="*/ 32 h 78"/>
                  <a:gd name="T2" fmla="*/ 27 w 78"/>
                  <a:gd name="T3" fmla="*/ 33 h 78"/>
                  <a:gd name="T4" fmla="*/ 45 w 78"/>
                  <a:gd name="T5" fmla="*/ 26 h 78"/>
                  <a:gd name="T6" fmla="*/ 57 w 78"/>
                  <a:gd name="T7" fmla="*/ 17 h 78"/>
                  <a:gd name="T8" fmla="*/ 43 w 78"/>
                  <a:gd name="T9" fmla="*/ 7 h 78"/>
                  <a:gd name="T10" fmla="*/ 43 w 78"/>
                  <a:gd name="T11" fmla="*/ 2 h 78"/>
                  <a:gd name="T12" fmla="*/ 71 w 78"/>
                  <a:gd name="T13" fmla="*/ 14 h 78"/>
                  <a:gd name="T14" fmla="*/ 67 w 78"/>
                  <a:gd name="T15" fmla="*/ 30 h 78"/>
                  <a:gd name="T16" fmla="*/ 33 w 78"/>
                  <a:gd name="T17" fmla="*/ 43 h 78"/>
                  <a:gd name="T18" fmla="*/ 9 w 78"/>
                  <a:gd name="T19" fmla="*/ 36 h 78"/>
                  <a:gd name="T20" fmla="*/ 3 w 78"/>
                  <a:gd name="T21" fmla="*/ 34 h 78"/>
                  <a:gd name="T22" fmla="*/ 1 w 78"/>
                  <a:gd name="T23" fmla="*/ 32 h 7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78" h="78">
                    <a:moveTo>
                      <a:pt x="1" y="58"/>
                    </a:moveTo>
                    <a:cubicBezTo>
                      <a:pt x="6" y="44"/>
                      <a:pt x="18" y="57"/>
                      <a:pt x="27" y="60"/>
                    </a:cubicBezTo>
                    <a:cubicBezTo>
                      <a:pt x="35" y="57"/>
                      <a:pt x="38" y="52"/>
                      <a:pt x="45" y="48"/>
                    </a:cubicBezTo>
                    <a:cubicBezTo>
                      <a:pt x="48" y="40"/>
                      <a:pt x="51" y="36"/>
                      <a:pt x="57" y="30"/>
                    </a:cubicBezTo>
                    <a:cubicBezTo>
                      <a:pt x="55" y="23"/>
                      <a:pt x="43" y="14"/>
                      <a:pt x="43" y="14"/>
                    </a:cubicBezTo>
                    <a:cubicBezTo>
                      <a:pt x="33" y="0"/>
                      <a:pt x="30" y="1"/>
                      <a:pt x="43" y="4"/>
                    </a:cubicBezTo>
                    <a:cubicBezTo>
                      <a:pt x="54" y="11"/>
                      <a:pt x="58" y="22"/>
                      <a:pt x="71" y="26"/>
                    </a:cubicBezTo>
                    <a:cubicBezTo>
                      <a:pt x="78" y="37"/>
                      <a:pt x="78" y="46"/>
                      <a:pt x="67" y="54"/>
                    </a:cubicBezTo>
                    <a:cubicBezTo>
                      <a:pt x="51" y="49"/>
                      <a:pt x="53" y="71"/>
                      <a:pt x="33" y="78"/>
                    </a:cubicBezTo>
                    <a:cubicBezTo>
                      <a:pt x="16" y="72"/>
                      <a:pt x="25" y="76"/>
                      <a:pt x="9" y="66"/>
                    </a:cubicBezTo>
                    <a:cubicBezTo>
                      <a:pt x="7" y="65"/>
                      <a:pt x="3" y="62"/>
                      <a:pt x="3" y="62"/>
                    </a:cubicBezTo>
                    <a:cubicBezTo>
                      <a:pt x="0" y="54"/>
                      <a:pt x="13" y="42"/>
                      <a:pt x="1" y="58"/>
                    </a:cubicBezTo>
                    <a:close/>
                  </a:path>
                </a:pathLst>
              </a:custGeom>
              <a:solidFill>
                <a:schemeClr val="folHlink"/>
              </a:solidFill>
              <a:ln w="9525">
                <a:noFill/>
                <a:round/>
                <a:headEnd/>
                <a:tailEnd/>
              </a:ln>
            </p:spPr>
            <p:txBody>
              <a:bodyPr/>
              <a:lstStyle/>
              <a:p>
                <a:endParaRPr lang="zh-CN" altLang="en-US"/>
              </a:p>
            </p:txBody>
          </p:sp>
          <p:sp>
            <p:nvSpPr>
              <p:cNvPr id="51" name="任意多边形 82966"/>
              <p:cNvSpPr>
                <a:spLocks noChangeArrowheads="1"/>
              </p:cNvSpPr>
              <p:nvPr userDrawn="1"/>
            </p:nvSpPr>
            <p:spPr bwMode="auto">
              <a:xfrm>
                <a:off x="2984" y="732"/>
                <a:ext cx="19" cy="14"/>
              </a:xfrm>
              <a:custGeom>
                <a:avLst/>
                <a:gdLst>
                  <a:gd name="T0" fmla="*/ 3 w 17"/>
                  <a:gd name="T1" fmla="*/ 2 h 18"/>
                  <a:gd name="T2" fmla="*/ 3 w 17"/>
                  <a:gd name="T3" fmla="*/ 7 h 18"/>
                  <a:gd name="T4" fmla="*/ 3 w 17"/>
                  <a:gd name="T5" fmla="*/ 2 h 18"/>
                  <a:gd name="T6" fmla="*/ 0 60000 65536"/>
                  <a:gd name="T7" fmla="*/ 0 60000 65536"/>
                  <a:gd name="T8" fmla="*/ 0 60000 65536"/>
                </a:gdLst>
                <a:ahLst/>
                <a:cxnLst>
                  <a:cxn ang="T6">
                    <a:pos x="T0" y="T1"/>
                  </a:cxn>
                  <a:cxn ang="T7">
                    <a:pos x="T2" y="T3"/>
                  </a:cxn>
                  <a:cxn ang="T8">
                    <a:pos x="T4" y="T5"/>
                  </a:cxn>
                </a:cxnLst>
                <a:rect l="0" t="0" r="r" b="b"/>
                <a:pathLst>
                  <a:path w="17" h="18">
                    <a:moveTo>
                      <a:pt x="3" y="4"/>
                    </a:moveTo>
                    <a:cubicBezTo>
                      <a:pt x="17" y="7"/>
                      <a:pt x="16" y="18"/>
                      <a:pt x="3" y="14"/>
                    </a:cubicBezTo>
                    <a:cubicBezTo>
                      <a:pt x="0" y="6"/>
                      <a:pt x="7" y="0"/>
                      <a:pt x="3" y="4"/>
                    </a:cubicBezTo>
                    <a:close/>
                  </a:path>
                </a:pathLst>
              </a:custGeom>
              <a:solidFill>
                <a:schemeClr val="folHlink"/>
              </a:solidFill>
              <a:ln w="9525">
                <a:noFill/>
                <a:round/>
                <a:headEnd/>
                <a:tailEnd/>
              </a:ln>
            </p:spPr>
            <p:txBody>
              <a:bodyPr/>
              <a:lstStyle/>
              <a:p>
                <a:endParaRPr lang="zh-CN" altLang="en-US"/>
              </a:p>
            </p:txBody>
          </p:sp>
          <p:sp>
            <p:nvSpPr>
              <p:cNvPr id="52" name="任意多边形 82967"/>
              <p:cNvSpPr>
                <a:spLocks noChangeArrowheads="1"/>
              </p:cNvSpPr>
              <p:nvPr userDrawn="1"/>
            </p:nvSpPr>
            <p:spPr bwMode="auto">
              <a:xfrm>
                <a:off x="3083" y="830"/>
                <a:ext cx="26" cy="19"/>
              </a:xfrm>
              <a:custGeom>
                <a:avLst/>
                <a:gdLst>
                  <a:gd name="T0" fmla="*/ 8 w 26"/>
                  <a:gd name="T1" fmla="*/ 9 h 22"/>
                  <a:gd name="T2" fmla="*/ 14 w 26"/>
                  <a:gd name="T3" fmla="*/ 0 h 22"/>
                  <a:gd name="T4" fmla="*/ 14 w 26"/>
                  <a:gd name="T5" fmla="*/ 14 h 22"/>
                  <a:gd name="T6" fmla="*/ 8 w 26"/>
                  <a:gd name="T7" fmla="*/ 9 h 2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6" h="22">
                    <a:moveTo>
                      <a:pt x="8" y="14"/>
                    </a:moveTo>
                    <a:cubicBezTo>
                      <a:pt x="5" y="6"/>
                      <a:pt x="5" y="3"/>
                      <a:pt x="14" y="0"/>
                    </a:cubicBezTo>
                    <a:cubicBezTo>
                      <a:pt x="26" y="4"/>
                      <a:pt x="23" y="16"/>
                      <a:pt x="14" y="22"/>
                    </a:cubicBezTo>
                    <a:cubicBezTo>
                      <a:pt x="0" y="17"/>
                      <a:pt x="13" y="3"/>
                      <a:pt x="8" y="14"/>
                    </a:cubicBezTo>
                    <a:close/>
                  </a:path>
                </a:pathLst>
              </a:custGeom>
              <a:solidFill>
                <a:schemeClr val="folHlink"/>
              </a:solidFill>
              <a:ln w="9525">
                <a:noFill/>
                <a:round/>
                <a:headEnd/>
                <a:tailEnd/>
              </a:ln>
            </p:spPr>
            <p:txBody>
              <a:bodyPr/>
              <a:lstStyle/>
              <a:p>
                <a:endParaRPr lang="zh-CN" altLang="en-US"/>
              </a:p>
            </p:txBody>
          </p:sp>
          <p:sp>
            <p:nvSpPr>
              <p:cNvPr id="53" name="任意多边形 82968"/>
              <p:cNvSpPr>
                <a:spLocks noChangeArrowheads="1"/>
              </p:cNvSpPr>
              <p:nvPr userDrawn="1"/>
            </p:nvSpPr>
            <p:spPr bwMode="auto">
              <a:xfrm>
                <a:off x="2766" y="610"/>
                <a:ext cx="19" cy="12"/>
              </a:xfrm>
              <a:custGeom>
                <a:avLst/>
                <a:gdLst>
                  <a:gd name="T0" fmla="*/ 7 w 20"/>
                  <a:gd name="T1" fmla="*/ 6 h 15"/>
                  <a:gd name="T2" fmla="*/ 14 w 20"/>
                  <a:gd name="T3" fmla="*/ 2 h 15"/>
                  <a:gd name="T4" fmla="*/ 9 w 20"/>
                  <a:gd name="T5" fmla="*/ 6 h 15"/>
                  <a:gd name="T6" fmla="*/ 7 w 20"/>
                  <a:gd name="T7" fmla="*/ 6 h 1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 h="15">
                    <a:moveTo>
                      <a:pt x="7" y="12"/>
                    </a:moveTo>
                    <a:cubicBezTo>
                      <a:pt x="0" y="1"/>
                      <a:pt x="6" y="0"/>
                      <a:pt x="17" y="2"/>
                    </a:cubicBezTo>
                    <a:cubicBezTo>
                      <a:pt x="20" y="10"/>
                      <a:pt x="18" y="15"/>
                      <a:pt x="9" y="12"/>
                    </a:cubicBezTo>
                    <a:cubicBezTo>
                      <a:pt x="4" y="4"/>
                      <a:pt x="4" y="4"/>
                      <a:pt x="7" y="12"/>
                    </a:cubicBezTo>
                    <a:close/>
                  </a:path>
                </a:pathLst>
              </a:custGeom>
              <a:solidFill>
                <a:schemeClr val="folHlink"/>
              </a:solidFill>
              <a:ln w="9525">
                <a:noFill/>
                <a:round/>
                <a:headEnd/>
                <a:tailEnd/>
              </a:ln>
            </p:spPr>
            <p:txBody>
              <a:bodyPr/>
              <a:lstStyle/>
              <a:p>
                <a:endParaRPr lang="zh-CN" altLang="en-US"/>
              </a:p>
            </p:txBody>
          </p:sp>
          <p:sp>
            <p:nvSpPr>
              <p:cNvPr id="54" name="任意多边形 82969"/>
              <p:cNvSpPr>
                <a:spLocks noChangeArrowheads="1"/>
              </p:cNvSpPr>
              <p:nvPr userDrawn="1"/>
            </p:nvSpPr>
            <p:spPr bwMode="auto">
              <a:xfrm>
                <a:off x="2600" y="712"/>
                <a:ext cx="19" cy="12"/>
              </a:xfrm>
              <a:custGeom>
                <a:avLst/>
                <a:gdLst>
                  <a:gd name="T0" fmla="*/ 7 w 20"/>
                  <a:gd name="T1" fmla="*/ 6 h 15"/>
                  <a:gd name="T2" fmla="*/ 12 w 20"/>
                  <a:gd name="T3" fmla="*/ 2 h 15"/>
                  <a:gd name="T4" fmla="*/ 12 w 20"/>
                  <a:gd name="T5" fmla="*/ 7 h 15"/>
                  <a:gd name="T6" fmla="*/ 7 w 20"/>
                  <a:gd name="T7" fmla="*/ 6 h 1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 h="15">
                    <a:moveTo>
                      <a:pt x="7" y="12"/>
                    </a:moveTo>
                    <a:cubicBezTo>
                      <a:pt x="0" y="2"/>
                      <a:pt x="3" y="0"/>
                      <a:pt x="15" y="2"/>
                    </a:cubicBezTo>
                    <a:cubicBezTo>
                      <a:pt x="16" y="4"/>
                      <a:pt x="20" y="12"/>
                      <a:pt x="15" y="14"/>
                    </a:cubicBezTo>
                    <a:cubicBezTo>
                      <a:pt x="12" y="15"/>
                      <a:pt x="7" y="12"/>
                      <a:pt x="7" y="12"/>
                    </a:cubicBezTo>
                    <a:close/>
                  </a:path>
                </a:pathLst>
              </a:custGeom>
              <a:solidFill>
                <a:schemeClr val="folHlink"/>
              </a:solidFill>
              <a:ln w="9525">
                <a:noFill/>
                <a:round/>
                <a:headEnd/>
                <a:tailEnd/>
              </a:ln>
            </p:spPr>
            <p:txBody>
              <a:bodyPr/>
              <a:lstStyle/>
              <a:p>
                <a:endParaRPr lang="zh-CN" altLang="en-US"/>
              </a:p>
            </p:txBody>
          </p:sp>
          <p:sp>
            <p:nvSpPr>
              <p:cNvPr id="55" name="任意多边形 82970"/>
              <p:cNvSpPr>
                <a:spLocks noChangeArrowheads="1"/>
              </p:cNvSpPr>
              <p:nvPr userDrawn="1"/>
            </p:nvSpPr>
            <p:spPr bwMode="auto">
              <a:xfrm>
                <a:off x="2417" y="680"/>
                <a:ext cx="80" cy="66"/>
              </a:xfrm>
              <a:custGeom>
                <a:avLst/>
                <a:gdLst>
                  <a:gd name="T0" fmla="*/ 0 w 80"/>
                  <a:gd name="T1" fmla="*/ 28 h 80"/>
                  <a:gd name="T2" fmla="*/ 14 w 80"/>
                  <a:gd name="T3" fmla="*/ 14 h 80"/>
                  <a:gd name="T4" fmla="*/ 26 w 80"/>
                  <a:gd name="T5" fmla="*/ 12 h 80"/>
                  <a:gd name="T6" fmla="*/ 48 w 80"/>
                  <a:gd name="T7" fmla="*/ 10 h 80"/>
                  <a:gd name="T8" fmla="*/ 58 w 80"/>
                  <a:gd name="T9" fmla="*/ 0 h 80"/>
                  <a:gd name="T10" fmla="*/ 80 w 80"/>
                  <a:gd name="T11" fmla="*/ 22 h 80"/>
                  <a:gd name="T12" fmla="*/ 70 w 80"/>
                  <a:gd name="T13" fmla="*/ 31 h 80"/>
                  <a:gd name="T14" fmla="*/ 54 w 80"/>
                  <a:gd name="T15" fmla="*/ 35 h 80"/>
                  <a:gd name="T16" fmla="*/ 48 w 80"/>
                  <a:gd name="T17" fmla="*/ 45 h 80"/>
                  <a:gd name="T18" fmla="*/ 32 w 80"/>
                  <a:gd name="T19" fmla="*/ 38 h 80"/>
                  <a:gd name="T20" fmla="*/ 38 w 80"/>
                  <a:gd name="T21" fmla="*/ 29 h 80"/>
                  <a:gd name="T22" fmla="*/ 30 w 80"/>
                  <a:gd name="T23" fmla="*/ 16 h 80"/>
                  <a:gd name="T24" fmla="*/ 20 w 80"/>
                  <a:gd name="T25" fmla="*/ 27 h 80"/>
                  <a:gd name="T26" fmla="*/ 8 w 80"/>
                  <a:gd name="T27" fmla="*/ 31 h 80"/>
                  <a:gd name="T28" fmla="*/ 0 w 80"/>
                  <a:gd name="T29" fmla="*/ 28 h 8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80" h="80">
                    <a:moveTo>
                      <a:pt x="0" y="50"/>
                    </a:moveTo>
                    <a:cubicBezTo>
                      <a:pt x="1" y="47"/>
                      <a:pt x="12" y="25"/>
                      <a:pt x="14" y="24"/>
                    </a:cubicBezTo>
                    <a:cubicBezTo>
                      <a:pt x="17" y="22"/>
                      <a:pt x="26" y="20"/>
                      <a:pt x="26" y="20"/>
                    </a:cubicBezTo>
                    <a:cubicBezTo>
                      <a:pt x="34" y="23"/>
                      <a:pt x="40" y="21"/>
                      <a:pt x="48" y="18"/>
                    </a:cubicBezTo>
                    <a:cubicBezTo>
                      <a:pt x="52" y="12"/>
                      <a:pt x="54" y="6"/>
                      <a:pt x="58" y="0"/>
                    </a:cubicBezTo>
                    <a:cubicBezTo>
                      <a:pt x="70" y="4"/>
                      <a:pt x="76" y="28"/>
                      <a:pt x="80" y="40"/>
                    </a:cubicBezTo>
                    <a:cubicBezTo>
                      <a:pt x="75" y="54"/>
                      <a:pt x="80" y="50"/>
                      <a:pt x="70" y="56"/>
                    </a:cubicBezTo>
                    <a:cubicBezTo>
                      <a:pt x="61" y="53"/>
                      <a:pt x="59" y="54"/>
                      <a:pt x="54" y="62"/>
                    </a:cubicBezTo>
                    <a:cubicBezTo>
                      <a:pt x="57" y="71"/>
                      <a:pt x="56" y="75"/>
                      <a:pt x="48" y="80"/>
                    </a:cubicBezTo>
                    <a:cubicBezTo>
                      <a:pt x="40" y="77"/>
                      <a:pt x="39" y="72"/>
                      <a:pt x="32" y="68"/>
                    </a:cubicBezTo>
                    <a:cubicBezTo>
                      <a:pt x="26" y="59"/>
                      <a:pt x="30" y="57"/>
                      <a:pt x="38" y="52"/>
                    </a:cubicBezTo>
                    <a:cubicBezTo>
                      <a:pt x="41" y="42"/>
                      <a:pt x="39" y="34"/>
                      <a:pt x="30" y="28"/>
                    </a:cubicBezTo>
                    <a:cubicBezTo>
                      <a:pt x="20" y="31"/>
                      <a:pt x="30" y="40"/>
                      <a:pt x="20" y="48"/>
                    </a:cubicBezTo>
                    <a:cubicBezTo>
                      <a:pt x="16" y="51"/>
                      <a:pt x="8" y="56"/>
                      <a:pt x="8" y="56"/>
                    </a:cubicBezTo>
                    <a:cubicBezTo>
                      <a:pt x="2" y="50"/>
                      <a:pt x="5" y="50"/>
                      <a:pt x="0" y="50"/>
                    </a:cubicBezTo>
                    <a:close/>
                  </a:path>
                </a:pathLst>
              </a:custGeom>
              <a:solidFill>
                <a:schemeClr val="folHlink"/>
              </a:solidFill>
              <a:ln w="9525">
                <a:noFill/>
                <a:round/>
                <a:headEnd/>
                <a:tailEnd/>
              </a:ln>
            </p:spPr>
            <p:txBody>
              <a:bodyPr/>
              <a:lstStyle/>
              <a:p>
                <a:endParaRPr lang="zh-CN" altLang="en-US"/>
              </a:p>
            </p:txBody>
          </p:sp>
          <p:sp>
            <p:nvSpPr>
              <p:cNvPr id="56" name="任意多边形 82971"/>
              <p:cNvSpPr>
                <a:spLocks noChangeArrowheads="1"/>
              </p:cNvSpPr>
              <p:nvPr userDrawn="1"/>
            </p:nvSpPr>
            <p:spPr bwMode="auto">
              <a:xfrm>
                <a:off x="2391" y="541"/>
                <a:ext cx="94" cy="142"/>
              </a:xfrm>
              <a:custGeom>
                <a:avLst/>
                <a:gdLst>
                  <a:gd name="T0" fmla="*/ 14 w 94"/>
                  <a:gd name="T1" fmla="*/ 52 h 174"/>
                  <a:gd name="T2" fmla="*/ 26 w 94"/>
                  <a:gd name="T3" fmla="*/ 69 h 174"/>
                  <a:gd name="T4" fmla="*/ 32 w 94"/>
                  <a:gd name="T5" fmla="*/ 59 h 174"/>
                  <a:gd name="T6" fmla="*/ 52 w 94"/>
                  <a:gd name="T7" fmla="*/ 55 h 174"/>
                  <a:gd name="T8" fmla="*/ 46 w 94"/>
                  <a:gd name="T9" fmla="*/ 67 h 174"/>
                  <a:gd name="T10" fmla="*/ 66 w 94"/>
                  <a:gd name="T11" fmla="*/ 69 h 174"/>
                  <a:gd name="T12" fmla="*/ 76 w 94"/>
                  <a:gd name="T13" fmla="*/ 78 h 174"/>
                  <a:gd name="T14" fmla="*/ 58 w 94"/>
                  <a:gd name="T15" fmla="*/ 81 h 174"/>
                  <a:gd name="T16" fmla="*/ 74 w 94"/>
                  <a:gd name="T17" fmla="*/ 95 h 174"/>
                  <a:gd name="T18" fmla="*/ 84 w 94"/>
                  <a:gd name="T19" fmla="*/ 84 h 174"/>
                  <a:gd name="T20" fmla="*/ 82 w 94"/>
                  <a:gd name="T21" fmla="*/ 60 h 174"/>
                  <a:gd name="T22" fmla="*/ 60 w 94"/>
                  <a:gd name="T23" fmla="*/ 58 h 174"/>
                  <a:gd name="T24" fmla="*/ 50 w 94"/>
                  <a:gd name="T25" fmla="*/ 45 h 174"/>
                  <a:gd name="T26" fmla="*/ 34 w 94"/>
                  <a:gd name="T27" fmla="*/ 45 h 174"/>
                  <a:gd name="T28" fmla="*/ 30 w 94"/>
                  <a:gd name="T29" fmla="*/ 38 h 174"/>
                  <a:gd name="T30" fmla="*/ 42 w 94"/>
                  <a:gd name="T31" fmla="*/ 23 h 174"/>
                  <a:gd name="T32" fmla="*/ 30 w 94"/>
                  <a:gd name="T33" fmla="*/ 0 h 174"/>
                  <a:gd name="T34" fmla="*/ 18 w 94"/>
                  <a:gd name="T35" fmla="*/ 12 h 174"/>
                  <a:gd name="T36" fmla="*/ 4 w 94"/>
                  <a:gd name="T37" fmla="*/ 25 h 174"/>
                  <a:gd name="T38" fmla="*/ 14 w 94"/>
                  <a:gd name="T39" fmla="*/ 42 h 174"/>
                  <a:gd name="T40" fmla="*/ 14 w 94"/>
                  <a:gd name="T41" fmla="*/ 52 h 17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94" h="174">
                    <a:moveTo>
                      <a:pt x="14" y="96"/>
                    </a:moveTo>
                    <a:cubicBezTo>
                      <a:pt x="11" y="109"/>
                      <a:pt x="15" y="120"/>
                      <a:pt x="26" y="128"/>
                    </a:cubicBezTo>
                    <a:cubicBezTo>
                      <a:pt x="34" y="120"/>
                      <a:pt x="35" y="119"/>
                      <a:pt x="32" y="108"/>
                    </a:cubicBezTo>
                    <a:cubicBezTo>
                      <a:pt x="35" y="92"/>
                      <a:pt x="39" y="92"/>
                      <a:pt x="52" y="100"/>
                    </a:cubicBezTo>
                    <a:cubicBezTo>
                      <a:pt x="59" y="110"/>
                      <a:pt x="49" y="114"/>
                      <a:pt x="46" y="124"/>
                    </a:cubicBezTo>
                    <a:cubicBezTo>
                      <a:pt x="50" y="137"/>
                      <a:pt x="57" y="129"/>
                      <a:pt x="66" y="126"/>
                    </a:cubicBezTo>
                    <a:cubicBezTo>
                      <a:pt x="77" y="129"/>
                      <a:pt x="79" y="131"/>
                      <a:pt x="76" y="142"/>
                    </a:cubicBezTo>
                    <a:cubicBezTo>
                      <a:pt x="67" y="139"/>
                      <a:pt x="65" y="141"/>
                      <a:pt x="58" y="148"/>
                    </a:cubicBezTo>
                    <a:cubicBezTo>
                      <a:pt x="60" y="160"/>
                      <a:pt x="62" y="170"/>
                      <a:pt x="74" y="174"/>
                    </a:cubicBezTo>
                    <a:cubicBezTo>
                      <a:pt x="77" y="165"/>
                      <a:pt x="74" y="157"/>
                      <a:pt x="84" y="154"/>
                    </a:cubicBezTo>
                    <a:cubicBezTo>
                      <a:pt x="91" y="143"/>
                      <a:pt x="94" y="122"/>
                      <a:pt x="82" y="112"/>
                    </a:cubicBezTo>
                    <a:cubicBezTo>
                      <a:pt x="77" y="108"/>
                      <a:pt x="66" y="108"/>
                      <a:pt x="60" y="106"/>
                    </a:cubicBezTo>
                    <a:cubicBezTo>
                      <a:pt x="65" y="92"/>
                      <a:pt x="66" y="87"/>
                      <a:pt x="50" y="82"/>
                    </a:cubicBezTo>
                    <a:cubicBezTo>
                      <a:pt x="48" y="82"/>
                      <a:pt x="37" y="86"/>
                      <a:pt x="34" y="82"/>
                    </a:cubicBezTo>
                    <a:cubicBezTo>
                      <a:pt x="32" y="79"/>
                      <a:pt x="30" y="70"/>
                      <a:pt x="30" y="70"/>
                    </a:cubicBezTo>
                    <a:cubicBezTo>
                      <a:pt x="32" y="54"/>
                      <a:pt x="32" y="52"/>
                      <a:pt x="42" y="42"/>
                    </a:cubicBezTo>
                    <a:cubicBezTo>
                      <a:pt x="41" y="30"/>
                      <a:pt x="45" y="5"/>
                      <a:pt x="30" y="0"/>
                    </a:cubicBezTo>
                    <a:cubicBezTo>
                      <a:pt x="14" y="4"/>
                      <a:pt x="16" y="4"/>
                      <a:pt x="18" y="22"/>
                    </a:cubicBezTo>
                    <a:cubicBezTo>
                      <a:pt x="16" y="39"/>
                      <a:pt x="15" y="35"/>
                      <a:pt x="4" y="46"/>
                    </a:cubicBezTo>
                    <a:cubicBezTo>
                      <a:pt x="0" y="59"/>
                      <a:pt x="5" y="67"/>
                      <a:pt x="14" y="76"/>
                    </a:cubicBezTo>
                    <a:cubicBezTo>
                      <a:pt x="15" y="80"/>
                      <a:pt x="17" y="93"/>
                      <a:pt x="14" y="96"/>
                    </a:cubicBezTo>
                    <a:close/>
                  </a:path>
                </a:pathLst>
              </a:custGeom>
              <a:solidFill>
                <a:schemeClr val="folHlink"/>
              </a:solidFill>
              <a:ln w="9525">
                <a:noFill/>
                <a:round/>
                <a:headEnd/>
                <a:tailEnd/>
              </a:ln>
            </p:spPr>
            <p:txBody>
              <a:bodyPr/>
              <a:lstStyle/>
              <a:p>
                <a:endParaRPr lang="zh-CN" altLang="en-US"/>
              </a:p>
            </p:txBody>
          </p:sp>
          <p:sp>
            <p:nvSpPr>
              <p:cNvPr id="57" name="任意多边形 82972"/>
              <p:cNvSpPr>
                <a:spLocks noChangeArrowheads="1"/>
              </p:cNvSpPr>
              <p:nvPr userDrawn="1"/>
            </p:nvSpPr>
            <p:spPr bwMode="auto">
              <a:xfrm>
                <a:off x="2415" y="644"/>
                <a:ext cx="32" cy="41"/>
              </a:xfrm>
              <a:custGeom>
                <a:avLst/>
                <a:gdLst>
                  <a:gd name="T0" fmla="*/ 6 w 32"/>
                  <a:gd name="T1" fmla="*/ 13 h 50"/>
                  <a:gd name="T2" fmla="*/ 12 w 32"/>
                  <a:gd name="T3" fmla="*/ 0 h 50"/>
                  <a:gd name="T4" fmla="*/ 20 w 32"/>
                  <a:gd name="T5" fmla="*/ 9 h 50"/>
                  <a:gd name="T6" fmla="*/ 22 w 32"/>
                  <a:gd name="T7" fmla="*/ 13 h 50"/>
                  <a:gd name="T8" fmla="*/ 28 w 32"/>
                  <a:gd name="T9" fmla="*/ 14 h 50"/>
                  <a:gd name="T10" fmla="*/ 32 w 32"/>
                  <a:gd name="T11" fmla="*/ 21 h 50"/>
                  <a:gd name="T12" fmla="*/ 18 w 32"/>
                  <a:gd name="T13" fmla="*/ 28 h 50"/>
                  <a:gd name="T14" fmla="*/ 6 w 32"/>
                  <a:gd name="T15" fmla="*/ 13 h 5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2" h="50">
                    <a:moveTo>
                      <a:pt x="6" y="24"/>
                    </a:moveTo>
                    <a:cubicBezTo>
                      <a:pt x="0" y="15"/>
                      <a:pt x="3" y="6"/>
                      <a:pt x="12" y="0"/>
                    </a:cubicBezTo>
                    <a:cubicBezTo>
                      <a:pt x="23" y="3"/>
                      <a:pt x="23" y="5"/>
                      <a:pt x="20" y="16"/>
                    </a:cubicBezTo>
                    <a:cubicBezTo>
                      <a:pt x="21" y="19"/>
                      <a:pt x="20" y="22"/>
                      <a:pt x="22" y="24"/>
                    </a:cubicBezTo>
                    <a:cubicBezTo>
                      <a:pt x="23" y="26"/>
                      <a:pt x="27" y="24"/>
                      <a:pt x="28" y="26"/>
                    </a:cubicBezTo>
                    <a:cubicBezTo>
                      <a:pt x="30" y="29"/>
                      <a:pt x="32" y="38"/>
                      <a:pt x="32" y="38"/>
                    </a:cubicBezTo>
                    <a:cubicBezTo>
                      <a:pt x="29" y="46"/>
                      <a:pt x="26" y="47"/>
                      <a:pt x="18" y="50"/>
                    </a:cubicBezTo>
                    <a:cubicBezTo>
                      <a:pt x="12" y="41"/>
                      <a:pt x="18" y="24"/>
                      <a:pt x="6" y="24"/>
                    </a:cubicBezTo>
                    <a:close/>
                  </a:path>
                </a:pathLst>
              </a:custGeom>
              <a:solidFill>
                <a:schemeClr val="folHlink"/>
              </a:solidFill>
              <a:ln w="9525">
                <a:noFill/>
                <a:round/>
                <a:headEnd/>
                <a:tailEnd/>
              </a:ln>
            </p:spPr>
            <p:txBody>
              <a:bodyPr/>
              <a:lstStyle/>
              <a:p>
                <a:endParaRPr lang="zh-CN" altLang="en-US"/>
              </a:p>
            </p:txBody>
          </p:sp>
          <p:sp>
            <p:nvSpPr>
              <p:cNvPr id="58" name="任意多边形 82973"/>
              <p:cNvSpPr>
                <a:spLocks noChangeArrowheads="1"/>
              </p:cNvSpPr>
              <p:nvPr userDrawn="1"/>
            </p:nvSpPr>
            <p:spPr bwMode="auto">
              <a:xfrm>
                <a:off x="2349" y="654"/>
                <a:ext cx="45" cy="41"/>
              </a:xfrm>
              <a:custGeom>
                <a:avLst/>
                <a:gdLst>
                  <a:gd name="T0" fmla="*/ 0 w 43"/>
                  <a:gd name="T1" fmla="*/ 25 h 50"/>
                  <a:gd name="T2" fmla="*/ 25 w 43"/>
                  <a:gd name="T3" fmla="*/ 11 h 50"/>
                  <a:gd name="T4" fmla="*/ 42 w 43"/>
                  <a:gd name="T5" fmla="*/ 0 h 50"/>
                  <a:gd name="T6" fmla="*/ 27 w 43"/>
                  <a:gd name="T7" fmla="*/ 16 h 50"/>
                  <a:gd name="T8" fmla="*/ 2 w 43"/>
                  <a:gd name="T9" fmla="*/ 28 h 50"/>
                  <a:gd name="T10" fmla="*/ 0 w 43"/>
                  <a:gd name="T11" fmla="*/ 25 h 5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3" h="50">
                    <a:moveTo>
                      <a:pt x="0" y="44"/>
                    </a:moveTo>
                    <a:cubicBezTo>
                      <a:pt x="6" y="38"/>
                      <a:pt x="18" y="29"/>
                      <a:pt x="22" y="20"/>
                    </a:cubicBezTo>
                    <a:cubicBezTo>
                      <a:pt x="27" y="10"/>
                      <a:pt x="25" y="4"/>
                      <a:pt x="36" y="0"/>
                    </a:cubicBezTo>
                    <a:cubicBezTo>
                      <a:pt x="43" y="11"/>
                      <a:pt x="36" y="24"/>
                      <a:pt x="24" y="28"/>
                    </a:cubicBezTo>
                    <a:cubicBezTo>
                      <a:pt x="21" y="38"/>
                      <a:pt x="12" y="47"/>
                      <a:pt x="2" y="50"/>
                    </a:cubicBezTo>
                    <a:cubicBezTo>
                      <a:pt x="1" y="48"/>
                      <a:pt x="0" y="44"/>
                      <a:pt x="0" y="44"/>
                    </a:cubicBezTo>
                    <a:close/>
                  </a:path>
                </a:pathLst>
              </a:custGeom>
              <a:solidFill>
                <a:schemeClr val="folHlink"/>
              </a:solidFill>
              <a:ln w="9525">
                <a:noFill/>
                <a:round/>
                <a:headEnd/>
                <a:tailEnd/>
              </a:ln>
            </p:spPr>
            <p:txBody>
              <a:bodyPr/>
              <a:lstStyle/>
              <a:p>
                <a:endParaRPr lang="zh-CN" altLang="en-US"/>
              </a:p>
            </p:txBody>
          </p:sp>
          <p:sp>
            <p:nvSpPr>
              <p:cNvPr id="59" name="任意多边形 82974"/>
              <p:cNvSpPr>
                <a:spLocks noChangeArrowheads="1"/>
              </p:cNvSpPr>
              <p:nvPr userDrawn="1"/>
            </p:nvSpPr>
            <p:spPr bwMode="auto">
              <a:xfrm>
                <a:off x="4808" y="597"/>
                <a:ext cx="701" cy="438"/>
              </a:xfrm>
              <a:custGeom>
                <a:avLst/>
                <a:gdLst>
                  <a:gd name="T0" fmla="*/ 68 w 471"/>
                  <a:gd name="T1" fmla="*/ 1060 h 281"/>
                  <a:gd name="T2" fmla="*/ 80 w 471"/>
                  <a:gd name="T3" fmla="*/ 948 h 281"/>
                  <a:gd name="T4" fmla="*/ 73 w 471"/>
                  <a:gd name="T5" fmla="*/ 927 h 281"/>
                  <a:gd name="T6" fmla="*/ 54 w 471"/>
                  <a:gd name="T7" fmla="*/ 826 h 281"/>
                  <a:gd name="T8" fmla="*/ 13 w 471"/>
                  <a:gd name="T9" fmla="*/ 814 h 281"/>
                  <a:gd name="T10" fmla="*/ 0 w 471"/>
                  <a:gd name="T11" fmla="*/ 723 h 281"/>
                  <a:gd name="T12" fmla="*/ 40 w 471"/>
                  <a:gd name="T13" fmla="*/ 683 h 281"/>
                  <a:gd name="T14" fmla="*/ 19 w 471"/>
                  <a:gd name="T15" fmla="*/ 625 h 281"/>
                  <a:gd name="T16" fmla="*/ 6 w 471"/>
                  <a:gd name="T17" fmla="*/ 605 h 281"/>
                  <a:gd name="T18" fmla="*/ 94 w 471"/>
                  <a:gd name="T19" fmla="*/ 454 h 281"/>
                  <a:gd name="T20" fmla="*/ 144 w 471"/>
                  <a:gd name="T21" fmla="*/ 365 h 281"/>
                  <a:gd name="T22" fmla="*/ 140 w 471"/>
                  <a:gd name="T23" fmla="*/ 265 h 281"/>
                  <a:gd name="T24" fmla="*/ 80 w 471"/>
                  <a:gd name="T25" fmla="*/ 162 h 281"/>
                  <a:gd name="T26" fmla="*/ 67 w 471"/>
                  <a:gd name="T27" fmla="*/ 122 h 281"/>
                  <a:gd name="T28" fmla="*/ 86 w 471"/>
                  <a:gd name="T29" fmla="*/ 136 h 281"/>
                  <a:gd name="T30" fmla="*/ 158 w 471"/>
                  <a:gd name="T31" fmla="*/ 134 h 281"/>
                  <a:gd name="T32" fmla="*/ 210 w 471"/>
                  <a:gd name="T33" fmla="*/ 41 h 281"/>
                  <a:gd name="T34" fmla="*/ 271 w 471"/>
                  <a:gd name="T35" fmla="*/ 0 h 281"/>
                  <a:gd name="T36" fmla="*/ 290 w 471"/>
                  <a:gd name="T37" fmla="*/ 8 h 281"/>
                  <a:gd name="T38" fmla="*/ 304 w 471"/>
                  <a:gd name="T39" fmla="*/ 34 h 281"/>
                  <a:gd name="T40" fmla="*/ 323 w 471"/>
                  <a:gd name="T41" fmla="*/ 19 h 281"/>
                  <a:gd name="T42" fmla="*/ 363 w 471"/>
                  <a:gd name="T43" fmla="*/ 30 h 281"/>
                  <a:gd name="T44" fmla="*/ 382 w 471"/>
                  <a:gd name="T45" fmla="*/ 34 h 281"/>
                  <a:gd name="T46" fmla="*/ 466 w 471"/>
                  <a:gd name="T47" fmla="*/ 53 h 281"/>
                  <a:gd name="T48" fmla="*/ 512 w 471"/>
                  <a:gd name="T49" fmla="*/ 90 h 281"/>
                  <a:gd name="T50" fmla="*/ 552 w 471"/>
                  <a:gd name="T51" fmla="*/ 64 h 281"/>
                  <a:gd name="T52" fmla="*/ 569 w 471"/>
                  <a:gd name="T53" fmla="*/ 53 h 281"/>
                  <a:gd name="T54" fmla="*/ 643 w 471"/>
                  <a:gd name="T55" fmla="*/ 53 h 281"/>
                  <a:gd name="T56" fmla="*/ 695 w 471"/>
                  <a:gd name="T57" fmla="*/ 122 h 281"/>
                  <a:gd name="T58" fmla="*/ 762 w 471"/>
                  <a:gd name="T59" fmla="*/ 223 h 281"/>
                  <a:gd name="T60" fmla="*/ 808 w 471"/>
                  <a:gd name="T61" fmla="*/ 265 h 281"/>
                  <a:gd name="T62" fmla="*/ 847 w 471"/>
                  <a:gd name="T63" fmla="*/ 257 h 281"/>
                  <a:gd name="T64" fmla="*/ 890 w 471"/>
                  <a:gd name="T65" fmla="*/ 245 h 281"/>
                  <a:gd name="T66" fmla="*/ 957 w 471"/>
                  <a:gd name="T67" fmla="*/ 270 h 281"/>
                  <a:gd name="T68" fmla="*/ 988 w 471"/>
                  <a:gd name="T69" fmla="*/ 306 h 281"/>
                  <a:gd name="T70" fmla="*/ 1015 w 471"/>
                  <a:gd name="T71" fmla="*/ 340 h 281"/>
                  <a:gd name="T72" fmla="*/ 1048 w 471"/>
                  <a:gd name="T73" fmla="*/ 421 h 281"/>
                  <a:gd name="T74" fmla="*/ 1061 w 471"/>
                  <a:gd name="T75" fmla="*/ 454 h 281"/>
                  <a:gd name="T76" fmla="*/ 1067 w 471"/>
                  <a:gd name="T77" fmla="*/ 474 h 281"/>
                  <a:gd name="T78" fmla="*/ 1021 w 471"/>
                  <a:gd name="T79" fmla="*/ 536 h 281"/>
                  <a:gd name="T80" fmla="*/ 1061 w 471"/>
                  <a:gd name="T81" fmla="*/ 535 h 281"/>
                  <a:gd name="T82" fmla="*/ 1128 w 471"/>
                  <a:gd name="T83" fmla="*/ 588 h 281"/>
                  <a:gd name="T84" fmla="*/ 1201 w 471"/>
                  <a:gd name="T85" fmla="*/ 595 h 281"/>
                  <a:gd name="T86" fmla="*/ 1253 w 471"/>
                  <a:gd name="T87" fmla="*/ 636 h 281"/>
                  <a:gd name="T88" fmla="*/ 1261 w 471"/>
                  <a:gd name="T89" fmla="*/ 652 h 281"/>
                  <a:gd name="T90" fmla="*/ 1261 w 471"/>
                  <a:gd name="T91" fmla="*/ 666 h 281"/>
                  <a:gd name="T92" fmla="*/ 1298 w 471"/>
                  <a:gd name="T93" fmla="*/ 652 h 281"/>
                  <a:gd name="T94" fmla="*/ 1319 w 471"/>
                  <a:gd name="T95" fmla="*/ 648 h 281"/>
                  <a:gd name="T96" fmla="*/ 1447 w 471"/>
                  <a:gd name="T97" fmla="*/ 700 h 281"/>
                  <a:gd name="T98" fmla="*/ 1473 w 471"/>
                  <a:gd name="T99" fmla="*/ 753 h 281"/>
                  <a:gd name="T100" fmla="*/ 1533 w 471"/>
                  <a:gd name="T101" fmla="*/ 761 h 281"/>
                  <a:gd name="T102" fmla="*/ 1552 w 471"/>
                  <a:gd name="T103" fmla="*/ 814 h 281"/>
                  <a:gd name="T104" fmla="*/ 1487 w 471"/>
                  <a:gd name="T105" fmla="*/ 977 h 281"/>
                  <a:gd name="T106" fmla="*/ 1433 w 471"/>
                  <a:gd name="T107" fmla="*/ 1065 h 281"/>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471" h="281">
                    <a:moveTo>
                      <a:pt x="21" y="280"/>
                    </a:moveTo>
                    <a:cubicBezTo>
                      <a:pt x="32" y="281"/>
                      <a:pt x="25" y="253"/>
                      <a:pt x="24" y="250"/>
                    </a:cubicBezTo>
                    <a:cubicBezTo>
                      <a:pt x="23" y="248"/>
                      <a:pt x="22" y="245"/>
                      <a:pt x="22" y="245"/>
                    </a:cubicBezTo>
                    <a:cubicBezTo>
                      <a:pt x="21" y="243"/>
                      <a:pt x="20" y="221"/>
                      <a:pt x="16" y="218"/>
                    </a:cubicBezTo>
                    <a:cubicBezTo>
                      <a:pt x="13" y="216"/>
                      <a:pt x="4" y="215"/>
                      <a:pt x="4" y="215"/>
                    </a:cubicBezTo>
                    <a:cubicBezTo>
                      <a:pt x="0" y="207"/>
                      <a:pt x="3" y="200"/>
                      <a:pt x="0" y="191"/>
                    </a:cubicBezTo>
                    <a:cubicBezTo>
                      <a:pt x="2" y="185"/>
                      <a:pt x="7" y="186"/>
                      <a:pt x="12" y="180"/>
                    </a:cubicBezTo>
                    <a:cubicBezTo>
                      <a:pt x="14" y="172"/>
                      <a:pt x="14" y="169"/>
                      <a:pt x="6" y="165"/>
                    </a:cubicBezTo>
                    <a:cubicBezTo>
                      <a:pt x="4" y="163"/>
                      <a:pt x="2" y="162"/>
                      <a:pt x="2" y="160"/>
                    </a:cubicBezTo>
                    <a:cubicBezTo>
                      <a:pt x="2" y="150"/>
                      <a:pt x="16" y="123"/>
                      <a:pt x="28" y="120"/>
                    </a:cubicBezTo>
                    <a:cubicBezTo>
                      <a:pt x="32" y="111"/>
                      <a:pt x="40" y="105"/>
                      <a:pt x="44" y="96"/>
                    </a:cubicBezTo>
                    <a:cubicBezTo>
                      <a:pt x="39" y="83"/>
                      <a:pt x="38" y="85"/>
                      <a:pt x="42" y="70"/>
                    </a:cubicBezTo>
                    <a:cubicBezTo>
                      <a:pt x="38" y="60"/>
                      <a:pt x="34" y="48"/>
                      <a:pt x="24" y="43"/>
                    </a:cubicBezTo>
                    <a:cubicBezTo>
                      <a:pt x="18" y="36"/>
                      <a:pt x="10" y="37"/>
                      <a:pt x="20" y="32"/>
                    </a:cubicBezTo>
                    <a:cubicBezTo>
                      <a:pt x="27" y="34"/>
                      <a:pt x="26" y="32"/>
                      <a:pt x="26" y="36"/>
                    </a:cubicBezTo>
                    <a:cubicBezTo>
                      <a:pt x="34" y="41"/>
                      <a:pt x="39" y="39"/>
                      <a:pt x="48" y="35"/>
                    </a:cubicBezTo>
                    <a:cubicBezTo>
                      <a:pt x="45" y="22"/>
                      <a:pt x="48" y="14"/>
                      <a:pt x="64" y="11"/>
                    </a:cubicBezTo>
                    <a:cubicBezTo>
                      <a:pt x="71" y="8"/>
                      <a:pt x="75" y="3"/>
                      <a:pt x="82" y="0"/>
                    </a:cubicBezTo>
                    <a:cubicBezTo>
                      <a:pt x="84" y="1"/>
                      <a:pt x="88" y="0"/>
                      <a:pt x="88" y="2"/>
                    </a:cubicBezTo>
                    <a:cubicBezTo>
                      <a:pt x="90" y="12"/>
                      <a:pt x="75" y="13"/>
                      <a:pt x="92" y="9"/>
                    </a:cubicBezTo>
                    <a:cubicBezTo>
                      <a:pt x="94" y="8"/>
                      <a:pt x="96" y="5"/>
                      <a:pt x="98" y="5"/>
                    </a:cubicBezTo>
                    <a:cubicBezTo>
                      <a:pt x="102" y="4"/>
                      <a:pt x="106" y="7"/>
                      <a:pt x="110" y="8"/>
                    </a:cubicBezTo>
                    <a:cubicBezTo>
                      <a:pt x="112" y="8"/>
                      <a:pt x="116" y="9"/>
                      <a:pt x="116" y="9"/>
                    </a:cubicBezTo>
                    <a:cubicBezTo>
                      <a:pt x="122" y="16"/>
                      <a:pt x="129" y="13"/>
                      <a:pt x="141" y="14"/>
                    </a:cubicBezTo>
                    <a:cubicBezTo>
                      <a:pt x="143" y="21"/>
                      <a:pt x="147" y="22"/>
                      <a:pt x="155" y="24"/>
                    </a:cubicBezTo>
                    <a:cubicBezTo>
                      <a:pt x="159" y="22"/>
                      <a:pt x="163" y="20"/>
                      <a:pt x="167" y="17"/>
                    </a:cubicBezTo>
                    <a:cubicBezTo>
                      <a:pt x="169" y="16"/>
                      <a:pt x="173" y="14"/>
                      <a:pt x="173" y="14"/>
                    </a:cubicBezTo>
                    <a:cubicBezTo>
                      <a:pt x="195" y="26"/>
                      <a:pt x="175" y="20"/>
                      <a:pt x="195" y="14"/>
                    </a:cubicBezTo>
                    <a:cubicBezTo>
                      <a:pt x="207" y="17"/>
                      <a:pt x="201" y="26"/>
                      <a:pt x="211" y="32"/>
                    </a:cubicBezTo>
                    <a:cubicBezTo>
                      <a:pt x="214" y="38"/>
                      <a:pt x="224" y="55"/>
                      <a:pt x="231" y="59"/>
                    </a:cubicBezTo>
                    <a:cubicBezTo>
                      <a:pt x="241" y="70"/>
                      <a:pt x="235" y="67"/>
                      <a:pt x="245" y="70"/>
                    </a:cubicBezTo>
                    <a:cubicBezTo>
                      <a:pt x="249" y="69"/>
                      <a:pt x="253" y="69"/>
                      <a:pt x="257" y="68"/>
                    </a:cubicBezTo>
                    <a:cubicBezTo>
                      <a:pt x="261" y="67"/>
                      <a:pt x="270" y="65"/>
                      <a:pt x="270" y="65"/>
                    </a:cubicBezTo>
                    <a:cubicBezTo>
                      <a:pt x="278" y="66"/>
                      <a:pt x="283" y="67"/>
                      <a:pt x="290" y="71"/>
                    </a:cubicBezTo>
                    <a:cubicBezTo>
                      <a:pt x="304" y="88"/>
                      <a:pt x="282" y="62"/>
                      <a:pt x="300" y="81"/>
                    </a:cubicBezTo>
                    <a:cubicBezTo>
                      <a:pt x="302" y="84"/>
                      <a:pt x="308" y="90"/>
                      <a:pt x="308" y="90"/>
                    </a:cubicBezTo>
                    <a:cubicBezTo>
                      <a:pt x="311" y="98"/>
                      <a:pt x="315" y="103"/>
                      <a:pt x="318" y="111"/>
                    </a:cubicBezTo>
                    <a:cubicBezTo>
                      <a:pt x="319" y="114"/>
                      <a:pt x="321" y="117"/>
                      <a:pt x="322" y="120"/>
                    </a:cubicBezTo>
                    <a:cubicBezTo>
                      <a:pt x="323" y="122"/>
                      <a:pt x="324" y="125"/>
                      <a:pt x="324" y="125"/>
                    </a:cubicBezTo>
                    <a:cubicBezTo>
                      <a:pt x="321" y="132"/>
                      <a:pt x="313" y="134"/>
                      <a:pt x="310" y="142"/>
                    </a:cubicBezTo>
                    <a:cubicBezTo>
                      <a:pt x="313" y="151"/>
                      <a:pt x="317" y="146"/>
                      <a:pt x="322" y="141"/>
                    </a:cubicBezTo>
                    <a:cubicBezTo>
                      <a:pt x="341" y="143"/>
                      <a:pt x="339" y="142"/>
                      <a:pt x="342" y="155"/>
                    </a:cubicBezTo>
                    <a:cubicBezTo>
                      <a:pt x="351" y="150"/>
                      <a:pt x="355" y="152"/>
                      <a:pt x="364" y="157"/>
                    </a:cubicBezTo>
                    <a:cubicBezTo>
                      <a:pt x="369" y="162"/>
                      <a:pt x="372" y="166"/>
                      <a:pt x="380" y="168"/>
                    </a:cubicBezTo>
                    <a:cubicBezTo>
                      <a:pt x="381" y="169"/>
                      <a:pt x="383" y="171"/>
                      <a:pt x="382" y="172"/>
                    </a:cubicBezTo>
                    <a:cubicBezTo>
                      <a:pt x="380" y="176"/>
                      <a:pt x="368" y="172"/>
                      <a:pt x="382" y="176"/>
                    </a:cubicBezTo>
                    <a:cubicBezTo>
                      <a:pt x="386" y="175"/>
                      <a:pt x="390" y="173"/>
                      <a:pt x="394" y="172"/>
                    </a:cubicBezTo>
                    <a:cubicBezTo>
                      <a:pt x="396" y="172"/>
                      <a:pt x="400" y="171"/>
                      <a:pt x="400" y="171"/>
                    </a:cubicBezTo>
                    <a:cubicBezTo>
                      <a:pt x="413" y="177"/>
                      <a:pt x="427" y="179"/>
                      <a:pt x="439" y="185"/>
                    </a:cubicBezTo>
                    <a:cubicBezTo>
                      <a:pt x="441" y="190"/>
                      <a:pt x="445" y="194"/>
                      <a:pt x="447" y="199"/>
                    </a:cubicBezTo>
                    <a:cubicBezTo>
                      <a:pt x="453" y="198"/>
                      <a:pt x="460" y="195"/>
                      <a:pt x="465" y="201"/>
                    </a:cubicBezTo>
                    <a:cubicBezTo>
                      <a:pt x="468" y="205"/>
                      <a:pt x="471" y="215"/>
                      <a:pt x="471" y="215"/>
                    </a:cubicBezTo>
                    <a:cubicBezTo>
                      <a:pt x="468" y="231"/>
                      <a:pt x="469" y="248"/>
                      <a:pt x="451" y="258"/>
                    </a:cubicBezTo>
                    <a:cubicBezTo>
                      <a:pt x="447" y="262"/>
                      <a:pt x="437" y="275"/>
                      <a:pt x="435" y="281"/>
                    </a:cubicBezTo>
                  </a:path>
                </a:pathLst>
              </a:custGeom>
              <a:solidFill>
                <a:schemeClr val="folHlink"/>
              </a:solidFill>
              <a:ln w="9525">
                <a:noFill/>
                <a:round/>
                <a:headEnd/>
                <a:tailEnd/>
              </a:ln>
            </p:spPr>
            <p:txBody>
              <a:bodyPr/>
              <a:lstStyle/>
              <a:p>
                <a:endParaRPr lang="zh-CN" altLang="en-US"/>
              </a:p>
            </p:txBody>
          </p:sp>
          <p:sp>
            <p:nvSpPr>
              <p:cNvPr id="60" name="任意多边形 82975"/>
              <p:cNvSpPr>
                <a:spLocks noChangeArrowheads="1"/>
              </p:cNvSpPr>
              <p:nvPr userDrawn="1"/>
            </p:nvSpPr>
            <p:spPr bwMode="auto">
              <a:xfrm>
                <a:off x="3880" y="-7"/>
                <a:ext cx="984" cy="692"/>
              </a:xfrm>
              <a:custGeom>
                <a:avLst/>
                <a:gdLst>
                  <a:gd name="T0" fmla="*/ 406 w 984"/>
                  <a:gd name="T1" fmla="*/ 3 h 844"/>
                  <a:gd name="T2" fmla="*/ 502 w 984"/>
                  <a:gd name="T3" fmla="*/ 19 h 844"/>
                  <a:gd name="T4" fmla="*/ 550 w 984"/>
                  <a:gd name="T5" fmla="*/ 20 h 844"/>
                  <a:gd name="T6" fmla="*/ 578 w 984"/>
                  <a:gd name="T7" fmla="*/ 72 h 844"/>
                  <a:gd name="T8" fmla="*/ 586 w 984"/>
                  <a:gd name="T9" fmla="*/ 50 h 844"/>
                  <a:gd name="T10" fmla="*/ 606 w 984"/>
                  <a:gd name="T11" fmla="*/ 39 h 844"/>
                  <a:gd name="T12" fmla="*/ 642 w 984"/>
                  <a:gd name="T13" fmla="*/ 69 h 844"/>
                  <a:gd name="T14" fmla="*/ 682 w 984"/>
                  <a:gd name="T15" fmla="*/ 54 h 844"/>
                  <a:gd name="T16" fmla="*/ 706 w 984"/>
                  <a:gd name="T17" fmla="*/ 48 h 844"/>
                  <a:gd name="T18" fmla="*/ 762 w 984"/>
                  <a:gd name="T19" fmla="*/ 2 h 844"/>
                  <a:gd name="T20" fmla="*/ 798 w 984"/>
                  <a:gd name="T21" fmla="*/ 39 h 844"/>
                  <a:gd name="T22" fmla="*/ 798 w 984"/>
                  <a:gd name="T23" fmla="*/ 72 h 844"/>
                  <a:gd name="T24" fmla="*/ 790 w 984"/>
                  <a:gd name="T25" fmla="*/ 88 h 844"/>
                  <a:gd name="T26" fmla="*/ 766 w 984"/>
                  <a:gd name="T27" fmla="*/ 89 h 844"/>
                  <a:gd name="T28" fmla="*/ 762 w 984"/>
                  <a:gd name="T29" fmla="*/ 102 h 844"/>
                  <a:gd name="T30" fmla="*/ 802 w 984"/>
                  <a:gd name="T31" fmla="*/ 125 h 844"/>
                  <a:gd name="T32" fmla="*/ 786 w 984"/>
                  <a:gd name="T33" fmla="*/ 177 h 844"/>
                  <a:gd name="T34" fmla="*/ 830 w 984"/>
                  <a:gd name="T35" fmla="*/ 228 h 844"/>
                  <a:gd name="T36" fmla="*/ 854 w 984"/>
                  <a:gd name="T37" fmla="*/ 248 h 844"/>
                  <a:gd name="T38" fmla="*/ 830 w 984"/>
                  <a:gd name="T39" fmla="*/ 248 h 844"/>
                  <a:gd name="T40" fmla="*/ 746 w 984"/>
                  <a:gd name="T41" fmla="*/ 208 h 844"/>
                  <a:gd name="T42" fmla="*/ 678 w 984"/>
                  <a:gd name="T43" fmla="*/ 222 h 844"/>
                  <a:gd name="T44" fmla="*/ 590 w 984"/>
                  <a:gd name="T45" fmla="*/ 244 h 844"/>
                  <a:gd name="T46" fmla="*/ 642 w 984"/>
                  <a:gd name="T47" fmla="*/ 319 h 844"/>
                  <a:gd name="T48" fmla="*/ 710 w 984"/>
                  <a:gd name="T49" fmla="*/ 336 h 844"/>
                  <a:gd name="T50" fmla="*/ 738 w 984"/>
                  <a:gd name="T51" fmla="*/ 303 h 844"/>
                  <a:gd name="T52" fmla="*/ 774 w 984"/>
                  <a:gd name="T53" fmla="*/ 314 h 844"/>
                  <a:gd name="T54" fmla="*/ 766 w 984"/>
                  <a:gd name="T55" fmla="*/ 348 h 844"/>
                  <a:gd name="T56" fmla="*/ 802 w 984"/>
                  <a:gd name="T57" fmla="*/ 369 h 844"/>
                  <a:gd name="T58" fmla="*/ 838 w 984"/>
                  <a:gd name="T59" fmla="*/ 362 h 844"/>
                  <a:gd name="T60" fmla="*/ 922 w 984"/>
                  <a:gd name="T61" fmla="*/ 444 h 844"/>
                  <a:gd name="T62" fmla="*/ 942 w 984"/>
                  <a:gd name="T63" fmla="*/ 455 h 844"/>
                  <a:gd name="T64" fmla="*/ 874 w 984"/>
                  <a:gd name="T65" fmla="*/ 446 h 844"/>
                  <a:gd name="T66" fmla="*/ 830 w 984"/>
                  <a:gd name="T67" fmla="*/ 417 h 844"/>
                  <a:gd name="T68" fmla="*/ 778 w 984"/>
                  <a:gd name="T69" fmla="*/ 391 h 844"/>
                  <a:gd name="T70" fmla="*/ 702 w 984"/>
                  <a:gd name="T71" fmla="*/ 365 h 844"/>
                  <a:gd name="T72" fmla="*/ 614 w 984"/>
                  <a:gd name="T73" fmla="*/ 357 h 844"/>
                  <a:gd name="T74" fmla="*/ 506 w 984"/>
                  <a:gd name="T75" fmla="*/ 327 h 844"/>
                  <a:gd name="T76" fmla="*/ 462 w 984"/>
                  <a:gd name="T77" fmla="*/ 279 h 844"/>
                  <a:gd name="T78" fmla="*/ 430 w 984"/>
                  <a:gd name="T79" fmla="*/ 255 h 844"/>
                  <a:gd name="T80" fmla="*/ 382 w 984"/>
                  <a:gd name="T81" fmla="*/ 237 h 844"/>
                  <a:gd name="T82" fmla="*/ 342 w 984"/>
                  <a:gd name="T83" fmla="*/ 203 h 844"/>
                  <a:gd name="T84" fmla="*/ 354 w 984"/>
                  <a:gd name="T85" fmla="*/ 228 h 844"/>
                  <a:gd name="T86" fmla="*/ 418 w 984"/>
                  <a:gd name="T87" fmla="*/ 272 h 844"/>
                  <a:gd name="T88" fmla="*/ 422 w 984"/>
                  <a:gd name="T89" fmla="*/ 289 h 844"/>
                  <a:gd name="T90" fmla="*/ 394 w 984"/>
                  <a:gd name="T91" fmla="*/ 275 h 844"/>
                  <a:gd name="T92" fmla="*/ 354 w 984"/>
                  <a:gd name="T93" fmla="*/ 257 h 844"/>
                  <a:gd name="T94" fmla="*/ 314 w 984"/>
                  <a:gd name="T95" fmla="*/ 222 h 844"/>
                  <a:gd name="T96" fmla="*/ 266 w 984"/>
                  <a:gd name="T97" fmla="*/ 191 h 844"/>
                  <a:gd name="T98" fmla="*/ 210 w 984"/>
                  <a:gd name="T99" fmla="*/ 173 h 844"/>
                  <a:gd name="T100" fmla="*/ 154 w 984"/>
                  <a:gd name="T101" fmla="*/ 131 h 844"/>
                  <a:gd name="T102" fmla="*/ 66 w 984"/>
                  <a:gd name="T103" fmla="*/ 36 h 844"/>
                  <a:gd name="T104" fmla="*/ 34 w 984"/>
                  <a:gd name="T105" fmla="*/ 20 h 844"/>
                  <a:gd name="T106" fmla="*/ 46 w 984"/>
                  <a:gd name="T107" fmla="*/ 12 h 844"/>
                  <a:gd name="T108" fmla="*/ 102 w 984"/>
                  <a:gd name="T109" fmla="*/ 39 h 844"/>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984" h="844">
                    <a:moveTo>
                      <a:pt x="82" y="38"/>
                    </a:moveTo>
                    <a:lnTo>
                      <a:pt x="406" y="6"/>
                    </a:lnTo>
                    <a:cubicBezTo>
                      <a:pt x="497" y="22"/>
                      <a:pt x="465" y="0"/>
                      <a:pt x="474" y="54"/>
                    </a:cubicBezTo>
                    <a:cubicBezTo>
                      <a:pt x="492" y="48"/>
                      <a:pt x="484" y="40"/>
                      <a:pt x="502" y="34"/>
                    </a:cubicBezTo>
                    <a:cubicBezTo>
                      <a:pt x="510" y="37"/>
                      <a:pt x="517" y="46"/>
                      <a:pt x="526" y="46"/>
                    </a:cubicBezTo>
                    <a:cubicBezTo>
                      <a:pt x="534" y="46"/>
                      <a:pt x="550" y="38"/>
                      <a:pt x="550" y="38"/>
                    </a:cubicBezTo>
                    <a:cubicBezTo>
                      <a:pt x="556" y="55"/>
                      <a:pt x="552" y="60"/>
                      <a:pt x="542" y="74"/>
                    </a:cubicBezTo>
                    <a:cubicBezTo>
                      <a:pt x="555" y="114"/>
                      <a:pt x="550" y="102"/>
                      <a:pt x="578" y="130"/>
                    </a:cubicBezTo>
                    <a:cubicBezTo>
                      <a:pt x="584" y="148"/>
                      <a:pt x="590" y="148"/>
                      <a:pt x="606" y="138"/>
                    </a:cubicBezTo>
                    <a:cubicBezTo>
                      <a:pt x="600" y="119"/>
                      <a:pt x="594" y="107"/>
                      <a:pt x="586" y="90"/>
                    </a:cubicBezTo>
                    <a:cubicBezTo>
                      <a:pt x="583" y="82"/>
                      <a:pt x="578" y="66"/>
                      <a:pt x="578" y="66"/>
                    </a:cubicBezTo>
                    <a:cubicBezTo>
                      <a:pt x="585" y="44"/>
                      <a:pt x="597" y="56"/>
                      <a:pt x="606" y="70"/>
                    </a:cubicBezTo>
                    <a:cubicBezTo>
                      <a:pt x="609" y="86"/>
                      <a:pt x="608" y="117"/>
                      <a:pt x="626" y="90"/>
                    </a:cubicBezTo>
                    <a:cubicBezTo>
                      <a:pt x="648" y="97"/>
                      <a:pt x="646" y="104"/>
                      <a:pt x="642" y="126"/>
                    </a:cubicBezTo>
                    <a:cubicBezTo>
                      <a:pt x="650" y="150"/>
                      <a:pt x="665" y="141"/>
                      <a:pt x="682" y="130"/>
                    </a:cubicBezTo>
                    <a:cubicBezTo>
                      <a:pt x="689" y="108"/>
                      <a:pt x="673" y="124"/>
                      <a:pt x="682" y="98"/>
                    </a:cubicBezTo>
                    <a:cubicBezTo>
                      <a:pt x="683" y="94"/>
                      <a:pt x="690" y="96"/>
                      <a:pt x="694" y="94"/>
                    </a:cubicBezTo>
                    <a:cubicBezTo>
                      <a:pt x="698" y="92"/>
                      <a:pt x="702" y="89"/>
                      <a:pt x="706" y="86"/>
                    </a:cubicBezTo>
                    <a:cubicBezTo>
                      <a:pt x="717" y="54"/>
                      <a:pt x="688" y="54"/>
                      <a:pt x="742" y="46"/>
                    </a:cubicBezTo>
                    <a:cubicBezTo>
                      <a:pt x="748" y="27"/>
                      <a:pt x="741" y="9"/>
                      <a:pt x="762" y="2"/>
                    </a:cubicBezTo>
                    <a:cubicBezTo>
                      <a:pt x="788" y="11"/>
                      <a:pt x="777" y="38"/>
                      <a:pt x="802" y="46"/>
                    </a:cubicBezTo>
                    <a:cubicBezTo>
                      <a:pt x="831" y="36"/>
                      <a:pt x="805" y="63"/>
                      <a:pt x="798" y="70"/>
                    </a:cubicBezTo>
                    <a:cubicBezTo>
                      <a:pt x="789" y="96"/>
                      <a:pt x="787" y="96"/>
                      <a:pt x="802" y="118"/>
                    </a:cubicBezTo>
                    <a:cubicBezTo>
                      <a:pt x="801" y="122"/>
                      <a:pt x="801" y="127"/>
                      <a:pt x="798" y="130"/>
                    </a:cubicBezTo>
                    <a:cubicBezTo>
                      <a:pt x="794" y="133"/>
                      <a:pt x="784" y="129"/>
                      <a:pt x="782" y="134"/>
                    </a:cubicBezTo>
                    <a:cubicBezTo>
                      <a:pt x="780" y="142"/>
                      <a:pt x="790" y="158"/>
                      <a:pt x="790" y="158"/>
                    </a:cubicBezTo>
                    <a:cubicBezTo>
                      <a:pt x="786" y="161"/>
                      <a:pt x="783" y="165"/>
                      <a:pt x="778" y="166"/>
                    </a:cubicBezTo>
                    <a:cubicBezTo>
                      <a:pt x="774" y="167"/>
                      <a:pt x="769" y="159"/>
                      <a:pt x="766" y="162"/>
                    </a:cubicBezTo>
                    <a:cubicBezTo>
                      <a:pt x="758" y="170"/>
                      <a:pt x="794" y="182"/>
                      <a:pt x="794" y="182"/>
                    </a:cubicBezTo>
                    <a:cubicBezTo>
                      <a:pt x="804" y="211"/>
                      <a:pt x="775" y="190"/>
                      <a:pt x="762" y="186"/>
                    </a:cubicBezTo>
                    <a:cubicBezTo>
                      <a:pt x="767" y="194"/>
                      <a:pt x="773" y="202"/>
                      <a:pt x="778" y="210"/>
                    </a:cubicBezTo>
                    <a:cubicBezTo>
                      <a:pt x="783" y="218"/>
                      <a:pt x="802" y="226"/>
                      <a:pt x="802" y="226"/>
                    </a:cubicBezTo>
                    <a:cubicBezTo>
                      <a:pt x="813" y="242"/>
                      <a:pt x="804" y="245"/>
                      <a:pt x="810" y="262"/>
                    </a:cubicBezTo>
                    <a:cubicBezTo>
                      <a:pt x="803" y="282"/>
                      <a:pt x="793" y="301"/>
                      <a:pt x="786" y="322"/>
                    </a:cubicBezTo>
                    <a:cubicBezTo>
                      <a:pt x="783" y="330"/>
                      <a:pt x="778" y="346"/>
                      <a:pt x="778" y="346"/>
                    </a:cubicBezTo>
                    <a:cubicBezTo>
                      <a:pt x="785" y="366"/>
                      <a:pt x="817" y="394"/>
                      <a:pt x="830" y="414"/>
                    </a:cubicBezTo>
                    <a:cubicBezTo>
                      <a:pt x="835" y="422"/>
                      <a:pt x="841" y="430"/>
                      <a:pt x="846" y="438"/>
                    </a:cubicBezTo>
                    <a:cubicBezTo>
                      <a:pt x="849" y="442"/>
                      <a:pt x="854" y="450"/>
                      <a:pt x="854" y="450"/>
                    </a:cubicBezTo>
                    <a:cubicBezTo>
                      <a:pt x="853" y="457"/>
                      <a:pt x="855" y="466"/>
                      <a:pt x="850" y="470"/>
                    </a:cubicBezTo>
                    <a:cubicBezTo>
                      <a:pt x="844" y="475"/>
                      <a:pt x="831" y="451"/>
                      <a:pt x="830" y="450"/>
                    </a:cubicBezTo>
                    <a:cubicBezTo>
                      <a:pt x="811" y="431"/>
                      <a:pt x="789" y="421"/>
                      <a:pt x="774" y="398"/>
                    </a:cubicBezTo>
                    <a:cubicBezTo>
                      <a:pt x="769" y="379"/>
                      <a:pt x="766" y="371"/>
                      <a:pt x="746" y="378"/>
                    </a:cubicBezTo>
                    <a:cubicBezTo>
                      <a:pt x="717" y="368"/>
                      <a:pt x="730" y="368"/>
                      <a:pt x="706" y="374"/>
                    </a:cubicBezTo>
                    <a:cubicBezTo>
                      <a:pt x="688" y="402"/>
                      <a:pt x="699" y="395"/>
                      <a:pt x="678" y="402"/>
                    </a:cubicBezTo>
                    <a:cubicBezTo>
                      <a:pt x="654" y="386"/>
                      <a:pt x="650" y="390"/>
                      <a:pt x="618" y="394"/>
                    </a:cubicBezTo>
                    <a:cubicBezTo>
                      <a:pt x="607" y="411"/>
                      <a:pt x="601" y="426"/>
                      <a:pt x="590" y="442"/>
                    </a:cubicBezTo>
                    <a:cubicBezTo>
                      <a:pt x="600" y="471"/>
                      <a:pt x="593" y="459"/>
                      <a:pt x="606" y="478"/>
                    </a:cubicBezTo>
                    <a:cubicBezTo>
                      <a:pt x="593" y="518"/>
                      <a:pt x="622" y="548"/>
                      <a:pt x="642" y="578"/>
                    </a:cubicBezTo>
                    <a:cubicBezTo>
                      <a:pt x="651" y="591"/>
                      <a:pt x="651" y="601"/>
                      <a:pt x="666" y="606"/>
                    </a:cubicBezTo>
                    <a:cubicBezTo>
                      <a:pt x="680" y="627"/>
                      <a:pt x="691" y="623"/>
                      <a:pt x="710" y="610"/>
                    </a:cubicBezTo>
                    <a:cubicBezTo>
                      <a:pt x="729" y="616"/>
                      <a:pt x="729" y="606"/>
                      <a:pt x="734" y="590"/>
                    </a:cubicBezTo>
                    <a:cubicBezTo>
                      <a:pt x="735" y="577"/>
                      <a:pt x="731" y="562"/>
                      <a:pt x="738" y="550"/>
                    </a:cubicBezTo>
                    <a:cubicBezTo>
                      <a:pt x="742" y="543"/>
                      <a:pt x="762" y="542"/>
                      <a:pt x="762" y="542"/>
                    </a:cubicBezTo>
                    <a:cubicBezTo>
                      <a:pt x="783" y="547"/>
                      <a:pt x="786" y="552"/>
                      <a:pt x="774" y="570"/>
                    </a:cubicBezTo>
                    <a:cubicBezTo>
                      <a:pt x="779" y="590"/>
                      <a:pt x="790" y="605"/>
                      <a:pt x="770" y="618"/>
                    </a:cubicBezTo>
                    <a:cubicBezTo>
                      <a:pt x="769" y="622"/>
                      <a:pt x="764" y="626"/>
                      <a:pt x="766" y="630"/>
                    </a:cubicBezTo>
                    <a:cubicBezTo>
                      <a:pt x="768" y="634"/>
                      <a:pt x="775" y="634"/>
                      <a:pt x="778" y="638"/>
                    </a:cubicBezTo>
                    <a:cubicBezTo>
                      <a:pt x="788" y="651"/>
                      <a:pt x="786" y="660"/>
                      <a:pt x="802" y="670"/>
                    </a:cubicBezTo>
                    <a:cubicBezTo>
                      <a:pt x="810" y="667"/>
                      <a:pt x="818" y="665"/>
                      <a:pt x="826" y="662"/>
                    </a:cubicBezTo>
                    <a:cubicBezTo>
                      <a:pt x="830" y="661"/>
                      <a:pt x="838" y="658"/>
                      <a:pt x="838" y="658"/>
                    </a:cubicBezTo>
                    <a:cubicBezTo>
                      <a:pt x="857" y="664"/>
                      <a:pt x="864" y="680"/>
                      <a:pt x="870" y="698"/>
                    </a:cubicBezTo>
                    <a:cubicBezTo>
                      <a:pt x="859" y="731"/>
                      <a:pt x="887" y="794"/>
                      <a:pt x="922" y="806"/>
                    </a:cubicBezTo>
                    <a:cubicBezTo>
                      <a:pt x="938" y="801"/>
                      <a:pt x="941" y="792"/>
                      <a:pt x="958" y="798"/>
                    </a:cubicBezTo>
                    <a:cubicBezTo>
                      <a:pt x="984" y="837"/>
                      <a:pt x="928" y="784"/>
                      <a:pt x="942" y="826"/>
                    </a:cubicBezTo>
                    <a:cubicBezTo>
                      <a:pt x="936" y="844"/>
                      <a:pt x="930" y="844"/>
                      <a:pt x="914" y="834"/>
                    </a:cubicBezTo>
                    <a:cubicBezTo>
                      <a:pt x="903" y="817"/>
                      <a:pt x="890" y="821"/>
                      <a:pt x="874" y="810"/>
                    </a:cubicBezTo>
                    <a:cubicBezTo>
                      <a:pt x="851" y="776"/>
                      <a:pt x="882" y="816"/>
                      <a:pt x="854" y="794"/>
                    </a:cubicBezTo>
                    <a:cubicBezTo>
                      <a:pt x="843" y="785"/>
                      <a:pt x="840" y="768"/>
                      <a:pt x="830" y="758"/>
                    </a:cubicBezTo>
                    <a:cubicBezTo>
                      <a:pt x="824" y="739"/>
                      <a:pt x="817" y="724"/>
                      <a:pt x="798" y="718"/>
                    </a:cubicBezTo>
                    <a:cubicBezTo>
                      <a:pt x="791" y="696"/>
                      <a:pt x="800" y="712"/>
                      <a:pt x="778" y="710"/>
                    </a:cubicBezTo>
                    <a:cubicBezTo>
                      <a:pt x="767" y="709"/>
                      <a:pt x="746" y="702"/>
                      <a:pt x="746" y="702"/>
                    </a:cubicBezTo>
                    <a:cubicBezTo>
                      <a:pt x="729" y="691"/>
                      <a:pt x="720" y="674"/>
                      <a:pt x="702" y="662"/>
                    </a:cubicBezTo>
                    <a:cubicBezTo>
                      <a:pt x="694" y="665"/>
                      <a:pt x="687" y="673"/>
                      <a:pt x="678" y="674"/>
                    </a:cubicBezTo>
                    <a:cubicBezTo>
                      <a:pt x="657" y="677"/>
                      <a:pt x="630" y="657"/>
                      <a:pt x="614" y="646"/>
                    </a:cubicBezTo>
                    <a:cubicBezTo>
                      <a:pt x="600" y="637"/>
                      <a:pt x="580" y="639"/>
                      <a:pt x="566" y="630"/>
                    </a:cubicBezTo>
                    <a:cubicBezTo>
                      <a:pt x="546" y="617"/>
                      <a:pt x="525" y="607"/>
                      <a:pt x="506" y="594"/>
                    </a:cubicBezTo>
                    <a:cubicBezTo>
                      <a:pt x="513" y="572"/>
                      <a:pt x="509" y="551"/>
                      <a:pt x="490" y="538"/>
                    </a:cubicBezTo>
                    <a:cubicBezTo>
                      <a:pt x="485" y="522"/>
                      <a:pt x="476" y="515"/>
                      <a:pt x="462" y="506"/>
                    </a:cubicBezTo>
                    <a:cubicBezTo>
                      <a:pt x="441" y="474"/>
                      <a:pt x="469" y="513"/>
                      <a:pt x="442" y="486"/>
                    </a:cubicBezTo>
                    <a:cubicBezTo>
                      <a:pt x="436" y="480"/>
                      <a:pt x="436" y="468"/>
                      <a:pt x="430" y="462"/>
                    </a:cubicBezTo>
                    <a:cubicBezTo>
                      <a:pt x="427" y="459"/>
                      <a:pt x="422" y="459"/>
                      <a:pt x="418" y="458"/>
                    </a:cubicBezTo>
                    <a:cubicBezTo>
                      <a:pt x="407" y="447"/>
                      <a:pt x="382" y="430"/>
                      <a:pt x="382" y="430"/>
                    </a:cubicBezTo>
                    <a:cubicBezTo>
                      <a:pt x="371" y="413"/>
                      <a:pt x="358" y="399"/>
                      <a:pt x="346" y="382"/>
                    </a:cubicBezTo>
                    <a:cubicBezTo>
                      <a:pt x="344" y="378"/>
                      <a:pt x="345" y="373"/>
                      <a:pt x="342" y="370"/>
                    </a:cubicBezTo>
                    <a:cubicBezTo>
                      <a:pt x="339" y="367"/>
                      <a:pt x="334" y="367"/>
                      <a:pt x="330" y="366"/>
                    </a:cubicBezTo>
                    <a:cubicBezTo>
                      <a:pt x="322" y="390"/>
                      <a:pt x="342" y="398"/>
                      <a:pt x="354" y="414"/>
                    </a:cubicBezTo>
                    <a:cubicBezTo>
                      <a:pt x="368" y="432"/>
                      <a:pt x="372" y="446"/>
                      <a:pt x="390" y="458"/>
                    </a:cubicBezTo>
                    <a:cubicBezTo>
                      <a:pt x="409" y="487"/>
                      <a:pt x="399" y="475"/>
                      <a:pt x="418" y="494"/>
                    </a:cubicBezTo>
                    <a:cubicBezTo>
                      <a:pt x="423" y="510"/>
                      <a:pt x="428" y="517"/>
                      <a:pt x="442" y="526"/>
                    </a:cubicBezTo>
                    <a:cubicBezTo>
                      <a:pt x="450" y="550"/>
                      <a:pt x="432" y="533"/>
                      <a:pt x="422" y="526"/>
                    </a:cubicBezTo>
                    <a:cubicBezTo>
                      <a:pt x="399" y="492"/>
                      <a:pt x="430" y="532"/>
                      <a:pt x="402" y="510"/>
                    </a:cubicBezTo>
                    <a:cubicBezTo>
                      <a:pt x="398" y="507"/>
                      <a:pt x="397" y="501"/>
                      <a:pt x="394" y="498"/>
                    </a:cubicBezTo>
                    <a:cubicBezTo>
                      <a:pt x="391" y="495"/>
                      <a:pt x="386" y="493"/>
                      <a:pt x="382" y="490"/>
                    </a:cubicBezTo>
                    <a:cubicBezTo>
                      <a:pt x="377" y="474"/>
                      <a:pt x="370" y="471"/>
                      <a:pt x="354" y="466"/>
                    </a:cubicBezTo>
                    <a:cubicBezTo>
                      <a:pt x="344" y="452"/>
                      <a:pt x="340" y="447"/>
                      <a:pt x="346" y="430"/>
                    </a:cubicBezTo>
                    <a:cubicBezTo>
                      <a:pt x="338" y="418"/>
                      <a:pt x="314" y="402"/>
                      <a:pt x="314" y="402"/>
                    </a:cubicBezTo>
                    <a:cubicBezTo>
                      <a:pt x="306" y="390"/>
                      <a:pt x="298" y="378"/>
                      <a:pt x="290" y="366"/>
                    </a:cubicBezTo>
                    <a:cubicBezTo>
                      <a:pt x="284" y="357"/>
                      <a:pt x="273" y="354"/>
                      <a:pt x="266" y="346"/>
                    </a:cubicBezTo>
                    <a:cubicBezTo>
                      <a:pt x="263" y="342"/>
                      <a:pt x="262" y="337"/>
                      <a:pt x="258" y="334"/>
                    </a:cubicBezTo>
                    <a:cubicBezTo>
                      <a:pt x="243" y="324"/>
                      <a:pt x="225" y="324"/>
                      <a:pt x="210" y="314"/>
                    </a:cubicBezTo>
                    <a:cubicBezTo>
                      <a:pt x="201" y="300"/>
                      <a:pt x="194" y="291"/>
                      <a:pt x="178" y="286"/>
                    </a:cubicBezTo>
                    <a:cubicBezTo>
                      <a:pt x="160" y="260"/>
                      <a:pt x="192" y="247"/>
                      <a:pt x="154" y="238"/>
                    </a:cubicBezTo>
                    <a:cubicBezTo>
                      <a:pt x="111" y="209"/>
                      <a:pt x="106" y="149"/>
                      <a:pt x="90" y="102"/>
                    </a:cubicBezTo>
                    <a:cubicBezTo>
                      <a:pt x="86" y="90"/>
                      <a:pt x="76" y="73"/>
                      <a:pt x="66" y="66"/>
                    </a:cubicBezTo>
                    <a:cubicBezTo>
                      <a:pt x="58" y="60"/>
                      <a:pt x="42" y="50"/>
                      <a:pt x="42" y="50"/>
                    </a:cubicBezTo>
                    <a:cubicBezTo>
                      <a:pt x="39" y="46"/>
                      <a:pt x="38" y="41"/>
                      <a:pt x="34" y="38"/>
                    </a:cubicBezTo>
                    <a:cubicBezTo>
                      <a:pt x="27" y="34"/>
                      <a:pt x="10" y="30"/>
                      <a:pt x="10" y="30"/>
                    </a:cubicBezTo>
                    <a:cubicBezTo>
                      <a:pt x="0" y="1"/>
                      <a:pt x="31" y="17"/>
                      <a:pt x="46" y="22"/>
                    </a:cubicBezTo>
                    <a:cubicBezTo>
                      <a:pt x="65" y="51"/>
                      <a:pt x="61" y="41"/>
                      <a:pt x="86" y="58"/>
                    </a:cubicBezTo>
                    <a:cubicBezTo>
                      <a:pt x="94" y="70"/>
                      <a:pt x="94" y="93"/>
                      <a:pt x="102" y="70"/>
                    </a:cubicBezTo>
                    <a:cubicBezTo>
                      <a:pt x="95" y="49"/>
                      <a:pt x="82" y="62"/>
                      <a:pt x="82" y="38"/>
                    </a:cubicBezTo>
                    <a:close/>
                  </a:path>
                </a:pathLst>
              </a:custGeom>
              <a:solidFill>
                <a:schemeClr val="folHlink"/>
              </a:solidFill>
              <a:ln w="9525">
                <a:noFill/>
                <a:round/>
                <a:headEnd/>
                <a:tailEnd/>
              </a:ln>
            </p:spPr>
            <p:txBody>
              <a:bodyPr/>
              <a:lstStyle/>
              <a:p>
                <a:endParaRPr lang="zh-CN" altLang="en-US"/>
              </a:p>
            </p:txBody>
          </p:sp>
          <p:sp>
            <p:nvSpPr>
              <p:cNvPr id="61" name="任意多边形 82976"/>
              <p:cNvSpPr>
                <a:spLocks noChangeArrowheads="1"/>
              </p:cNvSpPr>
              <p:nvPr userDrawn="1"/>
            </p:nvSpPr>
            <p:spPr bwMode="auto">
              <a:xfrm>
                <a:off x="3577" y="490"/>
                <a:ext cx="36" cy="39"/>
              </a:xfrm>
              <a:custGeom>
                <a:avLst/>
                <a:gdLst>
                  <a:gd name="T0" fmla="*/ 6 w 36"/>
                  <a:gd name="T1" fmla="*/ 15 h 48"/>
                  <a:gd name="T2" fmla="*/ 10 w 36"/>
                  <a:gd name="T3" fmla="*/ 26 h 48"/>
                  <a:gd name="T4" fmla="*/ 6 w 36"/>
                  <a:gd name="T5" fmla="*/ 15 h 48"/>
                  <a:gd name="T6" fmla="*/ 0 60000 65536"/>
                  <a:gd name="T7" fmla="*/ 0 60000 65536"/>
                  <a:gd name="T8" fmla="*/ 0 60000 65536"/>
                </a:gdLst>
                <a:ahLst/>
                <a:cxnLst>
                  <a:cxn ang="T6">
                    <a:pos x="T0" y="T1"/>
                  </a:cxn>
                  <a:cxn ang="T7">
                    <a:pos x="T2" y="T3"/>
                  </a:cxn>
                  <a:cxn ang="T8">
                    <a:pos x="T4" y="T5"/>
                  </a:cxn>
                </a:cxnLst>
                <a:rect l="0" t="0" r="r" b="b"/>
                <a:pathLst>
                  <a:path w="36" h="48">
                    <a:moveTo>
                      <a:pt x="6" y="28"/>
                    </a:moveTo>
                    <a:cubicBezTo>
                      <a:pt x="25" y="0"/>
                      <a:pt x="36" y="31"/>
                      <a:pt x="10" y="48"/>
                    </a:cubicBezTo>
                    <a:cubicBezTo>
                      <a:pt x="0" y="34"/>
                      <a:pt x="0" y="40"/>
                      <a:pt x="6" y="28"/>
                    </a:cubicBezTo>
                    <a:close/>
                  </a:path>
                </a:pathLst>
              </a:custGeom>
              <a:solidFill>
                <a:schemeClr val="folHlink"/>
              </a:solidFill>
              <a:ln w="9525">
                <a:noFill/>
                <a:round/>
                <a:headEnd/>
                <a:tailEnd/>
              </a:ln>
            </p:spPr>
            <p:txBody>
              <a:bodyPr/>
              <a:lstStyle/>
              <a:p>
                <a:endParaRPr lang="zh-CN" altLang="en-US"/>
              </a:p>
            </p:txBody>
          </p:sp>
          <p:sp>
            <p:nvSpPr>
              <p:cNvPr id="62" name="任意多边形 82977"/>
              <p:cNvSpPr>
                <a:spLocks noChangeArrowheads="1"/>
              </p:cNvSpPr>
              <p:nvPr userDrawn="1"/>
            </p:nvSpPr>
            <p:spPr bwMode="auto">
              <a:xfrm>
                <a:off x="3549" y="475"/>
                <a:ext cx="38" cy="29"/>
              </a:xfrm>
              <a:custGeom>
                <a:avLst/>
                <a:gdLst>
                  <a:gd name="T0" fmla="*/ 0 w 36"/>
                  <a:gd name="T1" fmla="*/ 2 h 37"/>
                  <a:gd name="T2" fmla="*/ 15 w 36"/>
                  <a:gd name="T3" fmla="*/ 1 h 37"/>
                  <a:gd name="T4" fmla="*/ 42 w 36"/>
                  <a:gd name="T5" fmla="*/ 8 h 37"/>
                  <a:gd name="T6" fmla="*/ 8 w 36"/>
                  <a:gd name="T7" fmla="*/ 8 h 37"/>
                  <a:gd name="T8" fmla="*/ 0 w 36"/>
                  <a:gd name="T9" fmla="*/ 2 h 3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37">
                    <a:moveTo>
                      <a:pt x="0" y="5"/>
                    </a:moveTo>
                    <a:cubicBezTo>
                      <a:pt x="4" y="4"/>
                      <a:pt x="8" y="0"/>
                      <a:pt x="12" y="1"/>
                    </a:cubicBezTo>
                    <a:cubicBezTo>
                      <a:pt x="21" y="4"/>
                      <a:pt x="36" y="17"/>
                      <a:pt x="36" y="17"/>
                    </a:cubicBezTo>
                    <a:cubicBezTo>
                      <a:pt x="29" y="37"/>
                      <a:pt x="22" y="26"/>
                      <a:pt x="8" y="17"/>
                    </a:cubicBezTo>
                    <a:cubicBezTo>
                      <a:pt x="5" y="13"/>
                      <a:pt x="0" y="5"/>
                      <a:pt x="0" y="5"/>
                    </a:cubicBezTo>
                    <a:close/>
                  </a:path>
                </a:pathLst>
              </a:custGeom>
              <a:solidFill>
                <a:schemeClr val="folHlink"/>
              </a:solidFill>
              <a:ln w="9525">
                <a:noFill/>
                <a:round/>
                <a:headEnd/>
                <a:tailEnd/>
              </a:ln>
            </p:spPr>
            <p:txBody>
              <a:bodyPr/>
              <a:lstStyle/>
              <a:p>
                <a:endParaRPr lang="zh-CN" altLang="en-US"/>
              </a:p>
            </p:txBody>
          </p:sp>
          <p:sp>
            <p:nvSpPr>
              <p:cNvPr id="63" name="任意多边形 82978"/>
              <p:cNvSpPr>
                <a:spLocks noChangeArrowheads="1"/>
              </p:cNvSpPr>
              <p:nvPr userDrawn="1"/>
            </p:nvSpPr>
            <p:spPr bwMode="auto">
              <a:xfrm>
                <a:off x="4686" y="394"/>
                <a:ext cx="171" cy="81"/>
              </a:xfrm>
              <a:custGeom>
                <a:avLst/>
                <a:gdLst>
                  <a:gd name="T0" fmla="*/ 0 w 170"/>
                  <a:gd name="T1" fmla="*/ 30 h 96"/>
                  <a:gd name="T2" fmla="*/ 28 w 170"/>
                  <a:gd name="T3" fmla="*/ 15 h 96"/>
                  <a:gd name="T4" fmla="*/ 56 w 170"/>
                  <a:gd name="T5" fmla="*/ 13 h 96"/>
                  <a:gd name="T6" fmla="*/ 80 w 170"/>
                  <a:gd name="T7" fmla="*/ 6 h 96"/>
                  <a:gd name="T8" fmla="*/ 64 w 170"/>
                  <a:gd name="T9" fmla="*/ 15 h 96"/>
                  <a:gd name="T10" fmla="*/ 127 w 170"/>
                  <a:gd name="T11" fmla="*/ 30 h 96"/>
                  <a:gd name="T12" fmla="*/ 163 w 170"/>
                  <a:gd name="T13" fmla="*/ 39 h 96"/>
                  <a:gd name="T14" fmla="*/ 119 w 170"/>
                  <a:gd name="T15" fmla="*/ 46 h 96"/>
                  <a:gd name="T16" fmla="*/ 91 w 170"/>
                  <a:gd name="T17" fmla="*/ 35 h 96"/>
                  <a:gd name="T18" fmla="*/ 76 w 170"/>
                  <a:gd name="T19" fmla="*/ 32 h 96"/>
                  <a:gd name="T20" fmla="*/ 24 w 170"/>
                  <a:gd name="T21" fmla="*/ 25 h 96"/>
                  <a:gd name="T22" fmla="*/ 0 w 170"/>
                  <a:gd name="T23" fmla="*/ 30 h 9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70" h="96">
                    <a:moveTo>
                      <a:pt x="0" y="49"/>
                    </a:moveTo>
                    <a:cubicBezTo>
                      <a:pt x="5" y="33"/>
                      <a:pt x="12" y="30"/>
                      <a:pt x="28" y="25"/>
                    </a:cubicBezTo>
                    <a:cubicBezTo>
                      <a:pt x="20" y="0"/>
                      <a:pt x="42" y="16"/>
                      <a:pt x="56" y="21"/>
                    </a:cubicBezTo>
                    <a:cubicBezTo>
                      <a:pt x="56" y="21"/>
                      <a:pt x="77" y="6"/>
                      <a:pt x="80" y="9"/>
                    </a:cubicBezTo>
                    <a:cubicBezTo>
                      <a:pt x="85" y="14"/>
                      <a:pt x="71" y="23"/>
                      <a:pt x="64" y="25"/>
                    </a:cubicBezTo>
                    <a:cubicBezTo>
                      <a:pt x="82" y="37"/>
                      <a:pt x="103" y="42"/>
                      <a:pt x="124" y="49"/>
                    </a:cubicBezTo>
                    <a:cubicBezTo>
                      <a:pt x="136" y="53"/>
                      <a:pt x="160" y="65"/>
                      <a:pt x="160" y="65"/>
                    </a:cubicBezTo>
                    <a:cubicBezTo>
                      <a:pt x="170" y="96"/>
                      <a:pt x="134" y="83"/>
                      <a:pt x="116" y="77"/>
                    </a:cubicBezTo>
                    <a:cubicBezTo>
                      <a:pt x="109" y="57"/>
                      <a:pt x="116" y="66"/>
                      <a:pt x="88" y="57"/>
                    </a:cubicBezTo>
                    <a:cubicBezTo>
                      <a:pt x="84" y="56"/>
                      <a:pt x="76" y="53"/>
                      <a:pt x="76" y="53"/>
                    </a:cubicBezTo>
                    <a:cubicBezTo>
                      <a:pt x="57" y="34"/>
                      <a:pt x="53" y="37"/>
                      <a:pt x="24" y="41"/>
                    </a:cubicBezTo>
                    <a:cubicBezTo>
                      <a:pt x="9" y="51"/>
                      <a:pt x="17" y="49"/>
                      <a:pt x="0" y="49"/>
                    </a:cubicBezTo>
                    <a:close/>
                  </a:path>
                </a:pathLst>
              </a:custGeom>
              <a:solidFill>
                <a:schemeClr val="folHlink"/>
              </a:solidFill>
              <a:ln w="9525">
                <a:noFill/>
                <a:round/>
                <a:headEnd/>
                <a:tailEnd/>
              </a:ln>
            </p:spPr>
            <p:txBody>
              <a:bodyPr/>
              <a:lstStyle/>
              <a:p>
                <a:endParaRPr lang="zh-CN" altLang="en-US"/>
              </a:p>
            </p:txBody>
          </p:sp>
          <p:sp>
            <p:nvSpPr>
              <p:cNvPr id="64" name="任意多边形 82979"/>
              <p:cNvSpPr>
                <a:spLocks noChangeArrowheads="1"/>
              </p:cNvSpPr>
              <p:nvPr userDrawn="1"/>
            </p:nvSpPr>
            <p:spPr bwMode="auto">
              <a:xfrm>
                <a:off x="4867" y="460"/>
                <a:ext cx="138" cy="37"/>
              </a:xfrm>
              <a:custGeom>
                <a:avLst/>
                <a:gdLst>
                  <a:gd name="T0" fmla="*/ 0 w 138"/>
                  <a:gd name="T1" fmla="*/ 0 h 44"/>
                  <a:gd name="T2" fmla="*/ 52 w 138"/>
                  <a:gd name="T3" fmla="*/ 3 h 44"/>
                  <a:gd name="T4" fmla="*/ 88 w 138"/>
                  <a:gd name="T5" fmla="*/ 14 h 44"/>
                  <a:gd name="T6" fmla="*/ 112 w 138"/>
                  <a:gd name="T7" fmla="*/ 12 h 44"/>
                  <a:gd name="T8" fmla="*/ 108 w 138"/>
                  <a:gd name="T9" fmla="*/ 26 h 44"/>
                  <a:gd name="T10" fmla="*/ 64 w 138"/>
                  <a:gd name="T11" fmla="*/ 24 h 44"/>
                  <a:gd name="T12" fmla="*/ 0 w 138"/>
                  <a:gd name="T13" fmla="*/ 21 h 44"/>
                  <a:gd name="T14" fmla="*/ 28 w 138"/>
                  <a:gd name="T15" fmla="*/ 12 h 44"/>
                  <a:gd name="T16" fmla="*/ 0 w 138"/>
                  <a:gd name="T17" fmla="*/ 0 h 4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38" h="44">
                    <a:moveTo>
                      <a:pt x="0" y="0"/>
                    </a:moveTo>
                    <a:cubicBezTo>
                      <a:pt x="19" y="3"/>
                      <a:pt x="35" y="10"/>
                      <a:pt x="52" y="4"/>
                    </a:cubicBezTo>
                    <a:cubicBezTo>
                      <a:pt x="87" y="11"/>
                      <a:pt x="61" y="15"/>
                      <a:pt x="88" y="24"/>
                    </a:cubicBezTo>
                    <a:cubicBezTo>
                      <a:pt x="96" y="23"/>
                      <a:pt x="104" y="19"/>
                      <a:pt x="112" y="20"/>
                    </a:cubicBezTo>
                    <a:cubicBezTo>
                      <a:pt x="138" y="23"/>
                      <a:pt x="118" y="41"/>
                      <a:pt x="108" y="44"/>
                    </a:cubicBezTo>
                    <a:cubicBezTo>
                      <a:pt x="78" y="34"/>
                      <a:pt x="92" y="34"/>
                      <a:pt x="64" y="40"/>
                    </a:cubicBezTo>
                    <a:cubicBezTo>
                      <a:pt x="41" y="37"/>
                      <a:pt x="22" y="41"/>
                      <a:pt x="0" y="36"/>
                    </a:cubicBezTo>
                    <a:cubicBezTo>
                      <a:pt x="6" y="11"/>
                      <a:pt x="7" y="27"/>
                      <a:pt x="28" y="20"/>
                    </a:cubicBezTo>
                    <a:cubicBezTo>
                      <a:pt x="17" y="13"/>
                      <a:pt x="0" y="13"/>
                      <a:pt x="0" y="0"/>
                    </a:cubicBezTo>
                    <a:close/>
                  </a:path>
                </a:pathLst>
              </a:custGeom>
              <a:solidFill>
                <a:schemeClr val="folHlink"/>
              </a:solidFill>
              <a:ln w="9525">
                <a:noFill/>
                <a:round/>
                <a:headEnd/>
                <a:tailEnd/>
              </a:ln>
            </p:spPr>
            <p:txBody>
              <a:bodyPr/>
              <a:lstStyle/>
              <a:p>
                <a:endParaRPr lang="zh-CN" altLang="en-US"/>
              </a:p>
            </p:txBody>
          </p:sp>
          <p:sp>
            <p:nvSpPr>
              <p:cNvPr id="65" name="任意多边形 82980"/>
              <p:cNvSpPr>
                <a:spLocks noChangeArrowheads="1"/>
              </p:cNvSpPr>
              <p:nvPr userDrawn="1"/>
            </p:nvSpPr>
            <p:spPr bwMode="auto">
              <a:xfrm>
                <a:off x="4794" y="480"/>
                <a:ext cx="56" cy="34"/>
              </a:xfrm>
              <a:custGeom>
                <a:avLst/>
                <a:gdLst>
                  <a:gd name="T0" fmla="*/ 17 w 57"/>
                  <a:gd name="T1" fmla="*/ 13 h 42"/>
                  <a:gd name="T2" fmla="*/ 34 w 57"/>
                  <a:gd name="T3" fmla="*/ 7 h 42"/>
                  <a:gd name="T4" fmla="*/ 17 w 57"/>
                  <a:gd name="T5" fmla="*/ 13 h 42"/>
                  <a:gd name="T6" fmla="*/ 0 60000 65536"/>
                  <a:gd name="T7" fmla="*/ 0 60000 65536"/>
                  <a:gd name="T8" fmla="*/ 0 60000 65536"/>
                </a:gdLst>
                <a:ahLst/>
                <a:cxnLst>
                  <a:cxn ang="T6">
                    <a:pos x="T0" y="T1"/>
                  </a:cxn>
                  <a:cxn ang="T7">
                    <a:pos x="T2" y="T3"/>
                  </a:cxn>
                  <a:cxn ang="T8">
                    <a:pos x="T4" y="T5"/>
                  </a:cxn>
                </a:cxnLst>
                <a:rect l="0" t="0" r="r" b="b"/>
                <a:pathLst>
                  <a:path w="57" h="42">
                    <a:moveTo>
                      <a:pt x="17" y="25"/>
                    </a:moveTo>
                    <a:cubicBezTo>
                      <a:pt x="0" y="0"/>
                      <a:pt x="21" y="9"/>
                      <a:pt x="37" y="13"/>
                    </a:cubicBezTo>
                    <a:cubicBezTo>
                      <a:pt x="57" y="42"/>
                      <a:pt x="30" y="25"/>
                      <a:pt x="17" y="25"/>
                    </a:cubicBezTo>
                    <a:close/>
                  </a:path>
                </a:pathLst>
              </a:custGeom>
              <a:solidFill>
                <a:schemeClr val="folHlink"/>
              </a:solidFill>
              <a:ln w="9525">
                <a:noFill/>
                <a:round/>
                <a:headEnd/>
                <a:tailEnd/>
              </a:ln>
            </p:spPr>
            <p:txBody>
              <a:bodyPr/>
              <a:lstStyle/>
              <a:p>
                <a:endParaRPr lang="zh-CN" altLang="en-US"/>
              </a:p>
            </p:txBody>
          </p:sp>
          <p:sp>
            <p:nvSpPr>
              <p:cNvPr id="66" name="任意多边形 82981"/>
              <p:cNvSpPr>
                <a:spLocks noChangeArrowheads="1"/>
              </p:cNvSpPr>
              <p:nvPr userDrawn="1"/>
            </p:nvSpPr>
            <p:spPr bwMode="auto">
              <a:xfrm>
                <a:off x="4757" y="375"/>
                <a:ext cx="37" cy="44"/>
              </a:xfrm>
              <a:custGeom>
                <a:avLst/>
                <a:gdLst>
                  <a:gd name="T0" fmla="*/ 16 w 39"/>
                  <a:gd name="T1" fmla="*/ 19 h 52"/>
                  <a:gd name="T2" fmla="*/ 16 w 39"/>
                  <a:gd name="T3" fmla="*/ 0 h 52"/>
                  <a:gd name="T4" fmla="*/ 16 w 39"/>
                  <a:gd name="T5" fmla="*/ 19 h 52"/>
                  <a:gd name="T6" fmla="*/ 0 60000 65536"/>
                  <a:gd name="T7" fmla="*/ 0 60000 65536"/>
                  <a:gd name="T8" fmla="*/ 0 60000 65536"/>
                </a:gdLst>
                <a:ahLst/>
                <a:cxnLst>
                  <a:cxn ang="T6">
                    <a:pos x="T0" y="T1"/>
                  </a:cxn>
                  <a:cxn ang="T7">
                    <a:pos x="T2" y="T3"/>
                  </a:cxn>
                  <a:cxn ang="T8">
                    <a:pos x="T4" y="T5"/>
                  </a:cxn>
                </a:cxnLst>
                <a:rect l="0" t="0" r="r" b="b"/>
                <a:pathLst>
                  <a:path w="39" h="52">
                    <a:moveTo>
                      <a:pt x="19" y="32"/>
                    </a:moveTo>
                    <a:cubicBezTo>
                      <a:pt x="13" y="14"/>
                      <a:pt x="0" y="13"/>
                      <a:pt x="19" y="0"/>
                    </a:cubicBezTo>
                    <a:cubicBezTo>
                      <a:pt x="23" y="5"/>
                      <a:pt x="39" y="52"/>
                      <a:pt x="19" y="32"/>
                    </a:cubicBezTo>
                    <a:close/>
                  </a:path>
                </a:pathLst>
              </a:custGeom>
              <a:solidFill>
                <a:schemeClr val="folHlink"/>
              </a:solidFill>
              <a:ln w="9525">
                <a:noFill/>
                <a:round/>
                <a:headEnd/>
                <a:tailEnd/>
              </a:ln>
            </p:spPr>
            <p:txBody>
              <a:bodyPr/>
              <a:lstStyle/>
              <a:p>
                <a:endParaRPr lang="zh-CN" altLang="en-US"/>
              </a:p>
            </p:txBody>
          </p:sp>
          <p:sp>
            <p:nvSpPr>
              <p:cNvPr id="67" name="任意多边形 82982"/>
              <p:cNvSpPr>
                <a:spLocks noChangeArrowheads="1"/>
              </p:cNvSpPr>
              <p:nvPr userDrawn="1"/>
            </p:nvSpPr>
            <p:spPr bwMode="auto">
              <a:xfrm>
                <a:off x="5054" y="507"/>
                <a:ext cx="45" cy="66"/>
              </a:xfrm>
              <a:custGeom>
                <a:avLst/>
                <a:gdLst>
                  <a:gd name="T0" fmla="*/ 4 w 44"/>
                  <a:gd name="T1" fmla="*/ 5 h 80"/>
                  <a:gd name="T2" fmla="*/ 20 w 44"/>
                  <a:gd name="T3" fmla="*/ 18 h 80"/>
                  <a:gd name="T4" fmla="*/ 27 w 44"/>
                  <a:gd name="T5" fmla="*/ 27 h 80"/>
                  <a:gd name="T6" fmla="*/ 39 w 44"/>
                  <a:gd name="T7" fmla="*/ 30 h 80"/>
                  <a:gd name="T8" fmla="*/ 27 w 44"/>
                  <a:gd name="T9" fmla="*/ 41 h 80"/>
                  <a:gd name="T10" fmla="*/ 0 w 44"/>
                  <a:gd name="T11" fmla="*/ 12 h 80"/>
                  <a:gd name="T12" fmla="*/ 4 w 44"/>
                  <a:gd name="T13" fmla="*/ 5 h 8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4" h="80">
                    <a:moveTo>
                      <a:pt x="4" y="9"/>
                    </a:moveTo>
                    <a:cubicBezTo>
                      <a:pt x="9" y="17"/>
                      <a:pt x="18" y="24"/>
                      <a:pt x="20" y="33"/>
                    </a:cubicBezTo>
                    <a:cubicBezTo>
                      <a:pt x="21" y="38"/>
                      <a:pt x="21" y="45"/>
                      <a:pt x="24" y="49"/>
                    </a:cubicBezTo>
                    <a:cubicBezTo>
                      <a:pt x="27" y="52"/>
                      <a:pt x="32" y="52"/>
                      <a:pt x="36" y="53"/>
                    </a:cubicBezTo>
                    <a:cubicBezTo>
                      <a:pt x="41" y="68"/>
                      <a:pt x="44" y="80"/>
                      <a:pt x="24" y="73"/>
                    </a:cubicBezTo>
                    <a:cubicBezTo>
                      <a:pt x="19" y="55"/>
                      <a:pt x="11" y="37"/>
                      <a:pt x="0" y="21"/>
                    </a:cubicBezTo>
                    <a:cubicBezTo>
                      <a:pt x="4" y="4"/>
                      <a:pt x="4" y="0"/>
                      <a:pt x="4" y="9"/>
                    </a:cubicBezTo>
                    <a:close/>
                  </a:path>
                </a:pathLst>
              </a:custGeom>
              <a:solidFill>
                <a:schemeClr val="folHlink"/>
              </a:solidFill>
              <a:ln w="9525">
                <a:noFill/>
                <a:round/>
                <a:headEnd/>
                <a:tailEnd/>
              </a:ln>
            </p:spPr>
            <p:txBody>
              <a:bodyPr/>
              <a:lstStyle/>
              <a:p>
                <a:endParaRPr lang="zh-CN" altLang="en-US"/>
              </a:p>
            </p:txBody>
          </p:sp>
          <p:sp>
            <p:nvSpPr>
              <p:cNvPr id="68" name="任意多边形 82983"/>
              <p:cNvSpPr>
                <a:spLocks noChangeArrowheads="1"/>
              </p:cNvSpPr>
              <p:nvPr userDrawn="1"/>
            </p:nvSpPr>
            <p:spPr bwMode="auto">
              <a:xfrm>
                <a:off x="4260" y="6"/>
                <a:ext cx="480" cy="100"/>
              </a:xfrm>
              <a:custGeom>
                <a:avLst/>
                <a:gdLst>
                  <a:gd name="T0" fmla="*/ 722 w 323"/>
                  <a:gd name="T1" fmla="*/ 5 h 64"/>
                  <a:gd name="T2" fmla="*/ 758 w 323"/>
                  <a:gd name="T3" fmla="*/ 31 h 64"/>
                  <a:gd name="T4" fmla="*/ 771 w 323"/>
                  <a:gd name="T5" fmla="*/ 0 h 64"/>
                  <a:gd name="T6" fmla="*/ 871 w 323"/>
                  <a:gd name="T7" fmla="*/ 0 h 64"/>
                  <a:gd name="T8" fmla="*/ 944 w 323"/>
                  <a:gd name="T9" fmla="*/ 66 h 64"/>
                  <a:gd name="T10" fmla="*/ 1046 w 323"/>
                  <a:gd name="T11" fmla="*/ 39 h 64"/>
                  <a:gd name="T12" fmla="*/ 1031 w 323"/>
                  <a:gd name="T13" fmla="*/ 109 h 64"/>
                  <a:gd name="T14" fmla="*/ 978 w 323"/>
                  <a:gd name="T15" fmla="*/ 177 h 64"/>
                  <a:gd name="T16" fmla="*/ 967 w 323"/>
                  <a:gd name="T17" fmla="*/ 109 h 64"/>
                  <a:gd name="T18" fmla="*/ 944 w 323"/>
                  <a:gd name="T19" fmla="*/ 117 h 64"/>
                  <a:gd name="T20" fmla="*/ 917 w 323"/>
                  <a:gd name="T21" fmla="*/ 109 h 64"/>
                  <a:gd name="T22" fmla="*/ 863 w 323"/>
                  <a:gd name="T23" fmla="*/ 81 h 64"/>
                  <a:gd name="T24" fmla="*/ 749 w 323"/>
                  <a:gd name="T25" fmla="*/ 144 h 64"/>
                  <a:gd name="T26" fmla="*/ 660 w 323"/>
                  <a:gd name="T27" fmla="*/ 169 h 64"/>
                  <a:gd name="T28" fmla="*/ 695 w 323"/>
                  <a:gd name="T29" fmla="*/ 217 h 64"/>
                  <a:gd name="T30" fmla="*/ 617 w 323"/>
                  <a:gd name="T31" fmla="*/ 239 h 64"/>
                  <a:gd name="T32" fmla="*/ 554 w 323"/>
                  <a:gd name="T33" fmla="*/ 231 h 64"/>
                  <a:gd name="T34" fmla="*/ 581 w 323"/>
                  <a:gd name="T35" fmla="*/ 217 h 64"/>
                  <a:gd name="T36" fmla="*/ 560 w 323"/>
                  <a:gd name="T37" fmla="*/ 153 h 64"/>
                  <a:gd name="T38" fmla="*/ 554 w 323"/>
                  <a:gd name="T39" fmla="*/ 117 h 64"/>
                  <a:gd name="T40" fmla="*/ 519 w 323"/>
                  <a:gd name="T41" fmla="*/ 88 h 64"/>
                  <a:gd name="T42" fmla="*/ 467 w 323"/>
                  <a:gd name="T43" fmla="*/ 103 h 64"/>
                  <a:gd name="T44" fmla="*/ 440 w 323"/>
                  <a:gd name="T45" fmla="*/ 103 h 64"/>
                  <a:gd name="T46" fmla="*/ 404 w 323"/>
                  <a:gd name="T47" fmla="*/ 95 h 64"/>
                  <a:gd name="T48" fmla="*/ 272 w 323"/>
                  <a:gd name="T49" fmla="*/ 8 h 64"/>
                  <a:gd name="T50" fmla="*/ 195 w 323"/>
                  <a:gd name="T51" fmla="*/ 53 h 64"/>
                  <a:gd name="T52" fmla="*/ 1 w 323"/>
                  <a:gd name="T53" fmla="*/ 0 h 64"/>
                  <a:gd name="T54" fmla="*/ 722 w 323"/>
                  <a:gd name="T55" fmla="*/ 5 h 6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323" h="64">
                    <a:moveTo>
                      <a:pt x="220" y="1"/>
                    </a:moveTo>
                    <a:cubicBezTo>
                      <a:pt x="215" y="12"/>
                      <a:pt x="225" y="17"/>
                      <a:pt x="231" y="8"/>
                    </a:cubicBezTo>
                    <a:cubicBezTo>
                      <a:pt x="235" y="0"/>
                      <a:pt x="229" y="7"/>
                      <a:pt x="235" y="0"/>
                    </a:cubicBezTo>
                    <a:lnTo>
                      <a:pt x="265" y="0"/>
                    </a:lnTo>
                    <a:cubicBezTo>
                      <a:pt x="277" y="6"/>
                      <a:pt x="276" y="11"/>
                      <a:pt x="287" y="17"/>
                    </a:cubicBezTo>
                    <a:cubicBezTo>
                      <a:pt x="308" y="11"/>
                      <a:pt x="293" y="7"/>
                      <a:pt x="319" y="10"/>
                    </a:cubicBezTo>
                    <a:cubicBezTo>
                      <a:pt x="323" y="19"/>
                      <a:pt x="321" y="22"/>
                      <a:pt x="314" y="29"/>
                    </a:cubicBezTo>
                    <a:cubicBezTo>
                      <a:pt x="312" y="39"/>
                      <a:pt x="313" y="50"/>
                      <a:pt x="298" y="46"/>
                    </a:cubicBezTo>
                    <a:cubicBezTo>
                      <a:pt x="297" y="40"/>
                      <a:pt x="298" y="34"/>
                      <a:pt x="295" y="29"/>
                    </a:cubicBezTo>
                    <a:cubicBezTo>
                      <a:pt x="294" y="27"/>
                      <a:pt x="290" y="31"/>
                      <a:pt x="287" y="31"/>
                    </a:cubicBezTo>
                    <a:cubicBezTo>
                      <a:pt x="284" y="31"/>
                      <a:pt x="282" y="30"/>
                      <a:pt x="279" y="29"/>
                    </a:cubicBezTo>
                    <a:cubicBezTo>
                      <a:pt x="274" y="27"/>
                      <a:pt x="263" y="21"/>
                      <a:pt x="263" y="21"/>
                    </a:cubicBezTo>
                    <a:cubicBezTo>
                      <a:pt x="249" y="23"/>
                      <a:pt x="241" y="31"/>
                      <a:pt x="228" y="38"/>
                    </a:cubicBezTo>
                    <a:cubicBezTo>
                      <a:pt x="220" y="41"/>
                      <a:pt x="209" y="42"/>
                      <a:pt x="201" y="44"/>
                    </a:cubicBezTo>
                    <a:cubicBezTo>
                      <a:pt x="193" y="54"/>
                      <a:pt x="200" y="53"/>
                      <a:pt x="212" y="57"/>
                    </a:cubicBezTo>
                    <a:cubicBezTo>
                      <a:pt x="200" y="62"/>
                      <a:pt x="199" y="57"/>
                      <a:pt x="188" y="63"/>
                    </a:cubicBezTo>
                    <a:cubicBezTo>
                      <a:pt x="181" y="62"/>
                      <a:pt x="174" y="64"/>
                      <a:pt x="169" y="61"/>
                    </a:cubicBezTo>
                    <a:cubicBezTo>
                      <a:pt x="166" y="59"/>
                      <a:pt x="175" y="59"/>
                      <a:pt x="177" y="57"/>
                    </a:cubicBezTo>
                    <a:cubicBezTo>
                      <a:pt x="181" y="48"/>
                      <a:pt x="149" y="28"/>
                      <a:pt x="171" y="40"/>
                    </a:cubicBezTo>
                    <a:cubicBezTo>
                      <a:pt x="184" y="55"/>
                      <a:pt x="184" y="36"/>
                      <a:pt x="169" y="31"/>
                    </a:cubicBezTo>
                    <a:cubicBezTo>
                      <a:pt x="167" y="27"/>
                      <a:pt x="167" y="22"/>
                      <a:pt x="158" y="23"/>
                    </a:cubicBezTo>
                    <a:cubicBezTo>
                      <a:pt x="153" y="23"/>
                      <a:pt x="142" y="27"/>
                      <a:pt x="142" y="27"/>
                    </a:cubicBezTo>
                    <a:cubicBezTo>
                      <a:pt x="136" y="39"/>
                      <a:pt x="143" y="31"/>
                      <a:pt x="134" y="27"/>
                    </a:cubicBezTo>
                    <a:cubicBezTo>
                      <a:pt x="130" y="25"/>
                      <a:pt x="126" y="25"/>
                      <a:pt x="123" y="25"/>
                    </a:cubicBezTo>
                    <a:cubicBezTo>
                      <a:pt x="117" y="11"/>
                      <a:pt x="100" y="6"/>
                      <a:pt x="83" y="2"/>
                    </a:cubicBezTo>
                    <a:cubicBezTo>
                      <a:pt x="70" y="4"/>
                      <a:pt x="69" y="9"/>
                      <a:pt x="59" y="14"/>
                    </a:cubicBezTo>
                    <a:cubicBezTo>
                      <a:pt x="45" y="14"/>
                      <a:pt x="0" y="12"/>
                      <a:pt x="1" y="0"/>
                    </a:cubicBezTo>
                    <a:lnTo>
                      <a:pt x="220" y="1"/>
                    </a:lnTo>
                    <a:close/>
                  </a:path>
                </a:pathLst>
              </a:custGeom>
              <a:solidFill>
                <a:schemeClr val="folHlink"/>
              </a:solidFill>
              <a:ln w="9525">
                <a:noFill/>
                <a:round/>
                <a:headEnd/>
                <a:tailEnd/>
              </a:ln>
            </p:spPr>
            <p:txBody>
              <a:bodyPr/>
              <a:lstStyle/>
              <a:p>
                <a:endParaRPr lang="zh-CN" altLang="en-US"/>
              </a:p>
            </p:txBody>
          </p:sp>
          <p:sp>
            <p:nvSpPr>
              <p:cNvPr id="69" name="任意多边形 82984"/>
              <p:cNvSpPr>
                <a:spLocks noChangeArrowheads="1"/>
              </p:cNvSpPr>
              <p:nvPr userDrawn="1"/>
            </p:nvSpPr>
            <p:spPr bwMode="auto">
              <a:xfrm>
                <a:off x="3835" y="3"/>
                <a:ext cx="446" cy="49"/>
              </a:xfrm>
              <a:custGeom>
                <a:avLst/>
                <a:gdLst>
                  <a:gd name="T0" fmla="*/ 345 w 300"/>
                  <a:gd name="T1" fmla="*/ 122 h 31"/>
                  <a:gd name="T2" fmla="*/ 100 w 300"/>
                  <a:gd name="T3" fmla="*/ 5 h 31"/>
                  <a:gd name="T4" fmla="*/ 937 w 300"/>
                  <a:gd name="T5" fmla="*/ 0 h 31"/>
                  <a:gd name="T6" fmla="*/ 972 w 300"/>
                  <a:gd name="T7" fmla="*/ 55 h 31"/>
                  <a:gd name="T8" fmla="*/ 867 w 300"/>
                  <a:gd name="T9" fmla="*/ 63 h 31"/>
                  <a:gd name="T10" fmla="*/ 345 w 300"/>
                  <a:gd name="T11" fmla="*/ 122 h 3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00" h="31">
                    <a:moveTo>
                      <a:pt x="105" y="31"/>
                    </a:moveTo>
                    <a:cubicBezTo>
                      <a:pt x="83" y="19"/>
                      <a:pt x="0" y="6"/>
                      <a:pt x="30" y="1"/>
                    </a:cubicBezTo>
                    <a:lnTo>
                      <a:pt x="285" y="0"/>
                    </a:lnTo>
                    <a:cubicBezTo>
                      <a:pt x="296" y="4"/>
                      <a:pt x="300" y="5"/>
                      <a:pt x="296" y="14"/>
                    </a:cubicBezTo>
                    <a:cubicBezTo>
                      <a:pt x="285" y="11"/>
                      <a:pt x="276" y="16"/>
                      <a:pt x="264" y="16"/>
                    </a:cubicBezTo>
                    <a:lnTo>
                      <a:pt x="105" y="31"/>
                    </a:lnTo>
                    <a:close/>
                  </a:path>
                </a:pathLst>
              </a:custGeom>
              <a:solidFill>
                <a:schemeClr val="folHlink"/>
              </a:solidFill>
              <a:ln w="9525">
                <a:noFill/>
                <a:round/>
                <a:headEnd/>
                <a:tailEnd/>
              </a:ln>
            </p:spPr>
            <p:txBody>
              <a:bodyPr/>
              <a:lstStyle/>
              <a:p>
                <a:endParaRPr lang="zh-CN" altLang="en-US"/>
              </a:p>
            </p:txBody>
          </p:sp>
          <p:sp>
            <p:nvSpPr>
              <p:cNvPr id="70" name="任意多边形 82985"/>
              <p:cNvSpPr>
                <a:spLocks noChangeArrowheads="1"/>
              </p:cNvSpPr>
              <p:nvPr userDrawn="1"/>
            </p:nvSpPr>
            <p:spPr bwMode="auto">
              <a:xfrm>
                <a:off x="2853" y="74"/>
                <a:ext cx="42" cy="25"/>
              </a:xfrm>
              <a:custGeom>
                <a:avLst/>
                <a:gdLst>
                  <a:gd name="T0" fmla="*/ 0 w 41"/>
                  <a:gd name="T1" fmla="*/ 16 h 29"/>
                  <a:gd name="T2" fmla="*/ 12 w 41"/>
                  <a:gd name="T3" fmla="*/ 19 h 29"/>
                  <a:gd name="T4" fmla="*/ 0 w 41"/>
                  <a:gd name="T5" fmla="*/ 16 h 29"/>
                  <a:gd name="T6" fmla="*/ 0 60000 65536"/>
                  <a:gd name="T7" fmla="*/ 0 60000 65536"/>
                  <a:gd name="T8" fmla="*/ 0 60000 65536"/>
                </a:gdLst>
                <a:ahLst/>
                <a:cxnLst>
                  <a:cxn ang="T6">
                    <a:pos x="T0" y="T1"/>
                  </a:cxn>
                  <a:cxn ang="T7">
                    <a:pos x="T2" y="T3"/>
                  </a:cxn>
                  <a:cxn ang="T8">
                    <a:pos x="T4" y="T5"/>
                  </a:cxn>
                </a:cxnLst>
                <a:rect l="0" t="0" r="r" b="b"/>
                <a:pathLst>
                  <a:path w="41" h="29">
                    <a:moveTo>
                      <a:pt x="0" y="25"/>
                    </a:moveTo>
                    <a:cubicBezTo>
                      <a:pt x="10" y="11"/>
                      <a:pt x="41" y="0"/>
                      <a:pt x="12" y="29"/>
                    </a:cubicBezTo>
                    <a:cubicBezTo>
                      <a:pt x="8" y="28"/>
                      <a:pt x="0" y="25"/>
                      <a:pt x="0" y="25"/>
                    </a:cubicBezTo>
                    <a:close/>
                  </a:path>
                </a:pathLst>
              </a:custGeom>
              <a:solidFill>
                <a:schemeClr val="folHlink"/>
              </a:solidFill>
              <a:ln w="9525">
                <a:noFill/>
                <a:round/>
                <a:headEnd/>
                <a:tailEnd/>
              </a:ln>
            </p:spPr>
            <p:txBody>
              <a:bodyPr/>
              <a:lstStyle/>
              <a:p>
                <a:endParaRPr lang="zh-CN" altLang="en-US"/>
              </a:p>
            </p:txBody>
          </p:sp>
          <p:sp>
            <p:nvSpPr>
              <p:cNvPr id="71" name="任意多边形 82986"/>
              <p:cNvSpPr>
                <a:spLocks noChangeArrowheads="1"/>
              </p:cNvSpPr>
              <p:nvPr userDrawn="1"/>
            </p:nvSpPr>
            <p:spPr bwMode="auto">
              <a:xfrm>
                <a:off x="1704" y="3"/>
                <a:ext cx="1022" cy="372"/>
              </a:xfrm>
              <a:custGeom>
                <a:avLst/>
                <a:gdLst>
                  <a:gd name="T0" fmla="*/ 940 w 436"/>
                  <a:gd name="T1" fmla="*/ 12 h 152"/>
                  <a:gd name="T2" fmla="*/ 5616 w 436"/>
                  <a:gd name="T3" fmla="*/ 0 h 152"/>
                  <a:gd name="T4" fmla="*/ 5356 w 436"/>
                  <a:gd name="T5" fmla="*/ 791 h 152"/>
                  <a:gd name="T6" fmla="*/ 5115 w 436"/>
                  <a:gd name="T7" fmla="*/ 994 h 152"/>
                  <a:gd name="T8" fmla="*/ 5049 w 436"/>
                  <a:gd name="T9" fmla="*/ 1025 h 152"/>
                  <a:gd name="T10" fmla="*/ 4829 w 436"/>
                  <a:gd name="T11" fmla="*/ 1072 h 152"/>
                  <a:gd name="T12" fmla="*/ 4648 w 436"/>
                  <a:gd name="T13" fmla="*/ 1287 h 152"/>
                  <a:gd name="T14" fmla="*/ 4665 w 436"/>
                  <a:gd name="T15" fmla="*/ 1449 h 152"/>
                  <a:gd name="T16" fmla="*/ 4686 w 436"/>
                  <a:gd name="T17" fmla="*/ 1569 h 152"/>
                  <a:gd name="T18" fmla="*/ 4714 w 436"/>
                  <a:gd name="T19" fmla="*/ 1659 h 152"/>
                  <a:gd name="T20" fmla="*/ 4665 w 436"/>
                  <a:gd name="T21" fmla="*/ 1791 h 152"/>
                  <a:gd name="T22" fmla="*/ 4522 w 436"/>
                  <a:gd name="T23" fmla="*/ 1762 h 152"/>
                  <a:gd name="T24" fmla="*/ 4407 w 436"/>
                  <a:gd name="T25" fmla="*/ 1892 h 152"/>
                  <a:gd name="T26" fmla="*/ 4468 w 436"/>
                  <a:gd name="T27" fmla="*/ 1539 h 152"/>
                  <a:gd name="T28" fmla="*/ 4351 w 436"/>
                  <a:gd name="T29" fmla="*/ 1468 h 152"/>
                  <a:gd name="T30" fmla="*/ 4428 w 436"/>
                  <a:gd name="T31" fmla="*/ 1366 h 152"/>
                  <a:gd name="T32" fmla="*/ 4407 w 436"/>
                  <a:gd name="T33" fmla="*/ 1307 h 152"/>
                  <a:gd name="T34" fmla="*/ 4121 w 436"/>
                  <a:gd name="T35" fmla="*/ 1378 h 152"/>
                  <a:gd name="T36" fmla="*/ 4083 w 436"/>
                  <a:gd name="T37" fmla="*/ 1246 h 152"/>
                  <a:gd name="T38" fmla="*/ 3823 w 436"/>
                  <a:gd name="T39" fmla="*/ 1378 h 152"/>
                  <a:gd name="T40" fmla="*/ 4121 w 436"/>
                  <a:gd name="T41" fmla="*/ 1510 h 152"/>
                  <a:gd name="T42" fmla="*/ 3929 w 436"/>
                  <a:gd name="T43" fmla="*/ 1713 h 152"/>
                  <a:gd name="T44" fmla="*/ 4006 w 436"/>
                  <a:gd name="T45" fmla="*/ 1845 h 152"/>
                  <a:gd name="T46" fmla="*/ 4055 w 436"/>
                  <a:gd name="T47" fmla="*/ 2024 h 152"/>
                  <a:gd name="T48" fmla="*/ 3978 w 436"/>
                  <a:gd name="T49" fmla="*/ 2036 h 152"/>
                  <a:gd name="T50" fmla="*/ 4043 w 436"/>
                  <a:gd name="T51" fmla="*/ 2107 h 152"/>
                  <a:gd name="T52" fmla="*/ 3957 w 436"/>
                  <a:gd name="T53" fmla="*/ 2227 h 152"/>
                  <a:gd name="T54" fmla="*/ 0 w 436"/>
                  <a:gd name="T55" fmla="*/ 2186 h 152"/>
                  <a:gd name="T56" fmla="*/ 940 w 436"/>
                  <a:gd name="T57" fmla="*/ 12 h 152"/>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436" h="152">
                    <a:moveTo>
                      <a:pt x="73" y="1"/>
                    </a:moveTo>
                    <a:lnTo>
                      <a:pt x="436" y="0"/>
                    </a:lnTo>
                    <a:cubicBezTo>
                      <a:pt x="430" y="15"/>
                      <a:pt x="429" y="42"/>
                      <a:pt x="416" y="54"/>
                    </a:cubicBezTo>
                    <a:cubicBezTo>
                      <a:pt x="410" y="60"/>
                      <a:pt x="405" y="63"/>
                      <a:pt x="397" y="68"/>
                    </a:cubicBezTo>
                    <a:cubicBezTo>
                      <a:pt x="396" y="69"/>
                      <a:pt x="392" y="70"/>
                      <a:pt x="392" y="70"/>
                    </a:cubicBezTo>
                    <a:cubicBezTo>
                      <a:pt x="377" y="63"/>
                      <a:pt x="385" y="68"/>
                      <a:pt x="375" y="73"/>
                    </a:cubicBezTo>
                    <a:cubicBezTo>
                      <a:pt x="371" y="82"/>
                      <a:pt x="371" y="83"/>
                      <a:pt x="361" y="88"/>
                    </a:cubicBezTo>
                    <a:cubicBezTo>
                      <a:pt x="359" y="92"/>
                      <a:pt x="364" y="93"/>
                      <a:pt x="362" y="99"/>
                    </a:cubicBezTo>
                    <a:cubicBezTo>
                      <a:pt x="363" y="102"/>
                      <a:pt x="364" y="105"/>
                      <a:pt x="364" y="107"/>
                    </a:cubicBezTo>
                    <a:cubicBezTo>
                      <a:pt x="365" y="109"/>
                      <a:pt x="366" y="111"/>
                      <a:pt x="366" y="113"/>
                    </a:cubicBezTo>
                    <a:cubicBezTo>
                      <a:pt x="365" y="115"/>
                      <a:pt x="364" y="120"/>
                      <a:pt x="362" y="122"/>
                    </a:cubicBezTo>
                    <a:cubicBezTo>
                      <a:pt x="359" y="123"/>
                      <a:pt x="354" y="119"/>
                      <a:pt x="351" y="120"/>
                    </a:cubicBezTo>
                    <a:cubicBezTo>
                      <a:pt x="347" y="129"/>
                      <a:pt x="352" y="127"/>
                      <a:pt x="342" y="129"/>
                    </a:cubicBezTo>
                    <a:cubicBezTo>
                      <a:pt x="340" y="123"/>
                      <a:pt x="345" y="111"/>
                      <a:pt x="347" y="105"/>
                    </a:cubicBezTo>
                    <a:cubicBezTo>
                      <a:pt x="347" y="100"/>
                      <a:pt x="338" y="102"/>
                      <a:pt x="338" y="100"/>
                    </a:cubicBezTo>
                    <a:cubicBezTo>
                      <a:pt x="338" y="98"/>
                      <a:pt x="344" y="95"/>
                      <a:pt x="344" y="93"/>
                    </a:cubicBezTo>
                    <a:cubicBezTo>
                      <a:pt x="344" y="92"/>
                      <a:pt x="344" y="89"/>
                      <a:pt x="342" y="89"/>
                    </a:cubicBezTo>
                    <a:cubicBezTo>
                      <a:pt x="339" y="89"/>
                      <a:pt x="324" y="94"/>
                      <a:pt x="320" y="94"/>
                    </a:cubicBezTo>
                    <a:cubicBezTo>
                      <a:pt x="317" y="86"/>
                      <a:pt x="328" y="88"/>
                      <a:pt x="317" y="85"/>
                    </a:cubicBezTo>
                    <a:cubicBezTo>
                      <a:pt x="311" y="91"/>
                      <a:pt x="306" y="93"/>
                      <a:pt x="297" y="94"/>
                    </a:cubicBezTo>
                    <a:cubicBezTo>
                      <a:pt x="300" y="104"/>
                      <a:pt x="307" y="101"/>
                      <a:pt x="320" y="103"/>
                    </a:cubicBezTo>
                    <a:cubicBezTo>
                      <a:pt x="318" y="109"/>
                      <a:pt x="311" y="111"/>
                      <a:pt x="305" y="117"/>
                    </a:cubicBezTo>
                    <a:lnTo>
                      <a:pt x="311" y="126"/>
                    </a:lnTo>
                    <a:lnTo>
                      <a:pt x="315" y="138"/>
                    </a:lnTo>
                    <a:lnTo>
                      <a:pt x="309" y="139"/>
                    </a:lnTo>
                    <a:lnTo>
                      <a:pt x="314" y="144"/>
                    </a:lnTo>
                    <a:lnTo>
                      <a:pt x="307" y="152"/>
                    </a:lnTo>
                    <a:lnTo>
                      <a:pt x="0" y="149"/>
                    </a:lnTo>
                    <a:lnTo>
                      <a:pt x="73" y="1"/>
                    </a:lnTo>
                    <a:close/>
                  </a:path>
                </a:pathLst>
              </a:custGeom>
              <a:solidFill>
                <a:schemeClr val="folHlink"/>
              </a:solidFill>
              <a:ln w="9525">
                <a:noFill/>
                <a:round/>
                <a:headEnd/>
                <a:tailEnd/>
              </a:ln>
            </p:spPr>
            <p:txBody>
              <a:bodyPr/>
              <a:lstStyle/>
              <a:p>
                <a:endParaRPr lang="zh-CN" altLang="en-US"/>
              </a:p>
            </p:txBody>
          </p:sp>
          <p:sp>
            <p:nvSpPr>
              <p:cNvPr id="72" name="任意多边形 82987"/>
              <p:cNvSpPr>
                <a:spLocks noChangeArrowheads="1"/>
              </p:cNvSpPr>
              <p:nvPr userDrawn="1"/>
            </p:nvSpPr>
            <p:spPr bwMode="auto">
              <a:xfrm>
                <a:off x="2729" y="-9"/>
                <a:ext cx="47" cy="134"/>
              </a:xfrm>
              <a:custGeom>
                <a:avLst/>
                <a:gdLst>
                  <a:gd name="T0" fmla="*/ 5 w 47"/>
                  <a:gd name="T1" fmla="*/ 84 h 165"/>
                  <a:gd name="T2" fmla="*/ 15 w 47"/>
                  <a:gd name="T3" fmla="*/ 58 h 165"/>
                  <a:gd name="T4" fmla="*/ 17 w 47"/>
                  <a:gd name="T5" fmla="*/ 37 h 165"/>
                  <a:gd name="T6" fmla="*/ 11 w 47"/>
                  <a:gd name="T7" fmla="*/ 21 h 165"/>
                  <a:gd name="T8" fmla="*/ 17 w 47"/>
                  <a:gd name="T9" fmla="*/ 6 h 165"/>
                  <a:gd name="T10" fmla="*/ 21 w 47"/>
                  <a:gd name="T11" fmla="*/ 0 h 165"/>
                  <a:gd name="T12" fmla="*/ 31 w 47"/>
                  <a:gd name="T13" fmla="*/ 15 h 165"/>
                  <a:gd name="T14" fmla="*/ 47 w 47"/>
                  <a:gd name="T15" fmla="*/ 53 h 165"/>
                  <a:gd name="T16" fmla="*/ 31 w 47"/>
                  <a:gd name="T17" fmla="*/ 58 h 165"/>
                  <a:gd name="T18" fmla="*/ 23 w 47"/>
                  <a:gd name="T19" fmla="*/ 67 h 165"/>
                  <a:gd name="T20" fmla="*/ 21 w 47"/>
                  <a:gd name="T21" fmla="*/ 71 h 165"/>
                  <a:gd name="T22" fmla="*/ 27 w 47"/>
                  <a:gd name="T23" fmla="*/ 72 h 165"/>
                  <a:gd name="T24" fmla="*/ 31 w 47"/>
                  <a:gd name="T25" fmla="*/ 79 h 165"/>
                  <a:gd name="T26" fmla="*/ 13 w 47"/>
                  <a:gd name="T27" fmla="*/ 79 h 165"/>
                  <a:gd name="T28" fmla="*/ 7 w 47"/>
                  <a:gd name="T29" fmla="*/ 86 h 165"/>
                  <a:gd name="T30" fmla="*/ 3 w 47"/>
                  <a:gd name="T31" fmla="*/ 83 h 165"/>
                  <a:gd name="T32" fmla="*/ 5 w 47"/>
                  <a:gd name="T33" fmla="*/ 84 h 16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47" h="165">
                    <a:moveTo>
                      <a:pt x="5" y="156"/>
                    </a:moveTo>
                    <a:cubicBezTo>
                      <a:pt x="0" y="141"/>
                      <a:pt x="1" y="118"/>
                      <a:pt x="15" y="108"/>
                    </a:cubicBezTo>
                    <a:cubicBezTo>
                      <a:pt x="16" y="95"/>
                      <a:pt x="17" y="81"/>
                      <a:pt x="17" y="68"/>
                    </a:cubicBezTo>
                    <a:cubicBezTo>
                      <a:pt x="17" y="58"/>
                      <a:pt x="11" y="40"/>
                      <a:pt x="11" y="40"/>
                    </a:cubicBezTo>
                    <a:cubicBezTo>
                      <a:pt x="14" y="20"/>
                      <a:pt x="11" y="29"/>
                      <a:pt x="17" y="12"/>
                    </a:cubicBezTo>
                    <a:cubicBezTo>
                      <a:pt x="18" y="8"/>
                      <a:pt x="21" y="0"/>
                      <a:pt x="21" y="0"/>
                    </a:cubicBezTo>
                    <a:cubicBezTo>
                      <a:pt x="38" y="6"/>
                      <a:pt x="33" y="7"/>
                      <a:pt x="31" y="30"/>
                    </a:cubicBezTo>
                    <a:cubicBezTo>
                      <a:pt x="38" y="52"/>
                      <a:pt x="40" y="76"/>
                      <a:pt x="47" y="98"/>
                    </a:cubicBezTo>
                    <a:cubicBezTo>
                      <a:pt x="44" y="116"/>
                      <a:pt x="45" y="113"/>
                      <a:pt x="31" y="108"/>
                    </a:cubicBezTo>
                    <a:cubicBezTo>
                      <a:pt x="25" y="118"/>
                      <a:pt x="28" y="112"/>
                      <a:pt x="23" y="126"/>
                    </a:cubicBezTo>
                    <a:cubicBezTo>
                      <a:pt x="22" y="128"/>
                      <a:pt x="21" y="132"/>
                      <a:pt x="21" y="132"/>
                    </a:cubicBezTo>
                    <a:cubicBezTo>
                      <a:pt x="23" y="133"/>
                      <a:pt x="26" y="132"/>
                      <a:pt x="27" y="134"/>
                    </a:cubicBezTo>
                    <a:cubicBezTo>
                      <a:pt x="29" y="137"/>
                      <a:pt x="31" y="146"/>
                      <a:pt x="31" y="146"/>
                    </a:cubicBezTo>
                    <a:cubicBezTo>
                      <a:pt x="27" y="165"/>
                      <a:pt x="23" y="155"/>
                      <a:pt x="13" y="148"/>
                    </a:cubicBezTo>
                    <a:cubicBezTo>
                      <a:pt x="11" y="152"/>
                      <a:pt x="11" y="160"/>
                      <a:pt x="7" y="160"/>
                    </a:cubicBezTo>
                    <a:cubicBezTo>
                      <a:pt x="5" y="160"/>
                      <a:pt x="4" y="156"/>
                      <a:pt x="3" y="154"/>
                    </a:cubicBezTo>
                    <a:cubicBezTo>
                      <a:pt x="3" y="153"/>
                      <a:pt x="4" y="155"/>
                      <a:pt x="5" y="156"/>
                    </a:cubicBezTo>
                    <a:close/>
                  </a:path>
                </a:pathLst>
              </a:custGeom>
              <a:solidFill>
                <a:schemeClr val="folHlink"/>
              </a:solidFill>
              <a:ln w="9525">
                <a:noFill/>
                <a:round/>
                <a:headEnd/>
                <a:tailEnd/>
              </a:ln>
            </p:spPr>
            <p:txBody>
              <a:bodyPr/>
              <a:lstStyle/>
              <a:p>
                <a:endParaRPr lang="zh-CN" altLang="en-US"/>
              </a:p>
            </p:txBody>
          </p:sp>
          <p:sp>
            <p:nvSpPr>
              <p:cNvPr id="73" name="任意多边形 82988"/>
              <p:cNvSpPr>
                <a:spLocks noChangeArrowheads="1"/>
              </p:cNvSpPr>
              <p:nvPr userDrawn="1"/>
            </p:nvSpPr>
            <p:spPr bwMode="auto">
              <a:xfrm>
                <a:off x="2701" y="103"/>
                <a:ext cx="138" cy="84"/>
              </a:xfrm>
              <a:custGeom>
                <a:avLst/>
                <a:gdLst>
                  <a:gd name="T0" fmla="*/ 26 w 138"/>
                  <a:gd name="T1" fmla="*/ 33 h 103"/>
                  <a:gd name="T2" fmla="*/ 30 w 138"/>
                  <a:gd name="T3" fmla="*/ 24 h 103"/>
                  <a:gd name="T4" fmla="*/ 50 w 138"/>
                  <a:gd name="T5" fmla="*/ 18 h 103"/>
                  <a:gd name="T6" fmla="*/ 54 w 138"/>
                  <a:gd name="T7" fmla="*/ 24 h 103"/>
                  <a:gd name="T8" fmla="*/ 66 w 138"/>
                  <a:gd name="T9" fmla="*/ 27 h 103"/>
                  <a:gd name="T10" fmla="*/ 80 w 138"/>
                  <a:gd name="T11" fmla="*/ 30 h 103"/>
                  <a:gd name="T12" fmla="*/ 116 w 138"/>
                  <a:gd name="T13" fmla="*/ 18 h 103"/>
                  <a:gd name="T14" fmla="*/ 130 w 138"/>
                  <a:gd name="T15" fmla="*/ 9 h 103"/>
                  <a:gd name="T16" fmla="*/ 138 w 138"/>
                  <a:gd name="T17" fmla="*/ 6 h 103"/>
                  <a:gd name="T18" fmla="*/ 106 w 138"/>
                  <a:gd name="T19" fmla="*/ 27 h 103"/>
                  <a:gd name="T20" fmla="*/ 84 w 138"/>
                  <a:gd name="T21" fmla="*/ 37 h 103"/>
                  <a:gd name="T22" fmla="*/ 66 w 138"/>
                  <a:gd name="T23" fmla="*/ 44 h 103"/>
                  <a:gd name="T24" fmla="*/ 48 w 138"/>
                  <a:gd name="T25" fmla="*/ 56 h 103"/>
                  <a:gd name="T26" fmla="*/ 26 w 138"/>
                  <a:gd name="T27" fmla="*/ 49 h 103"/>
                  <a:gd name="T28" fmla="*/ 20 w 138"/>
                  <a:gd name="T29" fmla="*/ 47 h 103"/>
                  <a:gd name="T30" fmla="*/ 22 w 138"/>
                  <a:gd name="T31" fmla="*/ 52 h 103"/>
                  <a:gd name="T32" fmla="*/ 0 w 138"/>
                  <a:gd name="T33" fmla="*/ 52 h 103"/>
                  <a:gd name="T34" fmla="*/ 10 w 138"/>
                  <a:gd name="T35" fmla="*/ 42 h 103"/>
                  <a:gd name="T36" fmla="*/ 26 w 138"/>
                  <a:gd name="T37" fmla="*/ 33 h 10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38" h="103">
                    <a:moveTo>
                      <a:pt x="26" y="61"/>
                    </a:moveTo>
                    <a:cubicBezTo>
                      <a:pt x="29" y="53"/>
                      <a:pt x="33" y="51"/>
                      <a:pt x="30" y="43"/>
                    </a:cubicBezTo>
                    <a:cubicBezTo>
                      <a:pt x="33" y="27"/>
                      <a:pt x="37" y="24"/>
                      <a:pt x="50" y="33"/>
                    </a:cubicBezTo>
                    <a:cubicBezTo>
                      <a:pt x="51" y="37"/>
                      <a:pt x="53" y="41"/>
                      <a:pt x="54" y="45"/>
                    </a:cubicBezTo>
                    <a:cubicBezTo>
                      <a:pt x="55" y="49"/>
                      <a:pt x="66" y="49"/>
                      <a:pt x="66" y="49"/>
                    </a:cubicBezTo>
                    <a:cubicBezTo>
                      <a:pt x="75" y="43"/>
                      <a:pt x="77" y="45"/>
                      <a:pt x="80" y="55"/>
                    </a:cubicBezTo>
                    <a:cubicBezTo>
                      <a:pt x="92" y="47"/>
                      <a:pt x="101" y="37"/>
                      <a:pt x="116" y="33"/>
                    </a:cubicBezTo>
                    <a:cubicBezTo>
                      <a:pt x="125" y="19"/>
                      <a:pt x="120" y="24"/>
                      <a:pt x="130" y="17"/>
                    </a:cubicBezTo>
                    <a:cubicBezTo>
                      <a:pt x="134" y="11"/>
                      <a:pt x="134" y="0"/>
                      <a:pt x="138" y="11"/>
                    </a:cubicBezTo>
                    <a:cubicBezTo>
                      <a:pt x="135" y="31"/>
                      <a:pt x="126" y="45"/>
                      <a:pt x="106" y="49"/>
                    </a:cubicBezTo>
                    <a:cubicBezTo>
                      <a:pt x="97" y="55"/>
                      <a:pt x="93" y="61"/>
                      <a:pt x="84" y="67"/>
                    </a:cubicBezTo>
                    <a:cubicBezTo>
                      <a:pt x="80" y="79"/>
                      <a:pt x="79" y="79"/>
                      <a:pt x="66" y="81"/>
                    </a:cubicBezTo>
                    <a:cubicBezTo>
                      <a:pt x="60" y="90"/>
                      <a:pt x="57" y="97"/>
                      <a:pt x="48" y="103"/>
                    </a:cubicBezTo>
                    <a:cubicBezTo>
                      <a:pt x="42" y="94"/>
                      <a:pt x="37" y="93"/>
                      <a:pt x="26" y="89"/>
                    </a:cubicBezTo>
                    <a:cubicBezTo>
                      <a:pt x="24" y="88"/>
                      <a:pt x="20" y="87"/>
                      <a:pt x="20" y="87"/>
                    </a:cubicBezTo>
                    <a:cubicBezTo>
                      <a:pt x="10" y="90"/>
                      <a:pt x="14" y="94"/>
                      <a:pt x="22" y="97"/>
                    </a:cubicBezTo>
                    <a:cubicBezTo>
                      <a:pt x="14" y="103"/>
                      <a:pt x="9" y="100"/>
                      <a:pt x="0" y="97"/>
                    </a:cubicBezTo>
                    <a:cubicBezTo>
                      <a:pt x="2" y="87"/>
                      <a:pt x="1" y="82"/>
                      <a:pt x="10" y="79"/>
                    </a:cubicBezTo>
                    <a:cubicBezTo>
                      <a:pt x="15" y="63"/>
                      <a:pt x="14" y="69"/>
                      <a:pt x="26" y="61"/>
                    </a:cubicBezTo>
                    <a:close/>
                  </a:path>
                </a:pathLst>
              </a:custGeom>
              <a:solidFill>
                <a:schemeClr val="folHlink"/>
              </a:solidFill>
              <a:ln w="9525">
                <a:noFill/>
                <a:round/>
                <a:headEnd/>
                <a:tailEnd/>
              </a:ln>
            </p:spPr>
            <p:txBody>
              <a:bodyPr/>
              <a:lstStyle/>
              <a:p>
                <a:endParaRPr lang="zh-CN" altLang="en-US"/>
              </a:p>
            </p:txBody>
          </p:sp>
          <p:sp>
            <p:nvSpPr>
              <p:cNvPr id="74" name="任意多边形 82989"/>
              <p:cNvSpPr>
                <a:spLocks noChangeArrowheads="1"/>
              </p:cNvSpPr>
              <p:nvPr userDrawn="1"/>
            </p:nvSpPr>
            <p:spPr bwMode="auto">
              <a:xfrm>
                <a:off x="2553" y="182"/>
                <a:ext cx="187" cy="176"/>
              </a:xfrm>
              <a:custGeom>
                <a:avLst/>
                <a:gdLst>
                  <a:gd name="T0" fmla="*/ 155 w 188"/>
                  <a:gd name="T1" fmla="*/ 13 h 214"/>
                  <a:gd name="T2" fmla="*/ 157 w 188"/>
                  <a:gd name="T3" fmla="*/ 3 h 214"/>
                  <a:gd name="T4" fmla="*/ 167 w 188"/>
                  <a:gd name="T5" fmla="*/ 0 h 214"/>
                  <a:gd name="T6" fmla="*/ 179 w 188"/>
                  <a:gd name="T7" fmla="*/ 13 h 214"/>
                  <a:gd name="T8" fmla="*/ 185 w 188"/>
                  <a:gd name="T9" fmla="*/ 24 h 214"/>
                  <a:gd name="T10" fmla="*/ 175 w 188"/>
                  <a:gd name="T11" fmla="*/ 32 h 214"/>
                  <a:gd name="T12" fmla="*/ 167 w 188"/>
                  <a:gd name="T13" fmla="*/ 43 h 214"/>
                  <a:gd name="T14" fmla="*/ 159 w 188"/>
                  <a:gd name="T15" fmla="*/ 71 h 214"/>
                  <a:gd name="T16" fmla="*/ 141 w 188"/>
                  <a:gd name="T17" fmla="*/ 76 h 214"/>
                  <a:gd name="T18" fmla="*/ 117 w 188"/>
                  <a:gd name="T19" fmla="*/ 76 h 214"/>
                  <a:gd name="T20" fmla="*/ 109 w 188"/>
                  <a:gd name="T21" fmla="*/ 69 h 214"/>
                  <a:gd name="T22" fmla="*/ 99 w 188"/>
                  <a:gd name="T23" fmla="*/ 81 h 214"/>
                  <a:gd name="T24" fmla="*/ 90 w 188"/>
                  <a:gd name="T25" fmla="*/ 83 h 214"/>
                  <a:gd name="T26" fmla="*/ 80 w 188"/>
                  <a:gd name="T27" fmla="*/ 74 h 214"/>
                  <a:gd name="T28" fmla="*/ 58 w 188"/>
                  <a:gd name="T29" fmla="*/ 80 h 214"/>
                  <a:gd name="T30" fmla="*/ 76 w 188"/>
                  <a:gd name="T31" fmla="*/ 79 h 214"/>
                  <a:gd name="T32" fmla="*/ 78 w 188"/>
                  <a:gd name="T33" fmla="*/ 90 h 214"/>
                  <a:gd name="T34" fmla="*/ 58 w 188"/>
                  <a:gd name="T35" fmla="*/ 93 h 214"/>
                  <a:gd name="T36" fmla="*/ 34 w 188"/>
                  <a:gd name="T37" fmla="*/ 93 h 214"/>
                  <a:gd name="T38" fmla="*/ 36 w 188"/>
                  <a:gd name="T39" fmla="*/ 86 h 214"/>
                  <a:gd name="T40" fmla="*/ 46 w 188"/>
                  <a:gd name="T41" fmla="*/ 80 h 214"/>
                  <a:gd name="T42" fmla="*/ 34 w 188"/>
                  <a:gd name="T43" fmla="*/ 82 h 214"/>
                  <a:gd name="T44" fmla="*/ 26 w 188"/>
                  <a:gd name="T45" fmla="*/ 93 h 214"/>
                  <a:gd name="T46" fmla="*/ 30 w 188"/>
                  <a:gd name="T47" fmla="*/ 105 h 214"/>
                  <a:gd name="T48" fmla="*/ 14 w 188"/>
                  <a:gd name="T49" fmla="*/ 111 h 214"/>
                  <a:gd name="T50" fmla="*/ 0 w 188"/>
                  <a:gd name="T51" fmla="*/ 119 h 214"/>
                  <a:gd name="T52" fmla="*/ 8 w 188"/>
                  <a:gd name="T53" fmla="*/ 104 h 214"/>
                  <a:gd name="T54" fmla="*/ 0 w 188"/>
                  <a:gd name="T55" fmla="*/ 91 h 214"/>
                  <a:gd name="T56" fmla="*/ 14 w 188"/>
                  <a:gd name="T57" fmla="*/ 85 h 214"/>
                  <a:gd name="T58" fmla="*/ 32 w 188"/>
                  <a:gd name="T59" fmla="*/ 74 h 214"/>
                  <a:gd name="T60" fmla="*/ 44 w 188"/>
                  <a:gd name="T61" fmla="*/ 66 h 214"/>
                  <a:gd name="T62" fmla="*/ 72 w 188"/>
                  <a:gd name="T63" fmla="*/ 64 h 214"/>
                  <a:gd name="T64" fmla="*/ 84 w 188"/>
                  <a:gd name="T65" fmla="*/ 63 h 214"/>
                  <a:gd name="T66" fmla="*/ 111 w 188"/>
                  <a:gd name="T67" fmla="*/ 44 h 214"/>
                  <a:gd name="T68" fmla="*/ 117 w 188"/>
                  <a:gd name="T69" fmla="*/ 52 h 214"/>
                  <a:gd name="T70" fmla="*/ 129 w 188"/>
                  <a:gd name="T71" fmla="*/ 43 h 214"/>
                  <a:gd name="T72" fmla="*/ 147 w 188"/>
                  <a:gd name="T73" fmla="*/ 30 h 214"/>
                  <a:gd name="T74" fmla="*/ 151 w 188"/>
                  <a:gd name="T75" fmla="*/ 24 h 214"/>
                  <a:gd name="T76" fmla="*/ 145 w 188"/>
                  <a:gd name="T77" fmla="*/ 21 h 214"/>
                  <a:gd name="T78" fmla="*/ 149 w 188"/>
                  <a:gd name="T79" fmla="*/ 17 h 214"/>
                  <a:gd name="T80" fmla="*/ 155 w 188"/>
                  <a:gd name="T81" fmla="*/ 13 h 214"/>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88" h="214">
                    <a:moveTo>
                      <a:pt x="158" y="24"/>
                    </a:moveTo>
                    <a:cubicBezTo>
                      <a:pt x="156" y="18"/>
                      <a:pt x="160" y="6"/>
                      <a:pt x="160" y="6"/>
                    </a:cubicBezTo>
                    <a:cubicBezTo>
                      <a:pt x="167" y="16"/>
                      <a:pt x="167" y="8"/>
                      <a:pt x="170" y="0"/>
                    </a:cubicBezTo>
                    <a:cubicBezTo>
                      <a:pt x="181" y="4"/>
                      <a:pt x="179" y="14"/>
                      <a:pt x="182" y="24"/>
                    </a:cubicBezTo>
                    <a:cubicBezTo>
                      <a:pt x="184" y="30"/>
                      <a:pt x="188" y="42"/>
                      <a:pt x="188" y="42"/>
                    </a:cubicBezTo>
                    <a:cubicBezTo>
                      <a:pt x="183" y="56"/>
                      <a:pt x="188" y="52"/>
                      <a:pt x="178" y="58"/>
                    </a:cubicBezTo>
                    <a:cubicBezTo>
                      <a:pt x="174" y="63"/>
                      <a:pt x="170" y="76"/>
                      <a:pt x="170" y="76"/>
                    </a:cubicBezTo>
                    <a:cubicBezTo>
                      <a:pt x="169" y="100"/>
                      <a:pt x="173" y="110"/>
                      <a:pt x="162" y="126"/>
                    </a:cubicBezTo>
                    <a:cubicBezTo>
                      <a:pt x="150" y="118"/>
                      <a:pt x="155" y="132"/>
                      <a:pt x="144" y="136"/>
                    </a:cubicBezTo>
                    <a:cubicBezTo>
                      <a:pt x="135" y="134"/>
                      <a:pt x="129" y="135"/>
                      <a:pt x="120" y="138"/>
                    </a:cubicBezTo>
                    <a:cubicBezTo>
                      <a:pt x="114" y="129"/>
                      <a:pt x="122" y="127"/>
                      <a:pt x="112" y="124"/>
                    </a:cubicBezTo>
                    <a:cubicBezTo>
                      <a:pt x="108" y="130"/>
                      <a:pt x="108" y="142"/>
                      <a:pt x="102" y="146"/>
                    </a:cubicBezTo>
                    <a:cubicBezTo>
                      <a:pt x="98" y="148"/>
                      <a:pt x="90" y="150"/>
                      <a:pt x="90" y="150"/>
                    </a:cubicBezTo>
                    <a:cubicBezTo>
                      <a:pt x="87" y="141"/>
                      <a:pt x="89" y="135"/>
                      <a:pt x="80" y="132"/>
                    </a:cubicBezTo>
                    <a:cubicBezTo>
                      <a:pt x="68" y="134"/>
                      <a:pt x="65" y="134"/>
                      <a:pt x="58" y="144"/>
                    </a:cubicBezTo>
                    <a:cubicBezTo>
                      <a:pt x="66" y="150"/>
                      <a:pt x="68" y="147"/>
                      <a:pt x="76" y="142"/>
                    </a:cubicBezTo>
                    <a:cubicBezTo>
                      <a:pt x="81" y="146"/>
                      <a:pt x="85" y="155"/>
                      <a:pt x="78" y="160"/>
                    </a:cubicBezTo>
                    <a:cubicBezTo>
                      <a:pt x="75" y="162"/>
                      <a:pt x="62" y="165"/>
                      <a:pt x="58" y="166"/>
                    </a:cubicBezTo>
                    <a:cubicBezTo>
                      <a:pt x="48" y="173"/>
                      <a:pt x="44" y="173"/>
                      <a:pt x="34" y="166"/>
                    </a:cubicBezTo>
                    <a:cubicBezTo>
                      <a:pt x="35" y="162"/>
                      <a:pt x="34" y="158"/>
                      <a:pt x="36" y="154"/>
                    </a:cubicBezTo>
                    <a:cubicBezTo>
                      <a:pt x="38" y="150"/>
                      <a:pt x="55" y="146"/>
                      <a:pt x="46" y="144"/>
                    </a:cubicBezTo>
                    <a:cubicBezTo>
                      <a:pt x="42" y="143"/>
                      <a:pt x="34" y="148"/>
                      <a:pt x="34" y="148"/>
                    </a:cubicBezTo>
                    <a:cubicBezTo>
                      <a:pt x="32" y="155"/>
                      <a:pt x="28" y="159"/>
                      <a:pt x="26" y="166"/>
                    </a:cubicBezTo>
                    <a:cubicBezTo>
                      <a:pt x="36" y="182"/>
                      <a:pt x="36" y="173"/>
                      <a:pt x="30" y="190"/>
                    </a:cubicBezTo>
                    <a:cubicBezTo>
                      <a:pt x="28" y="196"/>
                      <a:pt x="14" y="200"/>
                      <a:pt x="14" y="200"/>
                    </a:cubicBezTo>
                    <a:cubicBezTo>
                      <a:pt x="5" y="214"/>
                      <a:pt x="11" y="210"/>
                      <a:pt x="0" y="214"/>
                    </a:cubicBezTo>
                    <a:cubicBezTo>
                      <a:pt x="2" y="202"/>
                      <a:pt x="5" y="198"/>
                      <a:pt x="8" y="188"/>
                    </a:cubicBezTo>
                    <a:cubicBezTo>
                      <a:pt x="6" y="178"/>
                      <a:pt x="3" y="173"/>
                      <a:pt x="0" y="164"/>
                    </a:cubicBezTo>
                    <a:cubicBezTo>
                      <a:pt x="3" y="156"/>
                      <a:pt x="7" y="157"/>
                      <a:pt x="14" y="152"/>
                    </a:cubicBezTo>
                    <a:cubicBezTo>
                      <a:pt x="18" y="141"/>
                      <a:pt x="23" y="140"/>
                      <a:pt x="32" y="134"/>
                    </a:cubicBezTo>
                    <a:cubicBezTo>
                      <a:pt x="37" y="127"/>
                      <a:pt x="37" y="123"/>
                      <a:pt x="44" y="118"/>
                    </a:cubicBezTo>
                    <a:cubicBezTo>
                      <a:pt x="64" y="121"/>
                      <a:pt x="55" y="122"/>
                      <a:pt x="72" y="116"/>
                    </a:cubicBezTo>
                    <a:cubicBezTo>
                      <a:pt x="76" y="115"/>
                      <a:pt x="84" y="112"/>
                      <a:pt x="84" y="112"/>
                    </a:cubicBezTo>
                    <a:cubicBezTo>
                      <a:pt x="105" y="119"/>
                      <a:pt x="97" y="84"/>
                      <a:pt x="114" y="78"/>
                    </a:cubicBezTo>
                    <a:cubicBezTo>
                      <a:pt x="117" y="87"/>
                      <a:pt x="110" y="89"/>
                      <a:pt x="120" y="92"/>
                    </a:cubicBezTo>
                    <a:cubicBezTo>
                      <a:pt x="125" y="85"/>
                      <a:pt x="125" y="81"/>
                      <a:pt x="132" y="76"/>
                    </a:cubicBezTo>
                    <a:cubicBezTo>
                      <a:pt x="138" y="68"/>
                      <a:pt x="146" y="65"/>
                      <a:pt x="150" y="54"/>
                    </a:cubicBezTo>
                    <a:cubicBezTo>
                      <a:pt x="151" y="50"/>
                      <a:pt x="154" y="42"/>
                      <a:pt x="154" y="42"/>
                    </a:cubicBezTo>
                    <a:cubicBezTo>
                      <a:pt x="152" y="41"/>
                      <a:pt x="148" y="40"/>
                      <a:pt x="148" y="38"/>
                    </a:cubicBezTo>
                    <a:cubicBezTo>
                      <a:pt x="148" y="36"/>
                      <a:pt x="161" y="33"/>
                      <a:pt x="152" y="32"/>
                    </a:cubicBezTo>
                    <a:lnTo>
                      <a:pt x="158" y="24"/>
                    </a:lnTo>
                    <a:close/>
                  </a:path>
                </a:pathLst>
              </a:custGeom>
              <a:solidFill>
                <a:schemeClr val="folHlink"/>
              </a:solidFill>
              <a:ln w="9525">
                <a:noFill/>
                <a:round/>
                <a:headEnd/>
                <a:tailEnd/>
              </a:ln>
            </p:spPr>
            <p:txBody>
              <a:bodyPr/>
              <a:lstStyle/>
              <a:p>
                <a:endParaRPr lang="zh-CN" altLang="en-US"/>
              </a:p>
            </p:txBody>
          </p:sp>
          <p:sp>
            <p:nvSpPr>
              <p:cNvPr id="75" name="任意多边形 82990"/>
              <p:cNvSpPr>
                <a:spLocks noChangeArrowheads="1"/>
              </p:cNvSpPr>
              <p:nvPr userDrawn="1"/>
            </p:nvSpPr>
            <p:spPr bwMode="auto">
              <a:xfrm>
                <a:off x="2677" y="233"/>
                <a:ext cx="14" cy="10"/>
              </a:xfrm>
              <a:custGeom>
                <a:avLst/>
                <a:gdLst>
                  <a:gd name="T0" fmla="*/ 0 w 13"/>
                  <a:gd name="T1" fmla="*/ 4 h 13"/>
                  <a:gd name="T2" fmla="*/ 4 w 13"/>
                  <a:gd name="T3" fmla="*/ 6 h 13"/>
                  <a:gd name="T4" fmla="*/ 0 w 13"/>
                  <a:gd name="T5" fmla="*/ 4 h 13"/>
                  <a:gd name="T6" fmla="*/ 0 60000 65536"/>
                  <a:gd name="T7" fmla="*/ 0 60000 65536"/>
                  <a:gd name="T8" fmla="*/ 0 60000 65536"/>
                </a:gdLst>
                <a:ahLst/>
                <a:cxnLst>
                  <a:cxn ang="T6">
                    <a:pos x="T0" y="T1"/>
                  </a:cxn>
                  <a:cxn ang="T7">
                    <a:pos x="T2" y="T3"/>
                  </a:cxn>
                  <a:cxn ang="T8">
                    <a:pos x="T4" y="T5"/>
                  </a:cxn>
                </a:cxnLst>
                <a:rect l="0" t="0" r="r" b="b"/>
                <a:pathLst>
                  <a:path w="13" h="13">
                    <a:moveTo>
                      <a:pt x="0" y="9"/>
                    </a:moveTo>
                    <a:cubicBezTo>
                      <a:pt x="6" y="0"/>
                      <a:pt x="13" y="7"/>
                      <a:pt x="4" y="13"/>
                    </a:cubicBezTo>
                    <a:cubicBezTo>
                      <a:pt x="0" y="6"/>
                      <a:pt x="0" y="5"/>
                      <a:pt x="0" y="9"/>
                    </a:cubicBezTo>
                    <a:close/>
                  </a:path>
                </a:pathLst>
              </a:custGeom>
              <a:solidFill>
                <a:schemeClr val="folHlink"/>
              </a:solidFill>
              <a:ln w="9525">
                <a:noFill/>
                <a:round/>
                <a:headEnd/>
                <a:tailEnd/>
              </a:ln>
            </p:spPr>
            <p:txBody>
              <a:bodyPr/>
              <a:lstStyle/>
              <a:p>
                <a:endParaRPr lang="zh-CN" altLang="en-US"/>
              </a:p>
            </p:txBody>
          </p:sp>
          <p:sp>
            <p:nvSpPr>
              <p:cNvPr id="76" name="任意多边形 82991"/>
              <p:cNvSpPr>
                <a:spLocks noChangeArrowheads="1"/>
              </p:cNvSpPr>
              <p:nvPr userDrawn="1"/>
            </p:nvSpPr>
            <p:spPr bwMode="auto">
              <a:xfrm>
                <a:off x="1627" y="353"/>
                <a:ext cx="813" cy="462"/>
              </a:xfrm>
              <a:custGeom>
                <a:avLst/>
                <a:gdLst>
                  <a:gd name="T0" fmla="*/ 815 w 812"/>
                  <a:gd name="T1" fmla="*/ 14 h 564"/>
                  <a:gd name="T2" fmla="*/ 781 w 812"/>
                  <a:gd name="T3" fmla="*/ 43 h 564"/>
                  <a:gd name="T4" fmla="*/ 751 w 812"/>
                  <a:gd name="T5" fmla="*/ 67 h 564"/>
                  <a:gd name="T6" fmla="*/ 725 w 812"/>
                  <a:gd name="T7" fmla="*/ 78 h 564"/>
                  <a:gd name="T8" fmla="*/ 637 w 812"/>
                  <a:gd name="T9" fmla="*/ 98 h 564"/>
                  <a:gd name="T10" fmla="*/ 635 w 812"/>
                  <a:gd name="T11" fmla="*/ 116 h 564"/>
                  <a:gd name="T12" fmla="*/ 607 w 812"/>
                  <a:gd name="T13" fmla="*/ 126 h 564"/>
                  <a:gd name="T14" fmla="*/ 623 w 812"/>
                  <a:gd name="T15" fmla="*/ 98 h 564"/>
                  <a:gd name="T16" fmla="*/ 579 w 812"/>
                  <a:gd name="T17" fmla="*/ 103 h 564"/>
                  <a:gd name="T18" fmla="*/ 559 w 812"/>
                  <a:gd name="T19" fmla="*/ 120 h 564"/>
                  <a:gd name="T20" fmla="*/ 599 w 812"/>
                  <a:gd name="T21" fmla="*/ 154 h 564"/>
                  <a:gd name="T22" fmla="*/ 597 w 812"/>
                  <a:gd name="T23" fmla="*/ 202 h 564"/>
                  <a:gd name="T24" fmla="*/ 545 w 812"/>
                  <a:gd name="T25" fmla="*/ 224 h 564"/>
                  <a:gd name="T26" fmla="*/ 525 w 812"/>
                  <a:gd name="T27" fmla="*/ 212 h 564"/>
                  <a:gd name="T28" fmla="*/ 485 w 812"/>
                  <a:gd name="T29" fmla="*/ 191 h 564"/>
                  <a:gd name="T30" fmla="*/ 465 w 812"/>
                  <a:gd name="T31" fmla="*/ 191 h 564"/>
                  <a:gd name="T32" fmla="*/ 453 w 812"/>
                  <a:gd name="T33" fmla="*/ 217 h 564"/>
                  <a:gd name="T34" fmla="*/ 503 w 812"/>
                  <a:gd name="T35" fmla="*/ 255 h 564"/>
                  <a:gd name="T36" fmla="*/ 513 w 812"/>
                  <a:gd name="T37" fmla="*/ 288 h 564"/>
                  <a:gd name="T38" fmla="*/ 529 w 812"/>
                  <a:gd name="T39" fmla="*/ 308 h 564"/>
                  <a:gd name="T40" fmla="*/ 495 w 812"/>
                  <a:gd name="T41" fmla="*/ 299 h 564"/>
                  <a:gd name="T42" fmla="*/ 473 w 812"/>
                  <a:gd name="T43" fmla="*/ 284 h 564"/>
                  <a:gd name="T44" fmla="*/ 425 w 812"/>
                  <a:gd name="T45" fmla="*/ 233 h 564"/>
                  <a:gd name="T46" fmla="*/ 429 w 812"/>
                  <a:gd name="T47" fmla="*/ 170 h 564"/>
                  <a:gd name="T48" fmla="*/ 425 w 812"/>
                  <a:gd name="T49" fmla="*/ 147 h 564"/>
                  <a:gd name="T50" fmla="*/ 415 w 812"/>
                  <a:gd name="T51" fmla="*/ 152 h 564"/>
                  <a:gd name="T52" fmla="*/ 386 w 812"/>
                  <a:gd name="T53" fmla="*/ 147 h 564"/>
                  <a:gd name="T54" fmla="*/ 360 w 812"/>
                  <a:gd name="T55" fmla="*/ 93 h 564"/>
                  <a:gd name="T56" fmla="*/ 330 w 812"/>
                  <a:gd name="T57" fmla="*/ 91 h 564"/>
                  <a:gd name="T58" fmla="*/ 288 w 812"/>
                  <a:gd name="T59" fmla="*/ 95 h 564"/>
                  <a:gd name="T60" fmla="*/ 242 w 812"/>
                  <a:gd name="T61" fmla="*/ 128 h 564"/>
                  <a:gd name="T62" fmla="*/ 196 w 812"/>
                  <a:gd name="T63" fmla="*/ 147 h 564"/>
                  <a:gd name="T64" fmla="*/ 184 w 812"/>
                  <a:gd name="T65" fmla="*/ 150 h 564"/>
                  <a:gd name="T66" fmla="*/ 160 w 812"/>
                  <a:gd name="T67" fmla="*/ 180 h 564"/>
                  <a:gd name="T68" fmla="*/ 152 w 812"/>
                  <a:gd name="T69" fmla="*/ 195 h 564"/>
                  <a:gd name="T70" fmla="*/ 128 w 812"/>
                  <a:gd name="T71" fmla="*/ 222 h 564"/>
                  <a:gd name="T72" fmla="*/ 94 w 812"/>
                  <a:gd name="T73" fmla="*/ 215 h 564"/>
                  <a:gd name="T74" fmla="*/ 66 w 812"/>
                  <a:gd name="T75" fmla="*/ 142 h 564"/>
                  <a:gd name="T76" fmla="*/ 72 w 812"/>
                  <a:gd name="T77" fmla="*/ 86 h 564"/>
                  <a:gd name="T78" fmla="*/ 44 w 812"/>
                  <a:gd name="T79" fmla="*/ 98 h 564"/>
                  <a:gd name="T80" fmla="*/ 20 w 812"/>
                  <a:gd name="T81" fmla="*/ 83 h 564"/>
                  <a:gd name="T82" fmla="*/ 24 w 812"/>
                  <a:gd name="T83" fmla="*/ 76 h 564"/>
                  <a:gd name="T84" fmla="*/ 0 w 812"/>
                  <a:gd name="T85" fmla="*/ 50 h 564"/>
                  <a:gd name="T86" fmla="*/ 801 w 812"/>
                  <a:gd name="T87" fmla="*/ 3 h 56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812" h="564">
                    <a:moveTo>
                      <a:pt x="798" y="6"/>
                    </a:moveTo>
                    <a:cubicBezTo>
                      <a:pt x="801" y="15"/>
                      <a:pt x="809" y="16"/>
                      <a:pt x="812" y="26"/>
                    </a:cubicBezTo>
                    <a:cubicBezTo>
                      <a:pt x="809" y="36"/>
                      <a:pt x="801" y="41"/>
                      <a:pt x="796" y="50"/>
                    </a:cubicBezTo>
                    <a:cubicBezTo>
                      <a:pt x="791" y="61"/>
                      <a:pt x="788" y="71"/>
                      <a:pt x="778" y="78"/>
                    </a:cubicBezTo>
                    <a:cubicBezTo>
                      <a:pt x="773" y="85"/>
                      <a:pt x="771" y="88"/>
                      <a:pt x="774" y="96"/>
                    </a:cubicBezTo>
                    <a:cubicBezTo>
                      <a:pt x="767" y="107"/>
                      <a:pt x="758" y="114"/>
                      <a:pt x="748" y="122"/>
                    </a:cubicBezTo>
                    <a:cubicBezTo>
                      <a:pt x="744" y="125"/>
                      <a:pt x="736" y="130"/>
                      <a:pt x="736" y="130"/>
                    </a:cubicBezTo>
                    <a:cubicBezTo>
                      <a:pt x="740" y="141"/>
                      <a:pt x="731" y="140"/>
                      <a:pt x="722" y="142"/>
                    </a:cubicBezTo>
                    <a:cubicBezTo>
                      <a:pt x="716" y="148"/>
                      <a:pt x="712" y="151"/>
                      <a:pt x="704" y="154"/>
                    </a:cubicBezTo>
                    <a:cubicBezTo>
                      <a:pt x="686" y="150"/>
                      <a:pt x="650" y="169"/>
                      <a:pt x="634" y="180"/>
                    </a:cubicBezTo>
                    <a:cubicBezTo>
                      <a:pt x="636" y="189"/>
                      <a:pt x="631" y="193"/>
                      <a:pt x="640" y="196"/>
                    </a:cubicBezTo>
                    <a:cubicBezTo>
                      <a:pt x="643" y="205"/>
                      <a:pt x="640" y="207"/>
                      <a:pt x="632" y="210"/>
                    </a:cubicBezTo>
                    <a:cubicBezTo>
                      <a:pt x="626" y="219"/>
                      <a:pt x="623" y="226"/>
                      <a:pt x="614" y="232"/>
                    </a:cubicBezTo>
                    <a:cubicBezTo>
                      <a:pt x="611" y="231"/>
                      <a:pt x="606" y="233"/>
                      <a:pt x="604" y="230"/>
                    </a:cubicBezTo>
                    <a:cubicBezTo>
                      <a:pt x="599" y="220"/>
                      <a:pt x="610" y="199"/>
                      <a:pt x="620" y="196"/>
                    </a:cubicBezTo>
                    <a:cubicBezTo>
                      <a:pt x="623" y="187"/>
                      <a:pt x="617" y="187"/>
                      <a:pt x="620" y="178"/>
                    </a:cubicBezTo>
                    <a:cubicBezTo>
                      <a:pt x="617" y="164"/>
                      <a:pt x="609" y="168"/>
                      <a:pt x="598" y="172"/>
                    </a:cubicBezTo>
                    <a:cubicBezTo>
                      <a:pt x="592" y="180"/>
                      <a:pt x="585" y="185"/>
                      <a:pt x="576" y="188"/>
                    </a:cubicBezTo>
                    <a:cubicBezTo>
                      <a:pt x="572" y="194"/>
                      <a:pt x="568" y="200"/>
                      <a:pt x="564" y="206"/>
                    </a:cubicBezTo>
                    <a:cubicBezTo>
                      <a:pt x="561" y="210"/>
                      <a:pt x="556" y="218"/>
                      <a:pt x="556" y="218"/>
                    </a:cubicBezTo>
                    <a:cubicBezTo>
                      <a:pt x="558" y="234"/>
                      <a:pt x="559" y="243"/>
                      <a:pt x="572" y="252"/>
                    </a:cubicBezTo>
                    <a:cubicBezTo>
                      <a:pt x="579" y="262"/>
                      <a:pt x="586" y="273"/>
                      <a:pt x="596" y="280"/>
                    </a:cubicBezTo>
                    <a:cubicBezTo>
                      <a:pt x="598" y="286"/>
                      <a:pt x="602" y="298"/>
                      <a:pt x="602" y="298"/>
                    </a:cubicBezTo>
                    <a:cubicBezTo>
                      <a:pt x="601" y="308"/>
                      <a:pt x="599" y="361"/>
                      <a:pt x="594" y="368"/>
                    </a:cubicBezTo>
                    <a:cubicBezTo>
                      <a:pt x="590" y="374"/>
                      <a:pt x="576" y="378"/>
                      <a:pt x="570" y="382"/>
                    </a:cubicBezTo>
                    <a:cubicBezTo>
                      <a:pt x="563" y="393"/>
                      <a:pt x="550" y="396"/>
                      <a:pt x="542" y="406"/>
                    </a:cubicBezTo>
                    <a:cubicBezTo>
                      <a:pt x="536" y="413"/>
                      <a:pt x="539" y="417"/>
                      <a:pt x="530" y="420"/>
                    </a:cubicBezTo>
                    <a:cubicBezTo>
                      <a:pt x="526" y="408"/>
                      <a:pt x="538" y="391"/>
                      <a:pt x="522" y="386"/>
                    </a:cubicBezTo>
                    <a:cubicBezTo>
                      <a:pt x="516" y="377"/>
                      <a:pt x="510" y="364"/>
                      <a:pt x="502" y="356"/>
                    </a:cubicBezTo>
                    <a:cubicBezTo>
                      <a:pt x="497" y="341"/>
                      <a:pt x="505" y="360"/>
                      <a:pt x="482" y="348"/>
                    </a:cubicBezTo>
                    <a:cubicBezTo>
                      <a:pt x="478" y="346"/>
                      <a:pt x="478" y="339"/>
                      <a:pt x="474" y="336"/>
                    </a:cubicBezTo>
                    <a:cubicBezTo>
                      <a:pt x="470" y="323"/>
                      <a:pt x="466" y="342"/>
                      <a:pt x="462" y="348"/>
                    </a:cubicBezTo>
                    <a:cubicBezTo>
                      <a:pt x="460" y="358"/>
                      <a:pt x="456" y="363"/>
                      <a:pt x="454" y="374"/>
                    </a:cubicBezTo>
                    <a:cubicBezTo>
                      <a:pt x="457" y="383"/>
                      <a:pt x="455" y="387"/>
                      <a:pt x="450" y="394"/>
                    </a:cubicBezTo>
                    <a:cubicBezTo>
                      <a:pt x="454" y="399"/>
                      <a:pt x="464" y="411"/>
                      <a:pt x="466" y="418"/>
                    </a:cubicBezTo>
                    <a:cubicBezTo>
                      <a:pt x="474" y="443"/>
                      <a:pt x="472" y="458"/>
                      <a:pt x="500" y="464"/>
                    </a:cubicBezTo>
                    <a:cubicBezTo>
                      <a:pt x="507" y="469"/>
                      <a:pt x="510" y="474"/>
                      <a:pt x="516" y="480"/>
                    </a:cubicBezTo>
                    <a:cubicBezTo>
                      <a:pt x="511" y="494"/>
                      <a:pt x="513" y="509"/>
                      <a:pt x="510" y="524"/>
                    </a:cubicBezTo>
                    <a:cubicBezTo>
                      <a:pt x="512" y="537"/>
                      <a:pt x="511" y="541"/>
                      <a:pt x="522" y="548"/>
                    </a:cubicBezTo>
                    <a:cubicBezTo>
                      <a:pt x="523" y="552"/>
                      <a:pt x="525" y="556"/>
                      <a:pt x="526" y="560"/>
                    </a:cubicBezTo>
                    <a:cubicBezTo>
                      <a:pt x="527" y="564"/>
                      <a:pt x="514" y="556"/>
                      <a:pt x="514" y="556"/>
                    </a:cubicBezTo>
                    <a:cubicBezTo>
                      <a:pt x="502" y="564"/>
                      <a:pt x="501" y="551"/>
                      <a:pt x="492" y="544"/>
                    </a:cubicBezTo>
                    <a:cubicBezTo>
                      <a:pt x="488" y="541"/>
                      <a:pt x="480" y="536"/>
                      <a:pt x="480" y="536"/>
                    </a:cubicBezTo>
                    <a:cubicBezTo>
                      <a:pt x="471" y="522"/>
                      <a:pt x="474" y="529"/>
                      <a:pt x="470" y="518"/>
                    </a:cubicBezTo>
                    <a:cubicBezTo>
                      <a:pt x="467" y="491"/>
                      <a:pt x="461" y="446"/>
                      <a:pt x="436" y="430"/>
                    </a:cubicBezTo>
                    <a:cubicBezTo>
                      <a:pt x="428" y="433"/>
                      <a:pt x="425" y="433"/>
                      <a:pt x="422" y="424"/>
                    </a:cubicBezTo>
                    <a:cubicBezTo>
                      <a:pt x="427" y="404"/>
                      <a:pt x="432" y="383"/>
                      <a:pt x="438" y="364"/>
                    </a:cubicBezTo>
                    <a:cubicBezTo>
                      <a:pt x="436" y="343"/>
                      <a:pt x="431" y="330"/>
                      <a:pt x="426" y="310"/>
                    </a:cubicBezTo>
                    <a:cubicBezTo>
                      <a:pt x="429" y="302"/>
                      <a:pt x="425" y="300"/>
                      <a:pt x="422" y="292"/>
                    </a:cubicBezTo>
                    <a:cubicBezTo>
                      <a:pt x="424" y="282"/>
                      <a:pt x="428" y="277"/>
                      <a:pt x="422" y="268"/>
                    </a:cubicBezTo>
                    <a:cubicBezTo>
                      <a:pt x="420" y="269"/>
                      <a:pt x="418" y="269"/>
                      <a:pt x="416" y="270"/>
                    </a:cubicBezTo>
                    <a:cubicBezTo>
                      <a:pt x="414" y="272"/>
                      <a:pt x="414" y="275"/>
                      <a:pt x="412" y="276"/>
                    </a:cubicBezTo>
                    <a:cubicBezTo>
                      <a:pt x="408" y="278"/>
                      <a:pt x="400" y="280"/>
                      <a:pt x="400" y="280"/>
                    </a:cubicBezTo>
                    <a:cubicBezTo>
                      <a:pt x="394" y="274"/>
                      <a:pt x="389" y="274"/>
                      <a:pt x="386" y="266"/>
                    </a:cubicBezTo>
                    <a:cubicBezTo>
                      <a:pt x="391" y="251"/>
                      <a:pt x="379" y="206"/>
                      <a:pt x="364" y="196"/>
                    </a:cubicBezTo>
                    <a:cubicBezTo>
                      <a:pt x="357" y="186"/>
                      <a:pt x="358" y="182"/>
                      <a:pt x="360" y="170"/>
                    </a:cubicBezTo>
                    <a:cubicBezTo>
                      <a:pt x="358" y="160"/>
                      <a:pt x="356" y="147"/>
                      <a:pt x="346" y="144"/>
                    </a:cubicBezTo>
                    <a:cubicBezTo>
                      <a:pt x="343" y="154"/>
                      <a:pt x="338" y="160"/>
                      <a:pt x="330" y="166"/>
                    </a:cubicBezTo>
                    <a:cubicBezTo>
                      <a:pt x="323" y="164"/>
                      <a:pt x="308" y="160"/>
                      <a:pt x="308" y="160"/>
                    </a:cubicBezTo>
                    <a:cubicBezTo>
                      <a:pt x="296" y="162"/>
                      <a:pt x="297" y="166"/>
                      <a:pt x="288" y="172"/>
                    </a:cubicBezTo>
                    <a:cubicBezTo>
                      <a:pt x="284" y="185"/>
                      <a:pt x="282" y="191"/>
                      <a:pt x="268" y="196"/>
                    </a:cubicBezTo>
                    <a:cubicBezTo>
                      <a:pt x="264" y="200"/>
                      <a:pt x="243" y="231"/>
                      <a:pt x="242" y="232"/>
                    </a:cubicBezTo>
                    <a:cubicBezTo>
                      <a:pt x="231" y="239"/>
                      <a:pt x="215" y="247"/>
                      <a:pt x="206" y="256"/>
                    </a:cubicBezTo>
                    <a:cubicBezTo>
                      <a:pt x="202" y="260"/>
                      <a:pt x="200" y="265"/>
                      <a:pt x="196" y="268"/>
                    </a:cubicBezTo>
                    <a:cubicBezTo>
                      <a:pt x="194" y="269"/>
                      <a:pt x="192" y="269"/>
                      <a:pt x="190" y="270"/>
                    </a:cubicBezTo>
                    <a:cubicBezTo>
                      <a:pt x="188" y="271"/>
                      <a:pt x="186" y="272"/>
                      <a:pt x="184" y="274"/>
                    </a:cubicBezTo>
                    <a:cubicBezTo>
                      <a:pt x="180" y="278"/>
                      <a:pt x="172" y="286"/>
                      <a:pt x="172" y="286"/>
                    </a:cubicBezTo>
                    <a:cubicBezTo>
                      <a:pt x="167" y="300"/>
                      <a:pt x="165" y="314"/>
                      <a:pt x="160" y="328"/>
                    </a:cubicBezTo>
                    <a:cubicBezTo>
                      <a:pt x="158" y="335"/>
                      <a:pt x="156" y="341"/>
                      <a:pt x="154" y="348"/>
                    </a:cubicBezTo>
                    <a:cubicBezTo>
                      <a:pt x="153" y="350"/>
                      <a:pt x="152" y="354"/>
                      <a:pt x="152" y="354"/>
                    </a:cubicBezTo>
                    <a:cubicBezTo>
                      <a:pt x="152" y="359"/>
                      <a:pt x="156" y="384"/>
                      <a:pt x="146" y="392"/>
                    </a:cubicBezTo>
                    <a:cubicBezTo>
                      <a:pt x="141" y="397"/>
                      <a:pt x="128" y="404"/>
                      <a:pt x="128" y="404"/>
                    </a:cubicBezTo>
                    <a:cubicBezTo>
                      <a:pt x="125" y="412"/>
                      <a:pt x="122" y="421"/>
                      <a:pt x="114" y="424"/>
                    </a:cubicBezTo>
                    <a:cubicBezTo>
                      <a:pt x="100" y="419"/>
                      <a:pt x="97" y="405"/>
                      <a:pt x="94" y="392"/>
                    </a:cubicBezTo>
                    <a:cubicBezTo>
                      <a:pt x="86" y="362"/>
                      <a:pt x="82" y="332"/>
                      <a:pt x="72" y="302"/>
                    </a:cubicBezTo>
                    <a:cubicBezTo>
                      <a:pt x="71" y="281"/>
                      <a:pt x="70" y="275"/>
                      <a:pt x="66" y="258"/>
                    </a:cubicBezTo>
                    <a:cubicBezTo>
                      <a:pt x="66" y="251"/>
                      <a:pt x="68" y="219"/>
                      <a:pt x="64" y="208"/>
                    </a:cubicBezTo>
                    <a:cubicBezTo>
                      <a:pt x="70" y="191"/>
                      <a:pt x="66" y="173"/>
                      <a:pt x="72" y="156"/>
                    </a:cubicBezTo>
                    <a:cubicBezTo>
                      <a:pt x="66" y="139"/>
                      <a:pt x="60" y="168"/>
                      <a:pt x="56" y="172"/>
                    </a:cubicBezTo>
                    <a:cubicBezTo>
                      <a:pt x="53" y="175"/>
                      <a:pt x="44" y="180"/>
                      <a:pt x="44" y="180"/>
                    </a:cubicBezTo>
                    <a:cubicBezTo>
                      <a:pt x="35" y="177"/>
                      <a:pt x="28" y="173"/>
                      <a:pt x="24" y="162"/>
                    </a:cubicBezTo>
                    <a:cubicBezTo>
                      <a:pt x="23" y="158"/>
                      <a:pt x="20" y="150"/>
                      <a:pt x="20" y="150"/>
                    </a:cubicBezTo>
                    <a:cubicBezTo>
                      <a:pt x="30" y="148"/>
                      <a:pt x="30" y="143"/>
                      <a:pt x="38" y="138"/>
                    </a:cubicBezTo>
                    <a:cubicBezTo>
                      <a:pt x="35" y="128"/>
                      <a:pt x="31" y="133"/>
                      <a:pt x="24" y="138"/>
                    </a:cubicBezTo>
                    <a:cubicBezTo>
                      <a:pt x="15" y="135"/>
                      <a:pt x="15" y="132"/>
                      <a:pt x="18" y="124"/>
                    </a:cubicBezTo>
                    <a:cubicBezTo>
                      <a:pt x="11" y="114"/>
                      <a:pt x="9" y="101"/>
                      <a:pt x="0" y="92"/>
                    </a:cubicBezTo>
                    <a:lnTo>
                      <a:pt x="76" y="0"/>
                    </a:lnTo>
                    <a:lnTo>
                      <a:pt x="798" y="6"/>
                    </a:lnTo>
                    <a:close/>
                  </a:path>
                </a:pathLst>
              </a:custGeom>
              <a:solidFill>
                <a:schemeClr val="folHlink"/>
              </a:solidFill>
              <a:ln w="9525">
                <a:noFill/>
                <a:round/>
                <a:headEnd/>
                <a:tailEnd/>
              </a:ln>
            </p:spPr>
            <p:txBody>
              <a:bodyPr/>
              <a:lstStyle/>
              <a:p>
                <a:endParaRPr lang="zh-CN" altLang="en-US"/>
              </a:p>
            </p:txBody>
          </p:sp>
          <p:sp>
            <p:nvSpPr>
              <p:cNvPr id="77" name="任意多边形 82992"/>
              <p:cNvSpPr>
                <a:spLocks noChangeArrowheads="1"/>
              </p:cNvSpPr>
              <p:nvPr userDrawn="1"/>
            </p:nvSpPr>
            <p:spPr bwMode="auto">
              <a:xfrm>
                <a:off x="1770" y="671"/>
                <a:ext cx="45" cy="71"/>
              </a:xfrm>
              <a:custGeom>
                <a:avLst/>
                <a:gdLst>
                  <a:gd name="T0" fmla="*/ 7 w 43"/>
                  <a:gd name="T1" fmla="*/ 7 h 85"/>
                  <a:gd name="T2" fmla="*/ 20 w 43"/>
                  <a:gd name="T3" fmla="*/ 3 h 85"/>
                  <a:gd name="T4" fmla="*/ 43 w 43"/>
                  <a:gd name="T5" fmla="*/ 19 h 85"/>
                  <a:gd name="T6" fmla="*/ 22 w 43"/>
                  <a:gd name="T7" fmla="*/ 49 h 85"/>
                  <a:gd name="T8" fmla="*/ 1 w 43"/>
                  <a:gd name="T9" fmla="*/ 40 h 85"/>
                  <a:gd name="T10" fmla="*/ 7 w 43"/>
                  <a:gd name="T11" fmla="*/ 7 h 8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3" h="85">
                    <a:moveTo>
                      <a:pt x="7" y="11"/>
                    </a:moveTo>
                    <a:cubicBezTo>
                      <a:pt x="4" y="2"/>
                      <a:pt x="9" y="0"/>
                      <a:pt x="17" y="3"/>
                    </a:cubicBezTo>
                    <a:cubicBezTo>
                      <a:pt x="24" y="13"/>
                      <a:pt x="28" y="24"/>
                      <a:pt x="37" y="33"/>
                    </a:cubicBezTo>
                    <a:cubicBezTo>
                      <a:pt x="43" y="52"/>
                      <a:pt x="40" y="78"/>
                      <a:pt x="19" y="85"/>
                    </a:cubicBezTo>
                    <a:cubicBezTo>
                      <a:pt x="6" y="81"/>
                      <a:pt x="5" y="81"/>
                      <a:pt x="1" y="69"/>
                    </a:cubicBezTo>
                    <a:cubicBezTo>
                      <a:pt x="2" y="66"/>
                      <a:pt x="0" y="4"/>
                      <a:pt x="7" y="11"/>
                    </a:cubicBezTo>
                    <a:close/>
                  </a:path>
                </a:pathLst>
              </a:custGeom>
              <a:solidFill>
                <a:schemeClr val="folHlink"/>
              </a:solidFill>
              <a:ln w="9525">
                <a:noFill/>
                <a:round/>
                <a:headEnd/>
                <a:tailEnd/>
              </a:ln>
            </p:spPr>
            <p:txBody>
              <a:bodyPr/>
              <a:lstStyle/>
              <a:p>
                <a:endParaRPr lang="zh-CN" altLang="en-US"/>
              </a:p>
            </p:txBody>
          </p:sp>
          <p:sp>
            <p:nvSpPr>
              <p:cNvPr id="78" name="任意多边形 82993"/>
              <p:cNvSpPr>
                <a:spLocks noChangeArrowheads="1"/>
              </p:cNvSpPr>
              <p:nvPr userDrawn="1"/>
            </p:nvSpPr>
            <p:spPr bwMode="auto">
              <a:xfrm>
                <a:off x="2394" y="431"/>
                <a:ext cx="42" cy="59"/>
              </a:xfrm>
              <a:custGeom>
                <a:avLst/>
                <a:gdLst>
                  <a:gd name="T0" fmla="*/ 11 w 44"/>
                  <a:gd name="T1" fmla="*/ 14 h 74"/>
                  <a:gd name="T2" fmla="*/ 26 w 44"/>
                  <a:gd name="T3" fmla="*/ 2 h 74"/>
                  <a:gd name="T4" fmla="*/ 37 w 44"/>
                  <a:gd name="T5" fmla="*/ 2 h 74"/>
                  <a:gd name="T6" fmla="*/ 33 w 44"/>
                  <a:gd name="T7" fmla="*/ 14 h 74"/>
                  <a:gd name="T8" fmla="*/ 11 w 44"/>
                  <a:gd name="T9" fmla="*/ 37 h 74"/>
                  <a:gd name="T10" fmla="*/ 7 w 44"/>
                  <a:gd name="T11" fmla="*/ 30 h 74"/>
                  <a:gd name="T12" fmla="*/ 3 w 44"/>
                  <a:gd name="T13" fmla="*/ 18 h 74"/>
                  <a:gd name="T14" fmla="*/ 11 w 44"/>
                  <a:gd name="T15" fmla="*/ 14 h 7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44" h="74">
                    <a:moveTo>
                      <a:pt x="13" y="28"/>
                    </a:moveTo>
                    <a:cubicBezTo>
                      <a:pt x="15" y="13"/>
                      <a:pt x="14" y="7"/>
                      <a:pt x="29" y="2"/>
                    </a:cubicBezTo>
                    <a:cubicBezTo>
                      <a:pt x="34" y="3"/>
                      <a:pt x="40" y="0"/>
                      <a:pt x="43" y="4"/>
                    </a:cubicBezTo>
                    <a:cubicBezTo>
                      <a:pt x="44" y="6"/>
                      <a:pt x="41" y="21"/>
                      <a:pt x="39" y="26"/>
                    </a:cubicBezTo>
                    <a:cubicBezTo>
                      <a:pt x="31" y="43"/>
                      <a:pt x="30" y="63"/>
                      <a:pt x="13" y="74"/>
                    </a:cubicBezTo>
                    <a:cubicBezTo>
                      <a:pt x="4" y="71"/>
                      <a:pt x="4" y="68"/>
                      <a:pt x="7" y="60"/>
                    </a:cubicBezTo>
                    <a:cubicBezTo>
                      <a:pt x="5" y="50"/>
                      <a:pt x="0" y="46"/>
                      <a:pt x="3" y="36"/>
                    </a:cubicBezTo>
                    <a:cubicBezTo>
                      <a:pt x="4" y="32"/>
                      <a:pt x="8" y="23"/>
                      <a:pt x="13" y="28"/>
                    </a:cubicBezTo>
                    <a:close/>
                  </a:path>
                </a:pathLst>
              </a:custGeom>
              <a:solidFill>
                <a:schemeClr val="folHlink"/>
              </a:solidFill>
              <a:ln w="9525">
                <a:noFill/>
                <a:round/>
                <a:headEnd/>
                <a:tailEnd/>
              </a:ln>
            </p:spPr>
            <p:txBody>
              <a:bodyPr/>
              <a:lstStyle/>
              <a:p>
                <a:endParaRPr lang="zh-CN" altLang="en-US"/>
              </a:p>
            </p:txBody>
          </p:sp>
          <p:sp>
            <p:nvSpPr>
              <p:cNvPr id="79" name="任意多边形 82994"/>
              <p:cNvSpPr>
                <a:spLocks noChangeArrowheads="1"/>
              </p:cNvSpPr>
              <p:nvPr userDrawn="1"/>
            </p:nvSpPr>
            <p:spPr bwMode="auto">
              <a:xfrm>
                <a:off x="2513" y="402"/>
                <a:ext cx="21" cy="24"/>
              </a:xfrm>
              <a:custGeom>
                <a:avLst/>
                <a:gdLst>
                  <a:gd name="T0" fmla="*/ 7 w 20"/>
                  <a:gd name="T1" fmla="*/ 8 h 30"/>
                  <a:gd name="T2" fmla="*/ 5 w 20"/>
                  <a:gd name="T3" fmla="*/ 15 h 30"/>
                  <a:gd name="T4" fmla="*/ 7 w 20"/>
                  <a:gd name="T5" fmla="*/ 8 h 30"/>
                  <a:gd name="T6" fmla="*/ 0 60000 65536"/>
                  <a:gd name="T7" fmla="*/ 0 60000 65536"/>
                  <a:gd name="T8" fmla="*/ 0 60000 65536"/>
                </a:gdLst>
                <a:ahLst/>
                <a:cxnLst>
                  <a:cxn ang="T6">
                    <a:pos x="T0" y="T1"/>
                  </a:cxn>
                  <a:cxn ang="T7">
                    <a:pos x="T2" y="T3"/>
                  </a:cxn>
                  <a:cxn ang="T8">
                    <a:pos x="T4" y="T5"/>
                  </a:cxn>
                </a:cxnLst>
                <a:rect l="0" t="0" r="r" b="b"/>
                <a:pathLst>
                  <a:path w="20" h="30">
                    <a:moveTo>
                      <a:pt x="7" y="16"/>
                    </a:moveTo>
                    <a:cubicBezTo>
                      <a:pt x="18" y="0"/>
                      <a:pt x="20" y="20"/>
                      <a:pt x="5" y="30"/>
                    </a:cubicBezTo>
                    <a:cubicBezTo>
                      <a:pt x="0" y="23"/>
                      <a:pt x="1" y="22"/>
                      <a:pt x="7" y="16"/>
                    </a:cubicBezTo>
                    <a:close/>
                  </a:path>
                </a:pathLst>
              </a:custGeom>
              <a:solidFill>
                <a:schemeClr val="folHlink"/>
              </a:solidFill>
              <a:ln w="9525">
                <a:noFill/>
                <a:round/>
                <a:headEnd/>
                <a:tailEnd/>
              </a:ln>
            </p:spPr>
            <p:txBody>
              <a:bodyPr/>
              <a:lstStyle/>
              <a:p>
                <a:endParaRPr lang="zh-CN" altLang="en-US"/>
              </a:p>
            </p:txBody>
          </p:sp>
          <p:sp>
            <p:nvSpPr>
              <p:cNvPr id="80" name="任意多边形 82995"/>
              <p:cNvSpPr>
                <a:spLocks noChangeArrowheads="1"/>
              </p:cNvSpPr>
              <p:nvPr userDrawn="1"/>
            </p:nvSpPr>
            <p:spPr bwMode="auto">
              <a:xfrm>
                <a:off x="333" y="169"/>
                <a:ext cx="1015" cy="866"/>
              </a:xfrm>
              <a:custGeom>
                <a:avLst/>
                <a:gdLst>
                  <a:gd name="T0" fmla="*/ 1586 w 682"/>
                  <a:gd name="T1" fmla="*/ 1743 h 557"/>
                  <a:gd name="T2" fmla="*/ 1601 w 682"/>
                  <a:gd name="T3" fmla="*/ 1695 h 557"/>
                  <a:gd name="T4" fmla="*/ 1648 w 682"/>
                  <a:gd name="T5" fmla="*/ 1552 h 557"/>
                  <a:gd name="T6" fmla="*/ 1019 w 682"/>
                  <a:gd name="T7" fmla="*/ 1077 h 557"/>
                  <a:gd name="T8" fmla="*/ 930 w 682"/>
                  <a:gd name="T9" fmla="*/ 1300 h 557"/>
                  <a:gd name="T10" fmla="*/ 999 w 682"/>
                  <a:gd name="T11" fmla="*/ 2088 h 557"/>
                  <a:gd name="T12" fmla="*/ 930 w 682"/>
                  <a:gd name="T13" fmla="*/ 1856 h 557"/>
                  <a:gd name="T14" fmla="*/ 798 w 682"/>
                  <a:gd name="T15" fmla="*/ 1651 h 557"/>
                  <a:gd name="T16" fmla="*/ 808 w 682"/>
                  <a:gd name="T17" fmla="*/ 1552 h 557"/>
                  <a:gd name="T18" fmla="*/ 816 w 682"/>
                  <a:gd name="T19" fmla="*/ 1482 h 557"/>
                  <a:gd name="T20" fmla="*/ 725 w 682"/>
                  <a:gd name="T21" fmla="*/ 1409 h 557"/>
                  <a:gd name="T22" fmla="*/ 640 w 682"/>
                  <a:gd name="T23" fmla="*/ 1300 h 557"/>
                  <a:gd name="T24" fmla="*/ 487 w 682"/>
                  <a:gd name="T25" fmla="*/ 1329 h 557"/>
                  <a:gd name="T26" fmla="*/ 417 w 682"/>
                  <a:gd name="T27" fmla="*/ 1371 h 557"/>
                  <a:gd name="T28" fmla="*/ 257 w 682"/>
                  <a:gd name="T29" fmla="*/ 1371 h 557"/>
                  <a:gd name="T30" fmla="*/ 73 w 682"/>
                  <a:gd name="T31" fmla="*/ 1172 h 557"/>
                  <a:gd name="T32" fmla="*/ 36 w 682"/>
                  <a:gd name="T33" fmla="*/ 1110 h 557"/>
                  <a:gd name="T34" fmla="*/ 0 w 682"/>
                  <a:gd name="T35" fmla="*/ 990 h 557"/>
                  <a:gd name="T36" fmla="*/ 80 w 682"/>
                  <a:gd name="T37" fmla="*/ 801 h 557"/>
                  <a:gd name="T38" fmla="*/ 106 w 682"/>
                  <a:gd name="T39" fmla="*/ 679 h 557"/>
                  <a:gd name="T40" fmla="*/ 168 w 682"/>
                  <a:gd name="T41" fmla="*/ 536 h 557"/>
                  <a:gd name="T42" fmla="*/ 268 w 682"/>
                  <a:gd name="T43" fmla="*/ 435 h 557"/>
                  <a:gd name="T44" fmla="*/ 552 w 682"/>
                  <a:gd name="T45" fmla="*/ 252 h 557"/>
                  <a:gd name="T46" fmla="*/ 725 w 682"/>
                  <a:gd name="T47" fmla="*/ 113 h 557"/>
                  <a:gd name="T48" fmla="*/ 850 w 682"/>
                  <a:gd name="T49" fmla="*/ 22 h 557"/>
                  <a:gd name="T50" fmla="*/ 1197 w 682"/>
                  <a:gd name="T51" fmla="*/ 8 h 557"/>
                  <a:gd name="T52" fmla="*/ 1311 w 682"/>
                  <a:gd name="T53" fmla="*/ 0 h 557"/>
                  <a:gd name="T54" fmla="*/ 1265 w 682"/>
                  <a:gd name="T55" fmla="*/ 127 h 557"/>
                  <a:gd name="T56" fmla="*/ 1460 w 682"/>
                  <a:gd name="T57" fmla="*/ 317 h 557"/>
                  <a:gd name="T58" fmla="*/ 1639 w 682"/>
                  <a:gd name="T59" fmla="*/ 278 h 557"/>
                  <a:gd name="T60" fmla="*/ 1743 w 682"/>
                  <a:gd name="T61" fmla="*/ 306 h 557"/>
                  <a:gd name="T62" fmla="*/ 1842 w 682"/>
                  <a:gd name="T63" fmla="*/ 365 h 557"/>
                  <a:gd name="T64" fmla="*/ 1886 w 682"/>
                  <a:gd name="T65" fmla="*/ 706 h 557"/>
                  <a:gd name="T66" fmla="*/ 1886 w 682"/>
                  <a:gd name="T67" fmla="*/ 902 h 557"/>
                  <a:gd name="T68" fmla="*/ 1973 w 682"/>
                  <a:gd name="T69" fmla="*/ 1063 h 557"/>
                  <a:gd name="T70" fmla="*/ 2127 w 682"/>
                  <a:gd name="T71" fmla="*/ 1127 h 557"/>
                  <a:gd name="T72" fmla="*/ 2241 w 682"/>
                  <a:gd name="T73" fmla="*/ 1110 h 557"/>
                  <a:gd name="T74" fmla="*/ 2188 w 682"/>
                  <a:gd name="T75" fmla="*/ 1278 h 557"/>
                  <a:gd name="T76" fmla="*/ 1973 w 682"/>
                  <a:gd name="T77" fmla="*/ 1530 h 557"/>
                  <a:gd name="T78" fmla="*/ 1807 w 682"/>
                  <a:gd name="T79" fmla="*/ 1822 h 557"/>
                  <a:gd name="T80" fmla="*/ 1832 w 682"/>
                  <a:gd name="T81" fmla="*/ 1909 h 557"/>
                  <a:gd name="T82" fmla="*/ 1433 w 682"/>
                  <a:gd name="T83" fmla="*/ 2088 h 557"/>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682" h="557">
                    <a:moveTo>
                      <a:pt x="435" y="556"/>
                    </a:moveTo>
                    <a:lnTo>
                      <a:pt x="481" y="464"/>
                    </a:lnTo>
                    <a:lnTo>
                      <a:pt x="473" y="449"/>
                    </a:lnTo>
                    <a:lnTo>
                      <a:pt x="486" y="451"/>
                    </a:lnTo>
                    <a:lnTo>
                      <a:pt x="495" y="441"/>
                    </a:lnTo>
                    <a:lnTo>
                      <a:pt x="500" y="413"/>
                    </a:lnTo>
                    <a:lnTo>
                      <a:pt x="500" y="371"/>
                    </a:lnTo>
                    <a:lnTo>
                      <a:pt x="309" y="287"/>
                    </a:lnTo>
                    <a:lnTo>
                      <a:pt x="296" y="308"/>
                    </a:lnTo>
                    <a:lnTo>
                      <a:pt x="282" y="346"/>
                    </a:lnTo>
                    <a:lnTo>
                      <a:pt x="396" y="557"/>
                    </a:lnTo>
                    <a:lnTo>
                      <a:pt x="303" y="556"/>
                    </a:lnTo>
                    <a:lnTo>
                      <a:pt x="304" y="536"/>
                    </a:lnTo>
                    <a:cubicBezTo>
                      <a:pt x="284" y="520"/>
                      <a:pt x="296" y="510"/>
                      <a:pt x="282" y="494"/>
                    </a:cubicBezTo>
                    <a:cubicBezTo>
                      <a:pt x="276" y="475"/>
                      <a:pt x="267" y="468"/>
                      <a:pt x="253" y="451"/>
                    </a:cubicBezTo>
                    <a:cubicBezTo>
                      <a:pt x="249" y="447"/>
                      <a:pt x="245" y="443"/>
                      <a:pt x="242" y="439"/>
                    </a:cubicBezTo>
                    <a:lnTo>
                      <a:pt x="237" y="432"/>
                    </a:lnTo>
                    <a:cubicBezTo>
                      <a:pt x="237" y="432"/>
                      <a:pt x="245" y="413"/>
                      <a:pt x="245" y="413"/>
                    </a:cubicBezTo>
                    <a:cubicBezTo>
                      <a:pt x="247" y="409"/>
                      <a:pt x="250" y="401"/>
                      <a:pt x="250" y="401"/>
                    </a:cubicBezTo>
                    <a:cubicBezTo>
                      <a:pt x="249" y="399"/>
                      <a:pt x="247" y="397"/>
                      <a:pt x="247" y="394"/>
                    </a:cubicBezTo>
                    <a:cubicBezTo>
                      <a:pt x="248" y="390"/>
                      <a:pt x="253" y="382"/>
                      <a:pt x="253" y="382"/>
                    </a:cubicBezTo>
                    <a:cubicBezTo>
                      <a:pt x="243" y="370"/>
                      <a:pt x="237" y="371"/>
                      <a:pt x="220" y="375"/>
                    </a:cubicBezTo>
                    <a:cubicBezTo>
                      <a:pt x="217" y="371"/>
                      <a:pt x="210" y="369"/>
                      <a:pt x="207" y="365"/>
                    </a:cubicBezTo>
                    <a:cubicBezTo>
                      <a:pt x="185" y="337"/>
                      <a:pt x="216" y="363"/>
                      <a:pt x="194" y="346"/>
                    </a:cubicBezTo>
                    <a:cubicBezTo>
                      <a:pt x="167" y="349"/>
                      <a:pt x="179" y="346"/>
                      <a:pt x="156" y="352"/>
                    </a:cubicBezTo>
                    <a:cubicBezTo>
                      <a:pt x="153" y="353"/>
                      <a:pt x="148" y="354"/>
                      <a:pt x="148" y="354"/>
                    </a:cubicBezTo>
                    <a:cubicBezTo>
                      <a:pt x="146" y="356"/>
                      <a:pt x="145" y="359"/>
                      <a:pt x="142" y="361"/>
                    </a:cubicBezTo>
                    <a:cubicBezTo>
                      <a:pt x="138" y="363"/>
                      <a:pt x="126" y="365"/>
                      <a:pt x="126" y="365"/>
                    </a:cubicBezTo>
                    <a:cubicBezTo>
                      <a:pt x="105" y="354"/>
                      <a:pt x="116" y="355"/>
                      <a:pt x="94" y="361"/>
                    </a:cubicBezTo>
                    <a:cubicBezTo>
                      <a:pt x="89" y="362"/>
                      <a:pt x="78" y="365"/>
                      <a:pt x="78" y="365"/>
                    </a:cubicBezTo>
                    <a:cubicBezTo>
                      <a:pt x="62" y="383"/>
                      <a:pt x="46" y="346"/>
                      <a:pt x="35" y="337"/>
                    </a:cubicBezTo>
                    <a:cubicBezTo>
                      <a:pt x="32" y="330"/>
                      <a:pt x="24" y="320"/>
                      <a:pt x="22" y="312"/>
                    </a:cubicBezTo>
                    <a:cubicBezTo>
                      <a:pt x="20" y="308"/>
                      <a:pt x="22" y="303"/>
                      <a:pt x="19" y="300"/>
                    </a:cubicBezTo>
                    <a:cubicBezTo>
                      <a:pt x="17" y="297"/>
                      <a:pt x="13" y="297"/>
                      <a:pt x="11" y="295"/>
                    </a:cubicBezTo>
                    <a:cubicBezTo>
                      <a:pt x="3" y="277"/>
                      <a:pt x="15" y="306"/>
                      <a:pt x="5" y="276"/>
                    </a:cubicBezTo>
                    <a:cubicBezTo>
                      <a:pt x="4" y="272"/>
                      <a:pt x="0" y="264"/>
                      <a:pt x="0" y="264"/>
                    </a:cubicBezTo>
                    <a:cubicBezTo>
                      <a:pt x="3" y="253"/>
                      <a:pt x="2" y="248"/>
                      <a:pt x="13" y="243"/>
                    </a:cubicBezTo>
                    <a:cubicBezTo>
                      <a:pt x="20" y="221"/>
                      <a:pt x="17" y="231"/>
                      <a:pt x="24" y="213"/>
                    </a:cubicBezTo>
                    <a:cubicBezTo>
                      <a:pt x="26" y="209"/>
                      <a:pt x="30" y="200"/>
                      <a:pt x="30" y="200"/>
                    </a:cubicBezTo>
                    <a:cubicBezTo>
                      <a:pt x="26" y="192"/>
                      <a:pt x="24" y="191"/>
                      <a:pt x="32" y="181"/>
                    </a:cubicBezTo>
                    <a:cubicBezTo>
                      <a:pt x="36" y="177"/>
                      <a:pt x="43" y="169"/>
                      <a:pt x="43" y="169"/>
                    </a:cubicBezTo>
                    <a:cubicBezTo>
                      <a:pt x="37" y="155"/>
                      <a:pt x="36" y="153"/>
                      <a:pt x="51" y="143"/>
                    </a:cubicBezTo>
                    <a:cubicBezTo>
                      <a:pt x="56" y="140"/>
                      <a:pt x="67" y="135"/>
                      <a:pt x="67" y="135"/>
                    </a:cubicBezTo>
                    <a:cubicBezTo>
                      <a:pt x="73" y="129"/>
                      <a:pt x="75" y="122"/>
                      <a:pt x="81" y="116"/>
                    </a:cubicBezTo>
                    <a:cubicBezTo>
                      <a:pt x="89" y="107"/>
                      <a:pt x="102" y="105"/>
                      <a:pt x="113" y="99"/>
                    </a:cubicBezTo>
                    <a:cubicBezTo>
                      <a:pt x="125" y="85"/>
                      <a:pt x="149" y="76"/>
                      <a:pt x="167" y="67"/>
                    </a:cubicBezTo>
                    <a:cubicBezTo>
                      <a:pt x="174" y="59"/>
                      <a:pt x="175" y="50"/>
                      <a:pt x="188" y="46"/>
                    </a:cubicBezTo>
                    <a:cubicBezTo>
                      <a:pt x="198" y="39"/>
                      <a:pt x="208" y="36"/>
                      <a:pt x="220" y="30"/>
                    </a:cubicBezTo>
                    <a:cubicBezTo>
                      <a:pt x="223" y="28"/>
                      <a:pt x="228" y="25"/>
                      <a:pt x="228" y="25"/>
                    </a:cubicBezTo>
                    <a:cubicBezTo>
                      <a:pt x="237" y="16"/>
                      <a:pt x="245" y="10"/>
                      <a:pt x="258" y="6"/>
                    </a:cubicBezTo>
                    <a:cubicBezTo>
                      <a:pt x="269" y="31"/>
                      <a:pt x="301" y="6"/>
                      <a:pt x="320" y="4"/>
                    </a:cubicBezTo>
                    <a:cubicBezTo>
                      <a:pt x="334" y="3"/>
                      <a:pt x="349" y="3"/>
                      <a:pt x="363" y="2"/>
                    </a:cubicBezTo>
                    <a:cubicBezTo>
                      <a:pt x="369" y="3"/>
                      <a:pt x="376" y="5"/>
                      <a:pt x="382" y="4"/>
                    </a:cubicBezTo>
                    <a:cubicBezTo>
                      <a:pt x="387" y="4"/>
                      <a:pt x="398" y="0"/>
                      <a:pt x="398" y="0"/>
                    </a:cubicBezTo>
                    <a:cubicBezTo>
                      <a:pt x="415" y="8"/>
                      <a:pt x="406" y="16"/>
                      <a:pt x="400" y="30"/>
                    </a:cubicBezTo>
                    <a:cubicBezTo>
                      <a:pt x="398" y="34"/>
                      <a:pt x="384" y="34"/>
                      <a:pt x="384" y="34"/>
                    </a:cubicBezTo>
                    <a:cubicBezTo>
                      <a:pt x="379" y="47"/>
                      <a:pt x="398" y="51"/>
                      <a:pt x="411" y="55"/>
                    </a:cubicBezTo>
                    <a:cubicBezTo>
                      <a:pt x="419" y="72"/>
                      <a:pt x="421" y="79"/>
                      <a:pt x="443" y="84"/>
                    </a:cubicBezTo>
                    <a:cubicBezTo>
                      <a:pt x="461" y="71"/>
                      <a:pt x="435" y="65"/>
                      <a:pt x="468" y="57"/>
                    </a:cubicBezTo>
                    <a:cubicBezTo>
                      <a:pt x="482" y="61"/>
                      <a:pt x="485" y="70"/>
                      <a:pt x="497" y="74"/>
                    </a:cubicBezTo>
                    <a:cubicBezTo>
                      <a:pt x="505" y="76"/>
                      <a:pt x="513" y="78"/>
                      <a:pt x="521" y="80"/>
                    </a:cubicBezTo>
                    <a:cubicBezTo>
                      <a:pt x="524" y="81"/>
                      <a:pt x="529" y="82"/>
                      <a:pt x="529" y="82"/>
                    </a:cubicBezTo>
                    <a:cubicBezTo>
                      <a:pt x="547" y="78"/>
                      <a:pt x="547" y="76"/>
                      <a:pt x="562" y="84"/>
                    </a:cubicBezTo>
                    <a:cubicBezTo>
                      <a:pt x="566" y="95"/>
                      <a:pt x="565" y="86"/>
                      <a:pt x="559" y="97"/>
                    </a:cubicBezTo>
                    <a:cubicBezTo>
                      <a:pt x="557" y="101"/>
                      <a:pt x="554" y="110"/>
                      <a:pt x="554" y="110"/>
                    </a:cubicBezTo>
                    <a:cubicBezTo>
                      <a:pt x="556" y="132"/>
                      <a:pt x="556" y="168"/>
                      <a:pt x="572" y="188"/>
                    </a:cubicBezTo>
                    <a:cubicBezTo>
                      <a:pt x="568" y="198"/>
                      <a:pt x="564" y="208"/>
                      <a:pt x="562" y="219"/>
                    </a:cubicBezTo>
                    <a:cubicBezTo>
                      <a:pt x="564" y="227"/>
                      <a:pt x="569" y="233"/>
                      <a:pt x="572" y="240"/>
                    </a:cubicBezTo>
                    <a:cubicBezTo>
                      <a:pt x="573" y="247"/>
                      <a:pt x="572" y="254"/>
                      <a:pt x="575" y="259"/>
                    </a:cubicBezTo>
                    <a:cubicBezTo>
                      <a:pt x="577" y="263"/>
                      <a:pt x="595" y="272"/>
                      <a:pt x="599" y="283"/>
                    </a:cubicBezTo>
                    <a:cubicBezTo>
                      <a:pt x="594" y="295"/>
                      <a:pt x="603" y="306"/>
                      <a:pt x="618" y="310"/>
                    </a:cubicBezTo>
                    <a:cubicBezTo>
                      <a:pt x="630" y="307"/>
                      <a:pt x="638" y="308"/>
                      <a:pt x="645" y="300"/>
                    </a:cubicBezTo>
                    <a:cubicBezTo>
                      <a:pt x="660" y="302"/>
                      <a:pt x="663" y="303"/>
                      <a:pt x="672" y="293"/>
                    </a:cubicBezTo>
                    <a:cubicBezTo>
                      <a:pt x="675" y="294"/>
                      <a:pt x="679" y="293"/>
                      <a:pt x="680" y="295"/>
                    </a:cubicBezTo>
                    <a:cubicBezTo>
                      <a:pt x="682" y="301"/>
                      <a:pt x="674" y="321"/>
                      <a:pt x="672" y="327"/>
                    </a:cubicBezTo>
                    <a:cubicBezTo>
                      <a:pt x="668" y="340"/>
                      <a:pt x="671" y="326"/>
                      <a:pt x="664" y="340"/>
                    </a:cubicBezTo>
                    <a:cubicBezTo>
                      <a:pt x="652" y="360"/>
                      <a:pt x="646" y="381"/>
                      <a:pt x="621" y="394"/>
                    </a:cubicBezTo>
                    <a:cubicBezTo>
                      <a:pt x="614" y="402"/>
                      <a:pt x="609" y="402"/>
                      <a:pt x="599" y="407"/>
                    </a:cubicBezTo>
                    <a:cubicBezTo>
                      <a:pt x="590" y="418"/>
                      <a:pt x="579" y="429"/>
                      <a:pt x="567" y="439"/>
                    </a:cubicBezTo>
                    <a:cubicBezTo>
                      <a:pt x="560" y="454"/>
                      <a:pt x="555" y="470"/>
                      <a:pt x="548" y="485"/>
                    </a:cubicBezTo>
                    <a:cubicBezTo>
                      <a:pt x="549" y="489"/>
                      <a:pt x="550" y="492"/>
                      <a:pt x="551" y="496"/>
                    </a:cubicBezTo>
                    <a:cubicBezTo>
                      <a:pt x="552" y="500"/>
                      <a:pt x="556" y="508"/>
                      <a:pt x="556" y="508"/>
                    </a:cubicBezTo>
                    <a:cubicBezTo>
                      <a:pt x="559" y="524"/>
                      <a:pt x="562" y="546"/>
                      <a:pt x="576" y="557"/>
                    </a:cubicBezTo>
                    <a:lnTo>
                      <a:pt x="435" y="556"/>
                    </a:lnTo>
                    <a:close/>
                  </a:path>
                </a:pathLst>
              </a:custGeom>
              <a:solidFill>
                <a:schemeClr val="folHlink"/>
              </a:solidFill>
              <a:ln w="9525">
                <a:noFill/>
                <a:round/>
                <a:headEnd/>
                <a:tailEnd/>
              </a:ln>
            </p:spPr>
            <p:txBody>
              <a:bodyPr/>
              <a:lstStyle/>
              <a:p>
                <a:endParaRPr lang="zh-CN" altLang="en-US"/>
              </a:p>
            </p:txBody>
          </p:sp>
          <p:sp>
            <p:nvSpPr>
              <p:cNvPr id="81" name="任意多边形 82996"/>
              <p:cNvSpPr>
                <a:spLocks noChangeArrowheads="1"/>
              </p:cNvSpPr>
              <p:nvPr userDrawn="1"/>
            </p:nvSpPr>
            <p:spPr bwMode="auto">
              <a:xfrm>
                <a:off x="727" y="495"/>
                <a:ext cx="382" cy="540"/>
              </a:xfrm>
              <a:custGeom>
                <a:avLst/>
                <a:gdLst>
                  <a:gd name="T0" fmla="*/ 798 w 257"/>
                  <a:gd name="T1" fmla="*/ 1307 h 347"/>
                  <a:gd name="T2" fmla="*/ 764 w 257"/>
                  <a:gd name="T3" fmla="*/ 1133 h 347"/>
                  <a:gd name="T4" fmla="*/ 713 w 257"/>
                  <a:gd name="T5" fmla="*/ 1085 h 347"/>
                  <a:gd name="T6" fmla="*/ 708 w 257"/>
                  <a:gd name="T7" fmla="*/ 1015 h 347"/>
                  <a:gd name="T8" fmla="*/ 687 w 257"/>
                  <a:gd name="T9" fmla="*/ 957 h 347"/>
                  <a:gd name="T10" fmla="*/ 687 w 257"/>
                  <a:gd name="T11" fmla="*/ 862 h 347"/>
                  <a:gd name="T12" fmla="*/ 681 w 257"/>
                  <a:gd name="T13" fmla="*/ 806 h 347"/>
                  <a:gd name="T14" fmla="*/ 749 w 257"/>
                  <a:gd name="T15" fmla="*/ 761 h 347"/>
                  <a:gd name="T16" fmla="*/ 844 w 257"/>
                  <a:gd name="T17" fmla="*/ 744 h 347"/>
                  <a:gd name="T18" fmla="*/ 844 w 257"/>
                  <a:gd name="T19" fmla="*/ 514 h 347"/>
                  <a:gd name="T20" fmla="*/ 177 w 257"/>
                  <a:gd name="T21" fmla="*/ 361 h 347"/>
                  <a:gd name="T22" fmla="*/ 106 w 257"/>
                  <a:gd name="T23" fmla="*/ 370 h 347"/>
                  <a:gd name="T24" fmla="*/ 54 w 257"/>
                  <a:gd name="T25" fmla="*/ 384 h 347"/>
                  <a:gd name="T26" fmla="*/ 0 w 257"/>
                  <a:gd name="T27" fmla="*/ 562 h 347"/>
                  <a:gd name="T28" fmla="*/ 305 w 257"/>
                  <a:gd name="T29" fmla="*/ 1303 h 347"/>
                  <a:gd name="T30" fmla="*/ 798 w 257"/>
                  <a:gd name="T31" fmla="*/ 1307 h 34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57" h="347">
                    <a:moveTo>
                      <a:pt x="243" y="347"/>
                    </a:moveTo>
                    <a:lnTo>
                      <a:pt x="233" y="301"/>
                    </a:lnTo>
                    <a:lnTo>
                      <a:pt x="217" y="288"/>
                    </a:lnTo>
                    <a:lnTo>
                      <a:pt x="215" y="269"/>
                    </a:lnTo>
                    <a:lnTo>
                      <a:pt x="209" y="254"/>
                    </a:lnTo>
                    <a:lnTo>
                      <a:pt x="209" y="229"/>
                    </a:lnTo>
                    <a:lnTo>
                      <a:pt x="207" y="214"/>
                    </a:lnTo>
                    <a:lnTo>
                      <a:pt x="228" y="202"/>
                    </a:lnTo>
                    <a:lnTo>
                      <a:pt x="257" y="197"/>
                    </a:lnTo>
                    <a:lnTo>
                      <a:pt x="257" y="136"/>
                    </a:lnTo>
                    <a:cubicBezTo>
                      <a:pt x="209" y="119"/>
                      <a:pt x="13" y="0"/>
                      <a:pt x="54" y="96"/>
                    </a:cubicBezTo>
                    <a:cubicBezTo>
                      <a:pt x="36" y="106"/>
                      <a:pt x="57" y="97"/>
                      <a:pt x="32" y="98"/>
                    </a:cubicBezTo>
                    <a:cubicBezTo>
                      <a:pt x="27" y="99"/>
                      <a:pt x="16" y="102"/>
                      <a:pt x="16" y="102"/>
                    </a:cubicBezTo>
                    <a:lnTo>
                      <a:pt x="0" y="149"/>
                    </a:lnTo>
                    <a:lnTo>
                      <a:pt x="93" y="346"/>
                    </a:lnTo>
                    <a:lnTo>
                      <a:pt x="243" y="347"/>
                    </a:lnTo>
                    <a:close/>
                  </a:path>
                </a:pathLst>
              </a:custGeom>
              <a:solidFill>
                <a:schemeClr val="folHlink"/>
              </a:solidFill>
              <a:ln w="9525">
                <a:noFill/>
                <a:round/>
                <a:headEnd/>
                <a:tailEnd/>
              </a:ln>
            </p:spPr>
            <p:txBody>
              <a:bodyPr/>
              <a:lstStyle/>
              <a:p>
                <a:endParaRPr lang="zh-CN" altLang="en-US"/>
              </a:p>
            </p:txBody>
          </p:sp>
          <p:sp>
            <p:nvSpPr>
              <p:cNvPr id="82" name="任意多边形 82997"/>
              <p:cNvSpPr>
                <a:spLocks noChangeArrowheads="1"/>
              </p:cNvSpPr>
              <p:nvPr userDrawn="1"/>
            </p:nvSpPr>
            <p:spPr bwMode="auto">
              <a:xfrm>
                <a:off x="1400" y="896"/>
                <a:ext cx="16" cy="29"/>
              </a:xfrm>
              <a:custGeom>
                <a:avLst/>
                <a:gdLst>
                  <a:gd name="T0" fmla="*/ 4 w 19"/>
                  <a:gd name="T1" fmla="*/ 13 h 37"/>
                  <a:gd name="T2" fmla="*/ 11 w 19"/>
                  <a:gd name="T3" fmla="*/ 10 h 37"/>
                  <a:gd name="T4" fmla="*/ 4 w 19"/>
                  <a:gd name="T5" fmla="*/ 13 h 37"/>
                  <a:gd name="T6" fmla="*/ 0 60000 65536"/>
                  <a:gd name="T7" fmla="*/ 0 60000 65536"/>
                  <a:gd name="T8" fmla="*/ 0 60000 65536"/>
                </a:gdLst>
                <a:ahLst/>
                <a:cxnLst>
                  <a:cxn ang="T6">
                    <a:pos x="T0" y="T1"/>
                  </a:cxn>
                  <a:cxn ang="T7">
                    <a:pos x="T2" y="T3"/>
                  </a:cxn>
                  <a:cxn ang="T8">
                    <a:pos x="T4" y="T5"/>
                  </a:cxn>
                </a:cxnLst>
                <a:rect l="0" t="0" r="r" b="b"/>
                <a:pathLst>
                  <a:path w="19" h="37">
                    <a:moveTo>
                      <a:pt x="7" y="25"/>
                    </a:moveTo>
                    <a:cubicBezTo>
                      <a:pt x="0" y="4"/>
                      <a:pt x="12" y="0"/>
                      <a:pt x="19" y="21"/>
                    </a:cubicBezTo>
                    <a:cubicBezTo>
                      <a:pt x="14" y="37"/>
                      <a:pt x="18" y="36"/>
                      <a:pt x="7" y="25"/>
                    </a:cubicBezTo>
                    <a:close/>
                  </a:path>
                </a:pathLst>
              </a:custGeom>
              <a:solidFill>
                <a:schemeClr val="folHlink"/>
              </a:solidFill>
              <a:ln w="9525">
                <a:noFill/>
                <a:round/>
                <a:headEnd/>
                <a:tailEnd/>
              </a:ln>
            </p:spPr>
            <p:txBody>
              <a:bodyPr/>
              <a:lstStyle/>
              <a:p>
                <a:endParaRPr lang="zh-CN" altLang="en-US"/>
              </a:p>
            </p:txBody>
          </p:sp>
          <p:sp>
            <p:nvSpPr>
              <p:cNvPr id="83" name="任意多边形 82998"/>
              <p:cNvSpPr>
                <a:spLocks noChangeArrowheads="1"/>
              </p:cNvSpPr>
              <p:nvPr userDrawn="1"/>
            </p:nvSpPr>
            <p:spPr bwMode="auto">
              <a:xfrm>
                <a:off x="1379" y="617"/>
                <a:ext cx="21" cy="17"/>
              </a:xfrm>
              <a:custGeom>
                <a:avLst/>
                <a:gdLst>
                  <a:gd name="T0" fmla="*/ 11 w 22"/>
                  <a:gd name="T1" fmla="*/ 8 h 20"/>
                  <a:gd name="T2" fmla="*/ 13 w 22"/>
                  <a:gd name="T3" fmla="*/ 0 h 20"/>
                  <a:gd name="T4" fmla="*/ 17 w 22"/>
                  <a:gd name="T5" fmla="*/ 8 h 20"/>
                  <a:gd name="T6" fmla="*/ 8 w 22"/>
                  <a:gd name="T7" fmla="*/ 12 h 20"/>
                  <a:gd name="T8" fmla="*/ 11 w 22"/>
                  <a:gd name="T9" fmla="*/ 8 h 2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 h="20">
                    <a:moveTo>
                      <a:pt x="12" y="12"/>
                    </a:moveTo>
                    <a:cubicBezTo>
                      <a:pt x="13" y="8"/>
                      <a:pt x="12" y="0"/>
                      <a:pt x="16" y="0"/>
                    </a:cubicBezTo>
                    <a:cubicBezTo>
                      <a:pt x="20" y="0"/>
                      <a:pt x="22" y="8"/>
                      <a:pt x="20" y="12"/>
                    </a:cubicBezTo>
                    <a:cubicBezTo>
                      <a:pt x="18" y="16"/>
                      <a:pt x="12" y="17"/>
                      <a:pt x="8" y="20"/>
                    </a:cubicBezTo>
                    <a:cubicBezTo>
                      <a:pt x="3" y="5"/>
                      <a:pt x="0" y="6"/>
                      <a:pt x="12" y="12"/>
                    </a:cubicBezTo>
                    <a:close/>
                  </a:path>
                </a:pathLst>
              </a:custGeom>
              <a:solidFill>
                <a:schemeClr val="folHlink"/>
              </a:solidFill>
              <a:ln w="9525">
                <a:noFill/>
                <a:round/>
                <a:headEnd/>
                <a:tailEnd/>
              </a:ln>
            </p:spPr>
            <p:txBody>
              <a:bodyPr/>
              <a:lstStyle/>
              <a:p>
                <a:endParaRPr lang="zh-CN" altLang="en-US"/>
              </a:p>
            </p:txBody>
          </p:sp>
          <p:sp>
            <p:nvSpPr>
              <p:cNvPr id="84" name="任意多边形 82999"/>
              <p:cNvSpPr>
                <a:spLocks noChangeArrowheads="1"/>
              </p:cNvSpPr>
              <p:nvPr userDrawn="1"/>
            </p:nvSpPr>
            <p:spPr bwMode="auto">
              <a:xfrm>
                <a:off x="453" y="275"/>
                <a:ext cx="58" cy="24"/>
              </a:xfrm>
              <a:custGeom>
                <a:avLst/>
                <a:gdLst>
                  <a:gd name="T0" fmla="*/ 24 w 57"/>
                  <a:gd name="T1" fmla="*/ 9 h 30"/>
                  <a:gd name="T2" fmla="*/ 35 w 57"/>
                  <a:gd name="T3" fmla="*/ 3 h 30"/>
                  <a:gd name="T4" fmla="*/ 39 w 57"/>
                  <a:gd name="T5" fmla="*/ 15 h 30"/>
                  <a:gd name="T6" fmla="*/ 24 w 57"/>
                  <a:gd name="T7" fmla="*/ 9 h 3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7" h="30">
                    <a:moveTo>
                      <a:pt x="24" y="18"/>
                    </a:moveTo>
                    <a:cubicBezTo>
                      <a:pt x="0" y="10"/>
                      <a:pt x="9" y="0"/>
                      <a:pt x="32" y="6"/>
                    </a:cubicBezTo>
                    <a:cubicBezTo>
                      <a:pt x="46" y="15"/>
                      <a:pt x="57" y="23"/>
                      <a:pt x="36" y="30"/>
                    </a:cubicBezTo>
                    <a:cubicBezTo>
                      <a:pt x="21" y="25"/>
                      <a:pt x="24" y="30"/>
                      <a:pt x="24" y="18"/>
                    </a:cubicBezTo>
                    <a:close/>
                  </a:path>
                </a:pathLst>
              </a:custGeom>
              <a:solidFill>
                <a:schemeClr val="folHlink"/>
              </a:solidFill>
              <a:ln w="9525">
                <a:noFill/>
                <a:round/>
                <a:headEnd/>
                <a:tailEnd/>
              </a:ln>
            </p:spPr>
            <p:txBody>
              <a:bodyPr/>
              <a:lstStyle/>
              <a:p>
                <a:endParaRPr lang="zh-CN" altLang="en-US"/>
              </a:p>
            </p:txBody>
          </p:sp>
          <p:sp>
            <p:nvSpPr>
              <p:cNvPr id="85" name="任意多边形 83000"/>
              <p:cNvSpPr>
                <a:spLocks noChangeArrowheads="1"/>
              </p:cNvSpPr>
              <p:nvPr userDrawn="1"/>
            </p:nvSpPr>
            <p:spPr bwMode="auto">
              <a:xfrm>
                <a:off x="1161" y="50"/>
                <a:ext cx="691" cy="569"/>
              </a:xfrm>
              <a:custGeom>
                <a:avLst/>
                <a:gdLst>
                  <a:gd name="T0" fmla="*/ 470 w 693"/>
                  <a:gd name="T1" fmla="*/ 253 h 696"/>
                  <a:gd name="T2" fmla="*/ 390 w 693"/>
                  <a:gd name="T3" fmla="*/ 247 h 696"/>
                  <a:gd name="T4" fmla="*/ 322 w 693"/>
                  <a:gd name="T5" fmla="*/ 226 h 696"/>
                  <a:gd name="T6" fmla="*/ 262 w 693"/>
                  <a:gd name="T7" fmla="*/ 218 h 696"/>
                  <a:gd name="T8" fmla="*/ 234 w 693"/>
                  <a:gd name="T9" fmla="*/ 227 h 696"/>
                  <a:gd name="T10" fmla="*/ 258 w 693"/>
                  <a:gd name="T11" fmla="*/ 234 h 696"/>
                  <a:gd name="T12" fmla="*/ 290 w 693"/>
                  <a:gd name="T13" fmla="*/ 256 h 696"/>
                  <a:gd name="T14" fmla="*/ 318 w 693"/>
                  <a:gd name="T15" fmla="*/ 260 h 696"/>
                  <a:gd name="T16" fmla="*/ 330 w 693"/>
                  <a:gd name="T17" fmla="*/ 293 h 696"/>
                  <a:gd name="T18" fmla="*/ 310 w 693"/>
                  <a:gd name="T19" fmla="*/ 302 h 696"/>
                  <a:gd name="T20" fmla="*/ 258 w 693"/>
                  <a:gd name="T21" fmla="*/ 337 h 696"/>
                  <a:gd name="T22" fmla="*/ 222 w 693"/>
                  <a:gd name="T23" fmla="*/ 343 h 696"/>
                  <a:gd name="T24" fmla="*/ 97 w 693"/>
                  <a:gd name="T25" fmla="*/ 380 h 696"/>
                  <a:gd name="T26" fmla="*/ 77 w 693"/>
                  <a:gd name="T27" fmla="*/ 337 h 696"/>
                  <a:gd name="T28" fmla="*/ 45 w 693"/>
                  <a:gd name="T29" fmla="*/ 286 h 696"/>
                  <a:gd name="T30" fmla="*/ 33 w 693"/>
                  <a:gd name="T31" fmla="*/ 244 h 696"/>
                  <a:gd name="T32" fmla="*/ 53 w 693"/>
                  <a:gd name="T33" fmla="*/ 188 h 696"/>
                  <a:gd name="T34" fmla="*/ 17 w 693"/>
                  <a:gd name="T35" fmla="*/ 214 h 696"/>
                  <a:gd name="T36" fmla="*/ 81 w 693"/>
                  <a:gd name="T37" fmla="*/ 153 h 696"/>
                  <a:gd name="T38" fmla="*/ 113 w 693"/>
                  <a:gd name="T39" fmla="*/ 112 h 696"/>
                  <a:gd name="T40" fmla="*/ 37 w 693"/>
                  <a:gd name="T41" fmla="*/ 112 h 696"/>
                  <a:gd name="T42" fmla="*/ 1 w 693"/>
                  <a:gd name="T43" fmla="*/ 107 h 696"/>
                  <a:gd name="T44" fmla="*/ 25 w 693"/>
                  <a:gd name="T45" fmla="*/ 76 h 696"/>
                  <a:gd name="T46" fmla="*/ 97 w 693"/>
                  <a:gd name="T47" fmla="*/ 61 h 696"/>
                  <a:gd name="T48" fmla="*/ 218 w 693"/>
                  <a:gd name="T49" fmla="*/ 68 h 696"/>
                  <a:gd name="T50" fmla="*/ 226 w 693"/>
                  <a:gd name="T51" fmla="*/ 35 h 696"/>
                  <a:gd name="T52" fmla="*/ 258 w 693"/>
                  <a:gd name="T53" fmla="*/ 0 h 696"/>
                  <a:gd name="T54" fmla="*/ 354 w 693"/>
                  <a:gd name="T55" fmla="*/ 24 h 696"/>
                  <a:gd name="T56" fmla="*/ 326 w 693"/>
                  <a:gd name="T57" fmla="*/ 48 h 696"/>
                  <a:gd name="T58" fmla="*/ 298 w 693"/>
                  <a:gd name="T59" fmla="*/ 96 h 696"/>
                  <a:gd name="T60" fmla="*/ 358 w 693"/>
                  <a:gd name="T61" fmla="*/ 105 h 696"/>
                  <a:gd name="T62" fmla="*/ 370 w 693"/>
                  <a:gd name="T63" fmla="*/ 74 h 696"/>
                  <a:gd name="T64" fmla="*/ 414 w 693"/>
                  <a:gd name="T65" fmla="*/ 50 h 696"/>
                  <a:gd name="T66" fmla="*/ 494 w 693"/>
                  <a:gd name="T67" fmla="*/ 48 h 696"/>
                  <a:gd name="T68" fmla="*/ 523 w 693"/>
                  <a:gd name="T69" fmla="*/ 29 h 696"/>
                  <a:gd name="T70" fmla="*/ 535 w 693"/>
                  <a:gd name="T71" fmla="*/ 251 h 69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693" h="696">
                    <a:moveTo>
                      <a:pt x="541" y="460"/>
                    </a:moveTo>
                    <a:lnTo>
                      <a:pt x="473" y="464"/>
                    </a:lnTo>
                    <a:lnTo>
                      <a:pt x="441" y="452"/>
                    </a:lnTo>
                    <a:lnTo>
                      <a:pt x="393" y="452"/>
                    </a:lnTo>
                    <a:cubicBezTo>
                      <a:pt x="365" y="448"/>
                      <a:pt x="360" y="444"/>
                      <a:pt x="337" y="436"/>
                    </a:cubicBezTo>
                    <a:cubicBezTo>
                      <a:pt x="336" y="432"/>
                      <a:pt x="330" y="413"/>
                      <a:pt x="325" y="412"/>
                    </a:cubicBezTo>
                    <a:cubicBezTo>
                      <a:pt x="317" y="411"/>
                      <a:pt x="301" y="420"/>
                      <a:pt x="301" y="420"/>
                    </a:cubicBezTo>
                    <a:cubicBezTo>
                      <a:pt x="289" y="412"/>
                      <a:pt x="277" y="408"/>
                      <a:pt x="265" y="400"/>
                    </a:cubicBezTo>
                    <a:cubicBezTo>
                      <a:pt x="252" y="380"/>
                      <a:pt x="256" y="356"/>
                      <a:pt x="233" y="348"/>
                    </a:cubicBezTo>
                    <a:cubicBezTo>
                      <a:pt x="217" y="372"/>
                      <a:pt x="221" y="392"/>
                      <a:pt x="237" y="416"/>
                    </a:cubicBezTo>
                    <a:cubicBezTo>
                      <a:pt x="234" y="428"/>
                      <a:pt x="228" y="445"/>
                      <a:pt x="237" y="444"/>
                    </a:cubicBezTo>
                    <a:cubicBezTo>
                      <a:pt x="247" y="443"/>
                      <a:pt x="261" y="428"/>
                      <a:pt x="261" y="428"/>
                    </a:cubicBezTo>
                    <a:cubicBezTo>
                      <a:pt x="258" y="450"/>
                      <a:pt x="243" y="475"/>
                      <a:pt x="269" y="484"/>
                    </a:cubicBezTo>
                    <a:cubicBezTo>
                      <a:pt x="277" y="479"/>
                      <a:pt x="288" y="476"/>
                      <a:pt x="293" y="468"/>
                    </a:cubicBezTo>
                    <a:cubicBezTo>
                      <a:pt x="302" y="454"/>
                      <a:pt x="303" y="446"/>
                      <a:pt x="317" y="436"/>
                    </a:cubicBezTo>
                    <a:cubicBezTo>
                      <a:pt x="315" y="448"/>
                      <a:pt x="306" y="467"/>
                      <a:pt x="321" y="476"/>
                    </a:cubicBezTo>
                    <a:cubicBezTo>
                      <a:pt x="328" y="480"/>
                      <a:pt x="345" y="484"/>
                      <a:pt x="345" y="484"/>
                    </a:cubicBezTo>
                    <a:cubicBezTo>
                      <a:pt x="382" y="472"/>
                      <a:pt x="347" y="527"/>
                      <a:pt x="333" y="536"/>
                    </a:cubicBezTo>
                    <a:cubicBezTo>
                      <a:pt x="330" y="540"/>
                      <a:pt x="329" y="545"/>
                      <a:pt x="325" y="548"/>
                    </a:cubicBezTo>
                    <a:cubicBezTo>
                      <a:pt x="322" y="551"/>
                      <a:pt x="316" y="549"/>
                      <a:pt x="313" y="552"/>
                    </a:cubicBezTo>
                    <a:cubicBezTo>
                      <a:pt x="300" y="565"/>
                      <a:pt x="320" y="575"/>
                      <a:pt x="293" y="584"/>
                    </a:cubicBezTo>
                    <a:cubicBezTo>
                      <a:pt x="286" y="595"/>
                      <a:pt x="272" y="610"/>
                      <a:pt x="261" y="616"/>
                    </a:cubicBezTo>
                    <a:cubicBezTo>
                      <a:pt x="254" y="620"/>
                      <a:pt x="245" y="621"/>
                      <a:pt x="237" y="624"/>
                    </a:cubicBezTo>
                    <a:cubicBezTo>
                      <a:pt x="233" y="625"/>
                      <a:pt x="225" y="628"/>
                      <a:pt x="225" y="628"/>
                    </a:cubicBezTo>
                    <a:cubicBezTo>
                      <a:pt x="215" y="659"/>
                      <a:pt x="212" y="652"/>
                      <a:pt x="173" y="656"/>
                    </a:cubicBezTo>
                    <a:cubicBezTo>
                      <a:pt x="140" y="667"/>
                      <a:pt x="132" y="687"/>
                      <a:pt x="97" y="696"/>
                    </a:cubicBezTo>
                    <a:cubicBezTo>
                      <a:pt x="77" y="691"/>
                      <a:pt x="75" y="687"/>
                      <a:pt x="81" y="668"/>
                    </a:cubicBezTo>
                    <a:cubicBezTo>
                      <a:pt x="77" y="646"/>
                      <a:pt x="72" y="639"/>
                      <a:pt x="77" y="616"/>
                    </a:cubicBezTo>
                    <a:cubicBezTo>
                      <a:pt x="73" y="598"/>
                      <a:pt x="71" y="587"/>
                      <a:pt x="61" y="572"/>
                    </a:cubicBezTo>
                    <a:cubicBezTo>
                      <a:pt x="58" y="551"/>
                      <a:pt x="51" y="543"/>
                      <a:pt x="45" y="524"/>
                    </a:cubicBezTo>
                    <a:cubicBezTo>
                      <a:pt x="52" y="502"/>
                      <a:pt x="58" y="496"/>
                      <a:pt x="49" y="472"/>
                    </a:cubicBezTo>
                    <a:cubicBezTo>
                      <a:pt x="46" y="463"/>
                      <a:pt x="33" y="448"/>
                      <a:pt x="33" y="448"/>
                    </a:cubicBezTo>
                    <a:cubicBezTo>
                      <a:pt x="42" y="422"/>
                      <a:pt x="42" y="408"/>
                      <a:pt x="33" y="380"/>
                    </a:cubicBezTo>
                    <a:cubicBezTo>
                      <a:pt x="49" y="369"/>
                      <a:pt x="48" y="362"/>
                      <a:pt x="53" y="344"/>
                    </a:cubicBezTo>
                    <a:cubicBezTo>
                      <a:pt x="47" y="327"/>
                      <a:pt x="49" y="308"/>
                      <a:pt x="33" y="332"/>
                    </a:cubicBezTo>
                    <a:cubicBezTo>
                      <a:pt x="40" y="353"/>
                      <a:pt x="29" y="374"/>
                      <a:pt x="17" y="392"/>
                    </a:cubicBezTo>
                    <a:cubicBezTo>
                      <a:pt x="6" y="360"/>
                      <a:pt x="10" y="340"/>
                      <a:pt x="13" y="304"/>
                    </a:cubicBezTo>
                    <a:cubicBezTo>
                      <a:pt x="44" y="314"/>
                      <a:pt x="54" y="289"/>
                      <a:pt x="81" y="280"/>
                    </a:cubicBezTo>
                    <a:cubicBezTo>
                      <a:pt x="94" y="261"/>
                      <a:pt x="85" y="242"/>
                      <a:pt x="105" y="228"/>
                    </a:cubicBezTo>
                    <a:cubicBezTo>
                      <a:pt x="108" y="220"/>
                      <a:pt x="110" y="212"/>
                      <a:pt x="113" y="204"/>
                    </a:cubicBezTo>
                    <a:cubicBezTo>
                      <a:pt x="116" y="196"/>
                      <a:pt x="89" y="196"/>
                      <a:pt x="89" y="196"/>
                    </a:cubicBezTo>
                    <a:cubicBezTo>
                      <a:pt x="81" y="221"/>
                      <a:pt x="58" y="211"/>
                      <a:pt x="37" y="204"/>
                    </a:cubicBezTo>
                    <a:cubicBezTo>
                      <a:pt x="33" y="207"/>
                      <a:pt x="30" y="213"/>
                      <a:pt x="25" y="212"/>
                    </a:cubicBezTo>
                    <a:cubicBezTo>
                      <a:pt x="16" y="210"/>
                      <a:pt x="1" y="196"/>
                      <a:pt x="1" y="196"/>
                    </a:cubicBezTo>
                    <a:cubicBezTo>
                      <a:pt x="4" y="186"/>
                      <a:pt x="4" y="174"/>
                      <a:pt x="9" y="164"/>
                    </a:cubicBezTo>
                    <a:cubicBezTo>
                      <a:pt x="13" y="155"/>
                      <a:pt x="25" y="140"/>
                      <a:pt x="25" y="140"/>
                    </a:cubicBezTo>
                    <a:cubicBezTo>
                      <a:pt x="0" y="132"/>
                      <a:pt x="25" y="128"/>
                      <a:pt x="37" y="124"/>
                    </a:cubicBezTo>
                    <a:cubicBezTo>
                      <a:pt x="58" y="131"/>
                      <a:pt x="75" y="116"/>
                      <a:pt x="97" y="112"/>
                    </a:cubicBezTo>
                    <a:cubicBezTo>
                      <a:pt x="135" y="87"/>
                      <a:pt x="159" y="122"/>
                      <a:pt x="197" y="132"/>
                    </a:cubicBezTo>
                    <a:cubicBezTo>
                      <a:pt x="205" y="129"/>
                      <a:pt x="213" y="127"/>
                      <a:pt x="221" y="124"/>
                    </a:cubicBezTo>
                    <a:cubicBezTo>
                      <a:pt x="225" y="123"/>
                      <a:pt x="226" y="147"/>
                      <a:pt x="233" y="120"/>
                    </a:cubicBezTo>
                    <a:lnTo>
                      <a:pt x="229" y="64"/>
                    </a:lnTo>
                    <a:lnTo>
                      <a:pt x="209" y="40"/>
                    </a:lnTo>
                    <a:cubicBezTo>
                      <a:pt x="243" y="21"/>
                      <a:pt x="240" y="21"/>
                      <a:pt x="261" y="0"/>
                    </a:cubicBezTo>
                    <a:cubicBezTo>
                      <a:pt x="297" y="16"/>
                      <a:pt x="333" y="32"/>
                      <a:pt x="369" y="48"/>
                    </a:cubicBezTo>
                    <a:cubicBezTo>
                      <a:pt x="373" y="50"/>
                      <a:pt x="361" y="44"/>
                      <a:pt x="357" y="44"/>
                    </a:cubicBezTo>
                    <a:cubicBezTo>
                      <a:pt x="349" y="45"/>
                      <a:pt x="333" y="52"/>
                      <a:pt x="333" y="52"/>
                    </a:cubicBezTo>
                    <a:cubicBezTo>
                      <a:pt x="322" y="68"/>
                      <a:pt x="318" y="71"/>
                      <a:pt x="329" y="88"/>
                    </a:cubicBezTo>
                    <a:cubicBezTo>
                      <a:pt x="308" y="119"/>
                      <a:pt x="323" y="118"/>
                      <a:pt x="333" y="148"/>
                    </a:cubicBezTo>
                    <a:cubicBezTo>
                      <a:pt x="320" y="157"/>
                      <a:pt x="314" y="167"/>
                      <a:pt x="301" y="176"/>
                    </a:cubicBezTo>
                    <a:cubicBezTo>
                      <a:pt x="306" y="213"/>
                      <a:pt x="303" y="213"/>
                      <a:pt x="337" y="220"/>
                    </a:cubicBezTo>
                    <a:cubicBezTo>
                      <a:pt x="358" y="216"/>
                      <a:pt x="368" y="214"/>
                      <a:pt x="361" y="192"/>
                    </a:cubicBezTo>
                    <a:cubicBezTo>
                      <a:pt x="362" y="177"/>
                      <a:pt x="362" y="162"/>
                      <a:pt x="365" y="148"/>
                    </a:cubicBezTo>
                    <a:cubicBezTo>
                      <a:pt x="366" y="143"/>
                      <a:pt x="369" y="133"/>
                      <a:pt x="373" y="136"/>
                    </a:cubicBezTo>
                    <a:cubicBezTo>
                      <a:pt x="379" y="140"/>
                      <a:pt x="376" y="149"/>
                      <a:pt x="377" y="156"/>
                    </a:cubicBezTo>
                    <a:cubicBezTo>
                      <a:pt x="404" y="147"/>
                      <a:pt x="409" y="116"/>
                      <a:pt x="417" y="92"/>
                    </a:cubicBezTo>
                    <a:cubicBezTo>
                      <a:pt x="422" y="76"/>
                      <a:pt x="453" y="74"/>
                      <a:pt x="465" y="72"/>
                    </a:cubicBezTo>
                    <a:cubicBezTo>
                      <a:pt x="472" y="92"/>
                      <a:pt x="477" y="93"/>
                      <a:pt x="497" y="88"/>
                    </a:cubicBezTo>
                    <a:cubicBezTo>
                      <a:pt x="512" y="78"/>
                      <a:pt x="515" y="74"/>
                      <a:pt x="509" y="56"/>
                    </a:cubicBezTo>
                    <a:cubicBezTo>
                      <a:pt x="523" y="46"/>
                      <a:pt x="517" y="46"/>
                      <a:pt x="529" y="52"/>
                    </a:cubicBezTo>
                    <a:lnTo>
                      <a:pt x="693" y="72"/>
                    </a:lnTo>
                    <a:lnTo>
                      <a:pt x="541" y="460"/>
                    </a:lnTo>
                    <a:close/>
                  </a:path>
                </a:pathLst>
              </a:custGeom>
              <a:solidFill>
                <a:schemeClr val="folHlink"/>
              </a:solidFill>
              <a:ln w="9525">
                <a:noFill/>
                <a:round/>
                <a:headEnd/>
                <a:tailEnd/>
              </a:ln>
            </p:spPr>
            <p:txBody>
              <a:bodyPr/>
              <a:lstStyle/>
              <a:p>
                <a:endParaRPr lang="zh-CN" altLang="en-US"/>
              </a:p>
            </p:txBody>
          </p:sp>
          <p:sp>
            <p:nvSpPr>
              <p:cNvPr id="86" name="任意多边形 83001"/>
              <p:cNvSpPr>
                <a:spLocks noChangeArrowheads="1"/>
              </p:cNvSpPr>
              <p:nvPr userDrawn="1"/>
            </p:nvSpPr>
            <p:spPr bwMode="auto">
              <a:xfrm>
                <a:off x="689" y="6"/>
                <a:ext cx="1386" cy="232"/>
              </a:xfrm>
              <a:custGeom>
                <a:avLst/>
                <a:gdLst>
                  <a:gd name="T0" fmla="*/ 2721 w 931"/>
                  <a:gd name="T1" fmla="*/ 0 h 149"/>
                  <a:gd name="T2" fmla="*/ 472 w 931"/>
                  <a:gd name="T3" fmla="*/ 109 h 149"/>
                  <a:gd name="T4" fmla="*/ 299 w 931"/>
                  <a:gd name="T5" fmla="*/ 157 h 149"/>
                  <a:gd name="T6" fmla="*/ 204 w 931"/>
                  <a:gd name="T7" fmla="*/ 157 h 149"/>
                  <a:gd name="T8" fmla="*/ 73 w 931"/>
                  <a:gd name="T9" fmla="*/ 291 h 149"/>
                  <a:gd name="T10" fmla="*/ 0 w 931"/>
                  <a:gd name="T11" fmla="*/ 395 h 149"/>
                  <a:gd name="T12" fmla="*/ 195 w 931"/>
                  <a:gd name="T13" fmla="*/ 434 h 149"/>
                  <a:gd name="T14" fmla="*/ 319 w 931"/>
                  <a:gd name="T15" fmla="*/ 361 h 149"/>
                  <a:gd name="T16" fmla="*/ 357 w 931"/>
                  <a:gd name="T17" fmla="*/ 318 h 149"/>
                  <a:gd name="T18" fmla="*/ 552 w 931"/>
                  <a:gd name="T19" fmla="*/ 196 h 149"/>
                  <a:gd name="T20" fmla="*/ 709 w 931"/>
                  <a:gd name="T21" fmla="*/ 174 h 149"/>
                  <a:gd name="T22" fmla="*/ 783 w 931"/>
                  <a:gd name="T23" fmla="*/ 353 h 149"/>
                  <a:gd name="T24" fmla="*/ 621 w 931"/>
                  <a:gd name="T25" fmla="*/ 413 h 149"/>
                  <a:gd name="T26" fmla="*/ 762 w 931"/>
                  <a:gd name="T27" fmla="*/ 427 h 149"/>
                  <a:gd name="T28" fmla="*/ 825 w 931"/>
                  <a:gd name="T29" fmla="*/ 339 h 149"/>
                  <a:gd name="T30" fmla="*/ 878 w 931"/>
                  <a:gd name="T31" fmla="*/ 347 h 149"/>
                  <a:gd name="T32" fmla="*/ 835 w 931"/>
                  <a:gd name="T33" fmla="*/ 204 h 149"/>
                  <a:gd name="T34" fmla="*/ 878 w 931"/>
                  <a:gd name="T35" fmla="*/ 167 h 149"/>
                  <a:gd name="T36" fmla="*/ 913 w 931"/>
                  <a:gd name="T37" fmla="*/ 332 h 149"/>
                  <a:gd name="T38" fmla="*/ 878 w 931"/>
                  <a:gd name="T39" fmla="*/ 427 h 149"/>
                  <a:gd name="T40" fmla="*/ 978 w 931"/>
                  <a:gd name="T41" fmla="*/ 490 h 149"/>
                  <a:gd name="T42" fmla="*/ 986 w 931"/>
                  <a:gd name="T43" fmla="*/ 347 h 149"/>
                  <a:gd name="T44" fmla="*/ 1093 w 931"/>
                  <a:gd name="T45" fmla="*/ 388 h 149"/>
                  <a:gd name="T46" fmla="*/ 1261 w 931"/>
                  <a:gd name="T47" fmla="*/ 277 h 149"/>
                  <a:gd name="T48" fmla="*/ 1350 w 931"/>
                  <a:gd name="T49" fmla="*/ 188 h 149"/>
                  <a:gd name="T50" fmla="*/ 1450 w 931"/>
                  <a:gd name="T51" fmla="*/ 210 h 149"/>
                  <a:gd name="T52" fmla="*/ 1501 w 931"/>
                  <a:gd name="T53" fmla="*/ 188 h 149"/>
                  <a:gd name="T54" fmla="*/ 1423 w 931"/>
                  <a:gd name="T55" fmla="*/ 167 h 149"/>
                  <a:gd name="T56" fmla="*/ 1565 w 931"/>
                  <a:gd name="T57" fmla="*/ 131 h 149"/>
                  <a:gd name="T58" fmla="*/ 1795 w 931"/>
                  <a:gd name="T59" fmla="*/ 204 h 149"/>
                  <a:gd name="T60" fmla="*/ 1917 w 931"/>
                  <a:gd name="T61" fmla="*/ 157 h 149"/>
                  <a:gd name="T62" fmla="*/ 1926 w 931"/>
                  <a:gd name="T63" fmla="*/ 238 h 149"/>
                  <a:gd name="T64" fmla="*/ 1874 w 931"/>
                  <a:gd name="T65" fmla="*/ 380 h 149"/>
                  <a:gd name="T66" fmla="*/ 2017 w 931"/>
                  <a:gd name="T67" fmla="*/ 332 h 149"/>
                  <a:gd name="T68" fmla="*/ 2059 w 931"/>
                  <a:gd name="T69" fmla="*/ 304 h 149"/>
                  <a:gd name="T70" fmla="*/ 2139 w 931"/>
                  <a:gd name="T71" fmla="*/ 230 h 149"/>
                  <a:gd name="T72" fmla="*/ 2620 w 931"/>
                  <a:gd name="T73" fmla="*/ 318 h 149"/>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931" h="149">
                    <a:moveTo>
                      <a:pt x="794" y="84"/>
                    </a:moveTo>
                    <a:cubicBezTo>
                      <a:pt x="813" y="72"/>
                      <a:pt x="931" y="14"/>
                      <a:pt x="825" y="0"/>
                    </a:cubicBezTo>
                    <a:lnTo>
                      <a:pt x="159" y="0"/>
                    </a:lnTo>
                    <a:cubicBezTo>
                      <a:pt x="149" y="12"/>
                      <a:pt x="162" y="18"/>
                      <a:pt x="143" y="29"/>
                    </a:cubicBezTo>
                    <a:cubicBezTo>
                      <a:pt x="130" y="44"/>
                      <a:pt x="133" y="39"/>
                      <a:pt x="116" y="48"/>
                    </a:cubicBezTo>
                    <a:cubicBezTo>
                      <a:pt x="108" y="46"/>
                      <a:pt x="100" y="44"/>
                      <a:pt x="91" y="42"/>
                    </a:cubicBezTo>
                    <a:cubicBezTo>
                      <a:pt x="89" y="41"/>
                      <a:pt x="83" y="40"/>
                      <a:pt x="83" y="40"/>
                    </a:cubicBezTo>
                    <a:cubicBezTo>
                      <a:pt x="76" y="40"/>
                      <a:pt x="68" y="39"/>
                      <a:pt x="62" y="42"/>
                    </a:cubicBezTo>
                    <a:cubicBezTo>
                      <a:pt x="54" y="45"/>
                      <a:pt x="46" y="61"/>
                      <a:pt x="38" y="67"/>
                    </a:cubicBezTo>
                    <a:cubicBezTo>
                      <a:pt x="32" y="71"/>
                      <a:pt x="27" y="74"/>
                      <a:pt x="22" y="77"/>
                    </a:cubicBezTo>
                    <a:cubicBezTo>
                      <a:pt x="16" y="81"/>
                      <a:pt x="5" y="86"/>
                      <a:pt x="5" y="86"/>
                    </a:cubicBezTo>
                    <a:cubicBezTo>
                      <a:pt x="9" y="95"/>
                      <a:pt x="7" y="97"/>
                      <a:pt x="0" y="105"/>
                    </a:cubicBezTo>
                    <a:cubicBezTo>
                      <a:pt x="17" y="107"/>
                      <a:pt x="22" y="107"/>
                      <a:pt x="16" y="120"/>
                    </a:cubicBezTo>
                    <a:cubicBezTo>
                      <a:pt x="27" y="122"/>
                      <a:pt x="48" y="116"/>
                      <a:pt x="59" y="115"/>
                    </a:cubicBezTo>
                    <a:cubicBezTo>
                      <a:pt x="71" y="112"/>
                      <a:pt x="73" y="117"/>
                      <a:pt x="83" y="111"/>
                    </a:cubicBezTo>
                    <a:cubicBezTo>
                      <a:pt x="89" y="96"/>
                      <a:pt x="83" y="100"/>
                      <a:pt x="97" y="96"/>
                    </a:cubicBezTo>
                    <a:cubicBezTo>
                      <a:pt x="100" y="94"/>
                      <a:pt x="103" y="93"/>
                      <a:pt x="105" y="90"/>
                    </a:cubicBezTo>
                    <a:cubicBezTo>
                      <a:pt x="106" y="88"/>
                      <a:pt x="106" y="85"/>
                      <a:pt x="108" y="84"/>
                    </a:cubicBezTo>
                    <a:cubicBezTo>
                      <a:pt x="112" y="80"/>
                      <a:pt x="140" y="69"/>
                      <a:pt x="148" y="67"/>
                    </a:cubicBezTo>
                    <a:cubicBezTo>
                      <a:pt x="160" y="52"/>
                      <a:pt x="153" y="56"/>
                      <a:pt x="167" y="52"/>
                    </a:cubicBezTo>
                    <a:cubicBezTo>
                      <a:pt x="178" y="55"/>
                      <a:pt x="179" y="62"/>
                      <a:pt x="191" y="58"/>
                    </a:cubicBezTo>
                    <a:cubicBezTo>
                      <a:pt x="199" y="52"/>
                      <a:pt x="206" y="51"/>
                      <a:pt x="215" y="46"/>
                    </a:cubicBezTo>
                    <a:cubicBezTo>
                      <a:pt x="226" y="58"/>
                      <a:pt x="217" y="46"/>
                      <a:pt x="223" y="69"/>
                    </a:cubicBezTo>
                    <a:cubicBezTo>
                      <a:pt x="226" y="79"/>
                      <a:pt x="233" y="85"/>
                      <a:pt x="237" y="94"/>
                    </a:cubicBezTo>
                    <a:cubicBezTo>
                      <a:pt x="227" y="100"/>
                      <a:pt x="229" y="104"/>
                      <a:pt x="218" y="107"/>
                    </a:cubicBezTo>
                    <a:cubicBezTo>
                      <a:pt x="207" y="120"/>
                      <a:pt x="203" y="113"/>
                      <a:pt x="188" y="109"/>
                    </a:cubicBezTo>
                    <a:cubicBezTo>
                      <a:pt x="191" y="117"/>
                      <a:pt x="200" y="127"/>
                      <a:pt x="210" y="132"/>
                    </a:cubicBezTo>
                    <a:cubicBezTo>
                      <a:pt x="218" y="114"/>
                      <a:pt x="211" y="122"/>
                      <a:pt x="231" y="113"/>
                    </a:cubicBezTo>
                    <a:cubicBezTo>
                      <a:pt x="237" y="111"/>
                      <a:pt x="248" y="105"/>
                      <a:pt x="248" y="105"/>
                    </a:cubicBezTo>
                    <a:cubicBezTo>
                      <a:pt x="248" y="100"/>
                      <a:pt x="246" y="94"/>
                      <a:pt x="250" y="90"/>
                    </a:cubicBezTo>
                    <a:cubicBezTo>
                      <a:pt x="253" y="88"/>
                      <a:pt x="254" y="96"/>
                      <a:pt x="258" y="96"/>
                    </a:cubicBezTo>
                    <a:cubicBezTo>
                      <a:pt x="262" y="97"/>
                      <a:pt x="264" y="94"/>
                      <a:pt x="266" y="92"/>
                    </a:cubicBezTo>
                    <a:cubicBezTo>
                      <a:pt x="262" y="82"/>
                      <a:pt x="252" y="77"/>
                      <a:pt x="248" y="67"/>
                    </a:cubicBezTo>
                    <a:cubicBezTo>
                      <a:pt x="250" y="63"/>
                      <a:pt x="255" y="58"/>
                      <a:pt x="253" y="54"/>
                    </a:cubicBezTo>
                    <a:cubicBezTo>
                      <a:pt x="251" y="50"/>
                      <a:pt x="248" y="42"/>
                      <a:pt x="248" y="42"/>
                    </a:cubicBezTo>
                    <a:cubicBezTo>
                      <a:pt x="256" y="32"/>
                      <a:pt x="259" y="35"/>
                      <a:pt x="266" y="44"/>
                    </a:cubicBezTo>
                    <a:cubicBezTo>
                      <a:pt x="270" y="56"/>
                      <a:pt x="276" y="61"/>
                      <a:pt x="285" y="71"/>
                    </a:cubicBezTo>
                    <a:cubicBezTo>
                      <a:pt x="281" y="81"/>
                      <a:pt x="289" y="82"/>
                      <a:pt x="277" y="88"/>
                    </a:cubicBezTo>
                    <a:cubicBezTo>
                      <a:pt x="262" y="106"/>
                      <a:pt x="278" y="83"/>
                      <a:pt x="274" y="101"/>
                    </a:cubicBezTo>
                    <a:cubicBezTo>
                      <a:pt x="274" y="105"/>
                      <a:pt x="268" y="109"/>
                      <a:pt x="266" y="113"/>
                    </a:cubicBezTo>
                    <a:cubicBezTo>
                      <a:pt x="270" y="122"/>
                      <a:pt x="268" y="125"/>
                      <a:pt x="261" y="132"/>
                    </a:cubicBezTo>
                    <a:cubicBezTo>
                      <a:pt x="268" y="149"/>
                      <a:pt x="282" y="134"/>
                      <a:pt x="296" y="130"/>
                    </a:cubicBezTo>
                    <a:cubicBezTo>
                      <a:pt x="299" y="122"/>
                      <a:pt x="295" y="119"/>
                      <a:pt x="299" y="111"/>
                    </a:cubicBezTo>
                    <a:cubicBezTo>
                      <a:pt x="296" y="105"/>
                      <a:pt x="288" y="97"/>
                      <a:pt x="299" y="92"/>
                    </a:cubicBezTo>
                    <a:cubicBezTo>
                      <a:pt x="303" y="90"/>
                      <a:pt x="315" y="88"/>
                      <a:pt x="315" y="88"/>
                    </a:cubicBezTo>
                    <a:cubicBezTo>
                      <a:pt x="326" y="91"/>
                      <a:pt x="325" y="95"/>
                      <a:pt x="331" y="103"/>
                    </a:cubicBezTo>
                    <a:cubicBezTo>
                      <a:pt x="339" y="84"/>
                      <a:pt x="331" y="90"/>
                      <a:pt x="361" y="92"/>
                    </a:cubicBezTo>
                    <a:cubicBezTo>
                      <a:pt x="355" y="76"/>
                      <a:pt x="365" y="76"/>
                      <a:pt x="382" y="73"/>
                    </a:cubicBezTo>
                    <a:cubicBezTo>
                      <a:pt x="383" y="71"/>
                      <a:pt x="387" y="57"/>
                      <a:pt x="393" y="54"/>
                    </a:cubicBezTo>
                    <a:cubicBezTo>
                      <a:pt x="398" y="52"/>
                      <a:pt x="409" y="50"/>
                      <a:pt x="409" y="50"/>
                    </a:cubicBezTo>
                    <a:cubicBezTo>
                      <a:pt x="430" y="54"/>
                      <a:pt x="413" y="58"/>
                      <a:pt x="431" y="63"/>
                    </a:cubicBezTo>
                    <a:cubicBezTo>
                      <a:pt x="433" y="61"/>
                      <a:pt x="435" y="57"/>
                      <a:pt x="439" y="56"/>
                    </a:cubicBezTo>
                    <a:cubicBezTo>
                      <a:pt x="445" y="55"/>
                      <a:pt x="452" y="61"/>
                      <a:pt x="457" y="58"/>
                    </a:cubicBezTo>
                    <a:cubicBezTo>
                      <a:pt x="461" y="57"/>
                      <a:pt x="457" y="52"/>
                      <a:pt x="455" y="50"/>
                    </a:cubicBezTo>
                    <a:cubicBezTo>
                      <a:pt x="451" y="47"/>
                      <a:pt x="444" y="47"/>
                      <a:pt x="439" y="46"/>
                    </a:cubicBezTo>
                    <a:cubicBezTo>
                      <a:pt x="436" y="45"/>
                      <a:pt x="431" y="44"/>
                      <a:pt x="431" y="44"/>
                    </a:cubicBezTo>
                    <a:cubicBezTo>
                      <a:pt x="440" y="38"/>
                      <a:pt x="443" y="36"/>
                      <a:pt x="455" y="40"/>
                    </a:cubicBezTo>
                    <a:cubicBezTo>
                      <a:pt x="461" y="38"/>
                      <a:pt x="467" y="35"/>
                      <a:pt x="474" y="35"/>
                    </a:cubicBezTo>
                    <a:cubicBezTo>
                      <a:pt x="483" y="36"/>
                      <a:pt x="511" y="43"/>
                      <a:pt x="519" y="46"/>
                    </a:cubicBezTo>
                    <a:cubicBezTo>
                      <a:pt x="527" y="49"/>
                      <a:pt x="544" y="54"/>
                      <a:pt x="544" y="54"/>
                    </a:cubicBezTo>
                    <a:cubicBezTo>
                      <a:pt x="548" y="54"/>
                      <a:pt x="560" y="52"/>
                      <a:pt x="565" y="50"/>
                    </a:cubicBezTo>
                    <a:cubicBezTo>
                      <a:pt x="570" y="47"/>
                      <a:pt x="581" y="42"/>
                      <a:pt x="581" y="42"/>
                    </a:cubicBezTo>
                    <a:cubicBezTo>
                      <a:pt x="585" y="42"/>
                      <a:pt x="598" y="44"/>
                      <a:pt x="600" y="48"/>
                    </a:cubicBezTo>
                    <a:cubicBezTo>
                      <a:pt x="603" y="55"/>
                      <a:pt x="589" y="61"/>
                      <a:pt x="584" y="63"/>
                    </a:cubicBezTo>
                    <a:cubicBezTo>
                      <a:pt x="576" y="69"/>
                      <a:pt x="568" y="69"/>
                      <a:pt x="565" y="77"/>
                    </a:cubicBezTo>
                    <a:cubicBezTo>
                      <a:pt x="568" y="86"/>
                      <a:pt x="564" y="92"/>
                      <a:pt x="568" y="101"/>
                    </a:cubicBezTo>
                    <a:cubicBezTo>
                      <a:pt x="574" y="93"/>
                      <a:pt x="577" y="91"/>
                      <a:pt x="589" y="94"/>
                    </a:cubicBezTo>
                    <a:cubicBezTo>
                      <a:pt x="595" y="108"/>
                      <a:pt x="602" y="93"/>
                      <a:pt x="611" y="88"/>
                    </a:cubicBezTo>
                    <a:cubicBezTo>
                      <a:pt x="613" y="86"/>
                      <a:pt x="613" y="83"/>
                      <a:pt x="616" y="82"/>
                    </a:cubicBezTo>
                    <a:cubicBezTo>
                      <a:pt x="618" y="80"/>
                      <a:pt x="622" y="81"/>
                      <a:pt x="624" y="80"/>
                    </a:cubicBezTo>
                    <a:cubicBezTo>
                      <a:pt x="626" y="78"/>
                      <a:pt x="626" y="75"/>
                      <a:pt x="627" y="73"/>
                    </a:cubicBezTo>
                    <a:cubicBezTo>
                      <a:pt x="632" y="65"/>
                      <a:pt x="638" y="63"/>
                      <a:pt x="648" y="61"/>
                    </a:cubicBezTo>
                    <a:cubicBezTo>
                      <a:pt x="664" y="62"/>
                      <a:pt x="684" y="69"/>
                      <a:pt x="700" y="69"/>
                    </a:cubicBezTo>
                    <a:lnTo>
                      <a:pt x="794" y="84"/>
                    </a:lnTo>
                    <a:close/>
                  </a:path>
                </a:pathLst>
              </a:custGeom>
              <a:solidFill>
                <a:schemeClr val="folHlink"/>
              </a:solidFill>
              <a:ln w="9525">
                <a:noFill/>
                <a:round/>
                <a:headEnd/>
                <a:tailEnd/>
              </a:ln>
            </p:spPr>
            <p:txBody>
              <a:bodyPr/>
              <a:lstStyle/>
              <a:p>
                <a:endParaRPr lang="zh-CN" altLang="en-US"/>
              </a:p>
            </p:txBody>
          </p:sp>
          <p:sp>
            <p:nvSpPr>
              <p:cNvPr id="87" name="任意多边形 83002"/>
              <p:cNvSpPr>
                <a:spLocks noChangeArrowheads="1"/>
              </p:cNvSpPr>
              <p:nvPr userDrawn="1"/>
            </p:nvSpPr>
            <p:spPr bwMode="auto">
              <a:xfrm>
                <a:off x="971" y="91"/>
                <a:ext cx="30" cy="25"/>
              </a:xfrm>
              <a:custGeom>
                <a:avLst/>
                <a:gdLst>
                  <a:gd name="T0" fmla="*/ 3 w 31"/>
                  <a:gd name="T1" fmla="*/ 16 h 30"/>
                  <a:gd name="T2" fmla="*/ 28 w 31"/>
                  <a:gd name="T3" fmla="*/ 0 h 30"/>
                  <a:gd name="T4" fmla="*/ 16 w 31"/>
                  <a:gd name="T5" fmla="*/ 14 h 30"/>
                  <a:gd name="T6" fmla="*/ 3 w 31"/>
                  <a:gd name="T7" fmla="*/ 16 h 3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 h="30">
                    <a:moveTo>
                      <a:pt x="3" y="28"/>
                    </a:moveTo>
                    <a:cubicBezTo>
                      <a:pt x="8" y="8"/>
                      <a:pt x="12" y="6"/>
                      <a:pt x="31" y="0"/>
                    </a:cubicBezTo>
                    <a:cubicBezTo>
                      <a:pt x="29" y="5"/>
                      <a:pt x="25" y="22"/>
                      <a:pt x="19" y="24"/>
                    </a:cubicBezTo>
                    <a:cubicBezTo>
                      <a:pt x="0" y="30"/>
                      <a:pt x="3" y="9"/>
                      <a:pt x="3" y="28"/>
                    </a:cubicBezTo>
                    <a:close/>
                  </a:path>
                </a:pathLst>
              </a:custGeom>
              <a:solidFill>
                <a:schemeClr val="folHlink"/>
              </a:solidFill>
              <a:ln w="9525">
                <a:noFill/>
                <a:round/>
                <a:headEnd/>
                <a:tailEnd/>
              </a:ln>
            </p:spPr>
            <p:txBody>
              <a:bodyPr/>
              <a:lstStyle/>
              <a:p>
                <a:endParaRPr lang="zh-CN" altLang="en-US"/>
              </a:p>
            </p:txBody>
          </p:sp>
          <p:sp>
            <p:nvSpPr>
              <p:cNvPr id="88" name="任意多边形 83003"/>
              <p:cNvSpPr>
                <a:spLocks noChangeArrowheads="1"/>
              </p:cNvSpPr>
              <p:nvPr userDrawn="1"/>
            </p:nvSpPr>
            <p:spPr bwMode="auto">
              <a:xfrm>
                <a:off x="935" y="125"/>
                <a:ext cx="45" cy="27"/>
              </a:xfrm>
              <a:custGeom>
                <a:avLst/>
                <a:gdLst>
                  <a:gd name="T0" fmla="*/ 6 w 44"/>
                  <a:gd name="T1" fmla="*/ 19 h 32"/>
                  <a:gd name="T2" fmla="*/ 25 w 44"/>
                  <a:gd name="T3" fmla="*/ 0 h 32"/>
                  <a:gd name="T4" fmla="*/ 41 w 44"/>
                  <a:gd name="T5" fmla="*/ 3 h 32"/>
                  <a:gd name="T6" fmla="*/ 6 w 44"/>
                  <a:gd name="T7" fmla="*/ 19 h 3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4" h="32">
                    <a:moveTo>
                      <a:pt x="6" y="32"/>
                    </a:moveTo>
                    <a:cubicBezTo>
                      <a:pt x="0" y="14"/>
                      <a:pt x="7" y="10"/>
                      <a:pt x="22" y="0"/>
                    </a:cubicBezTo>
                    <a:cubicBezTo>
                      <a:pt x="27" y="1"/>
                      <a:pt x="35" y="0"/>
                      <a:pt x="38" y="4"/>
                    </a:cubicBezTo>
                    <a:cubicBezTo>
                      <a:pt x="44" y="13"/>
                      <a:pt x="16" y="32"/>
                      <a:pt x="6" y="32"/>
                    </a:cubicBezTo>
                    <a:close/>
                  </a:path>
                </a:pathLst>
              </a:custGeom>
              <a:solidFill>
                <a:schemeClr val="folHlink"/>
              </a:solidFill>
              <a:ln w="9525">
                <a:noFill/>
                <a:round/>
                <a:headEnd/>
                <a:tailEnd/>
              </a:ln>
            </p:spPr>
            <p:txBody>
              <a:bodyPr/>
              <a:lstStyle/>
              <a:p>
                <a:endParaRPr lang="zh-CN" altLang="en-US"/>
              </a:p>
            </p:txBody>
          </p:sp>
          <p:sp>
            <p:nvSpPr>
              <p:cNvPr id="89" name="任意多边形 83004"/>
              <p:cNvSpPr>
                <a:spLocks noChangeArrowheads="1"/>
              </p:cNvSpPr>
              <p:nvPr userDrawn="1"/>
            </p:nvSpPr>
            <p:spPr bwMode="auto">
              <a:xfrm>
                <a:off x="1081" y="226"/>
                <a:ext cx="75" cy="14"/>
              </a:xfrm>
              <a:custGeom>
                <a:avLst/>
                <a:gdLst>
                  <a:gd name="T0" fmla="*/ 37 w 76"/>
                  <a:gd name="T1" fmla="*/ 9 h 18"/>
                  <a:gd name="T2" fmla="*/ 25 w 76"/>
                  <a:gd name="T3" fmla="*/ 2 h 18"/>
                  <a:gd name="T4" fmla="*/ 37 w 76"/>
                  <a:gd name="T5" fmla="*/ 9 h 18"/>
                  <a:gd name="T6" fmla="*/ 0 60000 65536"/>
                  <a:gd name="T7" fmla="*/ 0 60000 65536"/>
                  <a:gd name="T8" fmla="*/ 0 60000 65536"/>
                </a:gdLst>
                <a:ahLst/>
                <a:cxnLst>
                  <a:cxn ang="T6">
                    <a:pos x="T0" y="T1"/>
                  </a:cxn>
                  <a:cxn ang="T7">
                    <a:pos x="T2" y="T3"/>
                  </a:cxn>
                  <a:cxn ang="T8">
                    <a:pos x="T4" y="T5"/>
                  </a:cxn>
                </a:cxnLst>
                <a:rect l="0" t="0" r="r" b="b"/>
                <a:pathLst>
                  <a:path w="76" h="18">
                    <a:moveTo>
                      <a:pt x="37" y="18"/>
                    </a:moveTo>
                    <a:cubicBezTo>
                      <a:pt x="25" y="14"/>
                      <a:pt x="0" y="10"/>
                      <a:pt x="25" y="2"/>
                    </a:cubicBezTo>
                    <a:cubicBezTo>
                      <a:pt x="76" y="9"/>
                      <a:pt x="46" y="0"/>
                      <a:pt x="37" y="18"/>
                    </a:cubicBezTo>
                    <a:close/>
                  </a:path>
                </a:pathLst>
              </a:custGeom>
              <a:solidFill>
                <a:schemeClr val="folHlink"/>
              </a:solidFill>
              <a:ln w="9525">
                <a:noFill/>
                <a:round/>
                <a:headEnd/>
                <a:tailEnd/>
              </a:ln>
            </p:spPr>
            <p:txBody>
              <a:bodyPr/>
              <a:lstStyle/>
              <a:p>
                <a:endParaRPr lang="zh-CN" altLang="en-US"/>
              </a:p>
            </p:txBody>
          </p:sp>
          <p:sp>
            <p:nvSpPr>
              <p:cNvPr id="90" name="任意多边形 83005"/>
              <p:cNvSpPr>
                <a:spLocks noChangeArrowheads="1"/>
              </p:cNvSpPr>
              <p:nvPr userDrawn="1"/>
            </p:nvSpPr>
            <p:spPr bwMode="auto">
              <a:xfrm>
                <a:off x="1210" y="223"/>
                <a:ext cx="42" cy="37"/>
              </a:xfrm>
              <a:custGeom>
                <a:avLst/>
                <a:gdLst>
                  <a:gd name="T0" fmla="*/ 0 w 42"/>
                  <a:gd name="T1" fmla="*/ 13 h 44"/>
                  <a:gd name="T2" fmla="*/ 12 w 42"/>
                  <a:gd name="T3" fmla="*/ 6 h 44"/>
                  <a:gd name="T4" fmla="*/ 0 w 42"/>
                  <a:gd name="T5" fmla="*/ 13 h 44"/>
                  <a:gd name="T6" fmla="*/ 0 60000 65536"/>
                  <a:gd name="T7" fmla="*/ 0 60000 65536"/>
                  <a:gd name="T8" fmla="*/ 0 60000 65536"/>
                </a:gdLst>
                <a:ahLst/>
                <a:cxnLst>
                  <a:cxn ang="T6">
                    <a:pos x="T0" y="T1"/>
                  </a:cxn>
                  <a:cxn ang="T7">
                    <a:pos x="T2" y="T3"/>
                  </a:cxn>
                  <a:cxn ang="T8">
                    <a:pos x="T4" y="T5"/>
                  </a:cxn>
                </a:cxnLst>
                <a:rect l="0" t="0" r="r" b="b"/>
                <a:pathLst>
                  <a:path w="42" h="44">
                    <a:moveTo>
                      <a:pt x="0" y="21"/>
                    </a:moveTo>
                    <a:cubicBezTo>
                      <a:pt x="4" y="17"/>
                      <a:pt x="7" y="11"/>
                      <a:pt x="12" y="9"/>
                    </a:cubicBezTo>
                    <a:cubicBezTo>
                      <a:pt x="42" y="0"/>
                      <a:pt x="23" y="44"/>
                      <a:pt x="0" y="21"/>
                    </a:cubicBezTo>
                    <a:close/>
                  </a:path>
                </a:pathLst>
              </a:custGeom>
              <a:solidFill>
                <a:schemeClr val="folHlink"/>
              </a:solidFill>
              <a:ln w="9525">
                <a:noFill/>
                <a:round/>
                <a:headEnd/>
                <a:tailEnd/>
              </a:ln>
            </p:spPr>
            <p:txBody>
              <a:bodyPr/>
              <a:lstStyle/>
              <a:p>
                <a:endParaRPr lang="zh-CN" altLang="en-US"/>
              </a:p>
            </p:txBody>
          </p:sp>
          <p:sp>
            <p:nvSpPr>
              <p:cNvPr id="91" name="任意多边形 83006"/>
              <p:cNvSpPr>
                <a:spLocks noChangeArrowheads="1"/>
              </p:cNvSpPr>
              <p:nvPr userDrawn="1"/>
            </p:nvSpPr>
            <p:spPr bwMode="auto">
              <a:xfrm>
                <a:off x="865" y="123"/>
                <a:ext cx="33" cy="24"/>
              </a:xfrm>
              <a:custGeom>
                <a:avLst/>
                <a:gdLst>
                  <a:gd name="T0" fmla="*/ 7 w 31"/>
                  <a:gd name="T1" fmla="*/ 11 h 30"/>
                  <a:gd name="T2" fmla="*/ 37 w 31"/>
                  <a:gd name="T3" fmla="*/ 5 h 30"/>
                  <a:gd name="T4" fmla="*/ 7 w 31"/>
                  <a:gd name="T5" fmla="*/ 11 h 30"/>
                  <a:gd name="T6" fmla="*/ 0 60000 65536"/>
                  <a:gd name="T7" fmla="*/ 0 60000 65536"/>
                  <a:gd name="T8" fmla="*/ 0 60000 65536"/>
                </a:gdLst>
                <a:ahLst/>
                <a:cxnLst>
                  <a:cxn ang="T6">
                    <a:pos x="T0" y="T1"/>
                  </a:cxn>
                  <a:cxn ang="T7">
                    <a:pos x="T2" y="T3"/>
                  </a:cxn>
                  <a:cxn ang="T8">
                    <a:pos x="T4" y="T5"/>
                  </a:cxn>
                </a:cxnLst>
                <a:rect l="0" t="0" r="r" b="b"/>
                <a:pathLst>
                  <a:path w="31" h="30">
                    <a:moveTo>
                      <a:pt x="7" y="22"/>
                    </a:moveTo>
                    <a:cubicBezTo>
                      <a:pt x="0" y="0"/>
                      <a:pt x="15" y="6"/>
                      <a:pt x="31" y="10"/>
                    </a:cubicBezTo>
                    <a:cubicBezTo>
                      <a:pt x="14" y="16"/>
                      <a:pt x="15" y="30"/>
                      <a:pt x="7" y="22"/>
                    </a:cubicBezTo>
                    <a:close/>
                  </a:path>
                </a:pathLst>
              </a:custGeom>
              <a:solidFill>
                <a:schemeClr val="folHlink"/>
              </a:solidFill>
              <a:ln w="9525">
                <a:noFill/>
                <a:round/>
                <a:headEnd/>
                <a:tailEnd/>
              </a:ln>
            </p:spPr>
            <p:txBody>
              <a:bodyPr/>
              <a:lstStyle/>
              <a:p>
                <a:endParaRPr lang="zh-CN" altLang="en-US"/>
              </a:p>
            </p:txBody>
          </p:sp>
        </p:grpSp>
        <p:grpSp>
          <p:nvGrpSpPr>
            <p:cNvPr id="8" name="组合 83007"/>
            <p:cNvGrpSpPr>
              <a:grpSpLocks/>
            </p:cNvGrpSpPr>
            <p:nvPr userDrawn="1"/>
          </p:nvGrpSpPr>
          <p:grpSpPr bwMode="auto">
            <a:xfrm>
              <a:off x="7" y="6"/>
              <a:ext cx="5739" cy="1022"/>
              <a:chOff x="1056" y="111"/>
              <a:chExt cx="2448" cy="418"/>
            </a:xfrm>
          </p:grpSpPr>
          <p:sp>
            <p:nvSpPr>
              <p:cNvPr id="25" name="直接连接符 83008"/>
              <p:cNvSpPr>
                <a:spLocks noChangeShapeType="1"/>
              </p:cNvSpPr>
              <p:nvPr/>
            </p:nvSpPr>
            <p:spPr bwMode="auto">
              <a:xfrm>
                <a:off x="1056" y="332"/>
                <a:ext cx="2448" cy="0"/>
              </a:xfrm>
              <a:prstGeom prst="line">
                <a:avLst/>
              </a:prstGeom>
              <a:noFill/>
              <a:ln w="9525">
                <a:solidFill>
                  <a:schemeClr val="folHlink"/>
                </a:solidFill>
                <a:round/>
                <a:headEnd/>
                <a:tailEnd/>
              </a:ln>
            </p:spPr>
            <p:txBody>
              <a:bodyPr/>
              <a:lstStyle/>
              <a:p>
                <a:endParaRPr lang="zh-CN" altLang="en-US"/>
              </a:p>
            </p:txBody>
          </p:sp>
          <p:sp>
            <p:nvSpPr>
              <p:cNvPr id="26" name="直接连接符 83009"/>
              <p:cNvSpPr>
                <a:spLocks noChangeShapeType="1"/>
              </p:cNvSpPr>
              <p:nvPr/>
            </p:nvSpPr>
            <p:spPr bwMode="auto">
              <a:xfrm>
                <a:off x="1254" y="111"/>
                <a:ext cx="0" cy="418"/>
              </a:xfrm>
              <a:prstGeom prst="line">
                <a:avLst/>
              </a:prstGeom>
              <a:noFill/>
              <a:ln w="9525">
                <a:solidFill>
                  <a:schemeClr val="folHlink"/>
                </a:solidFill>
                <a:round/>
                <a:headEnd/>
                <a:tailEnd/>
              </a:ln>
            </p:spPr>
            <p:txBody>
              <a:bodyPr/>
              <a:lstStyle/>
              <a:p>
                <a:endParaRPr lang="zh-CN" altLang="en-US"/>
              </a:p>
            </p:txBody>
          </p:sp>
          <p:sp>
            <p:nvSpPr>
              <p:cNvPr id="27" name="直接连接符 83010"/>
              <p:cNvSpPr>
                <a:spLocks noChangeShapeType="1"/>
              </p:cNvSpPr>
              <p:nvPr/>
            </p:nvSpPr>
            <p:spPr bwMode="auto">
              <a:xfrm>
                <a:off x="1482" y="111"/>
                <a:ext cx="0" cy="418"/>
              </a:xfrm>
              <a:prstGeom prst="line">
                <a:avLst/>
              </a:prstGeom>
              <a:noFill/>
              <a:ln w="9525">
                <a:solidFill>
                  <a:schemeClr val="folHlink"/>
                </a:solidFill>
                <a:round/>
                <a:headEnd/>
                <a:tailEnd/>
              </a:ln>
            </p:spPr>
            <p:txBody>
              <a:bodyPr/>
              <a:lstStyle/>
              <a:p>
                <a:endParaRPr lang="zh-CN" altLang="en-US"/>
              </a:p>
            </p:txBody>
          </p:sp>
          <p:sp>
            <p:nvSpPr>
              <p:cNvPr id="28" name="直接连接符 83011"/>
              <p:cNvSpPr>
                <a:spLocks noChangeShapeType="1"/>
              </p:cNvSpPr>
              <p:nvPr/>
            </p:nvSpPr>
            <p:spPr bwMode="auto">
              <a:xfrm>
                <a:off x="1710" y="111"/>
                <a:ext cx="0" cy="418"/>
              </a:xfrm>
              <a:prstGeom prst="line">
                <a:avLst/>
              </a:prstGeom>
              <a:noFill/>
              <a:ln w="9525">
                <a:solidFill>
                  <a:schemeClr val="folHlink"/>
                </a:solidFill>
                <a:round/>
                <a:headEnd/>
                <a:tailEnd/>
              </a:ln>
            </p:spPr>
            <p:txBody>
              <a:bodyPr/>
              <a:lstStyle/>
              <a:p>
                <a:endParaRPr lang="zh-CN" altLang="en-US"/>
              </a:p>
            </p:txBody>
          </p:sp>
          <p:sp>
            <p:nvSpPr>
              <p:cNvPr id="29" name="直接连接符 83012"/>
              <p:cNvSpPr>
                <a:spLocks noChangeShapeType="1"/>
              </p:cNvSpPr>
              <p:nvPr/>
            </p:nvSpPr>
            <p:spPr bwMode="auto">
              <a:xfrm>
                <a:off x="1938" y="111"/>
                <a:ext cx="0" cy="418"/>
              </a:xfrm>
              <a:prstGeom prst="line">
                <a:avLst/>
              </a:prstGeom>
              <a:noFill/>
              <a:ln w="9525">
                <a:solidFill>
                  <a:schemeClr val="folHlink"/>
                </a:solidFill>
                <a:round/>
                <a:headEnd/>
                <a:tailEnd/>
              </a:ln>
            </p:spPr>
            <p:txBody>
              <a:bodyPr/>
              <a:lstStyle/>
              <a:p>
                <a:endParaRPr lang="zh-CN" altLang="en-US"/>
              </a:p>
            </p:txBody>
          </p:sp>
          <p:sp>
            <p:nvSpPr>
              <p:cNvPr id="30" name="直接连接符 83013"/>
              <p:cNvSpPr>
                <a:spLocks noChangeShapeType="1"/>
              </p:cNvSpPr>
              <p:nvPr/>
            </p:nvSpPr>
            <p:spPr bwMode="auto">
              <a:xfrm>
                <a:off x="2166" y="111"/>
                <a:ext cx="0" cy="418"/>
              </a:xfrm>
              <a:prstGeom prst="line">
                <a:avLst/>
              </a:prstGeom>
              <a:noFill/>
              <a:ln w="9525">
                <a:solidFill>
                  <a:schemeClr val="folHlink"/>
                </a:solidFill>
                <a:round/>
                <a:headEnd/>
                <a:tailEnd/>
              </a:ln>
            </p:spPr>
            <p:txBody>
              <a:bodyPr/>
              <a:lstStyle/>
              <a:p>
                <a:endParaRPr lang="zh-CN" altLang="en-US"/>
              </a:p>
            </p:txBody>
          </p:sp>
          <p:sp>
            <p:nvSpPr>
              <p:cNvPr id="31" name="直接连接符 83014"/>
              <p:cNvSpPr>
                <a:spLocks noChangeShapeType="1"/>
              </p:cNvSpPr>
              <p:nvPr/>
            </p:nvSpPr>
            <p:spPr bwMode="auto">
              <a:xfrm>
                <a:off x="2394" y="111"/>
                <a:ext cx="0" cy="418"/>
              </a:xfrm>
              <a:prstGeom prst="line">
                <a:avLst/>
              </a:prstGeom>
              <a:noFill/>
              <a:ln w="9525">
                <a:solidFill>
                  <a:schemeClr val="folHlink"/>
                </a:solidFill>
                <a:round/>
                <a:headEnd/>
                <a:tailEnd/>
              </a:ln>
            </p:spPr>
            <p:txBody>
              <a:bodyPr/>
              <a:lstStyle/>
              <a:p>
                <a:endParaRPr lang="zh-CN" altLang="en-US"/>
              </a:p>
            </p:txBody>
          </p:sp>
          <p:sp>
            <p:nvSpPr>
              <p:cNvPr id="32" name="直接连接符 83015"/>
              <p:cNvSpPr>
                <a:spLocks noChangeShapeType="1"/>
              </p:cNvSpPr>
              <p:nvPr/>
            </p:nvSpPr>
            <p:spPr bwMode="auto">
              <a:xfrm>
                <a:off x="2622" y="111"/>
                <a:ext cx="0" cy="418"/>
              </a:xfrm>
              <a:prstGeom prst="line">
                <a:avLst/>
              </a:prstGeom>
              <a:noFill/>
              <a:ln w="9525">
                <a:solidFill>
                  <a:schemeClr val="folHlink"/>
                </a:solidFill>
                <a:round/>
                <a:headEnd/>
                <a:tailEnd/>
              </a:ln>
            </p:spPr>
            <p:txBody>
              <a:bodyPr/>
              <a:lstStyle/>
              <a:p>
                <a:endParaRPr lang="zh-CN" altLang="en-US"/>
              </a:p>
            </p:txBody>
          </p:sp>
          <p:sp>
            <p:nvSpPr>
              <p:cNvPr id="33" name="直接连接符 83016"/>
              <p:cNvSpPr>
                <a:spLocks noChangeShapeType="1"/>
              </p:cNvSpPr>
              <p:nvPr/>
            </p:nvSpPr>
            <p:spPr bwMode="auto">
              <a:xfrm>
                <a:off x="2850" y="111"/>
                <a:ext cx="0" cy="418"/>
              </a:xfrm>
              <a:prstGeom prst="line">
                <a:avLst/>
              </a:prstGeom>
              <a:noFill/>
              <a:ln w="9525">
                <a:solidFill>
                  <a:schemeClr val="folHlink"/>
                </a:solidFill>
                <a:round/>
                <a:headEnd/>
                <a:tailEnd/>
              </a:ln>
            </p:spPr>
            <p:txBody>
              <a:bodyPr/>
              <a:lstStyle/>
              <a:p>
                <a:endParaRPr lang="zh-CN" altLang="en-US"/>
              </a:p>
            </p:txBody>
          </p:sp>
          <p:sp>
            <p:nvSpPr>
              <p:cNvPr id="34" name="直接连接符 83017"/>
              <p:cNvSpPr>
                <a:spLocks noChangeShapeType="1"/>
              </p:cNvSpPr>
              <p:nvPr/>
            </p:nvSpPr>
            <p:spPr bwMode="auto">
              <a:xfrm>
                <a:off x="3078" y="111"/>
                <a:ext cx="0" cy="418"/>
              </a:xfrm>
              <a:prstGeom prst="line">
                <a:avLst/>
              </a:prstGeom>
              <a:noFill/>
              <a:ln w="9525">
                <a:solidFill>
                  <a:schemeClr val="folHlink"/>
                </a:solidFill>
                <a:round/>
                <a:headEnd/>
                <a:tailEnd/>
              </a:ln>
            </p:spPr>
            <p:txBody>
              <a:bodyPr/>
              <a:lstStyle/>
              <a:p>
                <a:endParaRPr lang="zh-CN" altLang="en-US"/>
              </a:p>
            </p:txBody>
          </p:sp>
          <p:sp>
            <p:nvSpPr>
              <p:cNvPr id="35" name="直接连接符 83018"/>
              <p:cNvSpPr>
                <a:spLocks noChangeShapeType="1"/>
              </p:cNvSpPr>
              <p:nvPr/>
            </p:nvSpPr>
            <p:spPr bwMode="auto">
              <a:xfrm>
                <a:off x="3306" y="111"/>
                <a:ext cx="0" cy="418"/>
              </a:xfrm>
              <a:prstGeom prst="line">
                <a:avLst/>
              </a:prstGeom>
              <a:noFill/>
              <a:ln w="9525">
                <a:solidFill>
                  <a:schemeClr val="folHlink"/>
                </a:solidFill>
                <a:round/>
                <a:headEnd/>
                <a:tailEnd/>
              </a:ln>
            </p:spPr>
            <p:txBody>
              <a:bodyPr/>
              <a:lstStyle/>
              <a:p>
                <a:endParaRPr lang="zh-CN" altLang="en-US"/>
              </a:p>
            </p:txBody>
          </p:sp>
        </p:grpSp>
        <p:grpSp>
          <p:nvGrpSpPr>
            <p:cNvPr id="9" name="组合 83019"/>
            <p:cNvGrpSpPr>
              <a:grpSpLocks/>
            </p:cNvGrpSpPr>
            <p:nvPr userDrawn="1"/>
          </p:nvGrpSpPr>
          <p:grpSpPr bwMode="auto">
            <a:xfrm>
              <a:off x="363" y="1"/>
              <a:ext cx="4919" cy="1034"/>
              <a:chOff x="1208" y="109"/>
              <a:chExt cx="2098" cy="423"/>
            </a:xfrm>
          </p:grpSpPr>
          <p:sp>
            <p:nvSpPr>
              <p:cNvPr id="10" name="直接连接符 83020"/>
              <p:cNvSpPr>
                <a:spLocks noChangeShapeType="1"/>
              </p:cNvSpPr>
              <p:nvPr/>
            </p:nvSpPr>
            <p:spPr bwMode="auto">
              <a:xfrm>
                <a:off x="2850" y="110"/>
                <a:ext cx="0" cy="142"/>
              </a:xfrm>
              <a:prstGeom prst="line">
                <a:avLst/>
              </a:prstGeom>
              <a:noFill/>
              <a:ln w="9525">
                <a:solidFill>
                  <a:schemeClr val="hlink"/>
                </a:solidFill>
                <a:round/>
                <a:headEnd/>
                <a:tailEnd/>
              </a:ln>
            </p:spPr>
            <p:txBody>
              <a:bodyPr/>
              <a:lstStyle/>
              <a:p>
                <a:endParaRPr lang="zh-CN" altLang="en-US"/>
              </a:p>
            </p:txBody>
          </p:sp>
          <p:sp>
            <p:nvSpPr>
              <p:cNvPr id="11" name="直接连接符 83021"/>
              <p:cNvSpPr>
                <a:spLocks noChangeShapeType="1"/>
              </p:cNvSpPr>
              <p:nvPr/>
            </p:nvSpPr>
            <p:spPr bwMode="auto">
              <a:xfrm>
                <a:off x="2972" y="332"/>
                <a:ext cx="70" cy="0"/>
              </a:xfrm>
              <a:prstGeom prst="line">
                <a:avLst/>
              </a:prstGeom>
              <a:noFill/>
              <a:ln w="9525">
                <a:solidFill>
                  <a:schemeClr val="hlink"/>
                </a:solidFill>
                <a:round/>
                <a:headEnd/>
                <a:tailEnd/>
              </a:ln>
            </p:spPr>
            <p:txBody>
              <a:bodyPr/>
              <a:lstStyle/>
              <a:p>
                <a:endParaRPr lang="zh-CN" altLang="en-US"/>
              </a:p>
            </p:txBody>
          </p:sp>
          <p:sp>
            <p:nvSpPr>
              <p:cNvPr id="12" name="直接连接符 83022"/>
              <p:cNvSpPr>
                <a:spLocks noChangeShapeType="1"/>
              </p:cNvSpPr>
              <p:nvPr/>
            </p:nvSpPr>
            <p:spPr bwMode="auto">
              <a:xfrm>
                <a:off x="3078" y="350"/>
                <a:ext cx="0" cy="28"/>
              </a:xfrm>
              <a:prstGeom prst="line">
                <a:avLst/>
              </a:prstGeom>
              <a:noFill/>
              <a:ln w="9525">
                <a:solidFill>
                  <a:schemeClr val="hlink"/>
                </a:solidFill>
                <a:round/>
                <a:headEnd/>
                <a:tailEnd/>
              </a:ln>
            </p:spPr>
            <p:txBody>
              <a:bodyPr/>
              <a:lstStyle/>
              <a:p>
                <a:endParaRPr lang="zh-CN" altLang="en-US"/>
              </a:p>
            </p:txBody>
          </p:sp>
          <p:sp>
            <p:nvSpPr>
              <p:cNvPr id="13" name="直接连接符 83023"/>
              <p:cNvSpPr>
                <a:spLocks noChangeShapeType="1"/>
              </p:cNvSpPr>
              <p:nvPr/>
            </p:nvSpPr>
            <p:spPr bwMode="auto">
              <a:xfrm>
                <a:off x="3306" y="450"/>
                <a:ext cx="0" cy="79"/>
              </a:xfrm>
              <a:prstGeom prst="line">
                <a:avLst/>
              </a:prstGeom>
              <a:noFill/>
              <a:ln w="9525">
                <a:solidFill>
                  <a:schemeClr val="hlink"/>
                </a:solidFill>
                <a:round/>
                <a:headEnd/>
                <a:tailEnd/>
              </a:ln>
            </p:spPr>
            <p:txBody>
              <a:bodyPr/>
              <a:lstStyle/>
              <a:p>
                <a:endParaRPr lang="zh-CN" altLang="en-US"/>
              </a:p>
            </p:txBody>
          </p:sp>
          <p:sp>
            <p:nvSpPr>
              <p:cNvPr id="14" name="直接连接符 83024"/>
              <p:cNvSpPr>
                <a:spLocks noChangeShapeType="1"/>
              </p:cNvSpPr>
              <p:nvPr/>
            </p:nvSpPr>
            <p:spPr bwMode="auto">
              <a:xfrm>
                <a:off x="2166" y="114"/>
                <a:ext cx="0" cy="62"/>
              </a:xfrm>
              <a:prstGeom prst="line">
                <a:avLst/>
              </a:prstGeom>
              <a:noFill/>
              <a:ln w="9525">
                <a:solidFill>
                  <a:schemeClr val="hlink"/>
                </a:solidFill>
                <a:round/>
                <a:headEnd/>
                <a:tailEnd/>
              </a:ln>
            </p:spPr>
            <p:txBody>
              <a:bodyPr/>
              <a:lstStyle/>
              <a:p>
                <a:endParaRPr lang="zh-CN" altLang="en-US"/>
              </a:p>
            </p:txBody>
          </p:sp>
          <p:sp>
            <p:nvSpPr>
              <p:cNvPr id="15" name="直接连接符 83025"/>
              <p:cNvSpPr>
                <a:spLocks noChangeShapeType="1"/>
              </p:cNvSpPr>
              <p:nvPr/>
            </p:nvSpPr>
            <p:spPr bwMode="auto">
              <a:xfrm>
                <a:off x="1938" y="111"/>
                <a:ext cx="0" cy="337"/>
              </a:xfrm>
              <a:prstGeom prst="line">
                <a:avLst/>
              </a:prstGeom>
              <a:noFill/>
              <a:ln w="9525">
                <a:solidFill>
                  <a:schemeClr val="hlink"/>
                </a:solidFill>
                <a:round/>
                <a:headEnd/>
                <a:tailEnd/>
              </a:ln>
            </p:spPr>
            <p:txBody>
              <a:bodyPr/>
              <a:lstStyle/>
              <a:p>
                <a:endParaRPr lang="zh-CN" altLang="en-US"/>
              </a:p>
            </p:txBody>
          </p:sp>
          <p:sp>
            <p:nvSpPr>
              <p:cNvPr id="16" name="直接连接符 83026"/>
              <p:cNvSpPr>
                <a:spLocks noChangeShapeType="1"/>
              </p:cNvSpPr>
              <p:nvPr/>
            </p:nvSpPr>
            <p:spPr bwMode="auto">
              <a:xfrm flipH="1">
                <a:off x="1912" y="332"/>
                <a:ext cx="68" cy="0"/>
              </a:xfrm>
              <a:prstGeom prst="line">
                <a:avLst/>
              </a:prstGeom>
              <a:noFill/>
              <a:ln w="9525">
                <a:solidFill>
                  <a:schemeClr val="hlink"/>
                </a:solidFill>
                <a:round/>
                <a:headEnd/>
                <a:tailEnd/>
              </a:ln>
            </p:spPr>
            <p:txBody>
              <a:bodyPr/>
              <a:lstStyle/>
              <a:p>
                <a:endParaRPr lang="zh-CN" altLang="en-US"/>
              </a:p>
            </p:txBody>
          </p:sp>
          <p:sp>
            <p:nvSpPr>
              <p:cNvPr id="17" name="直接连接符 83027"/>
              <p:cNvSpPr>
                <a:spLocks noChangeShapeType="1"/>
              </p:cNvSpPr>
              <p:nvPr/>
            </p:nvSpPr>
            <p:spPr bwMode="auto">
              <a:xfrm>
                <a:off x="1778" y="332"/>
                <a:ext cx="60" cy="0"/>
              </a:xfrm>
              <a:prstGeom prst="line">
                <a:avLst/>
              </a:prstGeom>
              <a:noFill/>
              <a:ln w="9525">
                <a:solidFill>
                  <a:schemeClr val="hlink"/>
                </a:solidFill>
                <a:round/>
                <a:headEnd/>
                <a:tailEnd/>
              </a:ln>
            </p:spPr>
            <p:txBody>
              <a:bodyPr/>
              <a:lstStyle/>
              <a:p>
                <a:endParaRPr lang="zh-CN" altLang="en-US"/>
              </a:p>
            </p:txBody>
          </p:sp>
          <p:sp>
            <p:nvSpPr>
              <p:cNvPr id="18" name="直接连接符 83028"/>
              <p:cNvSpPr>
                <a:spLocks noChangeShapeType="1"/>
              </p:cNvSpPr>
              <p:nvPr/>
            </p:nvSpPr>
            <p:spPr bwMode="auto">
              <a:xfrm flipH="1">
                <a:off x="1578" y="332"/>
                <a:ext cx="82" cy="0"/>
              </a:xfrm>
              <a:prstGeom prst="line">
                <a:avLst/>
              </a:prstGeom>
              <a:noFill/>
              <a:ln w="9525">
                <a:solidFill>
                  <a:schemeClr val="hlink"/>
                </a:solidFill>
                <a:round/>
                <a:headEnd/>
                <a:tailEnd/>
              </a:ln>
            </p:spPr>
            <p:txBody>
              <a:bodyPr/>
              <a:lstStyle/>
              <a:p>
                <a:endParaRPr lang="zh-CN" altLang="en-US"/>
              </a:p>
            </p:txBody>
          </p:sp>
          <p:sp>
            <p:nvSpPr>
              <p:cNvPr id="19" name="直接连接符 83029"/>
              <p:cNvSpPr>
                <a:spLocks noChangeShapeType="1"/>
              </p:cNvSpPr>
              <p:nvPr/>
            </p:nvSpPr>
            <p:spPr bwMode="auto">
              <a:xfrm>
                <a:off x="1208" y="332"/>
                <a:ext cx="348" cy="0"/>
              </a:xfrm>
              <a:prstGeom prst="line">
                <a:avLst/>
              </a:prstGeom>
              <a:noFill/>
              <a:ln w="9525">
                <a:solidFill>
                  <a:schemeClr val="hlink"/>
                </a:solidFill>
                <a:round/>
                <a:headEnd/>
                <a:tailEnd/>
              </a:ln>
            </p:spPr>
            <p:txBody>
              <a:bodyPr/>
              <a:lstStyle/>
              <a:p>
                <a:endParaRPr lang="zh-CN" altLang="en-US"/>
              </a:p>
            </p:txBody>
          </p:sp>
          <p:sp>
            <p:nvSpPr>
              <p:cNvPr id="20" name="直接连接符 83030"/>
              <p:cNvSpPr>
                <a:spLocks noChangeShapeType="1"/>
              </p:cNvSpPr>
              <p:nvPr/>
            </p:nvSpPr>
            <p:spPr bwMode="auto">
              <a:xfrm>
                <a:off x="1480" y="234"/>
                <a:ext cx="0" cy="298"/>
              </a:xfrm>
              <a:prstGeom prst="line">
                <a:avLst/>
              </a:prstGeom>
              <a:noFill/>
              <a:ln w="9525">
                <a:solidFill>
                  <a:schemeClr val="hlink"/>
                </a:solidFill>
                <a:round/>
                <a:headEnd/>
                <a:tailEnd/>
              </a:ln>
            </p:spPr>
            <p:txBody>
              <a:bodyPr/>
              <a:lstStyle/>
              <a:p>
                <a:endParaRPr lang="zh-CN" altLang="en-US"/>
              </a:p>
            </p:txBody>
          </p:sp>
          <p:sp>
            <p:nvSpPr>
              <p:cNvPr id="21" name="直接连接符 83031"/>
              <p:cNvSpPr>
                <a:spLocks noChangeShapeType="1"/>
              </p:cNvSpPr>
              <p:nvPr/>
            </p:nvSpPr>
            <p:spPr bwMode="auto">
              <a:xfrm>
                <a:off x="1254" y="252"/>
                <a:ext cx="0" cy="156"/>
              </a:xfrm>
              <a:prstGeom prst="line">
                <a:avLst/>
              </a:prstGeom>
              <a:noFill/>
              <a:ln w="9525">
                <a:solidFill>
                  <a:schemeClr val="hlink"/>
                </a:solidFill>
                <a:round/>
                <a:headEnd/>
                <a:tailEnd/>
              </a:ln>
            </p:spPr>
            <p:txBody>
              <a:bodyPr/>
              <a:lstStyle/>
              <a:p>
                <a:endParaRPr lang="zh-CN" altLang="en-US"/>
              </a:p>
            </p:txBody>
          </p:sp>
          <p:sp>
            <p:nvSpPr>
              <p:cNvPr id="22" name="直接连接符 83032"/>
              <p:cNvSpPr>
                <a:spLocks noChangeShapeType="1"/>
              </p:cNvSpPr>
              <p:nvPr/>
            </p:nvSpPr>
            <p:spPr bwMode="auto">
              <a:xfrm flipH="1" flipV="1">
                <a:off x="1482" y="109"/>
                <a:ext cx="0" cy="27"/>
              </a:xfrm>
              <a:prstGeom prst="line">
                <a:avLst/>
              </a:prstGeom>
              <a:noFill/>
              <a:ln w="9525">
                <a:solidFill>
                  <a:schemeClr val="hlink"/>
                </a:solidFill>
                <a:round/>
                <a:headEnd/>
                <a:tailEnd/>
              </a:ln>
            </p:spPr>
            <p:txBody>
              <a:bodyPr/>
              <a:lstStyle/>
              <a:p>
                <a:endParaRPr lang="zh-CN" altLang="en-US"/>
              </a:p>
            </p:txBody>
          </p:sp>
          <p:sp>
            <p:nvSpPr>
              <p:cNvPr id="23" name="直接连接符 83033"/>
              <p:cNvSpPr>
                <a:spLocks noChangeShapeType="1"/>
              </p:cNvSpPr>
              <p:nvPr/>
            </p:nvSpPr>
            <p:spPr bwMode="auto">
              <a:xfrm>
                <a:off x="1710" y="180"/>
                <a:ext cx="0" cy="96"/>
              </a:xfrm>
              <a:prstGeom prst="line">
                <a:avLst/>
              </a:prstGeom>
              <a:noFill/>
              <a:ln w="9525">
                <a:solidFill>
                  <a:schemeClr val="hlink"/>
                </a:solidFill>
                <a:round/>
                <a:headEnd/>
                <a:tailEnd/>
              </a:ln>
            </p:spPr>
            <p:txBody>
              <a:bodyPr/>
              <a:lstStyle/>
              <a:p>
                <a:endParaRPr lang="zh-CN" altLang="en-US"/>
              </a:p>
            </p:txBody>
          </p:sp>
          <p:sp>
            <p:nvSpPr>
              <p:cNvPr id="24" name="直接连接符 83034"/>
              <p:cNvSpPr>
                <a:spLocks noChangeShapeType="1"/>
              </p:cNvSpPr>
              <p:nvPr/>
            </p:nvSpPr>
            <p:spPr bwMode="auto">
              <a:xfrm flipV="1">
                <a:off x="1710" y="111"/>
                <a:ext cx="0" cy="22"/>
              </a:xfrm>
              <a:prstGeom prst="line">
                <a:avLst/>
              </a:prstGeom>
              <a:noFill/>
              <a:ln w="9525">
                <a:solidFill>
                  <a:schemeClr val="hlink"/>
                </a:solidFill>
                <a:round/>
                <a:headEnd/>
                <a:tailEnd/>
              </a:ln>
            </p:spPr>
            <p:txBody>
              <a:bodyPr/>
              <a:lstStyle/>
              <a:p>
                <a:endParaRPr lang="zh-CN" altLang="en-US"/>
              </a:p>
            </p:txBody>
          </p:sp>
        </p:grpSp>
      </p:grpSp>
      <p:sp>
        <p:nvSpPr>
          <p:cNvPr id="92" name="矩形 83035"/>
          <p:cNvSpPr>
            <a:spLocks noChangeArrowheads="1"/>
          </p:cNvSpPr>
          <p:nvPr/>
        </p:nvSpPr>
        <p:spPr bwMode="auto">
          <a:xfrm>
            <a:off x="0" y="0"/>
            <a:ext cx="608013" cy="4876800"/>
          </a:xfrm>
          <a:prstGeom prst="rect">
            <a:avLst/>
          </a:prstGeom>
          <a:solidFill>
            <a:schemeClr val="accent1"/>
          </a:solidFill>
          <a:ln>
            <a:noFill/>
          </a:ln>
        </p:spPr>
        <p:txBody>
          <a:bodyPr wrap="none" anchor="ct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algn="ctr" eaLnBrk="1" hangingPunct="1">
              <a:defRPr/>
            </a:pPr>
            <a:endParaRPr lang="zh-TW" altLang="en-US" sz="2400" b="0">
              <a:solidFill>
                <a:schemeClr val="tx1"/>
              </a:solidFill>
              <a:latin typeface="Times New Roman" panose="02020603050405020304" pitchFamily="18" charset="0"/>
            </a:endParaRPr>
          </a:p>
        </p:txBody>
      </p:sp>
      <p:pic>
        <p:nvPicPr>
          <p:cNvPr id="93" name="图片 83036" descr="ai logo"/>
          <p:cNvPicPr>
            <a:picLocks noChangeAspect="1" noChangeArrowheads="1"/>
          </p:cNvPicPr>
          <p:nvPr/>
        </p:nvPicPr>
        <p:blipFill>
          <a:blip r:embed="rId2" cstate="print"/>
          <a:srcRect/>
          <a:stretch>
            <a:fillRect/>
          </a:stretch>
        </p:blipFill>
        <p:spPr bwMode="auto">
          <a:xfrm>
            <a:off x="5334000" y="3505200"/>
            <a:ext cx="3810000" cy="3032125"/>
          </a:xfrm>
          <a:prstGeom prst="rect">
            <a:avLst/>
          </a:prstGeom>
          <a:noFill/>
          <a:ln w="9525">
            <a:noFill/>
            <a:miter lim="800000"/>
            <a:headEnd/>
            <a:tailEnd/>
          </a:ln>
        </p:spPr>
      </p:pic>
      <p:sp>
        <p:nvSpPr>
          <p:cNvPr id="94" name="矩形 83037"/>
          <p:cNvSpPr>
            <a:spLocks noChangeArrowheads="1"/>
          </p:cNvSpPr>
          <p:nvPr/>
        </p:nvSpPr>
        <p:spPr bwMode="auto">
          <a:xfrm>
            <a:off x="76200" y="762000"/>
            <a:ext cx="8991600" cy="838200"/>
          </a:xfrm>
          <a:prstGeom prst="rect">
            <a:avLst/>
          </a:prstGeom>
          <a:noFill/>
          <a:ln w="57150">
            <a:solidFill>
              <a:schemeClr val="hlink"/>
            </a:solidFill>
            <a:miter lim="800000"/>
            <a:headEnd/>
            <a:tailEnd/>
          </a:ln>
        </p:spPr>
        <p:txBody>
          <a:bodyPr wrap="none" anchor="ct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algn="ctr" eaLnBrk="1" hangingPunct="1">
              <a:defRPr/>
            </a:pPr>
            <a:endParaRPr lang="zh-CN" altLang="zh-CN" sz="2400" b="0">
              <a:solidFill>
                <a:schemeClr val="tx1"/>
              </a:solidFill>
              <a:latin typeface="Arial" panose="020B0604020202020204" pitchFamily="34" charset="0"/>
              <a:ea typeface="宋体" panose="02010600030101010101" pitchFamily="2" charset="-122"/>
            </a:endParaRPr>
          </a:p>
        </p:txBody>
      </p:sp>
      <p:grpSp>
        <p:nvGrpSpPr>
          <p:cNvPr id="95" name="组合 83038"/>
          <p:cNvGrpSpPr>
            <a:grpSpLocks/>
          </p:cNvGrpSpPr>
          <p:nvPr/>
        </p:nvGrpSpPr>
        <p:grpSpPr bwMode="auto">
          <a:xfrm>
            <a:off x="304800" y="0"/>
            <a:ext cx="3276600" cy="2133600"/>
            <a:chOff x="336" y="0"/>
            <a:chExt cx="2064" cy="1344"/>
          </a:xfrm>
        </p:grpSpPr>
        <p:sp>
          <p:nvSpPr>
            <p:cNvPr id="96" name="矩形 83039"/>
            <p:cNvSpPr>
              <a:spLocks noChangeArrowheads="1"/>
            </p:cNvSpPr>
            <p:nvPr/>
          </p:nvSpPr>
          <p:spPr bwMode="auto">
            <a:xfrm>
              <a:off x="1008" y="672"/>
              <a:ext cx="336" cy="336"/>
            </a:xfrm>
            <a:prstGeom prst="rect">
              <a:avLst/>
            </a:prstGeom>
            <a:no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sp>
          <p:nvSpPr>
            <p:cNvPr id="97" name="矩形 83040"/>
            <p:cNvSpPr>
              <a:spLocks noChangeArrowheads="1"/>
            </p:cNvSpPr>
            <p:nvPr/>
          </p:nvSpPr>
          <p:spPr bwMode="auto">
            <a:xfrm>
              <a:off x="1344" y="1008"/>
              <a:ext cx="336" cy="336"/>
            </a:xfrm>
            <a:prstGeom prst="rect">
              <a:avLst/>
            </a:prstGeom>
            <a:no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sp>
          <p:nvSpPr>
            <p:cNvPr id="98" name="矩形 83041"/>
            <p:cNvSpPr>
              <a:spLocks noChangeArrowheads="1"/>
            </p:cNvSpPr>
            <p:nvPr/>
          </p:nvSpPr>
          <p:spPr bwMode="auto">
            <a:xfrm>
              <a:off x="1728" y="336"/>
              <a:ext cx="336" cy="336"/>
            </a:xfrm>
            <a:prstGeom prst="rect">
              <a:avLst/>
            </a:prstGeom>
            <a:no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sp>
          <p:nvSpPr>
            <p:cNvPr id="99" name="矩形 83042"/>
            <p:cNvSpPr>
              <a:spLocks noChangeArrowheads="1"/>
            </p:cNvSpPr>
            <p:nvPr/>
          </p:nvSpPr>
          <p:spPr bwMode="auto">
            <a:xfrm>
              <a:off x="2064" y="672"/>
              <a:ext cx="336" cy="336"/>
            </a:xfrm>
            <a:prstGeom prst="rect">
              <a:avLst/>
            </a:prstGeom>
            <a:no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sp>
          <p:nvSpPr>
            <p:cNvPr id="100" name="矩形 83043"/>
            <p:cNvSpPr>
              <a:spLocks noChangeArrowheads="1"/>
            </p:cNvSpPr>
            <p:nvPr/>
          </p:nvSpPr>
          <p:spPr bwMode="auto">
            <a:xfrm>
              <a:off x="672" y="336"/>
              <a:ext cx="336" cy="336"/>
            </a:xfrm>
            <a:prstGeom prst="rect">
              <a:avLst/>
            </a:prstGeom>
            <a:no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sp>
          <p:nvSpPr>
            <p:cNvPr id="101" name="矩形 83044"/>
            <p:cNvSpPr>
              <a:spLocks noChangeArrowheads="1"/>
            </p:cNvSpPr>
            <p:nvPr/>
          </p:nvSpPr>
          <p:spPr bwMode="auto">
            <a:xfrm>
              <a:off x="336" y="0"/>
              <a:ext cx="336" cy="336"/>
            </a:xfrm>
            <a:prstGeom prst="rect">
              <a:avLst/>
            </a:prstGeom>
            <a:no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grpSp>
      <p:sp>
        <p:nvSpPr>
          <p:cNvPr id="102" name="矩形 83045"/>
          <p:cNvSpPr>
            <a:spLocks noChangeArrowheads="1"/>
          </p:cNvSpPr>
          <p:nvPr/>
        </p:nvSpPr>
        <p:spPr bwMode="auto">
          <a:xfrm>
            <a:off x="1371600" y="1066800"/>
            <a:ext cx="533400" cy="533400"/>
          </a:xfrm>
          <a:prstGeom prst="rect">
            <a:avLst/>
          </a:prstGeom>
          <a:solidFill>
            <a:schemeClr val="accent2"/>
          </a:solid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sp>
        <p:nvSpPr>
          <p:cNvPr id="103" name="矩形 83046"/>
          <p:cNvSpPr>
            <a:spLocks noChangeArrowheads="1"/>
          </p:cNvSpPr>
          <p:nvPr/>
        </p:nvSpPr>
        <p:spPr bwMode="auto">
          <a:xfrm>
            <a:off x="1905000" y="1600200"/>
            <a:ext cx="533400" cy="533400"/>
          </a:xfrm>
          <a:prstGeom prst="rect">
            <a:avLst/>
          </a:prstGeom>
          <a:solidFill>
            <a:schemeClr val="accent1"/>
          </a:solid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sp>
        <p:nvSpPr>
          <p:cNvPr id="104" name="矩形 83047"/>
          <p:cNvSpPr>
            <a:spLocks noChangeArrowheads="1"/>
          </p:cNvSpPr>
          <p:nvPr/>
        </p:nvSpPr>
        <p:spPr bwMode="auto">
          <a:xfrm>
            <a:off x="2514600" y="533400"/>
            <a:ext cx="533400" cy="533400"/>
          </a:xfrm>
          <a:prstGeom prst="rect">
            <a:avLst/>
          </a:prstGeom>
          <a:solidFill>
            <a:schemeClr val="accent1"/>
          </a:solid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sp>
        <p:nvSpPr>
          <p:cNvPr id="105" name="矩形 83048"/>
          <p:cNvSpPr>
            <a:spLocks noChangeArrowheads="1"/>
          </p:cNvSpPr>
          <p:nvPr/>
        </p:nvSpPr>
        <p:spPr bwMode="auto">
          <a:xfrm>
            <a:off x="3068638" y="1066800"/>
            <a:ext cx="588962" cy="609600"/>
          </a:xfrm>
          <a:prstGeom prst="rect">
            <a:avLst/>
          </a:prstGeom>
          <a:solidFill>
            <a:schemeClr val="bg2"/>
          </a:solid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sp>
        <p:nvSpPr>
          <p:cNvPr id="106" name="矩形 83049"/>
          <p:cNvSpPr>
            <a:spLocks noChangeArrowheads="1"/>
          </p:cNvSpPr>
          <p:nvPr/>
        </p:nvSpPr>
        <p:spPr bwMode="auto">
          <a:xfrm>
            <a:off x="838200" y="533400"/>
            <a:ext cx="533400" cy="533400"/>
          </a:xfrm>
          <a:prstGeom prst="rect">
            <a:avLst/>
          </a:prstGeom>
          <a:solidFill>
            <a:schemeClr val="tx2"/>
          </a:solid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sp>
        <p:nvSpPr>
          <p:cNvPr id="107" name="矩形 83050"/>
          <p:cNvSpPr>
            <a:spLocks noChangeArrowheads="1"/>
          </p:cNvSpPr>
          <p:nvPr/>
        </p:nvSpPr>
        <p:spPr bwMode="auto">
          <a:xfrm>
            <a:off x="304800" y="0"/>
            <a:ext cx="533400" cy="533400"/>
          </a:xfrm>
          <a:prstGeom prst="rect">
            <a:avLst/>
          </a:prstGeom>
          <a:solidFill>
            <a:schemeClr val="bg2"/>
          </a:solid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grpSp>
        <p:nvGrpSpPr>
          <p:cNvPr id="108" name="组合 83051"/>
          <p:cNvGrpSpPr>
            <a:grpSpLocks/>
          </p:cNvGrpSpPr>
          <p:nvPr/>
        </p:nvGrpSpPr>
        <p:grpSpPr bwMode="auto">
          <a:xfrm>
            <a:off x="3048000" y="3352800"/>
            <a:ext cx="3276600" cy="211138"/>
            <a:chOff x="1824" y="2640"/>
            <a:chExt cx="2064" cy="133"/>
          </a:xfrm>
        </p:grpSpPr>
        <p:sp>
          <p:nvSpPr>
            <p:cNvPr id="109" name="直接连接符 83052"/>
            <p:cNvSpPr>
              <a:spLocks noChangeShapeType="1"/>
            </p:cNvSpPr>
            <p:nvPr/>
          </p:nvSpPr>
          <p:spPr bwMode="auto">
            <a:xfrm>
              <a:off x="1824" y="2711"/>
              <a:ext cx="2064" cy="0"/>
            </a:xfrm>
            <a:prstGeom prst="line">
              <a:avLst/>
            </a:prstGeom>
            <a:noFill/>
            <a:ln w="38100">
              <a:solidFill>
                <a:schemeClr val="hlink"/>
              </a:solidFill>
              <a:round/>
              <a:headEnd/>
              <a:tailEnd/>
            </a:ln>
          </p:spPr>
          <p:txBody>
            <a:bodyPr/>
            <a:lstStyle/>
            <a:p>
              <a:endParaRPr lang="zh-CN" altLang="en-US"/>
            </a:p>
          </p:txBody>
        </p:sp>
        <p:sp>
          <p:nvSpPr>
            <p:cNvPr id="110" name="矩形 83053"/>
            <p:cNvSpPr>
              <a:spLocks noChangeArrowheads="1"/>
            </p:cNvSpPr>
            <p:nvPr/>
          </p:nvSpPr>
          <p:spPr bwMode="auto">
            <a:xfrm>
              <a:off x="2592" y="2640"/>
              <a:ext cx="133" cy="133"/>
            </a:xfrm>
            <a:prstGeom prst="rect">
              <a:avLst/>
            </a:prstGeom>
            <a:solidFill>
              <a:schemeClr val="accent2"/>
            </a:solidFill>
            <a:ln w="28575">
              <a:solidFill>
                <a:schemeClr val="hlink"/>
              </a:solidFill>
              <a:miter lim="800000"/>
              <a:headEnd/>
              <a:tailEnd/>
            </a:ln>
          </p:spPr>
          <p:txBody>
            <a:bodyPr wrap="none" anchor="ct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algn="ctr" eaLnBrk="1" hangingPunct="1">
                <a:defRPr/>
              </a:pPr>
              <a:endParaRPr lang="zh-CN" altLang="zh-CN" sz="2400" b="0">
                <a:solidFill>
                  <a:schemeClr val="tx1"/>
                </a:solidFill>
                <a:latin typeface="Arial" panose="020B0604020202020204" pitchFamily="34" charset="0"/>
                <a:ea typeface="宋体" panose="02010600030101010101" pitchFamily="2" charset="-122"/>
              </a:endParaRPr>
            </a:p>
          </p:txBody>
        </p:sp>
        <p:sp>
          <p:nvSpPr>
            <p:cNvPr id="111" name="矩形 83054"/>
            <p:cNvSpPr>
              <a:spLocks noChangeArrowheads="1"/>
            </p:cNvSpPr>
            <p:nvPr/>
          </p:nvSpPr>
          <p:spPr bwMode="auto">
            <a:xfrm>
              <a:off x="2784" y="2640"/>
              <a:ext cx="133" cy="133"/>
            </a:xfrm>
            <a:prstGeom prst="rect">
              <a:avLst/>
            </a:prstGeom>
            <a:solidFill>
              <a:schemeClr val="bg2"/>
            </a:solidFill>
            <a:ln w="28575">
              <a:solidFill>
                <a:schemeClr val="hlink"/>
              </a:solidFill>
              <a:miter lim="800000"/>
              <a:headEnd/>
              <a:tailEnd/>
            </a:ln>
          </p:spPr>
          <p:txBody>
            <a:bodyPr wrap="none" anchor="ct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algn="ctr" eaLnBrk="1" hangingPunct="1">
                <a:defRPr/>
              </a:pPr>
              <a:endParaRPr lang="zh-CN" altLang="zh-CN" sz="2400" b="0">
                <a:solidFill>
                  <a:schemeClr val="tx1"/>
                </a:solidFill>
                <a:latin typeface="Arial" panose="020B0604020202020204" pitchFamily="34" charset="0"/>
                <a:ea typeface="宋体" panose="02010600030101010101" pitchFamily="2" charset="-122"/>
              </a:endParaRPr>
            </a:p>
          </p:txBody>
        </p:sp>
        <p:sp>
          <p:nvSpPr>
            <p:cNvPr id="112" name="矩形 83055"/>
            <p:cNvSpPr>
              <a:spLocks noChangeArrowheads="1"/>
            </p:cNvSpPr>
            <p:nvPr/>
          </p:nvSpPr>
          <p:spPr bwMode="auto">
            <a:xfrm>
              <a:off x="2976" y="2640"/>
              <a:ext cx="133" cy="133"/>
            </a:xfrm>
            <a:prstGeom prst="rect">
              <a:avLst/>
            </a:prstGeom>
            <a:solidFill>
              <a:schemeClr val="accent1"/>
            </a:solidFill>
            <a:ln w="28575">
              <a:solidFill>
                <a:schemeClr val="hlink"/>
              </a:solidFill>
              <a:miter lim="800000"/>
              <a:headEnd/>
              <a:tailEnd/>
            </a:ln>
          </p:spPr>
          <p:txBody>
            <a:bodyPr wrap="none" anchor="ct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algn="ctr" eaLnBrk="1" hangingPunct="1">
                <a:defRPr/>
              </a:pPr>
              <a:endParaRPr lang="zh-CN" altLang="zh-CN" sz="2400" b="0">
                <a:solidFill>
                  <a:schemeClr val="tx1"/>
                </a:solidFill>
                <a:latin typeface="Arial" panose="020B0604020202020204" pitchFamily="34" charset="0"/>
                <a:ea typeface="宋体" panose="02010600030101010101" pitchFamily="2" charset="-122"/>
              </a:endParaRPr>
            </a:p>
          </p:txBody>
        </p:sp>
      </p:grpSp>
      <p:pic>
        <p:nvPicPr>
          <p:cNvPr id="113" name="图片 83056" descr="earth"/>
          <p:cNvPicPr>
            <a:picLocks noChangeAspect="1" noChangeArrowheads="1"/>
          </p:cNvPicPr>
          <p:nvPr/>
        </p:nvPicPr>
        <p:blipFill>
          <a:blip r:embed="rId3" cstate="print">
            <a:clrChange>
              <a:clrFrom>
                <a:srgbClr val="000000"/>
              </a:clrFrom>
              <a:clrTo>
                <a:srgbClr val="000000">
                  <a:alpha val="0"/>
                </a:srgbClr>
              </a:clrTo>
            </a:clrChange>
          </a:blip>
          <a:srcRect/>
          <a:stretch>
            <a:fillRect/>
          </a:stretch>
        </p:blipFill>
        <p:spPr bwMode="auto">
          <a:xfrm>
            <a:off x="7772400" y="609600"/>
            <a:ext cx="914400" cy="854075"/>
          </a:xfrm>
          <a:prstGeom prst="rect">
            <a:avLst/>
          </a:prstGeom>
          <a:noFill/>
          <a:ln w="9525">
            <a:noFill/>
            <a:miter lim="800000"/>
            <a:headEnd/>
            <a:tailEnd/>
          </a:ln>
        </p:spPr>
      </p:pic>
      <p:sp>
        <p:nvSpPr>
          <p:cNvPr id="114" name="矩形 83057"/>
          <p:cNvSpPr>
            <a:spLocks noChangeArrowheads="1"/>
          </p:cNvSpPr>
          <p:nvPr userDrawn="1"/>
        </p:nvSpPr>
        <p:spPr bwMode="auto">
          <a:xfrm>
            <a:off x="0" y="762000"/>
            <a:ext cx="9144000" cy="838200"/>
          </a:xfrm>
          <a:prstGeom prst="rect">
            <a:avLst/>
          </a:prstGeom>
          <a:noFill/>
          <a:ln w="57150">
            <a:solidFill>
              <a:schemeClr val="hlink"/>
            </a:solidFill>
            <a:miter lim="800000"/>
            <a:headEnd/>
            <a:tailEnd/>
          </a:ln>
        </p:spPr>
        <p:txBody>
          <a:bodyPr wrap="none" anchor="ct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algn="ctr" eaLnBrk="1" hangingPunct="1">
              <a:defRPr/>
            </a:pPr>
            <a:endParaRPr lang="zh-CN" altLang="zh-CN" sz="2400" b="0">
              <a:solidFill>
                <a:schemeClr val="tx1"/>
              </a:solidFill>
              <a:latin typeface="Arial" panose="020B0604020202020204" pitchFamily="34" charset="0"/>
              <a:ea typeface="宋体" panose="02010600030101010101" pitchFamily="2" charset="-122"/>
            </a:endParaRPr>
          </a:p>
        </p:txBody>
      </p:sp>
      <p:grpSp>
        <p:nvGrpSpPr>
          <p:cNvPr id="115" name="组合 83058"/>
          <p:cNvGrpSpPr>
            <a:grpSpLocks/>
          </p:cNvGrpSpPr>
          <p:nvPr userDrawn="1"/>
        </p:nvGrpSpPr>
        <p:grpSpPr bwMode="auto">
          <a:xfrm>
            <a:off x="304800" y="0"/>
            <a:ext cx="3276600" cy="2133600"/>
            <a:chOff x="336" y="0"/>
            <a:chExt cx="2064" cy="1344"/>
          </a:xfrm>
        </p:grpSpPr>
        <p:sp>
          <p:nvSpPr>
            <p:cNvPr id="116" name="矩形 83059"/>
            <p:cNvSpPr>
              <a:spLocks noChangeArrowheads="1"/>
            </p:cNvSpPr>
            <p:nvPr/>
          </p:nvSpPr>
          <p:spPr bwMode="auto">
            <a:xfrm>
              <a:off x="1008" y="672"/>
              <a:ext cx="336" cy="336"/>
            </a:xfrm>
            <a:prstGeom prst="rect">
              <a:avLst/>
            </a:prstGeom>
            <a:no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sp>
          <p:nvSpPr>
            <p:cNvPr id="117" name="矩形 83060"/>
            <p:cNvSpPr>
              <a:spLocks noChangeArrowheads="1"/>
            </p:cNvSpPr>
            <p:nvPr/>
          </p:nvSpPr>
          <p:spPr bwMode="auto">
            <a:xfrm>
              <a:off x="1344" y="1008"/>
              <a:ext cx="336" cy="336"/>
            </a:xfrm>
            <a:prstGeom prst="rect">
              <a:avLst/>
            </a:prstGeom>
            <a:no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sp>
          <p:nvSpPr>
            <p:cNvPr id="118" name="矩形 83061"/>
            <p:cNvSpPr>
              <a:spLocks noChangeArrowheads="1"/>
            </p:cNvSpPr>
            <p:nvPr/>
          </p:nvSpPr>
          <p:spPr bwMode="auto">
            <a:xfrm>
              <a:off x="1728" y="336"/>
              <a:ext cx="336" cy="336"/>
            </a:xfrm>
            <a:prstGeom prst="rect">
              <a:avLst/>
            </a:prstGeom>
            <a:no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sp>
          <p:nvSpPr>
            <p:cNvPr id="119" name="矩形 83062"/>
            <p:cNvSpPr>
              <a:spLocks noChangeArrowheads="1"/>
            </p:cNvSpPr>
            <p:nvPr/>
          </p:nvSpPr>
          <p:spPr bwMode="auto">
            <a:xfrm>
              <a:off x="2064" y="672"/>
              <a:ext cx="336" cy="336"/>
            </a:xfrm>
            <a:prstGeom prst="rect">
              <a:avLst/>
            </a:prstGeom>
            <a:no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sp>
          <p:nvSpPr>
            <p:cNvPr id="120" name="矩形 83063"/>
            <p:cNvSpPr>
              <a:spLocks noChangeArrowheads="1"/>
            </p:cNvSpPr>
            <p:nvPr/>
          </p:nvSpPr>
          <p:spPr bwMode="auto">
            <a:xfrm>
              <a:off x="672" y="336"/>
              <a:ext cx="336" cy="336"/>
            </a:xfrm>
            <a:prstGeom prst="rect">
              <a:avLst/>
            </a:prstGeom>
            <a:no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sp>
          <p:nvSpPr>
            <p:cNvPr id="121" name="矩形 83064"/>
            <p:cNvSpPr>
              <a:spLocks noChangeArrowheads="1"/>
            </p:cNvSpPr>
            <p:nvPr/>
          </p:nvSpPr>
          <p:spPr bwMode="auto">
            <a:xfrm>
              <a:off x="336" y="0"/>
              <a:ext cx="336" cy="336"/>
            </a:xfrm>
            <a:prstGeom prst="rect">
              <a:avLst/>
            </a:prstGeom>
            <a:no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grpSp>
      <p:sp>
        <p:nvSpPr>
          <p:cNvPr id="122" name="矩形 83065"/>
          <p:cNvSpPr>
            <a:spLocks noChangeArrowheads="1"/>
          </p:cNvSpPr>
          <p:nvPr userDrawn="1"/>
        </p:nvSpPr>
        <p:spPr bwMode="auto">
          <a:xfrm>
            <a:off x="1371600" y="1066800"/>
            <a:ext cx="533400" cy="533400"/>
          </a:xfrm>
          <a:prstGeom prst="rect">
            <a:avLst/>
          </a:prstGeom>
          <a:solidFill>
            <a:schemeClr val="accent2"/>
          </a:solid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sp>
        <p:nvSpPr>
          <p:cNvPr id="123" name="矩形 83066"/>
          <p:cNvSpPr>
            <a:spLocks noChangeArrowheads="1"/>
          </p:cNvSpPr>
          <p:nvPr userDrawn="1"/>
        </p:nvSpPr>
        <p:spPr bwMode="auto">
          <a:xfrm>
            <a:off x="1905000" y="1600200"/>
            <a:ext cx="533400" cy="533400"/>
          </a:xfrm>
          <a:prstGeom prst="rect">
            <a:avLst/>
          </a:prstGeom>
          <a:solidFill>
            <a:schemeClr val="accent1"/>
          </a:solid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sp>
        <p:nvSpPr>
          <p:cNvPr id="124" name="矩形 83067"/>
          <p:cNvSpPr>
            <a:spLocks noChangeArrowheads="1"/>
          </p:cNvSpPr>
          <p:nvPr userDrawn="1"/>
        </p:nvSpPr>
        <p:spPr bwMode="auto">
          <a:xfrm>
            <a:off x="2514600" y="533400"/>
            <a:ext cx="533400" cy="533400"/>
          </a:xfrm>
          <a:prstGeom prst="rect">
            <a:avLst/>
          </a:prstGeom>
          <a:solidFill>
            <a:schemeClr val="accent1"/>
          </a:solid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sp>
        <p:nvSpPr>
          <p:cNvPr id="125" name="矩形 83068"/>
          <p:cNvSpPr>
            <a:spLocks noChangeArrowheads="1"/>
          </p:cNvSpPr>
          <p:nvPr userDrawn="1"/>
        </p:nvSpPr>
        <p:spPr bwMode="auto">
          <a:xfrm>
            <a:off x="3068638" y="1066800"/>
            <a:ext cx="588962" cy="609600"/>
          </a:xfrm>
          <a:prstGeom prst="rect">
            <a:avLst/>
          </a:prstGeom>
          <a:solidFill>
            <a:schemeClr val="bg2"/>
          </a:solid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sp>
        <p:nvSpPr>
          <p:cNvPr id="126" name="矩形 83069"/>
          <p:cNvSpPr>
            <a:spLocks noChangeArrowheads="1"/>
          </p:cNvSpPr>
          <p:nvPr userDrawn="1"/>
        </p:nvSpPr>
        <p:spPr bwMode="auto">
          <a:xfrm>
            <a:off x="838200" y="533400"/>
            <a:ext cx="533400" cy="533400"/>
          </a:xfrm>
          <a:prstGeom prst="rect">
            <a:avLst/>
          </a:prstGeom>
          <a:solidFill>
            <a:schemeClr val="tx2"/>
          </a:solid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sp>
        <p:nvSpPr>
          <p:cNvPr id="127" name="矩形 83070"/>
          <p:cNvSpPr>
            <a:spLocks noChangeArrowheads="1"/>
          </p:cNvSpPr>
          <p:nvPr userDrawn="1"/>
        </p:nvSpPr>
        <p:spPr bwMode="auto">
          <a:xfrm>
            <a:off x="304800" y="0"/>
            <a:ext cx="533400" cy="533400"/>
          </a:xfrm>
          <a:prstGeom prst="rect">
            <a:avLst/>
          </a:prstGeom>
          <a:solidFill>
            <a:schemeClr val="bg2"/>
          </a:solid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grpSp>
        <p:nvGrpSpPr>
          <p:cNvPr id="128" name="组合 83071"/>
          <p:cNvGrpSpPr>
            <a:grpSpLocks/>
          </p:cNvGrpSpPr>
          <p:nvPr userDrawn="1"/>
        </p:nvGrpSpPr>
        <p:grpSpPr bwMode="auto">
          <a:xfrm>
            <a:off x="3048000" y="3352800"/>
            <a:ext cx="3276600" cy="211138"/>
            <a:chOff x="1824" y="2640"/>
            <a:chExt cx="2064" cy="133"/>
          </a:xfrm>
        </p:grpSpPr>
        <p:sp>
          <p:nvSpPr>
            <p:cNvPr id="129" name="直接连接符 83072"/>
            <p:cNvSpPr>
              <a:spLocks noChangeShapeType="1"/>
            </p:cNvSpPr>
            <p:nvPr/>
          </p:nvSpPr>
          <p:spPr bwMode="auto">
            <a:xfrm>
              <a:off x="1824" y="2711"/>
              <a:ext cx="2064" cy="0"/>
            </a:xfrm>
            <a:prstGeom prst="line">
              <a:avLst/>
            </a:prstGeom>
            <a:noFill/>
            <a:ln w="38100">
              <a:solidFill>
                <a:schemeClr val="hlink"/>
              </a:solidFill>
              <a:round/>
              <a:headEnd/>
              <a:tailEnd/>
            </a:ln>
          </p:spPr>
          <p:txBody>
            <a:bodyPr/>
            <a:lstStyle/>
            <a:p>
              <a:endParaRPr lang="zh-CN" altLang="en-US"/>
            </a:p>
          </p:txBody>
        </p:sp>
        <p:sp>
          <p:nvSpPr>
            <p:cNvPr id="130" name="矩形 83073"/>
            <p:cNvSpPr>
              <a:spLocks noChangeArrowheads="1"/>
            </p:cNvSpPr>
            <p:nvPr/>
          </p:nvSpPr>
          <p:spPr bwMode="auto">
            <a:xfrm>
              <a:off x="2592" y="2640"/>
              <a:ext cx="133" cy="133"/>
            </a:xfrm>
            <a:prstGeom prst="rect">
              <a:avLst/>
            </a:prstGeom>
            <a:solidFill>
              <a:schemeClr val="accent2"/>
            </a:solidFill>
            <a:ln w="28575">
              <a:solidFill>
                <a:schemeClr val="hlink"/>
              </a:solidFill>
              <a:miter lim="800000"/>
              <a:headEnd/>
              <a:tailEnd/>
            </a:ln>
          </p:spPr>
          <p:txBody>
            <a:bodyPr wrap="none" anchor="ct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algn="ctr" eaLnBrk="1" hangingPunct="1">
                <a:defRPr/>
              </a:pPr>
              <a:endParaRPr lang="zh-CN" altLang="zh-CN" sz="2400" b="0">
                <a:solidFill>
                  <a:schemeClr val="tx1"/>
                </a:solidFill>
                <a:latin typeface="Arial" panose="020B0604020202020204" pitchFamily="34" charset="0"/>
                <a:ea typeface="宋体" panose="02010600030101010101" pitchFamily="2" charset="-122"/>
              </a:endParaRPr>
            </a:p>
          </p:txBody>
        </p:sp>
        <p:sp>
          <p:nvSpPr>
            <p:cNvPr id="131" name="矩形 83074"/>
            <p:cNvSpPr>
              <a:spLocks noChangeArrowheads="1"/>
            </p:cNvSpPr>
            <p:nvPr/>
          </p:nvSpPr>
          <p:spPr bwMode="auto">
            <a:xfrm>
              <a:off x="2784" y="2640"/>
              <a:ext cx="133" cy="133"/>
            </a:xfrm>
            <a:prstGeom prst="rect">
              <a:avLst/>
            </a:prstGeom>
            <a:solidFill>
              <a:schemeClr val="bg2"/>
            </a:solidFill>
            <a:ln w="28575">
              <a:solidFill>
                <a:schemeClr val="hlink"/>
              </a:solidFill>
              <a:miter lim="800000"/>
              <a:headEnd/>
              <a:tailEnd/>
            </a:ln>
          </p:spPr>
          <p:txBody>
            <a:bodyPr wrap="none" anchor="ct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algn="ctr" eaLnBrk="1" hangingPunct="1">
                <a:defRPr/>
              </a:pPr>
              <a:endParaRPr lang="zh-CN" altLang="zh-CN" sz="2400" b="0">
                <a:solidFill>
                  <a:schemeClr val="tx1"/>
                </a:solidFill>
                <a:latin typeface="Arial" panose="020B0604020202020204" pitchFamily="34" charset="0"/>
                <a:ea typeface="宋体" panose="02010600030101010101" pitchFamily="2" charset="-122"/>
              </a:endParaRPr>
            </a:p>
          </p:txBody>
        </p:sp>
        <p:sp>
          <p:nvSpPr>
            <p:cNvPr id="132" name="矩形 83075"/>
            <p:cNvSpPr>
              <a:spLocks noChangeArrowheads="1"/>
            </p:cNvSpPr>
            <p:nvPr/>
          </p:nvSpPr>
          <p:spPr bwMode="auto">
            <a:xfrm>
              <a:off x="2976" y="2640"/>
              <a:ext cx="133" cy="133"/>
            </a:xfrm>
            <a:prstGeom prst="rect">
              <a:avLst/>
            </a:prstGeom>
            <a:solidFill>
              <a:schemeClr val="accent1"/>
            </a:solidFill>
            <a:ln w="28575">
              <a:solidFill>
                <a:schemeClr val="hlink"/>
              </a:solidFill>
              <a:miter lim="800000"/>
              <a:headEnd/>
              <a:tailEnd/>
            </a:ln>
          </p:spPr>
          <p:txBody>
            <a:bodyPr wrap="none" anchor="ct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algn="ctr" eaLnBrk="1" hangingPunct="1">
                <a:defRPr/>
              </a:pPr>
              <a:endParaRPr lang="zh-CN" altLang="zh-CN" sz="2400" b="0">
                <a:solidFill>
                  <a:schemeClr val="tx1"/>
                </a:solidFill>
                <a:latin typeface="Arial" panose="020B0604020202020204" pitchFamily="34" charset="0"/>
                <a:ea typeface="宋体" panose="02010600030101010101" pitchFamily="2" charset="-122"/>
              </a:endParaRPr>
            </a:p>
          </p:txBody>
        </p:sp>
      </p:grpSp>
    </p:spTree>
  </p:cSld>
  <p:clrMapOvr>
    <a:masterClrMapping/>
  </p:clrMapOvr>
  <p:transition>
    <p:random/>
  </p:transition>
  <p:hf hdr="0" dt="0"/>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灯片编号占位符 82082"/>
          <p:cNvSpPr>
            <a:spLocks noGrp="1"/>
          </p:cNvSpPr>
          <p:nvPr>
            <p:ph type="sldNum" sz="quarter" idx="10"/>
          </p:nvPr>
        </p:nvSpPr>
        <p:spPr>
          <a:ln/>
        </p:spPr>
        <p:txBody>
          <a:bodyPr/>
          <a:lstStyle>
            <a:lvl1pPr>
              <a:defRPr/>
            </a:lvl1pPr>
          </a:lstStyle>
          <a:p>
            <a:fld id="{E3FB420C-8D56-4575-A872-2C0EFE02DACE}" type="slidenum">
              <a:rPr lang="zh-TW" altLang="en-US"/>
              <a:pPr/>
              <a:t>‹#›</a:t>
            </a:fld>
            <a:endParaRPr lang="zh-TW" altLang="en-US"/>
          </a:p>
        </p:txBody>
      </p:sp>
    </p:spTree>
  </p:cSld>
  <p:clrMapOvr>
    <a:masterClrMapping/>
  </p:clrMapOvr>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showMasterPhAnim="0" type="title">
  <p:cSld name="标题幻灯片">
    <p:spTree>
      <p:nvGrpSpPr>
        <p:cNvPr id="1" name=""/>
        <p:cNvGrpSpPr/>
        <p:nvPr/>
      </p:nvGrpSpPr>
      <p:grpSpPr>
        <a:xfrm>
          <a:off x="0" y="0"/>
          <a:ext cx="0" cy="0"/>
          <a:chOff x="0" y="0"/>
          <a:chExt cx="0" cy="0"/>
        </a:xfrm>
      </p:grpSpPr>
      <p:sp>
        <p:nvSpPr>
          <p:cNvPr id="2" name="矩形 82945"/>
          <p:cNvSpPr>
            <a:spLocks noChangeArrowheads="1"/>
          </p:cNvSpPr>
          <p:nvPr/>
        </p:nvSpPr>
        <p:spPr bwMode="auto">
          <a:xfrm>
            <a:off x="1752600" y="1600200"/>
            <a:ext cx="7391400" cy="5257800"/>
          </a:xfrm>
          <a:prstGeom prst="rect">
            <a:avLst/>
          </a:prstGeom>
          <a:gradFill rotWithShape="0">
            <a:gsLst>
              <a:gs pos="0">
                <a:schemeClr val="bg2"/>
              </a:gs>
              <a:gs pos="50000">
                <a:schemeClr val="bg1"/>
              </a:gs>
              <a:gs pos="100000">
                <a:schemeClr val="bg2"/>
              </a:gs>
            </a:gsLst>
            <a:lin ang="2700000" scaled="1"/>
          </a:gradFill>
          <a:ln>
            <a:noFill/>
          </a:ln>
        </p:spPr>
        <p:txBody>
          <a:bodyPr/>
          <a:lstStyle/>
          <a:p>
            <a:pPr eaLnBrk="1" hangingPunct="1">
              <a:defRPr/>
            </a:pPr>
            <a:endParaRPr lang="zh-CN" altLang="en-US"/>
          </a:p>
        </p:txBody>
      </p:sp>
      <p:sp>
        <p:nvSpPr>
          <p:cNvPr id="3" name="矩形 82946"/>
          <p:cNvSpPr>
            <a:spLocks noChangeArrowheads="1"/>
          </p:cNvSpPr>
          <p:nvPr/>
        </p:nvSpPr>
        <p:spPr bwMode="auto">
          <a:xfrm>
            <a:off x="6858000" y="931863"/>
            <a:ext cx="1828800" cy="182562"/>
          </a:xfrm>
          <a:prstGeom prst="rect">
            <a:avLst/>
          </a:prstGeom>
          <a:solidFill>
            <a:schemeClr val="folHlink"/>
          </a:solidFill>
          <a:ln>
            <a:noFill/>
          </a:ln>
        </p:spPr>
        <p:txBody>
          <a:bodyPr wrap="none" anchor="ct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algn="ctr" eaLnBrk="1" hangingPunct="1">
              <a:defRPr/>
            </a:pPr>
            <a:endParaRPr lang="zh-TW" altLang="en-US" sz="2400" b="0">
              <a:solidFill>
                <a:schemeClr val="tx1"/>
              </a:solidFill>
              <a:latin typeface="Times New Roman" panose="02020603050405020304" pitchFamily="18" charset="0"/>
            </a:endParaRPr>
          </a:p>
        </p:txBody>
      </p:sp>
      <p:sp>
        <p:nvSpPr>
          <p:cNvPr id="4" name="直接连接符 82947"/>
          <p:cNvSpPr>
            <a:spLocks noChangeShapeType="1"/>
          </p:cNvSpPr>
          <p:nvPr/>
        </p:nvSpPr>
        <p:spPr bwMode="auto">
          <a:xfrm>
            <a:off x="381000" y="1008063"/>
            <a:ext cx="8305800" cy="0"/>
          </a:xfrm>
          <a:prstGeom prst="line">
            <a:avLst/>
          </a:prstGeom>
          <a:noFill/>
          <a:ln w="19050">
            <a:solidFill>
              <a:schemeClr val="bg2"/>
            </a:solidFill>
            <a:round/>
            <a:headEnd/>
            <a:tailEnd/>
          </a:ln>
        </p:spPr>
        <p:txBody>
          <a:bodyPr/>
          <a:lstStyle/>
          <a:p>
            <a:endParaRPr lang="zh-CN" altLang="en-US"/>
          </a:p>
        </p:txBody>
      </p:sp>
      <p:grpSp>
        <p:nvGrpSpPr>
          <p:cNvPr id="5" name="组合 82948"/>
          <p:cNvGrpSpPr>
            <a:grpSpLocks/>
          </p:cNvGrpSpPr>
          <p:nvPr/>
        </p:nvGrpSpPr>
        <p:grpSpPr bwMode="auto">
          <a:xfrm>
            <a:off x="17463" y="-58738"/>
            <a:ext cx="9126537" cy="1658938"/>
            <a:chOff x="0" y="-9"/>
            <a:chExt cx="5760" cy="1045"/>
          </a:xfrm>
        </p:grpSpPr>
        <p:sp>
          <p:nvSpPr>
            <p:cNvPr id="6" name="任意多边形 82949"/>
            <p:cNvSpPr>
              <a:spLocks noChangeArrowheads="1"/>
            </p:cNvSpPr>
            <p:nvPr userDrawn="1"/>
          </p:nvSpPr>
          <p:spPr bwMode="auto">
            <a:xfrm>
              <a:off x="0" y="4"/>
              <a:ext cx="5760" cy="1032"/>
            </a:xfrm>
            <a:custGeom>
              <a:avLst/>
              <a:gdLst>
                <a:gd name="T0" fmla="*/ 8131 w 4848"/>
                <a:gd name="T1" fmla="*/ 5889 h 432"/>
                <a:gd name="T2" fmla="*/ 0 w 4848"/>
                <a:gd name="T3" fmla="*/ 5889 h 432"/>
                <a:gd name="T4" fmla="*/ 0 w 4848"/>
                <a:gd name="T5" fmla="*/ 0 h 432"/>
                <a:gd name="T6" fmla="*/ 8131 w 4848"/>
                <a:gd name="T7" fmla="*/ 0 h 432"/>
                <a:gd name="T8" fmla="*/ 8131 w 4848"/>
                <a:gd name="T9" fmla="*/ 5889 h 43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848" h="432">
                  <a:moveTo>
                    <a:pt x="4848" y="432"/>
                  </a:moveTo>
                  <a:lnTo>
                    <a:pt x="0" y="432"/>
                  </a:lnTo>
                  <a:lnTo>
                    <a:pt x="0" y="0"/>
                  </a:lnTo>
                  <a:lnTo>
                    <a:pt x="4848" y="0"/>
                  </a:lnTo>
                  <a:lnTo>
                    <a:pt x="4848" y="432"/>
                  </a:lnTo>
                  <a:close/>
                </a:path>
              </a:pathLst>
            </a:custGeom>
            <a:solidFill>
              <a:schemeClr val="hlink"/>
            </a:solidFill>
            <a:ln w="9525">
              <a:noFill/>
              <a:round/>
              <a:headEnd/>
              <a:tailEnd/>
            </a:ln>
          </p:spPr>
          <p:txBody>
            <a:bodyPr/>
            <a:lstStyle/>
            <a:p>
              <a:endParaRPr lang="zh-CN" altLang="en-US"/>
            </a:p>
          </p:txBody>
        </p:sp>
        <p:grpSp>
          <p:nvGrpSpPr>
            <p:cNvPr id="7" name="组合 82950"/>
            <p:cNvGrpSpPr>
              <a:grpSpLocks/>
            </p:cNvGrpSpPr>
            <p:nvPr userDrawn="1"/>
          </p:nvGrpSpPr>
          <p:grpSpPr bwMode="auto">
            <a:xfrm>
              <a:off x="333" y="-9"/>
              <a:ext cx="5176" cy="1044"/>
              <a:chOff x="333" y="-9"/>
              <a:chExt cx="5176" cy="1044"/>
            </a:xfrm>
          </p:grpSpPr>
          <p:sp>
            <p:nvSpPr>
              <p:cNvPr id="36" name="任意多边形 82951"/>
              <p:cNvSpPr>
                <a:spLocks noChangeArrowheads="1"/>
              </p:cNvSpPr>
              <p:nvPr userDrawn="1"/>
            </p:nvSpPr>
            <p:spPr bwMode="auto">
              <a:xfrm>
                <a:off x="3230" y="949"/>
                <a:ext cx="17" cy="20"/>
              </a:xfrm>
              <a:custGeom>
                <a:avLst/>
                <a:gdLst>
                  <a:gd name="T0" fmla="*/ 8 w 15"/>
                  <a:gd name="T1" fmla="*/ 8 h 23"/>
                  <a:gd name="T2" fmla="*/ 22 w 15"/>
                  <a:gd name="T3" fmla="*/ 3 h 23"/>
                  <a:gd name="T4" fmla="*/ 19 w 15"/>
                  <a:gd name="T5" fmla="*/ 11 h 23"/>
                  <a:gd name="T6" fmla="*/ 8 w 15"/>
                  <a:gd name="T7" fmla="*/ 8 h 2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5" h="23">
                    <a:moveTo>
                      <a:pt x="5" y="11"/>
                    </a:moveTo>
                    <a:cubicBezTo>
                      <a:pt x="2" y="1"/>
                      <a:pt x="7" y="0"/>
                      <a:pt x="15" y="5"/>
                    </a:cubicBezTo>
                    <a:cubicBezTo>
                      <a:pt x="14" y="9"/>
                      <a:pt x="15" y="13"/>
                      <a:pt x="13" y="17"/>
                    </a:cubicBezTo>
                    <a:cubicBezTo>
                      <a:pt x="9" y="23"/>
                      <a:pt x="0" y="16"/>
                      <a:pt x="5" y="11"/>
                    </a:cubicBezTo>
                    <a:close/>
                  </a:path>
                </a:pathLst>
              </a:custGeom>
              <a:solidFill>
                <a:schemeClr val="folHlink"/>
              </a:solidFill>
              <a:ln w="9525">
                <a:noFill/>
                <a:round/>
                <a:headEnd/>
                <a:tailEnd/>
              </a:ln>
            </p:spPr>
            <p:txBody>
              <a:bodyPr/>
              <a:lstStyle/>
              <a:p>
                <a:endParaRPr lang="zh-CN" altLang="en-US"/>
              </a:p>
            </p:txBody>
          </p:sp>
          <p:sp>
            <p:nvSpPr>
              <p:cNvPr id="37" name="任意多边形 82952"/>
              <p:cNvSpPr>
                <a:spLocks noChangeArrowheads="1"/>
              </p:cNvSpPr>
              <p:nvPr userDrawn="1"/>
            </p:nvSpPr>
            <p:spPr bwMode="auto">
              <a:xfrm>
                <a:off x="3406" y="1015"/>
                <a:ext cx="21" cy="20"/>
              </a:xfrm>
              <a:custGeom>
                <a:avLst/>
                <a:gdLst>
                  <a:gd name="T0" fmla="*/ 3 w 20"/>
                  <a:gd name="T1" fmla="*/ 9 h 23"/>
                  <a:gd name="T2" fmla="*/ 14 w 20"/>
                  <a:gd name="T3" fmla="*/ 3 h 23"/>
                  <a:gd name="T4" fmla="*/ 7 w 20"/>
                  <a:gd name="T5" fmla="*/ 13 h 23"/>
                  <a:gd name="T6" fmla="*/ 3 w 20"/>
                  <a:gd name="T7" fmla="*/ 9 h 2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 h="23">
                    <a:moveTo>
                      <a:pt x="3" y="13"/>
                    </a:moveTo>
                    <a:cubicBezTo>
                      <a:pt x="0" y="5"/>
                      <a:pt x="2" y="0"/>
                      <a:pt x="11" y="3"/>
                    </a:cubicBezTo>
                    <a:cubicBezTo>
                      <a:pt x="16" y="10"/>
                      <a:pt x="20" y="23"/>
                      <a:pt x="7" y="19"/>
                    </a:cubicBezTo>
                    <a:cubicBezTo>
                      <a:pt x="6" y="17"/>
                      <a:pt x="3" y="13"/>
                      <a:pt x="3" y="13"/>
                    </a:cubicBezTo>
                    <a:close/>
                  </a:path>
                </a:pathLst>
              </a:custGeom>
              <a:solidFill>
                <a:schemeClr val="folHlink"/>
              </a:solidFill>
              <a:ln w="9525">
                <a:noFill/>
                <a:round/>
                <a:headEnd/>
                <a:tailEnd/>
              </a:ln>
            </p:spPr>
            <p:txBody>
              <a:bodyPr/>
              <a:lstStyle/>
              <a:p>
                <a:endParaRPr lang="zh-CN" altLang="en-US"/>
              </a:p>
            </p:txBody>
          </p:sp>
          <p:sp>
            <p:nvSpPr>
              <p:cNvPr id="38" name="任意多边形 82953"/>
              <p:cNvSpPr>
                <a:spLocks noChangeArrowheads="1"/>
              </p:cNvSpPr>
              <p:nvPr userDrawn="1"/>
            </p:nvSpPr>
            <p:spPr bwMode="auto">
              <a:xfrm>
                <a:off x="2909" y="908"/>
                <a:ext cx="31" cy="34"/>
              </a:xfrm>
              <a:custGeom>
                <a:avLst/>
                <a:gdLst>
                  <a:gd name="T0" fmla="*/ 19 w 30"/>
                  <a:gd name="T1" fmla="*/ 18 h 42"/>
                  <a:gd name="T2" fmla="*/ 8 w 30"/>
                  <a:gd name="T3" fmla="*/ 11 h 42"/>
                  <a:gd name="T4" fmla="*/ 0 w 30"/>
                  <a:gd name="T5" fmla="*/ 5 h 42"/>
                  <a:gd name="T6" fmla="*/ 19 w 30"/>
                  <a:gd name="T7" fmla="*/ 2 h 42"/>
                  <a:gd name="T8" fmla="*/ 33 w 30"/>
                  <a:gd name="T9" fmla="*/ 12 h 42"/>
                  <a:gd name="T10" fmla="*/ 31 w 30"/>
                  <a:gd name="T11" fmla="*/ 16 h 42"/>
                  <a:gd name="T12" fmla="*/ 19 w 30"/>
                  <a:gd name="T13" fmla="*/ 18 h 4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0" h="42">
                    <a:moveTo>
                      <a:pt x="16" y="33"/>
                    </a:moveTo>
                    <a:cubicBezTo>
                      <a:pt x="3" y="20"/>
                      <a:pt x="15" y="34"/>
                      <a:pt x="8" y="21"/>
                    </a:cubicBezTo>
                    <a:cubicBezTo>
                      <a:pt x="6" y="17"/>
                      <a:pt x="0" y="9"/>
                      <a:pt x="0" y="9"/>
                    </a:cubicBezTo>
                    <a:cubicBezTo>
                      <a:pt x="5" y="1"/>
                      <a:pt x="7" y="0"/>
                      <a:pt x="16" y="3"/>
                    </a:cubicBezTo>
                    <a:cubicBezTo>
                      <a:pt x="25" y="16"/>
                      <a:pt x="10" y="16"/>
                      <a:pt x="30" y="23"/>
                    </a:cubicBezTo>
                    <a:cubicBezTo>
                      <a:pt x="29" y="26"/>
                      <a:pt x="30" y="29"/>
                      <a:pt x="28" y="31"/>
                    </a:cubicBezTo>
                    <a:cubicBezTo>
                      <a:pt x="15" y="42"/>
                      <a:pt x="16" y="38"/>
                      <a:pt x="16" y="33"/>
                    </a:cubicBezTo>
                    <a:close/>
                  </a:path>
                </a:pathLst>
              </a:custGeom>
              <a:solidFill>
                <a:schemeClr val="folHlink"/>
              </a:solidFill>
              <a:ln w="9525">
                <a:noFill/>
                <a:round/>
                <a:headEnd/>
                <a:tailEnd/>
              </a:ln>
            </p:spPr>
            <p:txBody>
              <a:bodyPr/>
              <a:lstStyle/>
              <a:p>
                <a:endParaRPr lang="zh-CN" altLang="en-US"/>
              </a:p>
            </p:txBody>
          </p:sp>
          <p:sp>
            <p:nvSpPr>
              <p:cNvPr id="39" name="任意多边形 82954"/>
              <p:cNvSpPr>
                <a:spLocks noChangeArrowheads="1"/>
              </p:cNvSpPr>
              <p:nvPr userDrawn="1"/>
            </p:nvSpPr>
            <p:spPr bwMode="auto">
              <a:xfrm>
                <a:off x="2551" y="940"/>
                <a:ext cx="25" cy="12"/>
              </a:xfrm>
              <a:custGeom>
                <a:avLst/>
                <a:gdLst>
                  <a:gd name="T0" fmla="*/ 15 w 25"/>
                  <a:gd name="T1" fmla="*/ 7 h 16"/>
                  <a:gd name="T2" fmla="*/ 3 w 25"/>
                  <a:gd name="T3" fmla="*/ 4 h 16"/>
                  <a:gd name="T4" fmla="*/ 15 w 25"/>
                  <a:gd name="T5" fmla="*/ 0 h 16"/>
                  <a:gd name="T6" fmla="*/ 15 w 25"/>
                  <a:gd name="T7" fmla="*/ 7 h 1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5" h="16">
                    <a:moveTo>
                      <a:pt x="15" y="16"/>
                    </a:moveTo>
                    <a:cubicBezTo>
                      <a:pt x="10" y="15"/>
                      <a:pt x="0" y="12"/>
                      <a:pt x="3" y="8"/>
                    </a:cubicBezTo>
                    <a:cubicBezTo>
                      <a:pt x="6" y="4"/>
                      <a:pt x="15" y="0"/>
                      <a:pt x="15" y="0"/>
                    </a:cubicBezTo>
                    <a:cubicBezTo>
                      <a:pt x="17" y="3"/>
                      <a:pt x="25" y="16"/>
                      <a:pt x="15" y="16"/>
                    </a:cubicBezTo>
                    <a:close/>
                  </a:path>
                </a:pathLst>
              </a:custGeom>
              <a:solidFill>
                <a:schemeClr val="folHlink"/>
              </a:solidFill>
              <a:ln w="9525">
                <a:noFill/>
                <a:round/>
                <a:headEnd/>
                <a:tailEnd/>
              </a:ln>
            </p:spPr>
            <p:txBody>
              <a:bodyPr/>
              <a:lstStyle/>
              <a:p>
                <a:endParaRPr lang="zh-CN" altLang="en-US"/>
              </a:p>
            </p:txBody>
          </p:sp>
          <p:sp>
            <p:nvSpPr>
              <p:cNvPr id="40" name="任意多边形 82955"/>
              <p:cNvSpPr>
                <a:spLocks noChangeArrowheads="1"/>
              </p:cNvSpPr>
              <p:nvPr userDrawn="1"/>
            </p:nvSpPr>
            <p:spPr bwMode="auto">
              <a:xfrm>
                <a:off x="2443" y="954"/>
                <a:ext cx="65" cy="39"/>
              </a:xfrm>
              <a:custGeom>
                <a:avLst/>
                <a:gdLst>
                  <a:gd name="T0" fmla="*/ 14 w 65"/>
                  <a:gd name="T1" fmla="*/ 14 h 46"/>
                  <a:gd name="T2" fmla="*/ 30 w 65"/>
                  <a:gd name="T3" fmla="*/ 3 h 46"/>
                  <a:gd name="T4" fmla="*/ 42 w 65"/>
                  <a:gd name="T5" fmla="*/ 0 h 46"/>
                  <a:gd name="T6" fmla="*/ 58 w 65"/>
                  <a:gd name="T7" fmla="*/ 7 h 46"/>
                  <a:gd name="T8" fmla="*/ 32 w 65"/>
                  <a:gd name="T9" fmla="*/ 16 h 46"/>
                  <a:gd name="T10" fmla="*/ 12 w 65"/>
                  <a:gd name="T11" fmla="*/ 28 h 46"/>
                  <a:gd name="T12" fmla="*/ 8 w 65"/>
                  <a:gd name="T13" fmla="*/ 12 h 46"/>
                  <a:gd name="T14" fmla="*/ 12 w 65"/>
                  <a:gd name="T15" fmla="*/ 8 h 46"/>
                  <a:gd name="T16" fmla="*/ 14 w 65"/>
                  <a:gd name="T17" fmla="*/ 14 h 4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5" h="46">
                    <a:moveTo>
                      <a:pt x="14" y="24"/>
                    </a:moveTo>
                    <a:cubicBezTo>
                      <a:pt x="18" y="13"/>
                      <a:pt x="16" y="9"/>
                      <a:pt x="30" y="4"/>
                    </a:cubicBezTo>
                    <a:cubicBezTo>
                      <a:pt x="34" y="3"/>
                      <a:pt x="42" y="0"/>
                      <a:pt x="42" y="0"/>
                    </a:cubicBezTo>
                    <a:cubicBezTo>
                      <a:pt x="50" y="1"/>
                      <a:pt x="65" y="0"/>
                      <a:pt x="58" y="12"/>
                    </a:cubicBezTo>
                    <a:cubicBezTo>
                      <a:pt x="53" y="21"/>
                      <a:pt x="40" y="21"/>
                      <a:pt x="32" y="26"/>
                    </a:cubicBezTo>
                    <a:cubicBezTo>
                      <a:pt x="26" y="35"/>
                      <a:pt x="23" y="42"/>
                      <a:pt x="12" y="46"/>
                    </a:cubicBezTo>
                    <a:cubicBezTo>
                      <a:pt x="0" y="42"/>
                      <a:pt x="5" y="30"/>
                      <a:pt x="8" y="20"/>
                    </a:cubicBezTo>
                    <a:cubicBezTo>
                      <a:pt x="9" y="18"/>
                      <a:pt x="10" y="13"/>
                      <a:pt x="12" y="14"/>
                    </a:cubicBezTo>
                    <a:cubicBezTo>
                      <a:pt x="15" y="16"/>
                      <a:pt x="13" y="21"/>
                      <a:pt x="14" y="24"/>
                    </a:cubicBezTo>
                    <a:close/>
                  </a:path>
                </a:pathLst>
              </a:custGeom>
              <a:solidFill>
                <a:schemeClr val="folHlink"/>
              </a:solidFill>
              <a:ln w="9525">
                <a:noFill/>
                <a:round/>
                <a:headEnd/>
                <a:tailEnd/>
              </a:ln>
            </p:spPr>
            <p:txBody>
              <a:bodyPr/>
              <a:lstStyle/>
              <a:p>
                <a:endParaRPr lang="zh-CN" altLang="en-US"/>
              </a:p>
            </p:txBody>
          </p:sp>
          <p:sp>
            <p:nvSpPr>
              <p:cNvPr id="41" name="任意多边形 82956"/>
              <p:cNvSpPr>
                <a:spLocks noChangeArrowheads="1"/>
              </p:cNvSpPr>
              <p:nvPr userDrawn="1"/>
            </p:nvSpPr>
            <p:spPr bwMode="auto">
              <a:xfrm>
                <a:off x="2375" y="952"/>
                <a:ext cx="68" cy="39"/>
              </a:xfrm>
              <a:custGeom>
                <a:avLst/>
                <a:gdLst>
                  <a:gd name="T0" fmla="*/ 0 w 69"/>
                  <a:gd name="T1" fmla="*/ 18 h 47"/>
                  <a:gd name="T2" fmla="*/ 18 w 69"/>
                  <a:gd name="T3" fmla="*/ 14 h 47"/>
                  <a:gd name="T4" fmla="*/ 49 w 69"/>
                  <a:gd name="T5" fmla="*/ 1 h 47"/>
                  <a:gd name="T6" fmla="*/ 61 w 69"/>
                  <a:gd name="T7" fmla="*/ 2 h 47"/>
                  <a:gd name="T8" fmla="*/ 47 w 69"/>
                  <a:gd name="T9" fmla="*/ 11 h 47"/>
                  <a:gd name="T10" fmla="*/ 28 w 69"/>
                  <a:gd name="T11" fmla="*/ 18 h 47"/>
                  <a:gd name="T12" fmla="*/ 22 w 69"/>
                  <a:gd name="T13" fmla="*/ 27 h 47"/>
                  <a:gd name="T14" fmla="*/ 16 w 69"/>
                  <a:gd name="T15" fmla="*/ 26 h 47"/>
                  <a:gd name="T16" fmla="*/ 12 w 69"/>
                  <a:gd name="T17" fmla="*/ 22 h 47"/>
                  <a:gd name="T18" fmla="*/ 0 w 69"/>
                  <a:gd name="T19" fmla="*/ 20 h 47"/>
                  <a:gd name="T20" fmla="*/ 0 w 69"/>
                  <a:gd name="T21" fmla="*/ 18 h 4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9" h="47">
                    <a:moveTo>
                      <a:pt x="0" y="31"/>
                    </a:moveTo>
                    <a:cubicBezTo>
                      <a:pt x="7" y="24"/>
                      <a:pt x="9" y="22"/>
                      <a:pt x="18" y="25"/>
                    </a:cubicBezTo>
                    <a:cubicBezTo>
                      <a:pt x="25" y="4"/>
                      <a:pt x="36" y="12"/>
                      <a:pt x="52" y="1"/>
                    </a:cubicBezTo>
                    <a:cubicBezTo>
                      <a:pt x="56" y="2"/>
                      <a:pt x="61" y="0"/>
                      <a:pt x="64" y="3"/>
                    </a:cubicBezTo>
                    <a:cubicBezTo>
                      <a:pt x="69" y="8"/>
                      <a:pt x="50" y="19"/>
                      <a:pt x="50" y="19"/>
                    </a:cubicBezTo>
                    <a:cubicBezTo>
                      <a:pt x="46" y="31"/>
                      <a:pt x="35" y="22"/>
                      <a:pt x="28" y="33"/>
                    </a:cubicBezTo>
                    <a:cubicBezTo>
                      <a:pt x="31" y="41"/>
                      <a:pt x="31" y="44"/>
                      <a:pt x="22" y="47"/>
                    </a:cubicBezTo>
                    <a:cubicBezTo>
                      <a:pt x="20" y="46"/>
                      <a:pt x="18" y="46"/>
                      <a:pt x="16" y="45"/>
                    </a:cubicBezTo>
                    <a:cubicBezTo>
                      <a:pt x="14" y="43"/>
                      <a:pt x="14" y="40"/>
                      <a:pt x="12" y="39"/>
                    </a:cubicBezTo>
                    <a:cubicBezTo>
                      <a:pt x="8" y="37"/>
                      <a:pt x="0" y="35"/>
                      <a:pt x="0" y="35"/>
                    </a:cubicBezTo>
                    <a:cubicBezTo>
                      <a:pt x="2" y="26"/>
                      <a:pt x="3" y="25"/>
                      <a:pt x="0" y="31"/>
                    </a:cubicBezTo>
                    <a:close/>
                  </a:path>
                </a:pathLst>
              </a:custGeom>
              <a:solidFill>
                <a:schemeClr val="folHlink"/>
              </a:solidFill>
              <a:ln w="9525">
                <a:noFill/>
                <a:round/>
                <a:headEnd/>
                <a:tailEnd/>
              </a:ln>
            </p:spPr>
            <p:txBody>
              <a:bodyPr/>
              <a:lstStyle/>
              <a:p>
                <a:endParaRPr lang="zh-CN" altLang="en-US"/>
              </a:p>
            </p:txBody>
          </p:sp>
          <p:sp>
            <p:nvSpPr>
              <p:cNvPr id="42" name="任意多边形 82957"/>
              <p:cNvSpPr>
                <a:spLocks noChangeArrowheads="1"/>
              </p:cNvSpPr>
              <p:nvPr userDrawn="1"/>
            </p:nvSpPr>
            <p:spPr bwMode="auto">
              <a:xfrm>
                <a:off x="2007" y="739"/>
                <a:ext cx="354" cy="228"/>
              </a:xfrm>
              <a:custGeom>
                <a:avLst/>
                <a:gdLst>
                  <a:gd name="T0" fmla="*/ 10 w 355"/>
                  <a:gd name="T1" fmla="*/ 2 h 277"/>
                  <a:gd name="T2" fmla="*/ 36 w 355"/>
                  <a:gd name="T3" fmla="*/ 10 h 277"/>
                  <a:gd name="T4" fmla="*/ 46 w 355"/>
                  <a:gd name="T5" fmla="*/ 17 h 277"/>
                  <a:gd name="T6" fmla="*/ 76 w 355"/>
                  <a:gd name="T7" fmla="*/ 29 h 277"/>
                  <a:gd name="T8" fmla="*/ 92 w 355"/>
                  <a:gd name="T9" fmla="*/ 36 h 277"/>
                  <a:gd name="T10" fmla="*/ 122 w 355"/>
                  <a:gd name="T11" fmla="*/ 55 h 277"/>
                  <a:gd name="T12" fmla="*/ 136 w 355"/>
                  <a:gd name="T13" fmla="*/ 71 h 277"/>
                  <a:gd name="T14" fmla="*/ 148 w 355"/>
                  <a:gd name="T15" fmla="*/ 74 h 277"/>
                  <a:gd name="T16" fmla="*/ 154 w 355"/>
                  <a:gd name="T17" fmla="*/ 83 h 277"/>
                  <a:gd name="T18" fmla="*/ 176 w 355"/>
                  <a:gd name="T19" fmla="*/ 85 h 277"/>
                  <a:gd name="T20" fmla="*/ 170 w 355"/>
                  <a:gd name="T21" fmla="*/ 109 h 277"/>
                  <a:gd name="T22" fmla="*/ 177 w 355"/>
                  <a:gd name="T23" fmla="*/ 124 h 277"/>
                  <a:gd name="T24" fmla="*/ 195 w 355"/>
                  <a:gd name="T25" fmla="*/ 129 h 277"/>
                  <a:gd name="T26" fmla="*/ 213 w 355"/>
                  <a:gd name="T27" fmla="*/ 131 h 277"/>
                  <a:gd name="T28" fmla="*/ 233 w 355"/>
                  <a:gd name="T29" fmla="*/ 135 h 277"/>
                  <a:gd name="T30" fmla="*/ 251 w 355"/>
                  <a:gd name="T31" fmla="*/ 132 h 277"/>
                  <a:gd name="T32" fmla="*/ 269 w 355"/>
                  <a:gd name="T33" fmla="*/ 138 h 277"/>
                  <a:gd name="T34" fmla="*/ 293 w 355"/>
                  <a:gd name="T35" fmla="*/ 143 h 277"/>
                  <a:gd name="T36" fmla="*/ 311 w 355"/>
                  <a:gd name="T37" fmla="*/ 147 h 277"/>
                  <a:gd name="T38" fmla="*/ 349 w 355"/>
                  <a:gd name="T39" fmla="*/ 148 h 277"/>
                  <a:gd name="T40" fmla="*/ 339 w 355"/>
                  <a:gd name="T41" fmla="*/ 153 h 277"/>
                  <a:gd name="T42" fmla="*/ 319 w 355"/>
                  <a:gd name="T43" fmla="*/ 151 h 277"/>
                  <a:gd name="T44" fmla="*/ 297 w 355"/>
                  <a:gd name="T45" fmla="*/ 151 h 277"/>
                  <a:gd name="T46" fmla="*/ 285 w 355"/>
                  <a:gd name="T47" fmla="*/ 148 h 277"/>
                  <a:gd name="T48" fmla="*/ 249 w 355"/>
                  <a:gd name="T49" fmla="*/ 147 h 277"/>
                  <a:gd name="T50" fmla="*/ 231 w 355"/>
                  <a:gd name="T51" fmla="*/ 145 h 277"/>
                  <a:gd name="T52" fmla="*/ 172 w 355"/>
                  <a:gd name="T53" fmla="*/ 135 h 277"/>
                  <a:gd name="T54" fmla="*/ 160 w 355"/>
                  <a:gd name="T55" fmla="*/ 121 h 277"/>
                  <a:gd name="T56" fmla="*/ 126 w 355"/>
                  <a:gd name="T57" fmla="*/ 112 h 277"/>
                  <a:gd name="T58" fmla="*/ 108 w 355"/>
                  <a:gd name="T59" fmla="*/ 104 h 277"/>
                  <a:gd name="T60" fmla="*/ 94 w 355"/>
                  <a:gd name="T61" fmla="*/ 88 h 277"/>
                  <a:gd name="T62" fmla="*/ 68 w 355"/>
                  <a:gd name="T63" fmla="*/ 60 h 277"/>
                  <a:gd name="T64" fmla="*/ 64 w 355"/>
                  <a:gd name="T65" fmla="*/ 57 h 277"/>
                  <a:gd name="T66" fmla="*/ 58 w 355"/>
                  <a:gd name="T67" fmla="*/ 55 h 277"/>
                  <a:gd name="T68" fmla="*/ 54 w 355"/>
                  <a:gd name="T69" fmla="*/ 49 h 277"/>
                  <a:gd name="T70" fmla="*/ 38 w 355"/>
                  <a:gd name="T71" fmla="*/ 33 h 277"/>
                  <a:gd name="T72" fmla="*/ 20 w 355"/>
                  <a:gd name="T73" fmla="*/ 22 h 277"/>
                  <a:gd name="T74" fmla="*/ 4 w 355"/>
                  <a:gd name="T75" fmla="*/ 12 h 277"/>
                  <a:gd name="T76" fmla="*/ 10 w 355"/>
                  <a:gd name="T77" fmla="*/ 2 h 277"/>
                  <a:gd name="T78" fmla="*/ 10 w 355"/>
                  <a:gd name="T79" fmla="*/ 2 h 277"/>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355" h="277">
                    <a:moveTo>
                      <a:pt x="10" y="4"/>
                    </a:moveTo>
                    <a:cubicBezTo>
                      <a:pt x="22" y="0"/>
                      <a:pt x="24" y="14"/>
                      <a:pt x="36" y="18"/>
                    </a:cubicBezTo>
                    <a:cubicBezTo>
                      <a:pt x="37" y="19"/>
                      <a:pt x="45" y="29"/>
                      <a:pt x="46" y="30"/>
                    </a:cubicBezTo>
                    <a:cubicBezTo>
                      <a:pt x="56" y="40"/>
                      <a:pt x="67" y="38"/>
                      <a:pt x="76" y="52"/>
                    </a:cubicBezTo>
                    <a:cubicBezTo>
                      <a:pt x="80" y="58"/>
                      <a:pt x="92" y="66"/>
                      <a:pt x="92" y="66"/>
                    </a:cubicBezTo>
                    <a:cubicBezTo>
                      <a:pt x="96" y="79"/>
                      <a:pt x="112" y="88"/>
                      <a:pt x="122" y="98"/>
                    </a:cubicBezTo>
                    <a:cubicBezTo>
                      <a:pt x="124" y="105"/>
                      <a:pt x="130" y="124"/>
                      <a:pt x="136" y="128"/>
                    </a:cubicBezTo>
                    <a:cubicBezTo>
                      <a:pt x="140" y="130"/>
                      <a:pt x="148" y="132"/>
                      <a:pt x="148" y="132"/>
                    </a:cubicBezTo>
                    <a:cubicBezTo>
                      <a:pt x="150" y="138"/>
                      <a:pt x="154" y="150"/>
                      <a:pt x="154" y="150"/>
                    </a:cubicBezTo>
                    <a:cubicBezTo>
                      <a:pt x="161" y="139"/>
                      <a:pt x="168" y="144"/>
                      <a:pt x="176" y="152"/>
                    </a:cubicBezTo>
                    <a:cubicBezTo>
                      <a:pt x="174" y="167"/>
                      <a:pt x="173" y="181"/>
                      <a:pt x="170" y="196"/>
                    </a:cubicBezTo>
                    <a:cubicBezTo>
                      <a:pt x="171" y="202"/>
                      <a:pt x="174" y="220"/>
                      <a:pt x="180" y="224"/>
                    </a:cubicBezTo>
                    <a:cubicBezTo>
                      <a:pt x="185" y="228"/>
                      <a:pt x="193" y="228"/>
                      <a:pt x="198" y="232"/>
                    </a:cubicBezTo>
                    <a:cubicBezTo>
                      <a:pt x="204" y="230"/>
                      <a:pt x="216" y="234"/>
                      <a:pt x="216" y="234"/>
                    </a:cubicBezTo>
                    <a:cubicBezTo>
                      <a:pt x="223" y="241"/>
                      <a:pt x="225" y="245"/>
                      <a:pt x="236" y="242"/>
                    </a:cubicBezTo>
                    <a:cubicBezTo>
                      <a:pt x="242" y="240"/>
                      <a:pt x="254" y="236"/>
                      <a:pt x="254" y="236"/>
                    </a:cubicBezTo>
                    <a:cubicBezTo>
                      <a:pt x="260" y="240"/>
                      <a:pt x="265" y="246"/>
                      <a:pt x="272" y="248"/>
                    </a:cubicBezTo>
                    <a:cubicBezTo>
                      <a:pt x="277" y="250"/>
                      <a:pt x="291" y="252"/>
                      <a:pt x="296" y="256"/>
                    </a:cubicBezTo>
                    <a:cubicBezTo>
                      <a:pt x="301" y="260"/>
                      <a:pt x="314" y="264"/>
                      <a:pt x="314" y="264"/>
                    </a:cubicBezTo>
                    <a:cubicBezTo>
                      <a:pt x="330" y="263"/>
                      <a:pt x="338" y="261"/>
                      <a:pt x="352" y="266"/>
                    </a:cubicBezTo>
                    <a:cubicBezTo>
                      <a:pt x="355" y="275"/>
                      <a:pt x="350" y="277"/>
                      <a:pt x="342" y="274"/>
                    </a:cubicBezTo>
                    <a:cubicBezTo>
                      <a:pt x="336" y="276"/>
                      <a:pt x="322" y="272"/>
                      <a:pt x="322" y="272"/>
                    </a:cubicBezTo>
                    <a:cubicBezTo>
                      <a:pt x="314" y="275"/>
                      <a:pt x="308" y="272"/>
                      <a:pt x="300" y="270"/>
                    </a:cubicBezTo>
                    <a:cubicBezTo>
                      <a:pt x="296" y="269"/>
                      <a:pt x="288" y="266"/>
                      <a:pt x="288" y="266"/>
                    </a:cubicBezTo>
                    <a:cubicBezTo>
                      <a:pt x="276" y="270"/>
                      <a:pt x="264" y="266"/>
                      <a:pt x="252" y="264"/>
                    </a:cubicBezTo>
                    <a:cubicBezTo>
                      <a:pt x="245" y="259"/>
                      <a:pt x="242" y="257"/>
                      <a:pt x="234" y="260"/>
                    </a:cubicBezTo>
                    <a:cubicBezTo>
                      <a:pt x="211" y="252"/>
                      <a:pt x="192" y="256"/>
                      <a:pt x="172" y="242"/>
                    </a:cubicBezTo>
                    <a:cubicBezTo>
                      <a:pt x="165" y="231"/>
                      <a:pt x="176" y="221"/>
                      <a:pt x="160" y="216"/>
                    </a:cubicBezTo>
                    <a:cubicBezTo>
                      <a:pt x="154" y="233"/>
                      <a:pt x="136" y="203"/>
                      <a:pt x="126" y="200"/>
                    </a:cubicBezTo>
                    <a:cubicBezTo>
                      <a:pt x="120" y="196"/>
                      <a:pt x="114" y="190"/>
                      <a:pt x="108" y="186"/>
                    </a:cubicBezTo>
                    <a:cubicBezTo>
                      <a:pt x="104" y="175"/>
                      <a:pt x="104" y="165"/>
                      <a:pt x="94" y="158"/>
                    </a:cubicBezTo>
                    <a:cubicBezTo>
                      <a:pt x="83" y="142"/>
                      <a:pt x="85" y="119"/>
                      <a:pt x="68" y="108"/>
                    </a:cubicBezTo>
                    <a:cubicBezTo>
                      <a:pt x="67" y="106"/>
                      <a:pt x="66" y="104"/>
                      <a:pt x="64" y="102"/>
                    </a:cubicBezTo>
                    <a:cubicBezTo>
                      <a:pt x="62" y="101"/>
                      <a:pt x="59" y="102"/>
                      <a:pt x="58" y="100"/>
                    </a:cubicBezTo>
                    <a:cubicBezTo>
                      <a:pt x="56" y="97"/>
                      <a:pt x="54" y="88"/>
                      <a:pt x="54" y="88"/>
                    </a:cubicBezTo>
                    <a:cubicBezTo>
                      <a:pt x="59" y="73"/>
                      <a:pt x="52" y="61"/>
                      <a:pt x="38" y="58"/>
                    </a:cubicBezTo>
                    <a:cubicBezTo>
                      <a:pt x="32" y="49"/>
                      <a:pt x="31" y="44"/>
                      <a:pt x="20" y="40"/>
                    </a:cubicBezTo>
                    <a:cubicBezTo>
                      <a:pt x="16" y="27"/>
                      <a:pt x="16" y="26"/>
                      <a:pt x="4" y="22"/>
                    </a:cubicBezTo>
                    <a:cubicBezTo>
                      <a:pt x="1" y="13"/>
                      <a:pt x="0" y="5"/>
                      <a:pt x="10" y="2"/>
                    </a:cubicBezTo>
                    <a:cubicBezTo>
                      <a:pt x="18" y="5"/>
                      <a:pt x="18" y="4"/>
                      <a:pt x="10" y="4"/>
                    </a:cubicBezTo>
                    <a:close/>
                  </a:path>
                </a:pathLst>
              </a:custGeom>
              <a:solidFill>
                <a:schemeClr val="folHlink"/>
              </a:solidFill>
              <a:ln w="9525">
                <a:noFill/>
                <a:round/>
                <a:headEnd/>
                <a:tailEnd/>
              </a:ln>
            </p:spPr>
            <p:txBody>
              <a:bodyPr/>
              <a:lstStyle/>
              <a:p>
                <a:endParaRPr lang="zh-CN" altLang="en-US"/>
              </a:p>
            </p:txBody>
          </p:sp>
          <p:sp>
            <p:nvSpPr>
              <p:cNvPr id="43" name="任意多边形 82958"/>
              <p:cNvSpPr>
                <a:spLocks noChangeArrowheads="1"/>
              </p:cNvSpPr>
              <p:nvPr userDrawn="1"/>
            </p:nvSpPr>
            <p:spPr bwMode="auto">
              <a:xfrm>
                <a:off x="2222" y="724"/>
                <a:ext cx="157" cy="167"/>
              </a:xfrm>
              <a:custGeom>
                <a:avLst/>
                <a:gdLst>
                  <a:gd name="T0" fmla="*/ 54 w 156"/>
                  <a:gd name="T1" fmla="*/ 36 h 206"/>
                  <a:gd name="T2" fmla="*/ 66 w 156"/>
                  <a:gd name="T3" fmla="*/ 31 h 206"/>
                  <a:gd name="T4" fmla="*/ 68 w 156"/>
                  <a:gd name="T5" fmla="*/ 28 h 206"/>
                  <a:gd name="T6" fmla="*/ 83 w 156"/>
                  <a:gd name="T7" fmla="*/ 24 h 206"/>
                  <a:gd name="T8" fmla="*/ 109 w 156"/>
                  <a:gd name="T9" fmla="*/ 12 h 206"/>
                  <a:gd name="T10" fmla="*/ 115 w 156"/>
                  <a:gd name="T11" fmla="*/ 2 h 206"/>
                  <a:gd name="T12" fmla="*/ 127 w 156"/>
                  <a:gd name="T13" fmla="*/ 0 h 206"/>
                  <a:gd name="T14" fmla="*/ 153 w 156"/>
                  <a:gd name="T15" fmla="*/ 15 h 206"/>
                  <a:gd name="T16" fmla="*/ 149 w 156"/>
                  <a:gd name="T17" fmla="*/ 24 h 206"/>
                  <a:gd name="T18" fmla="*/ 129 w 156"/>
                  <a:gd name="T19" fmla="*/ 34 h 206"/>
                  <a:gd name="T20" fmla="*/ 135 w 156"/>
                  <a:gd name="T21" fmla="*/ 50 h 206"/>
                  <a:gd name="T22" fmla="*/ 145 w 156"/>
                  <a:gd name="T23" fmla="*/ 58 h 206"/>
                  <a:gd name="T24" fmla="*/ 149 w 156"/>
                  <a:gd name="T25" fmla="*/ 68 h 206"/>
                  <a:gd name="T26" fmla="*/ 131 w 156"/>
                  <a:gd name="T27" fmla="*/ 68 h 206"/>
                  <a:gd name="T28" fmla="*/ 119 w 156"/>
                  <a:gd name="T29" fmla="*/ 78 h 206"/>
                  <a:gd name="T30" fmla="*/ 107 w 156"/>
                  <a:gd name="T31" fmla="*/ 83 h 206"/>
                  <a:gd name="T32" fmla="*/ 103 w 156"/>
                  <a:gd name="T33" fmla="*/ 106 h 206"/>
                  <a:gd name="T34" fmla="*/ 91 w 156"/>
                  <a:gd name="T35" fmla="*/ 108 h 206"/>
                  <a:gd name="T36" fmla="*/ 85 w 156"/>
                  <a:gd name="T37" fmla="*/ 109 h 206"/>
                  <a:gd name="T38" fmla="*/ 76 w 156"/>
                  <a:gd name="T39" fmla="*/ 108 h 206"/>
                  <a:gd name="T40" fmla="*/ 72 w 156"/>
                  <a:gd name="T41" fmla="*/ 101 h 206"/>
                  <a:gd name="T42" fmla="*/ 60 w 156"/>
                  <a:gd name="T43" fmla="*/ 99 h 206"/>
                  <a:gd name="T44" fmla="*/ 42 w 156"/>
                  <a:gd name="T45" fmla="*/ 103 h 206"/>
                  <a:gd name="T46" fmla="*/ 28 w 156"/>
                  <a:gd name="T47" fmla="*/ 99 h 206"/>
                  <a:gd name="T48" fmla="*/ 10 w 156"/>
                  <a:gd name="T49" fmla="*/ 79 h 206"/>
                  <a:gd name="T50" fmla="*/ 4 w 156"/>
                  <a:gd name="T51" fmla="*/ 69 h 206"/>
                  <a:gd name="T52" fmla="*/ 0 w 156"/>
                  <a:gd name="T53" fmla="*/ 63 h 206"/>
                  <a:gd name="T54" fmla="*/ 20 w 156"/>
                  <a:gd name="T55" fmla="*/ 51 h 206"/>
                  <a:gd name="T56" fmla="*/ 32 w 156"/>
                  <a:gd name="T57" fmla="*/ 55 h 206"/>
                  <a:gd name="T58" fmla="*/ 34 w 156"/>
                  <a:gd name="T59" fmla="*/ 43 h 206"/>
                  <a:gd name="T60" fmla="*/ 52 w 156"/>
                  <a:gd name="T61" fmla="*/ 37 h 206"/>
                  <a:gd name="T62" fmla="*/ 54 w 156"/>
                  <a:gd name="T63" fmla="*/ 36 h 20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56" h="206">
                    <a:moveTo>
                      <a:pt x="54" y="66"/>
                    </a:moveTo>
                    <a:cubicBezTo>
                      <a:pt x="58" y="63"/>
                      <a:pt x="64" y="63"/>
                      <a:pt x="66" y="58"/>
                    </a:cubicBezTo>
                    <a:cubicBezTo>
                      <a:pt x="67" y="56"/>
                      <a:pt x="67" y="53"/>
                      <a:pt x="68" y="52"/>
                    </a:cubicBezTo>
                    <a:cubicBezTo>
                      <a:pt x="71" y="49"/>
                      <a:pt x="80" y="44"/>
                      <a:pt x="80" y="44"/>
                    </a:cubicBezTo>
                    <a:cubicBezTo>
                      <a:pt x="113" y="55"/>
                      <a:pt x="85" y="29"/>
                      <a:pt x="106" y="22"/>
                    </a:cubicBezTo>
                    <a:cubicBezTo>
                      <a:pt x="110" y="17"/>
                      <a:pt x="108" y="9"/>
                      <a:pt x="112" y="4"/>
                    </a:cubicBezTo>
                    <a:cubicBezTo>
                      <a:pt x="115" y="1"/>
                      <a:pt x="124" y="0"/>
                      <a:pt x="124" y="0"/>
                    </a:cubicBezTo>
                    <a:cubicBezTo>
                      <a:pt x="138" y="14"/>
                      <a:pt x="126" y="23"/>
                      <a:pt x="150" y="28"/>
                    </a:cubicBezTo>
                    <a:cubicBezTo>
                      <a:pt x="156" y="36"/>
                      <a:pt x="154" y="39"/>
                      <a:pt x="146" y="44"/>
                    </a:cubicBezTo>
                    <a:cubicBezTo>
                      <a:pt x="141" y="52"/>
                      <a:pt x="135" y="61"/>
                      <a:pt x="126" y="64"/>
                    </a:cubicBezTo>
                    <a:cubicBezTo>
                      <a:pt x="118" y="75"/>
                      <a:pt x="128" y="83"/>
                      <a:pt x="132" y="94"/>
                    </a:cubicBezTo>
                    <a:cubicBezTo>
                      <a:pt x="129" y="103"/>
                      <a:pt x="135" y="105"/>
                      <a:pt x="142" y="110"/>
                    </a:cubicBezTo>
                    <a:cubicBezTo>
                      <a:pt x="145" y="119"/>
                      <a:pt x="141" y="120"/>
                      <a:pt x="146" y="128"/>
                    </a:cubicBezTo>
                    <a:cubicBezTo>
                      <a:pt x="142" y="139"/>
                      <a:pt x="135" y="133"/>
                      <a:pt x="128" y="128"/>
                    </a:cubicBezTo>
                    <a:cubicBezTo>
                      <a:pt x="116" y="132"/>
                      <a:pt x="122" y="136"/>
                      <a:pt x="116" y="146"/>
                    </a:cubicBezTo>
                    <a:cubicBezTo>
                      <a:pt x="113" y="151"/>
                      <a:pt x="108" y="152"/>
                      <a:pt x="104" y="156"/>
                    </a:cubicBezTo>
                    <a:cubicBezTo>
                      <a:pt x="107" y="167"/>
                      <a:pt x="112" y="191"/>
                      <a:pt x="100" y="198"/>
                    </a:cubicBezTo>
                    <a:cubicBezTo>
                      <a:pt x="96" y="200"/>
                      <a:pt x="92" y="200"/>
                      <a:pt x="88" y="202"/>
                    </a:cubicBezTo>
                    <a:cubicBezTo>
                      <a:pt x="86" y="203"/>
                      <a:pt x="84" y="205"/>
                      <a:pt x="82" y="206"/>
                    </a:cubicBezTo>
                    <a:cubicBezTo>
                      <a:pt x="80" y="205"/>
                      <a:pt x="77" y="204"/>
                      <a:pt x="76" y="202"/>
                    </a:cubicBezTo>
                    <a:cubicBezTo>
                      <a:pt x="74" y="198"/>
                      <a:pt x="76" y="191"/>
                      <a:pt x="72" y="190"/>
                    </a:cubicBezTo>
                    <a:cubicBezTo>
                      <a:pt x="68" y="189"/>
                      <a:pt x="60" y="186"/>
                      <a:pt x="60" y="186"/>
                    </a:cubicBezTo>
                    <a:cubicBezTo>
                      <a:pt x="53" y="188"/>
                      <a:pt x="49" y="192"/>
                      <a:pt x="42" y="194"/>
                    </a:cubicBezTo>
                    <a:cubicBezTo>
                      <a:pt x="34" y="189"/>
                      <a:pt x="37" y="183"/>
                      <a:pt x="28" y="186"/>
                    </a:cubicBezTo>
                    <a:cubicBezTo>
                      <a:pt x="12" y="181"/>
                      <a:pt x="19" y="161"/>
                      <a:pt x="10" y="148"/>
                    </a:cubicBezTo>
                    <a:cubicBezTo>
                      <a:pt x="5" y="121"/>
                      <a:pt x="11" y="147"/>
                      <a:pt x="4" y="130"/>
                    </a:cubicBezTo>
                    <a:cubicBezTo>
                      <a:pt x="2" y="126"/>
                      <a:pt x="0" y="118"/>
                      <a:pt x="0" y="118"/>
                    </a:cubicBezTo>
                    <a:cubicBezTo>
                      <a:pt x="2" y="95"/>
                      <a:pt x="0" y="83"/>
                      <a:pt x="20" y="96"/>
                    </a:cubicBezTo>
                    <a:cubicBezTo>
                      <a:pt x="23" y="105"/>
                      <a:pt x="23" y="110"/>
                      <a:pt x="32" y="104"/>
                    </a:cubicBezTo>
                    <a:cubicBezTo>
                      <a:pt x="35" y="95"/>
                      <a:pt x="29" y="88"/>
                      <a:pt x="34" y="80"/>
                    </a:cubicBezTo>
                    <a:cubicBezTo>
                      <a:pt x="36" y="76"/>
                      <a:pt x="48" y="73"/>
                      <a:pt x="52" y="70"/>
                    </a:cubicBezTo>
                    <a:cubicBezTo>
                      <a:pt x="57" y="63"/>
                      <a:pt x="58" y="62"/>
                      <a:pt x="54" y="66"/>
                    </a:cubicBezTo>
                    <a:close/>
                  </a:path>
                </a:pathLst>
              </a:custGeom>
              <a:solidFill>
                <a:schemeClr val="folHlink"/>
              </a:solidFill>
              <a:ln w="9525">
                <a:noFill/>
                <a:round/>
                <a:headEnd/>
                <a:tailEnd/>
              </a:ln>
            </p:spPr>
            <p:txBody>
              <a:bodyPr/>
              <a:lstStyle/>
              <a:p>
                <a:endParaRPr lang="zh-CN" altLang="en-US"/>
              </a:p>
            </p:txBody>
          </p:sp>
          <p:sp>
            <p:nvSpPr>
              <p:cNvPr id="44" name="任意多边形 82959"/>
              <p:cNvSpPr>
                <a:spLocks noChangeArrowheads="1"/>
              </p:cNvSpPr>
              <p:nvPr userDrawn="1"/>
            </p:nvSpPr>
            <p:spPr bwMode="auto">
              <a:xfrm>
                <a:off x="2375" y="800"/>
                <a:ext cx="110" cy="32"/>
              </a:xfrm>
              <a:custGeom>
                <a:avLst/>
                <a:gdLst>
                  <a:gd name="T0" fmla="*/ 4 w 109"/>
                  <a:gd name="T1" fmla="*/ 19 h 38"/>
                  <a:gd name="T2" fmla="*/ 18 w 109"/>
                  <a:gd name="T3" fmla="*/ 6 h 38"/>
                  <a:gd name="T4" fmla="*/ 46 w 109"/>
                  <a:gd name="T5" fmla="*/ 12 h 38"/>
                  <a:gd name="T6" fmla="*/ 75 w 109"/>
                  <a:gd name="T7" fmla="*/ 8 h 38"/>
                  <a:gd name="T8" fmla="*/ 93 w 109"/>
                  <a:gd name="T9" fmla="*/ 0 h 38"/>
                  <a:gd name="T10" fmla="*/ 79 w 109"/>
                  <a:gd name="T11" fmla="*/ 16 h 38"/>
                  <a:gd name="T12" fmla="*/ 63 w 109"/>
                  <a:gd name="T13" fmla="*/ 23 h 38"/>
                  <a:gd name="T14" fmla="*/ 42 w 109"/>
                  <a:gd name="T15" fmla="*/ 19 h 38"/>
                  <a:gd name="T16" fmla="*/ 14 w 109"/>
                  <a:gd name="T17" fmla="*/ 18 h 38"/>
                  <a:gd name="T18" fmla="*/ 4 w 109"/>
                  <a:gd name="T19" fmla="*/ 19 h 3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9" h="38">
                    <a:moveTo>
                      <a:pt x="4" y="32"/>
                    </a:moveTo>
                    <a:cubicBezTo>
                      <a:pt x="7" y="22"/>
                      <a:pt x="7" y="14"/>
                      <a:pt x="18" y="10"/>
                    </a:cubicBezTo>
                    <a:cubicBezTo>
                      <a:pt x="28" y="12"/>
                      <a:pt x="37" y="14"/>
                      <a:pt x="46" y="20"/>
                    </a:cubicBezTo>
                    <a:cubicBezTo>
                      <a:pt x="62" y="15"/>
                      <a:pt x="54" y="17"/>
                      <a:pt x="72" y="14"/>
                    </a:cubicBezTo>
                    <a:cubicBezTo>
                      <a:pt x="77" y="9"/>
                      <a:pt x="90" y="0"/>
                      <a:pt x="90" y="0"/>
                    </a:cubicBezTo>
                    <a:cubicBezTo>
                      <a:pt x="109" y="6"/>
                      <a:pt x="85" y="23"/>
                      <a:pt x="76" y="26"/>
                    </a:cubicBezTo>
                    <a:cubicBezTo>
                      <a:pt x="71" y="33"/>
                      <a:pt x="68" y="35"/>
                      <a:pt x="60" y="38"/>
                    </a:cubicBezTo>
                    <a:cubicBezTo>
                      <a:pt x="54" y="36"/>
                      <a:pt x="42" y="32"/>
                      <a:pt x="42" y="32"/>
                    </a:cubicBezTo>
                    <a:cubicBezTo>
                      <a:pt x="33" y="23"/>
                      <a:pt x="26" y="26"/>
                      <a:pt x="14" y="30"/>
                    </a:cubicBezTo>
                    <a:cubicBezTo>
                      <a:pt x="1" y="28"/>
                      <a:pt x="0" y="24"/>
                      <a:pt x="4" y="32"/>
                    </a:cubicBezTo>
                    <a:close/>
                  </a:path>
                </a:pathLst>
              </a:custGeom>
              <a:solidFill>
                <a:schemeClr val="folHlink"/>
              </a:solidFill>
              <a:ln w="9525">
                <a:noFill/>
                <a:round/>
                <a:headEnd/>
                <a:tailEnd/>
              </a:ln>
            </p:spPr>
            <p:txBody>
              <a:bodyPr/>
              <a:lstStyle/>
              <a:p>
                <a:endParaRPr lang="zh-CN" altLang="en-US"/>
              </a:p>
            </p:txBody>
          </p:sp>
          <p:sp>
            <p:nvSpPr>
              <p:cNvPr id="45" name="任意多边形 82960"/>
              <p:cNvSpPr>
                <a:spLocks noChangeArrowheads="1"/>
              </p:cNvSpPr>
              <p:nvPr userDrawn="1"/>
            </p:nvSpPr>
            <p:spPr bwMode="auto">
              <a:xfrm>
                <a:off x="2370" y="839"/>
                <a:ext cx="75" cy="84"/>
              </a:xfrm>
              <a:custGeom>
                <a:avLst/>
                <a:gdLst>
                  <a:gd name="T0" fmla="*/ 8 w 76"/>
                  <a:gd name="T1" fmla="*/ 10 h 104"/>
                  <a:gd name="T2" fmla="*/ 18 w 76"/>
                  <a:gd name="T3" fmla="*/ 0 h 104"/>
                  <a:gd name="T4" fmla="*/ 34 w 76"/>
                  <a:gd name="T5" fmla="*/ 10 h 104"/>
                  <a:gd name="T6" fmla="*/ 59 w 76"/>
                  <a:gd name="T7" fmla="*/ 2 h 104"/>
                  <a:gd name="T8" fmla="*/ 43 w 76"/>
                  <a:gd name="T9" fmla="*/ 18 h 104"/>
                  <a:gd name="T10" fmla="*/ 51 w 76"/>
                  <a:gd name="T11" fmla="*/ 26 h 104"/>
                  <a:gd name="T12" fmla="*/ 55 w 76"/>
                  <a:gd name="T13" fmla="*/ 32 h 104"/>
                  <a:gd name="T14" fmla="*/ 43 w 76"/>
                  <a:gd name="T15" fmla="*/ 39 h 104"/>
                  <a:gd name="T16" fmla="*/ 34 w 76"/>
                  <a:gd name="T17" fmla="*/ 32 h 104"/>
                  <a:gd name="T18" fmla="*/ 22 w 76"/>
                  <a:gd name="T19" fmla="*/ 26 h 104"/>
                  <a:gd name="T20" fmla="*/ 28 w 76"/>
                  <a:gd name="T21" fmla="*/ 36 h 104"/>
                  <a:gd name="T22" fmla="*/ 30 w 76"/>
                  <a:gd name="T23" fmla="*/ 39 h 104"/>
                  <a:gd name="T24" fmla="*/ 20 w 76"/>
                  <a:gd name="T25" fmla="*/ 55 h 104"/>
                  <a:gd name="T26" fmla="*/ 12 w 76"/>
                  <a:gd name="T27" fmla="*/ 53 h 104"/>
                  <a:gd name="T28" fmla="*/ 8 w 76"/>
                  <a:gd name="T29" fmla="*/ 48 h 104"/>
                  <a:gd name="T30" fmla="*/ 0 w 76"/>
                  <a:gd name="T31" fmla="*/ 29 h 104"/>
                  <a:gd name="T32" fmla="*/ 2 w 76"/>
                  <a:gd name="T33" fmla="*/ 15 h 104"/>
                  <a:gd name="T34" fmla="*/ 8 w 76"/>
                  <a:gd name="T35" fmla="*/ 10 h 10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76" h="104">
                    <a:moveTo>
                      <a:pt x="8" y="18"/>
                    </a:moveTo>
                    <a:cubicBezTo>
                      <a:pt x="10" y="8"/>
                      <a:pt x="9" y="3"/>
                      <a:pt x="18" y="0"/>
                    </a:cubicBezTo>
                    <a:cubicBezTo>
                      <a:pt x="28" y="3"/>
                      <a:pt x="25" y="12"/>
                      <a:pt x="34" y="18"/>
                    </a:cubicBezTo>
                    <a:cubicBezTo>
                      <a:pt x="46" y="16"/>
                      <a:pt x="51" y="8"/>
                      <a:pt x="62" y="4"/>
                    </a:cubicBezTo>
                    <a:cubicBezTo>
                      <a:pt x="76" y="9"/>
                      <a:pt x="56" y="31"/>
                      <a:pt x="46" y="34"/>
                    </a:cubicBezTo>
                    <a:cubicBezTo>
                      <a:pt x="51" y="56"/>
                      <a:pt x="43" y="29"/>
                      <a:pt x="54" y="48"/>
                    </a:cubicBezTo>
                    <a:cubicBezTo>
                      <a:pt x="56" y="52"/>
                      <a:pt x="58" y="60"/>
                      <a:pt x="58" y="60"/>
                    </a:cubicBezTo>
                    <a:cubicBezTo>
                      <a:pt x="55" y="68"/>
                      <a:pt x="54" y="71"/>
                      <a:pt x="46" y="74"/>
                    </a:cubicBezTo>
                    <a:cubicBezTo>
                      <a:pt x="38" y="71"/>
                      <a:pt x="37" y="68"/>
                      <a:pt x="34" y="60"/>
                    </a:cubicBezTo>
                    <a:cubicBezTo>
                      <a:pt x="33" y="50"/>
                      <a:pt x="32" y="33"/>
                      <a:pt x="22" y="48"/>
                    </a:cubicBezTo>
                    <a:cubicBezTo>
                      <a:pt x="25" y="60"/>
                      <a:pt x="23" y="53"/>
                      <a:pt x="28" y="68"/>
                    </a:cubicBezTo>
                    <a:cubicBezTo>
                      <a:pt x="29" y="70"/>
                      <a:pt x="30" y="74"/>
                      <a:pt x="30" y="74"/>
                    </a:cubicBezTo>
                    <a:cubicBezTo>
                      <a:pt x="24" y="84"/>
                      <a:pt x="22" y="93"/>
                      <a:pt x="20" y="104"/>
                    </a:cubicBezTo>
                    <a:cubicBezTo>
                      <a:pt x="17" y="103"/>
                      <a:pt x="14" y="104"/>
                      <a:pt x="12" y="102"/>
                    </a:cubicBezTo>
                    <a:cubicBezTo>
                      <a:pt x="9" y="99"/>
                      <a:pt x="8" y="90"/>
                      <a:pt x="8" y="90"/>
                    </a:cubicBezTo>
                    <a:cubicBezTo>
                      <a:pt x="13" y="75"/>
                      <a:pt x="14" y="64"/>
                      <a:pt x="0" y="54"/>
                    </a:cubicBezTo>
                    <a:cubicBezTo>
                      <a:pt x="1" y="46"/>
                      <a:pt x="1" y="38"/>
                      <a:pt x="2" y="30"/>
                    </a:cubicBezTo>
                    <a:cubicBezTo>
                      <a:pt x="2" y="27"/>
                      <a:pt x="13" y="2"/>
                      <a:pt x="8" y="18"/>
                    </a:cubicBezTo>
                    <a:close/>
                  </a:path>
                </a:pathLst>
              </a:custGeom>
              <a:solidFill>
                <a:schemeClr val="folHlink"/>
              </a:solidFill>
              <a:ln w="9525">
                <a:noFill/>
                <a:round/>
                <a:headEnd/>
                <a:tailEnd/>
              </a:ln>
            </p:spPr>
            <p:txBody>
              <a:bodyPr/>
              <a:lstStyle/>
              <a:p>
                <a:endParaRPr lang="zh-CN" altLang="en-US"/>
              </a:p>
            </p:txBody>
          </p:sp>
          <p:sp>
            <p:nvSpPr>
              <p:cNvPr id="46" name="任意多边形 82961"/>
              <p:cNvSpPr>
                <a:spLocks noChangeArrowheads="1"/>
              </p:cNvSpPr>
              <p:nvPr userDrawn="1"/>
            </p:nvSpPr>
            <p:spPr bwMode="auto">
              <a:xfrm>
                <a:off x="2497" y="793"/>
                <a:ext cx="37" cy="49"/>
              </a:xfrm>
              <a:custGeom>
                <a:avLst/>
                <a:gdLst>
                  <a:gd name="T0" fmla="*/ 3 w 37"/>
                  <a:gd name="T1" fmla="*/ 14 h 61"/>
                  <a:gd name="T2" fmla="*/ 13 w 37"/>
                  <a:gd name="T3" fmla="*/ 0 h 61"/>
                  <a:gd name="T4" fmla="*/ 15 w 37"/>
                  <a:gd name="T5" fmla="*/ 14 h 61"/>
                  <a:gd name="T6" fmla="*/ 37 w 37"/>
                  <a:gd name="T7" fmla="*/ 20 h 61"/>
                  <a:gd name="T8" fmla="*/ 19 w 37"/>
                  <a:gd name="T9" fmla="*/ 22 h 61"/>
                  <a:gd name="T10" fmla="*/ 5 w 37"/>
                  <a:gd name="T11" fmla="*/ 31 h 61"/>
                  <a:gd name="T12" fmla="*/ 1 w 37"/>
                  <a:gd name="T13" fmla="*/ 18 h 61"/>
                  <a:gd name="T14" fmla="*/ 3 w 37"/>
                  <a:gd name="T15" fmla="*/ 14 h 6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7" h="61">
                    <a:moveTo>
                      <a:pt x="3" y="28"/>
                    </a:moveTo>
                    <a:cubicBezTo>
                      <a:pt x="5" y="14"/>
                      <a:pt x="2" y="7"/>
                      <a:pt x="13" y="0"/>
                    </a:cubicBezTo>
                    <a:cubicBezTo>
                      <a:pt x="26" y="9"/>
                      <a:pt x="23" y="17"/>
                      <a:pt x="15" y="28"/>
                    </a:cubicBezTo>
                    <a:cubicBezTo>
                      <a:pt x="25" y="31"/>
                      <a:pt x="33" y="27"/>
                      <a:pt x="37" y="38"/>
                    </a:cubicBezTo>
                    <a:cubicBezTo>
                      <a:pt x="30" y="45"/>
                      <a:pt x="28" y="47"/>
                      <a:pt x="19" y="44"/>
                    </a:cubicBezTo>
                    <a:cubicBezTo>
                      <a:pt x="13" y="54"/>
                      <a:pt x="18" y="61"/>
                      <a:pt x="5" y="58"/>
                    </a:cubicBezTo>
                    <a:cubicBezTo>
                      <a:pt x="0" y="50"/>
                      <a:pt x="3" y="44"/>
                      <a:pt x="1" y="34"/>
                    </a:cubicBezTo>
                    <a:cubicBezTo>
                      <a:pt x="2" y="32"/>
                      <a:pt x="3" y="28"/>
                      <a:pt x="3" y="28"/>
                    </a:cubicBezTo>
                    <a:close/>
                  </a:path>
                </a:pathLst>
              </a:custGeom>
              <a:solidFill>
                <a:schemeClr val="folHlink"/>
              </a:solidFill>
              <a:ln w="9525">
                <a:noFill/>
                <a:round/>
                <a:headEnd/>
                <a:tailEnd/>
              </a:ln>
            </p:spPr>
            <p:txBody>
              <a:bodyPr/>
              <a:lstStyle/>
              <a:p>
                <a:endParaRPr lang="zh-CN" altLang="en-US"/>
              </a:p>
            </p:txBody>
          </p:sp>
          <p:sp>
            <p:nvSpPr>
              <p:cNvPr id="47" name="任意多边形 82962"/>
              <p:cNvSpPr>
                <a:spLocks noChangeArrowheads="1"/>
              </p:cNvSpPr>
              <p:nvPr userDrawn="1"/>
            </p:nvSpPr>
            <p:spPr bwMode="auto">
              <a:xfrm>
                <a:off x="2506" y="869"/>
                <a:ext cx="47" cy="24"/>
              </a:xfrm>
              <a:custGeom>
                <a:avLst/>
                <a:gdLst>
                  <a:gd name="T0" fmla="*/ 7 w 49"/>
                  <a:gd name="T1" fmla="*/ 0 h 29"/>
                  <a:gd name="T2" fmla="*/ 26 w 49"/>
                  <a:gd name="T3" fmla="*/ 0 h 29"/>
                  <a:gd name="T4" fmla="*/ 43 w 49"/>
                  <a:gd name="T5" fmla="*/ 9 h 29"/>
                  <a:gd name="T6" fmla="*/ 32 w 49"/>
                  <a:gd name="T7" fmla="*/ 8 h 29"/>
                  <a:gd name="T8" fmla="*/ 3 w 49"/>
                  <a:gd name="T9" fmla="*/ 9 h 29"/>
                  <a:gd name="T10" fmla="*/ 7 w 49"/>
                  <a:gd name="T11" fmla="*/ 0 h 2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9" h="29">
                    <a:moveTo>
                      <a:pt x="7" y="0"/>
                    </a:moveTo>
                    <a:cubicBezTo>
                      <a:pt x="15" y="6"/>
                      <a:pt x="19" y="2"/>
                      <a:pt x="29" y="0"/>
                    </a:cubicBezTo>
                    <a:cubicBezTo>
                      <a:pt x="45" y="5"/>
                      <a:pt x="40" y="3"/>
                      <a:pt x="49" y="16"/>
                    </a:cubicBezTo>
                    <a:cubicBezTo>
                      <a:pt x="46" y="29"/>
                      <a:pt x="42" y="21"/>
                      <a:pt x="35" y="14"/>
                    </a:cubicBezTo>
                    <a:cubicBezTo>
                      <a:pt x="26" y="15"/>
                      <a:pt x="12" y="19"/>
                      <a:pt x="3" y="16"/>
                    </a:cubicBezTo>
                    <a:cubicBezTo>
                      <a:pt x="0" y="6"/>
                      <a:pt x="7" y="10"/>
                      <a:pt x="7" y="0"/>
                    </a:cubicBezTo>
                    <a:close/>
                  </a:path>
                </a:pathLst>
              </a:custGeom>
              <a:solidFill>
                <a:schemeClr val="folHlink"/>
              </a:solidFill>
              <a:ln w="9525">
                <a:noFill/>
                <a:round/>
                <a:headEnd/>
                <a:tailEnd/>
              </a:ln>
            </p:spPr>
            <p:txBody>
              <a:bodyPr/>
              <a:lstStyle/>
              <a:p>
                <a:endParaRPr lang="zh-CN" altLang="en-US"/>
              </a:p>
            </p:txBody>
          </p:sp>
          <p:sp>
            <p:nvSpPr>
              <p:cNvPr id="48" name="任意多边形 82963"/>
              <p:cNvSpPr>
                <a:spLocks noChangeArrowheads="1"/>
              </p:cNvSpPr>
              <p:nvPr userDrawn="1"/>
            </p:nvSpPr>
            <p:spPr bwMode="auto">
              <a:xfrm>
                <a:off x="2555" y="832"/>
                <a:ext cx="61" cy="42"/>
              </a:xfrm>
              <a:custGeom>
                <a:avLst/>
                <a:gdLst>
                  <a:gd name="T0" fmla="*/ 21 w 61"/>
                  <a:gd name="T1" fmla="*/ 25 h 48"/>
                  <a:gd name="T2" fmla="*/ 15 w 61"/>
                  <a:gd name="T3" fmla="*/ 18 h 48"/>
                  <a:gd name="T4" fmla="*/ 3 w 61"/>
                  <a:gd name="T5" fmla="*/ 15 h 48"/>
                  <a:gd name="T6" fmla="*/ 13 w 61"/>
                  <a:gd name="T7" fmla="*/ 5 h 48"/>
                  <a:gd name="T8" fmla="*/ 25 w 61"/>
                  <a:gd name="T9" fmla="*/ 0 h 48"/>
                  <a:gd name="T10" fmla="*/ 49 w 61"/>
                  <a:gd name="T11" fmla="*/ 7 h 48"/>
                  <a:gd name="T12" fmla="*/ 53 w 61"/>
                  <a:gd name="T13" fmla="*/ 14 h 48"/>
                  <a:gd name="T14" fmla="*/ 61 w 61"/>
                  <a:gd name="T15" fmla="*/ 22 h 48"/>
                  <a:gd name="T16" fmla="*/ 41 w 61"/>
                  <a:gd name="T17" fmla="*/ 25 h 48"/>
                  <a:gd name="T18" fmla="*/ 23 w 61"/>
                  <a:gd name="T19" fmla="*/ 30 h 48"/>
                  <a:gd name="T20" fmla="*/ 21 w 61"/>
                  <a:gd name="T21" fmla="*/ 25 h 4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1" h="48">
                    <a:moveTo>
                      <a:pt x="21" y="38"/>
                    </a:moveTo>
                    <a:cubicBezTo>
                      <a:pt x="19" y="34"/>
                      <a:pt x="19" y="29"/>
                      <a:pt x="15" y="26"/>
                    </a:cubicBezTo>
                    <a:cubicBezTo>
                      <a:pt x="12" y="24"/>
                      <a:pt x="3" y="22"/>
                      <a:pt x="3" y="22"/>
                    </a:cubicBezTo>
                    <a:cubicBezTo>
                      <a:pt x="0" y="12"/>
                      <a:pt x="5" y="12"/>
                      <a:pt x="13" y="8"/>
                    </a:cubicBezTo>
                    <a:cubicBezTo>
                      <a:pt x="17" y="6"/>
                      <a:pt x="25" y="0"/>
                      <a:pt x="25" y="0"/>
                    </a:cubicBezTo>
                    <a:cubicBezTo>
                      <a:pt x="37" y="2"/>
                      <a:pt x="41" y="2"/>
                      <a:pt x="49" y="10"/>
                    </a:cubicBezTo>
                    <a:cubicBezTo>
                      <a:pt x="45" y="21"/>
                      <a:pt x="46" y="12"/>
                      <a:pt x="53" y="20"/>
                    </a:cubicBezTo>
                    <a:cubicBezTo>
                      <a:pt x="56" y="24"/>
                      <a:pt x="61" y="32"/>
                      <a:pt x="61" y="32"/>
                    </a:cubicBezTo>
                    <a:cubicBezTo>
                      <a:pt x="56" y="47"/>
                      <a:pt x="53" y="42"/>
                      <a:pt x="41" y="38"/>
                    </a:cubicBezTo>
                    <a:cubicBezTo>
                      <a:pt x="27" y="47"/>
                      <a:pt x="34" y="48"/>
                      <a:pt x="23" y="44"/>
                    </a:cubicBezTo>
                    <a:cubicBezTo>
                      <a:pt x="22" y="42"/>
                      <a:pt x="21" y="38"/>
                      <a:pt x="21" y="38"/>
                    </a:cubicBezTo>
                    <a:close/>
                  </a:path>
                </a:pathLst>
              </a:custGeom>
              <a:solidFill>
                <a:schemeClr val="folHlink"/>
              </a:solidFill>
              <a:ln w="9525">
                <a:noFill/>
                <a:round/>
                <a:headEnd/>
                <a:tailEnd/>
              </a:ln>
            </p:spPr>
            <p:txBody>
              <a:bodyPr/>
              <a:lstStyle/>
              <a:p>
                <a:endParaRPr lang="zh-CN" altLang="en-US"/>
              </a:p>
            </p:txBody>
          </p:sp>
          <p:sp>
            <p:nvSpPr>
              <p:cNvPr id="49" name="任意多边形 82964"/>
              <p:cNvSpPr>
                <a:spLocks noChangeArrowheads="1"/>
              </p:cNvSpPr>
              <p:nvPr userDrawn="1"/>
            </p:nvSpPr>
            <p:spPr bwMode="auto">
              <a:xfrm>
                <a:off x="2572" y="852"/>
                <a:ext cx="286" cy="149"/>
              </a:xfrm>
              <a:custGeom>
                <a:avLst/>
                <a:gdLst>
                  <a:gd name="T0" fmla="*/ 46 w 286"/>
                  <a:gd name="T1" fmla="*/ 16 h 182"/>
                  <a:gd name="T2" fmla="*/ 36 w 286"/>
                  <a:gd name="T3" fmla="*/ 7 h 182"/>
                  <a:gd name="T4" fmla="*/ 26 w 286"/>
                  <a:gd name="T5" fmla="*/ 16 h 182"/>
                  <a:gd name="T6" fmla="*/ 0 w 286"/>
                  <a:gd name="T7" fmla="*/ 13 h 182"/>
                  <a:gd name="T8" fmla="*/ 10 w 286"/>
                  <a:gd name="T9" fmla="*/ 23 h 182"/>
                  <a:gd name="T10" fmla="*/ 16 w 286"/>
                  <a:gd name="T11" fmla="*/ 34 h 182"/>
                  <a:gd name="T12" fmla="*/ 24 w 286"/>
                  <a:gd name="T13" fmla="*/ 26 h 182"/>
                  <a:gd name="T14" fmla="*/ 30 w 286"/>
                  <a:gd name="T15" fmla="*/ 24 h 182"/>
                  <a:gd name="T16" fmla="*/ 48 w 286"/>
                  <a:gd name="T17" fmla="*/ 31 h 182"/>
                  <a:gd name="T18" fmla="*/ 70 w 286"/>
                  <a:gd name="T19" fmla="*/ 34 h 182"/>
                  <a:gd name="T20" fmla="*/ 88 w 286"/>
                  <a:gd name="T21" fmla="*/ 39 h 182"/>
                  <a:gd name="T22" fmla="*/ 106 w 286"/>
                  <a:gd name="T23" fmla="*/ 56 h 182"/>
                  <a:gd name="T24" fmla="*/ 104 w 286"/>
                  <a:gd name="T25" fmla="*/ 67 h 182"/>
                  <a:gd name="T26" fmla="*/ 98 w 286"/>
                  <a:gd name="T27" fmla="*/ 74 h 182"/>
                  <a:gd name="T28" fmla="*/ 122 w 286"/>
                  <a:gd name="T29" fmla="*/ 70 h 182"/>
                  <a:gd name="T30" fmla="*/ 140 w 286"/>
                  <a:gd name="T31" fmla="*/ 77 h 182"/>
                  <a:gd name="T32" fmla="*/ 168 w 286"/>
                  <a:gd name="T33" fmla="*/ 81 h 182"/>
                  <a:gd name="T34" fmla="*/ 174 w 286"/>
                  <a:gd name="T35" fmla="*/ 80 h 182"/>
                  <a:gd name="T36" fmla="*/ 168 w 286"/>
                  <a:gd name="T37" fmla="*/ 74 h 182"/>
                  <a:gd name="T38" fmla="*/ 178 w 286"/>
                  <a:gd name="T39" fmla="*/ 75 h 182"/>
                  <a:gd name="T40" fmla="*/ 186 w 286"/>
                  <a:gd name="T41" fmla="*/ 65 h 182"/>
                  <a:gd name="T42" fmla="*/ 202 w 286"/>
                  <a:gd name="T43" fmla="*/ 67 h 182"/>
                  <a:gd name="T44" fmla="*/ 214 w 286"/>
                  <a:gd name="T45" fmla="*/ 71 h 182"/>
                  <a:gd name="T46" fmla="*/ 244 w 286"/>
                  <a:gd name="T47" fmla="*/ 93 h 182"/>
                  <a:gd name="T48" fmla="*/ 262 w 286"/>
                  <a:gd name="T49" fmla="*/ 98 h 182"/>
                  <a:gd name="T50" fmla="*/ 284 w 286"/>
                  <a:gd name="T51" fmla="*/ 93 h 182"/>
                  <a:gd name="T52" fmla="*/ 268 w 286"/>
                  <a:gd name="T53" fmla="*/ 88 h 182"/>
                  <a:gd name="T54" fmla="*/ 256 w 286"/>
                  <a:gd name="T55" fmla="*/ 76 h 182"/>
                  <a:gd name="T56" fmla="*/ 250 w 286"/>
                  <a:gd name="T57" fmla="*/ 72 h 182"/>
                  <a:gd name="T58" fmla="*/ 248 w 286"/>
                  <a:gd name="T59" fmla="*/ 67 h 182"/>
                  <a:gd name="T60" fmla="*/ 236 w 286"/>
                  <a:gd name="T61" fmla="*/ 64 h 182"/>
                  <a:gd name="T62" fmla="*/ 240 w 286"/>
                  <a:gd name="T63" fmla="*/ 53 h 182"/>
                  <a:gd name="T64" fmla="*/ 220 w 286"/>
                  <a:gd name="T65" fmla="*/ 47 h 182"/>
                  <a:gd name="T66" fmla="*/ 210 w 286"/>
                  <a:gd name="T67" fmla="*/ 38 h 182"/>
                  <a:gd name="T68" fmla="*/ 190 w 286"/>
                  <a:gd name="T69" fmla="*/ 29 h 182"/>
                  <a:gd name="T70" fmla="*/ 168 w 286"/>
                  <a:gd name="T71" fmla="*/ 20 h 182"/>
                  <a:gd name="T72" fmla="*/ 156 w 286"/>
                  <a:gd name="T73" fmla="*/ 19 h 182"/>
                  <a:gd name="T74" fmla="*/ 120 w 286"/>
                  <a:gd name="T75" fmla="*/ 9 h 182"/>
                  <a:gd name="T76" fmla="*/ 102 w 286"/>
                  <a:gd name="T77" fmla="*/ 2 h 182"/>
                  <a:gd name="T78" fmla="*/ 96 w 286"/>
                  <a:gd name="T79" fmla="*/ 0 h 182"/>
                  <a:gd name="T80" fmla="*/ 70 w 286"/>
                  <a:gd name="T81" fmla="*/ 6 h 182"/>
                  <a:gd name="T82" fmla="*/ 56 w 286"/>
                  <a:gd name="T83" fmla="*/ 17 h 182"/>
                  <a:gd name="T84" fmla="*/ 46 w 286"/>
                  <a:gd name="T85" fmla="*/ 16 h 182"/>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286" h="182">
                    <a:moveTo>
                      <a:pt x="46" y="28"/>
                    </a:moveTo>
                    <a:cubicBezTo>
                      <a:pt x="41" y="14"/>
                      <a:pt x="46" y="17"/>
                      <a:pt x="36" y="14"/>
                    </a:cubicBezTo>
                    <a:cubicBezTo>
                      <a:pt x="31" y="17"/>
                      <a:pt x="26" y="30"/>
                      <a:pt x="26" y="30"/>
                    </a:cubicBezTo>
                    <a:cubicBezTo>
                      <a:pt x="12" y="25"/>
                      <a:pt x="19" y="21"/>
                      <a:pt x="0" y="24"/>
                    </a:cubicBezTo>
                    <a:cubicBezTo>
                      <a:pt x="2" y="33"/>
                      <a:pt x="2" y="37"/>
                      <a:pt x="10" y="42"/>
                    </a:cubicBezTo>
                    <a:cubicBezTo>
                      <a:pt x="12" y="49"/>
                      <a:pt x="14" y="55"/>
                      <a:pt x="16" y="62"/>
                    </a:cubicBezTo>
                    <a:cubicBezTo>
                      <a:pt x="24" y="59"/>
                      <a:pt x="27" y="57"/>
                      <a:pt x="24" y="48"/>
                    </a:cubicBezTo>
                    <a:cubicBezTo>
                      <a:pt x="26" y="47"/>
                      <a:pt x="28" y="43"/>
                      <a:pt x="30" y="44"/>
                    </a:cubicBezTo>
                    <a:cubicBezTo>
                      <a:pt x="48" y="48"/>
                      <a:pt x="36" y="52"/>
                      <a:pt x="48" y="56"/>
                    </a:cubicBezTo>
                    <a:cubicBezTo>
                      <a:pt x="74" y="65"/>
                      <a:pt x="47" y="56"/>
                      <a:pt x="70" y="62"/>
                    </a:cubicBezTo>
                    <a:cubicBezTo>
                      <a:pt x="77" y="64"/>
                      <a:pt x="88" y="72"/>
                      <a:pt x="88" y="72"/>
                    </a:cubicBezTo>
                    <a:cubicBezTo>
                      <a:pt x="96" y="84"/>
                      <a:pt x="102" y="87"/>
                      <a:pt x="106" y="102"/>
                    </a:cubicBezTo>
                    <a:cubicBezTo>
                      <a:pt x="105" y="109"/>
                      <a:pt x="106" y="115"/>
                      <a:pt x="104" y="122"/>
                    </a:cubicBezTo>
                    <a:cubicBezTo>
                      <a:pt x="103" y="126"/>
                      <a:pt x="94" y="132"/>
                      <a:pt x="98" y="134"/>
                    </a:cubicBezTo>
                    <a:cubicBezTo>
                      <a:pt x="106" y="137"/>
                      <a:pt x="122" y="128"/>
                      <a:pt x="122" y="128"/>
                    </a:cubicBezTo>
                    <a:cubicBezTo>
                      <a:pt x="130" y="131"/>
                      <a:pt x="133" y="135"/>
                      <a:pt x="140" y="140"/>
                    </a:cubicBezTo>
                    <a:cubicBezTo>
                      <a:pt x="148" y="145"/>
                      <a:pt x="159" y="145"/>
                      <a:pt x="168" y="148"/>
                    </a:cubicBezTo>
                    <a:cubicBezTo>
                      <a:pt x="170" y="147"/>
                      <a:pt x="173" y="148"/>
                      <a:pt x="174" y="146"/>
                    </a:cubicBezTo>
                    <a:cubicBezTo>
                      <a:pt x="176" y="142"/>
                      <a:pt x="164" y="136"/>
                      <a:pt x="168" y="134"/>
                    </a:cubicBezTo>
                    <a:cubicBezTo>
                      <a:pt x="171" y="132"/>
                      <a:pt x="175" y="135"/>
                      <a:pt x="178" y="136"/>
                    </a:cubicBezTo>
                    <a:cubicBezTo>
                      <a:pt x="182" y="131"/>
                      <a:pt x="186" y="118"/>
                      <a:pt x="186" y="118"/>
                    </a:cubicBezTo>
                    <a:cubicBezTo>
                      <a:pt x="189" y="119"/>
                      <a:pt x="199" y="120"/>
                      <a:pt x="202" y="122"/>
                    </a:cubicBezTo>
                    <a:cubicBezTo>
                      <a:pt x="206" y="124"/>
                      <a:pt x="214" y="130"/>
                      <a:pt x="214" y="130"/>
                    </a:cubicBezTo>
                    <a:cubicBezTo>
                      <a:pt x="224" y="145"/>
                      <a:pt x="228" y="158"/>
                      <a:pt x="244" y="168"/>
                    </a:cubicBezTo>
                    <a:cubicBezTo>
                      <a:pt x="250" y="172"/>
                      <a:pt x="262" y="178"/>
                      <a:pt x="262" y="178"/>
                    </a:cubicBezTo>
                    <a:cubicBezTo>
                      <a:pt x="265" y="178"/>
                      <a:pt x="286" y="182"/>
                      <a:pt x="284" y="170"/>
                    </a:cubicBezTo>
                    <a:cubicBezTo>
                      <a:pt x="283" y="164"/>
                      <a:pt x="268" y="160"/>
                      <a:pt x="268" y="160"/>
                    </a:cubicBezTo>
                    <a:cubicBezTo>
                      <a:pt x="261" y="150"/>
                      <a:pt x="270" y="143"/>
                      <a:pt x="256" y="138"/>
                    </a:cubicBezTo>
                    <a:cubicBezTo>
                      <a:pt x="254" y="136"/>
                      <a:pt x="251" y="135"/>
                      <a:pt x="250" y="132"/>
                    </a:cubicBezTo>
                    <a:cubicBezTo>
                      <a:pt x="248" y="129"/>
                      <a:pt x="250" y="125"/>
                      <a:pt x="248" y="122"/>
                    </a:cubicBezTo>
                    <a:cubicBezTo>
                      <a:pt x="246" y="118"/>
                      <a:pt x="240" y="118"/>
                      <a:pt x="236" y="116"/>
                    </a:cubicBezTo>
                    <a:cubicBezTo>
                      <a:pt x="230" y="107"/>
                      <a:pt x="227" y="100"/>
                      <a:pt x="240" y="96"/>
                    </a:cubicBezTo>
                    <a:cubicBezTo>
                      <a:pt x="236" y="83"/>
                      <a:pt x="236" y="84"/>
                      <a:pt x="220" y="86"/>
                    </a:cubicBezTo>
                    <a:cubicBezTo>
                      <a:pt x="209" y="82"/>
                      <a:pt x="208" y="82"/>
                      <a:pt x="210" y="70"/>
                    </a:cubicBezTo>
                    <a:cubicBezTo>
                      <a:pt x="207" y="60"/>
                      <a:pt x="199" y="57"/>
                      <a:pt x="190" y="54"/>
                    </a:cubicBezTo>
                    <a:cubicBezTo>
                      <a:pt x="181" y="45"/>
                      <a:pt x="181" y="42"/>
                      <a:pt x="168" y="38"/>
                    </a:cubicBezTo>
                    <a:cubicBezTo>
                      <a:pt x="164" y="37"/>
                      <a:pt x="156" y="34"/>
                      <a:pt x="156" y="34"/>
                    </a:cubicBezTo>
                    <a:cubicBezTo>
                      <a:pt x="146" y="24"/>
                      <a:pt x="134" y="21"/>
                      <a:pt x="120" y="16"/>
                    </a:cubicBezTo>
                    <a:cubicBezTo>
                      <a:pt x="113" y="14"/>
                      <a:pt x="108" y="8"/>
                      <a:pt x="102" y="4"/>
                    </a:cubicBezTo>
                    <a:cubicBezTo>
                      <a:pt x="100" y="3"/>
                      <a:pt x="96" y="0"/>
                      <a:pt x="96" y="0"/>
                    </a:cubicBezTo>
                    <a:cubicBezTo>
                      <a:pt x="83" y="2"/>
                      <a:pt x="79" y="1"/>
                      <a:pt x="70" y="10"/>
                    </a:cubicBezTo>
                    <a:cubicBezTo>
                      <a:pt x="67" y="19"/>
                      <a:pt x="63" y="27"/>
                      <a:pt x="56" y="32"/>
                    </a:cubicBezTo>
                    <a:cubicBezTo>
                      <a:pt x="49" y="30"/>
                      <a:pt x="52" y="31"/>
                      <a:pt x="46" y="28"/>
                    </a:cubicBezTo>
                    <a:close/>
                  </a:path>
                </a:pathLst>
              </a:custGeom>
              <a:solidFill>
                <a:schemeClr val="folHlink"/>
              </a:solidFill>
              <a:ln w="9525">
                <a:noFill/>
                <a:round/>
                <a:headEnd/>
                <a:tailEnd/>
              </a:ln>
            </p:spPr>
            <p:txBody>
              <a:bodyPr/>
              <a:lstStyle/>
              <a:p>
                <a:endParaRPr lang="zh-CN" altLang="en-US"/>
              </a:p>
            </p:txBody>
          </p:sp>
          <p:sp>
            <p:nvSpPr>
              <p:cNvPr id="50" name="任意多边形 82965"/>
              <p:cNvSpPr>
                <a:spLocks noChangeArrowheads="1"/>
              </p:cNvSpPr>
              <p:nvPr userDrawn="1"/>
            </p:nvSpPr>
            <p:spPr bwMode="auto">
              <a:xfrm>
                <a:off x="2820" y="866"/>
                <a:ext cx="78" cy="64"/>
              </a:xfrm>
              <a:custGeom>
                <a:avLst/>
                <a:gdLst>
                  <a:gd name="T0" fmla="*/ 1 w 78"/>
                  <a:gd name="T1" fmla="*/ 32 h 78"/>
                  <a:gd name="T2" fmla="*/ 27 w 78"/>
                  <a:gd name="T3" fmla="*/ 33 h 78"/>
                  <a:gd name="T4" fmla="*/ 45 w 78"/>
                  <a:gd name="T5" fmla="*/ 26 h 78"/>
                  <a:gd name="T6" fmla="*/ 57 w 78"/>
                  <a:gd name="T7" fmla="*/ 17 h 78"/>
                  <a:gd name="T8" fmla="*/ 43 w 78"/>
                  <a:gd name="T9" fmla="*/ 7 h 78"/>
                  <a:gd name="T10" fmla="*/ 43 w 78"/>
                  <a:gd name="T11" fmla="*/ 2 h 78"/>
                  <a:gd name="T12" fmla="*/ 71 w 78"/>
                  <a:gd name="T13" fmla="*/ 14 h 78"/>
                  <a:gd name="T14" fmla="*/ 67 w 78"/>
                  <a:gd name="T15" fmla="*/ 30 h 78"/>
                  <a:gd name="T16" fmla="*/ 33 w 78"/>
                  <a:gd name="T17" fmla="*/ 43 h 78"/>
                  <a:gd name="T18" fmla="*/ 9 w 78"/>
                  <a:gd name="T19" fmla="*/ 36 h 78"/>
                  <a:gd name="T20" fmla="*/ 3 w 78"/>
                  <a:gd name="T21" fmla="*/ 34 h 78"/>
                  <a:gd name="T22" fmla="*/ 1 w 78"/>
                  <a:gd name="T23" fmla="*/ 32 h 7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78" h="78">
                    <a:moveTo>
                      <a:pt x="1" y="58"/>
                    </a:moveTo>
                    <a:cubicBezTo>
                      <a:pt x="6" y="44"/>
                      <a:pt x="18" y="57"/>
                      <a:pt x="27" y="60"/>
                    </a:cubicBezTo>
                    <a:cubicBezTo>
                      <a:pt x="35" y="57"/>
                      <a:pt x="38" y="52"/>
                      <a:pt x="45" y="48"/>
                    </a:cubicBezTo>
                    <a:cubicBezTo>
                      <a:pt x="48" y="40"/>
                      <a:pt x="51" y="36"/>
                      <a:pt x="57" y="30"/>
                    </a:cubicBezTo>
                    <a:cubicBezTo>
                      <a:pt x="55" y="23"/>
                      <a:pt x="43" y="14"/>
                      <a:pt x="43" y="14"/>
                    </a:cubicBezTo>
                    <a:cubicBezTo>
                      <a:pt x="33" y="0"/>
                      <a:pt x="30" y="1"/>
                      <a:pt x="43" y="4"/>
                    </a:cubicBezTo>
                    <a:cubicBezTo>
                      <a:pt x="54" y="11"/>
                      <a:pt x="58" y="22"/>
                      <a:pt x="71" y="26"/>
                    </a:cubicBezTo>
                    <a:cubicBezTo>
                      <a:pt x="78" y="37"/>
                      <a:pt x="78" y="46"/>
                      <a:pt x="67" y="54"/>
                    </a:cubicBezTo>
                    <a:cubicBezTo>
                      <a:pt x="51" y="49"/>
                      <a:pt x="53" y="71"/>
                      <a:pt x="33" y="78"/>
                    </a:cubicBezTo>
                    <a:cubicBezTo>
                      <a:pt x="16" y="72"/>
                      <a:pt x="25" y="76"/>
                      <a:pt x="9" y="66"/>
                    </a:cubicBezTo>
                    <a:cubicBezTo>
                      <a:pt x="7" y="65"/>
                      <a:pt x="3" y="62"/>
                      <a:pt x="3" y="62"/>
                    </a:cubicBezTo>
                    <a:cubicBezTo>
                      <a:pt x="0" y="54"/>
                      <a:pt x="13" y="42"/>
                      <a:pt x="1" y="58"/>
                    </a:cubicBezTo>
                    <a:close/>
                  </a:path>
                </a:pathLst>
              </a:custGeom>
              <a:solidFill>
                <a:schemeClr val="folHlink"/>
              </a:solidFill>
              <a:ln w="9525">
                <a:noFill/>
                <a:round/>
                <a:headEnd/>
                <a:tailEnd/>
              </a:ln>
            </p:spPr>
            <p:txBody>
              <a:bodyPr/>
              <a:lstStyle/>
              <a:p>
                <a:endParaRPr lang="zh-CN" altLang="en-US"/>
              </a:p>
            </p:txBody>
          </p:sp>
          <p:sp>
            <p:nvSpPr>
              <p:cNvPr id="51" name="任意多边形 82966"/>
              <p:cNvSpPr>
                <a:spLocks noChangeArrowheads="1"/>
              </p:cNvSpPr>
              <p:nvPr userDrawn="1"/>
            </p:nvSpPr>
            <p:spPr bwMode="auto">
              <a:xfrm>
                <a:off x="2984" y="732"/>
                <a:ext cx="19" cy="14"/>
              </a:xfrm>
              <a:custGeom>
                <a:avLst/>
                <a:gdLst>
                  <a:gd name="T0" fmla="*/ 3 w 17"/>
                  <a:gd name="T1" fmla="*/ 2 h 18"/>
                  <a:gd name="T2" fmla="*/ 3 w 17"/>
                  <a:gd name="T3" fmla="*/ 7 h 18"/>
                  <a:gd name="T4" fmla="*/ 3 w 17"/>
                  <a:gd name="T5" fmla="*/ 2 h 18"/>
                  <a:gd name="T6" fmla="*/ 0 60000 65536"/>
                  <a:gd name="T7" fmla="*/ 0 60000 65536"/>
                  <a:gd name="T8" fmla="*/ 0 60000 65536"/>
                </a:gdLst>
                <a:ahLst/>
                <a:cxnLst>
                  <a:cxn ang="T6">
                    <a:pos x="T0" y="T1"/>
                  </a:cxn>
                  <a:cxn ang="T7">
                    <a:pos x="T2" y="T3"/>
                  </a:cxn>
                  <a:cxn ang="T8">
                    <a:pos x="T4" y="T5"/>
                  </a:cxn>
                </a:cxnLst>
                <a:rect l="0" t="0" r="r" b="b"/>
                <a:pathLst>
                  <a:path w="17" h="18">
                    <a:moveTo>
                      <a:pt x="3" y="4"/>
                    </a:moveTo>
                    <a:cubicBezTo>
                      <a:pt x="17" y="7"/>
                      <a:pt x="16" y="18"/>
                      <a:pt x="3" y="14"/>
                    </a:cubicBezTo>
                    <a:cubicBezTo>
                      <a:pt x="0" y="6"/>
                      <a:pt x="7" y="0"/>
                      <a:pt x="3" y="4"/>
                    </a:cubicBezTo>
                    <a:close/>
                  </a:path>
                </a:pathLst>
              </a:custGeom>
              <a:solidFill>
                <a:schemeClr val="folHlink"/>
              </a:solidFill>
              <a:ln w="9525">
                <a:noFill/>
                <a:round/>
                <a:headEnd/>
                <a:tailEnd/>
              </a:ln>
            </p:spPr>
            <p:txBody>
              <a:bodyPr/>
              <a:lstStyle/>
              <a:p>
                <a:endParaRPr lang="zh-CN" altLang="en-US"/>
              </a:p>
            </p:txBody>
          </p:sp>
          <p:sp>
            <p:nvSpPr>
              <p:cNvPr id="52" name="任意多边形 82967"/>
              <p:cNvSpPr>
                <a:spLocks noChangeArrowheads="1"/>
              </p:cNvSpPr>
              <p:nvPr userDrawn="1"/>
            </p:nvSpPr>
            <p:spPr bwMode="auto">
              <a:xfrm>
                <a:off x="3083" y="830"/>
                <a:ext cx="26" cy="19"/>
              </a:xfrm>
              <a:custGeom>
                <a:avLst/>
                <a:gdLst>
                  <a:gd name="T0" fmla="*/ 8 w 26"/>
                  <a:gd name="T1" fmla="*/ 9 h 22"/>
                  <a:gd name="T2" fmla="*/ 14 w 26"/>
                  <a:gd name="T3" fmla="*/ 0 h 22"/>
                  <a:gd name="T4" fmla="*/ 14 w 26"/>
                  <a:gd name="T5" fmla="*/ 14 h 22"/>
                  <a:gd name="T6" fmla="*/ 8 w 26"/>
                  <a:gd name="T7" fmla="*/ 9 h 2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6" h="22">
                    <a:moveTo>
                      <a:pt x="8" y="14"/>
                    </a:moveTo>
                    <a:cubicBezTo>
                      <a:pt x="5" y="6"/>
                      <a:pt x="5" y="3"/>
                      <a:pt x="14" y="0"/>
                    </a:cubicBezTo>
                    <a:cubicBezTo>
                      <a:pt x="26" y="4"/>
                      <a:pt x="23" y="16"/>
                      <a:pt x="14" y="22"/>
                    </a:cubicBezTo>
                    <a:cubicBezTo>
                      <a:pt x="0" y="17"/>
                      <a:pt x="13" y="3"/>
                      <a:pt x="8" y="14"/>
                    </a:cubicBezTo>
                    <a:close/>
                  </a:path>
                </a:pathLst>
              </a:custGeom>
              <a:solidFill>
                <a:schemeClr val="folHlink"/>
              </a:solidFill>
              <a:ln w="9525">
                <a:noFill/>
                <a:round/>
                <a:headEnd/>
                <a:tailEnd/>
              </a:ln>
            </p:spPr>
            <p:txBody>
              <a:bodyPr/>
              <a:lstStyle/>
              <a:p>
                <a:endParaRPr lang="zh-CN" altLang="en-US"/>
              </a:p>
            </p:txBody>
          </p:sp>
          <p:sp>
            <p:nvSpPr>
              <p:cNvPr id="53" name="任意多边形 82968"/>
              <p:cNvSpPr>
                <a:spLocks noChangeArrowheads="1"/>
              </p:cNvSpPr>
              <p:nvPr userDrawn="1"/>
            </p:nvSpPr>
            <p:spPr bwMode="auto">
              <a:xfrm>
                <a:off x="2766" y="610"/>
                <a:ext cx="19" cy="12"/>
              </a:xfrm>
              <a:custGeom>
                <a:avLst/>
                <a:gdLst>
                  <a:gd name="T0" fmla="*/ 7 w 20"/>
                  <a:gd name="T1" fmla="*/ 6 h 15"/>
                  <a:gd name="T2" fmla="*/ 14 w 20"/>
                  <a:gd name="T3" fmla="*/ 2 h 15"/>
                  <a:gd name="T4" fmla="*/ 9 w 20"/>
                  <a:gd name="T5" fmla="*/ 6 h 15"/>
                  <a:gd name="T6" fmla="*/ 7 w 20"/>
                  <a:gd name="T7" fmla="*/ 6 h 1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 h="15">
                    <a:moveTo>
                      <a:pt x="7" y="12"/>
                    </a:moveTo>
                    <a:cubicBezTo>
                      <a:pt x="0" y="1"/>
                      <a:pt x="6" y="0"/>
                      <a:pt x="17" y="2"/>
                    </a:cubicBezTo>
                    <a:cubicBezTo>
                      <a:pt x="20" y="10"/>
                      <a:pt x="18" y="15"/>
                      <a:pt x="9" y="12"/>
                    </a:cubicBezTo>
                    <a:cubicBezTo>
                      <a:pt x="4" y="4"/>
                      <a:pt x="4" y="4"/>
                      <a:pt x="7" y="12"/>
                    </a:cubicBezTo>
                    <a:close/>
                  </a:path>
                </a:pathLst>
              </a:custGeom>
              <a:solidFill>
                <a:schemeClr val="folHlink"/>
              </a:solidFill>
              <a:ln w="9525">
                <a:noFill/>
                <a:round/>
                <a:headEnd/>
                <a:tailEnd/>
              </a:ln>
            </p:spPr>
            <p:txBody>
              <a:bodyPr/>
              <a:lstStyle/>
              <a:p>
                <a:endParaRPr lang="zh-CN" altLang="en-US"/>
              </a:p>
            </p:txBody>
          </p:sp>
          <p:sp>
            <p:nvSpPr>
              <p:cNvPr id="54" name="任意多边形 82969"/>
              <p:cNvSpPr>
                <a:spLocks noChangeArrowheads="1"/>
              </p:cNvSpPr>
              <p:nvPr userDrawn="1"/>
            </p:nvSpPr>
            <p:spPr bwMode="auto">
              <a:xfrm>
                <a:off x="2600" y="712"/>
                <a:ext cx="19" cy="12"/>
              </a:xfrm>
              <a:custGeom>
                <a:avLst/>
                <a:gdLst>
                  <a:gd name="T0" fmla="*/ 7 w 20"/>
                  <a:gd name="T1" fmla="*/ 6 h 15"/>
                  <a:gd name="T2" fmla="*/ 12 w 20"/>
                  <a:gd name="T3" fmla="*/ 2 h 15"/>
                  <a:gd name="T4" fmla="*/ 12 w 20"/>
                  <a:gd name="T5" fmla="*/ 7 h 15"/>
                  <a:gd name="T6" fmla="*/ 7 w 20"/>
                  <a:gd name="T7" fmla="*/ 6 h 1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 h="15">
                    <a:moveTo>
                      <a:pt x="7" y="12"/>
                    </a:moveTo>
                    <a:cubicBezTo>
                      <a:pt x="0" y="2"/>
                      <a:pt x="3" y="0"/>
                      <a:pt x="15" y="2"/>
                    </a:cubicBezTo>
                    <a:cubicBezTo>
                      <a:pt x="16" y="4"/>
                      <a:pt x="20" y="12"/>
                      <a:pt x="15" y="14"/>
                    </a:cubicBezTo>
                    <a:cubicBezTo>
                      <a:pt x="12" y="15"/>
                      <a:pt x="7" y="12"/>
                      <a:pt x="7" y="12"/>
                    </a:cubicBezTo>
                    <a:close/>
                  </a:path>
                </a:pathLst>
              </a:custGeom>
              <a:solidFill>
                <a:schemeClr val="folHlink"/>
              </a:solidFill>
              <a:ln w="9525">
                <a:noFill/>
                <a:round/>
                <a:headEnd/>
                <a:tailEnd/>
              </a:ln>
            </p:spPr>
            <p:txBody>
              <a:bodyPr/>
              <a:lstStyle/>
              <a:p>
                <a:endParaRPr lang="zh-CN" altLang="en-US"/>
              </a:p>
            </p:txBody>
          </p:sp>
          <p:sp>
            <p:nvSpPr>
              <p:cNvPr id="55" name="任意多边形 82970"/>
              <p:cNvSpPr>
                <a:spLocks noChangeArrowheads="1"/>
              </p:cNvSpPr>
              <p:nvPr userDrawn="1"/>
            </p:nvSpPr>
            <p:spPr bwMode="auto">
              <a:xfrm>
                <a:off x="2417" y="680"/>
                <a:ext cx="80" cy="66"/>
              </a:xfrm>
              <a:custGeom>
                <a:avLst/>
                <a:gdLst>
                  <a:gd name="T0" fmla="*/ 0 w 80"/>
                  <a:gd name="T1" fmla="*/ 28 h 80"/>
                  <a:gd name="T2" fmla="*/ 14 w 80"/>
                  <a:gd name="T3" fmla="*/ 14 h 80"/>
                  <a:gd name="T4" fmla="*/ 26 w 80"/>
                  <a:gd name="T5" fmla="*/ 12 h 80"/>
                  <a:gd name="T6" fmla="*/ 48 w 80"/>
                  <a:gd name="T7" fmla="*/ 10 h 80"/>
                  <a:gd name="T8" fmla="*/ 58 w 80"/>
                  <a:gd name="T9" fmla="*/ 0 h 80"/>
                  <a:gd name="T10" fmla="*/ 80 w 80"/>
                  <a:gd name="T11" fmla="*/ 22 h 80"/>
                  <a:gd name="T12" fmla="*/ 70 w 80"/>
                  <a:gd name="T13" fmla="*/ 31 h 80"/>
                  <a:gd name="T14" fmla="*/ 54 w 80"/>
                  <a:gd name="T15" fmla="*/ 35 h 80"/>
                  <a:gd name="T16" fmla="*/ 48 w 80"/>
                  <a:gd name="T17" fmla="*/ 45 h 80"/>
                  <a:gd name="T18" fmla="*/ 32 w 80"/>
                  <a:gd name="T19" fmla="*/ 38 h 80"/>
                  <a:gd name="T20" fmla="*/ 38 w 80"/>
                  <a:gd name="T21" fmla="*/ 29 h 80"/>
                  <a:gd name="T22" fmla="*/ 30 w 80"/>
                  <a:gd name="T23" fmla="*/ 16 h 80"/>
                  <a:gd name="T24" fmla="*/ 20 w 80"/>
                  <a:gd name="T25" fmla="*/ 27 h 80"/>
                  <a:gd name="T26" fmla="*/ 8 w 80"/>
                  <a:gd name="T27" fmla="*/ 31 h 80"/>
                  <a:gd name="T28" fmla="*/ 0 w 80"/>
                  <a:gd name="T29" fmla="*/ 28 h 8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80" h="80">
                    <a:moveTo>
                      <a:pt x="0" y="50"/>
                    </a:moveTo>
                    <a:cubicBezTo>
                      <a:pt x="1" y="47"/>
                      <a:pt x="12" y="25"/>
                      <a:pt x="14" y="24"/>
                    </a:cubicBezTo>
                    <a:cubicBezTo>
                      <a:pt x="17" y="22"/>
                      <a:pt x="26" y="20"/>
                      <a:pt x="26" y="20"/>
                    </a:cubicBezTo>
                    <a:cubicBezTo>
                      <a:pt x="34" y="23"/>
                      <a:pt x="40" y="21"/>
                      <a:pt x="48" y="18"/>
                    </a:cubicBezTo>
                    <a:cubicBezTo>
                      <a:pt x="52" y="12"/>
                      <a:pt x="54" y="6"/>
                      <a:pt x="58" y="0"/>
                    </a:cubicBezTo>
                    <a:cubicBezTo>
                      <a:pt x="70" y="4"/>
                      <a:pt x="76" y="28"/>
                      <a:pt x="80" y="40"/>
                    </a:cubicBezTo>
                    <a:cubicBezTo>
                      <a:pt x="75" y="54"/>
                      <a:pt x="80" y="50"/>
                      <a:pt x="70" y="56"/>
                    </a:cubicBezTo>
                    <a:cubicBezTo>
                      <a:pt x="61" y="53"/>
                      <a:pt x="59" y="54"/>
                      <a:pt x="54" y="62"/>
                    </a:cubicBezTo>
                    <a:cubicBezTo>
                      <a:pt x="57" y="71"/>
                      <a:pt x="56" y="75"/>
                      <a:pt x="48" y="80"/>
                    </a:cubicBezTo>
                    <a:cubicBezTo>
                      <a:pt x="40" y="77"/>
                      <a:pt x="39" y="72"/>
                      <a:pt x="32" y="68"/>
                    </a:cubicBezTo>
                    <a:cubicBezTo>
                      <a:pt x="26" y="59"/>
                      <a:pt x="30" y="57"/>
                      <a:pt x="38" y="52"/>
                    </a:cubicBezTo>
                    <a:cubicBezTo>
                      <a:pt x="41" y="42"/>
                      <a:pt x="39" y="34"/>
                      <a:pt x="30" y="28"/>
                    </a:cubicBezTo>
                    <a:cubicBezTo>
                      <a:pt x="20" y="31"/>
                      <a:pt x="30" y="40"/>
                      <a:pt x="20" y="48"/>
                    </a:cubicBezTo>
                    <a:cubicBezTo>
                      <a:pt x="16" y="51"/>
                      <a:pt x="8" y="56"/>
                      <a:pt x="8" y="56"/>
                    </a:cubicBezTo>
                    <a:cubicBezTo>
                      <a:pt x="2" y="50"/>
                      <a:pt x="5" y="50"/>
                      <a:pt x="0" y="50"/>
                    </a:cubicBezTo>
                    <a:close/>
                  </a:path>
                </a:pathLst>
              </a:custGeom>
              <a:solidFill>
                <a:schemeClr val="folHlink"/>
              </a:solidFill>
              <a:ln w="9525">
                <a:noFill/>
                <a:round/>
                <a:headEnd/>
                <a:tailEnd/>
              </a:ln>
            </p:spPr>
            <p:txBody>
              <a:bodyPr/>
              <a:lstStyle/>
              <a:p>
                <a:endParaRPr lang="zh-CN" altLang="en-US"/>
              </a:p>
            </p:txBody>
          </p:sp>
          <p:sp>
            <p:nvSpPr>
              <p:cNvPr id="56" name="任意多边形 82971"/>
              <p:cNvSpPr>
                <a:spLocks noChangeArrowheads="1"/>
              </p:cNvSpPr>
              <p:nvPr userDrawn="1"/>
            </p:nvSpPr>
            <p:spPr bwMode="auto">
              <a:xfrm>
                <a:off x="2391" y="541"/>
                <a:ext cx="94" cy="142"/>
              </a:xfrm>
              <a:custGeom>
                <a:avLst/>
                <a:gdLst>
                  <a:gd name="T0" fmla="*/ 14 w 94"/>
                  <a:gd name="T1" fmla="*/ 52 h 174"/>
                  <a:gd name="T2" fmla="*/ 26 w 94"/>
                  <a:gd name="T3" fmla="*/ 69 h 174"/>
                  <a:gd name="T4" fmla="*/ 32 w 94"/>
                  <a:gd name="T5" fmla="*/ 59 h 174"/>
                  <a:gd name="T6" fmla="*/ 52 w 94"/>
                  <a:gd name="T7" fmla="*/ 55 h 174"/>
                  <a:gd name="T8" fmla="*/ 46 w 94"/>
                  <a:gd name="T9" fmla="*/ 67 h 174"/>
                  <a:gd name="T10" fmla="*/ 66 w 94"/>
                  <a:gd name="T11" fmla="*/ 69 h 174"/>
                  <a:gd name="T12" fmla="*/ 76 w 94"/>
                  <a:gd name="T13" fmla="*/ 78 h 174"/>
                  <a:gd name="T14" fmla="*/ 58 w 94"/>
                  <a:gd name="T15" fmla="*/ 81 h 174"/>
                  <a:gd name="T16" fmla="*/ 74 w 94"/>
                  <a:gd name="T17" fmla="*/ 95 h 174"/>
                  <a:gd name="T18" fmla="*/ 84 w 94"/>
                  <a:gd name="T19" fmla="*/ 84 h 174"/>
                  <a:gd name="T20" fmla="*/ 82 w 94"/>
                  <a:gd name="T21" fmla="*/ 60 h 174"/>
                  <a:gd name="T22" fmla="*/ 60 w 94"/>
                  <a:gd name="T23" fmla="*/ 58 h 174"/>
                  <a:gd name="T24" fmla="*/ 50 w 94"/>
                  <a:gd name="T25" fmla="*/ 45 h 174"/>
                  <a:gd name="T26" fmla="*/ 34 w 94"/>
                  <a:gd name="T27" fmla="*/ 45 h 174"/>
                  <a:gd name="T28" fmla="*/ 30 w 94"/>
                  <a:gd name="T29" fmla="*/ 38 h 174"/>
                  <a:gd name="T30" fmla="*/ 42 w 94"/>
                  <a:gd name="T31" fmla="*/ 23 h 174"/>
                  <a:gd name="T32" fmla="*/ 30 w 94"/>
                  <a:gd name="T33" fmla="*/ 0 h 174"/>
                  <a:gd name="T34" fmla="*/ 18 w 94"/>
                  <a:gd name="T35" fmla="*/ 12 h 174"/>
                  <a:gd name="T36" fmla="*/ 4 w 94"/>
                  <a:gd name="T37" fmla="*/ 25 h 174"/>
                  <a:gd name="T38" fmla="*/ 14 w 94"/>
                  <a:gd name="T39" fmla="*/ 42 h 174"/>
                  <a:gd name="T40" fmla="*/ 14 w 94"/>
                  <a:gd name="T41" fmla="*/ 52 h 17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94" h="174">
                    <a:moveTo>
                      <a:pt x="14" y="96"/>
                    </a:moveTo>
                    <a:cubicBezTo>
                      <a:pt x="11" y="109"/>
                      <a:pt x="15" y="120"/>
                      <a:pt x="26" y="128"/>
                    </a:cubicBezTo>
                    <a:cubicBezTo>
                      <a:pt x="34" y="120"/>
                      <a:pt x="35" y="119"/>
                      <a:pt x="32" y="108"/>
                    </a:cubicBezTo>
                    <a:cubicBezTo>
                      <a:pt x="35" y="92"/>
                      <a:pt x="39" y="92"/>
                      <a:pt x="52" y="100"/>
                    </a:cubicBezTo>
                    <a:cubicBezTo>
                      <a:pt x="59" y="110"/>
                      <a:pt x="49" y="114"/>
                      <a:pt x="46" y="124"/>
                    </a:cubicBezTo>
                    <a:cubicBezTo>
                      <a:pt x="50" y="137"/>
                      <a:pt x="57" y="129"/>
                      <a:pt x="66" y="126"/>
                    </a:cubicBezTo>
                    <a:cubicBezTo>
                      <a:pt x="77" y="129"/>
                      <a:pt x="79" y="131"/>
                      <a:pt x="76" y="142"/>
                    </a:cubicBezTo>
                    <a:cubicBezTo>
                      <a:pt x="67" y="139"/>
                      <a:pt x="65" y="141"/>
                      <a:pt x="58" y="148"/>
                    </a:cubicBezTo>
                    <a:cubicBezTo>
                      <a:pt x="60" y="160"/>
                      <a:pt x="62" y="170"/>
                      <a:pt x="74" y="174"/>
                    </a:cubicBezTo>
                    <a:cubicBezTo>
                      <a:pt x="77" y="165"/>
                      <a:pt x="74" y="157"/>
                      <a:pt x="84" y="154"/>
                    </a:cubicBezTo>
                    <a:cubicBezTo>
                      <a:pt x="91" y="143"/>
                      <a:pt x="94" y="122"/>
                      <a:pt x="82" y="112"/>
                    </a:cubicBezTo>
                    <a:cubicBezTo>
                      <a:pt x="77" y="108"/>
                      <a:pt x="66" y="108"/>
                      <a:pt x="60" y="106"/>
                    </a:cubicBezTo>
                    <a:cubicBezTo>
                      <a:pt x="65" y="92"/>
                      <a:pt x="66" y="87"/>
                      <a:pt x="50" y="82"/>
                    </a:cubicBezTo>
                    <a:cubicBezTo>
                      <a:pt x="48" y="82"/>
                      <a:pt x="37" y="86"/>
                      <a:pt x="34" y="82"/>
                    </a:cubicBezTo>
                    <a:cubicBezTo>
                      <a:pt x="32" y="79"/>
                      <a:pt x="30" y="70"/>
                      <a:pt x="30" y="70"/>
                    </a:cubicBezTo>
                    <a:cubicBezTo>
                      <a:pt x="32" y="54"/>
                      <a:pt x="32" y="52"/>
                      <a:pt x="42" y="42"/>
                    </a:cubicBezTo>
                    <a:cubicBezTo>
                      <a:pt x="41" y="30"/>
                      <a:pt x="45" y="5"/>
                      <a:pt x="30" y="0"/>
                    </a:cubicBezTo>
                    <a:cubicBezTo>
                      <a:pt x="14" y="4"/>
                      <a:pt x="16" y="4"/>
                      <a:pt x="18" y="22"/>
                    </a:cubicBezTo>
                    <a:cubicBezTo>
                      <a:pt x="16" y="39"/>
                      <a:pt x="15" y="35"/>
                      <a:pt x="4" y="46"/>
                    </a:cubicBezTo>
                    <a:cubicBezTo>
                      <a:pt x="0" y="59"/>
                      <a:pt x="5" y="67"/>
                      <a:pt x="14" y="76"/>
                    </a:cubicBezTo>
                    <a:cubicBezTo>
                      <a:pt x="15" y="80"/>
                      <a:pt x="17" y="93"/>
                      <a:pt x="14" y="96"/>
                    </a:cubicBezTo>
                    <a:close/>
                  </a:path>
                </a:pathLst>
              </a:custGeom>
              <a:solidFill>
                <a:schemeClr val="folHlink"/>
              </a:solidFill>
              <a:ln w="9525">
                <a:noFill/>
                <a:round/>
                <a:headEnd/>
                <a:tailEnd/>
              </a:ln>
            </p:spPr>
            <p:txBody>
              <a:bodyPr/>
              <a:lstStyle/>
              <a:p>
                <a:endParaRPr lang="zh-CN" altLang="en-US"/>
              </a:p>
            </p:txBody>
          </p:sp>
          <p:sp>
            <p:nvSpPr>
              <p:cNvPr id="57" name="任意多边形 82972"/>
              <p:cNvSpPr>
                <a:spLocks noChangeArrowheads="1"/>
              </p:cNvSpPr>
              <p:nvPr userDrawn="1"/>
            </p:nvSpPr>
            <p:spPr bwMode="auto">
              <a:xfrm>
                <a:off x="2415" y="644"/>
                <a:ext cx="32" cy="41"/>
              </a:xfrm>
              <a:custGeom>
                <a:avLst/>
                <a:gdLst>
                  <a:gd name="T0" fmla="*/ 6 w 32"/>
                  <a:gd name="T1" fmla="*/ 13 h 50"/>
                  <a:gd name="T2" fmla="*/ 12 w 32"/>
                  <a:gd name="T3" fmla="*/ 0 h 50"/>
                  <a:gd name="T4" fmla="*/ 20 w 32"/>
                  <a:gd name="T5" fmla="*/ 9 h 50"/>
                  <a:gd name="T6" fmla="*/ 22 w 32"/>
                  <a:gd name="T7" fmla="*/ 13 h 50"/>
                  <a:gd name="T8" fmla="*/ 28 w 32"/>
                  <a:gd name="T9" fmla="*/ 14 h 50"/>
                  <a:gd name="T10" fmla="*/ 32 w 32"/>
                  <a:gd name="T11" fmla="*/ 21 h 50"/>
                  <a:gd name="T12" fmla="*/ 18 w 32"/>
                  <a:gd name="T13" fmla="*/ 28 h 50"/>
                  <a:gd name="T14" fmla="*/ 6 w 32"/>
                  <a:gd name="T15" fmla="*/ 13 h 5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2" h="50">
                    <a:moveTo>
                      <a:pt x="6" y="24"/>
                    </a:moveTo>
                    <a:cubicBezTo>
                      <a:pt x="0" y="15"/>
                      <a:pt x="3" y="6"/>
                      <a:pt x="12" y="0"/>
                    </a:cubicBezTo>
                    <a:cubicBezTo>
                      <a:pt x="23" y="3"/>
                      <a:pt x="23" y="5"/>
                      <a:pt x="20" y="16"/>
                    </a:cubicBezTo>
                    <a:cubicBezTo>
                      <a:pt x="21" y="19"/>
                      <a:pt x="20" y="22"/>
                      <a:pt x="22" y="24"/>
                    </a:cubicBezTo>
                    <a:cubicBezTo>
                      <a:pt x="23" y="26"/>
                      <a:pt x="27" y="24"/>
                      <a:pt x="28" y="26"/>
                    </a:cubicBezTo>
                    <a:cubicBezTo>
                      <a:pt x="30" y="29"/>
                      <a:pt x="32" y="38"/>
                      <a:pt x="32" y="38"/>
                    </a:cubicBezTo>
                    <a:cubicBezTo>
                      <a:pt x="29" y="46"/>
                      <a:pt x="26" y="47"/>
                      <a:pt x="18" y="50"/>
                    </a:cubicBezTo>
                    <a:cubicBezTo>
                      <a:pt x="12" y="41"/>
                      <a:pt x="18" y="24"/>
                      <a:pt x="6" y="24"/>
                    </a:cubicBezTo>
                    <a:close/>
                  </a:path>
                </a:pathLst>
              </a:custGeom>
              <a:solidFill>
                <a:schemeClr val="folHlink"/>
              </a:solidFill>
              <a:ln w="9525">
                <a:noFill/>
                <a:round/>
                <a:headEnd/>
                <a:tailEnd/>
              </a:ln>
            </p:spPr>
            <p:txBody>
              <a:bodyPr/>
              <a:lstStyle/>
              <a:p>
                <a:endParaRPr lang="zh-CN" altLang="en-US"/>
              </a:p>
            </p:txBody>
          </p:sp>
          <p:sp>
            <p:nvSpPr>
              <p:cNvPr id="58" name="任意多边形 82973"/>
              <p:cNvSpPr>
                <a:spLocks noChangeArrowheads="1"/>
              </p:cNvSpPr>
              <p:nvPr userDrawn="1"/>
            </p:nvSpPr>
            <p:spPr bwMode="auto">
              <a:xfrm>
                <a:off x="2349" y="654"/>
                <a:ext cx="45" cy="41"/>
              </a:xfrm>
              <a:custGeom>
                <a:avLst/>
                <a:gdLst>
                  <a:gd name="T0" fmla="*/ 0 w 43"/>
                  <a:gd name="T1" fmla="*/ 25 h 50"/>
                  <a:gd name="T2" fmla="*/ 25 w 43"/>
                  <a:gd name="T3" fmla="*/ 11 h 50"/>
                  <a:gd name="T4" fmla="*/ 42 w 43"/>
                  <a:gd name="T5" fmla="*/ 0 h 50"/>
                  <a:gd name="T6" fmla="*/ 27 w 43"/>
                  <a:gd name="T7" fmla="*/ 16 h 50"/>
                  <a:gd name="T8" fmla="*/ 2 w 43"/>
                  <a:gd name="T9" fmla="*/ 28 h 50"/>
                  <a:gd name="T10" fmla="*/ 0 w 43"/>
                  <a:gd name="T11" fmla="*/ 25 h 5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3" h="50">
                    <a:moveTo>
                      <a:pt x="0" y="44"/>
                    </a:moveTo>
                    <a:cubicBezTo>
                      <a:pt x="6" y="38"/>
                      <a:pt x="18" y="29"/>
                      <a:pt x="22" y="20"/>
                    </a:cubicBezTo>
                    <a:cubicBezTo>
                      <a:pt x="27" y="10"/>
                      <a:pt x="25" y="4"/>
                      <a:pt x="36" y="0"/>
                    </a:cubicBezTo>
                    <a:cubicBezTo>
                      <a:pt x="43" y="11"/>
                      <a:pt x="36" y="24"/>
                      <a:pt x="24" y="28"/>
                    </a:cubicBezTo>
                    <a:cubicBezTo>
                      <a:pt x="21" y="38"/>
                      <a:pt x="12" y="47"/>
                      <a:pt x="2" y="50"/>
                    </a:cubicBezTo>
                    <a:cubicBezTo>
                      <a:pt x="1" y="48"/>
                      <a:pt x="0" y="44"/>
                      <a:pt x="0" y="44"/>
                    </a:cubicBezTo>
                    <a:close/>
                  </a:path>
                </a:pathLst>
              </a:custGeom>
              <a:solidFill>
                <a:schemeClr val="folHlink"/>
              </a:solidFill>
              <a:ln w="9525">
                <a:noFill/>
                <a:round/>
                <a:headEnd/>
                <a:tailEnd/>
              </a:ln>
            </p:spPr>
            <p:txBody>
              <a:bodyPr/>
              <a:lstStyle/>
              <a:p>
                <a:endParaRPr lang="zh-CN" altLang="en-US"/>
              </a:p>
            </p:txBody>
          </p:sp>
          <p:sp>
            <p:nvSpPr>
              <p:cNvPr id="59" name="任意多边形 82974"/>
              <p:cNvSpPr>
                <a:spLocks noChangeArrowheads="1"/>
              </p:cNvSpPr>
              <p:nvPr userDrawn="1"/>
            </p:nvSpPr>
            <p:spPr bwMode="auto">
              <a:xfrm>
                <a:off x="4808" y="597"/>
                <a:ext cx="701" cy="438"/>
              </a:xfrm>
              <a:custGeom>
                <a:avLst/>
                <a:gdLst>
                  <a:gd name="T0" fmla="*/ 68 w 471"/>
                  <a:gd name="T1" fmla="*/ 1060 h 281"/>
                  <a:gd name="T2" fmla="*/ 80 w 471"/>
                  <a:gd name="T3" fmla="*/ 948 h 281"/>
                  <a:gd name="T4" fmla="*/ 73 w 471"/>
                  <a:gd name="T5" fmla="*/ 927 h 281"/>
                  <a:gd name="T6" fmla="*/ 54 w 471"/>
                  <a:gd name="T7" fmla="*/ 826 h 281"/>
                  <a:gd name="T8" fmla="*/ 13 w 471"/>
                  <a:gd name="T9" fmla="*/ 814 h 281"/>
                  <a:gd name="T10" fmla="*/ 0 w 471"/>
                  <a:gd name="T11" fmla="*/ 723 h 281"/>
                  <a:gd name="T12" fmla="*/ 40 w 471"/>
                  <a:gd name="T13" fmla="*/ 683 h 281"/>
                  <a:gd name="T14" fmla="*/ 19 w 471"/>
                  <a:gd name="T15" fmla="*/ 625 h 281"/>
                  <a:gd name="T16" fmla="*/ 6 w 471"/>
                  <a:gd name="T17" fmla="*/ 605 h 281"/>
                  <a:gd name="T18" fmla="*/ 94 w 471"/>
                  <a:gd name="T19" fmla="*/ 454 h 281"/>
                  <a:gd name="T20" fmla="*/ 144 w 471"/>
                  <a:gd name="T21" fmla="*/ 365 h 281"/>
                  <a:gd name="T22" fmla="*/ 140 w 471"/>
                  <a:gd name="T23" fmla="*/ 265 h 281"/>
                  <a:gd name="T24" fmla="*/ 80 w 471"/>
                  <a:gd name="T25" fmla="*/ 162 h 281"/>
                  <a:gd name="T26" fmla="*/ 67 w 471"/>
                  <a:gd name="T27" fmla="*/ 122 h 281"/>
                  <a:gd name="T28" fmla="*/ 86 w 471"/>
                  <a:gd name="T29" fmla="*/ 136 h 281"/>
                  <a:gd name="T30" fmla="*/ 158 w 471"/>
                  <a:gd name="T31" fmla="*/ 134 h 281"/>
                  <a:gd name="T32" fmla="*/ 210 w 471"/>
                  <a:gd name="T33" fmla="*/ 41 h 281"/>
                  <a:gd name="T34" fmla="*/ 271 w 471"/>
                  <a:gd name="T35" fmla="*/ 0 h 281"/>
                  <a:gd name="T36" fmla="*/ 290 w 471"/>
                  <a:gd name="T37" fmla="*/ 8 h 281"/>
                  <a:gd name="T38" fmla="*/ 304 w 471"/>
                  <a:gd name="T39" fmla="*/ 34 h 281"/>
                  <a:gd name="T40" fmla="*/ 323 w 471"/>
                  <a:gd name="T41" fmla="*/ 19 h 281"/>
                  <a:gd name="T42" fmla="*/ 363 w 471"/>
                  <a:gd name="T43" fmla="*/ 30 h 281"/>
                  <a:gd name="T44" fmla="*/ 382 w 471"/>
                  <a:gd name="T45" fmla="*/ 34 h 281"/>
                  <a:gd name="T46" fmla="*/ 466 w 471"/>
                  <a:gd name="T47" fmla="*/ 53 h 281"/>
                  <a:gd name="T48" fmla="*/ 512 w 471"/>
                  <a:gd name="T49" fmla="*/ 90 h 281"/>
                  <a:gd name="T50" fmla="*/ 552 w 471"/>
                  <a:gd name="T51" fmla="*/ 64 h 281"/>
                  <a:gd name="T52" fmla="*/ 569 w 471"/>
                  <a:gd name="T53" fmla="*/ 53 h 281"/>
                  <a:gd name="T54" fmla="*/ 643 w 471"/>
                  <a:gd name="T55" fmla="*/ 53 h 281"/>
                  <a:gd name="T56" fmla="*/ 695 w 471"/>
                  <a:gd name="T57" fmla="*/ 122 h 281"/>
                  <a:gd name="T58" fmla="*/ 762 w 471"/>
                  <a:gd name="T59" fmla="*/ 223 h 281"/>
                  <a:gd name="T60" fmla="*/ 808 w 471"/>
                  <a:gd name="T61" fmla="*/ 265 h 281"/>
                  <a:gd name="T62" fmla="*/ 847 w 471"/>
                  <a:gd name="T63" fmla="*/ 257 h 281"/>
                  <a:gd name="T64" fmla="*/ 890 w 471"/>
                  <a:gd name="T65" fmla="*/ 245 h 281"/>
                  <a:gd name="T66" fmla="*/ 957 w 471"/>
                  <a:gd name="T67" fmla="*/ 270 h 281"/>
                  <a:gd name="T68" fmla="*/ 988 w 471"/>
                  <a:gd name="T69" fmla="*/ 306 h 281"/>
                  <a:gd name="T70" fmla="*/ 1015 w 471"/>
                  <a:gd name="T71" fmla="*/ 340 h 281"/>
                  <a:gd name="T72" fmla="*/ 1048 w 471"/>
                  <a:gd name="T73" fmla="*/ 421 h 281"/>
                  <a:gd name="T74" fmla="*/ 1061 w 471"/>
                  <a:gd name="T75" fmla="*/ 454 h 281"/>
                  <a:gd name="T76" fmla="*/ 1067 w 471"/>
                  <a:gd name="T77" fmla="*/ 474 h 281"/>
                  <a:gd name="T78" fmla="*/ 1021 w 471"/>
                  <a:gd name="T79" fmla="*/ 536 h 281"/>
                  <a:gd name="T80" fmla="*/ 1061 w 471"/>
                  <a:gd name="T81" fmla="*/ 535 h 281"/>
                  <a:gd name="T82" fmla="*/ 1128 w 471"/>
                  <a:gd name="T83" fmla="*/ 588 h 281"/>
                  <a:gd name="T84" fmla="*/ 1201 w 471"/>
                  <a:gd name="T85" fmla="*/ 595 h 281"/>
                  <a:gd name="T86" fmla="*/ 1253 w 471"/>
                  <a:gd name="T87" fmla="*/ 636 h 281"/>
                  <a:gd name="T88" fmla="*/ 1261 w 471"/>
                  <a:gd name="T89" fmla="*/ 652 h 281"/>
                  <a:gd name="T90" fmla="*/ 1261 w 471"/>
                  <a:gd name="T91" fmla="*/ 666 h 281"/>
                  <a:gd name="T92" fmla="*/ 1298 w 471"/>
                  <a:gd name="T93" fmla="*/ 652 h 281"/>
                  <a:gd name="T94" fmla="*/ 1319 w 471"/>
                  <a:gd name="T95" fmla="*/ 648 h 281"/>
                  <a:gd name="T96" fmla="*/ 1447 w 471"/>
                  <a:gd name="T97" fmla="*/ 700 h 281"/>
                  <a:gd name="T98" fmla="*/ 1473 w 471"/>
                  <a:gd name="T99" fmla="*/ 753 h 281"/>
                  <a:gd name="T100" fmla="*/ 1533 w 471"/>
                  <a:gd name="T101" fmla="*/ 761 h 281"/>
                  <a:gd name="T102" fmla="*/ 1552 w 471"/>
                  <a:gd name="T103" fmla="*/ 814 h 281"/>
                  <a:gd name="T104" fmla="*/ 1487 w 471"/>
                  <a:gd name="T105" fmla="*/ 977 h 281"/>
                  <a:gd name="T106" fmla="*/ 1433 w 471"/>
                  <a:gd name="T107" fmla="*/ 1065 h 281"/>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471" h="281">
                    <a:moveTo>
                      <a:pt x="21" y="280"/>
                    </a:moveTo>
                    <a:cubicBezTo>
                      <a:pt x="32" y="281"/>
                      <a:pt x="25" y="253"/>
                      <a:pt x="24" y="250"/>
                    </a:cubicBezTo>
                    <a:cubicBezTo>
                      <a:pt x="23" y="248"/>
                      <a:pt x="22" y="245"/>
                      <a:pt x="22" y="245"/>
                    </a:cubicBezTo>
                    <a:cubicBezTo>
                      <a:pt x="21" y="243"/>
                      <a:pt x="20" y="221"/>
                      <a:pt x="16" y="218"/>
                    </a:cubicBezTo>
                    <a:cubicBezTo>
                      <a:pt x="13" y="216"/>
                      <a:pt x="4" y="215"/>
                      <a:pt x="4" y="215"/>
                    </a:cubicBezTo>
                    <a:cubicBezTo>
                      <a:pt x="0" y="207"/>
                      <a:pt x="3" y="200"/>
                      <a:pt x="0" y="191"/>
                    </a:cubicBezTo>
                    <a:cubicBezTo>
                      <a:pt x="2" y="185"/>
                      <a:pt x="7" y="186"/>
                      <a:pt x="12" y="180"/>
                    </a:cubicBezTo>
                    <a:cubicBezTo>
                      <a:pt x="14" y="172"/>
                      <a:pt x="14" y="169"/>
                      <a:pt x="6" y="165"/>
                    </a:cubicBezTo>
                    <a:cubicBezTo>
                      <a:pt x="4" y="163"/>
                      <a:pt x="2" y="162"/>
                      <a:pt x="2" y="160"/>
                    </a:cubicBezTo>
                    <a:cubicBezTo>
                      <a:pt x="2" y="150"/>
                      <a:pt x="16" y="123"/>
                      <a:pt x="28" y="120"/>
                    </a:cubicBezTo>
                    <a:cubicBezTo>
                      <a:pt x="32" y="111"/>
                      <a:pt x="40" y="105"/>
                      <a:pt x="44" y="96"/>
                    </a:cubicBezTo>
                    <a:cubicBezTo>
                      <a:pt x="39" y="83"/>
                      <a:pt x="38" y="85"/>
                      <a:pt x="42" y="70"/>
                    </a:cubicBezTo>
                    <a:cubicBezTo>
                      <a:pt x="38" y="60"/>
                      <a:pt x="34" y="48"/>
                      <a:pt x="24" y="43"/>
                    </a:cubicBezTo>
                    <a:cubicBezTo>
                      <a:pt x="18" y="36"/>
                      <a:pt x="10" y="37"/>
                      <a:pt x="20" y="32"/>
                    </a:cubicBezTo>
                    <a:cubicBezTo>
                      <a:pt x="27" y="34"/>
                      <a:pt x="26" y="32"/>
                      <a:pt x="26" y="36"/>
                    </a:cubicBezTo>
                    <a:cubicBezTo>
                      <a:pt x="34" y="41"/>
                      <a:pt x="39" y="39"/>
                      <a:pt x="48" y="35"/>
                    </a:cubicBezTo>
                    <a:cubicBezTo>
                      <a:pt x="45" y="22"/>
                      <a:pt x="48" y="14"/>
                      <a:pt x="64" y="11"/>
                    </a:cubicBezTo>
                    <a:cubicBezTo>
                      <a:pt x="71" y="8"/>
                      <a:pt x="75" y="3"/>
                      <a:pt x="82" y="0"/>
                    </a:cubicBezTo>
                    <a:cubicBezTo>
                      <a:pt x="84" y="1"/>
                      <a:pt x="88" y="0"/>
                      <a:pt x="88" y="2"/>
                    </a:cubicBezTo>
                    <a:cubicBezTo>
                      <a:pt x="90" y="12"/>
                      <a:pt x="75" y="13"/>
                      <a:pt x="92" y="9"/>
                    </a:cubicBezTo>
                    <a:cubicBezTo>
                      <a:pt x="94" y="8"/>
                      <a:pt x="96" y="5"/>
                      <a:pt x="98" y="5"/>
                    </a:cubicBezTo>
                    <a:cubicBezTo>
                      <a:pt x="102" y="4"/>
                      <a:pt x="106" y="7"/>
                      <a:pt x="110" y="8"/>
                    </a:cubicBezTo>
                    <a:cubicBezTo>
                      <a:pt x="112" y="8"/>
                      <a:pt x="116" y="9"/>
                      <a:pt x="116" y="9"/>
                    </a:cubicBezTo>
                    <a:cubicBezTo>
                      <a:pt x="122" y="16"/>
                      <a:pt x="129" y="13"/>
                      <a:pt x="141" y="14"/>
                    </a:cubicBezTo>
                    <a:cubicBezTo>
                      <a:pt x="143" y="21"/>
                      <a:pt x="147" y="22"/>
                      <a:pt x="155" y="24"/>
                    </a:cubicBezTo>
                    <a:cubicBezTo>
                      <a:pt x="159" y="22"/>
                      <a:pt x="163" y="20"/>
                      <a:pt x="167" y="17"/>
                    </a:cubicBezTo>
                    <a:cubicBezTo>
                      <a:pt x="169" y="16"/>
                      <a:pt x="173" y="14"/>
                      <a:pt x="173" y="14"/>
                    </a:cubicBezTo>
                    <a:cubicBezTo>
                      <a:pt x="195" y="26"/>
                      <a:pt x="175" y="20"/>
                      <a:pt x="195" y="14"/>
                    </a:cubicBezTo>
                    <a:cubicBezTo>
                      <a:pt x="207" y="17"/>
                      <a:pt x="201" y="26"/>
                      <a:pt x="211" y="32"/>
                    </a:cubicBezTo>
                    <a:cubicBezTo>
                      <a:pt x="214" y="38"/>
                      <a:pt x="224" y="55"/>
                      <a:pt x="231" y="59"/>
                    </a:cubicBezTo>
                    <a:cubicBezTo>
                      <a:pt x="241" y="70"/>
                      <a:pt x="235" y="67"/>
                      <a:pt x="245" y="70"/>
                    </a:cubicBezTo>
                    <a:cubicBezTo>
                      <a:pt x="249" y="69"/>
                      <a:pt x="253" y="69"/>
                      <a:pt x="257" y="68"/>
                    </a:cubicBezTo>
                    <a:cubicBezTo>
                      <a:pt x="261" y="67"/>
                      <a:pt x="270" y="65"/>
                      <a:pt x="270" y="65"/>
                    </a:cubicBezTo>
                    <a:cubicBezTo>
                      <a:pt x="278" y="66"/>
                      <a:pt x="283" y="67"/>
                      <a:pt x="290" y="71"/>
                    </a:cubicBezTo>
                    <a:cubicBezTo>
                      <a:pt x="304" y="88"/>
                      <a:pt x="282" y="62"/>
                      <a:pt x="300" y="81"/>
                    </a:cubicBezTo>
                    <a:cubicBezTo>
                      <a:pt x="302" y="84"/>
                      <a:pt x="308" y="90"/>
                      <a:pt x="308" y="90"/>
                    </a:cubicBezTo>
                    <a:cubicBezTo>
                      <a:pt x="311" y="98"/>
                      <a:pt x="315" y="103"/>
                      <a:pt x="318" y="111"/>
                    </a:cubicBezTo>
                    <a:cubicBezTo>
                      <a:pt x="319" y="114"/>
                      <a:pt x="321" y="117"/>
                      <a:pt x="322" y="120"/>
                    </a:cubicBezTo>
                    <a:cubicBezTo>
                      <a:pt x="323" y="122"/>
                      <a:pt x="324" y="125"/>
                      <a:pt x="324" y="125"/>
                    </a:cubicBezTo>
                    <a:cubicBezTo>
                      <a:pt x="321" y="132"/>
                      <a:pt x="313" y="134"/>
                      <a:pt x="310" y="142"/>
                    </a:cubicBezTo>
                    <a:cubicBezTo>
                      <a:pt x="313" y="151"/>
                      <a:pt x="317" y="146"/>
                      <a:pt x="322" y="141"/>
                    </a:cubicBezTo>
                    <a:cubicBezTo>
                      <a:pt x="341" y="143"/>
                      <a:pt x="339" y="142"/>
                      <a:pt x="342" y="155"/>
                    </a:cubicBezTo>
                    <a:cubicBezTo>
                      <a:pt x="351" y="150"/>
                      <a:pt x="355" y="152"/>
                      <a:pt x="364" y="157"/>
                    </a:cubicBezTo>
                    <a:cubicBezTo>
                      <a:pt x="369" y="162"/>
                      <a:pt x="372" y="166"/>
                      <a:pt x="380" y="168"/>
                    </a:cubicBezTo>
                    <a:cubicBezTo>
                      <a:pt x="381" y="169"/>
                      <a:pt x="383" y="171"/>
                      <a:pt x="382" y="172"/>
                    </a:cubicBezTo>
                    <a:cubicBezTo>
                      <a:pt x="380" y="176"/>
                      <a:pt x="368" y="172"/>
                      <a:pt x="382" y="176"/>
                    </a:cubicBezTo>
                    <a:cubicBezTo>
                      <a:pt x="386" y="175"/>
                      <a:pt x="390" y="173"/>
                      <a:pt x="394" y="172"/>
                    </a:cubicBezTo>
                    <a:cubicBezTo>
                      <a:pt x="396" y="172"/>
                      <a:pt x="400" y="171"/>
                      <a:pt x="400" y="171"/>
                    </a:cubicBezTo>
                    <a:cubicBezTo>
                      <a:pt x="413" y="177"/>
                      <a:pt x="427" y="179"/>
                      <a:pt x="439" y="185"/>
                    </a:cubicBezTo>
                    <a:cubicBezTo>
                      <a:pt x="441" y="190"/>
                      <a:pt x="445" y="194"/>
                      <a:pt x="447" y="199"/>
                    </a:cubicBezTo>
                    <a:cubicBezTo>
                      <a:pt x="453" y="198"/>
                      <a:pt x="460" y="195"/>
                      <a:pt x="465" y="201"/>
                    </a:cubicBezTo>
                    <a:cubicBezTo>
                      <a:pt x="468" y="205"/>
                      <a:pt x="471" y="215"/>
                      <a:pt x="471" y="215"/>
                    </a:cubicBezTo>
                    <a:cubicBezTo>
                      <a:pt x="468" y="231"/>
                      <a:pt x="469" y="248"/>
                      <a:pt x="451" y="258"/>
                    </a:cubicBezTo>
                    <a:cubicBezTo>
                      <a:pt x="447" y="262"/>
                      <a:pt x="437" y="275"/>
                      <a:pt x="435" y="281"/>
                    </a:cubicBezTo>
                  </a:path>
                </a:pathLst>
              </a:custGeom>
              <a:solidFill>
                <a:schemeClr val="folHlink"/>
              </a:solidFill>
              <a:ln w="9525">
                <a:noFill/>
                <a:round/>
                <a:headEnd/>
                <a:tailEnd/>
              </a:ln>
            </p:spPr>
            <p:txBody>
              <a:bodyPr/>
              <a:lstStyle/>
              <a:p>
                <a:endParaRPr lang="zh-CN" altLang="en-US"/>
              </a:p>
            </p:txBody>
          </p:sp>
          <p:sp>
            <p:nvSpPr>
              <p:cNvPr id="60" name="任意多边形 82975"/>
              <p:cNvSpPr>
                <a:spLocks noChangeArrowheads="1"/>
              </p:cNvSpPr>
              <p:nvPr userDrawn="1"/>
            </p:nvSpPr>
            <p:spPr bwMode="auto">
              <a:xfrm>
                <a:off x="3880" y="-7"/>
                <a:ext cx="984" cy="692"/>
              </a:xfrm>
              <a:custGeom>
                <a:avLst/>
                <a:gdLst>
                  <a:gd name="T0" fmla="*/ 406 w 984"/>
                  <a:gd name="T1" fmla="*/ 3 h 844"/>
                  <a:gd name="T2" fmla="*/ 502 w 984"/>
                  <a:gd name="T3" fmla="*/ 19 h 844"/>
                  <a:gd name="T4" fmla="*/ 550 w 984"/>
                  <a:gd name="T5" fmla="*/ 20 h 844"/>
                  <a:gd name="T6" fmla="*/ 578 w 984"/>
                  <a:gd name="T7" fmla="*/ 72 h 844"/>
                  <a:gd name="T8" fmla="*/ 586 w 984"/>
                  <a:gd name="T9" fmla="*/ 50 h 844"/>
                  <a:gd name="T10" fmla="*/ 606 w 984"/>
                  <a:gd name="T11" fmla="*/ 39 h 844"/>
                  <a:gd name="T12" fmla="*/ 642 w 984"/>
                  <a:gd name="T13" fmla="*/ 69 h 844"/>
                  <a:gd name="T14" fmla="*/ 682 w 984"/>
                  <a:gd name="T15" fmla="*/ 54 h 844"/>
                  <a:gd name="T16" fmla="*/ 706 w 984"/>
                  <a:gd name="T17" fmla="*/ 48 h 844"/>
                  <a:gd name="T18" fmla="*/ 762 w 984"/>
                  <a:gd name="T19" fmla="*/ 2 h 844"/>
                  <a:gd name="T20" fmla="*/ 798 w 984"/>
                  <a:gd name="T21" fmla="*/ 39 h 844"/>
                  <a:gd name="T22" fmla="*/ 798 w 984"/>
                  <a:gd name="T23" fmla="*/ 72 h 844"/>
                  <a:gd name="T24" fmla="*/ 790 w 984"/>
                  <a:gd name="T25" fmla="*/ 88 h 844"/>
                  <a:gd name="T26" fmla="*/ 766 w 984"/>
                  <a:gd name="T27" fmla="*/ 89 h 844"/>
                  <a:gd name="T28" fmla="*/ 762 w 984"/>
                  <a:gd name="T29" fmla="*/ 102 h 844"/>
                  <a:gd name="T30" fmla="*/ 802 w 984"/>
                  <a:gd name="T31" fmla="*/ 125 h 844"/>
                  <a:gd name="T32" fmla="*/ 786 w 984"/>
                  <a:gd name="T33" fmla="*/ 177 h 844"/>
                  <a:gd name="T34" fmla="*/ 830 w 984"/>
                  <a:gd name="T35" fmla="*/ 228 h 844"/>
                  <a:gd name="T36" fmla="*/ 854 w 984"/>
                  <a:gd name="T37" fmla="*/ 248 h 844"/>
                  <a:gd name="T38" fmla="*/ 830 w 984"/>
                  <a:gd name="T39" fmla="*/ 248 h 844"/>
                  <a:gd name="T40" fmla="*/ 746 w 984"/>
                  <a:gd name="T41" fmla="*/ 208 h 844"/>
                  <a:gd name="T42" fmla="*/ 678 w 984"/>
                  <a:gd name="T43" fmla="*/ 222 h 844"/>
                  <a:gd name="T44" fmla="*/ 590 w 984"/>
                  <a:gd name="T45" fmla="*/ 244 h 844"/>
                  <a:gd name="T46" fmla="*/ 642 w 984"/>
                  <a:gd name="T47" fmla="*/ 319 h 844"/>
                  <a:gd name="T48" fmla="*/ 710 w 984"/>
                  <a:gd name="T49" fmla="*/ 336 h 844"/>
                  <a:gd name="T50" fmla="*/ 738 w 984"/>
                  <a:gd name="T51" fmla="*/ 303 h 844"/>
                  <a:gd name="T52" fmla="*/ 774 w 984"/>
                  <a:gd name="T53" fmla="*/ 314 h 844"/>
                  <a:gd name="T54" fmla="*/ 766 w 984"/>
                  <a:gd name="T55" fmla="*/ 348 h 844"/>
                  <a:gd name="T56" fmla="*/ 802 w 984"/>
                  <a:gd name="T57" fmla="*/ 369 h 844"/>
                  <a:gd name="T58" fmla="*/ 838 w 984"/>
                  <a:gd name="T59" fmla="*/ 362 h 844"/>
                  <a:gd name="T60" fmla="*/ 922 w 984"/>
                  <a:gd name="T61" fmla="*/ 444 h 844"/>
                  <a:gd name="T62" fmla="*/ 942 w 984"/>
                  <a:gd name="T63" fmla="*/ 455 h 844"/>
                  <a:gd name="T64" fmla="*/ 874 w 984"/>
                  <a:gd name="T65" fmla="*/ 446 h 844"/>
                  <a:gd name="T66" fmla="*/ 830 w 984"/>
                  <a:gd name="T67" fmla="*/ 417 h 844"/>
                  <a:gd name="T68" fmla="*/ 778 w 984"/>
                  <a:gd name="T69" fmla="*/ 391 h 844"/>
                  <a:gd name="T70" fmla="*/ 702 w 984"/>
                  <a:gd name="T71" fmla="*/ 365 h 844"/>
                  <a:gd name="T72" fmla="*/ 614 w 984"/>
                  <a:gd name="T73" fmla="*/ 357 h 844"/>
                  <a:gd name="T74" fmla="*/ 506 w 984"/>
                  <a:gd name="T75" fmla="*/ 327 h 844"/>
                  <a:gd name="T76" fmla="*/ 462 w 984"/>
                  <a:gd name="T77" fmla="*/ 279 h 844"/>
                  <a:gd name="T78" fmla="*/ 430 w 984"/>
                  <a:gd name="T79" fmla="*/ 255 h 844"/>
                  <a:gd name="T80" fmla="*/ 382 w 984"/>
                  <a:gd name="T81" fmla="*/ 237 h 844"/>
                  <a:gd name="T82" fmla="*/ 342 w 984"/>
                  <a:gd name="T83" fmla="*/ 203 h 844"/>
                  <a:gd name="T84" fmla="*/ 354 w 984"/>
                  <a:gd name="T85" fmla="*/ 228 h 844"/>
                  <a:gd name="T86" fmla="*/ 418 w 984"/>
                  <a:gd name="T87" fmla="*/ 272 h 844"/>
                  <a:gd name="T88" fmla="*/ 422 w 984"/>
                  <a:gd name="T89" fmla="*/ 289 h 844"/>
                  <a:gd name="T90" fmla="*/ 394 w 984"/>
                  <a:gd name="T91" fmla="*/ 275 h 844"/>
                  <a:gd name="T92" fmla="*/ 354 w 984"/>
                  <a:gd name="T93" fmla="*/ 257 h 844"/>
                  <a:gd name="T94" fmla="*/ 314 w 984"/>
                  <a:gd name="T95" fmla="*/ 222 h 844"/>
                  <a:gd name="T96" fmla="*/ 266 w 984"/>
                  <a:gd name="T97" fmla="*/ 191 h 844"/>
                  <a:gd name="T98" fmla="*/ 210 w 984"/>
                  <a:gd name="T99" fmla="*/ 173 h 844"/>
                  <a:gd name="T100" fmla="*/ 154 w 984"/>
                  <a:gd name="T101" fmla="*/ 131 h 844"/>
                  <a:gd name="T102" fmla="*/ 66 w 984"/>
                  <a:gd name="T103" fmla="*/ 36 h 844"/>
                  <a:gd name="T104" fmla="*/ 34 w 984"/>
                  <a:gd name="T105" fmla="*/ 20 h 844"/>
                  <a:gd name="T106" fmla="*/ 46 w 984"/>
                  <a:gd name="T107" fmla="*/ 12 h 844"/>
                  <a:gd name="T108" fmla="*/ 102 w 984"/>
                  <a:gd name="T109" fmla="*/ 39 h 844"/>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984" h="844">
                    <a:moveTo>
                      <a:pt x="82" y="38"/>
                    </a:moveTo>
                    <a:lnTo>
                      <a:pt x="406" y="6"/>
                    </a:lnTo>
                    <a:cubicBezTo>
                      <a:pt x="497" y="22"/>
                      <a:pt x="465" y="0"/>
                      <a:pt x="474" y="54"/>
                    </a:cubicBezTo>
                    <a:cubicBezTo>
                      <a:pt x="492" y="48"/>
                      <a:pt x="484" y="40"/>
                      <a:pt x="502" y="34"/>
                    </a:cubicBezTo>
                    <a:cubicBezTo>
                      <a:pt x="510" y="37"/>
                      <a:pt x="517" y="46"/>
                      <a:pt x="526" y="46"/>
                    </a:cubicBezTo>
                    <a:cubicBezTo>
                      <a:pt x="534" y="46"/>
                      <a:pt x="550" y="38"/>
                      <a:pt x="550" y="38"/>
                    </a:cubicBezTo>
                    <a:cubicBezTo>
                      <a:pt x="556" y="55"/>
                      <a:pt x="552" y="60"/>
                      <a:pt x="542" y="74"/>
                    </a:cubicBezTo>
                    <a:cubicBezTo>
                      <a:pt x="555" y="114"/>
                      <a:pt x="550" y="102"/>
                      <a:pt x="578" y="130"/>
                    </a:cubicBezTo>
                    <a:cubicBezTo>
                      <a:pt x="584" y="148"/>
                      <a:pt x="590" y="148"/>
                      <a:pt x="606" y="138"/>
                    </a:cubicBezTo>
                    <a:cubicBezTo>
                      <a:pt x="600" y="119"/>
                      <a:pt x="594" y="107"/>
                      <a:pt x="586" y="90"/>
                    </a:cubicBezTo>
                    <a:cubicBezTo>
                      <a:pt x="583" y="82"/>
                      <a:pt x="578" y="66"/>
                      <a:pt x="578" y="66"/>
                    </a:cubicBezTo>
                    <a:cubicBezTo>
                      <a:pt x="585" y="44"/>
                      <a:pt x="597" y="56"/>
                      <a:pt x="606" y="70"/>
                    </a:cubicBezTo>
                    <a:cubicBezTo>
                      <a:pt x="609" y="86"/>
                      <a:pt x="608" y="117"/>
                      <a:pt x="626" y="90"/>
                    </a:cubicBezTo>
                    <a:cubicBezTo>
                      <a:pt x="648" y="97"/>
                      <a:pt x="646" y="104"/>
                      <a:pt x="642" y="126"/>
                    </a:cubicBezTo>
                    <a:cubicBezTo>
                      <a:pt x="650" y="150"/>
                      <a:pt x="665" y="141"/>
                      <a:pt x="682" y="130"/>
                    </a:cubicBezTo>
                    <a:cubicBezTo>
                      <a:pt x="689" y="108"/>
                      <a:pt x="673" y="124"/>
                      <a:pt x="682" y="98"/>
                    </a:cubicBezTo>
                    <a:cubicBezTo>
                      <a:pt x="683" y="94"/>
                      <a:pt x="690" y="96"/>
                      <a:pt x="694" y="94"/>
                    </a:cubicBezTo>
                    <a:cubicBezTo>
                      <a:pt x="698" y="92"/>
                      <a:pt x="702" y="89"/>
                      <a:pt x="706" y="86"/>
                    </a:cubicBezTo>
                    <a:cubicBezTo>
                      <a:pt x="717" y="54"/>
                      <a:pt x="688" y="54"/>
                      <a:pt x="742" y="46"/>
                    </a:cubicBezTo>
                    <a:cubicBezTo>
                      <a:pt x="748" y="27"/>
                      <a:pt x="741" y="9"/>
                      <a:pt x="762" y="2"/>
                    </a:cubicBezTo>
                    <a:cubicBezTo>
                      <a:pt x="788" y="11"/>
                      <a:pt x="777" y="38"/>
                      <a:pt x="802" y="46"/>
                    </a:cubicBezTo>
                    <a:cubicBezTo>
                      <a:pt x="831" y="36"/>
                      <a:pt x="805" y="63"/>
                      <a:pt x="798" y="70"/>
                    </a:cubicBezTo>
                    <a:cubicBezTo>
                      <a:pt x="789" y="96"/>
                      <a:pt x="787" y="96"/>
                      <a:pt x="802" y="118"/>
                    </a:cubicBezTo>
                    <a:cubicBezTo>
                      <a:pt x="801" y="122"/>
                      <a:pt x="801" y="127"/>
                      <a:pt x="798" y="130"/>
                    </a:cubicBezTo>
                    <a:cubicBezTo>
                      <a:pt x="794" y="133"/>
                      <a:pt x="784" y="129"/>
                      <a:pt x="782" y="134"/>
                    </a:cubicBezTo>
                    <a:cubicBezTo>
                      <a:pt x="780" y="142"/>
                      <a:pt x="790" y="158"/>
                      <a:pt x="790" y="158"/>
                    </a:cubicBezTo>
                    <a:cubicBezTo>
                      <a:pt x="786" y="161"/>
                      <a:pt x="783" y="165"/>
                      <a:pt x="778" y="166"/>
                    </a:cubicBezTo>
                    <a:cubicBezTo>
                      <a:pt x="774" y="167"/>
                      <a:pt x="769" y="159"/>
                      <a:pt x="766" y="162"/>
                    </a:cubicBezTo>
                    <a:cubicBezTo>
                      <a:pt x="758" y="170"/>
                      <a:pt x="794" y="182"/>
                      <a:pt x="794" y="182"/>
                    </a:cubicBezTo>
                    <a:cubicBezTo>
                      <a:pt x="804" y="211"/>
                      <a:pt x="775" y="190"/>
                      <a:pt x="762" y="186"/>
                    </a:cubicBezTo>
                    <a:cubicBezTo>
                      <a:pt x="767" y="194"/>
                      <a:pt x="773" y="202"/>
                      <a:pt x="778" y="210"/>
                    </a:cubicBezTo>
                    <a:cubicBezTo>
                      <a:pt x="783" y="218"/>
                      <a:pt x="802" y="226"/>
                      <a:pt x="802" y="226"/>
                    </a:cubicBezTo>
                    <a:cubicBezTo>
                      <a:pt x="813" y="242"/>
                      <a:pt x="804" y="245"/>
                      <a:pt x="810" y="262"/>
                    </a:cubicBezTo>
                    <a:cubicBezTo>
                      <a:pt x="803" y="282"/>
                      <a:pt x="793" y="301"/>
                      <a:pt x="786" y="322"/>
                    </a:cubicBezTo>
                    <a:cubicBezTo>
                      <a:pt x="783" y="330"/>
                      <a:pt x="778" y="346"/>
                      <a:pt x="778" y="346"/>
                    </a:cubicBezTo>
                    <a:cubicBezTo>
                      <a:pt x="785" y="366"/>
                      <a:pt x="817" y="394"/>
                      <a:pt x="830" y="414"/>
                    </a:cubicBezTo>
                    <a:cubicBezTo>
                      <a:pt x="835" y="422"/>
                      <a:pt x="841" y="430"/>
                      <a:pt x="846" y="438"/>
                    </a:cubicBezTo>
                    <a:cubicBezTo>
                      <a:pt x="849" y="442"/>
                      <a:pt x="854" y="450"/>
                      <a:pt x="854" y="450"/>
                    </a:cubicBezTo>
                    <a:cubicBezTo>
                      <a:pt x="853" y="457"/>
                      <a:pt x="855" y="466"/>
                      <a:pt x="850" y="470"/>
                    </a:cubicBezTo>
                    <a:cubicBezTo>
                      <a:pt x="844" y="475"/>
                      <a:pt x="831" y="451"/>
                      <a:pt x="830" y="450"/>
                    </a:cubicBezTo>
                    <a:cubicBezTo>
                      <a:pt x="811" y="431"/>
                      <a:pt x="789" y="421"/>
                      <a:pt x="774" y="398"/>
                    </a:cubicBezTo>
                    <a:cubicBezTo>
                      <a:pt x="769" y="379"/>
                      <a:pt x="766" y="371"/>
                      <a:pt x="746" y="378"/>
                    </a:cubicBezTo>
                    <a:cubicBezTo>
                      <a:pt x="717" y="368"/>
                      <a:pt x="730" y="368"/>
                      <a:pt x="706" y="374"/>
                    </a:cubicBezTo>
                    <a:cubicBezTo>
                      <a:pt x="688" y="402"/>
                      <a:pt x="699" y="395"/>
                      <a:pt x="678" y="402"/>
                    </a:cubicBezTo>
                    <a:cubicBezTo>
                      <a:pt x="654" y="386"/>
                      <a:pt x="650" y="390"/>
                      <a:pt x="618" y="394"/>
                    </a:cubicBezTo>
                    <a:cubicBezTo>
                      <a:pt x="607" y="411"/>
                      <a:pt x="601" y="426"/>
                      <a:pt x="590" y="442"/>
                    </a:cubicBezTo>
                    <a:cubicBezTo>
                      <a:pt x="600" y="471"/>
                      <a:pt x="593" y="459"/>
                      <a:pt x="606" y="478"/>
                    </a:cubicBezTo>
                    <a:cubicBezTo>
                      <a:pt x="593" y="518"/>
                      <a:pt x="622" y="548"/>
                      <a:pt x="642" y="578"/>
                    </a:cubicBezTo>
                    <a:cubicBezTo>
                      <a:pt x="651" y="591"/>
                      <a:pt x="651" y="601"/>
                      <a:pt x="666" y="606"/>
                    </a:cubicBezTo>
                    <a:cubicBezTo>
                      <a:pt x="680" y="627"/>
                      <a:pt x="691" y="623"/>
                      <a:pt x="710" y="610"/>
                    </a:cubicBezTo>
                    <a:cubicBezTo>
                      <a:pt x="729" y="616"/>
                      <a:pt x="729" y="606"/>
                      <a:pt x="734" y="590"/>
                    </a:cubicBezTo>
                    <a:cubicBezTo>
                      <a:pt x="735" y="577"/>
                      <a:pt x="731" y="562"/>
                      <a:pt x="738" y="550"/>
                    </a:cubicBezTo>
                    <a:cubicBezTo>
                      <a:pt x="742" y="543"/>
                      <a:pt x="762" y="542"/>
                      <a:pt x="762" y="542"/>
                    </a:cubicBezTo>
                    <a:cubicBezTo>
                      <a:pt x="783" y="547"/>
                      <a:pt x="786" y="552"/>
                      <a:pt x="774" y="570"/>
                    </a:cubicBezTo>
                    <a:cubicBezTo>
                      <a:pt x="779" y="590"/>
                      <a:pt x="790" y="605"/>
                      <a:pt x="770" y="618"/>
                    </a:cubicBezTo>
                    <a:cubicBezTo>
                      <a:pt x="769" y="622"/>
                      <a:pt x="764" y="626"/>
                      <a:pt x="766" y="630"/>
                    </a:cubicBezTo>
                    <a:cubicBezTo>
                      <a:pt x="768" y="634"/>
                      <a:pt x="775" y="634"/>
                      <a:pt x="778" y="638"/>
                    </a:cubicBezTo>
                    <a:cubicBezTo>
                      <a:pt x="788" y="651"/>
                      <a:pt x="786" y="660"/>
                      <a:pt x="802" y="670"/>
                    </a:cubicBezTo>
                    <a:cubicBezTo>
                      <a:pt x="810" y="667"/>
                      <a:pt x="818" y="665"/>
                      <a:pt x="826" y="662"/>
                    </a:cubicBezTo>
                    <a:cubicBezTo>
                      <a:pt x="830" y="661"/>
                      <a:pt x="838" y="658"/>
                      <a:pt x="838" y="658"/>
                    </a:cubicBezTo>
                    <a:cubicBezTo>
                      <a:pt x="857" y="664"/>
                      <a:pt x="864" y="680"/>
                      <a:pt x="870" y="698"/>
                    </a:cubicBezTo>
                    <a:cubicBezTo>
                      <a:pt x="859" y="731"/>
                      <a:pt x="887" y="794"/>
                      <a:pt x="922" y="806"/>
                    </a:cubicBezTo>
                    <a:cubicBezTo>
                      <a:pt x="938" y="801"/>
                      <a:pt x="941" y="792"/>
                      <a:pt x="958" y="798"/>
                    </a:cubicBezTo>
                    <a:cubicBezTo>
                      <a:pt x="984" y="837"/>
                      <a:pt x="928" y="784"/>
                      <a:pt x="942" y="826"/>
                    </a:cubicBezTo>
                    <a:cubicBezTo>
                      <a:pt x="936" y="844"/>
                      <a:pt x="930" y="844"/>
                      <a:pt x="914" y="834"/>
                    </a:cubicBezTo>
                    <a:cubicBezTo>
                      <a:pt x="903" y="817"/>
                      <a:pt x="890" y="821"/>
                      <a:pt x="874" y="810"/>
                    </a:cubicBezTo>
                    <a:cubicBezTo>
                      <a:pt x="851" y="776"/>
                      <a:pt x="882" y="816"/>
                      <a:pt x="854" y="794"/>
                    </a:cubicBezTo>
                    <a:cubicBezTo>
                      <a:pt x="843" y="785"/>
                      <a:pt x="840" y="768"/>
                      <a:pt x="830" y="758"/>
                    </a:cubicBezTo>
                    <a:cubicBezTo>
                      <a:pt x="824" y="739"/>
                      <a:pt x="817" y="724"/>
                      <a:pt x="798" y="718"/>
                    </a:cubicBezTo>
                    <a:cubicBezTo>
                      <a:pt x="791" y="696"/>
                      <a:pt x="800" y="712"/>
                      <a:pt x="778" y="710"/>
                    </a:cubicBezTo>
                    <a:cubicBezTo>
                      <a:pt x="767" y="709"/>
                      <a:pt x="746" y="702"/>
                      <a:pt x="746" y="702"/>
                    </a:cubicBezTo>
                    <a:cubicBezTo>
                      <a:pt x="729" y="691"/>
                      <a:pt x="720" y="674"/>
                      <a:pt x="702" y="662"/>
                    </a:cubicBezTo>
                    <a:cubicBezTo>
                      <a:pt x="694" y="665"/>
                      <a:pt x="687" y="673"/>
                      <a:pt x="678" y="674"/>
                    </a:cubicBezTo>
                    <a:cubicBezTo>
                      <a:pt x="657" y="677"/>
                      <a:pt x="630" y="657"/>
                      <a:pt x="614" y="646"/>
                    </a:cubicBezTo>
                    <a:cubicBezTo>
                      <a:pt x="600" y="637"/>
                      <a:pt x="580" y="639"/>
                      <a:pt x="566" y="630"/>
                    </a:cubicBezTo>
                    <a:cubicBezTo>
                      <a:pt x="546" y="617"/>
                      <a:pt x="525" y="607"/>
                      <a:pt x="506" y="594"/>
                    </a:cubicBezTo>
                    <a:cubicBezTo>
                      <a:pt x="513" y="572"/>
                      <a:pt x="509" y="551"/>
                      <a:pt x="490" y="538"/>
                    </a:cubicBezTo>
                    <a:cubicBezTo>
                      <a:pt x="485" y="522"/>
                      <a:pt x="476" y="515"/>
                      <a:pt x="462" y="506"/>
                    </a:cubicBezTo>
                    <a:cubicBezTo>
                      <a:pt x="441" y="474"/>
                      <a:pt x="469" y="513"/>
                      <a:pt x="442" y="486"/>
                    </a:cubicBezTo>
                    <a:cubicBezTo>
                      <a:pt x="436" y="480"/>
                      <a:pt x="436" y="468"/>
                      <a:pt x="430" y="462"/>
                    </a:cubicBezTo>
                    <a:cubicBezTo>
                      <a:pt x="427" y="459"/>
                      <a:pt x="422" y="459"/>
                      <a:pt x="418" y="458"/>
                    </a:cubicBezTo>
                    <a:cubicBezTo>
                      <a:pt x="407" y="447"/>
                      <a:pt x="382" y="430"/>
                      <a:pt x="382" y="430"/>
                    </a:cubicBezTo>
                    <a:cubicBezTo>
                      <a:pt x="371" y="413"/>
                      <a:pt x="358" y="399"/>
                      <a:pt x="346" y="382"/>
                    </a:cubicBezTo>
                    <a:cubicBezTo>
                      <a:pt x="344" y="378"/>
                      <a:pt x="345" y="373"/>
                      <a:pt x="342" y="370"/>
                    </a:cubicBezTo>
                    <a:cubicBezTo>
                      <a:pt x="339" y="367"/>
                      <a:pt x="334" y="367"/>
                      <a:pt x="330" y="366"/>
                    </a:cubicBezTo>
                    <a:cubicBezTo>
                      <a:pt x="322" y="390"/>
                      <a:pt x="342" y="398"/>
                      <a:pt x="354" y="414"/>
                    </a:cubicBezTo>
                    <a:cubicBezTo>
                      <a:pt x="368" y="432"/>
                      <a:pt x="372" y="446"/>
                      <a:pt x="390" y="458"/>
                    </a:cubicBezTo>
                    <a:cubicBezTo>
                      <a:pt x="409" y="487"/>
                      <a:pt x="399" y="475"/>
                      <a:pt x="418" y="494"/>
                    </a:cubicBezTo>
                    <a:cubicBezTo>
                      <a:pt x="423" y="510"/>
                      <a:pt x="428" y="517"/>
                      <a:pt x="442" y="526"/>
                    </a:cubicBezTo>
                    <a:cubicBezTo>
                      <a:pt x="450" y="550"/>
                      <a:pt x="432" y="533"/>
                      <a:pt x="422" y="526"/>
                    </a:cubicBezTo>
                    <a:cubicBezTo>
                      <a:pt x="399" y="492"/>
                      <a:pt x="430" y="532"/>
                      <a:pt x="402" y="510"/>
                    </a:cubicBezTo>
                    <a:cubicBezTo>
                      <a:pt x="398" y="507"/>
                      <a:pt x="397" y="501"/>
                      <a:pt x="394" y="498"/>
                    </a:cubicBezTo>
                    <a:cubicBezTo>
                      <a:pt x="391" y="495"/>
                      <a:pt x="386" y="493"/>
                      <a:pt x="382" y="490"/>
                    </a:cubicBezTo>
                    <a:cubicBezTo>
                      <a:pt x="377" y="474"/>
                      <a:pt x="370" y="471"/>
                      <a:pt x="354" y="466"/>
                    </a:cubicBezTo>
                    <a:cubicBezTo>
                      <a:pt x="344" y="452"/>
                      <a:pt x="340" y="447"/>
                      <a:pt x="346" y="430"/>
                    </a:cubicBezTo>
                    <a:cubicBezTo>
                      <a:pt x="338" y="418"/>
                      <a:pt x="314" y="402"/>
                      <a:pt x="314" y="402"/>
                    </a:cubicBezTo>
                    <a:cubicBezTo>
                      <a:pt x="306" y="390"/>
                      <a:pt x="298" y="378"/>
                      <a:pt x="290" y="366"/>
                    </a:cubicBezTo>
                    <a:cubicBezTo>
                      <a:pt x="284" y="357"/>
                      <a:pt x="273" y="354"/>
                      <a:pt x="266" y="346"/>
                    </a:cubicBezTo>
                    <a:cubicBezTo>
                      <a:pt x="263" y="342"/>
                      <a:pt x="262" y="337"/>
                      <a:pt x="258" y="334"/>
                    </a:cubicBezTo>
                    <a:cubicBezTo>
                      <a:pt x="243" y="324"/>
                      <a:pt x="225" y="324"/>
                      <a:pt x="210" y="314"/>
                    </a:cubicBezTo>
                    <a:cubicBezTo>
                      <a:pt x="201" y="300"/>
                      <a:pt x="194" y="291"/>
                      <a:pt x="178" y="286"/>
                    </a:cubicBezTo>
                    <a:cubicBezTo>
                      <a:pt x="160" y="260"/>
                      <a:pt x="192" y="247"/>
                      <a:pt x="154" y="238"/>
                    </a:cubicBezTo>
                    <a:cubicBezTo>
                      <a:pt x="111" y="209"/>
                      <a:pt x="106" y="149"/>
                      <a:pt x="90" y="102"/>
                    </a:cubicBezTo>
                    <a:cubicBezTo>
                      <a:pt x="86" y="90"/>
                      <a:pt x="76" y="73"/>
                      <a:pt x="66" y="66"/>
                    </a:cubicBezTo>
                    <a:cubicBezTo>
                      <a:pt x="58" y="60"/>
                      <a:pt x="42" y="50"/>
                      <a:pt x="42" y="50"/>
                    </a:cubicBezTo>
                    <a:cubicBezTo>
                      <a:pt x="39" y="46"/>
                      <a:pt x="38" y="41"/>
                      <a:pt x="34" y="38"/>
                    </a:cubicBezTo>
                    <a:cubicBezTo>
                      <a:pt x="27" y="34"/>
                      <a:pt x="10" y="30"/>
                      <a:pt x="10" y="30"/>
                    </a:cubicBezTo>
                    <a:cubicBezTo>
                      <a:pt x="0" y="1"/>
                      <a:pt x="31" y="17"/>
                      <a:pt x="46" y="22"/>
                    </a:cubicBezTo>
                    <a:cubicBezTo>
                      <a:pt x="65" y="51"/>
                      <a:pt x="61" y="41"/>
                      <a:pt x="86" y="58"/>
                    </a:cubicBezTo>
                    <a:cubicBezTo>
                      <a:pt x="94" y="70"/>
                      <a:pt x="94" y="93"/>
                      <a:pt x="102" y="70"/>
                    </a:cubicBezTo>
                    <a:cubicBezTo>
                      <a:pt x="95" y="49"/>
                      <a:pt x="82" y="62"/>
                      <a:pt x="82" y="38"/>
                    </a:cubicBezTo>
                    <a:close/>
                  </a:path>
                </a:pathLst>
              </a:custGeom>
              <a:solidFill>
                <a:schemeClr val="folHlink"/>
              </a:solidFill>
              <a:ln w="9525">
                <a:noFill/>
                <a:round/>
                <a:headEnd/>
                <a:tailEnd/>
              </a:ln>
            </p:spPr>
            <p:txBody>
              <a:bodyPr/>
              <a:lstStyle/>
              <a:p>
                <a:endParaRPr lang="zh-CN" altLang="en-US"/>
              </a:p>
            </p:txBody>
          </p:sp>
          <p:sp>
            <p:nvSpPr>
              <p:cNvPr id="61" name="任意多边形 82976"/>
              <p:cNvSpPr>
                <a:spLocks noChangeArrowheads="1"/>
              </p:cNvSpPr>
              <p:nvPr userDrawn="1"/>
            </p:nvSpPr>
            <p:spPr bwMode="auto">
              <a:xfrm>
                <a:off x="3577" y="490"/>
                <a:ext cx="36" cy="39"/>
              </a:xfrm>
              <a:custGeom>
                <a:avLst/>
                <a:gdLst>
                  <a:gd name="T0" fmla="*/ 6 w 36"/>
                  <a:gd name="T1" fmla="*/ 15 h 48"/>
                  <a:gd name="T2" fmla="*/ 10 w 36"/>
                  <a:gd name="T3" fmla="*/ 26 h 48"/>
                  <a:gd name="T4" fmla="*/ 6 w 36"/>
                  <a:gd name="T5" fmla="*/ 15 h 48"/>
                  <a:gd name="T6" fmla="*/ 0 60000 65536"/>
                  <a:gd name="T7" fmla="*/ 0 60000 65536"/>
                  <a:gd name="T8" fmla="*/ 0 60000 65536"/>
                </a:gdLst>
                <a:ahLst/>
                <a:cxnLst>
                  <a:cxn ang="T6">
                    <a:pos x="T0" y="T1"/>
                  </a:cxn>
                  <a:cxn ang="T7">
                    <a:pos x="T2" y="T3"/>
                  </a:cxn>
                  <a:cxn ang="T8">
                    <a:pos x="T4" y="T5"/>
                  </a:cxn>
                </a:cxnLst>
                <a:rect l="0" t="0" r="r" b="b"/>
                <a:pathLst>
                  <a:path w="36" h="48">
                    <a:moveTo>
                      <a:pt x="6" y="28"/>
                    </a:moveTo>
                    <a:cubicBezTo>
                      <a:pt x="25" y="0"/>
                      <a:pt x="36" y="31"/>
                      <a:pt x="10" y="48"/>
                    </a:cubicBezTo>
                    <a:cubicBezTo>
                      <a:pt x="0" y="34"/>
                      <a:pt x="0" y="40"/>
                      <a:pt x="6" y="28"/>
                    </a:cubicBezTo>
                    <a:close/>
                  </a:path>
                </a:pathLst>
              </a:custGeom>
              <a:solidFill>
                <a:schemeClr val="folHlink"/>
              </a:solidFill>
              <a:ln w="9525">
                <a:noFill/>
                <a:round/>
                <a:headEnd/>
                <a:tailEnd/>
              </a:ln>
            </p:spPr>
            <p:txBody>
              <a:bodyPr/>
              <a:lstStyle/>
              <a:p>
                <a:endParaRPr lang="zh-CN" altLang="en-US"/>
              </a:p>
            </p:txBody>
          </p:sp>
          <p:sp>
            <p:nvSpPr>
              <p:cNvPr id="62" name="任意多边形 82977"/>
              <p:cNvSpPr>
                <a:spLocks noChangeArrowheads="1"/>
              </p:cNvSpPr>
              <p:nvPr userDrawn="1"/>
            </p:nvSpPr>
            <p:spPr bwMode="auto">
              <a:xfrm>
                <a:off x="3549" y="475"/>
                <a:ext cx="38" cy="29"/>
              </a:xfrm>
              <a:custGeom>
                <a:avLst/>
                <a:gdLst>
                  <a:gd name="T0" fmla="*/ 0 w 36"/>
                  <a:gd name="T1" fmla="*/ 2 h 37"/>
                  <a:gd name="T2" fmla="*/ 15 w 36"/>
                  <a:gd name="T3" fmla="*/ 1 h 37"/>
                  <a:gd name="T4" fmla="*/ 42 w 36"/>
                  <a:gd name="T5" fmla="*/ 8 h 37"/>
                  <a:gd name="T6" fmla="*/ 8 w 36"/>
                  <a:gd name="T7" fmla="*/ 8 h 37"/>
                  <a:gd name="T8" fmla="*/ 0 w 36"/>
                  <a:gd name="T9" fmla="*/ 2 h 3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37">
                    <a:moveTo>
                      <a:pt x="0" y="5"/>
                    </a:moveTo>
                    <a:cubicBezTo>
                      <a:pt x="4" y="4"/>
                      <a:pt x="8" y="0"/>
                      <a:pt x="12" y="1"/>
                    </a:cubicBezTo>
                    <a:cubicBezTo>
                      <a:pt x="21" y="4"/>
                      <a:pt x="36" y="17"/>
                      <a:pt x="36" y="17"/>
                    </a:cubicBezTo>
                    <a:cubicBezTo>
                      <a:pt x="29" y="37"/>
                      <a:pt x="22" y="26"/>
                      <a:pt x="8" y="17"/>
                    </a:cubicBezTo>
                    <a:cubicBezTo>
                      <a:pt x="5" y="13"/>
                      <a:pt x="0" y="5"/>
                      <a:pt x="0" y="5"/>
                    </a:cubicBezTo>
                    <a:close/>
                  </a:path>
                </a:pathLst>
              </a:custGeom>
              <a:solidFill>
                <a:schemeClr val="folHlink"/>
              </a:solidFill>
              <a:ln w="9525">
                <a:noFill/>
                <a:round/>
                <a:headEnd/>
                <a:tailEnd/>
              </a:ln>
            </p:spPr>
            <p:txBody>
              <a:bodyPr/>
              <a:lstStyle/>
              <a:p>
                <a:endParaRPr lang="zh-CN" altLang="en-US"/>
              </a:p>
            </p:txBody>
          </p:sp>
          <p:sp>
            <p:nvSpPr>
              <p:cNvPr id="63" name="任意多边形 82978"/>
              <p:cNvSpPr>
                <a:spLocks noChangeArrowheads="1"/>
              </p:cNvSpPr>
              <p:nvPr userDrawn="1"/>
            </p:nvSpPr>
            <p:spPr bwMode="auto">
              <a:xfrm>
                <a:off x="4686" y="394"/>
                <a:ext cx="171" cy="81"/>
              </a:xfrm>
              <a:custGeom>
                <a:avLst/>
                <a:gdLst>
                  <a:gd name="T0" fmla="*/ 0 w 170"/>
                  <a:gd name="T1" fmla="*/ 30 h 96"/>
                  <a:gd name="T2" fmla="*/ 28 w 170"/>
                  <a:gd name="T3" fmla="*/ 15 h 96"/>
                  <a:gd name="T4" fmla="*/ 56 w 170"/>
                  <a:gd name="T5" fmla="*/ 13 h 96"/>
                  <a:gd name="T6" fmla="*/ 80 w 170"/>
                  <a:gd name="T7" fmla="*/ 6 h 96"/>
                  <a:gd name="T8" fmla="*/ 64 w 170"/>
                  <a:gd name="T9" fmla="*/ 15 h 96"/>
                  <a:gd name="T10" fmla="*/ 127 w 170"/>
                  <a:gd name="T11" fmla="*/ 30 h 96"/>
                  <a:gd name="T12" fmla="*/ 163 w 170"/>
                  <a:gd name="T13" fmla="*/ 39 h 96"/>
                  <a:gd name="T14" fmla="*/ 119 w 170"/>
                  <a:gd name="T15" fmla="*/ 46 h 96"/>
                  <a:gd name="T16" fmla="*/ 91 w 170"/>
                  <a:gd name="T17" fmla="*/ 35 h 96"/>
                  <a:gd name="T18" fmla="*/ 76 w 170"/>
                  <a:gd name="T19" fmla="*/ 32 h 96"/>
                  <a:gd name="T20" fmla="*/ 24 w 170"/>
                  <a:gd name="T21" fmla="*/ 25 h 96"/>
                  <a:gd name="T22" fmla="*/ 0 w 170"/>
                  <a:gd name="T23" fmla="*/ 30 h 9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70" h="96">
                    <a:moveTo>
                      <a:pt x="0" y="49"/>
                    </a:moveTo>
                    <a:cubicBezTo>
                      <a:pt x="5" y="33"/>
                      <a:pt x="12" y="30"/>
                      <a:pt x="28" y="25"/>
                    </a:cubicBezTo>
                    <a:cubicBezTo>
                      <a:pt x="20" y="0"/>
                      <a:pt x="42" y="16"/>
                      <a:pt x="56" y="21"/>
                    </a:cubicBezTo>
                    <a:cubicBezTo>
                      <a:pt x="56" y="21"/>
                      <a:pt x="77" y="6"/>
                      <a:pt x="80" y="9"/>
                    </a:cubicBezTo>
                    <a:cubicBezTo>
                      <a:pt x="85" y="14"/>
                      <a:pt x="71" y="23"/>
                      <a:pt x="64" y="25"/>
                    </a:cubicBezTo>
                    <a:cubicBezTo>
                      <a:pt x="82" y="37"/>
                      <a:pt x="103" y="42"/>
                      <a:pt x="124" y="49"/>
                    </a:cubicBezTo>
                    <a:cubicBezTo>
                      <a:pt x="136" y="53"/>
                      <a:pt x="160" y="65"/>
                      <a:pt x="160" y="65"/>
                    </a:cubicBezTo>
                    <a:cubicBezTo>
                      <a:pt x="170" y="96"/>
                      <a:pt x="134" y="83"/>
                      <a:pt x="116" y="77"/>
                    </a:cubicBezTo>
                    <a:cubicBezTo>
                      <a:pt x="109" y="57"/>
                      <a:pt x="116" y="66"/>
                      <a:pt x="88" y="57"/>
                    </a:cubicBezTo>
                    <a:cubicBezTo>
                      <a:pt x="84" y="56"/>
                      <a:pt x="76" y="53"/>
                      <a:pt x="76" y="53"/>
                    </a:cubicBezTo>
                    <a:cubicBezTo>
                      <a:pt x="57" y="34"/>
                      <a:pt x="53" y="37"/>
                      <a:pt x="24" y="41"/>
                    </a:cubicBezTo>
                    <a:cubicBezTo>
                      <a:pt x="9" y="51"/>
                      <a:pt x="17" y="49"/>
                      <a:pt x="0" y="49"/>
                    </a:cubicBezTo>
                    <a:close/>
                  </a:path>
                </a:pathLst>
              </a:custGeom>
              <a:solidFill>
                <a:schemeClr val="folHlink"/>
              </a:solidFill>
              <a:ln w="9525">
                <a:noFill/>
                <a:round/>
                <a:headEnd/>
                <a:tailEnd/>
              </a:ln>
            </p:spPr>
            <p:txBody>
              <a:bodyPr/>
              <a:lstStyle/>
              <a:p>
                <a:endParaRPr lang="zh-CN" altLang="en-US"/>
              </a:p>
            </p:txBody>
          </p:sp>
          <p:sp>
            <p:nvSpPr>
              <p:cNvPr id="64" name="任意多边形 82979"/>
              <p:cNvSpPr>
                <a:spLocks noChangeArrowheads="1"/>
              </p:cNvSpPr>
              <p:nvPr userDrawn="1"/>
            </p:nvSpPr>
            <p:spPr bwMode="auto">
              <a:xfrm>
                <a:off x="4867" y="460"/>
                <a:ext cx="138" cy="37"/>
              </a:xfrm>
              <a:custGeom>
                <a:avLst/>
                <a:gdLst>
                  <a:gd name="T0" fmla="*/ 0 w 138"/>
                  <a:gd name="T1" fmla="*/ 0 h 44"/>
                  <a:gd name="T2" fmla="*/ 52 w 138"/>
                  <a:gd name="T3" fmla="*/ 3 h 44"/>
                  <a:gd name="T4" fmla="*/ 88 w 138"/>
                  <a:gd name="T5" fmla="*/ 14 h 44"/>
                  <a:gd name="T6" fmla="*/ 112 w 138"/>
                  <a:gd name="T7" fmla="*/ 12 h 44"/>
                  <a:gd name="T8" fmla="*/ 108 w 138"/>
                  <a:gd name="T9" fmla="*/ 26 h 44"/>
                  <a:gd name="T10" fmla="*/ 64 w 138"/>
                  <a:gd name="T11" fmla="*/ 24 h 44"/>
                  <a:gd name="T12" fmla="*/ 0 w 138"/>
                  <a:gd name="T13" fmla="*/ 21 h 44"/>
                  <a:gd name="T14" fmla="*/ 28 w 138"/>
                  <a:gd name="T15" fmla="*/ 12 h 44"/>
                  <a:gd name="T16" fmla="*/ 0 w 138"/>
                  <a:gd name="T17" fmla="*/ 0 h 4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38" h="44">
                    <a:moveTo>
                      <a:pt x="0" y="0"/>
                    </a:moveTo>
                    <a:cubicBezTo>
                      <a:pt x="19" y="3"/>
                      <a:pt x="35" y="10"/>
                      <a:pt x="52" y="4"/>
                    </a:cubicBezTo>
                    <a:cubicBezTo>
                      <a:pt x="87" y="11"/>
                      <a:pt x="61" y="15"/>
                      <a:pt x="88" y="24"/>
                    </a:cubicBezTo>
                    <a:cubicBezTo>
                      <a:pt x="96" y="23"/>
                      <a:pt x="104" y="19"/>
                      <a:pt x="112" y="20"/>
                    </a:cubicBezTo>
                    <a:cubicBezTo>
                      <a:pt x="138" y="23"/>
                      <a:pt x="118" y="41"/>
                      <a:pt x="108" y="44"/>
                    </a:cubicBezTo>
                    <a:cubicBezTo>
                      <a:pt x="78" y="34"/>
                      <a:pt x="92" y="34"/>
                      <a:pt x="64" y="40"/>
                    </a:cubicBezTo>
                    <a:cubicBezTo>
                      <a:pt x="41" y="37"/>
                      <a:pt x="22" y="41"/>
                      <a:pt x="0" y="36"/>
                    </a:cubicBezTo>
                    <a:cubicBezTo>
                      <a:pt x="6" y="11"/>
                      <a:pt x="7" y="27"/>
                      <a:pt x="28" y="20"/>
                    </a:cubicBezTo>
                    <a:cubicBezTo>
                      <a:pt x="17" y="13"/>
                      <a:pt x="0" y="13"/>
                      <a:pt x="0" y="0"/>
                    </a:cubicBezTo>
                    <a:close/>
                  </a:path>
                </a:pathLst>
              </a:custGeom>
              <a:solidFill>
                <a:schemeClr val="folHlink"/>
              </a:solidFill>
              <a:ln w="9525">
                <a:noFill/>
                <a:round/>
                <a:headEnd/>
                <a:tailEnd/>
              </a:ln>
            </p:spPr>
            <p:txBody>
              <a:bodyPr/>
              <a:lstStyle/>
              <a:p>
                <a:endParaRPr lang="zh-CN" altLang="en-US"/>
              </a:p>
            </p:txBody>
          </p:sp>
          <p:sp>
            <p:nvSpPr>
              <p:cNvPr id="65" name="任意多边形 82980"/>
              <p:cNvSpPr>
                <a:spLocks noChangeArrowheads="1"/>
              </p:cNvSpPr>
              <p:nvPr userDrawn="1"/>
            </p:nvSpPr>
            <p:spPr bwMode="auto">
              <a:xfrm>
                <a:off x="4794" y="480"/>
                <a:ext cx="56" cy="34"/>
              </a:xfrm>
              <a:custGeom>
                <a:avLst/>
                <a:gdLst>
                  <a:gd name="T0" fmla="*/ 17 w 57"/>
                  <a:gd name="T1" fmla="*/ 13 h 42"/>
                  <a:gd name="T2" fmla="*/ 34 w 57"/>
                  <a:gd name="T3" fmla="*/ 7 h 42"/>
                  <a:gd name="T4" fmla="*/ 17 w 57"/>
                  <a:gd name="T5" fmla="*/ 13 h 42"/>
                  <a:gd name="T6" fmla="*/ 0 60000 65536"/>
                  <a:gd name="T7" fmla="*/ 0 60000 65536"/>
                  <a:gd name="T8" fmla="*/ 0 60000 65536"/>
                </a:gdLst>
                <a:ahLst/>
                <a:cxnLst>
                  <a:cxn ang="T6">
                    <a:pos x="T0" y="T1"/>
                  </a:cxn>
                  <a:cxn ang="T7">
                    <a:pos x="T2" y="T3"/>
                  </a:cxn>
                  <a:cxn ang="T8">
                    <a:pos x="T4" y="T5"/>
                  </a:cxn>
                </a:cxnLst>
                <a:rect l="0" t="0" r="r" b="b"/>
                <a:pathLst>
                  <a:path w="57" h="42">
                    <a:moveTo>
                      <a:pt x="17" y="25"/>
                    </a:moveTo>
                    <a:cubicBezTo>
                      <a:pt x="0" y="0"/>
                      <a:pt x="21" y="9"/>
                      <a:pt x="37" y="13"/>
                    </a:cubicBezTo>
                    <a:cubicBezTo>
                      <a:pt x="57" y="42"/>
                      <a:pt x="30" y="25"/>
                      <a:pt x="17" y="25"/>
                    </a:cubicBezTo>
                    <a:close/>
                  </a:path>
                </a:pathLst>
              </a:custGeom>
              <a:solidFill>
                <a:schemeClr val="folHlink"/>
              </a:solidFill>
              <a:ln w="9525">
                <a:noFill/>
                <a:round/>
                <a:headEnd/>
                <a:tailEnd/>
              </a:ln>
            </p:spPr>
            <p:txBody>
              <a:bodyPr/>
              <a:lstStyle/>
              <a:p>
                <a:endParaRPr lang="zh-CN" altLang="en-US"/>
              </a:p>
            </p:txBody>
          </p:sp>
          <p:sp>
            <p:nvSpPr>
              <p:cNvPr id="66" name="任意多边形 82981"/>
              <p:cNvSpPr>
                <a:spLocks noChangeArrowheads="1"/>
              </p:cNvSpPr>
              <p:nvPr userDrawn="1"/>
            </p:nvSpPr>
            <p:spPr bwMode="auto">
              <a:xfrm>
                <a:off x="4757" y="375"/>
                <a:ext cx="37" cy="44"/>
              </a:xfrm>
              <a:custGeom>
                <a:avLst/>
                <a:gdLst>
                  <a:gd name="T0" fmla="*/ 16 w 39"/>
                  <a:gd name="T1" fmla="*/ 19 h 52"/>
                  <a:gd name="T2" fmla="*/ 16 w 39"/>
                  <a:gd name="T3" fmla="*/ 0 h 52"/>
                  <a:gd name="T4" fmla="*/ 16 w 39"/>
                  <a:gd name="T5" fmla="*/ 19 h 52"/>
                  <a:gd name="T6" fmla="*/ 0 60000 65536"/>
                  <a:gd name="T7" fmla="*/ 0 60000 65536"/>
                  <a:gd name="T8" fmla="*/ 0 60000 65536"/>
                </a:gdLst>
                <a:ahLst/>
                <a:cxnLst>
                  <a:cxn ang="T6">
                    <a:pos x="T0" y="T1"/>
                  </a:cxn>
                  <a:cxn ang="T7">
                    <a:pos x="T2" y="T3"/>
                  </a:cxn>
                  <a:cxn ang="T8">
                    <a:pos x="T4" y="T5"/>
                  </a:cxn>
                </a:cxnLst>
                <a:rect l="0" t="0" r="r" b="b"/>
                <a:pathLst>
                  <a:path w="39" h="52">
                    <a:moveTo>
                      <a:pt x="19" y="32"/>
                    </a:moveTo>
                    <a:cubicBezTo>
                      <a:pt x="13" y="14"/>
                      <a:pt x="0" y="13"/>
                      <a:pt x="19" y="0"/>
                    </a:cubicBezTo>
                    <a:cubicBezTo>
                      <a:pt x="23" y="5"/>
                      <a:pt x="39" y="52"/>
                      <a:pt x="19" y="32"/>
                    </a:cubicBezTo>
                    <a:close/>
                  </a:path>
                </a:pathLst>
              </a:custGeom>
              <a:solidFill>
                <a:schemeClr val="folHlink"/>
              </a:solidFill>
              <a:ln w="9525">
                <a:noFill/>
                <a:round/>
                <a:headEnd/>
                <a:tailEnd/>
              </a:ln>
            </p:spPr>
            <p:txBody>
              <a:bodyPr/>
              <a:lstStyle/>
              <a:p>
                <a:endParaRPr lang="zh-CN" altLang="en-US"/>
              </a:p>
            </p:txBody>
          </p:sp>
          <p:sp>
            <p:nvSpPr>
              <p:cNvPr id="67" name="任意多边形 82982"/>
              <p:cNvSpPr>
                <a:spLocks noChangeArrowheads="1"/>
              </p:cNvSpPr>
              <p:nvPr userDrawn="1"/>
            </p:nvSpPr>
            <p:spPr bwMode="auto">
              <a:xfrm>
                <a:off x="5054" y="507"/>
                <a:ext cx="45" cy="66"/>
              </a:xfrm>
              <a:custGeom>
                <a:avLst/>
                <a:gdLst>
                  <a:gd name="T0" fmla="*/ 4 w 44"/>
                  <a:gd name="T1" fmla="*/ 5 h 80"/>
                  <a:gd name="T2" fmla="*/ 20 w 44"/>
                  <a:gd name="T3" fmla="*/ 18 h 80"/>
                  <a:gd name="T4" fmla="*/ 27 w 44"/>
                  <a:gd name="T5" fmla="*/ 27 h 80"/>
                  <a:gd name="T6" fmla="*/ 39 w 44"/>
                  <a:gd name="T7" fmla="*/ 30 h 80"/>
                  <a:gd name="T8" fmla="*/ 27 w 44"/>
                  <a:gd name="T9" fmla="*/ 41 h 80"/>
                  <a:gd name="T10" fmla="*/ 0 w 44"/>
                  <a:gd name="T11" fmla="*/ 12 h 80"/>
                  <a:gd name="T12" fmla="*/ 4 w 44"/>
                  <a:gd name="T13" fmla="*/ 5 h 8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4" h="80">
                    <a:moveTo>
                      <a:pt x="4" y="9"/>
                    </a:moveTo>
                    <a:cubicBezTo>
                      <a:pt x="9" y="17"/>
                      <a:pt x="18" y="24"/>
                      <a:pt x="20" y="33"/>
                    </a:cubicBezTo>
                    <a:cubicBezTo>
                      <a:pt x="21" y="38"/>
                      <a:pt x="21" y="45"/>
                      <a:pt x="24" y="49"/>
                    </a:cubicBezTo>
                    <a:cubicBezTo>
                      <a:pt x="27" y="52"/>
                      <a:pt x="32" y="52"/>
                      <a:pt x="36" y="53"/>
                    </a:cubicBezTo>
                    <a:cubicBezTo>
                      <a:pt x="41" y="68"/>
                      <a:pt x="44" y="80"/>
                      <a:pt x="24" y="73"/>
                    </a:cubicBezTo>
                    <a:cubicBezTo>
                      <a:pt x="19" y="55"/>
                      <a:pt x="11" y="37"/>
                      <a:pt x="0" y="21"/>
                    </a:cubicBezTo>
                    <a:cubicBezTo>
                      <a:pt x="4" y="4"/>
                      <a:pt x="4" y="0"/>
                      <a:pt x="4" y="9"/>
                    </a:cubicBezTo>
                    <a:close/>
                  </a:path>
                </a:pathLst>
              </a:custGeom>
              <a:solidFill>
                <a:schemeClr val="folHlink"/>
              </a:solidFill>
              <a:ln w="9525">
                <a:noFill/>
                <a:round/>
                <a:headEnd/>
                <a:tailEnd/>
              </a:ln>
            </p:spPr>
            <p:txBody>
              <a:bodyPr/>
              <a:lstStyle/>
              <a:p>
                <a:endParaRPr lang="zh-CN" altLang="en-US"/>
              </a:p>
            </p:txBody>
          </p:sp>
          <p:sp>
            <p:nvSpPr>
              <p:cNvPr id="68" name="任意多边形 82983"/>
              <p:cNvSpPr>
                <a:spLocks noChangeArrowheads="1"/>
              </p:cNvSpPr>
              <p:nvPr userDrawn="1"/>
            </p:nvSpPr>
            <p:spPr bwMode="auto">
              <a:xfrm>
                <a:off x="4260" y="6"/>
                <a:ext cx="480" cy="100"/>
              </a:xfrm>
              <a:custGeom>
                <a:avLst/>
                <a:gdLst>
                  <a:gd name="T0" fmla="*/ 722 w 323"/>
                  <a:gd name="T1" fmla="*/ 5 h 64"/>
                  <a:gd name="T2" fmla="*/ 758 w 323"/>
                  <a:gd name="T3" fmla="*/ 31 h 64"/>
                  <a:gd name="T4" fmla="*/ 771 w 323"/>
                  <a:gd name="T5" fmla="*/ 0 h 64"/>
                  <a:gd name="T6" fmla="*/ 871 w 323"/>
                  <a:gd name="T7" fmla="*/ 0 h 64"/>
                  <a:gd name="T8" fmla="*/ 944 w 323"/>
                  <a:gd name="T9" fmla="*/ 66 h 64"/>
                  <a:gd name="T10" fmla="*/ 1046 w 323"/>
                  <a:gd name="T11" fmla="*/ 39 h 64"/>
                  <a:gd name="T12" fmla="*/ 1031 w 323"/>
                  <a:gd name="T13" fmla="*/ 109 h 64"/>
                  <a:gd name="T14" fmla="*/ 978 w 323"/>
                  <a:gd name="T15" fmla="*/ 177 h 64"/>
                  <a:gd name="T16" fmla="*/ 967 w 323"/>
                  <a:gd name="T17" fmla="*/ 109 h 64"/>
                  <a:gd name="T18" fmla="*/ 944 w 323"/>
                  <a:gd name="T19" fmla="*/ 117 h 64"/>
                  <a:gd name="T20" fmla="*/ 917 w 323"/>
                  <a:gd name="T21" fmla="*/ 109 h 64"/>
                  <a:gd name="T22" fmla="*/ 863 w 323"/>
                  <a:gd name="T23" fmla="*/ 81 h 64"/>
                  <a:gd name="T24" fmla="*/ 749 w 323"/>
                  <a:gd name="T25" fmla="*/ 144 h 64"/>
                  <a:gd name="T26" fmla="*/ 660 w 323"/>
                  <a:gd name="T27" fmla="*/ 169 h 64"/>
                  <a:gd name="T28" fmla="*/ 695 w 323"/>
                  <a:gd name="T29" fmla="*/ 217 h 64"/>
                  <a:gd name="T30" fmla="*/ 617 w 323"/>
                  <a:gd name="T31" fmla="*/ 239 h 64"/>
                  <a:gd name="T32" fmla="*/ 554 w 323"/>
                  <a:gd name="T33" fmla="*/ 231 h 64"/>
                  <a:gd name="T34" fmla="*/ 581 w 323"/>
                  <a:gd name="T35" fmla="*/ 217 h 64"/>
                  <a:gd name="T36" fmla="*/ 560 w 323"/>
                  <a:gd name="T37" fmla="*/ 153 h 64"/>
                  <a:gd name="T38" fmla="*/ 554 w 323"/>
                  <a:gd name="T39" fmla="*/ 117 h 64"/>
                  <a:gd name="T40" fmla="*/ 519 w 323"/>
                  <a:gd name="T41" fmla="*/ 88 h 64"/>
                  <a:gd name="T42" fmla="*/ 467 w 323"/>
                  <a:gd name="T43" fmla="*/ 103 h 64"/>
                  <a:gd name="T44" fmla="*/ 440 w 323"/>
                  <a:gd name="T45" fmla="*/ 103 h 64"/>
                  <a:gd name="T46" fmla="*/ 404 w 323"/>
                  <a:gd name="T47" fmla="*/ 95 h 64"/>
                  <a:gd name="T48" fmla="*/ 272 w 323"/>
                  <a:gd name="T49" fmla="*/ 8 h 64"/>
                  <a:gd name="T50" fmla="*/ 195 w 323"/>
                  <a:gd name="T51" fmla="*/ 53 h 64"/>
                  <a:gd name="T52" fmla="*/ 1 w 323"/>
                  <a:gd name="T53" fmla="*/ 0 h 64"/>
                  <a:gd name="T54" fmla="*/ 722 w 323"/>
                  <a:gd name="T55" fmla="*/ 5 h 6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323" h="64">
                    <a:moveTo>
                      <a:pt x="220" y="1"/>
                    </a:moveTo>
                    <a:cubicBezTo>
                      <a:pt x="215" y="12"/>
                      <a:pt x="225" y="17"/>
                      <a:pt x="231" y="8"/>
                    </a:cubicBezTo>
                    <a:cubicBezTo>
                      <a:pt x="235" y="0"/>
                      <a:pt x="229" y="7"/>
                      <a:pt x="235" y="0"/>
                    </a:cubicBezTo>
                    <a:lnTo>
                      <a:pt x="265" y="0"/>
                    </a:lnTo>
                    <a:cubicBezTo>
                      <a:pt x="277" y="6"/>
                      <a:pt x="276" y="11"/>
                      <a:pt x="287" y="17"/>
                    </a:cubicBezTo>
                    <a:cubicBezTo>
                      <a:pt x="308" y="11"/>
                      <a:pt x="293" y="7"/>
                      <a:pt x="319" y="10"/>
                    </a:cubicBezTo>
                    <a:cubicBezTo>
                      <a:pt x="323" y="19"/>
                      <a:pt x="321" y="22"/>
                      <a:pt x="314" y="29"/>
                    </a:cubicBezTo>
                    <a:cubicBezTo>
                      <a:pt x="312" y="39"/>
                      <a:pt x="313" y="50"/>
                      <a:pt x="298" y="46"/>
                    </a:cubicBezTo>
                    <a:cubicBezTo>
                      <a:pt x="297" y="40"/>
                      <a:pt x="298" y="34"/>
                      <a:pt x="295" y="29"/>
                    </a:cubicBezTo>
                    <a:cubicBezTo>
                      <a:pt x="294" y="27"/>
                      <a:pt x="290" y="31"/>
                      <a:pt x="287" y="31"/>
                    </a:cubicBezTo>
                    <a:cubicBezTo>
                      <a:pt x="284" y="31"/>
                      <a:pt x="282" y="30"/>
                      <a:pt x="279" y="29"/>
                    </a:cubicBezTo>
                    <a:cubicBezTo>
                      <a:pt x="274" y="27"/>
                      <a:pt x="263" y="21"/>
                      <a:pt x="263" y="21"/>
                    </a:cubicBezTo>
                    <a:cubicBezTo>
                      <a:pt x="249" y="23"/>
                      <a:pt x="241" y="31"/>
                      <a:pt x="228" y="38"/>
                    </a:cubicBezTo>
                    <a:cubicBezTo>
                      <a:pt x="220" y="41"/>
                      <a:pt x="209" y="42"/>
                      <a:pt x="201" y="44"/>
                    </a:cubicBezTo>
                    <a:cubicBezTo>
                      <a:pt x="193" y="54"/>
                      <a:pt x="200" y="53"/>
                      <a:pt x="212" y="57"/>
                    </a:cubicBezTo>
                    <a:cubicBezTo>
                      <a:pt x="200" y="62"/>
                      <a:pt x="199" y="57"/>
                      <a:pt x="188" y="63"/>
                    </a:cubicBezTo>
                    <a:cubicBezTo>
                      <a:pt x="181" y="62"/>
                      <a:pt x="174" y="64"/>
                      <a:pt x="169" y="61"/>
                    </a:cubicBezTo>
                    <a:cubicBezTo>
                      <a:pt x="166" y="59"/>
                      <a:pt x="175" y="59"/>
                      <a:pt x="177" y="57"/>
                    </a:cubicBezTo>
                    <a:cubicBezTo>
                      <a:pt x="181" y="48"/>
                      <a:pt x="149" y="28"/>
                      <a:pt x="171" y="40"/>
                    </a:cubicBezTo>
                    <a:cubicBezTo>
                      <a:pt x="184" y="55"/>
                      <a:pt x="184" y="36"/>
                      <a:pt x="169" y="31"/>
                    </a:cubicBezTo>
                    <a:cubicBezTo>
                      <a:pt x="167" y="27"/>
                      <a:pt x="167" y="22"/>
                      <a:pt x="158" y="23"/>
                    </a:cubicBezTo>
                    <a:cubicBezTo>
                      <a:pt x="153" y="23"/>
                      <a:pt x="142" y="27"/>
                      <a:pt x="142" y="27"/>
                    </a:cubicBezTo>
                    <a:cubicBezTo>
                      <a:pt x="136" y="39"/>
                      <a:pt x="143" y="31"/>
                      <a:pt x="134" y="27"/>
                    </a:cubicBezTo>
                    <a:cubicBezTo>
                      <a:pt x="130" y="25"/>
                      <a:pt x="126" y="25"/>
                      <a:pt x="123" y="25"/>
                    </a:cubicBezTo>
                    <a:cubicBezTo>
                      <a:pt x="117" y="11"/>
                      <a:pt x="100" y="6"/>
                      <a:pt x="83" y="2"/>
                    </a:cubicBezTo>
                    <a:cubicBezTo>
                      <a:pt x="70" y="4"/>
                      <a:pt x="69" y="9"/>
                      <a:pt x="59" y="14"/>
                    </a:cubicBezTo>
                    <a:cubicBezTo>
                      <a:pt x="45" y="14"/>
                      <a:pt x="0" y="12"/>
                      <a:pt x="1" y="0"/>
                    </a:cubicBezTo>
                    <a:lnTo>
                      <a:pt x="220" y="1"/>
                    </a:lnTo>
                    <a:close/>
                  </a:path>
                </a:pathLst>
              </a:custGeom>
              <a:solidFill>
                <a:schemeClr val="folHlink"/>
              </a:solidFill>
              <a:ln w="9525">
                <a:noFill/>
                <a:round/>
                <a:headEnd/>
                <a:tailEnd/>
              </a:ln>
            </p:spPr>
            <p:txBody>
              <a:bodyPr/>
              <a:lstStyle/>
              <a:p>
                <a:endParaRPr lang="zh-CN" altLang="en-US"/>
              </a:p>
            </p:txBody>
          </p:sp>
          <p:sp>
            <p:nvSpPr>
              <p:cNvPr id="69" name="任意多边形 82984"/>
              <p:cNvSpPr>
                <a:spLocks noChangeArrowheads="1"/>
              </p:cNvSpPr>
              <p:nvPr userDrawn="1"/>
            </p:nvSpPr>
            <p:spPr bwMode="auto">
              <a:xfrm>
                <a:off x="3835" y="3"/>
                <a:ext cx="446" cy="49"/>
              </a:xfrm>
              <a:custGeom>
                <a:avLst/>
                <a:gdLst>
                  <a:gd name="T0" fmla="*/ 345 w 300"/>
                  <a:gd name="T1" fmla="*/ 122 h 31"/>
                  <a:gd name="T2" fmla="*/ 100 w 300"/>
                  <a:gd name="T3" fmla="*/ 5 h 31"/>
                  <a:gd name="T4" fmla="*/ 937 w 300"/>
                  <a:gd name="T5" fmla="*/ 0 h 31"/>
                  <a:gd name="T6" fmla="*/ 972 w 300"/>
                  <a:gd name="T7" fmla="*/ 55 h 31"/>
                  <a:gd name="T8" fmla="*/ 867 w 300"/>
                  <a:gd name="T9" fmla="*/ 63 h 31"/>
                  <a:gd name="T10" fmla="*/ 345 w 300"/>
                  <a:gd name="T11" fmla="*/ 122 h 3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00" h="31">
                    <a:moveTo>
                      <a:pt x="105" y="31"/>
                    </a:moveTo>
                    <a:cubicBezTo>
                      <a:pt x="83" y="19"/>
                      <a:pt x="0" y="6"/>
                      <a:pt x="30" y="1"/>
                    </a:cubicBezTo>
                    <a:lnTo>
                      <a:pt x="285" y="0"/>
                    </a:lnTo>
                    <a:cubicBezTo>
                      <a:pt x="296" y="4"/>
                      <a:pt x="300" y="5"/>
                      <a:pt x="296" y="14"/>
                    </a:cubicBezTo>
                    <a:cubicBezTo>
                      <a:pt x="285" y="11"/>
                      <a:pt x="276" y="16"/>
                      <a:pt x="264" y="16"/>
                    </a:cubicBezTo>
                    <a:lnTo>
                      <a:pt x="105" y="31"/>
                    </a:lnTo>
                    <a:close/>
                  </a:path>
                </a:pathLst>
              </a:custGeom>
              <a:solidFill>
                <a:schemeClr val="folHlink"/>
              </a:solidFill>
              <a:ln w="9525">
                <a:noFill/>
                <a:round/>
                <a:headEnd/>
                <a:tailEnd/>
              </a:ln>
            </p:spPr>
            <p:txBody>
              <a:bodyPr/>
              <a:lstStyle/>
              <a:p>
                <a:endParaRPr lang="zh-CN" altLang="en-US"/>
              </a:p>
            </p:txBody>
          </p:sp>
          <p:sp>
            <p:nvSpPr>
              <p:cNvPr id="70" name="任意多边形 82985"/>
              <p:cNvSpPr>
                <a:spLocks noChangeArrowheads="1"/>
              </p:cNvSpPr>
              <p:nvPr userDrawn="1"/>
            </p:nvSpPr>
            <p:spPr bwMode="auto">
              <a:xfrm>
                <a:off x="2853" y="74"/>
                <a:ext cx="42" cy="25"/>
              </a:xfrm>
              <a:custGeom>
                <a:avLst/>
                <a:gdLst>
                  <a:gd name="T0" fmla="*/ 0 w 41"/>
                  <a:gd name="T1" fmla="*/ 16 h 29"/>
                  <a:gd name="T2" fmla="*/ 12 w 41"/>
                  <a:gd name="T3" fmla="*/ 19 h 29"/>
                  <a:gd name="T4" fmla="*/ 0 w 41"/>
                  <a:gd name="T5" fmla="*/ 16 h 29"/>
                  <a:gd name="T6" fmla="*/ 0 60000 65536"/>
                  <a:gd name="T7" fmla="*/ 0 60000 65536"/>
                  <a:gd name="T8" fmla="*/ 0 60000 65536"/>
                </a:gdLst>
                <a:ahLst/>
                <a:cxnLst>
                  <a:cxn ang="T6">
                    <a:pos x="T0" y="T1"/>
                  </a:cxn>
                  <a:cxn ang="T7">
                    <a:pos x="T2" y="T3"/>
                  </a:cxn>
                  <a:cxn ang="T8">
                    <a:pos x="T4" y="T5"/>
                  </a:cxn>
                </a:cxnLst>
                <a:rect l="0" t="0" r="r" b="b"/>
                <a:pathLst>
                  <a:path w="41" h="29">
                    <a:moveTo>
                      <a:pt x="0" y="25"/>
                    </a:moveTo>
                    <a:cubicBezTo>
                      <a:pt x="10" y="11"/>
                      <a:pt x="41" y="0"/>
                      <a:pt x="12" y="29"/>
                    </a:cubicBezTo>
                    <a:cubicBezTo>
                      <a:pt x="8" y="28"/>
                      <a:pt x="0" y="25"/>
                      <a:pt x="0" y="25"/>
                    </a:cubicBezTo>
                    <a:close/>
                  </a:path>
                </a:pathLst>
              </a:custGeom>
              <a:solidFill>
                <a:schemeClr val="folHlink"/>
              </a:solidFill>
              <a:ln w="9525">
                <a:noFill/>
                <a:round/>
                <a:headEnd/>
                <a:tailEnd/>
              </a:ln>
            </p:spPr>
            <p:txBody>
              <a:bodyPr/>
              <a:lstStyle/>
              <a:p>
                <a:endParaRPr lang="zh-CN" altLang="en-US"/>
              </a:p>
            </p:txBody>
          </p:sp>
          <p:sp>
            <p:nvSpPr>
              <p:cNvPr id="71" name="任意多边形 82986"/>
              <p:cNvSpPr>
                <a:spLocks noChangeArrowheads="1"/>
              </p:cNvSpPr>
              <p:nvPr userDrawn="1"/>
            </p:nvSpPr>
            <p:spPr bwMode="auto">
              <a:xfrm>
                <a:off x="1704" y="3"/>
                <a:ext cx="1022" cy="372"/>
              </a:xfrm>
              <a:custGeom>
                <a:avLst/>
                <a:gdLst>
                  <a:gd name="T0" fmla="*/ 940 w 436"/>
                  <a:gd name="T1" fmla="*/ 12 h 152"/>
                  <a:gd name="T2" fmla="*/ 5616 w 436"/>
                  <a:gd name="T3" fmla="*/ 0 h 152"/>
                  <a:gd name="T4" fmla="*/ 5356 w 436"/>
                  <a:gd name="T5" fmla="*/ 791 h 152"/>
                  <a:gd name="T6" fmla="*/ 5115 w 436"/>
                  <a:gd name="T7" fmla="*/ 994 h 152"/>
                  <a:gd name="T8" fmla="*/ 5049 w 436"/>
                  <a:gd name="T9" fmla="*/ 1025 h 152"/>
                  <a:gd name="T10" fmla="*/ 4829 w 436"/>
                  <a:gd name="T11" fmla="*/ 1072 h 152"/>
                  <a:gd name="T12" fmla="*/ 4648 w 436"/>
                  <a:gd name="T13" fmla="*/ 1287 h 152"/>
                  <a:gd name="T14" fmla="*/ 4665 w 436"/>
                  <a:gd name="T15" fmla="*/ 1449 h 152"/>
                  <a:gd name="T16" fmla="*/ 4686 w 436"/>
                  <a:gd name="T17" fmla="*/ 1569 h 152"/>
                  <a:gd name="T18" fmla="*/ 4714 w 436"/>
                  <a:gd name="T19" fmla="*/ 1659 h 152"/>
                  <a:gd name="T20" fmla="*/ 4665 w 436"/>
                  <a:gd name="T21" fmla="*/ 1791 h 152"/>
                  <a:gd name="T22" fmla="*/ 4522 w 436"/>
                  <a:gd name="T23" fmla="*/ 1762 h 152"/>
                  <a:gd name="T24" fmla="*/ 4407 w 436"/>
                  <a:gd name="T25" fmla="*/ 1892 h 152"/>
                  <a:gd name="T26" fmla="*/ 4468 w 436"/>
                  <a:gd name="T27" fmla="*/ 1539 h 152"/>
                  <a:gd name="T28" fmla="*/ 4351 w 436"/>
                  <a:gd name="T29" fmla="*/ 1468 h 152"/>
                  <a:gd name="T30" fmla="*/ 4428 w 436"/>
                  <a:gd name="T31" fmla="*/ 1366 h 152"/>
                  <a:gd name="T32" fmla="*/ 4407 w 436"/>
                  <a:gd name="T33" fmla="*/ 1307 h 152"/>
                  <a:gd name="T34" fmla="*/ 4121 w 436"/>
                  <a:gd name="T35" fmla="*/ 1378 h 152"/>
                  <a:gd name="T36" fmla="*/ 4083 w 436"/>
                  <a:gd name="T37" fmla="*/ 1246 h 152"/>
                  <a:gd name="T38" fmla="*/ 3823 w 436"/>
                  <a:gd name="T39" fmla="*/ 1378 h 152"/>
                  <a:gd name="T40" fmla="*/ 4121 w 436"/>
                  <a:gd name="T41" fmla="*/ 1510 h 152"/>
                  <a:gd name="T42" fmla="*/ 3929 w 436"/>
                  <a:gd name="T43" fmla="*/ 1713 h 152"/>
                  <a:gd name="T44" fmla="*/ 4006 w 436"/>
                  <a:gd name="T45" fmla="*/ 1845 h 152"/>
                  <a:gd name="T46" fmla="*/ 4055 w 436"/>
                  <a:gd name="T47" fmla="*/ 2024 h 152"/>
                  <a:gd name="T48" fmla="*/ 3978 w 436"/>
                  <a:gd name="T49" fmla="*/ 2036 h 152"/>
                  <a:gd name="T50" fmla="*/ 4043 w 436"/>
                  <a:gd name="T51" fmla="*/ 2107 h 152"/>
                  <a:gd name="T52" fmla="*/ 3957 w 436"/>
                  <a:gd name="T53" fmla="*/ 2227 h 152"/>
                  <a:gd name="T54" fmla="*/ 0 w 436"/>
                  <a:gd name="T55" fmla="*/ 2186 h 152"/>
                  <a:gd name="T56" fmla="*/ 940 w 436"/>
                  <a:gd name="T57" fmla="*/ 12 h 152"/>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436" h="152">
                    <a:moveTo>
                      <a:pt x="73" y="1"/>
                    </a:moveTo>
                    <a:lnTo>
                      <a:pt x="436" y="0"/>
                    </a:lnTo>
                    <a:cubicBezTo>
                      <a:pt x="430" y="15"/>
                      <a:pt x="429" y="42"/>
                      <a:pt x="416" y="54"/>
                    </a:cubicBezTo>
                    <a:cubicBezTo>
                      <a:pt x="410" y="60"/>
                      <a:pt x="405" y="63"/>
                      <a:pt x="397" y="68"/>
                    </a:cubicBezTo>
                    <a:cubicBezTo>
                      <a:pt x="396" y="69"/>
                      <a:pt x="392" y="70"/>
                      <a:pt x="392" y="70"/>
                    </a:cubicBezTo>
                    <a:cubicBezTo>
                      <a:pt x="377" y="63"/>
                      <a:pt x="385" y="68"/>
                      <a:pt x="375" y="73"/>
                    </a:cubicBezTo>
                    <a:cubicBezTo>
                      <a:pt x="371" y="82"/>
                      <a:pt x="371" y="83"/>
                      <a:pt x="361" y="88"/>
                    </a:cubicBezTo>
                    <a:cubicBezTo>
                      <a:pt x="359" y="92"/>
                      <a:pt x="364" y="93"/>
                      <a:pt x="362" y="99"/>
                    </a:cubicBezTo>
                    <a:cubicBezTo>
                      <a:pt x="363" y="102"/>
                      <a:pt x="364" y="105"/>
                      <a:pt x="364" y="107"/>
                    </a:cubicBezTo>
                    <a:cubicBezTo>
                      <a:pt x="365" y="109"/>
                      <a:pt x="366" y="111"/>
                      <a:pt x="366" y="113"/>
                    </a:cubicBezTo>
                    <a:cubicBezTo>
                      <a:pt x="365" y="115"/>
                      <a:pt x="364" y="120"/>
                      <a:pt x="362" y="122"/>
                    </a:cubicBezTo>
                    <a:cubicBezTo>
                      <a:pt x="359" y="123"/>
                      <a:pt x="354" y="119"/>
                      <a:pt x="351" y="120"/>
                    </a:cubicBezTo>
                    <a:cubicBezTo>
                      <a:pt x="347" y="129"/>
                      <a:pt x="352" y="127"/>
                      <a:pt x="342" y="129"/>
                    </a:cubicBezTo>
                    <a:cubicBezTo>
                      <a:pt x="340" y="123"/>
                      <a:pt x="345" y="111"/>
                      <a:pt x="347" y="105"/>
                    </a:cubicBezTo>
                    <a:cubicBezTo>
                      <a:pt x="347" y="100"/>
                      <a:pt x="338" y="102"/>
                      <a:pt x="338" y="100"/>
                    </a:cubicBezTo>
                    <a:cubicBezTo>
                      <a:pt x="338" y="98"/>
                      <a:pt x="344" y="95"/>
                      <a:pt x="344" y="93"/>
                    </a:cubicBezTo>
                    <a:cubicBezTo>
                      <a:pt x="344" y="92"/>
                      <a:pt x="344" y="89"/>
                      <a:pt x="342" y="89"/>
                    </a:cubicBezTo>
                    <a:cubicBezTo>
                      <a:pt x="339" y="89"/>
                      <a:pt x="324" y="94"/>
                      <a:pt x="320" y="94"/>
                    </a:cubicBezTo>
                    <a:cubicBezTo>
                      <a:pt x="317" y="86"/>
                      <a:pt x="328" y="88"/>
                      <a:pt x="317" y="85"/>
                    </a:cubicBezTo>
                    <a:cubicBezTo>
                      <a:pt x="311" y="91"/>
                      <a:pt x="306" y="93"/>
                      <a:pt x="297" y="94"/>
                    </a:cubicBezTo>
                    <a:cubicBezTo>
                      <a:pt x="300" y="104"/>
                      <a:pt x="307" y="101"/>
                      <a:pt x="320" y="103"/>
                    </a:cubicBezTo>
                    <a:cubicBezTo>
                      <a:pt x="318" y="109"/>
                      <a:pt x="311" y="111"/>
                      <a:pt x="305" y="117"/>
                    </a:cubicBezTo>
                    <a:lnTo>
                      <a:pt x="311" y="126"/>
                    </a:lnTo>
                    <a:lnTo>
                      <a:pt x="315" y="138"/>
                    </a:lnTo>
                    <a:lnTo>
                      <a:pt x="309" y="139"/>
                    </a:lnTo>
                    <a:lnTo>
                      <a:pt x="314" y="144"/>
                    </a:lnTo>
                    <a:lnTo>
                      <a:pt x="307" y="152"/>
                    </a:lnTo>
                    <a:lnTo>
                      <a:pt x="0" y="149"/>
                    </a:lnTo>
                    <a:lnTo>
                      <a:pt x="73" y="1"/>
                    </a:lnTo>
                    <a:close/>
                  </a:path>
                </a:pathLst>
              </a:custGeom>
              <a:solidFill>
                <a:schemeClr val="folHlink"/>
              </a:solidFill>
              <a:ln w="9525">
                <a:noFill/>
                <a:round/>
                <a:headEnd/>
                <a:tailEnd/>
              </a:ln>
            </p:spPr>
            <p:txBody>
              <a:bodyPr/>
              <a:lstStyle/>
              <a:p>
                <a:endParaRPr lang="zh-CN" altLang="en-US"/>
              </a:p>
            </p:txBody>
          </p:sp>
          <p:sp>
            <p:nvSpPr>
              <p:cNvPr id="72" name="任意多边形 82987"/>
              <p:cNvSpPr>
                <a:spLocks noChangeArrowheads="1"/>
              </p:cNvSpPr>
              <p:nvPr userDrawn="1"/>
            </p:nvSpPr>
            <p:spPr bwMode="auto">
              <a:xfrm>
                <a:off x="2729" y="-9"/>
                <a:ext cx="47" cy="134"/>
              </a:xfrm>
              <a:custGeom>
                <a:avLst/>
                <a:gdLst>
                  <a:gd name="T0" fmla="*/ 5 w 47"/>
                  <a:gd name="T1" fmla="*/ 84 h 165"/>
                  <a:gd name="T2" fmla="*/ 15 w 47"/>
                  <a:gd name="T3" fmla="*/ 58 h 165"/>
                  <a:gd name="T4" fmla="*/ 17 w 47"/>
                  <a:gd name="T5" fmla="*/ 37 h 165"/>
                  <a:gd name="T6" fmla="*/ 11 w 47"/>
                  <a:gd name="T7" fmla="*/ 21 h 165"/>
                  <a:gd name="T8" fmla="*/ 17 w 47"/>
                  <a:gd name="T9" fmla="*/ 6 h 165"/>
                  <a:gd name="T10" fmla="*/ 21 w 47"/>
                  <a:gd name="T11" fmla="*/ 0 h 165"/>
                  <a:gd name="T12" fmla="*/ 31 w 47"/>
                  <a:gd name="T13" fmla="*/ 15 h 165"/>
                  <a:gd name="T14" fmla="*/ 47 w 47"/>
                  <a:gd name="T15" fmla="*/ 53 h 165"/>
                  <a:gd name="T16" fmla="*/ 31 w 47"/>
                  <a:gd name="T17" fmla="*/ 58 h 165"/>
                  <a:gd name="T18" fmla="*/ 23 w 47"/>
                  <a:gd name="T19" fmla="*/ 67 h 165"/>
                  <a:gd name="T20" fmla="*/ 21 w 47"/>
                  <a:gd name="T21" fmla="*/ 71 h 165"/>
                  <a:gd name="T22" fmla="*/ 27 w 47"/>
                  <a:gd name="T23" fmla="*/ 72 h 165"/>
                  <a:gd name="T24" fmla="*/ 31 w 47"/>
                  <a:gd name="T25" fmla="*/ 79 h 165"/>
                  <a:gd name="T26" fmla="*/ 13 w 47"/>
                  <a:gd name="T27" fmla="*/ 79 h 165"/>
                  <a:gd name="T28" fmla="*/ 7 w 47"/>
                  <a:gd name="T29" fmla="*/ 86 h 165"/>
                  <a:gd name="T30" fmla="*/ 3 w 47"/>
                  <a:gd name="T31" fmla="*/ 83 h 165"/>
                  <a:gd name="T32" fmla="*/ 5 w 47"/>
                  <a:gd name="T33" fmla="*/ 84 h 16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47" h="165">
                    <a:moveTo>
                      <a:pt x="5" y="156"/>
                    </a:moveTo>
                    <a:cubicBezTo>
                      <a:pt x="0" y="141"/>
                      <a:pt x="1" y="118"/>
                      <a:pt x="15" y="108"/>
                    </a:cubicBezTo>
                    <a:cubicBezTo>
                      <a:pt x="16" y="95"/>
                      <a:pt x="17" y="81"/>
                      <a:pt x="17" y="68"/>
                    </a:cubicBezTo>
                    <a:cubicBezTo>
                      <a:pt x="17" y="58"/>
                      <a:pt x="11" y="40"/>
                      <a:pt x="11" y="40"/>
                    </a:cubicBezTo>
                    <a:cubicBezTo>
                      <a:pt x="14" y="20"/>
                      <a:pt x="11" y="29"/>
                      <a:pt x="17" y="12"/>
                    </a:cubicBezTo>
                    <a:cubicBezTo>
                      <a:pt x="18" y="8"/>
                      <a:pt x="21" y="0"/>
                      <a:pt x="21" y="0"/>
                    </a:cubicBezTo>
                    <a:cubicBezTo>
                      <a:pt x="38" y="6"/>
                      <a:pt x="33" y="7"/>
                      <a:pt x="31" y="30"/>
                    </a:cubicBezTo>
                    <a:cubicBezTo>
                      <a:pt x="38" y="52"/>
                      <a:pt x="40" y="76"/>
                      <a:pt x="47" y="98"/>
                    </a:cubicBezTo>
                    <a:cubicBezTo>
                      <a:pt x="44" y="116"/>
                      <a:pt x="45" y="113"/>
                      <a:pt x="31" y="108"/>
                    </a:cubicBezTo>
                    <a:cubicBezTo>
                      <a:pt x="25" y="118"/>
                      <a:pt x="28" y="112"/>
                      <a:pt x="23" y="126"/>
                    </a:cubicBezTo>
                    <a:cubicBezTo>
                      <a:pt x="22" y="128"/>
                      <a:pt x="21" y="132"/>
                      <a:pt x="21" y="132"/>
                    </a:cubicBezTo>
                    <a:cubicBezTo>
                      <a:pt x="23" y="133"/>
                      <a:pt x="26" y="132"/>
                      <a:pt x="27" y="134"/>
                    </a:cubicBezTo>
                    <a:cubicBezTo>
                      <a:pt x="29" y="137"/>
                      <a:pt x="31" y="146"/>
                      <a:pt x="31" y="146"/>
                    </a:cubicBezTo>
                    <a:cubicBezTo>
                      <a:pt x="27" y="165"/>
                      <a:pt x="23" y="155"/>
                      <a:pt x="13" y="148"/>
                    </a:cubicBezTo>
                    <a:cubicBezTo>
                      <a:pt x="11" y="152"/>
                      <a:pt x="11" y="160"/>
                      <a:pt x="7" y="160"/>
                    </a:cubicBezTo>
                    <a:cubicBezTo>
                      <a:pt x="5" y="160"/>
                      <a:pt x="4" y="156"/>
                      <a:pt x="3" y="154"/>
                    </a:cubicBezTo>
                    <a:cubicBezTo>
                      <a:pt x="3" y="153"/>
                      <a:pt x="4" y="155"/>
                      <a:pt x="5" y="156"/>
                    </a:cubicBezTo>
                    <a:close/>
                  </a:path>
                </a:pathLst>
              </a:custGeom>
              <a:solidFill>
                <a:schemeClr val="folHlink"/>
              </a:solidFill>
              <a:ln w="9525">
                <a:noFill/>
                <a:round/>
                <a:headEnd/>
                <a:tailEnd/>
              </a:ln>
            </p:spPr>
            <p:txBody>
              <a:bodyPr/>
              <a:lstStyle/>
              <a:p>
                <a:endParaRPr lang="zh-CN" altLang="en-US"/>
              </a:p>
            </p:txBody>
          </p:sp>
          <p:sp>
            <p:nvSpPr>
              <p:cNvPr id="73" name="任意多边形 82988"/>
              <p:cNvSpPr>
                <a:spLocks noChangeArrowheads="1"/>
              </p:cNvSpPr>
              <p:nvPr userDrawn="1"/>
            </p:nvSpPr>
            <p:spPr bwMode="auto">
              <a:xfrm>
                <a:off x="2701" y="103"/>
                <a:ext cx="138" cy="84"/>
              </a:xfrm>
              <a:custGeom>
                <a:avLst/>
                <a:gdLst>
                  <a:gd name="T0" fmla="*/ 26 w 138"/>
                  <a:gd name="T1" fmla="*/ 33 h 103"/>
                  <a:gd name="T2" fmla="*/ 30 w 138"/>
                  <a:gd name="T3" fmla="*/ 24 h 103"/>
                  <a:gd name="T4" fmla="*/ 50 w 138"/>
                  <a:gd name="T5" fmla="*/ 18 h 103"/>
                  <a:gd name="T6" fmla="*/ 54 w 138"/>
                  <a:gd name="T7" fmla="*/ 24 h 103"/>
                  <a:gd name="T8" fmla="*/ 66 w 138"/>
                  <a:gd name="T9" fmla="*/ 27 h 103"/>
                  <a:gd name="T10" fmla="*/ 80 w 138"/>
                  <a:gd name="T11" fmla="*/ 30 h 103"/>
                  <a:gd name="T12" fmla="*/ 116 w 138"/>
                  <a:gd name="T13" fmla="*/ 18 h 103"/>
                  <a:gd name="T14" fmla="*/ 130 w 138"/>
                  <a:gd name="T15" fmla="*/ 9 h 103"/>
                  <a:gd name="T16" fmla="*/ 138 w 138"/>
                  <a:gd name="T17" fmla="*/ 6 h 103"/>
                  <a:gd name="T18" fmla="*/ 106 w 138"/>
                  <a:gd name="T19" fmla="*/ 27 h 103"/>
                  <a:gd name="T20" fmla="*/ 84 w 138"/>
                  <a:gd name="T21" fmla="*/ 37 h 103"/>
                  <a:gd name="T22" fmla="*/ 66 w 138"/>
                  <a:gd name="T23" fmla="*/ 44 h 103"/>
                  <a:gd name="T24" fmla="*/ 48 w 138"/>
                  <a:gd name="T25" fmla="*/ 56 h 103"/>
                  <a:gd name="T26" fmla="*/ 26 w 138"/>
                  <a:gd name="T27" fmla="*/ 49 h 103"/>
                  <a:gd name="T28" fmla="*/ 20 w 138"/>
                  <a:gd name="T29" fmla="*/ 47 h 103"/>
                  <a:gd name="T30" fmla="*/ 22 w 138"/>
                  <a:gd name="T31" fmla="*/ 52 h 103"/>
                  <a:gd name="T32" fmla="*/ 0 w 138"/>
                  <a:gd name="T33" fmla="*/ 52 h 103"/>
                  <a:gd name="T34" fmla="*/ 10 w 138"/>
                  <a:gd name="T35" fmla="*/ 42 h 103"/>
                  <a:gd name="T36" fmla="*/ 26 w 138"/>
                  <a:gd name="T37" fmla="*/ 33 h 10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38" h="103">
                    <a:moveTo>
                      <a:pt x="26" y="61"/>
                    </a:moveTo>
                    <a:cubicBezTo>
                      <a:pt x="29" y="53"/>
                      <a:pt x="33" y="51"/>
                      <a:pt x="30" y="43"/>
                    </a:cubicBezTo>
                    <a:cubicBezTo>
                      <a:pt x="33" y="27"/>
                      <a:pt x="37" y="24"/>
                      <a:pt x="50" y="33"/>
                    </a:cubicBezTo>
                    <a:cubicBezTo>
                      <a:pt x="51" y="37"/>
                      <a:pt x="53" y="41"/>
                      <a:pt x="54" y="45"/>
                    </a:cubicBezTo>
                    <a:cubicBezTo>
                      <a:pt x="55" y="49"/>
                      <a:pt x="66" y="49"/>
                      <a:pt x="66" y="49"/>
                    </a:cubicBezTo>
                    <a:cubicBezTo>
                      <a:pt x="75" y="43"/>
                      <a:pt x="77" y="45"/>
                      <a:pt x="80" y="55"/>
                    </a:cubicBezTo>
                    <a:cubicBezTo>
                      <a:pt x="92" y="47"/>
                      <a:pt x="101" y="37"/>
                      <a:pt x="116" y="33"/>
                    </a:cubicBezTo>
                    <a:cubicBezTo>
                      <a:pt x="125" y="19"/>
                      <a:pt x="120" y="24"/>
                      <a:pt x="130" y="17"/>
                    </a:cubicBezTo>
                    <a:cubicBezTo>
                      <a:pt x="134" y="11"/>
                      <a:pt x="134" y="0"/>
                      <a:pt x="138" y="11"/>
                    </a:cubicBezTo>
                    <a:cubicBezTo>
                      <a:pt x="135" y="31"/>
                      <a:pt x="126" y="45"/>
                      <a:pt x="106" y="49"/>
                    </a:cubicBezTo>
                    <a:cubicBezTo>
                      <a:pt x="97" y="55"/>
                      <a:pt x="93" y="61"/>
                      <a:pt x="84" y="67"/>
                    </a:cubicBezTo>
                    <a:cubicBezTo>
                      <a:pt x="80" y="79"/>
                      <a:pt x="79" y="79"/>
                      <a:pt x="66" y="81"/>
                    </a:cubicBezTo>
                    <a:cubicBezTo>
                      <a:pt x="60" y="90"/>
                      <a:pt x="57" y="97"/>
                      <a:pt x="48" y="103"/>
                    </a:cubicBezTo>
                    <a:cubicBezTo>
                      <a:pt x="42" y="94"/>
                      <a:pt x="37" y="93"/>
                      <a:pt x="26" y="89"/>
                    </a:cubicBezTo>
                    <a:cubicBezTo>
                      <a:pt x="24" y="88"/>
                      <a:pt x="20" y="87"/>
                      <a:pt x="20" y="87"/>
                    </a:cubicBezTo>
                    <a:cubicBezTo>
                      <a:pt x="10" y="90"/>
                      <a:pt x="14" y="94"/>
                      <a:pt x="22" y="97"/>
                    </a:cubicBezTo>
                    <a:cubicBezTo>
                      <a:pt x="14" y="103"/>
                      <a:pt x="9" y="100"/>
                      <a:pt x="0" y="97"/>
                    </a:cubicBezTo>
                    <a:cubicBezTo>
                      <a:pt x="2" y="87"/>
                      <a:pt x="1" y="82"/>
                      <a:pt x="10" y="79"/>
                    </a:cubicBezTo>
                    <a:cubicBezTo>
                      <a:pt x="15" y="63"/>
                      <a:pt x="14" y="69"/>
                      <a:pt x="26" y="61"/>
                    </a:cubicBezTo>
                    <a:close/>
                  </a:path>
                </a:pathLst>
              </a:custGeom>
              <a:solidFill>
                <a:schemeClr val="folHlink"/>
              </a:solidFill>
              <a:ln w="9525">
                <a:noFill/>
                <a:round/>
                <a:headEnd/>
                <a:tailEnd/>
              </a:ln>
            </p:spPr>
            <p:txBody>
              <a:bodyPr/>
              <a:lstStyle/>
              <a:p>
                <a:endParaRPr lang="zh-CN" altLang="en-US"/>
              </a:p>
            </p:txBody>
          </p:sp>
          <p:sp>
            <p:nvSpPr>
              <p:cNvPr id="74" name="任意多边形 82989"/>
              <p:cNvSpPr>
                <a:spLocks noChangeArrowheads="1"/>
              </p:cNvSpPr>
              <p:nvPr userDrawn="1"/>
            </p:nvSpPr>
            <p:spPr bwMode="auto">
              <a:xfrm>
                <a:off x="2553" y="182"/>
                <a:ext cx="187" cy="176"/>
              </a:xfrm>
              <a:custGeom>
                <a:avLst/>
                <a:gdLst>
                  <a:gd name="T0" fmla="*/ 155 w 188"/>
                  <a:gd name="T1" fmla="*/ 13 h 214"/>
                  <a:gd name="T2" fmla="*/ 157 w 188"/>
                  <a:gd name="T3" fmla="*/ 3 h 214"/>
                  <a:gd name="T4" fmla="*/ 167 w 188"/>
                  <a:gd name="T5" fmla="*/ 0 h 214"/>
                  <a:gd name="T6" fmla="*/ 179 w 188"/>
                  <a:gd name="T7" fmla="*/ 13 h 214"/>
                  <a:gd name="T8" fmla="*/ 185 w 188"/>
                  <a:gd name="T9" fmla="*/ 24 h 214"/>
                  <a:gd name="T10" fmla="*/ 175 w 188"/>
                  <a:gd name="T11" fmla="*/ 32 h 214"/>
                  <a:gd name="T12" fmla="*/ 167 w 188"/>
                  <a:gd name="T13" fmla="*/ 43 h 214"/>
                  <a:gd name="T14" fmla="*/ 159 w 188"/>
                  <a:gd name="T15" fmla="*/ 71 h 214"/>
                  <a:gd name="T16" fmla="*/ 141 w 188"/>
                  <a:gd name="T17" fmla="*/ 76 h 214"/>
                  <a:gd name="T18" fmla="*/ 117 w 188"/>
                  <a:gd name="T19" fmla="*/ 76 h 214"/>
                  <a:gd name="T20" fmla="*/ 109 w 188"/>
                  <a:gd name="T21" fmla="*/ 69 h 214"/>
                  <a:gd name="T22" fmla="*/ 99 w 188"/>
                  <a:gd name="T23" fmla="*/ 81 h 214"/>
                  <a:gd name="T24" fmla="*/ 90 w 188"/>
                  <a:gd name="T25" fmla="*/ 83 h 214"/>
                  <a:gd name="T26" fmla="*/ 80 w 188"/>
                  <a:gd name="T27" fmla="*/ 74 h 214"/>
                  <a:gd name="T28" fmla="*/ 58 w 188"/>
                  <a:gd name="T29" fmla="*/ 80 h 214"/>
                  <a:gd name="T30" fmla="*/ 76 w 188"/>
                  <a:gd name="T31" fmla="*/ 79 h 214"/>
                  <a:gd name="T32" fmla="*/ 78 w 188"/>
                  <a:gd name="T33" fmla="*/ 90 h 214"/>
                  <a:gd name="T34" fmla="*/ 58 w 188"/>
                  <a:gd name="T35" fmla="*/ 93 h 214"/>
                  <a:gd name="T36" fmla="*/ 34 w 188"/>
                  <a:gd name="T37" fmla="*/ 93 h 214"/>
                  <a:gd name="T38" fmla="*/ 36 w 188"/>
                  <a:gd name="T39" fmla="*/ 86 h 214"/>
                  <a:gd name="T40" fmla="*/ 46 w 188"/>
                  <a:gd name="T41" fmla="*/ 80 h 214"/>
                  <a:gd name="T42" fmla="*/ 34 w 188"/>
                  <a:gd name="T43" fmla="*/ 82 h 214"/>
                  <a:gd name="T44" fmla="*/ 26 w 188"/>
                  <a:gd name="T45" fmla="*/ 93 h 214"/>
                  <a:gd name="T46" fmla="*/ 30 w 188"/>
                  <a:gd name="T47" fmla="*/ 105 h 214"/>
                  <a:gd name="T48" fmla="*/ 14 w 188"/>
                  <a:gd name="T49" fmla="*/ 111 h 214"/>
                  <a:gd name="T50" fmla="*/ 0 w 188"/>
                  <a:gd name="T51" fmla="*/ 119 h 214"/>
                  <a:gd name="T52" fmla="*/ 8 w 188"/>
                  <a:gd name="T53" fmla="*/ 104 h 214"/>
                  <a:gd name="T54" fmla="*/ 0 w 188"/>
                  <a:gd name="T55" fmla="*/ 91 h 214"/>
                  <a:gd name="T56" fmla="*/ 14 w 188"/>
                  <a:gd name="T57" fmla="*/ 85 h 214"/>
                  <a:gd name="T58" fmla="*/ 32 w 188"/>
                  <a:gd name="T59" fmla="*/ 74 h 214"/>
                  <a:gd name="T60" fmla="*/ 44 w 188"/>
                  <a:gd name="T61" fmla="*/ 66 h 214"/>
                  <a:gd name="T62" fmla="*/ 72 w 188"/>
                  <a:gd name="T63" fmla="*/ 64 h 214"/>
                  <a:gd name="T64" fmla="*/ 84 w 188"/>
                  <a:gd name="T65" fmla="*/ 63 h 214"/>
                  <a:gd name="T66" fmla="*/ 111 w 188"/>
                  <a:gd name="T67" fmla="*/ 44 h 214"/>
                  <a:gd name="T68" fmla="*/ 117 w 188"/>
                  <a:gd name="T69" fmla="*/ 52 h 214"/>
                  <a:gd name="T70" fmla="*/ 129 w 188"/>
                  <a:gd name="T71" fmla="*/ 43 h 214"/>
                  <a:gd name="T72" fmla="*/ 147 w 188"/>
                  <a:gd name="T73" fmla="*/ 30 h 214"/>
                  <a:gd name="T74" fmla="*/ 151 w 188"/>
                  <a:gd name="T75" fmla="*/ 24 h 214"/>
                  <a:gd name="T76" fmla="*/ 145 w 188"/>
                  <a:gd name="T77" fmla="*/ 21 h 214"/>
                  <a:gd name="T78" fmla="*/ 149 w 188"/>
                  <a:gd name="T79" fmla="*/ 17 h 214"/>
                  <a:gd name="T80" fmla="*/ 155 w 188"/>
                  <a:gd name="T81" fmla="*/ 13 h 214"/>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88" h="214">
                    <a:moveTo>
                      <a:pt x="158" y="24"/>
                    </a:moveTo>
                    <a:cubicBezTo>
                      <a:pt x="156" y="18"/>
                      <a:pt x="160" y="6"/>
                      <a:pt x="160" y="6"/>
                    </a:cubicBezTo>
                    <a:cubicBezTo>
                      <a:pt x="167" y="16"/>
                      <a:pt x="167" y="8"/>
                      <a:pt x="170" y="0"/>
                    </a:cubicBezTo>
                    <a:cubicBezTo>
                      <a:pt x="181" y="4"/>
                      <a:pt x="179" y="14"/>
                      <a:pt x="182" y="24"/>
                    </a:cubicBezTo>
                    <a:cubicBezTo>
                      <a:pt x="184" y="30"/>
                      <a:pt x="188" y="42"/>
                      <a:pt x="188" y="42"/>
                    </a:cubicBezTo>
                    <a:cubicBezTo>
                      <a:pt x="183" y="56"/>
                      <a:pt x="188" y="52"/>
                      <a:pt x="178" y="58"/>
                    </a:cubicBezTo>
                    <a:cubicBezTo>
                      <a:pt x="174" y="63"/>
                      <a:pt x="170" y="76"/>
                      <a:pt x="170" y="76"/>
                    </a:cubicBezTo>
                    <a:cubicBezTo>
                      <a:pt x="169" y="100"/>
                      <a:pt x="173" y="110"/>
                      <a:pt x="162" y="126"/>
                    </a:cubicBezTo>
                    <a:cubicBezTo>
                      <a:pt x="150" y="118"/>
                      <a:pt x="155" y="132"/>
                      <a:pt x="144" y="136"/>
                    </a:cubicBezTo>
                    <a:cubicBezTo>
                      <a:pt x="135" y="134"/>
                      <a:pt x="129" y="135"/>
                      <a:pt x="120" y="138"/>
                    </a:cubicBezTo>
                    <a:cubicBezTo>
                      <a:pt x="114" y="129"/>
                      <a:pt x="122" y="127"/>
                      <a:pt x="112" y="124"/>
                    </a:cubicBezTo>
                    <a:cubicBezTo>
                      <a:pt x="108" y="130"/>
                      <a:pt x="108" y="142"/>
                      <a:pt x="102" y="146"/>
                    </a:cubicBezTo>
                    <a:cubicBezTo>
                      <a:pt x="98" y="148"/>
                      <a:pt x="90" y="150"/>
                      <a:pt x="90" y="150"/>
                    </a:cubicBezTo>
                    <a:cubicBezTo>
                      <a:pt x="87" y="141"/>
                      <a:pt x="89" y="135"/>
                      <a:pt x="80" y="132"/>
                    </a:cubicBezTo>
                    <a:cubicBezTo>
                      <a:pt x="68" y="134"/>
                      <a:pt x="65" y="134"/>
                      <a:pt x="58" y="144"/>
                    </a:cubicBezTo>
                    <a:cubicBezTo>
                      <a:pt x="66" y="150"/>
                      <a:pt x="68" y="147"/>
                      <a:pt x="76" y="142"/>
                    </a:cubicBezTo>
                    <a:cubicBezTo>
                      <a:pt x="81" y="146"/>
                      <a:pt x="85" y="155"/>
                      <a:pt x="78" y="160"/>
                    </a:cubicBezTo>
                    <a:cubicBezTo>
                      <a:pt x="75" y="162"/>
                      <a:pt x="62" y="165"/>
                      <a:pt x="58" y="166"/>
                    </a:cubicBezTo>
                    <a:cubicBezTo>
                      <a:pt x="48" y="173"/>
                      <a:pt x="44" y="173"/>
                      <a:pt x="34" y="166"/>
                    </a:cubicBezTo>
                    <a:cubicBezTo>
                      <a:pt x="35" y="162"/>
                      <a:pt x="34" y="158"/>
                      <a:pt x="36" y="154"/>
                    </a:cubicBezTo>
                    <a:cubicBezTo>
                      <a:pt x="38" y="150"/>
                      <a:pt x="55" y="146"/>
                      <a:pt x="46" y="144"/>
                    </a:cubicBezTo>
                    <a:cubicBezTo>
                      <a:pt x="42" y="143"/>
                      <a:pt x="34" y="148"/>
                      <a:pt x="34" y="148"/>
                    </a:cubicBezTo>
                    <a:cubicBezTo>
                      <a:pt x="32" y="155"/>
                      <a:pt x="28" y="159"/>
                      <a:pt x="26" y="166"/>
                    </a:cubicBezTo>
                    <a:cubicBezTo>
                      <a:pt x="36" y="182"/>
                      <a:pt x="36" y="173"/>
                      <a:pt x="30" y="190"/>
                    </a:cubicBezTo>
                    <a:cubicBezTo>
                      <a:pt x="28" y="196"/>
                      <a:pt x="14" y="200"/>
                      <a:pt x="14" y="200"/>
                    </a:cubicBezTo>
                    <a:cubicBezTo>
                      <a:pt x="5" y="214"/>
                      <a:pt x="11" y="210"/>
                      <a:pt x="0" y="214"/>
                    </a:cubicBezTo>
                    <a:cubicBezTo>
                      <a:pt x="2" y="202"/>
                      <a:pt x="5" y="198"/>
                      <a:pt x="8" y="188"/>
                    </a:cubicBezTo>
                    <a:cubicBezTo>
                      <a:pt x="6" y="178"/>
                      <a:pt x="3" y="173"/>
                      <a:pt x="0" y="164"/>
                    </a:cubicBezTo>
                    <a:cubicBezTo>
                      <a:pt x="3" y="156"/>
                      <a:pt x="7" y="157"/>
                      <a:pt x="14" y="152"/>
                    </a:cubicBezTo>
                    <a:cubicBezTo>
                      <a:pt x="18" y="141"/>
                      <a:pt x="23" y="140"/>
                      <a:pt x="32" y="134"/>
                    </a:cubicBezTo>
                    <a:cubicBezTo>
                      <a:pt x="37" y="127"/>
                      <a:pt x="37" y="123"/>
                      <a:pt x="44" y="118"/>
                    </a:cubicBezTo>
                    <a:cubicBezTo>
                      <a:pt x="64" y="121"/>
                      <a:pt x="55" y="122"/>
                      <a:pt x="72" y="116"/>
                    </a:cubicBezTo>
                    <a:cubicBezTo>
                      <a:pt x="76" y="115"/>
                      <a:pt x="84" y="112"/>
                      <a:pt x="84" y="112"/>
                    </a:cubicBezTo>
                    <a:cubicBezTo>
                      <a:pt x="105" y="119"/>
                      <a:pt x="97" y="84"/>
                      <a:pt x="114" y="78"/>
                    </a:cubicBezTo>
                    <a:cubicBezTo>
                      <a:pt x="117" y="87"/>
                      <a:pt x="110" y="89"/>
                      <a:pt x="120" y="92"/>
                    </a:cubicBezTo>
                    <a:cubicBezTo>
                      <a:pt x="125" y="85"/>
                      <a:pt x="125" y="81"/>
                      <a:pt x="132" y="76"/>
                    </a:cubicBezTo>
                    <a:cubicBezTo>
                      <a:pt x="138" y="68"/>
                      <a:pt x="146" y="65"/>
                      <a:pt x="150" y="54"/>
                    </a:cubicBezTo>
                    <a:cubicBezTo>
                      <a:pt x="151" y="50"/>
                      <a:pt x="154" y="42"/>
                      <a:pt x="154" y="42"/>
                    </a:cubicBezTo>
                    <a:cubicBezTo>
                      <a:pt x="152" y="41"/>
                      <a:pt x="148" y="40"/>
                      <a:pt x="148" y="38"/>
                    </a:cubicBezTo>
                    <a:cubicBezTo>
                      <a:pt x="148" y="36"/>
                      <a:pt x="161" y="33"/>
                      <a:pt x="152" y="32"/>
                    </a:cubicBezTo>
                    <a:lnTo>
                      <a:pt x="158" y="24"/>
                    </a:lnTo>
                    <a:close/>
                  </a:path>
                </a:pathLst>
              </a:custGeom>
              <a:solidFill>
                <a:schemeClr val="folHlink"/>
              </a:solidFill>
              <a:ln w="9525">
                <a:noFill/>
                <a:round/>
                <a:headEnd/>
                <a:tailEnd/>
              </a:ln>
            </p:spPr>
            <p:txBody>
              <a:bodyPr/>
              <a:lstStyle/>
              <a:p>
                <a:endParaRPr lang="zh-CN" altLang="en-US"/>
              </a:p>
            </p:txBody>
          </p:sp>
          <p:sp>
            <p:nvSpPr>
              <p:cNvPr id="75" name="任意多边形 82990"/>
              <p:cNvSpPr>
                <a:spLocks noChangeArrowheads="1"/>
              </p:cNvSpPr>
              <p:nvPr userDrawn="1"/>
            </p:nvSpPr>
            <p:spPr bwMode="auto">
              <a:xfrm>
                <a:off x="2677" y="233"/>
                <a:ext cx="14" cy="10"/>
              </a:xfrm>
              <a:custGeom>
                <a:avLst/>
                <a:gdLst>
                  <a:gd name="T0" fmla="*/ 0 w 13"/>
                  <a:gd name="T1" fmla="*/ 4 h 13"/>
                  <a:gd name="T2" fmla="*/ 4 w 13"/>
                  <a:gd name="T3" fmla="*/ 6 h 13"/>
                  <a:gd name="T4" fmla="*/ 0 w 13"/>
                  <a:gd name="T5" fmla="*/ 4 h 13"/>
                  <a:gd name="T6" fmla="*/ 0 60000 65536"/>
                  <a:gd name="T7" fmla="*/ 0 60000 65536"/>
                  <a:gd name="T8" fmla="*/ 0 60000 65536"/>
                </a:gdLst>
                <a:ahLst/>
                <a:cxnLst>
                  <a:cxn ang="T6">
                    <a:pos x="T0" y="T1"/>
                  </a:cxn>
                  <a:cxn ang="T7">
                    <a:pos x="T2" y="T3"/>
                  </a:cxn>
                  <a:cxn ang="T8">
                    <a:pos x="T4" y="T5"/>
                  </a:cxn>
                </a:cxnLst>
                <a:rect l="0" t="0" r="r" b="b"/>
                <a:pathLst>
                  <a:path w="13" h="13">
                    <a:moveTo>
                      <a:pt x="0" y="9"/>
                    </a:moveTo>
                    <a:cubicBezTo>
                      <a:pt x="6" y="0"/>
                      <a:pt x="13" y="7"/>
                      <a:pt x="4" y="13"/>
                    </a:cubicBezTo>
                    <a:cubicBezTo>
                      <a:pt x="0" y="6"/>
                      <a:pt x="0" y="5"/>
                      <a:pt x="0" y="9"/>
                    </a:cubicBezTo>
                    <a:close/>
                  </a:path>
                </a:pathLst>
              </a:custGeom>
              <a:solidFill>
                <a:schemeClr val="folHlink"/>
              </a:solidFill>
              <a:ln w="9525">
                <a:noFill/>
                <a:round/>
                <a:headEnd/>
                <a:tailEnd/>
              </a:ln>
            </p:spPr>
            <p:txBody>
              <a:bodyPr/>
              <a:lstStyle/>
              <a:p>
                <a:endParaRPr lang="zh-CN" altLang="en-US"/>
              </a:p>
            </p:txBody>
          </p:sp>
          <p:sp>
            <p:nvSpPr>
              <p:cNvPr id="76" name="任意多边形 82991"/>
              <p:cNvSpPr>
                <a:spLocks noChangeArrowheads="1"/>
              </p:cNvSpPr>
              <p:nvPr userDrawn="1"/>
            </p:nvSpPr>
            <p:spPr bwMode="auto">
              <a:xfrm>
                <a:off x="1627" y="353"/>
                <a:ext cx="813" cy="462"/>
              </a:xfrm>
              <a:custGeom>
                <a:avLst/>
                <a:gdLst>
                  <a:gd name="T0" fmla="*/ 815 w 812"/>
                  <a:gd name="T1" fmla="*/ 14 h 564"/>
                  <a:gd name="T2" fmla="*/ 781 w 812"/>
                  <a:gd name="T3" fmla="*/ 43 h 564"/>
                  <a:gd name="T4" fmla="*/ 751 w 812"/>
                  <a:gd name="T5" fmla="*/ 67 h 564"/>
                  <a:gd name="T6" fmla="*/ 725 w 812"/>
                  <a:gd name="T7" fmla="*/ 78 h 564"/>
                  <a:gd name="T8" fmla="*/ 637 w 812"/>
                  <a:gd name="T9" fmla="*/ 98 h 564"/>
                  <a:gd name="T10" fmla="*/ 635 w 812"/>
                  <a:gd name="T11" fmla="*/ 116 h 564"/>
                  <a:gd name="T12" fmla="*/ 607 w 812"/>
                  <a:gd name="T13" fmla="*/ 126 h 564"/>
                  <a:gd name="T14" fmla="*/ 623 w 812"/>
                  <a:gd name="T15" fmla="*/ 98 h 564"/>
                  <a:gd name="T16" fmla="*/ 579 w 812"/>
                  <a:gd name="T17" fmla="*/ 103 h 564"/>
                  <a:gd name="T18" fmla="*/ 559 w 812"/>
                  <a:gd name="T19" fmla="*/ 120 h 564"/>
                  <a:gd name="T20" fmla="*/ 599 w 812"/>
                  <a:gd name="T21" fmla="*/ 154 h 564"/>
                  <a:gd name="T22" fmla="*/ 597 w 812"/>
                  <a:gd name="T23" fmla="*/ 202 h 564"/>
                  <a:gd name="T24" fmla="*/ 545 w 812"/>
                  <a:gd name="T25" fmla="*/ 224 h 564"/>
                  <a:gd name="T26" fmla="*/ 525 w 812"/>
                  <a:gd name="T27" fmla="*/ 212 h 564"/>
                  <a:gd name="T28" fmla="*/ 485 w 812"/>
                  <a:gd name="T29" fmla="*/ 191 h 564"/>
                  <a:gd name="T30" fmla="*/ 465 w 812"/>
                  <a:gd name="T31" fmla="*/ 191 h 564"/>
                  <a:gd name="T32" fmla="*/ 453 w 812"/>
                  <a:gd name="T33" fmla="*/ 217 h 564"/>
                  <a:gd name="T34" fmla="*/ 503 w 812"/>
                  <a:gd name="T35" fmla="*/ 255 h 564"/>
                  <a:gd name="T36" fmla="*/ 513 w 812"/>
                  <a:gd name="T37" fmla="*/ 288 h 564"/>
                  <a:gd name="T38" fmla="*/ 529 w 812"/>
                  <a:gd name="T39" fmla="*/ 308 h 564"/>
                  <a:gd name="T40" fmla="*/ 495 w 812"/>
                  <a:gd name="T41" fmla="*/ 299 h 564"/>
                  <a:gd name="T42" fmla="*/ 473 w 812"/>
                  <a:gd name="T43" fmla="*/ 284 h 564"/>
                  <a:gd name="T44" fmla="*/ 425 w 812"/>
                  <a:gd name="T45" fmla="*/ 233 h 564"/>
                  <a:gd name="T46" fmla="*/ 429 w 812"/>
                  <a:gd name="T47" fmla="*/ 170 h 564"/>
                  <a:gd name="T48" fmla="*/ 425 w 812"/>
                  <a:gd name="T49" fmla="*/ 147 h 564"/>
                  <a:gd name="T50" fmla="*/ 415 w 812"/>
                  <a:gd name="T51" fmla="*/ 152 h 564"/>
                  <a:gd name="T52" fmla="*/ 386 w 812"/>
                  <a:gd name="T53" fmla="*/ 147 h 564"/>
                  <a:gd name="T54" fmla="*/ 360 w 812"/>
                  <a:gd name="T55" fmla="*/ 93 h 564"/>
                  <a:gd name="T56" fmla="*/ 330 w 812"/>
                  <a:gd name="T57" fmla="*/ 91 h 564"/>
                  <a:gd name="T58" fmla="*/ 288 w 812"/>
                  <a:gd name="T59" fmla="*/ 95 h 564"/>
                  <a:gd name="T60" fmla="*/ 242 w 812"/>
                  <a:gd name="T61" fmla="*/ 128 h 564"/>
                  <a:gd name="T62" fmla="*/ 196 w 812"/>
                  <a:gd name="T63" fmla="*/ 147 h 564"/>
                  <a:gd name="T64" fmla="*/ 184 w 812"/>
                  <a:gd name="T65" fmla="*/ 150 h 564"/>
                  <a:gd name="T66" fmla="*/ 160 w 812"/>
                  <a:gd name="T67" fmla="*/ 180 h 564"/>
                  <a:gd name="T68" fmla="*/ 152 w 812"/>
                  <a:gd name="T69" fmla="*/ 195 h 564"/>
                  <a:gd name="T70" fmla="*/ 128 w 812"/>
                  <a:gd name="T71" fmla="*/ 222 h 564"/>
                  <a:gd name="T72" fmla="*/ 94 w 812"/>
                  <a:gd name="T73" fmla="*/ 215 h 564"/>
                  <a:gd name="T74" fmla="*/ 66 w 812"/>
                  <a:gd name="T75" fmla="*/ 142 h 564"/>
                  <a:gd name="T76" fmla="*/ 72 w 812"/>
                  <a:gd name="T77" fmla="*/ 86 h 564"/>
                  <a:gd name="T78" fmla="*/ 44 w 812"/>
                  <a:gd name="T79" fmla="*/ 98 h 564"/>
                  <a:gd name="T80" fmla="*/ 20 w 812"/>
                  <a:gd name="T81" fmla="*/ 83 h 564"/>
                  <a:gd name="T82" fmla="*/ 24 w 812"/>
                  <a:gd name="T83" fmla="*/ 76 h 564"/>
                  <a:gd name="T84" fmla="*/ 0 w 812"/>
                  <a:gd name="T85" fmla="*/ 50 h 564"/>
                  <a:gd name="T86" fmla="*/ 801 w 812"/>
                  <a:gd name="T87" fmla="*/ 3 h 56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812" h="564">
                    <a:moveTo>
                      <a:pt x="798" y="6"/>
                    </a:moveTo>
                    <a:cubicBezTo>
                      <a:pt x="801" y="15"/>
                      <a:pt x="809" y="16"/>
                      <a:pt x="812" y="26"/>
                    </a:cubicBezTo>
                    <a:cubicBezTo>
                      <a:pt x="809" y="36"/>
                      <a:pt x="801" y="41"/>
                      <a:pt x="796" y="50"/>
                    </a:cubicBezTo>
                    <a:cubicBezTo>
                      <a:pt x="791" y="61"/>
                      <a:pt x="788" y="71"/>
                      <a:pt x="778" y="78"/>
                    </a:cubicBezTo>
                    <a:cubicBezTo>
                      <a:pt x="773" y="85"/>
                      <a:pt x="771" y="88"/>
                      <a:pt x="774" y="96"/>
                    </a:cubicBezTo>
                    <a:cubicBezTo>
                      <a:pt x="767" y="107"/>
                      <a:pt x="758" y="114"/>
                      <a:pt x="748" y="122"/>
                    </a:cubicBezTo>
                    <a:cubicBezTo>
                      <a:pt x="744" y="125"/>
                      <a:pt x="736" y="130"/>
                      <a:pt x="736" y="130"/>
                    </a:cubicBezTo>
                    <a:cubicBezTo>
                      <a:pt x="740" y="141"/>
                      <a:pt x="731" y="140"/>
                      <a:pt x="722" y="142"/>
                    </a:cubicBezTo>
                    <a:cubicBezTo>
                      <a:pt x="716" y="148"/>
                      <a:pt x="712" y="151"/>
                      <a:pt x="704" y="154"/>
                    </a:cubicBezTo>
                    <a:cubicBezTo>
                      <a:pt x="686" y="150"/>
                      <a:pt x="650" y="169"/>
                      <a:pt x="634" y="180"/>
                    </a:cubicBezTo>
                    <a:cubicBezTo>
                      <a:pt x="636" y="189"/>
                      <a:pt x="631" y="193"/>
                      <a:pt x="640" y="196"/>
                    </a:cubicBezTo>
                    <a:cubicBezTo>
                      <a:pt x="643" y="205"/>
                      <a:pt x="640" y="207"/>
                      <a:pt x="632" y="210"/>
                    </a:cubicBezTo>
                    <a:cubicBezTo>
                      <a:pt x="626" y="219"/>
                      <a:pt x="623" y="226"/>
                      <a:pt x="614" y="232"/>
                    </a:cubicBezTo>
                    <a:cubicBezTo>
                      <a:pt x="611" y="231"/>
                      <a:pt x="606" y="233"/>
                      <a:pt x="604" y="230"/>
                    </a:cubicBezTo>
                    <a:cubicBezTo>
                      <a:pt x="599" y="220"/>
                      <a:pt x="610" y="199"/>
                      <a:pt x="620" y="196"/>
                    </a:cubicBezTo>
                    <a:cubicBezTo>
                      <a:pt x="623" y="187"/>
                      <a:pt x="617" y="187"/>
                      <a:pt x="620" y="178"/>
                    </a:cubicBezTo>
                    <a:cubicBezTo>
                      <a:pt x="617" y="164"/>
                      <a:pt x="609" y="168"/>
                      <a:pt x="598" y="172"/>
                    </a:cubicBezTo>
                    <a:cubicBezTo>
                      <a:pt x="592" y="180"/>
                      <a:pt x="585" y="185"/>
                      <a:pt x="576" y="188"/>
                    </a:cubicBezTo>
                    <a:cubicBezTo>
                      <a:pt x="572" y="194"/>
                      <a:pt x="568" y="200"/>
                      <a:pt x="564" y="206"/>
                    </a:cubicBezTo>
                    <a:cubicBezTo>
                      <a:pt x="561" y="210"/>
                      <a:pt x="556" y="218"/>
                      <a:pt x="556" y="218"/>
                    </a:cubicBezTo>
                    <a:cubicBezTo>
                      <a:pt x="558" y="234"/>
                      <a:pt x="559" y="243"/>
                      <a:pt x="572" y="252"/>
                    </a:cubicBezTo>
                    <a:cubicBezTo>
                      <a:pt x="579" y="262"/>
                      <a:pt x="586" y="273"/>
                      <a:pt x="596" y="280"/>
                    </a:cubicBezTo>
                    <a:cubicBezTo>
                      <a:pt x="598" y="286"/>
                      <a:pt x="602" y="298"/>
                      <a:pt x="602" y="298"/>
                    </a:cubicBezTo>
                    <a:cubicBezTo>
                      <a:pt x="601" y="308"/>
                      <a:pt x="599" y="361"/>
                      <a:pt x="594" y="368"/>
                    </a:cubicBezTo>
                    <a:cubicBezTo>
                      <a:pt x="590" y="374"/>
                      <a:pt x="576" y="378"/>
                      <a:pt x="570" y="382"/>
                    </a:cubicBezTo>
                    <a:cubicBezTo>
                      <a:pt x="563" y="393"/>
                      <a:pt x="550" y="396"/>
                      <a:pt x="542" y="406"/>
                    </a:cubicBezTo>
                    <a:cubicBezTo>
                      <a:pt x="536" y="413"/>
                      <a:pt x="539" y="417"/>
                      <a:pt x="530" y="420"/>
                    </a:cubicBezTo>
                    <a:cubicBezTo>
                      <a:pt x="526" y="408"/>
                      <a:pt x="538" y="391"/>
                      <a:pt x="522" y="386"/>
                    </a:cubicBezTo>
                    <a:cubicBezTo>
                      <a:pt x="516" y="377"/>
                      <a:pt x="510" y="364"/>
                      <a:pt x="502" y="356"/>
                    </a:cubicBezTo>
                    <a:cubicBezTo>
                      <a:pt x="497" y="341"/>
                      <a:pt x="505" y="360"/>
                      <a:pt x="482" y="348"/>
                    </a:cubicBezTo>
                    <a:cubicBezTo>
                      <a:pt x="478" y="346"/>
                      <a:pt x="478" y="339"/>
                      <a:pt x="474" y="336"/>
                    </a:cubicBezTo>
                    <a:cubicBezTo>
                      <a:pt x="470" y="323"/>
                      <a:pt x="466" y="342"/>
                      <a:pt x="462" y="348"/>
                    </a:cubicBezTo>
                    <a:cubicBezTo>
                      <a:pt x="460" y="358"/>
                      <a:pt x="456" y="363"/>
                      <a:pt x="454" y="374"/>
                    </a:cubicBezTo>
                    <a:cubicBezTo>
                      <a:pt x="457" y="383"/>
                      <a:pt x="455" y="387"/>
                      <a:pt x="450" y="394"/>
                    </a:cubicBezTo>
                    <a:cubicBezTo>
                      <a:pt x="454" y="399"/>
                      <a:pt x="464" y="411"/>
                      <a:pt x="466" y="418"/>
                    </a:cubicBezTo>
                    <a:cubicBezTo>
                      <a:pt x="474" y="443"/>
                      <a:pt x="472" y="458"/>
                      <a:pt x="500" y="464"/>
                    </a:cubicBezTo>
                    <a:cubicBezTo>
                      <a:pt x="507" y="469"/>
                      <a:pt x="510" y="474"/>
                      <a:pt x="516" y="480"/>
                    </a:cubicBezTo>
                    <a:cubicBezTo>
                      <a:pt x="511" y="494"/>
                      <a:pt x="513" y="509"/>
                      <a:pt x="510" y="524"/>
                    </a:cubicBezTo>
                    <a:cubicBezTo>
                      <a:pt x="512" y="537"/>
                      <a:pt x="511" y="541"/>
                      <a:pt x="522" y="548"/>
                    </a:cubicBezTo>
                    <a:cubicBezTo>
                      <a:pt x="523" y="552"/>
                      <a:pt x="525" y="556"/>
                      <a:pt x="526" y="560"/>
                    </a:cubicBezTo>
                    <a:cubicBezTo>
                      <a:pt x="527" y="564"/>
                      <a:pt x="514" y="556"/>
                      <a:pt x="514" y="556"/>
                    </a:cubicBezTo>
                    <a:cubicBezTo>
                      <a:pt x="502" y="564"/>
                      <a:pt x="501" y="551"/>
                      <a:pt x="492" y="544"/>
                    </a:cubicBezTo>
                    <a:cubicBezTo>
                      <a:pt x="488" y="541"/>
                      <a:pt x="480" y="536"/>
                      <a:pt x="480" y="536"/>
                    </a:cubicBezTo>
                    <a:cubicBezTo>
                      <a:pt x="471" y="522"/>
                      <a:pt x="474" y="529"/>
                      <a:pt x="470" y="518"/>
                    </a:cubicBezTo>
                    <a:cubicBezTo>
                      <a:pt x="467" y="491"/>
                      <a:pt x="461" y="446"/>
                      <a:pt x="436" y="430"/>
                    </a:cubicBezTo>
                    <a:cubicBezTo>
                      <a:pt x="428" y="433"/>
                      <a:pt x="425" y="433"/>
                      <a:pt x="422" y="424"/>
                    </a:cubicBezTo>
                    <a:cubicBezTo>
                      <a:pt x="427" y="404"/>
                      <a:pt x="432" y="383"/>
                      <a:pt x="438" y="364"/>
                    </a:cubicBezTo>
                    <a:cubicBezTo>
                      <a:pt x="436" y="343"/>
                      <a:pt x="431" y="330"/>
                      <a:pt x="426" y="310"/>
                    </a:cubicBezTo>
                    <a:cubicBezTo>
                      <a:pt x="429" y="302"/>
                      <a:pt x="425" y="300"/>
                      <a:pt x="422" y="292"/>
                    </a:cubicBezTo>
                    <a:cubicBezTo>
                      <a:pt x="424" y="282"/>
                      <a:pt x="428" y="277"/>
                      <a:pt x="422" y="268"/>
                    </a:cubicBezTo>
                    <a:cubicBezTo>
                      <a:pt x="420" y="269"/>
                      <a:pt x="418" y="269"/>
                      <a:pt x="416" y="270"/>
                    </a:cubicBezTo>
                    <a:cubicBezTo>
                      <a:pt x="414" y="272"/>
                      <a:pt x="414" y="275"/>
                      <a:pt x="412" y="276"/>
                    </a:cubicBezTo>
                    <a:cubicBezTo>
                      <a:pt x="408" y="278"/>
                      <a:pt x="400" y="280"/>
                      <a:pt x="400" y="280"/>
                    </a:cubicBezTo>
                    <a:cubicBezTo>
                      <a:pt x="394" y="274"/>
                      <a:pt x="389" y="274"/>
                      <a:pt x="386" y="266"/>
                    </a:cubicBezTo>
                    <a:cubicBezTo>
                      <a:pt x="391" y="251"/>
                      <a:pt x="379" y="206"/>
                      <a:pt x="364" y="196"/>
                    </a:cubicBezTo>
                    <a:cubicBezTo>
                      <a:pt x="357" y="186"/>
                      <a:pt x="358" y="182"/>
                      <a:pt x="360" y="170"/>
                    </a:cubicBezTo>
                    <a:cubicBezTo>
                      <a:pt x="358" y="160"/>
                      <a:pt x="356" y="147"/>
                      <a:pt x="346" y="144"/>
                    </a:cubicBezTo>
                    <a:cubicBezTo>
                      <a:pt x="343" y="154"/>
                      <a:pt x="338" y="160"/>
                      <a:pt x="330" y="166"/>
                    </a:cubicBezTo>
                    <a:cubicBezTo>
                      <a:pt x="323" y="164"/>
                      <a:pt x="308" y="160"/>
                      <a:pt x="308" y="160"/>
                    </a:cubicBezTo>
                    <a:cubicBezTo>
                      <a:pt x="296" y="162"/>
                      <a:pt x="297" y="166"/>
                      <a:pt x="288" y="172"/>
                    </a:cubicBezTo>
                    <a:cubicBezTo>
                      <a:pt x="284" y="185"/>
                      <a:pt x="282" y="191"/>
                      <a:pt x="268" y="196"/>
                    </a:cubicBezTo>
                    <a:cubicBezTo>
                      <a:pt x="264" y="200"/>
                      <a:pt x="243" y="231"/>
                      <a:pt x="242" y="232"/>
                    </a:cubicBezTo>
                    <a:cubicBezTo>
                      <a:pt x="231" y="239"/>
                      <a:pt x="215" y="247"/>
                      <a:pt x="206" y="256"/>
                    </a:cubicBezTo>
                    <a:cubicBezTo>
                      <a:pt x="202" y="260"/>
                      <a:pt x="200" y="265"/>
                      <a:pt x="196" y="268"/>
                    </a:cubicBezTo>
                    <a:cubicBezTo>
                      <a:pt x="194" y="269"/>
                      <a:pt x="192" y="269"/>
                      <a:pt x="190" y="270"/>
                    </a:cubicBezTo>
                    <a:cubicBezTo>
                      <a:pt x="188" y="271"/>
                      <a:pt x="186" y="272"/>
                      <a:pt x="184" y="274"/>
                    </a:cubicBezTo>
                    <a:cubicBezTo>
                      <a:pt x="180" y="278"/>
                      <a:pt x="172" y="286"/>
                      <a:pt x="172" y="286"/>
                    </a:cubicBezTo>
                    <a:cubicBezTo>
                      <a:pt x="167" y="300"/>
                      <a:pt x="165" y="314"/>
                      <a:pt x="160" y="328"/>
                    </a:cubicBezTo>
                    <a:cubicBezTo>
                      <a:pt x="158" y="335"/>
                      <a:pt x="156" y="341"/>
                      <a:pt x="154" y="348"/>
                    </a:cubicBezTo>
                    <a:cubicBezTo>
                      <a:pt x="153" y="350"/>
                      <a:pt x="152" y="354"/>
                      <a:pt x="152" y="354"/>
                    </a:cubicBezTo>
                    <a:cubicBezTo>
                      <a:pt x="152" y="359"/>
                      <a:pt x="156" y="384"/>
                      <a:pt x="146" y="392"/>
                    </a:cubicBezTo>
                    <a:cubicBezTo>
                      <a:pt x="141" y="397"/>
                      <a:pt x="128" y="404"/>
                      <a:pt x="128" y="404"/>
                    </a:cubicBezTo>
                    <a:cubicBezTo>
                      <a:pt x="125" y="412"/>
                      <a:pt x="122" y="421"/>
                      <a:pt x="114" y="424"/>
                    </a:cubicBezTo>
                    <a:cubicBezTo>
                      <a:pt x="100" y="419"/>
                      <a:pt x="97" y="405"/>
                      <a:pt x="94" y="392"/>
                    </a:cubicBezTo>
                    <a:cubicBezTo>
                      <a:pt x="86" y="362"/>
                      <a:pt x="82" y="332"/>
                      <a:pt x="72" y="302"/>
                    </a:cubicBezTo>
                    <a:cubicBezTo>
                      <a:pt x="71" y="281"/>
                      <a:pt x="70" y="275"/>
                      <a:pt x="66" y="258"/>
                    </a:cubicBezTo>
                    <a:cubicBezTo>
                      <a:pt x="66" y="251"/>
                      <a:pt x="68" y="219"/>
                      <a:pt x="64" y="208"/>
                    </a:cubicBezTo>
                    <a:cubicBezTo>
                      <a:pt x="70" y="191"/>
                      <a:pt x="66" y="173"/>
                      <a:pt x="72" y="156"/>
                    </a:cubicBezTo>
                    <a:cubicBezTo>
                      <a:pt x="66" y="139"/>
                      <a:pt x="60" y="168"/>
                      <a:pt x="56" y="172"/>
                    </a:cubicBezTo>
                    <a:cubicBezTo>
                      <a:pt x="53" y="175"/>
                      <a:pt x="44" y="180"/>
                      <a:pt x="44" y="180"/>
                    </a:cubicBezTo>
                    <a:cubicBezTo>
                      <a:pt x="35" y="177"/>
                      <a:pt x="28" y="173"/>
                      <a:pt x="24" y="162"/>
                    </a:cubicBezTo>
                    <a:cubicBezTo>
                      <a:pt x="23" y="158"/>
                      <a:pt x="20" y="150"/>
                      <a:pt x="20" y="150"/>
                    </a:cubicBezTo>
                    <a:cubicBezTo>
                      <a:pt x="30" y="148"/>
                      <a:pt x="30" y="143"/>
                      <a:pt x="38" y="138"/>
                    </a:cubicBezTo>
                    <a:cubicBezTo>
                      <a:pt x="35" y="128"/>
                      <a:pt x="31" y="133"/>
                      <a:pt x="24" y="138"/>
                    </a:cubicBezTo>
                    <a:cubicBezTo>
                      <a:pt x="15" y="135"/>
                      <a:pt x="15" y="132"/>
                      <a:pt x="18" y="124"/>
                    </a:cubicBezTo>
                    <a:cubicBezTo>
                      <a:pt x="11" y="114"/>
                      <a:pt x="9" y="101"/>
                      <a:pt x="0" y="92"/>
                    </a:cubicBezTo>
                    <a:lnTo>
                      <a:pt x="76" y="0"/>
                    </a:lnTo>
                    <a:lnTo>
                      <a:pt x="798" y="6"/>
                    </a:lnTo>
                    <a:close/>
                  </a:path>
                </a:pathLst>
              </a:custGeom>
              <a:solidFill>
                <a:schemeClr val="folHlink"/>
              </a:solidFill>
              <a:ln w="9525">
                <a:noFill/>
                <a:round/>
                <a:headEnd/>
                <a:tailEnd/>
              </a:ln>
            </p:spPr>
            <p:txBody>
              <a:bodyPr/>
              <a:lstStyle/>
              <a:p>
                <a:endParaRPr lang="zh-CN" altLang="en-US"/>
              </a:p>
            </p:txBody>
          </p:sp>
          <p:sp>
            <p:nvSpPr>
              <p:cNvPr id="77" name="任意多边形 82992"/>
              <p:cNvSpPr>
                <a:spLocks noChangeArrowheads="1"/>
              </p:cNvSpPr>
              <p:nvPr userDrawn="1"/>
            </p:nvSpPr>
            <p:spPr bwMode="auto">
              <a:xfrm>
                <a:off x="1770" y="671"/>
                <a:ext cx="45" cy="71"/>
              </a:xfrm>
              <a:custGeom>
                <a:avLst/>
                <a:gdLst>
                  <a:gd name="T0" fmla="*/ 7 w 43"/>
                  <a:gd name="T1" fmla="*/ 7 h 85"/>
                  <a:gd name="T2" fmla="*/ 20 w 43"/>
                  <a:gd name="T3" fmla="*/ 3 h 85"/>
                  <a:gd name="T4" fmla="*/ 43 w 43"/>
                  <a:gd name="T5" fmla="*/ 19 h 85"/>
                  <a:gd name="T6" fmla="*/ 22 w 43"/>
                  <a:gd name="T7" fmla="*/ 49 h 85"/>
                  <a:gd name="T8" fmla="*/ 1 w 43"/>
                  <a:gd name="T9" fmla="*/ 40 h 85"/>
                  <a:gd name="T10" fmla="*/ 7 w 43"/>
                  <a:gd name="T11" fmla="*/ 7 h 8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3" h="85">
                    <a:moveTo>
                      <a:pt x="7" y="11"/>
                    </a:moveTo>
                    <a:cubicBezTo>
                      <a:pt x="4" y="2"/>
                      <a:pt x="9" y="0"/>
                      <a:pt x="17" y="3"/>
                    </a:cubicBezTo>
                    <a:cubicBezTo>
                      <a:pt x="24" y="13"/>
                      <a:pt x="28" y="24"/>
                      <a:pt x="37" y="33"/>
                    </a:cubicBezTo>
                    <a:cubicBezTo>
                      <a:pt x="43" y="52"/>
                      <a:pt x="40" y="78"/>
                      <a:pt x="19" y="85"/>
                    </a:cubicBezTo>
                    <a:cubicBezTo>
                      <a:pt x="6" y="81"/>
                      <a:pt x="5" y="81"/>
                      <a:pt x="1" y="69"/>
                    </a:cubicBezTo>
                    <a:cubicBezTo>
                      <a:pt x="2" y="66"/>
                      <a:pt x="0" y="4"/>
                      <a:pt x="7" y="11"/>
                    </a:cubicBezTo>
                    <a:close/>
                  </a:path>
                </a:pathLst>
              </a:custGeom>
              <a:solidFill>
                <a:schemeClr val="folHlink"/>
              </a:solidFill>
              <a:ln w="9525">
                <a:noFill/>
                <a:round/>
                <a:headEnd/>
                <a:tailEnd/>
              </a:ln>
            </p:spPr>
            <p:txBody>
              <a:bodyPr/>
              <a:lstStyle/>
              <a:p>
                <a:endParaRPr lang="zh-CN" altLang="en-US"/>
              </a:p>
            </p:txBody>
          </p:sp>
          <p:sp>
            <p:nvSpPr>
              <p:cNvPr id="78" name="任意多边形 82993"/>
              <p:cNvSpPr>
                <a:spLocks noChangeArrowheads="1"/>
              </p:cNvSpPr>
              <p:nvPr userDrawn="1"/>
            </p:nvSpPr>
            <p:spPr bwMode="auto">
              <a:xfrm>
                <a:off x="2394" y="431"/>
                <a:ext cx="42" cy="59"/>
              </a:xfrm>
              <a:custGeom>
                <a:avLst/>
                <a:gdLst>
                  <a:gd name="T0" fmla="*/ 11 w 44"/>
                  <a:gd name="T1" fmla="*/ 14 h 74"/>
                  <a:gd name="T2" fmla="*/ 26 w 44"/>
                  <a:gd name="T3" fmla="*/ 2 h 74"/>
                  <a:gd name="T4" fmla="*/ 37 w 44"/>
                  <a:gd name="T5" fmla="*/ 2 h 74"/>
                  <a:gd name="T6" fmla="*/ 33 w 44"/>
                  <a:gd name="T7" fmla="*/ 14 h 74"/>
                  <a:gd name="T8" fmla="*/ 11 w 44"/>
                  <a:gd name="T9" fmla="*/ 37 h 74"/>
                  <a:gd name="T10" fmla="*/ 7 w 44"/>
                  <a:gd name="T11" fmla="*/ 30 h 74"/>
                  <a:gd name="T12" fmla="*/ 3 w 44"/>
                  <a:gd name="T13" fmla="*/ 18 h 74"/>
                  <a:gd name="T14" fmla="*/ 11 w 44"/>
                  <a:gd name="T15" fmla="*/ 14 h 7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44" h="74">
                    <a:moveTo>
                      <a:pt x="13" y="28"/>
                    </a:moveTo>
                    <a:cubicBezTo>
                      <a:pt x="15" y="13"/>
                      <a:pt x="14" y="7"/>
                      <a:pt x="29" y="2"/>
                    </a:cubicBezTo>
                    <a:cubicBezTo>
                      <a:pt x="34" y="3"/>
                      <a:pt x="40" y="0"/>
                      <a:pt x="43" y="4"/>
                    </a:cubicBezTo>
                    <a:cubicBezTo>
                      <a:pt x="44" y="6"/>
                      <a:pt x="41" y="21"/>
                      <a:pt x="39" y="26"/>
                    </a:cubicBezTo>
                    <a:cubicBezTo>
                      <a:pt x="31" y="43"/>
                      <a:pt x="30" y="63"/>
                      <a:pt x="13" y="74"/>
                    </a:cubicBezTo>
                    <a:cubicBezTo>
                      <a:pt x="4" y="71"/>
                      <a:pt x="4" y="68"/>
                      <a:pt x="7" y="60"/>
                    </a:cubicBezTo>
                    <a:cubicBezTo>
                      <a:pt x="5" y="50"/>
                      <a:pt x="0" y="46"/>
                      <a:pt x="3" y="36"/>
                    </a:cubicBezTo>
                    <a:cubicBezTo>
                      <a:pt x="4" y="32"/>
                      <a:pt x="8" y="23"/>
                      <a:pt x="13" y="28"/>
                    </a:cubicBezTo>
                    <a:close/>
                  </a:path>
                </a:pathLst>
              </a:custGeom>
              <a:solidFill>
                <a:schemeClr val="folHlink"/>
              </a:solidFill>
              <a:ln w="9525">
                <a:noFill/>
                <a:round/>
                <a:headEnd/>
                <a:tailEnd/>
              </a:ln>
            </p:spPr>
            <p:txBody>
              <a:bodyPr/>
              <a:lstStyle/>
              <a:p>
                <a:endParaRPr lang="zh-CN" altLang="en-US"/>
              </a:p>
            </p:txBody>
          </p:sp>
          <p:sp>
            <p:nvSpPr>
              <p:cNvPr id="79" name="任意多边形 82994"/>
              <p:cNvSpPr>
                <a:spLocks noChangeArrowheads="1"/>
              </p:cNvSpPr>
              <p:nvPr userDrawn="1"/>
            </p:nvSpPr>
            <p:spPr bwMode="auto">
              <a:xfrm>
                <a:off x="2513" y="402"/>
                <a:ext cx="21" cy="24"/>
              </a:xfrm>
              <a:custGeom>
                <a:avLst/>
                <a:gdLst>
                  <a:gd name="T0" fmla="*/ 7 w 20"/>
                  <a:gd name="T1" fmla="*/ 8 h 30"/>
                  <a:gd name="T2" fmla="*/ 5 w 20"/>
                  <a:gd name="T3" fmla="*/ 15 h 30"/>
                  <a:gd name="T4" fmla="*/ 7 w 20"/>
                  <a:gd name="T5" fmla="*/ 8 h 30"/>
                  <a:gd name="T6" fmla="*/ 0 60000 65536"/>
                  <a:gd name="T7" fmla="*/ 0 60000 65536"/>
                  <a:gd name="T8" fmla="*/ 0 60000 65536"/>
                </a:gdLst>
                <a:ahLst/>
                <a:cxnLst>
                  <a:cxn ang="T6">
                    <a:pos x="T0" y="T1"/>
                  </a:cxn>
                  <a:cxn ang="T7">
                    <a:pos x="T2" y="T3"/>
                  </a:cxn>
                  <a:cxn ang="T8">
                    <a:pos x="T4" y="T5"/>
                  </a:cxn>
                </a:cxnLst>
                <a:rect l="0" t="0" r="r" b="b"/>
                <a:pathLst>
                  <a:path w="20" h="30">
                    <a:moveTo>
                      <a:pt x="7" y="16"/>
                    </a:moveTo>
                    <a:cubicBezTo>
                      <a:pt x="18" y="0"/>
                      <a:pt x="20" y="20"/>
                      <a:pt x="5" y="30"/>
                    </a:cubicBezTo>
                    <a:cubicBezTo>
                      <a:pt x="0" y="23"/>
                      <a:pt x="1" y="22"/>
                      <a:pt x="7" y="16"/>
                    </a:cubicBezTo>
                    <a:close/>
                  </a:path>
                </a:pathLst>
              </a:custGeom>
              <a:solidFill>
                <a:schemeClr val="folHlink"/>
              </a:solidFill>
              <a:ln w="9525">
                <a:noFill/>
                <a:round/>
                <a:headEnd/>
                <a:tailEnd/>
              </a:ln>
            </p:spPr>
            <p:txBody>
              <a:bodyPr/>
              <a:lstStyle/>
              <a:p>
                <a:endParaRPr lang="zh-CN" altLang="en-US"/>
              </a:p>
            </p:txBody>
          </p:sp>
          <p:sp>
            <p:nvSpPr>
              <p:cNvPr id="80" name="任意多边形 82995"/>
              <p:cNvSpPr>
                <a:spLocks noChangeArrowheads="1"/>
              </p:cNvSpPr>
              <p:nvPr userDrawn="1"/>
            </p:nvSpPr>
            <p:spPr bwMode="auto">
              <a:xfrm>
                <a:off x="333" y="169"/>
                <a:ext cx="1015" cy="866"/>
              </a:xfrm>
              <a:custGeom>
                <a:avLst/>
                <a:gdLst>
                  <a:gd name="T0" fmla="*/ 1586 w 682"/>
                  <a:gd name="T1" fmla="*/ 1743 h 557"/>
                  <a:gd name="T2" fmla="*/ 1601 w 682"/>
                  <a:gd name="T3" fmla="*/ 1695 h 557"/>
                  <a:gd name="T4" fmla="*/ 1648 w 682"/>
                  <a:gd name="T5" fmla="*/ 1552 h 557"/>
                  <a:gd name="T6" fmla="*/ 1019 w 682"/>
                  <a:gd name="T7" fmla="*/ 1077 h 557"/>
                  <a:gd name="T8" fmla="*/ 930 w 682"/>
                  <a:gd name="T9" fmla="*/ 1300 h 557"/>
                  <a:gd name="T10" fmla="*/ 999 w 682"/>
                  <a:gd name="T11" fmla="*/ 2088 h 557"/>
                  <a:gd name="T12" fmla="*/ 930 w 682"/>
                  <a:gd name="T13" fmla="*/ 1856 h 557"/>
                  <a:gd name="T14" fmla="*/ 798 w 682"/>
                  <a:gd name="T15" fmla="*/ 1651 h 557"/>
                  <a:gd name="T16" fmla="*/ 808 w 682"/>
                  <a:gd name="T17" fmla="*/ 1552 h 557"/>
                  <a:gd name="T18" fmla="*/ 816 w 682"/>
                  <a:gd name="T19" fmla="*/ 1482 h 557"/>
                  <a:gd name="T20" fmla="*/ 725 w 682"/>
                  <a:gd name="T21" fmla="*/ 1409 h 557"/>
                  <a:gd name="T22" fmla="*/ 640 w 682"/>
                  <a:gd name="T23" fmla="*/ 1300 h 557"/>
                  <a:gd name="T24" fmla="*/ 487 w 682"/>
                  <a:gd name="T25" fmla="*/ 1329 h 557"/>
                  <a:gd name="T26" fmla="*/ 417 w 682"/>
                  <a:gd name="T27" fmla="*/ 1371 h 557"/>
                  <a:gd name="T28" fmla="*/ 257 w 682"/>
                  <a:gd name="T29" fmla="*/ 1371 h 557"/>
                  <a:gd name="T30" fmla="*/ 73 w 682"/>
                  <a:gd name="T31" fmla="*/ 1172 h 557"/>
                  <a:gd name="T32" fmla="*/ 36 w 682"/>
                  <a:gd name="T33" fmla="*/ 1110 h 557"/>
                  <a:gd name="T34" fmla="*/ 0 w 682"/>
                  <a:gd name="T35" fmla="*/ 990 h 557"/>
                  <a:gd name="T36" fmla="*/ 80 w 682"/>
                  <a:gd name="T37" fmla="*/ 801 h 557"/>
                  <a:gd name="T38" fmla="*/ 106 w 682"/>
                  <a:gd name="T39" fmla="*/ 679 h 557"/>
                  <a:gd name="T40" fmla="*/ 168 w 682"/>
                  <a:gd name="T41" fmla="*/ 536 h 557"/>
                  <a:gd name="T42" fmla="*/ 268 w 682"/>
                  <a:gd name="T43" fmla="*/ 435 h 557"/>
                  <a:gd name="T44" fmla="*/ 552 w 682"/>
                  <a:gd name="T45" fmla="*/ 252 h 557"/>
                  <a:gd name="T46" fmla="*/ 725 w 682"/>
                  <a:gd name="T47" fmla="*/ 113 h 557"/>
                  <a:gd name="T48" fmla="*/ 850 w 682"/>
                  <a:gd name="T49" fmla="*/ 22 h 557"/>
                  <a:gd name="T50" fmla="*/ 1197 w 682"/>
                  <a:gd name="T51" fmla="*/ 8 h 557"/>
                  <a:gd name="T52" fmla="*/ 1311 w 682"/>
                  <a:gd name="T53" fmla="*/ 0 h 557"/>
                  <a:gd name="T54" fmla="*/ 1265 w 682"/>
                  <a:gd name="T55" fmla="*/ 127 h 557"/>
                  <a:gd name="T56" fmla="*/ 1460 w 682"/>
                  <a:gd name="T57" fmla="*/ 317 h 557"/>
                  <a:gd name="T58" fmla="*/ 1639 w 682"/>
                  <a:gd name="T59" fmla="*/ 278 h 557"/>
                  <a:gd name="T60" fmla="*/ 1743 w 682"/>
                  <a:gd name="T61" fmla="*/ 306 h 557"/>
                  <a:gd name="T62" fmla="*/ 1842 w 682"/>
                  <a:gd name="T63" fmla="*/ 365 h 557"/>
                  <a:gd name="T64" fmla="*/ 1886 w 682"/>
                  <a:gd name="T65" fmla="*/ 706 h 557"/>
                  <a:gd name="T66" fmla="*/ 1886 w 682"/>
                  <a:gd name="T67" fmla="*/ 902 h 557"/>
                  <a:gd name="T68" fmla="*/ 1973 w 682"/>
                  <a:gd name="T69" fmla="*/ 1063 h 557"/>
                  <a:gd name="T70" fmla="*/ 2127 w 682"/>
                  <a:gd name="T71" fmla="*/ 1127 h 557"/>
                  <a:gd name="T72" fmla="*/ 2241 w 682"/>
                  <a:gd name="T73" fmla="*/ 1110 h 557"/>
                  <a:gd name="T74" fmla="*/ 2188 w 682"/>
                  <a:gd name="T75" fmla="*/ 1278 h 557"/>
                  <a:gd name="T76" fmla="*/ 1973 w 682"/>
                  <a:gd name="T77" fmla="*/ 1530 h 557"/>
                  <a:gd name="T78" fmla="*/ 1807 w 682"/>
                  <a:gd name="T79" fmla="*/ 1822 h 557"/>
                  <a:gd name="T80" fmla="*/ 1832 w 682"/>
                  <a:gd name="T81" fmla="*/ 1909 h 557"/>
                  <a:gd name="T82" fmla="*/ 1433 w 682"/>
                  <a:gd name="T83" fmla="*/ 2088 h 557"/>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682" h="557">
                    <a:moveTo>
                      <a:pt x="435" y="556"/>
                    </a:moveTo>
                    <a:lnTo>
                      <a:pt x="481" y="464"/>
                    </a:lnTo>
                    <a:lnTo>
                      <a:pt x="473" y="449"/>
                    </a:lnTo>
                    <a:lnTo>
                      <a:pt x="486" y="451"/>
                    </a:lnTo>
                    <a:lnTo>
                      <a:pt x="495" y="441"/>
                    </a:lnTo>
                    <a:lnTo>
                      <a:pt x="500" y="413"/>
                    </a:lnTo>
                    <a:lnTo>
                      <a:pt x="500" y="371"/>
                    </a:lnTo>
                    <a:lnTo>
                      <a:pt x="309" y="287"/>
                    </a:lnTo>
                    <a:lnTo>
                      <a:pt x="296" y="308"/>
                    </a:lnTo>
                    <a:lnTo>
                      <a:pt x="282" y="346"/>
                    </a:lnTo>
                    <a:lnTo>
                      <a:pt x="396" y="557"/>
                    </a:lnTo>
                    <a:lnTo>
                      <a:pt x="303" y="556"/>
                    </a:lnTo>
                    <a:lnTo>
                      <a:pt x="304" y="536"/>
                    </a:lnTo>
                    <a:cubicBezTo>
                      <a:pt x="284" y="520"/>
                      <a:pt x="296" y="510"/>
                      <a:pt x="282" y="494"/>
                    </a:cubicBezTo>
                    <a:cubicBezTo>
                      <a:pt x="276" y="475"/>
                      <a:pt x="267" y="468"/>
                      <a:pt x="253" y="451"/>
                    </a:cubicBezTo>
                    <a:cubicBezTo>
                      <a:pt x="249" y="447"/>
                      <a:pt x="245" y="443"/>
                      <a:pt x="242" y="439"/>
                    </a:cubicBezTo>
                    <a:lnTo>
                      <a:pt x="237" y="432"/>
                    </a:lnTo>
                    <a:cubicBezTo>
                      <a:pt x="237" y="432"/>
                      <a:pt x="245" y="413"/>
                      <a:pt x="245" y="413"/>
                    </a:cubicBezTo>
                    <a:cubicBezTo>
                      <a:pt x="247" y="409"/>
                      <a:pt x="250" y="401"/>
                      <a:pt x="250" y="401"/>
                    </a:cubicBezTo>
                    <a:cubicBezTo>
                      <a:pt x="249" y="399"/>
                      <a:pt x="247" y="397"/>
                      <a:pt x="247" y="394"/>
                    </a:cubicBezTo>
                    <a:cubicBezTo>
                      <a:pt x="248" y="390"/>
                      <a:pt x="253" y="382"/>
                      <a:pt x="253" y="382"/>
                    </a:cubicBezTo>
                    <a:cubicBezTo>
                      <a:pt x="243" y="370"/>
                      <a:pt x="237" y="371"/>
                      <a:pt x="220" y="375"/>
                    </a:cubicBezTo>
                    <a:cubicBezTo>
                      <a:pt x="217" y="371"/>
                      <a:pt x="210" y="369"/>
                      <a:pt x="207" y="365"/>
                    </a:cubicBezTo>
                    <a:cubicBezTo>
                      <a:pt x="185" y="337"/>
                      <a:pt x="216" y="363"/>
                      <a:pt x="194" y="346"/>
                    </a:cubicBezTo>
                    <a:cubicBezTo>
                      <a:pt x="167" y="349"/>
                      <a:pt x="179" y="346"/>
                      <a:pt x="156" y="352"/>
                    </a:cubicBezTo>
                    <a:cubicBezTo>
                      <a:pt x="153" y="353"/>
                      <a:pt x="148" y="354"/>
                      <a:pt x="148" y="354"/>
                    </a:cubicBezTo>
                    <a:cubicBezTo>
                      <a:pt x="146" y="356"/>
                      <a:pt x="145" y="359"/>
                      <a:pt x="142" y="361"/>
                    </a:cubicBezTo>
                    <a:cubicBezTo>
                      <a:pt x="138" y="363"/>
                      <a:pt x="126" y="365"/>
                      <a:pt x="126" y="365"/>
                    </a:cubicBezTo>
                    <a:cubicBezTo>
                      <a:pt x="105" y="354"/>
                      <a:pt x="116" y="355"/>
                      <a:pt x="94" y="361"/>
                    </a:cubicBezTo>
                    <a:cubicBezTo>
                      <a:pt x="89" y="362"/>
                      <a:pt x="78" y="365"/>
                      <a:pt x="78" y="365"/>
                    </a:cubicBezTo>
                    <a:cubicBezTo>
                      <a:pt x="62" y="383"/>
                      <a:pt x="46" y="346"/>
                      <a:pt x="35" y="337"/>
                    </a:cubicBezTo>
                    <a:cubicBezTo>
                      <a:pt x="32" y="330"/>
                      <a:pt x="24" y="320"/>
                      <a:pt x="22" y="312"/>
                    </a:cubicBezTo>
                    <a:cubicBezTo>
                      <a:pt x="20" y="308"/>
                      <a:pt x="22" y="303"/>
                      <a:pt x="19" y="300"/>
                    </a:cubicBezTo>
                    <a:cubicBezTo>
                      <a:pt x="17" y="297"/>
                      <a:pt x="13" y="297"/>
                      <a:pt x="11" y="295"/>
                    </a:cubicBezTo>
                    <a:cubicBezTo>
                      <a:pt x="3" y="277"/>
                      <a:pt x="15" y="306"/>
                      <a:pt x="5" y="276"/>
                    </a:cubicBezTo>
                    <a:cubicBezTo>
                      <a:pt x="4" y="272"/>
                      <a:pt x="0" y="264"/>
                      <a:pt x="0" y="264"/>
                    </a:cubicBezTo>
                    <a:cubicBezTo>
                      <a:pt x="3" y="253"/>
                      <a:pt x="2" y="248"/>
                      <a:pt x="13" y="243"/>
                    </a:cubicBezTo>
                    <a:cubicBezTo>
                      <a:pt x="20" y="221"/>
                      <a:pt x="17" y="231"/>
                      <a:pt x="24" y="213"/>
                    </a:cubicBezTo>
                    <a:cubicBezTo>
                      <a:pt x="26" y="209"/>
                      <a:pt x="30" y="200"/>
                      <a:pt x="30" y="200"/>
                    </a:cubicBezTo>
                    <a:cubicBezTo>
                      <a:pt x="26" y="192"/>
                      <a:pt x="24" y="191"/>
                      <a:pt x="32" y="181"/>
                    </a:cubicBezTo>
                    <a:cubicBezTo>
                      <a:pt x="36" y="177"/>
                      <a:pt x="43" y="169"/>
                      <a:pt x="43" y="169"/>
                    </a:cubicBezTo>
                    <a:cubicBezTo>
                      <a:pt x="37" y="155"/>
                      <a:pt x="36" y="153"/>
                      <a:pt x="51" y="143"/>
                    </a:cubicBezTo>
                    <a:cubicBezTo>
                      <a:pt x="56" y="140"/>
                      <a:pt x="67" y="135"/>
                      <a:pt x="67" y="135"/>
                    </a:cubicBezTo>
                    <a:cubicBezTo>
                      <a:pt x="73" y="129"/>
                      <a:pt x="75" y="122"/>
                      <a:pt x="81" y="116"/>
                    </a:cubicBezTo>
                    <a:cubicBezTo>
                      <a:pt x="89" y="107"/>
                      <a:pt x="102" y="105"/>
                      <a:pt x="113" y="99"/>
                    </a:cubicBezTo>
                    <a:cubicBezTo>
                      <a:pt x="125" y="85"/>
                      <a:pt x="149" y="76"/>
                      <a:pt x="167" y="67"/>
                    </a:cubicBezTo>
                    <a:cubicBezTo>
                      <a:pt x="174" y="59"/>
                      <a:pt x="175" y="50"/>
                      <a:pt x="188" y="46"/>
                    </a:cubicBezTo>
                    <a:cubicBezTo>
                      <a:pt x="198" y="39"/>
                      <a:pt x="208" y="36"/>
                      <a:pt x="220" y="30"/>
                    </a:cubicBezTo>
                    <a:cubicBezTo>
                      <a:pt x="223" y="28"/>
                      <a:pt x="228" y="25"/>
                      <a:pt x="228" y="25"/>
                    </a:cubicBezTo>
                    <a:cubicBezTo>
                      <a:pt x="237" y="16"/>
                      <a:pt x="245" y="10"/>
                      <a:pt x="258" y="6"/>
                    </a:cubicBezTo>
                    <a:cubicBezTo>
                      <a:pt x="269" y="31"/>
                      <a:pt x="301" y="6"/>
                      <a:pt x="320" y="4"/>
                    </a:cubicBezTo>
                    <a:cubicBezTo>
                      <a:pt x="334" y="3"/>
                      <a:pt x="349" y="3"/>
                      <a:pt x="363" y="2"/>
                    </a:cubicBezTo>
                    <a:cubicBezTo>
                      <a:pt x="369" y="3"/>
                      <a:pt x="376" y="5"/>
                      <a:pt x="382" y="4"/>
                    </a:cubicBezTo>
                    <a:cubicBezTo>
                      <a:pt x="387" y="4"/>
                      <a:pt x="398" y="0"/>
                      <a:pt x="398" y="0"/>
                    </a:cubicBezTo>
                    <a:cubicBezTo>
                      <a:pt x="415" y="8"/>
                      <a:pt x="406" y="16"/>
                      <a:pt x="400" y="30"/>
                    </a:cubicBezTo>
                    <a:cubicBezTo>
                      <a:pt x="398" y="34"/>
                      <a:pt x="384" y="34"/>
                      <a:pt x="384" y="34"/>
                    </a:cubicBezTo>
                    <a:cubicBezTo>
                      <a:pt x="379" y="47"/>
                      <a:pt x="398" y="51"/>
                      <a:pt x="411" y="55"/>
                    </a:cubicBezTo>
                    <a:cubicBezTo>
                      <a:pt x="419" y="72"/>
                      <a:pt x="421" y="79"/>
                      <a:pt x="443" y="84"/>
                    </a:cubicBezTo>
                    <a:cubicBezTo>
                      <a:pt x="461" y="71"/>
                      <a:pt x="435" y="65"/>
                      <a:pt x="468" y="57"/>
                    </a:cubicBezTo>
                    <a:cubicBezTo>
                      <a:pt x="482" y="61"/>
                      <a:pt x="485" y="70"/>
                      <a:pt x="497" y="74"/>
                    </a:cubicBezTo>
                    <a:cubicBezTo>
                      <a:pt x="505" y="76"/>
                      <a:pt x="513" y="78"/>
                      <a:pt x="521" y="80"/>
                    </a:cubicBezTo>
                    <a:cubicBezTo>
                      <a:pt x="524" y="81"/>
                      <a:pt x="529" y="82"/>
                      <a:pt x="529" y="82"/>
                    </a:cubicBezTo>
                    <a:cubicBezTo>
                      <a:pt x="547" y="78"/>
                      <a:pt x="547" y="76"/>
                      <a:pt x="562" y="84"/>
                    </a:cubicBezTo>
                    <a:cubicBezTo>
                      <a:pt x="566" y="95"/>
                      <a:pt x="565" y="86"/>
                      <a:pt x="559" y="97"/>
                    </a:cubicBezTo>
                    <a:cubicBezTo>
                      <a:pt x="557" y="101"/>
                      <a:pt x="554" y="110"/>
                      <a:pt x="554" y="110"/>
                    </a:cubicBezTo>
                    <a:cubicBezTo>
                      <a:pt x="556" y="132"/>
                      <a:pt x="556" y="168"/>
                      <a:pt x="572" y="188"/>
                    </a:cubicBezTo>
                    <a:cubicBezTo>
                      <a:pt x="568" y="198"/>
                      <a:pt x="564" y="208"/>
                      <a:pt x="562" y="219"/>
                    </a:cubicBezTo>
                    <a:cubicBezTo>
                      <a:pt x="564" y="227"/>
                      <a:pt x="569" y="233"/>
                      <a:pt x="572" y="240"/>
                    </a:cubicBezTo>
                    <a:cubicBezTo>
                      <a:pt x="573" y="247"/>
                      <a:pt x="572" y="254"/>
                      <a:pt x="575" y="259"/>
                    </a:cubicBezTo>
                    <a:cubicBezTo>
                      <a:pt x="577" y="263"/>
                      <a:pt x="595" y="272"/>
                      <a:pt x="599" y="283"/>
                    </a:cubicBezTo>
                    <a:cubicBezTo>
                      <a:pt x="594" y="295"/>
                      <a:pt x="603" y="306"/>
                      <a:pt x="618" y="310"/>
                    </a:cubicBezTo>
                    <a:cubicBezTo>
                      <a:pt x="630" y="307"/>
                      <a:pt x="638" y="308"/>
                      <a:pt x="645" y="300"/>
                    </a:cubicBezTo>
                    <a:cubicBezTo>
                      <a:pt x="660" y="302"/>
                      <a:pt x="663" y="303"/>
                      <a:pt x="672" y="293"/>
                    </a:cubicBezTo>
                    <a:cubicBezTo>
                      <a:pt x="675" y="294"/>
                      <a:pt x="679" y="293"/>
                      <a:pt x="680" y="295"/>
                    </a:cubicBezTo>
                    <a:cubicBezTo>
                      <a:pt x="682" y="301"/>
                      <a:pt x="674" y="321"/>
                      <a:pt x="672" y="327"/>
                    </a:cubicBezTo>
                    <a:cubicBezTo>
                      <a:pt x="668" y="340"/>
                      <a:pt x="671" y="326"/>
                      <a:pt x="664" y="340"/>
                    </a:cubicBezTo>
                    <a:cubicBezTo>
                      <a:pt x="652" y="360"/>
                      <a:pt x="646" y="381"/>
                      <a:pt x="621" y="394"/>
                    </a:cubicBezTo>
                    <a:cubicBezTo>
                      <a:pt x="614" y="402"/>
                      <a:pt x="609" y="402"/>
                      <a:pt x="599" y="407"/>
                    </a:cubicBezTo>
                    <a:cubicBezTo>
                      <a:pt x="590" y="418"/>
                      <a:pt x="579" y="429"/>
                      <a:pt x="567" y="439"/>
                    </a:cubicBezTo>
                    <a:cubicBezTo>
                      <a:pt x="560" y="454"/>
                      <a:pt x="555" y="470"/>
                      <a:pt x="548" y="485"/>
                    </a:cubicBezTo>
                    <a:cubicBezTo>
                      <a:pt x="549" y="489"/>
                      <a:pt x="550" y="492"/>
                      <a:pt x="551" y="496"/>
                    </a:cubicBezTo>
                    <a:cubicBezTo>
                      <a:pt x="552" y="500"/>
                      <a:pt x="556" y="508"/>
                      <a:pt x="556" y="508"/>
                    </a:cubicBezTo>
                    <a:cubicBezTo>
                      <a:pt x="559" y="524"/>
                      <a:pt x="562" y="546"/>
                      <a:pt x="576" y="557"/>
                    </a:cubicBezTo>
                    <a:lnTo>
                      <a:pt x="435" y="556"/>
                    </a:lnTo>
                    <a:close/>
                  </a:path>
                </a:pathLst>
              </a:custGeom>
              <a:solidFill>
                <a:schemeClr val="folHlink"/>
              </a:solidFill>
              <a:ln w="9525">
                <a:noFill/>
                <a:round/>
                <a:headEnd/>
                <a:tailEnd/>
              </a:ln>
            </p:spPr>
            <p:txBody>
              <a:bodyPr/>
              <a:lstStyle/>
              <a:p>
                <a:endParaRPr lang="zh-CN" altLang="en-US"/>
              </a:p>
            </p:txBody>
          </p:sp>
          <p:sp>
            <p:nvSpPr>
              <p:cNvPr id="81" name="任意多边形 82996"/>
              <p:cNvSpPr>
                <a:spLocks noChangeArrowheads="1"/>
              </p:cNvSpPr>
              <p:nvPr userDrawn="1"/>
            </p:nvSpPr>
            <p:spPr bwMode="auto">
              <a:xfrm>
                <a:off x="727" y="495"/>
                <a:ext cx="382" cy="540"/>
              </a:xfrm>
              <a:custGeom>
                <a:avLst/>
                <a:gdLst>
                  <a:gd name="T0" fmla="*/ 798 w 257"/>
                  <a:gd name="T1" fmla="*/ 1307 h 347"/>
                  <a:gd name="T2" fmla="*/ 764 w 257"/>
                  <a:gd name="T3" fmla="*/ 1133 h 347"/>
                  <a:gd name="T4" fmla="*/ 713 w 257"/>
                  <a:gd name="T5" fmla="*/ 1085 h 347"/>
                  <a:gd name="T6" fmla="*/ 708 w 257"/>
                  <a:gd name="T7" fmla="*/ 1015 h 347"/>
                  <a:gd name="T8" fmla="*/ 687 w 257"/>
                  <a:gd name="T9" fmla="*/ 957 h 347"/>
                  <a:gd name="T10" fmla="*/ 687 w 257"/>
                  <a:gd name="T11" fmla="*/ 862 h 347"/>
                  <a:gd name="T12" fmla="*/ 681 w 257"/>
                  <a:gd name="T13" fmla="*/ 806 h 347"/>
                  <a:gd name="T14" fmla="*/ 749 w 257"/>
                  <a:gd name="T15" fmla="*/ 761 h 347"/>
                  <a:gd name="T16" fmla="*/ 844 w 257"/>
                  <a:gd name="T17" fmla="*/ 744 h 347"/>
                  <a:gd name="T18" fmla="*/ 844 w 257"/>
                  <a:gd name="T19" fmla="*/ 514 h 347"/>
                  <a:gd name="T20" fmla="*/ 177 w 257"/>
                  <a:gd name="T21" fmla="*/ 361 h 347"/>
                  <a:gd name="T22" fmla="*/ 106 w 257"/>
                  <a:gd name="T23" fmla="*/ 370 h 347"/>
                  <a:gd name="T24" fmla="*/ 54 w 257"/>
                  <a:gd name="T25" fmla="*/ 384 h 347"/>
                  <a:gd name="T26" fmla="*/ 0 w 257"/>
                  <a:gd name="T27" fmla="*/ 562 h 347"/>
                  <a:gd name="T28" fmla="*/ 305 w 257"/>
                  <a:gd name="T29" fmla="*/ 1303 h 347"/>
                  <a:gd name="T30" fmla="*/ 798 w 257"/>
                  <a:gd name="T31" fmla="*/ 1307 h 34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57" h="347">
                    <a:moveTo>
                      <a:pt x="243" y="347"/>
                    </a:moveTo>
                    <a:lnTo>
                      <a:pt x="233" y="301"/>
                    </a:lnTo>
                    <a:lnTo>
                      <a:pt x="217" y="288"/>
                    </a:lnTo>
                    <a:lnTo>
                      <a:pt x="215" y="269"/>
                    </a:lnTo>
                    <a:lnTo>
                      <a:pt x="209" y="254"/>
                    </a:lnTo>
                    <a:lnTo>
                      <a:pt x="209" y="229"/>
                    </a:lnTo>
                    <a:lnTo>
                      <a:pt x="207" y="214"/>
                    </a:lnTo>
                    <a:lnTo>
                      <a:pt x="228" y="202"/>
                    </a:lnTo>
                    <a:lnTo>
                      <a:pt x="257" y="197"/>
                    </a:lnTo>
                    <a:lnTo>
                      <a:pt x="257" y="136"/>
                    </a:lnTo>
                    <a:cubicBezTo>
                      <a:pt x="209" y="119"/>
                      <a:pt x="13" y="0"/>
                      <a:pt x="54" y="96"/>
                    </a:cubicBezTo>
                    <a:cubicBezTo>
                      <a:pt x="36" y="106"/>
                      <a:pt x="57" y="97"/>
                      <a:pt x="32" y="98"/>
                    </a:cubicBezTo>
                    <a:cubicBezTo>
                      <a:pt x="27" y="99"/>
                      <a:pt x="16" y="102"/>
                      <a:pt x="16" y="102"/>
                    </a:cubicBezTo>
                    <a:lnTo>
                      <a:pt x="0" y="149"/>
                    </a:lnTo>
                    <a:lnTo>
                      <a:pt x="93" y="346"/>
                    </a:lnTo>
                    <a:lnTo>
                      <a:pt x="243" y="347"/>
                    </a:lnTo>
                    <a:close/>
                  </a:path>
                </a:pathLst>
              </a:custGeom>
              <a:solidFill>
                <a:schemeClr val="folHlink"/>
              </a:solidFill>
              <a:ln w="9525">
                <a:noFill/>
                <a:round/>
                <a:headEnd/>
                <a:tailEnd/>
              </a:ln>
            </p:spPr>
            <p:txBody>
              <a:bodyPr/>
              <a:lstStyle/>
              <a:p>
                <a:endParaRPr lang="zh-CN" altLang="en-US"/>
              </a:p>
            </p:txBody>
          </p:sp>
          <p:sp>
            <p:nvSpPr>
              <p:cNvPr id="82" name="任意多边形 82997"/>
              <p:cNvSpPr>
                <a:spLocks noChangeArrowheads="1"/>
              </p:cNvSpPr>
              <p:nvPr userDrawn="1"/>
            </p:nvSpPr>
            <p:spPr bwMode="auto">
              <a:xfrm>
                <a:off x="1400" y="896"/>
                <a:ext cx="16" cy="29"/>
              </a:xfrm>
              <a:custGeom>
                <a:avLst/>
                <a:gdLst>
                  <a:gd name="T0" fmla="*/ 4 w 19"/>
                  <a:gd name="T1" fmla="*/ 13 h 37"/>
                  <a:gd name="T2" fmla="*/ 11 w 19"/>
                  <a:gd name="T3" fmla="*/ 10 h 37"/>
                  <a:gd name="T4" fmla="*/ 4 w 19"/>
                  <a:gd name="T5" fmla="*/ 13 h 37"/>
                  <a:gd name="T6" fmla="*/ 0 60000 65536"/>
                  <a:gd name="T7" fmla="*/ 0 60000 65536"/>
                  <a:gd name="T8" fmla="*/ 0 60000 65536"/>
                </a:gdLst>
                <a:ahLst/>
                <a:cxnLst>
                  <a:cxn ang="T6">
                    <a:pos x="T0" y="T1"/>
                  </a:cxn>
                  <a:cxn ang="T7">
                    <a:pos x="T2" y="T3"/>
                  </a:cxn>
                  <a:cxn ang="T8">
                    <a:pos x="T4" y="T5"/>
                  </a:cxn>
                </a:cxnLst>
                <a:rect l="0" t="0" r="r" b="b"/>
                <a:pathLst>
                  <a:path w="19" h="37">
                    <a:moveTo>
                      <a:pt x="7" y="25"/>
                    </a:moveTo>
                    <a:cubicBezTo>
                      <a:pt x="0" y="4"/>
                      <a:pt x="12" y="0"/>
                      <a:pt x="19" y="21"/>
                    </a:cubicBezTo>
                    <a:cubicBezTo>
                      <a:pt x="14" y="37"/>
                      <a:pt x="18" y="36"/>
                      <a:pt x="7" y="25"/>
                    </a:cubicBezTo>
                    <a:close/>
                  </a:path>
                </a:pathLst>
              </a:custGeom>
              <a:solidFill>
                <a:schemeClr val="folHlink"/>
              </a:solidFill>
              <a:ln w="9525">
                <a:noFill/>
                <a:round/>
                <a:headEnd/>
                <a:tailEnd/>
              </a:ln>
            </p:spPr>
            <p:txBody>
              <a:bodyPr/>
              <a:lstStyle/>
              <a:p>
                <a:endParaRPr lang="zh-CN" altLang="en-US"/>
              </a:p>
            </p:txBody>
          </p:sp>
          <p:sp>
            <p:nvSpPr>
              <p:cNvPr id="83" name="任意多边形 82998"/>
              <p:cNvSpPr>
                <a:spLocks noChangeArrowheads="1"/>
              </p:cNvSpPr>
              <p:nvPr userDrawn="1"/>
            </p:nvSpPr>
            <p:spPr bwMode="auto">
              <a:xfrm>
                <a:off x="1379" y="617"/>
                <a:ext cx="21" cy="17"/>
              </a:xfrm>
              <a:custGeom>
                <a:avLst/>
                <a:gdLst>
                  <a:gd name="T0" fmla="*/ 11 w 22"/>
                  <a:gd name="T1" fmla="*/ 8 h 20"/>
                  <a:gd name="T2" fmla="*/ 13 w 22"/>
                  <a:gd name="T3" fmla="*/ 0 h 20"/>
                  <a:gd name="T4" fmla="*/ 17 w 22"/>
                  <a:gd name="T5" fmla="*/ 8 h 20"/>
                  <a:gd name="T6" fmla="*/ 8 w 22"/>
                  <a:gd name="T7" fmla="*/ 12 h 20"/>
                  <a:gd name="T8" fmla="*/ 11 w 22"/>
                  <a:gd name="T9" fmla="*/ 8 h 2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 h="20">
                    <a:moveTo>
                      <a:pt x="12" y="12"/>
                    </a:moveTo>
                    <a:cubicBezTo>
                      <a:pt x="13" y="8"/>
                      <a:pt x="12" y="0"/>
                      <a:pt x="16" y="0"/>
                    </a:cubicBezTo>
                    <a:cubicBezTo>
                      <a:pt x="20" y="0"/>
                      <a:pt x="22" y="8"/>
                      <a:pt x="20" y="12"/>
                    </a:cubicBezTo>
                    <a:cubicBezTo>
                      <a:pt x="18" y="16"/>
                      <a:pt x="12" y="17"/>
                      <a:pt x="8" y="20"/>
                    </a:cubicBezTo>
                    <a:cubicBezTo>
                      <a:pt x="3" y="5"/>
                      <a:pt x="0" y="6"/>
                      <a:pt x="12" y="12"/>
                    </a:cubicBezTo>
                    <a:close/>
                  </a:path>
                </a:pathLst>
              </a:custGeom>
              <a:solidFill>
                <a:schemeClr val="folHlink"/>
              </a:solidFill>
              <a:ln w="9525">
                <a:noFill/>
                <a:round/>
                <a:headEnd/>
                <a:tailEnd/>
              </a:ln>
            </p:spPr>
            <p:txBody>
              <a:bodyPr/>
              <a:lstStyle/>
              <a:p>
                <a:endParaRPr lang="zh-CN" altLang="en-US"/>
              </a:p>
            </p:txBody>
          </p:sp>
          <p:sp>
            <p:nvSpPr>
              <p:cNvPr id="84" name="任意多边形 82999"/>
              <p:cNvSpPr>
                <a:spLocks noChangeArrowheads="1"/>
              </p:cNvSpPr>
              <p:nvPr userDrawn="1"/>
            </p:nvSpPr>
            <p:spPr bwMode="auto">
              <a:xfrm>
                <a:off x="453" y="275"/>
                <a:ext cx="58" cy="24"/>
              </a:xfrm>
              <a:custGeom>
                <a:avLst/>
                <a:gdLst>
                  <a:gd name="T0" fmla="*/ 24 w 57"/>
                  <a:gd name="T1" fmla="*/ 9 h 30"/>
                  <a:gd name="T2" fmla="*/ 35 w 57"/>
                  <a:gd name="T3" fmla="*/ 3 h 30"/>
                  <a:gd name="T4" fmla="*/ 39 w 57"/>
                  <a:gd name="T5" fmla="*/ 15 h 30"/>
                  <a:gd name="T6" fmla="*/ 24 w 57"/>
                  <a:gd name="T7" fmla="*/ 9 h 3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7" h="30">
                    <a:moveTo>
                      <a:pt x="24" y="18"/>
                    </a:moveTo>
                    <a:cubicBezTo>
                      <a:pt x="0" y="10"/>
                      <a:pt x="9" y="0"/>
                      <a:pt x="32" y="6"/>
                    </a:cubicBezTo>
                    <a:cubicBezTo>
                      <a:pt x="46" y="15"/>
                      <a:pt x="57" y="23"/>
                      <a:pt x="36" y="30"/>
                    </a:cubicBezTo>
                    <a:cubicBezTo>
                      <a:pt x="21" y="25"/>
                      <a:pt x="24" y="30"/>
                      <a:pt x="24" y="18"/>
                    </a:cubicBezTo>
                    <a:close/>
                  </a:path>
                </a:pathLst>
              </a:custGeom>
              <a:solidFill>
                <a:schemeClr val="folHlink"/>
              </a:solidFill>
              <a:ln w="9525">
                <a:noFill/>
                <a:round/>
                <a:headEnd/>
                <a:tailEnd/>
              </a:ln>
            </p:spPr>
            <p:txBody>
              <a:bodyPr/>
              <a:lstStyle/>
              <a:p>
                <a:endParaRPr lang="zh-CN" altLang="en-US"/>
              </a:p>
            </p:txBody>
          </p:sp>
          <p:sp>
            <p:nvSpPr>
              <p:cNvPr id="85" name="任意多边形 83000"/>
              <p:cNvSpPr>
                <a:spLocks noChangeArrowheads="1"/>
              </p:cNvSpPr>
              <p:nvPr userDrawn="1"/>
            </p:nvSpPr>
            <p:spPr bwMode="auto">
              <a:xfrm>
                <a:off x="1161" y="50"/>
                <a:ext cx="691" cy="569"/>
              </a:xfrm>
              <a:custGeom>
                <a:avLst/>
                <a:gdLst>
                  <a:gd name="T0" fmla="*/ 470 w 693"/>
                  <a:gd name="T1" fmla="*/ 253 h 696"/>
                  <a:gd name="T2" fmla="*/ 390 w 693"/>
                  <a:gd name="T3" fmla="*/ 247 h 696"/>
                  <a:gd name="T4" fmla="*/ 322 w 693"/>
                  <a:gd name="T5" fmla="*/ 226 h 696"/>
                  <a:gd name="T6" fmla="*/ 262 w 693"/>
                  <a:gd name="T7" fmla="*/ 218 h 696"/>
                  <a:gd name="T8" fmla="*/ 234 w 693"/>
                  <a:gd name="T9" fmla="*/ 227 h 696"/>
                  <a:gd name="T10" fmla="*/ 258 w 693"/>
                  <a:gd name="T11" fmla="*/ 234 h 696"/>
                  <a:gd name="T12" fmla="*/ 290 w 693"/>
                  <a:gd name="T13" fmla="*/ 256 h 696"/>
                  <a:gd name="T14" fmla="*/ 318 w 693"/>
                  <a:gd name="T15" fmla="*/ 260 h 696"/>
                  <a:gd name="T16" fmla="*/ 330 w 693"/>
                  <a:gd name="T17" fmla="*/ 293 h 696"/>
                  <a:gd name="T18" fmla="*/ 310 w 693"/>
                  <a:gd name="T19" fmla="*/ 302 h 696"/>
                  <a:gd name="T20" fmla="*/ 258 w 693"/>
                  <a:gd name="T21" fmla="*/ 337 h 696"/>
                  <a:gd name="T22" fmla="*/ 222 w 693"/>
                  <a:gd name="T23" fmla="*/ 343 h 696"/>
                  <a:gd name="T24" fmla="*/ 97 w 693"/>
                  <a:gd name="T25" fmla="*/ 380 h 696"/>
                  <a:gd name="T26" fmla="*/ 77 w 693"/>
                  <a:gd name="T27" fmla="*/ 337 h 696"/>
                  <a:gd name="T28" fmla="*/ 45 w 693"/>
                  <a:gd name="T29" fmla="*/ 286 h 696"/>
                  <a:gd name="T30" fmla="*/ 33 w 693"/>
                  <a:gd name="T31" fmla="*/ 244 h 696"/>
                  <a:gd name="T32" fmla="*/ 53 w 693"/>
                  <a:gd name="T33" fmla="*/ 188 h 696"/>
                  <a:gd name="T34" fmla="*/ 17 w 693"/>
                  <a:gd name="T35" fmla="*/ 214 h 696"/>
                  <a:gd name="T36" fmla="*/ 81 w 693"/>
                  <a:gd name="T37" fmla="*/ 153 h 696"/>
                  <a:gd name="T38" fmla="*/ 113 w 693"/>
                  <a:gd name="T39" fmla="*/ 112 h 696"/>
                  <a:gd name="T40" fmla="*/ 37 w 693"/>
                  <a:gd name="T41" fmla="*/ 112 h 696"/>
                  <a:gd name="T42" fmla="*/ 1 w 693"/>
                  <a:gd name="T43" fmla="*/ 107 h 696"/>
                  <a:gd name="T44" fmla="*/ 25 w 693"/>
                  <a:gd name="T45" fmla="*/ 76 h 696"/>
                  <a:gd name="T46" fmla="*/ 97 w 693"/>
                  <a:gd name="T47" fmla="*/ 61 h 696"/>
                  <a:gd name="T48" fmla="*/ 218 w 693"/>
                  <a:gd name="T49" fmla="*/ 68 h 696"/>
                  <a:gd name="T50" fmla="*/ 226 w 693"/>
                  <a:gd name="T51" fmla="*/ 35 h 696"/>
                  <a:gd name="T52" fmla="*/ 258 w 693"/>
                  <a:gd name="T53" fmla="*/ 0 h 696"/>
                  <a:gd name="T54" fmla="*/ 354 w 693"/>
                  <a:gd name="T55" fmla="*/ 24 h 696"/>
                  <a:gd name="T56" fmla="*/ 326 w 693"/>
                  <a:gd name="T57" fmla="*/ 48 h 696"/>
                  <a:gd name="T58" fmla="*/ 298 w 693"/>
                  <a:gd name="T59" fmla="*/ 96 h 696"/>
                  <a:gd name="T60" fmla="*/ 358 w 693"/>
                  <a:gd name="T61" fmla="*/ 105 h 696"/>
                  <a:gd name="T62" fmla="*/ 370 w 693"/>
                  <a:gd name="T63" fmla="*/ 74 h 696"/>
                  <a:gd name="T64" fmla="*/ 414 w 693"/>
                  <a:gd name="T65" fmla="*/ 50 h 696"/>
                  <a:gd name="T66" fmla="*/ 494 w 693"/>
                  <a:gd name="T67" fmla="*/ 48 h 696"/>
                  <a:gd name="T68" fmla="*/ 523 w 693"/>
                  <a:gd name="T69" fmla="*/ 29 h 696"/>
                  <a:gd name="T70" fmla="*/ 535 w 693"/>
                  <a:gd name="T71" fmla="*/ 251 h 69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693" h="696">
                    <a:moveTo>
                      <a:pt x="541" y="460"/>
                    </a:moveTo>
                    <a:lnTo>
                      <a:pt x="473" y="464"/>
                    </a:lnTo>
                    <a:lnTo>
                      <a:pt x="441" y="452"/>
                    </a:lnTo>
                    <a:lnTo>
                      <a:pt x="393" y="452"/>
                    </a:lnTo>
                    <a:cubicBezTo>
                      <a:pt x="365" y="448"/>
                      <a:pt x="360" y="444"/>
                      <a:pt x="337" y="436"/>
                    </a:cubicBezTo>
                    <a:cubicBezTo>
                      <a:pt x="336" y="432"/>
                      <a:pt x="330" y="413"/>
                      <a:pt x="325" y="412"/>
                    </a:cubicBezTo>
                    <a:cubicBezTo>
                      <a:pt x="317" y="411"/>
                      <a:pt x="301" y="420"/>
                      <a:pt x="301" y="420"/>
                    </a:cubicBezTo>
                    <a:cubicBezTo>
                      <a:pt x="289" y="412"/>
                      <a:pt x="277" y="408"/>
                      <a:pt x="265" y="400"/>
                    </a:cubicBezTo>
                    <a:cubicBezTo>
                      <a:pt x="252" y="380"/>
                      <a:pt x="256" y="356"/>
                      <a:pt x="233" y="348"/>
                    </a:cubicBezTo>
                    <a:cubicBezTo>
                      <a:pt x="217" y="372"/>
                      <a:pt x="221" y="392"/>
                      <a:pt x="237" y="416"/>
                    </a:cubicBezTo>
                    <a:cubicBezTo>
                      <a:pt x="234" y="428"/>
                      <a:pt x="228" y="445"/>
                      <a:pt x="237" y="444"/>
                    </a:cubicBezTo>
                    <a:cubicBezTo>
                      <a:pt x="247" y="443"/>
                      <a:pt x="261" y="428"/>
                      <a:pt x="261" y="428"/>
                    </a:cubicBezTo>
                    <a:cubicBezTo>
                      <a:pt x="258" y="450"/>
                      <a:pt x="243" y="475"/>
                      <a:pt x="269" y="484"/>
                    </a:cubicBezTo>
                    <a:cubicBezTo>
                      <a:pt x="277" y="479"/>
                      <a:pt x="288" y="476"/>
                      <a:pt x="293" y="468"/>
                    </a:cubicBezTo>
                    <a:cubicBezTo>
                      <a:pt x="302" y="454"/>
                      <a:pt x="303" y="446"/>
                      <a:pt x="317" y="436"/>
                    </a:cubicBezTo>
                    <a:cubicBezTo>
                      <a:pt x="315" y="448"/>
                      <a:pt x="306" y="467"/>
                      <a:pt x="321" y="476"/>
                    </a:cubicBezTo>
                    <a:cubicBezTo>
                      <a:pt x="328" y="480"/>
                      <a:pt x="345" y="484"/>
                      <a:pt x="345" y="484"/>
                    </a:cubicBezTo>
                    <a:cubicBezTo>
                      <a:pt x="382" y="472"/>
                      <a:pt x="347" y="527"/>
                      <a:pt x="333" y="536"/>
                    </a:cubicBezTo>
                    <a:cubicBezTo>
                      <a:pt x="330" y="540"/>
                      <a:pt x="329" y="545"/>
                      <a:pt x="325" y="548"/>
                    </a:cubicBezTo>
                    <a:cubicBezTo>
                      <a:pt x="322" y="551"/>
                      <a:pt x="316" y="549"/>
                      <a:pt x="313" y="552"/>
                    </a:cubicBezTo>
                    <a:cubicBezTo>
                      <a:pt x="300" y="565"/>
                      <a:pt x="320" y="575"/>
                      <a:pt x="293" y="584"/>
                    </a:cubicBezTo>
                    <a:cubicBezTo>
                      <a:pt x="286" y="595"/>
                      <a:pt x="272" y="610"/>
                      <a:pt x="261" y="616"/>
                    </a:cubicBezTo>
                    <a:cubicBezTo>
                      <a:pt x="254" y="620"/>
                      <a:pt x="245" y="621"/>
                      <a:pt x="237" y="624"/>
                    </a:cubicBezTo>
                    <a:cubicBezTo>
                      <a:pt x="233" y="625"/>
                      <a:pt x="225" y="628"/>
                      <a:pt x="225" y="628"/>
                    </a:cubicBezTo>
                    <a:cubicBezTo>
                      <a:pt x="215" y="659"/>
                      <a:pt x="212" y="652"/>
                      <a:pt x="173" y="656"/>
                    </a:cubicBezTo>
                    <a:cubicBezTo>
                      <a:pt x="140" y="667"/>
                      <a:pt x="132" y="687"/>
                      <a:pt x="97" y="696"/>
                    </a:cubicBezTo>
                    <a:cubicBezTo>
                      <a:pt x="77" y="691"/>
                      <a:pt x="75" y="687"/>
                      <a:pt x="81" y="668"/>
                    </a:cubicBezTo>
                    <a:cubicBezTo>
                      <a:pt x="77" y="646"/>
                      <a:pt x="72" y="639"/>
                      <a:pt x="77" y="616"/>
                    </a:cubicBezTo>
                    <a:cubicBezTo>
                      <a:pt x="73" y="598"/>
                      <a:pt x="71" y="587"/>
                      <a:pt x="61" y="572"/>
                    </a:cubicBezTo>
                    <a:cubicBezTo>
                      <a:pt x="58" y="551"/>
                      <a:pt x="51" y="543"/>
                      <a:pt x="45" y="524"/>
                    </a:cubicBezTo>
                    <a:cubicBezTo>
                      <a:pt x="52" y="502"/>
                      <a:pt x="58" y="496"/>
                      <a:pt x="49" y="472"/>
                    </a:cubicBezTo>
                    <a:cubicBezTo>
                      <a:pt x="46" y="463"/>
                      <a:pt x="33" y="448"/>
                      <a:pt x="33" y="448"/>
                    </a:cubicBezTo>
                    <a:cubicBezTo>
                      <a:pt x="42" y="422"/>
                      <a:pt x="42" y="408"/>
                      <a:pt x="33" y="380"/>
                    </a:cubicBezTo>
                    <a:cubicBezTo>
                      <a:pt x="49" y="369"/>
                      <a:pt x="48" y="362"/>
                      <a:pt x="53" y="344"/>
                    </a:cubicBezTo>
                    <a:cubicBezTo>
                      <a:pt x="47" y="327"/>
                      <a:pt x="49" y="308"/>
                      <a:pt x="33" y="332"/>
                    </a:cubicBezTo>
                    <a:cubicBezTo>
                      <a:pt x="40" y="353"/>
                      <a:pt x="29" y="374"/>
                      <a:pt x="17" y="392"/>
                    </a:cubicBezTo>
                    <a:cubicBezTo>
                      <a:pt x="6" y="360"/>
                      <a:pt x="10" y="340"/>
                      <a:pt x="13" y="304"/>
                    </a:cubicBezTo>
                    <a:cubicBezTo>
                      <a:pt x="44" y="314"/>
                      <a:pt x="54" y="289"/>
                      <a:pt x="81" y="280"/>
                    </a:cubicBezTo>
                    <a:cubicBezTo>
                      <a:pt x="94" y="261"/>
                      <a:pt x="85" y="242"/>
                      <a:pt x="105" y="228"/>
                    </a:cubicBezTo>
                    <a:cubicBezTo>
                      <a:pt x="108" y="220"/>
                      <a:pt x="110" y="212"/>
                      <a:pt x="113" y="204"/>
                    </a:cubicBezTo>
                    <a:cubicBezTo>
                      <a:pt x="116" y="196"/>
                      <a:pt x="89" y="196"/>
                      <a:pt x="89" y="196"/>
                    </a:cubicBezTo>
                    <a:cubicBezTo>
                      <a:pt x="81" y="221"/>
                      <a:pt x="58" y="211"/>
                      <a:pt x="37" y="204"/>
                    </a:cubicBezTo>
                    <a:cubicBezTo>
                      <a:pt x="33" y="207"/>
                      <a:pt x="30" y="213"/>
                      <a:pt x="25" y="212"/>
                    </a:cubicBezTo>
                    <a:cubicBezTo>
                      <a:pt x="16" y="210"/>
                      <a:pt x="1" y="196"/>
                      <a:pt x="1" y="196"/>
                    </a:cubicBezTo>
                    <a:cubicBezTo>
                      <a:pt x="4" y="186"/>
                      <a:pt x="4" y="174"/>
                      <a:pt x="9" y="164"/>
                    </a:cubicBezTo>
                    <a:cubicBezTo>
                      <a:pt x="13" y="155"/>
                      <a:pt x="25" y="140"/>
                      <a:pt x="25" y="140"/>
                    </a:cubicBezTo>
                    <a:cubicBezTo>
                      <a:pt x="0" y="132"/>
                      <a:pt x="25" y="128"/>
                      <a:pt x="37" y="124"/>
                    </a:cubicBezTo>
                    <a:cubicBezTo>
                      <a:pt x="58" y="131"/>
                      <a:pt x="75" y="116"/>
                      <a:pt x="97" y="112"/>
                    </a:cubicBezTo>
                    <a:cubicBezTo>
                      <a:pt x="135" y="87"/>
                      <a:pt x="159" y="122"/>
                      <a:pt x="197" y="132"/>
                    </a:cubicBezTo>
                    <a:cubicBezTo>
                      <a:pt x="205" y="129"/>
                      <a:pt x="213" y="127"/>
                      <a:pt x="221" y="124"/>
                    </a:cubicBezTo>
                    <a:cubicBezTo>
                      <a:pt x="225" y="123"/>
                      <a:pt x="226" y="147"/>
                      <a:pt x="233" y="120"/>
                    </a:cubicBezTo>
                    <a:lnTo>
                      <a:pt x="229" y="64"/>
                    </a:lnTo>
                    <a:lnTo>
                      <a:pt x="209" y="40"/>
                    </a:lnTo>
                    <a:cubicBezTo>
                      <a:pt x="243" y="21"/>
                      <a:pt x="240" y="21"/>
                      <a:pt x="261" y="0"/>
                    </a:cubicBezTo>
                    <a:cubicBezTo>
                      <a:pt x="297" y="16"/>
                      <a:pt x="333" y="32"/>
                      <a:pt x="369" y="48"/>
                    </a:cubicBezTo>
                    <a:cubicBezTo>
                      <a:pt x="373" y="50"/>
                      <a:pt x="361" y="44"/>
                      <a:pt x="357" y="44"/>
                    </a:cubicBezTo>
                    <a:cubicBezTo>
                      <a:pt x="349" y="45"/>
                      <a:pt x="333" y="52"/>
                      <a:pt x="333" y="52"/>
                    </a:cubicBezTo>
                    <a:cubicBezTo>
                      <a:pt x="322" y="68"/>
                      <a:pt x="318" y="71"/>
                      <a:pt x="329" y="88"/>
                    </a:cubicBezTo>
                    <a:cubicBezTo>
                      <a:pt x="308" y="119"/>
                      <a:pt x="323" y="118"/>
                      <a:pt x="333" y="148"/>
                    </a:cubicBezTo>
                    <a:cubicBezTo>
                      <a:pt x="320" y="157"/>
                      <a:pt x="314" y="167"/>
                      <a:pt x="301" y="176"/>
                    </a:cubicBezTo>
                    <a:cubicBezTo>
                      <a:pt x="306" y="213"/>
                      <a:pt x="303" y="213"/>
                      <a:pt x="337" y="220"/>
                    </a:cubicBezTo>
                    <a:cubicBezTo>
                      <a:pt x="358" y="216"/>
                      <a:pt x="368" y="214"/>
                      <a:pt x="361" y="192"/>
                    </a:cubicBezTo>
                    <a:cubicBezTo>
                      <a:pt x="362" y="177"/>
                      <a:pt x="362" y="162"/>
                      <a:pt x="365" y="148"/>
                    </a:cubicBezTo>
                    <a:cubicBezTo>
                      <a:pt x="366" y="143"/>
                      <a:pt x="369" y="133"/>
                      <a:pt x="373" y="136"/>
                    </a:cubicBezTo>
                    <a:cubicBezTo>
                      <a:pt x="379" y="140"/>
                      <a:pt x="376" y="149"/>
                      <a:pt x="377" y="156"/>
                    </a:cubicBezTo>
                    <a:cubicBezTo>
                      <a:pt x="404" y="147"/>
                      <a:pt x="409" y="116"/>
                      <a:pt x="417" y="92"/>
                    </a:cubicBezTo>
                    <a:cubicBezTo>
                      <a:pt x="422" y="76"/>
                      <a:pt x="453" y="74"/>
                      <a:pt x="465" y="72"/>
                    </a:cubicBezTo>
                    <a:cubicBezTo>
                      <a:pt x="472" y="92"/>
                      <a:pt x="477" y="93"/>
                      <a:pt x="497" y="88"/>
                    </a:cubicBezTo>
                    <a:cubicBezTo>
                      <a:pt x="512" y="78"/>
                      <a:pt x="515" y="74"/>
                      <a:pt x="509" y="56"/>
                    </a:cubicBezTo>
                    <a:cubicBezTo>
                      <a:pt x="523" y="46"/>
                      <a:pt x="517" y="46"/>
                      <a:pt x="529" y="52"/>
                    </a:cubicBezTo>
                    <a:lnTo>
                      <a:pt x="693" y="72"/>
                    </a:lnTo>
                    <a:lnTo>
                      <a:pt x="541" y="460"/>
                    </a:lnTo>
                    <a:close/>
                  </a:path>
                </a:pathLst>
              </a:custGeom>
              <a:solidFill>
                <a:schemeClr val="folHlink"/>
              </a:solidFill>
              <a:ln w="9525">
                <a:noFill/>
                <a:round/>
                <a:headEnd/>
                <a:tailEnd/>
              </a:ln>
            </p:spPr>
            <p:txBody>
              <a:bodyPr/>
              <a:lstStyle/>
              <a:p>
                <a:endParaRPr lang="zh-CN" altLang="en-US"/>
              </a:p>
            </p:txBody>
          </p:sp>
          <p:sp>
            <p:nvSpPr>
              <p:cNvPr id="86" name="任意多边形 83001"/>
              <p:cNvSpPr>
                <a:spLocks noChangeArrowheads="1"/>
              </p:cNvSpPr>
              <p:nvPr userDrawn="1"/>
            </p:nvSpPr>
            <p:spPr bwMode="auto">
              <a:xfrm>
                <a:off x="689" y="6"/>
                <a:ext cx="1386" cy="232"/>
              </a:xfrm>
              <a:custGeom>
                <a:avLst/>
                <a:gdLst>
                  <a:gd name="T0" fmla="*/ 2721 w 931"/>
                  <a:gd name="T1" fmla="*/ 0 h 149"/>
                  <a:gd name="T2" fmla="*/ 472 w 931"/>
                  <a:gd name="T3" fmla="*/ 109 h 149"/>
                  <a:gd name="T4" fmla="*/ 299 w 931"/>
                  <a:gd name="T5" fmla="*/ 157 h 149"/>
                  <a:gd name="T6" fmla="*/ 204 w 931"/>
                  <a:gd name="T7" fmla="*/ 157 h 149"/>
                  <a:gd name="T8" fmla="*/ 73 w 931"/>
                  <a:gd name="T9" fmla="*/ 291 h 149"/>
                  <a:gd name="T10" fmla="*/ 0 w 931"/>
                  <a:gd name="T11" fmla="*/ 395 h 149"/>
                  <a:gd name="T12" fmla="*/ 195 w 931"/>
                  <a:gd name="T13" fmla="*/ 434 h 149"/>
                  <a:gd name="T14" fmla="*/ 319 w 931"/>
                  <a:gd name="T15" fmla="*/ 361 h 149"/>
                  <a:gd name="T16" fmla="*/ 357 w 931"/>
                  <a:gd name="T17" fmla="*/ 318 h 149"/>
                  <a:gd name="T18" fmla="*/ 552 w 931"/>
                  <a:gd name="T19" fmla="*/ 196 h 149"/>
                  <a:gd name="T20" fmla="*/ 709 w 931"/>
                  <a:gd name="T21" fmla="*/ 174 h 149"/>
                  <a:gd name="T22" fmla="*/ 783 w 931"/>
                  <a:gd name="T23" fmla="*/ 353 h 149"/>
                  <a:gd name="T24" fmla="*/ 621 w 931"/>
                  <a:gd name="T25" fmla="*/ 413 h 149"/>
                  <a:gd name="T26" fmla="*/ 762 w 931"/>
                  <a:gd name="T27" fmla="*/ 427 h 149"/>
                  <a:gd name="T28" fmla="*/ 825 w 931"/>
                  <a:gd name="T29" fmla="*/ 339 h 149"/>
                  <a:gd name="T30" fmla="*/ 878 w 931"/>
                  <a:gd name="T31" fmla="*/ 347 h 149"/>
                  <a:gd name="T32" fmla="*/ 835 w 931"/>
                  <a:gd name="T33" fmla="*/ 204 h 149"/>
                  <a:gd name="T34" fmla="*/ 878 w 931"/>
                  <a:gd name="T35" fmla="*/ 167 h 149"/>
                  <a:gd name="T36" fmla="*/ 913 w 931"/>
                  <a:gd name="T37" fmla="*/ 332 h 149"/>
                  <a:gd name="T38" fmla="*/ 878 w 931"/>
                  <a:gd name="T39" fmla="*/ 427 h 149"/>
                  <a:gd name="T40" fmla="*/ 978 w 931"/>
                  <a:gd name="T41" fmla="*/ 490 h 149"/>
                  <a:gd name="T42" fmla="*/ 986 w 931"/>
                  <a:gd name="T43" fmla="*/ 347 h 149"/>
                  <a:gd name="T44" fmla="*/ 1093 w 931"/>
                  <a:gd name="T45" fmla="*/ 388 h 149"/>
                  <a:gd name="T46" fmla="*/ 1261 w 931"/>
                  <a:gd name="T47" fmla="*/ 277 h 149"/>
                  <a:gd name="T48" fmla="*/ 1350 w 931"/>
                  <a:gd name="T49" fmla="*/ 188 h 149"/>
                  <a:gd name="T50" fmla="*/ 1450 w 931"/>
                  <a:gd name="T51" fmla="*/ 210 h 149"/>
                  <a:gd name="T52" fmla="*/ 1501 w 931"/>
                  <a:gd name="T53" fmla="*/ 188 h 149"/>
                  <a:gd name="T54" fmla="*/ 1423 w 931"/>
                  <a:gd name="T55" fmla="*/ 167 h 149"/>
                  <a:gd name="T56" fmla="*/ 1565 w 931"/>
                  <a:gd name="T57" fmla="*/ 131 h 149"/>
                  <a:gd name="T58" fmla="*/ 1795 w 931"/>
                  <a:gd name="T59" fmla="*/ 204 h 149"/>
                  <a:gd name="T60" fmla="*/ 1917 w 931"/>
                  <a:gd name="T61" fmla="*/ 157 h 149"/>
                  <a:gd name="T62" fmla="*/ 1926 w 931"/>
                  <a:gd name="T63" fmla="*/ 238 h 149"/>
                  <a:gd name="T64" fmla="*/ 1874 w 931"/>
                  <a:gd name="T65" fmla="*/ 380 h 149"/>
                  <a:gd name="T66" fmla="*/ 2017 w 931"/>
                  <a:gd name="T67" fmla="*/ 332 h 149"/>
                  <a:gd name="T68" fmla="*/ 2059 w 931"/>
                  <a:gd name="T69" fmla="*/ 304 h 149"/>
                  <a:gd name="T70" fmla="*/ 2139 w 931"/>
                  <a:gd name="T71" fmla="*/ 230 h 149"/>
                  <a:gd name="T72" fmla="*/ 2620 w 931"/>
                  <a:gd name="T73" fmla="*/ 318 h 149"/>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931" h="149">
                    <a:moveTo>
                      <a:pt x="794" y="84"/>
                    </a:moveTo>
                    <a:cubicBezTo>
                      <a:pt x="813" y="72"/>
                      <a:pt x="931" y="14"/>
                      <a:pt x="825" y="0"/>
                    </a:cubicBezTo>
                    <a:lnTo>
                      <a:pt x="159" y="0"/>
                    </a:lnTo>
                    <a:cubicBezTo>
                      <a:pt x="149" y="12"/>
                      <a:pt x="162" y="18"/>
                      <a:pt x="143" y="29"/>
                    </a:cubicBezTo>
                    <a:cubicBezTo>
                      <a:pt x="130" y="44"/>
                      <a:pt x="133" y="39"/>
                      <a:pt x="116" y="48"/>
                    </a:cubicBezTo>
                    <a:cubicBezTo>
                      <a:pt x="108" y="46"/>
                      <a:pt x="100" y="44"/>
                      <a:pt x="91" y="42"/>
                    </a:cubicBezTo>
                    <a:cubicBezTo>
                      <a:pt x="89" y="41"/>
                      <a:pt x="83" y="40"/>
                      <a:pt x="83" y="40"/>
                    </a:cubicBezTo>
                    <a:cubicBezTo>
                      <a:pt x="76" y="40"/>
                      <a:pt x="68" y="39"/>
                      <a:pt x="62" y="42"/>
                    </a:cubicBezTo>
                    <a:cubicBezTo>
                      <a:pt x="54" y="45"/>
                      <a:pt x="46" y="61"/>
                      <a:pt x="38" y="67"/>
                    </a:cubicBezTo>
                    <a:cubicBezTo>
                      <a:pt x="32" y="71"/>
                      <a:pt x="27" y="74"/>
                      <a:pt x="22" y="77"/>
                    </a:cubicBezTo>
                    <a:cubicBezTo>
                      <a:pt x="16" y="81"/>
                      <a:pt x="5" y="86"/>
                      <a:pt x="5" y="86"/>
                    </a:cubicBezTo>
                    <a:cubicBezTo>
                      <a:pt x="9" y="95"/>
                      <a:pt x="7" y="97"/>
                      <a:pt x="0" y="105"/>
                    </a:cubicBezTo>
                    <a:cubicBezTo>
                      <a:pt x="17" y="107"/>
                      <a:pt x="22" y="107"/>
                      <a:pt x="16" y="120"/>
                    </a:cubicBezTo>
                    <a:cubicBezTo>
                      <a:pt x="27" y="122"/>
                      <a:pt x="48" y="116"/>
                      <a:pt x="59" y="115"/>
                    </a:cubicBezTo>
                    <a:cubicBezTo>
                      <a:pt x="71" y="112"/>
                      <a:pt x="73" y="117"/>
                      <a:pt x="83" y="111"/>
                    </a:cubicBezTo>
                    <a:cubicBezTo>
                      <a:pt x="89" y="96"/>
                      <a:pt x="83" y="100"/>
                      <a:pt x="97" y="96"/>
                    </a:cubicBezTo>
                    <a:cubicBezTo>
                      <a:pt x="100" y="94"/>
                      <a:pt x="103" y="93"/>
                      <a:pt x="105" y="90"/>
                    </a:cubicBezTo>
                    <a:cubicBezTo>
                      <a:pt x="106" y="88"/>
                      <a:pt x="106" y="85"/>
                      <a:pt x="108" y="84"/>
                    </a:cubicBezTo>
                    <a:cubicBezTo>
                      <a:pt x="112" y="80"/>
                      <a:pt x="140" y="69"/>
                      <a:pt x="148" y="67"/>
                    </a:cubicBezTo>
                    <a:cubicBezTo>
                      <a:pt x="160" y="52"/>
                      <a:pt x="153" y="56"/>
                      <a:pt x="167" y="52"/>
                    </a:cubicBezTo>
                    <a:cubicBezTo>
                      <a:pt x="178" y="55"/>
                      <a:pt x="179" y="62"/>
                      <a:pt x="191" y="58"/>
                    </a:cubicBezTo>
                    <a:cubicBezTo>
                      <a:pt x="199" y="52"/>
                      <a:pt x="206" y="51"/>
                      <a:pt x="215" y="46"/>
                    </a:cubicBezTo>
                    <a:cubicBezTo>
                      <a:pt x="226" y="58"/>
                      <a:pt x="217" y="46"/>
                      <a:pt x="223" y="69"/>
                    </a:cubicBezTo>
                    <a:cubicBezTo>
                      <a:pt x="226" y="79"/>
                      <a:pt x="233" y="85"/>
                      <a:pt x="237" y="94"/>
                    </a:cubicBezTo>
                    <a:cubicBezTo>
                      <a:pt x="227" y="100"/>
                      <a:pt x="229" y="104"/>
                      <a:pt x="218" y="107"/>
                    </a:cubicBezTo>
                    <a:cubicBezTo>
                      <a:pt x="207" y="120"/>
                      <a:pt x="203" y="113"/>
                      <a:pt x="188" y="109"/>
                    </a:cubicBezTo>
                    <a:cubicBezTo>
                      <a:pt x="191" y="117"/>
                      <a:pt x="200" y="127"/>
                      <a:pt x="210" y="132"/>
                    </a:cubicBezTo>
                    <a:cubicBezTo>
                      <a:pt x="218" y="114"/>
                      <a:pt x="211" y="122"/>
                      <a:pt x="231" y="113"/>
                    </a:cubicBezTo>
                    <a:cubicBezTo>
                      <a:pt x="237" y="111"/>
                      <a:pt x="248" y="105"/>
                      <a:pt x="248" y="105"/>
                    </a:cubicBezTo>
                    <a:cubicBezTo>
                      <a:pt x="248" y="100"/>
                      <a:pt x="246" y="94"/>
                      <a:pt x="250" y="90"/>
                    </a:cubicBezTo>
                    <a:cubicBezTo>
                      <a:pt x="253" y="88"/>
                      <a:pt x="254" y="96"/>
                      <a:pt x="258" y="96"/>
                    </a:cubicBezTo>
                    <a:cubicBezTo>
                      <a:pt x="262" y="97"/>
                      <a:pt x="264" y="94"/>
                      <a:pt x="266" y="92"/>
                    </a:cubicBezTo>
                    <a:cubicBezTo>
                      <a:pt x="262" y="82"/>
                      <a:pt x="252" y="77"/>
                      <a:pt x="248" y="67"/>
                    </a:cubicBezTo>
                    <a:cubicBezTo>
                      <a:pt x="250" y="63"/>
                      <a:pt x="255" y="58"/>
                      <a:pt x="253" y="54"/>
                    </a:cubicBezTo>
                    <a:cubicBezTo>
                      <a:pt x="251" y="50"/>
                      <a:pt x="248" y="42"/>
                      <a:pt x="248" y="42"/>
                    </a:cubicBezTo>
                    <a:cubicBezTo>
                      <a:pt x="256" y="32"/>
                      <a:pt x="259" y="35"/>
                      <a:pt x="266" y="44"/>
                    </a:cubicBezTo>
                    <a:cubicBezTo>
                      <a:pt x="270" y="56"/>
                      <a:pt x="276" y="61"/>
                      <a:pt x="285" y="71"/>
                    </a:cubicBezTo>
                    <a:cubicBezTo>
                      <a:pt x="281" y="81"/>
                      <a:pt x="289" y="82"/>
                      <a:pt x="277" y="88"/>
                    </a:cubicBezTo>
                    <a:cubicBezTo>
                      <a:pt x="262" y="106"/>
                      <a:pt x="278" y="83"/>
                      <a:pt x="274" y="101"/>
                    </a:cubicBezTo>
                    <a:cubicBezTo>
                      <a:pt x="274" y="105"/>
                      <a:pt x="268" y="109"/>
                      <a:pt x="266" y="113"/>
                    </a:cubicBezTo>
                    <a:cubicBezTo>
                      <a:pt x="270" y="122"/>
                      <a:pt x="268" y="125"/>
                      <a:pt x="261" y="132"/>
                    </a:cubicBezTo>
                    <a:cubicBezTo>
                      <a:pt x="268" y="149"/>
                      <a:pt x="282" y="134"/>
                      <a:pt x="296" y="130"/>
                    </a:cubicBezTo>
                    <a:cubicBezTo>
                      <a:pt x="299" y="122"/>
                      <a:pt x="295" y="119"/>
                      <a:pt x="299" y="111"/>
                    </a:cubicBezTo>
                    <a:cubicBezTo>
                      <a:pt x="296" y="105"/>
                      <a:pt x="288" y="97"/>
                      <a:pt x="299" y="92"/>
                    </a:cubicBezTo>
                    <a:cubicBezTo>
                      <a:pt x="303" y="90"/>
                      <a:pt x="315" y="88"/>
                      <a:pt x="315" y="88"/>
                    </a:cubicBezTo>
                    <a:cubicBezTo>
                      <a:pt x="326" y="91"/>
                      <a:pt x="325" y="95"/>
                      <a:pt x="331" y="103"/>
                    </a:cubicBezTo>
                    <a:cubicBezTo>
                      <a:pt x="339" y="84"/>
                      <a:pt x="331" y="90"/>
                      <a:pt x="361" y="92"/>
                    </a:cubicBezTo>
                    <a:cubicBezTo>
                      <a:pt x="355" y="76"/>
                      <a:pt x="365" y="76"/>
                      <a:pt x="382" y="73"/>
                    </a:cubicBezTo>
                    <a:cubicBezTo>
                      <a:pt x="383" y="71"/>
                      <a:pt x="387" y="57"/>
                      <a:pt x="393" y="54"/>
                    </a:cubicBezTo>
                    <a:cubicBezTo>
                      <a:pt x="398" y="52"/>
                      <a:pt x="409" y="50"/>
                      <a:pt x="409" y="50"/>
                    </a:cubicBezTo>
                    <a:cubicBezTo>
                      <a:pt x="430" y="54"/>
                      <a:pt x="413" y="58"/>
                      <a:pt x="431" y="63"/>
                    </a:cubicBezTo>
                    <a:cubicBezTo>
                      <a:pt x="433" y="61"/>
                      <a:pt x="435" y="57"/>
                      <a:pt x="439" y="56"/>
                    </a:cubicBezTo>
                    <a:cubicBezTo>
                      <a:pt x="445" y="55"/>
                      <a:pt x="452" y="61"/>
                      <a:pt x="457" y="58"/>
                    </a:cubicBezTo>
                    <a:cubicBezTo>
                      <a:pt x="461" y="57"/>
                      <a:pt x="457" y="52"/>
                      <a:pt x="455" y="50"/>
                    </a:cubicBezTo>
                    <a:cubicBezTo>
                      <a:pt x="451" y="47"/>
                      <a:pt x="444" y="47"/>
                      <a:pt x="439" y="46"/>
                    </a:cubicBezTo>
                    <a:cubicBezTo>
                      <a:pt x="436" y="45"/>
                      <a:pt x="431" y="44"/>
                      <a:pt x="431" y="44"/>
                    </a:cubicBezTo>
                    <a:cubicBezTo>
                      <a:pt x="440" y="38"/>
                      <a:pt x="443" y="36"/>
                      <a:pt x="455" y="40"/>
                    </a:cubicBezTo>
                    <a:cubicBezTo>
                      <a:pt x="461" y="38"/>
                      <a:pt x="467" y="35"/>
                      <a:pt x="474" y="35"/>
                    </a:cubicBezTo>
                    <a:cubicBezTo>
                      <a:pt x="483" y="36"/>
                      <a:pt x="511" y="43"/>
                      <a:pt x="519" y="46"/>
                    </a:cubicBezTo>
                    <a:cubicBezTo>
                      <a:pt x="527" y="49"/>
                      <a:pt x="544" y="54"/>
                      <a:pt x="544" y="54"/>
                    </a:cubicBezTo>
                    <a:cubicBezTo>
                      <a:pt x="548" y="54"/>
                      <a:pt x="560" y="52"/>
                      <a:pt x="565" y="50"/>
                    </a:cubicBezTo>
                    <a:cubicBezTo>
                      <a:pt x="570" y="47"/>
                      <a:pt x="581" y="42"/>
                      <a:pt x="581" y="42"/>
                    </a:cubicBezTo>
                    <a:cubicBezTo>
                      <a:pt x="585" y="42"/>
                      <a:pt x="598" y="44"/>
                      <a:pt x="600" y="48"/>
                    </a:cubicBezTo>
                    <a:cubicBezTo>
                      <a:pt x="603" y="55"/>
                      <a:pt x="589" y="61"/>
                      <a:pt x="584" y="63"/>
                    </a:cubicBezTo>
                    <a:cubicBezTo>
                      <a:pt x="576" y="69"/>
                      <a:pt x="568" y="69"/>
                      <a:pt x="565" y="77"/>
                    </a:cubicBezTo>
                    <a:cubicBezTo>
                      <a:pt x="568" y="86"/>
                      <a:pt x="564" y="92"/>
                      <a:pt x="568" y="101"/>
                    </a:cubicBezTo>
                    <a:cubicBezTo>
                      <a:pt x="574" y="93"/>
                      <a:pt x="577" y="91"/>
                      <a:pt x="589" y="94"/>
                    </a:cubicBezTo>
                    <a:cubicBezTo>
                      <a:pt x="595" y="108"/>
                      <a:pt x="602" y="93"/>
                      <a:pt x="611" y="88"/>
                    </a:cubicBezTo>
                    <a:cubicBezTo>
                      <a:pt x="613" y="86"/>
                      <a:pt x="613" y="83"/>
                      <a:pt x="616" y="82"/>
                    </a:cubicBezTo>
                    <a:cubicBezTo>
                      <a:pt x="618" y="80"/>
                      <a:pt x="622" y="81"/>
                      <a:pt x="624" y="80"/>
                    </a:cubicBezTo>
                    <a:cubicBezTo>
                      <a:pt x="626" y="78"/>
                      <a:pt x="626" y="75"/>
                      <a:pt x="627" y="73"/>
                    </a:cubicBezTo>
                    <a:cubicBezTo>
                      <a:pt x="632" y="65"/>
                      <a:pt x="638" y="63"/>
                      <a:pt x="648" y="61"/>
                    </a:cubicBezTo>
                    <a:cubicBezTo>
                      <a:pt x="664" y="62"/>
                      <a:pt x="684" y="69"/>
                      <a:pt x="700" y="69"/>
                    </a:cubicBezTo>
                    <a:lnTo>
                      <a:pt x="794" y="84"/>
                    </a:lnTo>
                    <a:close/>
                  </a:path>
                </a:pathLst>
              </a:custGeom>
              <a:solidFill>
                <a:schemeClr val="folHlink"/>
              </a:solidFill>
              <a:ln w="9525">
                <a:noFill/>
                <a:round/>
                <a:headEnd/>
                <a:tailEnd/>
              </a:ln>
            </p:spPr>
            <p:txBody>
              <a:bodyPr/>
              <a:lstStyle/>
              <a:p>
                <a:endParaRPr lang="zh-CN" altLang="en-US"/>
              </a:p>
            </p:txBody>
          </p:sp>
          <p:sp>
            <p:nvSpPr>
              <p:cNvPr id="87" name="任意多边形 83002"/>
              <p:cNvSpPr>
                <a:spLocks noChangeArrowheads="1"/>
              </p:cNvSpPr>
              <p:nvPr userDrawn="1"/>
            </p:nvSpPr>
            <p:spPr bwMode="auto">
              <a:xfrm>
                <a:off x="971" y="91"/>
                <a:ext cx="30" cy="25"/>
              </a:xfrm>
              <a:custGeom>
                <a:avLst/>
                <a:gdLst>
                  <a:gd name="T0" fmla="*/ 3 w 31"/>
                  <a:gd name="T1" fmla="*/ 16 h 30"/>
                  <a:gd name="T2" fmla="*/ 28 w 31"/>
                  <a:gd name="T3" fmla="*/ 0 h 30"/>
                  <a:gd name="T4" fmla="*/ 16 w 31"/>
                  <a:gd name="T5" fmla="*/ 14 h 30"/>
                  <a:gd name="T6" fmla="*/ 3 w 31"/>
                  <a:gd name="T7" fmla="*/ 16 h 3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 h="30">
                    <a:moveTo>
                      <a:pt x="3" y="28"/>
                    </a:moveTo>
                    <a:cubicBezTo>
                      <a:pt x="8" y="8"/>
                      <a:pt x="12" y="6"/>
                      <a:pt x="31" y="0"/>
                    </a:cubicBezTo>
                    <a:cubicBezTo>
                      <a:pt x="29" y="5"/>
                      <a:pt x="25" y="22"/>
                      <a:pt x="19" y="24"/>
                    </a:cubicBezTo>
                    <a:cubicBezTo>
                      <a:pt x="0" y="30"/>
                      <a:pt x="3" y="9"/>
                      <a:pt x="3" y="28"/>
                    </a:cubicBezTo>
                    <a:close/>
                  </a:path>
                </a:pathLst>
              </a:custGeom>
              <a:solidFill>
                <a:schemeClr val="folHlink"/>
              </a:solidFill>
              <a:ln w="9525">
                <a:noFill/>
                <a:round/>
                <a:headEnd/>
                <a:tailEnd/>
              </a:ln>
            </p:spPr>
            <p:txBody>
              <a:bodyPr/>
              <a:lstStyle/>
              <a:p>
                <a:endParaRPr lang="zh-CN" altLang="en-US"/>
              </a:p>
            </p:txBody>
          </p:sp>
          <p:sp>
            <p:nvSpPr>
              <p:cNvPr id="88" name="任意多边形 83003"/>
              <p:cNvSpPr>
                <a:spLocks noChangeArrowheads="1"/>
              </p:cNvSpPr>
              <p:nvPr userDrawn="1"/>
            </p:nvSpPr>
            <p:spPr bwMode="auto">
              <a:xfrm>
                <a:off x="935" y="125"/>
                <a:ext cx="45" cy="27"/>
              </a:xfrm>
              <a:custGeom>
                <a:avLst/>
                <a:gdLst>
                  <a:gd name="T0" fmla="*/ 6 w 44"/>
                  <a:gd name="T1" fmla="*/ 19 h 32"/>
                  <a:gd name="T2" fmla="*/ 25 w 44"/>
                  <a:gd name="T3" fmla="*/ 0 h 32"/>
                  <a:gd name="T4" fmla="*/ 41 w 44"/>
                  <a:gd name="T5" fmla="*/ 3 h 32"/>
                  <a:gd name="T6" fmla="*/ 6 w 44"/>
                  <a:gd name="T7" fmla="*/ 19 h 3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4" h="32">
                    <a:moveTo>
                      <a:pt x="6" y="32"/>
                    </a:moveTo>
                    <a:cubicBezTo>
                      <a:pt x="0" y="14"/>
                      <a:pt x="7" y="10"/>
                      <a:pt x="22" y="0"/>
                    </a:cubicBezTo>
                    <a:cubicBezTo>
                      <a:pt x="27" y="1"/>
                      <a:pt x="35" y="0"/>
                      <a:pt x="38" y="4"/>
                    </a:cubicBezTo>
                    <a:cubicBezTo>
                      <a:pt x="44" y="13"/>
                      <a:pt x="16" y="32"/>
                      <a:pt x="6" y="32"/>
                    </a:cubicBezTo>
                    <a:close/>
                  </a:path>
                </a:pathLst>
              </a:custGeom>
              <a:solidFill>
                <a:schemeClr val="folHlink"/>
              </a:solidFill>
              <a:ln w="9525">
                <a:noFill/>
                <a:round/>
                <a:headEnd/>
                <a:tailEnd/>
              </a:ln>
            </p:spPr>
            <p:txBody>
              <a:bodyPr/>
              <a:lstStyle/>
              <a:p>
                <a:endParaRPr lang="zh-CN" altLang="en-US"/>
              </a:p>
            </p:txBody>
          </p:sp>
          <p:sp>
            <p:nvSpPr>
              <p:cNvPr id="89" name="任意多边形 83004"/>
              <p:cNvSpPr>
                <a:spLocks noChangeArrowheads="1"/>
              </p:cNvSpPr>
              <p:nvPr userDrawn="1"/>
            </p:nvSpPr>
            <p:spPr bwMode="auto">
              <a:xfrm>
                <a:off x="1081" y="226"/>
                <a:ext cx="75" cy="14"/>
              </a:xfrm>
              <a:custGeom>
                <a:avLst/>
                <a:gdLst>
                  <a:gd name="T0" fmla="*/ 37 w 76"/>
                  <a:gd name="T1" fmla="*/ 9 h 18"/>
                  <a:gd name="T2" fmla="*/ 25 w 76"/>
                  <a:gd name="T3" fmla="*/ 2 h 18"/>
                  <a:gd name="T4" fmla="*/ 37 w 76"/>
                  <a:gd name="T5" fmla="*/ 9 h 18"/>
                  <a:gd name="T6" fmla="*/ 0 60000 65536"/>
                  <a:gd name="T7" fmla="*/ 0 60000 65536"/>
                  <a:gd name="T8" fmla="*/ 0 60000 65536"/>
                </a:gdLst>
                <a:ahLst/>
                <a:cxnLst>
                  <a:cxn ang="T6">
                    <a:pos x="T0" y="T1"/>
                  </a:cxn>
                  <a:cxn ang="T7">
                    <a:pos x="T2" y="T3"/>
                  </a:cxn>
                  <a:cxn ang="T8">
                    <a:pos x="T4" y="T5"/>
                  </a:cxn>
                </a:cxnLst>
                <a:rect l="0" t="0" r="r" b="b"/>
                <a:pathLst>
                  <a:path w="76" h="18">
                    <a:moveTo>
                      <a:pt x="37" y="18"/>
                    </a:moveTo>
                    <a:cubicBezTo>
                      <a:pt x="25" y="14"/>
                      <a:pt x="0" y="10"/>
                      <a:pt x="25" y="2"/>
                    </a:cubicBezTo>
                    <a:cubicBezTo>
                      <a:pt x="76" y="9"/>
                      <a:pt x="46" y="0"/>
                      <a:pt x="37" y="18"/>
                    </a:cubicBezTo>
                    <a:close/>
                  </a:path>
                </a:pathLst>
              </a:custGeom>
              <a:solidFill>
                <a:schemeClr val="folHlink"/>
              </a:solidFill>
              <a:ln w="9525">
                <a:noFill/>
                <a:round/>
                <a:headEnd/>
                <a:tailEnd/>
              </a:ln>
            </p:spPr>
            <p:txBody>
              <a:bodyPr/>
              <a:lstStyle/>
              <a:p>
                <a:endParaRPr lang="zh-CN" altLang="en-US"/>
              </a:p>
            </p:txBody>
          </p:sp>
          <p:sp>
            <p:nvSpPr>
              <p:cNvPr id="90" name="任意多边形 83005"/>
              <p:cNvSpPr>
                <a:spLocks noChangeArrowheads="1"/>
              </p:cNvSpPr>
              <p:nvPr userDrawn="1"/>
            </p:nvSpPr>
            <p:spPr bwMode="auto">
              <a:xfrm>
                <a:off x="1210" y="223"/>
                <a:ext cx="42" cy="37"/>
              </a:xfrm>
              <a:custGeom>
                <a:avLst/>
                <a:gdLst>
                  <a:gd name="T0" fmla="*/ 0 w 42"/>
                  <a:gd name="T1" fmla="*/ 13 h 44"/>
                  <a:gd name="T2" fmla="*/ 12 w 42"/>
                  <a:gd name="T3" fmla="*/ 6 h 44"/>
                  <a:gd name="T4" fmla="*/ 0 w 42"/>
                  <a:gd name="T5" fmla="*/ 13 h 44"/>
                  <a:gd name="T6" fmla="*/ 0 60000 65536"/>
                  <a:gd name="T7" fmla="*/ 0 60000 65536"/>
                  <a:gd name="T8" fmla="*/ 0 60000 65536"/>
                </a:gdLst>
                <a:ahLst/>
                <a:cxnLst>
                  <a:cxn ang="T6">
                    <a:pos x="T0" y="T1"/>
                  </a:cxn>
                  <a:cxn ang="T7">
                    <a:pos x="T2" y="T3"/>
                  </a:cxn>
                  <a:cxn ang="T8">
                    <a:pos x="T4" y="T5"/>
                  </a:cxn>
                </a:cxnLst>
                <a:rect l="0" t="0" r="r" b="b"/>
                <a:pathLst>
                  <a:path w="42" h="44">
                    <a:moveTo>
                      <a:pt x="0" y="21"/>
                    </a:moveTo>
                    <a:cubicBezTo>
                      <a:pt x="4" y="17"/>
                      <a:pt x="7" y="11"/>
                      <a:pt x="12" y="9"/>
                    </a:cubicBezTo>
                    <a:cubicBezTo>
                      <a:pt x="42" y="0"/>
                      <a:pt x="23" y="44"/>
                      <a:pt x="0" y="21"/>
                    </a:cubicBezTo>
                    <a:close/>
                  </a:path>
                </a:pathLst>
              </a:custGeom>
              <a:solidFill>
                <a:schemeClr val="folHlink"/>
              </a:solidFill>
              <a:ln w="9525">
                <a:noFill/>
                <a:round/>
                <a:headEnd/>
                <a:tailEnd/>
              </a:ln>
            </p:spPr>
            <p:txBody>
              <a:bodyPr/>
              <a:lstStyle/>
              <a:p>
                <a:endParaRPr lang="zh-CN" altLang="en-US"/>
              </a:p>
            </p:txBody>
          </p:sp>
          <p:sp>
            <p:nvSpPr>
              <p:cNvPr id="91" name="任意多边形 83006"/>
              <p:cNvSpPr>
                <a:spLocks noChangeArrowheads="1"/>
              </p:cNvSpPr>
              <p:nvPr userDrawn="1"/>
            </p:nvSpPr>
            <p:spPr bwMode="auto">
              <a:xfrm>
                <a:off x="865" y="123"/>
                <a:ext cx="33" cy="24"/>
              </a:xfrm>
              <a:custGeom>
                <a:avLst/>
                <a:gdLst>
                  <a:gd name="T0" fmla="*/ 7 w 31"/>
                  <a:gd name="T1" fmla="*/ 11 h 30"/>
                  <a:gd name="T2" fmla="*/ 37 w 31"/>
                  <a:gd name="T3" fmla="*/ 5 h 30"/>
                  <a:gd name="T4" fmla="*/ 7 w 31"/>
                  <a:gd name="T5" fmla="*/ 11 h 30"/>
                  <a:gd name="T6" fmla="*/ 0 60000 65536"/>
                  <a:gd name="T7" fmla="*/ 0 60000 65536"/>
                  <a:gd name="T8" fmla="*/ 0 60000 65536"/>
                </a:gdLst>
                <a:ahLst/>
                <a:cxnLst>
                  <a:cxn ang="T6">
                    <a:pos x="T0" y="T1"/>
                  </a:cxn>
                  <a:cxn ang="T7">
                    <a:pos x="T2" y="T3"/>
                  </a:cxn>
                  <a:cxn ang="T8">
                    <a:pos x="T4" y="T5"/>
                  </a:cxn>
                </a:cxnLst>
                <a:rect l="0" t="0" r="r" b="b"/>
                <a:pathLst>
                  <a:path w="31" h="30">
                    <a:moveTo>
                      <a:pt x="7" y="22"/>
                    </a:moveTo>
                    <a:cubicBezTo>
                      <a:pt x="0" y="0"/>
                      <a:pt x="15" y="6"/>
                      <a:pt x="31" y="10"/>
                    </a:cubicBezTo>
                    <a:cubicBezTo>
                      <a:pt x="14" y="16"/>
                      <a:pt x="15" y="30"/>
                      <a:pt x="7" y="22"/>
                    </a:cubicBezTo>
                    <a:close/>
                  </a:path>
                </a:pathLst>
              </a:custGeom>
              <a:solidFill>
                <a:schemeClr val="folHlink"/>
              </a:solidFill>
              <a:ln w="9525">
                <a:noFill/>
                <a:round/>
                <a:headEnd/>
                <a:tailEnd/>
              </a:ln>
            </p:spPr>
            <p:txBody>
              <a:bodyPr/>
              <a:lstStyle/>
              <a:p>
                <a:endParaRPr lang="zh-CN" altLang="en-US"/>
              </a:p>
            </p:txBody>
          </p:sp>
        </p:grpSp>
        <p:grpSp>
          <p:nvGrpSpPr>
            <p:cNvPr id="8" name="组合 83007"/>
            <p:cNvGrpSpPr>
              <a:grpSpLocks/>
            </p:cNvGrpSpPr>
            <p:nvPr userDrawn="1"/>
          </p:nvGrpSpPr>
          <p:grpSpPr bwMode="auto">
            <a:xfrm>
              <a:off x="7" y="6"/>
              <a:ext cx="5739" cy="1022"/>
              <a:chOff x="1056" y="111"/>
              <a:chExt cx="2448" cy="418"/>
            </a:xfrm>
          </p:grpSpPr>
          <p:sp>
            <p:nvSpPr>
              <p:cNvPr id="25" name="直接连接符 83008"/>
              <p:cNvSpPr>
                <a:spLocks noChangeShapeType="1"/>
              </p:cNvSpPr>
              <p:nvPr/>
            </p:nvSpPr>
            <p:spPr bwMode="auto">
              <a:xfrm>
                <a:off x="1056" y="332"/>
                <a:ext cx="2448" cy="0"/>
              </a:xfrm>
              <a:prstGeom prst="line">
                <a:avLst/>
              </a:prstGeom>
              <a:noFill/>
              <a:ln w="9525">
                <a:solidFill>
                  <a:schemeClr val="folHlink"/>
                </a:solidFill>
                <a:round/>
                <a:headEnd/>
                <a:tailEnd/>
              </a:ln>
            </p:spPr>
            <p:txBody>
              <a:bodyPr/>
              <a:lstStyle/>
              <a:p>
                <a:endParaRPr lang="zh-CN" altLang="en-US"/>
              </a:p>
            </p:txBody>
          </p:sp>
          <p:sp>
            <p:nvSpPr>
              <p:cNvPr id="26" name="直接连接符 83009"/>
              <p:cNvSpPr>
                <a:spLocks noChangeShapeType="1"/>
              </p:cNvSpPr>
              <p:nvPr/>
            </p:nvSpPr>
            <p:spPr bwMode="auto">
              <a:xfrm>
                <a:off x="1254" y="111"/>
                <a:ext cx="0" cy="418"/>
              </a:xfrm>
              <a:prstGeom prst="line">
                <a:avLst/>
              </a:prstGeom>
              <a:noFill/>
              <a:ln w="9525">
                <a:solidFill>
                  <a:schemeClr val="folHlink"/>
                </a:solidFill>
                <a:round/>
                <a:headEnd/>
                <a:tailEnd/>
              </a:ln>
            </p:spPr>
            <p:txBody>
              <a:bodyPr/>
              <a:lstStyle/>
              <a:p>
                <a:endParaRPr lang="zh-CN" altLang="en-US"/>
              </a:p>
            </p:txBody>
          </p:sp>
          <p:sp>
            <p:nvSpPr>
              <p:cNvPr id="27" name="直接连接符 83010"/>
              <p:cNvSpPr>
                <a:spLocks noChangeShapeType="1"/>
              </p:cNvSpPr>
              <p:nvPr/>
            </p:nvSpPr>
            <p:spPr bwMode="auto">
              <a:xfrm>
                <a:off x="1482" y="111"/>
                <a:ext cx="0" cy="418"/>
              </a:xfrm>
              <a:prstGeom prst="line">
                <a:avLst/>
              </a:prstGeom>
              <a:noFill/>
              <a:ln w="9525">
                <a:solidFill>
                  <a:schemeClr val="folHlink"/>
                </a:solidFill>
                <a:round/>
                <a:headEnd/>
                <a:tailEnd/>
              </a:ln>
            </p:spPr>
            <p:txBody>
              <a:bodyPr/>
              <a:lstStyle/>
              <a:p>
                <a:endParaRPr lang="zh-CN" altLang="en-US"/>
              </a:p>
            </p:txBody>
          </p:sp>
          <p:sp>
            <p:nvSpPr>
              <p:cNvPr id="28" name="直接连接符 83011"/>
              <p:cNvSpPr>
                <a:spLocks noChangeShapeType="1"/>
              </p:cNvSpPr>
              <p:nvPr/>
            </p:nvSpPr>
            <p:spPr bwMode="auto">
              <a:xfrm>
                <a:off x="1710" y="111"/>
                <a:ext cx="0" cy="418"/>
              </a:xfrm>
              <a:prstGeom prst="line">
                <a:avLst/>
              </a:prstGeom>
              <a:noFill/>
              <a:ln w="9525">
                <a:solidFill>
                  <a:schemeClr val="folHlink"/>
                </a:solidFill>
                <a:round/>
                <a:headEnd/>
                <a:tailEnd/>
              </a:ln>
            </p:spPr>
            <p:txBody>
              <a:bodyPr/>
              <a:lstStyle/>
              <a:p>
                <a:endParaRPr lang="zh-CN" altLang="en-US"/>
              </a:p>
            </p:txBody>
          </p:sp>
          <p:sp>
            <p:nvSpPr>
              <p:cNvPr id="29" name="直接连接符 83012"/>
              <p:cNvSpPr>
                <a:spLocks noChangeShapeType="1"/>
              </p:cNvSpPr>
              <p:nvPr/>
            </p:nvSpPr>
            <p:spPr bwMode="auto">
              <a:xfrm>
                <a:off x="1938" y="111"/>
                <a:ext cx="0" cy="418"/>
              </a:xfrm>
              <a:prstGeom prst="line">
                <a:avLst/>
              </a:prstGeom>
              <a:noFill/>
              <a:ln w="9525">
                <a:solidFill>
                  <a:schemeClr val="folHlink"/>
                </a:solidFill>
                <a:round/>
                <a:headEnd/>
                <a:tailEnd/>
              </a:ln>
            </p:spPr>
            <p:txBody>
              <a:bodyPr/>
              <a:lstStyle/>
              <a:p>
                <a:endParaRPr lang="zh-CN" altLang="en-US"/>
              </a:p>
            </p:txBody>
          </p:sp>
          <p:sp>
            <p:nvSpPr>
              <p:cNvPr id="30" name="直接连接符 83013"/>
              <p:cNvSpPr>
                <a:spLocks noChangeShapeType="1"/>
              </p:cNvSpPr>
              <p:nvPr/>
            </p:nvSpPr>
            <p:spPr bwMode="auto">
              <a:xfrm>
                <a:off x="2166" y="111"/>
                <a:ext cx="0" cy="418"/>
              </a:xfrm>
              <a:prstGeom prst="line">
                <a:avLst/>
              </a:prstGeom>
              <a:noFill/>
              <a:ln w="9525">
                <a:solidFill>
                  <a:schemeClr val="folHlink"/>
                </a:solidFill>
                <a:round/>
                <a:headEnd/>
                <a:tailEnd/>
              </a:ln>
            </p:spPr>
            <p:txBody>
              <a:bodyPr/>
              <a:lstStyle/>
              <a:p>
                <a:endParaRPr lang="zh-CN" altLang="en-US"/>
              </a:p>
            </p:txBody>
          </p:sp>
          <p:sp>
            <p:nvSpPr>
              <p:cNvPr id="31" name="直接连接符 83014"/>
              <p:cNvSpPr>
                <a:spLocks noChangeShapeType="1"/>
              </p:cNvSpPr>
              <p:nvPr/>
            </p:nvSpPr>
            <p:spPr bwMode="auto">
              <a:xfrm>
                <a:off x="2394" y="111"/>
                <a:ext cx="0" cy="418"/>
              </a:xfrm>
              <a:prstGeom prst="line">
                <a:avLst/>
              </a:prstGeom>
              <a:noFill/>
              <a:ln w="9525">
                <a:solidFill>
                  <a:schemeClr val="folHlink"/>
                </a:solidFill>
                <a:round/>
                <a:headEnd/>
                <a:tailEnd/>
              </a:ln>
            </p:spPr>
            <p:txBody>
              <a:bodyPr/>
              <a:lstStyle/>
              <a:p>
                <a:endParaRPr lang="zh-CN" altLang="en-US"/>
              </a:p>
            </p:txBody>
          </p:sp>
          <p:sp>
            <p:nvSpPr>
              <p:cNvPr id="32" name="直接连接符 83015"/>
              <p:cNvSpPr>
                <a:spLocks noChangeShapeType="1"/>
              </p:cNvSpPr>
              <p:nvPr/>
            </p:nvSpPr>
            <p:spPr bwMode="auto">
              <a:xfrm>
                <a:off x="2622" y="111"/>
                <a:ext cx="0" cy="418"/>
              </a:xfrm>
              <a:prstGeom prst="line">
                <a:avLst/>
              </a:prstGeom>
              <a:noFill/>
              <a:ln w="9525">
                <a:solidFill>
                  <a:schemeClr val="folHlink"/>
                </a:solidFill>
                <a:round/>
                <a:headEnd/>
                <a:tailEnd/>
              </a:ln>
            </p:spPr>
            <p:txBody>
              <a:bodyPr/>
              <a:lstStyle/>
              <a:p>
                <a:endParaRPr lang="zh-CN" altLang="en-US"/>
              </a:p>
            </p:txBody>
          </p:sp>
          <p:sp>
            <p:nvSpPr>
              <p:cNvPr id="33" name="直接连接符 83016"/>
              <p:cNvSpPr>
                <a:spLocks noChangeShapeType="1"/>
              </p:cNvSpPr>
              <p:nvPr/>
            </p:nvSpPr>
            <p:spPr bwMode="auto">
              <a:xfrm>
                <a:off x="2850" y="111"/>
                <a:ext cx="0" cy="418"/>
              </a:xfrm>
              <a:prstGeom prst="line">
                <a:avLst/>
              </a:prstGeom>
              <a:noFill/>
              <a:ln w="9525">
                <a:solidFill>
                  <a:schemeClr val="folHlink"/>
                </a:solidFill>
                <a:round/>
                <a:headEnd/>
                <a:tailEnd/>
              </a:ln>
            </p:spPr>
            <p:txBody>
              <a:bodyPr/>
              <a:lstStyle/>
              <a:p>
                <a:endParaRPr lang="zh-CN" altLang="en-US"/>
              </a:p>
            </p:txBody>
          </p:sp>
          <p:sp>
            <p:nvSpPr>
              <p:cNvPr id="34" name="直接连接符 83017"/>
              <p:cNvSpPr>
                <a:spLocks noChangeShapeType="1"/>
              </p:cNvSpPr>
              <p:nvPr/>
            </p:nvSpPr>
            <p:spPr bwMode="auto">
              <a:xfrm>
                <a:off x="3078" y="111"/>
                <a:ext cx="0" cy="418"/>
              </a:xfrm>
              <a:prstGeom prst="line">
                <a:avLst/>
              </a:prstGeom>
              <a:noFill/>
              <a:ln w="9525">
                <a:solidFill>
                  <a:schemeClr val="folHlink"/>
                </a:solidFill>
                <a:round/>
                <a:headEnd/>
                <a:tailEnd/>
              </a:ln>
            </p:spPr>
            <p:txBody>
              <a:bodyPr/>
              <a:lstStyle/>
              <a:p>
                <a:endParaRPr lang="zh-CN" altLang="en-US"/>
              </a:p>
            </p:txBody>
          </p:sp>
          <p:sp>
            <p:nvSpPr>
              <p:cNvPr id="35" name="直接连接符 83018"/>
              <p:cNvSpPr>
                <a:spLocks noChangeShapeType="1"/>
              </p:cNvSpPr>
              <p:nvPr/>
            </p:nvSpPr>
            <p:spPr bwMode="auto">
              <a:xfrm>
                <a:off x="3306" y="111"/>
                <a:ext cx="0" cy="418"/>
              </a:xfrm>
              <a:prstGeom prst="line">
                <a:avLst/>
              </a:prstGeom>
              <a:noFill/>
              <a:ln w="9525">
                <a:solidFill>
                  <a:schemeClr val="folHlink"/>
                </a:solidFill>
                <a:round/>
                <a:headEnd/>
                <a:tailEnd/>
              </a:ln>
            </p:spPr>
            <p:txBody>
              <a:bodyPr/>
              <a:lstStyle/>
              <a:p>
                <a:endParaRPr lang="zh-CN" altLang="en-US"/>
              </a:p>
            </p:txBody>
          </p:sp>
        </p:grpSp>
        <p:grpSp>
          <p:nvGrpSpPr>
            <p:cNvPr id="9" name="组合 83019"/>
            <p:cNvGrpSpPr>
              <a:grpSpLocks/>
            </p:cNvGrpSpPr>
            <p:nvPr userDrawn="1"/>
          </p:nvGrpSpPr>
          <p:grpSpPr bwMode="auto">
            <a:xfrm>
              <a:off x="363" y="1"/>
              <a:ext cx="4919" cy="1034"/>
              <a:chOff x="1208" y="109"/>
              <a:chExt cx="2098" cy="423"/>
            </a:xfrm>
          </p:grpSpPr>
          <p:sp>
            <p:nvSpPr>
              <p:cNvPr id="10" name="直接连接符 83020"/>
              <p:cNvSpPr>
                <a:spLocks noChangeShapeType="1"/>
              </p:cNvSpPr>
              <p:nvPr/>
            </p:nvSpPr>
            <p:spPr bwMode="auto">
              <a:xfrm>
                <a:off x="2850" y="110"/>
                <a:ext cx="0" cy="142"/>
              </a:xfrm>
              <a:prstGeom prst="line">
                <a:avLst/>
              </a:prstGeom>
              <a:noFill/>
              <a:ln w="9525">
                <a:solidFill>
                  <a:schemeClr val="hlink"/>
                </a:solidFill>
                <a:round/>
                <a:headEnd/>
                <a:tailEnd/>
              </a:ln>
            </p:spPr>
            <p:txBody>
              <a:bodyPr/>
              <a:lstStyle/>
              <a:p>
                <a:endParaRPr lang="zh-CN" altLang="en-US"/>
              </a:p>
            </p:txBody>
          </p:sp>
          <p:sp>
            <p:nvSpPr>
              <p:cNvPr id="11" name="直接连接符 83021"/>
              <p:cNvSpPr>
                <a:spLocks noChangeShapeType="1"/>
              </p:cNvSpPr>
              <p:nvPr/>
            </p:nvSpPr>
            <p:spPr bwMode="auto">
              <a:xfrm>
                <a:off x="2972" y="332"/>
                <a:ext cx="70" cy="0"/>
              </a:xfrm>
              <a:prstGeom prst="line">
                <a:avLst/>
              </a:prstGeom>
              <a:noFill/>
              <a:ln w="9525">
                <a:solidFill>
                  <a:schemeClr val="hlink"/>
                </a:solidFill>
                <a:round/>
                <a:headEnd/>
                <a:tailEnd/>
              </a:ln>
            </p:spPr>
            <p:txBody>
              <a:bodyPr/>
              <a:lstStyle/>
              <a:p>
                <a:endParaRPr lang="zh-CN" altLang="en-US"/>
              </a:p>
            </p:txBody>
          </p:sp>
          <p:sp>
            <p:nvSpPr>
              <p:cNvPr id="12" name="直接连接符 83022"/>
              <p:cNvSpPr>
                <a:spLocks noChangeShapeType="1"/>
              </p:cNvSpPr>
              <p:nvPr/>
            </p:nvSpPr>
            <p:spPr bwMode="auto">
              <a:xfrm>
                <a:off x="3078" y="350"/>
                <a:ext cx="0" cy="28"/>
              </a:xfrm>
              <a:prstGeom prst="line">
                <a:avLst/>
              </a:prstGeom>
              <a:noFill/>
              <a:ln w="9525">
                <a:solidFill>
                  <a:schemeClr val="hlink"/>
                </a:solidFill>
                <a:round/>
                <a:headEnd/>
                <a:tailEnd/>
              </a:ln>
            </p:spPr>
            <p:txBody>
              <a:bodyPr/>
              <a:lstStyle/>
              <a:p>
                <a:endParaRPr lang="zh-CN" altLang="en-US"/>
              </a:p>
            </p:txBody>
          </p:sp>
          <p:sp>
            <p:nvSpPr>
              <p:cNvPr id="13" name="直接连接符 83023"/>
              <p:cNvSpPr>
                <a:spLocks noChangeShapeType="1"/>
              </p:cNvSpPr>
              <p:nvPr/>
            </p:nvSpPr>
            <p:spPr bwMode="auto">
              <a:xfrm>
                <a:off x="3306" y="450"/>
                <a:ext cx="0" cy="79"/>
              </a:xfrm>
              <a:prstGeom prst="line">
                <a:avLst/>
              </a:prstGeom>
              <a:noFill/>
              <a:ln w="9525">
                <a:solidFill>
                  <a:schemeClr val="hlink"/>
                </a:solidFill>
                <a:round/>
                <a:headEnd/>
                <a:tailEnd/>
              </a:ln>
            </p:spPr>
            <p:txBody>
              <a:bodyPr/>
              <a:lstStyle/>
              <a:p>
                <a:endParaRPr lang="zh-CN" altLang="en-US"/>
              </a:p>
            </p:txBody>
          </p:sp>
          <p:sp>
            <p:nvSpPr>
              <p:cNvPr id="14" name="直接连接符 83024"/>
              <p:cNvSpPr>
                <a:spLocks noChangeShapeType="1"/>
              </p:cNvSpPr>
              <p:nvPr/>
            </p:nvSpPr>
            <p:spPr bwMode="auto">
              <a:xfrm>
                <a:off x="2166" y="114"/>
                <a:ext cx="0" cy="62"/>
              </a:xfrm>
              <a:prstGeom prst="line">
                <a:avLst/>
              </a:prstGeom>
              <a:noFill/>
              <a:ln w="9525">
                <a:solidFill>
                  <a:schemeClr val="hlink"/>
                </a:solidFill>
                <a:round/>
                <a:headEnd/>
                <a:tailEnd/>
              </a:ln>
            </p:spPr>
            <p:txBody>
              <a:bodyPr/>
              <a:lstStyle/>
              <a:p>
                <a:endParaRPr lang="zh-CN" altLang="en-US"/>
              </a:p>
            </p:txBody>
          </p:sp>
          <p:sp>
            <p:nvSpPr>
              <p:cNvPr id="15" name="直接连接符 83025"/>
              <p:cNvSpPr>
                <a:spLocks noChangeShapeType="1"/>
              </p:cNvSpPr>
              <p:nvPr/>
            </p:nvSpPr>
            <p:spPr bwMode="auto">
              <a:xfrm>
                <a:off x="1938" y="111"/>
                <a:ext cx="0" cy="337"/>
              </a:xfrm>
              <a:prstGeom prst="line">
                <a:avLst/>
              </a:prstGeom>
              <a:noFill/>
              <a:ln w="9525">
                <a:solidFill>
                  <a:schemeClr val="hlink"/>
                </a:solidFill>
                <a:round/>
                <a:headEnd/>
                <a:tailEnd/>
              </a:ln>
            </p:spPr>
            <p:txBody>
              <a:bodyPr/>
              <a:lstStyle/>
              <a:p>
                <a:endParaRPr lang="zh-CN" altLang="en-US"/>
              </a:p>
            </p:txBody>
          </p:sp>
          <p:sp>
            <p:nvSpPr>
              <p:cNvPr id="16" name="直接连接符 83026"/>
              <p:cNvSpPr>
                <a:spLocks noChangeShapeType="1"/>
              </p:cNvSpPr>
              <p:nvPr/>
            </p:nvSpPr>
            <p:spPr bwMode="auto">
              <a:xfrm flipH="1">
                <a:off x="1912" y="332"/>
                <a:ext cx="68" cy="0"/>
              </a:xfrm>
              <a:prstGeom prst="line">
                <a:avLst/>
              </a:prstGeom>
              <a:noFill/>
              <a:ln w="9525">
                <a:solidFill>
                  <a:schemeClr val="hlink"/>
                </a:solidFill>
                <a:round/>
                <a:headEnd/>
                <a:tailEnd/>
              </a:ln>
            </p:spPr>
            <p:txBody>
              <a:bodyPr/>
              <a:lstStyle/>
              <a:p>
                <a:endParaRPr lang="zh-CN" altLang="en-US"/>
              </a:p>
            </p:txBody>
          </p:sp>
          <p:sp>
            <p:nvSpPr>
              <p:cNvPr id="17" name="直接连接符 83027"/>
              <p:cNvSpPr>
                <a:spLocks noChangeShapeType="1"/>
              </p:cNvSpPr>
              <p:nvPr/>
            </p:nvSpPr>
            <p:spPr bwMode="auto">
              <a:xfrm>
                <a:off x="1778" y="332"/>
                <a:ext cx="60" cy="0"/>
              </a:xfrm>
              <a:prstGeom prst="line">
                <a:avLst/>
              </a:prstGeom>
              <a:noFill/>
              <a:ln w="9525">
                <a:solidFill>
                  <a:schemeClr val="hlink"/>
                </a:solidFill>
                <a:round/>
                <a:headEnd/>
                <a:tailEnd/>
              </a:ln>
            </p:spPr>
            <p:txBody>
              <a:bodyPr/>
              <a:lstStyle/>
              <a:p>
                <a:endParaRPr lang="zh-CN" altLang="en-US"/>
              </a:p>
            </p:txBody>
          </p:sp>
          <p:sp>
            <p:nvSpPr>
              <p:cNvPr id="18" name="直接连接符 83028"/>
              <p:cNvSpPr>
                <a:spLocks noChangeShapeType="1"/>
              </p:cNvSpPr>
              <p:nvPr/>
            </p:nvSpPr>
            <p:spPr bwMode="auto">
              <a:xfrm flipH="1">
                <a:off x="1578" y="332"/>
                <a:ext cx="82" cy="0"/>
              </a:xfrm>
              <a:prstGeom prst="line">
                <a:avLst/>
              </a:prstGeom>
              <a:noFill/>
              <a:ln w="9525">
                <a:solidFill>
                  <a:schemeClr val="hlink"/>
                </a:solidFill>
                <a:round/>
                <a:headEnd/>
                <a:tailEnd/>
              </a:ln>
            </p:spPr>
            <p:txBody>
              <a:bodyPr/>
              <a:lstStyle/>
              <a:p>
                <a:endParaRPr lang="zh-CN" altLang="en-US"/>
              </a:p>
            </p:txBody>
          </p:sp>
          <p:sp>
            <p:nvSpPr>
              <p:cNvPr id="19" name="直接连接符 83029"/>
              <p:cNvSpPr>
                <a:spLocks noChangeShapeType="1"/>
              </p:cNvSpPr>
              <p:nvPr/>
            </p:nvSpPr>
            <p:spPr bwMode="auto">
              <a:xfrm>
                <a:off x="1208" y="332"/>
                <a:ext cx="348" cy="0"/>
              </a:xfrm>
              <a:prstGeom prst="line">
                <a:avLst/>
              </a:prstGeom>
              <a:noFill/>
              <a:ln w="9525">
                <a:solidFill>
                  <a:schemeClr val="hlink"/>
                </a:solidFill>
                <a:round/>
                <a:headEnd/>
                <a:tailEnd/>
              </a:ln>
            </p:spPr>
            <p:txBody>
              <a:bodyPr/>
              <a:lstStyle/>
              <a:p>
                <a:endParaRPr lang="zh-CN" altLang="en-US"/>
              </a:p>
            </p:txBody>
          </p:sp>
          <p:sp>
            <p:nvSpPr>
              <p:cNvPr id="20" name="直接连接符 83030"/>
              <p:cNvSpPr>
                <a:spLocks noChangeShapeType="1"/>
              </p:cNvSpPr>
              <p:nvPr/>
            </p:nvSpPr>
            <p:spPr bwMode="auto">
              <a:xfrm>
                <a:off x="1480" y="234"/>
                <a:ext cx="0" cy="298"/>
              </a:xfrm>
              <a:prstGeom prst="line">
                <a:avLst/>
              </a:prstGeom>
              <a:noFill/>
              <a:ln w="9525">
                <a:solidFill>
                  <a:schemeClr val="hlink"/>
                </a:solidFill>
                <a:round/>
                <a:headEnd/>
                <a:tailEnd/>
              </a:ln>
            </p:spPr>
            <p:txBody>
              <a:bodyPr/>
              <a:lstStyle/>
              <a:p>
                <a:endParaRPr lang="zh-CN" altLang="en-US"/>
              </a:p>
            </p:txBody>
          </p:sp>
          <p:sp>
            <p:nvSpPr>
              <p:cNvPr id="21" name="直接连接符 83031"/>
              <p:cNvSpPr>
                <a:spLocks noChangeShapeType="1"/>
              </p:cNvSpPr>
              <p:nvPr/>
            </p:nvSpPr>
            <p:spPr bwMode="auto">
              <a:xfrm>
                <a:off x="1254" y="252"/>
                <a:ext cx="0" cy="156"/>
              </a:xfrm>
              <a:prstGeom prst="line">
                <a:avLst/>
              </a:prstGeom>
              <a:noFill/>
              <a:ln w="9525">
                <a:solidFill>
                  <a:schemeClr val="hlink"/>
                </a:solidFill>
                <a:round/>
                <a:headEnd/>
                <a:tailEnd/>
              </a:ln>
            </p:spPr>
            <p:txBody>
              <a:bodyPr/>
              <a:lstStyle/>
              <a:p>
                <a:endParaRPr lang="zh-CN" altLang="en-US"/>
              </a:p>
            </p:txBody>
          </p:sp>
          <p:sp>
            <p:nvSpPr>
              <p:cNvPr id="22" name="直接连接符 83032"/>
              <p:cNvSpPr>
                <a:spLocks noChangeShapeType="1"/>
              </p:cNvSpPr>
              <p:nvPr/>
            </p:nvSpPr>
            <p:spPr bwMode="auto">
              <a:xfrm flipH="1" flipV="1">
                <a:off x="1482" y="109"/>
                <a:ext cx="0" cy="27"/>
              </a:xfrm>
              <a:prstGeom prst="line">
                <a:avLst/>
              </a:prstGeom>
              <a:noFill/>
              <a:ln w="9525">
                <a:solidFill>
                  <a:schemeClr val="hlink"/>
                </a:solidFill>
                <a:round/>
                <a:headEnd/>
                <a:tailEnd/>
              </a:ln>
            </p:spPr>
            <p:txBody>
              <a:bodyPr/>
              <a:lstStyle/>
              <a:p>
                <a:endParaRPr lang="zh-CN" altLang="en-US"/>
              </a:p>
            </p:txBody>
          </p:sp>
          <p:sp>
            <p:nvSpPr>
              <p:cNvPr id="23" name="直接连接符 83033"/>
              <p:cNvSpPr>
                <a:spLocks noChangeShapeType="1"/>
              </p:cNvSpPr>
              <p:nvPr/>
            </p:nvSpPr>
            <p:spPr bwMode="auto">
              <a:xfrm>
                <a:off x="1710" y="180"/>
                <a:ext cx="0" cy="96"/>
              </a:xfrm>
              <a:prstGeom prst="line">
                <a:avLst/>
              </a:prstGeom>
              <a:noFill/>
              <a:ln w="9525">
                <a:solidFill>
                  <a:schemeClr val="hlink"/>
                </a:solidFill>
                <a:round/>
                <a:headEnd/>
                <a:tailEnd/>
              </a:ln>
            </p:spPr>
            <p:txBody>
              <a:bodyPr/>
              <a:lstStyle/>
              <a:p>
                <a:endParaRPr lang="zh-CN" altLang="en-US"/>
              </a:p>
            </p:txBody>
          </p:sp>
          <p:sp>
            <p:nvSpPr>
              <p:cNvPr id="24" name="直接连接符 83034"/>
              <p:cNvSpPr>
                <a:spLocks noChangeShapeType="1"/>
              </p:cNvSpPr>
              <p:nvPr/>
            </p:nvSpPr>
            <p:spPr bwMode="auto">
              <a:xfrm flipV="1">
                <a:off x="1710" y="111"/>
                <a:ext cx="0" cy="22"/>
              </a:xfrm>
              <a:prstGeom prst="line">
                <a:avLst/>
              </a:prstGeom>
              <a:noFill/>
              <a:ln w="9525">
                <a:solidFill>
                  <a:schemeClr val="hlink"/>
                </a:solidFill>
                <a:round/>
                <a:headEnd/>
                <a:tailEnd/>
              </a:ln>
            </p:spPr>
            <p:txBody>
              <a:bodyPr/>
              <a:lstStyle/>
              <a:p>
                <a:endParaRPr lang="zh-CN" altLang="en-US"/>
              </a:p>
            </p:txBody>
          </p:sp>
        </p:grpSp>
      </p:grpSp>
      <p:sp>
        <p:nvSpPr>
          <p:cNvPr id="92" name="矩形 83035"/>
          <p:cNvSpPr>
            <a:spLocks noChangeArrowheads="1"/>
          </p:cNvSpPr>
          <p:nvPr/>
        </p:nvSpPr>
        <p:spPr bwMode="auto">
          <a:xfrm>
            <a:off x="0" y="0"/>
            <a:ext cx="608013" cy="4876800"/>
          </a:xfrm>
          <a:prstGeom prst="rect">
            <a:avLst/>
          </a:prstGeom>
          <a:solidFill>
            <a:schemeClr val="accent1"/>
          </a:solidFill>
          <a:ln>
            <a:noFill/>
          </a:ln>
        </p:spPr>
        <p:txBody>
          <a:bodyPr wrap="none" anchor="ct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algn="ctr" eaLnBrk="1" hangingPunct="1">
              <a:defRPr/>
            </a:pPr>
            <a:endParaRPr lang="zh-TW" altLang="en-US" sz="2400" b="0">
              <a:solidFill>
                <a:schemeClr val="tx1"/>
              </a:solidFill>
              <a:latin typeface="Times New Roman" panose="02020603050405020304" pitchFamily="18" charset="0"/>
            </a:endParaRPr>
          </a:p>
        </p:txBody>
      </p:sp>
      <p:pic>
        <p:nvPicPr>
          <p:cNvPr id="93" name="图片 83036" descr="ai logo"/>
          <p:cNvPicPr>
            <a:picLocks noChangeAspect="1" noChangeArrowheads="1"/>
          </p:cNvPicPr>
          <p:nvPr/>
        </p:nvPicPr>
        <p:blipFill>
          <a:blip r:embed="rId2" cstate="print"/>
          <a:srcRect/>
          <a:stretch>
            <a:fillRect/>
          </a:stretch>
        </p:blipFill>
        <p:spPr bwMode="auto">
          <a:xfrm>
            <a:off x="5334000" y="3505200"/>
            <a:ext cx="3810000" cy="3032125"/>
          </a:xfrm>
          <a:prstGeom prst="rect">
            <a:avLst/>
          </a:prstGeom>
          <a:noFill/>
          <a:ln w="9525">
            <a:noFill/>
            <a:miter lim="800000"/>
            <a:headEnd/>
            <a:tailEnd/>
          </a:ln>
        </p:spPr>
      </p:pic>
      <p:sp>
        <p:nvSpPr>
          <p:cNvPr id="94" name="矩形 83037"/>
          <p:cNvSpPr>
            <a:spLocks noChangeArrowheads="1"/>
          </p:cNvSpPr>
          <p:nvPr/>
        </p:nvSpPr>
        <p:spPr bwMode="auto">
          <a:xfrm>
            <a:off x="76200" y="762000"/>
            <a:ext cx="8991600" cy="838200"/>
          </a:xfrm>
          <a:prstGeom prst="rect">
            <a:avLst/>
          </a:prstGeom>
          <a:noFill/>
          <a:ln w="57150">
            <a:solidFill>
              <a:schemeClr val="hlink"/>
            </a:solidFill>
            <a:miter lim="800000"/>
            <a:headEnd/>
            <a:tailEnd/>
          </a:ln>
        </p:spPr>
        <p:txBody>
          <a:bodyPr wrap="none" anchor="ct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algn="ctr" eaLnBrk="1" hangingPunct="1">
              <a:defRPr/>
            </a:pPr>
            <a:endParaRPr lang="zh-CN" altLang="zh-CN" sz="2400" b="0">
              <a:solidFill>
                <a:schemeClr val="tx1"/>
              </a:solidFill>
              <a:latin typeface="Arial" panose="020B0604020202020204" pitchFamily="34" charset="0"/>
              <a:ea typeface="宋体" panose="02010600030101010101" pitchFamily="2" charset="-122"/>
            </a:endParaRPr>
          </a:p>
        </p:txBody>
      </p:sp>
      <p:grpSp>
        <p:nvGrpSpPr>
          <p:cNvPr id="95" name="组合 83038"/>
          <p:cNvGrpSpPr>
            <a:grpSpLocks/>
          </p:cNvGrpSpPr>
          <p:nvPr/>
        </p:nvGrpSpPr>
        <p:grpSpPr bwMode="auto">
          <a:xfrm>
            <a:off x="304800" y="0"/>
            <a:ext cx="3276600" cy="2133600"/>
            <a:chOff x="336" y="0"/>
            <a:chExt cx="2064" cy="1344"/>
          </a:xfrm>
        </p:grpSpPr>
        <p:sp>
          <p:nvSpPr>
            <p:cNvPr id="96" name="矩形 83039"/>
            <p:cNvSpPr>
              <a:spLocks noChangeArrowheads="1"/>
            </p:cNvSpPr>
            <p:nvPr/>
          </p:nvSpPr>
          <p:spPr bwMode="auto">
            <a:xfrm>
              <a:off x="1008" y="672"/>
              <a:ext cx="336" cy="336"/>
            </a:xfrm>
            <a:prstGeom prst="rect">
              <a:avLst/>
            </a:prstGeom>
            <a:no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sp>
          <p:nvSpPr>
            <p:cNvPr id="97" name="矩形 83040"/>
            <p:cNvSpPr>
              <a:spLocks noChangeArrowheads="1"/>
            </p:cNvSpPr>
            <p:nvPr/>
          </p:nvSpPr>
          <p:spPr bwMode="auto">
            <a:xfrm>
              <a:off x="1344" y="1008"/>
              <a:ext cx="336" cy="336"/>
            </a:xfrm>
            <a:prstGeom prst="rect">
              <a:avLst/>
            </a:prstGeom>
            <a:no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sp>
          <p:nvSpPr>
            <p:cNvPr id="98" name="矩形 83041"/>
            <p:cNvSpPr>
              <a:spLocks noChangeArrowheads="1"/>
            </p:cNvSpPr>
            <p:nvPr/>
          </p:nvSpPr>
          <p:spPr bwMode="auto">
            <a:xfrm>
              <a:off x="1728" y="336"/>
              <a:ext cx="336" cy="336"/>
            </a:xfrm>
            <a:prstGeom prst="rect">
              <a:avLst/>
            </a:prstGeom>
            <a:no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sp>
          <p:nvSpPr>
            <p:cNvPr id="99" name="矩形 83042"/>
            <p:cNvSpPr>
              <a:spLocks noChangeArrowheads="1"/>
            </p:cNvSpPr>
            <p:nvPr/>
          </p:nvSpPr>
          <p:spPr bwMode="auto">
            <a:xfrm>
              <a:off x="2064" y="672"/>
              <a:ext cx="336" cy="336"/>
            </a:xfrm>
            <a:prstGeom prst="rect">
              <a:avLst/>
            </a:prstGeom>
            <a:no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sp>
          <p:nvSpPr>
            <p:cNvPr id="100" name="矩形 83043"/>
            <p:cNvSpPr>
              <a:spLocks noChangeArrowheads="1"/>
            </p:cNvSpPr>
            <p:nvPr/>
          </p:nvSpPr>
          <p:spPr bwMode="auto">
            <a:xfrm>
              <a:off x="672" y="336"/>
              <a:ext cx="336" cy="336"/>
            </a:xfrm>
            <a:prstGeom prst="rect">
              <a:avLst/>
            </a:prstGeom>
            <a:no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sp>
          <p:nvSpPr>
            <p:cNvPr id="101" name="矩形 83044"/>
            <p:cNvSpPr>
              <a:spLocks noChangeArrowheads="1"/>
            </p:cNvSpPr>
            <p:nvPr/>
          </p:nvSpPr>
          <p:spPr bwMode="auto">
            <a:xfrm>
              <a:off x="336" y="0"/>
              <a:ext cx="336" cy="336"/>
            </a:xfrm>
            <a:prstGeom prst="rect">
              <a:avLst/>
            </a:prstGeom>
            <a:no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grpSp>
      <p:sp>
        <p:nvSpPr>
          <p:cNvPr id="102" name="矩形 83045"/>
          <p:cNvSpPr>
            <a:spLocks noChangeArrowheads="1"/>
          </p:cNvSpPr>
          <p:nvPr/>
        </p:nvSpPr>
        <p:spPr bwMode="auto">
          <a:xfrm>
            <a:off x="1371600" y="1066800"/>
            <a:ext cx="533400" cy="533400"/>
          </a:xfrm>
          <a:prstGeom prst="rect">
            <a:avLst/>
          </a:prstGeom>
          <a:solidFill>
            <a:schemeClr val="accent2"/>
          </a:solid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sp>
        <p:nvSpPr>
          <p:cNvPr id="103" name="矩形 83046"/>
          <p:cNvSpPr>
            <a:spLocks noChangeArrowheads="1"/>
          </p:cNvSpPr>
          <p:nvPr/>
        </p:nvSpPr>
        <p:spPr bwMode="auto">
          <a:xfrm>
            <a:off x="1905000" y="1600200"/>
            <a:ext cx="533400" cy="533400"/>
          </a:xfrm>
          <a:prstGeom prst="rect">
            <a:avLst/>
          </a:prstGeom>
          <a:solidFill>
            <a:schemeClr val="accent1"/>
          </a:solid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sp>
        <p:nvSpPr>
          <p:cNvPr id="104" name="矩形 83047"/>
          <p:cNvSpPr>
            <a:spLocks noChangeArrowheads="1"/>
          </p:cNvSpPr>
          <p:nvPr/>
        </p:nvSpPr>
        <p:spPr bwMode="auto">
          <a:xfrm>
            <a:off x="2514600" y="533400"/>
            <a:ext cx="533400" cy="533400"/>
          </a:xfrm>
          <a:prstGeom prst="rect">
            <a:avLst/>
          </a:prstGeom>
          <a:solidFill>
            <a:schemeClr val="accent1"/>
          </a:solid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sp>
        <p:nvSpPr>
          <p:cNvPr id="105" name="矩形 83048"/>
          <p:cNvSpPr>
            <a:spLocks noChangeArrowheads="1"/>
          </p:cNvSpPr>
          <p:nvPr/>
        </p:nvSpPr>
        <p:spPr bwMode="auto">
          <a:xfrm>
            <a:off x="3068638" y="1066800"/>
            <a:ext cx="588962" cy="609600"/>
          </a:xfrm>
          <a:prstGeom prst="rect">
            <a:avLst/>
          </a:prstGeom>
          <a:solidFill>
            <a:schemeClr val="bg2"/>
          </a:solid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sp>
        <p:nvSpPr>
          <p:cNvPr id="106" name="矩形 83049"/>
          <p:cNvSpPr>
            <a:spLocks noChangeArrowheads="1"/>
          </p:cNvSpPr>
          <p:nvPr/>
        </p:nvSpPr>
        <p:spPr bwMode="auto">
          <a:xfrm>
            <a:off x="838200" y="533400"/>
            <a:ext cx="533400" cy="533400"/>
          </a:xfrm>
          <a:prstGeom prst="rect">
            <a:avLst/>
          </a:prstGeom>
          <a:solidFill>
            <a:schemeClr val="tx2"/>
          </a:solid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sp>
        <p:nvSpPr>
          <p:cNvPr id="107" name="矩形 83050"/>
          <p:cNvSpPr>
            <a:spLocks noChangeArrowheads="1"/>
          </p:cNvSpPr>
          <p:nvPr/>
        </p:nvSpPr>
        <p:spPr bwMode="auto">
          <a:xfrm>
            <a:off x="304800" y="0"/>
            <a:ext cx="533400" cy="533400"/>
          </a:xfrm>
          <a:prstGeom prst="rect">
            <a:avLst/>
          </a:prstGeom>
          <a:solidFill>
            <a:schemeClr val="bg2"/>
          </a:solid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grpSp>
        <p:nvGrpSpPr>
          <p:cNvPr id="108" name="组合 83051"/>
          <p:cNvGrpSpPr>
            <a:grpSpLocks/>
          </p:cNvGrpSpPr>
          <p:nvPr/>
        </p:nvGrpSpPr>
        <p:grpSpPr bwMode="auto">
          <a:xfrm>
            <a:off x="3048000" y="3352800"/>
            <a:ext cx="3276600" cy="211138"/>
            <a:chOff x="1824" y="2640"/>
            <a:chExt cx="2064" cy="133"/>
          </a:xfrm>
        </p:grpSpPr>
        <p:sp>
          <p:nvSpPr>
            <p:cNvPr id="109" name="直接连接符 83052"/>
            <p:cNvSpPr>
              <a:spLocks noChangeShapeType="1"/>
            </p:cNvSpPr>
            <p:nvPr/>
          </p:nvSpPr>
          <p:spPr bwMode="auto">
            <a:xfrm>
              <a:off x="1824" y="2711"/>
              <a:ext cx="2064" cy="0"/>
            </a:xfrm>
            <a:prstGeom prst="line">
              <a:avLst/>
            </a:prstGeom>
            <a:noFill/>
            <a:ln w="38100">
              <a:solidFill>
                <a:schemeClr val="hlink"/>
              </a:solidFill>
              <a:round/>
              <a:headEnd/>
              <a:tailEnd/>
            </a:ln>
          </p:spPr>
          <p:txBody>
            <a:bodyPr/>
            <a:lstStyle/>
            <a:p>
              <a:endParaRPr lang="zh-CN" altLang="en-US"/>
            </a:p>
          </p:txBody>
        </p:sp>
        <p:sp>
          <p:nvSpPr>
            <p:cNvPr id="110" name="矩形 83053"/>
            <p:cNvSpPr>
              <a:spLocks noChangeArrowheads="1"/>
            </p:cNvSpPr>
            <p:nvPr/>
          </p:nvSpPr>
          <p:spPr bwMode="auto">
            <a:xfrm>
              <a:off x="2592" y="2640"/>
              <a:ext cx="133" cy="133"/>
            </a:xfrm>
            <a:prstGeom prst="rect">
              <a:avLst/>
            </a:prstGeom>
            <a:solidFill>
              <a:schemeClr val="accent2"/>
            </a:solidFill>
            <a:ln w="28575">
              <a:solidFill>
                <a:schemeClr val="hlink"/>
              </a:solidFill>
              <a:miter lim="800000"/>
              <a:headEnd/>
              <a:tailEnd/>
            </a:ln>
          </p:spPr>
          <p:txBody>
            <a:bodyPr wrap="none" anchor="ct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algn="ctr" eaLnBrk="1" hangingPunct="1">
                <a:defRPr/>
              </a:pPr>
              <a:endParaRPr lang="zh-CN" altLang="zh-CN" sz="2400" b="0">
                <a:solidFill>
                  <a:schemeClr val="tx1"/>
                </a:solidFill>
                <a:latin typeface="Arial" panose="020B0604020202020204" pitchFamily="34" charset="0"/>
                <a:ea typeface="宋体" panose="02010600030101010101" pitchFamily="2" charset="-122"/>
              </a:endParaRPr>
            </a:p>
          </p:txBody>
        </p:sp>
        <p:sp>
          <p:nvSpPr>
            <p:cNvPr id="111" name="矩形 83054"/>
            <p:cNvSpPr>
              <a:spLocks noChangeArrowheads="1"/>
            </p:cNvSpPr>
            <p:nvPr/>
          </p:nvSpPr>
          <p:spPr bwMode="auto">
            <a:xfrm>
              <a:off x="2784" y="2640"/>
              <a:ext cx="133" cy="133"/>
            </a:xfrm>
            <a:prstGeom prst="rect">
              <a:avLst/>
            </a:prstGeom>
            <a:solidFill>
              <a:schemeClr val="bg2"/>
            </a:solidFill>
            <a:ln w="28575">
              <a:solidFill>
                <a:schemeClr val="hlink"/>
              </a:solidFill>
              <a:miter lim="800000"/>
              <a:headEnd/>
              <a:tailEnd/>
            </a:ln>
          </p:spPr>
          <p:txBody>
            <a:bodyPr wrap="none" anchor="ct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algn="ctr" eaLnBrk="1" hangingPunct="1">
                <a:defRPr/>
              </a:pPr>
              <a:endParaRPr lang="zh-CN" altLang="zh-CN" sz="2400" b="0">
                <a:solidFill>
                  <a:schemeClr val="tx1"/>
                </a:solidFill>
                <a:latin typeface="Arial" panose="020B0604020202020204" pitchFamily="34" charset="0"/>
                <a:ea typeface="宋体" panose="02010600030101010101" pitchFamily="2" charset="-122"/>
              </a:endParaRPr>
            </a:p>
          </p:txBody>
        </p:sp>
        <p:sp>
          <p:nvSpPr>
            <p:cNvPr id="112" name="矩形 83055"/>
            <p:cNvSpPr>
              <a:spLocks noChangeArrowheads="1"/>
            </p:cNvSpPr>
            <p:nvPr/>
          </p:nvSpPr>
          <p:spPr bwMode="auto">
            <a:xfrm>
              <a:off x="2976" y="2640"/>
              <a:ext cx="133" cy="133"/>
            </a:xfrm>
            <a:prstGeom prst="rect">
              <a:avLst/>
            </a:prstGeom>
            <a:solidFill>
              <a:schemeClr val="accent1"/>
            </a:solidFill>
            <a:ln w="28575">
              <a:solidFill>
                <a:schemeClr val="hlink"/>
              </a:solidFill>
              <a:miter lim="800000"/>
              <a:headEnd/>
              <a:tailEnd/>
            </a:ln>
          </p:spPr>
          <p:txBody>
            <a:bodyPr wrap="none" anchor="ct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algn="ctr" eaLnBrk="1" hangingPunct="1">
                <a:defRPr/>
              </a:pPr>
              <a:endParaRPr lang="zh-CN" altLang="zh-CN" sz="2400" b="0">
                <a:solidFill>
                  <a:schemeClr val="tx1"/>
                </a:solidFill>
                <a:latin typeface="Arial" panose="020B0604020202020204" pitchFamily="34" charset="0"/>
                <a:ea typeface="宋体" panose="02010600030101010101" pitchFamily="2" charset="-122"/>
              </a:endParaRPr>
            </a:p>
          </p:txBody>
        </p:sp>
      </p:grpSp>
      <p:pic>
        <p:nvPicPr>
          <p:cNvPr id="113" name="图片 83056" descr="earth"/>
          <p:cNvPicPr>
            <a:picLocks noChangeAspect="1" noChangeArrowheads="1"/>
          </p:cNvPicPr>
          <p:nvPr/>
        </p:nvPicPr>
        <p:blipFill>
          <a:blip r:embed="rId3" cstate="print">
            <a:clrChange>
              <a:clrFrom>
                <a:srgbClr val="000000"/>
              </a:clrFrom>
              <a:clrTo>
                <a:srgbClr val="000000">
                  <a:alpha val="0"/>
                </a:srgbClr>
              </a:clrTo>
            </a:clrChange>
          </a:blip>
          <a:srcRect/>
          <a:stretch>
            <a:fillRect/>
          </a:stretch>
        </p:blipFill>
        <p:spPr bwMode="auto">
          <a:xfrm>
            <a:off x="7772400" y="609600"/>
            <a:ext cx="914400" cy="854075"/>
          </a:xfrm>
          <a:prstGeom prst="rect">
            <a:avLst/>
          </a:prstGeom>
          <a:noFill/>
          <a:ln w="9525">
            <a:noFill/>
            <a:miter lim="800000"/>
            <a:headEnd/>
            <a:tailEnd/>
          </a:ln>
        </p:spPr>
      </p:pic>
      <p:sp>
        <p:nvSpPr>
          <p:cNvPr id="114" name="矩形 83057"/>
          <p:cNvSpPr>
            <a:spLocks noChangeArrowheads="1"/>
          </p:cNvSpPr>
          <p:nvPr userDrawn="1"/>
        </p:nvSpPr>
        <p:spPr bwMode="auto">
          <a:xfrm>
            <a:off x="0" y="762000"/>
            <a:ext cx="9144000" cy="838200"/>
          </a:xfrm>
          <a:prstGeom prst="rect">
            <a:avLst/>
          </a:prstGeom>
          <a:noFill/>
          <a:ln w="57150">
            <a:solidFill>
              <a:schemeClr val="hlink"/>
            </a:solidFill>
            <a:miter lim="800000"/>
            <a:headEnd/>
            <a:tailEnd/>
          </a:ln>
        </p:spPr>
        <p:txBody>
          <a:bodyPr wrap="none" anchor="ct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algn="ctr" eaLnBrk="1" hangingPunct="1">
              <a:defRPr/>
            </a:pPr>
            <a:endParaRPr lang="zh-CN" altLang="zh-CN" sz="2400" b="0">
              <a:solidFill>
                <a:schemeClr val="tx1"/>
              </a:solidFill>
              <a:latin typeface="Arial" panose="020B0604020202020204" pitchFamily="34" charset="0"/>
              <a:ea typeface="宋体" panose="02010600030101010101" pitchFamily="2" charset="-122"/>
            </a:endParaRPr>
          </a:p>
        </p:txBody>
      </p:sp>
      <p:grpSp>
        <p:nvGrpSpPr>
          <p:cNvPr id="115" name="组合 83058"/>
          <p:cNvGrpSpPr>
            <a:grpSpLocks/>
          </p:cNvGrpSpPr>
          <p:nvPr userDrawn="1"/>
        </p:nvGrpSpPr>
        <p:grpSpPr bwMode="auto">
          <a:xfrm>
            <a:off x="304800" y="0"/>
            <a:ext cx="3276600" cy="2133600"/>
            <a:chOff x="336" y="0"/>
            <a:chExt cx="2064" cy="1344"/>
          </a:xfrm>
        </p:grpSpPr>
        <p:sp>
          <p:nvSpPr>
            <p:cNvPr id="116" name="矩形 83059"/>
            <p:cNvSpPr>
              <a:spLocks noChangeArrowheads="1"/>
            </p:cNvSpPr>
            <p:nvPr/>
          </p:nvSpPr>
          <p:spPr bwMode="auto">
            <a:xfrm>
              <a:off x="1008" y="672"/>
              <a:ext cx="336" cy="336"/>
            </a:xfrm>
            <a:prstGeom prst="rect">
              <a:avLst/>
            </a:prstGeom>
            <a:no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sp>
          <p:nvSpPr>
            <p:cNvPr id="117" name="矩形 83060"/>
            <p:cNvSpPr>
              <a:spLocks noChangeArrowheads="1"/>
            </p:cNvSpPr>
            <p:nvPr/>
          </p:nvSpPr>
          <p:spPr bwMode="auto">
            <a:xfrm>
              <a:off x="1344" y="1008"/>
              <a:ext cx="336" cy="336"/>
            </a:xfrm>
            <a:prstGeom prst="rect">
              <a:avLst/>
            </a:prstGeom>
            <a:no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sp>
          <p:nvSpPr>
            <p:cNvPr id="118" name="矩形 83061"/>
            <p:cNvSpPr>
              <a:spLocks noChangeArrowheads="1"/>
            </p:cNvSpPr>
            <p:nvPr/>
          </p:nvSpPr>
          <p:spPr bwMode="auto">
            <a:xfrm>
              <a:off x="1728" y="336"/>
              <a:ext cx="336" cy="336"/>
            </a:xfrm>
            <a:prstGeom prst="rect">
              <a:avLst/>
            </a:prstGeom>
            <a:no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sp>
          <p:nvSpPr>
            <p:cNvPr id="119" name="矩形 83062"/>
            <p:cNvSpPr>
              <a:spLocks noChangeArrowheads="1"/>
            </p:cNvSpPr>
            <p:nvPr/>
          </p:nvSpPr>
          <p:spPr bwMode="auto">
            <a:xfrm>
              <a:off x="2064" y="672"/>
              <a:ext cx="336" cy="336"/>
            </a:xfrm>
            <a:prstGeom prst="rect">
              <a:avLst/>
            </a:prstGeom>
            <a:no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sp>
          <p:nvSpPr>
            <p:cNvPr id="120" name="矩形 83063"/>
            <p:cNvSpPr>
              <a:spLocks noChangeArrowheads="1"/>
            </p:cNvSpPr>
            <p:nvPr/>
          </p:nvSpPr>
          <p:spPr bwMode="auto">
            <a:xfrm>
              <a:off x="672" y="336"/>
              <a:ext cx="336" cy="336"/>
            </a:xfrm>
            <a:prstGeom prst="rect">
              <a:avLst/>
            </a:prstGeom>
            <a:no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sp>
          <p:nvSpPr>
            <p:cNvPr id="121" name="矩形 83064"/>
            <p:cNvSpPr>
              <a:spLocks noChangeArrowheads="1"/>
            </p:cNvSpPr>
            <p:nvPr/>
          </p:nvSpPr>
          <p:spPr bwMode="auto">
            <a:xfrm>
              <a:off x="336" y="0"/>
              <a:ext cx="336" cy="336"/>
            </a:xfrm>
            <a:prstGeom prst="rect">
              <a:avLst/>
            </a:prstGeom>
            <a:no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grpSp>
      <p:sp>
        <p:nvSpPr>
          <p:cNvPr id="122" name="矩形 83065"/>
          <p:cNvSpPr>
            <a:spLocks noChangeArrowheads="1"/>
          </p:cNvSpPr>
          <p:nvPr userDrawn="1"/>
        </p:nvSpPr>
        <p:spPr bwMode="auto">
          <a:xfrm>
            <a:off x="1371600" y="1066800"/>
            <a:ext cx="533400" cy="533400"/>
          </a:xfrm>
          <a:prstGeom prst="rect">
            <a:avLst/>
          </a:prstGeom>
          <a:solidFill>
            <a:schemeClr val="accent2"/>
          </a:solid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sp>
        <p:nvSpPr>
          <p:cNvPr id="123" name="矩形 83066"/>
          <p:cNvSpPr>
            <a:spLocks noChangeArrowheads="1"/>
          </p:cNvSpPr>
          <p:nvPr userDrawn="1"/>
        </p:nvSpPr>
        <p:spPr bwMode="auto">
          <a:xfrm>
            <a:off x="1905000" y="1600200"/>
            <a:ext cx="533400" cy="533400"/>
          </a:xfrm>
          <a:prstGeom prst="rect">
            <a:avLst/>
          </a:prstGeom>
          <a:solidFill>
            <a:schemeClr val="accent1"/>
          </a:solid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sp>
        <p:nvSpPr>
          <p:cNvPr id="124" name="矩形 83067"/>
          <p:cNvSpPr>
            <a:spLocks noChangeArrowheads="1"/>
          </p:cNvSpPr>
          <p:nvPr userDrawn="1"/>
        </p:nvSpPr>
        <p:spPr bwMode="auto">
          <a:xfrm>
            <a:off x="2514600" y="533400"/>
            <a:ext cx="533400" cy="533400"/>
          </a:xfrm>
          <a:prstGeom prst="rect">
            <a:avLst/>
          </a:prstGeom>
          <a:solidFill>
            <a:schemeClr val="accent1"/>
          </a:solid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sp>
        <p:nvSpPr>
          <p:cNvPr id="125" name="矩形 83068"/>
          <p:cNvSpPr>
            <a:spLocks noChangeArrowheads="1"/>
          </p:cNvSpPr>
          <p:nvPr userDrawn="1"/>
        </p:nvSpPr>
        <p:spPr bwMode="auto">
          <a:xfrm>
            <a:off x="3068638" y="1066800"/>
            <a:ext cx="588962" cy="609600"/>
          </a:xfrm>
          <a:prstGeom prst="rect">
            <a:avLst/>
          </a:prstGeom>
          <a:solidFill>
            <a:schemeClr val="bg2"/>
          </a:solid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sp>
        <p:nvSpPr>
          <p:cNvPr id="126" name="矩形 83069"/>
          <p:cNvSpPr>
            <a:spLocks noChangeArrowheads="1"/>
          </p:cNvSpPr>
          <p:nvPr userDrawn="1"/>
        </p:nvSpPr>
        <p:spPr bwMode="auto">
          <a:xfrm>
            <a:off x="838200" y="533400"/>
            <a:ext cx="533400" cy="533400"/>
          </a:xfrm>
          <a:prstGeom prst="rect">
            <a:avLst/>
          </a:prstGeom>
          <a:solidFill>
            <a:schemeClr val="tx2"/>
          </a:solid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sp>
        <p:nvSpPr>
          <p:cNvPr id="127" name="矩形 83070"/>
          <p:cNvSpPr>
            <a:spLocks noChangeArrowheads="1"/>
          </p:cNvSpPr>
          <p:nvPr userDrawn="1"/>
        </p:nvSpPr>
        <p:spPr bwMode="auto">
          <a:xfrm>
            <a:off x="304800" y="0"/>
            <a:ext cx="533400" cy="533400"/>
          </a:xfrm>
          <a:prstGeom prst="rect">
            <a:avLst/>
          </a:prstGeom>
          <a:solidFill>
            <a:schemeClr val="bg2"/>
          </a:solid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grpSp>
        <p:nvGrpSpPr>
          <p:cNvPr id="128" name="组合 83071"/>
          <p:cNvGrpSpPr>
            <a:grpSpLocks/>
          </p:cNvGrpSpPr>
          <p:nvPr userDrawn="1"/>
        </p:nvGrpSpPr>
        <p:grpSpPr bwMode="auto">
          <a:xfrm>
            <a:off x="3048000" y="3352800"/>
            <a:ext cx="3276600" cy="211138"/>
            <a:chOff x="1824" y="2640"/>
            <a:chExt cx="2064" cy="133"/>
          </a:xfrm>
        </p:grpSpPr>
        <p:sp>
          <p:nvSpPr>
            <p:cNvPr id="129" name="直接连接符 83072"/>
            <p:cNvSpPr>
              <a:spLocks noChangeShapeType="1"/>
            </p:cNvSpPr>
            <p:nvPr/>
          </p:nvSpPr>
          <p:spPr bwMode="auto">
            <a:xfrm>
              <a:off x="1824" y="2711"/>
              <a:ext cx="2064" cy="0"/>
            </a:xfrm>
            <a:prstGeom prst="line">
              <a:avLst/>
            </a:prstGeom>
            <a:noFill/>
            <a:ln w="38100">
              <a:solidFill>
                <a:schemeClr val="hlink"/>
              </a:solidFill>
              <a:round/>
              <a:headEnd/>
              <a:tailEnd/>
            </a:ln>
          </p:spPr>
          <p:txBody>
            <a:bodyPr/>
            <a:lstStyle/>
            <a:p>
              <a:endParaRPr lang="zh-CN" altLang="en-US"/>
            </a:p>
          </p:txBody>
        </p:sp>
        <p:sp>
          <p:nvSpPr>
            <p:cNvPr id="130" name="矩形 83073"/>
            <p:cNvSpPr>
              <a:spLocks noChangeArrowheads="1"/>
            </p:cNvSpPr>
            <p:nvPr/>
          </p:nvSpPr>
          <p:spPr bwMode="auto">
            <a:xfrm>
              <a:off x="2592" y="2640"/>
              <a:ext cx="133" cy="133"/>
            </a:xfrm>
            <a:prstGeom prst="rect">
              <a:avLst/>
            </a:prstGeom>
            <a:solidFill>
              <a:schemeClr val="accent2"/>
            </a:solidFill>
            <a:ln w="28575">
              <a:solidFill>
                <a:schemeClr val="hlink"/>
              </a:solidFill>
              <a:miter lim="800000"/>
              <a:headEnd/>
              <a:tailEnd/>
            </a:ln>
          </p:spPr>
          <p:txBody>
            <a:bodyPr wrap="none" anchor="ct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algn="ctr" eaLnBrk="1" hangingPunct="1">
                <a:defRPr/>
              </a:pPr>
              <a:endParaRPr lang="zh-CN" altLang="zh-CN" sz="2400" b="0">
                <a:solidFill>
                  <a:schemeClr val="tx1"/>
                </a:solidFill>
                <a:latin typeface="Arial" panose="020B0604020202020204" pitchFamily="34" charset="0"/>
                <a:ea typeface="宋体" panose="02010600030101010101" pitchFamily="2" charset="-122"/>
              </a:endParaRPr>
            </a:p>
          </p:txBody>
        </p:sp>
        <p:sp>
          <p:nvSpPr>
            <p:cNvPr id="131" name="矩形 83074"/>
            <p:cNvSpPr>
              <a:spLocks noChangeArrowheads="1"/>
            </p:cNvSpPr>
            <p:nvPr/>
          </p:nvSpPr>
          <p:spPr bwMode="auto">
            <a:xfrm>
              <a:off x="2784" y="2640"/>
              <a:ext cx="133" cy="133"/>
            </a:xfrm>
            <a:prstGeom prst="rect">
              <a:avLst/>
            </a:prstGeom>
            <a:solidFill>
              <a:schemeClr val="bg2"/>
            </a:solidFill>
            <a:ln w="28575">
              <a:solidFill>
                <a:schemeClr val="hlink"/>
              </a:solidFill>
              <a:miter lim="800000"/>
              <a:headEnd/>
              <a:tailEnd/>
            </a:ln>
          </p:spPr>
          <p:txBody>
            <a:bodyPr wrap="none" anchor="ct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algn="ctr" eaLnBrk="1" hangingPunct="1">
                <a:defRPr/>
              </a:pPr>
              <a:endParaRPr lang="zh-CN" altLang="zh-CN" sz="2400" b="0">
                <a:solidFill>
                  <a:schemeClr val="tx1"/>
                </a:solidFill>
                <a:latin typeface="Arial" panose="020B0604020202020204" pitchFamily="34" charset="0"/>
                <a:ea typeface="宋体" panose="02010600030101010101" pitchFamily="2" charset="-122"/>
              </a:endParaRPr>
            </a:p>
          </p:txBody>
        </p:sp>
        <p:sp>
          <p:nvSpPr>
            <p:cNvPr id="132" name="矩形 83075"/>
            <p:cNvSpPr>
              <a:spLocks noChangeArrowheads="1"/>
            </p:cNvSpPr>
            <p:nvPr/>
          </p:nvSpPr>
          <p:spPr bwMode="auto">
            <a:xfrm>
              <a:off x="2976" y="2640"/>
              <a:ext cx="133" cy="133"/>
            </a:xfrm>
            <a:prstGeom prst="rect">
              <a:avLst/>
            </a:prstGeom>
            <a:solidFill>
              <a:schemeClr val="accent1"/>
            </a:solidFill>
            <a:ln w="28575">
              <a:solidFill>
                <a:schemeClr val="hlink"/>
              </a:solidFill>
              <a:miter lim="800000"/>
              <a:headEnd/>
              <a:tailEnd/>
            </a:ln>
          </p:spPr>
          <p:txBody>
            <a:bodyPr wrap="none" anchor="ct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algn="ctr" eaLnBrk="1" hangingPunct="1">
                <a:defRPr/>
              </a:pPr>
              <a:endParaRPr lang="zh-CN" altLang="zh-CN" sz="2400" b="0">
                <a:solidFill>
                  <a:schemeClr val="tx1"/>
                </a:solidFill>
                <a:latin typeface="Arial" panose="020B0604020202020204" pitchFamily="34" charset="0"/>
                <a:ea typeface="宋体" panose="02010600030101010101" pitchFamily="2" charset="-122"/>
              </a:endParaRPr>
            </a:p>
          </p:txBody>
        </p:sp>
      </p:grpSp>
    </p:spTree>
  </p:cSld>
  <p:clrMapOvr>
    <a:masterClrMapping/>
  </p:clrMapOvr>
  <p:transition>
    <p:random/>
  </p:transition>
  <p:hf hdr="0" dt="0"/>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idx="1"/>
          </p:nvPr>
        </p:nvSpPr>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灯片编号占位符 82082"/>
          <p:cNvSpPr>
            <a:spLocks noGrp="1"/>
          </p:cNvSpPr>
          <p:nvPr>
            <p:ph type="sldNum" sz="quarter" idx="10"/>
          </p:nvPr>
        </p:nvSpPr>
        <p:spPr>
          <a:ln/>
        </p:spPr>
        <p:txBody>
          <a:bodyPr/>
          <a:lstStyle>
            <a:lvl1pPr>
              <a:defRPr/>
            </a:lvl1pPr>
          </a:lstStyle>
          <a:p>
            <a:fld id="{5F063A85-ADA5-417F-8B94-13C37F65A1FA}" type="slidenum">
              <a:rPr lang="zh-TW" altLang="en-US"/>
              <a:pPr/>
              <a:t>‹#›</a:t>
            </a:fld>
            <a:endParaRPr lang="zh-TW" altLang="en-US"/>
          </a:p>
        </p:txBody>
      </p:sp>
    </p:spTree>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r>
              <a:rPr lang="zh-CN" altLang="en-US" noProof="1"/>
              <a:t>单击此处编辑母版标题样式</a:t>
            </a:r>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noProof="1"/>
              <a:t>单击此处编辑母版文本样式</a:t>
            </a:r>
          </a:p>
        </p:txBody>
      </p:sp>
      <p:sp>
        <p:nvSpPr>
          <p:cNvPr id="4" name="灯片编号占位符 82082"/>
          <p:cNvSpPr>
            <a:spLocks noGrp="1"/>
          </p:cNvSpPr>
          <p:nvPr>
            <p:ph type="sldNum" sz="quarter" idx="10"/>
          </p:nvPr>
        </p:nvSpPr>
        <p:spPr>
          <a:ln/>
        </p:spPr>
        <p:txBody>
          <a:bodyPr/>
          <a:lstStyle>
            <a:lvl1pPr>
              <a:defRPr/>
            </a:lvl1pPr>
          </a:lstStyle>
          <a:p>
            <a:fld id="{15A2D23E-3722-4611-9C89-2F66A14B7E37}" type="slidenum">
              <a:rPr lang="zh-TW" altLang="en-US"/>
              <a:pPr/>
              <a:t>‹#›</a:t>
            </a:fld>
            <a:endParaRPr lang="zh-TW" altLang="en-US"/>
          </a:p>
        </p:txBody>
      </p:sp>
    </p:spTree>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sz="half" idx="1"/>
          </p:nvPr>
        </p:nvSpPr>
        <p:spPr>
          <a:xfrm>
            <a:off x="685800" y="1676400"/>
            <a:ext cx="3950049" cy="4776788"/>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4797076" y="1676400"/>
            <a:ext cx="3950049" cy="4776788"/>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灯片编号占位符 82082"/>
          <p:cNvSpPr>
            <a:spLocks noGrp="1"/>
          </p:cNvSpPr>
          <p:nvPr>
            <p:ph type="sldNum" sz="quarter" idx="10"/>
          </p:nvPr>
        </p:nvSpPr>
        <p:spPr>
          <a:ln/>
        </p:spPr>
        <p:txBody>
          <a:bodyPr/>
          <a:lstStyle>
            <a:lvl1pPr>
              <a:defRPr/>
            </a:lvl1pPr>
          </a:lstStyle>
          <a:p>
            <a:fld id="{9A6D1B94-5FF3-4DD7-9574-BFE82E3B6C50}" type="slidenum">
              <a:rPr lang="zh-TW" altLang="en-US"/>
              <a:pPr/>
              <a:t>‹#›</a:t>
            </a:fld>
            <a:endParaRPr lang="zh-TW" altLang="en-US"/>
          </a:p>
        </p:txBody>
      </p:sp>
    </p:spTree>
  </p:cSld>
  <p:clrMapOvr>
    <a:masterClrMapping/>
  </p:clrMapOvr>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showMasterSp="0"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r>
              <a:rPr lang="zh-CN" altLang="en-US" noProof="1"/>
              <a:t>单击此处编辑母版标题样式</a:t>
            </a:r>
          </a:p>
        </p:txBody>
      </p:sp>
      <p:sp>
        <p:nvSpPr>
          <p:cNvPr id="3" name="文本占位符 2"/>
          <p:cNvSpPr>
            <a:spLocks noGrp="1"/>
          </p:cNvSpPr>
          <p:nvPr>
            <p:ph type="body" idx="1"/>
          </p:nvPr>
        </p:nvSpPr>
        <p:spPr>
          <a:xfrm>
            <a:off x="890081" y="1778438"/>
            <a:ext cx="3655181" cy="823912"/>
          </a:xfrm>
        </p:spPr>
        <p:txBody>
          <a:bodyPr anchor="ctr"/>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noProof="1"/>
              <a:t>单击此处编辑母版文本样式</a:t>
            </a:r>
          </a:p>
        </p:txBody>
      </p:sp>
      <p:sp>
        <p:nvSpPr>
          <p:cNvPr id="4" name="内容占位符 3"/>
          <p:cNvSpPr>
            <a:spLocks noGrp="1"/>
          </p:cNvSpPr>
          <p:nvPr>
            <p:ph sz="half" idx="2"/>
          </p:nvPr>
        </p:nvSpPr>
        <p:spPr>
          <a:xfrm>
            <a:off x="890081" y="2665379"/>
            <a:ext cx="3655181" cy="3524284"/>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文本占位符 4"/>
          <p:cNvSpPr>
            <a:spLocks noGrp="1"/>
          </p:cNvSpPr>
          <p:nvPr>
            <p:ph type="body" sz="quarter" idx="3"/>
          </p:nvPr>
        </p:nvSpPr>
        <p:spPr>
          <a:xfrm>
            <a:off x="4692704" y="1778438"/>
            <a:ext cx="3673182" cy="823912"/>
          </a:xfrm>
        </p:spPr>
        <p:txBody>
          <a:bodyPr anchor="ctr"/>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noProof="1"/>
              <a:t>单击此处编辑母版文本样式</a:t>
            </a:r>
          </a:p>
        </p:txBody>
      </p:sp>
      <p:sp>
        <p:nvSpPr>
          <p:cNvPr id="6" name="内容占位符 5"/>
          <p:cNvSpPr>
            <a:spLocks noGrp="1"/>
          </p:cNvSpPr>
          <p:nvPr>
            <p:ph sz="quarter" idx="4"/>
          </p:nvPr>
        </p:nvSpPr>
        <p:spPr>
          <a:xfrm>
            <a:off x="4692704" y="2665379"/>
            <a:ext cx="3673182" cy="3524284"/>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7" name="灯片编号占位符 82082"/>
          <p:cNvSpPr>
            <a:spLocks noGrp="1"/>
          </p:cNvSpPr>
          <p:nvPr>
            <p:ph type="sldNum" sz="quarter" idx="10"/>
          </p:nvPr>
        </p:nvSpPr>
        <p:spPr>
          <a:ln/>
        </p:spPr>
        <p:txBody>
          <a:bodyPr/>
          <a:lstStyle>
            <a:lvl1pPr>
              <a:defRPr/>
            </a:lvl1pPr>
          </a:lstStyle>
          <a:p>
            <a:fld id="{E4C3E72D-3C7F-443B-B30C-C41B31ACD345}" type="slidenum">
              <a:rPr lang="zh-TW" altLang="en-US"/>
              <a:pPr/>
              <a:t>‹#›</a:t>
            </a:fld>
            <a:endParaRPr lang="zh-TW" altLang="en-US"/>
          </a:p>
        </p:txBody>
      </p:sp>
    </p:spTree>
  </p:cSld>
  <p:clrMapOvr>
    <a:masterClrMapping/>
  </p:clrMapOvr>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showMasterSp="0"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灯片编号占位符 82082"/>
          <p:cNvSpPr>
            <a:spLocks noGrp="1"/>
          </p:cNvSpPr>
          <p:nvPr>
            <p:ph type="sldNum" sz="quarter" idx="10"/>
          </p:nvPr>
        </p:nvSpPr>
        <p:spPr>
          <a:ln/>
        </p:spPr>
        <p:txBody>
          <a:bodyPr/>
          <a:lstStyle>
            <a:lvl1pPr>
              <a:defRPr/>
            </a:lvl1pPr>
          </a:lstStyle>
          <a:p>
            <a:fld id="{D1C8693C-74FE-47FD-BEA5-1D69211AE26F}" type="slidenum">
              <a:rPr lang="zh-TW" altLang="en-US"/>
              <a:pPr/>
              <a:t>‹#›</a:t>
            </a:fld>
            <a:endParaRPr lang="zh-TW" altLang="en-US"/>
          </a:p>
        </p:txBody>
      </p:sp>
    </p:spTree>
  </p:cSld>
  <p:clrMapOvr>
    <a:masterClrMapping/>
  </p:clrMapOvr>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灯片编号占位符 82082"/>
          <p:cNvSpPr>
            <a:spLocks noGrp="1"/>
          </p:cNvSpPr>
          <p:nvPr>
            <p:ph type="sldNum" sz="quarter" idx="10"/>
          </p:nvPr>
        </p:nvSpPr>
        <p:spPr>
          <a:ln/>
        </p:spPr>
        <p:txBody>
          <a:bodyPr/>
          <a:lstStyle>
            <a:lvl1pPr>
              <a:defRPr/>
            </a:lvl1pPr>
          </a:lstStyle>
          <a:p>
            <a:fld id="{BFA0DF2F-2016-4C4F-B0F8-50A2C58D8DAD}" type="slidenum">
              <a:rPr lang="zh-TW" altLang="en-US"/>
              <a:pPr/>
              <a:t>‹#›</a:t>
            </a:fld>
            <a:endParaRPr lang="zh-TW" altLang="en-US"/>
          </a:p>
        </p:txBody>
      </p:sp>
    </p:spTree>
  </p:cSld>
  <p:clrMapOvr>
    <a:masterClrMapping/>
  </p:clrMapOvr>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noProof="1"/>
              <a:t>单击此处编辑母版标题样式</a:t>
            </a:r>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noProof="1"/>
              <a:t>单击此处编辑母版文本样式</a:t>
            </a:r>
          </a:p>
        </p:txBody>
      </p:sp>
      <p:sp>
        <p:nvSpPr>
          <p:cNvPr id="5" name="灯片编号占位符 82082"/>
          <p:cNvSpPr>
            <a:spLocks noGrp="1"/>
          </p:cNvSpPr>
          <p:nvPr>
            <p:ph type="sldNum" sz="quarter" idx="10"/>
          </p:nvPr>
        </p:nvSpPr>
        <p:spPr>
          <a:ln/>
        </p:spPr>
        <p:txBody>
          <a:bodyPr/>
          <a:lstStyle>
            <a:lvl1pPr>
              <a:defRPr/>
            </a:lvl1pPr>
          </a:lstStyle>
          <a:p>
            <a:fld id="{A925025F-F135-4BFB-A7EA-A3D3746C5E25}" type="slidenum">
              <a:rPr lang="zh-TW" altLang="en-US"/>
              <a:pPr/>
              <a:t>‹#›</a:t>
            </a:fld>
            <a:endParaRPr lang="zh-TW" altLang="en-US"/>
          </a:p>
        </p:txBody>
      </p:sp>
    </p:spTree>
  </p:cSld>
  <p:clrMapOvr>
    <a:masterClrMapping/>
  </p:clrMapOvr>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r>
              <a:rPr lang="zh-CN" altLang="en-US" noProof="1"/>
              <a:t>单击此处编辑母版标题样式</a:t>
            </a:r>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zh-CN" altLang="en-US"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noProof="1"/>
              <a:t>单击此处编辑母版文本样式</a:t>
            </a:r>
          </a:p>
        </p:txBody>
      </p:sp>
      <p:sp>
        <p:nvSpPr>
          <p:cNvPr id="5" name="灯片编号占位符 82082"/>
          <p:cNvSpPr>
            <a:spLocks noGrp="1"/>
          </p:cNvSpPr>
          <p:nvPr>
            <p:ph type="sldNum" sz="quarter" idx="10"/>
          </p:nvPr>
        </p:nvSpPr>
        <p:spPr>
          <a:ln/>
        </p:spPr>
        <p:txBody>
          <a:bodyPr/>
          <a:lstStyle>
            <a:lvl1pPr>
              <a:defRPr/>
            </a:lvl1pPr>
          </a:lstStyle>
          <a:p>
            <a:fld id="{D3B7C476-C76C-44F3-B614-AF9CDDB43AA1}" type="slidenum">
              <a:rPr lang="zh-TW" altLang="en-US"/>
              <a:pPr/>
              <a:t>‹#›</a:t>
            </a:fld>
            <a:endParaRPr lang="zh-TW" altLang="en-US"/>
          </a:p>
        </p:txBody>
      </p:sp>
    </p:spTree>
  </p:cSld>
  <p:clrMapOvr>
    <a:masterClrMapping/>
  </p:clrMapOvr>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showMasterSp="0"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灯片编号占位符 82082"/>
          <p:cNvSpPr>
            <a:spLocks noGrp="1"/>
          </p:cNvSpPr>
          <p:nvPr>
            <p:ph type="sldNum" sz="quarter" idx="10"/>
          </p:nvPr>
        </p:nvSpPr>
        <p:spPr>
          <a:ln/>
        </p:spPr>
        <p:txBody>
          <a:bodyPr/>
          <a:lstStyle>
            <a:lvl1pPr>
              <a:defRPr/>
            </a:lvl1pPr>
          </a:lstStyle>
          <a:p>
            <a:fld id="{192F75B6-5779-4486-84DD-1E61FFAE7C98}" type="slidenum">
              <a:rPr lang="zh-TW" altLang="en-US"/>
              <a:pPr/>
              <a:t>‹#›</a:t>
            </a:fld>
            <a:endParaRPr lang="zh-TW" altLang="en-US"/>
          </a:p>
        </p:txBody>
      </p:sp>
    </p:spTree>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35379" y="228600"/>
            <a:ext cx="2049860" cy="6224588"/>
          </a:xfrm>
        </p:spPr>
        <p:txBody>
          <a:bodyPr vert="eaVert"/>
          <a:lstStyle/>
          <a:p>
            <a:r>
              <a:rPr lang="zh-CN" altLang="en-US" noProof="1"/>
              <a:t>单击此处编辑母版标题样式</a:t>
            </a:r>
          </a:p>
        </p:txBody>
      </p:sp>
      <p:sp>
        <p:nvSpPr>
          <p:cNvPr id="3" name="竖排文字占位符 2"/>
          <p:cNvSpPr>
            <a:spLocks noGrp="1"/>
          </p:cNvSpPr>
          <p:nvPr>
            <p:ph type="body" orient="vert" idx="1"/>
          </p:nvPr>
        </p:nvSpPr>
        <p:spPr>
          <a:xfrm>
            <a:off x="685800" y="228600"/>
            <a:ext cx="6030746" cy="6224588"/>
          </a:xfr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灯片编号占位符 82082"/>
          <p:cNvSpPr>
            <a:spLocks noGrp="1"/>
          </p:cNvSpPr>
          <p:nvPr>
            <p:ph type="sldNum" sz="quarter" idx="10"/>
          </p:nvPr>
        </p:nvSpPr>
        <p:spPr>
          <a:ln/>
        </p:spPr>
        <p:txBody>
          <a:bodyPr/>
          <a:lstStyle>
            <a:lvl1pPr>
              <a:defRPr/>
            </a:lvl1pPr>
          </a:lstStyle>
          <a:p>
            <a:fld id="{81D150D9-A669-40CA-9F72-1E42A88A458E}" type="slidenum">
              <a:rPr lang="zh-TW" altLang="en-US"/>
              <a:pPr/>
              <a:t>‹#›</a:t>
            </a:fld>
            <a:endParaRPr lang="zh-TW" altLang="en-US"/>
          </a:p>
        </p:txBody>
      </p:sp>
    </p:spTree>
  </p:cSld>
  <p:clrMapOvr>
    <a:masterClrMapping/>
  </p:clrMapOvr>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showMasterSp="0"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35379" y="228600"/>
            <a:ext cx="2049860" cy="6224588"/>
          </a:xfrm>
        </p:spPr>
        <p:txBody>
          <a:bodyPr vert="eaVert"/>
          <a:lstStyle/>
          <a:p>
            <a:r>
              <a:rPr lang="zh-CN" altLang="en-US" noProof="1"/>
              <a:t>单击此处编辑母版标题样式</a:t>
            </a:r>
          </a:p>
        </p:txBody>
      </p:sp>
      <p:sp>
        <p:nvSpPr>
          <p:cNvPr id="3" name="竖排文字占位符 2"/>
          <p:cNvSpPr>
            <a:spLocks noGrp="1"/>
          </p:cNvSpPr>
          <p:nvPr>
            <p:ph type="body" orient="vert" idx="1"/>
          </p:nvPr>
        </p:nvSpPr>
        <p:spPr>
          <a:xfrm>
            <a:off x="685800" y="228600"/>
            <a:ext cx="6030746" cy="6224588"/>
          </a:xfr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灯片编号占位符 82082"/>
          <p:cNvSpPr>
            <a:spLocks noGrp="1"/>
          </p:cNvSpPr>
          <p:nvPr>
            <p:ph type="sldNum" sz="quarter" idx="10"/>
          </p:nvPr>
        </p:nvSpPr>
        <p:spPr>
          <a:ln/>
        </p:spPr>
        <p:txBody>
          <a:bodyPr/>
          <a:lstStyle>
            <a:lvl1pPr>
              <a:defRPr/>
            </a:lvl1pPr>
          </a:lstStyle>
          <a:p>
            <a:fld id="{C82AA504-C394-49A7-8534-87351F0011F2}" type="slidenum">
              <a:rPr lang="zh-TW" altLang="en-US"/>
              <a:pPr/>
              <a:t>‹#›</a:t>
            </a:fld>
            <a:endParaRPr lang="zh-TW" altLang="en-US"/>
          </a:p>
        </p:txBody>
      </p:sp>
    </p:spTree>
  </p:cSld>
  <p:clrMapOvr>
    <a:masterClrMapping/>
  </p:clrMapOvr>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showMasterSp="0" showMasterPhAnim="0" type="title">
  <p:cSld name="标题幻灯片">
    <p:spTree>
      <p:nvGrpSpPr>
        <p:cNvPr id="1" name=""/>
        <p:cNvGrpSpPr/>
        <p:nvPr/>
      </p:nvGrpSpPr>
      <p:grpSpPr>
        <a:xfrm>
          <a:off x="0" y="0"/>
          <a:ext cx="0" cy="0"/>
          <a:chOff x="0" y="0"/>
          <a:chExt cx="0" cy="0"/>
        </a:xfrm>
      </p:grpSpPr>
      <p:sp>
        <p:nvSpPr>
          <p:cNvPr id="2" name="矩形 82945"/>
          <p:cNvSpPr>
            <a:spLocks noChangeArrowheads="1"/>
          </p:cNvSpPr>
          <p:nvPr/>
        </p:nvSpPr>
        <p:spPr bwMode="auto">
          <a:xfrm>
            <a:off x="1752600" y="1600200"/>
            <a:ext cx="7391400" cy="5257800"/>
          </a:xfrm>
          <a:prstGeom prst="rect">
            <a:avLst/>
          </a:prstGeom>
          <a:gradFill rotWithShape="0">
            <a:gsLst>
              <a:gs pos="0">
                <a:schemeClr val="bg2"/>
              </a:gs>
              <a:gs pos="50000">
                <a:schemeClr val="bg1"/>
              </a:gs>
              <a:gs pos="100000">
                <a:schemeClr val="bg2"/>
              </a:gs>
            </a:gsLst>
            <a:lin ang="2700000" scaled="1"/>
          </a:gradFill>
          <a:ln>
            <a:noFill/>
          </a:ln>
        </p:spPr>
        <p:txBody>
          <a:bodyPr/>
          <a:lstStyle/>
          <a:p>
            <a:pPr eaLnBrk="1" hangingPunct="1">
              <a:defRPr/>
            </a:pPr>
            <a:endParaRPr lang="zh-CN" altLang="en-US"/>
          </a:p>
        </p:txBody>
      </p:sp>
      <p:sp>
        <p:nvSpPr>
          <p:cNvPr id="3" name="矩形 82946"/>
          <p:cNvSpPr>
            <a:spLocks noChangeArrowheads="1"/>
          </p:cNvSpPr>
          <p:nvPr/>
        </p:nvSpPr>
        <p:spPr bwMode="auto">
          <a:xfrm>
            <a:off x="6858000" y="931863"/>
            <a:ext cx="1828800" cy="182562"/>
          </a:xfrm>
          <a:prstGeom prst="rect">
            <a:avLst/>
          </a:prstGeom>
          <a:solidFill>
            <a:schemeClr val="folHlink"/>
          </a:solidFill>
          <a:ln>
            <a:noFill/>
          </a:ln>
        </p:spPr>
        <p:txBody>
          <a:bodyPr wrap="none" anchor="ct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algn="ctr" eaLnBrk="1" hangingPunct="1">
              <a:defRPr/>
            </a:pPr>
            <a:endParaRPr lang="zh-TW" altLang="en-US" sz="2400" b="0">
              <a:solidFill>
                <a:schemeClr val="tx1"/>
              </a:solidFill>
              <a:latin typeface="Times New Roman" panose="02020603050405020304" pitchFamily="18" charset="0"/>
            </a:endParaRPr>
          </a:p>
        </p:txBody>
      </p:sp>
      <p:sp>
        <p:nvSpPr>
          <p:cNvPr id="4" name="直接连接符 82947"/>
          <p:cNvSpPr>
            <a:spLocks noChangeShapeType="1"/>
          </p:cNvSpPr>
          <p:nvPr/>
        </p:nvSpPr>
        <p:spPr bwMode="auto">
          <a:xfrm>
            <a:off x="381000" y="1008063"/>
            <a:ext cx="8305800" cy="0"/>
          </a:xfrm>
          <a:prstGeom prst="line">
            <a:avLst/>
          </a:prstGeom>
          <a:noFill/>
          <a:ln w="19050">
            <a:solidFill>
              <a:schemeClr val="bg2"/>
            </a:solidFill>
            <a:round/>
            <a:headEnd/>
            <a:tailEnd/>
          </a:ln>
        </p:spPr>
        <p:txBody>
          <a:bodyPr/>
          <a:lstStyle/>
          <a:p>
            <a:endParaRPr lang="zh-CN" altLang="en-US"/>
          </a:p>
        </p:txBody>
      </p:sp>
      <p:grpSp>
        <p:nvGrpSpPr>
          <p:cNvPr id="5" name="组合 82948"/>
          <p:cNvGrpSpPr>
            <a:grpSpLocks/>
          </p:cNvGrpSpPr>
          <p:nvPr/>
        </p:nvGrpSpPr>
        <p:grpSpPr bwMode="auto">
          <a:xfrm>
            <a:off x="17463" y="-58738"/>
            <a:ext cx="9126537" cy="1658938"/>
            <a:chOff x="0" y="-9"/>
            <a:chExt cx="5760" cy="1045"/>
          </a:xfrm>
        </p:grpSpPr>
        <p:sp>
          <p:nvSpPr>
            <p:cNvPr id="6" name="任意多边形 82949"/>
            <p:cNvSpPr>
              <a:spLocks noChangeArrowheads="1"/>
            </p:cNvSpPr>
            <p:nvPr userDrawn="1"/>
          </p:nvSpPr>
          <p:spPr bwMode="auto">
            <a:xfrm>
              <a:off x="0" y="4"/>
              <a:ext cx="5760" cy="1032"/>
            </a:xfrm>
            <a:custGeom>
              <a:avLst/>
              <a:gdLst>
                <a:gd name="T0" fmla="*/ 8131 w 4848"/>
                <a:gd name="T1" fmla="*/ 5889 h 432"/>
                <a:gd name="T2" fmla="*/ 0 w 4848"/>
                <a:gd name="T3" fmla="*/ 5889 h 432"/>
                <a:gd name="T4" fmla="*/ 0 w 4848"/>
                <a:gd name="T5" fmla="*/ 0 h 432"/>
                <a:gd name="T6" fmla="*/ 8131 w 4848"/>
                <a:gd name="T7" fmla="*/ 0 h 432"/>
                <a:gd name="T8" fmla="*/ 8131 w 4848"/>
                <a:gd name="T9" fmla="*/ 5889 h 43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848" h="432">
                  <a:moveTo>
                    <a:pt x="4848" y="432"/>
                  </a:moveTo>
                  <a:lnTo>
                    <a:pt x="0" y="432"/>
                  </a:lnTo>
                  <a:lnTo>
                    <a:pt x="0" y="0"/>
                  </a:lnTo>
                  <a:lnTo>
                    <a:pt x="4848" y="0"/>
                  </a:lnTo>
                  <a:lnTo>
                    <a:pt x="4848" y="432"/>
                  </a:lnTo>
                  <a:close/>
                </a:path>
              </a:pathLst>
            </a:custGeom>
            <a:solidFill>
              <a:schemeClr val="hlink"/>
            </a:solidFill>
            <a:ln w="9525">
              <a:noFill/>
              <a:round/>
              <a:headEnd/>
              <a:tailEnd/>
            </a:ln>
          </p:spPr>
          <p:txBody>
            <a:bodyPr/>
            <a:lstStyle/>
            <a:p>
              <a:endParaRPr lang="zh-CN" altLang="en-US"/>
            </a:p>
          </p:txBody>
        </p:sp>
        <p:grpSp>
          <p:nvGrpSpPr>
            <p:cNvPr id="7" name="组合 82950"/>
            <p:cNvGrpSpPr>
              <a:grpSpLocks/>
            </p:cNvGrpSpPr>
            <p:nvPr userDrawn="1"/>
          </p:nvGrpSpPr>
          <p:grpSpPr bwMode="auto">
            <a:xfrm>
              <a:off x="333" y="-9"/>
              <a:ext cx="5176" cy="1044"/>
              <a:chOff x="333" y="-9"/>
              <a:chExt cx="5176" cy="1044"/>
            </a:xfrm>
          </p:grpSpPr>
          <p:sp>
            <p:nvSpPr>
              <p:cNvPr id="36" name="任意多边形 82951"/>
              <p:cNvSpPr>
                <a:spLocks noChangeArrowheads="1"/>
              </p:cNvSpPr>
              <p:nvPr userDrawn="1"/>
            </p:nvSpPr>
            <p:spPr bwMode="auto">
              <a:xfrm>
                <a:off x="3230" y="949"/>
                <a:ext cx="17" cy="20"/>
              </a:xfrm>
              <a:custGeom>
                <a:avLst/>
                <a:gdLst>
                  <a:gd name="T0" fmla="*/ 8 w 15"/>
                  <a:gd name="T1" fmla="*/ 8 h 23"/>
                  <a:gd name="T2" fmla="*/ 22 w 15"/>
                  <a:gd name="T3" fmla="*/ 3 h 23"/>
                  <a:gd name="T4" fmla="*/ 19 w 15"/>
                  <a:gd name="T5" fmla="*/ 11 h 23"/>
                  <a:gd name="T6" fmla="*/ 8 w 15"/>
                  <a:gd name="T7" fmla="*/ 8 h 2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5" h="23">
                    <a:moveTo>
                      <a:pt x="5" y="11"/>
                    </a:moveTo>
                    <a:cubicBezTo>
                      <a:pt x="2" y="1"/>
                      <a:pt x="7" y="0"/>
                      <a:pt x="15" y="5"/>
                    </a:cubicBezTo>
                    <a:cubicBezTo>
                      <a:pt x="14" y="9"/>
                      <a:pt x="15" y="13"/>
                      <a:pt x="13" y="17"/>
                    </a:cubicBezTo>
                    <a:cubicBezTo>
                      <a:pt x="9" y="23"/>
                      <a:pt x="0" y="16"/>
                      <a:pt x="5" y="11"/>
                    </a:cubicBezTo>
                    <a:close/>
                  </a:path>
                </a:pathLst>
              </a:custGeom>
              <a:solidFill>
                <a:schemeClr val="folHlink"/>
              </a:solidFill>
              <a:ln w="9525">
                <a:noFill/>
                <a:round/>
                <a:headEnd/>
                <a:tailEnd/>
              </a:ln>
            </p:spPr>
            <p:txBody>
              <a:bodyPr/>
              <a:lstStyle/>
              <a:p>
                <a:endParaRPr lang="zh-CN" altLang="en-US"/>
              </a:p>
            </p:txBody>
          </p:sp>
          <p:sp>
            <p:nvSpPr>
              <p:cNvPr id="37" name="任意多边形 82952"/>
              <p:cNvSpPr>
                <a:spLocks noChangeArrowheads="1"/>
              </p:cNvSpPr>
              <p:nvPr userDrawn="1"/>
            </p:nvSpPr>
            <p:spPr bwMode="auto">
              <a:xfrm>
                <a:off x="3406" y="1015"/>
                <a:ext cx="21" cy="20"/>
              </a:xfrm>
              <a:custGeom>
                <a:avLst/>
                <a:gdLst>
                  <a:gd name="T0" fmla="*/ 3 w 20"/>
                  <a:gd name="T1" fmla="*/ 9 h 23"/>
                  <a:gd name="T2" fmla="*/ 14 w 20"/>
                  <a:gd name="T3" fmla="*/ 3 h 23"/>
                  <a:gd name="T4" fmla="*/ 7 w 20"/>
                  <a:gd name="T5" fmla="*/ 13 h 23"/>
                  <a:gd name="T6" fmla="*/ 3 w 20"/>
                  <a:gd name="T7" fmla="*/ 9 h 2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 h="23">
                    <a:moveTo>
                      <a:pt x="3" y="13"/>
                    </a:moveTo>
                    <a:cubicBezTo>
                      <a:pt x="0" y="5"/>
                      <a:pt x="2" y="0"/>
                      <a:pt x="11" y="3"/>
                    </a:cubicBezTo>
                    <a:cubicBezTo>
                      <a:pt x="16" y="10"/>
                      <a:pt x="20" y="23"/>
                      <a:pt x="7" y="19"/>
                    </a:cubicBezTo>
                    <a:cubicBezTo>
                      <a:pt x="6" y="17"/>
                      <a:pt x="3" y="13"/>
                      <a:pt x="3" y="13"/>
                    </a:cubicBezTo>
                    <a:close/>
                  </a:path>
                </a:pathLst>
              </a:custGeom>
              <a:solidFill>
                <a:schemeClr val="folHlink"/>
              </a:solidFill>
              <a:ln w="9525">
                <a:noFill/>
                <a:round/>
                <a:headEnd/>
                <a:tailEnd/>
              </a:ln>
            </p:spPr>
            <p:txBody>
              <a:bodyPr/>
              <a:lstStyle/>
              <a:p>
                <a:endParaRPr lang="zh-CN" altLang="en-US"/>
              </a:p>
            </p:txBody>
          </p:sp>
          <p:sp>
            <p:nvSpPr>
              <p:cNvPr id="38" name="任意多边形 82953"/>
              <p:cNvSpPr>
                <a:spLocks noChangeArrowheads="1"/>
              </p:cNvSpPr>
              <p:nvPr userDrawn="1"/>
            </p:nvSpPr>
            <p:spPr bwMode="auto">
              <a:xfrm>
                <a:off x="2909" y="908"/>
                <a:ext cx="31" cy="34"/>
              </a:xfrm>
              <a:custGeom>
                <a:avLst/>
                <a:gdLst>
                  <a:gd name="T0" fmla="*/ 19 w 30"/>
                  <a:gd name="T1" fmla="*/ 18 h 42"/>
                  <a:gd name="T2" fmla="*/ 8 w 30"/>
                  <a:gd name="T3" fmla="*/ 11 h 42"/>
                  <a:gd name="T4" fmla="*/ 0 w 30"/>
                  <a:gd name="T5" fmla="*/ 5 h 42"/>
                  <a:gd name="T6" fmla="*/ 19 w 30"/>
                  <a:gd name="T7" fmla="*/ 2 h 42"/>
                  <a:gd name="T8" fmla="*/ 33 w 30"/>
                  <a:gd name="T9" fmla="*/ 12 h 42"/>
                  <a:gd name="T10" fmla="*/ 31 w 30"/>
                  <a:gd name="T11" fmla="*/ 16 h 42"/>
                  <a:gd name="T12" fmla="*/ 19 w 30"/>
                  <a:gd name="T13" fmla="*/ 18 h 4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0" h="42">
                    <a:moveTo>
                      <a:pt x="16" y="33"/>
                    </a:moveTo>
                    <a:cubicBezTo>
                      <a:pt x="3" y="20"/>
                      <a:pt x="15" y="34"/>
                      <a:pt x="8" y="21"/>
                    </a:cubicBezTo>
                    <a:cubicBezTo>
                      <a:pt x="6" y="17"/>
                      <a:pt x="0" y="9"/>
                      <a:pt x="0" y="9"/>
                    </a:cubicBezTo>
                    <a:cubicBezTo>
                      <a:pt x="5" y="1"/>
                      <a:pt x="7" y="0"/>
                      <a:pt x="16" y="3"/>
                    </a:cubicBezTo>
                    <a:cubicBezTo>
                      <a:pt x="25" y="16"/>
                      <a:pt x="10" y="16"/>
                      <a:pt x="30" y="23"/>
                    </a:cubicBezTo>
                    <a:cubicBezTo>
                      <a:pt x="29" y="26"/>
                      <a:pt x="30" y="29"/>
                      <a:pt x="28" y="31"/>
                    </a:cubicBezTo>
                    <a:cubicBezTo>
                      <a:pt x="15" y="42"/>
                      <a:pt x="16" y="38"/>
                      <a:pt x="16" y="33"/>
                    </a:cubicBezTo>
                    <a:close/>
                  </a:path>
                </a:pathLst>
              </a:custGeom>
              <a:solidFill>
                <a:schemeClr val="folHlink"/>
              </a:solidFill>
              <a:ln w="9525">
                <a:noFill/>
                <a:round/>
                <a:headEnd/>
                <a:tailEnd/>
              </a:ln>
            </p:spPr>
            <p:txBody>
              <a:bodyPr/>
              <a:lstStyle/>
              <a:p>
                <a:endParaRPr lang="zh-CN" altLang="en-US"/>
              </a:p>
            </p:txBody>
          </p:sp>
          <p:sp>
            <p:nvSpPr>
              <p:cNvPr id="39" name="任意多边形 82954"/>
              <p:cNvSpPr>
                <a:spLocks noChangeArrowheads="1"/>
              </p:cNvSpPr>
              <p:nvPr userDrawn="1"/>
            </p:nvSpPr>
            <p:spPr bwMode="auto">
              <a:xfrm>
                <a:off x="2551" y="940"/>
                <a:ext cx="25" cy="12"/>
              </a:xfrm>
              <a:custGeom>
                <a:avLst/>
                <a:gdLst>
                  <a:gd name="T0" fmla="*/ 15 w 25"/>
                  <a:gd name="T1" fmla="*/ 7 h 16"/>
                  <a:gd name="T2" fmla="*/ 3 w 25"/>
                  <a:gd name="T3" fmla="*/ 4 h 16"/>
                  <a:gd name="T4" fmla="*/ 15 w 25"/>
                  <a:gd name="T5" fmla="*/ 0 h 16"/>
                  <a:gd name="T6" fmla="*/ 15 w 25"/>
                  <a:gd name="T7" fmla="*/ 7 h 1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5" h="16">
                    <a:moveTo>
                      <a:pt x="15" y="16"/>
                    </a:moveTo>
                    <a:cubicBezTo>
                      <a:pt x="10" y="15"/>
                      <a:pt x="0" y="12"/>
                      <a:pt x="3" y="8"/>
                    </a:cubicBezTo>
                    <a:cubicBezTo>
                      <a:pt x="6" y="4"/>
                      <a:pt x="15" y="0"/>
                      <a:pt x="15" y="0"/>
                    </a:cubicBezTo>
                    <a:cubicBezTo>
                      <a:pt x="17" y="3"/>
                      <a:pt x="25" y="16"/>
                      <a:pt x="15" y="16"/>
                    </a:cubicBezTo>
                    <a:close/>
                  </a:path>
                </a:pathLst>
              </a:custGeom>
              <a:solidFill>
                <a:schemeClr val="folHlink"/>
              </a:solidFill>
              <a:ln w="9525">
                <a:noFill/>
                <a:round/>
                <a:headEnd/>
                <a:tailEnd/>
              </a:ln>
            </p:spPr>
            <p:txBody>
              <a:bodyPr/>
              <a:lstStyle/>
              <a:p>
                <a:endParaRPr lang="zh-CN" altLang="en-US"/>
              </a:p>
            </p:txBody>
          </p:sp>
          <p:sp>
            <p:nvSpPr>
              <p:cNvPr id="40" name="任意多边形 82955"/>
              <p:cNvSpPr>
                <a:spLocks noChangeArrowheads="1"/>
              </p:cNvSpPr>
              <p:nvPr userDrawn="1"/>
            </p:nvSpPr>
            <p:spPr bwMode="auto">
              <a:xfrm>
                <a:off x="2443" y="954"/>
                <a:ext cx="65" cy="39"/>
              </a:xfrm>
              <a:custGeom>
                <a:avLst/>
                <a:gdLst>
                  <a:gd name="T0" fmla="*/ 14 w 65"/>
                  <a:gd name="T1" fmla="*/ 14 h 46"/>
                  <a:gd name="T2" fmla="*/ 30 w 65"/>
                  <a:gd name="T3" fmla="*/ 3 h 46"/>
                  <a:gd name="T4" fmla="*/ 42 w 65"/>
                  <a:gd name="T5" fmla="*/ 0 h 46"/>
                  <a:gd name="T6" fmla="*/ 58 w 65"/>
                  <a:gd name="T7" fmla="*/ 7 h 46"/>
                  <a:gd name="T8" fmla="*/ 32 w 65"/>
                  <a:gd name="T9" fmla="*/ 16 h 46"/>
                  <a:gd name="T10" fmla="*/ 12 w 65"/>
                  <a:gd name="T11" fmla="*/ 28 h 46"/>
                  <a:gd name="T12" fmla="*/ 8 w 65"/>
                  <a:gd name="T13" fmla="*/ 12 h 46"/>
                  <a:gd name="T14" fmla="*/ 12 w 65"/>
                  <a:gd name="T15" fmla="*/ 8 h 46"/>
                  <a:gd name="T16" fmla="*/ 14 w 65"/>
                  <a:gd name="T17" fmla="*/ 14 h 4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5" h="46">
                    <a:moveTo>
                      <a:pt x="14" y="24"/>
                    </a:moveTo>
                    <a:cubicBezTo>
                      <a:pt x="18" y="13"/>
                      <a:pt x="16" y="9"/>
                      <a:pt x="30" y="4"/>
                    </a:cubicBezTo>
                    <a:cubicBezTo>
                      <a:pt x="34" y="3"/>
                      <a:pt x="42" y="0"/>
                      <a:pt x="42" y="0"/>
                    </a:cubicBezTo>
                    <a:cubicBezTo>
                      <a:pt x="50" y="1"/>
                      <a:pt x="65" y="0"/>
                      <a:pt x="58" y="12"/>
                    </a:cubicBezTo>
                    <a:cubicBezTo>
                      <a:pt x="53" y="21"/>
                      <a:pt x="40" y="21"/>
                      <a:pt x="32" y="26"/>
                    </a:cubicBezTo>
                    <a:cubicBezTo>
                      <a:pt x="26" y="35"/>
                      <a:pt x="23" y="42"/>
                      <a:pt x="12" y="46"/>
                    </a:cubicBezTo>
                    <a:cubicBezTo>
                      <a:pt x="0" y="42"/>
                      <a:pt x="5" y="30"/>
                      <a:pt x="8" y="20"/>
                    </a:cubicBezTo>
                    <a:cubicBezTo>
                      <a:pt x="9" y="18"/>
                      <a:pt x="10" y="13"/>
                      <a:pt x="12" y="14"/>
                    </a:cubicBezTo>
                    <a:cubicBezTo>
                      <a:pt x="15" y="16"/>
                      <a:pt x="13" y="21"/>
                      <a:pt x="14" y="24"/>
                    </a:cubicBezTo>
                    <a:close/>
                  </a:path>
                </a:pathLst>
              </a:custGeom>
              <a:solidFill>
                <a:schemeClr val="folHlink"/>
              </a:solidFill>
              <a:ln w="9525">
                <a:noFill/>
                <a:round/>
                <a:headEnd/>
                <a:tailEnd/>
              </a:ln>
            </p:spPr>
            <p:txBody>
              <a:bodyPr/>
              <a:lstStyle/>
              <a:p>
                <a:endParaRPr lang="zh-CN" altLang="en-US"/>
              </a:p>
            </p:txBody>
          </p:sp>
          <p:sp>
            <p:nvSpPr>
              <p:cNvPr id="41" name="任意多边形 82956"/>
              <p:cNvSpPr>
                <a:spLocks noChangeArrowheads="1"/>
              </p:cNvSpPr>
              <p:nvPr userDrawn="1"/>
            </p:nvSpPr>
            <p:spPr bwMode="auto">
              <a:xfrm>
                <a:off x="2375" y="952"/>
                <a:ext cx="68" cy="39"/>
              </a:xfrm>
              <a:custGeom>
                <a:avLst/>
                <a:gdLst>
                  <a:gd name="T0" fmla="*/ 0 w 69"/>
                  <a:gd name="T1" fmla="*/ 18 h 47"/>
                  <a:gd name="T2" fmla="*/ 18 w 69"/>
                  <a:gd name="T3" fmla="*/ 14 h 47"/>
                  <a:gd name="T4" fmla="*/ 49 w 69"/>
                  <a:gd name="T5" fmla="*/ 1 h 47"/>
                  <a:gd name="T6" fmla="*/ 61 w 69"/>
                  <a:gd name="T7" fmla="*/ 2 h 47"/>
                  <a:gd name="T8" fmla="*/ 47 w 69"/>
                  <a:gd name="T9" fmla="*/ 11 h 47"/>
                  <a:gd name="T10" fmla="*/ 28 w 69"/>
                  <a:gd name="T11" fmla="*/ 18 h 47"/>
                  <a:gd name="T12" fmla="*/ 22 w 69"/>
                  <a:gd name="T13" fmla="*/ 27 h 47"/>
                  <a:gd name="T14" fmla="*/ 16 w 69"/>
                  <a:gd name="T15" fmla="*/ 26 h 47"/>
                  <a:gd name="T16" fmla="*/ 12 w 69"/>
                  <a:gd name="T17" fmla="*/ 22 h 47"/>
                  <a:gd name="T18" fmla="*/ 0 w 69"/>
                  <a:gd name="T19" fmla="*/ 20 h 47"/>
                  <a:gd name="T20" fmla="*/ 0 w 69"/>
                  <a:gd name="T21" fmla="*/ 18 h 4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9" h="47">
                    <a:moveTo>
                      <a:pt x="0" y="31"/>
                    </a:moveTo>
                    <a:cubicBezTo>
                      <a:pt x="7" y="24"/>
                      <a:pt x="9" y="22"/>
                      <a:pt x="18" y="25"/>
                    </a:cubicBezTo>
                    <a:cubicBezTo>
                      <a:pt x="25" y="4"/>
                      <a:pt x="36" y="12"/>
                      <a:pt x="52" y="1"/>
                    </a:cubicBezTo>
                    <a:cubicBezTo>
                      <a:pt x="56" y="2"/>
                      <a:pt x="61" y="0"/>
                      <a:pt x="64" y="3"/>
                    </a:cubicBezTo>
                    <a:cubicBezTo>
                      <a:pt x="69" y="8"/>
                      <a:pt x="50" y="19"/>
                      <a:pt x="50" y="19"/>
                    </a:cubicBezTo>
                    <a:cubicBezTo>
                      <a:pt x="46" y="31"/>
                      <a:pt x="35" y="22"/>
                      <a:pt x="28" y="33"/>
                    </a:cubicBezTo>
                    <a:cubicBezTo>
                      <a:pt x="31" y="41"/>
                      <a:pt x="31" y="44"/>
                      <a:pt x="22" y="47"/>
                    </a:cubicBezTo>
                    <a:cubicBezTo>
                      <a:pt x="20" y="46"/>
                      <a:pt x="18" y="46"/>
                      <a:pt x="16" y="45"/>
                    </a:cubicBezTo>
                    <a:cubicBezTo>
                      <a:pt x="14" y="43"/>
                      <a:pt x="14" y="40"/>
                      <a:pt x="12" y="39"/>
                    </a:cubicBezTo>
                    <a:cubicBezTo>
                      <a:pt x="8" y="37"/>
                      <a:pt x="0" y="35"/>
                      <a:pt x="0" y="35"/>
                    </a:cubicBezTo>
                    <a:cubicBezTo>
                      <a:pt x="2" y="26"/>
                      <a:pt x="3" y="25"/>
                      <a:pt x="0" y="31"/>
                    </a:cubicBezTo>
                    <a:close/>
                  </a:path>
                </a:pathLst>
              </a:custGeom>
              <a:solidFill>
                <a:schemeClr val="folHlink"/>
              </a:solidFill>
              <a:ln w="9525">
                <a:noFill/>
                <a:round/>
                <a:headEnd/>
                <a:tailEnd/>
              </a:ln>
            </p:spPr>
            <p:txBody>
              <a:bodyPr/>
              <a:lstStyle/>
              <a:p>
                <a:endParaRPr lang="zh-CN" altLang="en-US"/>
              </a:p>
            </p:txBody>
          </p:sp>
          <p:sp>
            <p:nvSpPr>
              <p:cNvPr id="42" name="任意多边形 82957"/>
              <p:cNvSpPr>
                <a:spLocks noChangeArrowheads="1"/>
              </p:cNvSpPr>
              <p:nvPr userDrawn="1"/>
            </p:nvSpPr>
            <p:spPr bwMode="auto">
              <a:xfrm>
                <a:off x="2007" y="739"/>
                <a:ext cx="354" cy="228"/>
              </a:xfrm>
              <a:custGeom>
                <a:avLst/>
                <a:gdLst>
                  <a:gd name="T0" fmla="*/ 10 w 355"/>
                  <a:gd name="T1" fmla="*/ 2 h 277"/>
                  <a:gd name="T2" fmla="*/ 36 w 355"/>
                  <a:gd name="T3" fmla="*/ 10 h 277"/>
                  <a:gd name="T4" fmla="*/ 46 w 355"/>
                  <a:gd name="T5" fmla="*/ 17 h 277"/>
                  <a:gd name="T6" fmla="*/ 76 w 355"/>
                  <a:gd name="T7" fmla="*/ 29 h 277"/>
                  <a:gd name="T8" fmla="*/ 92 w 355"/>
                  <a:gd name="T9" fmla="*/ 36 h 277"/>
                  <a:gd name="T10" fmla="*/ 122 w 355"/>
                  <a:gd name="T11" fmla="*/ 55 h 277"/>
                  <a:gd name="T12" fmla="*/ 136 w 355"/>
                  <a:gd name="T13" fmla="*/ 71 h 277"/>
                  <a:gd name="T14" fmla="*/ 148 w 355"/>
                  <a:gd name="T15" fmla="*/ 74 h 277"/>
                  <a:gd name="T16" fmla="*/ 154 w 355"/>
                  <a:gd name="T17" fmla="*/ 83 h 277"/>
                  <a:gd name="T18" fmla="*/ 176 w 355"/>
                  <a:gd name="T19" fmla="*/ 85 h 277"/>
                  <a:gd name="T20" fmla="*/ 170 w 355"/>
                  <a:gd name="T21" fmla="*/ 109 h 277"/>
                  <a:gd name="T22" fmla="*/ 177 w 355"/>
                  <a:gd name="T23" fmla="*/ 124 h 277"/>
                  <a:gd name="T24" fmla="*/ 195 w 355"/>
                  <a:gd name="T25" fmla="*/ 129 h 277"/>
                  <a:gd name="T26" fmla="*/ 213 w 355"/>
                  <a:gd name="T27" fmla="*/ 131 h 277"/>
                  <a:gd name="T28" fmla="*/ 233 w 355"/>
                  <a:gd name="T29" fmla="*/ 135 h 277"/>
                  <a:gd name="T30" fmla="*/ 251 w 355"/>
                  <a:gd name="T31" fmla="*/ 132 h 277"/>
                  <a:gd name="T32" fmla="*/ 269 w 355"/>
                  <a:gd name="T33" fmla="*/ 138 h 277"/>
                  <a:gd name="T34" fmla="*/ 293 w 355"/>
                  <a:gd name="T35" fmla="*/ 143 h 277"/>
                  <a:gd name="T36" fmla="*/ 311 w 355"/>
                  <a:gd name="T37" fmla="*/ 147 h 277"/>
                  <a:gd name="T38" fmla="*/ 349 w 355"/>
                  <a:gd name="T39" fmla="*/ 148 h 277"/>
                  <a:gd name="T40" fmla="*/ 339 w 355"/>
                  <a:gd name="T41" fmla="*/ 153 h 277"/>
                  <a:gd name="T42" fmla="*/ 319 w 355"/>
                  <a:gd name="T43" fmla="*/ 151 h 277"/>
                  <a:gd name="T44" fmla="*/ 297 w 355"/>
                  <a:gd name="T45" fmla="*/ 151 h 277"/>
                  <a:gd name="T46" fmla="*/ 285 w 355"/>
                  <a:gd name="T47" fmla="*/ 148 h 277"/>
                  <a:gd name="T48" fmla="*/ 249 w 355"/>
                  <a:gd name="T49" fmla="*/ 147 h 277"/>
                  <a:gd name="T50" fmla="*/ 231 w 355"/>
                  <a:gd name="T51" fmla="*/ 145 h 277"/>
                  <a:gd name="T52" fmla="*/ 172 w 355"/>
                  <a:gd name="T53" fmla="*/ 135 h 277"/>
                  <a:gd name="T54" fmla="*/ 160 w 355"/>
                  <a:gd name="T55" fmla="*/ 121 h 277"/>
                  <a:gd name="T56" fmla="*/ 126 w 355"/>
                  <a:gd name="T57" fmla="*/ 112 h 277"/>
                  <a:gd name="T58" fmla="*/ 108 w 355"/>
                  <a:gd name="T59" fmla="*/ 104 h 277"/>
                  <a:gd name="T60" fmla="*/ 94 w 355"/>
                  <a:gd name="T61" fmla="*/ 88 h 277"/>
                  <a:gd name="T62" fmla="*/ 68 w 355"/>
                  <a:gd name="T63" fmla="*/ 60 h 277"/>
                  <a:gd name="T64" fmla="*/ 64 w 355"/>
                  <a:gd name="T65" fmla="*/ 57 h 277"/>
                  <a:gd name="T66" fmla="*/ 58 w 355"/>
                  <a:gd name="T67" fmla="*/ 55 h 277"/>
                  <a:gd name="T68" fmla="*/ 54 w 355"/>
                  <a:gd name="T69" fmla="*/ 49 h 277"/>
                  <a:gd name="T70" fmla="*/ 38 w 355"/>
                  <a:gd name="T71" fmla="*/ 33 h 277"/>
                  <a:gd name="T72" fmla="*/ 20 w 355"/>
                  <a:gd name="T73" fmla="*/ 22 h 277"/>
                  <a:gd name="T74" fmla="*/ 4 w 355"/>
                  <a:gd name="T75" fmla="*/ 12 h 277"/>
                  <a:gd name="T76" fmla="*/ 10 w 355"/>
                  <a:gd name="T77" fmla="*/ 2 h 277"/>
                  <a:gd name="T78" fmla="*/ 10 w 355"/>
                  <a:gd name="T79" fmla="*/ 2 h 277"/>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355" h="277">
                    <a:moveTo>
                      <a:pt x="10" y="4"/>
                    </a:moveTo>
                    <a:cubicBezTo>
                      <a:pt x="22" y="0"/>
                      <a:pt x="24" y="14"/>
                      <a:pt x="36" y="18"/>
                    </a:cubicBezTo>
                    <a:cubicBezTo>
                      <a:pt x="37" y="19"/>
                      <a:pt x="45" y="29"/>
                      <a:pt x="46" y="30"/>
                    </a:cubicBezTo>
                    <a:cubicBezTo>
                      <a:pt x="56" y="40"/>
                      <a:pt x="67" y="38"/>
                      <a:pt x="76" y="52"/>
                    </a:cubicBezTo>
                    <a:cubicBezTo>
                      <a:pt x="80" y="58"/>
                      <a:pt x="92" y="66"/>
                      <a:pt x="92" y="66"/>
                    </a:cubicBezTo>
                    <a:cubicBezTo>
                      <a:pt x="96" y="79"/>
                      <a:pt x="112" y="88"/>
                      <a:pt x="122" y="98"/>
                    </a:cubicBezTo>
                    <a:cubicBezTo>
                      <a:pt x="124" y="105"/>
                      <a:pt x="130" y="124"/>
                      <a:pt x="136" y="128"/>
                    </a:cubicBezTo>
                    <a:cubicBezTo>
                      <a:pt x="140" y="130"/>
                      <a:pt x="148" y="132"/>
                      <a:pt x="148" y="132"/>
                    </a:cubicBezTo>
                    <a:cubicBezTo>
                      <a:pt x="150" y="138"/>
                      <a:pt x="154" y="150"/>
                      <a:pt x="154" y="150"/>
                    </a:cubicBezTo>
                    <a:cubicBezTo>
                      <a:pt x="161" y="139"/>
                      <a:pt x="168" y="144"/>
                      <a:pt x="176" y="152"/>
                    </a:cubicBezTo>
                    <a:cubicBezTo>
                      <a:pt x="174" y="167"/>
                      <a:pt x="173" y="181"/>
                      <a:pt x="170" y="196"/>
                    </a:cubicBezTo>
                    <a:cubicBezTo>
                      <a:pt x="171" y="202"/>
                      <a:pt x="174" y="220"/>
                      <a:pt x="180" y="224"/>
                    </a:cubicBezTo>
                    <a:cubicBezTo>
                      <a:pt x="185" y="228"/>
                      <a:pt x="193" y="228"/>
                      <a:pt x="198" y="232"/>
                    </a:cubicBezTo>
                    <a:cubicBezTo>
                      <a:pt x="204" y="230"/>
                      <a:pt x="216" y="234"/>
                      <a:pt x="216" y="234"/>
                    </a:cubicBezTo>
                    <a:cubicBezTo>
                      <a:pt x="223" y="241"/>
                      <a:pt x="225" y="245"/>
                      <a:pt x="236" y="242"/>
                    </a:cubicBezTo>
                    <a:cubicBezTo>
                      <a:pt x="242" y="240"/>
                      <a:pt x="254" y="236"/>
                      <a:pt x="254" y="236"/>
                    </a:cubicBezTo>
                    <a:cubicBezTo>
                      <a:pt x="260" y="240"/>
                      <a:pt x="265" y="246"/>
                      <a:pt x="272" y="248"/>
                    </a:cubicBezTo>
                    <a:cubicBezTo>
                      <a:pt x="277" y="250"/>
                      <a:pt x="291" y="252"/>
                      <a:pt x="296" y="256"/>
                    </a:cubicBezTo>
                    <a:cubicBezTo>
                      <a:pt x="301" y="260"/>
                      <a:pt x="314" y="264"/>
                      <a:pt x="314" y="264"/>
                    </a:cubicBezTo>
                    <a:cubicBezTo>
                      <a:pt x="330" y="263"/>
                      <a:pt x="338" y="261"/>
                      <a:pt x="352" y="266"/>
                    </a:cubicBezTo>
                    <a:cubicBezTo>
                      <a:pt x="355" y="275"/>
                      <a:pt x="350" y="277"/>
                      <a:pt x="342" y="274"/>
                    </a:cubicBezTo>
                    <a:cubicBezTo>
                      <a:pt x="336" y="276"/>
                      <a:pt x="322" y="272"/>
                      <a:pt x="322" y="272"/>
                    </a:cubicBezTo>
                    <a:cubicBezTo>
                      <a:pt x="314" y="275"/>
                      <a:pt x="308" y="272"/>
                      <a:pt x="300" y="270"/>
                    </a:cubicBezTo>
                    <a:cubicBezTo>
                      <a:pt x="296" y="269"/>
                      <a:pt x="288" y="266"/>
                      <a:pt x="288" y="266"/>
                    </a:cubicBezTo>
                    <a:cubicBezTo>
                      <a:pt x="276" y="270"/>
                      <a:pt x="264" y="266"/>
                      <a:pt x="252" y="264"/>
                    </a:cubicBezTo>
                    <a:cubicBezTo>
                      <a:pt x="245" y="259"/>
                      <a:pt x="242" y="257"/>
                      <a:pt x="234" y="260"/>
                    </a:cubicBezTo>
                    <a:cubicBezTo>
                      <a:pt x="211" y="252"/>
                      <a:pt x="192" y="256"/>
                      <a:pt x="172" y="242"/>
                    </a:cubicBezTo>
                    <a:cubicBezTo>
                      <a:pt x="165" y="231"/>
                      <a:pt x="176" y="221"/>
                      <a:pt x="160" y="216"/>
                    </a:cubicBezTo>
                    <a:cubicBezTo>
                      <a:pt x="154" y="233"/>
                      <a:pt x="136" y="203"/>
                      <a:pt x="126" y="200"/>
                    </a:cubicBezTo>
                    <a:cubicBezTo>
                      <a:pt x="120" y="196"/>
                      <a:pt x="114" y="190"/>
                      <a:pt x="108" y="186"/>
                    </a:cubicBezTo>
                    <a:cubicBezTo>
                      <a:pt x="104" y="175"/>
                      <a:pt x="104" y="165"/>
                      <a:pt x="94" y="158"/>
                    </a:cubicBezTo>
                    <a:cubicBezTo>
                      <a:pt x="83" y="142"/>
                      <a:pt x="85" y="119"/>
                      <a:pt x="68" y="108"/>
                    </a:cubicBezTo>
                    <a:cubicBezTo>
                      <a:pt x="67" y="106"/>
                      <a:pt x="66" y="104"/>
                      <a:pt x="64" y="102"/>
                    </a:cubicBezTo>
                    <a:cubicBezTo>
                      <a:pt x="62" y="101"/>
                      <a:pt x="59" y="102"/>
                      <a:pt x="58" y="100"/>
                    </a:cubicBezTo>
                    <a:cubicBezTo>
                      <a:pt x="56" y="97"/>
                      <a:pt x="54" y="88"/>
                      <a:pt x="54" y="88"/>
                    </a:cubicBezTo>
                    <a:cubicBezTo>
                      <a:pt x="59" y="73"/>
                      <a:pt x="52" y="61"/>
                      <a:pt x="38" y="58"/>
                    </a:cubicBezTo>
                    <a:cubicBezTo>
                      <a:pt x="32" y="49"/>
                      <a:pt x="31" y="44"/>
                      <a:pt x="20" y="40"/>
                    </a:cubicBezTo>
                    <a:cubicBezTo>
                      <a:pt x="16" y="27"/>
                      <a:pt x="16" y="26"/>
                      <a:pt x="4" y="22"/>
                    </a:cubicBezTo>
                    <a:cubicBezTo>
                      <a:pt x="1" y="13"/>
                      <a:pt x="0" y="5"/>
                      <a:pt x="10" y="2"/>
                    </a:cubicBezTo>
                    <a:cubicBezTo>
                      <a:pt x="18" y="5"/>
                      <a:pt x="18" y="4"/>
                      <a:pt x="10" y="4"/>
                    </a:cubicBezTo>
                    <a:close/>
                  </a:path>
                </a:pathLst>
              </a:custGeom>
              <a:solidFill>
                <a:schemeClr val="folHlink"/>
              </a:solidFill>
              <a:ln w="9525">
                <a:noFill/>
                <a:round/>
                <a:headEnd/>
                <a:tailEnd/>
              </a:ln>
            </p:spPr>
            <p:txBody>
              <a:bodyPr/>
              <a:lstStyle/>
              <a:p>
                <a:endParaRPr lang="zh-CN" altLang="en-US"/>
              </a:p>
            </p:txBody>
          </p:sp>
          <p:sp>
            <p:nvSpPr>
              <p:cNvPr id="43" name="任意多边形 82958"/>
              <p:cNvSpPr>
                <a:spLocks noChangeArrowheads="1"/>
              </p:cNvSpPr>
              <p:nvPr userDrawn="1"/>
            </p:nvSpPr>
            <p:spPr bwMode="auto">
              <a:xfrm>
                <a:off x="2222" y="724"/>
                <a:ext cx="157" cy="167"/>
              </a:xfrm>
              <a:custGeom>
                <a:avLst/>
                <a:gdLst>
                  <a:gd name="T0" fmla="*/ 54 w 156"/>
                  <a:gd name="T1" fmla="*/ 36 h 206"/>
                  <a:gd name="T2" fmla="*/ 66 w 156"/>
                  <a:gd name="T3" fmla="*/ 31 h 206"/>
                  <a:gd name="T4" fmla="*/ 68 w 156"/>
                  <a:gd name="T5" fmla="*/ 28 h 206"/>
                  <a:gd name="T6" fmla="*/ 83 w 156"/>
                  <a:gd name="T7" fmla="*/ 24 h 206"/>
                  <a:gd name="T8" fmla="*/ 109 w 156"/>
                  <a:gd name="T9" fmla="*/ 12 h 206"/>
                  <a:gd name="T10" fmla="*/ 115 w 156"/>
                  <a:gd name="T11" fmla="*/ 2 h 206"/>
                  <a:gd name="T12" fmla="*/ 127 w 156"/>
                  <a:gd name="T13" fmla="*/ 0 h 206"/>
                  <a:gd name="T14" fmla="*/ 153 w 156"/>
                  <a:gd name="T15" fmla="*/ 15 h 206"/>
                  <a:gd name="T16" fmla="*/ 149 w 156"/>
                  <a:gd name="T17" fmla="*/ 24 h 206"/>
                  <a:gd name="T18" fmla="*/ 129 w 156"/>
                  <a:gd name="T19" fmla="*/ 34 h 206"/>
                  <a:gd name="T20" fmla="*/ 135 w 156"/>
                  <a:gd name="T21" fmla="*/ 50 h 206"/>
                  <a:gd name="T22" fmla="*/ 145 w 156"/>
                  <a:gd name="T23" fmla="*/ 58 h 206"/>
                  <a:gd name="T24" fmla="*/ 149 w 156"/>
                  <a:gd name="T25" fmla="*/ 68 h 206"/>
                  <a:gd name="T26" fmla="*/ 131 w 156"/>
                  <a:gd name="T27" fmla="*/ 68 h 206"/>
                  <a:gd name="T28" fmla="*/ 119 w 156"/>
                  <a:gd name="T29" fmla="*/ 78 h 206"/>
                  <a:gd name="T30" fmla="*/ 107 w 156"/>
                  <a:gd name="T31" fmla="*/ 83 h 206"/>
                  <a:gd name="T32" fmla="*/ 103 w 156"/>
                  <a:gd name="T33" fmla="*/ 106 h 206"/>
                  <a:gd name="T34" fmla="*/ 91 w 156"/>
                  <a:gd name="T35" fmla="*/ 108 h 206"/>
                  <a:gd name="T36" fmla="*/ 85 w 156"/>
                  <a:gd name="T37" fmla="*/ 109 h 206"/>
                  <a:gd name="T38" fmla="*/ 76 w 156"/>
                  <a:gd name="T39" fmla="*/ 108 h 206"/>
                  <a:gd name="T40" fmla="*/ 72 w 156"/>
                  <a:gd name="T41" fmla="*/ 101 h 206"/>
                  <a:gd name="T42" fmla="*/ 60 w 156"/>
                  <a:gd name="T43" fmla="*/ 99 h 206"/>
                  <a:gd name="T44" fmla="*/ 42 w 156"/>
                  <a:gd name="T45" fmla="*/ 103 h 206"/>
                  <a:gd name="T46" fmla="*/ 28 w 156"/>
                  <a:gd name="T47" fmla="*/ 99 h 206"/>
                  <a:gd name="T48" fmla="*/ 10 w 156"/>
                  <a:gd name="T49" fmla="*/ 79 h 206"/>
                  <a:gd name="T50" fmla="*/ 4 w 156"/>
                  <a:gd name="T51" fmla="*/ 69 h 206"/>
                  <a:gd name="T52" fmla="*/ 0 w 156"/>
                  <a:gd name="T53" fmla="*/ 63 h 206"/>
                  <a:gd name="T54" fmla="*/ 20 w 156"/>
                  <a:gd name="T55" fmla="*/ 51 h 206"/>
                  <a:gd name="T56" fmla="*/ 32 w 156"/>
                  <a:gd name="T57" fmla="*/ 55 h 206"/>
                  <a:gd name="T58" fmla="*/ 34 w 156"/>
                  <a:gd name="T59" fmla="*/ 43 h 206"/>
                  <a:gd name="T60" fmla="*/ 52 w 156"/>
                  <a:gd name="T61" fmla="*/ 37 h 206"/>
                  <a:gd name="T62" fmla="*/ 54 w 156"/>
                  <a:gd name="T63" fmla="*/ 36 h 20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56" h="206">
                    <a:moveTo>
                      <a:pt x="54" y="66"/>
                    </a:moveTo>
                    <a:cubicBezTo>
                      <a:pt x="58" y="63"/>
                      <a:pt x="64" y="63"/>
                      <a:pt x="66" y="58"/>
                    </a:cubicBezTo>
                    <a:cubicBezTo>
                      <a:pt x="67" y="56"/>
                      <a:pt x="67" y="53"/>
                      <a:pt x="68" y="52"/>
                    </a:cubicBezTo>
                    <a:cubicBezTo>
                      <a:pt x="71" y="49"/>
                      <a:pt x="80" y="44"/>
                      <a:pt x="80" y="44"/>
                    </a:cubicBezTo>
                    <a:cubicBezTo>
                      <a:pt x="113" y="55"/>
                      <a:pt x="85" y="29"/>
                      <a:pt x="106" y="22"/>
                    </a:cubicBezTo>
                    <a:cubicBezTo>
                      <a:pt x="110" y="17"/>
                      <a:pt x="108" y="9"/>
                      <a:pt x="112" y="4"/>
                    </a:cubicBezTo>
                    <a:cubicBezTo>
                      <a:pt x="115" y="1"/>
                      <a:pt x="124" y="0"/>
                      <a:pt x="124" y="0"/>
                    </a:cubicBezTo>
                    <a:cubicBezTo>
                      <a:pt x="138" y="14"/>
                      <a:pt x="126" y="23"/>
                      <a:pt x="150" y="28"/>
                    </a:cubicBezTo>
                    <a:cubicBezTo>
                      <a:pt x="156" y="36"/>
                      <a:pt x="154" y="39"/>
                      <a:pt x="146" y="44"/>
                    </a:cubicBezTo>
                    <a:cubicBezTo>
                      <a:pt x="141" y="52"/>
                      <a:pt x="135" y="61"/>
                      <a:pt x="126" y="64"/>
                    </a:cubicBezTo>
                    <a:cubicBezTo>
                      <a:pt x="118" y="75"/>
                      <a:pt x="128" y="83"/>
                      <a:pt x="132" y="94"/>
                    </a:cubicBezTo>
                    <a:cubicBezTo>
                      <a:pt x="129" y="103"/>
                      <a:pt x="135" y="105"/>
                      <a:pt x="142" y="110"/>
                    </a:cubicBezTo>
                    <a:cubicBezTo>
                      <a:pt x="145" y="119"/>
                      <a:pt x="141" y="120"/>
                      <a:pt x="146" y="128"/>
                    </a:cubicBezTo>
                    <a:cubicBezTo>
                      <a:pt x="142" y="139"/>
                      <a:pt x="135" y="133"/>
                      <a:pt x="128" y="128"/>
                    </a:cubicBezTo>
                    <a:cubicBezTo>
                      <a:pt x="116" y="132"/>
                      <a:pt x="122" y="136"/>
                      <a:pt x="116" y="146"/>
                    </a:cubicBezTo>
                    <a:cubicBezTo>
                      <a:pt x="113" y="151"/>
                      <a:pt x="108" y="152"/>
                      <a:pt x="104" y="156"/>
                    </a:cubicBezTo>
                    <a:cubicBezTo>
                      <a:pt x="107" y="167"/>
                      <a:pt x="112" y="191"/>
                      <a:pt x="100" y="198"/>
                    </a:cubicBezTo>
                    <a:cubicBezTo>
                      <a:pt x="96" y="200"/>
                      <a:pt x="92" y="200"/>
                      <a:pt x="88" y="202"/>
                    </a:cubicBezTo>
                    <a:cubicBezTo>
                      <a:pt x="86" y="203"/>
                      <a:pt x="84" y="205"/>
                      <a:pt x="82" y="206"/>
                    </a:cubicBezTo>
                    <a:cubicBezTo>
                      <a:pt x="80" y="205"/>
                      <a:pt x="77" y="204"/>
                      <a:pt x="76" y="202"/>
                    </a:cubicBezTo>
                    <a:cubicBezTo>
                      <a:pt x="74" y="198"/>
                      <a:pt x="76" y="191"/>
                      <a:pt x="72" y="190"/>
                    </a:cubicBezTo>
                    <a:cubicBezTo>
                      <a:pt x="68" y="189"/>
                      <a:pt x="60" y="186"/>
                      <a:pt x="60" y="186"/>
                    </a:cubicBezTo>
                    <a:cubicBezTo>
                      <a:pt x="53" y="188"/>
                      <a:pt x="49" y="192"/>
                      <a:pt x="42" y="194"/>
                    </a:cubicBezTo>
                    <a:cubicBezTo>
                      <a:pt x="34" y="189"/>
                      <a:pt x="37" y="183"/>
                      <a:pt x="28" y="186"/>
                    </a:cubicBezTo>
                    <a:cubicBezTo>
                      <a:pt x="12" y="181"/>
                      <a:pt x="19" y="161"/>
                      <a:pt x="10" y="148"/>
                    </a:cubicBezTo>
                    <a:cubicBezTo>
                      <a:pt x="5" y="121"/>
                      <a:pt x="11" y="147"/>
                      <a:pt x="4" y="130"/>
                    </a:cubicBezTo>
                    <a:cubicBezTo>
                      <a:pt x="2" y="126"/>
                      <a:pt x="0" y="118"/>
                      <a:pt x="0" y="118"/>
                    </a:cubicBezTo>
                    <a:cubicBezTo>
                      <a:pt x="2" y="95"/>
                      <a:pt x="0" y="83"/>
                      <a:pt x="20" y="96"/>
                    </a:cubicBezTo>
                    <a:cubicBezTo>
                      <a:pt x="23" y="105"/>
                      <a:pt x="23" y="110"/>
                      <a:pt x="32" y="104"/>
                    </a:cubicBezTo>
                    <a:cubicBezTo>
                      <a:pt x="35" y="95"/>
                      <a:pt x="29" y="88"/>
                      <a:pt x="34" y="80"/>
                    </a:cubicBezTo>
                    <a:cubicBezTo>
                      <a:pt x="36" y="76"/>
                      <a:pt x="48" y="73"/>
                      <a:pt x="52" y="70"/>
                    </a:cubicBezTo>
                    <a:cubicBezTo>
                      <a:pt x="57" y="63"/>
                      <a:pt x="58" y="62"/>
                      <a:pt x="54" y="66"/>
                    </a:cubicBezTo>
                    <a:close/>
                  </a:path>
                </a:pathLst>
              </a:custGeom>
              <a:solidFill>
                <a:schemeClr val="folHlink"/>
              </a:solidFill>
              <a:ln w="9525">
                <a:noFill/>
                <a:round/>
                <a:headEnd/>
                <a:tailEnd/>
              </a:ln>
            </p:spPr>
            <p:txBody>
              <a:bodyPr/>
              <a:lstStyle/>
              <a:p>
                <a:endParaRPr lang="zh-CN" altLang="en-US"/>
              </a:p>
            </p:txBody>
          </p:sp>
          <p:sp>
            <p:nvSpPr>
              <p:cNvPr id="44" name="任意多边形 82959"/>
              <p:cNvSpPr>
                <a:spLocks noChangeArrowheads="1"/>
              </p:cNvSpPr>
              <p:nvPr userDrawn="1"/>
            </p:nvSpPr>
            <p:spPr bwMode="auto">
              <a:xfrm>
                <a:off x="2375" y="800"/>
                <a:ext cx="110" cy="32"/>
              </a:xfrm>
              <a:custGeom>
                <a:avLst/>
                <a:gdLst>
                  <a:gd name="T0" fmla="*/ 4 w 109"/>
                  <a:gd name="T1" fmla="*/ 19 h 38"/>
                  <a:gd name="T2" fmla="*/ 18 w 109"/>
                  <a:gd name="T3" fmla="*/ 6 h 38"/>
                  <a:gd name="T4" fmla="*/ 46 w 109"/>
                  <a:gd name="T5" fmla="*/ 12 h 38"/>
                  <a:gd name="T6" fmla="*/ 75 w 109"/>
                  <a:gd name="T7" fmla="*/ 8 h 38"/>
                  <a:gd name="T8" fmla="*/ 93 w 109"/>
                  <a:gd name="T9" fmla="*/ 0 h 38"/>
                  <a:gd name="T10" fmla="*/ 79 w 109"/>
                  <a:gd name="T11" fmla="*/ 16 h 38"/>
                  <a:gd name="T12" fmla="*/ 63 w 109"/>
                  <a:gd name="T13" fmla="*/ 23 h 38"/>
                  <a:gd name="T14" fmla="*/ 42 w 109"/>
                  <a:gd name="T15" fmla="*/ 19 h 38"/>
                  <a:gd name="T16" fmla="*/ 14 w 109"/>
                  <a:gd name="T17" fmla="*/ 18 h 38"/>
                  <a:gd name="T18" fmla="*/ 4 w 109"/>
                  <a:gd name="T19" fmla="*/ 19 h 3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9" h="38">
                    <a:moveTo>
                      <a:pt x="4" y="32"/>
                    </a:moveTo>
                    <a:cubicBezTo>
                      <a:pt x="7" y="22"/>
                      <a:pt x="7" y="14"/>
                      <a:pt x="18" y="10"/>
                    </a:cubicBezTo>
                    <a:cubicBezTo>
                      <a:pt x="28" y="12"/>
                      <a:pt x="37" y="14"/>
                      <a:pt x="46" y="20"/>
                    </a:cubicBezTo>
                    <a:cubicBezTo>
                      <a:pt x="62" y="15"/>
                      <a:pt x="54" y="17"/>
                      <a:pt x="72" y="14"/>
                    </a:cubicBezTo>
                    <a:cubicBezTo>
                      <a:pt x="77" y="9"/>
                      <a:pt x="90" y="0"/>
                      <a:pt x="90" y="0"/>
                    </a:cubicBezTo>
                    <a:cubicBezTo>
                      <a:pt x="109" y="6"/>
                      <a:pt x="85" y="23"/>
                      <a:pt x="76" y="26"/>
                    </a:cubicBezTo>
                    <a:cubicBezTo>
                      <a:pt x="71" y="33"/>
                      <a:pt x="68" y="35"/>
                      <a:pt x="60" y="38"/>
                    </a:cubicBezTo>
                    <a:cubicBezTo>
                      <a:pt x="54" y="36"/>
                      <a:pt x="42" y="32"/>
                      <a:pt x="42" y="32"/>
                    </a:cubicBezTo>
                    <a:cubicBezTo>
                      <a:pt x="33" y="23"/>
                      <a:pt x="26" y="26"/>
                      <a:pt x="14" y="30"/>
                    </a:cubicBezTo>
                    <a:cubicBezTo>
                      <a:pt x="1" y="28"/>
                      <a:pt x="0" y="24"/>
                      <a:pt x="4" y="32"/>
                    </a:cubicBezTo>
                    <a:close/>
                  </a:path>
                </a:pathLst>
              </a:custGeom>
              <a:solidFill>
                <a:schemeClr val="folHlink"/>
              </a:solidFill>
              <a:ln w="9525">
                <a:noFill/>
                <a:round/>
                <a:headEnd/>
                <a:tailEnd/>
              </a:ln>
            </p:spPr>
            <p:txBody>
              <a:bodyPr/>
              <a:lstStyle/>
              <a:p>
                <a:endParaRPr lang="zh-CN" altLang="en-US"/>
              </a:p>
            </p:txBody>
          </p:sp>
          <p:sp>
            <p:nvSpPr>
              <p:cNvPr id="45" name="任意多边形 82960"/>
              <p:cNvSpPr>
                <a:spLocks noChangeArrowheads="1"/>
              </p:cNvSpPr>
              <p:nvPr userDrawn="1"/>
            </p:nvSpPr>
            <p:spPr bwMode="auto">
              <a:xfrm>
                <a:off x="2370" y="839"/>
                <a:ext cx="75" cy="84"/>
              </a:xfrm>
              <a:custGeom>
                <a:avLst/>
                <a:gdLst>
                  <a:gd name="T0" fmla="*/ 8 w 76"/>
                  <a:gd name="T1" fmla="*/ 10 h 104"/>
                  <a:gd name="T2" fmla="*/ 18 w 76"/>
                  <a:gd name="T3" fmla="*/ 0 h 104"/>
                  <a:gd name="T4" fmla="*/ 34 w 76"/>
                  <a:gd name="T5" fmla="*/ 10 h 104"/>
                  <a:gd name="T6" fmla="*/ 59 w 76"/>
                  <a:gd name="T7" fmla="*/ 2 h 104"/>
                  <a:gd name="T8" fmla="*/ 43 w 76"/>
                  <a:gd name="T9" fmla="*/ 18 h 104"/>
                  <a:gd name="T10" fmla="*/ 51 w 76"/>
                  <a:gd name="T11" fmla="*/ 26 h 104"/>
                  <a:gd name="T12" fmla="*/ 55 w 76"/>
                  <a:gd name="T13" fmla="*/ 32 h 104"/>
                  <a:gd name="T14" fmla="*/ 43 w 76"/>
                  <a:gd name="T15" fmla="*/ 39 h 104"/>
                  <a:gd name="T16" fmla="*/ 34 w 76"/>
                  <a:gd name="T17" fmla="*/ 32 h 104"/>
                  <a:gd name="T18" fmla="*/ 22 w 76"/>
                  <a:gd name="T19" fmla="*/ 26 h 104"/>
                  <a:gd name="T20" fmla="*/ 28 w 76"/>
                  <a:gd name="T21" fmla="*/ 36 h 104"/>
                  <a:gd name="T22" fmla="*/ 30 w 76"/>
                  <a:gd name="T23" fmla="*/ 39 h 104"/>
                  <a:gd name="T24" fmla="*/ 20 w 76"/>
                  <a:gd name="T25" fmla="*/ 55 h 104"/>
                  <a:gd name="T26" fmla="*/ 12 w 76"/>
                  <a:gd name="T27" fmla="*/ 53 h 104"/>
                  <a:gd name="T28" fmla="*/ 8 w 76"/>
                  <a:gd name="T29" fmla="*/ 48 h 104"/>
                  <a:gd name="T30" fmla="*/ 0 w 76"/>
                  <a:gd name="T31" fmla="*/ 29 h 104"/>
                  <a:gd name="T32" fmla="*/ 2 w 76"/>
                  <a:gd name="T33" fmla="*/ 15 h 104"/>
                  <a:gd name="T34" fmla="*/ 8 w 76"/>
                  <a:gd name="T35" fmla="*/ 10 h 10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76" h="104">
                    <a:moveTo>
                      <a:pt x="8" y="18"/>
                    </a:moveTo>
                    <a:cubicBezTo>
                      <a:pt x="10" y="8"/>
                      <a:pt x="9" y="3"/>
                      <a:pt x="18" y="0"/>
                    </a:cubicBezTo>
                    <a:cubicBezTo>
                      <a:pt x="28" y="3"/>
                      <a:pt x="25" y="12"/>
                      <a:pt x="34" y="18"/>
                    </a:cubicBezTo>
                    <a:cubicBezTo>
                      <a:pt x="46" y="16"/>
                      <a:pt x="51" y="8"/>
                      <a:pt x="62" y="4"/>
                    </a:cubicBezTo>
                    <a:cubicBezTo>
                      <a:pt x="76" y="9"/>
                      <a:pt x="56" y="31"/>
                      <a:pt x="46" y="34"/>
                    </a:cubicBezTo>
                    <a:cubicBezTo>
                      <a:pt x="51" y="56"/>
                      <a:pt x="43" y="29"/>
                      <a:pt x="54" y="48"/>
                    </a:cubicBezTo>
                    <a:cubicBezTo>
                      <a:pt x="56" y="52"/>
                      <a:pt x="58" y="60"/>
                      <a:pt x="58" y="60"/>
                    </a:cubicBezTo>
                    <a:cubicBezTo>
                      <a:pt x="55" y="68"/>
                      <a:pt x="54" y="71"/>
                      <a:pt x="46" y="74"/>
                    </a:cubicBezTo>
                    <a:cubicBezTo>
                      <a:pt x="38" y="71"/>
                      <a:pt x="37" y="68"/>
                      <a:pt x="34" y="60"/>
                    </a:cubicBezTo>
                    <a:cubicBezTo>
                      <a:pt x="33" y="50"/>
                      <a:pt x="32" y="33"/>
                      <a:pt x="22" y="48"/>
                    </a:cubicBezTo>
                    <a:cubicBezTo>
                      <a:pt x="25" y="60"/>
                      <a:pt x="23" y="53"/>
                      <a:pt x="28" y="68"/>
                    </a:cubicBezTo>
                    <a:cubicBezTo>
                      <a:pt x="29" y="70"/>
                      <a:pt x="30" y="74"/>
                      <a:pt x="30" y="74"/>
                    </a:cubicBezTo>
                    <a:cubicBezTo>
                      <a:pt x="24" y="84"/>
                      <a:pt x="22" y="93"/>
                      <a:pt x="20" y="104"/>
                    </a:cubicBezTo>
                    <a:cubicBezTo>
                      <a:pt x="17" y="103"/>
                      <a:pt x="14" y="104"/>
                      <a:pt x="12" y="102"/>
                    </a:cubicBezTo>
                    <a:cubicBezTo>
                      <a:pt x="9" y="99"/>
                      <a:pt x="8" y="90"/>
                      <a:pt x="8" y="90"/>
                    </a:cubicBezTo>
                    <a:cubicBezTo>
                      <a:pt x="13" y="75"/>
                      <a:pt x="14" y="64"/>
                      <a:pt x="0" y="54"/>
                    </a:cubicBezTo>
                    <a:cubicBezTo>
                      <a:pt x="1" y="46"/>
                      <a:pt x="1" y="38"/>
                      <a:pt x="2" y="30"/>
                    </a:cubicBezTo>
                    <a:cubicBezTo>
                      <a:pt x="2" y="27"/>
                      <a:pt x="13" y="2"/>
                      <a:pt x="8" y="18"/>
                    </a:cubicBezTo>
                    <a:close/>
                  </a:path>
                </a:pathLst>
              </a:custGeom>
              <a:solidFill>
                <a:schemeClr val="folHlink"/>
              </a:solidFill>
              <a:ln w="9525">
                <a:noFill/>
                <a:round/>
                <a:headEnd/>
                <a:tailEnd/>
              </a:ln>
            </p:spPr>
            <p:txBody>
              <a:bodyPr/>
              <a:lstStyle/>
              <a:p>
                <a:endParaRPr lang="zh-CN" altLang="en-US"/>
              </a:p>
            </p:txBody>
          </p:sp>
          <p:sp>
            <p:nvSpPr>
              <p:cNvPr id="46" name="任意多边形 82961"/>
              <p:cNvSpPr>
                <a:spLocks noChangeArrowheads="1"/>
              </p:cNvSpPr>
              <p:nvPr userDrawn="1"/>
            </p:nvSpPr>
            <p:spPr bwMode="auto">
              <a:xfrm>
                <a:off x="2497" y="793"/>
                <a:ext cx="37" cy="49"/>
              </a:xfrm>
              <a:custGeom>
                <a:avLst/>
                <a:gdLst>
                  <a:gd name="T0" fmla="*/ 3 w 37"/>
                  <a:gd name="T1" fmla="*/ 14 h 61"/>
                  <a:gd name="T2" fmla="*/ 13 w 37"/>
                  <a:gd name="T3" fmla="*/ 0 h 61"/>
                  <a:gd name="T4" fmla="*/ 15 w 37"/>
                  <a:gd name="T5" fmla="*/ 14 h 61"/>
                  <a:gd name="T6" fmla="*/ 37 w 37"/>
                  <a:gd name="T7" fmla="*/ 20 h 61"/>
                  <a:gd name="T8" fmla="*/ 19 w 37"/>
                  <a:gd name="T9" fmla="*/ 22 h 61"/>
                  <a:gd name="T10" fmla="*/ 5 w 37"/>
                  <a:gd name="T11" fmla="*/ 31 h 61"/>
                  <a:gd name="T12" fmla="*/ 1 w 37"/>
                  <a:gd name="T13" fmla="*/ 18 h 61"/>
                  <a:gd name="T14" fmla="*/ 3 w 37"/>
                  <a:gd name="T15" fmla="*/ 14 h 6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7" h="61">
                    <a:moveTo>
                      <a:pt x="3" y="28"/>
                    </a:moveTo>
                    <a:cubicBezTo>
                      <a:pt x="5" y="14"/>
                      <a:pt x="2" y="7"/>
                      <a:pt x="13" y="0"/>
                    </a:cubicBezTo>
                    <a:cubicBezTo>
                      <a:pt x="26" y="9"/>
                      <a:pt x="23" y="17"/>
                      <a:pt x="15" y="28"/>
                    </a:cubicBezTo>
                    <a:cubicBezTo>
                      <a:pt x="25" y="31"/>
                      <a:pt x="33" y="27"/>
                      <a:pt x="37" y="38"/>
                    </a:cubicBezTo>
                    <a:cubicBezTo>
                      <a:pt x="30" y="45"/>
                      <a:pt x="28" y="47"/>
                      <a:pt x="19" y="44"/>
                    </a:cubicBezTo>
                    <a:cubicBezTo>
                      <a:pt x="13" y="54"/>
                      <a:pt x="18" y="61"/>
                      <a:pt x="5" y="58"/>
                    </a:cubicBezTo>
                    <a:cubicBezTo>
                      <a:pt x="0" y="50"/>
                      <a:pt x="3" y="44"/>
                      <a:pt x="1" y="34"/>
                    </a:cubicBezTo>
                    <a:cubicBezTo>
                      <a:pt x="2" y="32"/>
                      <a:pt x="3" y="28"/>
                      <a:pt x="3" y="28"/>
                    </a:cubicBezTo>
                    <a:close/>
                  </a:path>
                </a:pathLst>
              </a:custGeom>
              <a:solidFill>
                <a:schemeClr val="folHlink"/>
              </a:solidFill>
              <a:ln w="9525">
                <a:noFill/>
                <a:round/>
                <a:headEnd/>
                <a:tailEnd/>
              </a:ln>
            </p:spPr>
            <p:txBody>
              <a:bodyPr/>
              <a:lstStyle/>
              <a:p>
                <a:endParaRPr lang="zh-CN" altLang="en-US"/>
              </a:p>
            </p:txBody>
          </p:sp>
          <p:sp>
            <p:nvSpPr>
              <p:cNvPr id="47" name="任意多边形 82962"/>
              <p:cNvSpPr>
                <a:spLocks noChangeArrowheads="1"/>
              </p:cNvSpPr>
              <p:nvPr userDrawn="1"/>
            </p:nvSpPr>
            <p:spPr bwMode="auto">
              <a:xfrm>
                <a:off x="2506" y="869"/>
                <a:ext cx="47" cy="24"/>
              </a:xfrm>
              <a:custGeom>
                <a:avLst/>
                <a:gdLst>
                  <a:gd name="T0" fmla="*/ 7 w 49"/>
                  <a:gd name="T1" fmla="*/ 0 h 29"/>
                  <a:gd name="T2" fmla="*/ 26 w 49"/>
                  <a:gd name="T3" fmla="*/ 0 h 29"/>
                  <a:gd name="T4" fmla="*/ 43 w 49"/>
                  <a:gd name="T5" fmla="*/ 9 h 29"/>
                  <a:gd name="T6" fmla="*/ 32 w 49"/>
                  <a:gd name="T7" fmla="*/ 8 h 29"/>
                  <a:gd name="T8" fmla="*/ 3 w 49"/>
                  <a:gd name="T9" fmla="*/ 9 h 29"/>
                  <a:gd name="T10" fmla="*/ 7 w 49"/>
                  <a:gd name="T11" fmla="*/ 0 h 2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9" h="29">
                    <a:moveTo>
                      <a:pt x="7" y="0"/>
                    </a:moveTo>
                    <a:cubicBezTo>
                      <a:pt x="15" y="6"/>
                      <a:pt x="19" y="2"/>
                      <a:pt x="29" y="0"/>
                    </a:cubicBezTo>
                    <a:cubicBezTo>
                      <a:pt x="45" y="5"/>
                      <a:pt x="40" y="3"/>
                      <a:pt x="49" y="16"/>
                    </a:cubicBezTo>
                    <a:cubicBezTo>
                      <a:pt x="46" y="29"/>
                      <a:pt x="42" y="21"/>
                      <a:pt x="35" y="14"/>
                    </a:cubicBezTo>
                    <a:cubicBezTo>
                      <a:pt x="26" y="15"/>
                      <a:pt x="12" y="19"/>
                      <a:pt x="3" y="16"/>
                    </a:cubicBezTo>
                    <a:cubicBezTo>
                      <a:pt x="0" y="6"/>
                      <a:pt x="7" y="10"/>
                      <a:pt x="7" y="0"/>
                    </a:cubicBezTo>
                    <a:close/>
                  </a:path>
                </a:pathLst>
              </a:custGeom>
              <a:solidFill>
                <a:schemeClr val="folHlink"/>
              </a:solidFill>
              <a:ln w="9525">
                <a:noFill/>
                <a:round/>
                <a:headEnd/>
                <a:tailEnd/>
              </a:ln>
            </p:spPr>
            <p:txBody>
              <a:bodyPr/>
              <a:lstStyle/>
              <a:p>
                <a:endParaRPr lang="zh-CN" altLang="en-US"/>
              </a:p>
            </p:txBody>
          </p:sp>
          <p:sp>
            <p:nvSpPr>
              <p:cNvPr id="48" name="任意多边形 82963"/>
              <p:cNvSpPr>
                <a:spLocks noChangeArrowheads="1"/>
              </p:cNvSpPr>
              <p:nvPr userDrawn="1"/>
            </p:nvSpPr>
            <p:spPr bwMode="auto">
              <a:xfrm>
                <a:off x="2555" y="832"/>
                <a:ext cx="61" cy="42"/>
              </a:xfrm>
              <a:custGeom>
                <a:avLst/>
                <a:gdLst>
                  <a:gd name="T0" fmla="*/ 21 w 61"/>
                  <a:gd name="T1" fmla="*/ 25 h 48"/>
                  <a:gd name="T2" fmla="*/ 15 w 61"/>
                  <a:gd name="T3" fmla="*/ 18 h 48"/>
                  <a:gd name="T4" fmla="*/ 3 w 61"/>
                  <a:gd name="T5" fmla="*/ 15 h 48"/>
                  <a:gd name="T6" fmla="*/ 13 w 61"/>
                  <a:gd name="T7" fmla="*/ 5 h 48"/>
                  <a:gd name="T8" fmla="*/ 25 w 61"/>
                  <a:gd name="T9" fmla="*/ 0 h 48"/>
                  <a:gd name="T10" fmla="*/ 49 w 61"/>
                  <a:gd name="T11" fmla="*/ 7 h 48"/>
                  <a:gd name="T12" fmla="*/ 53 w 61"/>
                  <a:gd name="T13" fmla="*/ 14 h 48"/>
                  <a:gd name="T14" fmla="*/ 61 w 61"/>
                  <a:gd name="T15" fmla="*/ 22 h 48"/>
                  <a:gd name="T16" fmla="*/ 41 w 61"/>
                  <a:gd name="T17" fmla="*/ 25 h 48"/>
                  <a:gd name="T18" fmla="*/ 23 w 61"/>
                  <a:gd name="T19" fmla="*/ 30 h 48"/>
                  <a:gd name="T20" fmla="*/ 21 w 61"/>
                  <a:gd name="T21" fmla="*/ 25 h 4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1" h="48">
                    <a:moveTo>
                      <a:pt x="21" y="38"/>
                    </a:moveTo>
                    <a:cubicBezTo>
                      <a:pt x="19" y="34"/>
                      <a:pt x="19" y="29"/>
                      <a:pt x="15" y="26"/>
                    </a:cubicBezTo>
                    <a:cubicBezTo>
                      <a:pt x="12" y="24"/>
                      <a:pt x="3" y="22"/>
                      <a:pt x="3" y="22"/>
                    </a:cubicBezTo>
                    <a:cubicBezTo>
                      <a:pt x="0" y="12"/>
                      <a:pt x="5" y="12"/>
                      <a:pt x="13" y="8"/>
                    </a:cubicBezTo>
                    <a:cubicBezTo>
                      <a:pt x="17" y="6"/>
                      <a:pt x="25" y="0"/>
                      <a:pt x="25" y="0"/>
                    </a:cubicBezTo>
                    <a:cubicBezTo>
                      <a:pt x="37" y="2"/>
                      <a:pt x="41" y="2"/>
                      <a:pt x="49" y="10"/>
                    </a:cubicBezTo>
                    <a:cubicBezTo>
                      <a:pt x="45" y="21"/>
                      <a:pt x="46" y="12"/>
                      <a:pt x="53" y="20"/>
                    </a:cubicBezTo>
                    <a:cubicBezTo>
                      <a:pt x="56" y="24"/>
                      <a:pt x="61" y="32"/>
                      <a:pt x="61" y="32"/>
                    </a:cubicBezTo>
                    <a:cubicBezTo>
                      <a:pt x="56" y="47"/>
                      <a:pt x="53" y="42"/>
                      <a:pt x="41" y="38"/>
                    </a:cubicBezTo>
                    <a:cubicBezTo>
                      <a:pt x="27" y="47"/>
                      <a:pt x="34" y="48"/>
                      <a:pt x="23" y="44"/>
                    </a:cubicBezTo>
                    <a:cubicBezTo>
                      <a:pt x="22" y="42"/>
                      <a:pt x="21" y="38"/>
                      <a:pt x="21" y="38"/>
                    </a:cubicBezTo>
                    <a:close/>
                  </a:path>
                </a:pathLst>
              </a:custGeom>
              <a:solidFill>
                <a:schemeClr val="folHlink"/>
              </a:solidFill>
              <a:ln w="9525">
                <a:noFill/>
                <a:round/>
                <a:headEnd/>
                <a:tailEnd/>
              </a:ln>
            </p:spPr>
            <p:txBody>
              <a:bodyPr/>
              <a:lstStyle/>
              <a:p>
                <a:endParaRPr lang="zh-CN" altLang="en-US"/>
              </a:p>
            </p:txBody>
          </p:sp>
          <p:sp>
            <p:nvSpPr>
              <p:cNvPr id="49" name="任意多边形 82964"/>
              <p:cNvSpPr>
                <a:spLocks noChangeArrowheads="1"/>
              </p:cNvSpPr>
              <p:nvPr userDrawn="1"/>
            </p:nvSpPr>
            <p:spPr bwMode="auto">
              <a:xfrm>
                <a:off x="2572" y="852"/>
                <a:ext cx="286" cy="149"/>
              </a:xfrm>
              <a:custGeom>
                <a:avLst/>
                <a:gdLst>
                  <a:gd name="T0" fmla="*/ 46 w 286"/>
                  <a:gd name="T1" fmla="*/ 16 h 182"/>
                  <a:gd name="T2" fmla="*/ 36 w 286"/>
                  <a:gd name="T3" fmla="*/ 7 h 182"/>
                  <a:gd name="T4" fmla="*/ 26 w 286"/>
                  <a:gd name="T5" fmla="*/ 16 h 182"/>
                  <a:gd name="T6" fmla="*/ 0 w 286"/>
                  <a:gd name="T7" fmla="*/ 13 h 182"/>
                  <a:gd name="T8" fmla="*/ 10 w 286"/>
                  <a:gd name="T9" fmla="*/ 23 h 182"/>
                  <a:gd name="T10" fmla="*/ 16 w 286"/>
                  <a:gd name="T11" fmla="*/ 34 h 182"/>
                  <a:gd name="T12" fmla="*/ 24 w 286"/>
                  <a:gd name="T13" fmla="*/ 26 h 182"/>
                  <a:gd name="T14" fmla="*/ 30 w 286"/>
                  <a:gd name="T15" fmla="*/ 24 h 182"/>
                  <a:gd name="T16" fmla="*/ 48 w 286"/>
                  <a:gd name="T17" fmla="*/ 31 h 182"/>
                  <a:gd name="T18" fmla="*/ 70 w 286"/>
                  <a:gd name="T19" fmla="*/ 34 h 182"/>
                  <a:gd name="T20" fmla="*/ 88 w 286"/>
                  <a:gd name="T21" fmla="*/ 39 h 182"/>
                  <a:gd name="T22" fmla="*/ 106 w 286"/>
                  <a:gd name="T23" fmla="*/ 56 h 182"/>
                  <a:gd name="T24" fmla="*/ 104 w 286"/>
                  <a:gd name="T25" fmla="*/ 67 h 182"/>
                  <a:gd name="T26" fmla="*/ 98 w 286"/>
                  <a:gd name="T27" fmla="*/ 74 h 182"/>
                  <a:gd name="T28" fmla="*/ 122 w 286"/>
                  <a:gd name="T29" fmla="*/ 70 h 182"/>
                  <a:gd name="T30" fmla="*/ 140 w 286"/>
                  <a:gd name="T31" fmla="*/ 77 h 182"/>
                  <a:gd name="T32" fmla="*/ 168 w 286"/>
                  <a:gd name="T33" fmla="*/ 81 h 182"/>
                  <a:gd name="T34" fmla="*/ 174 w 286"/>
                  <a:gd name="T35" fmla="*/ 80 h 182"/>
                  <a:gd name="T36" fmla="*/ 168 w 286"/>
                  <a:gd name="T37" fmla="*/ 74 h 182"/>
                  <a:gd name="T38" fmla="*/ 178 w 286"/>
                  <a:gd name="T39" fmla="*/ 75 h 182"/>
                  <a:gd name="T40" fmla="*/ 186 w 286"/>
                  <a:gd name="T41" fmla="*/ 65 h 182"/>
                  <a:gd name="T42" fmla="*/ 202 w 286"/>
                  <a:gd name="T43" fmla="*/ 67 h 182"/>
                  <a:gd name="T44" fmla="*/ 214 w 286"/>
                  <a:gd name="T45" fmla="*/ 71 h 182"/>
                  <a:gd name="T46" fmla="*/ 244 w 286"/>
                  <a:gd name="T47" fmla="*/ 93 h 182"/>
                  <a:gd name="T48" fmla="*/ 262 w 286"/>
                  <a:gd name="T49" fmla="*/ 98 h 182"/>
                  <a:gd name="T50" fmla="*/ 284 w 286"/>
                  <a:gd name="T51" fmla="*/ 93 h 182"/>
                  <a:gd name="T52" fmla="*/ 268 w 286"/>
                  <a:gd name="T53" fmla="*/ 88 h 182"/>
                  <a:gd name="T54" fmla="*/ 256 w 286"/>
                  <a:gd name="T55" fmla="*/ 76 h 182"/>
                  <a:gd name="T56" fmla="*/ 250 w 286"/>
                  <a:gd name="T57" fmla="*/ 72 h 182"/>
                  <a:gd name="T58" fmla="*/ 248 w 286"/>
                  <a:gd name="T59" fmla="*/ 67 h 182"/>
                  <a:gd name="T60" fmla="*/ 236 w 286"/>
                  <a:gd name="T61" fmla="*/ 64 h 182"/>
                  <a:gd name="T62" fmla="*/ 240 w 286"/>
                  <a:gd name="T63" fmla="*/ 53 h 182"/>
                  <a:gd name="T64" fmla="*/ 220 w 286"/>
                  <a:gd name="T65" fmla="*/ 47 h 182"/>
                  <a:gd name="T66" fmla="*/ 210 w 286"/>
                  <a:gd name="T67" fmla="*/ 38 h 182"/>
                  <a:gd name="T68" fmla="*/ 190 w 286"/>
                  <a:gd name="T69" fmla="*/ 29 h 182"/>
                  <a:gd name="T70" fmla="*/ 168 w 286"/>
                  <a:gd name="T71" fmla="*/ 20 h 182"/>
                  <a:gd name="T72" fmla="*/ 156 w 286"/>
                  <a:gd name="T73" fmla="*/ 19 h 182"/>
                  <a:gd name="T74" fmla="*/ 120 w 286"/>
                  <a:gd name="T75" fmla="*/ 9 h 182"/>
                  <a:gd name="T76" fmla="*/ 102 w 286"/>
                  <a:gd name="T77" fmla="*/ 2 h 182"/>
                  <a:gd name="T78" fmla="*/ 96 w 286"/>
                  <a:gd name="T79" fmla="*/ 0 h 182"/>
                  <a:gd name="T80" fmla="*/ 70 w 286"/>
                  <a:gd name="T81" fmla="*/ 6 h 182"/>
                  <a:gd name="T82" fmla="*/ 56 w 286"/>
                  <a:gd name="T83" fmla="*/ 17 h 182"/>
                  <a:gd name="T84" fmla="*/ 46 w 286"/>
                  <a:gd name="T85" fmla="*/ 16 h 182"/>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286" h="182">
                    <a:moveTo>
                      <a:pt x="46" y="28"/>
                    </a:moveTo>
                    <a:cubicBezTo>
                      <a:pt x="41" y="14"/>
                      <a:pt x="46" y="17"/>
                      <a:pt x="36" y="14"/>
                    </a:cubicBezTo>
                    <a:cubicBezTo>
                      <a:pt x="31" y="17"/>
                      <a:pt x="26" y="30"/>
                      <a:pt x="26" y="30"/>
                    </a:cubicBezTo>
                    <a:cubicBezTo>
                      <a:pt x="12" y="25"/>
                      <a:pt x="19" y="21"/>
                      <a:pt x="0" y="24"/>
                    </a:cubicBezTo>
                    <a:cubicBezTo>
                      <a:pt x="2" y="33"/>
                      <a:pt x="2" y="37"/>
                      <a:pt x="10" y="42"/>
                    </a:cubicBezTo>
                    <a:cubicBezTo>
                      <a:pt x="12" y="49"/>
                      <a:pt x="14" y="55"/>
                      <a:pt x="16" y="62"/>
                    </a:cubicBezTo>
                    <a:cubicBezTo>
                      <a:pt x="24" y="59"/>
                      <a:pt x="27" y="57"/>
                      <a:pt x="24" y="48"/>
                    </a:cubicBezTo>
                    <a:cubicBezTo>
                      <a:pt x="26" y="47"/>
                      <a:pt x="28" y="43"/>
                      <a:pt x="30" y="44"/>
                    </a:cubicBezTo>
                    <a:cubicBezTo>
                      <a:pt x="48" y="48"/>
                      <a:pt x="36" y="52"/>
                      <a:pt x="48" y="56"/>
                    </a:cubicBezTo>
                    <a:cubicBezTo>
                      <a:pt x="74" y="65"/>
                      <a:pt x="47" y="56"/>
                      <a:pt x="70" y="62"/>
                    </a:cubicBezTo>
                    <a:cubicBezTo>
                      <a:pt x="77" y="64"/>
                      <a:pt x="88" y="72"/>
                      <a:pt x="88" y="72"/>
                    </a:cubicBezTo>
                    <a:cubicBezTo>
                      <a:pt x="96" y="84"/>
                      <a:pt x="102" y="87"/>
                      <a:pt x="106" y="102"/>
                    </a:cubicBezTo>
                    <a:cubicBezTo>
                      <a:pt x="105" y="109"/>
                      <a:pt x="106" y="115"/>
                      <a:pt x="104" y="122"/>
                    </a:cubicBezTo>
                    <a:cubicBezTo>
                      <a:pt x="103" y="126"/>
                      <a:pt x="94" y="132"/>
                      <a:pt x="98" y="134"/>
                    </a:cubicBezTo>
                    <a:cubicBezTo>
                      <a:pt x="106" y="137"/>
                      <a:pt x="122" y="128"/>
                      <a:pt x="122" y="128"/>
                    </a:cubicBezTo>
                    <a:cubicBezTo>
                      <a:pt x="130" y="131"/>
                      <a:pt x="133" y="135"/>
                      <a:pt x="140" y="140"/>
                    </a:cubicBezTo>
                    <a:cubicBezTo>
                      <a:pt x="148" y="145"/>
                      <a:pt x="159" y="145"/>
                      <a:pt x="168" y="148"/>
                    </a:cubicBezTo>
                    <a:cubicBezTo>
                      <a:pt x="170" y="147"/>
                      <a:pt x="173" y="148"/>
                      <a:pt x="174" y="146"/>
                    </a:cubicBezTo>
                    <a:cubicBezTo>
                      <a:pt x="176" y="142"/>
                      <a:pt x="164" y="136"/>
                      <a:pt x="168" y="134"/>
                    </a:cubicBezTo>
                    <a:cubicBezTo>
                      <a:pt x="171" y="132"/>
                      <a:pt x="175" y="135"/>
                      <a:pt x="178" y="136"/>
                    </a:cubicBezTo>
                    <a:cubicBezTo>
                      <a:pt x="182" y="131"/>
                      <a:pt x="186" y="118"/>
                      <a:pt x="186" y="118"/>
                    </a:cubicBezTo>
                    <a:cubicBezTo>
                      <a:pt x="189" y="119"/>
                      <a:pt x="199" y="120"/>
                      <a:pt x="202" y="122"/>
                    </a:cubicBezTo>
                    <a:cubicBezTo>
                      <a:pt x="206" y="124"/>
                      <a:pt x="214" y="130"/>
                      <a:pt x="214" y="130"/>
                    </a:cubicBezTo>
                    <a:cubicBezTo>
                      <a:pt x="224" y="145"/>
                      <a:pt x="228" y="158"/>
                      <a:pt x="244" y="168"/>
                    </a:cubicBezTo>
                    <a:cubicBezTo>
                      <a:pt x="250" y="172"/>
                      <a:pt x="262" y="178"/>
                      <a:pt x="262" y="178"/>
                    </a:cubicBezTo>
                    <a:cubicBezTo>
                      <a:pt x="265" y="178"/>
                      <a:pt x="286" y="182"/>
                      <a:pt x="284" y="170"/>
                    </a:cubicBezTo>
                    <a:cubicBezTo>
                      <a:pt x="283" y="164"/>
                      <a:pt x="268" y="160"/>
                      <a:pt x="268" y="160"/>
                    </a:cubicBezTo>
                    <a:cubicBezTo>
                      <a:pt x="261" y="150"/>
                      <a:pt x="270" y="143"/>
                      <a:pt x="256" y="138"/>
                    </a:cubicBezTo>
                    <a:cubicBezTo>
                      <a:pt x="254" y="136"/>
                      <a:pt x="251" y="135"/>
                      <a:pt x="250" y="132"/>
                    </a:cubicBezTo>
                    <a:cubicBezTo>
                      <a:pt x="248" y="129"/>
                      <a:pt x="250" y="125"/>
                      <a:pt x="248" y="122"/>
                    </a:cubicBezTo>
                    <a:cubicBezTo>
                      <a:pt x="246" y="118"/>
                      <a:pt x="240" y="118"/>
                      <a:pt x="236" y="116"/>
                    </a:cubicBezTo>
                    <a:cubicBezTo>
                      <a:pt x="230" y="107"/>
                      <a:pt x="227" y="100"/>
                      <a:pt x="240" y="96"/>
                    </a:cubicBezTo>
                    <a:cubicBezTo>
                      <a:pt x="236" y="83"/>
                      <a:pt x="236" y="84"/>
                      <a:pt x="220" y="86"/>
                    </a:cubicBezTo>
                    <a:cubicBezTo>
                      <a:pt x="209" y="82"/>
                      <a:pt x="208" y="82"/>
                      <a:pt x="210" y="70"/>
                    </a:cubicBezTo>
                    <a:cubicBezTo>
                      <a:pt x="207" y="60"/>
                      <a:pt x="199" y="57"/>
                      <a:pt x="190" y="54"/>
                    </a:cubicBezTo>
                    <a:cubicBezTo>
                      <a:pt x="181" y="45"/>
                      <a:pt x="181" y="42"/>
                      <a:pt x="168" y="38"/>
                    </a:cubicBezTo>
                    <a:cubicBezTo>
                      <a:pt x="164" y="37"/>
                      <a:pt x="156" y="34"/>
                      <a:pt x="156" y="34"/>
                    </a:cubicBezTo>
                    <a:cubicBezTo>
                      <a:pt x="146" y="24"/>
                      <a:pt x="134" y="21"/>
                      <a:pt x="120" y="16"/>
                    </a:cubicBezTo>
                    <a:cubicBezTo>
                      <a:pt x="113" y="14"/>
                      <a:pt x="108" y="8"/>
                      <a:pt x="102" y="4"/>
                    </a:cubicBezTo>
                    <a:cubicBezTo>
                      <a:pt x="100" y="3"/>
                      <a:pt x="96" y="0"/>
                      <a:pt x="96" y="0"/>
                    </a:cubicBezTo>
                    <a:cubicBezTo>
                      <a:pt x="83" y="2"/>
                      <a:pt x="79" y="1"/>
                      <a:pt x="70" y="10"/>
                    </a:cubicBezTo>
                    <a:cubicBezTo>
                      <a:pt x="67" y="19"/>
                      <a:pt x="63" y="27"/>
                      <a:pt x="56" y="32"/>
                    </a:cubicBezTo>
                    <a:cubicBezTo>
                      <a:pt x="49" y="30"/>
                      <a:pt x="52" y="31"/>
                      <a:pt x="46" y="28"/>
                    </a:cubicBezTo>
                    <a:close/>
                  </a:path>
                </a:pathLst>
              </a:custGeom>
              <a:solidFill>
                <a:schemeClr val="folHlink"/>
              </a:solidFill>
              <a:ln w="9525">
                <a:noFill/>
                <a:round/>
                <a:headEnd/>
                <a:tailEnd/>
              </a:ln>
            </p:spPr>
            <p:txBody>
              <a:bodyPr/>
              <a:lstStyle/>
              <a:p>
                <a:endParaRPr lang="zh-CN" altLang="en-US"/>
              </a:p>
            </p:txBody>
          </p:sp>
          <p:sp>
            <p:nvSpPr>
              <p:cNvPr id="50" name="任意多边形 82965"/>
              <p:cNvSpPr>
                <a:spLocks noChangeArrowheads="1"/>
              </p:cNvSpPr>
              <p:nvPr userDrawn="1"/>
            </p:nvSpPr>
            <p:spPr bwMode="auto">
              <a:xfrm>
                <a:off x="2820" y="866"/>
                <a:ext cx="78" cy="64"/>
              </a:xfrm>
              <a:custGeom>
                <a:avLst/>
                <a:gdLst>
                  <a:gd name="T0" fmla="*/ 1 w 78"/>
                  <a:gd name="T1" fmla="*/ 32 h 78"/>
                  <a:gd name="T2" fmla="*/ 27 w 78"/>
                  <a:gd name="T3" fmla="*/ 33 h 78"/>
                  <a:gd name="T4" fmla="*/ 45 w 78"/>
                  <a:gd name="T5" fmla="*/ 26 h 78"/>
                  <a:gd name="T6" fmla="*/ 57 w 78"/>
                  <a:gd name="T7" fmla="*/ 17 h 78"/>
                  <a:gd name="T8" fmla="*/ 43 w 78"/>
                  <a:gd name="T9" fmla="*/ 7 h 78"/>
                  <a:gd name="T10" fmla="*/ 43 w 78"/>
                  <a:gd name="T11" fmla="*/ 2 h 78"/>
                  <a:gd name="T12" fmla="*/ 71 w 78"/>
                  <a:gd name="T13" fmla="*/ 14 h 78"/>
                  <a:gd name="T14" fmla="*/ 67 w 78"/>
                  <a:gd name="T15" fmla="*/ 30 h 78"/>
                  <a:gd name="T16" fmla="*/ 33 w 78"/>
                  <a:gd name="T17" fmla="*/ 43 h 78"/>
                  <a:gd name="T18" fmla="*/ 9 w 78"/>
                  <a:gd name="T19" fmla="*/ 36 h 78"/>
                  <a:gd name="T20" fmla="*/ 3 w 78"/>
                  <a:gd name="T21" fmla="*/ 34 h 78"/>
                  <a:gd name="T22" fmla="*/ 1 w 78"/>
                  <a:gd name="T23" fmla="*/ 32 h 7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78" h="78">
                    <a:moveTo>
                      <a:pt x="1" y="58"/>
                    </a:moveTo>
                    <a:cubicBezTo>
                      <a:pt x="6" y="44"/>
                      <a:pt x="18" y="57"/>
                      <a:pt x="27" y="60"/>
                    </a:cubicBezTo>
                    <a:cubicBezTo>
                      <a:pt x="35" y="57"/>
                      <a:pt x="38" y="52"/>
                      <a:pt x="45" y="48"/>
                    </a:cubicBezTo>
                    <a:cubicBezTo>
                      <a:pt x="48" y="40"/>
                      <a:pt x="51" y="36"/>
                      <a:pt x="57" y="30"/>
                    </a:cubicBezTo>
                    <a:cubicBezTo>
                      <a:pt x="55" y="23"/>
                      <a:pt x="43" y="14"/>
                      <a:pt x="43" y="14"/>
                    </a:cubicBezTo>
                    <a:cubicBezTo>
                      <a:pt x="33" y="0"/>
                      <a:pt x="30" y="1"/>
                      <a:pt x="43" y="4"/>
                    </a:cubicBezTo>
                    <a:cubicBezTo>
                      <a:pt x="54" y="11"/>
                      <a:pt x="58" y="22"/>
                      <a:pt x="71" y="26"/>
                    </a:cubicBezTo>
                    <a:cubicBezTo>
                      <a:pt x="78" y="37"/>
                      <a:pt x="78" y="46"/>
                      <a:pt x="67" y="54"/>
                    </a:cubicBezTo>
                    <a:cubicBezTo>
                      <a:pt x="51" y="49"/>
                      <a:pt x="53" y="71"/>
                      <a:pt x="33" y="78"/>
                    </a:cubicBezTo>
                    <a:cubicBezTo>
                      <a:pt x="16" y="72"/>
                      <a:pt x="25" y="76"/>
                      <a:pt x="9" y="66"/>
                    </a:cubicBezTo>
                    <a:cubicBezTo>
                      <a:pt x="7" y="65"/>
                      <a:pt x="3" y="62"/>
                      <a:pt x="3" y="62"/>
                    </a:cubicBezTo>
                    <a:cubicBezTo>
                      <a:pt x="0" y="54"/>
                      <a:pt x="13" y="42"/>
                      <a:pt x="1" y="58"/>
                    </a:cubicBezTo>
                    <a:close/>
                  </a:path>
                </a:pathLst>
              </a:custGeom>
              <a:solidFill>
                <a:schemeClr val="folHlink"/>
              </a:solidFill>
              <a:ln w="9525">
                <a:noFill/>
                <a:round/>
                <a:headEnd/>
                <a:tailEnd/>
              </a:ln>
            </p:spPr>
            <p:txBody>
              <a:bodyPr/>
              <a:lstStyle/>
              <a:p>
                <a:endParaRPr lang="zh-CN" altLang="en-US"/>
              </a:p>
            </p:txBody>
          </p:sp>
          <p:sp>
            <p:nvSpPr>
              <p:cNvPr id="51" name="任意多边形 82966"/>
              <p:cNvSpPr>
                <a:spLocks noChangeArrowheads="1"/>
              </p:cNvSpPr>
              <p:nvPr userDrawn="1"/>
            </p:nvSpPr>
            <p:spPr bwMode="auto">
              <a:xfrm>
                <a:off x="2984" y="732"/>
                <a:ext cx="19" cy="14"/>
              </a:xfrm>
              <a:custGeom>
                <a:avLst/>
                <a:gdLst>
                  <a:gd name="T0" fmla="*/ 3 w 17"/>
                  <a:gd name="T1" fmla="*/ 2 h 18"/>
                  <a:gd name="T2" fmla="*/ 3 w 17"/>
                  <a:gd name="T3" fmla="*/ 7 h 18"/>
                  <a:gd name="T4" fmla="*/ 3 w 17"/>
                  <a:gd name="T5" fmla="*/ 2 h 18"/>
                  <a:gd name="T6" fmla="*/ 0 60000 65536"/>
                  <a:gd name="T7" fmla="*/ 0 60000 65536"/>
                  <a:gd name="T8" fmla="*/ 0 60000 65536"/>
                </a:gdLst>
                <a:ahLst/>
                <a:cxnLst>
                  <a:cxn ang="T6">
                    <a:pos x="T0" y="T1"/>
                  </a:cxn>
                  <a:cxn ang="T7">
                    <a:pos x="T2" y="T3"/>
                  </a:cxn>
                  <a:cxn ang="T8">
                    <a:pos x="T4" y="T5"/>
                  </a:cxn>
                </a:cxnLst>
                <a:rect l="0" t="0" r="r" b="b"/>
                <a:pathLst>
                  <a:path w="17" h="18">
                    <a:moveTo>
                      <a:pt x="3" y="4"/>
                    </a:moveTo>
                    <a:cubicBezTo>
                      <a:pt x="17" y="7"/>
                      <a:pt x="16" y="18"/>
                      <a:pt x="3" y="14"/>
                    </a:cubicBezTo>
                    <a:cubicBezTo>
                      <a:pt x="0" y="6"/>
                      <a:pt x="7" y="0"/>
                      <a:pt x="3" y="4"/>
                    </a:cubicBezTo>
                    <a:close/>
                  </a:path>
                </a:pathLst>
              </a:custGeom>
              <a:solidFill>
                <a:schemeClr val="folHlink"/>
              </a:solidFill>
              <a:ln w="9525">
                <a:noFill/>
                <a:round/>
                <a:headEnd/>
                <a:tailEnd/>
              </a:ln>
            </p:spPr>
            <p:txBody>
              <a:bodyPr/>
              <a:lstStyle/>
              <a:p>
                <a:endParaRPr lang="zh-CN" altLang="en-US"/>
              </a:p>
            </p:txBody>
          </p:sp>
          <p:sp>
            <p:nvSpPr>
              <p:cNvPr id="52" name="任意多边形 82967"/>
              <p:cNvSpPr>
                <a:spLocks noChangeArrowheads="1"/>
              </p:cNvSpPr>
              <p:nvPr userDrawn="1"/>
            </p:nvSpPr>
            <p:spPr bwMode="auto">
              <a:xfrm>
                <a:off x="3083" y="830"/>
                <a:ext cx="26" cy="19"/>
              </a:xfrm>
              <a:custGeom>
                <a:avLst/>
                <a:gdLst>
                  <a:gd name="T0" fmla="*/ 8 w 26"/>
                  <a:gd name="T1" fmla="*/ 9 h 22"/>
                  <a:gd name="T2" fmla="*/ 14 w 26"/>
                  <a:gd name="T3" fmla="*/ 0 h 22"/>
                  <a:gd name="T4" fmla="*/ 14 w 26"/>
                  <a:gd name="T5" fmla="*/ 14 h 22"/>
                  <a:gd name="T6" fmla="*/ 8 w 26"/>
                  <a:gd name="T7" fmla="*/ 9 h 2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6" h="22">
                    <a:moveTo>
                      <a:pt x="8" y="14"/>
                    </a:moveTo>
                    <a:cubicBezTo>
                      <a:pt x="5" y="6"/>
                      <a:pt x="5" y="3"/>
                      <a:pt x="14" y="0"/>
                    </a:cubicBezTo>
                    <a:cubicBezTo>
                      <a:pt x="26" y="4"/>
                      <a:pt x="23" y="16"/>
                      <a:pt x="14" y="22"/>
                    </a:cubicBezTo>
                    <a:cubicBezTo>
                      <a:pt x="0" y="17"/>
                      <a:pt x="13" y="3"/>
                      <a:pt x="8" y="14"/>
                    </a:cubicBezTo>
                    <a:close/>
                  </a:path>
                </a:pathLst>
              </a:custGeom>
              <a:solidFill>
                <a:schemeClr val="folHlink"/>
              </a:solidFill>
              <a:ln w="9525">
                <a:noFill/>
                <a:round/>
                <a:headEnd/>
                <a:tailEnd/>
              </a:ln>
            </p:spPr>
            <p:txBody>
              <a:bodyPr/>
              <a:lstStyle/>
              <a:p>
                <a:endParaRPr lang="zh-CN" altLang="en-US"/>
              </a:p>
            </p:txBody>
          </p:sp>
          <p:sp>
            <p:nvSpPr>
              <p:cNvPr id="53" name="任意多边形 82968"/>
              <p:cNvSpPr>
                <a:spLocks noChangeArrowheads="1"/>
              </p:cNvSpPr>
              <p:nvPr userDrawn="1"/>
            </p:nvSpPr>
            <p:spPr bwMode="auto">
              <a:xfrm>
                <a:off x="2766" y="610"/>
                <a:ext cx="19" cy="12"/>
              </a:xfrm>
              <a:custGeom>
                <a:avLst/>
                <a:gdLst>
                  <a:gd name="T0" fmla="*/ 7 w 20"/>
                  <a:gd name="T1" fmla="*/ 6 h 15"/>
                  <a:gd name="T2" fmla="*/ 14 w 20"/>
                  <a:gd name="T3" fmla="*/ 2 h 15"/>
                  <a:gd name="T4" fmla="*/ 9 w 20"/>
                  <a:gd name="T5" fmla="*/ 6 h 15"/>
                  <a:gd name="T6" fmla="*/ 7 w 20"/>
                  <a:gd name="T7" fmla="*/ 6 h 1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 h="15">
                    <a:moveTo>
                      <a:pt x="7" y="12"/>
                    </a:moveTo>
                    <a:cubicBezTo>
                      <a:pt x="0" y="1"/>
                      <a:pt x="6" y="0"/>
                      <a:pt x="17" y="2"/>
                    </a:cubicBezTo>
                    <a:cubicBezTo>
                      <a:pt x="20" y="10"/>
                      <a:pt x="18" y="15"/>
                      <a:pt x="9" y="12"/>
                    </a:cubicBezTo>
                    <a:cubicBezTo>
                      <a:pt x="4" y="4"/>
                      <a:pt x="4" y="4"/>
                      <a:pt x="7" y="12"/>
                    </a:cubicBezTo>
                    <a:close/>
                  </a:path>
                </a:pathLst>
              </a:custGeom>
              <a:solidFill>
                <a:schemeClr val="folHlink"/>
              </a:solidFill>
              <a:ln w="9525">
                <a:noFill/>
                <a:round/>
                <a:headEnd/>
                <a:tailEnd/>
              </a:ln>
            </p:spPr>
            <p:txBody>
              <a:bodyPr/>
              <a:lstStyle/>
              <a:p>
                <a:endParaRPr lang="zh-CN" altLang="en-US"/>
              </a:p>
            </p:txBody>
          </p:sp>
          <p:sp>
            <p:nvSpPr>
              <p:cNvPr id="54" name="任意多边形 82969"/>
              <p:cNvSpPr>
                <a:spLocks noChangeArrowheads="1"/>
              </p:cNvSpPr>
              <p:nvPr userDrawn="1"/>
            </p:nvSpPr>
            <p:spPr bwMode="auto">
              <a:xfrm>
                <a:off x="2600" y="712"/>
                <a:ext cx="19" cy="12"/>
              </a:xfrm>
              <a:custGeom>
                <a:avLst/>
                <a:gdLst>
                  <a:gd name="T0" fmla="*/ 7 w 20"/>
                  <a:gd name="T1" fmla="*/ 6 h 15"/>
                  <a:gd name="T2" fmla="*/ 12 w 20"/>
                  <a:gd name="T3" fmla="*/ 2 h 15"/>
                  <a:gd name="T4" fmla="*/ 12 w 20"/>
                  <a:gd name="T5" fmla="*/ 7 h 15"/>
                  <a:gd name="T6" fmla="*/ 7 w 20"/>
                  <a:gd name="T7" fmla="*/ 6 h 1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 h="15">
                    <a:moveTo>
                      <a:pt x="7" y="12"/>
                    </a:moveTo>
                    <a:cubicBezTo>
                      <a:pt x="0" y="2"/>
                      <a:pt x="3" y="0"/>
                      <a:pt x="15" y="2"/>
                    </a:cubicBezTo>
                    <a:cubicBezTo>
                      <a:pt x="16" y="4"/>
                      <a:pt x="20" y="12"/>
                      <a:pt x="15" y="14"/>
                    </a:cubicBezTo>
                    <a:cubicBezTo>
                      <a:pt x="12" y="15"/>
                      <a:pt x="7" y="12"/>
                      <a:pt x="7" y="12"/>
                    </a:cubicBezTo>
                    <a:close/>
                  </a:path>
                </a:pathLst>
              </a:custGeom>
              <a:solidFill>
                <a:schemeClr val="folHlink"/>
              </a:solidFill>
              <a:ln w="9525">
                <a:noFill/>
                <a:round/>
                <a:headEnd/>
                <a:tailEnd/>
              </a:ln>
            </p:spPr>
            <p:txBody>
              <a:bodyPr/>
              <a:lstStyle/>
              <a:p>
                <a:endParaRPr lang="zh-CN" altLang="en-US"/>
              </a:p>
            </p:txBody>
          </p:sp>
          <p:sp>
            <p:nvSpPr>
              <p:cNvPr id="55" name="任意多边形 82970"/>
              <p:cNvSpPr>
                <a:spLocks noChangeArrowheads="1"/>
              </p:cNvSpPr>
              <p:nvPr userDrawn="1"/>
            </p:nvSpPr>
            <p:spPr bwMode="auto">
              <a:xfrm>
                <a:off x="2417" y="680"/>
                <a:ext cx="80" cy="66"/>
              </a:xfrm>
              <a:custGeom>
                <a:avLst/>
                <a:gdLst>
                  <a:gd name="T0" fmla="*/ 0 w 80"/>
                  <a:gd name="T1" fmla="*/ 28 h 80"/>
                  <a:gd name="T2" fmla="*/ 14 w 80"/>
                  <a:gd name="T3" fmla="*/ 14 h 80"/>
                  <a:gd name="T4" fmla="*/ 26 w 80"/>
                  <a:gd name="T5" fmla="*/ 12 h 80"/>
                  <a:gd name="T6" fmla="*/ 48 w 80"/>
                  <a:gd name="T7" fmla="*/ 10 h 80"/>
                  <a:gd name="T8" fmla="*/ 58 w 80"/>
                  <a:gd name="T9" fmla="*/ 0 h 80"/>
                  <a:gd name="T10" fmla="*/ 80 w 80"/>
                  <a:gd name="T11" fmla="*/ 22 h 80"/>
                  <a:gd name="T12" fmla="*/ 70 w 80"/>
                  <a:gd name="T13" fmla="*/ 31 h 80"/>
                  <a:gd name="T14" fmla="*/ 54 w 80"/>
                  <a:gd name="T15" fmla="*/ 35 h 80"/>
                  <a:gd name="T16" fmla="*/ 48 w 80"/>
                  <a:gd name="T17" fmla="*/ 45 h 80"/>
                  <a:gd name="T18" fmla="*/ 32 w 80"/>
                  <a:gd name="T19" fmla="*/ 38 h 80"/>
                  <a:gd name="T20" fmla="*/ 38 w 80"/>
                  <a:gd name="T21" fmla="*/ 29 h 80"/>
                  <a:gd name="T22" fmla="*/ 30 w 80"/>
                  <a:gd name="T23" fmla="*/ 16 h 80"/>
                  <a:gd name="T24" fmla="*/ 20 w 80"/>
                  <a:gd name="T25" fmla="*/ 27 h 80"/>
                  <a:gd name="T26" fmla="*/ 8 w 80"/>
                  <a:gd name="T27" fmla="*/ 31 h 80"/>
                  <a:gd name="T28" fmla="*/ 0 w 80"/>
                  <a:gd name="T29" fmla="*/ 28 h 8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80" h="80">
                    <a:moveTo>
                      <a:pt x="0" y="50"/>
                    </a:moveTo>
                    <a:cubicBezTo>
                      <a:pt x="1" y="47"/>
                      <a:pt x="12" y="25"/>
                      <a:pt x="14" y="24"/>
                    </a:cubicBezTo>
                    <a:cubicBezTo>
                      <a:pt x="17" y="22"/>
                      <a:pt x="26" y="20"/>
                      <a:pt x="26" y="20"/>
                    </a:cubicBezTo>
                    <a:cubicBezTo>
                      <a:pt x="34" y="23"/>
                      <a:pt x="40" y="21"/>
                      <a:pt x="48" y="18"/>
                    </a:cubicBezTo>
                    <a:cubicBezTo>
                      <a:pt x="52" y="12"/>
                      <a:pt x="54" y="6"/>
                      <a:pt x="58" y="0"/>
                    </a:cubicBezTo>
                    <a:cubicBezTo>
                      <a:pt x="70" y="4"/>
                      <a:pt x="76" y="28"/>
                      <a:pt x="80" y="40"/>
                    </a:cubicBezTo>
                    <a:cubicBezTo>
                      <a:pt x="75" y="54"/>
                      <a:pt x="80" y="50"/>
                      <a:pt x="70" y="56"/>
                    </a:cubicBezTo>
                    <a:cubicBezTo>
                      <a:pt x="61" y="53"/>
                      <a:pt x="59" y="54"/>
                      <a:pt x="54" y="62"/>
                    </a:cubicBezTo>
                    <a:cubicBezTo>
                      <a:pt x="57" y="71"/>
                      <a:pt x="56" y="75"/>
                      <a:pt x="48" y="80"/>
                    </a:cubicBezTo>
                    <a:cubicBezTo>
                      <a:pt x="40" y="77"/>
                      <a:pt x="39" y="72"/>
                      <a:pt x="32" y="68"/>
                    </a:cubicBezTo>
                    <a:cubicBezTo>
                      <a:pt x="26" y="59"/>
                      <a:pt x="30" y="57"/>
                      <a:pt x="38" y="52"/>
                    </a:cubicBezTo>
                    <a:cubicBezTo>
                      <a:pt x="41" y="42"/>
                      <a:pt x="39" y="34"/>
                      <a:pt x="30" y="28"/>
                    </a:cubicBezTo>
                    <a:cubicBezTo>
                      <a:pt x="20" y="31"/>
                      <a:pt x="30" y="40"/>
                      <a:pt x="20" y="48"/>
                    </a:cubicBezTo>
                    <a:cubicBezTo>
                      <a:pt x="16" y="51"/>
                      <a:pt x="8" y="56"/>
                      <a:pt x="8" y="56"/>
                    </a:cubicBezTo>
                    <a:cubicBezTo>
                      <a:pt x="2" y="50"/>
                      <a:pt x="5" y="50"/>
                      <a:pt x="0" y="50"/>
                    </a:cubicBezTo>
                    <a:close/>
                  </a:path>
                </a:pathLst>
              </a:custGeom>
              <a:solidFill>
                <a:schemeClr val="folHlink"/>
              </a:solidFill>
              <a:ln w="9525">
                <a:noFill/>
                <a:round/>
                <a:headEnd/>
                <a:tailEnd/>
              </a:ln>
            </p:spPr>
            <p:txBody>
              <a:bodyPr/>
              <a:lstStyle/>
              <a:p>
                <a:endParaRPr lang="zh-CN" altLang="en-US"/>
              </a:p>
            </p:txBody>
          </p:sp>
          <p:sp>
            <p:nvSpPr>
              <p:cNvPr id="56" name="任意多边形 82971"/>
              <p:cNvSpPr>
                <a:spLocks noChangeArrowheads="1"/>
              </p:cNvSpPr>
              <p:nvPr userDrawn="1"/>
            </p:nvSpPr>
            <p:spPr bwMode="auto">
              <a:xfrm>
                <a:off x="2391" y="541"/>
                <a:ext cx="94" cy="142"/>
              </a:xfrm>
              <a:custGeom>
                <a:avLst/>
                <a:gdLst>
                  <a:gd name="T0" fmla="*/ 14 w 94"/>
                  <a:gd name="T1" fmla="*/ 52 h 174"/>
                  <a:gd name="T2" fmla="*/ 26 w 94"/>
                  <a:gd name="T3" fmla="*/ 69 h 174"/>
                  <a:gd name="T4" fmla="*/ 32 w 94"/>
                  <a:gd name="T5" fmla="*/ 59 h 174"/>
                  <a:gd name="T6" fmla="*/ 52 w 94"/>
                  <a:gd name="T7" fmla="*/ 55 h 174"/>
                  <a:gd name="T8" fmla="*/ 46 w 94"/>
                  <a:gd name="T9" fmla="*/ 67 h 174"/>
                  <a:gd name="T10" fmla="*/ 66 w 94"/>
                  <a:gd name="T11" fmla="*/ 69 h 174"/>
                  <a:gd name="T12" fmla="*/ 76 w 94"/>
                  <a:gd name="T13" fmla="*/ 78 h 174"/>
                  <a:gd name="T14" fmla="*/ 58 w 94"/>
                  <a:gd name="T15" fmla="*/ 81 h 174"/>
                  <a:gd name="T16" fmla="*/ 74 w 94"/>
                  <a:gd name="T17" fmla="*/ 95 h 174"/>
                  <a:gd name="T18" fmla="*/ 84 w 94"/>
                  <a:gd name="T19" fmla="*/ 84 h 174"/>
                  <a:gd name="T20" fmla="*/ 82 w 94"/>
                  <a:gd name="T21" fmla="*/ 60 h 174"/>
                  <a:gd name="T22" fmla="*/ 60 w 94"/>
                  <a:gd name="T23" fmla="*/ 58 h 174"/>
                  <a:gd name="T24" fmla="*/ 50 w 94"/>
                  <a:gd name="T25" fmla="*/ 45 h 174"/>
                  <a:gd name="T26" fmla="*/ 34 w 94"/>
                  <a:gd name="T27" fmla="*/ 45 h 174"/>
                  <a:gd name="T28" fmla="*/ 30 w 94"/>
                  <a:gd name="T29" fmla="*/ 38 h 174"/>
                  <a:gd name="T30" fmla="*/ 42 w 94"/>
                  <a:gd name="T31" fmla="*/ 23 h 174"/>
                  <a:gd name="T32" fmla="*/ 30 w 94"/>
                  <a:gd name="T33" fmla="*/ 0 h 174"/>
                  <a:gd name="T34" fmla="*/ 18 w 94"/>
                  <a:gd name="T35" fmla="*/ 12 h 174"/>
                  <a:gd name="T36" fmla="*/ 4 w 94"/>
                  <a:gd name="T37" fmla="*/ 25 h 174"/>
                  <a:gd name="T38" fmla="*/ 14 w 94"/>
                  <a:gd name="T39" fmla="*/ 42 h 174"/>
                  <a:gd name="T40" fmla="*/ 14 w 94"/>
                  <a:gd name="T41" fmla="*/ 52 h 17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94" h="174">
                    <a:moveTo>
                      <a:pt x="14" y="96"/>
                    </a:moveTo>
                    <a:cubicBezTo>
                      <a:pt x="11" y="109"/>
                      <a:pt x="15" y="120"/>
                      <a:pt x="26" y="128"/>
                    </a:cubicBezTo>
                    <a:cubicBezTo>
                      <a:pt x="34" y="120"/>
                      <a:pt x="35" y="119"/>
                      <a:pt x="32" y="108"/>
                    </a:cubicBezTo>
                    <a:cubicBezTo>
                      <a:pt x="35" y="92"/>
                      <a:pt x="39" y="92"/>
                      <a:pt x="52" y="100"/>
                    </a:cubicBezTo>
                    <a:cubicBezTo>
                      <a:pt x="59" y="110"/>
                      <a:pt x="49" y="114"/>
                      <a:pt x="46" y="124"/>
                    </a:cubicBezTo>
                    <a:cubicBezTo>
                      <a:pt x="50" y="137"/>
                      <a:pt x="57" y="129"/>
                      <a:pt x="66" y="126"/>
                    </a:cubicBezTo>
                    <a:cubicBezTo>
                      <a:pt x="77" y="129"/>
                      <a:pt x="79" y="131"/>
                      <a:pt x="76" y="142"/>
                    </a:cubicBezTo>
                    <a:cubicBezTo>
                      <a:pt x="67" y="139"/>
                      <a:pt x="65" y="141"/>
                      <a:pt x="58" y="148"/>
                    </a:cubicBezTo>
                    <a:cubicBezTo>
                      <a:pt x="60" y="160"/>
                      <a:pt x="62" y="170"/>
                      <a:pt x="74" y="174"/>
                    </a:cubicBezTo>
                    <a:cubicBezTo>
                      <a:pt x="77" y="165"/>
                      <a:pt x="74" y="157"/>
                      <a:pt x="84" y="154"/>
                    </a:cubicBezTo>
                    <a:cubicBezTo>
                      <a:pt x="91" y="143"/>
                      <a:pt x="94" y="122"/>
                      <a:pt x="82" y="112"/>
                    </a:cubicBezTo>
                    <a:cubicBezTo>
                      <a:pt x="77" y="108"/>
                      <a:pt x="66" y="108"/>
                      <a:pt x="60" y="106"/>
                    </a:cubicBezTo>
                    <a:cubicBezTo>
                      <a:pt x="65" y="92"/>
                      <a:pt x="66" y="87"/>
                      <a:pt x="50" y="82"/>
                    </a:cubicBezTo>
                    <a:cubicBezTo>
                      <a:pt x="48" y="82"/>
                      <a:pt x="37" y="86"/>
                      <a:pt x="34" y="82"/>
                    </a:cubicBezTo>
                    <a:cubicBezTo>
                      <a:pt x="32" y="79"/>
                      <a:pt x="30" y="70"/>
                      <a:pt x="30" y="70"/>
                    </a:cubicBezTo>
                    <a:cubicBezTo>
                      <a:pt x="32" y="54"/>
                      <a:pt x="32" y="52"/>
                      <a:pt x="42" y="42"/>
                    </a:cubicBezTo>
                    <a:cubicBezTo>
                      <a:pt x="41" y="30"/>
                      <a:pt x="45" y="5"/>
                      <a:pt x="30" y="0"/>
                    </a:cubicBezTo>
                    <a:cubicBezTo>
                      <a:pt x="14" y="4"/>
                      <a:pt x="16" y="4"/>
                      <a:pt x="18" y="22"/>
                    </a:cubicBezTo>
                    <a:cubicBezTo>
                      <a:pt x="16" y="39"/>
                      <a:pt x="15" y="35"/>
                      <a:pt x="4" y="46"/>
                    </a:cubicBezTo>
                    <a:cubicBezTo>
                      <a:pt x="0" y="59"/>
                      <a:pt x="5" y="67"/>
                      <a:pt x="14" y="76"/>
                    </a:cubicBezTo>
                    <a:cubicBezTo>
                      <a:pt x="15" y="80"/>
                      <a:pt x="17" y="93"/>
                      <a:pt x="14" y="96"/>
                    </a:cubicBezTo>
                    <a:close/>
                  </a:path>
                </a:pathLst>
              </a:custGeom>
              <a:solidFill>
                <a:schemeClr val="folHlink"/>
              </a:solidFill>
              <a:ln w="9525">
                <a:noFill/>
                <a:round/>
                <a:headEnd/>
                <a:tailEnd/>
              </a:ln>
            </p:spPr>
            <p:txBody>
              <a:bodyPr/>
              <a:lstStyle/>
              <a:p>
                <a:endParaRPr lang="zh-CN" altLang="en-US"/>
              </a:p>
            </p:txBody>
          </p:sp>
          <p:sp>
            <p:nvSpPr>
              <p:cNvPr id="57" name="任意多边形 82972"/>
              <p:cNvSpPr>
                <a:spLocks noChangeArrowheads="1"/>
              </p:cNvSpPr>
              <p:nvPr userDrawn="1"/>
            </p:nvSpPr>
            <p:spPr bwMode="auto">
              <a:xfrm>
                <a:off x="2415" y="644"/>
                <a:ext cx="32" cy="41"/>
              </a:xfrm>
              <a:custGeom>
                <a:avLst/>
                <a:gdLst>
                  <a:gd name="T0" fmla="*/ 6 w 32"/>
                  <a:gd name="T1" fmla="*/ 13 h 50"/>
                  <a:gd name="T2" fmla="*/ 12 w 32"/>
                  <a:gd name="T3" fmla="*/ 0 h 50"/>
                  <a:gd name="T4" fmla="*/ 20 w 32"/>
                  <a:gd name="T5" fmla="*/ 9 h 50"/>
                  <a:gd name="T6" fmla="*/ 22 w 32"/>
                  <a:gd name="T7" fmla="*/ 13 h 50"/>
                  <a:gd name="T8" fmla="*/ 28 w 32"/>
                  <a:gd name="T9" fmla="*/ 14 h 50"/>
                  <a:gd name="T10" fmla="*/ 32 w 32"/>
                  <a:gd name="T11" fmla="*/ 21 h 50"/>
                  <a:gd name="T12" fmla="*/ 18 w 32"/>
                  <a:gd name="T13" fmla="*/ 28 h 50"/>
                  <a:gd name="T14" fmla="*/ 6 w 32"/>
                  <a:gd name="T15" fmla="*/ 13 h 5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2" h="50">
                    <a:moveTo>
                      <a:pt x="6" y="24"/>
                    </a:moveTo>
                    <a:cubicBezTo>
                      <a:pt x="0" y="15"/>
                      <a:pt x="3" y="6"/>
                      <a:pt x="12" y="0"/>
                    </a:cubicBezTo>
                    <a:cubicBezTo>
                      <a:pt x="23" y="3"/>
                      <a:pt x="23" y="5"/>
                      <a:pt x="20" y="16"/>
                    </a:cubicBezTo>
                    <a:cubicBezTo>
                      <a:pt x="21" y="19"/>
                      <a:pt x="20" y="22"/>
                      <a:pt x="22" y="24"/>
                    </a:cubicBezTo>
                    <a:cubicBezTo>
                      <a:pt x="23" y="26"/>
                      <a:pt x="27" y="24"/>
                      <a:pt x="28" y="26"/>
                    </a:cubicBezTo>
                    <a:cubicBezTo>
                      <a:pt x="30" y="29"/>
                      <a:pt x="32" y="38"/>
                      <a:pt x="32" y="38"/>
                    </a:cubicBezTo>
                    <a:cubicBezTo>
                      <a:pt x="29" y="46"/>
                      <a:pt x="26" y="47"/>
                      <a:pt x="18" y="50"/>
                    </a:cubicBezTo>
                    <a:cubicBezTo>
                      <a:pt x="12" y="41"/>
                      <a:pt x="18" y="24"/>
                      <a:pt x="6" y="24"/>
                    </a:cubicBezTo>
                    <a:close/>
                  </a:path>
                </a:pathLst>
              </a:custGeom>
              <a:solidFill>
                <a:schemeClr val="folHlink"/>
              </a:solidFill>
              <a:ln w="9525">
                <a:noFill/>
                <a:round/>
                <a:headEnd/>
                <a:tailEnd/>
              </a:ln>
            </p:spPr>
            <p:txBody>
              <a:bodyPr/>
              <a:lstStyle/>
              <a:p>
                <a:endParaRPr lang="zh-CN" altLang="en-US"/>
              </a:p>
            </p:txBody>
          </p:sp>
          <p:sp>
            <p:nvSpPr>
              <p:cNvPr id="58" name="任意多边形 82973"/>
              <p:cNvSpPr>
                <a:spLocks noChangeArrowheads="1"/>
              </p:cNvSpPr>
              <p:nvPr userDrawn="1"/>
            </p:nvSpPr>
            <p:spPr bwMode="auto">
              <a:xfrm>
                <a:off x="2349" y="654"/>
                <a:ext cx="45" cy="41"/>
              </a:xfrm>
              <a:custGeom>
                <a:avLst/>
                <a:gdLst>
                  <a:gd name="T0" fmla="*/ 0 w 43"/>
                  <a:gd name="T1" fmla="*/ 25 h 50"/>
                  <a:gd name="T2" fmla="*/ 25 w 43"/>
                  <a:gd name="T3" fmla="*/ 11 h 50"/>
                  <a:gd name="T4" fmla="*/ 42 w 43"/>
                  <a:gd name="T5" fmla="*/ 0 h 50"/>
                  <a:gd name="T6" fmla="*/ 27 w 43"/>
                  <a:gd name="T7" fmla="*/ 16 h 50"/>
                  <a:gd name="T8" fmla="*/ 2 w 43"/>
                  <a:gd name="T9" fmla="*/ 28 h 50"/>
                  <a:gd name="T10" fmla="*/ 0 w 43"/>
                  <a:gd name="T11" fmla="*/ 25 h 5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3" h="50">
                    <a:moveTo>
                      <a:pt x="0" y="44"/>
                    </a:moveTo>
                    <a:cubicBezTo>
                      <a:pt x="6" y="38"/>
                      <a:pt x="18" y="29"/>
                      <a:pt x="22" y="20"/>
                    </a:cubicBezTo>
                    <a:cubicBezTo>
                      <a:pt x="27" y="10"/>
                      <a:pt x="25" y="4"/>
                      <a:pt x="36" y="0"/>
                    </a:cubicBezTo>
                    <a:cubicBezTo>
                      <a:pt x="43" y="11"/>
                      <a:pt x="36" y="24"/>
                      <a:pt x="24" y="28"/>
                    </a:cubicBezTo>
                    <a:cubicBezTo>
                      <a:pt x="21" y="38"/>
                      <a:pt x="12" y="47"/>
                      <a:pt x="2" y="50"/>
                    </a:cubicBezTo>
                    <a:cubicBezTo>
                      <a:pt x="1" y="48"/>
                      <a:pt x="0" y="44"/>
                      <a:pt x="0" y="44"/>
                    </a:cubicBezTo>
                    <a:close/>
                  </a:path>
                </a:pathLst>
              </a:custGeom>
              <a:solidFill>
                <a:schemeClr val="folHlink"/>
              </a:solidFill>
              <a:ln w="9525">
                <a:noFill/>
                <a:round/>
                <a:headEnd/>
                <a:tailEnd/>
              </a:ln>
            </p:spPr>
            <p:txBody>
              <a:bodyPr/>
              <a:lstStyle/>
              <a:p>
                <a:endParaRPr lang="zh-CN" altLang="en-US"/>
              </a:p>
            </p:txBody>
          </p:sp>
          <p:sp>
            <p:nvSpPr>
              <p:cNvPr id="59" name="任意多边形 82974"/>
              <p:cNvSpPr>
                <a:spLocks noChangeArrowheads="1"/>
              </p:cNvSpPr>
              <p:nvPr userDrawn="1"/>
            </p:nvSpPr>
            <p:spPr bwMode="auto">
              <a:xfrm>
                <a:off x="4808" y="597"/>
                <a:ext cx="701" cy="438"/>
              </a:xfrm>
              <a:custGeom>
                <a:avLst/>
                <a:gdLst>
                  <a:gd name="T0" fmla="*/ 68 w 471"/>
                  <a:gd name="T1" fmla="*/ 1060 h 281"/>
                  <a:gd name="T2" fmla="*/ 80 w 471"/>
                  <a:gd name="T3" fmla="*/ 948 h 281"/>
                  <a:gd name="T4" fmla="*/ 73 w 471"/>
                  <a:gd name="T5" fmla="*/ 927 h 281"/>
                  <a:gd name="T6" fmla="*/ 54 w 471"/>
                  <a:gd name="T7" fmla="*/ 826 h 281"/>
                  <a:gd name="T8" fmla="*/ 13 w 471"/>
                  <a:gd name="T9" fmla="*/ 814 h 281"/>
                  <a:gd name="T10" fmla="*/ 0 w 471"/>
                  <a:gd name="T11" fmla="*/ 723 h 281"/>
                  <a:gd name="T12" fmla="*/ 40 w 471"/>
                  <a:gd name="T13" fmla="*/ 683 h 281"/>
                  <a:gd name="T14" fmla="*/ 19 w 471"/>
                  <a:gd name="T15" fmla="*/ 625 h 281"/>
                  <a:gd name="T16" fmla="*/ 6 w 471"/>
                  <a:gd name="T17" fmla="*/ 605 h 281"/>
                  <a:gd name="T18" fmla="*/ 94 w 471"/>
                  <a:gd name="T19" fmla="*/ 454 h 281"/>
                  <a:gd name="T20" fmla="*/ 144 w 471"/>
                  <a:gd name="T21" fmla="*/ 365 h 281"/>
                  <a:gd name="T22" fmla="*/ 140 w 471"/>
                  <a:gd name="T23" fmla="*/ 265 h 281"/>
                  <a:gd name="T24" fmla="*/ 80 w 471"/>
                  <a:gd name="T25" fmla="*/ 162 h 281"/>
                  <a:gd name="T26" fmla="*/ 67 w 471"/>
                  <a:gd name="T27" fmla="*/ 122 h 281"/>
                  <a:gd name="T28" fmla="*/ 86 w 471"/>
                  <a:gd name="T29" fmla="*/ 136 h 281"/>
                  <a:gd name="T30" fmla="*/ 158 w 471"/>
                  <a:gd name="T31" fmla="*/ 134 h 281"/>
                  <a:gd name="T32" fmla="*/ 210 w 471"/>
                  <a:gd name="T33" fmla="*/ 41 h 281"/>
                  <a:gd name="T34" fmla="*/ 271 w 471"/>
                  <a:gd name="T35" fmla="*/ 0 h 281"/>
                  <a:gd name="T36" fmla="*/ 290 w 471"/>
                  <a:gd name="T37" fmla="*/ 8 h 281"/>
                  <a:gd name="T38" fmla="*/ 304 w 471"/>
                  <a:gd name="T39" fmla="*/ 34 h 281"/>
                  <a:gd name="T40" fmla="*/ 323 w 471"/>
                  <a:gd name="T41" fmla="*/ 19 h 281"/>
                  <a:gd name="T42" fmla="*/ 363 w 471"/>
                  <a:gd name="T43" fmla="*/ 30 h 281"/>
                  <a:gd name="T44" fmla="*/ 382 w 471"/>
                  <a:gd name="T45" fmla="*/ 34 h 281"/>
                  <a:gd name="T46" fmla="*/ 466 w 471"/>
                  <a:gd name="T47" fmla="*/ 53 h 281"/>
                  <a:gd name="T48" fmla="*/ 512 w 471"/>
                  <a:gd name="T49" fmla="*/ 90 h 281"/>
                  <a:gd name="T50" fmla="*/ 552 w 471"/>
                  <a:gd name="T51" fmla="*/ 64 h 281"/>
                  <a:gd name="T52" fmla="*/ 569 w 471"/>
                  <a:gd name="T53" fmla="*/ 53 h 281"/>
                  <a:gd name="T54" fmla="*/ 643 w 471"/>
                  <a:gd name="T55" fmla="*/ 53 h 281"/>
                  <a:gd name="T56" fmla="*/ 695 w 471"/>
                  <a:gd name="T57" fmla="*/ 122 h 281"/>
                  <a:gd name="T58" fmla="*/ 762 w 471"/>
                  <a:gd name="T59" fmla="*/ 223 h 281"/>
                  <a:gd name="T60" fmla="*/ 808 w 471"/>
                  <a:gd name="T61" fmla="*/ 265 h 281"/>
                  <a:gd name="T62" fmla="*/ 847 w 471"/>
                  <a:gd name="T63" fmla="*/ 257 h 281"/>
                  <a:gd name="T64" fmla="*/ 890 w 471"/>
                  <a:gd name="T65" fmla="*/ 245 h 281"/>
                  <a:gd name="T66" fmla="*/ 957 w 471"/>
                  <a:gd name="T67" fmla="*/ 270 h 281"/>
                  <a:gd name="T68" fmla="*/ 988 w 471"/>
                  <a:gd name="T69" fmla="*/ 306 h 281"/>
                  <a:gd name="T70" fmla="*/ 1015 w 471"/>
                  <a:gd name="T71" fmla="*/ 340 h 281"/>
                  <a:gd name="T72" fmla="*/ 1048 w 471"/>
                  <a:gd name="T73" fmla="*/ 421 h 281"/>
                  <a:gd name="T74" fmla="*/ 1061 w 471"/>
                  <a:gd name="T75" fmla="*/ 454 h 281"/>
                  <a:gd name="T76" fmla="*/ 1067 w 471"/>
                  <a:gd name="T77" fmla="*/ 474 h 281"/>
                  <a:gd name="T78" fmla="*/ 1021 w 471"/>
                  <a:gd name="T79" fmla="*/ 536 h 281"/>
                  <a:gd name="T80" fmla="*/ 1061 w 471"/>
                  <a:gd name="T81" fmla="*/ 535 h 281"/>
                  <a:gd name="T82" fmla="*/ 1128 w 471"/>
                  <a:gd name="T83" fmla="*/ 588 h 281"/>
                  <a:gd name="T84" fmla="*/ 1201 w 471"/>
                  <a:gd name="T85" fmla="*/ 595 h 281"/>
                  <a:gd name="T86" fmla="*/ 1253 w 471"/>
                  <a:gd name="T87" fmla="*/ 636 h 281"/>
                  <a:gd name="T88" fmla="*/ 1261 w 471"/>
                  <a:gd name="T89" fmla="*/ 652 h 281"/>
                  <a:gd name="T90" fmla="*/ 1261 w 471"/>
                  <a:gd name="T91" fmla="*/ 666 h 281"/>
                  <a:gd name="T92" fmla="*/ 1298 w 471"/>
                  <a:gd name="T93" fmla="*/ 652 h 281"/>
                  <a:gd name="T94" fmla="*/ 1319 w 471"/>
                  <a:gd name="T95" fmla="*/ 648 h 281"/>
                  <a:gd name="T96" fmla="*/ 1447 w 471"/>
                  <a:gd name="T97" fmla="*/ 700 h 281"/>
                  <a:gd name="T98" fmla="*/ 1473 w 471"/>
                  <a:gd name="T99" fmla="*/ 753 h 281"/>
                  <a:gd name="T100" fmla="*/ 1533 w 471"/>
                  <a:gd name="T101" fmla="*/ 761 h 281"/>
                  <a:gd name="T102" fmla="*/ 1552 w 471"/>
                  <a:gd name="T103" fmla="*/ 814 h 281"/>
                  <a:gd name="T104" fmla="*/ 1487 w 471"/>
                  <a:gd name="T105" fmla="*/ 977 h 281"/>
                  <a:gd name="T106" fmla="*/ 1433 w 471"/>
                  <a:gd name="T107" fmla="*/ 1065 h 281"/>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471" h="281">
                    <a:moveTo>
                      <a:pt x="21" y="280"/>
                    </a:moveTo>
                    <a:cubicBezTo>
                      <a:pt x="32" y="281"/>
                      <a:pt x="25" y="253"/>
                      <a:pt x="24" y="250"/>
                    </a:cubicBezTo>
                    <a:cubicBezTo>
                      <a:pt x="23" y="248"/>
                      <a:pt x="22" y="245"/>
                      <a:pt x="22" y="245"/>
                    </a:cubicBezTo>
                    <a:cubicBezTo>
                      <a:pt x="21" y="243"/>
                      <a:pt x="20" y="221"/>
                      <a:pt x="16" y="218"/>
                    </a:cubicBezTo>
                    <a:cubicBezTo>
                      <a:pt x="13" y="216"/>
                      <a:pt x="4" y="215"/>
                      <a:pt x="4" y="215"/>
                    </a:cubicBezTo>
                    <a:cubicBezTo>
                      <a:pt x="0" y="207"/>
                      <a:pt x="3" y="200"/>
                      <a:pt x="0" y="191"/>
                    </a:cubicBezTo>
                    <a:cubicBezTo>
                      <a:pt x="2" y="185"/>
                      <a:pt x="7" y="186"/>
                      <a:pt x="12" y="180"/>
                    </a:cubicBezTo>
                    <a:cubicBezTo>
                      <a:pt x="14" y="172"/>
                      <a:pt x="14" y="169"/>
                      <a:pt x="6" y="165"/>
                    </a:cubicBezTo>
                    <a:cubicBezTo>
                      <a:pt x="4" y="163"/>
                      <a:pt x="2" y="162"/>
                      <a:pt x="2" y="160"/>
                    </a:cubicBezTo>
                    <a:cubicBezTo>
                      <a:pt x="2" y="150"/>
                      <a:pt x="16" y="123"/>
                      <a:pt x="28" y="120"/>
                    </a:cubicBezTo>
                    <a:cubicBezTo>
                      <a:pt x="32" y="111"/>
                      <a:pt x="40" y="105"/>
                      <a:pt x="44" y="96"/>
                    </a:cubicBezTo>
                    <a:cubicBezTo>
                      <a:pt x="39" y="83"/>
                      <a:pt x="38" y="85"/>
                      <a:pt x="42" y="70"/>
                    </a:cubicBezTo>
                    <a:cubicBezTo>
                      <a:pt x="38" y="60"/>
                      <a:pt x="34" y="48"/>
                      <a:pt x="24" y="43"/>
                    </a:cubicBezTo>
                    <a:cubicBezTo>
                      <a:pt x="18" y="36"/>
                      <a:pt x="10" y="37"/>
                      <a:pt x="20" y="32"/>
                    </a:cubicBezTo>
                    <a:cubicBezTo>
                      <a:pt x="27" y="34"/>
                      <a:pt x="26" y="32"/>
                      <a:pt x="26" y="36"/>
                    </a:cubicBezTo>
                    <a:cubicBezTo>
                      <a:pt x="34" y="41"/>
                      <a:pt x="39" y="39"/>
                      <a:pt x="48" y="35"/>
                    </a:cubicBezTo>
                    <a:cubicBezTo>
                      <a:pt x="45" y="22"/>
                      <a:pt x="48" y="14"/>
                      <a:pt x="64" y="11"/>
                    </a:cubicBezTo>
                    <a:cubicBezTo>
                      <a:pt x="71" y="8"/>
                      <a:pt x="75" y="3"/>
                      <a:pt x="82" y="0"/>
                    </a:cubicBezTo>
                    <a:cubicBezTo>
                      <a:pt x="84" y="1"/>
                      <a:pt x="88" y="0"/>
                      <a:pt x="88" y="2"/>
                    </a:cubicBezTo>
                    <a:cubicBezTo>
                      <a:pt x="90" y="12"/>
                      <a:pt x="75" y="13"/>
                      <a:pt x="92" y="9"/>
                    </a:cubicBezTo>
                    <a:cubicBezTo>
                      <a:pt x="94" y="8"/>
                      <a:pt x="96" y="5"/>
                      <a:pt x="98" y="5"/>
                    </a:cubicBezTo>
                    <a:cubicBezTo>
                      <a:pt x="102" y="4"/>
                      <a:pt x="106" y="7"/>
                      <a:pt x="110" y="8"/>
                    </a:cubicBezTo>
                    <a:cubicBezTo>
                      <a:pt x="112" y="8"/>
                      <a:pt x="116" y="9"/>
                      <a:pt x="116" y="9"/>
                    </a:cubicBezTo>
                    <a:cubicBezTo>
                      <a:pt x="122" y="16"/>
                      <a:pt x="129" y="13"/>
                      <a:pt x="141" y="14"/>
                    </a:cubicBezTo>
                    <a:cubicBezTo>
                      <a:pt x="143" y="21"/>
                      <a:pt x="147" y="22"/>
                      <a:pt x="155" y="24"/>
                    </a:cubicBezTo>
                    <a:cubicBezTo>
                      <a:pt x="159" y="22"/>
                      <a:pt x="163" y="20"/>
                      <a:pt x="167" y="17"/>
                    </a:cubicBezTo>
                    <a:cubicBezTo>
                      <a:pt x="169" y="16"/>
                      <a:pt x="173" y="14"/>
                      <a:pt x="173" y="14"/>
                    </a:cubicBezTo>
                    <a:cubicBezTo>
                      <a:pt x="195" y="26"/>
                      <a:pt x="175" y="20"/>
                      <a:pt x="195" y="14"/>
                    </a:cubicBezTo>
                    <a:cubicBezTo>
                      <a:pt x="207" y="17"/>
                      <a:pt x="201" y="26"/>
                      <a:pt x="211" y="32"/>
                    </a:cubicBezTo>
                    <a:cubicBezTo>
                      <a:pt x="214" y="38"/>
                      <a:pt x="224" y="55"/>
                      <a:pt x="231" y="59"/>
                    </a:cubicBezTo>
                    <a:cubicBezTo>
                      <a:pt x="241" y="70"/>
                      <a:pt x="235" y="67"/>
                      <a:pt x="245" y="70"/>
                    </a:cubicBezTo>
                    <a:cubicBezTo>
                      <a:pt x="249" y="69"/>
                      <a:pt x="253" y="69"/>
                      <a:pt x="257" y="68"/>
                    </a:cubicBezTo>
                    <a:cubicBezTo>
                      <a:pt x="261" y="67"/>
                      <a:pt x="270" y="65"/>
                      <a:pt x="270" y="65"/>
                    </a:cubicBezTo>
                    <a:cubicBezTo>
                      <a:pt x="278" y="66"/>
                      <a:pt x="283" y="67"/>
                      <a:pt x="290" y="71"/>
                    </a:cubicBezTo>
                    <a:cubicBezTo>
                      <a:pt x="304" y="88"/>
                      <a:pt x="282" y="62"/>
                      <a:pt x="300" y="81"/>
                    </a:cubicBezTo>
                    <a:cubicBezTo>
                      <a:pt x="302" y="84"/>
                      <a:pt x="308" y="90"/>
                      <a:pt x="308" y="90"/>
                    </a:cubicBezTo>
                    <a:cubicBezTo>
                      <a:pt x="311" y="98"/>
                      <a:pt x="315" y="103"/>
                      <a:pt x="318" y="111"/>
                    </a:cubicBezTo>
                    <a:cubicBezTo>
                      <a:pt x="319" y="114"/>
                      <a:pt x="321" y="117"/>
                      <a:pt x="322" y="120"/>
                    </a:cubicBezTo>
                    <a:cubicBezTo>
                      <a:pt x="323" y="122"/>
                      <a:pt x="324" y="125"/>
                      <a:pt x="324" y="125"/>
                    </a:cubicBezTo>
                    <a:cubicBezTo>
                      <a:pt x="321" y="132"/>
                      <a:pt x="313" y="134"/>
                      <a:pt x="310" y="142"/>
                    </a:cubicBezTo>
                    <a:cubicBezTo>
                      <a:pt x="313" y="151"/>
                      <a:pt x="317" y="146"/>
                      <a:pt x="322" y="141"/>
                    </a:cubicBezTo>
                    <a:cubicBezTo>
                      <a:pt x="341" y="143"/>
                      <a:pt x="339" y="142"/>
                      <a:pt x="342" y="155"/>
                    </a:cubicBezTo>
                    <a:cubicBezTo>
                      <a:pt x="351" y="150"/>
                      <a:pt x="355" y="152"/>
                      <a:pt x="364" y="157"/>
                    </a:cubicBezTo>
                    <a:cubicBezTo>
                      <a:pt x="369" y="162"/>
                      <a:pt x="372" y="166"/>
                      <a:pt x="380" y="168"/>
                    </a:cubicBezTo>
                    <a:cubicBezTo>
                      <a:pt x="381" y="169"/>
                      <a:pt x="383" y="171"/>
                      <a:pt x="382" y="172"/>
                    </a:cubicBezTo>
                    <a:cubicBezTo>
                      <a:pt x="380" y="176"/>
                      <a:pt x="368" y="172"/>
                      <a:pt x="382" y="176"/>
                    </a:cubicBezTo>
                    <a:cubicBezTo>
                      <a:pt x="386" y="175"/>
                      <a:pt x="390" y="173"/>
                      <a:pt x="394" y="172"/>
                    </a:cubicBezTo>
                    <a:cubicBezTo>
                      <a:pt x="396" y="172"/>
                      <a:pt x="400" y="171"/>
                      <a:pt x="400" y="171"/>
                    </a:cubicBezTo>
                    <a:cubicBezTo>
                      <a:pt x="413" y="177"/>
                      <a:pt x="427" y="179"/>
                      <a:pt x="439" y="185"/>
                    </a:cubicBezTo>
                    <a:cubicBezTo>
                      <a:pt x="441" y="190"/>
                      <a:pt x="445" y="194"/>
                      <a:pt x="447" y="199"/>
                    </a:cubicBezTo>
                    <a:cubicBezTo>
                      <a:pt x="453" y="198"/>
                      <a:pt x="460" y="195"/>
                      <a:pt x="465" y="201"/>
                    </a:cubicBezTo>
                    <a:cubicBezTo>
                      <a:pt x="468" y="205"/>
                      <a:pt x="471" y="215"/>
                      <a:pt x="471" y="215"/>
                    </a:cubicBezTo>
                    <a:cubicBezTo>
                      <a:pt x="468" y="231"/>
                      <a:pt x="469" y="248"/>
                      <a:pt x="451" y="258"/>
                    </a:cubicBezTo>
                    <a:cubicBezTo>
                      <a:pt x="447" y="262"/>
                      <a:pt x="437" y="275"/>
                      <a:pt x="435" y="281"/>
                    </a:cubicBezTo>
                  </a:path>
                </a:pathLst>
              </a:custGeom>
              <a:solidFill>
                <a:schemeClr val="folHlink"/>
              </a:solidFill>
              <a:ln w="9525">
                <a:noFill/>
                <a:round/>
                <a:headEnd/>
                <a:tailEnd/>
              </a:ln>
            </p:spPr>
            <p:txBody>
              <a:bodyPr/>
              <a:lstStyle/>
              <a:p>
                <a:endParaRPr lang="zh-CN" altLang="en-US"/>
              </a:p>
            </p:txBody>
          </p:sp>
          <p:sp>
            <p:nvSpPr>
              <p:cNvPr id="60" name="任意多边形 82975"/>
              <p:cNvSpPr>
                <a:spLocks noChangeArrowheads="1"/>
              </p:cNvSpPr>
              <p:nvPr userDrawn="1"/>
            </p:nvSpPr>
            <p:spPr bwMode="auto">
              <a:xfrm>
                <a:off x="3880" y="-7"/>
                <a:ext cx="984" cy="692"/>
              </a:xfrm>
              <a:custGeom>
                <a:avLst/>
                <a:gdLst>
                  <a:gd name="T0" fmla="*/ 406 w 984"/>
                  <a:gd name="T1" fmla="*/ 3 h 844"/>
                  <a:gd name="T2" fmla="*/ 502 w 984"/>
                  <a:gd name="T3" fmla="*/ 19 h 844"/>
                  <a:gd name="T4" fmla="*/ 550 w 984"/>
                  <a:gd name="T5" fmla="*/ 20 h 844"/>
                  <a:gd name="T6" fmla="*/ 578 w 984"/>
                  <a:gd name="T7" fmla="*/ 72 h 844"/>
                  <a:gd name="T8" fmla="*/ 586 w 984"/>
                  <a:gd name="T9" fmla="*/ 50 h 844"/>
                  <a:gd name="T10" fmla="*/ 606 w 984"/>
                  <a:gd name="T11" fmla="*/ 39 h 844"/>
                  <a:gd name="T12" fmla="*/ 642 w 984"/>
                  <a:gd name="T13" fmla="*/ 69 h 844"/>
                  <a:gd name="T14" fmla="*/ 682 w 984"/>
                  <a:gd name="T15" fmla="*/ 54 h 844"/>
                  <a:gd name="T16" fmla="*/ 706 w 984"/>
                  <a:gd name="T17" fmla="*/ 48 h 844"/>
                  <a:gd name="T18" fmla="*/ 762 w 984"/>
                  <a:gd name="T19" fmla="*/ 2 h 844"/>
                  <a:gd name="T20" fmla="*/ 798 w 984"/>
                  <a:gd name="T21" fmla="*/ 39 h 844"/>
                  <a:gd name="T22" fmla="*/ 798 w 984"/>
                  <a:gd name="T23" fmla="*/ 72 h 844"/>
                  <a:gd name="T24" fmla="*/ 790 w 984"/>
                  <a:gd name="T25" fmla="*/ 88 h 844"/>
                  <a:gd name="T26" fmla="*/ 766 w 984"/>
                  <a:gd name="T27" fmla="*/ 89 h 844"/>
                  <a:gd name="T28" fmla="*/ 762 w 984"/>
                  <a:gd name="T29" fmla="*/ 102 h 844"/>
                  <a:gd name="T30" fmla="*/ 802 w 984"/>
                  <a:gd name="T31" fmla="*/ 125 h 844"/>
                  <a:gd name="T32" fmla="*/ 786 w 984"/>
                  <a:gd name="T33" fmla="*/ 177 h 844"/>
                  <a:gd name="T34" fmla="*/ 830 w 984"/>
                  <a:gd name="T35" fmla="*/ 228 h 844"/>
                  <a:gd name="T36" fmla="*/ 854 w 984"/>
                  <a:gd name="T37" fmla="*/ 248 h 844"/>
                  <a:gd name="T38" fmla="*/ 830 w 984"/>
                  <a:gd name="T39" fmla="*/ 248 h 844"/>
                  <a:gd name="T40" fmla="*/ 746 w 984"/>
                  <a:gd name="T41" fmla="*/ 208 h 844"/>
                  <a:gd name="T42" fmla="*/ 678 w 984"/>
                  <a:gd name="T43" fmla="*/ 222 h 844"/>
                  <a:gd name="T44" fmla="*/ 590 w 984"/>
                  <a:gd name="T45" fmla="*/ 244 h 844"/>
                  <a:gd name="T46" fmla="*/ 642 w 984"/>
                  <a:gd name="T47" fmla="*/ 319 h 844"/>
                  <a:gd name="T48" fmla="*/ 710 w 984"/>
                  <a:gd name="T49" fmla="*/ 336 h 844"/>
                  <a:gd name="T50" fmla="*/ 738 w 984"/>
                  <a:gd name="T51" fmla="*/ 303 h 844"/>
                  <a:gd name="T52" fmla="*/ 774 w 984"/>
                  <a:gd name="T53" fmla="*/ 314 h 844"/>
                  <a:gd name="T54" fmla="*/ 766 w 984"/>
                  <a:gd name="T55" fmla="*/ 348 h 844"/>
                  <a:gd name="T56" fmla="*/ 802 w 984"/>
                  <a:gd name="T57" fmla="*/ 369 h 844"/>
                  <a:gd name="T58" fmla="*/ 838 w 984"/>
                  <a:gd name="T59" fmla="*/ 362 h 844"/>
                  <a:gd name="T60" fmla="*/ 922 w 984"/>
                  <a:gd name="T61" fmla="*/ 444 h 844"/>
                  <a:gd name="T62" fmla="*/ 942 w 984"/>
                  <a:gd name="T63" fmla="*/ 455 h 844"/>
                  <a:gd name="T64" fmla="*/ 874 w 984"/>
                  <a:gd name="T65" fmla="*/ 446 h 844"/>
                  <a:gd name="T66" fmla="*/ 830 w 984"/>
                  <a:gd name="T67" fmla="*/ 417 h 844"/>
                  <a:gd name="T68" fmla="*/ 778 w 984"/>
                  <a:gd name="T69" fmla="*/ 391 h 844"/>
                  <a:gd name="T70" fmla="*/ 702 w 984"/>
                  <a:gd name="T71" fmla="*/ 365 h 844"/>
                  <a:gd name="T72" fmla="*/ 614 w 984"/>
                  <a:gd name="T73" fmla="*/ 357 h 844"/>
                  <a:gd name="T74" fmla="*/ 506 w 984"/>
                  <a:gd name="T75" fmla="*/ 327 h 844"/>
                  <a:gd name="T76" fmla="*/ 462 w 984"/>
                  <a:gd name="T77" fmla="*/ 279 h 844"/>
                  <a:gd name="T78" fmla="*/ 430 w 984"/>
                  <a:gd name="T79" fmla="*/ 255 h 844"/>
                  <a:gd name="T80" fmla="*/ 382 w 984"/>
                  <a:gd name="T81" fmla="*/ 237 h 844"/>
                  <a:gd name="T82" fmla="*/ 342 w 984"/>
                  <a:gd name="T83" fmla="*/ 203 h 844"/>
                  <a:gd name="T84" fmla="*/ 354 w 984"/>
                  <a:gd name="T85" fmla="*/ 228 h 844"/>
                  <a:gd name="T86" fmla="*/ 418 w 984"/>
                  <a:gd name="T87" fmla="*/ 272 h 844"/>
                  <a:gd name="T88" fmla="*/ 422 w 984"/>
                  <a:gd name="T89" fmla="*/ 289 h 844"/>
                  <a:gd name="T90" fmla="*/ 394 w 984"/>
                  <a:gd name="T91" fmla="*/ 275 h 844"/>
                  <a:gd name="T92" fmla="*/ 354 w 984"/>
                  <a:gd name="T93" fmla="*/ 257 h 844"/>
                  <a:gd name="T94" fmla="*/ 314 w 984"/>
                  <a:gd name="T95" fmla="*/ 222 h 844"/>
                  <a:gd name="T96" fmla="*/ 266 w 984"/>
                  <a:gd name="T97" fmla="*/ 191 h 844"/>
                  <a:gd name="T98" fmla="*/ 210 w 984"/>
                  <a:gd name="T99" fmla="*/ 173 h 844"/>
                  <a:gd name="T100" fmla="*/ 154 w 984"/>
                  <a:gd name="T101" fmla="*/ 131 h 844"/>
                  <a:gd name="T102" fmla="*/ 66 w 984"/>
                  <a:gd name="T103" fmla="*/ 36 h 844"/>
                  <a:gd name="T104" fmla="*/ 34 w 984"/>
                  <a:gd name="T105" fmla="*/ 20 h 844"/>
                  <a:gd name="T106" fmla="*/ 46 w 984"/>
                  <a:gd name="T107" fmla="*/ 12 h 844"/>
                  <a:gd name="T108" fmla="*/ 102 w 984"/>
                  <a:gd name="T109" fmla="*/ 39 h 844"/>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984" h="844">
                    <a:moveTo>
                      <a:pt x="82" y="38"/>
                    </a:moveTo>
                    <a:lnTo>
                      <a:pt x="406" y="6"/>
                    </a:lnTo>
                    <a:cubicBezTo>
                      <a:pt x="497" y="22"/>
                      <a:pt x="465" y="0"/>
                      <a:pt x="474" y="54"/>
                    </a:cubicBezTo>
                    <a:cubicBezTo>
                      <a:pt x="492" y="48"/>
                      <a:pt x="484" y="40"/>
                      <a:pt x="502" y="34"/>
                    </a:cubicBezTo>
                    <a:cubicBezTo>
                      <a:pt x="510" y="37"/>
                      <a:pt x="517" y="46"/>
                      <a:pt x="526" y="46"/>
                    </a:cubicBezTo>
                    <a:cubicBezTo>
                      <a:pt x="534" y="46"/>
                      <a:pt x="550" y="38"/>
                      <a:pt x="550" y="38"/>
                    </a:cubicBezTo>
                    <a:cubicBezTo>
                      <a:pt x="556" y="55"/>
                      <a:pt x="552" y="60"/>
                      <a:pt x="542" y="74"/>
                    </a:cubicBezTo>
                    <a:cubicBezTo>
                      <a:pt x="555" y="114"/>
                      <a:pt x="550" y="102"/>
                      <a:pt x="578" y="130"/>
                    </a:cubicBezTo>
                    <a:cubicBezTo>
                      <a:pt x="584" y="148"/>
                      <a:pt x="590" y="148"/>
                      <a:pt x="606" y="138"/>
                    </a:cubicBezTo>
                    <a:cubicBezTo>
                      <a:pt x="600" y="119"/>
                      <a:pt x="594" y="107"/>
                      <a:pt x="586" y="90"/>
                    </a:cubicBezTo>
                    <a:cubicBezTo>
                      <a:pt x="583" y="82"/>
                      <a:pt x="578" y="66"/>
                      <a:pt x="578" y="66"/>
                    </a:cubicBezTo>
                    <a:cubicBezTo>
                      <a:pt x="585" y="44"/>
                      <a:pt x="597" y="56"/>
                      <a:pt x="606" y="70"/>
                    </a:cubicBezTo>
                    <a:cubicBezTo>
                      <a:pt x="609" y="86"/>
                      <a:pt x="608" y="117"/>
                      <a:pt x="626" y="90"/>
                    </a:cubicBezTo>
                    <a:cubicBezTo>
                      <a:pt x="648" y="97"/>
                      <a:pt x="646" y="104"/>
                      <a:pt x="642" y="126"/>
                    </a:cubicBezTo>
                    <a:cubicBezTo>
                      <a:pt x="650" y="150"/>
                      <a:pt x="665" y="141"/>
                      <a:pt x="682" y="130"/>
                    </a:cubicBezTo>
                    <a:cubicBezTo>
                      <a:pt x="689" y="108"/>
                      <a:pt x="673" y="124"/>
                      <a:pt x="682" y="98"/>
                    </a:cubicBezTo>
                    <a:cubicBezTo>
                      <a:pt x="683" y="94"/>
                      <a:pt x="690" y="96"/>
                      <a:pt x="694" y="94"/>
                    </a:cubicBezTo>
                    <a:cubicBezTo>
                      <a:pt x="698" y="92"/>
                      <a:pt x="702" y="89"/>
                      <a:pt x="706" y="86"/>
                    </a:cubicBezTo>
                    <a:cubicBezTo>
                      <a:pt x="717" y="54"/>
                      <a:pt x="688" y="54"/>
                      <a:pt x="742" y="46"/>
                    </a:cubicBezTo>
                    <a:cubicBezTo>
                      <a:pt x="748" y="27"/>
                      <a:pt x="741" y="9"/>
                      <a:pt x="762" y="2"/>
                    </a:cubicBezTo>
                    <a:cubicBezTo>
                      <a:pt x="788" y="11"/>
                      <a:pt x="777" y="38"/>
                      <a:pt x="802" y="46"/>
                    </a:cubicBezTo>
                    <a:cubicBezTo>
                      <a:pt x="831" y="36"/>
                      <a:pt x="805" y="63"/>
                      <a:pt x="798" y="70"/>
                    </a:cubicBezTo>
                    <a:cubicBezTo>
                      <a:pt x="789" y="96"/>
                      <a:pt x="787" y="96"/>
                      <a:pt x="802" y="118"/>
                    </a:cubicBezTo>
                    <a:cubicBezTo>
                      <a:pt x="801" y="122"/>
                      <a:pt x="801" y="127"/>
                      <a:pt x="798" y="130"/>
                    </a:cubicBezTo>
                    <a:cubicBezTo>
                      <a:pt x="794" y="133"/>
                      <a:pt x="784" y="129"/>
                      <a:pt x="782" y="134"/>
                    </a:cubicBezTo>
                    <a:cubicBezTo>
                      <a:pt x="780" y="142"/>
                      <a:pt x="790" y="158"/>
                      <a:pt x="790" y="158"/>
                    </a:cubicBezTo>
                    <a:cubicBezTo>
                      <a:pt x="786" y="161"/>
                      <a:pt x="783" y="165"/>
                      <a:pt x="778" y="166"/>
                    </a:cubicBezTo>
                    <a:cubicBezTo>
                      <a:pt x="774" y="167"/>
                      <a:pt x="769" y="159"/>
                      <a:pt x="766" y="162"/>
                    </a:cubicBezTo>
                    <a:cubicBezTo>
                      <a:pt x="758" y="170"/>
                      <a:pt x="794" y="182"/>
                      <a:pt x="794" y="182"/>
                    </a:cubicBezTo>
                    <a:cubicBezTo>
                      <a:pt x="804" y="211"/>
                      <a:pt x="775" y="190"/>
                      <a:pt x="762" y="186"/>
                    </a:cubicBezTo>
                    <a:cubicBezTo>
                      <a:pt x="767" y="194"/>
                      <a:pt x="773" y="202"/>
                      <a:pt x="778" y="210"/>
                    </a:cubicBezTo>
                    <a:cubicBezTo>
                      <a:pt x="783" y="218"/>
                      <a:pt x="802" y="226"/>
                      <a:pt x="802" y="226"/>
                    </a:cubicBezTo>
                    <a:cubicBezTo>
                      <a:pt x="813" y="242"/>
                      <a:pt x="804" y="245"/>
                      <a:pt x="810" y="262"/>
                    </a:cubicBezTo>
                    <a:cubicBezTo>
                      <a:pt x="803" y="282"/>
                      <a:pt x="793" y="301"/>
                      <a:pt x="786" y="322"/>
                    </a:cubicBezTo>
                    <a:cubicBezTo>
                      <a:pt x="783" y="330"/>
                      <a:pt x="778" y="346"/>
                      <a:pt x="778" y="346"/>
                    </a:cubicBezTo>
                    <a:cubicBezTo>
                      <a:pt x="785" y="366"/>
                      <a:pt x="817" y="394"/>
                      <a:pt x="830" y="414"/>
                    </a:cubicBezTo>
                    <a:cubicBezTo>
                      <a:pt x="835" y="422"/>
                      <a:pt x="841" y="430"/>
                      <a:pt x="846" y="438"/>
                    </a:cubicBezTo>
                    <a:cubicBezTo>
                      <a:pt x="849" y="442"/>
                      <a:pt x="854" y="450"/>
                      <a:pt x="854" y="450"/>
                    </a:cubicBezTo>
                    <a:cubicBezTo>
                      <a:pt x="853" y="457"/>
                      <a:pt x="855" y="466"/>
                      <a:pt x="850" y="470"/>
                    </a:cubicBezTo>
                    <a:cubicBezTo>
                      <a:pt x="844" y="475"/>
                      <a:pt x="831" y="451"/>
                      <a:pt x="830" y="450"/>
                    </a:cubicBezTo>
                    <a:cubicBezTo>
                      <a:pt x="811" y="431"/>
                      <a:pt x="789" y="421"/>
                      <a:pt x="774" y="398"/>
                    </a:cubicBezTo>
                    <a:cubicBezTo>
                      <a:pt x="769" y="379"/>
                      <a:pt x="766" y="371"/>
                      <a:pt x="746" y="378"/>
                    </a:cubicBezTo>
                    <a:cubicBezTo>
                      <a:pt x="717" y="368"/>
                      <a:pt x="730" y="368"/>
                      <a:pt x="706" y="374"/>
                    </a:cubicBezTo>
                    <a:cubicBezTo>
                      <a:pt x="688" y="402"/>
                      <a:pt x="699" y="395"/>
                      <a:pt x="678" y="402"/>
                    </a:cubicBezTo>
                    <a:cubicBezTo>
                      <a:pt x="654" y="386"/>
                      <a:pt x="650" y="390"/>
                      <a:pt x="618" y="394"/>
                    </a:cubicBezTo>
                    <a:cubicBezTo>
                      <a:pt x="607" y="411"/>
                      <a:pt x="601" y="426"/>
                      <a:pt x="590" y="442"/>
                    </a:cubicBezTo>
                    <a:cubicBezTo>
                      <a:pt x="600" y="471"/>
                      <a:pt x="593" y="459"/>
                      <a:pt x="606" y="478"/>
                    </a:cubicBezTo>
                    <a:cubicBezTo>
                      <a:pt x="593" y="518"/>
                      <a:pt x="622" y="548"/>
                      <a:pt x="642" y="578"/>
                    </a:cubicBezTo>
                    <a:cubicBezTo>
                      <a:pt x="651" y="591"/>
                      <a:pt x="651" y="601"/>
                      <a:pt x="666" y="606"/>
                    </a:cubicBezTo>
                    <a:cubicBezTo>
                      <a:pt x="680" y="627"/>
                      <a:pt x="691" y="623"/>
                      <a:pt x="710" y="610"/>
                    </a:cubicBezTo>
                    <a:cubicBezTo>
                      <a:pt x="729" y="616"/>
                      <a:pt x="729" y="606"/>
                      <a:pt x="734" y="590"/>
                    </a:cubicBezTo>
                    <a:cubicBezTo>
                      <a:pt x="735" y="577"/>
                      <a:pt x="731" y="562"/>
                      <a:pt x="738" y="550"/>
                    </a:cubicBezTo>
                    <a:cubicBezTo>
                      <a:pt x="742" y="543"/>
                      <a:pt x="762" y="542"/>
                      <a:pt x="762" y="542"/>
                    </a:cubicBezTo>
                    <a:cubicBezTo>
                      <a:pt x="783" y="547"/>
                      <a:pt x="786" y="552"/>
                      <a:pt x="774" y="570"/>
                    </a:cubicBezTo>
                    <a:cubicBezTo>
                      <a:pt x="779" y="590"/>
                      <a:pt x="790" y="605"/>
                      <a:pt x="770" y="618"/>
                    </a:cubicBezTo>
                    <a:cubicBezTo>
                      <a:pt x="769" y="622"/>
                      <a:pt x="764" y="626"/>
                      <a:pt x="766" y="630"/>
                    </a:cubicBezTo>
                    <a:cubicBezTo>
                      <a:pt x="768" y="634"/>
                      <a:pt x="775" y="634"/>
                      <a:pt x="778" y="638"/>
                    </a:cubicBezTo>
                    <a:cubicBezTo>
                      <a:pt x="788" y="651"/>
                      <a:pt x="786" y="660"/>
                      <a:pt x="802" y="670"/>
                    </a:cubicBezTo>
                    <a:cubicBezTo>
                      <a:pt x="810" y="667"/>
                      <a:pt x="818" y="665"/>
                      <a:pt x="826" y="662"/>
                    </a:cubicBezTo>
                    <a:cubicBezTo>
                      <a:pt x="830" y="661"/>
                      <a:pt x="838" y="658"/>
                      <a:pt x="838" y="658"/>
                    </a:cubicBezTo>
                    <a:cubicBezTo>
                      <a:pt x="857" y="664"/>
                      <a:pt x="864" y="680"/>
                      <a:pt x="870" y="698"/>
                    </a:cubicBezTo>
                    <a:cubicBezTo>
                      <a:pt x="859" y="731"/>
                      <a:pt x="887" y="794"/>
                      <a:pt x="922" y="806"/>
                    </a:cubicBezTo>
                    <a:cubicBezTo>
                      <a:pt x="938" y="801"/>
                      <a:pt x="941" y="792"/>
                      <a:pt x="958" y="798"/>
                    </a:cubicBezTo>
                    <a:cubicBezTo>
                      <a:pt x="984" y="837"/>
                      <a:pt x="928" y="784"/>
                      <a:pt x="942" y="826"/>
                    </a:cubicBezTo>
                    <a:cubicBezTo>
                      <a:pt x="936" y="844"/>
                      <a:pt x="930" y="844"/>
                      <a:pt x="914" y="834"/>
                    </a:cubicBezTo>
                    <a:cubicBezTo>
                      <a:pt x="903" y="817"/>
                      <a:pt x="890" y="821"/>
                      <a:pt x="874" y="810"/>
                    </a:cubicBezTo>
                    <a:cubicBezTo>
                      <a:pt x="851" y="776"/>
                      <a:pt x="882" y="816"/>
                      <a:pt x="854" y="794"/>
                    </a:cubicBezTo>
                    <a:cubicBezTo>
                      <a:pt x="843" y="785"/>
                      <a:pt x="840" y="768"/>
                      <a:pt x="830" y="758"/>
                    </a:cubicBezTo>
                    <a:cubicBezTo>
                      <a:pt x="824" y="739"/>
                      <a:pt x="817" y="724"/>
                      <a:pt x="798" y="718"/>
                    </a:cubicBezTo>
                    <a:cubicBezTo>
                      <a:pt x="791" y="696"/>
                      <a:pt x="800" y="712"/>
                      <a:pt x="778" y="710"/>
                    </a:cubicBezTo>
                    <a:cubicBezTo>
                      <a:pt x="767" y="709"/>
                      <a:pt x="746" y="702"/>
                      <a:pt x="746" y="702"/>
                    </a:cubicBezTo>
                    <a:cubicBezTo>
                      <a:pt x="729" y="691"/>
                      <a:pt x="720" y="674"/>
                      <a:pt x="702" y="662"/>
                    </a:cubicBezTo>
                    <a:cubicBezTo>
                      <a:pt x="694" y="665"/>
                      <a:pt x="687" y="673"/>
                      <a:pt x="678" y="674"/>
                    </a:cubicBezTo>
                    <a:cubicBezTo>
                      <a:pt x="657" y="677"/>
                      <a:pt x="630" y="657"/>
                      <a:pt x="614" y="646"/>
                    </a:cubicBezTo>
                    <a:cubicBezTo>
                      <a:pt x="600" y="637"/>
                      <a:pt x="580" y="639"/>
                      <a:pt x="566" y="630"/>
                    </a:cubicBezTo>
                    <a:cubicBezTo>
                      <a:pt x="546" y="617"/>
                      <a:pt x="525" y="607"/>
                      <a:pt x="506" y="594"/>
                    </a:cubicBezTo>
                    <a:cubicBezTo>
                      <a:pt x="513" y="572"/>
                      <a:pt x="509" y="551"/>
                      <a:pt x="490" y="538"/>
                    </a:cubicBezTo>
                    <a:cubicBezTo>
                      <a:pt x="485" y="522"/>
                      <a:pt x="476" y="515"/>
                      <a:pt x="462" y="506"/>
                    </a:cubicBezTo>
                    <a:cubicBezTo>
                      <a:pt x="441" y="474"/>
                      <a:pt x="469" y="513"/>
                      <a:pt x="442" y="486"/>
                    </a:cubicBezTo>
                    <a:cubicBezTo>
                      <a:pt x="436" y="480"/>
                      <a:pt x="436" y="468"/>
                      <a:pt x="430" y="462"/>
                    </a:cubicBezTo>
                    <a:cubicBezTo>
                      <a:pt x="427" y="459"/>
                      <a:pt x="422" y="459"/>
                      <a:pt x="418" y="458"/>
                    </a:cubicBezTo>
                    <a:cubicBezTo>
                      <a:pt x="407" y="447"/>
                      <a:pt x="382" y="430"/>
                      <a:pt x="382" y="430"/>
                    </a:cubicBezTo>
                    <a:cubicBezTo>
                      <a:pt x="371" y="413"/>
                      <a:pt x="358" y="399"/>
                      <a:pt x="346" y="382"/>
                    </a:cubicBezTo>
                    <a:cubicBezTo>
                      <a:pt x="344" y="378"/>
                      <a:pt x="345" y="373"/>
                      <a:pt x="342" y="370"/>
                    </a:cubicBezTo>
                    <a:cubicBezTo>
                      <a:pt x="339" y="367"/>
                      <a:pt x="334" y="367"/>
                      <a:pt x="330" y="366"/>
                    </a:cubicBezTo>
                    <a:cubicBezTo>
                      <a:pt x="322" y="390"/>
                      <a:pt x="342" y="398"/>
                      <a:pt x="354" y="414"/>
                    </a:cubicBezTo>
                    <a:cubicBezTo>
                      <a:pt x="368" y="432"/>
                      <a:pt x="372" y="446"/>
                      <a:pt x="390" y="458"/>
                    </a:cubicBezTo>
                    <a:cubicBezTo>
                      <a:pt x="409" y="487"/>
                      <a:pt x="399" y="475"/>
                      <a:pt x="418" y="494"/>
                    </a:cubicBezTo>
                    <a:cubicBezTo>
                      <a:pt x="423" y="510"/>
                      <a:pt x="428" y="517"/>
                      <a:pt x="442" y="526"/>
                    </a:cubicBezTo>
                    <a:cubicBezTo>
                      <a:pt x="450" y="550"/>
                      <a:pt x="432" y="533"/>
                      <a:pt x="422" y="526"/>
                    </a:cubicBezTo>
                    <a:cubicBezTo>
                      <a:pt x="399" y="492"/>
                      <a:pt x="430" y="532"/>
                      <a:pt x="402" y="510"/>
                    </a:cubicBezTo>
                    <a:cubicBezTo>
                      <a:pt x="398" y="507"/>
                      <a:pt x="397" y="501"/>
                      <a:pt x="394" y="498"/>
                    </a:cubicBezTo>
                    <a:cubicBezTo>
                      <a:pt x="391" y="495"/>
                      <a:pt x="386" y="493"/>
                      <a:pt x="382" y="490"/>
                    </a:cubicBezTo>
                    <a:cubicBezTo>
                      <a:pt x="377" y="474"/>
                      <a:pt x="370" y="471"/>
                      <a:pt x="354" y="466"/>
                    </a:cubicBezTo>
                    <a:cubicBezTo>
                      <a:pt x="344" y="452"/>
                      <a:pt x="340" y="447"/>
                      <a:pt x="346" y="430"/>
                    </a:cubicBezTo>
                    <a:cubicBezTo>
                      <a:pt x="338" y="418"/>
                      <a:pt x="314" y="402"/>
                      <a:pt x="314" y="402"/>
                    </a:cubicBezTo>
                    <a:cubicBezTo>
                      <a:pt x="306" y="390"/>
                      <a:pt x="298" y="378"/>
                      <a:pt x="290" y="366"/>
                    </a:cubicBezTo>
                    <a:cubicBezTo>
                      <a:pt x="284" y="357"/>
                      <a:pt x="273" y="354"/>
                      <a:pt x="266" y="346"/>
                    </a:cubicBezTo>
                    <a:cubicBezTo>
                      <a:pt x="263" y="342"/>
                      <a:pt x="262" y="337"/>
                      <a:pt x="258" y="334"/>
                    </a:cubicBezTo>
                    <a:cubicBezTo>
                      <a:pt x="243" y="324"/>
                      <a:pt x="225" y="324"/>
                      <a:pt x="210" y="314"/>
                    </a:cubicBezTo>
                    <a:cubicBezTo>
                      <a:pt x="201" y="300"/>
                      <a:pt x="194" y="291"/>
                      <a:pt x="178" y="286"/>
                    </a:cubicBezTo>
                    <a:cubicBezTo>
                      <a:pt x="160" y="260"/>
                      <a:pt x="192" y="247"/>
                      <a:pt x="154" y="238"/>
                    </a:cubicBezTo>
                    <a:cubicBezTo>
                      <a:pt x="111" y="209"/>
                      <a:pt x="106" y="149"/>
                      <a:pt x="90" y="102"/>
                    </a:cubicBezTo>
                    <a:cubicBezTo>
                      <a:pt x="86" y="90"/>
                      <a:pt x="76" y="73"/>
                      <a:pt x="66" y="66"/>
                    </a:cubicBezTo>
                    <a:cubicBezTo>
                      <a:pt x="58" y="60"/>
                      <a:pt x="42" y="50"/>
                      <a:pt x="42" y="50"/>
                    </a:cubicBezTo>
                    <a:cubicBezTo>
                      <a:pt x="39" y="46"/>
                      <a:pt x="38" y="41"/>
                      <a:pt x="34" y="38"/>
                    </a:cubicBezTo>
                    <a:cubicBezTo>
                      <a:pt x="27" y="34"/>
                      <a:pt x="10" y="30"/>
                      <a:pt x="10" y="30"/>
                    </a:cubicBezTo>
                    <a:cubicBezTo>
                      <a:pt x="0" y="1"/>
                      <a:pt x="31" y="17"/>
                      <a:pt x="46" y="22"/>
                    </a:cubicBezTo>
                    <a:cubicBezTo>
                      <a:pt x="65" y="51"/>
                      <a:pt x="61" y="41"/>
                      <a:pt x="86" y="58"/>
                    </a:cubicBezTo>
                    <a:cubicBezTo>
                      <a:pt x="94" y="70"/>
                      <a:pt x="94" y="93"/>
                      <a:pt x="102" y="70"/>
                    </a:cubicBezTo>
                    <a:cubicBezTo>
                      <a:pt x="95" y="49"/>
                      <a:pt x="82" y="62"/>
                      <a:pt x="82" y="38"/>
                    </a:cubicBezTo>
                    <a:close/>
                  </a:path>
                </a:pathLst>
              </a:custGeom>
              <a:solidFill>
                <a:schemeClr val="folHlink"/>
              </a:solidFill>
              <a:ln w="9525">
                <a:noFill/>
                <a:round/>
                <a:headEnd/>
                <a:tailEnd/>
              </a:ln>
            </p:spPr>
            <p:txBody>
              <a:bodyPr/>
              <a:lstStyle/>
              <a:p>
                <a:endParaRPr lang="zh-CN" altLang="en-US"/>
              </a:p>
            </p:txBody>
          </p:sp>
          <p:sp>
            <p:nvSpPr>
              <p:cNvPr id="61" name="任意多边形 82976"/>
              <p:cNvSpPr>
                <a:spLocks noChangeArrowheads="1"/>
              </p:cNvSpPr>
              <p:nvPr userDrawn="1"/>
            </p:nvSpPr>
            <p:spPr bwMode="auto">
              <a:xfrm>
                <a:off x="3577" y="490"/>
                <a:ext cx="36" cy="39"/>
              </a:xfrm>
              <a:custGeom>
                <a:avLst/>
                <a:gdLst>
                  <a:gd name="T0" fmla="*/ 6 w 36"/>
                  <a:gd name="T1" fmla="*/ 15 h 48"/>
                  <a:gd name="T2" fmla="*/ 10 w 36"/>
                  <a:gd name="T3" fmla="*/ 26 h 48"/>
                  <a:gd name="T4" fmla="*/ 6 w 36"/>
                  <a:gd name="T5" fmla="*/ 15 h 48"/>
                  <a:gd name="T6" fmla="*/ 0 60000 65536"/>
                  <a:gd name="T7" fmla="*/ 0 60000 65536"/>
                  <a:gd name="T8" fmla="*/ 0 60000 65536"/>
                </a:gdLst>
                <a:ahLst/>
                <a:cxnLst>
                  <a:cxn ang="T6">
                    <a:pos x="T0" y="T1"/>
                  </a:cxn>
                  <a:cxn ang="T7">
                    <a:pos x="T2" y="T3"/>
                  </a:cxn>
                  <a:cxn ang="T8">
                    <a:pos x="T4" y="T5"/>
                  </a:cxn>
                </a:cxnLst>
                <a:rect l="0" t="0" r="r" b="b"/>
                <a:pathLst>
                  <a:path w="36" h="48">
                    <a:moveTo>
                      <a:pt x="6" y="28"/>
                    </a:moveTo>
                    <a:cubicBezTo>
                      <a:pt x="25" y="0"/>
                      <a:pt x="36" y="31"/>
                      <a:pt x="10" y="48"/>
                    </a:cubicBezTo>
                    <a:cubicBezTo>
                      <a:pt x="0" y="34"/>
                      <a:pt x="0" y="40"/>
                      <a:pt x="6" y="28"/>
                    </a:cubicBezTo>
                    <a:close/>
                  </a:path>
                </a:pathLst>
              </a:custGeom>
              <a:solidFill>
                <a:schemeClr val="folHlink"/>
              </a:solidFill>
              <a:ln w="9525">
                <a:noFill/>
                <a:round/>
                <a:headEnd/>
                <a:tailEnd/>
              </a:ln>
            </p:spPr>
            <p:txBody>
              <a:bodyPr/>
              <a:lstStyle/>
              <a:p>
                <a:endParaRPr lang="zh-CN" altLang="en-US"/>
              </a:p>
            </p:txBody>
          </p:sp>
          <p:sp>
            <p:nvSpPr>
              <p:cNvPr id="62" name="任意多边形 82977"/>
              <p:cNvSpPr>
                <a:spLocks noChangeArrowheads="1"/>
              </p:cNvSpPr>
              <p:nvPr userDrawn="1"/>
            </p:nvSpPr>
            <p:spPr bwMode="auto">
              <a:xfrm>
                <a:off x="3549" y="475"/>
                <a:ext cx="38" cy="29"/>
              </a:xfrm>
              <a:custGeom>
                <a:avLst/>
                <a:gdLst>
                  <a:gd name="T0" fmla="*/ 0 w 36"/>
                  <a:gd name="T1" fmla="*/ 2 h 37"/>
                  <a:gd name="T2" fmla="*/ 15 w 36"/>
                  <a:gd name="T3" fmla="*/ 1 h 37"/>
                  <a:gd name="T4" fmla="*/ 42 w 36"/>
                  <a:gd name="T5" fmla="*/ 8 h 37"/>
                  <a:gd name="T6" fmla="*/ 8 w 36"/>
                  <a:gd name="T7" fmla="*/ 8 h 37"/>
                  <a:gd name="T8" fmla="*/ 0 w 36"/>
                  <a:gd name="T9" fmla="*/ 2 h 3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37">
                    <a:moveTo>
                      <a:pt x="0" y="5"/>
                    </a:moveTo>
                    <a:cubicBezTo>
                      <a:pt x="4" y="4"/>
                      <a:pt x="8" y="0"/>
                      <a:pt x="12" y="1"/>
                    </a:cubicBezTo>
                    <a:cubicBezTo>
                      <a:pt x="21" y="4"/>
                      <a:pt x="36" y="17"/>
                      <a:pt x="36" y="17"/>
                    </a:cubicBezTo>
                    <a:cubicBezTo>
                      <a:pt x="29" y="37"/>
                      <a:pt x="22" y="26"/>
                      <a:pt x="8" y="17"/>
                    </a:cubicBezTo>
                    <a:cubicBezTo>
                      <a:pt x="5" y="13"/>
                      <a:pt x="0" y="5"/>
                      <a:pt x="0" y="5"/>
                    </a:cubicBezTo>
                    <a:close/>
                  </a:path>
                </a:pathLst>
              </a:custGeom>
              <a:solidFill>
                <a:schemeClr val="folHlink"/>
              </a:solidFill>
              <a:ln w="9525">
                <a:noFill/>
                <a:round/>
                <a:headEnd/>
                <a:tailEnd/>
              </a:ln>
            </p:spPr>
            <p:txBody>
              <a:bodyPr/>
              <a:lstStyle/>
              <a:p>
                <a:endParaRPr lang="zh-CN" altLang="en-US"/>
              </a:p>
            </p:txBody>
          </p:sp>
          <p:sp>
            <p:nvSpPr>
              <p:cNvPr id="63" name="任意多边形 82978"/>
              <p:cNvSpPr>
                <a:spLocks noChangeArrowheads="1"/>
              </p:cNvSpPr>
              <p:nvPr userDrawn="1"/>
            </p:nvSpPr>
            <p:spPr bwMode="auto">
              <a:xfrm>
                <a:off x="4686" y="394"/>
                <a:ext cx="171" cy="81"/>
              </a:xfrm>
              <a:custGeom>
                <a:avLst/>
                <a:gdLst>
                  <a:gd name="T0" fmla="*/ 0 w 170"/>
                  <a:gd name="T1" fmla="*/ 30 h 96"/>
                  <a:gd name="T2" fmla="*/ 28 w 170"/>
                  <a:gd name="T3" fmla="*/ 15 h 96"/>
                  <a:gd name="T4" fmla="*/ 56 w 170"/>
                  <a:gd name="T5" fmla="*/ 13 h 96"/>
                  <a:gd name="T6" fmla="*/ 80 w 170"/>
                  <a:gd name="T7" fmla="*/ 6 h 96"/>
                  <a:gd name="T8" fmla="*/ 64 w 170"/>
                  <a:gd name="T9" fmla="*/ 15 h 96"/>
                  <a:gd name="T10" fmla="*/ 127 w 170"/>
                  <a:gd name="T11" fmla="*/ 30 h 96"/>
                  <a:gd name="T12" fmla="*/ 163 w 170"/>
                  <a:gd name="T13" fmla="*/ 39 h 96"/>
                  <a:gd name="T14" fmla="*/ 119 w 170"/>
                  <a:gd name="T15" fmla="*/ 46 h 96"/>
                  <a:gd name="T16" fmla="*/ 91 w 170"/>
                  <a:gd name="T17" fmla="*/ 35 h 96"/>
                  <a:gd name="T18" fmla="*/ 76 w 170"/>
                  <a:gd name="T19" fmla="*/ 32 h 96"/>
                  <a:gd name="T20" fmla="*/ 24 w 170"/>
                  <a:gd name="T21" fmla="*/ 25 h 96"/>
                  <a:gd name="T22" fmla="*/ 0 w 170"/>
                  <a:gd name="T23" fmla="*/ 30 h 9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70" h="96">
                    <a:moveTo>
                      <a:pt x="0" y="49"/>
                    </a:moveTo>
                    <a:cubicBezTo>
                      <a:pt x="5" y="33"/>
                      <a:pt x="12" y="30"/>
                      <a:pt x="28" y="25"/>
                    </a:cubicBezTo>
                    <a:cubicBezTo>
                      <a:pt x="20" y="0"/>
                      <a:pt x="42" y="16"/>
                      <a:pt x="56" y="21"/>
                    </a:cubicBezTo>
                    <a:cubicBezTo>
                      <a:pt x="56" y="21"/>
                      <a:pt x="77" y="6"/>
                      <a:pt x="80" y="9"/>
                    </a:cubicBezTo>
                    <a:cubicBezTo>
                      <a:pt x="85" y="14"/>
                      <a:pt x="71" y="23"/>
                      <a:pt x="64" y="25"/>
                    </a:cubicBezTo>
                    <a:cubicBezTo>
                      <a:pt x="82" y="37"/>
                      <a:pt x="103" y="42"/>
                      <a:pt x="124" y="49"/>
                    </a:cubicBezTo>
                    <a:cubicBezTo>
                      <a:pt x="136" y="53"/>
                      <a:pt x="160" y="65"/>
                      <a:pt x="160" y="65"/>
                    </a:cubicBezTo>
                    <a:cubicBezTo>
                      <a:pt x="170" y="96"/>
                      <a:pt x="134" y="83"/>
                      <a:pt x="116" y="77"/>
                    </a:cubicBezTo>
                    <a:cubicBezTo>
                      <a:pt x="109" y="57"/>
                      <a:pt x="116" y="66"/>
                      <a:pt x="88" y="57"/>
                    </a:cubicBezTo>
                    <a:cubicBezTo>
                      <a:pt x="84" y="56"/>
                      <a:pt x="76" y="53"/>
                      <a:pt x="76" y="53"/>
                    </a:cubicBezTo>
                    <a:cubicBezTo>
                      <a:pt x="57" y="34"/>
                      <a:pt x="53" y="37"/>
                      <a:pt x="24" y="41"/>
                    </a:cubicBezTo>
                    <a:cubicBezTo>
                      <a:pt x="9" y="51"/>
                      <a:pt x="17" y="49"/>
                      <a:pt x="0" y="49"/>
                    </a:cubicBezTo>
                    <a:close/>
                  </a:path>
                </a:pathLst>
              </a:custGeom>
              <a:solidFill>
                <a:schemeClr val="folHlink"/>
              </a:solidFill>
              <a:ln w="9525">
                <a:noFill/>
                <a:round/>
                <a:headEnd/>
                <a:tailEnd/>
              </a:ln>
            </p:spPr>
            <p:txBody>
              <a:bodyPr/>
              <a:lstStyle/>
              <a:p>
                <a:endParaRPr lang="zh-CN" altLang="en-US"/>
              </a:p>
            </p:txBody>
          </p:sp>
          <p:sp>
            <p:nvSpPr>
              <p:cNvPr id="64" name="任意多边形 82979"/>
              <p:cNvSpPr>
                <a:spLocks noChangeArrowheads="1"/>
              </p:cNvSpPr>
              <p:nvPr userDrawn="1"/>
            </p:nvSpPr>
            <p:spPr bwMode="auto">
              <a:xfrm>
                <a:off x="4867" y="460"/>
                <a:ext cx="138" cy="37"/>
              </a:xfrm>
              <a:custGeom>
                <a:avLst/>
                <a:gdLst>
                  <a:gd name="T0" fmla="*/ 0 w 138"/>
                  <a:gd name="T1" fmla="*/ 0 h 44"/>
                  <a:gd name="T2" fmla="*/ 52 w 138"/>
                  <a:gd name="T3" fmla="*/ 3 h 44"/>
                  <a:gd name="T4" fmla="*/ 88 w 138"/>
                  <a:gd name="T5" fmla="*/ 14 h 44"/>
                  <a:gd name="T6" fmla="*/ 112 w 138"/>
                  <a:gd name="T7" fmla="*/ 12 h 44"/>
                  <a:gd name="T8" fmla="*/ 108 w 138"/>
                  <a:gd name="T9" fmla="*/ 26 h 44"/>
                  <a:gd name="T10" fmla="*/ 64 w 138"/>
                  <a:gd name="T11" fmla="*/ 24 h 44"/>
                  <a:gd name="T12" fmla="*/ 0 w 138"/>
                  <a:gd name="T13" fmla="*/ 21 h 44"/>
                  <a:gd name="T14" fmla="*/ 28 w 138"/>
                  <a:gd name="T15" fmla="*/ 12 h 44"/>
                  <a:gd name="T16" fmla="*/ 0 w 138"/>
                  <a:gd name="T17" fmla="*/ 0 h 4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38" h="44">
                    <a:moveTo>
                      <a:pt x="0" y="0"/>
                    </a:moveTo>
                    <a:cubicBezTo>
                      <a:pt x="19" y="3"/>
                      <a:pt x="35" y="10"/>
                      <a:pt x="52" y="4"/>
                    </a:cubicBezTo>
                    <a:cubicBezTo>
                      <a:pt x="87" y="11"/>
                      <a:pt x="61" y="15"/>
                      <a:pt x="88" y="24"/>
                    </a:cubicBezTo>
                    <a:cubicBezTo>
                      <a:pt x="96" y="23"/>
                      <a:pt x="104" y="19"/>
                      <a:pt x="112" y="20"/>
                    </a:cubicBezTo>
                    <a:cubicBezTo>
                      <a:pt x="138" y="23"/>
                      <a:pt x="118" y="41"/>
                      <a:pt x="108" y="44"/>
                    </a:cubicBezTo>
                    <a:cubicBezTo>
                      <a:pt x="78" y="34"/>
                      <a:pt x="92" y="34"/>
                      <a:pt x="64" y="40"/>
                    </a:cubicBezTo>
                    <a:cubicBezTo>
                      <a:pt x="41" y="37"/>
                      <a:pt x="22" y="41"/>
                      <a:pt x="0" y="36"/>
                    </a:cubicBezTo>
                    <a:cubicBezTo>
                      <a:pt x="6" y="11"/>
                      <a:pt x="7" y="27"/>
                      <a:pt x="28" y="20"/>
                    </a:cubicBezTo>
                    <a:cubicBezTo>
                      <a:pt x="17" y="13"/>
                      <a:pt x="0" y="13"/>
                      <a:pt x="0" y="0"/>
                    </a:cubicBezTo>
                    <a:close/>
                  </a:path>
                </a:pathLst>
              </a:custGeom>
              <a:solidFill>
                <a:schemeClr val="folHlink"/>
              </a:solidFill>
              <a:ln w="9525">
                <a:noFill/>
                <a:round/>
                <a:headEnd/>
                <a:tailEnd/>
              </a:ln>
            </p:spPr>
            <p:txBody>
              <a:bodyPr/>
              <a:lstStyle/>
              <a:p>
                <a:endParaRPr lang="zh-CN" altLang="en-US"/>
              </a:p>
            </p:txBody>
          </p:sp>
          <p:sp>
            <p:nvSpPr>
              <p:cNvPr id="65" name="任意多边形 82980"/>
              <p:cNvSpPr>
                <a:spLocks noChangeArrowheads="1"/>
              </p:cNvSpPr>
              <p:nvPr userDrawn="1"/>
            </p:nvSpPr>
            <p:spPr bwMode="auto">
              <a:xfrm>
                <a:off x="4794" y="480"/>
                <a:ext cx="56" cy="34"/>
              </a:xfrm>
              <a:custGeom>
                <a:avLst/>
                <a:gdLst>
                  <a:gd name="T0" fmla="*/ 17 w 57"/>
                  <a:gd name="T1" fmla="*/ 13 h 42"/>
                  <a:gd name="T2" fmla="*/ 34 w 57"/>
                  <a:gd name="T3" fmla="*/ 7 h 42"/>
                  <a:gd name="T4" fmla="*/ 17 w 57"/>
                  <a:gd name="T5" fmla="*/ 13 h 42"/>
                  <a:gd name="T6" fmla="*/ 0 60000 65536"/>
                  <a:gd name="T7" fmla="*/ 0 60000 65536"/>
                  <a:gd name="T8" fmla="*/ 0 60000 65536"/>
                </a:gdLst>
                <a:ahLst/>
                <a:cxnLst>
                  <a:cxn ang="T6">
                    <a:pos x="T0" y="T1"/>
                  </a:cxn>
                  <a:cxn ang="T7">
                    <a:pos x="T2" y="T3"/>
                  </a:cxn>
                  <a:cxn ang="T8">
                    <a:pos x="T4" y="T5"/>
                  </a:cxn>
                </a:cxnLst>
                <a:rect l="0" t="0" r="r" b="b"/>
                <a:pathLst>
                  <a:path w="57" h="42">
                    <a:moveTo>
                      <a:pt x="17" y="25"/>
                    </a:moveTo>
                    <a:cubicBezTo>
                      <a:pt x="0" y="0"/>
                      <a:pt x="21" y="9"/>
                      <a:pt x="37" y="13"/>
                    </a:cubicBezTo>
                    <a:cubicBezTo>
                      <a:pt x="57" y="42"/>
                      <a:pt x="30" y="25"/>
                      <a:pt x="17" y="25"/>
                    </a:cubicBezTo>
                    <a:close/>
                  </a:path>
                </a:pathLst>
              </a:custGeom>
              <a:solidFill>
                <a:schemeClr val="folHlink"/>
              </a:solidFill>
              <a:ln w="9525">
                <a:noFill/>
                <a:round/>
                <a:headEnd/>
                <a:tailEnd/>
              </a:ln>
            </p:spPr>
            <p:txBody>
              <a:bodyPr/>
              <a:lstStyle/>
              <a:p>
                <a:endParaRPr lang="zh-CN" altLang="en-US"/>
              </a:p>
            </p:txBody>
          </p:sp>
          <p:sp>
            <p:nvSpPr>
              <p:cNvPr id="66" name="任意多边形 82981"/>
              <p:cNvSpPr>
                <a:spLocks noChangeArrowheads="1"/>
              </p:cNvSpPr>
              <p:nvPr userDrawn="1"/>
            </p:nvSpPr>
            <p:spPr bwMode="auto">
              <a:xfrm>
                <a:off x="4757" y="375"/>
                <a:ext cx="37" cy="44"/>
              </a:xfrm>
              <a:custGeom>
                <a:avLst/>
                <a:gdLst>
                  <a:gd name="T0" fmla="*/ 16 w 39"/>
                  <a:gd name="T1" fmla="*/ 19 h 52"/>
                  <a:gd name="T2" fmla="*/ 16 w 39"/>
                  <a:gd name="T3" fmla="*/ 0 h 52"/>
                  <a:gd name="T4" fmla="*/ 16 w 39"/>
                  <a:gd name="T5" fmla="*/ 19 h 52"/>
                  <a:gd name="T6" fmla="*/ 0 60000 65536"/>
                  <a:gd name="T7" fmla="*/ 0 60000 65536"/>
                  <a:gd name="T8" fmla="*/ 0 60000 65536"/>
                </a:gdLst>
                <a:ahLst/>
                <a:cxnLst>
                  <a:cxn ang="T6">
                    <a:pos x="T0" y="T1"/>
                  </a:cxn>
                  <a:cxn ang="T7">
                    <a:pos x="T2" y="T3"/>
                  </a:cxn>
                  <a:cxn ang="T8">
                    <a:pos x="T4" y="T5"/>
                  </a:cxn>
                </a:cxnLst>
                <a:rect l="0" t="0" r="r" b="b"/>
                <a:pathLst>
                  <a:path w="39" h="52">
                    <a:moveTo>
                      <a:pt x="19" y="32"/>
                    </a:moveTo>
                    <a:cubicBezTo>
                      <a:pt x="13" y="14"/>
                      <a:pt x="0" y="13"/>
                      <a:pt x="19" y="0"/>
                    </a:cubicBezTo>
                    <a:cubicBezTo>
                      <a:pt x="23" y="5"/>
                      <a:pt x="39" y="52"/>
                      <a:pt x="19" y="32"/>
                    </a:cubicBezTo>
                    <a:close/>
                  </a:path>
                </a:pathLst>
              </a:custGeom>
              <a:solidFill>
                <a:schemeClr val="folHlink"/>
              </a:solidFill>
              <a:ln w="9525">
                <a:noFill/>
                <a:round/>
                <a:headEnd/>
                <a:tailEnd/>
              </a:ln>
            </p:spPr>
            <p:txBody>
              <a:bodyPr/>
              <a:lstStyle/>
              <a:p>
                <a:endParaRPr lang="zh-CN" altLang="en-US"/>
              </a:p>
            </p:txBody>
          </p:sp>
          <p:sp>
            <p:nvSpPr>
              <p:cNvPr id="67" name="任意多边形 82982"/>
              <p:cNvSpPr>
                <a:spLocks noChangeArrowheads="1"/>
              </p:cNvSpPr>
              <p:nvPr userDrawn="1"/>
            </p:nvSpPr>
            <p:spPr bwMode="auto">
              <a:xfrm>
                <a:off x="5054" y="507"/>
                <a:ext cx="45" cy="66"/>
              </a:xfrm>
              <a:custGeom>
                <a:avLst/>
                <a:gdLst>
                  <a:gd name="T0" fmla="*/ 4 w 44"/>
                  <a:gd name="T1" fmla="*/ 5 h 80"/>
                  <a:gd name="T2" fmla="*/ 20 w 44"/>
                  <a:gd name="T3" fmla="*/ 18 h 80"/>
                  <a:gd name="T4" fmla="*/ 27 w 44"/>
                  <a:gd name="T5" fmla="*/ 27 h 80"/>
                  <a:gd name="T6" fmla="*/ 39 w 44"/>
                  <a:gd name="T7" fmla="*/ 30 h 80"/>
                  <a:gd name="T8" fmla="*/ 27 w 44"/>
                  <a:gd name="T9" fmla="*/ 41 h 80"/>
                  <a:gd name="T10" fmla="*/ 0 w 44"/>
                  <a:gd name="T11" fmla="*/ 12 h 80"/>
                  <a:gd name="T12" fmla="*/ 4 w 44"/>
                  <a:gd name="T13" fmla="*/ 5 h 8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4" h="80">
                    <a:moveTo>
                      <a:pt x="4" y="9"/>
                    </a:moveTo>
                    <a:cubicBezTo>
                      <a:pt x="9" y="17"/>
                      <a:pt x="18" y="24"/>
                      <a:pt x="20" y="33"/>
                    </a:cubicBezTo>
                    <a:cubicBezTo>
                      <a:pt x="21" y="38"/>
                      <a:pt x="21" y="45"/>
                      <a:pt x="24" y="49"/>
                    </a:cubicBezTo>
                    <a:cubicBezTo>
                      <a:pt x="27" y="52"/>
                      <a:pt x="32" y="52"/>
                      <a:pt x="36" y="53"/>
                    </a:cubicBezTo>
                    <a:cubicBezTo>
                      <a:pt x="41" y="68"/>
                      <a:pt x="44" y="80"/>
                      <a:pt x="24" y="73"/>
                    </a:cubicBezTo>
                    <a:cubicBezTo>
                      <a:pt x="19" y="55"/>
                      <a:pt x="11" y="37"/>
                      <a:pt x="0" y="21"/>
                    </a:cubicBezTo>
                    <a:cubicBezTo>
                      <a:pt x="4" y="4"/>
                      <a:pt x="4" y="0"/>
                      <a:pt x="4" y="9"/>
                    </a:cubicBezTo>
                    <a:close/>
                  </a:path>
                </a:pathLst>
              </a:custGeom>
              <a:solidFill>
                <a:schemeClr val="folHlink"/>
              </a:solidFill>
              <a:ln w="9525">
                <a:noFill/>
                <a:round/>
                <a:headEnd/>
                <a:tailEnd/>
              </a:ln>
            </p:spPr>
            <p:txBody>
              <a:bodyPr/>
              <a:lstStyle/>
              <a:p>
                <a:endParaRPr lang="zh-CN" altLang="en-US"/>
              </a:p>
            </p:txBody>
          </p:sp>
          <p:sp>
            <p:nvSpPr>
              <p:cNvPr id="68" name="任意多边形 82983"/>
              <p:cNvSpPr>
                <a:spLocks noChangeArrowheads="1"/>
              </p:cNvSpPr>
              <p:nvPr userDrawn="1"/>
            </p:nvSpPr>
            <p:spPr bwMode="auto">
              <a:xfrm>
                <a:off x="4260" y="6"/>
                <a:ext cx="480" cy="100"/>
              </a:xfrm>
              <a:custGeom>
                <a:avLst/>
                <a:gdLst>
                  <a:gd name="T0" fmla="*/ 722 w 323"/>
                  <a:gd name="T1" fmla="*/ 5 h 64"/>
                  <a:gd name="T2" fmla="*/ 758 w 323"/>
                  <a:gd name="T3" fmla="*/ 31 h 64"/>
                  <a:gd name="T4" fmla="*/ 771 w 323"/>
                  <a:gd name="T5" fmla="*/ 0 h 64"/>
                  <a:gd name="T6" fmla="*/ 871 w 323"/>
                  <a:gd name="T7" fmla="*/ 0 h 64"/>
                  <a:gd name="T8" fmla="*/ 944 w 323"/>
                  <a:gd name="T9" fmla="*/ 66 h 64"/>
                  <a:gd name="T10" fmla="*/ 1046 w 323"/>
                  <a:gd name="T11" fmla="*/ 39 h 64"/>
                  <a:gd name="T12" fmla="*/ 1031 w 323"/>
                  <a:gd name="T13" fmla="*/ 109 h 64"/>
                  <a:gd name="T14" fmla="*/ 978 w 323"/>
                  <a:gd name="T15" fmla="*/ 177 h 64"/>
                  <a:gd name="T16" fmla="*/ 967 w 323"/>
                  <a:gd name="T17" fmla="*/ 109 h 64"/>
                  <a:gd name="T18" fmla="*/ 944 w 323"/>
                  <a:gd name="T19" fmla="*/ 117 h 64"/>
                  <a:gd name="T20" fmla="*/ 917 w 323"/>
                  <a:gd name="T21" fmla="*/ 109 h 64"/>
                  <a:gd name="T22" fmla="*/ 863 w 323"/>
                  <a:gd name="T23" fmla="*/ 81 h 64"/>
                  <a:gd name="T24" fmla="*/ 749 w 323"/>
                  <a:gd name="T25" fmla="*/ 144 h 64"/>
                  <a:gd name="T26" fmla="*/ 660 w 323"/>
                  <a:gd name="T27" fmla="*/ 169 h 64"/>
                  <a:gd name="T28" fmla="*/ 695 w 323"/>
                  <a:gd name="T29" fmla="*/ 217 h 64"/>
                  <a:gd name="T30" fmla="*/ 617 w 323"/>
                  <a:gd name="T31" fmla="*/ 239 h 64"/>
                  <a:gd name="T32" fmla="*/ 554 w 323"/>
                  <a:gd name="T33" fmla="*/ 231 h 64"/>
                  <a:gd name="T34" fmla="*/ 581 w 323"/>
                  <a:gd name="T35" fmla="*/ 217 h 64"/>
                  <a:gd name="T36" fmla="*/ 560 w 323"/>
                  <a:gd name="T37" fmla="*/ 153 h 64"/>
                  <a:gd name="T38" fmla="*/ 554 w 323"/>
                  <a:gd name="T39" fmla="*/ 117 h 64"/>
                  <a:gd name="T40" fmla="*/ 519 w 323"/>
                  <a:gd name="T41" fmla="*/ 88 h 64"/>
                  <a:gd name="T42" fmla="*/ 467 w 323"/>
                  <a:gd name="T43" fmla="*/ 103 h 64"/>
                  <a:gd name="T44" fmla="*/ 440 w 323"/>
                  <a:gd name="T45" fmla="*/ 103 h 64"/>
                  <a:gd name="T46" fmla="*/ 404 w 323"/>
                  <a:gd name="T47" fmla="*/ 95 h 64"/>
                  <a:gd name="T48" fmla="*/ 272 w 323"/>
                  <a:gd name="T49" fmla="*/ 8 h 64"/>
                  <a:gd name="T50" fmla="*/ 195 w 323"/>
                  <a:gd name="T51" fmla="*/ 53 h 64"/>
                  <a:gd name="T52" fmla="*/ 1 w 323"/>
                  <a:gd name="T53" fmla="*/ 0 h 64"/>
                  <a:gd name="T54" fmla="*/ 722 w 323"/>
                  <a:gd name="T55" fmla="*/ 5 h 6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323" h="64">
                    <a:moveTo>
                      <a:pt x="220" y="1"/>
                    </a:moveTo>
                    <a:cubicBezTo>
                      <a:pt x="215" y="12"/>
                      <a:pt x="225" y="17"/>
                      <a:pt x="231" y="8"/>
                    </a:cubicBezTo>
                    <a:cubicBezTo>
                      <a:pt x="235" y="0"/>
                      <a:pt x="229" y="7"/>
                      <a:pt x="235" y="0"/>
                    </a:cubicBezTo>
                    <a:lnTo>
                      <a:pt x="265" y="0"/>
                    </a:lnTo>
                    <a:cubicBezTo>
                      <a:pt x="277" y="6"/>
                      <a:pt x="276" y="11"/>
                      <a:pt x="287" y="17"/>
                    </a:cubicBezTo>
                    <a:cubicBezTo>
                      <a:pt x="308" y="11"/>
                      <a:pt x="293" y="7"/>
                      <a:pt x="319" y="10"/>
                    </a:cubicBezTo>
                    <a:cubicBezTo>
                      <a:pt x="323" y="19"/>
                      <a:pt x="321" y="22"/>
                      <a:pt x="314" y="29"/>
                    </a:cubicBezTo>
                    <a:cubicBezTo>
                      <a:pt x="312" y="39"/>
                      <a:pt x="313" y="50"/>
                      <a:pt x="298" y="46"/>
                    </a:cubicBezTo>
                    <a:cubicBezTo>
                      <a:pt x="297" y="40"/>
                      <a:pt x="298" y="34"/>
                      <a:pt x="295" y="29"/>
                    </a:cubicBezTo>
                    <a:cubicBezTo>
                      <a:pt x="294" y="27"/>
                      <a:pt x="290" y="31"/>
                      <a:pt x="287" y="31"/>
                    </a:cubicBezTo>
                    <a:cubicBezTo>
                      <a:pt x="284" y="31"/>
                      <a:pt x="282" y="30"/>
                      <a:pt x="279" y="29"/>
                    </a:cubicBezTo>
                    <a:cubicBezTo>
                      <a:pt x="274" y="27"/>
                      <a:pt x="263" y="21"/>
                      <a:pt x="263" y="21"/>
                    </a:cubicBezTo>
                    <a:cubicBezTo>
                      <a:pt x="249" y="23"/>
                      <a:pt x="241" y="31"/>
                      <a:pt x="228" y="38"/>
                    </a:cubicBezTo>
                    <a:cubicBezTo>
                      <a:pt x="220" y="41"/>
                      <a:pt x="209" y="42"/>
                      <a:pt x="201" y="44"/>
                    </a:cubicBezTo>
                    <a:cubicBezTo>
                      <a:pt x="193" y="54"/>
                      <a:pt x="200" y="53"/>
                      <a:pt x="212" y="57"/>
                    </a:cubicBezTo>
                    <a:cubicBezTo>
                      <a:pt x="200" y="62"/>
                      <a:pt x="199" y="57"/>
                      <a:pt x="188" y="63"/>
                    </a:cubicBezTo>
                    <a:cubicBezTo>
                      <a:pt x="181" y="62"/>
                      <a:pt x="174" y="64"/>
                      <a:pt x="169" y="61"/>
                    </a:cubicBezTo>
                    <a:cubicBezTo>
                      <a:pt x="166" y="59"/>
                      <a:pt x="175" y="59"/>
                      <a:pt x="177" y="57"/>
                    </a:cubicBezTo>
                    <a:cubicBezTo>
                      <a:pt x="181" y="48"/>
                      <a:pt x="149" y="28"/>
                      <a:pt x="171" y="40"/>
                    </a:cubicBezTo>
                    <a:cubicBezTo>
                      <a:pt x="184" y="55"/>
                      <a:pt x="184" y="36"/>
                      <a:pt x="169" y="31"/>
                    </a:cubicBezTo>
                    <a:cubicBezTo>
                      <a:pt x="167" y="27"/>
                      <a:pt x="167" y="22"/>
                      <a:pt x="158" y="23"/>
                    </a:cubicBezTo>
                    <a:cubicBezTo>
                      <a:pt x="153" y="23"/>
                      <a:pt x="142" y="27"/>
                      <a:pt x="142" y="27"/>
                    </a:cubicBezTo>
                    <a:cubicBezTo>
                      <a:pt x="136" y="39"/>
                      <a:pt x="143" y="31"/>
                      <a:pt x="134" y="27"/>
                    </a:cubicBezTo>
                    <a:cubicBezTo>
                      <a:pt x="130" y="25"/>
                      <a:pt x="126" y="25"/>
                      <a:pt x="123" y="25"/>
                    </a:cubicBezTo>
                    <a:cubicBezTo>
                      <a:pt x="117" y="11"/>
                      <a:pt x="100" y="6"/>
                      <a:pt x="83" y="2"/>
                    </a:cubicBezTo>
                    <a:cubicBezTo>
                      <a:pt x="70" y="4"/>
                      <a:pt x="69" y="9"/>
                      <a:pt x="59" y="14"/>
                    </a:cubicBezTo>
                    <a:cubicBezTo>
                      <a:pt x="45" y="14"/>
                      <a:pt x="0" y="12"/>
                      <a:pt x="1" y="0"/>
                    </a:cubicBezTo>
                    <a:lnTo>
                      <a:pt x="220" y="1"/>
                    </a:lnTo>
                    <a:close/>
                  </a:path>
                </a:pathLst>
              </a:custGeom>
              <a:solidFill>
                <a:schemeClr val="folHlink"/>
              </a:solidFill>
              <a:ln w="9525">
                <a:noFill/>
                <a:round/>
                <a:headEnd/>
                <a:tailEnd/>
              </a:ln>
            </p:spPr>
            <p:txBody>
              <a:bodyPr/>
              <a:lstStyle/>
              <a:p>
                <a:endParaRPr lang="zh-CN" altLang="en-US"/>
              </a:p>
            </p:txBody>
          </p:sp>
          <p:sp>
            <p:nvSpPr>
              <p:cNvPr id="69" name="任意多边形 82984"/>
              <p:cNvSpPr>
                <a:spLocks noChangeArrowheads="1"/>
              </p:cNvSpPr>
              <p:nvPr userDrawn="1"/>
            </p:nvSpPr>
            <p:spPr bwMode="auto">
              <a:xfrm>
                <a:off x="3835" y="3"/>
                <a:ext cx="446" cy="49"/>
              </a:xfrm>
              <a:custGeom>
                <a:avLst/>
                <a:gdLst>
                  <a:gd name="T0" fmla="*/ 345 w 300"/>
                  <a:gd name="T1" fmla="*/ 122 h 31"/>
                  <a:gd name="T2" fmla="*/ 100 w 300"/>
                  <a:gd name="T3" fmla="*/ 5 h 31"/>
                  <a:gd name="T4" fmla="*/ 937 w 300"/>
                  <a:gd name="T5" fmla="*/ 0 h 31"/>
                  <a:gd name="T6" fmla="*/ 972 w 300"/>
                  <a:gd name="T7" fmla="*/ 55 h 31"/>
                  <a:gd name="T8" fmla="*/ 867 w 300"/>
                  <a:gd name="T9" fmla="*/ 63 h 31"/>
                  <a:gd name="T10" fmla="*/ 345 w 300"/>
                  <a:gd name="T11" fmla="*/ 122 h 3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00" h="31">
                    <a:moveTo>
                      <a:pt x="105" y="31"/>
                    </a:moveTo>
                    <a:cubicBezTo>
                      <a:pt x="83" y="19"/>
                      <a:pt x="0" y="6"/>
                      <a:pt x="30" y="1"/>
                    </a:cubicBezTo>
                    <a:lnTo>
                      <a:pt x="285" y="0"/>
                    </a:lnTo>
                    <a:cubicBezTo>
                      <a:pt x="296" y="4"/>
                      <a:pt x="300" y="5"/>
                      <a:pt x="296" y="14"/>
                    </a:cubicBezTo>
                    <a:cubicBezTo>
                      <a:pt x="285" y="11"/>
                      <a:pt x="276" y="16"/>
                      <a:pt x="264" y="16"/>
                    </a:cubicBezTo>
                    <a:lnTo>
                      <a:pt x="105" y="31"/>
                    </a:lnTo>
                    <a:close/>
                  </a:path>
                </a:pathLst>
              </a:custGeom>
              <a:solidFill>
                <a:schemeClr val="folHlink"/>
              </a:solidFill>
              <a:ln w="9525">
                <a:noFill/>
                <a:round/>
                <a:headEnd/>
                <a:tailEnd/>
              </a:ln>
            </p:spPr>
            <p:txBody>
              <a:bodyPr/>
              <a:lstStyle/>
              <a:p>
                <a:endParaRPr lang="zh-CN" altLang="en-US"/>
              </a:p>
            </p:txBody>
          </p:sp>
          <p:sp>
            <p:nvSpPr>
              <p:cNvPr id="70" name="任意多边形 82985"/>
              <p:cNvSpPr>
                <a:spLocks noChangeArrowheads="1"/>
              </p:cNvSpPr>
              <p:nvPr userDrawn="1"/>
            </p:nvSpPr>
            <p:spPr bwMode="auto">
              <a:xfrm>
                <a:off x="2853" y="74"/>
                <a:ext cx="42" cy="25"/>
              </a:xfrm>
              <a:custGeom>
                <a:avLst/>
                <a:gdLst>
                  <a:gd name="T0" fmla="*/ 0 w 41"/>
                  <a:gd name="T1" fmla="*/ 16 h 29"/>
                  <a:gd name="T2" fmla="*/ 12 w 41"/>
                  <a:gd name="T3" fmla="*/ 19 h 29"/>
                  <a:gd name="T4" fmla="*/ 0 w 41"/>
                  <a:gd name="T5" fmla="*/ 16 h 29"/>
                  <a:gd name="T6" fmla="*/ 0 60000 65536"/>
                  <a:gd name="T7" fmla="*/ 0 60000 65536"/>
                  <a:gd name="T8" fmla="*/ 0 60000 65536"/>
                </a:gdLst>
                <a:ahLst/>
                <a:cxnLst>
                  <a:cxn ang="T6">
                    <a:pos x="T0" y="T1"/>
                  </a:cxn>
                  <a:cxn ang="T7">
                    <a:pos x="T2" y="T3"/>
                  </a:cxn>
                  <a:cxn ang="T8">
                    <a:pos x="T4" y="T5"/>
                  </a:cxn>
                </a:cxnLst>
                <a:rect l="0" t="0" r="r" b="b"/>
                <a:pathLst>
                  <a:path w="41" h="29">
                    <a:moveTo>
                      <a:pt x="0" y="25"/>
                    </a:moveTo>
                    <a:cubicBezTo>
                      <a:pt x="10" y="11"/>
                      <a:pt x="41" y="0"/>
                      <a:pt x="12" y="29"/>
                    </a:cubicBezTo>
                    <a:cubicBezTo>
                      <a:pt x="8" y="28"/>
                      <a:pt x="0" y="25"/>
                      <a:pt x="0" y="25"/>
                    </a:cubicBezTo>
                    <a:close/>
                  </a:path>
                </a:pathLst>
              </a:custGeom>
              <a:solidFill>
                <a:schemeClr val="folHlink"/>
              </a:solidFill>
              <a:ln w="9525">
                <a:noFill/>
                <a:round/>
                <a:headEnd/>
                <a:tailEnd/>
              </a:ln>
            </p:spPr>
            <p:txBody>
              <a:bodyPr/>
              <a:lstStyle/>
              <a:p>
                <a:endParaRPr lang="zh-CN" altLang="en-US"/>
              </a:p>
            </p:txBody>
          </p:sp>
          <p:sp>
            <p:nvSpPr>
              <p:cNvPr id="71" name="任意多边形 82986"/>
              <p:cNvSpPr>
                <a:spLocks noChangeArrowheads="1"/>
              </p:cNvSpPr>
              <p:nvPr userDrawn="1"/>
            </p:nvSpPr>
            <p:spPr bwMode="auto">
              <a:xfrm>
                <a:off x="1704" y="3"/>
                <a:ext cx="1022" cy="372"/>
              </a:xfrm>
              <a:custGeom>
                <a:avLst/>
                <a:gdLst>
                  <a:gd name="T0" fmla="*/ 940 w 436"/>
                  <a:gd name="T1" fmla="*/ 12 h 152"/>
                  <a:gd name="T2" fmla="*/ 5616 w 436"/>
                  <a:gd name="T3" fmla="*/ 0 h 152"/>
                  <a:gd name="T4" fmla="*/ 5356 w 436"/>
                  <a:gd name="T5" fmla="*/ 791 h 152"/>
                  <a:gd name="T6" fmla="*/ 5115 w 436"/>
                  <a:gd name="T7" fmla="*/ 994 h 152"/>
                  <a:gd name="T8" fmla="*/ 5049 w 436"/>
                  <a:gd name="T9" fmla="*/ 1025 h 152"/>
                  <a:gd name="T10" fmla="*/ 4829 w 436"/>
                  <a:gd name="T11" fmla="*/ 1072 h 152"/>
                  <a:gd name="T12" fmla="*/ 4648 w 436"/>
                  <a:gd name="T13" fmla="*/ 1287 h 152"/>
                  <a:gd name="T14" fmla="*/ 4665 w 436"/>
                  <a:gd name="T15" fmla="*/ 1449 h 152"/>
                  <a:gd name="T16" fmla="*/ 4686 w 436"/>
                  <a:gd name="T17" fmla="*/ 1569 h 152"/>
                  <a:gd name="T18" fmla="*/ 4714 w 436"/>
                  <a:gd name="T19" fmla="*/ 1659 h 152"/>
                  <a:gd name="T20" fmla="*/ 4665 w 436"/>
                  <a:gd name="T21" fmla="*/ 1791 h 152"/>
                  <a:gd name="T22" fmla="*/ 4522 w 436"/>
                  <a:gd name="T23" fmla="*/ 1762 h 152"/>
                  <a:gd name="T24" fmla="*/ 4407 w 436"/>
                  <a:gd name="T25" fmla="*/ 1892 h 152"/>
                  <a:gd name="T26" fmla="*/ 4468 w 436"/>
                  <a:gd name="T27" fmla="*/ 1539 h 152"/>
                  <a:gd name="T28" fmla="*/ 4351 w 436"/>
                  <a:gd name="T29" fmla="*/ 1468 h 152"/>
                  <a:gd name="T30" fmla="*/ 4428 w 436"/>
                  <a:gd name="T31" fmla="*/ 1366 h 152"/>
                  <a:gd name="T32" fmla="*/ 4407 w 436"/>
                  <a:gd name="T33" fmla="*/ 1307 h 152"/>
                  <a:gd name="T34" fmla="*/ 4121 w 436"/>
                  <a:gd name="T35" fmla="*/ 1378 h 152"/>
                  <a:gd name="T36" fmla="*/ 4083 w 436"/>
                  <a:gd name="T37" fmla="*/ 1246 h 152"/>
                  <a:gd name="T38" fmla="*/ 3823 w 436"/>
                  <a:gd name="T39" fmla="*/ 1378 h 152"/>
                  <a:gd name="T40" fmla="*/ 4121 w 436"/>
                  <a:gd name="T41" fmla="*/ 1510 h 152"/>
                  <a:gd name="T42" fmla="*/ 3929 w 436"/>
                  <a:gd name="T43" fmla="*/ 1713 h 152"/>
                  <a:gd name="T44" fmla="*/ 4006 w 436"/>
                  <a:gd name="T45" fmla="*/ 1845 h 152"/>
                  <a:gd name="T46" fmla="*/ 4055 w 436"/>
                  <a:gd name="T47" fmla="*/ 2024 h 152"/>
                  <a:gd name="T48" fmla="*/ 3978 w 436"/>
                  <a:gd name="T49" fmla="*/ 2036 h 152"/>
                  <a:gd name="T50" fmla="*/ 4043 w 436"/>
                  <a:gd name="T51" fmla="*/ 2107 h 152"/>
                  <a:gd name="T52" fmla="*/ 3957 w 436"/>
                  <a:gd name="T53" fmla="*/ 2227 h 152"/>
                  <a:gd name="T54" fmla="*/ 0 w 436"/>
                  <a:gd name="T55" fmla="*/ 2186 h 152"/>
                  <a:gd name="T56" fmla="*/ 940 w 436"/>
                  <a:gd name="T57" fmla="*/ 12 h 152"/>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436" h="152">
                    <a:moveTo>
                      <a:pt x="73" y="1"/>
                    </a:moveTo>
                    <a:lnTo>
                      <a:pt x="436" y="0"/>
                    </a:lnTo>
                    <a:cubicBezTo>
                      <a:pt x="430" y="15"/>
                      <a:pt x="429" y="42"/>
                      <a:pt x="416" y="54"/>
                    </a:cubicBezTo>
                    <a:cubicBezTo>
                      <a:pt x="410" y="60"/>
                      <a:pt x="405" y="63"/>
                      <a:pt x="397" y="68"/>
                    </a:cubicBezTo>
                    <a:cubicBezTo>
                      <a:pt x="396" y="69"/>
                      <a:pt x="392" y="70"/>
                      <a:pt x="392" y="70"/>
                    </a:cubicBezTo>
                    <a:cubicBezTo>
                      <a:pt x="377" y="63"/>
                      <a:pt x="385" y="68"/>
                      <a:pt x="375" y="73"/>
                    </a:cubicBezTo>
                    <a:cubicBezTo>
                      <a:pt x="371" y="82"/>
                      <a:pt x="371" y="83"/>
                      <a:pt x="361" y="88"/>
                    </a:cubicBezTo>
                    <a:cubicBezTo>
                      <a:pt x="359" y="92"/>
                      <a:pt x="364" y="93"/>
                      <a:pt x="362" y="99"/>
                    </a:cubicBezTo>
                    <a:cubicBezTo>
                      <a:pt x="363" y="102"/>
                      <a:pt x="364" y="105"/>
                      <a:pt x="364" y="107"/>
                    </a:cubicBezTo>
                    <a:cubicBezTo>
                      <a:pt x="365" y="109"/>
                      <a:pt x="366" y="111"/>
                      <a:pt x="366" y="113"/>
                    </a:cubicBezTo>
                    <a:cubicBezTo>
                      <a:pt x="365" y="115"/>
                      <a:pt x="364" y="120"/>
                      <a:pt x="362" y="122"/>
                    </a:cubicBezTo>
                    <a:cubicBezTo>
                      <a:pt x="359" y="123"/>
                      <a:pt x="354" y="119"/>
                      <a:pt x="351" y="120"/>
                    </a:cubicBezTo>
                    <a:cubicBezTo>
                      <a:pt x="347" y="129"/>
                      <a:pt x="352" y="127"/>
                      <a:pt x="342" y="129"/>
                    </a:cubicBezTo>
                    <a:cubicBezTo>
                      <a:pt x="340" y="123"/>
                      <a:pt x="345" y="111"/>
                      <a:pt x="347" y="105"/>
                    </a:cubicBezTo>
                    <a:cubicBezTo>
                      <a:pt x="347" y="100"/>
                      <a:pt x="338" y="102"/>
                      <a:pt x="338" y="100"/>
                    </a:cubicBezTo>
                    <a:cubicBezTo>
                      <a:pt x="338" y="98"/>
                      <a:pt x="344" y="95"/>
                      <a:pt x="344" y="93"/>
                    </a:cubicBezTo>
                    <a:cubicBezTo>
                      <a:pt x="344" y="92"/>
                      <a:pt x="344" y="89"/>
                      <a:pt x="342" y="89"/>
                    </a:cubicBezTo>
                    <a:cubicBezTo>
                      <a:pt x="339" y="89"/>
                      <a:pt x="324" y="94"/>
                      <a:pt x="320" y="94"/>
                    </a:cubicBezTo>
                    <a:cubicBezTo>
                      <a:pt x="317" y="86"/>
                      <a:pt x="328" y="88"/>
                      <a:pt x="317" y="85"/>
                    </a:cubicBezTo>
                    <a:cubicBezTo>
                      <a:pt x="311" y="91"/>
                      <a:pt x="306" y="93"/>
                      <a:pt x="297" y="94"/>
                    </a:cubicBezTo>
                    <a:cubicBezTo>
                      <a:pt x="300" y="104"/>
                      <a:pt x="307" y="101"/>
                      <a:pt x="320" y="103"/>
                    </a:cubicBezTo>
                    <a:cubicBezTo>
                      <a:pt x="318" y="109"/>
                      <a:pt x="311" y="111"/>
                      <a:pt x="305" y="117"/>
                    </a:cubicBezTo>
                    <a:lnTo>
                      <a:pt x="311" y="126"/>
                    </a:lnTo>
                    <a:lnTo>
                      <a:pt x="315" y="138"/>
                    </a:lnTo>
                    <a:lnTo>
                      <a:pt x="309" y="139"/>
                    </a:lnTo>
                    <a:lnTo>
                      <a:pt x="314" y="144"/>
                    </a:lnTo>
                    <a:lnTo>
                      <a:pt x="307" y="152"/>
                    </a:lnTo>
                    <a:lnTo>
                      <a:pt x="0" y="149"/>
                    </a:lnTo>
                    <a:lnTo>
                      <a:pt x="73" y="1"/>
                    </a:lnTo>
                    <a:close/>
                  </a:path>
                </a:pathLst>
              </a:custGeom>
              <a:solidFill>
                <a:schemeClr val="folHlink"/>
              </a:solidFill>
              <a:ln w="9525">
                <a:noFill/>
                <a:round/>
                <a:headEnd/>
                <a:tailEnd/>
              </a:ln>
            </p:spPr>
            <p:txBody>
              <a:bodyPr/>
              <a:lstStyle/>
              <a:p>
                <a:endParaRPr lang="zh-CN" altLang="en-US"/>
              </a:p>
            </p:txBody>
          </p:sp>
          <p:sp>
            <p:nvSpPr>
              <p:cNvPr id="72" name="任意多边形 82987"/>
              <p:cNvSpPr>
                <a:spLocks noChangeArrowheads="1"/>
              </p:cNvSpPr>
              <p:nvPr userDrawn="1"/>
            </p:nvSpPr>
            <p:spPr bwMode="auto">
              <a:xfrm>
                <a:off x="2729" y="-9"/>
                <a:ext cx="47" cy="134"/>
              </a:xfrm>
              <a:custGeom>
                <a:avLst/>
                <a:gdLst>
                  <a:gd name="T0" fmla="*/ 5 w 47"/>
                  <a:gd name="T1" fmla="*/ 84 h 165"/>
                  <a:gd name="T2" fmla="*/ 15 w 47"/>
                  <a:gd name="T3" fmla="*/ 58 h 165"/>
                  <a:gd name="T4" fmla="*/ 17 w 47"/>
                  <a:gd name="T5" fmla="*/ 37 h 165"/>
                  <a:gd name="T6" fmla="*/ 11 w 47"/>
                  <a:gd name="T7" fmla="*/ 21 h 165"/>
                  <a:gd name="T8" fmla="*/ 17 w 47"/>
                  <a:gd name="T9" fmla="*/ 6 h 165"/>
                  <a:gd name="T10" fmla="*/ 21 w 47"/>
                  <a:gd name="T11" fmla="*/ 0 h 165"/>
                  <a:gd name="T12" fmla="*/ 31 w 47"/>
                  <a:gd name="T13" fmla="*/ 15 h 165"/>
                  <a:gd name="T14" fmla="*/ 47 w 47"/>
                  <a:gd name="T15" fmla="*/ 53 h 165"/>
                  <a:gd name="T16" fmla="*/ 31 w 47"/>
                  <a:gd name="T17" fmla="*/ 58 h 165"/>
                  <a:gd name="T18" fmla="*/ 23 w 47"/>
                  <a:gd name="T19" fmla="*/ 67 h 165"/>
                  <a:gd name="T20" fmla="*/ 21 w 47"/>
                  <a:gd name="T21" fmla="*/ 71 h 165"/>
                  <a:gd name="T22" fmla="*/ 27 w 47"/>
                  <a:gd name="T23" fmla="*/ 72 h 165"/>
                  <a:gd name="T24" fmla="*/ 31 w 47"/>
                  <a:gd name="T25" fmla="*/ 79 h 165"/>
                  <a:gd name="T26" fmla="*/ 13 w 47"/>
                  <a:gd name="T27" fmla="*/ 79 h 165"/>
                  <a:gd name="T28" fmla="*/ 7 w 47"/>
                  <a:gd name="T29" fmla="*/ 86 h 165"/>
                  <a:gd name="T30" fmla="*/ 3 w 47"/>
                  <a:gd name="T31" fmla="*/ 83 h 165"/>
                  <a:gd name="T32" fmla="*/ 5 w 47"/>
                  <a:gd name="T33" fmla="*/ 84 h 16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47" h="165">
                    <a:moveTo>
                      <a:pt x="5" y="156"/>
                    </a:moveTo>
                    <a:cubicBezTo>
                      <a:pt x="0" y="141"/>
                      <a:pt x="1" y="118"/>
                      <a:pt x="15" y="108"/>
                    </a:cubicBezTo>
                    <a:cubicBezTo>
                      <a:pt x="16" y="95"/>
                      <a:pt x="17" y="81"/>
                      <a:pt x="17" y="68"/>
                    </a:cubicBezTo>
                    <a:cubicBezTo>
                      <a:pt x="17" y="58"/>
                      <a:pt x="11" y="40"/>
                      <a:pt x="11" y="40"/>
                    </a:cubicBezTo>
                    <a:cubicBezTo>
                      <a:pt x="14" y="20"/>
                      <a:pt x="11" y="29"/>
                      <a:pt x="17" y="12"/>
                    </a:cubicBezTo>
                    <a:cubicBezTo>
                      <a:pt x="18" y="8"/>
                      <a:pt x="21" y="0"/>
                      <a:pt x="21" y="0"/>
                    </a:cubicBezTo>
                    <a:cubicBezTo>
                      <a:pt x="38" y="6"/>
                      <a:pt x="33" y="7"/>
                      <a:pt x="31" y="30"/>
                    </a:cubicBezTo>
                    <a:cubicBezTo>
                      <a:pt x="38" y="52"/>
                      <a:pt x="40" y="76"/>
                      <a:pt x="47" y="98"/>
                    </a:cubicBezTo>
                    <a:cubicBezTo>
                      <a:pt x="44" y="116"/>
                      <a:pt x="45" y="113"/>
                      <a:pt x="31" y="108"/>
                    </a:cubicBezTo>
                    <a:cubicBezTo>
                      <a:pt x="25" y="118"/>
                      <a:pt x="28" y="112"/>
                      <a:pt x="23" y="126"/>
                    </a:cubicBezTo>
                    <a:cubicBezTo>
                      <a:pt x="22" y="128"/>
                      <a:pt x="21" y="132"/>
                      <a:pt x="21" y="132"/>
                    </a:cubicBezTo>
                    <a:cubicBezTo>
                      <a:pt x="23" y="133"/>
                      <a:pt x="26" y="132"/>
                      <a:pt x="27" y="134"/>
                    </a:cubicBezTo>
                    <a:cubicBezTo>
                      <a:pt x="29" y="137"/>
                      <a:pt x="31" y="146"/>
                      <a:pt x="31" y="146"/>
                    </a:cubicBezTo>
                    <a:cubicBezTo>
                      <a:pt x="27" y="165"/>
                      <a:pt x="23" y="155"/>
                      <a:pt x="13" y="148"/>
                    </a:cubicBezTo>
                    <a:cubicBezTo>
                      <a:pt x="11" y="152"/>
                      <a:pt x="11" y="160"/>
                      <a:pt x="7" y="160"/>
                    </a:cubicBezTo>
                    <a:cubicBezTo>
                      <a:pt x="5" y="160"/>
                      <a:pt x="4" y="156"/>
                      <a:pt x="3" y="154"/>
                    </a:cubicBezTo>
                    <a:cubicBezTo>
                      <a:pt x="3" y="153"/>
                      <a:pt x="4" y="155"/>
                      <a:pt x="5" y="156"/>
                    </a:cubicBezTo>
                    <a:close/>
                  </a:path>
                </a:pathLst>
              </a:custGeom>
              <a:solidFill>
                <a:schemeClr val="folHlink"/>
              </a:solidFill>
              <a:ln w="9525">
                <a:noFill/>
                <a:round/>
                <a:headEnd/>
                <a:tailEnd/>
              </a:ln>
            </p:spPr>
            <p:txBody>
              <a:bodyPr/>
              <a:lstStyle/>
              <a:p>
                <a:endParaRPr lang="zh-CN" altLang="en-US"/>
              </a:p>
            </p:txBody>
          </p:sp>
          <p:sp>
            <p:nvSpPr>
              <p:cNvPr id="73" name="任意多边形 82988"/>
              <p:cNvSpPr>
                <a:spLocks noChangeArrowheads="1"/>
              </p:cNvSpPr>
              <p:nvPr userDrawn="1"/>
            </p:nvSpPr>
            <p:spPr bwMode="auto">
              <a:xfrm>
                <a:off x="2701" y="103"/>
                <a:ext cx="138" cy="84"/>
              </a:xfrm>
              <a:custGeom>
                <a:avLst/>
                <a:gdLst>
                  <a:gd name="T0" fmla="*/ 26 w 138"/>
                  <a:gd name="T1" fmla="*/ 33 h 103"/>
                  <a:gd name="T2" fmla="*/ 30 w 138"/>
                  <a:gd name="T3" fmla="*/ 24 h 103"/>
                  <a:gd name="T4" fmla="*/ 50 w 138"/>
                  <a:gd name="T5" fmla="*/ 18 h 103"/>
                  <a:gd name="T6" fmla="*/ 54 w 138"/>
                  <a:gd name="T7" fmla="*/ 24 h 103"/>
                  <a:gd name="T8" fmla="*/ 66 w 138"/>
                  <a:gd name="T9" fmla="*/ 27 h 103"/>
                  <a:gd name="T10" fmla="*/ 80 w 138"/>
                  <a:gd name="T11" fmla="*/ 30 h 103"/>
                  <a:gd name="T12" fmla="*/ 116 w 138"/>
                  <a:gd name="T13" fmla="*/ 18 h 103"/>
                  <a:gd name="T14" fmla="*/ 130 w 138"/>
                  <a:gd name="T15" fmla="*/ 9 h 103"/>
                  <a:gd name="T16" fmla="*/ 138 w 138"/>
                  <a:gd name="T17" fmla="*/ 6 h 103"/>
                  <a:gd name="T18" fmla="*/ 106 w 138"/>
                  <a:gd name="T19" fmla="*/ 27 h 103"/>
                  <a:gd name="T20" fmla="*/ 84 w 138"/>
                  <a:gd name="T21" fmla="*/ 37 h 103"/>
                  <a:gd name="T22" fmla="*/ 66 w 138"/>
                  <a:gd name="T23" fmla="*/ 44 h 103"/>
                  <a:gd name="T24" fmla="*/ 48 w 138"/>
                  <a:gd name="T25" fmla="*/ 56 h 103"/>
                  <a:gd name="T26" fmla="*/ 26 w 138"/>
                  <a:gd name="T27" fmla="*/ 49 h 103"/>
                  <a:gd name="T28" fmla="*/ 20 w 138"/>
                  <a:gd name="T29" fmla="*/ 47 h 103"/>
                  <a:gd name="T30" fmla="*/ 22 w 138"/>
                  <a:gd name="T31" fmla="*/ 52 h 103"/>
                  <a:gd name="T32" fmla="*/ 0 w 138"/>
                  <a:gd name="T33" fmla="*/ 52 h 103"/>
                  <a:gd name="T34" fmla="*/ 10 w 138"/>
                  <a:gd name="T35" fmla="*/ 42 h 103"/>
                  <a:gd name="T36" fmla="*/ 26 w 138"/>
                  <a:gd name="T37" fmla="*/ 33 h 10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38" h="103">
                    <a:moveTo>
                      <a:pt x="26" y="61"/>
                    </a:moveTo>
                    <a:cubicBezTo>
                      <a:pt x="29" y="53"/>
                      <a:pt x="33" y="51"/>
                      <a:pt x="30" y="43"/>
                    </a:cubicBezTo>
                    <a:cubicBezTo>
                      <a:pt x="33" y="27"/>
                      <a:pt x="37" y="24"/>
                      <a:pt x="50" y="33"/>
                    </a:cubicBezTo>
                    <a:cubicBezTo>
                      <a:pt x="51" y="37"/>
                      <a:pt x="53" y="41"/>
                      <a:pt x="54" y="45"/>
                    </a:cubicBezTo>
                    <a:cubicBezTo>
                      <a:pt x="55" y="49"/>
                      <a:pt x="66" y="49"/>
                      <a:pt x="66" y="49"/>
                    </a:cubicBezTo>
                    <a:cubicBezTo>
                      <a:pt x="75" y="43"/>
                      <a:pt x="77" y="45"/>
                      <a:pt x="80" y="55"/>
                    </a:cubicBezTo>
                    <a:cubicBezTo>
                      <a:pt x="92" y="47"/>
                      <a:pt x="101" y="37"/>
                      <a:pt x="116" y="33"/>
                    </a:cubicBezTo>
                    <a:cubicBezTo>
                      <a:pt x="125" y="19"/>
                      <a:pt x="120" y="24"/>
                      <a:pt x="130" y="17"/>
                    </a:cubicBezTo>
                    <a:cubicBezTo>
                      <a:pt x="134" y="11"/>
                      <a:pt x="134" y="0"/>
                      <a:pt x="138" y="11"/>
                    </a:cubicBezTo>
                    <a:cubicBezTo>
                      <a:pt x="135" y="31"/>
                      <a:pt x="126" y="45"/>
                      <a:pt x="106" y="49"/>
                    </a:cubicBezTo>
                    <a:cubicBezTo>
                      <a:pt x="97" y="55"/>
                      <a:pt x="93" y="61"/>
                      <a:pt x="84" y="67"/>
                    </a:cubicBezTo>
                    <a:cubicBezTo>
                      <a:pt x="80" y="79"/>
                      <a:pt x="79" y="79"/>
                      <a:pt x="66" y="81"/>
                    </a:cubicBezTo>
                    <a:cubicBezTo>
                      <a:pt x="60" y="90"/>
                      <a:pt x="57" y="97"/>
                      <a:pt x="48" y="103"/>
                    </a:cubicBezTo>
                    <a:cubicBezTo>
                      <a:pt x="42" y="94"/>
                      <a:pt x="37" y="93"/>
                      <a:pt x="26" y="89"/>
                    </a:cubicBezTo>
                    <a:cubicBezTo>
                      <a:pt x="24" y="88"/>
                      <a:pt x="20" y="87"/>
                      <a:pt x="20" y="87"/>
                    </a:cubicBezTo>
                    <a:cubicBezTo>
                      <a:pt x="10" y="90"/>
                      <a:pt x="14" y="94"/>
                      <a:pt x="22" y="97"/>
                    </a:cubicBezTo>
                    <a:cubicBezTo>
                      <a:pt x="14" y="103"/>
                      <a:pt x="9" y="100"/>
                      <a:pt x="0" y="97"/>
                    </a:cubicBezTo>
                    <a:cubicBezTo>
                      <a:pt x="2" y="87"/>
                      <a:pt x="1" y="82"/>
                      <a:pt x="10" y="79"/>
                    </a:cubicBezTo>
                    <a:cubicBezTo>
                      <a:pt x="15" y="63"/>
                      <a:pt x="14" y="69"/>
                      <a:pt x="26" y="61"/>
                    </a:cubicBezTo>
                    <a:close/>
                  </a:path>
                </a:pathLst>
              </a:custGeom>
              <a:solidFill>
                <a:schemeClr val="folHlink"/>
              </a:solidFill>
              <a:ln w="9525">
                <a:noFill/>
                <a:round/>
                <a:headEnd/>
                <a:tailEnd/>
              </a:ln>
            </p:spPr>
            <p:txBody>
              <a:bodyPr/>
              <a:lstStyle/>
              <a:p>
                <a:endParaRPr lang="zh-CN" altLang="en-US"/>
              </a:p>
            </p:txBody>
          </p:sp>
          <p:sp>
            <p:nvSpPr>
              <p:cNvPr id="74" name="任意多边形 82989"/>
              <p:cNvSpPr>
                <a:spLocks noChangeArrowheads="1"/>
              </p:cNvSpPr>
              <p:nvPr userDrawn="1"/>
            </p:nvSpPr>
            <p:spPr bwMode="auto">
              <a:xfrm>
                <a:off x="2553" y="182"/>
                <a:ext cx="187" cy="176"/>
              </a:xfrm>
              <a:custGeom>
                <a:avLst/>
                <a:gdLst>
                  <a:gd name="T0" fmla="*/ 155 w 188"/>
                  <a:gd name="T1" fmla="*/ 13 h 214"/>
                  <a:gd name="T2" fmla="*/ 157 w 188"/>
                  <a:gd name="T3" fmla="*/ 3 h 214"/>
                  <a:gd name="T4" fmla="*/ 167 w 188"/>
                  <a:gd name="T5" fmla="*/ 0 h 214"/>
                  <a:gd name="T6" fmla="*/ 179 w 188"/>
                  <a:gd name="T7" fmla="*/ 13 h 214"/>
                  <a:gd name="T8" fmla="*/ 185 w 188"/>
                  <a:gd name="T9" fmla="*/ 24 h 214"/>
                  <a:gd name="T10" fmla="*/ 175 w 188"/>
                  <a:gd name="T11" fmla="*/ 32 h 214"/>
                  <a:gd name="T12" fmla="*/ 167 w 188"/>
                  <a:gd name="T13" fmla="*/ 43 h 214"/>
                  <a:gd name="T14" fmla="*/ 159 w 188"/>
                  <a:gd name="T15" fmla="*/ 71 h 214"/>
                  <a:gd name="T16" fmla="*/ 141 w 188"/>
                  <a:gd name="T17" fmla="*/ 76 h 214"/>
                  <a:gd name="T18" fmla="*/ 117 w 188"/>
                  <a:gd name="T19" fmla="*/ 76 h 214"/>
                  <a:gd name="T20" fmla="*/ 109 w 188"/>
                  <a:gd name="T21" fmla="*/ 69 h 214"/>
                  <a:gd name="T22" fmla="*/ 99 w 188"/>
                  <a:gd name="T23" fmla="*/ 81 h 214"/>
                  <a:gd name="T24" fmla="*/ 90 w 188"/>
                  <a:gd name="T25" fmla="*/ 83 h 214"/>
                  <a:gd name="T26" fmla="*/ 80 w 188"/>
                  <a:gd name="T27" fmla="*/ 74 h 214"/>
                  <a:gd name="T28" fmla="*/ 58 w 188"/>
                  <a:gd name="T29" fmla="*/ 80 h 214"/>
                  <a:gd name="T30" fmla="*/ 76 w 188"/>
                  <a:gd name="T31" fmla="*/ 79 h 214"/>
                  <a:gd name="T32" fmla="*/ 78 w 188"/>
                  <a:gd name="T33" fmla="*/ 90 h 214"/>
                  <a:gd name="T34" fmla="*/ 58 w 188"/>
                  <a:gd name="T35" fmla="*/ 93 h 214"/>
                  <a:gd name="T36" fmla="*/ 34 w 188"/>
                  <a:gd name="T37" fmla="*/ 93 h 214"/>
                  <a:gd name="T38" fmla="*/ 36 w 188"/>
                  <a:gd name="T39" fmla="*/ 86 h 214"/>
                  <a:gd name="T40" fmla="*/ 46 w 188"/>
                  <a:gd name="T41" fmla="*/ 80 h 214"/>
                  <a:gd name="T42" fmla="*/ 34 w 188"/>
                  <a:gd name="T43" fmla="*/ 82 h 214"/>
                  <a:gd name="T44" fmla="*/ 26 w 188"/>
                  <a:gd name="T45" fmla="*/ 93 h 214"/>
                  <a:gd name="T46" fmla="*/ 30 w 188"/>
                  <a:gd name="T47" fmla="*/ 105 h 214"/>
                  <a:gd name="T48" fmla="*/ 14 w 188"/>
                  <a:gd name="T49" fmla="*/ 111 h 214"/>
                  <a:gd name="T50" fmla="*/ 0 w 188"/>
                  <a:gd name="T51" fmla="*/ 119 h 214"/>
                  <a:gd name="T52" fmla="*/ 8 w 188"/>
                  <a:gd name="T53" fmla="*/ 104 h 214"/>
                  <a:gd name="T54" fmla="*/ 0 w 188"/>
                  <a:gd name="T55" fmla="*/ 91 h 214"/>
                  <a:gd name="T56" fmla="*/ 14 w 188"/>
                  <a:gd name="T57" fmla="*/ 85 h 214"/>
                  <a:gd name="T58" fmla="*/ 32 w 188"/>
                  <a:gd name="T59" fmla="*/ 74 h 214"/>
                  <a:gd name="T60" fmla="*/ 44 w 188"/>
                  <a:gd name="T61" fmla="*/ 66 h 214"/>
                  <a:gd name="T62" fmla="*/ 72 w 188"/>
                  <a:gd name="T63" fmla="*/ 64 h 214"/>
                  <a:gd name="T64" fmla="*/ 84 w 188"/>
                  <a:gd name="T65" fmla="*/ 63 h 214"/>
                  <a:gd name="T66" fmla="*/ 111 w 188"/>
                  <a:gd name="T67" fmla="*/ 44 h 214"/>
                  <a:gd name="T68" fmla="*/ 117 w 188"/>
                  <a:gd name="T69" fmla="*/ 52 h 214"/>
                  <a:gd name="T70" fmla="*/ 129 w 188"/>
                  <a:gd name="T71" fmla="*/ 43 h 214"/>
                  <a:gd name="T72" fmla="*/ 147 w 188"/>
                  <a:gd name="T73" fmla="*/ 30 h 214"/>
                  <a:gd name="T74" fmla="*/ 151 w 188"/>
                  <a:gd name="T75" fmla="*/ 24 h 214"/>
                  <a:gd name="T76" fmla="*/ 145 w 188"/>
                  <a:gd name="T77" fmla="*/ 21 h 214"/>
                  <a:gd name="T78" fmla="*/ 149 w 188"/>
                  <a:gd name="T79" fmla="*/ 17 h 214"/>
                  <a:gd name="T80" fmla="*/ 155 w 188"/>
                  <a:gd name="T81" fmla="*/ 13 h 214"/>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88" h="214">
                    <a:moveTo>
                      <a:pt x="158" y="24"/>
                    </a:moveTo>
                    <a:cubicBezTo>
                      <a:pt x="156" y="18"/>
                      <a:pt x="160" y="6"/>
                      <a:pt x="160" y="6"/>
                    </a:cubicBezTo>
                    <a:cubicBezTo>
                      <a:pt x="167" y="16"/>
                      <a:pt x="167" y="8"/>
                      <a:pt x="170" y="0"/>
                    </a:cubicBezTo>
                    <a:cubicBezTo>
                      <a:pt x="181" y="4"/>
                      <a:pt x="179" y="14"/>
                      <a:pt x="182" y="24"/>
                    </a:cubicBezTo>
                    <a:cubicBezTo>
                      <a:pt x="184" y="30"/>
                      <a:pt x="188" y="42"/>
                      <a:pt x="188" y="42"/>
                    </a:cubicBezTo>
                    <a:cubicBezTo>
                      <a:pt x="183" y="56"/>
                      <a:pt x="188" y="52"/>
                      <a:pt x="178" y="58"/>
                    </a:cubicBezTo>
                    <a:cubicBezTo>
                      <a:pt x="174" y="63"/>
                      <a:pt x="170" y="76"/>
                      <a:pt x="170" y="76"/>
                    </a:cubicBezTo>
                    <a:cubicBezTo>
                      <a:pt x="169" y="100"/>
                      <a:pt x="173" y="110"/>
                      <a:pt x="162" y="126"/>
                    </a:cubicBezTo>
                    <a:cubicBezTo>
                      <a:pt x="150" y="118"/>
                      <a:pt x="155" y="132"/>
                      <a:pt x="144" y="136"/>
                    </a:cubicBezTo>
                    <a:cubicBezTo>
                      <a:pt x="135" y="134"/>
                      <a:pt x="129" y="135"/>
                      <a:pt x="120" y="138"/>
                    </a:cubicBezTo>
                    <a:cubicBezTo>
                      <a:pt x="114" y="129"/>
                      <a:pt x="122" y="127"/>
                      <a:pt x="112" y="124"/>
                    </a:cubicBezTo>
                    <a:cubicBezTo>
                      <a:pt x="108" y="130"/>
                      <a:pt x="108" y="142"/>
                      <a:pt x="102" y="146"/>
                    </a:cubicBezTo>
                    <a:cubicBezTo>
                      <a:pt x="98" y="148"/>
                      <a:pt x="90" y="150"/>
                      <a:pt x="90" y="150"/>
                    </a:cubicBezTo>
                    <a:cubicBezTo>
                      <a:pt x="87" y="141"/>
                      <a:pt x="89" y="135"/>
                      <a:pt x="80" y="132"/>
                    </a:cubicBezTo>
                    <a:cubicBezTo>
                      <a:pt x="68" y="134"/>
                      <a:pt x="65" y="134"/>
                      <a:pt x="58" y="144"/>
                    </a:cubicBezTo>
                    <a:cubicBezTo>
                      <a:pt x="66" y="150"/>
                      <a:pt x="68" y="147"/>
                      <a:pt x="76" y="142"/>
                    </a:cubicBezTo>
                    <a:cubicBezTo>
                      <a:pt x="81" y="146"/>
                      <a:pt x="85" y="155"/>
                      <a:pt x="78" y="160"/>
                    </a:cubicBezTo>
                    <a:cubicBezTo>
                      <a:pt x="75" y="162"/>
                      <a:pt x="62" y="165"/>
                      <a:pt x="58" y="166"/>
                    </a:cubicBezTo>
                    <a:cubicBezTo>
                      <a:pt x="48" y="173"/>
                      <a:pt x="44" y="173"/>
                      <a:pt x="34" y="166"/>
                    </a:cubicBezTo>
                    <a:cubicBezTo>
                      <a:pt x="35" y="162"/>
                      <a:pt x="34" y="158"/>
                      <a:pt x="36" y="154"/>
                    </a:cubicBezTo>
                    <a:cubicBezTo>
                      <a:pt x="38" y="150"/>
                      <a:pt x="55" y="146"/>
                      <a:pt x="46" y="144"/>
                    </a:cubicBezTo>
                    <a:cubicBezTo>
                      <a:pt x="42" y="143"/>
                      <a:pt x="34" y="148"/>
                      <a:pt x="34" y="148"/>
                    </a:cubicBezTo>
                    <a:cubicBezTo>
                      <a:pt x="32" y="155"/>
                      <a:pt x="28" y="159"/>
                      <a:pt x="26" y="166"/>
                    </a:cubicBezTo>
                    <a:cubicBezTo>
                      <a:pt x="36" y="182"/>
                      <a:pt x="36" y="173"/>
                      <a:pt x="30" y="190"/>
                    </a:cubicBezTo>
                    <a:cubicBezTo>
                      <a:pt x="28" y="196"/>
                      <a:pt x="14" y="200"/>
                      <a:pt x="14" y="200"/>
                    </a:cubicBezTo>
                    <a:cubicBezTo>
                      <a:pt x="5" y="214"/>
                      <a:pt x="11" y="210"/>
                      <a:pt x="0" y="214"/>
                    </a:cubicBezTo>
                    <a:cubicBezTo>
                      <a:pt x="2" y="202"/>
                      <a:pt x="5" y="198"/>
                      <a:pt x="8" y="188"/>
                    </a:cubicBezTo>
                    <a:cubicBezTo>
                      <a:pt x="6" y="178"/>
                      <a:pt x="3" y="173"/>
                      <a:pt x="0" y="164"/>
                    </a:cubicBezTo>
                    <a:cubicBezTo>
                      <a:pt x="3" y="156"/>
                      <a:pt x="7" y="157"/>
                      <a:pt x="14" y="152"/>
                    </a:cubicBezTo>
                    <a:cubicBezTo>
                      <a:pt x="18" y="141"/>
                      <a:pt x="23" y="140"/>
                      <a:pt x="32" y="134"/>
                    </a:cubicBezTo>
                    <a:cubicBezTo>
                      <a:pt x="37" y="127"/>
                      <a:pt x="37" y="123"/>
                      <a:pt x="44" y="118"/>
                    </a:cubicBezTo>
                    <a:cubicBezTo>
                      <a:pt x="64" y="121"/>
                      <a:pt x="55" y="122"/>
                      <a:pt x="72" y="116"/>
                    </a:cubicBezTo>
                    <a:cubicBezTo>
                      <a:pt x="76" y="115"/>
                      <a:pt x="84" y="112"/>
                      <a:pt x="84" y="112"/>
                    </a:cubicBezTo>
                    <a:cubicBezTo>
                      <a:pt x="105" y="119"/>
                      <a:pt x="97" y="84"/>
                      <a:pt x="114" y="78"/>
                    </a:cubicBezTo>
                    <a:cubicBezTo>
                      <a:pt x="117" y="87"/>
                      <a:pt x="110" y="89"/>
                      <a:pt x="120" y="92"/>
                    </a:cubicBezTo>
                    <a:cubicBezTo>
                      <a:pt x="125" y="85"/>
                      <a:pt x="125" y="81"/>
                      <a:pt x="132" y="76"/>
                    </a:cubicBezTo>
                    <a:cubicBezTo>
                      <a:pt x="138" y="68"/>
                      <a:pt x="146" y="65"/>
                      <a:pt x="150" y="54"/>
                    </a:cubicBezTo>
                    <a:cubicBezTo>
                      <a:pt x="151" y="50"/>
                      <a:pt x="154" y="42"/>
                      <a:pt x="154" y="42"/>
                    </a:cubicBezTo>
                    <a:cubicBezTo>
                      <a:pt x="152" y="41"/>
                      <a:pt x="148" y="40"/>
                      <a:pt x="148" y="38"/>
                    </a:cubicBezTo>
                    <a:cubicBezTo>
                      <a:pt x="148" y="36"/>
                      <a:pt x="161" y="33"/>
                      <a:pt x="152" y="32"/>
                    </a:cubicBezTo>
                    <a:lnTo>
                      <a:pt x="158" y="24"/>
                    </a:lnTo>
                    <a:close/>
                  </a:path>
                </a:pathLst>
              </a:custGeom>
              <a:solidFill>
                <a:schemeClr val="folHlink"/>
              </a:solidFill>
              <a:ln w="9525">
                <a:noFill/>
                <a:round/>
                <a:headEnd/>
                <a:tailEnd/>
              </a:ln>
            </p:spPr>
            <p:txBody>
              <a:bodyPr/>
              <a:lstStyle/>
              <a:p>
                <a:endParaRPr lang="zh-CN" altLang="en-US"/>
              </a:p>
            </p:txBody>
          </p:sp>
          <p:sp>
            <p:nvSpPr>
              <p:cNvPr id="75" name="任意多边形 82990"/>
              <p:cNvSpPr>
                <a:spLocks noChangeArrowheads="1"/>
              </p:cNvSpPr>
              <p:nvPr userDrawn="1"/>
            </p:nvSpPr>
            <p:spPr bwMode="auto">
              <a:xfrm>
                <a:off x="2677" y="233"/>
                <a:ext cx="14" cy="10"/>
              </a:xfrm>
              <a:custGeom>
                <a:avLst/>
                <a:gdLst>
                  <a:gd name="T0" fmla="*/ 0 w 13"/>
                  <a:gd name="T1" fmla="*/ 4 h 13"/>
                  <a:gd name="T2" fmla="*/ 4 w 13"/>
                  <a:gd name="T3" fmla="*/ 6 h 13"/>
                  <a:gd name="T4" fmla="*/ 0 w 13"/>
                  <a:gd name="T5" fmla="*/ 4 h 13"/>
                  <a:gd name="T6" fmla="*/ 0 60000 65536"/>
                  <a:gd name="T7" fmla="*/ 0 60000 65536"/>
                  <a:gd name="T8" fmla="*/ 0 60000 65536"/>
                </a:gdLst>
                <a:ahLst/>
                <a:cxnLst>
                  <a:cxn ang="T6">
                    <a:pos x="T0" y="T1"/>
                  </a:cxn>
                  <a:cxn ang="T7">
                    <a:pos x="T2" y="T3"/>
                  </a:cxn>
                  <a:cxn ang="T8">
                    <a:pos x="T4" y="T5"/>
                  </a:cxn>
                </a:cxnLst>
                <a:rect l="0" t="0" r="r" b="b"/>
                <a:pathLst>
                  <a:path w="13" h="13">
                    <a:moveTo>
                      <a:pt x="0" y="9"/>
                    </a:moveTo>
                    <a:cubicBezTo>
                      <a:pt x="6" y="0"/>
                      <a:pt x="13" y="7"/>
                      <a:pt x="4" y="13"/>
                    </a:cubicBezTo>
                    <a:cubicBezTo>
                      <a:pt x="0" y="6"/>
                      <a:pt x="0" y="5"/>
                      <a:pt x="0" y="9"/>
                    </a:cubicBezTo>
                    <a:close/>
                  </a:path>
                </a:pathLst>
              </a:custGeom>
              <a:solidFill>
                <a:schemeClr val="folHlink"/>
              </a:solidFill>
              <a:ln w="9525">
                <a:noFill/>
                <a:round/>
                <a:headEnd/>
                <a:tailEnd/>
              </a:ln>
            </p:spPr>
            <p:txBody>
              <a:bodyPr/>
              <a:lstStyle/>
              <a:p>
                <a:endParaRPr lang="zh-CN" altLang="en-US"/>
              </a:p>
            </p:txBody>
          </p:sp>
          <p:sp>
            <p:nvSpPr>
              <p:cNvPr id="76" name="任意多边形 82991"/>
              <p:cNvSpPr>
                <a:spLocks noChangeArrowheads="1"/>
              </p:cNvSpPr>
              <p:nvPr userDrawn="1"/>
            </p:nvSpPr>
            <p:spPr bwMode="auto">
              <a:xfrm>
                <a:off x="1627" y="353"/>
                <a:ext cx="813" cy="462"/>
              </a:xfrm>
              <a:custGeom>
                <a:avLst/>
                <a:gdLst>
                  <a:gd name="T0" fmla="*/ 815 w 812"/>
                  <a:gd name="T1" fmla="*/ 14 h 564"/>
                  <a:gd name="T2" fmla="*/ 781 w 812"/>
                  <a:gd name="T3" fmla="*/ 43 h 564"/>
                  <a:gd name="T4" fmla="*/ 751 w 812"/>
                  <a:gd name="T5" fmla="*/ 67 h 564"/>
                  <a:gd name="T6" fmla="*/ 725 w 812"/>
                  <a:gd name="T7" fmla="*/ 78 h 564"/>
                  <a:gd name="T8" fmla="*/ 637 w 812"/>
                  <a:gd name="T9" fmla="*/ 98 h 564"/>
                  <a:gd name="T10" fmla="*/ 635 w 812"/>
                  <a:gd name="T11" fmla="*/ 116 h 564"/>
                  <a:gd name="T12" fmla="*/ 607 w 812"/>
                  <a:gd name="T13" fmla="*/ 126 h 564"/>
                  <a:gd name="T14" fmla="*/ 623 w 812"/>
                  <a:gd name="T15" fmla="*/ 98 h 564"/>
                  <a:gd name="T16" fmla="*/ 579 w 812"/>
                  <a:gd name="T17" fmla="*/ 103 h 564"/>
                  <a:gd name="T18" fmla="*/ 559 w 812"/>
                  <a:gd name="T19" fmla="*/ 120 h 564"/>
                  <a:gd name="T20" fmla="*/ 599 w 812"/>
                  <a:gd name="T21" fmla="*/ 154 h 564"/>
                  <a:gd name="T22" fmla="*/ 597 w 812"/>
                  <a:gd name="T23" fmla="*/ 202 h 564"/>
                  <a:gd name="T24" fmla="*/ 545 w 812"/>
                  <a:gd name="T25" fmla="*/ 224 h 564"/>
                  <a:gd name="T26" fmla="*/ 525 w 812"/>
                  <a:gd name="T27" fmla="*/ 212 h 564"/>
                  <a:gd name="T28" fmla="*/ 485 w 812"/>
                  <a:gd name="T29" fmla="*/ 191 h 564"/>
                  <a:gd name="T30" fmla="*/ 465 w 812"/>
                  <a:gd name="T31" fmla="*/ 191 h 564"/>
                  <a:gd name="T32" fmla="*/ 453 w 812"/>
                  <a:gd name="T33" fmla="*/ 217 h 564"/>
                  <a:gd name="T34" fmla="*/ 503 w 812"/>
                  <a:gd name="T35" fmla="*/ 255 h 564"/>
                  <a:gd name="T36" fmla="*/ 513 w 812"/>
                  <a:gd name="T37" fmla="*/ 288 h 564"/>
                  <a:gd name="T38" fmla="*/ 529 w 812"/>
                  <a:gd name="T39" fmla="*/ 308 h 564"/>
                  <a:gd name="T40" fmla="*/ 495 w 812"/>
                  <a:gd name="T41" fmla="*/ 299 h 564"/>
                  <a:gd name="T42" fmla="*/ 473 w 812"/>
                  <a:gd name="T43" fmla="*/ 284 h 564"/>
                  <a:gd name="T44" fmla="*/ 425 w 812"/>
                  <a:gd name="T45" fmla="*/ 233 h 564"/>
                  <a:gd name="T46" fmla="*/ 429 w 812"/>
                  <a:gd name="T47" fmla="*/ 170 h 564"/>
                  <a:gd name="T48" fmla="*/ 425 w 812"/>
                  <a:gd name="T49" fmla="*/ 147 h 564"/>
                  <a:gd name="T50" fmla="*/ 415 w 812"/>
                  <a:gd name="T51" fmla="*/ 152 h 564"/>
                  <a:gd name="T52" fmla="*/ 386 w 812"/>
                  <a:gd name="T53" fmla="*/ 147 h 564"/>
                  <a:gd name="T54" fmla="*/ 360 w 812"/>
                  <a:gd name="T55" fmla="*/ 93 h 564"/>
                  <a:gd name="T56" fmla="*/ 330 w 812"/>
                  <a:gd name="T57" fmla="*/ 91 h 564"/>
                  <a:gd name="T58" fmla="*/ 288 w 812"/>
                  <a:gd name="T59" fmla="*/ 95 h 564"/>
                  <a:gd name="T60" fmla="*/ 242 w 812"/>
                  <a:gd name="T61" fmla="*/ 128 h 564"/>
                  <a:gd name="T62" fmla="*/ 196 w 812"/>
                  <a:gd name="T63" fmla="*/ 147 h 564"/>
                  <a:gd name="T64" fmla="*/ 184 w 812"/>
                  <a:gd name="T65" fmla="*/ 150 h 564"/>
                  <a:gd name="T66" fmla="*/ 160 w 812"/>
                  <a:gd name="T67" fmla="*/ 180 h 564"/>
                  <a:gd name="T68" fmla="*/ 152 w 812"/>
                  <a:gd name="T69" fmla="*/ 195 h 564"/>
                  <a:gd name="T70" fmla="*/ 128 w 812"/>
                  <a:gd name="T71" fmla="*/ 222 h 564"/>
                  <a:gd name="T72" fmla="*/ 94 w 812"/>
                  <a:gd name="T73" fmla="*/ 215 h 564"/>
                  <a:gd name="T74" fmla="*/ 66 w 812"/>
                  <a:gd name="T75" fmla="*/ 142 h 564"/>
                  <a:gd name="T76" fmla="*/ 72 w 812"/>
                  <a:gd name="T77" fmla="*/ 86 h 564"/>
                  <a:gd name="T78" fmla="*/ 44 w 812"/>
                  <a:gd name="T79" fmla="*/ 98 h 564"/>
                  <a:gd name="T80" fmla="*/ 20 w 812"/>
                  <a:gd name="T81" fmla="*/ 83 h 564"/>
                  <a:gd name="T82" fmla="*/ 24 w 812"/>
                  <a:gd name="T83" fmla="*/ 76 h 564"/>
                  <a:gd name="T84" fmla="*/ 0 w 812"/>
                  <a:gd name="T85" fmla="*/ 50 h 564"/>
                  <a:gd name="T86" fmla="*/ 801 w 812"/>
                  <a:gd name="T87" fmla="*/ 3 h 56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812" h="564">
                    <a:moveTo>
                      <a:pt x="798" y="6"/>
                    </a:moveTo>
                    <a:cubicBezTo>
                      <a:pt x="801" y="15"/>
                      <a:pt x="809" y="16"/>
                      <a:pt x="812" y="26"/>
                    </a:cubicBezTo>
                    <a:cubicBezTo>
                      <a:pt x="809" y="36"/>
                      <a:pt x="801" y="41"/>
                      <a:pt x="796" y="50"/>
                    </a:cubicBezTo>
                    <a:cubicBezTo>
                      <a:pt x="791" y="61"/>
                      <a:pt x="788" y="71"/>
                      <a:pt x="778" y="78"/>
                    </a:cubicBezTo>
                    <a:cubicBezTo>
                      <a:pt x="773" y="85"/>
                      <a:pt x="771" y="88"/>
                      <a:pt x="774" y="96"/>
                    </a:cubicBezTo>
                    <a:cubicBezTo>
                      <a:pt x="767" y="107"/>
                      <a:pt x="758" y="114"/>
                      <a:pt x="748" y="122"/>
                    </a:cubicBezTo>
                    <a:cubicBezTo>
                      <a:pt x="744" y="125"/>
                      <a:pt x="736" y="130"/>
                      <a:pt x="736" y="130"/>
                    </a:cubicBezTo>
                    <a:cubicBezTo>
                      <a:pt x="740" y="141"/>
                      <a:pt x="731" y="140"/>
                      <a:pt x="722" y="142"/>
                    </a:cubicBezTo>
                    <a:cubicBezTo>
                      <a:pt x="716" y="148"/>
                      <a:pt x="712" y="151"/>
                      <a:pt x="704" y="154"/>
                    </a:cubicBezTo>
                    <a:cubicBezTo>
                      <a:pt x="686" y="150"/>
                      <a:pt x="650" y="169"/>
                      <a:pt x="634" y="180"/>
                    </a:cubicBezTo>
                    <a:cubicBezTo>
                      <a:pt x="636" y="189"/>
                      <a:pt x="631" y="193"/>
                      <a:pt x="640" y="196"/>
                    </a:cubicBezTo>
                    <a:cubicBezTo>
                      <a:pt x="643" y="205"/>
                      <a:pt x="640" y="207"/>
                      <a:pt x="632" y="210"/>
                    </a:cubicBezTo>
                    <a:cubicBezTo>
                      <a:pt x="626" y="219"/>
                      <a:pt x="623" y="226"/>
                      <a:pt x="614" y="232"/>
                    </a:cubicBezTo>
                    <a:cubicBezTo>
                      <a:pt x="611" y="231"/>
                      <a:pt x="606" y="233"/>
                      <a:pt x="604" y="230"/>
                    </a:cubicBezTo>
                    <a:cubicBezTo>
                      <a:pt x="599" y="220"/>
                      <a:pt x="610" y="199"/>
                      <a:pt x="620" y="196"/>
                    </a:cubicBezTo>
                    <a:cubicBezTo>
                      <a:pt x="623" y="187"/>
                      <a:pt x="617" y="187"/>
                      <a:pt x="620" y="178"/>
                    </a:cubicBezTo>
                    <a:cubicBezTo>
                      <a:pt x="617" y="164"/>
                      <a:pt x="609" y="168"/>
                      <a:pt x="598" y="172"/>
                    </a:cubicBezTo>
                    <a:cubicBezTo>
                      <a:pt x="592" y="180"/>
                      <a:pt x="585" y="185"/>
                      <a:pt x="576" y="188"/>
                    </a:cubicBezTo>
                    <a:cubicBezTo>
                      <a:pt x="572" y="194"/>
                      <a:pt x="568" y="200"/>
                      <a:pt x="564" y="206"/>
                    </a:cubicBezTo>
                    <a:cubicBezTo>
                      <a:pt x="561" y="210"/>
                      <a:pt x="556" y="218"/>
                      <a:pt x="556" y="218"/>
                    </a:cubicBezTo>
                    <a:cubicBezTo>
                      <a:pt x="558" y="234"/>
                      <a:pt x="559" y="243"/>
                      <a:pt x="572" y="252"/>
                    </a:cubicBezTo>
                    <a:cubicBezTo>
                      <a:pt x="579" y="262"/>
                      <a:pt x="586" y="273"/>
                      <a:pt x="596" y="280"/>
                    </a:cubicBezTo>
                    <a:cubicBezTo>
                      <a:pt x="598" y="286"/>
                      <a:pt x="602" y="298"/>
                      <a:pt x="602" y="298"/>
                    </a:cubicBezTo>
                    <a:cubicBezTo>
                      <a:pt x="601" y="308"/>
                      <a:pt x="599" y="361"/>
                      <a:pt x="594" y="368"/>
                    </a:cubicBezTo>
                    <a:cubicBezTo>
                      <a:pt x="590" y="374"/>
                      <a:pt x="576" y="378"/>
                      <a:pt x="570" y="382"/>
                    </a:cubicBezTo>
                    <a:cubicBezTo>
                      <a:pt x="563" y="393"/>
                      <a:pt x="550" y="396"/>
                      <a:pt x="542" y="406"/>
                    </a:cubicBezTo>
                    <a:cubicBezTo>
                      <a:pt x="536" y="413"/>
                      <a:pt x="539" y="417"/>
                      <a:pt x="530" y="420"/>
                    </a:cubicBezTo>
                    <a:cubicBezTo>
                      <a:pt x="526" y="408"/>
                      <a:pt x="538" y="391"/>
                      <a:pt x="522" y="386"/>
                    </a:cubicBezTo>
                    <a:cubicBezTo>
                      <a:pt x="516" y="377"/>
                      <a:pt x="510" y="364"/>
                      <a:pt x="502" y="356"/>
                    </a:cubicBezTo>
                    <a:cubicBezTo>
                      <a:pt x="497" y="341"/>
                      <a:pt x="505" y="360"/>
                      <a:pt x="482" y="348"/>
                    </a:cubicBezTo>
                    <a:cubicBezTo>
                      <a:pt x="478" y="346"/>
                      <a:pt x="478" y="339"/>
                      <a:pt x="474" y="336"/>
                    </a:cubicBezTo>
                    <a:cubicBezTo>
                      <a:pt x="470" y="323"/>
                      <a:pt x="466" y="342"/>
                      <a:pt x="462" y="348"/>
                    </a:cubicBezTo>
                    <a:cubicBezTo>
                      <a:pt x="460" y="358"/>
                      <a:pt x="456" y="363"/>
                      <a:pt x="454" y="374"/>
                    </a:cubicBezTo>
                    <a:cubicBezTo>
                      <a:pt x="457" y="383"/>
                      <a:pt x="455" y="387"/>
                      <a:pt x="450" y="394"/>
                    </a:cubicBezTo>
                    <a:cubicBezTo>
                      <a:pt x="454" y="399"/>
                      <a:pt x="464" y="411"/>
                      <a:pt x="466" y="418"/>
                    </a:cubicBezTo>
                    <a:cubicBezTo>
                      <a:pt x="474" y="443"/>
                      <a:pt x="472" y="458"/>
                      <a:pt x="500" y="464"/>
                    </a:cubicBezTo>
                    <a:cubicBezTo>
                      <a:pt x="507" y="469"/>
                      <a:pt x="510" y="474"/>
                      <a:pt x="516" y="480"/>
                    </a:cubicBezTo>
                    <a:cubicBezTo>
                      <a:pt x="511" y="494"/>
                      <a:pt x="513" y="509"/>
                      <a:pt x="510" y="524"/>
                    </a:cubicBezTo>
                    <a:cubicBezTo>
                      <a:pt x="512" y="537"/>
                      <a:pt x="511" y="541"/>
                      <a:pt x="522" y="548"/>
                    </a:cubicBezTo>
                    <a:cubicBezTo>
                      <a:pt x="523" y="552"/>
                      <a:pt x="525" y="556"/>
                      <a:pt x="526" y="560"/>
                    </a:cubicBezTo>
                    <a:cubicBezTo>
                      <a:pt x="527" y="564"/>
                      <a:pt x="514" y="556"/>
                      <a:pt x="514" y="556"/>
                    </a:cubicBezTo>
                    <a:cubicBezTo>
                      <a:pt x="502" y="564"/>
                      <a:pt x="501" y="551"/>
                      <a:pt x="492" y="544"/>
                    </a:cubicBezTo>
                    <a:cubicBezTo>
                      <a:pt x="488" y="541"/>
                      <a:pt x="480" y="536"/>
                      <a:pt x="480" y="536"/>
                    </a:cubicBezTo>
                    <a:cubicBezTo>
                      <a:pt x="471" y="522"/>
                      <a:pt x="474" y="529"/>
                      <a:pt x="470" y="518"/>
                    </a:cubicBezTo>
                    <a:cubicBezTo>
                      <a:pt x="467" y="491"/>
                      <a:pt x="461" y="446"/>
                      <a:pt x="436" y="430"/>
                    </a:cubicBezTo>
                    <a:cubicBezTo>
                      <a:pt x="428" y="433"/>
                      <a:pt x="425" y="433"/>
                      <a:pt x="422" y="424"/>
                    </a:cubicBezTo>
                    <a:cubicBezTo>
                      <a:pt x="427" y="404"/>
                      <a:pt x="432" y="383"/>
                      <a:pt x="438" y="364"/>
                    </a:cubicBezTo>
                    <a:cubicBezTo>
                      <a:pt x="436" y="343"/>
                      <a:pt x="431" y="330"/>
                      <a:pt x="426" y="310"/>
                    </a:cubicBezTo>
                    <a:cubicBezTo>
                      <a:pt x="429" y="302"/>
                      <a:pt x="425" y="300"/>
                      <a:pt x="422" y="292"/>
                    </a:cubicBezTo>
                    <a:cubicBezTo>
                      <a:pt x="424" y="282"/>
                      <a:pt x="428" y="277"/>
                      <a:pt x="422" y="268"/>
                    </a:cubicBezTo>
                    <a:cubicBezTo>
                      <a:pt x="420" y="269"/>
                      <a:pt x="418" y="269"/>
                      <a:pt x="416" y="270"/>
                    </a:cubicBezTo>
                    <a:cubicBezTo>
                      <a:pt x="414" y="272"/>
                      <a:pt x="414" y="275"/>
                      <a:pt x="412" y="276"/>
                    </a:cubicBezTo>
                    <a:cubicBezTo>
                      <a:pt x="408" y="278"/>
                      <a:pt x="400" y="280"/>
                      <a:pt x="400" y="280"/>
                    </a:cubicBezTo>
                    <a:cubicBezTo>
                      <a:pt x="394" y="274"/>
                      <a:pt x="389" y="274"/>
                      <a:pt x="386" y="266"/>
                    </a:cubicBezTo>
                    <a:cubicBezTo>
                      <a:pt x="391" y="251"/>
                      <a:pt x="379" y="206"/>
                      <a:pt x="364" y="196"/>
                    </a:cubicBezTo>
                    <a:cubicBezTo>
                      <a:pt x="357" y="186"/>
                      <a:pt x="358" y="182"/>
                      <a:pt x="360" y="170"/>
                    </a:cubicBezTo>
                    <a:cubicBezTo>
                      <a:pt x="358" y="160"/>
                      <a:pt x="356" y="147"/>
                      <a:pt x="346" y="144"/>
                    </a:cubicBezTo>
                    <a:cubicBezTo>
                      <a:pt x="343" y="154"/>
                      <a:pt x="338" y="160"/>
                      <a:pt x="330" y="166"/>
                    </a:cubicBezTo>
                    <a:cubicBezTo>
                      <a:pt x="323" y="164"/>
                      <a:pt x="308" y="160"/>
                      <a:pt x="308" y="160"/>
                    </a:cubicBezTo>
                    <a:cubicBezTo>
                      <a:pt x="296" y="162"/>
                      <a:pt x="297" y="166"/>
                      <a:pt x="288" y="172"/>
                    </a:cubicBezTo>
                    <a:cubicBezTo>
                      <a:pt x="284" y="185"/>
                      <a:pt x="282" y="191"/>
                      <a:pt x="268" y="196"/>
                    </a:cubicBezTo>
                    <a:cubicBezTo>
                      <a:pt x="264" y="200"/>
                      <a:pt x="243" y="231"/>
                      <a:pt x="242" y="232"/>
                    </a:cubicBezTo>
                    <a:cubicBezTo>
                      <a:pt x="231" y="239"/>
                      <a:pt x="215" y="247"/>
                      <a:pt x="206" y="256"/>
                    </a:cubicBezTo>
                    <a:cubicBezTo>
                      <a:pt x="202" y="260"/>
                      <a:pt x="200" y="265"/>
                      <a:pt x="196" y="268"/>
                    </a:cubicBezTo>
                    <a:cubicBezTo>
                      <a:pt x="194" y="269"/>
                      <a:pt x="192" y="269"/>
                      <a:pt x="190" y="270"/>
                    </a:cubicBezTo>
                    <a:cubicBezTo>
                      <a:pt x="188" y="271"/>
                      <a:pt x="186" y="272"/>
                      <a:pt x="184" y="274"/>
                    </a:cubicBezTo>
                    <a:cubicBezTo>
                      <a:pt x="180" y="278"/>
                      <a:pt x="172" y="286"/>
                      <a:pt x="172" y="286"/>
                    </a:cubicBezTo>
                    <a:cubicBezTo>
                      <a:pt x="167" y="300"/>
                      <a:pt x="165" y="314"/>
                      <a:pt x="160" y="328"/>
                    </a:cubicBezTo>
                    <a:cubicBezTo>
                      <a:pt x="158" y="335"/>
                      <a:pt x="156" y="341"/>
                      <a:pt x="154" y="348"/>
                    </a:cubicBezTo>
                    <a:cubicBezTo>
                      <a:pt x="153" y="350"/>
                      <a:pt x="152" y="354"/>
                      <a:pt x="152" y="354"/>
                    </a:cubicBezTo>
                    <a:cubicBezTo>
                      <a:pt x="152" y="359"/>
                      <a:pt x="156" y="384"/>
                      <a:pt x="146" y="392"/>
                    </a:cubicBezTo>
                    <a:cubicBezTo>
                      <a:pt x="141" y="397"/>
                      <a:pt x="128" y="404"/>
                      <a:pt x="128" y="404"/>
                    </a:cubicBezTo>
                    <a:cubicBezTo>
                      <a:pt x="125" y="412"/>
                      <a:pt x="122" y="421"/>
                      <a:pt x="114" y="424"/>
                    </a:cubicBezTo>
                    <a:cubicBezTo>
                      <a:pt x="100" y="419"/>
                      <a:pt x="97" y="405"/>
                      <a:pt x="94" y="392"/>
                    </a:cubicBezTo>
                    <a:cubicBezTo>
                      <a:pt x="86" y="362"/>
                      <a:pt x="82" y="332"/>
                      <a:pt x="72" y="302"/>
                    </a:cubicBezTo>
                    <a:cubicBezTo>
                      <a:pt x="71" y="281"/>
                      <a:pt x="70" y="275"/>
                      <a:pt x="66" y="258"/>
                    </a:cubicBezTo>
                    <a:cubicBezTo>
                      <a:pt x="66" y="251"/>
                      <a:pt x="68" y="219"/>
                      <a:pt x="64" y="208"/>
                    </a:cubicBezTo>
                    <a:cubicBezTo>
                      <a:pt x="70" y="191"/>
                      <a:pt x="66" y="173"/>
                      <a:pt x="72" y="156"/>
                    </a:cubicBezTo>
                    <a:cubicBezTo>
                      <a:pt x="66" y="139"/>
                      <a:pt x="60" y="168"/>
                      <a:pt x="56" y="172"/>
                    </a:cubicBezTo>
                    <a:cubicBezTo>
                      <a:pt x="53" y="175"/>
                      <a:pt x="44" y="180"/>
                      <a:pt x="44" y="180"/>
                    </a:cubicBezTo>
                    <a:cubicBezTo>
                      <a:pt x="35" y="177"/>
                      <a:pt x="28" y="173"/>
                      <a:pt x="24" y="162"/>
                    </a:cubicBezTo>
                    <a:cubicBezTo>
                      <a:pt x="23" y="158"/>
                      <a:pt x="20" y="150"/>
                      <a:pt x="20" y="150"/>
                    </a:cubicBezTo>
                    <a:cubicBezTo>
                      <a:pt x="30" y="148"/>
                      <a:pt x="30" y="143"/>
                      <a:pt x="38" y="138"/>
                    </a:cubicBezTo>
                    <a:cubicBezTo>
                      <a:pt x="35" y="128"/>
                      <a:pt x="31" y="133"/>
                      <a:pt x="24" y="138"/>
                    </a:cubicBezTo>
                    <a:cubicBezTo>
                      <a:pt x="15" y="135"/>
                      <a:pt x="15" y="132"/>
                      <a:pt x="18" y="124"/>
                    </a:cubicBezTo>
                    <a:cubicBezTo>
                      <a:pt x="11" y="114"/>
                      <a:pt x="9" y="101"/>
                      <a:pt x="0" y="92"/>
                    </a:cubicBezTo>
                    <a:lnTo>
                      <a:pt x="76" y="0"/>
                    </a:lnTo>
                    <a:lnTo>
                      <a:pt x="798" y="6"/>
                    </a:lnTo>
                    <a:close/>
                  </a:path>
                </a:pathLst>
              </a:custGeom>
              <a:solidFill>
                <a:schemeClr val="folHlink"/>
              </a:solidFill>
              <a:ln w="9525">
                <a:noFill/>
                <a:round/>
                <a:headEnd/>
                <a:tailEnd/>
              </a:ln>
            </p:spPr>
            <p:txBody>
              <a:bodyPr/>
              <a:lstStyle/>
              <a:p>
                <a:endParaRPr lang="zh-CN" altLang="en-US"/>
              </a:p>
            </p:txBody>
          </p:sp>
          <p:sp>
            <p:nvSpPr>
              <p:cNvPr id="77" name="任意多边形 82992"/>
              <p:cNvSpPr>
                <a:spLocks noChangeArrowheads="1"/>
              </p:cNvSpPr>
              <p:nvPr userDrawn="1"/>
            </p:nvSpPr>
            <p:spPr bwMode="auto">
              <a:xfrm>
                <a:off x="1770" y="671"/>
                <a:ext cx="45" cy="71"/>
              </a:xfrm>
              <a:custGeom>
                <a:avLst/>
                <a:gdLst>
                  <a:gd name="T0" fmla="*/ 7 w 43"/>
                  <a:gd name="T1" fmla="*/ 7 h 85"/>
                  <a:gd name="T2" fmla="*/ 20 w 43"/>
                  <a:gd name="T3" fmla="*/ 3 h 85"/>
                  <a:gd name="T4" fmla="*/ 43 w 43"/>
                  <a:gd name="T5" fmla="*/ 19 h 85"/>
                  <a:gd name="T6" fmla="*/ 22 w 43"/>
                  <a:gd name="T7" fmla="*/ 49 h 85"/>
                  <a:gd name="T8" fmla="*/ 1 w 43"/>
                  <a:gd name="T9" fmla="*/ 40 h 85"/>
                  <a:gd name="T10" fmla="*/ 7 w 43"/>
                  <a:gd name="T11" fmla="*/ 7 h 8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3" h="85">
                    <a:moveTo>
                      <a:pt x="7" y="11"/>
                    </a:moveTo>
                    <a:cubicBezTo>
                      <a:pt x="4" y="2"/>
                      <a:pt x="9" y="0"/>
                      <a:pt x="17" y="3"/>
                    </a:cubicBezTo>
                    <a:cubicBezTo>
                      <a:pt x="24" y="13"/>
                      <a:pt x="28" y="24"/>
                      <a:pt x="37" y="33"/>
                    </a:cubicBezTo>
                    <a:cubicBezTo>
                      <a:pt x="43" y="52"/>
                      <a:pt x="40" y="78"/>
                      <a:pt x="19" y="85"/>
                    </a:cubicBezTo>
                    <a:cubicBezTo>
                      <a:pt x="6" y="81"/>
                      <a:pt x="5" y="81"/>
                      <a:pt x="1" y="69"/>
                    </a:cubicBezTo>
                    <a:cubicBezTo>
                      <a:pt x="2" y="66"/>
                      <a:pt x="0" y="4"/>
                      <a:pt x="7" y="11"/>
                    </a:cubicBezTo>
                    <a:close/>
                  </a:path>
                </a:pathLst>
              </a:custGeom>
              <a:solidFill>
                <a:schemeClr val="folHlink"/>
              </a:solidFill>
              <a:ln w="9525">
                <a:noFill/>
                <a:round/>
                <a:headEnd/>
                <a:tailEnd/>
              </a:ln>
            </p:spPr>
            <p:txBody>
              <a:bodyPr/>
              <a:lstStyle/>
              <a:p>
                <a:endParaRPr lang="zh-CN" altLang="en-US"/>
              </a:p>
            </p:txBody>
          </p:sp>
          <p:sp>
            <p:nvSpPr>
              <p:cNvPr id="78" name="任意多边形 82993"/>
              <p:cNvSpPr>
                <a:spLocks noChangeArrowheads="1"/>
              </p:cNvSpPr>
              <p:nvPr userDrawn="1"/>
            </p:nvSpPr>
            <p:spPr bwMode="auto">
              <a:xfrm>
                <a:off x="2394" y="431"/>
                <a:ext cx="42" cy="59"/>
              </a:xfrm>
              <a:custGeom>
                <a:avLst/>
                <a:gdLst>
                  <a:gd name="T0" fmla="*/ 11 w 44"/>
                  <a:gd name="T1" fmla="*/ 14 h 74"/>
                  <a:gd name="T2" fmla="*/ 26 w 44"/>
                  <a:gd name="T3" fmla="*/ 2 h 74"/>
                  <a:gd name="T4" fmla="*/ 37 w 44"/>
                  <a:gd name="T5" fmla="*/ 2 h 74"/>
                  <a:gd name="T6" fmla="*/ 33 w 44"/>
                  <a:gd name="T7" fmla="*/ 14 h 74"/>
                  <a:gd name="T8" fmla="*/ 11 w 44"/>
                  <a:gd name="T9" fmla="*/ 37 h 74"/>
                  <a:gd name="T10" fmla="*/ 7 w 44"/>
                  <a:gd name="T11" fmla="*/ 30 h 74"/>
                  <a:gd name="T12" fmla="*/ 3 w 44"/>
                  <a:gd name="T13" fmla="*/ 18 h 74"/>
                  <a:gd name="T14" fmla="*/ 11 w 44"/>
                  <a:gd name="T15" fmla="*/ 14 h 7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44" h="74">
                    <a:moveTo>
                      <a:pt x="13" y="28"/>
                    </a:moveTo>
                    <a:cubicBezTo>
                      <a:pt x="15" y="13"/>
                      <a:pt x="14" y="7"/>
                      <a:pt x="29" y="2"/>
                    </a:cubicBezTo>
                    <a:cubicBezTo>
                      <a:pt x="34" y="3"/>
                      <a:pt x="40" y="0"/>
                      <a:pt x="43" y="4"/>
                    </a:cubicBezTo>
                    <a:cubicBezTo>
                      <a:pt x="44" y="6"/>
                      <a:pt x="41" y="21"/>
                      <a:pt x="39" y="26"/>
                    </a:cubicBezTo>
                    <a:cubicBezTo>
                      <a:pt x="31" y="43"/>
                      <a:pt x="30" y="63"/>
                      <a:pt x="13" y="74"/>
                    </a:cubicBezTo>
                    <a:cubicBezTo>
                      <a:pt x="4" y="71"/>
                      <a:pt x="4" y="68"/>
                      <a:pt x="7" y="60"/>
                    </a:cubicBezTo>
                    <a:cubicBezTo>
                      <a:pt x="5" y="50"/>
                      <a:pt x="0" y="46"/>
                      <a:pt x="3" y="36"/>
                    </a:cubicBezTo>
                    <a:cubicBezTo>
                      <a:pt x="4" y="32"/>
                      <a:pt x="8" y="23"/>
                      <a:pt x="13" y="28"/>
                    </a:cubicBezTo>
                    <a:close/>
                  </a:path>
                </a:pathLst>
              </a:custGeom>
              <a:solidFill>
                <a:schemeClr val="folHlink"/>
              </a:solidFill>
              <a:ln w="9525">
                <a:noFill/>
                <a:round/>
                <a:headEnd/>
                <a:tailEnd/>
              </a:ln>
            </p:spPr>
            <p:txBody>
              <a:bodyPr/>
              <a:lstStyle/>
              <a:p>
                <a:endParaRPr lang="zh-CN" altLang="en-US"/>
              </a:p>
            </p:txBody>
          </p:sp>
          <p:sp>
            <p:nvSpPr>
              <p:cNvPr id="79" name="任意多边形 82994"/>
              <p:cNvSpPr>
                <a:spLocks noChangeArrowheads="1"/>
              </p:cNvSpPr>
              <p:nvPr userDrawn="1"/>
            </p:nvSpPr>
            <p:spPr bwMode="auto">
              <a:xfrm>
                <a:off x="2513" y="402"/>
                <a:ext cx="21" cy="24"/>
              </a:xfrm>
              <a:custGeom>
                <a:avLst/>
                <a:gdLst>
                  <a:gd name="T0" fmla="*/ 7 w 20"/>
                  <a:gd name="T1" fmla="*/ 8 h 30"/>
                  <a:gd name="T2" fmla="*/ 5 w 20"/>
                  <a:gd name="T3" fmla="*/ 15 h 30"/>
                  <a:gd name="T4" fmla="*/ 7 w 20"/>
                  <a:gd name="T5" fmla="*/ 8 h 30"/>
                  <a:gd name="T6" fmla="*/ 0 60000 65536"/>
                  <a:gd name="T7" fmla="*/ 0 60000 65536"/>
                  <a:gd name="T8" fmla="*/ 0 60000 65536"/>
                </a:gdLst>
                <a:ahLst/>
                <a:cxnLst>
                  <a:cxn ang="T6">
                    <a:pos x="T0" y="T1"/>
                  </a:cxn>
                  <a:cxn ang="T7">
                    <a:pos x="T2" y="T3"/>
                  </a:cxn>
                  <a:cxn ang="T8">
                    <a:pos x="T4" y="T5"/>
                  </a:cxn>
                </a:cxnLst>
                <a:rect l="0" t="0" r="r" b="b"/>
                <a:pathLst>
                  <a:path w="20" h="30">
                    <a:moveTo>
                      <a:pt x="7" y="16"/>
                    </a:moveTo>
                    <a:cubicBezTo>
                      <a:pt x="18" y="0"/>
                      <a:pt x="20" y="20"/>
                      <a:pt x="5" y="30"/>
                    </a:cubicBezTo>
                    <a:cubicBezTo>
                      <a:pt x="0" y="23"/>
                      <a:pt x="1" y="22"/>
                      <a:pt x="7" y="16"/>
                    </a:cubicBezTo>
                    <a:close/>
                  </a:path>
                </a:pathLst>
              </a:custGeom>
              <a:solidFill>
                <a:schemeClr val="folHlink"/>
              </a:solidFill>
              <a:ln w="9525">
                <a:noFill/>
                <a:round/>
                <a:headEnd/>
                <a:tailEnd/>
              </a:ln>
            </p:spPr>
            <p:txBody>
              <a:bodyPr/>
              <a:lstStyle/>
              <a:p>
                <a:endParaRPr lang="zh-CN" altLang="en-US"/>
              </a:p>
            </p:txBody>
          </p:sp>
          <p:sp>
            <p:nvSpPr>
              <p:cNvPr id="80" name="任意多边形 82995"/>
              <p:cNvSpPr>
                <a:spLocks noChangeArrowheads="1"/>
              </p:cNvSpPr>
              <p:nvPr userDrawn="1"/>
            </p:nvSpPr>
            <p:spPr bwMode="auto">
              <a:xfrm>
                <a:off x="333" y="169"/>
                <a:ext cx="1015" cy="866"/>
              </a:xfrm>
              <a:custGeom>
                <a:avLst/>
                <a:gdLst>
                  <a:gd name="T0" fmla="*/ 1586 w 682"/>
                  <a:gd name="T1" fmla="*/ 1743 h 557"/>
                  <a:gd name="T2" fmla="*/ 1601 w 682"/>
                  <a:gd name="T3" fmla="*/ 1695 h 557"/>
                  <a:gd name="T4" fmla="*/ 1648 w 682"/>
                  <a:gd name="T5" fmla="*/ 1552 h 557"/>
                  <a:gd name="T6" fmla="*/ 1019 w 682"/>
                  <a:gd name="T7" fmla="*/ 1077 h 557"/>
                  <a:gd name="T8" fmla="*/ 930 w 682"/>
                  <a:gd name="T9" fmla="*/ 1300 h 557"/>
                  <a:gd name="T10" fmla="*/ 999 w 682"/>
                  <a:gd name="T11" fmla="*/ 2088 h 557"/>
                  <a:gd name="T12" fmla="*/ 930 w 682"/>
                  <a:gd name="T13" fmla="*/ 1856 h 557"/>
                  <a:gd name="T14" fmla="*/ 798 w 682"/>
                  <a:gd name="T15" fmla="*/ 1651 h 557"/>
                  <a:gd name="T16" fmla="*/ 808 w 682"/>
                  <a:gd name="T17" fmla="*/ 1552 h 557"/>
                  <a:gd name="T18" fmla="*/ 816 w 682"/>
                  <a:gd name="T19" fmla="*/ 1482 h 557"/>
                  <a:gd name="T20" fmla="*/ 725 w 682"/>
                  <a:gd name="T21" fmla="*/ 1409 h 557"/>
                  <a:gd name="T22" fmla="*/ 640 w 682"/>
                  <a:gd name="T23" fmla="*/ 1300 h 557"/>
                  <a:gd name="T24" fmla="*/ 487 w 682"/>
                  <a:gd name="T25" fmla="*/ 1329 h 557"/>
                  <a:gd name="T26" fmla="*/ 417 w 682"/>
                  <a:gd name="T27" fmla="*/ 1371 h 557"/>
                  <a:gd name="T28" fmla="*/ 257 w 682"/>
                  <a:gd name="T29" fmla="*/ 1371 h 557"/>
                  <a:gd name="T30" fmla="*/ 73 w 682"/>
                  <a:gd name="T31" fmla="*/ 1172 h 557"/>
                  <a:gd name="T32" fmla="*/ 36 w 682"/>
                  <a:gd name="T33" fmla="*/ 1110 h 557"/>
                  <a:gd name="T34" fmla="*/ 0 w 682"/>
                  <a:gd name="T35" fmla="*/ 990 h 557"/>
                  <a:gd name="T36" fmla="*/ 80 w 682"/>
                  <a:gd name="T37" fmla="*/ 801 h 557"/>
                  <a:gd name="T38" fmla="*/ 106 w 682"/>
                  <a:gd name="T39" fmla="*/ 679 h 557"/>
                  <a:gd name="T40" fmla="*/ 168 w 682"/>
                  <a:gd name="T41" fmla="*/ 536 h 557"/>
                  <a:gd name="T42" fmla="*/ 268 w 682"/>
                  <a:gd name="T43" fmla="*/ 435 h 557"/>
                  <a:gd name="T44" fmla="*/ 552 w 682"/>
                  <a:gd name="T45" fmla="*/ 252 h 557"/>
                  <a:gd name="T46" fmla="*/ 725 w 682"/>
                  <a:gd name="T47" fmla="*/ 113 h 557"/>
                  <a:gd name="T48" fmla="*/ 850 w 682"/>
                  <a:gd name="T49" fmla="*/ 22 h 557"/>
                  <a:gd name="T50" fmla="*/ 1197 w 682"/>
                  <a:gd name="T51" fmla="*/ 8 h 557"/>
                  <a:gd name="T52" fmla="*/ 1311 w 682"/>
                  <a:gd name="T53" fmla="*/ 0 h 557"/>
                  <a:gd name="T54" fmla="*/ 1265 w 682"/>
                  <a:gd name="T55" fmla="*/ 127 h 557"/>
                  <a:gd name="T56" fmla="*/ 1460 w 682"/>
                  <a:gd name="T57" fmla="*/ 317 h 557"/>
                  <a:gd name="T58" fmla="*/ 1639 w 682"/>
                  <a:gd name="T59" fmla="*/ 278 h 557"/>
                  <a:gd name="T60" fmla="*/ 1743 w 682"/>
                  <a:gd name="T61" fmla="*/ 306 h 557"/>
                  <a:gd name="T62" fmla="*/ 1842 w 682"/>
                  <a:gd name="T63" fmla="*/ 365 h 557"/>
                  <a:gd name="T64" fmla="*/ 1886 w 682"/>
                  <a:gd name="T65" fmla="*/ 706 h 557"/>
                  <a:gd name="T66" fmla="*/ 1886 w 682"/>
                  <a:gd name="T67" fmla="*/ 902 h 557"/>
                  <a:gd name="T68" fmla="*/ 1973 w 682"/>
                  <a:gd name="T69" fmla="*/ 1063 h 557"/>
                  <a:gd name="T70" fmla="*/ 2127 w 682"/>
                  <a:gd name="T71" fmla="*/ 1127 h 557"/>
                  <a:gd name="T72" fmla="*/ 2241 w 682"/>
                  <a:gd name="T73" fmla="*/ 1110 h 557"/>
                  <a:gd name="T74" fmla="*/ 2188 w 682"/>
                  <a:gd name="T75" fmla="*/ 1278 h 557"/>
                  <a:gd name="T76" fmla="*/ 1973 w 682"/>
                  <a:gd name="T77" fmla="*/ 1530 h 557"/>
                  <a:gd name="T78" fmla="*/ 1807 w 682"/>
                  <a:gd name="T79" fmla="*/ 1822 h 557"/>
                  <a:gd name="T80" fmla="*/ 1832 w 682"/>
                  <a:gd name="T81" fmla="*/ 1909 h 557"/>
                  <a:gd name="T82" fmla="*/ 1433 w 682"/>
                  <a:gd name="T83" fmla="*/ 2088 h 557"/>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682" h="557">
                    <a:moveTo>
                      <a:pt x="435" y="556"/>
                    </a:moveTo>
                    <a:lnTo>
                      <a:pt x="481" y="464"/>
                    </a:lnTo>
                    <a:lnTo>
                      <a:pt x="473" y="449"/>
                    </a:lnTo>
                    <a:lnTo>
                      <a:pt x="486" y="451"/>
                    </a:lnTo>
                    <a:lnTo>
                      <a:pt x="495" y="441"/>
                    </a:lnTo>
                    <a:lnTo>
                      <a:pt x="500" y="413"/>
                    </a:lnTo>
                    <a:lnTo>
                      <a:pt x="500" y="371"/>
                    </a:lnTo>
                    <a:lnTo>
                      <a:pt x="309" y="287"/>
                    </a:lnTo>
                    <a:lnTo>
                      <a:pt x="296" y="308"/>
                    </a:lnTo>
                    <a:lnTo>
                      <a:pt x="282" y="346"/>
                    </a:lnTo>
                    <a:lnTo>
                      <a:pt x="396" y="557"/>
                    </a:lnTo>
                    <a:lnTo>
                      <a:pt x="303" y="556"/>
                    </a:lnTo>
                    <a:lnTo>
                      <a:pt x="304" y="536"/>
                    </a:lnTo>
                    <a:cubicBezTo>
                      <a:pt x="284" y="520"/>
                      <a:pt x="296" y="510"/>
                      <a:pt x="282" y="494"/>
                    </a:cubicBezTo>
                    <a:cubicBezTo>
                      <a:pt x="276" y="475"/>
                      <a:pt x="267" y="468"/>
                      <a:pt x="253" y="451"/>
                    </a:cubicBezTo>
                    <a:cubicBezTo>
                      <a:pt x="249" y="447"/>
                      <a:pt x="245" y="443"/>
                      <a:pt x="242" y="439"/>
                    </a:cubicBezTo>
                    <a:lnTo>
                      <a:pt x="237" y="432"/>
                    </a:lnTo>
                    <a:cubicBezTo>
                      <a:pt x="237" y="432"/>
                      <a:pt x="245" y="413"/>
                      <a:pt x="245" y="413"/>
                    </a:cubicBezTo>
                    <a:cubicBezTo>
                      <a:pt x="247" y="409"/>
                      <a:pt x="250" y="401"/>
                      <a:pt x="250" y="401"/>
                    </a:cubicBezTo>
                    <a:cubicBezTo>
                      <a:pt x="249" y="399"/>
                      <a:pt x="247" y="397"/>
                      <a:pt x="247" y="394"/>
                    </a:cubicBezTo>
                    <a:cubicBezTo>
                      <a:pt x="248" y="390"/>
                      <a:pt x="253" y="382"/>
                      <a:pt x="253" y="382"/>
                    </a:cubicBezTo>
                    <a:cubicBezTo>
                      <a:pt x="243" y="370"/>
                      <a:pt x="237" y="371"/>
                      <a:pt x="220" y="375"/>
                    </a:cubicBezTo>
                    <a:cubicBezTo>
                      <a:pt x="217" y="371"/>
                      <a:pt x="210" y="369"/>
                      <a:pt x="207" y="365"/>
                    </a:cubicBezTo>
                    <a:cubicBezTo>
                      <a:pt x="185" y="337"/>
                      <a:pt x="216" y="363"/>
                      <a:pt x="194" y="346"/>
                    </a:cubicBezTo>
                    <a:cubicBezTo>
                      <a:pt x="167" y="349"/>
                      <a:pt x="179" y="346"/>
                      <a:pt x="156" y="352"/>
                    </a:cubicBezTo>
                    <a:cubicBezTo>
                      <a:pt x="153" y="353"/>
                      <a:pt x="148" y="354"/>
                      <a:pt x="148" y="354"/>
                    </a:cubicBezTo>
                    <a:cubicBezTo>
                      <a:pt x="146" y="356"/>
                      <a:pt x="145" y="359"/>
                      <a:pt x="142" y="361"/>
                    </a:cubicBezTo>
                    <a:cubicBezTo>
                      <a:pt x="138" y="363"/>
                      <a:pt x="126" y="365"/>
                      <a:pt x="126" y="365"/>
                    </a:cubicBezTo>
                    <a:cubicBezTo>
                      <a:pt x="105" y="354"/>
                      <a:pt x="116" y="355"/>
                      <a:pt x="94" y="361"/>
                    </a:cubicBezTo>
                    <a:cubicBezTo>
                      <a:pt x="89" y="362"/>
                      <a:pt x="78" y="365"/>
                      <a:pt x="78" y="365"/>
                    </a:cubicBezTo>
                    <a:cubicBezTo>
                      <a:pt x="62" y="383"/>
                      <a:pt x="46" y="346"/>
                      <a:pt x="35" y="337"/>
                    </a:cubicBezTo>
                    <a:cubicBezTo>
                      <a:pt x="32" y="330"/>
                      <a:pt x="24" y="320"/>
                      <a:pt x="22" y="312"/>
                    </a:cubicBezTo>
                    <a:cubicBezTo>
                      <a:pt x="20" y="308"/>
                      <a:pt x="22" y="303"/>
                      <a:pt x="19" y="300"/>
                    </a:cubicBezTo>
                    <a:cubicBezTo>
                      <a:pt x="17" y="297"/>
                      <a:pt x="13" y="297"/>
                      <a:pt x="11" y="295"/>
                    </a:cubicBezTo>
                    <a:cubicBezTo>
                      <a:pt x="3" y="277"/>
                      <a:pt x="15" y="306"/>
                      <a:pt x="5" y="276"/>
                    </a:cubicBezTo>
                    <a:cubicBezTo>
                      <a:pt x="4" y="272"/>
                      <a:pt x="0" y="264"/>
                      <a:pt x="0" y="264"/>
                    </a:cubicBezTo>
                    <a:cubicBezTo>
                      <a:pt x="3" y="253"/>
                      <a:pt x="2" y="248"/>
                      <a:pt x="13" y="243"/>
                    </a:cubicBezTo>
                    <a:cubicBezTo>
                      <a:pt x="20" y="221"/>
                      <a:pt x="17" y="231"/>
                      <a:pt x="24" y="213"/>
                    </a:cubicBezTo>
                    <a:cubicBezTo>
                      <a:pt x="26" y="209"/>
                      <a:pt x="30" y="200"/>
                      <a:pt x="30" y="200"/>
                    </a:cubicBezTo>
                    <a:cubicBezTo>
                      <a:pt x="26" y="192"/>
                      <a:pt x="24" y="191"/>
                      <a:pt x="32" y="181"/>
                    </a:cubicBezTo>
                    <a:cubicBezTo>
                      <a:pt x="36" y="177"/>
                      <a:pt x="43" y="169"/>
                      <a:pt x="43" y="169"/>
                    </a:cubicBezTo>
                    <a:cubicBezTo>
                      <a:pt x="37" y="155"/>
                      <a:pt x="36" y="153"/>
                      <a:pt x="51" y="143"/>
                    </a:cubicBezTo>
                    <a:cubicBezTo>
                      <a:pt x="56" y="140"/>
                      <a:pt x="67" y="135"/>
                      <a:pt x="67" y="135"/>
                    </a:cubicBezTo>
                    <a:cubicBezTo>
                      <a:pt x="73" y="129"/>
                      <a:pt x="75" y="122"/>
                      <a:pt x="81" y="116"/>
                    </a:cubicBezTo>
                    <a:cubicBezTo>
                      <a:pt x="89" y="107"/>
                      <a:pt x="102" y="105"/>
                      <a:pt x="113" y="99"/>
                    </a:cubicBezTo>
                    <a:cubicBezTo>
                      <a:pt x="125" y="85"/>
                      <a:pt x="149" y="76"/>
                      <a:pt x="167" y="67"/>
                    </a:cubicBezTo>
                    <a:cubicBezTo>
                      <a:pt x="174" y="59"/>
                      <a:pt x="175" y="50"/>
                      <a:pt x="188" y="46"/>
                    </a:cubicBezTo>
                    <a:cubicBezTo>
                      <a:pt x="198" y="39"/>
                      <a:pt x="208" y="36"/>
                      <a:pt x="220" y="30"/>
                    </a:cubicBezTo>
                    <a:cubicBezTo>
                      <a:pt x="223" y="28"/>
                      <a:pt x="228" y="25"/>
                      <a:pt x="228" y="25"/>
                    </a:cubicBezTo>
                    <a:cubicBezTo>
                      <a:pt x="237" y="16"/>
                      <a:pt x="245" y="10"/>
                      <a:pt x="258" y="6"/>
                    </a:cubicBezTo>
                    <a:cubicBezTo>
                      <a:pt x="269" y="31"/>
                      <a:pt x="301" y="6"/>
                      <a:pt x="320" y="4"/>
                    </a:cubicBezTo>
                    <a:cubicBezTo>
                      <a:pt x="334" y="3"/>
                      <a:pt x="349" y="3"/>
                      <a:pt x="363" y="2"/>
                    </a:cubicBezTo>
                    <a:cubicBezTo>
                      <a:pt x="369" y="3"/>
                      <a:pt x="376" y="5"/>
                      <a:pt x="382" y="4"/>
                    </a:cubicBezTo>
                    <a:cubicBezTo>
                      <a:pt x="387" y="4"/>
                      <a:pt x="398" y="0"/>
                      <a:pt x="398" y="0"/>
                    </a:cubicBezTo>
                    <a:cubicBezTo>
                      <a:pt x="415" y="8"/>
                      <a:pt x="406" y="16"/>
                      <a:pt x="400" y="30"/>
                    </a:cubicBezTo>
                    <a:cubicBezTo>
                      <a:pt x="398" y="34"/>
                      <a:pt x="384" y="34"/>
                      <a:pt x="384" y="34"/>
                    </a:cubicBezTo>
                    <a:cubicBezTo>
                      <a:pt x="379" y="47"/>
                      <a:pt x="398" y="51"/>
                      <a:pt x="411" y="55"/>
                    </a:cubicBezTo>
                    <a:cubicBezTo>
                      <a:pt x="419" y="72"/>
                      <a:pt x="421" y="79"/>
                      <a:pt x="443" y="84"/>
                    </a:cubicBezTo>
                    <a:cubicBezTo>
                      <a:pt x="461" y="71"/>
                      <a:pt x="435" y="65"/>
                      <a:pt x="468" y="57"/>
                    </a:cubicBezTo>
                    <a:cubicBezTo>
                      <a:pt x="482" y="61"/>
                      <a:pt x="485" y="70"/>
                      <a:pt x="497" y="74"/>
                    </a:cubicBezTo>
                    <a:cubicBezTo>
                      <a:pt x="505" y="76"/>
                      <a:pt x="513" y="78"/>
                      <a:pt x="521" y="80"/>
                    </a:cubicBezTo>
                    <a:cubicBezTo>
                      <a:pt x="524" y="81"/>
                      <a:pt x="529" y="82"/>
                      <a:pt x="529" y="82"/>
                    </a:cubicBezTo>
                    <a:cubicBezTo>
                      <a:pt x="547" y="78"/>
                      <a:pt x="547" y="76"/>
                      <a:pt x="562" y="84"/>
                    </a:cubicBezTo>
                    <a:cubicBezTo>
                      <a:pt x="566" y="95"/>
                      <a:pt x="565" y="86"/>
                      <a:pt x="559" y="97"/>
                    </a:cubicBezTo>
                    <a:cubicBezTo>
                      <a:pt x="557" y="101"/>
                      <a:pt x="554" y="110"/>
                      <a:pt x="554" y="110"/>
                    </a:cubicBezTo>
                    <a:cubicBezTo>
                      <a:pt x="556" y="132"/>
                      <a:pt x="556" y="168"/>
                      <a:pt x="572" y="188"/>
                    </a:cubicBezTo>
                    <a:cubicBezTo>
                      <a:pt x="568" y="198"/>
                      <a:pt x="564" y="208"/>
                      <a:pt x="562" y="219"/>
                    </a:cubicBezTo>
                    <a:cubicBezTo>
                      <a:pt x="564" y="227"/>
                      <a:pt x="569" y="233"/>
                      <a:pt x="572" y="240"/>
                    </a:cubicBezTo>
                    <a:cubicBezTo>
                      <a:pt x="573" y="247"/>
                      <a:pt x="572" y="254"/>
                      <a:pt x="575" y="259"/>
                    </a:cubicBezTo>
                    <a:cubicBezTo>
                      <a:pt x="577" y="263"/>
                      <a:pt x="595" y="272"/>
                      <a:pt x="599" y="283"/>
                    </a:cubicBezTo>
                    <a:cubicBezTo>
                      <a:pt x="594" y="295"/>
                      <a:pt x="603" y="306"/>
                      <a:pt x="618" y="310"/>
                    </a:cubicBezTo>
                    <a:cubicBezTo>
                      <a:pt x="630" y="307"/>
                      <a:pt x="638" y="308"/>
                      <a:pt x="645" y="300"/>
                    </a:cubicBezTo>
                    <a:cubicBezTo>
                      <a:pt x="660" y="302"/>
                      <a:pt x="663" y="303"/>
                      <a:pt x="672" y="293"/>
                    </a:cubicBezTo>
                    <a:cubicBezTo>
                      <a:pt x="675" y="294"/>
                      <a:pt x="679" y="293"/>
                      <a:pt x="680" y="295"/>
                    </a:cubicBezTo>
                    <a:cubicBezTo>
                      <a:pt x="682" y="301"/>
                      <a:pt x="674" y="321"/>
                      <a:pt x="672" y="327"/>
                    </a:cubicBezTo>
                    <a:cubicBezTo>
                      <a:pt x="668" y="340"/>
                      <a:pt x="671" y="326"/>
                      <a:pt x="664" y="340"/>
                    </a:cubicBezTo>
                    <a:cubicBezTo>
                      <a:pt x="652" y="360"/>
                      <a:pt x="646" y="381"/>
                      <a:pt x="621" y="394"/>
                    </a:cubicBezTo>
                    <a:cubicBezTo>
                      <a:pt x="614" y="402"/>
                      <a:pt x="609" y="402"/>
                      <a:pt x="599" y="407"/>
                    </a:cubicBezTo>
                    <a:cubicBezTo>
                      <a:pt x="590" y="418"/>
                      <a:pt x="579" y="429"/>
                      <a:pt x="567" y="439"/>
                    </a:cubicBezTo>
                    <a:cubicBezTo>
                      <a:pt x="560" y="454"/>
                      <a:pt x="555" y="470"/>
                      <a:pt x="548" y="485"/>
                    </a:cubicBezTo>
                    <a:cubicBezTo>
                      <a:pt x="549" y="489"/>
                      <a:pt x="550" y="492"/>
                      <a:pt x="551" y="496"/>
                    </a:cubicBezTo>
                    <a:cubicBezTo>
                      <a:pt x="552" y="500"/>
                      <a:pt x="556" y="508"/>
                      <a:pt x="556" y="508"/>
                    </a:cubicBezTo>
                    <a:cubicBezTo>
                      <a:pt x="559" y="524"/>
                      <a:pt x="562" y="546"/>
                      <a:pt x="576" y="557"/>
                    </a:cubicBezTo>
                    <a:lnTo>
                      <a:pt x="435" y="556"/>
                    </a:lnTo>
                    <a:close/>
                  </a:path>
                </a:pathLst>
              </a:custGeom>
              <a:solidFill>
                <a:schemeClr val="folHlink"/>
              </a:solidFill>
              <a:ln w="9525">
                <a:noFill/>
                <a:round/>
                <a:headEnd/>
                <a:tailEnd/>
              </a:ln>
            </p:spPr>
            <p:txBody>
              <a:bodyPr/>
              <a:lstStyle/>
              <a:p>
                <a:endParaRPr lang="zh-CN" altLang="en-US"/>
              </a:p>
            </p:txBody>
          </p:sp>
          <p:sp>
            <p:nvSpPr>
              <p:cNvPr id="81" name="任意多边形 82996"/>
              <p:cNvSpPr>
                <a:spLocks noChangeArrowheads="1"/>
              </p:cNvSpPr>
              <p:nvPr userDrawn="1"/>
            </p:nvSpPr>
            <p:spPr bwMode="auto">
              <a:xfrm>
                <a:off x="727" y="495"/>
                <a:ext cx="382" cy="540"/>
              </a:xfrm>
              <a:custGeom>
                <a:avLst/>
                <a:gdLst>
                  <a:gd name="T0" fmla="*/ 798 w 257"/>
                  <a:gd name="T1" fmla="*/ 1307 h 347"/>
                  <a:gd name="T2" fmla="*/ 764 w 257"/>
                  <a:gd name="T3" fmla="*/ 1133 h 347"/>
                  <a:gd name="T4" fmla="*/ 713 w 257"/>
                  <a:gd name="T5" fmla="*/ 1085 h 347"/>
                  <a:gd name="T6" fmla="*/ 708 w 257"/>
                  <a:gd name="T7" fmla="*/ 1015 h 347"/>
                  <a:gd name="T8" fmla="*/ 687 w 257"/>
                  <a:gd name="T9" fmla="*/ 957 h 347"/>
                  <a:gd name="T10" fmla="*/ 687 w 257"/>
                  <a:gd name="T11" fmla="*/ 862 h 347"/>
                  <a:gd name="T12" fmla="*/ 681 w 257"/>
                  <a:gd name="T13" fmla="*/ 806 h 347"/>
                  <a:gd name="T14" fmla="*/ 749 w 257"/>
                  <a:gd name="T15" fmla="*/ 761 h 347"/>
                  <a:gd name="T16" fmla="*/ 844 w 257"/>
                  <a:gd name="T17" fmla="*/ 744 h 347"/>
                  <a:gd name="T18" fmla="*/ 844 w 257"/>
                  <a:gd name="T19" fmla="*/ 514 h 347"/>
                  <a:gd name="T20" fmla="*/ 177 w 257"/>
                  <a:gd name="T21" fmla="*/ 361 h 347"/>
                  <a:gd name="T22" fmla="*/ 106 w 257"/>
                  <a:gd name="T23" fmla="*/ 370 h 347"/>
                  <a:gd name="T24" fmla="*/ 54 w 257"/>
                  <a:gd name="T25" fmla="*/ 384 h 347"/>
                  <a:gd name="T26" fmla="*/ 0 w 257"/>
                  <a:gd name="T27" fmla="*/ 562 h 347"/>
                  <a:gd name="T28" fmla="*/ 305 w 257"/>
                  <a:gd name="T29" fmla="*/ 1303 h 347"/>
                  <a:gd name="T30" fmla="*/ 798 w 257"/>
                  <a:gd name="T31" fmla="*/ 1307 h 34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57" h="347">
                    <a:moveTo>
                      <a:pt x="243" y="347"/>
                    </a:moveTo>
                    <a:lnTo>
                      <a:pt x="233" y="301"/>
                    </a:lnTo>
                    <a:lnTo>
                      <a:pt x="217" y="288"/>
                    </a:lnTo>
                    <a:lnTo>
                      <a:pt x="215" y="269"/>
                    </a:lnTo>
                    <a:lnTo>
                      <a:pt x="209" y="254"/>
                    </a:lnTo>
                    <a:lnTo>
                      <a:pt x="209" y="229"/>
                    </a:lnTo>
                    <a:lnTo>
                      <a:pt x="207" y="214"/>
                    </a:lnTo>
                    <a:lnTo>
                      <a:pt x="228" y="202"/>
                    </a:lnTo>
                    <a:lnTo>
                      <a:pt x="257" y="197"/>
                    </a:lnTo>
                    <a:lnTo>
                      <a:pt x="257" y="136"/>
                    </a:lnTo>
                    <a:cubicBezTo>
                      <a:pt x="209" y="119"/>
                      <a:pt x="13" y="0"/>
                      <a:pt x="54" y="96"/>
                    </a:cubicBezTo>
                    <a:cubicBezTo>
                      <a:pt x="36" y="106"/>
                      <a:pt x="57" y="97"/>
                      <a:pt x="32" y="98"/>
                    </a:cubicBezTo>
                    <a:cubicBezTo>
                      <a:pt x="27" y="99"/>
                      <a:pt x="16" y="102"/>
                      <a:pt x="16" y="102"/>
                    </a:cubicBezTo>
                    <a:lnTo>
                      <a:pt x="0" y="149"/>
                    </a:lnTo>
                    <a:lnTo>
                      <a:pt x="93" y="346"/>
                    </a:lnTo>
                    <a:lnTo>
                      <a:pt x="243" y="347"/>
                    </a:lnTo>
                    <a:close/>
                  </a:path>
                </a:pathLst>
              </a:custGeom>
              <a:solidFill>
                <a:schemeClr val="folHlink"/>
              </a:solidFill>
              <a:ln w="9525">
                <a:noFill/>
                <a:round/>
                <a:headEnd/>
                <a:tailEnd/>
              </a:ln>
            </p:spPr>
            <p:txBody>
              <a:bodyPr/>
              <a:lstStyle/>
              <a:p>
                <a:endParaRPr lang="zh-CN" altLang="en-US"/>
              </a:p>
            </p:txBody>
          </p:sp>
          <p:sp>
            <p:nvSpPr>
              <p:cNvPr id="82" name="任意多边形 82997"/>
              <p:cNvSpPr>
                <a:spLocks noChangeArrowheads="1"/>
              </p:cNvSpPr>
              <p:nvPr userDrawn="1"/>
            </p:nvSpPr>
            <p:spPr bwMode="auto">
              <a:xfrm>
                <a:off x="1400" y="896"/>
                <a:ext cx="16" cy="29"/>
              </a:xfrm>
              <a:custGeom>
                <a:avLst/>
                <a:gdLst>
                  <a:gd name="T0" fmla="*/ 4 w 19"/>
                  <a:gd name="T1" fmla="*/ 13 h 37"/>
                  <a:gd name="T2" fmla="*/ 11 w 19"/>
                  <a:gd name="T3" fmla="*/ 10 h 37"/>
                  <a:gd name="T4" fmla="*/ 4 w 19"/>
                  <a:gd name="T5" fmla="*/ 13 h 37"/>
                  <a:gd name="T6" fmla="*/ 0 60000 65536"/>
                  <a:gd name="T7" fmla="*/ 0 60000 65536"/>
                  <a:gd name="T8" fmla="*/ 0 60000 65536"/>
                </a:gdLst>
                <a:ahLst/>
                <a:cxnLst>
                  <a:cxn ang="T6">
                    <a:pos x="T0" y="T1"/>
                  </a:cxn>
                  <a:cxn ang="T7">
                    <a:pos x="T2" y="T3"/>
                  </a:cxn>
                  <a:cxn ang="T8">
                    <a:pos x="T4" y="T5"/>
                  </a:cxn>
                </a:cxnLst>
                <a:rect l="0" t="0" r="r" b="b"/>
                <a:pathLst>
                  <a:path w="19" h="37">
                    <a:moveTo>
                      <a:pt x="7" y="25"/>
                    </a:moveTo>
                    <a:cubicBezTo>
                      <a:pt x="0" y="4"/>
                      <a:pt x="12" y="0"/>
                      <a:pt x="19" y="21"/>
                    </a:cubicBezTo>
                    <a:cubicBezTo>
                      <a:pt x="14" y="37"/>
                      <a:pt x="18" y="36"/>
                      <a:pt x="7" y="25"/>
                    </a:cubicBezTo>
                    <a:close/>
                  </a:path>
                </a:pathLst>
              </a:custGeom>
              <a:solidFill>
                <a:schemeClr val="folHlink"/>
              </a:solidFill>
              <a:ln w="9525">
                <a:noFill/>
                <a:round/>
                <a:headEnd/>
                <a:tailEnd/>
              </a:ln>
            </p:spPr>
            <p:txBody>
              <a:bodyPr/>
              <a:lstStyle/>
              <a:p>
                <a:endParaRPr lang="zh-CN" altLang="en-US"/>
              </a:p>
            </p:txBody>
          </p:sp>
          <p:sp>
            <p:nvSpPr>
              <p:cNvPr id="83" name="任意多边形 82998"/>
              <p:cNvSpPr>
                <a:spLocks noChangeArrowheads="1"/>
              </p:cNvSpPr>
              <p:nvPr userDrawn="1"/>
            </p:nvSpPr>
            <p:spPr bwMode="auto">
              <a:xfrm>
                <a:off x="1379" y="617"/>
                <a:ext cx="21" cy="17"/>
              </a:xfrm>
              <a:custGeom>
                <a:avLst/>
                <a:gdLst>
                  <a:gd name="T0" fmla="*/ 11 w 22"/>
                  <a:gd name="T1" fmla="*/ 8 h 20"/>
                  <a:gd name="T2" fmla="*/ 13 w 22"/>
                  <a:gd name="T3" fmla="*/ 0 h 20"/>
                  <a:gd name="T4" fmla="*/ 17 w 22"/>
                  <a:gd name="T5" fmla="*/ 8 h 20"/>
                  <a:gd name="T6" fmla="*/ 8 w 22"/>
                  <a:gd name="T7" fmla="*/ 12 h 20"/>
                  <a:gd name="T8" fmla="*/ 11 w 22"/>
                  <a:gd name="T9" fmla="*/ 8 h 2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 h="20">
                    <a:moveTo>
                      <a:pt x="12" y="12"/>
                    </a:moveTo>
                    <a:cubicBezTo>
                      <a:pt x="13" y="8"/>
                      <a:pt x="12" y="0"/>
                      <a:pt x="16" y="0"/>
                    </a:cubicBezTo>
                    <a:cubicBezTo>
                      <a:pt x="20" y="0"/>
                      <a:pt x="22" y="8"/>
                      <a:pt x="20" y="12"/>
                    </a:cubicBezTo>
                    <a:cubicBezTo>
                      <a:pt x="18" y="16"/>
                      <a:pt x="12" y="17"/>
                      <a:pt x="8" y="20"/>
                    </a:cubicBezTo>
                    <a:cubicBezTo>
                      <a:pt x="3" y="5"/>
                      <a:pt x="0" y="6"/>
                      <a:pt x="12" y="12"/>
                    </a:cubicBezTo>
                    <a:close/>
                  </a:path>
                </a:pathLst>
              </a:custGeom>
              <a:solidFill>
                <a:schemeClr val="folHlink"/>
              </a:solidFill>
              <a:ln w="9525">
                <a:noFill/>
                <a:round/>
                <a:headEnd/>
                <a:tailEnd/>
              </a:ln>
            </p:spPr>
            <p:txBody>
              <a:bodyPr/>
              <a:lstStyle/>
              <a:p>
                <a:endParaRPr lang="zh-CN" altLang="en-US"/>
              </a:p>
            </p:txBody>
          </p:sp>
          <p:sp>
            <p:nvSpPr>
              <p:cNvPr id="84" name="任意多边形 82999"/>
              <p:cNvSpPr>
                <a:spLocks noChangeArrowheads="1"/>
              </p:cNvSpPr>
              <p:nvPr userDrawn="1"/>
            </p:nvSpPr>
            <p:spPr bwMode="auto">
              <a:xfrm>
                <a:off x="453" y="275"/>
                <a:ext cx="58" cy="24"/>
              </a:xfrm>
              <a:custGeom>
                <a:avLst/>
                <a:gdLst>
                  <a:gd name="T0" fmla="*/ 24 w 57"/>
                  <a:gd name="T1" fmla="*/ 9 h 30"/>
                  <a:gd name="T2" fmla="*/ 35 w 57"/>
                  <a:gd name="T3" fmla="*/ 3 h 30"/>
                  <a:gd name="T4" fmla="*/ 39 w 57"/>
                  <a:gd name="T5" fmla="*/ 15 h 30"/>
                  <a:gd name="T6" fmla="*/ 24 w 57"/>
                  <a:gd name="T7" fmla="*/ 9 h 3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7" h="30">
                    <a:moveTo>
                      <a:pt x="24" y="18"/>
                    </a:moveTo>
                    <a:cubicBezTo>
                      <a:pt x="0" y="10"/>
                      <a:pt x="9" y="0"/>
                      <a:pt x="32" y="6"/>
                    </a:cubicBezTo>
                    <a:cubicBezTo>
                      <a:pt x="46" y="15"/>
                      <a:pt x="57" y="23"/>
                      <a:pt x="36" y="30"/>
                    </a:cubicBezTo>
                    <a:cubicBezTo>
                      <a:pt x="21" y="25"/>
                      <a:pt x="24" y="30"/>
                      <a:pt x="24" y="18"/>
                    </a:cubicBezTo>
                    <a:close/>
                  </a:path>
                </a:pathLst>
              </a:custGeom>
              <a:solidFill>
                <a:schemeClr val="folHlink"/>
              </a:solidFill>
              <a:ln w="9525">
                <a:noFill/>
                <a:round/>
                <a:headEnd/>
                <a:tailEnd/>
              </a:ln>
            </p:spPr>
            <p:txBody>
              <a:bodyPr/>
              <a:lstStyle/>
              <a:p>
                <a:endParaRPr lang="zh-CN" altLang="en-US"/>
              </a:p>
            </p:txBody>
          </p:sp>
          <p:sp>
            <p:nvSpPr>
              <p:cNvPr id="85" name="任意多边形 83000"/>
              <p:cNvSpPr>
                <a:spLocks noChangeArrowheads="1"/>
              </p:cNvSpPr>
              <p:nvPr userDrawn="1"/>
            </p:nvSpPr>
            <p:spPr bwMode="auto">
              <a:xfrm>
                <a:off x="1161" y="50"/>
                <a:ext cx="691" cy="569"/>
              </a:xfrm>
              <a:custGeom>
                <a:avLst/>
                <a:gdLst>
                  <a:gd name="T0" fmla="*/ 470 w 693"/>
                  <a:gd name="T1" fmla="*/ 253 h 696"/>
                  <a:gd name="T2" fmla="*/ 390 w 693"/>
                  <a:gd name="T3" fmla="*/ 247 h 696"/>
                  <a:gd name="T4" fmla="*/ 322 w 693"/>
                  <a:gd name="T5" fmla="*/ 226 h 696"/>
                  <a:gd name="T6" fmla="*/ 262 w 693"/>
                  <a:gd name="T7" fmla="*/ 218 h 696"/>
                  <a:gd name="T8" fmla="*/ 234 w 693"/>
                  <a:gd name="T9" fmla="*/ 227 h 696"/>
                  <a:gd name="T10" fmla="*/ 258 w 693"/>
                  <a:gd name="T11" fmla="*/ 234 h 696"/>
                  <a:gd name="T12" fmla="*/ 290 w 693"/>
                  <a:gd name="T13" fmla="*/ 256 h 696"/>
                  <a:gd name="T14" fmla="*/ 318 w 693"/>
                  <a:gd name="T15" fmla="*/ 260 h 696"/>
                  <a:gd name="T16" fmla="*/ 330 w 693"/>
                  <a:gd name="T17" fmla="*/ 293 h 696"/>
                  <a:gd name="T18" fmla="*/ 310 w 693"/>
                  <a:gd name="T19" fmla="*/ 302 h 696"/>
                  <a:gd name="T20" fmla="*/ 258 w 693"/>
                  <a:gd name="T21" fmla="*/ 337 h 696"/>
                  <a:gd name="T22" fmla="*/ 222 w 693"/>
                  <a:gd name="T23" fmla="*/ 343 h 696"/>
                  <a:gd name="T24" fmla="*/ 97 w 693"/>
                  <a:gd name="T25" fmla="*/ 380 h 696"/>
                  <a:gd name="T26" fmla="*/ 77 w 693"/>
                  <a:gd name="T27" fmla="*/ 337 h 696"/>
                  <a:gd name="T28" fmla="*/ 45 w 693"/>
                  <a:gd name="T29" fmla="*/ 286 h 696"/>
                  <a:gd name="T30" fmla="*/ 33 w 693"/>
                  <a:gd name="T31" fmla="*/ 244 h 696"/>
                  <a:gd name="T32" fmla="*/ 53 w 693"/>
                  <a:gd name="T33" fmla="*/ 188 h 696"/>
                  <a:gd name="T34" fmla="*/ 17 w 693"/>
                  <a:gd name="T35" fmla="*/ 214 h 696"/>
                  <a:gd name="T36" fmla="*/ 81 w 693"/>
                  <a:gd name="T37" fmla="*/ 153 h 696"/>
                  <a:gd name="T38" fmla="*/ 113 w 693"/>
                  <a:gd name="T39" fmla="*/ 112 h 696"/>
                  <a:gd name="T40" fmla="*/ 37 w 693"/>
                  <a:gd name="T41" fmla="*/ 112 h 696"/>
                  <a:gd name="T42" fmla="*/ 1 w 693"/>
                  <a:gd name="T43" fmla="*/ 107 h 696"/>
                  <a:gd name="T44" fmla="*/ 25 w 693"/>
                  <a:gd name="T45" fmla="*/ 76 h 696"/>
                  <a:gd name="T46" fmla="*/ 97 w 693"/>
                  <a:gd name="T47" fmla="*/ 61 h 696"/>
                  <a:gd name="T48" fmla="*/ 218 w 693"/>
                  <a:gd name="T49" fmla="*/ 68 h 696"/>
                  <a:gd name="T50" fmla="*/ 226 w 693"/>
                  <a:gd name="T51" fmla="*/ 35 h 696"/>
                  <a:gd name="T52" fmla="*/ 258 w 693"/>
                  <a:gd name="T53" fmla="*/ 0 h 696"/>
                  <a:gd name="T54" fmla="*/ 354 w 693"/>
                  <a:gd name="T55" fmla="*/ 24 h 696"/>
                  <a:gd name="T56" fmla="*/ 326 w 693"/>
                  <a:gd name="T57" fmla="*/ 48 h 696"/>
                  <a:gd name="T58" fmla="*/ 298 w 693"/>
                  <a:gd name="T59" fmla="*/ 96 h 696"/>
                  <a:gd name="T60" fmla="*/ 358 w 693"/>
                  <a:gd name="T61" fmla="*/ 105 h 696"/>
                  <a:gd name="T62" fmla="*/ 370 w 693"/>
                  <a:gd name="T63" fmla="*/ 74 h 696"/>
                  <a:gd name="T64" fmla="*/ 414 w 693"/>
                  <a:gd name="T65" fmla="*/ 50 h 696"/>
                  <a:gd name="T66" fmla="*/ 494 w 693"/>
                  <a:gd name="T67" fmla="*/ 48 h 696"/>
                  <a:gd name="T68" fmla="*/ 523 w 693"/>
                  <a:gd name="T69" fmla="*/ 29 h 696"/>
                  <a:gd name="T70" fmla="*/ 535 w 693"/>
                  <a:gd name="T71" fmla="*/ 251 h 69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693" h="696">
                    <a:moveTo>
                      <a:pt x="541" y="460"/>
                    </a:moveTo>
                    <a:lnTo>
                      <a:pt x="473" y="464"/>
                    </a:lnTo>
                    <a:lnTo>
                      <a:pt x="441" y="452"/>
                    </a:lnTo>
                    <a:lnTo>
                      <a:pt x="393" y="452"/>
                    </a:lnTo>
                    <a:cubicBezTo>
                      <a:pt x="365" y="448"/>
                      <a:pt x="360" y="444"/>
                      <a:pt x="337" y="436"/>
                    </a:cubicBezTo>
                    <a:cubicBezTo>
                      <a:pt x="336" y="432"/>
                      <a:pt x="330" y="413"/>
                      <a:pt x="325" y="412"/>
                    </a:cubicBezTo>
                    <a:cubicBezTo>
                      <a:pt x="317" y="411"/>
                      <a:pt x="301" y="420"/>
                      <a:pt x="301" y="420"/>
                    </a:cubicBezTo>
                    <a:cubicBezTo>
                      <a:pt x="289" y="412"/>
                      <a:pt x="277" y="408"/>
                      <a:pt x="265" y="400"/>
                    </a:cubicBezTo>
                    <a:cubicBezTo>
                      <a:pt x="252" y="380"/>
                      <a:pt x="256" y="356"/>
                      <a:pt x="233" y="348"/>
                    </a:cubicBezTo>
                    <a:cubicBezTo>
                      <a:pt x="217" y="372"/>
                      <a:pt x="221" y="392"/>
                      <a:pt x="237" y="416"/>
                    </a:cubicBezTo>
                    <a:cubicBezTo>
                      <a:pt x="234" y="428"/>
                      <a:pt x="228" y="445"/>
                      <a:pt x="237" y="444"/>
                    </a:cubicBezTo>
                    <a:cubicBezTo>
                      <a:pt x="247" y="443"/>
                      <a:pt x="261" y="428"/>
                      <a:pt x="261" y="428"/>
                    </a:cubicBezTo>
                    <a:cubicBezTo>
                      <a:pt x="258" y="450"/>
                      <a:pt x="243" y="475"/>
                      <a:pt x="269" y="484"/>
                    </a:cubicBezTo>
                    <a:cubicBezTo>
                      <a:pt x="277" y="479"/>
                      <a:pt x="288" y="476"/>
                      <a:pt x="293" y="468"/>
                    </a:cubicBezTo>
                    <a:cubicBezTo>
                      <a:pt x="302" y="454"/>
                      <a:pt x="303" y="446"/>
                      <a:pt x="317" y="436"/>
                    </a:cubicBezTo>
                    <a:cubicBezTo>
                      <a:pt x="315" y="448"/>
                      <a:pt x="306" y="467"/>
                      <a:pt x="321" y="476"/>
                    </a:cubicBezTo>
                    <a:cubicBezTo>
                      <a:pt x="328" y="480"/>
                      <a:pt x="345" y="484"/>
                      <a:pt x="345" y="484"/>
                    </a:cubicBezTo>
                    <a:cubicBezTo>
                      <a:pt x="382" y="472"/>
                      <a:pt x="347" y="527"/>
                      <a:pt x="333" y="536"/>
                    </a:cubicBezTo>
                    <a:cubicBezTo>
                      <a:pt x="330" y="540"/>
                      <a:pt x="329" y="545"/>
                      <a:pt x="325" y="548"/>
                    </a:cubicBezTo>
                    <a:cubicBezTo>
                      <a:pt x="322" y="551"/>
                      <a:pt x="316" y="549"/>
                      <a:pt x="313" y="552"/>
                    </a:cubicBezTo>
                    <a:cubicBezTo>
                      <a:pt x="300" y="565"/>
                      <a:pt x="320" y="575"/>
                      <a:pt x="293" y="584"/>
                    </a:cubicBezTo>
                    <a:cubicBezTo>
                      <a:pt x="286" y="595"/>
                      <a:pt x="272" y="610"/>
                      <a:pt x="261" y="616"/>
                    </a:cubicBezTo>
                    <a:cubicBezTo>
                      <a:pt x="254" y="620"/>
                      <a:pt x="245" y="621"/>
                      <a:pt x="237" y="624"/>
                    </a:cubicBezTo>
                    <a:cubicBezTo>
                      <a:pt x="233" y="625"/>
                      <a:pt x="225" y="628"/>
                      <a:pt x="225" y="628"/>
                    </a:cubicBezTo>
                    <a:cubicBezTo>
                      <a:pt x="215" y="659"/>
                      <a:pt x="212" y="652"/>
                      <a:pt x="173" y="656"/>
                    </a:cubicBezTo>
                    <a:cubicBezTo>
                      <a:pt x="140" y="667"/>
                      <a:pt x="132" y="687"/>
                      <a:pt x="97" y="696"/>
                    </a:cubicBezTo>
                    <a:cubicBezTo>
                      <a:pt x="77" y="691"/>
                      <a:pt x="75" y="687"/>
                      <a:pt x="81" y="668"/>
                    </a:cubicBezTo>
                    <a:cubicBezTo>
                      <a:pt x="77" y="646"/>
                      <a:pt x="72" y="639"/>
                      <a:pt x="77" y="616"/>
                    </a:cubicBezTo>
                    <a:cubicBezTo>
                      <a:pt x="73" y="598"/>
                      <a:pt x="71" y="587"/>
                      <a:pt x="61" y="572"/>
                    </a:cubicBezTo>
                    <a:cubicBezTo>
                      <a:pt x="58" y="551"/>
                      <a:pt x="51" y="543"/>
                      <a:pt x="45" y="524"/>
                    </a:cubicBezTo>
                    <a:cubicBezTo>
                      <a:pt x="52" y="502"/>
                      <a:pt x="58" y="496"/>
                      <a:pt x="49" y="472"/>
                    </a:cubicBezTo>
                    <a:cubicBezTo>
                      <a:pt x="46" y="463"/>
                      <a:pt x="33" y="448"/>
                      <a:pt x="33" y="448"/>
                    </a:cubicBezTo>
                    <a:cubicBezTo>
                      <a:pt x="42" y="422"/>
                      <a:pt x="42" y="408"/>
                      <a:pt x="33" y="380"/>
                    </a:cubicBezTo>
                    <a:cubicBezTo>
                      <a:pt x="49" y="369"/>
                      <a:pt x="48" y="362"/>
                      <a:pt x="53" y="344"/>
                    </a:cubicBezTo>
                    <a:cubicBezTo>
                      <a:pt x="47" y="327"/>
                      <a:pt x="49" y="308"/>
                      <a:pt x="33" y="332"/>
                    </a:cubicBezTo>
                    <a:cubicBezTo>
                      <a:pt x="40" y="353"/>
                      <a:pt x="29" y="374"/>
                      <a:pt x="17" y="392"/>
                    </a:cubicBezTo>
                    <a:cubicBezTo>
                      <a:pt x="6" y="360"/>
                      <a:pt x="10" y="340"/>
                      <a:pt x="13" y="304"/>
                    </a:cubicBezTo>
                    <a:cubicBezTo>
                      <a:pt x="44" y="314"/>
                      <a:pt x="54" y="289"/>
                      <a:pt x="81" y="280"/>
                    </a:cubicBezTo>
                    <a:cubicBezTo>
                      <a:pt x="94" y="261"/>
                      <a:pt x="85" y="242"/>
                      <a:pt x="105" y="228"/>
                    </a:cubicBezTo>
                    <a:cubicBezTo>
                      <a:pt x="108" y="220"/>
                      <a:pt x="110" y="212"/>
                      <a:pt x="113" y="204"/>
                    </a:cubicBezTo>
                    <a:cubicBezTo>
                      <a:pt x="116" y="196"/>
                      <a:pt x="89" y="196"/>
                      <a:pt x="89" y="196"/>
                    </a:cubicBezTo>
                    <a:cubicBezTo>
                      <a:pt x="81" y="221"/>
                      <a:pt x="58" y="211"/>
                      <a:pt x="37" y="204"/>
                    </a:cubicBezTo>
                    <a:cubicBezTo>
                      <a:pt x="33" y="207"/>
                      <a:pt x="30" y="213"/>
                      <a:pt x="25" y="212"/>
                    </a:cubicBezTo>
                    <a:cubicBezTo>
                      <a:pt x="16" y="210"/>
                      <a:pt x="1" y="196"/>
                      <a:pt x="1" y="196"/>
                    </a:cubicBezTo>
                    <a:cubicBezTo>
                      <a:pt x="4" y="186"/>
                      <a:pt x="4" y="174"/>
                      <a:pt x="9" y="164"/>
                    </a:cubicBezTo>
                    <a:cubicBezTo>
                      <a:pt x="13" y="155"/>
                      <a:pt x="25" y="140"/>
                      <a:pt x="25" y="140"/>
                    </a:cubicBezTo>
                    <a:cubicBezTo>
                      <a:pt x="0" y="132"/>
                      <a:pt x="25" y="128"/>
                      <a:pt x="37" y="124"/>
                    </a:cubicBezTo>
                    <a:cubicBezTo>
                      <a:pt x="58" y="131"/>
                      <a:pt x="75" y="116"/>
                      <a:pt x="97" y="112"/>
                    </a:cubicBezTo>
                    <a:cubicBezTo>
                      <a:pt x="135" y="87"/>
                      <a:pt x="159" y="122"/>
                      <a:pt x="197" y="132"/>
                    </a:cubicBezTo>
                    <a:cubicBezTo>
                      <a:pt x="205" y="129"/>
                      <a:pt x="213" y="127"/>
                      <a:pt x="221" y="124"/>
                    </a:cubicBezTo>
                    <a:cubicBezTo>
                      <a:pt x="225" y="123"/>
                      <a:pt x="226" y="147"/>
                      <a:pt x="233" y="120"/>
                    </a:cubicBezTo>
                    <a:lnTo>
                      <a:pt x="229" y="64"/>
                    </a:lnTo>
                    <a:lnTo>
                      <a:pt x="209" y="40"/>
                    </a:lnTo>
                    <a:cubicBezTo>
                      <a:pt x="243" y="21"/>
                      <a:pt x="240" y="21"/>
                      <a:pt x="261" y="0"/>
                    </a:cubicBezTo>
                    <a:cubicBezTo>
                      <a:pt x="297" y="16"/>
                      <a:pt x="333" y="32"/>
                      <a:pt x="369" y="48"/>
                    </a:cubicBezTo>
                    <a:cubicBezTo>
                      <a:pt x="373" y="50"/>
                      <a:pt x="361" y="44"/>
                      <a:pt x="357" y="44"/>
                    </a:cubicBezTo>
                    <a:cubicBezTo>
                      <a:pt x="349" y="45"/>
                      <a:pt x="333" y="52"/>
                      <a:pt x="333" y="52"/>
                    </a:cubicBezTo>
                    <a:cubicBezTo>
                      <a:pt x="322" y="68"/>
                      <a:pt x="318" y="71"/>
                      <a:pt x="329" y="88"/>
                    </a:cubicBezTo>
                    <a:cubicBezTo>
                      <a:pt x="308" y="119"/>
                      <a:pt x="323" y="118"/>
                      <a:pt x="333" y="148"/>
                    </a:cubicBezTo>
                    <a:cubicBezTo>
                      <a:pt x="320" y="157"/>
                      <a:pt x="314" y="167"/>
                      <a:pt x="301" y="176"/>
                    </a:cubicBezTo>
                    <a:cubicBezTo>
                      <a:pt x="306" y="213"/>
                      <a:pt x="303" y="213"/>
                      <a:pt x="337" y="220"/>
                    </a:cubicBezTo>
                    <a:cubicBezTo>
                      <a:pt x="358" y="216"/>
                      <a:pt x="368" y="214"/>
                      <a:pt x="361" y="192"/>
                    </a:cubicBezTo>
                    <a:cubicBezTo>
                      <a:pt x="362" y="177"/>
                      <a:pt x="362" y="162"/>
                      <a:pt x="365" y="148"/>
                    </a:cubicBezTo>
                    <a:cubicBezTo>
                      <a:pt x="366" y="143"/>
                      <a:pt x="369" y="133"/>
                      <a:pt x="373" y="136"/>
                    </a:cubicBezTo>
                    <a:cubicBezTo>
                      <a:pt x="379" y="140"/>
                      <a:pt x="376" y="149"/>
                      <a:pt x="377" y="156"/>
                    </a:cubicBezTo>
                    <a:cubicBezTo>
                      <a:pt x="404" y="147"/>
                      <a:pt x="409" y="116"/>
                      <a:pt x="417" y="92"/>
                    </a:cubicBezTo>
                    <a:cubicBezTo>
                      <a:pt x="422" y="76"/>
                      <a:pt x="453" y="74"/>
                      <a:pt x="465" y="72"/>
                    </a:cubicBezTo>
                    <a:cubicBezTo>
                      <a:pt x="472" y="92"/>
                      <a:pt x="477" y="93"/>
                      <a:pt x="497" y="88"/>
                    </a:cubicBezTo>
                    <a:cubicBezTo>
                      <a:pt x="512" y="78"/>
                      <a:pt x="515" y="74"/>
                      <a:pt x="509" y="56"/>
                    </a:cubicBezTo>
                    <a:cubicBezTo>
                      <a:pt x="523" y="46"/>
                      <a:pt x="517" y="46"/>
                      <a:pt x="529" y="52"/>
                    </a:cubicBezTo>
                    <a:lnTo>
                      <a:pt x="693" y="72"/>
                    </a:lnTo>
                    <a:lnTo>
                      <a:pt x="541" y="460"/>
                    </a:lnTo>
                    <a:close/>
                  </a:path>
                </a:pathLst>
              </a:custGeom>
              <a:solidFill>
                <a:schemeClr val="folHlink"/>
              </a:solidFill>
              <a:ln w="9525">
                <a:noFill/>
                <a:round/>
                <a:headEnd/>
                <a:tailEnd/>
              </a:ln>
            </p:spPr>
            <p:txBody>
              <a:bodyPr/>
              <a:lstStyle/>
              <a:p>
                <a:endParaRPr lang="zh-CN" altLang="en-US"/>
              </a:p>
            </p:txBody>
          </p:sp>
          <p:sp>
            <p:nvSpPr>
              <p:cNvPr id="86" name="任意多边形 83001"/>
              <p:cNvSpPr>
                <a:spLocks noChangeArrowheads="1"/>
              </p:cNvSpPr>
              <p:nvPr userDrawn="1"/>
            </p:nvSpPr>
            <p:spPr bwMode="auto">
              <a:xfrm>
                <a:off x="689" y="6"/>
                <a:ext cx="1386" cy="232"/>
              </a:xfrm>
              <a:custGeom>
                <a:avLst/>
                <a:gdLst>
                  <a:gd name="T0" fmla="*/ 2721 w 931"/>
                  <a:gd name="T1" fmla="*/ 0 h 149"/>
                  <a:gd name="T2" fmla="*/ 472 w 931"/>
                  <a:gd name="T3" fmla="*/ 109 h 149"/>
                  <a:gd name="T4" fmla="*/ 299 w 931"/>
                  <a:gd name="T5" fmla="*/ 157 h 149"/>
                  <a:gd name="T6" fmla="*/ 204 w 931"/>
                  <a:gd name="T7" fmla="*/ 157 h 149"/>
                  <a:gd name="T8" fmla="*/ 73 w 931"/>
                  <a:gd name="T9" fmla="*/ 291 h 149"/>
                  <a:gd name="T10" fmla="*/ 0 w 931"/>
                  <a:gd name="T11" fmla="*/ 395 h 149"/>
                  <a:gd name="T12" fmla="*/ 195 w 931"/>
                  <a:gd name="T13" fmla="*/ 434 h 149"/>
                  <a:gd name="T14" fmla="*/ 319 w 931"/>
                  <a:gd name="T15" fmla="*/ 361 h 149"/>
                  <a:gd name="T16" fmla="*/ 357 w 931"/>
                  <a:gd name="T17" fmla="*/ 318 h 149"/>
                  <a:gd name="T18" fmla="*/ 552 w 931"/>
                  <a:gd name="T19" fmla="*/ 196 h 149"/>
                  <a:gd name="T20" fmla="*/ 709 w 931"/>
                  <a:gd name="T21" fmla="*/ 174 h 149"/>
                  <a:gd name="T22" fmla="*/ 783 w 931"/>
                  <a:gd name="T23" fmla="*/ 353 h 149"/>
                  <a:gd name="T24" fmla="*/ 621 w 931"/>
                  <a:gd name="T25" fmla="*/ 413 h 149"/>
                  <a:gd name="T26" fmla="*/ 762 w 931"/>
                  <a:gd name="T27" fmla="*/ 427 h 149"/>
                  <a:gd name="T28" fmla="*/ 825 w 931"/>
                  <a:gd name="T29" fmla="*/ 339 h 149"/>
                  <a:gd name="T30" fmla="*/ 878 w 931"/>
                  <a:gd name="T31" fmla="*/ 347 h 149"/>
                  <a:gd name="T32" fmla="*/ 835 w 931"/>
                  <a:gd name="T33" fmla="*/ 204 h 149"/>
                  <a:gd name="T34" fmla="*/ 878 w 931"/>
                  <a:gd name="T35" fmla="*/ 167 h 149"/>
                  <a:gd name="T36" fmla="*/ 913 w 931"/>
                  <a:gd name="T37" fmla="*/ 332 h 149"/>
                  <a:gd name="T38" fmla="*/ 878 w 931"/>
                  <a:gd name="T39" fmla="*/ 427 h 149"/>
                  <a:gd name="T40" fmla="*/ 978 w 931"/>
                  <a:gd name="T41" fmla="*/ 490 h 149"/>
                  <a:gd name="T42" fmla="*/ 986 w 931"/>
                  <a:gd name="T43" fmla="*/ 347 h 149"/>
                  <a:gd name="T44" fmla="*/ 1093 w 931"/>
                  <a:gd name="T45" fmla="*/ 388 h 149"/>
                  <a:gd name="T46" fmla="*/ 1261 w 931"/>
                  <a:gd name="T47" fmla="*/ 277 h 149"/>
                  <a:gd name="T48" fmla="*/ 1350 w 931"/>
                  <a:gd name="T49" fmla="*/ 188 h 149"/>
                  <a:gd name="T50" fmla="*/ 1450 w 931"/>
                  <a:gd name="T51" fmla="*/ 210 h 149"/>
                  <a:gd name="T52" fmla="*/ 1501 w 931"/>
                  <a:gd name="T53" fmla="*/ 188 h 149"/>
                  <a:gd name="T54" fmla="*/ 1423 w 931"/>
                  <a:gd name="T55" fmla="*/ 167 h 149"/>
                  <a:gd name="T56" fmla="*/ 1565 w 931"/>
                  <a:gd name="T57" fmla="*/ 131 h 149"/>
                  <a:gd name="T58" fmla="*/ 1795 w 931"/>
                  <a:gd name="T59" fmla="*/ 204 h 149"/>
                  <a:gd name="T60" fmla="*/ 1917 w 931"/>
                  <a:gd name="T61" fmla="*/ 157 h 149"/>
                  <a:gd name="T62" fmla="*/ 1926 w 931"/>
                  <a:gd name="T63" fmla="*/ 238 h 149"/>
                  <a:gd name="T64" fmla="*/ 1874 w 931"/>
                  <a:gd name="T65" fmla="*/ 380 h 149"/>
                  <a:gd name="T66" fmla="*/ 2017 w 931"/>
                  <a:gd name="T67" fmla="*/ 332 h 149"/>
                  <a:gd name="T68" fmla="*/ 2059 w 931"/>
                  <a:gd name="T69" fmla="*/ 304 h 149"/>
                  <a:gd name="T70" fmla="*/ 2139 w 931"/>
                  <a:gd name="T71" fmla="*/ 230 h 149"/>
                  <a:gd name="T72" fmla="*/ 2620 w 931"/>
                  <a:gd name="T73" fmla="*/ 318 h 149"/>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931" h="149">
                    <a:moveTo>
                      <a:pt x="794" y="84"/>
                    </a:moveTo>
                    <a:cubicBezTo>
                      <a:pt x="813" y="72"/>
                      <a:pt x="931" y="14"/>
                      <a:pt x="825" y="0"/>
                    </a:cubicBezTo>
                    <a:lnTo>
                      <a:pt x="159" y="0"/>
                    </a:lnTo>
                    <a:cubicBezTo>
                      <a:pt x="149" y="12"/>
                      <a:pt x="162" y="18"/>
                      <a:pt x="143" y="29"/>
                    </a:cubicBezTo>
                    <a:cubicBezTo>
                      <a:pt x="130" y="44"/>
                      <a:pt x="133" y="39"/>
                      <a:pt x="116" y="48"/>
                    </a:cubicBezTo>
                    <a:cubicBezTo>
                      <a:pt x="108" y="46"/>
                      <a:pt x="100" y="44"/>
                      <a:pt x="91" y="42"/>
                    </a:cubicBezTo>
                    <a:cubicBezTo>
                      <a:pt x="89" y="41"/>
                      <a:pt x="83" y="40"/>
                      <a:pt x="83" y="40"/>
                    </a:cubicBezTo>
                    <a:cubicBezTo>
                      <a:pt x="76" y="40"/>
                      <a:pt x="68" y="39"/>
                      <a:pt x="62" y="42"/>
                    </a:cubicBezTo>
                    <a:cubicBezTo>
                      <a:pt x="54" y="45"/>
                      <a:pt x="46" y="61"/>
                      <a:pt x="38" y="67"/>
                    </a:cubicBezTo>
                    <a:cubicBezTo>
                      <a:pt x="32" y="71"/>
                      <a:pt x="27" y="74"/>
                      <a:pt x="22" y="77"/>
                    </a:cubicBezTo>
                    <a:cubicBezTo>
                      <a:pt x="16" y="81"/>
                      <a:pt x="5" y="86"/>
                      <a:pt x="5" y="86"/>
                    </a:cubicBezTo>
                    <a:cubicBezTo>
                      <a:pt x="9" y="95"/>
                      <a:pt x="7" y="97"/>
                      <a:pt x="0" y="105"/>
                    </a:cubicBezTo>
                    <a:cubicBezTo>
                      <a:pt x="17" y="107"/>
                      <a:pt x="22" y="107"/>
                      <a:pt x="16" y="120"/>
                    </a:cubicBezTo>
                    <a:cubicBezTo>
                      <a:pt x="27" y="122"/>
                      <a:pt x="48" y="116"/>
                      <a:pt x="59" y="115"/>
                    </a:cubicBezTo>
                    <a:cubicBezTo>
                      <a:pt x="71" y="112"/>
                      <a:pt x="73" y="117"/>
                      <a:pt x="83" y="111"/>
                    </a:cubicBezTo>
                    <a:cubicBezTo>
                      <a:pt x="89" y="96"/>
                      <a:pt x="83" y="100"/>
                      <a:pt x="97" y="96"/>
                    </a:cubicBezTo>
                    <a:cubicBezTo>
                      <a:pt x="100" y="94"/>
                      <a:pt x="103" y="93"/>
                      <a:pt x="105" y="90"/>
                    </a:cubicBezTo>
                    <a:cubicBezTo>
                      <a:pt x="106" y="88"/>
                      <a:pt x="106" y="85"/>
                      <a:pt x="108" y="84"/>
                    </a:cubicBezTo>
                    <a:cubicBezTo>
                      <a:pt x="112" y="80"/>
                      <a:pt x="140" y="69"/>
                      <a:pt x="148" y="67"/>
                    </a:cubicBezTo>
                    <a:cubicBezTo>
                      <a:pt x="160" y="52"/>
                      <a:pt x="153" y="56"/>
                      <a:pt x="167" y="52"/>
                    </a:cubicBezTo>
                    <a:cubicBezTo>
                      <a:pt x="178" y="55"/>
                      <a:pt x="179" y="62"/>
                      <a:pt x="191" y="58"/>
                    </a:cubicBezTo>
                    <a:cubicBezTo>
                      <a:pt x="199" y="52"/>
                      <a:pt x="206" y="51"/>
                      <a:pt x="215" y="46"/>
                    </a:cubicBezTo>
                    <a:cubicBezTo>
                      <a:pt x="226" y="58"/>
                      <a:pt x="217" y="46"/>
                      <a:pt x="223" y="69"/>
                    </a:cubicBezTo>
                    <a:cubicBezTo>
                      <a:pt x="226" y="79"/>
                      <a:pt x="233" y="85"/>
                      <a:pt x="237" y="94"/>
                    </a:cubicBezTo>
                    <a:cubicBezTo>
                      <a:pt x="227" y="100"/>
                      <a:pt x="229" y="104"/>
                      <a:pt x="218" y="107"/>
                    </a:cubicBezTo>
                    <a:cubicBezTo>
                      <a:pt x="207" y="120"/>
                      <a:pt x="203" y="113"/>
                      <a:pt x="188" y="109"/>
                    </a:cubicBezTo>
                    <a:cubicBezTo>
                      <a:pt x="191" y="117"/>
                      <a:pt x="200" y="127"/>
                      <a:pt x="210" y="132"/>
                    </a:cubicBezTo>
                    <a:cubicBezTo>
                      <a:pt x="218" y="114"/>
                      <a:pt x="211" y="122"/>
                      <a:pt x="231" y="113"/>
                    </a:cubicBezTo>
                    <a:cubicBezTo>
                      <a:pt x="237" y="111"/>
                      <a:pt x="248" y="105"/>
                      <a:pt x="248" y="105"/>
                    </a:cubicBezTo>
                    <a:cubicBezTo>
                      <a:pt x="248" y="100"/>
                      <a:pt x="246" y="94"/>
                      <a:pt x="250" y="90"/>
                    </a:cubicBezTo>
                    <a:cubicBezTo>
                      <a:pt x="253" y="88"/>
                      <a:pt x="254" y="96"/>
                      <a:pt x="258" y="96"/>
                    </a:cubicBezTo>
                    <a:cubicBezTo>
                      <a:pt x="262" y="97"/>
                      <a:pt x="264" y="94"/>
                      <a:pt x="266" y="92"/>
                    </a:cubicBezTo>
                    <a:cubicBezTo>
                      <a:pt x="262" y="82"/>
                      <a:pt x="252" y="77"/>
                      <a:pt x="248" y="67"/>
                    </a:cubicBezTo>
                    <a:cubicBezTo>
                      <a:pt x="250" y="63"/>
                      <a:pt x="255" y="58"/>
                      <a:pt x="253" y="54"/>
                    </a:cubicBezTo>
                    <a:cubicBezTo>
                      <a:pt x="251" y="50"/>
                      <a:pt x="248" y="42"/>
                      <a:pt x="248" y="42"/>
                    </a:cubicBezTo>
                    <a:cubicBezTo>
                      <a:pt x="256" y="32"/>
                      <a:pt x="259" y="35"/>
                      <a:pt x="266" y="44"/>
                    </a:cubicBezTo>
                    <a:cubicBezTo>
                      <a:pt x="270" y="56"/>
                      <a:pt x="276" y="61"/>
                      <a:pt x="285" y="71"/>
                    </a:cubicBezTo>
                    <a:cubicBezTo>
                      <a:pt x="281" y="81"/>
                      <a:pt x="289" y="82"/>
                      <a:pt x="277" y="88"/>
                    </a:cubicBezTo>
                    <a:cubicBezTo>
                      <a:pt x="262" y="106"/>
                      <a:pt x="278" y="83"/>
                      <a:pt x="274" y="101"/>
                    </a:cubicBezTo>
                    <a:cubicBezTo>
                      <a:pt x="274" y="105"/>
                      <a:pt x="268" y="109"/>
                      <a:pt x="266" y="113"/>
                    </a:cubicBezTo>
                    <a:cubicBezTo>
                      <a:pt x="270" y="122"/>
                      <a:pt x="268" y="125"/>
                      <a:pt x="261" y="132"/>
                    </a:cubicBezTo>
                    <a:cubicBezTo>
                      <a:pt x="268" y="149"/>
                      <a:pt x="282" y="134"/>
                      <a:pt x="296" y="130"/>
                    </a:cubicBezTo>
                    <a:cubicBezTo>
                      <a:pt x="299" y="122"/>
                      <a:pt x="295" y="119"/>
                      <a:pt x="299" y="111"/>
                    </a:cubicBezTo>
                    <a:cubicBezTo>
                      <a:pt x="296" y="105"/>
                      <a:pt x="288" y="97"/>
                      <a:pt x="299" y="92"/>
                    </a:cubicBezTo>
                    <a:cubicBezTo>
                      <a:pt x="303" y="90"/>
                      <a:pt x="315" y="88"/>
                      <a:pt x="315" y="88"/>
                    </a:cubicBezTo>
                    <a:cubicBezTo>
                      <a:pt x="326" y="91"/>
                      <a:pt x="325" y="95"/>
                      <a:pt x="331" y="103"/>
                    </a:cubicBezTo>
                    <a:cubicBezTo>
                      <a:pt x="339" y="84"/>
                      <a:pt x="331" y="90"/>
                      <a:pt x="361" y="92"/>
                    </a:cubicBezTo>
                    <a:cubicBezTo>
                      <a:pt x="355" y="76"/>
                      <a:pt x="365" y="76"/>
                      <a:pt x="382" y="73"/>
                    </a:cubicBezTo>
                    <a:cubicBezTo>
                      <a:pt x="383" y="71"/>
                      <a:pt x="387" y="57"/>
                      <a:pt x="393" y="54"/>
                    </a:cubicBezTo>
                    <a:cubicBezTo>
                      <a:pt x="398" y="52"/>
                      <a:pt x="409" y="50"/>
                      <a:pt x="409" y="50"/>
                    </a:cubicBezTo>
                    <a:cubicBezTo>
                      <a:pt x="430" y="54"/>
                      <a:pt x="413" y="58"/>
                      <a:pt x="431" y="63"/>
                    </a:cubicBezTo>
                    <a:cubicBezTo>
                      <a:pt x="433" y="61"/>
                      <a:pt x="435" y="57"/>
                      <a:pt x="439" y="56"/>
                    </a:cubicBezTo>
                    <a:cubicBezTo>
                      <a:pt x="445" y="55"/>
                      <a:pt x="452" y="61"/>
                      <a:pt x="457" y="58"/>
                    </a:cubicBezTo>
                    <a:cubicBezTo>
                      <a:pt x="461" y="57"/>
                      <a:pt x="457" y="52"/>
                      <a:pt x="455" y="50"/>
                    </a:cubicBezTo>
                    <a:cubicBezTo>
                      <a:pt x="451" y="47"/>
                      <a:pt x="444" y="47"/>
                      <a:pt x="439" y="46"/>
                    </a:cubicBezTo>
                    <a:cubicBezTo>
                      <a:pt x="436" y="45"/>
                      <a:pt x="431" y="44"/>
                      <a:pt x="431" y="44"/>
                    </a:cubicBezTo>
                    <a:cubicBezTo>
                      <a:pt x="440" y="38"/>
                      <a:pt x="443" y="36"/>
                      <a:pt x="455" y="40"/>
                    </a:cubicBezTo>
                    <a:cubicBezTo>
                      <a:pt x="461" y="38"/>
                      <a:pt x="467" y="35"/>
                      <a:pt x="474" y="35"/>
                    </a:cubicBezTo>
                    <a:cubicBezTo>
                      <a:pt x="483" y="36"/>
                      <a:pt x="511" y="43"/>
                      <a:pt x="519" y="46"/>
                    </a:cubicBezTo>
                    <a:cubicBezTo>
                      <a:pt x="527" y="49"/>
                      <a:pt x="544" y="54"/>
                      <a:pt x="544" y="54"/>
                    </a:cubicBezTo>
                    <a:cubicBezTo>
                      <a:pt x="548" y="54"/>
                      <a:pt x="560" y="52"/>
                      <a:pt x="565" y="50"/>
                    </a:cubicBezTo>
                    <a:cubicBezTo>
                      <a:pt x="570" y="47"/>
                      <a:pt x="581" y="42"/>
                      <a:pt x="581" y="42"/>
                    </a:cubicBezTo>
                    <a:cubicBezTo>
                      <a:pt x="585" y="42"/>
                      <a:pt x="598" y="44"/>
                      <a:pt x="600" y="48"/>
                    </a:cubicBezTo>
                    <a:cubicBezTo>
                      <a:pt x="603" y="55"/>
                      <a:pt x="589" y="61"/>
                      <a:pt x="584" y="63"/>
                    </a:cubicBezTo>
                    <a:cubicBezTo>
                      <a:pt x="576" y="69"/>
                      <a:pt x="568" y="69"/>
                      <a:pt x="565" y="77"/>
                    </a:cubicBezTo>
                    <a:cubicBezTo>
                      <a:pt x="568" y="86"/>
                      <a:pt x="564" y="92"/>
                      <a:pt x="568" y="101"/>
                    </a:cubicBezTo>
                    <a:cubicBezTo>
                      <a:pt x="574" y="93"/>
                      <a:pt x="577" y="91"/>
                      <a:pt x="589" y="94"/>
                    </a:cubicBezTo>
                    <a:cubicBezTo>
                      <a:pt x="595" y="108"/>
                      <a:pt x="602" y="93"/>
                      <a:pt x="611" y="88"/>
                    </a:cubicBezTo>
                    <a:cubicBezTo>
                      <a:pt x="613" y="86"/>
                      <a:pt x="613" y="83"/>
                      <a:pt x="616" y="82"/>
                    </a:cubicBezTo>
                    <a:cubicBezTo>
                      <a:pt x="618" y="80"/>
                      <a:pt x="622" y="81"/>
                      <a:pt x="624" y="80"/>
                    </a:cubicBezTo>
                    <a:cubicBezTo>
                      <a:pt x="626" y="78"/>
                      <a:pt x="626" y="75"/>
                      <a:pt x="627" y="73"/>
                    </a:cubicBezTo>
                    <a:cubicBezTo>
                      <a:pt x="632" y="65"/>
                      <a:pt x="638" y="63"/>
                      <a:pt x="648" y="61"/>
                    </a:cubicBezTo>
                    <a:cubicBezTo>
                      <a:pt x="664" y="62"/>
                      <a:pt x="684" y="69"/>
                      <a:pt x="700" y="69"/>
                    </a:cubicBezTo>
                    <a:lnTo>
                      <a:pt x="794" y="84"/>
                    </a:lnTo>
                    <a:close/>
                  </a:path>
                </a:pathLst>
              </a:custGeom>
              <a:solidFill>
                <a:schemeClr val="folHlink"/>
              </a:solidFill>
              <a:ln w="9525">
                <a:noFill/>
                <a:round/>
                <a:headEnd/>
                <a:tailEnd/>
              </a:ln>
            </p:spPr>
            <p:txBody>
              <a:bodyPr/>
              <a:lstStyle/>
              <a:p>
                <a:endParaRPr lang="zh-CN" altLang="en-US"/>
              </a:p>
            </p:txBody>
          </p:sp>
          <p:sp>
            <p:nvSpPr>
              <p:cNvPr id="87" name="任意多边形 83002"/>
              <p:cNvSpPr>
                <a:spLocks noChangeArrowheads="1"/>
              </p:cNvSpPr>
              <p:nvPr userDrawn="1"/>
            </p:nvSpPr>
            <p:spPr bwMode="auto">
              <a:xfrm>
                <a:off x="971" y="91"/>
                <a:ext cx="30" cy="25"/>
              </a:xfrm>
              <a:custGeom>
                <a:avLst/>
                <a:gdLst>
                  <a:gd name="T0" fmla="*/ 3 w 31"/>
                  <a:gd name="T1" fmla="*/ 16 h 30"/>
                  <a:gd name="T2" fmla="*/ 28 w 31"/>
                  <a:gd name="T3" fmla="*/ 0 h 30"/>
                  <a:gd name="T4" fmla="*/ 16 w 31"/>
                  <a:gd name="T5" fmla="*/ 14 h 30"/>
                  <a:gd name="T6" fmla="*/ 3 w 31"/>
                  <a:gd name="T7" fmla="*/ 16 h 3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 h="30">
                    <a:moveTo>
                      <a:pt x="3" y="28"/>
                    </a:moveTo>
                    <a:cubicBezTo>
                      <a:pt x="8" y="8"/>
                      <a:pt x="12" y="6"/>
                      <a:pt x="31" y="0"/>
                    </a:cubicBezTo>
                    <a:cubicBezTo>
                      <a:pt x="29" y="5"/>
                      <a:pt x="25" y="22"/>
                      <a:pt x="19" y="24"/>
                    </a:cubicBezTo>
                    <a:cubicBezTo>
                      <a:pt x="0" y="30"/>
                      <a:pt x="3" y="9"/>
                      <a:pt x="3" y="28"/>
                    </a:cubicBezTo>
                    <a:close/>
                  </a:path>
                </a:pathLst>
              </a:custGeom>
              <a:solidFill>
                <a:schemeClr val="folHlink"/>
              </a:solidFill>
              <a:ln w="9525">
                <a:noFill/>
                <a:round/>
                <a:headEnd/>
                <a:tailEnd/>
              </a:ln>
            </p:spPr>
            <p:txBody>
              <a:bodyPr/>
              <a:lstStyle/>
              <a:p>
                <a:endParaRPr lang="zh-CN" altLang="en-US"/>
              </a:p>
            </p:txBody>
          </p:sp>
          <p:sp>
            <p:nvSpPr>
              <p:cNvPr id="88" name="任意多边形 83003"/>
              <p:cNvSpPr>
                <a:spLocks noChangeArrowheads="1"/>
              </p:cNvSpPr>
              <p:nvPr userDrawn="1"/>
            </p:nvSpPr>
            <p:spPr bwMode="auto">
              <a:xfrm>
                <a:off x="935" y="125"/>
                <a:ext cx="45" cy="27"/>
              </a:xfrm>
              <a:custGeom>
                <a:avLst/>
                <a:gdLst>
                  <a:gd name="T0" fmla="*/ 6 w 44"/>
                  <a:gd name="T1" fmla="*/ 19 h 32"/>
                  <a:gd name="T2" fmla="*/ 25 w 44"/>
                  <a:gd name="T3" fmla="*/ 0 h 32"/>
                  <a:gd name="T4" fmla="*/ 41 w 44"/>
                  <a:gd name="T5" fmla="*/ 3 h 32"/>
                  <a:gd name="T6" fmla="*/ 6 w 44"/>
                  <a:gd name="T7" fmla="*/ 19 h 3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4" h="32">
                    <a:moveTo>
                      <a:pt x="6" y="32"/>
                    </a:moveTo>
                    <a:cubicBezTo>
                      <a:pt x="0" y="14"/>
                      <a:pt x="7" y="10"/>
                      <a:pt x="22" y="0"/>
                    </a:cubicBezTo>
                    <a:cubicBezTo>
                      <a:pt x="27" y="1"/>
                      <a:pt x="35" y="0"/>
                      <a:pt x="38" y="4"/>
                    </a:cubicBezTo>
                    <a:cubicBezTo>
                      <a:pt x="44" y="13"/>
                      <a:pt x="16" y="32"/>
                      <a:pt x="6" y="32"/>
                    </a:cubicBezTo>
                    <a:close/>
                  </a:path>
                </a:pathLst>
              </a:custGeom>
              <a:solidFill>
                <a:schemeClr val="folHlink"/>
              </a:solidFill>
              <a:ln w="9525">
                <a:noFill/>
                <a:round/>
                <a:headEnd/>
                <a:tailEnd/>
              </a:ln>
            </p:spPr>
            <p:txBody>
              <a:bodyPr/>
              <a:lstStyle/>
              <a:p>
                <a:endParaRPr lang="zh-CN" altLang="en-US"/>
              </a:p>
            </p:txBody>
          </p:sp>
          <p:sp>
            <p:nvSpPr>
              <p:cNvPr id="89" name="任意多边形 83004"/>
              <p:cNvSpPr>
                <a:spLocks noChangeArrowheads="1"/>
              </p:cNvSpPr>
              <p:nvPr userDrawn="1"/>
            </p:nvSpPr>
            <p:spPr bwMode="auto">
              <a:xfrm>
                <a:off x="1081" y="226"/>
                <a:ext cx="75" cy="14"/>
              </a:xfrm>
              <a:custGeom>
                <a:avLst/>
                <a:gdLst>
                  <a:gd name="T0" fmla="*/ 37 w 76"/>
                  <a:gd name="T1" fmla="*/ 9 h 18"/>
                  <a:gd name="T2" fmla="*/ 25 w 76"/>
                  <a:gd name="T3" fmla="*/ 2 h 18"/>
                  <a:gd name="T4" fmla="*/ 37 w 76"/>
                  <a:gd name="T5" fmla="*/ 9 h 18"/>
                  <a:gd name="T6" fmla="*/ 0 60000 65536"/>
                  <a:gd name="T7" fmla="*/ 0 60000 65536"/>
                  <a:gd name="T8" fmla="*/ 0 60000 65536"/>
                </a:gdLst>
                <a:ahLst/>
                <a:cxnLst>
                  <a:cxn ang="T6">
                    <a:pos x="T0" y="T1"/>
                  </a:cxn>
                  <a:cxn ang="T7">
                    <a:pos x="T2" y="T3"/>
                  </a:cxn>
                  <a:cxn ang="T8">
                    <a:pos x="T4" y="T5"/>
                  </a:cxn>
                </a:cxnLst>
                <a:rect l="0" t="0" r="r" b="b"/>
                <a:pathLst>
                  <a:path w="76" h="18">
                    <a:moveTo>
                      <a:pt x="37" y="18"/>
                    </a:moveTo>
                    <a:cubicBezTo>
                      <a:pt x="25" y="14"/>
                      <a:pt x="0" y="10"/>
                      <a:pt x="25" y="2"/>
                    </a:cubicBezTo>
                    <a:cubicBezTo>
                      <a:pt x="76" y="9"/>
                      <a:pt x="46" y="0"/>
                      <a:pt x="37" y="18"/>
                    </a:cubicBezTo>
                    <a:close/>
                  </a:path>
                </a:pathLst>
              </a:custGeom>
              <a:solidFill>
                <a:schemeClr val="folHlink"/>
              </a:solidFill>
              <a:ln w="9525">
                <a:noFill/>
                <a:round/>
                <a:headEnd/>
                <a:tailEnd/>
              </a:ln>
            </p:spPr>
            <p:txBody>
              <a:bodyPr/>
              <a:lstStyle/>
              <a:p>
                <a:endParaRPr lang="zh-CN" altLang="en-US"/>
              </a:p>
            </p:txBody>
          </p:sp>
          <p:sp>
            <p:nvSpPr>
              <p:cNvPr id="90" name="任意多边形 83005"/>
              <p:cNvSpPr>
                <a:spLocks noChangeArrowheads="1"/>
              </p:cNvSpPr>
              <p:nvPr userDrawn="1"/>
            </p:nvSpPr>
            <p:spPr bwMode="auto">
              <a:xfrm>
                <a:off x="1210" y="223"/>
                <a:ext cx="42" cy="37"/>
              </a:xfrm>
              <a:custGeom>
                <a:avLst/>
                <a:gdLst>
                  <a:gd name="T0" fmla="*/ 0 w 42"/>
                  <a:gd name="T1" fmla="*/ 13 h 44"/>
                  <a:gd name="T2" fmla="*/ 12 w 42"/>
                  <a:gd name="T3" fmla="*/ 6 h 44"/>
                  <a:gd name="T4" fmla="*/ 0 w 42"/>
                  <a:gd name="T5" fmla="*/ 13 h 44"/>
                  <a:gd name="T6" fmla="*/ 0 60000 65536"/>
                  <a:gd name="T7" fmla="*/ 0 60000 65536"/>
                  <a:gd name="T8" fmla="*/ 0 60000 65536"/>
                </a:gdLst>
                <a:ahLst/>
                <a:cxnLst>
                  <a:cxn ang="T6">
                    <a:pos x="T0" y="T1"/>
                  </a:cxn>
                  <a:cxn ang="T7">
                    <a:pos x="T2" y="T3"/>
                  </a:cxn>
                  <a:cxn ang="T8">
                    <a:pos x="T4" y="T5"/>
                  </a:cxn>
                </a:cxnLst>
                <a:rect l="0" t="0" r="r" b="b"/>
                <a:pathLst>
                  <a:path w="42" h="44">
                    <a:moveTo>
                      <a:pt x="0" y="21"/>
                    </a:moveTo>
                    <a:cubicBezTo>
                      <a:pt x="4" y="17"/>
                      <a:pt x="7" y="11"/>
                      <a:pt x="12" y="9"/>
                    </a:cubicBezTo>
                    <a:cubicBezTo>
                      <a:pt x="42" y="0"/>
                      <a:pt x="23" y="44"/>
                      <a:pt x="0" y="21"/>
                    </a:cubicBezTo>
                    <a:close/>
                  </a:path>
                </a:pathLst>
              </a:custGeom>
              <a:solidFill>
                <a:schemeClr val="folHlink"/>
              </a:solidFill>
              <a:ln w="9525">
                <a:noFill/>
                <a:round/>
                <a:headEnd/>
                <a:tailEnd/>
              </a:ln>
            </p:spPr>
            <p:txBody>
              <a:bodyPr/>
              <a:lstStyle/>
              <a:p>
                <a:endParaRPr lang="zh-CN" altLang="en-US"/>
              </a:p>
            </p:txBody>
          </p:sp>
          <p:sp>
            <p:nvSpPr>
              <p:cNvPr id="91" name="任意多边形 83006"/>
              <p:cNvSpPr>
                <a:spLocks noChangeArrowheads="1"/>
              </p:cNvSpPr>
              <p:nvPr userDrawn="1"/>
            </p:nvSpPr>
            <p:spPr bwMode="auto">
              <a:xfrm>
                <a:off x="865" y="123"/>
                <a:ext cx="33" cy="24"/>
              </a:xfrm>
              <a:custGeom>
                <a:avLst/>
                <a:gdLst>
                  <a:gd name="T0" fmla="*/ 7 w 31"/>
                  <a:gd name="T1" fmla="*/ 11 h 30"/>
                  <a:gd name="T2" fmla="*/ 37 w 31"/>
                  <a:gd name="T3" fmla="*/ 5 h 30"/>
                  <a:gd name="T4" fmla="*/ 7 w 31"/>
                  <a:gd name="T5" fmla="*/ 11 h 30"/>
                  <a:gd name="T6" fmla="*/ 0 60000 65536"/>
                  <a:gd name="T7" fmla="*/ 0 60000 65536"/>
                  <a:gd name="T8" fmla="*/ 0 60000 65536"/>
                </a:gdLst>
                <a:ahLst/>
                <a:cxnLst>
                  <a:cxn ang="T6">
                    <a:pos x="T0" y="T1"/>
                  </a:cxn>
                  <a:cxn ang="T7">
                    <a:pos x="T2" y="T3"/>
                  </a:cxn>
                  <a:cxn ang="T8">
                    <a:pos x="T4" y="T5"/>
                  </a:cxn>
                </a:cxnLst>
                <a:rect l="0" t="0" r="r" b="b"/>
                <a:pathLst>
                  <a:path w="31" h="30">
                    <a:moveTo>
                      <a:pt x="7" y="22"/>
                    </a:moveTo>
                    <a:cubicBezTo>
                      <a:pt x="0" y="0"/>
                      <a:pt x="15" y="6"/>
                      <a:pt x="31" y="10"/>
                    </a:cubicBezTo>
                    <a:cubicBezTo>
                      <a:pt x="14" y="16"/>
                      <a:pt x="15" y="30"/>
                      <a:pt x="7" y="22"/>
                    </a:cubicBezTo>
                    <a:close/>
                  </a:path>
                </a:pathLst>
              </a:custGeom>
              <a:solidFill>
                <a:schemeClr val="folHlink"/>
              </a:solidFill>
              <a:ln w="9525">
                <a:noFill/>
                <a:round/>
                <a:headEnd/>
                <a:tailEnd/>
              </a:ln>
            </p:spPr>
            <p:txBody>
              <a:bodyPr/>
              <a:lstStyle/>
              <a:p>
                <a:endParaRPr lang="zh-CN" altLang="en-US"/>
              </a:p>
            </p:txBody>
          </p:sp>
        </p:grpSp>
        <p:grpSp>
          <p:nvGrpSpPr>
            <p:cNvPr id="8" name="组合 83007"/>
            <p:cNvGrpSpPr>
              <a:grpSpLocks/>
            </p:cNvGrpSpPr>
            <p:nvPr userDrawn="1"/>
          </p:nvGrpSpPr>
          <p:grpSpPr bwMode="auto">
            <a:xfrm>
              <a:off x="7" y="6"/>
              <a:ext cx="5739" cy="1022"/>
              <a:chOff x="1056" y="111"/>
              <a:chExt cx="2448" cy="418"/>
            </a:xfrm>
          </p:grpSpPr>
          <p:sp>
            <p:nvSpPr>
              <p:cNvPr id="25" name="直接连接符 83008"/>
              <p:cNvSpPr>
                <a:spLocks noChangeShapeType="1"/>
              </p:cNvSpPr>
              <p:nvPr/>
            </p:nvSpPr>
            <p:spPr bwMode="auto">
              <a:xfrm>
                <a:off x="1056" y="332"/>
                <a:ext cx="2448" cy="0"/>
              </a:xfrm>
              <a:prstGeom prst="line">
                <a:avLst/>
              </a:prstGeom>
              <a:noFill/>
              <a:ln w="9525">
                <a:solidFill>
                  <a:schemeClr val="folHlink"/>
                </a:solidFill>
                <a:round/>
                <a:headEnd/>
                <a:tailEnd/>
              </a:ln>
            </p:spPr>
            <p:txBody>
              <a:bodyPr/>
              <a:lstStyle/>
              <a:p>
                <a:endParaRPr lang="zh-CN" altLang="en-US"/>
              </a:p>
            </p:txBody>
          </p:sp>
          <p:sp>
            <p:nvSpPr>
              <p:cNvPr id="26" name="直接连接符 83009"/>
              <p:cNvSpPr>
                <a:spLocks noChangeShapeType="1"/>
              </p:cNvSpPr>
              <p:nvPr/>
            </p:nvSpPr>
            <p:spPr bwMode="auto">
              <a:xfrm>
                <a:off x="1254" y="111"/>
                <a:ext cx="0" cy="418"/>
              </a:xfrm>
              <a:prstGeom prst="line">
                <a:avLst/>
              </a:prstGeom>
              <a:noFill/>
              <a:ln w="9525">
                <a:solidFill>
                  <a:schemeClr val="folHlink"/>
                </a:solidFill>
                <a:round/>
                <a:headEnd/>
                <a:tailEnd/>
              </a:ln>
            </p:spPr>
            <p:txBody>
              <a:bodyPr/>
              <a:lstStyle/>
              <a:p>
                <a:endParaRPr lang="zh-CN" altLang="en-US"/>
              </a:p>
            </p:txBody>
          </p:sp>
          <p:sp>
            <p:nvSpPr>
              <p:cNvPr id="27" name="直接连接符 83010"/>
              <p:cNvSpPr>
                <a:spLocks noChangeShapeType="1"/>
              </p:cNvSpPr>
              <p:nvPr/>
            </p:nvSpPr>
            <p:spPr bwMode="auto">
              <a:xfrm>
                <a:off x="1482" y="111"/>
                <a:ext cx="0" cy="418"/>
              </a:xfrm>
              <a:prstGeom prst="line">
                <a:avLst/>
              </a:prstGeom>
              <a:noFill/>
              <a:ln w="9525">
                <a:solidFill>
                  <a:schemeClr val="folHlink"/>
                </a:solidFill>
                <a:round/>
                <a:headEnd/>
                <a:tailEnd/>
              </a:ln>
            </p:spPr>
            <p:txBody>
              <a:bodyPr/>
              <a:lstStyle/>
              <a:p>
                <a:endParaRPr lang="zh-CN" altLang="en-US"/>
              </a:p>
            </p:txBody>
          </p:sp>
          <p:sp>
            <p:nvSpPr>
              <p:cNvPr id="28" name="直接连接符 83011"/>
              <p:cNvSpPr>
                <a:spLocks noChangeShapeType="1"/>
              </p:cNvSpPr>
              <p:nvPr/>
            </p:nvSpPr>
            <p:spPr bwMode="auto">
              <a:xfrm>
                <a:off x="1710" y="111"/>
                <a:ext cx="0" cy="418"/>
              </a:xfrm>
              <a:prstGeom prst="line">
                <a:avLst/>
              </a:prstGeom>
              <a:noFill/>
              <a:ln w="9525">
                <a:solidFill>
                  <a:schemeClr val="folHlink"/>
                </a:solidFill>
                <a:round/>
                <a:headEnd/>
                <a:tailEnd/>
              </a:ln>
            </p:spPr>
            <p:txBody>
              <a:bodyPr/>
              <a:lstStyle/>
              <a:p>
                <a:endParaRPr lang="zh-CN" altLang="en-US"/>
              </a:p>
            </p:txBody>
          </p:sp>
          <p:sp>
            <p:nvSpPr>
              <p:cNvPr id="29" name="直接连接符 83012"/>
              <p:cNvSpPr>
                <a:spLocks noChangeShapeType="1"/>
              </p:cNvSpPr>
              <p:nvPr/>
            </p:nvSpPr>
            <p:spPr bwMode="auto">
              <a:xfrm>
                <a:off x="1938" y="111"/>
                <a:ext cx="0" cy="418"/>
              </a:xfrm>
              <a:prstGeom prst="line">
                <a:avLst/>
              </a:prstGeom>
              <a:noFill/>
              <a:ln w="9525">
                <a:solidFill>
                  <a:schemeClr val="folHlink"/>
                </a:solidFill>
                <a:round/>
                <a:headEnd/>
                <a:tailEnd/>
              </a:ln>
            </p:spPr>
            <p:txBody>
              <a:bodyPr/>
              <a:lstStyle/>
              <a:p>
                <a:endParaRPr lang="zh-CN" altLang="en-US"/>
              </a:p>
            </p:txBody>
          </p:sp>
          <p:sp>
            <p:nvSpPr>
              <p:cNvPr id="30" name="直接连接符 83013"/>
              <p:cNvSpPr>
                <a:spLocks noChangeShapeType="1"/>
              </p:cNvSpPr>
              <p:nvPr/>
            </p:nvSpPr>
            <p:spPr bwMode="auto">
              <a:xfrm>
                <a:off x="2166" y="111"/>
                <a:ext cx="0" cy="418"/>
              </a:xfrm>
              <a:prstGeom prst="line">
                <a:avLst/>
              </a:prstGeom>
              <a:noFill/>
              <a:ln w="9525">
                <a:solidFill>
                  <a:schemeClr val="folHlink"/>
                </a:solidFill>
                <a:round/>
                <a:headEnd/>
                <a:tailEnd/>
              </a:ln>
            </p:spPr>
            <p:txBody>
              <a:bodyPr/>
              <a:lstStyle/>
              <a:p>
                <a:endParaRPr lang="zh-CN" altLang="en-US"/>
              </a:p>
            </p:txBody>
          </p:sp>
          <p:sp>
            <p:nvSpPr>
              <p:cNvPr id="31" name="直接连接符 83014"/>
              <p:cNvSpPr>
                <a:spLocks noChangeShapeType="1"/>
              </p:cNvSpPr>
              <p:nvPr/>
            </p:nvSpPr>
            <p:spPr bwMode="auto">
              <a:xfrm>
                <a:off x="2394" y="111"/>
                <a:ext cx="0" cy="418"/>
              </a:xfrm>
              <a:prstGeom prst="line">
                <a:avLst/>
              </a:prstGeom>
              <a:noFill/>
              <a:ln w="9525">
                <a:solidFill>
                  <a:schemeClr val="folHlink"/>
                </a:solidFill>
                <a:round/>
                <a:headEnd/>
                <a:tailEnd/>
              </a:ln>
            </p:spPr>
            <p:txBody>
              <a:bodyPr/>
              <a:lstStyle/>
              <a:p>
                <a:endParaRPr lang="zh-CN" altLang="en-US"/>
              </a:p>
            </p:txBody>
          </p:sp>
          <p:sp>
            <p:nvSpPr>
              <p:cNvPr id="32" name="直接连接符 83015"/>
              <p:cNvSpPr>
                <a:spLocks noChangeShapeType="1"/>
              </p:cNvSpPr>
              <p:nvPr/>
            </p:nvSpPr>
            <p:spPr bwMode="auto">
              <a:xfrm>
                <a:off x="2622" y="111"/>
                <a:ext cx="0" cy="418"/>
              </a:xfrm>
              <a:prstGeom prst="line">
                <a:avLst/>
              </a:prstGeom>
              <a:noFill/>
              <a:ln w="9525">
                <a:solidFill>
                  <a:schemeClr val="folHlink"/>
                </a:solidFill>
                <a:round/>
                <a:headEnd/>
                <a:tailEnd/>
              </a:ln>
            </p:spPr>
            <p:txBody>
              <a:bodyPr/>
              <a:lstStyle/>
              <a:p>
                <a:endParaRPr lang="zh-CN" altLang="en-US"/>
              </a:p>
            </p:txBody>
          </p:sp>
          <p:sp>
            <p:nvSpPr>
              <p:cNvPr id="33" name="直接连接符 83016"/>
              <p:cNvSpPr>
                <a:spLocks noChangeShapeType="1"/>
              </p:cNvSpPr>
              <p:nvPr/>
            </p:nvSpPr>
            <p:spPr bwMode="auto">
              <a:xfrm>
                <a:off x="2850" y="111"/>
                <a:ext cx="0" cy="418"/>
              </a:xfrm>
              <a:prstGeom prst="line">
                <a:avLst/>
              </a:prstGeom>
              <a:noFill/>
              <a:ln w="9525">
                <a:solidFill>
                  <a:schemeClr val="folHlink"/>
                </a:solidFill>
                <a:round/>
                <a:headEnd/>
                <a:tailEnd/>
              </a:ln>
            </p:spPr>
            <p:txBody>
              <a:bodyPr/>
              <a:lstStyle/>
              <a:p>
                <a:endParaRPr lang="zh-CN" altLang="en-US"/>
              </a:p>
            </p:txBody>
          </p:sp>
          <p:sp>
            <p:nvSpPr>
              <p:cNvPr id="34" name="直接连接符 83017"/>
              <p:cNvSpPr>
                <a:spLocks noChangeShapeType="1"/>
              </p:cNvSpPr>
              <p:nvPr/>
            </p:nvSpPr>
            <p:spPr bwMode="auto">
              <a:xfrm>
                <a:off x="3078" y="111"/>
                <a:ext cx="0" cy="418"/>
              </a:xfrm>
              <a:prstGeom prst="line">
                <a:avLst/>
              </a:prstGeom>
              <a:noFill/>
              <a:ln w="9525">
                <a:solidFill>
                  <a:schemeClr val="folHlink"/>
                </a:solidFill>
                <a:round/>
                <a:headEnd/>
                <a:tailEnd/>
              </a:ln>
            </p:spPr>
            <p:txBody>
              <a:bodyPr/>
              <a:lstStyle/>
              <a:p>
                <a:endParaRPr lang="zh-CN" altLang="en-US"/>
              </a:p>
            </p:txBody>
          </p:sp>
          <p:sp>
            <p:nvSpPr>
              <p:cNvPr id="35" name="直接连接符 83018"/>
              <p:cNvSpPr>
                <a:spLocks noChangeShapeType="1"/>
              </p:cNvSpPr>
              <p:nvPr/>
            </p:nvSpPr>
            <p:spPr bwMode="auto">
              <a:xfrm>
                <a:off x="3306" y="111"/>
                <a:ext cx="0" cy="418"/>
              </a:xfrm>
              <a:prstGeom prst="line">
                <a:avLst/>
              </a:prstGeom>
              <a:noFill/>
              <a:ln w="9525">
                <a:solidFill>
                  <a:schemeClr val="folHlink"/>
                </a:solidFill>
                <a:round/>
                <a:headEnd/>
                <a:tailEnd/>
              </a:ln>
            </p:spPr>
            <p:txBody>
              <a:bodyPr/>
              <a:lstStyle/>
              <a:p>
                <a:endParaRPr lang="zh-CN" altLang="en-US"/>
              </a:p>
            </p:txBody>
          </p:sp>
        </p:grpSp>
        <p:grpSp>
          <p:nvGrpSpPr>
            <p:cNvPr id="9" name="组合 83019"/>
            <p:cNvGrpSpPr>
              <a:grpSpLocks/>
            </p:cNvGrpSpPr>
            <p:nvPr userDrawn="1"/>
          </p:nvGrpSpPr>
          <p:grpSpPr bwMode="auto">
            <a:xfrm>
              <a:off x="363" y="1"/>
              <a:ext cx="4919" cy="1034"/>
              <a:chOff x="1208" y="109"/>
              <a:chExt cx="2098" cy="423"/>
            </a:xfrm>
          </p:grpSpPr>
          <p:sp>
            <p:nvSpPr>
              <p:cNvPr id="10" name="直接连接符 83020"/>
              <p:cNvSpPr>
                <a:spLocks noChangeShapeType="1"/>
              </p:cNvSpPr>
              <p:nvPr/>
            </p:nvSpPr>
            <p:spPr bwMode="auto">
              <a:xfrm>
                <a:off x="2850" y="110"/>
                <a:ext cx="0" cy="142"/>
              </a:xfrm>
              <a:prstGeom prst="line">
                <a:avLst/>
              </a:prstGeom>
              <a:noFill/>
              <a:ln w="9525">
                <a:solidFill>
                  <a:schemeClr val="hlink"/>
                </a:solidFill>
                <a:round/>
                <a:headEnd/>
                <a:tailEnd/>
              </a:ln>
            </p:spPr>
            <p:txBody>
              <a:bodyPr/>
              <a:lstStyle/>
              <a:p>
                <a:endParaRPr lang="zh-CN" altLang="en-US"/>
              </a:p>
            </p:txBody>
          </p:sp>
          <p:sp>
            <p:nvSpPr>
              <p:cNvPr id="11" name="直接连接符 83021"/>
              <p:cNvSpPr>
                <a:spLocks noChangeShapeType="1"/>
              </p:cNvSpPr>
              <p:nvPr/>
            </p:nvSpPr>
            <p:spPr bwMode="auto">
              <a:xfrm>
                <a:off x="2972" y="332"/>
                <a:ext cx="70" cy="0"/>
              </a:xfrm>
              <a:prstGeom prst="line">
                <a:avLst/>
              </a:prstGeom>
              <a:noFill/>
              <a:ln w="9525">
                <a:solidFill>
                  <a:schemeClr val="hlink"/>
                </a:solidFill>
                <a:round/>
                <a:headEnd/>
                <a:tailEnd/>
              </a:ln>
            </p:spPr>
            <p:txBody>
              <a:bodyPr/>
              <a:lstStyle/>
              <a:p>
                <a:endParaRPr lang="zh-CN" altLang="en-US"/>
              </a:p>
            </p:txBody>
          </p:sp>
          <p:sp>
            <p:nvSpPr>
              <p:cNvPr id="12" name="直接连接符 83022"/>
              <p:cNvSpPr>
                <a:spLocks noChangeShapeType="1"/>
              </p:cNvSpPr>
              <p:nvPr/>
            </p:nvSpPr>
            <p:spPr bwMode="auto">
              <a:xfrm>
                <a:off x="3078" y="350"/>
                <a:ext cx="0" cy="28"/>
              </a:xfrm>
              <a:prstGeom prst="line">
                <a:avLst/>
              </a:prstGeom>
              <a:noFill/>
              <a:ln w="9525">
                <a:solidFill>
                  <a:schemeClr val="hlink"/>
                </a:solidFill>
                <a:round/>
                <a:headEnd/>
                <a:tailEnd/>
              </a:ln>
            </p:spPr>
            <p:txBody>
              <a:bodyPr/>
              <a:lstStyle/>
              <a:p>
                <a:endParaRPr lang="zh-CN" altLang="en-US"/>
              </a:p>
            </p:txBody>
          </p:sp>
          <p:sp>
            <p:nvSpPr>
              <p:cNvPr id="13" name="直接连接符 83023"/>
              <p:cNvSpPr>
                <a:spLocks noChangeShapeType="1"/>
              </p:cNvSpPr>
              <p:nvPr/>
            </p:nvSpPr>
            <p:spPr bwMode="auto">
              <a:xfrm>
                <a:off x="3306" y="450"/>
                <a:ext cx="0" cy="79"/>
              </a:xfrm>
              <a:prstGeom prst="line">
                <a:avLst/>
              </a:prstGeom>
              <a:noFill/>
              <a:ln w="9525">
                <a:solidFill>
                  <a:schemeClr val="hlink"/>
                </a:solidFill>
                <a:round/>
                <a:headEnd/>
                <a:tailEnd/>
              </a:ln>
            </p:spPr>
            <p:txBody>
              <a:bodyPr/>
              <a:lstStyle/>
              <a:p>
                <a:endParaRPr lang="zh-CN" altLang="en-US"/>
              </a:p>
            </p:txBody>
          </p:sp>
          <p:sp>
            <p:nvSpPr>
              <p:cNvPr id="14" name="直接连接符 83024"/>
              <p:cNvSpPr>
                <a:spLocks noChangeShapeType="1"/>
              </p:cNvSpPr>
              <p:nvPr/>
            </p:nvSpPr>
            <p:spPr bwMode="auto">
              <a:xfrm>
                <a:off x="2166" y="114"/>
                <a:ext cx="0" cy="62"/>
              </a:xfrm>
              <a:prstGeom prst="line">
                <a:avLst/>
              </a:prstGeom>
              <a:noFill/>
              <a:ln w="9525">
                <a:solidFill>
                  <a:schemeClr val="hlink"/>
                </a:solidFill>
                <a:round/>
                <a:headEnd/>
                <a:tailEnd/>
              </a:ln>
            </p:spPr>
            <p:txBody>
              <a:bodyPr/>
              <a:lstStyle/>
              <a:p>
                <a:endParaRPr lang="zh-CN" altLang="en-US"/>
              </a:p>
            </p:txBody>
          </p:sp>
          <p:sp>
            <p:nvSpPr>
              <p:cNvPr id="15" name="直接连接符 83025"/>
              <p:cNvSpPr>
                <a:spLocks noChangeShapeType="1"/>
              </p:cNvSpPr>
              <p:nvPr/>
            </p:nvSpPr>
            <p:spPr bwMode="auto">
              <a:xfrm>
                <a:off x="1938" y="111"/>
                <a:ext cx="0" cy="337"/>
              </a:xfrm>
              <a:prstGeom prst="line">
                <a:avLst/>
              </a:prstGeom>
              <a:noFill/>
              <a:ln w="9525">
                <a:solidFill>
                  <a:schemeClr val="hlink"/>
                </a:solidFill>
                <a:round/>
                <a:headEnd/>
                <a:tailEnd/>
              </a:ln>
            </p:spPr>
            <p:txBody>
              <a:bodyPr/>
              <a:lstStyle/>
              <a:p>
                <a:endParaRPr lang="zh-CN" altLang="en-US"/>
              </a:p>
            </p:txBody>
          </p:sp>
          <p:sp>
            <p:nvSpPr>
              <p:cNvPr id="16" name="直接连接符 83026"/>
              <p:cNvSpPr>
                <a:spLocks noChangeShapeType="1"/>
              </p:cNvSpPr>
              <p:nvPr/>
            </p:nvSpPr>
            <p:spPr bwMode="auto">
              <a:xfrm flipH="1">
                <a:off x="1912" y="332"/>
                <a:ext cx="68" cy="0"/>
              </a:xfrm>
              <a:prstGeom prst="line">
                <a:avLst/>
              </a:prstGeom>
              <a:noFill/>
              <a:ln w="9525">
                <a:solidFill>
                  <a:schemeClr val="hlink"/>
                </a:solidFill>
                <a:round/>
                <a:headEnd/>
                <a:tailEnd/>
              </a:ln>
            </p:spPr>
            <p:txBody>
              <a:bodyPr/>
              <a:lstStyle/>
              <a:p>
                <a:endParaRPr lang="zh-CN" altLang="en-US"/>
              </a:p>
            </p:txBody>
          </p:sp>
          <p:sp>
            <p:nvSpPr>
              <p:cNvPr id="17" name="直接连接符 83027"/>
              <p:cNvSpPr>
                <a:spLocks noChangeShapeType="1"/>
              </p:cNvSpPr>
              <p:nvPr/>
            </p:nvSpPr>
            <p:spPr bwMode="auto">
              <a:xfrm>
                <a:off x="1778" y="332"/>
                <a:ext cx="60" cy="0"/>
              </a:xfrm>
              <a:prstGeom prst="line">
                <a:avLst/>
              </a:prstGeom>
              <a:noFill/>
              <a:ln w="9525">
                <a:solidFill>
                  <a:schemeClr val="hlink"/>
                </a:solidFill>
                <a:round/>
                <a:headEnd/>
                <a:tailEnd/>
              </a:ln>
            </p:spPr>
            <p:txBody>
              <a:bodyPr/>
              <a:lstStyle/>
              <a:p>
                <a:endParaRPr lang="zh-CN" altLang="en-US"/>
              </a:p>
            </p:txBody>
          </p:sp>
          <p:sp>
            <p:nvSpPr>
              <p:cNvPr id="18" name="直接连接符 83028"/>
              <p:cNvSpPr>
                <a:spLocks noChangeShapeType="1"/>
              </p:cNvSpPr>
              <p:nvPr/>
            </p:nvSpPr>
            <p:spPr bwMode="auto">
              <a:xfrm flipH="1">
                <a:off x="1578" y="332"/>
                <a:ext cx="82" cy="0"/>
              </a:xfrm>
              <a:prstGeom prst="line">
                <a:avLst/>
              </a:prstGeom>
              <a:noFill/>
              <a:ln w="9525">
                <a:solidFill>
                  <a:schemeClr val="hlink"/>
                </a:solidFill>
                <a:round/>
                <a:headEnd/>
                <a:tailEnd/>
              </a:ln>
            </p:spPr>
            <p:txBody>
              <a:bodyPr/>
              <a:lstStyle/>
              <a:p>
                <a:endParaRPr lang="zh-CN" altLang="en-US"/>
              </a:p>
            </p:txBody>
          </p:sp>
          <p:sp>
            <p:nvSpPr>
              <p:cNvPr id="19" name="直接连接符 83029"/>
              <p:cNvSpPr>
                <a:spLocks noChangeShapeType="1"/>
              </p:cNvSpPr>
              <p:nvPr/>
            </p:nvSpPr>
            <p:spPr bwMode="auto">
              <a:xfrm>
                <a:off x="1208" y="332"/>
                <a:ext cx="348" cy="0"/>
              </a:xfrm>
              <a:prstGeom prst="line">
                <a:avLst/>
              </a:prstGeom>
              <a:noFill/>
              <a:ln w="9525">
                <a:solidFill>
                  <a:schemeClr val="hlink"/>
                </a:solidFill>
                <a:round/>
                <a:headEnd/>
                <a:tailEnd/>
              </a:ln>
            </p:spPr>
            <p:txBody>
              <a:bodyPr/>
              <a:lstStyle/>
              <a:p>
                <a:endParaRPr lang="zh-CN" altLang="en-US"/>
              </a:p>
            </p:txBody>
          </p:sp>
          <p:sp>
            <p:nvSpPr>
              <p:cNvPr id="20" name="直接连接符 83030"/>
              <p:cNvSpPr>
                <a:spLocks noChangeShapeType="1"/>
              </p:cNvSpPr>
              <p:nvPr/>
            </p:nvSpPr>
            <p:spPr bwMode="auto">
              <a:xfrm>
                <a:off x="1480" y="234"/>
                <a:ext cx="0" cy="298"/>
              </a:xfrm>
              <a:prstGeom prst="line">
                <a:avLst/>
              </a:prstGeom>
              <a:noFill/>
              <a:ln w="9525">
                <a:solidFill>
                  <a:schemeClr val="hlink"/>
                </a:solidFill>
                <a:round/>
                <a:headEnd/>
                <a:tailEnd/>
              </a:ln>
            </p:spPr>
            <p:txBody>
              <a:bodyPr/>
              <a:lstStyle/>
              <a:p>
                <a:endParaRPr lang="zh-CN" altLang="en-US"/>
              </a:p>
            </p:txBody>
          </p:sp>
          <p:sp>
            <p:nvSpPr>
              <p:cNvPr id="21" name="直接连接符 83031"/>
              <p:cNvSpPr>
                <a:spLocks noChangeShapeType="1"/>
              </p:cNvSpPr>
              <p:nvPr/>
            </p:nvSpPr>
            <p:spPr bwMode="auto">
              <a:xfrm>
                <a:off x="1254" y="252"/>
                <a:ext cx="0" cy="156"/>
              </a:xfrm>
              <a:prstGeom prst="line">
                <a:avLst/>
              </a:prstGeom>
              <a:noFill/>
              <a:ln w="9525">
                <a:solidFill>
                  <a:schemeClr val="hlink"/>
                </a:solidFill>
                <a:round/>
                <a:headEnd/>
                <a:tailEnd/>
              </a:ln>
            </p:spPr>
            <p:txBody>
              <a:bodyPr/>
              <a:lstStyle/>
              <a:p>
                <a:endParaRPr lang="zh-CN" altLang="en-US"/>
              </a:p>
            </p:txBody>
          </p:sp>
          <p:sp>
            <p:nvSpPr>
              <p:cNvPr id="22" name="直接连接符 83032"/>
              <p:cNvSpPr>
                <a:spLocks noChangeShapeType="1"/>
              </p:cNvSpPr>
              <p:nvPr/>
            </p:nvSpPr>
            <p:spPr bwMode="auto">
              <a:xfrm flipH="1" flipV="1">
                <a:off x="1482" y="109"/>
                <a:ext cx="0" cy="27"/>
              </a:xfrm>
              <a:prstGeom prst="line">
                <a:avLst/>
              </a:prstGeom>
              <a:noFill/>
              <a:ln w="9525">
                <a:solidFill>
                  <a:schemeClr val="hlink"/>
                </a:solidFill>
                <a:round/>
                <a:headEnd/>
                <a:tailEnd/>
              </a:ln>
            </p:spPr>
            <p:txBody>
              <a:bodyPr/>
              <a:lstStyle/>
              <a:p>
                <a:endParaRPr lang="zh-CN" altLang="en-US"/>
              </a:p>
            </p:txBody>
          </p:sp>
          <p:sp>
            <p:nvSpPr>
              <p:cNvPr id="23" name="直接连接符 83033"/>
              <p:cNvSpPr>
                <a:spLocks noChangeShapeType="1"/>
              </p:cNvSpPr>
              <p:nvPr/>
            </p:nvSpPr>
            <p:spPr bwMode="auto">
              <a:xfrm>
                <a:off x="1710" y="180"/>
                <a:ext cx="0" cy="96"/>
              </a:xfrm>
              <a:prstGeom prst="line">
                <a:avLst/>
              </a:prstGeom>
              <a:noFill/>
              <a:ln w="9525">
                <a:solidFill>
                  <a:schemeClr val="hlink"/>
                </a:solidFill>
                <a:round/>
                <a:headEnd/>
                <a:tailEnd/>
              </a:ln>
            </p:spPr>
            <p:txBody>
              <a:bodyPr/>
              <a:lstStyle/>
              <a:p>
                <a:endParaRPr lang="zh-CN" altLang="en-US"/>
              </a:p>
            </p:txBody>
          </p:sp>
          <p:sp>
            <p:nvSpPr>
              <p:cNvPr id="24" name="直接连接符 83034"/>
              <p:cNvSpPr>
                <a:spLocks noChangeShapeType="1"/>
              </p:cNvSpPr>
              <p:nvPr/>
            </p:nvSpPr>
            <p:spPr bwMode="auto">
              <a:xfrm flipV="1">
                <a:off x="1710" y="111"/>
                <a:ext cx="0" cy="22"/>
              </a:xfrm>
              <a:prstGeom prst="line">
                <a:avLst/>
              </a:prstGeom>
              <a:noFill/>
              <a:ln w="9525">
                <a:solidFill>
                  <a:schemeClr val="hlink"/>
                </a:solidFill>
                <a:round/>
                <a:headEnd/>
                <a:tailEnd/>
              </a:ln>
            </p:spPr>
            <p:txBody>
              <a:bodyPr/>
              <a:lstStyle/>
              <a:p>
                <a:endParaRPr lang="zh-CN" altLang="en-US"/>
              </a:p>
            </p:txBody>
          </p:sp>
        </p:grpSp>
      </p:grpSp>
      <p:sp>
        <p:nvSpPr>
          <p:cNvPr id="92" name="矩形 83035"/>
          <p:cNvSpPr>
            <a:spLocks noChangeArrowheads="1"/>
          </p:cNvSpPr>
          <p:nvPr/>
        </p:nvSpPr>
        <p:spPr bwMode="auto">
          <a:xfrm>
            <a:off x="0" y="0"/>
            <a:ext cx="608013" cy="4876800"/>
          </a:xfrm>
          <a:prstGeom prst="rect">
            <a:avLst/>
          </a:prstGeom>
          <a:solidFill>
            <a:schemeClr val="accent1"/>
          </a:solidFill>
          <a:ln>
            <a:noFill/>
          </a:ln>
        </p:spPr>
        <p:txBody>
          <a:bodyPr wrap="none" anchor="ct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algn="ctr" eaLnBrk="1" hangingPunct="1">
              <a:defRPr/>
            </a:pPr>
            <a:endParaRPr lang="zh-TW" altLang="en-US" sz="2400" b="0">
              <a:solidFill>
                <a:schemeClr val="tx1"/>
              </a:solidFill>
              <a:latin typeface="Times New Roman" panose="02020603050405020304" pitchFamily="18" charset="0"/>
            </a:endParaRPr>
          </a:p>
        </p:txBody>
      </p:sp>
      <p:pic>
        <p:nvPicPr>
          <p:cNvPr id="93" name="图片 83036" descr="ai logo"/>
          <p:cNvPicPr>
            <a:picLocks noChangeAspect="1" noChangeArrowheads="1"/>
          </p:cNvPicPr>
          <p:nvPr/>
        </p:nvPicPr>
        <p:blipFill>
          <a:blip r:embed="rId2" cstate="print"/>
          <a:srcRect/>
          <a:stretch>
            <a:fillRect/>
          </a:stretch>
        </p:blipFill>
        <p:spPr bwMode="auto">
          <a:xfrm>
            <a:off x="5334000" y="3505200"/>
            <a:ext cx="3810000" cy="3032125"/>
          </a:xfrm>
          <a:prstGeom prst="rect">
            <a:avLst/>
          </a:prstGeom>
          <a:noFill/>
          <a:ln w="9525">
            <a:noFill/>
            <a:miter lim="800000"/>
            <a:headEnd/>
            <a:tailEnd/>
          </a:ln>
        </p:spPr>
      </p:pic>
      <p:sp>
        <p:nvSpPr>
          <p:cNvPr id="94" name="矩形 83037"/>
          <p:cNvSpPr>
            <a:spLocks noChangeArrowheads="1"/>
          </p:cNvSpPr>
          <p:nvPr/>
        </p:nvSpPr>
        <p:spPr bwMode="auto">
          <a:xfrm>
            <a:off x="76200" y="762000"/>
            <a:ext cx="8991600" cy="838200"/>
          </a:xfrm>
          <a:prstGeom prst="rect">
            <a:avLst/>
          </a:prstGeom>
          <a:noFill/>
          <a:ln w="57150">
            <a:solidFill>
              <a:schemeClr val="hlink"/>
            </a:solidFill>
            <a:miter lim="800000"/>
            <a:headEnd/>
            <a:tailEnd/>
          </a:ln>
        </p:spPr>
        <p:txBody>
          <a:bodyPr wrap="none" anchor="ct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algn="ctr" eaLnBrk="1" hangingPunct="1">
              <a:defRPr/>
            </a:pPr>
            <a:endParaRPr lang="zh-CN" altLang="zh-CN" sz="2400" b="0">
              <a:solidFill>
                <a:schemeClr val="tx1"/>
              </a:solidFill>
              <a:latin typeface="Arial" panose="020B0604020202020204" pitchFamily="34" charset="0"/>
              <a:ea typeface="宋体" panose="02010600030101010101" pitchFamily="2" charset="-122"/>
            </a:endParaRPr>
          </a:p>
        </p:txBody>
      </p:sp>
      <p:grpSp>
        <p:nvGrpSpPr>
          <p:cNvPr id="95" name="组合 83038"/>
          <p:cNvGrpSpPr>
            <a:grpSpLocks/>
          </p:cNvGrpSpPr>
          <p:nvPr/>
        </p:nvGrpSpPr>
        <p:grpSpPr bwMode="auto">
          <a:xfrm>
            <a:off x="304800" y="0"/>
            <a:ext cx="3276600" cy="2133600"/>
            <a:chOff x="336" y="0"/>
            <a:chExt cx="2064" cy="1344"/>
          </a:xfrm>
        </p:grpSpPr>
        <p:sp>
          <p:nvSpPr>
            <p:cNvPr id="96" name="矩形 83039"/>
            <p:cNvSpPr>
              <a:spLocks noChangeArrowheads="1"/>
            </p:cNvSpPr>
            <p:nvPr/>
          </p:nvSpPr>
          <p:spPr bwMode="auto">
            <a:xfrm>
              <a:off x="1008" y="672"/>
              <a:ext cx="336" cy="336"/>
            </a:xfrm>
            <a:prstGeom prst="rect">
              <a:avLst/>
            </a:prstGeom>
            <a:no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sp>
          <p:nvSpPr>
            <p:cNvPr id="97" name="矩形 83040"/>
            <p:cNvSpPr>
              <a:spLocks noChangeArrowheads="1"/>
            </p:cNvSpPr>
            <p:nvPr/>
          </p:nvSpPr>
          <p:spPr bwMode="auto">
            <a:xfrm>
              <a:off x="1344" y="1008"/>
              <a:ext cx="336" cy="336"/>
            </a:xfrm>
            <a:prstGeom prst="rect">
              <a:avLst/>
            </a:prstGeom>
            <a:no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sp>
          <p:nvSpPr>
            <p:cNvPr id="98" name="矩形 83041"/>
            <p:cNvSpPr>
              <a:spLocks noChangeArrowheads="1"/>
            </p:cNvSpPr>
            <p:nvPr/>
          </p:nvSpPr>
          <p:spPr bwMode="auto">
            <a:xfrm>
              <a:off x="1728" y="336"/>
              <a:ext cx="336" cy="336"/>
            </a:xfrm>
            <a:prstGeom prst="rect">
              <a:avLst/>
            </a:prstGeom>
            <a:no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sp>
          <p:nvSpPr>
            <p:cNvPr id="99" name="矩形 83042"/>
            <p:cNvSpPr>
              <a:spLocks noChangeArrowheads="1"/>
            </p:cNvSpPr>
            <p:nvPr/>
          </p:nvSpPr>
          <p:spPr bwMode="auto">
            <a:xfrm>
              <a:off x="2064" y="672"/>
              <a:ext cx="336" cy="336"/>
            </a:xfrm>
            <a:prstGeom prst="rect">
              <a:avLst/>
            </a:prstGeom>
            <a:no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sp>
          <p:nvSpPr>
            <p:cNvPr id="100" name="矩形 83043"/>
            <p:cNvSpPr>
              <a:spLocks noChangeArrowheads="1"/>
            </p:cNvSpPr>
            <p:nvPr/>
          </p:nvSpPr>
          <p:spPr bwMode="auto">
            <a:xfrm>
              <a:off x="672" y="336"/>
              <a:ext cx="336" cy="336"/>
            </a:xfrm>
            <a:prstGeom prst="rect">
              <a:avLst/>
            </a:prstGeom>
            <a:no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sp>
          <p:nvSpPr>
            <p:cNvPr id="101" name="矩形 83044"/>
            <p:cNvSpPr>
              <a:spLocks noChangeArrowheads="1"/>
            </p:cNvSpPr>
            <p:nvPr/>
          </p:nvSpPr>
          <p:spPr bwMode="auto">
            <a:xfrm>
              <a:off x="336" y="0"/>
              <a:ext cx="336" cy="336"/>
            </a:xfrm>
            <a:prstGeom prst="rect">
              <a:avLst/>
            </a:prstGeom>
            <a:no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grpSp>
      <p:sp>
        <p:nvSpPr>
          <p:cNvPr id="102" name="矩形 83045"/>
          <p:cNvSpPr>
            <a:spLocks noChangeArrowheads="1"/>
          </p:cNvSpPr>
          <p:nvPr/>
        </p:nvSpPr>
        <p:spPr bwMode="auto">
          <a:xfrm>
            <a:off x="1371600" y="1066800"/>
            <a:ext cx="533400" cy="533400"/>
          </a:xfrm>
          <a:prstGeom prst="rect">
            <a:avLst/>
          </a:prstGeom>
          <a:solidFill>
            <a:schemeClr val="accent2"/>
          </a:solid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sp>
        <p:nvSpPr>
          <p:cNvPr id="103" name="矩形 83046"/>
          <p:cNvSpPr>
            <a:spLocks noChangeArrowheads="1"/>
          </p:cNvSpPr>
          <p:nvPr/>
        </p:nvSpPr>
        <p:spPr bwMode="auto">
          <a:xfrm>
            <a:off x="1905000" y="1600200"/>
            <a:ext cx="533400" cy="533400"/>
          </a:xfrm>
          <a:prstGeom prst="rect">
            <a:avLst/>
          </a:prstGeom>
          <a:solidFill>
            <a:schemeClr val="accent1"/>
          </a:solid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sp>
        <p:nvSpPr>
          <p:cNvPr id="104" name="矩形 83047"/>
          <p:cNvSpPr>
            <a:spLocks noChangeArrowheads="1"/>
          </p:cNvSpPr>
          <p:nvPr/>
        </p:nvSpPr>
        <p:spPr bwMode="auto">
          <a:xfrm>
            <a:off x="2514600" y="533400"/>
            <a:ext cx="533400" cy="533400"/>
          </a:xfrm>
          <a:prstGeom prst="rect">
            <a:avLst/>
          </a:prstGeom>
          <a:solidFill>
            <a:schemeClr val="accent1"/>
          </a:solid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sp>
        <p:nvSpPr>
          <p:cNvPr id="105" name="矩形 83048"/>
          <p:cNvSpPr>
            <a:spLocks noChangeArrowheads="1"/>
          </p:cNvSpPr>
          <p:nvPr/>
        </p:nvSpPr>
        <p:spPr bwMode="auto">
          <a:xfrm>
            <a:off x="3068638" y="1066800"/>
            <a:ext cx="588962" cy="609600"/>
          </a:xfrm>
          <a:prstGeom prst="rect">
            <a:avLst/>
          </a:prstGeom>
          <a:solidFill>
            <a:schemeClr val="bg2"/>
          </a:solid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sp>
        <p:nvSpPr>
          <p:cNvPr id="106" name="矩形 83049"/>
          <p:cNvSpPr>
            <a:spLocks noChangeArrowheads="1"/>
          </p:cNvSpPr>
          <p:nvPr/>
        </p:nvSpPr>
        <p:spPr bwMode="auto">
          <a:xfrm>
            <a:off x="838200" y="533400"/>
            <a:ext cx="533400" cy="533400"/>
          </a:xfrm>
          <a:prstGeom prst="rect">
            <a:avLst/>
          </a:prstGeom>
          <a:solidFill>
            <a:schemeClr val="tx2"/>
          </a:solid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sp>
        <p:nvSpPr>
          <p:cNvPr id="107" name="矩形 83050"/>
          <p:cNvSpPr>
            <a:spLocks noChangeArrowheads="1"/>
          </p:cNvSpPr>
          <p:nvPr/>
        </p:nvSpPr>
        <p:spPr bwMode="auto">
          <a:xfrm>
            <a:off x="304800" y="0"/>
            <a:ext cx="533400" cy="533400"/>
          </a:xfrm>
          <a:prstGeom prst="rect">
            <a:avLst/>
          </a:prstGeom>
          <a:solidFill>
            <a:schemeClr val="bg2"/>
          </a:solid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grpSp>
        <p:nvGrpSpPr>
          <p:cNvPr id="108" name="组合 83051"/>
          <p:cNvGrpSpPr>
            <a:grpSpLocks/>
          </p:cNvGrpSpPr>
          <p:nvPr/>
        </p:nvGrpSpPr>
        <p:grpSpPr bwMode="auto">
          <a:xfrm>
            <a:off x="3048000" y="3352800"/>
            <a:ext cx="3276600" cy="211138"/>
            <a:chOff x="1824" y="2640"/>
            <a:chExt cx="2064" cy="133"/>
          </a:xfrm>
        </p:grpSpPr>
        <p:sp>
          <p:nvSpPr>
            <p:cNvPr id="109" name="直接连接符 83052"/>
            <p:cNvSpPr>
              <a:spLocks noChangeShapeType="1"/>
            </p:cNvSpPr>
            <p:nvPr/>
          </p:nvSpPr>
          <p:spPr bwMode="auto">
            <a:xfrm>
              <a:off x="1824" y="2711"/>
              <a:ext cx="2064" cy="0"/>
            </a:xfrm>
            <a:prstGeom prst="line">
              <a:avLst/>
            </a:prstGeom>
            <a:noFill/>
            <a:ln w="38100">
              <a:solidFill>
                <a:schemeClr val="hlink"/>
              </a:solidFill>
              <a:round/>
              <a:headEnd/>
              <a:tailEnd/>
            </a:ln>
          </p:spPr>
          <p:txBody>
            <a:bodyPr/>
            <a:lstStyle/>
            <a:p>
              <a:endParaRPr lang="zh-CN" altLang="en-US"/>
            </a:p>
          </p:txBody>
        </p:sp>
        <p:sp>
          <p:nvSpPr>
            <p:cNvPr id="110" name="矩形 83053"/>
            <p:cNvSpPr>
              <a:spLocks noChangeArrowheads="1"/>
            </p:cNvSpPr>
            <p:nvPr/>
          </p:nvSpPr>
          <p:spPr bwMode="auto">
            <a:xfrm>
              <a:off x="2592" y="2640"/>
              <a:ext cx="133" cy="133"/>
            </a:xfrm>
            <a:prstGeom prst="rect">
              <a:avLst/>
            </a:prstGeom>
            <a:solidFill>
              <a:schemeClr val="accent2"/>
            </a:solidFill>
            <a:ln w="28575">
              <a:solidFill>
                <a:schemeClr val="hlink"/>
              </a:solidFill>
              <a:miter lim="800000"/>
              <a:headEnd/>
              <a:tailEnd/>
            </a:ln>
          </p:spPr>
          <p:txBody>
            <a:bodyPr wrap="none" anchor="ct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algn="ctr" eaLnBrk="1" hangingPunct="1">
                <a:defRPr/>
              </a:pPr>
              <a:endParaRPr lang="zh-CN" altLang="zh-CN" sz="2400" b="0">
                <a:solidFill>
                  <a:schemeClr val="tx1"/>
                </a:solidFill>
                <a:latin typeface="Arial" panose="020B0604020202020204" pitchFamily="34" charset="0"/>
                <a:ea typeface="宋体" panose="02010600030101010101" pitchFamily="2" charset="-122"/>
              </a:endParaRPr>
            </a:p>
          </p:txBody>
        </p:sp>
        <p:sp>
          <p:nvSpPr>
            <p:cNvPr id="111" name="矩形 83054"/>
            <p:cNvSpPr>
              <a:spLocks noChangeArrowheads="1"/>
            </p:cNvSpPr>
            <p:nvPr/>
          </p:nvSpPr>
          <p:spPr bwMode="auto">
            <a:xfrm>
              <a:off x="2784" y="2640"/>
              <a:ext cx="133" cy="133"/>
            </a:xfrm>
            <a:prstGeom prst="rect">
              <a:avLst/>
            </a:prstGeom>
            <a:solidFill>
              <a:schemeClr val="bg2"/>
            </a:solidFill>
            <a:ln w="28575">
              <a:solidFill>
                <a:schemeClr val="hlink"/>
              </a:solidFill>
              <a:miter lim="800000"/>
              <a:headEnd/>
              <a:tailEnd/>
            </a:ln>
          </p:spPr>
          <p:txBody>
            <a:bodyPr wrap="none" anchor="ct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algn="ctr" eaLnBrk="1" hangingPunct="1">
                <a:defRPr/>
              </a:pPr>
              <a:endParaRPr lang="zh-CN" altLang="zh-CN" sz="2400" b="0">
                <a:solidFill>
                  <a:schemeClr val="tx1"/>
                </a:solidFill>
                <a:latin typeface="Arial" panose="020B0604020202020204" pitchFamily="34" charset="0"/>
                <a:ea typeface="宋体" panose="02010600030101010101" pitchFamily="2" charset="-122"/>
              </a:endParaRPr>
            </a:p>
          </p:txBody>
        </p:sp>
        <p:sp>
          <p:nvSpPr>
            <p:cNvPr id="112" name="矩形 83055"/>
            <p:cNvSpPr>
              <a:spLocks noChangeArrowheads="1"/>
            </p:cNvSpPr>
            <p:nvPr/>
          </p:nvSpPr>
          <p:spPr bwMode="auto">
            <a:xfrm>
              <a:off x="2976" y="2640"/>
              <a:ext cx="133" cy="133"/>
            </a:xfrm>
            <a:prstGeom prst="rect">
              <a:avLst/>
            </a:prstGeom>
            <a:solidFill>
              <a:schemeClr val="accent1"/>
            </a:solidFill>
            <a:ln w="28575">
              <a:solidFill>
                <a:schemeClr val="hlink"/>
              </a:solidFill>
              <a:miter lim="800000"/>
              <a:headEnd/>
              <a:tailEnd/>
            </a:ln>
          </p:spPr>
          <p:txBody>
            <a:bodyPr wrap="none" anchor="ct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algn="ctr" eaLnBrk="1" hangingPunct="1">
                <a:defRPr/>
              </a:pPr>
              <a:endParaRPr lang="zh-CN" altLang="zh-CN" sz="2400" b="0">
                <a:solidFill>
                  <a:schemeClr val="tx1"/>
                </a:solidFill>
                <a:latin typeface="Arial" panose="020B0604020202020204" pitchFamily="34" charset="0"/>
                <a:ea typeface="宋体" panose="02010600030101010101" pitchFamily="2" charset="-122"/>
              </a:endParaRPr>
            </a:p>
          </p:txBody>
        </p:sp>
      </p:grpSp>
      <p:pic>
        <p:nvPicPr>
          <p:cNvPr id="113" name="图片 83056" descr="earth"/>
          <p:cNvPicPr>
            <a:picLocks noChangeAspect="1" noChangeArrowheads="1"/>
          </p:cNvPicPr>
          <p:nvPr/>
        </p:nvPicPr>
        <p:blipFill>
          <a:blip r:embed="rId3" cstate="print">
            <a:clrChange>
              <a:clrFrom>
                <a:srgbClr val="000000"/>
              </a:clrFrom>
              <a:clrTo>
                <a:srgbClr val="000000">
                  <a:alpha val="0"/>
                </a:srgbClr>
              </a:clrTo>
            </a:clrChange>
          </a:blip>
          <a:srcRect/>
          <a:stretch>
            <a:fillRect/>
          </a:stretch>
        </p:blipFill>
        <p:spPr bwMode="auto">
          <a:xfrm>
            <a:off x="7772400" y="609600"/>
            <a:ext cx="914400" cy="854075"/>
          </a:xfrm>
          <a:prstGeom prst="rect">
            <a:avLst/>
          </a:prstGeom>
          <a:noFill/>
          <a:ln w="9525">
            <a:noFill/>
            <a:miter lim="800000"/>
            <a:headEnd/>
            <a:tailEnd/>
          </a:ln>
        </p:spPr>
      </p:pic>
      <p:sp>
        <p:nvSpPr>
          <p:cNvPr id="114" name="矩形 83057"/>
          <p:cNvSpPr>
            <a:spLocks noChangeArrowheads="1"/>
          </p:cNvSpPr>
          <p:nvPr userDrawn="1"/>
        </p:nvSpPr>
        <p:spPr bwMode="auto">
          <a:xfrm>
            <a:off x="0" y="762000"/>
            <a:ext cx="9144000" cy="838200"/>
          </a:xfrm>
          <a:prstGeom prst="rect">
            <a:avLst/>
          </a:prstGeom>
          <a:noFill/>
          <a:ln w="57150">
            <a:solidFill>
              <a:schemeClr val="hlink"/>
            </a:solidFill>
            <a:miter lim="800000"/>
            <a:headEnd/>
            <a:tailEnd/>
          </a:ln>
        </p:spPr>
        <p:txBody>
          <a:bodyPr wrap="none" anchor="ct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algn="ctr" eaLnBrk="1" hangingPunct="1">
              <a:defRPr/>
            </a:pPr>
            <a:endParaRPr lang="zh-CN" altLang="zh-CN" sz="2400" b="0">
              <a:solidFill>
                <a:schemeClr val="tx1"/>
              </a:solidFill>
              <a:latin typeface="Arial" panose="020B0604020202020204" pitchFamily="34" charset="0"/>
              <a:ea typeface="宋体" panose="02010600030101010101" pitchFamily="2" charset="-122"/>
            </a:endParaRPr>
          </a:p>
        </p:txBody>
      </p:sp>
      <p:grpSp>
        <p:nvGrpSpPr>
          <p:cNvPr id="115" name="组合 83058"/>
          <p:cNvGrpSpPr>
            <a:grpSpLocks/>
          </p:cNvGrpSpPr>
          <p:nvPr userDrawn="1"/>
        </p:nvGrpSpPr>
        <p:grpSpPr bwMode="auto">
          <a:xfrm>
            <a:off x="304800" y="0"/>
            <a:ext cx="3276600" cy="2133600"/>
            <a:chOff x="336" y="0"/>
            <a:chExt cx="2064" cy="1344"/>
          </a:xfrm>
        </p:grpSpPr>
        <p:sp>
          <p:nvSpPr>
            <p:cNvPr id="116" name="矩形 83059"/>
            <p:cNvSpPr>
              <a:spLocks noChangeArrowheads="1"/>
            </p:cNvSpPr>
            <p:nvPr/>
          </p:nvSpPr>
          <p:spPr bwMode="auto">
            <a:xfrm>
              <a:off x="1008" y="672"/>
              <a:ext cx="336" cy="336"/>
            </a:xfrm>
            <a:prstGeom prst="rect">
              <a:avLst/>
            </a:prstGeom>
            <a:no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sp>
          <p:nvSpPr>
            <p:cNvPr id="117" name="矩形 83060"/>
            <p:cNvSpPr>
              <a:spLocks noChangeArrowheads="1"/>
            </p:cNvSpPr>
            <p:nvPr/>
          </p:nvSpPr>
          <p:spPr bwMode="auto">
            <a:xfrm>
              <a:off x="1344" y="1008"/>
              <a:ext cx="336" cy="336"/>
            </a:xfrm>
            <a:prstGeom prst="rect">
              <a:avLst/>
            </a:prstGeom>
            <a:no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sp>
          <p:nvSpPr>
            <p:cNvPr id="118" name="矩形 83061"/>
            <p:cNvSpPr>
              <a:spLocks noChangeArrowheads="1"/>
            </p:cNvSpPr>
            <p:nvPr/>
          </p:nvSpPr>
          <p:spPr bwMode="auto">
            <a:xfrm>
              <a:off x="1728" y="336"/>
              <a:ext cx="336" cy="336"/>
            </a:xfrm>
            <a:prstGeom prst="rect">
              <a:avLst/>
            </a:prstGeom>
            <a:no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sp>
          <p:nvSpPr>
            <p:cNvPr id="119" name="矩形 83062"/>
            <p:cNvSpPr>
              <a:spLocks noChangeArrowheads="1"/>
            </p:cNvSpPr>
            <p:nvPr/>
          </p:nvSpPr>
          <p:spPr bwMode="auto">
            <a:xfrm>
              <a:off x="2064" y="672"/>
              <a:ext cx="336" cy="336"/>
            </a:xfrm>
            <a:prstGeom prst="rect">
              <a:avLst/>
            </a:prstGeom>
            <a:no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sp>
          <p:nvSpPr>
            <p:cNvPr id="120" name="矩形 83063"/>
            <p:cNvSpPr>
              <a:spLocks noChangeArrowheads="1"/>
            </p:cNvSpPr>
            <p:nvPr/>
          </p:nvSpPr>
          <p:spPr bwMode="auto">
            <a:xfrm>
              <a:off x="672" y="336"/>
              <a:ext cx="336" cy="336"/>
            </a:xfrm>
            <a:prstGeom prst="rect">
              <a:avLst/>
            </a:prstGeom>
            <a:no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sp>
          <p:nvSpPr>
            <p:cNvPr id="121" name="矩形 83064"/>
            <p:cNvSpPr>
              <a:spLocks noChangeArrowheads="1"/>
            </p:cNvSpPr>
            <p:nvPr/>
          </p:nvSpPr>
          <p:spPr bwMode="auto">
            <a:xfrm>
              <a:off x="336" y="0"/>
              <a:ext cx="336" cy="336"/>
            </a:xfrm>
            <a:prstGeom prst="rect">
              <a:avLst/>
            </a:prstGeom>
            <a:no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grpSp>
      <p:sp>
        <p:nvSpPr>
          <p:cNvPr id="122" name="矩形 83065"/>
          <p:cNvSpPr>
            <a:spLocks noChangeArrowheads="1"/>
          </p:cNvSpPr>
          <p:nvPr userDrawn="1"/>
        </p:nvSpPr>
        <p:spPr bwMode="auto">
          <a:xfrm>
            <a:off x="1371600" y="1066800"/>
            <a:ext cx="533400" cy="533400"/>
          </a:xfrm>
          <a:prstGeom prst="rect">
            <a:avLst/>
          </a:prstGeom>
          <a:solidFill>
            <a:schemeClr val="accent2"/>
          </a:solid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sp>
        <p:nvSpPr>
          <p:cNvPr id="123" name="矩形 83066"/>
          <p:cNvSpPr>
            <a:spLocks noChangeArrowheads="1"/>
          </p:cNvSpPr>
          <p:nvPr userDrawn="1"/>
        </p:nvSpPr>
        <p:spPr bwMode="auto">
          <a:xfrm>
            <a:off x="1905000" y="1600200"/>
            <a:ext cx="533400" cy="533400"/>
          </a:xfrm>
          <a:prstGeom prst="rect">
            <a:avLst/>
          </a:prstGeom>
          <a:solidFill>
            <a:schemeClr val="accent1"/>
          </a:solid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sp>
        <p:nvSpPr>
          <p:cNvPr id="124" name="矩形 83067"/>
          <p:cNvSpPr>
            <a:spLocks noChangeArrowheads="1"/>
          </p:cNvSpPr>
          <p:nvPr userDrawn="1"/>
        </p:nvSpPr>
        <p:spPr bwMode="auto">
          <a:xfrm>
            <a:off x="2514600" y="533400"/>
            <a:ext cx="533400" cy="533400"/>
          </a:xfrm>
          <a:prstGeom prst="rect">
            <a:avLst/>
          </a:prstGeom>
          <a:solidFill>
            <a:schemeClr val="accent1"/>
          </a:solid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sp>
        <p:nvSpPr>
          <p:cNvPr id="125" name="矩形 83068"/>
          <p:cNvSpPr>
            <a:spLocks noChangeArrowheads="1"/>
          </p:cNvSpPr>
          <p:nvPr userDrawn="1"/>
        </p:nvSpPr>
        <p:spPr bwMode="auto">
          <a:xfrm>
            <a:off x="3068638" y="1066800"/>
            <a:ext cx="588962" cy="609600"/>
          </a:xfrm>
          <a:prstGeom prst="rect">
            <a:avLst/>
          </a:prstGeom>
          <a:solidFill>
            <a:schemeClr val="bg2"/>
          </a:solid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sp>
        <p:nvSpPr>
          <p:cNvPr id="126" name="矩形 83069"/>
          <p:cNvSpPr>
            <a:spLocks noChangeArrowheads="1"/>
          </p:cNvSpPr>
          <p:nvPr userDrawn="1"/>
        </p:nvSpPr>
        <p:spPr bwMode="auto">
          <a:xfrm>
            <a:off x="838200" y="533400"/>
            <a:ext cx="533400" cy="533400"/>
          </a:xfrm>
          <a:prstGeom prst="rect">
            <a:avLst/>
          </a:prstGeom>
          <a:solidFill>
            <a:schemeClr val="tx2"/>
          </a:solid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sp>
        <p:nvSpPr>
          <p:cNvPr id="127" name="矩形 83070"/>
          <p:cNvSpPr>
            <a:spLocks noChangeArrowheads="1"/>
          </p:cNvSpPr>
          <p:nvPr userDrawn="1"/>
        </p:nvSpPr>
        <p:spPr bwMode="auto">
          <a:xfrm>
            <a:off x="304800" y="0"/>
            <a:ext cx="533400" cy="533400"/>
          </a:xfrm>
          <a:prstGeom prst="rect">
            <a:avLst/>
          </a:prstGeom>
          <a:solidFill>
            <a:schemeClr val="bg2"/>
          </a:solid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grpSp>
        <p:nvGrpSpPr>
          <p:cNvPr id="128" name="组合 83071"/>
          <p:cNvGrpSpPr>
            <a:grpSpLocks/>
          </p:cNvGrpSpPr>
          <p:nvPr userDrawn="1"/>
        </p:nvGrpSpPr>
        <p:grpSpPr bwMode="auto">
          <a:xfrm>
            <a:off x="3048000" y="3352800"/>
            <a:ext cx="3276600" cy="211138"/>
            <a:chOff x="1824" y="2640"/>
            <a:chExt cx="2064" cy="133"/>
          </a:xfrm>
        </p:grpSpPr>
        <p:sp>
          <p:nvSpPr>
            <p:cNvPr id="129" name="直接连接符 83072"/>
            <p:cNvSpPr>
              <a:spLocks noChangeShapeType="1"/>
            </p:cNvSpPr>
            <p:nvPr/>
          </p:nvSpPr>
          <p:spPr bwMode="auto">
            <a:xfrm>
              <a:off x="1824" y="2711"/>
              <a:ext cx="2064" cy="0"/>
            </a:xfrm>
            <a:prstGeom prst="line">
              <a:avLst/>
            </a:prstGeom>
            <a:noFill/>
            <a:ln w="38100">
              <a:solidFill>
                <a:schemeClr val="hlink"/>
              </a:solidFill>
              <a:round/>
              <a:headEnd/>
              <a:tailEnd/>
            </a:ln>
          </p:spPr>
          <p:txBody>
            <a:bodyPr/>
            <a:lstStyle/>
            <a:p>
              <a:endParaRPr lang="zh-CN" altLang="en-US"/>
            </a:p>
          </p:txBody>
        </p:sp>
        <p:sp>
          <p:nvSpPr>
            <p:cNvPr id="130" name="矩形 83073"/>
            <p:cNvSpPr>
              <a:spLocks noChangeArrowheads="1"/>
            </p:cNvSpPr>
            <p:nvPr/>
          </p:nvSpPr>
          <p:spPr bwMode="auto">
            <a:xfrm>
              <a:off x="2592" y="2640"/>
              <a:ext cx="133" cy="133"/>
            </a:xfrm>
            <a:prstGeom prst="rect">
              <a:avLst/>
            </a:prstGeom>
            <a:solidFill>
              <a:schemeClr val="accent2"/>
            </a:solidFill>
            <a:ln w="28575">
              <a:solidFill>
                <a:schemeClr val="hlink"/>
              </a:solidFill>
              <a:miter lim="800000"/>
              <a:headEnd/>
              <a:tailEnd/>
            </a:ln>
          </p:spPr>
          <p:txBody>
            <a:bodyPr wrap="none" anchor="ct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algn="ctr" eaLnBrk="1" hangingPunct="1">
                <a:defRPr/>
              </a:pPr>
              <a:endParaRPr lang="zh-CN" altLang="zh-CN" sz="2400" b="0">
                <a:solidFill>
                  <a:schemeClr val="tx1"/>
                </a:solidFill>
                <a:latin typeface="Arial" panose="020B0604020202020204" pitchFamily="34" charset="0"/>
                <a:ea typeface="宋体" panose="02010600030101010101" pitchFamily="2" charset="-122"/>
              </a:endParaRPr>
            </a:p>
          </p:txBody>
        </p:sp>
        <p:sp>
          <p:nvSpPr>
            <p:cNvPr id="131" name="矩形 83074"/>
            <p:cNvSpPr>
              <a:spLocks noChangeArrowheads="1"/>
            </p:cNvSpPr>
            <p:nvPr/>
          </p:nvSpPr>
          <p:spPr bwMode="auto">
            <a:xfrm>
              <a:off x="2784" y="2640"/>
              <a:ext cx="133" cy="133"/>
            </a:xfrm>
            <a:prstGeom prst="rect">
              <a:avLst/>
            </a:prstGeom>
            <a:solidFill>
              <a:schemeClr val="bg2"/>
            </a:solidFill>
            <a:ln w="28575">
              <a:solidFill>
                <a:schemeClr val="hlink"/>
              </a:solidFill>
              <a:miter lim="800000"/>
              <a:headEnd/>
              <a:tailEnd/>
            </a:ln>
          </p:spPr>
          <p:txBody>
            <a:bodyPr wrap="none" anchor="ct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algn="ctr" eaLnBrk="1" hangingPunct="1">
                <a:defRPr/>
              </a:pPr>
              <a:endParaRPr lang="zh-CN" altLang="zh-CN" sz="2400" b="0">
                <a:solidFill>
                  <a:schemeClr val="tx1"/>
                </a:solidFill>
                <a:latin typeface="Arial" panose="020B0604020202020204" pitchFamily="34" charset="0"/>
                <a:ea typeface="宋体" panose="02010600030101010101" pitchFamily="2" charset="-122"/>
              </a:endParaRPr>
            </a:p>
          </p:txBody>
        </p:sp>
        <p:sp>
          <p:nvSpPr>
            <p:cNvPr id="132" name="矩形 83075"/>
            <p:cNvSpPr>
              <a:spLocks noChangeArrowheads="1"/>
            </p:cNvSpPr>
            <p:nvPr/>
          </p:nvSpPr>
          <p:spPr bwMode="auto">
            <a:xfrm>
              <a:off x="2976" y="2640"/>
              <a:ext cx="133" cy="133"/>
            </a:xfrm>
            <a:prstGeom prst="rect">
              <a:avLst/>
            </a:prstGeom>
            <a:solidFill>
              <a:schemeClr val="accent1"/>
            </a:solidFill>
            <a:ln w="28575">
              <a:solidFill>
                <a:schemeClr val="hlink"/>
              </a:solidFill>
              <a:miter lim="800000"/>
              <a:headEnd/>
              <a:tailEnd/>
            </a:ln>
          </p:spPr>
          <p:txBody>
            <a:bodyPr wrap="none" anchor="ct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algn="ctr" eaLnBrk="1" hangingPunct="1">
                <a:defRPr/>
              </a:pPr>
              <a:endParaRPr lang="zh-CN" altLang="zh-CN" sz="2400" b="0">
                <a:solidFill>
                  <a:schemeClr val="tx1"/>
                </a:solidFill>
                <a:latin typeface="Arial" panose="020B0604020202020204" pitchFamily="34" charset="0"/>
                <a:ea typeface="宋体" panose="02010600030101010101" pitchFamily="2" charset="-122"/>
              </a:endParaRPr>
            </a:p>
          </p:txBody>
        </p:sp>
      </p:grpSp>
    </p:spTree>
  </p:cSld>
  <p:clrMapOvr>
    <a:masterClrMapping/>
  </p:clrMapOvr>
  <p:transition>
    <p:random/>
  </p:transition>
  <p:hf hdr="0" dt="0"/>
</p:sldLayout>
</file>

<file path=ppt/slideLayouts/slideLayout112.xml><?xml version="1.0" encoding="utf-8"?>
<p:sldLayout xmlns:a="http://schemas.openxmlformats.org/drawingml/2006/main" xmlns:r="http://schemas.openxmlformats.org/officeDocument/2006/relationships" xmlns:p="http://schemas.openxmlformats.org/presentationml/2006/main" showMasterSp="0"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idx="1"/>
          </p:nvPr>
        </p:nvSpPr>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灯片编号占位符 82082"/>
          <p:cNvSpPr>
            <a:spLocks noGrp="1"/>
          </p:cNvSpPr>
          <p:nvPr>
            <p:ph type="sldNum" sz="quarter" idx="10"/>
          </p:nvPr>
        </p:nvSpPr>
        <p:spPr>
          <a:ln/>
        </p:spPr>
        <p:txBody>
          <a:bodyPr/>
          <a:lstStyle>
            <a:lvl1pPr>
              <a:defRPr/>
            </a:lvl1pPr>
          </a:lstStyle>
          <a:p>
            <a:fld id="{B3B86056-778B-44CA-BF72-DB1E91625DFF}" type="slidenum">
              <a:rPr lang="zh-TW" altLang="en-US"/>
              <a:pPr/>
              <a:t>‹#›</a:t>
            </a:fld>
            <a:endParaRPr lang="zh-TW" altLang="en-US"/>
          </a:p>
        </p:txBody>
      </p:sp>
    </p:spTree>
  </p:cSld>
  <p:clrMapOvr>
    <a:masterClrMapping/>
  </p:clrMapOvr>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r>
              <a:rPr lang="zh-CN" altLang="en-US" noProof="1"/>
              <a:t>单击此处编辑母版标题样式</a:t>
            </a:r>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noProof="1"/>
              <a:t>单击此处编辑母版文本样式</a:t>
            </a:r>
          </a:p>
        </p:txBody>
      </p:sp>
      <p:sp>
        <p:nvSpPr>
          <p:cNvPr id="4" name="灯片编号占位符 82082"/>
          <p:cNvSpPr>
            <a:spLocks noGrp="1"/>
          </p:cNvSpPr>
          <p:nvPr>
            <p:ph type="sldNum" sz="quarter" idx="10"/>
          </p:nvPr>
        </p:nvSpPr>
        <p:spPr>
          <a:ln/>
        </p:spPr>
        <p:txBody>
          <a:bodyPr/>
          <a:lstStyle>
            <a:lvl1pPr>
              <a:defRPr/>
            </a:lvl1pPr>
          </a:lstStyle>
          <a:p>
            <a:fld id="{FD438855-6AAC-4026-AA25-3122A66A4B33}" type="slidenum">
              <a:rPr lang="zh-TW" altLang="en-US"/>
              <a:pPr/>
              <a:t>‹#›</a:t>
            </a:fld>
            <a:endParaRPr lang="zh-TW" altLang="en-US"/>
          </a:p>
        </p:txBody>
      </p:sp>
    </p:spTree>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showMasterSp="0"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sz="half" idx="1"/>
          </p:nvPr>
        </p:nvSpPr>
        <p:spPr>
          <a:xfrm>
            <a:off x="685800" y="1676400"/>
            <a:ext cx="3950049" cy="4776788"/>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4797076" y="1676400"/>
            <a:ext cx="3950049" cy="4776788"/>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灯片编号占位符 82082"/>
          <p:cNvSpPr>
            <a:spLocks noGrp="1"/>
          </p:cNvSpPr>
          <p:nvPr>
            <p:ph type="sldNum" sz="quarter" idx="10"/>
          </p:nvPr>
        </p:nvSpPr>
        <p:spPr>
          <a:ln/>
        </p:spPr>
        <p:txBody>
          <a:bodyPr/>
          <a:lstStyle>
            <a:lvl1pPr>
              <a:defRPr/>
            </a:lvl1pPr>
          </a:lstStyle>
          <a:p>
            <a:fld id="{E3D8D61C-4861-458F-A6D9-F2FF9BD535B0}" type="slidenum">
              <a:rPr lang="zh-TW" altLang="en-US"/>
              <a:pPr/>
              <a:t>‹#›</a:t>
            </a:fld>
            <a:endParaRPr lang="zh-TW" altLang="en-US"/>
          </a:p>
        </p:txBody>
      </p:sp>
    </p:spTree>
  </p:cSld>
  <p:clrMapOvr>
    <a:masterClrMapping/>
  </p:clrMapOvr>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showMasterSp="0"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r>
              <a:rPr lang="zh-CN" altLang="en-US" noProof="1"/>
              <a:t>单击此处编辑母版标题样式</a:t>
            </a:r>
          </a:p>
        </p:txBody>
      </p:sp>
      <p:sp>
        <p:nvSpPr>
          <p:cNvPr id="3" name="文本占位符 2"/>
          <p:cNvSpPr>
            <a:spLocks noGrp="1"/>
          </p:cNvSpPr>
          <p:nvPr>
            <p:ph type="body" idx="1"/>
          </p:nvPr>
        </p:nvSpPr>
        <p:spPr>
          <a:xfrm>
            <a:off x="890081" y="1778438"/>
            <a:ext cx="3655181" cy="823912"/>
          </a:xfrm>
        </p:spPr>
        <p:txBody>
          <a:bodyPr anchor="ctr"/>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noProof="1"/>
              <a:t>单击此处编辑母版文本样式</a:t>
            </a:r>
          </a:p>
        </p:txBody>
      </p:sp>
      <p:sp>
        <p:nvSpPr>
          <p:cNvPr id="4" name="内容占位符 3"/>
          <p:cNvSpPr>
            <a:spLocks noGrp="1"/>
          </p:cNvSpPr>
          <p:nvPr>
            <p:ph sz="half" idx="2"/>
          </p:nvPr>
        </p:nvSpPr>
        <p:spPr>
          <a:xfrm>
            <a:off x="890081" y="2665379"/>
            <a:ext cx="3655181" cy="3524284"/>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文本占位符 4"/>
          <p:cNvSpPr>
            <a:spLocks noGrp="1"/>
          </p:cNvSpPr>
          <p:nvPr>
            <p:ph type="body" sz="quarter" idx="3"/>
          </p:nvPr>
        </p:nvSpPr>
        <p:spPr>
          <a:xfrm>
            <a:off x="4692704" y="1778438"/>
            <a:ext cx="3673182" cy="823912"/>
          </a:xfrm>
        </p:spPr>
        <p:txBody>
          <a:bodyPr anchor="ctr"/>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noProof="1"/>
              <a:t>单击此处编辑母版文本样式</a:t>
            </a:r>
          </a:p>
        </p:txBody>
      </p:sp>
      <p:sp>
        <p:nvSpPr>
          <p:cNvPr id="6" name="内容占位符 5"/>
          <p:cNvSpPr>
            <a:spLocks noGrp="1"/>
          </p:cNvSpPr>
          <p:nvPr>
            <p:ph sz="quarter" idx="4"/>
          </p:nvPr>
        </p:nvSpPr>
        <p:spPr>
          <a:xfrm>
            <a:off x="4692704" y="2665379"/>
            <a:ext cx="3673182" cy="3524284"/>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7" name="灯片编号占位符 82082"/>
          <p:cNvSpPr>
            <a:spLocks noGrp="1"/>
          </p:cNvSpPr>
          <p:nvPr>
            <p:ph type="sldNum" sz="quarter" idx="10"/>
          </p:nvPr>
        </p:nvSpPr>
        <p:spPr>
          <a:ln/>
        </p:spPr>
        <p:txBody>
          <a:bodyPr/>
          <a:lstStyle>
            <a:lvl1pPr>
              <a:defRPr/>
            </a:lvl1pPr>
          </a:lstStyle>
          <a:p>
            <a:fld id="{42D104C0-67FC-4E22-A0BA-B87CFD4565AE}" type="slidenum">
              <a:rPr lang="zh-TW" altLang="en-US"/>
              <a:pPr/>
              <a:t>‹#›</a:t>
            </a:fld>
            <a:endParaRPr lang="zh-TW" altLang="en-US"/>
          </a:p>
        </p:txBody>
      </p:sp>
    </p:spTree>
  </p:cSld>
  <p:clrMapOvr>
    <a:masterClrMapping/>
  </p:clrMapOvr>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showMasterSp="0"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灯片编号占位符 82082"/>
          <p:cNvSpPr>
            <a:spLocks noGrp="1"/>
          </p:cNvSpPr>
          <p:nvPr>
            <p:ph type="sldNum" sz="quarter" idx="10"/>
          </p:nvPr>
        </p:nvSpPr>
        <p:spPr>
          <a:ln/>
        </p:spPr>
        <p:txBody>
          <a:bodyPr/>
          <a:lstStyle>
            <a:lvl1pPr>
              <a:defRPr/>
            </a:lvl1pPr>
          </a:lstStyle>
          <a:p>
            <a:fld id="{D4203B08-6183-4485-9640-9274EECF0E3E}" type="slidenum">
              <a:rPr lang="zh-TW" altLang="en-US"/>
              <a:pPr/>
              <a:t>‹#›</a:t>
            </a:fld>
            <a:endParaRPr lang="zh-TW" altLang="en-US"/>
          </a:p>
        </p:txBody>
      </p:sp>
    </p:spTree>
  </p:cSld>
  <p:clrMapOvr>
    <a:masterClrMapping/>
  </p:clrMapOvr>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灯片编号占位符 82082"/>
          <p:cNvSpPr>
            <a:spLocks noGrp="1"/>
          </p:cNvSpPr>
          <p:nvPr>
            <p:ph type="sldNum" sz="quarter" idx="10"/>
          </p:nvPr>
        </p:nvSpPr>
        <p:spPr>
          <a:ln/>
        </p:spPr>
        <p:txBody>
          <a:bodyPr/>
          <a:lstStyle>
            <a:lvl1pPr>
              <a:defRPr/>
            </a:lvl1pPr>
          </a:lstStyle>
          <a:p>
            <a:fld id="{115C1A8D-857B-4565-AA22-5DA630074991}" type="slidenum">
              <a:rPr lang="zh-TW" altLang="en-US"/>
              <a:pPr/>
              <a:t>‹#›</a:t>
            </a:fld>
            <a:endParaRPr lang="zh-TW" altLang="en-US"/>
          </a:p>
        </p:txBody>
      </p:sp>
    </p:spTree>
  </p:cSld>
  <p:clrMapOvr>
    <a:masterClrMapping/>
  </p:clrMapOvr>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noProof="1"/>
              <a:t>单击此处编辑母版标题样式</a:t>
            </a:r>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noProof="1"/>
              <a:t>单击此处编辑母版文本样式</a:t>
            </a:r>
          </a:p>
        </p:txBody>
      </p:sp>
      <p:sp>
        <p:nvSpPr>
          <p:cNvPr id="5" name="灯片编号占位符 82082"/>
          <p:cNvSpPr>
            <a:spLocks noGrp="1"/>
          </p:cNvSpPr>
          <p:nvPr>
            <p:ph type="sldNum" sz="quarter" idx="10"/>
          </p:nvPr>
        </p:nvSpPr>
        <p:spPr>
          <a:ln/>
        </p:spPr>
        <p:txBody>
          <a:bodyPr/>
          <a:lstStyle>
            <a:lvl1pPr>
              <a:defRPr/>
            </a:lvl1pPr>
          </a:lstStyle>
          <a:p>
            <a:fld id="{DAC02709-0026-44EB-9EEE-09906418EDAB}" type="slidenum">
              <a:rPr lang="zh-TW" altLang="en-US"/>
              <a:pPr/>
              <a:t>‹#›</a:t>
            </a:fld>
            <a:endParaRPr lang="zh-TW" altLang="en-US"/>
          </a:p>
        </p:txBody>
      </p:sp>
    </p:spTree>
  </p:cSld>
  <p:clrMapOvr>
    <a:masterClrMapping/>
  </p:clrMapOvr>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r>
              <a:rPr lang="zh-CN" altLang="en-US" noProof="1"/>
              <a:t>单击此处编辑母版标题样式</a:t>
            </a:r>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zh-CN" altLang="en-US"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noProof="1"/>
              <a:t>单击此处编辑母版文本样式</a:t>
            </a:r>
          </a:p>
        </p:txBody>
      </p:sp>
      <p:sp>
        <p:nvSpPr>
          <p:cNvPr id="5" name="灯片编号占位符 82082"/>
          <p:cNvSpPr>
            <a:spLocks noGrp="1"/>
          </p:cNvSpPr>
          <p:nvPr>
            <p:ph type="sldNum" sz="quarter" idx="10"/>
          </p:nvPr>
        </p:nvSpPr>
        <p:spPr>
          <a:ln/>
        </p:spPr>
        <p:txBody>
          <a:bodyPr/>
          <a:lstStyle>
            <a:lvl1pPr>
              <a:defRPr/>
            </a:lvl1pPr>
          </a:lstStyle>
          <a:p>
            <a:fld id="{79953FC8-68EF-416A-81B3-20C0137F1A05}" type="slidenum">
              <a:rPr lang="zh-TW" altLang="en-US"/>
              <a:pPr/>
              <a:t>‹#›</a:t>
            </a:fld>
            <a:endParaRPr lang="zh-TW" altLang="en-US"/>
          </a:p>
        </p:txBody>
      </p:sp>
    </p:spTree>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showMasterPhAnim="0" type="title">
  <p:cSld name="标题幻灯片">
    <p:spTree>
      <p:nvGrpSpPr>
        <p:cNvPr id="1" name=""/>
        <p:cNvGrpSpPr/>
        <p:nvPr/>
      </p:nvGrpSpPr>
      <p:grpSpPr>
        <a:xfrm>
          <a:off x="0" y="0"/>
          <a:ext cx="0" cy="0"/>
          <a:chOff x="0" y="0"/>
          <a:chExt cx="0" cy="0"/>
        </a:xfrm>
      </p:grpSpPr>
      <p:sp>
        <p:nvSpPr>
          <p:cNvPr id="2" name="矩形 82945"/>
          <p:cNvSpPr>
            <a:spLocks noChangeArrowheads="1"/>
          </p:cNvSpPr>
          <p:nvPr/>
        </p:nvSpPr>
        <p:spPr bwMode="auto">
          <a:xfrm>
            <a:off x="1752600" y="1600200"/>
            <a:ext cx="7391400" cy="5257800"/>
          </a:xfrm>
          <a:prstGeom prst="rect">
            <a:avLst/>
          </a:prstGeom>
          <a:gradFill rotWithShape="0">
            <a:gsLst>
              <a:gs pos="0">
                <a:schemeClr val="bg2"/>
              </a:gs>
              <a:gs pos="50000">
                <a:schemeClr val="bg1"/>
              </a:gs>
              <a:gs pos="100000">
                <a:schemeClr val="bg2"/>
              </a:gs>
            </a:gsLst>
            <a:lin ang="2700000" scaled="1"/>
          </a:gradFill>
          <a:ln>
            <a:noFill/>
          </a:ln>
        </p:spPr>
        <p:txBody>
          <a:bodyPr/>
          <a:lstStyle/>
          <a:p>
            <a:pPr eaLnBrk="1" hangingPunct="1">
              <a:defRPr/>
            </a:pPr>
            <a:endParaRPr lang="zh-CN" altLang="en-US"/>
          </a:p>
        </p:txBody>
      </p:sp>
      <p:sp>
        <p:nvSpPr>
          <p:cNvPr id="3" name="矩形 82946"/>
          <p:cNvSpPr>
            <a:spLocks noChangeArrowheads="1"/>
          </p:cNvSpPr>
          <p:nvPr/>
        </p:nvSpPr>
        <p:spPr bwMode="auto">
          <a:xfrm>
            <a:off x="6858000" y="931863"/>
            <a:ext cx="1828800" cy="182562"/>
          </a:xfrm>
          <a:prstGeom prst="rect">
            <a:avLst/>
          </a:prstGeom>
          <a:solidFill>
            <a:schemeClr val="folHlink"/>
          </a:solidFill>
          <a:ln>
            <a:noFill/>
          </a:ln>
        </p:spPr>
        <p:txBody>
          <a:bodyPr wrap="none" anchor="ct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algn="ctr" eaLnBrk="1" hangingPunct="1">
              <a:defRPr/>
            </a:pPr>
            <a:endParaRPr lang="zh-TW" altLang="en-US" sz="2400" b="0">
              <a:solidFill>
                <a:schemeClr val="tx1"/>
              </a:solidFill>
              <a:latin typeface="Times New Roman" panose="02020603050405020304" pitchFamily="18" charset="0"/>
            </a:endParaRPr>
          </a:p>
        </p:txBody>
      </p:sp>
      <p:sp>
        <p:nvSpPr>
          <p:cNvPr id="4" name="直接连接符 82947"/>
          <p:cNvSpPr>
            <a:spLocks noChangeShapeType="1"/>
          </p:cNvSpPr>
          <p:nvPr/>
        </p:nvSpPr>
        <p:spPr bwMode="auto">
          <a:xfrm>
            <a:off x="381000" y="1008063"/>
            <a:ext cx="8305800" cy="0"/>
          </a:xfrm>
          <a:prstGeom prst="line">
            <a:avLst/>
          </a:prstGeom>
          <a:noFill/>
          <a:ln w="19050">
            <a:solidFill>
              <a:schemeClr val="bg2"/>
            </a:solidFill>
            <a:round/>
            <a:headEnd/>
            <a:tailEnd/>
          </a:ln>
        </p:spPr>
        <p:txBody>
          <a:bodyPr/>
          <a:lstStyle/>
          <a:p>
            <a:endParaRPr lang="zh-CN" altLang="en-US"/>
          </a:p>
        </p:txBody>
      </p:sp>
      <p:grpSp>
        <p:nvGrpSpPr>
          <p:cNvPr id="5" name="组合 82948"/>
          <p:cNvGrpSpPr>
            <a:grpSpLocks/>
          </p:cNvGrpSpPr>
          <p:nvPr/>
        </p:nvGrpSpPr>
        <p:grpSpPr bwMode="auto">
          <a:xfrm>
            <a:off x="17463" y="-58738"/>
            <a:ext cx="9126537" cy="1658938"/>
            <a:chOff x="0" y="-9"/>
            <a:chExt cx="5760" cy="1045"/>
          </a:xfrm>
        </p:grpSpPr>
        <p:sp>
          <p:nvSpPr>
            <p:cNvPr id="6" name="任意多边形 82949"/>
            <p:cNvSpPr>
              <a:spLocks noChangeArrowheads="1"/>
            </p:cNvSpPr>
            <p:nvPr userDrawn="1"/>
          </p:nvSpPr>
          <p:spPr bwMode="auto">
            <a:xfrm>
              <a:off x="0" y="4"/>
              <a:ext cx="5760" cy="1032"/>
            </a:xfrm>
            <a:custGeom>
              <a:avLst/>
              <a:gdLst>
                <a:gd name="T0" fmla="*/ 8131 w 4848"/>
                <a:gd name="T1" fmla="*/ 5889 h 432"/>
                <a:gd name="T2" fmla="*/ 0 w 4848"/>
                <a:gd name="T3" fmla="*/ 5889 h 432"/>
                <a:gd name="T4" fmla="*/ 0 w 4848"/>
                <a:gd name="T5" fmla="*/ 0 h 432"/>
                <a:gd name="T6" fmla="*/ 8131 w 4848"/>
                <a:gd name="T7" fmla="*/ 0 h 432"/>
                <a:gd name="T8" fmla="*/ 8131 w 4848"/>
                <a:gd name="T9" fmla="*/ 5889 h 43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848" h="432">
                  <a:moveTo>
                    <a:pt x="4848" y="432"/>
                  </a:moveTo>
                  <a:lnTo>
                    <a:pt x="0" y="432"/>
                  </a:lnTo>
                  <a:lnTo>
                    <a:pt x="0" y="0"/>
                  </a:lnTo>
                  <a:lnTo>
                    <a:pt x="4848" y="0"/>
                  </a:lnTo>
                  <a:lnTo>
                    <a:pt x="4848" y="432"/>
                  </a:lnTo>
                  <a:close/>
                </a:path>
              </a:pathLst>
            </a:custGeom>
            <a:solidFill>
              <a:schemeClr val="hlink"/>
            </a:solidFill>
            <a:ln w="9525">
              <a:noFill/>
              <a:round/>
              <a:headEnd/>
              <a:tailEnd/>
            </a:ln>
          </p:spPr>
          <p:txBody>
            <a:bodyPr/>
            <a:lstStyle/>
            <a:p>
              <a:endParaRPr lang="zh-CN" altLang="en-US"/>
            </a:p>
          </p:txBody>
        </p:sp>
        <p:grpSp>
          <p:nvGrpSpPr>
            <p:cNvPr id="7" name="组合 82950"/>
            <p:cNvGrpSpPr>
              <a:grpSpLocks/>
            </p:cNvGrpSpPr>
            <p:nvPr userDrawn="1"/>
          </p:nvGrpSpPr>
          <p:grpSpPr bwMode="auto">
            <a:xfrm>
              <a:off x="333" y="-9"/>
              <a:ext cx="5176" cy="1044"/>
              <a:chOff x="333" y="-9"/>
              <a:chExt cx="5176" cy="1044"/>
            </a:xfrm>
          </p:grpSpPr>
          <p:sp>
            <p:nvSpPr>
              <p:cNvPr id="36" name="任意多边形 82951"/>
              <p:cNvSpPr>
                <a:spLocks noChangeArrowheads="1"/>
              </p:cNvSpPr>
              <p:nvPr userDrawn="1"/>
            </p:nvSpPr>
            <p:spPr bwMode="auto">
              <a:xfrm>
                <a:off x="3230" y="949"/>
                <a:ext cx="17" cy="20"/>
              </a:xfrm>
              <a:custGeom>
                <a:avLst/>
                <a:gdLst>
                  <a:gd name="T0" fmla="*/ 8 w 15"/>
                  <a:gd name="T1" fmla="*/ 8 h 23"/>
                  <a:gd name="T2" fmla="*/ 22 w 15"/>
                  <a:gd name="T3" fmla="*/ 3 h 23"/>
                  <a:gd name="T4" fmla="*/ 19 w 15"/>
                  <a:gd name="T5" fmla="*/ 11 h 23"/>
                  <a:gd name="T6" fmla="*/ 8 w 15"/>
                  <a:gd name="T7" fmla="*/ 8 h 2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5" h="23">
                    <a:moveTo>
                      <a:pt x="5" y="11"/>
                    </a:moveTo>
                    <a:cubicBezTo>
                      <a:pt x="2" y="1"/>
                      <a:pt x="7" y="0"/>
                      <a:pt x="15" y="5"/>
                    </a:cubicBezTo>
                    <a:cubicBezTo>
                      <a:pt x="14" y="9"/>
                      <a:pt x="15" y="13"/>
                      <a:pt x="13" y="17"/>
                    </a:cubicBezTo>
                    <a:cubicBezTo>
                      <a:pt x="9" y="23"/>
                      <a:pt x="0" y="16"/>
                      <a:pt x="5" y="11"/>
                    </a:cubicBezTo>
                    <a:close/>
                  </a:path>
                </a:pathLst>
              </a:custGeom>
              <a:solidFill>
                <a:schemeClr val="folHlink"/>
              </a:solidFill>
              <a:ln w="9525">
                <a:noFill/>
                <a:round/>
                <a:headEnd/>
                <a:tailEnd/>
              </a:ln>
            </p:spPr>
            <p:txBody>
              <a:bodyPr/>
              <a:lstStyle/>
              <a:p>
                <a:endParaRPr lang="zh-CN" altLang="en-US"/>
              </a:p>
            </p:txBody>
          </p:sp>
          <p:sp>
            <p:nvSpPr>
              <p:cNvPr id="37" name="任意多边形 82952"/>
              <p:cNvSpPr>
                <a:spLocks noChangeArrowheads="1"/>
              </p:cNvSpPr>
              <p:nvPr userDrawn="1"/>
            </p:nvSpPr>
            <p:spPr bwMode="auto">
              <a:xfrm>
                <a:off x="3406" y="1015"/>
                <a:ext cx="21" cy="20"/>
              </a:xfrm>
              <a:custGeom>
                <a:avLst/>
                <a:gdLst>
                  <a:gd name="T0" fmla="*/ 3 w 20"/>
                  <a:gd name="T1" fmla="*/ 9 h 23"/>
                  <a:gd name="T2" fmla="*/ 14 w 20"/>
                  <a:gd name="T3" fmla="*/ 3 h 23"/>
                  <a:gd name="T4" fmla="*/ 7 w 20"/>
                  <a:gd name="T5" fmla="*/ 13 h 23"/>
                  <a:gd name="T6" fmla="*/ 3 w 20"/>
                  <a:gd name="T7" fmla="*/ 9 h 2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 h="23">
                    <a:moveTo>
                      <a:pt x="3" y="13"/>
                    </a:moveTo>
                    <a:cubicBezTo>
                      <a:pt x="0" y="5"/>
                      <a:pt x="2" y="0"/>
                      <a:pt x="11" y="3"/>
                    </a:cubicBezTo>
                    <a:cubicBezTo>
                      <a:pt x="16" y="10"/>
                      <a:pt x="20" y="23"/>
                      <a:pt x="7" y="19"/>
                    </a:cubicBezTo>
                    <a:cubicBezTo>
                      <a:pt x="6" y="17"/>
                      <a:pt x="3" y="13"/>
                      <a:pt x="3" y="13"/>
                    </a:cubicBezTo>
                    <a:close/>
                  </a:path>
                </a:pathLst>
              </a:custGeom>
              <a:solidFill>
                <a:schemeClr val="folHlink"/>
              </a:solidFill>
              <a:ln w="9525">
                <a:noFill/>
                <a:round/>
                <a:headEnd/>
                <a:tailEnd/>
              </a:ln>
            </p:spPr>
            <p:txBody>
              <a:bodyPr/>
              <a:lstStyle/>
              <a:p>
                <a:endParaRPr lang="zh-CN" altLang="en-US"/>
              </a:p>
            </p:txBody>
          </p:sp>
          <p:sp>
            <p:nvSpPr>
              <p:cNvPr id="38" name="任意多边形 82953"/>
              <p:cNvSpPr>
                <a:spLocks noChangeArrowheads="1"/>
              </p:cNvSpPr>
              <p:nvPr userDrawn="1"/>
            </p:nvSpPr>
            <p:spPr bwMode="auto">
              <a:xfrm>
                <a:off x="2909" y="908"/>
                <a:ext cx="31" cy="34"/>
              </a:xfrm>
              <a:custGeom>
                <a:avLst/>
                <a:gdLst>
                  <a:gd name="T0" fmla="*/ 19 w 30"/>
                  <a:gd name="T1" fmla="*/ 18 h 42"/>
                  <a:gd name="T2" fmla="*/ 8 w 30"/>
                  <a:gd name="T3" fmla="*/ 11 h 42"/>
                  <a:gd name="T4" fmla="*/ 0 w 30"/>
                  <a:gd name="T5" fmla="*/ 5 h 42"/>
                  <a:gd name="T6" fmla="*/ 19 w 30"/>
                  <a:gd name="T7" fmla="*/ 2 h 42"/>
                  <a:gd name="T8" fmla="*/ 33 w 30"/>
                  <a:gd name="T9" fmla="*/ 12 h 42"/>
                  <a:gd name="T10" fmla="*/ 31 w 30"/>
                  <a:gd name="T11" fmla="*/ 16 h 42"/>
                  <a:gd name="T12" fmla="*/ 19 w 30"/>
                  <a:gd name="T13" fmla="*/ 18 h 4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0" h="42">
                    <a:moveTo>
                      <a:pt x="16" y="33"/>
                    </a:moveTo>
                    <a:cubicBezTo>
                      <a:pt x="3" y="20"/>
                      <a:pt x="15" y="34"/>
                      <a:pt x="8" y="21"/>
                    </a:cubicBezTo>
                    <a:cubicBezTo>
                      <a:pt x="6" y="17"/>
                      <a:pt x="0" y="9"/>
                      <a:pt x="0" y="9"/>
                    </a:cubicBezTo>
                    <a:cubicBezTo>
                      <a:pt x="5" y="1"/>
                      <a:pt x="7" y="0"/>
                      <a:pt x="16" y="3"/>
                    </a:cubicBezTo>
                    <a:cubicBezTo>
                      <a:pt x="25" y="16"/>
                      <a:pt x="10" y="16"/>
                      <a:pt x="30" y="23"/>
                    </a:cubicBezTo>
                    <a:cubicBezTo>
                      <a:pt x="29" y="26"/>
                      <a:pt x="30" y="29"/>
                      <a:pt x="28" y="31"/>
                    </a:cubicBezTo>
                    <a:cubicBezTo>
                      <a:pt x="15" y="42"/>
                      <a:pt x="16" y="38"/>
                      <a:pt x="16" y="33"/>
                    </a:cubicBezTo>
                    <a:close/>
                  </a:path>
                </a:pathLst>
              </a:custGeom>
              <a:solidFill>
                <a:schemeClr val="folHlink"/>
              </a:solidFill>
              <a:ln w="9525">
                <a:noFill/>
                <a:round/>
                <a:headEnd/>
                <a:tailEnd/>
              </a:ln>
            </p:spPr>
            <p:txBody>
              <a:bodyPr/>
              <a:lstStyle/>
              <a:p>
                <a:endParaRPr lang="zh-CN" altLang="en-US"/>
              </a:p>
            </p:txBody>
          </p:sp>
          <p:sp>
            <p:nvSpPr>
              <p:cNvPr id="39" name="任意多边形 82954"/>
              <p:cNvSpPr>
                <a:spLocks noChangeArrowheads="1"/>
              </p:cNvSpPr>
              <p:nvPr userDrawn="1"/>
            </p:nvSpPr>
            <p:spPr bwMode="auto">
              <a:xfrm>
                <a:off x="2551" y="940"/>
                <a:ext cx="25" cy="12"/>
              </a:xfrm>
              <a:custGeom>
                <a:avLst/>
                <a:gdLst>
                  <a:gd name="T0" fmla="*/ 15 w 25"/>
                  <a:gd name="T1" fmla="*/ 7 h 16"/>
                  <a:gd name="T2" fmla="*/ 3 w 25"/>
                  <a:gd name="T3" fmla="*/ 4 h 16"/>
                  <a:gd name="T4" fmla="*/ 15 w 25"/>
                  <a:gd name="T5" fmla="*/ 0 h 16"/>
                  <a:gd name="T6" fmla="*/ 15 w 25"/>
                  <a:gd name="T7" fmla="*/ 7 h 1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5" h="16">
                    <a:moveTo>
                      <a:pt x="15" y="16"/>
                    </a:moveTo>
                    <a:cubicBezTo>
                      <a:pt x="10" y="15"/>
                      <a:pt x="0" y="12"/>
                      <a:pt x="3" y="8"/>
                    </a:cubicBezTo>
                    <a:cubicBezTo>
                      <a:pt x="6" y="4"/>
                      <a:pt x="15" y="0"/>
                      <a:pt x="15" y="0"/>
                    </a:cubicBezTo>
                    <a:cubicBezTo>
                      <a:pt x="17" y="3"/>
                      <a:pt x="25" y="16"/>
                      <a:pt x="15" y="16"/>
                    </a:cubicBezTo>
                    <a:close/>
                  </a:path>
                </a:pathLst>
              </a:custGeom>
              <a:solidFill>
                <a:schemeClr val="folHlink"/>
              </a:solidFill>
              <a:ln w="9525">
                <a:noFill/>
                <a:round/>
                <a:headEnd/>
                <a:tailEnd/>
              </a:ln>
            </p:spPr>
            <p:txBody>
              <a:bodyPr/>
              <a:lstStyle/>
              <a:p>
                <a:endParaRPr lang="zh-CN" altLang="en-US"/>
              </a:p>
            </p:txBody>
          </p:sp>
          <p:sp>
            <p:nvSpPr>
              <p:cNvPr id="40" name="任意多边形 82955"/>
              <p:cNvSpPr>
                <a:spLocks noChangeArrowheads="1"/>
              </p:cNvSpPr>
              <p:nvPr userDrawn="1"/>
            </p:nvSpPr>
            <p:spPr bwMode="auto">
              <a:xfrm>
                <a:off x="2443" y="954"/>
                <a:ext cx="65" cy="39"/>
              </a:xfrm>
              <a:custGeom>
                <a:avLst/>
                <a:gdLst>
                  <a:gd name="T0" fmla="*/ 14 w 65"/>
                  <a:gd name="T1" fmla="*/ 14 h 46"/>
                  <a:gd name="T2" fmla="*/ 30 w 65"/>
                  <a:gd name="T3" fmla="*/ 3 h 46"/>
                  <a:gd name="T4" fmla="*/ 42 w 65"/>
                  <a:gd name="T5" fmla="*/ 0 h 46"/>
                  <a:gd name="T6" fmla="*/ 58 w 65"/>
                  <a:gd name="T7" fmla="*/ 7 h 46"/>
                  <a:gd name="T8" fmla="*/ 32 w 65"/>
                  <a:gd name="T9" fmla="*/ 16 h 46"/>
                  <a:gd name="T10" fmla="*/ 12 w 65"/>
                  <a:gd name="T11" fmla="*/ 28 h 46"/>
                  <a:gd name="T12" fmla="*/ 8 w 65"/>
                  <a:gd name="T13" fmla="*/ 12 h 46"/>
                  <a:gd name="T14" fmla="*/ 12 w 65"/>
                  <a:gd name="T15" fmla="*/ 8 h 46"/>
                  <a:gd name="T16" fmla="*/ 14 w 65"/>
                  <a:gd name="T17" fmla="*/ 14 h 4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5" h="46">
                    <a:moveTo>
                      <a:pt x="14" y="24"/>
                    </a:moveTo>
                    <a:cubicBezTo>
                      <a:pt x="18" y="13"/>
                      <a:pt x="16" y="9"/>
                      <a:pt x="30" y="4"/>
                    </a:cubicBezTo>
                    <a:cubicBezTo>
                      <a:pt x="34" y="3"/>
                      <a:pt x="42" y="0"/>
                      <a:pt x="42" y="0"/>
                    </a:cubicBezTo>
                    <a:cubicBezTo>
                      <a:pt x="50" y="1"/>
                      <a:pt x="65" y="0"/>
                      <a:pt x="58" y="12"/>
                    </a:cubicBezTo>
                    <a:cubicBezTo>
                      <a:pt x="53" y="21"/>
                      <a:pt x="40" y="21"/>
                      <a:pt x="32" y="26"/>
                    </a:cubicBezTo>
                    <a:cubicBezTo>
                      <a:pt x="26" y="35"/>
                      <a:pt x="23" y="42"/>
                      <a:pt x="12" y="46"/>
                    </a:cubicBezTo>
                    <a:cubicBezTo>
                      <a:pt x="0" y="42"/>
                      <a:pt x="5" y="30"/>
                      <a:pt x="8" y="20"/>
                    </a:cubicBezTo>
                    <a:cubicBezTo>
                      <a:pt x="9" y="18"/>
                      <a:pt x="10" y="13"/>
                      <a:pt x="12" y="14"/>
                    </a:cubicBezTo>
                    <a:cubicBezTo>
                      <a:pt x="15" y="16"/>
                      <a:pt x="13" y="21"/>
                      <a:pt x="14" y="24"/>
                    </a:cubicBezTo>
                    <a:close/>
                  </a:path>
                </a:pathLst>
              </a:custGeom>
              <a:solidFill>
                <a:schemeClr val="folHlink"/>
              </a:solidFill>
              <a:ln w="9525">
                <a:noFill/>
                <a:round/>
                <a:headEnd/>
                <a:tailEnd/>
              </a:ln>
            </p:spPr>
            <p:txBody>
              <a:bodyPr/>
              <a:lstStyle/>
              <a:p>
                <a:endParaRPr lang="zh-CN" altLang="en-US"/>
              </a:p>
            </p:txBody>
          </p:sp>
          <p:sp>
            <p:nvSpPr>
              <p:cNvPr id="41" name="任意多边形 82956"/>
              <p:cNvSpPr>
                <a:spLocks noChangeArrowheads="1"/>
              </p:cNvSpPr>
              <p:nvPr userDrawn="1"/>
            </p:nvSpPr>
            <p:spPr bwMode="auto">
              <a:xfrm>
                <a:off x="2375" y="952"/>
                <a:ext cx="68" cy="39"/>
              </a:xfrm>
              <a:custGeom>
                <a:avLst/>
                <a:gdLst>
                  <a:gd name="T0" fmla="*/ 0 w 69"/>
                  <a:gd name="T1" fmla="*/ 18 h 47"/>
                  <a:gd name="T2" fmla="*/ 18 w 69"/>
                  <a:gd name="T3" fmla="*/ 14 h 47"/>
                  <a:gd name="T4" fmla="*/ 49 w 69"/>
                  <a:gd name="T5" fmla="*/ 1 h 47"/>
                  <a:gd name="T6" fmla="*/ 61 w 69"/>
                  <a:gd name="T7" fmla="*/ 2 h 47"/>
                  <a:gd name="T8" fmla="*/ 47 w 69"/>
                  <a:gd name="T9" fmla="*/ 11 h 47"/>
                  <a:gd name="T10" fmla="*/ 28 w 69"/>
                  <a:gd name="T11" fmla="*/ 18 h 47"/>
                  <a:gd name="T12" fmla="*/ 22 w 69"/>
                  <a:gd name="T13" fmla="*/ 27 h 47"/>
                  <a:gd name="T14" fmla="*/ 16 w 69"/>
                  <a:gd name="T15" fmla="*/ 26 h 47"/>
                  <a:gd name="T16" fmla="*/ 12 w 69"/>
                  <a:gd name="T17" fmla="*/ 22 h 47"/>
                  <a:gd name="T18" fmla="*/ 0 w 69"/>
                  <a:gd name="T19" fmla="*/ 20 h 47"/>
                  <a:gd name="T20" fmla="*/ 0 w 69"/>
                  <a:gd name="T21" fmla="*/ 18 h 4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9" h="47">
                    <a:moveTo>
                      <a:pt x="0" y="31"/>
                    </a:moveTo>
                    <a:cubicBezTo>
                      <a:pt x="7" y="24"/>
                      <a:pt x="9" y="22"/>
                      <a:pt x="18" y="25"/>
                    </a:cubicBezTo>
                    <a:cubicBezTo>
                      <a:pt x="25" y="4"/>
                      <a:pt x="36" y="12"/>
                      <a:pt x="52" y="1"/>
                    </a:cubicBezTo>
                    <a:cubicBezTo>
                      <a:pt x="56" y="2"/>
                      <a:pt x="61" y="0"/>
                      <a:pt x="64" y="3"/>
                    </a:cubicBezTo>
                    <a:cubicBezTo>
                      <a:pt x="69" y="8"/>
                      <a:pt x="50" y="19"/>
                      <a:pt x="50" y="19"/>
                    </a:cubicBezTo>
                    <a:cubicBezTo>
                      <a:pt x="46" y="31"/>
                      <a:pt x="35" y="22"/>
                      <a:pt x="28" y="33"/>
                    </a:cubicBezTo>
                    <a:cubicBezTo>
                      <a:pt x="31" y="41"/>
                      <a:pt x="31" y="44"/>
                      <a:pt x="22" y="47"/>
                    </a:cubicBezTo>
                    <a:cubicBezTo>
                      <a:pt x="20" y="46"/>
                      <a:pt x="18" y="46"/>
                      <a:pt x="16" y="45"/>
                    </a:cubicBezTo>
                    <a:cubicBezTo>
                      <a:pt x="14" y="43"/>
                      <a:pt x="14" y="40"/>
                      <a:pt x="12" y="39"/>
                    </a:cubicBezTo>
                    <a:cubicBezTo>
                      <a:pt x="8" y="37"/>
                      <a:pt x="0" y="35"/>
                      <a:pt x="0" y="35"/>
                    </a:cubicBezTo>
                    <a:cubicBezTo>
                      <a:pt x="2" y="26"/>
                      <a:pt x="3" y="25"/>
                      <a:pt x="0" y="31"/>
                    </a:cubicBezTo>
                    <a:close/>
                  </a:path>
                </a:pathLst>
              </a:custGeom>
              <a:solidFill>
                <a:schemeClr val="folHlink"/>
              </a:solidFill>
              <a:ln w="9525">
                <a:noFill/>
                <a:round/>
                <a:headEnd/>
                <a:tailEnd/>
              </a:ln>
            </p:spPr>
            <p:txBody>
              <a:bodyPr/>
              <a:lstStyle/>
              <a:p>
                <a:endParaRPr lang="zh-CN" altLang="en-US"/>
              </a:p>
            </p:txBody>
          </p:sp>
          <p:sp>
            <p:nvSpPr>
              <p:cNvPr id="42" name="任意多边形 82957"/>
              <p:cNvSpPr>
                <a:spLocks noChangeArrowheads="1"/>
              </p:cNvSpPr>
              <p:nvPr userDrawn="1"/>
            </p:nvSpPr>
            <p:spPr bwMode="auto">
              <a:xfrm>
                <a:off x="2007" y="739"/>
                <a:ext cx="354" cy="228"/>
              </a:xfrm>
              <a:custGeom>
                <a:avLst/>
                <a:gdLst>
                  <a:gd name="T0" fmla="*/ 10 w 355"/>
                  <a:gd name="T1" fmla="*/ 2 h 277"/>
                  <a:gd name="T2" fmla="*/ 36 w 355"/>
                  <a:gd name="T3" fmla="*/ 10 h 277"/>
                  <a:gd name="T4" fmla="*/ 46 w 355"/>
                  <a:gd name="T5" fmla="*/ 17 h 277"/>
                  <a:gd name="T6" fmla="*/ 76 w 355"/>
                  <a:gd name="T7" fmla="*/ 29 h 277"/>
                  <a:gd name="T8" fmla="*/ 92 w 355"/>
                  <a:gd name="T9" fmla="*/ 36 h 277"/>
                  <a:gd name="T10" fmla="*/ 122 w 355"/>
                  <a:gd name="T11" fmla="*/ 55 h 277"/>
                  <a:gd name="T12" fmla="*/ 136 w 355"/>
                  <a:gd name="T13" fmla="*/ 71 h 277"/>
                  <a:gd name="T14" fmla="*/ 148 w 355"/>
                  <a:gd name="T15" fmla="*/ 74 h 277"/>
                  <a:gd name="T16" fmla="*/ 154 w 355"/>
                  <a:gd name="T17" fmla="*/ 83 h 277"/>
                  <a:gd name="T18" fmla="*/ 176 w 355"/>
                  <a:gd name="T19" fmla="*/ 85 h 277"/>
                  <a:gd name="T20" fmla="*/ 170 w 355"/>
                  <a:gd name="T21" fmla="*/ 109 h 277"/>
                  <a:gd name="T22" fmla="*/ 177 w 355"/>
                  <a:gd name="T23" fmla="*/ 124 h 277"/>
                  <a:gd name="T24" fmla="*/ 195 w 355"/>
                  <a:gd name="T25" fmla="*/ 129 h 277"/>
                  <a:gd name="T26" fmla="*/ 213 w 355"/>
                  <a:gd name="T27" fmla="*/ 131 h 277"/>
                  <a:gd name="T28" fmla="*/ 233 w 355"/>
                  <a:gd name="T29" fmla="*/ 135 h 277"/>
                  <a:gd name="T30" fmla="*/ 251 w 355"/>
                  <a:gd name="T31" fmla="*/ 132 h 277"/>
                  <a:gd name="T32" fmla="*/ 269 w 355"/>
                  <a:gd name="T33" fmla="*/ 138 h 277"/>
                  <a:gd name="T34" fmla="*/ 293 w 355"/>
                  <a:gd name="T35" fmla="*/ 143 h 277"/>
                  <a:gd name="T36" fmla="*/ 311 w 355"/>
                  <a:gd name="T37" fmla="*/ 147 h 277"/>
                  <a:gd name="T38" fmla="*/ 349 w 355"/>
                  <a:gd name="T39" fmla="*/ 148 h 277"/>
                  <a:gd name="T40" fmla="*/ 339 w 355"/>
                  <a:gd name="T41" fmla="*/ 153 h 277"/>
                  <a:gd name="T42" fmla="*/ 319 w 355"/>
                  <a:gd name="T43" fmla="*/ 151 h 277"/>
                  <a:gd name="T44" fmla="*/ 297 w 355"/>
                  <a:gd name="T45" fmla="*/ 151 h 277"/>
                  <a:gd name="T46" fmla="*/ 285 w 355"/>
                  <a:gd name="T47" fmla="*/ 148 h 277"/>
                  <a:gd name="T48" fmla="*/ 249 w 355"/>
                  <a:gd name="T49" fmla="*/ 147 h 277"/>
                  <a:gd name="T50" fmla="*/ 231 w 355"/>
                  <a:gd name="T51" fmla="*/ 145 h 277"/>
                  <a:gd name="T52" fmla="*/ 172 w 355"/>
                  <a:gd name="T53" fmla="*/ 135 h 277"/>
                  <a:gd name="T54" fmla="*/ 160 w 355"/>
                  <a:gd name="T55" fmla="*/ 121 h 277"/>
                  <a:gd name="T56" fmla="*/ 126 w 355"/>
                  <a:gd name="T57" fmla="*/ 112 h 277"/>
                  <a:gd name="T58" fmla="*/ 108 w 355"/>
                  <a:gd name="T59" fmla="*/ 104 h 277"/>
                  <a:gd name="T60" fmla="*/ 94 w 355"/>
                  <a:gd name="T61" fmla="*/ 88 h 277"/>
                  <a:gd name="T62" fmla="*/ 68 w 355"/>
                  <a:gd name="T63" fmla="*/ 60 h 277"/>
                  <a:gd name="T64" fmla="*/ 64 w 355"/>
                  <a:gd name="T65" fmla="*/ 57 h 277"/>
                  <a:gd name="T66" fmla="*/ 58 w 355"/>
                  <a:gd name="T67" fmla="*/ 55 h 277"/>
                  <a:gd name="T68" fmla="*/ 54 w 355"/>
                  <a:gd name="T69" fmla="*/ 49 h 277"/>
                  <a:gd name="T70" fmla="*/ 38 w 355"/>
                  <a:gd name="T71" fmla="*/ 33 h 277"/>
                  <a:gd name="T72" fmla="*/ 20 w 355"/>
                  <a:gd name="T73" fmla="*/ 22 h 277"/>
                  <a:gd name="T74" fmla="*/ 4 w 355"/>
                  <a:gd name="T75" fmla="*/ 12 h 277"/>
                  <a:gd name="T76" fmla="*/ 10 w 355"/>
                  <a:gd name="T77" fmla="*/ 2 h 277"/>
                  <a:gd name="T78" fmla="*/ 10 w 355"/>
                  <a:gd name="T79" fmla="*/ 2 h 277"/>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355" h="277">
                    <a:moveTo>
                      <a:pt x="10" y="4"/>
                    </a:moveTo>
                    <a:cubicBezTo>
                      <a:pt x="22" y="0"/>
                      <a:pt x="24" y="14"/>
                      <a:pt x="36" y="18"/>
                    </a:cubicBezTo>
                    <a:cubicBezTo>
                      <a:pt x="37" y="19"/>
                      <a:pt x="45" y="29"/>
                      <a:pt x="46" y="30"/>
                    </a:cubicBezTo>
                    <a:cubicBezTo>
                      <a:pt x="56" y="40"/>
                      <a:pt x="67" y="38"/>
                      <a:pt x="76" y="52"/>
                    </a:cubicBezTo>
                    <a:cubicBezTo>
                      <a:pt x="80" y="58"/>
                      <a:pt x="92" y="66"/>
                      <a:pt x="92" y="66"/>
                    </a:cubicBezTo>
                    <a:cubicBezTo>
                      <a:pt x="96" y="79"/>
                      <a:pt x="112" y="88"/>
                      <a:pt x="122" y="98"/>
                    </a:cubicBezTo>
                    <a:cubicBezTo>
                      <a:pt x="124" y="105"/>
                      <a:pt x="130" y="124"/>
                      <a:pt x="136" y="128"/>
                    </a:cubicBezTo>
                    <a:cubicBezTo>
                      <a:pt x="140" y="130"/>
                      <a:pt x="148" y="132"/>
                      <a:pt x="148" y="132"/>
                    </a:cubicBezTo>
                    <a:cubicBezTo>
                      <a:pt x="150" y="138"/>
                      <a:pt x="154" y="150"/>
                      <a:pt x="154" y="150"/>
                    </a:cubicBezTo>
                    <a:cubicBezTo>
                      <a:pt x="161" y="139"/>
                      <a:pt x="168" y="144"/>
                      <a:pt x="176" y="152"/>
                    </a:cubicBezTo>
                    <a:cubicBezTo>
                      <a:pt x="174" y="167"/>
                      <a:pt x="173" y="181"/>
                      <a:pt x="170" y="196"/>
                    </a:cubicBezTo>
                    <a:cubicBezTo>
                      <a:pt x="171" y="202"/>
                      <a:pt x="174" y="220"/>
                      <a:pt x="180" y="224"/>
                    </a:cubicBezTo>
                    <a:cubicBezTo>
                      <a:pt x="185" y="228"/>
                      <a:pt x="193" y="228"/>
                      <a:pt x="198" y="232"/>
                    </a:cubicBezTo>
                    <a:cubicBezTo>
                      <a:pt x="204" y="230"/>
                      <a:pt x="216" y="234"/>
                      <a:pt x="216" y="234"/>
                    </a:cubicBezTo>
                    <a:cubicBezTo>
                      <a:pt x="223" y="241"/>
                      <a:pt x="225" y="245"/>
                      <a:pt x="236" y="242"/>
                    </a:cubicBezTo>
                    <a:cubicBezTo>
                      <a:pt x="242" y="240"/>
                      <a:pt x="254" y="236"/>
                      <a:pt x="254" y="236"/>
                    </a:cubicBezTo>
                    <a:cubicBezTo>
                      <a:pt x="260" y="240"/>
                      <a:pt x="265" y="246"/>
                      <a:pt x="272" y="248"/>
                    </a:cubicBezTo>
                    <a:cubicBezTo>
                      <a:pt x="277" y="250"/>
                      <a:pt x="291" y="252"/>
                      <a:pt x="296" y="256"/>
                    </a:cubicBezTo>
                    <a:cubicBezTo>
                      <a:pt x="301" y="260"/>
                      <a:pt x="314" y="264"/>
                      <a:pt x="314" y="264"/>
                    </a:cubicBezTo>
                    <a:cubicBezTo>
                      <a:pt x="330" y="263"/>
                      <a:pt x="338" y="261"/>
                      <a:pt x="352" y="266"/>
                    </a:cubicBezTo>
                    <a:cubicBezTo>
                      <a:pt x="355" y="275"/>
                      <a:pt x="350" y="277"/>
                      <a:pt x="342" y="274"/>
                    </a:cubicBezTo>
                    <a:cubicBezTo>
                      <a:pt x="336" y="276"/>
                      <a:pt x="322" y="272"/>
                      <a:pt x="322" y="272"/>
                    </a:cubicBezTo>
                    <a:cubicBezTo>
                      <a:pt x="314" y="275"/>
                      <a:pt x="308" y="272"/>
                      <a:pt x="300" y="270"/>
                    </a:cubicBezTo>
                    <a:cubicBezTo>
                      <a:pt x="296" y="269"/>
                      <a:pt x="288" y="266"/>
                      <a:pt x="288" y="266"/>
                    </a:cubicBezTo>
                    <a:cubicBezTo>
                      <a:pt x="276" y="270"/>
                      <a:pt x="264" y="266"/>
                      <a:pt x="252" y="264"/>
                    </a:cubicBezTo>
                    <a:cubicBezTo>
                      <a:pt x="245" y="259"/>
                      <a:pt x="242" y="257"/>
                      <a:pt x="234" y="260"/>
                    </a:cubicBezTo>
                    <a:cubicBezTo>
                      <a:pt x="211" y="252"/>
                      <a:pt x="192" y="256"/>
                      <a:pt x="172" y="242"/>
                    </a:cubicBezTo>
                    <a:cubicBezTo>
                      <a:pt x="165" y="231"/>
                      <a:pt x="176" y="221"/>
                      <a:pt x="160" y="216"/>
                    </a:cubicBezTo>
                    <a:cubicBezTo>
                      <a:pt x="154" y="233"/>
                      <a:pt x="136" y="203"/>
                      <a:pt x="126" y="200"/>
                    </a:cubicBezTo>
                    <a:cubicBezTo>
                      <a:pt x="120" y="196"/>
                      <a:pt x="114" y="190"/>
                      <a:pt x="108" y="186"/>
                    </a:cubicBezTo>
                    <a:cubicBezTo>
                      <a:pt x="104" y="175"/>
                      <a:pt x="104" y="165"/>
                      <a:pt x="94" y="158"/>
                    </a:cubicBezTo>
                    <a:cubicBezTo>
                      <a:pt x="83" y="142"/>
                      <a:pt x="85" y="119"/>
                      <a:pt x="68" y="108"/>
                    </a:cubicBezTo>
                    <a:cubicBezTo>
                      <a:pt x="67" y="106"/>
                      <a:pt x="66" y="104"/>
                      <a:pt x="64" y="102"/>
                    </a:cubicBezTo>
                    <a:cubicBezTo>
                      <a:pt x="62" y="101"/>
                      <a:pt x="59" y="102"/>
                      <a:pt x="58" y="100"/>
                    </a:cubicBezTo>
                    <a:cubicBezTo>
                      <a:pt x="56" y="97"/>
                      <a:pt x="54" y="88"/>
                      <a:pt x="54" y="88"/>
                    </a:cubicBezTo>
                    <a:cubicBezTo>
                      <a:pt x="59" y="73"/>
                      <a:pt x="52" y="61"/>
                      <a:pt x="38" y="58"/>
                    </a:cubicBezTo>
                    <a:cubicBezTo>
                      <a:pt x="32" y="49"/>
                      <a:pt x="31" y="44"/>
                      <a:pt x="20" y="40"/>
                    </a:cubicBezTo>
                    <a:cubicBezTo>
                      <a:pt x="16" y="27"/>
                      <a:pt x="16" y="26"/>
                      <a:pt x="4" y="22"/>
                    </a:cubicBezTo>
                    <a:cubicBezTo>
                      <a:pt x="1" y="13"/>
                      <a:pt x="0" y="5"/>
                      <a:pt x="10" y="2"/>
                    </a:cubicBezTo>
                    <a:cubicBezTo>
                      <a:pt x="18" y="5"/>
                      <a:pt x="18" y="4"/>
                      <a:pt x="10" y="4"/>
                    </a:cubicBezTo>
                    <a:close/>
                  </a:path>
                </a:pathLst>
              </a:custGeom>
              <a:solidFill>
                <a:schemeClr val="folHlink"/>
              </a:solidFill>
              <a:ln w="9525">
                <a:noFill/>
                <a:round/>
                <a:headEnd/>
                <a:tailEnd/>
              </a:ln>
            </p:spPr>
            <p:txBody>
              <a:bodyPr/>
              <a:lstStyle/>
              <a:p>
                <a:endParaRPr lang="zh-CN" altLang="en-US"/>
              </a:p>
            </p:txBody>
          </p:sp>
          <p:sp>
            <p:nvSpPr>
              <p:cNvPr id="43" name="任意多边形 82958"/>
              <p:cNvSpPr>
                <a:spLocks noChangeArrowheads="1"/>
              </p:cNvSpPr>
              <p:nvPr userDrawn="1"/>
            </p:nvSpPr>
            <p:spPr bwMode="auto">
              <a:xfrm>
                <a:off x="2222" y="724"/>
                <a:ext cx="157" cy="167"/>
              </a:xfrm>
              <a:custGeom>
                <a:avLst/>
                <a:gdLst>
                  <a:gd name="T0" fmla="*/ 54 w 156"/>
                  <a:gd name="T1" fmla="*/ 36 h 206"/>
                  <a:gd name="T2" fmla="*/ 66 w 156"/>
                  <a:gd name="T3" fmla="*/ 31 h 206"/>
                  <a:gd name="T4" fmla="*/ 68 w 156"/>
                  <a:gd name="T5" fmla="*/ 28 h 206"/>
                  <a:gd name="T6" fmla="*/ 83 w 156"/>
                  <a:gd name="T7" fmla="*/ 24 h 206"/>
                  <a:gd name="T8" fmla="*/ 109 w 156"/>
                  <a:gd name="T9" fmla="*/ 12 h 206"/>
                  <a:gd name="T10" fmla="*/ 115 w 156"/>
                  <a:gd name="T11" fmla="*/ 2 h 206"/>
                  <a:gd name="T12" fmla="*/ 127 w 156"/>
                  <a:gd name="T13" fmla="*/ 0 h 206"/>
                  <a:gd name="T14" fmla="*/ 153 w 156"/>
                  <a:gd name="T15" fmla="*/ 15 h 206"/>
                  <a:gd name="T16" fmla="*/ 149 w 156"/>
                  <a:gd name="T17" fmla="*/ 24 h 206"/>
                  <a:gd name="T18" fmla="*/ 129 w 156"/>
                  <a:gd name="T19" fmla="*/ 34 h 206"/>
                  <a:gd name="T20" fmla="*/ 135 w 156"/>
                  <a:gd name="T21" fmla="*/ 50 h 206"/>
                  <a:gd name="T22" fmla="*/ 145 w 156"/>
                  <a:gd name="T23" fmla="*/ 58 h 206"/>
                  <a:gd name="T24" fmla="*/ 149 w 156"/>
                  <a:gd name="T25" fmla="*/ 68 h 206"/>
                  <a:gd name="T26" fmla="*/ 131 w 156"/>
                  <a:gd name="T27" fmla="*/ 68 h 206"/>
                  <a:gd name="T28" fmla="*/ 119 w 156"/>
                  <a:gd name="T29" fmla="*/ 78 h 206"/>
                  <a:gd name="T30" fmla="*/ 107 w 156"/>
                  <a:gd name="T31" fmla="*/ 83 h 206"/>
                  <a:gd name="T32" fmla="*/ 103 w 156"/>
                  <a:gd name="T33" fmla="*/ 106 h 206"/>
                  <a:gd name="T34" fmla="*/ 91 w 156"/>
                  <a:gd name="T35" fmla="*/ 108 h 206"/>
                  <a:gd name="T36" fmla="*/ 85 w 156"/>
                  <a:gd name="T37" fmla="*/ 109 h 206"/>
                  <a:gd name="T38" fmla="*/ 76 w 156"/>
                  <a:gd name="T39" fmla="*/ 108 h 206"/>
                  <a:gd name="T40" fmla="*/ 72 w 156"/>
                  <a:gd name="T41" fmla="*/ 101 h 206"/>
                  <a:gd name="T42" fmla="*/ 60 w 156"/>
                  <a:gd name="T43" fmla="*/ 99 h 206"/>
                  <a:gd name="T44" fmla="*/ 42 w 156"/>
                  <a:gd name="T45" fmla="*/ 103 h 206"/>
                  <a:gd name="T46" fmla="*/ 28 w 156"/>
                  <a:gd name="T47" fmla="*/ 99 h 206"/>
                  <a:gd name="T48" fmla="*/ 10 w 156"/>
                  <a:gd name="T49" fmla="*/ 79 h 206"/>
                  <a:gd name="T50" fmla="*/ 4 w 156"/>
                  <a:gd name="T51" fmla="*/ 69 h 206"/>
                  <a:gd name="T52" fmla="*/ 0 w 156"/>
                  <a:gd name="T53" fmla="*/ 63 h 206"/>
                  <a:gd name="T54" fmla="*/ 20 w 156"/>
                  <a:gd name="T55" fmla="*/ 51 h 206"/>
                  <a:gd name="T56" fmla="*/ 32 w 156"/>
                  <a:gd name="T57" fmla="*/ 55 h 206"/>
                  <a:gd name="T58" fmla="*/ 34 w 156"/>
                  <a:gd name="T59" fmla="*/ 43 h 206"/>
                  <a:gd name="T60" fmla="*/ 52 w 156"/>
                  <a:gd name="T61" fmla="*/ 37 h 206"/>
                  <a:gd name="T62" fmla="*/ 54 w 156"/>
                  <a:gd name="T63" fmla="*/ 36 h 20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56" h="206">
                    <a:moveTo>
                      <a:pt x="54" y="66"/>
                    </a:moveTo>
                    <a:cubicBezTo>
                      <a:pt x="58" y="63"/>
                      <a:pt x="64" y="63"/>
                      <a:pt x="66" y="58"/>
                    </a:cubicBezTo>
                    <a:cubicBezTo>
                      <a:pt x="67" y="56"/>
                      <a:pt x="67" y="53"/>
                      <a:pt x="68" y="52"/>
                    </a:cubicBezTo>
                    <a:cubicBezTo>
                      <a:pt x="71" y="49"/>
                      <a:pt x="80" y="44"/>
                      <a:pt x="80" y="44"/>
                    </a:cubicBezTo>
                    <a:cubicBezTo>
                      <a:pt x="113" y="55"/>
                      <a:pt x="85" y="29"/>
                      <a:pt x="106" y="22"/>
                    </a:cubicBezTo>
                    <a:cubicBezTo>
                      <a:pt x="110" y="17"/>
                      <a:pt x="108" y="9"/>
                      <a:pt x="112" y="4"/>
                    </a:cubicBezTo>
                    <a:cubicBezTo>
                      <a:pt x="115" y="1"/>
                      <a:pt x="124" y="0"/>
                      <a:pt x="124" y="0"/>
                    </a:cubicBezTo>
                    <a:cubicBezTo>
                      <a:pt x="138" y="14"/>
                      <a:pt x="126" y="23"/>
                      <a:pt x="150" y="28"/>
                    </a:cubicBezTo>
                    <a:cubicBezTo>
                      <a:pt x="156" y="36"/>
                      <a:pt x="154" y="39"/>
                      <a:pt x="146" y="44"/>
                    </a:cubicBezTo>
                    <a:cubicBezTo>
                      <a:pt x="141" y="52"/>
                      <a:pt x="135" y="61"/>
                      <a:pt x="126" y="64"/>
                    </a:cubicBezTo>
                    <a:cubicBezTo>
                      <a:pt x="118" y="75"/>
                      <a:pt x="128" y="83"/>
                      <a:pt x="132" y="94"/>
                    </a:cubicBezTo>
                    <a:cubicBezTo>
                      <a:pt x="129" y="103"/>
                      <a:pt x="135" y="105"/>
                      <a:pt x="142" y="110"/>
                    </a:cubicBezTo>
                    <a:cubicBezTo>
                      <a:pt x="145" y="119"/>
                      <a:pt x="141" y="120"/>
                      <a:pt x="146" y="128"/>
                    </a:cubicBezTo>
                    <a:cubicBezTo>
                      <a:pt x="142" y="139"/>
                      <a:pt x="135" y="133"/>
                      <a:pt x="128" y="128"/>
                    </a:cubicBezTo>
                    <a:cubicBezTo>
                      <a:pt x="116" y="132"/>
                      <a:pt x="122" y="136"/>
                      <a:pt x="116" y="146"/>
                    </a:cubicBezTo>
                    <a:cubicBezTo>
                      <a:pt x="113" y="151"/>
                      <a:pt x="108" y="152"/>
                      <a:pt x="104" y="156"/>
                    </a:cubicBezTo>
                    <a:cubicBezTo>
                      <a:pt x="107" y="167"/>
                      <a:pt x="112" y="191"/>
                      <a:pt x="100" y="198"/>
                    </a:cubicBezTo>
                    <a:cubicBezTo>
                      <a:pt x="96" y="200"/>
                      <a:pt x="92" y="200"/>
                      <a:pt x="88" y="202"/>
                    </a:cubicBezTo>
                    <a:cubicBezTo>
                      <a:pt x="86" y="203"/>
                      <a:pt x="84" y="205"/>
                      <a:pt x="82" y="206"/>
                    </a:cubicBezTo>
                    <a:cubicBezTo>
                      <a:pt x="80" y="205"/>
                      <a:pt x="77" y="204"/>
                      <a:pt x="76" y="202"/>
                    </a:cubicBezTo>
                    <a:cubicBezTo>
                      <a:pt x="74" y="198"/>
                      <a:pt x="76" y="191"/>
                      <a:pt x="72" y="190"/>
                    </a:cubicBezTo>
                    <a:cubicBezTo>
                      <a:pt x="68" y="189"/>
                      <a:pt x="60" y="186"/>
                      <a:pt x="60" y="186"/>
                    </a:cubicBezTo>
                    <a:cubicBezTo>
                      <a:pt x="53" y="188"/>
                      <a:pt x="49" y="192"/>
                      <a:pt x="42" y="194"/>
                    </a:cubicBezTo>
                    <a:cubicBezTo>
                      <a:pt x="34" y="189"/>
                      <a:pt x="37" y="183"/>
                      <a:pt x="28" y="186"/>
                    </a:cubicBezTo>
                    <a:cubicBezTo>
                      <a:pt x="12" y="181"/>
                      <a:pt x="19" y="161"/>
                      <a:pt x="10" y="148"/>
                    </a:cubicBezTo>
                    <a:cubicBezTo>
                      <a:pt x="5" y="121"/>
                      <a:pt x="11" y="147"/>
                      <a:pt x="4" y="130"/>
                    </a:cubicBezTo>
                    <a:cubicBezTo>
                      <a:pt x="2" y="126"/>
                      <a:pt x="0" y="118"/>
                      <a:pt x="0" y="118"/>
                    </a:cubicBezTo>
                    <a:cubicBezTo>
                      <a:pt x="2" y="95"/>
                      <a:pt x="0" y="83"/>
                      <a:pt x="20" y="96"/>
                    </a:cubicBezTo>
                    <a:cubicBezTo>
                      <a:pt x="23" y="105"/>
                      <a:pt x="23" y="110"/>
                      <a:pt x="32" y="104"/>
                    </a:cubicBezTo>
                    <a:cubicBezTo>
                      <a:pt x="35" y="95"/>
                      <a:pt x="29" y="88"/>
                      <a:pt x="34" y="80"/>
                    </a:cubicBezTo>
                    <a:cubicBezTo>
                      <a:pt x="36" y="76"/>
                      <a:pt x="48" y="73"/>
                      <a:pt x="52" y="70"/>
                    </a:cubicBezTo>
                    <a:cubicBezTo>
                      <a:pt x="57" y="63"/>
                      <a:pt x="58" y="62"/>
                      <a:pt x="54" y="66"/>
                    </a:cubicBezTo>
                    <a:close/>
                  </a:path>
                </a:pathLst>
              </a:custGeom>
              <a:solidFill>
                <a:schemeClr val="folHlink"/>
              </a:solidFill>
              <a:ln w="9525">
                <a:noFill/>
                <a:round/>
                <a:headEnd/>
                <a:tailEnd/>
              </a:ln>
            </p:spPr>
            <p:txBody>
              <a:bodyPr/>
              <a:lstStyle/>
              <a:p>
                <a:endParaRPr lang="zh-CN" altLang="en-US"/>
              </a:p>
            </p:txBody>
          </p:sp>
          <p:sp>
            <p:nvSpPr>
              <p:cNvPr id="44" name="任意多边形 82959"/>
              <p:cNvSpPr>
                <a:spLocks noChangeArrowheads="1"/>
              </p:cNvSpPr>
              <p:nvPr userDrawn="1"/>
            </p:nvSpPr>
            <p:spPr bwMode="auto">
              <a:xfrm>
                <a:off x="2375" y="800"/>
                <a:ext cx="110" cy="32"/>
              </a:xfrm>
              <a:custGeom>
                <a:avLst/>
                <a:gdLst>
                  <a:gd name="T0" fmla="*/ 4 w 109"/>
                  <a:gd name="T1" fmla="*/ 19 h 38"/>
                  <a:gd name="T2" fmla="*/ 18 w 109"/>
                  <a:gd name="T3" fmla="*/ 6 h 38"/>
                  <a:gd name="T4" fmla="*/ 46 w 109"/>
                  <a:gd name="T5" fmla="*/ 12 h 38"/>
                  <a:gd name="T6" fmla="*/ 75 w 109"/>
                  <a:gd name="T7" fmla="*/ 8 h 38"/>
                  <a:gd name="T8" fmla="*/ 93 w 109"/>
                  <a:gd name="T9" fmla="*/ 0 h 38"/>
                  <a:gd name="T10" fmla="*/ 79 w 109"/>
                  <a:gd name="T11" fmla="*/ 16 h 38"/>
                  <a:gd name="T12" fmla="*/ 63 w 109"/>
                  <a:gd name="T13" fmla="*/ 23 h 38"/>
                  <a:gd name="T14" fmla="*/ 42 w 109"/>
                  <a:gd name="T15" fmla="*/ 19 h 38"/>
                  <a:gd name="T16" fmla="*/ 14 w 109"/>
                  <a:gd name="T17" fmla="*/ 18 h 38"/>
                  <a:gd name="T18" fmla="*/ 4 w 109"/>
                  <a:gd name="T19" fmla="*/ 19 h 3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9" h="38">
                    <a:moveTo>
                      <a:pt x="4" y="32"/>
                    </a:moveTo>
                    <a:cubicBezTo>
                      <a:pt x="7" y="22"/>
                      <a:pt x="7" y="14"/>
                      <a:pt x="18" y="10"/>
                    </a:cubicBezTo>
                    <a:cubicBezTo>
                      <a:pt x="28" y="12"/>
                      <a:pt x="37" y="14"/>
                      <a:pt x="46" y="20"/>
                    </a:cubicBezTo>
                    <a:cubicBezTo>
                      <a:pt x="62" y="15"/>
                      <a:pt x="54" y="17"/>
                      <a:pt x="72" y="14"/>
                    </a:cubicBezTo>
                    <a:cubicBezTo>
                      <a:pt x="77" y="9"/>
                      <a:pt x="90" y="0"/>
                      <a:pt x="90" y="0"/>
                    </a:cubicBezTo>
                    <a:cubicBezTo>
                      <a:pt x="109" y="6"/>
                      <a:pt x="85" y="23"/>
                      <a:pt x="76" y="26"/>
                    </a:cubicBezTo>
                    <a:cubicBezTo>
                      <a:pt x="71" y="33"/>
                      <a:pt x="68" y="35"/>
                      <a:pt x="60" y="38"/>
                    </a:cubicBezTo>
                    <a:cubicBezTo>
                      <a:pt x="54" y="36"/>
                      <a:pt x="42" y="32"/>
                      <a:pt x="42" y="32"/>
                    </a:cubicBezTo>
                    <a:cubicBezTo>
                      <a:pt x="33" y="23"/>
                      <a:pt x="26" y="26"/>
                      <a:pt x="14" y="30"/>
                    </a:cubicBezTo>
                    <a:cubicBezTo>
                      <a:pt x="1" y="28"/>
                      <a:pt x="0" y="24"/>
                      <a:pt x="4" y="32"/>
                    </a:cubicBezTo>
                    <a:close/>
                  </a:path>
                </a:pathLst>
              </a:custGeom>
              <a:solidFill>
                <a:schemeClr val="folHlink"/>
              </a:solidFill>
              <a:ln w="9525">
                <a:noFill/>
                <a:round/>
                <a:headEnd/>
                <a:tailEnd/>
              </a:ln>
            </p:spPr>
            <p:txBody>
              <a:bodyPr/>
              <a:lstStyle/>
              <a:p>
                <a:endParaRPr lang="zh-CN" altLang="en-US"/>
              </a:p>
            </p:txBody>
          </p:sp>
          <p:sp>
            <p:nvSpPr>
              <p:cNvPr id="45" name="任意多边形 82960"/>
              <p:cNvSpPr>
                <a:spLocks noChangeArrowheads="1"/>
              </p:cNvSpPr>
              <p:nvPr userDrawn="1"/>
            </p:nvSpPr>
            <p:spPr bwMode="auto">
              <a:xfrm>
                <a:off x="2370" y="839"/>
                <a:ext cx="75" cy="84"/>
              </a:xfrm>
              <a:custGeom>
                <a:avLst/>
                <a:gdLst>
                  <a:gd name="T0" fmla="*/ 8 w 76"/>
                  <a:gd name="T1" fmla="*/ 10 h 104"/>
                  <a:gd name="T2" fmla="*/ 18 w 76"/>
                  <a:gd name="T3" fmla="*/ 0 h 104"/>
                  <a:gd name="T4" fmla="*/ 34 w 76"/>
                  <a:gd name="T5" fmla="*/ 10 h 104"/>
                  <a:gd name="T6" fmla="*/ 59 w 76"/>
                  <a:gd name="T7" fmla="*/ 2 h 104"/>
                  <a:gd name="T8" fmla="*/ 43 w 76"/>
                  <a:gd name="T9" fmla="*/ 18 h 104"/>
                  <a:gd name="T10" fmla="*/ 51 w 76"/>
                  <a:gd name="T11" fmla="*/ 26 h 104"/>
                  <a:gd name="T12" fmla="*/ 55 w 76"/>
                  <a:gd name="T13" fmla="*/ 32 h 104"/>
                  <a:gd name="T14" fmla="*/ 43 w 76"/>
                  <a:gd name="T15" fmla="*/ 39 h 104"/>
                  <a:gd name="T16" fmla="*/ 34 w 76"/>
                  <a:gd name="T17" fmla="*/ 32 h 104"/>
                  <a:gd name="T18" fmla="*/ 22 w 76"/>
                  <a:gd name="T19" fmla="*/ 26 h 104"/>
                  <a:gd name="T20" fmla="*/ 28 w 76"/>
                  <a:gd name="T21" fmla="*/ 36 h 104"/>
                  <a:gd name="T22" fmla="*/ 30 w 76"/>
                  <a:gd name="T23" fmla="*/ 39 h 104"/>
                  <a:gd name="T24" fmla="*/ 20 w 76"/>
                  <a:gd name="T25" fmla="*/ 55 h 104"/>
                  <a:gd name="T26" fmla="*/ 12 w 76"/>
                  <a:gd name="T27" fmla="*/ 53 h 104"/>
                  <a:gd name="T28" fmla="*/ 8 w 76"/>
                  <a:gd name="T29" fmla="*/ 48 h 104"/>
                  <a:gd name="T30" fmla="*/ 0 w 76"/>
                  <a:gd name="T31" fmla="*/ 29 h 104"/>
                  <a:gd name="T32" fmla="*/ 2 w 76"/>
                  <a:gd name="T33" fmla="*/ 15 h 104"/>
                  <a:gd name="T34" fmla="*/ 8 w 76"/>
                  <a:gd name="T35" fmla="*/ 10 h 10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76" h="104">
                    <a:moveTo>
                      <a:pt x="8" y="18"/>
                    </a:moveTo>
                    <a:cubicBezTo>
                      <a:pt x="10" y="8"/>
                      <a:pt x="9" y="3"/>
                      <a:pt x="18" y="0"/>
                    </a:cubicBezTo>
                    <a:cubicBezTo>
                      <a:pt x="28" y="3"/>
                      <a:pt x="25" y="12"/>
                      <a:pt x="34" y="18"/>
                    </a:cubicBezTo>
                    <a:cubicBezTo>
                      <a:pt x="46" y="16"/>
                      <a:pt x="51" y="8"/>
                      <a:pt x="62" y="4"/>
                    </a:cubicBezTo>
                    <a:cubicBezTo>
                      <a:pt x="76" y="9"/>
                      <a:pt x="56" y="31"/>
                      <a:pt x="46" y="34"/>
                    </a:cubicBezTo>
                    <a:cubicBezTo>
                      <a:pt x="51" y="56"/>
                      <a:pt x="43" y="29"/>
                      <a:pt x="54" y="48"/>
                    </a:cubicBezTo>
                    <a:cubicBezTo>
                      <a:pt x="56" y="52"/>
                      <a:pt x="58" y="60"/>
                      <a:pt x="58" y="60"/>
                    </a:cubicBezTo>
                    <a:cubicBezTo>
                      <a:pt x="55" y="68"/>
                      <a:pt x="54" y="71"/>
                      <a:pt x="46" y="74"/>
                    </a:cubicBezTo>
                    <a:cubicBezTo>
                      <a:pt x="38" y="71"/>
                      <a:pt x="37" y="68"/>
                      <a:pt x="34" y="60"/>
                    </a:cubicBezTo>
                    <a:cubicBezTo>
                      <a:pt x="33" y="50"/>
                      <a:pt x="32" y="33"/>
                      <a:pt x="22" y="48"/>
                    </a:cubicBezTo>
                    <a:cubicBezTo>
                      <a:pt x="25" y="60"/>
                      <a:pt x="23" y="53"/>
                      <a:pt x="28" y="68"/>
                    </a:cubicBezTo>
                    <a:cubicBezTo>
                      <a:pt x="29" y="70"/>
                      <a:pt x="30" y="74"/>
                      <a:pt x="30" y="74"/>
                    </a:cubicBezTo>
                    <a:cubicBezTo>
                      <a:pt x="24" y="84"/>
                      <a:pt x="22" y="93"/>
                      <a:pt x="20" y="104"/>
                    </a:cubicBezTo>
                    <a:cubicBezTo>
                      <a:pt x="17" y="103"/>
                      <a:pt x="14" y="104"/>
                      <a:pt x="12" y="102"/>
                    </a:cubicBezTo>
                    <a:cubicBezTo>
                      <a:pt x="9" y="99"/>
                      <a:pt x="8" y="90"/>
                      <a:pt x="8" y="90"/>
                    </a:cubicBezTo>
                    <a:cubicBezTo>
                      <a:pt x="13" y="75"/>
                      <a:pt x="14" y="64"/>
                      <a:pt x="0" y="54"/>
                    </a:cubicBezTo>
                    <a:cubicBezTo>
                      <a:pt x="1" y="46"/>
                      <a:pt x="1" y="38"/>
                      <a:pt x="2" y="30"/>
                    </a:cubicBezTo>
                    <a:cubicBezTo>
                      <a:pt x="2" y="27"/>
                      <a:pt x="13" y="2"/>
                      <a:pt x="8" y="18"/>
                    </a:cubicBezTo>
                    <a:close/>
                  </a:path>
                </a:pathLst>
              </a:custGeom>
              <a:solidFill>
                <a:schemeClr val="folHlink"/>
              </a:solidFill>
              <a:ln w="9525">
                <a:noFill/>
                <a:round/>
                <a:headEnd/>
                <a:tailEnd/>
              </a:ln>
            </p:spPr>
            <p:txBody>
              <a:bodyPr/>
              <a:lstStyle/>
              <a:p>
                <a:endParaRPr lang="zh-CN" altLang="en-US"/>
              </a:p>
            </p:txBody>
          </p:sp>
          <p:sp>
            <p:nvSpPr>
              <p:cNvPr id="46" name="任意多边形 82961"/>
              <p:cNvSpPr>
                <a:spLocks noChangeArrowheads="1"/>
              </p:cNvSpPr>
              <p:nvPr userDrawn="1"/>
            </p:nvSpPr>
            <p:spPr bwMode="auto">
              <a:xfrm>
                <a:off x="2497" y="793"/>
                <a:ext cx="37" cy="49"/>
              </a:xfrm>
              <a:custGeom>
                <a:avLst/>
                <a:gdLst>
                  <a:gd name="T0" fmla="*/ 3 w 37"/>
                  <a:gd name="T1" fmla="*/ 14 h 61"/>
                  <a:gd name="T2" fmla="*/ 13 w 37"/>
                  <a:gd name="T3" fmla="*/ 0 h 61"/>
                  <a:gd name="T4" fmla="*/ 15 w 37"/>
                  <a:gd name="T5" fmla="*/ 14 h 61"/>
                  <a:gd name="T6" fmla="*/ 37 w 37"/>
                  <a:gd name="T7" fmla="*/ 20 h 61"/>
                  <a:gd name="T8" fmla="*/ 19 w 37"/>
                  <a:gd name="T9" fmla="*/ 22 h 61"/>
                  <a:gd name="T10" fmla="*/ 5 w 37"/>
                  <a:gd name="T11" fmla="*/ 31 h 61"/>
                  <a:gd name="T12" fmla="*/ 1 w 37"/>
                  <a:gd name="T13" fmla="*/ 18 h 61"/>
                  <a:gd name="T14" fmla="*/ 3 w 37"/>
                  <a:gd name="T15" fmla="*/ 14 h 6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7" h="61">
                    <a:moveTo>
                      <a:pt x="3" y="28"/>
                    </a:moveTo>
                    <a:cubicBezTo>
                      <a:pt x="5" y="14"/>
                      <a:pt x="2" y="7"/>
                      <a:pt x="13" y="0"/>
                    </a:cubicBezTo>
                    <a:cubicBezTo>
                      <a:pt x="26" y="9"/>
                      <a:pt x="23" y="17"/>
                      <a:pt x="15" y="28"/>
                    </a:cubicBezTo>
                    <a:cubicBezTo>
                      <a:pt x="25" y="31"/>
                      <a:pt x="33" y="27"/>
                      <a:pt x="37" y="38"/>
                    </a:cubicBezTo>
                    <a:cubicBezTo>
                      <a:pt x="30" y="45"/>
                      <a:pt x="28" y="47"/>
                      <a:pt x="19" y="44"/>
                    </a:cubicBezTo>
                    <a:cubicBezTo>
                      <a:pt x="13" y="54"/>
                      <a:pt x="18" y="61"/>
                      <a:pt x="5" y="58"/>
                    </a:cubicBezTo>
                    <a:cubicBezTo>
                      <a:pt x="0" y="50"/>
                      <a:pt x="3" y="44"/>
                      <a:pt x="1" y="34"/>
                    </a:cubicBezTo>
                    <a:cubicBezTo>
                      <a:pt x="2" y="32"/>
                      <a:pt x="3" y="28"/>
                      <a:pt x="3" y="28"/>
                    </a:cubicBezTo>
                    <a:close/>
                  </a:path>
                </a:pathLst>
              </a:custGeom>
              <a:solidFill>
                <a:schemeClr val="folHlink"/>
              </a:solidFill>
              <a:ln w="9525">
                <a:noFill/>
                <a:round/>
                <a:headEnd/>
                <a:tailEnd/>
              </a:ln>
            </p:spPr>
            <p:txBody>
              <a:bodyPr/>
              <a:lstStyle/>
              <a:p>
                <a:endParaRPr lang="zh-CN" altLang="en-US"/>
              </a:p>
            </p:txBody>
          </p:sp>
          <p:sp>
            <p:nvSpPr>
              <p:cNvPr id="47" name="任意多边形 82962"/>
              <p:cNvSpPr>
                <a:spLocks noChangeArrowheads="1"/>
              </p:cNvSpPr>
              <p:nvPr userDrawn="1"/>
            </p:nvSpPr>
            <p:spPr bwMode="auto">
              <a:xfrm>
                <a:off x="2506" y="869"/>
                <a:ext cx="47" cy="24"/>
              </a:xfrm>
              <a:custGeom>
                <a:avLst/>
                <a:gdLst>
                  <a:gd name="T0" fmla="*/ 7 w 49"/>
                  <a:gd name="T1" fmla="*/ 0 h 29"/>
                  <a:gd name="T2" fmla="*/ 26 w 49"/>
                  <a:gd name="T3" fmla="*/ 0 h 29"/>
                  <a:gd name="T4" fmla="*/ 43 w 49"/>
                  <a:gd name="T5" fmla="*/ 9 h 29"/>
                  <a:gd name="T6" fmla="*/ 32 w 49"/>
                  <a:gd name="T7" fmla="*/ 8 h 29"/>
                  <a:gd name="T8" fmla="*/ 3 w 49"/>
                  <a:gd name="T9" fmla="*/ 9 h 29"/>
                  <a:gd name="T10" fmla="*/ 7 w 49"/>
                  <a:gd name="T11" fmla="*/ 0 h 2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9" h="29">
                    <a:moveTo>
                      <a:pt x="7" y="0"/>
                    </a:moveTo>
                    <a:cubicBezTo>
                      <a:pt x="15" y="6"/>
                      <a:pt x="19" y="2"/>
                      <a:pt x="29" y="0"/>
                    </a:cubicBezTo>
                    <a:cubicBezTo>
                      <a:pt x="45" y="5"/>
                      <a:pt x="40" y="3"/>
                      <a:pt x="49" y="16"/>
                    </a:cubicBezTo>
                    <a:cubicBezTo>
                      <a:pt x="46" y="29"/>
                      <a:pt x="42" y="21"/>
                      <a:pt x="35" y="14"/>
                    </a:cubicBezTo>
                    <a:cubicBezTo>
                      <a:pt x="26" y="15"/>
                      <a:pt x="12" y="19"/>
                      <a:pt x="3" y="16"/>
                    </a:cubicBezTo>
                    <a:cubicBezTo>
                      <a:pt x="0" y="6"/>
                      <a:pt x="7" y="10"/>
                      <a:pt x="7" y="0"/>
                    </a:cubicBezTo>
                    <a:close/>
                  </a:path>
                </a:pathLst>
              </a:custGeom>
              <a:solidFill>
                <a:schemeClr val="folHlink"/>
              </a:solidFill>
              <a:ln w="9525">
                <a:noFill/>
                <a:round/>
                <a:headEnd/>
                <a:tailEnd/>
              </a:ln>
            </p:spPr>
            <p:txBody>
              <a:bodyPr/>
              <a:lstStyle/>
              <a:p>
                <a:endParaRPr lang="zh-CN" altLang="en-US"/>
              </a:p>
            </p:txBody>
          </p:sp>
          <p:sp>
            <p:nvSpPr>
              <p:cNvPr id="48" name="任意多边形 82963"/>
              <p:cNvSpPr>
                <a:spLocks noChangeArrowheads="1"/>
              </p:cNvSpPr>
              <p:nvPr userDrawn="1"/>
            </p:nvSpPr>
            <p:spPr bwMode="auto">
              <a:xfrm>
                <a:off x="2555" y="832"/>
                <a:ext cx="61" cy="42"/>
              </a:xfrm>
              <a:custGeom>
                <a:avLst/>
                <a:gdLst>
                  <a:gd name="T0" fmla="*/ 21 w 61"/>
                  <a:gd name="T1" fmla="*/ 25 h 48"/>
                  <a:gd name="T2" fmla="*/ 15 w 61"/>
                  <a:gd name="T3" fmla="*/ 18 h 48"/>
                  <a:gd name="T4" fmla="*/ 3 w 61"/>
                  <a:gd name="T5" fmla="*/ 15 h 48"/>
                  <a:gd name="T6" fmla="*/ 13 w 61"/>
                  <a:gd name="T7" fmla="*/ 5 h 48"/>
                  <a:gd name="T8" fmla="*/ 25 w 61"/>
                  <a:gd name="T9" fmla="*/ 0 h 48"/>
                  <a:gd name="T10" fmla="*/ 49 w 61"/>
                  <a:gd name="T11" fmla="*/ 7 h 48"/>
                  <a:gd name="T12" fmla="*/ 53 w 61"/>
                  <a:gd name="T13" fmla="*/ 14 h 48"/>
                  <a:gd name="T14" fmla="*/ 61 w 61"/>
                  <a:gd name="T15" fmla="*/ 22 h 48"/>
                  <a:gd name="T16" fmla="*/ 41 w 61"/>
                  <a:gd name="T17" fmla="*/ 25 h 48"/>
                  <a:gd name="T18" fmla="*/ 23 w 61"/>
                  <a:gd name="T19" fmla="*/ 30 h 48"/>
                  <a:gd name="T20" fmla="*/ 21 w 61"/>
                  <a:gd name="T21" fmla="*/ 25 h 4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1" h="48">
                    <a:moveTo>
                      <a:pt x="21" y="38"/>
                    </a:moveTo>
                    <a:cubicBezTo>
                      <a:pt x="19" y="34"/>
                      <a:pt x="19" y="29"/>
                      <a:pt x="15" y="26"/>
                    </a:cubicBezTo>
                    <a:cubicBezTo>
                      <a:pt x="12" y="24"/>
                      <a:pt x="3" y="22"/>
                      <a:pt x="3" y="22"/>
                    </a:cubicBezTo>
                    <a:cubicBezTo>
                      <a:pt x="0" y="12"/>
                      <a:pt x="5" y="12"/>
                      <a:pt x="13" y="8"/>
                    </a:cubicBezTo>
                    <a:cubicBezTo>
                      <a:pt x="17" y="6"/>
                      <a:pt x="25" y="0"/>
                      <a:pt x="25" y="0"/>
                    </a:cubicBezTo>
                    <a:cubicBezTo>
                      <a:pt x="37" y="2"/>
                      <a:pt x="41" y="2"/>
                      <a:pt x="49" y="10"/>
                    </a:cubicBezTo>
                    <a:cubicBezTo>
                      <a:pt x="45" y="21"/>
                      <a:pt x="46" y="12"/>
                      <a:pt x="53" y="20"/>
                    </a:cubicBezTo>
                    <a:cubicBezTo>
                      <a:pt x="56" y="24"/>
                      <a:pt x="61" y="32"/>
                      <a:pt x="61" y="32"/>
                    </a:cubicBezTo>
                    <a:cubicBezTo>
                      <a:pt x="56" y="47"/>
                      <a:pt x="53" y="42"/>
                      <a:pt x="41" y="38"/>
                    </a:cubicBezTo>
                    <a:cubicBezTo>
                      <a:pt x="27" y="47"/>
                      <a:pt x="34" y="48"/>
                      <a:pt x="23" y="44"/>
                    </a:cubicBezTo>
                    <a:cubicBezTo>
                      <a:pt x="22" y="42"/>
                      <a:pt x="21" y="38"/>
                      <a:pt x="21" y="38"/>
                    </a:cubicBezTo>
                    <a:close/>
                  </a:path>
                </a:pathLst>
              </a:custGeom>
              <a:solidFill>
                <a:schemeClr val="folHlink"/>
              </a:solidFill>
              <a:ln w="9525">
                <a:noFill/>
                <a:round/>
                <a:headEnd/>
                <a:tailEnd/>
              </a:ln>
            </p:spPr>
            <p:txBody>
              <a:bodyPr/>
              <a:lstStyle/>
              <a:p>
                <a:endParaRPr lang="zh-CN" altLang="en-US"/>
              </a:p>
            </p:txBody>
          </p:sp>
          <p:sp>
            <p:nvSpPr>
              <p:cNvPr id="49" name="任意多边形 82964"/>
              <p:cNvSpPr>
                <a:spLocks noChangeArrowheads="1"/>
              </p:cNvSpPr>
              <p:nvPr userDrawn="1"/>
            </p:nvSpPr>
            <p:spPr bwMode="auto">
              <a:xfrm>
                <a:off x="2572" y="852"/>
                <a:ext cx="286" cy="149"/>
              </a:xfrm>
              <a:custGeom>
                <a:avLst/>
                <a:gdLst>
                  <a:gd name="T0" fmla="*/ 46 w 286"/>
                  <a:gd name="T1" fmla="*/ 16 h 182"/>
                  <a:gd name="T2" fmla="*/ 36 w 286"/>
                  <a:gd name="T3" fmla="*/ 7 h 182"/>
                  <a:gd name="T4" fmla="*/ 26 w 286"/>
                  <a:gd name="T5" fmla="*/ 16 h 182"/>
                  <a:gd name="T6" fmla="*/ 0 w 286"/>
                  <a:gd name="T7" fmla="*/ 13 h 182"/>
                  <a:gd name="T8" fmla="*/ 10 w 286"/>
                  <a:gd name="T9" fmla="*/ 23 h 182"/>
                  <a:gd name="T10" fmla="*/ 16 w 286"/>
                  <a:gd name="T11" fmla="*/ 34 h 182"/>
                  <a:gd name="T12" fmla="*/ 24 w 286"/>
                  <a:gd name="T13" fmla="*/ 26 h 182"/>
                  <a:gd name="T14" fmla="*/ 30 w 286"/>
                  <a:gd name="T15" fmla="*/ 24 h 182"/>
                  <a:gd name="T16" fmla="*/ 48 w 286"/>
                  <a:gd name="T17" fmla="*/ 31 h 182"/>
                  <a:gd name="T18" fmla="*/ 70 w 286"/>
                  <a:gd name="T19" fmla="*/ 34 h 182"/>
                  <a:gd name="T20" fmla="*/ 88 w 286"/>
                  <a:gd name="T21" fmla="*/ 39 h 182"/>
                  <a:gd name="T22" fmla="*/ 106 w 286"/>
                  <a:gd name="T23" fmla="*/ 56 h 182"/>
                  <a:gd name="T24" fmla="*/ 104 w 286"/>
                  <a:gd name="T25" fmla="*/ 67 h 182"/>
                  <a:gd name="T26" fmla="*/ 98 w 286"/>
                  <a:gd name="T27" fmla="*/ 74 h 182"/>
                  <a:gd name="T28" fmla="*/ 122 w 286"/>
                  <a:gd name="T29" fmla="*/ 70 h 182"/>
                  <a:gd name="T30" fmla="*/ 140 w 286"/>
                  <a:gd name="T31" fmla="*/ 77 h 182"/>
                  <a:gd name="T32" fmla="*/ 168 w 286"/>
                  <a:gd name="T33" fmla="*/ 81 h 182"/>
                  <a:gd name="T34" fmla="*/ 174 w 286"/>
                  <a:gd name="T35" fmla="*/ 80 h 182"/>
                  <a:gd name="T36" fmla="*/ 168 w 286"/>
                  <a:gd name="T37" fmla="*/ 74 h 182"/>
                  <a:gd name="T38" fmla="*/ 178 w 286"/>
                  <a:gd name="T39" fmla="*/ 75 h 182"/>
                  <a:gd name="T40" fmla="*/ 186 w 286"/>
                  <a:gd name="T41" fmla="*/ 65 h 182"/>
                  <a:gd name="T42" fmla="*/ 202 w 286"/>
                  <a:gd name="T43" fmla="*/ 67 h 182"/>
                  <a:gd name="T44" fmla="*/ 214 w 286"/>
                  <a:gd name="T45" fmla="*/ 71 h 182"/>
                  <a:gd name="T46" fmla="*/ 244 w 286"/>
                  <a:gd name="T47" fmla="*/ 93 h 182"/>
                  <a:gd name="T48" fmla="*/ 262 w 286"/>
                  <a:gd name="T49" fmla="*/ 98 h 182"/>
                  <a:gd name="T50" fmla="*/ 284 w 286"/>
                  <a:gd name="T51" fmla="*/ 93 h 182"/>
                  <a:gd name="T52" fmla="*/ 268 w 286"/>
                  <a:gd name="T53" fmla="*/ 88 h 182"/>
                  <a:gd name="T54" fmla="*/ 256 w 286"/>
                  <a:gd name="T55" fmla="*/ 76 h 182"/>
                  <a:gd name="T56" fmla="*/ 250 w 286"/>
                  <a:gd name="T57" fmla="*/ 72 h 182"/>
                  <a:gd name="T58" fmla="*/ 248 w 286"/>
                  <a:gd name="T59" fmla="*/ 67 h 182"/>
                  <a:gd name="T60" fmla="*/ 236 w 286"/>
                  <a:gd name="T61" fmla="*/ 64 h 182"/>
                  <a:gd name="T62" fmla="*/ 240 w 286"/>
                  <a:gd name="T63" fmla="*/ 53 h 182"/>
                  <a:gd name="T64" fmla="*/ 220 w 286"/>
                  <a:gd name="T65" fmla="*/ 47 h 182"/>
                  <a:gd name="T66" fmla="*/ 210 w 286"/>
                  <a:gd name="T67" fmla="*/ 38 h 182"/>
                  <a:gd name="T68" fmla="*/ 190 w 286"/>
                  <a:gd name="T69" fmla="*/ 29 h 182"/>
                  <a:gd name="T70" fmla="*/ 168 w 286"/>
                  <a:gd name="T71" fmla="*/ 20 h 182"/>
                  <a:gd name="T72" fmla="*/ 156 w 286"/>
                  <a:gd name="T73" fmla="*/ 19 h 182"/>
                  <a:gd name="T74" fmla="*/ 120 w 286"/>
                  <a:gd name="T75" fmla="*/ 9 h 182"/>
                  <a:gd name="T76" fmla="*/ 102 w 286"/>
                  <a:gd name="T77" fmla="*/ 2 h 182"/>
                  <a:gd name="T78" fmla="*/ 96 w 286"/>
                  <a:gd name="T79" fmla="*/ 0 h 182"/>
                  <a:gd name="T80" fmla="*/ 70 w 286"/>
                  <a:gd name="T81" fmla="*/ 6 h 182"/>
                  <a:gd name="T82" fmla="*/ 56 w 286"/>
                  <a:gd name="T83" fmla="*/ 17 h 182"/>
                  <a:gd name="T84" fmla="*/ 46 w 286"/>
                  <a:gd name="T85" fmla="*/ 16 h 182"/>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286" h="182">
                    <a:moveTo>
                      <a:pt x="46" y="28"/>
                    </a:moveTo>
                    <a:cubicBezTo>
                      <a:pt x="41" y="14"/>
                      <a:pt x="46" y="17"/>
                      <a:pt x="36" y="14"/>
                    </a:cubicBezTo>
                    <a:cubicBezTo>
                      <a:pt x="31" y="17"/>
                      <a:pt x="26" y="30"/>
                      <a:pt x="26" y="30"/>
                    </a:cubicBezTo>
                    <a:cubicBezTo>
                      <a:pt x="12" y="25"/>
                      <a:pt x="19" y="21"/>
                      <a:pt x="0" y="24"/>
                    </a:cubicBezTo>
                    <a:cubicBezTo>
                      <a:pt x="2" y="33"/>
                      <a:pt x="2" y="37"/>
                      <a:pt x="10" y="42"/>
                    </a:cubicBezTo>
                    <a:cubicBezTo>
                      <a:pt x="12" y="49"/>
                      <a:pt x="14" y="55"/>
                      <a:pt x="16" y="62"/>
                    </a:cubicBezTo>
                    <a:cubicBezTo>
                      <a:pt x="24" y="59"/>
                      <a:pt x="27" y="57"/>
                      <a:pt x="24" y="48"/>
                    </a:cubicBezTo>
                    <a:cubicBezTo>
                      <a:pt x="26" y="47"/>
                      <a:pt x="28" y="43"/>
                      <a:pt x="30" y="44"/>
                    </a:cubicBezTo>
                    <a:cubicBezTo>
                      <a:pt x="48" y="48"/>
                      <a:pt x="36" y="52"/>
                      <a:pt x="48" y="56"/>
                    </a:cubicBezTo>
                    <a:cubicBezTo>
                      <a:pt x="74" y="65"/>
                      <a:pt x="47" y="56"/>
                      <a:pt x="70" y="62"/>
                    </a:cubicBezTo>
                    <a:cubicBezTo>
                      <a:pt x="77" y="64"/>
                      <a:pt x="88" y="72"/>
                      <a:pt x="88" y="72"/>
                    </a:cubicBezTo>
                    <a:cubicBezTo>
                      <a:pt x="96" y="84"/>
                      <a:pt x="102" y="87"/>
                      <a:pt x="106" y="102"/>
                    </a:cubicBezTo>
                    <a:cubicBezTo>
                      <a:pt x="105" y="109"/>
                      <a:pt x="106" y="115"/>
                      <a:pt x="104" y="122"/>
                    </a:cubicBezTo>
                    <a:cubicBezTo>
                      <a:pt x="103" y="126"/>
                      <a:pt x="94" y="132"/>
                      <a:pt x="98" y="134"/>
                    </a:cubicBezTo>
                    <a:cubicBezTo>
                      <a:pt x="106" y="137"/>
                      <a:pt x="122" y="128"/>
                      <a:pt x="122" y="128"/>
                    </a:cubicBezTo>
                    <a:cubicBezTo>
                      <a:pt x="130" y="131"/>
                      <a:pt x="133" y="135"/>
                      <a:pt x="140" y="140"/>
                    </a:cubicBezTo>
                    <a:cubicBezTo>
                      <a:pt x="148" y="145"/>
                      <a:pt x="159" y="145"/>
                      <a:pt x="168" y="148"/>
                    </a:cubicBezTo>
                    <a:cubicBezTo>
                      <a:pt x="170" y="147"/>
                      <a:pt x="173" y="148"/>
                      <a:pt x="174" y="146"/>
                    </a:cubicBezTo>
                    <a:cubicBezTo>
                      <a:pt x="176" y="142"/>
                      <a:pt x="164" y="136"/>
                      <a:pt x="168" y="134"/>
                    </a:cubicBezTo>
                    <a:cubicBezTo>
                      <a:pt x="171" y="132"/>
                      <a:pt x="175" y="135"/>
                      <a:pt x="178" y="136"/>
                    </a:cubicBezTo>
                    <a:cubicBezTo>
                      <a:pt x="182" y="131"/>
                      <a:pt x="186" y="118"/>
                      <a:pt x="186" y="118"/>
                    </a:cubicBezTo>
                    <a:cubicBezTo>
                      <a:pt x="189" y="119"/>
                      <a:pt x="199" y="120"/>
                      <a:pt x="202" y="122"/>
                    </a:cubicBezTo>
                    <a:cubicBezTo>
                      <a:pt x="206" y="124"/>
                      <a:pt x="214" y="130"/>
                      <a:pt x="214" y="130"/>
                    </a:cubicBezTo>
                    <a:cubicBezTo>
                      <a:pt x="224" y="145"/>
                      <a:pt x="228" y="158"/>
                      <a:pt x="244" y="168"/>
                    </a:cubicBezTo>
                    <a:cubicBezTo>
                      <a:pt x="250" y="172"/>
                      <a:pt x="262" y="178"/>
                      <a:pt x="262" y="178"/>
                    </a:cubicBezTo>
                    <a:cubicBezTo>
                      <a:pt x="265" y="178"/>
                      <a:pt x="286" y="182"/>
                      <a:pt x="284" y="170"/>
                    </a:cubicBezTo>
                    <a:cubicBezTo>
                      <a:pt x="283" y="164"/>
                      <a:pt x="268" y="160"/>
                      <a:pt x="268" y="160"/>
                    </a:cubicBezTo>
                    <a:cubicBezTo>
                      <a:pt x="261" y="150"/>
                      <a:pt x="270" y="143"/>
                      <a:pt x="256" y="138"/>
                    </a:cubicBezTo>
                    <a:cubicBezTo>
                      <a:pt x="254" y="136"/>
                      <a:pt x="251" y="135"/>
                      <a:pt x="250" y="132"/>
                    </a:cubicBezTo>
                    <a:cubicBezTo>
                      <a:pt x="248" y="129"/>
                      <a:pt x="250" y="125"/>
                      <a:pt x="248" y="122"/>
                    </a:cubicBezTo>
                    <a:cubicBezTo>
                      <a:pt x="246" y="118"/>
                      <a:pt x="240" y="118"/>
                      <a:pt x="236" y="116"/>
                    </a:cubicBezTo>
                    <a:cubicBezTo>
                      <a:pt x="230" y="107"/>
                      <a:pt x="227" y="100"/>
                      <a:pt x="240" y="96"/>
                    </a:cubicBezTo>
                    <a:cubicBezTo>
                      <a:pt x="236" y="83"/>
                      <a:pt x="236" y="84"/>
                      <a:pt x="220" y="86"/>
                    </a:cubicBezTo>
                    <a:cubicBezTo>
                      <a:pt x="209" y="82"/>
                      <a:pt x="208" y="82"/>
                      <a:pt x="210" y="70"/>
                    </a:cubicBezTo>
                    <a:cubicBezTo>
                      <a:pt x="207" y="60"/>
                      <a:pt x="199" y="57"/>
                      <a:pt x="190" y="54"/>
                    </a:cubicBezTo>
                    <a:cubicBezTo>
                      <a:pt x="181" y="45"/>
                      <a:pt x="181" y="42"/>
                      <a:pt x="168" y="38"/>
                    </a:cubicBezTo>
                    <a:cubicBezTo>
                      <a:pt x="164" y="37"/>
                      <a:pt x="156" y="34"/>
                      <a:pt x="156" y="34"/>
                    </a:cubicBezTo>
                    <a:cubicBezTo>
                      <a:pt x="146" y="24"/>
                      <a:pt x="134" y="21"/>
                      <a:pt x="120" y="16"/>
                    </a:cubicBezTo>
                    <a:cubicBezTo>
                      <a:pt x="113" y="14"/>
                      <a:pt x="108" y="8"/>
                      <a:pt x="102" y="4"/>
                    </a:cubicBezTo>
                    <a:cubicBezTo>
                      <a:pt x="100" y="3"/>
                      <a:pt x="96" y="0"/>
                      <a:pt x="96" y="0"/>
                    </a:cubicBezTo>
                    <a:cubicBezTo>
                      <a:pt x="83" y="2"/>
                      <a:pt x="79" y="1"/>
                      <a:pt x="70" y="10"/>
                    </a:cubicBezTo>
                    <a:cubicBezTo>
                      <a:pt x="67" y="19"/>
                      <a:pt x="63" y="27"/>
                      <a:pt x="56" y="32"/>
                    </a:cubicBezTo>
                    <a:cubicBezTo>
                      <a:pt x="49" y="30"/>
                      <a:pt x="52" y="31"/>
                      <a:pt x="46" y="28"/>
                    </a:cubicBezTo>
                    <a:close/>
                  </a:path>
                </a:pathLst>
              </a:custGeom>
              <a:solidFill>
                <a:schemeClr val="folHlink"/>
              </a:solidFill>
              <a:ln w="9525">
                <a:noFill/>
                <a:round/>
                <a:headEnd/>
                <a:tailEnd/>
              </a:ln>
            </p:spPr>
            <p:txBody>
              <a:bodyPr/>
              <a:lstStyle/>
              <a:p>
                <a:endParaRPr lang="zh-CN" altLang="en-US"/>
              </a:p>
            </p:txBody>
          </p:sp>
          <p:sp>
            <p:nvSpPr>
              <p:cNvPr id="50" name="任意多边形 82965"/>
              <p:cNvSpPr>
                <a:spLocks noChangeArrowheads="1"/>
              </p:cNvSpPr>
              <p:nvPr userDrawn="1"/>
            </p:nvSpPr>
            <p:spPr bwMode="auto">
              <a:xfrm>
                <a:off x="2820" y="866"/>
                <a:ext cx="78" cy="64"/>
              </a:xfrm>
              <a:custGeom>
                <a:avLst/>
                <a:gdLst>
                  <a:gd name="T0" fmla="*/ 1 w 78"/>
                  <a:gd name="T1" fmla="*/ 32 h 78"/>
                  <a:gd name="T2" fmla="*/ 27 w 78"/>
                  <a:gd name="T3" fmla="*/ 33 h 78"/>
                  <a:gd name="T4" fmla="*/ 45 w 78"/>
                  <a:gd name="T5" fmla="*/ 26 h 78"/>
                  <a:gd name="T6" fmla="*/ 57 w 78"/>
                  <a:gd name="T7" fmla="*/ 17 h 78"/>
                  <a:gd name="T8" fmla="*/ 43 w 78"/>
                  <a:gd name="T9" fmla="*/ 7 h 78"/>
                  <a:gd name="T10" fmla="*/ 43 w 78"/>
                  <a:gd name="T11" fmla="*/ 2 h 78"/>
                  <a:gd name="T12" fmla="*/ 71 w 78"/>
                  <a:gd name="T13" fmla="*/ 14 h 78"/>
                  <a:gd name="T14" fmla="*/ 67 w 78"/>
                  <a:gd name="T15" fmla="*/ 30 h 78"/>
                  <a:gd name="T16" fmla="*/ 33 w 78"/>
                  <a:gd name="T17" fmla="*/ 43 h 78"/>
                  <a:gd name="T18" fmla="*/ 9 w 78"/>
                  <a:gd name="T19" fmla="*/ 36 h 78"/>
                  <a:gd name="T20" fmla="*/ 3 w 78"/>
                  <a:gd name="T21" fmla="*/ 34 h 78"/>
                  <a:gd name="T22" fmla="*/ 1 w 78"/>
                  <a:gd name="T23" fmla="*/ 32 h 7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78" h="78">
                    <a:moveTo>
                      <a:pt x="1" y="58"/>
                    </a:moveTo>
                    <a:cubicBezTo>
                      <a:pt x="6" y="44"/>
                      <a:pt x="18" y="57"/>
                      <a:pt x="27" y="60"/>
                    </a:cubicBezTo>
                    <a:cubicBezTo>
                      <a:pt x="35" y="57"/>
                      <a:pt x="38" y="52"/>
                      <a:pt x="45" y="48"/>
                    </a:cubicBezTo>
                    <a:cubicBezTo>
                      <a:pt x="48" y="40"/>
                      <a:pt x="51" y="36"/>
                      <a:pt x="57" y="30"/>
                    </a:cubicBezTo>
                    <a:cubicBezTo>
                      <a:pt x="55" y="23"/>
                      <a:pt x="43" y="14"/>
                      <a:pt x="43" y="14"/>
                    </a:cubicBezTo>
                    <a:cubicBezTo>
                      <a:pt x="33" y="0"/>
                      <a:pt x="30" y="1"/>
                      <a:pt x="43" y="4"/>
                    </a:cubicBezTo>
                    <a:cubicBezTo>
                      <a:pt x="54" y="11"/>
                      <a:pt x="58" y="22"/>
                      <a:pt x="71" y="26"/>
                    </a:cubicBezTo>
                    <a:cubicBezTo>
                      <a:pt x="78" y="37"/>
                      <a:pt x="78" y="46"/>
                      <a:pt x="67" y="54"/>
                    </a:cubicBezTo>
                    <a:cubicBezTo>
                      <a:pt x="51" y="49"/>
                      <a:pt x="53" y="71"/>
                      <a:pt x="33" y="78"/>
                    </a:cubicBezTo>
                    <a:cubicBezTo>
                      <a:pt x="16" y="72"/>
                      <a:pt x="25" y="76"/>
                      <a:pt x="9" y="66"/>
                    </a:cubicBezTo>
                    <a:cubicBezTo>
                      <a:pt x="7" y="65"/>
                      <a:pt x="3" y="62"/>
                      <a:pt x="3" y="62"/>
                    </a:cubicBezTo>
                    <a:cubicBezTo>
                      <a:pt x="0" y="54"/>
                      <a:pt x="13" y="42"/>
                      <a:pt x="1" y="58"/>
                    </a:cubicBezTo>
                    <a:close/>
                  </a:path>
                </a:pathLst>
              </a:custGeom>
              <a:solidFill>
                <a:schemeClr val="folHlink"/>
              </a:solidFill>
              <a:ln w="9525">
                <a:noFill/>
                <a:round/>
                <a:headEnd/>
                <a:tailEnd/>
              </a:ln>
            </p:spPr>
            <p:txBody>
              <a:bodyPr/>
              <a:lstStyle/>
              <a:p>
                <a:endParaRPr lang="zh-CN" altLang="en-US"/>
              </a:p>
            </p:txBody>
          </p:sp>
          <p:sp>
            <p:nvSpPr>
              <p:cNvPr id="51" name="任意多边形 82966"/>
              <p:cNvSpPr>
                <a:spLocks noChangeArrowheads="1"/>
              </p:cNvSpPr>
              <p:nvPr userDrawn="1"/>
            </p:nvSpPr>
            <p:spPr bwMode="auto">
              <a:xfrm>
                <a:off x="2984" y="732"/>
                <a:ext cx="19" cy="14"/>
              </a:xfrm>
              <a:custGeom>
                <a:avLst/>
                <a:gdLst>
                  <a:gd name="T0" fmla="*/ 3 w 17"/>
                  <a:gd name="T1" fmla="*/ 2 h 18"/>
                  <a:gd name="T2" fmla="*/ 3 w 17"/>
                  <a:gd name="T3" fmla="*/ 7 h 18"/>
                  <a:gd name="T4" fmla="*/ 3 w 17"/>
                  <a:gd name="T5" fmla="*/ 2 h 18"/>
                  <a:gd name="T6" fmla="*/ 0 60000 65536"/>
                  <a:gd name="T7" fmla="*/ 0 60000 65536"/>
                  <a:gd name="T8" fmla="*/ 0 60000 65536"/>
                </a:gdLst>
                <a:ahLst/>
                <a:cxnLst>
                  <a:cxn ang="T6">
                    <a:pos x="T0" y="T1"/>
                  </a:cxn>
                  <a:cxn ang="T7">
                    <a:pos x="T2" y="T3"/>
                  </a:cxn>
                  <a:cxn ang="T8">
                    <a:pos x="T4" y="T5"/>
                  </a:cxn>
                </a:cxnLst>
                <a:rect l="0" t="0" r="r" b="b"/>
                <a:pathLst>
                  <a:path w="17" h="18">
                    <a:moveTo>
                      <a:pt x="3" y="4"/>
                    </a:moveTo>
                    <a:cubicBezTo>
                      <a:pt x="17" y="7"/>
                      <a:pt x="16" y="18"/>
                      <a:pt x="3" y="14"/>
                    </a:cubicBezTo>
                    <a:cubicBezTo>
                      <a:pt x="0" y="6"/>
                      <a:pt x="7" y="0"/>
                      <a:pt x="3" y="4"/>
                    </a:cubicBezTo>
                    <a:close/>
                  </a:path>
                </a:pathLst>
              </a:custGeom>
              <a:solidFill>
                <a:schemeClr val="folHlink"/>
              </a:solidFill>
              <a:ln w="9525">
                <a:noFill/>
                <a:round/>
                <a:headEnd/>
                <a:tailEnd/>
              </a:ln>
            </p:spPr>
            <p:txBody>
              <a:bodyPr/>
              <a:lstStyle/>
              <a:p>
                <a:endParaRPr lang="zh-CN" altLang="en-US"/>
              </a:p>
            </p:txBody>
          </p:sp>
          <p:sp>
            <p:nvSpPr>
              <p:cNvPr id="52" name="任意多边形 82967"/>
              <p:cNvSpPr>
                <a:spLocks noChangeArrowheads="1"/>
              </p:cNvSpPr>
              <p:nvPr userDrawn="1"/>
            </p:nvSpPr>
            <p:spPr bwMode="auto">
              <a:xfrm>
                <a:off x="3083" y="830"/>
                <a:ext cx="26" cy="19"/>
              </a:xfrm>
              <a:custGeom>
                <a:avLst/>
                <a:gdLst>
                  <a:gd name="T0" fmla="*/ 8 w 26"/>
                  <a:gd name="T1" fmla="*/ 9 h 22"/>
                  <a:gd name="T2" fmla="*/ 14 w 26"/>
                  <a:gd name="T3" fmla="*/ 0 h 22"/>
                  <a:gd name="T4" fmla="*/ 14 w 26"/>
                  <a:gd name="T5" fmla="*/ 14 h 22"/>
                  <a:gd name="T6" fmla="*/ 8 w 26"/>
                  <a:gd name="T7" fmla="*/ 9 h 2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6" h="22">
                    <a:moveTo>
                      <a:pt x="8" y="14"/>
                    </a:moveTo>
                    <a:cubicBezTo>
                      <a:pt x="5" y="6"/>
                      <a:pt x="5" y="3"/>
                      <a:pt x="14" y="0"/>
                    </a:cubicBezTo>
                    <a:cubicBezTo>
                      <a:pt x="26" y="4"/>
                      <a:pt x="23" y="16"/>
                      <a:pt x="14" y="22"/>
                    </a:cubicBezTo>
                    <a:cubicBezTo>
                      <a:pt x="0" y="17"/>
                      <a:pt x="13" y="3"/>
                      <a:pt x="8" y="14"/>
                    </a:cubicBezTo>
                    <a:close/>
                  </a:path>
                </a:pathLst>
              </a:custGeom>
              <a:solidFill>
                <a:schemeClr val="folHlink"/>
              </a:solidFill>
              <a:ln w="9525">
                <a:noFill/>
                <a:round/>
                <a:headEnd/>
                <a:tailEnd/>
              </a:ln>
            </p:spPr>
            <p:txBody>
              <a:bodyPr/>
              <a:lstStyle/>
              <a:p>
                <a:endParaRPr lang="zh-CN" altLang="en-US"/>
              </a:p>
            </p:txBody>
          </p:sp>
          <p:sp>
            <p:nvSpPr>
              <p:cNvPr id="53" name="任意多边形 82968"/>
              <p:cNvSpPr>
                <a:spLocks noChangeArrowheads="1"/>
              </p:cNvSpPr>
              <p:nvPr userDrawn="1"/>
            </p:nvSpPr>
            <p:spPr bwMode="auto">
              <a:xfrm>
                <a:off x="2766" y="610"/>
                <a:ext cx="19" cy="12"/>
              </a:xfrm>
              <a:custGeom>
                <a:avLst/>
                <a:gdLst>
                  <a:gd name="T0" fmla="*/ 7 w 20"/>
                  <a:gd name="T1" fmla="*/ 6 h 15"/>
                  <a:gd name="T2" fmla="*/ 14 w 20"/>
                  <a:gd name="T3" fmla="*/ 2 h 15"/>
                  <a:gd name="T4" fmla="*/ 9 w 20"/>
                  <a:gd name="T5" fmla="*/ 6 h 15"/>
                  <a:gd name="T6" fmla="*/ 7 w 20"/>
                  <a:gd name="T7" fmla="*/ 6 h 1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 h="15">
                    <a:moveTo>
                      <a:pt x="7" y="12"/>
                    </a:moveTo>
                    <a:cubicBezTo>
                      <a:pt x="0" y="1"/>
                      <a:pt x="6" y="0"/>
                      <a:pt x="17" y="2"/>
                    </a:cubicBezTo>
                    <a:cubicBezTo>
                      <a:pt x="20" y="10"/>
                      <a:pt x="18" y="15"/>
                      <a:pt x="9" y="12"/>
                    </a:cubicBezTo>
                    <a:cubicBezTo>
                      <a:pt x="4" y="4"/>
                      <a:pt x="4" y="4"/>
                      <a:pt x="7" y="12"/>
                    </a:cubicBezTo>
                    <a:close/>
                  </a:path>
                </a:pathLst>
              </a:custGeom>
              <a:solidFill>
                <a:schemeClr val="folHlink"/>
              </a:solidFill>
              <a:ln w="9525">
                <a:noFill/>
                <a:round/>
                <a:headEnd/>
                <a:tailEnd/>
              </a:ln>
            </p:spPr>
            <p:txBody>
              <a:bodyPr/>
              <a:lstStyle/>
              <a:p>
                <a:endParaRPr lang="zh-CN" altLang="en-US"/>
              </a:p>
            </p:txBody>
          </p:sp>
          <p:sp>
            <p:nvSpPr>
              <p:cNvPr id="54" name="任意多边形 82969"/>
              <p:cNvSpPr>
                <a:spLocks noChangeArrowheads="1"/>
              </p:cNvSpPr>
              <p:nvPr userDrawn="1"/>
            </p:nvSpPr>
            <p:spPr bwMode="auto">
              <a:xfrm>
                <a:off x="2600" y="712"/>
                <a:ext cx="19" cy="12"/>
              </a:xfrm>
              <a:custGeom>
                <a:avLst/>
                <a:gdLst>
                  <a:gd name="T0" fmla="*/ 7 w 20"/>
                  <a:gd name="T1" fmla="*/ 6 h 15"/>
                  <a:gd name="T2" fmla="*/ 12 w 20"/>
                  <a:gd name="T3" fmla="*/ 2 h 15"/>
                  <a:gd name="T4" fmla="*/ 12 w 20"/>
                  <a:gd name="T5" fmla="*/ 7 h 15"/>
                  <a:gd name="T6" fmla="*/ 7 w 20"/>
                  <a:gd name="T7" fmla="*/ 6 h 1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 h="15">
                    <a:moveTo>
                      <a:pt x="7" y="12"/>
                    </a:moveTo>
                    <a:cubicBezTo>
                      <a:pt x="0" y="2"/>
                      <a:pt x="3" y="0"/>
                      <a:pt x="15" y="2"/>
                    </a:cubicBezTo>
                    <a:cubicBezTo>
                      <a:pt x="16" y="4"/>
                      <a:pt x="20" y="12"/>
                      <a:pt x="15" y="14"/>
                    </a:cubicBezTo>
                    <a:cubicBezTo>
                      <a:pt x="12" y="15"/>
                      <a:pt x="7" y="12"/>
                      <a:pt x="7" y="12"/>
                    </a:cubicBezTo>
                    <a:close/>
                  </a:path>
                </a:pathLst>
              </a:custGeom>
              <a:solidFill>
                <a:schemeClr val="folHlink"/>
              </a:solidFill>
              <a:ln w="9525">
                <a:noFill/>
                <a:round/>
                <a:headEnd/>
                <a:tailEnd/>
              </a:ln>
            </p:spPr>
            <p:txBody>
              <a:bodyPr/>
              <a:lstStyle/>
              <a:p>
                <a:endParaRPr lang="zh-CN" altLang="en-US"/>
              </a:p>
            </p:txBody>
          </p:sp>
          <p:sp>
            <p:nvSpPr>
              <p:cNvPr id="55" name="任意多边形 82970"/>
              <p:cNvSpPr>
                <a:spLocks noChangeArrowheads="1"/>
              </p:cNvSpPr>
              <p:nvPr userDrawn="1"/>
            </p:nvSpPr>
            <p:spPr bwMode="auto">
              <a:xfrm>
                <a:off x="2417" y="680"/>
                <a:ext cx="80" cy="66"/>
              </a:xfrm>
              <a:custGeom>
                <a:avLst/>
                <a:gdLst>
                  <a:gd name="T0" fmla="*/ 0 w 80"/>
                  <a:gd name="T1" fmla="*/ 28 h 80"/>
                  <a:gd name="T2" fmla="*/ 14 w 80"/>
                  <a:gd name="T3" fmla="*/ 14 h 80"/>
                  <a:gd name="T4" fmla="*/ 26 w 80"/>
                  <a:gd name="T5" fmla="*/ 12 h 80"/>
                  <a:gd name="T6" fmla="*/ 48 w 80"/>
                  <a:gd name="T7" fmla="*/ 10 h 80"/>
                  <a:gd name="T8" fmla="*/ 58 w 80"/>
                  <a:gd name="T9" fmla="*/ 0 h 80"/>
                  <a:gd name="T10" fmla="*/ 80 w 80"/>
                  <a:gd name="T11" fmla="*/ 22 h 80"/>
                  <a:gd name="T12" fmla="*/ 70 w 80"/>
                  <a:gd name="T13" fmla="*/ 31 h 80"/>
                  <a:gd name="T14" fmla="*/ 54 w 80"/>
                  <a:gd name="T15" fmla="*/ 35 h 80"/>
                  <a:gd name="T16" fmla="*/ 48 w 80"/>
                  <a:gd name="T17" fmla="*/ 45 h 80"/>
                  <a:gd name="T18" fmla="*/ 32 w 80"/>
                  <a:gd name="T19" fmla="*/ 38 h 80"/>
                  <a:gd name="T20" fmla="*/ 38 w 80"/>
                  <a:gd name="T21" fmla="*/ 29 h 80"/>
                  <a:gd name="T22" fmla="*/ 30 w 80"/>
                  <a:gd name="T23" fmla="*/ 16 h 80"/>
                  <a:gd name="T24" fmla="*/ 20 w 80"/>
                  <a:gd name="T25" fmla="*/ 27 h 80"/>
                  <a:gd name="T26" fmla="*/ 8 w 80"/>
                  <a:gd name="T27" fmla="*/ 31 h 80"/>
                  <a:gd name="T28" fmla="*/ 0 w 80"/>
                  <a:gd name="T29" fmla="*/ 28 h 8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80" h="80">
                    <a:moveTo>
                      <a:pt x="0" y="50"/>
                    </a:moveTo>
                    <a:cubicBezTo>
                      <a:pt x="1" y="47"/>
                      <a:pt x="12" y="25"/>
                      <a:pt x="14" y="24"/>
                    </a:cubicBezTo>
                    <a:cubicBezTo>
                      <a:pt x="17" y="22"/>
                      <a:pt x="26" y="20"/>
                      <a:pt x="26" y="20"/>
                    </a:cubicBezTo>
                    <a:cubicBezTo>
                      <a:pt x="34" y="23"/>
                      <a:pt x="40" y="21"/>
                      <a:pt x="48" y="18"/>
                    </a:cubicBezTo>
                    <a:cubicBezTo>
                      <a:pt x="52" y="12"/>
                      <a:pt x="54" y="6"/>
                      <a:pt x="58" y="0"/>
                    </a:cubicBezTo>
                    <a:cubicBezTo>
                      <a:pt x="70" y="4"/>
                      <a:pt x="76" y="28"/>
                      <a:pt x="80" y="40"/>
                    </a:cubicBezTo>
                    <a:cubicBezTo>
                      <a:pt x="75" y="54"/>
                      <a:pt x="80" y="50"/>
                      <a:pt x="70" y="56"/>
                    </a:cubicBezTo>
                    <a:cubicBezTo>
                      <a:pt x="61" y="53"/>
                      <a:pt x="59" y="54"/>
                      <a:pt x="54" y="62"/>
                    </a:cubicBezTo>
                    <a:cubicBezTo>
                      <a:pt x="57" y="71"/>
                      <a:pt x="56" y="75"/>
                      <a:pt x="48" y="80"/>
                    </a:cubicBezTo>
                    <a:cubicBezTo>
                      <a:pt x="40" y="77"/>
                      <a:pt x="39" y="72"/>
                      <a:pt x="32" y="68"/>
                    </a:cubicBezTo>
                    <a:cubicBezTo>
                      <a:pt x="26" y="59"/>
                      <a:pt x="30" y="57"/>
                      <a:pt x="38" y="52"/>
                    </a:cubicBezTo>
                    <a:cubicBezTo>
                      <a:pt x="41" y="42"/>
                      <a:pt x="39" y="34"/>
                      <a:pt x="30" y="28"/>
                    </a:cubicBezTo>
                    <a:cubicBezTo>
                      <a:pt x="20" y="31"/>
                      <a:pt x="30" y="40"/>
                      <a:pt x="20" y="48"/>
                    </a:cubicBezTo>
                    <a:cubicBezTo>
                      <a:pt x="16" y="51"/>
                      <a:pt x="8" y="56"/>
                      <a:pt x="8" y="56"/>
                    </a:cubicBezTo>
                    <a:cubicBezTo>
                      <a:pt x="2" y="50"/>
                      <a:pt x="5" y="50"/>
                      <a:pt x="0" y="50"/>
                    </a:cubicBezTo>
                    <a:close/>
                  </a:path>
                </a:pathLst>
              </a:custGeom>
              <a:solidFill>
                <a:schemeClr val="folHlink"/>
              </a:solidFill>
              <a:ln w="9525">
                <a:noFill/>
                <a:round/>
                <a:headEnd/>
                <a:tailEnd/>
              </a:ln>
            </p:spPr>
            <p:txBody>
              <a:bodyPr/>
              <a:lstStyle/>
              <a:p>
                <a:endParaRPr lang="zh-CN" altLang="en-US"/>
              </a:p>
            </p:txBody>
          </p:sp>
          <p:sp>
            <p:nvSpPr>
              <p:cNvPr id="56" name="任意多边形 82971"/>
              <p:cNvSpPr>
                <a:spLocks noChangeArrowheads="1"/>
              </p:cNvSpPr>
              <p:nvPr userDrawn="1"/>
            </p:nvSpPr>
            <p:spPr bwMode="auto">
              <a:xfrm>
                <a:off x="2391" y="541"/>
                <a:ext cx="94" cy="142"/>
              </a:xfrm>
              <a:custGeom>
                <a:avLst/>
                <a:gdLst>
                  <a:gd name="T0" fmla="*/ 14 w 94"/>
                  <a:gd name="T1" fmla="*/ 52 h 174"/>
                  <a:gd name="T2" fmla="*/ 26 w 94"/>
                  <a:gd name="T3" fmla="*/ 69 h 174"/>
                  <a:gd name="T4" fmla="*/ 32 w 94"/>
                  <a:gd name="T5" fmla="*/ 59 h 174"/>
                  <a:gd name="T6" fmla="*/ 52 w 94"/>
                  <a:gd name="T7" fmla="*/ 55 h 174"/>
                  <a:gd name="T8" fmla="*/ 46 w 94"/>
                  <a:gd name="T9" fmla="*/ 67 h 174"/>
                  <a:gd name="T10" fmla="*/ 66 w 94"/>
                  <a:gd name="T11" fmla="*/ 69 h 174"/>
                  <a:gd name="T12" fmla="*/ 76 w 94"/>
                  <a:gd name="T13" fmla="*/ 78 h 174"/>
                  <a:gd name="T14" fmla="*/ 58 w 94"/>
                  <a:gd name="T15" fmla="*/ 81 h 174"/>
                  <a:gd name="T16" fmla="*/ 74 w 94"/>
                  <a:gd name="T17" fmla="*/ 95 h 174"/>
                  <a:gd name="T18" fmla="*/ 84 w 94"/>
                  <a:gd name="T19" fmla="*/ 84 h 174"/>
                  <a:gd name="T20" fmla="*/ 82 w 94"/>
                  <a:gd name="T21" fmla="*/ 60 h 174"/>
                  <a:gd name="T22" fmla="*/ 60 w 94"/>
                  <a:gd name="T23" fmla="*/ 58 h 174"/>
                  <a:gd name="T24" fmla="*/ 50 w 94"/>
                  <a:gd name="T25" fmla="*/ 45 h 174"/>
                  <a:gd name="T26" fmla="*/ 34 w 94"/>
                  <a:gd name="T27" fmla="*/ 45 h 174"/>
                  <a:gd name="T28" fmla="*/ 30 w 94"/>
                  <a:gd name="T29" fmla="*/ 38 h 174"/>
                  <a:gd name="T30" fmla="*/ 42 w 94"/>
                  <a:gd name="T31" fmla="*/ 23 h 174"/>
                  <a:gd name="T32" fmla="*/ 30 w 94"/>
                  <a:gd name="T33" fmla="*/ 0 h 174"/>
                  <a:gd name="T34" fmla="*/ 18 w 94"/>
                  <a:gd name="T35" fmla="*/ 12 h 174"/>
                  <a:gd name="T36" fmla="*/ 4 w 94"/>
                  <a:gd name="T37" fmla="*/ 25 h 174"/>
                  <a:gd name="T38" fmla="*/ 14 w 94"/>
                  <a:gd name="T39" fmla="*/ 42 h 174"/>
                  <a:gd name="T40" fmla="*/ 14 w 94"/>
                  <a:gd name="T41" fmla="*/ 52 h 17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94" h="174">
                    <a:moveTo>
                      <a:pt x="14" y="96"/>
                    </a:moveTo>
                    <a:cubicBezTo>
                      <a:pt x="11" y="109"/>
                      <a:pt x="15" y="120"/>
                      <a:pt x="26" y="128"/>
                    </a:cubicBezTo>
                    <a:cubicBezTo>
                      <a:pt x="34" y="120"/>
                      <a:pt x="35" y="119"/>
                      <a:pt x="32" y="108"/>
                    </a:cubicBezTo>
                    <a:cubicBezTo>
                      <a:pt x="35" y="92"/>
                      <a:pt x="39" y="92"/>
                      <a:pt x="52" y="100"/>
                    </a:cubicBezTo>
                    <a:cubicBezTo>
                      <a:pt x="59" y="110"/>
                      <a:pt x="49" y="114"/>
                      <a:pt x="46" y="124"/>
                    </a:cubicBezTo>
                    <a:cubicBezTo>
                      <a:pt x="50" y="137"/>
                      <a:pt x="57" y="129"/>
                      <a:pt x="66" y="126"/>
                    </a:cubicBezTo>
                    <a:cubicBezTo>
                      <a:pt x="77" y="129"/>
                      <a:pt x="79" y="131"/>
                      <a:pt x="76" y="142"/>
                    </a:cubicBezTo>
                    <a:cubicBezTo>
                      <a:pt x="67" y="139"/>
                      <a:pt x="65" y="141"/>
                      <a:pt x="58" y="148"/>
                    </a:cubicBezTo>
                    <a:cubicBezTo>
                      <a:pt x="60" y="160"/>
                      <a:pt x="62" y="170"/>
                      <a:pt x="74" y="174"/>
                    </a:cubicBezTo>
                    <a:cubicBezTo>
                      <a:pt x="77" y="165"/>
                      <a:pt x="74" y="157"/>
                      <a:pt x="84" y="154"/>
                    </a:cubicBezTo>
                    <a:cubicBezTo>
                      <a:pt x="91" y="143"/>
                      <a:pt x="94" y="122"/>
                      <a:pt x="82" y="112"/>
                    </a:cubicBezTo>
                    <a:cubicBezTo>
                      <a:pt x="77" y="108"/>
                      <a:pt x="66" y="108"/>
                      <a:pt x="60" y="106"/>
                    </a:cubicBezTo>
                    <a:cubicBezTo>
                      <a:pt x="65" y="92"/>
                      <a:pt x="66" y="87"/>
                      <a:pt x="50" y="82"/>
                    </a:cubicBezTo>
                    <a:cubicBezTo>
                      <a:pt x="48" y="82"/>
                      <a:pt x="37" y="86"/>
                      <a:pt x="34" y="82"/>
                    </a:cubicBezTo>
                    <a:cubicBezTo>
                      <a:pt x="32" y="79"/>
                      <a:pt x="30" y="70"/>
                      <a:pt x="30" y="70"/>
                    </a:cubicBezTo>
                    <a:cubicBezTo>
                      <a:pt x="32" y="54"/>
                      <a:pt x="32" y="52"/>
                      <a:pt x="42" y="42"/>
                    </a:cubicBezTo>
                    <a:cubicBezTo>
                      <a:pt x="41" y="30"/>
                      <a:pt x="45" y="5"/>
                      <a:pt x="30" y="0"/>
                    </a:cubicBezTo>
                    <a:cubicBezTo>
                      <a:pt x="14" y="4"/>
                      <a:pt x="16" y="4"/>
                      <a:pt x="18" y="22"/>
                    </a:cubicBezTo>
                    <a:cubicBezTo>
                      <a:pt x="16" y="39"/>
                      <a:pt x="15" y="35"/>
                      <a:pt x="4" y="46"/>
                    </a:cubicBezTo>
                    <a:cubicBezTo>
                      <a:pt x="0" y="59"/>
                      <a:pt x="5" y="67"/>
                      <a:pt x="14" y="76"/>
                    </a:cubicBezTo>
                    <a:cubicBezTo>
                      <a:pt x="15" y="80"/>
                      <a:pt x="17" y="93"/>
                      <a:pt x="14" y="96"/>
                    </a:cubicBezTo>
                    <a:close/>
                  </a:path>
                </a:pathLst>
              </a:custGeom>
              <a:solidFill>
                <a:schemeClr val="folHlink"/>
              </a:solidFill>
              <a:ln w="9525">
                <a:noFill/>
                <a:round/>
                <a:headEnd/>
                <a:tailEnd/>
              </a:ln>
            </p:spPr>
            <p:txBody>
              <a:bodyPr/>
              <a:lstStyle/>
              <a:p>
                <a:endParaRPr lang="zh-CN" altLang="en-US"/>
              </a:p>
            </p:txBody>
          </p:sp>
          <p:sp>
            <p:nvSpPr>
              <p:cNvPr id="57" name="任意多边形 82972"/>
              <p:cNvSpPr>
                <a:spLocks noChangeArrowheads="1"/>
              </p:cNvSpPr>
              <p:nvPr userDrawn="1"/>
            </p:nvSpPr>
            <p:spPr bwMode="auto">
              <a:xfrm>
                <a:off x="2415" y="644"/>
                <a:ext cx="32" cy="41"/>
              </a:xfrm>
              <a:custGeom>
                <a:avLst/>
                <a:gdLst>
                  <a:gd name="T0" fmla="*/ 6 w 32"/>
                  <a:gd name="T1" fmla="*/ 13 h 50"/>
                  <a:gd name="T2" fmla="*/ 12 w 32"/>
                  <a:gd name="T3" fmla="*/ 0 h 50"/>
                  <a:gd name="T4" fmla="*/ 20 w 32"/>
                  <a:gd name="T5" fmla="*/ 9 h 50"/>
                  <a:gd name="T6" fmla="*/ 22 w 32"/>
                  <a:gd name="T7" fmla="*/ 13 h 50"/>
                  <a:gd name="T8" fmla="*/ 28 w 32"/>
                  <a:gd name="T9" fmla="*/ 14 h 50"/>
                  <a:gd name="T10" fmla="*/ 32 w 32"/>
                  <a:gd name="T11" fmla="*/ 21 h 50"/>
                  <a:gd name="T12" fmla="*/ 18 w 32"/>
                  <a:gd name="T13" fmla="*/ 28 h 50"/>
                  <a:gd name="T14" fmla="*/ 6 w 32"/>
                  <a:gd name="T15" fmla="*/ 13 h 5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2" h="50">
                    <a:moveTo>
                      <a:pt x="6" y="24"/>
                    </a:moveTo>
                    <a:cubicBezTo>
                      <a:pt x="0" y="15"/>
                      <a:pt x="3" y="6"/>
                      <a:pt x="12" y="0"/>
                    </a:cubicBezTo>
                    <a:cubicBezTo>
                      <a:pt x="23" y="3"/>
                      <a:pt x="23" y="5"/>
                      <a:pt x="20" y="16"/>
                    </a:cubicBezTo>
                    <a:cubicBezTo>
                      <a:pt x="21" y="19"/>
                      <a:pt x="20" y="22"/>
                      <a:pt x="22" y="24"/>
                    </a:cubicBezTo>
                    <a:cubicBezTo>
                      <a:pt x="23" y="26"/>
                      <a:pt x="27" y="24"/>
                      <a:pt x="28" y="26"/>
                    </a:cubicBezTo>
                    <a:cubicBezTo>
                      <a:pt x="30" y="29"/>
                      <a:pt x="32" y="38"/>
                      <a:pt x="32" y="38"/>
                    </a:cubicBezTo>
                    <a:cubicBezTo>
                      <a:pt x="29" y="46"/>
                      <a:pt x="26" y="47"/>
                      <a:pt x="18" y="50"/>
                    </a:cubicBezTo>
                    <a:cubicBezTo>
                      <a:pt x="12" y="41"/>
                      <a:pt x="18" y="24"/>
                      <a:pt x="6" y="24"/>
                    </a:cubicBezTo>
                    <a:close/>
                  </a:path>
                </a:pathLst>
              </a:custGeom>
              <a:solidFill>
                <a:schemeClr val="folHlink"/>
              </a:solidFill>
              <a:ln w="9525">
                <a:noFill/>
                <a:round/>
                <a:headEnd/>
                <a:tailEnd/>
              </a:ln>
            </p:spPr>
            <p:txBody>
              <a:bodyPr/>
              <a:lstStyle/>
              <a:p>
                <a:endParaRPr lang="zh-CN" altLang="en-US"/>
              </a:p>
            </p:txBody>
          </p:sp>
          <p:sp>
            <p:nvSpPr>
              <p:cNvPr id="58" name="任意多边形 82973"/>
              <p:cNvSpPr>
                <a:spLocks noChangeArrowheads="1"/>
              </p:cNvSpPr>
              <p:nvPr userDrawn="1"/>
            </p:nvSpPr>
            <p:spPr bwMode="auto">
              <a:xfrm>
                <a:off x="2349" y="654"/>
                <a:ext cx="45" cy="41"/>
              </a:xfrm>
              <a:custGeom>
                <a:avLst/>
                <a:gdLst>
                  <a:gd name="T0" fmla="*/ 0 w 43"/>
                  <a:gd name="T1" fmla="*/ 25 h 50"/>
                  <a:gd name="T2" fmla="*/ 25 w 43"/>
                  <a:gd name="T3" fmla="*/ 11 h 50"/>
                  <a:gd name="T4" fmla="*/ 42 w 43"/>
                  <a:gd name="T5" fmla="*/ 0 h 50"/>
                  <a:gd name="T6" fmla="*/ 27 w 43"/>
                  <a:gd name="T7" fmla="*/ 16 h 50"/>
                  <a:gd name="T8" fmla="*/ 2 w 43"/>
                  <a:gd name="T9" fmla="*/ 28 h 50"/>
                  <a:gd name="T10" fmla="*/ 0 w 43"/>
                  <a:gd name="T11" fmla="*/ 25 h 5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3" h="50">
                    <a:moveTo>
                      <a:pt x="0" y="44"/>
                    </a:moveTo>
                    <a:cubicBezTo>
                      <a:pt x="6" y="38"/>
                      <a:pt x="18" y="29"/>
                      <a:pt x="22" y="20"/>
                    </a:cubicBezTo>
                    <a:cubicBezTo>
                      <a:pt x="27" y="10"/>
                      <a:pt x="25" y="4"/>
                      <a:pt x="36" y="0"/>
                    </a:cubicBezTo>
                    <a:cubicBezTo>
                      <a:pt x="43" y="11"/>
                      <a:pt x="36" y="24"/>
                      <a:pt x="24" y="28"/>
                    </a:cubicBezTo>
                    <a:cubicBezTo>
                      <a:pt x="21" y="38"/>
                      <a:pt x="12" y="47"/>
                      <a:pt x="2" y="50"/>
                    </a:cubicBezTo>
                    <a:cubicBezTo>
                      <a:pt x="1" y="48"/>
                      <a:pt x="0" y="44"/>
                      <a:pt x="0" y="44"/>
                    </a:cubicBezTo>
                    <a:close/>
                  </a:path>
                </a:pathLst>
              </a:custGeom>
              <a:solidFill>
                <a:schemeClr val="folHlink"/>
              </a:solidFill>
              <a:ln w="9525">
                <a:noFill/>
                <a:round/>
                <a:headEnd/>
                <a:tailEnd/>
              </a:ln>
            </p:spPr>
            <p:txBody>
              <a:bodyPr/>
              <a:lstStyle/>
              <a:p>
                <a:endParaRPr lang="zh-CN" altLang="en-US"/>
              </a:p>
            </p:txBody>
          </p:sp>
          <p:sp>
            <p:nvSpPr>
              <p:cNvPr id="59" name="任意多边形 82974"/>
              <p:cNvSpPr>
                <a:spLocks noChangeArrowheads="1"/>
              </p:cNvSpPr>
              <p:nvPr userDrawn="1"/>
            </p:nvSpPr>
            <p:spPr bwMode="auto">
              <a:xfrm>
                <a:off x="4808" y="597"/>
                <a:ext cx="701" cy="438"/>
              </a:xfrm>
              <a:custGeom>
                <a:avLst/>
                <a:gdLst>
                  <a:gd name="T0" fmla="*/ 68 w 471"/>
                  <a:gd name="T1" fmla="*/ 1060 h 281"/>
                  <a:gd name="T2" fmla="*/ 80 w 471"/>
                  <a:gd name="T3" fmla="*/ 948 h 281"/>
                  <a:gd name="T4" fmla="*/ 73 w 471"/>
                  <a:gd name="T5" fmla="*/ 927 h 281"/>
                  <a:gd name="T6" fmla="*/ 54 w 471"/>
                  <a:gd name="T7" fmla="*/ 826 h 281"/>
                  <a:gd name="T8" fmla="*/ 13 w 471"/>
                  <a:gd name="T9" fmla="*/ 814 h 281"/>
                  <a:gd name="T10" fmla="*/ 0 w 471"/>
                  <a:gd name="T11" fmla="*/ 723 h 281"/>
                  <a:gd name="T12" fmla="*/ 40 w 471"/>
                  <a:gd name="T13" fmla="*/ 683 h 281"/>
                  <a:gd name="T14" fmla="*/ 19 w 471"/>
                  <a:gd name="T15" fmla="*/ 625 h 281"/>
                  <a:gd name="T16" fmla="*/ 6 w 471"/>
                  <a:gd name="T17" fmla="*/ 605 h 281"/>
                  <a:gd name="T18" fmla="*/ 94 w 471"/>
                  <a:gd name="T19" fmla="*/ 454 h 281"/>
                  <a:gd name="T20" fmla="*/ 144 w 471"/>
                  <a:gd name="T21" fmla="*/ 365 h 281"/>
                  <a:gd name="T22" fmla="*/ 140 w 471"/>
                  <a:gd name="T23" fmla="*/ 265 h 281"/>
                  <a:gd name="T24" fmla="*/ 80 w 471"/>
                  <a:gd name="T25" fmla="*/ 162 h 281"/>
                  <a:gd name="T26" fmla="*/ 67 w 471"/>
                  <a:gd name="T27" fmla="*/ 122 h 281"/>
                  <a:gd name="T28" fmla="*/ 86 w 471"/>
                  <a:gd name="T29" fmla="*/ 136 h 281"/>
                  <a:gd name="T30" fmla="*/ 158 w 471"/>
                  <a:gd name="T31" fmla="*/ 134 h 281"/>
                  <a:gd name="T32" fmla="*/ 210 w 471"/>
                  <a:gd name="T33" fmla="*/ 41 h 281"/>
                  <a:gd name="T34" fmla="*/ 271 w 471"/>
                  <a:gd name="T35" fmla="*/ 0 h 281"/>
                  <a:gd name="T36" fmla="*/ 290 w 471"/>
                  <a:gd name="T37" fmla="*/ 8 h 281"/>
                  <a:gd name="T38" fmla="*/ 304 w 471"/>
                  <a:gd name="T39" fmla="*/ 34 h 281"/>
                  <a:gd name="T40" fmla="*/ 323 w 471"/>
                  <a:gd name="T41" fmla="*/ 19 h 281"/>
                  <a:gd name="T42" fmla="*/ 363 w 471"/>
                  <a:gd name="T43" fmla="*/ 30 h 281"/>
                  <a:gd name="T44" fmla="*/ 382 w 471"/>
                  <a:gd name="T45" fmla="*/ 34 h 281"/>
                  <a:gd name="T46" fmla="*/ 466 w 471"/>
                  <a:gd name="T47" fmla="*/ 53 h 281"/>
                  <a:gd name="T48" fmla="*/ 512 w 471"/>
                  <a:gd name="T49" fmla="*/ 90 h 281"/>
                  <a:gd name="T50" fmla="*/ 552 w 471"/>
                  <a:gd name="T51" fmla="*/ 64 h 281"/>
                  <a:gd name="T52" fmla="*/ 569 w 471"/>
                  <a:gd name="T53" fmla="*/ 53 h 281"/>
                  <a:gd name="T54" fmla="*/ 643 w 471"/>
                  <a:gd name="T55" fmla="*/ 53 h 281"/>
                  <a:gd name="T56" fmla="*/ 695 w 471"/>
                  <a:gd name="T57" fmla="*/ 122 h 281"/>
                  <a:gd name="T58" fmla="*/ 762 w 471"/>
                  <a:gd name="T59" fmla="*/ 223 h 281"/>
                  <a:gd name="T60" fmla="*/ 808 w 471"/>
                  <a:gd name="T61" fmla="*/ 265 h 281"/>
                  <a:gd name="T62" fmla="*/ 847 w 471"/>
                  <a:gd name="T63" fmla="*/ 257 h 281"/>
                  <a:gd name="T64" fmla="*/ 890 w 471"/>
                  <a:gd name="T65" fmla="*/ 245 h 281"/>
                  <a:gd name="T66" fmla="*/ 957 w 471"/>
                  <a:gd name="T67" fmla="*/ 270 h 281"/>
                  <a:gd name="T68" fmla="*/ 988 w 471"/>
                  <a:gd name="T69" fmla="*/ 306 h 281"/>
                  <a:gd name="T70" fmla="*/ 1015 w 471"/>
                  <a:gd name="T71" fmla="*/ 340 h 281"/>
                  <a:gd name="T72" fmla="*/ 1048 w 471"/>
                  <a:gd name="T73" fmla="*/ 421 h 281"/>
                  <a:gd name="T74" fmla="*/ 1061 w 471"/>
                  <a:gd name="T75" fmla="*/ 454 h 281"/>
                  <a:gd name="T76" fmla="*/ 1067 w 471"/>
                  <a:gd name="T77" fmla="*/ 474 h 281"/>
                  <a:gd name="T78" fmla="*/ 1021 w 471"/>
                  <a:gd name="T79" fmla="*/ 536 h 281"/>
                  <a:gd name="T80" fmla="*/ 1061 w 471"/>
                  <a:gd name="T81" fmla="*/ 535 h 281"/>
                  <a:gd name="T82" fmla="*/ 1128 w 471"/>
                  <a:gd name="T83" fmla="*/ 588 h 281"/>
                  <a:gd name="T84" fmla="*/ 1201 w 471"/>
                  <a:gd name="T85" fmla="*/ 595 h 281"/>
                  <a:gd name="T86" fmla="*/ 1253 w 471"/>
                  <a:gd name="T87" fmla="*/ 636 h 281"/>
                  <a:gd name="T88" fmla="*/ 1261 w 471"/>
                  <a:gd name="T89" fmla="*/ 652 h 281"/>
                  <a:gd name="T90" fmla="*/ 1261 w 471"/>
                  <a:gd name="T91" fmla="*/ 666 h 281"/>
                  <a:gd name="T92" fmla="*/ 1298 w 471"/>
                  <a:gd name="T93" fmla="*/ 652 h 281"/>
                  <a:gd name="T94" fmla="*/ 1319 w 471"/>
                  <a:gd name="T95" fmla="*/ 648 h 281"/>
                  <a:gd name="T96" fmla="*/ 1447 w 471"/>
                  <a:gd name="T97" fmla="*/ 700 h 281"/>
                  <a:gd name="T98" fmla="*/ 1473 w 471"/>
                  <a:gd name="T99" fmla="*/ 753 h 281"/>
                  <a:gd name="T100" fmla="*/ 1533 w 471"/>
                  <a:gd name="T101" fmla="*/ 761 h 281"/>
                  <a:gd name="T102" fmla="*/ 1552 w 471"/>
                  <a:gd name="T103" fmla="*/ 814 h 281"/>
                  <a:gd name="T104" fmla="*/ 1487 w 471"/>
                  <a:gd name="T105" fmla="*/ 977 h 281"/>
                  <a:gd name="T106" fmla="*/ 1433 w 471"/>
                  <a:gd name="T107" fmla="*/ 1065 h 281"/>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471" h="281">
                    <a:moveTo>
                      <a:pt x="21" y="280"/>
                    </a:moveTo>
                    <a:cubicBezTo>
                      <a:pt x="32" y="281"/>
                      <a:pt x="25" y="253"/>
                      <a:pt x="24" y="250"/>
                    </a:cubicBezTo>
                    <a:cubicBezTo>
                      <a:pt x="23" y="248"/>
                      <a:pt x="22" y="245"/>
                      <a:pt x="22" y="245"/>
                    </a:cubicBezTo>
                    <a:cubicBezTo>
                      <a:pt x="21" y="243"/>
                      <a:pt x="20" y="221"/>
                      <a:pt x="16" y="218"/>
                    </a:cubicBezTo>
                    <a:cubicBezTo>
                      <a:pt x="13" y="216"/>
                      <a:pt x="4" y="215"/>
                      <a:pt x="4" y="215"/>
                    </a:cubicBezTo>
                    <a:cubicBezTo>
                      <a:pt x="0" y="207"/>
                      <a:pt x="3" y="200"/>
                      <a:pt x="0" y="191"/>
                    </a:cubicBezTo>
                    <a:cubicBezTo>
                      <a:pt x="2" y="185"/>
                      <a:pt x="7" y="186"/>
                      <a:pt x="12" y="180"/>
                    </a:cubicBezTo>
                    <a:cubicBezTo>
                      <a:pt x="14" y="172"/>
                      <a:pt x="14" y="169"/>
                      <a:pt x="6" y="165"/>
                    </a:cubicBezTo>
                    <a:cubicBezTo>
                      <a:pt x="4" y="163"/>
                      <a:pt x="2" y="162"/>
                      <a:pt x="2" y="160"/>
                    </a:cubicBezTo>
                    <a:cubicBezTo>
                      <a:pt x="2" y="150"/>
                      <a:pt x="16" y="123"/>
                      <a:pt x="28" y="120"/>
                    </a:cubicBezTo>
                    <a:cubicBezTo>
                      <a:pt x="32" y="111"/>
                      <a:pt x="40" y="105"/>
                      <a:pt x="44" y="96"/>
                    </a:cubicBezTo>
                    <a:cubicBezTo>
                      <a:pt x="39" y="83"/>
                      <a:pt x="38" y="85"/>
                      <a:pt x="42" y="70"/>
                    </a:cubicBezTo>
                    <a:cubicBezTo>
                      <a:pt x="38" y="60"/>
                      <a:pt x="34" y="48"/>
                      <a:pt x="24" y="43"/>
                    </a:cubicBezTo>
                    <a:cubicBezTo>
                      <a:pt x="18" y="36"/>
                      <a:pt x="10" y="37"/>
                      <a:pt x="20" y="32"/>
                    </a:cubicBezTo>
                    <a:cubicBezTo>
                      <a:pt x="27" y="34"/>
                      <a:pt x="26" y="32"/>
                      <a:pt x="26" y="36"/>
                    </a:cubicBezTo>
                    <a:cubicBezTo>
                      <a:pt x="34" y="41"/>
                      <a:pt x="39" y="39"/>
                      <a:pt x="48" y="35"/>
                    </a:cubicBezTo>
                    <a:cubicBezTo>
                      <a:pt x="45" y="22"/>
                      <a:pt x="48" y="14"/>
                      <a:pt x="64" y="11"/>
                    </a:cubicBezTo>
                    <a:cubicBezTo>
                      <a:pt x="71" y="8"/>
                      <a:pt x="75" y="3"/>
                      <a:pt x="82" y="0"/>
                    </a:cubicBezTo>
                    <a:cubicBezTo>
                      <a:pt x="84" y="1"/>
                      <a:pt x="88" y="0"/>
                      <a:pt x="88" y="2"/>
                    </a:cubicBezTo>
                    <a:cubicBezTo>
                      <a:pt x="90" y="12"/>
                      <a:pt x="75" y="13"/>
                      <a:pt x="92" y="9"/>
                    </a:cubicBezTo>
                    <a:cubicBezTo>
                      <a:pt x="94" y="8"/>
                      <a:pt x="96" y="5"/>
                      <a:pt x="98" y="5"/>
                    </a:cubicBezTo>
                    <a:cubicBezTo>
                      <a:pt x="102" y="4"/>
                      <a:pt x="106" y="7"/>
                      <a:pt x="110" y="8"/>
                    </a:cubicBezTo>
                    <a:cubicBezTo>
                      <a:pt x="112" y="8"/>
                      <a:pt x="116" y="9"/>
                      <a:pt x="116" y="9"/>
                    </a:cubicBezTo>
                    <a:cubicBezTo>
                      <a:pt x="122" y="16"/>
                      <a:pt x="129" y="13"/>
                      <a:pt x="141" y="14"/>
                    </a:cubicBezTo>
                    <a:cubicBezTo>
                      <a:pt x="143" y="21"/>
                      <a:pt x="147" y="22"/>
                      <a:pt x="155" y="24"/>
                    </a:cubicBezTo>
                    <a:cubicBezTo>
                      <a:pt x="159" y="22"/>
                      <a:pt x="163" y="20"/>
                      <a:pt x="167" y="17"/>
                    </a:cubicBezTo>
                    <a:cubicBezTo>
                      <a:pt x="169" y="16"/>
                      <a:pt x="173" y="14"/>
                      <a:pt x="173" y="14"/>
                    </a:cubicBezTo>
                    <a:cubicBezTo>
                      <a:pt x="195" y="26"/>
                      <a:pt x="175" y="20"/>
                      <a:pt x="195" y="14"/>
                    </a:cubicBezTo>
                    <a:cubicBezTo>
                      <a:pt x="207" y="17"/>
                      <a:pt x="201" y="26"/>
                      <a:pt x="211" y="32"/>
                    </a:cubicBezTo>
                    <a:cubicBezTo>
                      <a:pt x="214" y="38"/>
                      <a:pt x="224" y="55"/>
                      <a:pt x="231" y="59"/>
                    </a:cubicBezTo>
                    <a:cubicBezTo>
                      <a:pt x="241" y="70"/>
                      <a:pt x="235" y="67"/>
                      <a:pt x="245" y="70"/>
                    </a:cubicBezTo>
                    <a:cubicBezTo>
                      <a:pt x="249" y="69"/>
                      <a:pt x="253" y="69"/>
                      <a:pt x="257" y="68"/>
                    </a:cubicBezTo>
                    <a:cubicBezTo>
                      <a:pt x="261" y="67"/>
                      <a:pt x="270" y="65"/>
                      <a:pt x="270" y="65"/>
                    </a:cubicBezTo>
                    <a:cubicBezTo>
                      <a:pt x="278" y="66"/>
                      <a:pt x="283" y="67"/>
                      <a:pt x="290" y="71"/>
                    </a:cubicBezTo>
                    <a:cubicBezTo>
                      <a:pt x="304" y="88"/>
                      <a:pt x="282" y="62"/>
                      <a:pt x="300" y="81"/>
                    </a:cubicBezTo>
                    <a:cubicBezTo>
                      <a:pt x="302" y="84"/>
                      <a:pt x="308" y="90"/>
                      <a:pt x="308" y="90"/>
                    </a:cubicBezTo>
                    <a:cubicBezTo>
                      <a:pt x="311" y="98"/>
                      <a:pt x="315" y="103"/>
                      <a:pt x="318" y="111"/>
                    </a:cubicBezTo>
                    <a:cubicBezTo>
                      <a:pt x="319" y="114"/>
                      <a:pt x="321" y="117"/>
                      <a:pt x="322" y="120"/>
                    </a:cubicBezTo>
                    <a:cubicBezTo>
                      <a:pt x="323" y="122"/>
                      <a:pt x="324" y="125"/>
                      <a:pt x="324" y="125"/>
                    </a:cubicBezTo>
                    <a:cubicBezTo>
                      <a:pt x="321" y="132"/>
                      <a:pt x="313" y="134"/>
                      <a:pt x="310" y="142"/>
                    </a:cubicBezTo>
                    <a:cubicBezTo>
                      <a:pt x="313" y="151"/>
                      <a:pt x="317" y="146"/>
                      <a:pt x="322" y="141"/>
                    </a:cubicBezTo>
                    <a:cubicBezTo>
                      <a:pt x="341" y="143"/>
                      <a:pt x="339" y="142"/>
                      <a:pt x="342" y="155"/>
                    </a:cubicBezTo>
                    <a:cubicBezTo>
                      <a:pt x="351" y="150"/>
                      <a:pt x="355" y="152"/>
                      <a:pt x="364" y="157"/>
                    </a:cubicBezTo>
                    <a:cubicBezTo>
                      <a:pt x="369" y="162"/>
                      <a:pt x="372" y="166"/>
                      <a:pt x="380" y="168"/>
                    </a:cubicBezTo>
                    <a:cubicBezTo>
                      <a:pt x="381" y="169"/>
                      <a:pt x="383" y="171"/>
                      <a:pt x="382" y="172"/>
                    </a:cubicBezTo>
                    <a:cubicBezTo>
                      <a:pt x="380" y="176"/>
                      <a:pt x="368" y="172"/>
                      <a:pt x="382" y="176"/>
                    </a:cubicBezTo>
                    <a:cubicBezTo>
                      <a:pt x="386" y="175"/>
                      <a:pt x="390" y="173"/>
                      <a:pt x="394" y="172"/>
                    </a:cubicBezTo>
                    <a:cubicBezTo>
                      <a:pt x="396" y="172"/>
                      <a:pt x="400" y="171"/>
                      <a:pt x="400" y="171"/>
                    </a:cubicBezTo>
                    <a:cubicBezTo>
                      <a:pt x="413" y="177"/>
                      <a:pt x="427" y="179"/>
                      <a:pt x="439" y="185"/>
                    </a:cubicBezTo>
                    <a:cubicBezTo>
                      <a:pt x="441" y="190"/>
                      <a:pt x="445" y="194"/>
                      <a:pt x="447" y="199"/>
                    </a:cubicBezTo>
                    <a:cubicBezTo>
                      <a:pt x="453" y="198"/>
                      <a:pt x="460" y="195"/>
                      <a:pt x="465" y="201"/>
                    </a:cubicBezTo>
                    <a:cubicBezTo>
                      <a:pt x="468" y="205"/>
                      <a:pt x="471" y="215"/>
                      <a:pt x="471" y="215"/>
                    </a:cubicBezTo>
                    <a:cubicBezTo>
                      <a:pt x="468" y="231"/>
                      <a:pt x="469" y="248"/>
                      <a:pt x="451" y="258"/>
                    </a:cubicBezTo>
                    <a:cubicBezTo>
                      <a:pt x="447" y="262"/>
                      <a:pt x="437" y="275"/>
                      <a:pt x="435" y="281"/>
                    </a:cubicBezTo>
                  </a:path>
                </a:pathLst>
              </a:custGeom>
              <a:solidFill>
                <a:schemeClr val="folHlink"/>
              </a:solidFill>
              <a:ln w="9525">
                <a:noFill/>
                <a:round/>
                <a:headEnd/>
                <a:tailEnd/>
              </a:ln>
            </p:spPr>
            <p:txBody>
              <a:bodyPr/>
              <a:lstStyle/>
              <a:p>
                <a:endParaRPr lang="zh-CN" altLang="en-US"/>
              </a:p>
            </p:txBody>
          </p:sp>
          <p:sp>
            <p:nvSpPr>
              <p:cNvPr id="60" name="任意多边形 82975"/>
              <p:cNvSpPr>
                <a:spLocks noChangeArrowheads="1"/>
              </p:cNvSpPr>
              <p:nvPr userDrawn="1"/>
            </p:nvSpPr>
            <p:spPr bwMode="auto">
              <a:xfrm>
                <a:off x="3880" y="-7"/>
                <a:ext cx="984" cy="692"/>
              </a:xfrm>
              <a:custGeom>
                <a:avLst/>
                <a:gdLst>
                  <a:gd name="T0" fmla="*/ 406 w 984"/>
                  <a:gd name="T1" fmla="*/ 3 h 844"/>
                  <a:gd name="T2" fmla="*/ 502 w 984"/>
                  <a:gd name="T3" fmla="*/ 19 h 844"/>
                  <a:gd name="T4" fmla="*/ 550 w 984"/>
                  <a:gd name="T5" fmla="*/ 20 h 844"/>
                  <a:gd name="T6" fmla="*/ 578 w 984"/>
                  <a:gd name="T7" fmla="*/ 72 h 844"/>
                  <a:gd name="T8" fmla="*/ 586 w 984"/>
                  <a:gd name="T9" fmla="*/ 50 h 844"/>
                  <a:gd name="T10" fmla="*/ 606 w 984"/>
                  <a:gd name="T11" fmla="*/ 39 h 844"/>
                  <a:gd name="T12" fmla="*/ 642 w 984"/>
                  <a:gd name="T13" fmla="*/ 69 h 844"/>
                  <a:gd name="T14" fmla="*/ 682 w 984"/>
                  <a:gd name="T15" fmla="*/ 54 h 844"/>
                  <a:gd name="T16" fmla="*/ 706 w 984"/>
                  <a:gd name="T17" fmla="*/ 48 h 844"/>
                  <a:gd name="T18" fmla="*/ 762 w 984"/>
                  <a:gd name="T19" fmla="*/ 2 h 844"/>
                  <a:gd name="T20" fmla="*/ 798 w 984"/>
                  <a:gd name="T21" fmla="*/ 39 h 844"/>
                  <a:gd name="T22" fmla="*/ 798 w 984"/>
                  <a:gd name="T23" fmla="*/ 72 h 844"/>
                  <a:gd name="T24" fmla="*/ 790 w 984"/>
                  <a:gd name="T25" fmla="*/ 88 h 844"/>
                  <a:gd name="T26" fmla="*/ 766 w 984"/>
                  <a:gd name="T27" fmla="*/ 89 h 844"/>
                  <a:gd name="T28" fmla="*/ 762 w 984"/>
                  <a:gd name="T29" fmla="*/ 102 h 844"/>
                  <a:gd name="T30" fmla="*/ 802 w 984"/>
                  <a:gd name="T31" fmla="*/ 125 h 844"/>
                  <a:gd name="T32" fmla="*/ 786 w 984"/>
                  <a:gd name="T33" fmla="*/ 177 h 844"/>
                  <a:gd name="T34" fmla="*/ 830 w 984"/>
                  <a:gd name="T35" fmla="*/ 228 h 844"/>
                  <a:gd name="T36" fmla="*/ 854 w 984"/>
                  <a:gd name="T37" fmla="*/ 248 h 844"/>
                  <a:gd name="T38" fmla="*/ 830 w 984"/>
                  <a:gd name="T39" fmla="*/ 248 h 844"/>
                  <a:gd name="T40" fmla="*/ 746 w 984"/>
                  <a:gd name="T41" fmla="*/ 208 h 844"/>
                  <a:gd name="T42" fmla="*/ 678 w 984"/>
                  <a:gd name="T43" fmla="*/ 222 h 844"/>
                  <a:gd name="T44" fmla="*/ 590 w 984"/>
                  <a:gd name="T45" fmla="*/ 244 h 844"/>
                  <a:gd name="T46" fmla="*/ 642 w 984"/>
                  <a:gd name="T47" fmla="*/ 319 h 844"/>
                  <a:gd name="T48" fmla="*/ 710 w 984"/>
                  <a:gd name="T49" fmla="*/ 336 h 844"/>
                  <a:gd name="T50" fmla="*/ 738 w 984"/>
                  <a:gd name="T51" fmla="*/ 303 h 844"/>
                  <a:gd name="T52" fmla="*/ 774 w 984"/>
                  <a:gd name="T53" fmla="*/ 314 h 844"/>
                  <a:gd name="T54" fmla="*/ 766 w 984"/>
                  <a:gd name="T55" fmla="*/ 348 h 844"/>
                  <a:gd name="T56" fmla="*/ 802 w 984"/>
                  <a:gd name="T57" fmla="*/ 369 h 844"/>
                  <a:gd name="T58" fmla="*/ 838 w 984"/>
                  <a:gd name="T59" fmla="*/ 362 h 844"/>
                  <a:gd name="T60" fmla="*/ 922 w 984"/>
                  <a:gd name="T61" fmla="*/ 444 h 844"/>
                  <a:gd name="T62" fmla="*/ 942 w 984"/>
                  <a:gd name="T63" fmla="*/ 455 h 844"/>
                  <a:gd name="T64" fmla="*/ 874 w 984"/>
                  <a:gd name="T65" fmla="*/ 446 h 844"/>
                  <a:gd name="T66" fmla="*/ 830 w 984"/>
                  <a:gd name="T67" fmla="*/ 417 h 844"/>
                  <a:gd name="T68" fmla="*/ 778 w 984"/>
                  <a:gd name="T69" fmla="*/ 391 h 844"/>
                  <a:gd name="T70" fmla="*/ 702 w 984"/>
                  <a:gd name="T71" fmla="*/ 365 h 844"/>
                  <a:gd name="T72" fmla="*/ 614 w 984"/>
                  <a:gd name="T73" fmla="*/ 357 h 844"/>
                  <a:gd name="T74" fmla="*/ 506 w 984"/>
                  <a:gd name="T75" fmla="*/ 327 h 844"/>
                  <a:gd name="T76" fmla="*/ 462 w 984"/>
                  <a:gd name="T77" fmla="*/ 279 h 844"/>
                  <a:gd name="T78" fmla="*/ 430 w 984"/>
                  <a:gd name="T79" fmla="*/ 255 h 844"/>
                  <a:gd name="T80" fmla="*/ 382 w 984"/>
                  <a:gd name="T81" fmla="*/ 237 h 844"/>
                  <a:gd name="T82" fmla="*/ 342 w 984"/>
                  <a:gd name="T83" fmla="*/ 203 h 844"/>
                  <a:gd name="T84" fmla="*/ 354 w 984"/>
                  <a:gd name="T85" fmla="*/ 228 h 844"/>
                  <a:gd name="T86" fmla="*/ 418 w 984"/>
                  <a:gd name="T87" fmla="*/ 272 h 844"/>
                  <a:gd name="T88" fmla="*/ 422 w 984"/>
                  <a:gd name="T89" fmla="*/ 289 h 844"/>
                  <a:gd name="T90" fmla="*/ 394 w 984"/>
                  <a:gd name="T91" fmla="*/ 275 h 844"/>
                  <a:gd name="T92" fmla="*/ 354 w 984"/>
                  <a:gd name="T93" fmla="*/ 257 h 844"/>
                  <a:gd name="T94" fmla="*/ 314 w 984"/>
                  <a:gd name="T95" fmla="*/ 222 h 844"/>
                  <a:gd name="T96" fmla="*/ 266 w 984"/>
                  <a:gd name="T97" fmla="*/ 191 h 844"/>
                  <a:gd name="T98" fmla="*/ 210 w 984"/>
                  <a:gd name="T99" fmla="*/ 173 h 844"/>
                  <a:gd name="T100" fmla="*/ 154 w 984"/>
                  <a:gd name="T101" fmla="*/ 131 h 844"/>
                  <a:gd name="T102" fmla="*/ 66 w 984"/>
                  <a:gd name="T103" fmla="*/ 36 h 844"/>
                  <a:gd name="T104" fmla="*/ 34 w 984"/>
                  <a:gd name="T105" fmla="*/ 20 h 844"/>
                  <a:gd name="T106" fmla="*/ 46 w 984"/>
                  <a:gd name="T107" fmla="*/ 12 h 844"/>
                  <a:gd name="T108" fmla="*/ 102 w 984"/>
                  <a:gd name="T109" fmla="*/ 39 h 844"/>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984" h="844">
                    <a:moveTo>
                      <a:pt x="82" y="38"/>
                    </a:moveTo>
                    <a:lnTo>
                      <a:pt x="406" y="6"/>
                    </a:lnTo>
                    <a:cubicBezTo>
                      <a:pt x="497" y="22"/>
                      <a:pt x="465" y="0"/>
                      <a:pt x="474" y="54"/>
                    </a:cubicBezTo>
                    <a:cubicBezTo>
                      <a:pt x="492" y="48"/>
                      <a:pt x="484" y="40"/>
                      <a:pt x="502" y="34"/>
                    </a:cubicBezTo>
                    <a:cubicBezTo>
                      <a:pt x="510" y="37"/>
                      <a:pt x="517" y="46"/>
                      <a:pt x="526" y="46"/>
                    </a:cubicBezTo>
                    <a:cubicBezTo>
                      <a:pt x="534" y="46"/>
                      <a:pt x="550" y="38"/>
                      <a:pt x="550" y="38"/>
                    </a:cubicBezTo>
                    <a:cubicBezTo>
                      <a:pt x="556" y="55"/>
                      <a:pt x="552" y="60"/>
                      <a:pt x="542" y="74"/>
                    </a:cubicBezTo>
                    <a:cubicBezTo>
                      <a:pt x="555" y="114"/>
                      <a:pt x="550" y="102"/>
                      <a:pt x="578" y="130"/>
                    </a:cubicBezTo>
                    <a:cubicBezTo>
                      <a:pt x="584" y="148"/>
                      <a:pt x="590" y="148"/>
                      <a:pt x="606" y="138"/>
                    </a:cubicBezTo>
                    <a:cubicBezTo>
                      <a:pt x="600" y="119"/>
                      <a:pt x="594" y="107"/>
                      <a:pt x="586" y="90"/>
                    </a:cubicBezTo>
                    <a:cubicBezTo>
                      <a:pt x="583" y="82"/>
                      <a:pt x="578" y="66"/>
                      <a:pt x="578" y="66"/>
                    </a:cubicBezTo>
                    <a:cubicBezTo>
                      <a:pt x="585" y="44"/>
                      <a:pt x="597" y="56"/>
                      <a:pt x="606" y="70"/>
                    </a:cubicBezTo>
                    <a:cubicBezTo>
                      <a:pt x="609" y="86"/>
                      <a:pt x="608" y="117"/>
                      <a:pt x="626" y="90"/>
                    </a:cubicBezTo>
                    <a:cubicBezTo>
                      <a:pt x="648" y="97"/>
                      <a:pt x="646" y="104"/>
                      <a:pt x="642" y="126"/>
                    </a:cubicBezTo>
                    <a:cubicBezTo>
                      <a:pt x="650" y="150"/>
                      <a:pt x="665" y="141"/>
                      <a:pt x="682" y="130"/>
                    </a:cubicBezTo>
                    <a:cubicBezTo>
                      <a:pt x="689" y="108"/>
                      <a:pt x="673" y="124"/>
                      <a:pt x="682" y="98"/>
                    </a:cubicBezTo>
                    <a:cubicBezTo>
                      <a:pt x="683" y="94"/>
                      <a:pt x="690" y="96"/>
                      <a:pt x="694" y="94"/>
                    </a:cubicBezTo>
                    <a:cubicBezTo>
                      <a:pt x="698" y="92"/>
                      <a:pt x="702" y="89"/>
                      <a:pt x="706" y="86"/>
                    </a:cubicBezTo>
                    <a:cubicBezTo>
                      <a:pt x="717" y="54"/>
                      <a:pt x="688" y="54"/>
                      <a:pt x="742" y="46"/>
                    </a:cubicBezTo>
                    <a:cubicBezTo>
                      <a:pt x="748" y="27"/>
                      <a:pt x="741" y="9"/>
                      <a:pt x="762" y="2"/>
                    </a:cubicBezTo>
                    <a:cubicBezTo>
                      <a:pt x="788" y="11"/>
                      <a:pt x="777" y="38"/>
                      <a:pt x="802" y="46"/>
                    </a:cubicBezTo>
                    <a:cubicBezTo>
                      <a:pt x="831" y="36"/>
                      <a:pt x="805" y="63"/>
                      <a:pt x="798" y="70"/>
                    </a:cubicBezTo>
                    <a:cubicBezTo>
                      <a:pt x="789" y="96"/>
                      <a:pt x="787" y="96"/>
                      <a:pt x="802" y="118"/>
                    </a:cubicBezTo>
                    <a:cubicBezTo>
                      <a:pt x="801" y="122"/>
                      <a:pt x="801" y="127"/>
                      <a:pt x="798" y="130"/>
                    </a:cubicBezTo>
                    <a:cubicBezTo>
                      <a:pt x="794" y="133"/>
                      <a:pt x="784" y="129"/>
                      <a:pt x="782" y="134"/>
                    </a:cubicBezTo>
                    <a:cubicBezTo>
                      <a:pt x="780" y="142"/>
                      <a:pt x="790" y="158"/>
                      <a:pt x="790" y="158"/>
                    </a:cubicBezTo>
                    <a:cubicBezTo>
                      <a:pt x="786" y="161"/>
                      <a:pt x="783" y="165"/>
                      <a:pt x="778" y="166"/>
                    </a:cubicBezTo>
                    <a:cubicBezTo>
                      <a:pt x="774" y="167"/>
                      <a:pt x="769" y="159"/>
                      <a:pt x="766" y="162"/>
                    </a:cubicBezTo>
                    <a:cubicBezTo>
                      <a:pt x="758" y="170"/>
                      <a:pt x="794" y="182"/>
                      <a:pt x="794" y="182"/>
                    </a:cubicBezTo>
                    <a:cubicBezTo>
                      <a:pt x="804" y="211"/>
                      <a:pt x="775" y="190"/>
                      <a:pt x="762" y="186"/>
                    </a:cubicBezTo>
                    <a:cubicBezTo>
                      <a:pt x="767" y="194"/>
                      <a:pt x="773" y="202"/>
                      <a:pt x="778" y="210"/>
                    </a:cubicBezTo>
                    <a:cubicBezTo>
                      <a:pt x="783" y="218"/>
                      <a:pt x="802" y="226"/>
                      <a:pt x="802" y="226"/>
                    </a:cubicBezTo>
                    <a:cubicBezTo>
                      <a:pt x="813" y="242"/>
                      <a:pt x="804" y="245"/>
                      <a:pt x="810" y="262"/>
                    </a:cubicBezTo>
                    <a:cubicBezTo>
                      <a:pt x="803" y="282"/>
                      <a:pt x="793" y="301"/>
                      <a:pt x="786" y="322"/>
                    </a:cubicBezTo>
                    <a:cubicBezTo>
                      <a:pt x="783" y="330"/>
                      <a:pt x="778" y="346"/>
                      <a:pt x="778" y="346"/>
                    </a:cubicBezTo>
                    <a:cubicBezTo>
                      <a:pt x="785" y="366"/>
                      <a:pt x="817" y="394"/>
                      <a:pt x="830" y="414"/>
                    </a:cubicBezTo>
                    <a:cubicBezTo>
                      <a:pt x="835" y="422"/>
                      <a:pt x="841" y="430"/>
                      <a:pt x="846" y="438"/>
                    </a:cubicBezTo>
                    <a:cubicBezTo>
                      <a:pt x="849" y="442"/>
                      <a:pt x="854" y="450"/>
                      <a:pt x="854" y="450"/>
                    </a:cubicBezTo>
                    <a:cubicBezTo>
                      <a:pt x="853" y="457"/>
                      <a:pt x="855" y="466"/>
                      <a:pt x="850" y="470"/>
                    </a:cubicBezTo>
                    <a:cubicBezTo>
                      <a:pt x="844" y="475"/>
                      <a:pt x="831" y="451"/>
                      <a:pt x="830" y="450"/>
                    </a:cubicBezTo>
                    <a:cubicBezTo>
                      <a:pt x="811" y="431"/>
                      <a:pt x="789" y="421"/>
                      <a:pt x="774" y="398"/>
                    </a:cubicBezTo>
                    <a:cubicBezTo>
                      <a:pt x="769" y="379"/>
                      <a:pt x="766" y="371"/>
                      <a:pt x="746" y="378"/>
                    </a:cubicBezTo>
                    <a:cubicBezTo>
                      <a:pt x="717" y="368"/>
                      <a:pt x="730" y="368"/>
                      <a:pt x="706" y="374"/>
                    </a:cubicBezTo>
                    <a:cubicBezTo>
                      <a:pt x="688" y="402"/>
                      <a:pt x="699" y="395"/>
                      <a:pt x="678" y="402"/>
                    </a:cubicBezTo>
                    <a:cubicBezTo>
                      <a:pt x="654" y="386"/>
                      <a:pt x="650" y="390"/>
                      <a:pt x="618" y="394"/>
                    </a:cubicBezTo>
                    <a:cubicBezTo>
                      <a:pt x="607" y="411"/>
                      <a:pt x="601" y="426"/>
                      <a:pt x="590" y="442"/>
                    </a:cubicBezTo>
                    <a:cubicBezTo>
                      <a:pt x="600" y="471"/>
                      <a:pt x="593" y="459"/>
                      <a:pt x="606" y="478"/>
                    </a:cubicBezTo>
                    <a:cubicBezTo>
                      <a:pt x="593" y="518"/>
                      <a:pt x="622" y="548"/>
                      <a:pt x="642" y="578"/>
                    </a:cubicBezTo>
                    <a:cubicBezTo>
                      <a:pt x="651" y="591"/>
                      <a:pt x="651" y="601"/>
                      <a:pt x="666" y="606"/>
                    </a:cubicBezTo>
                    <a:cubicBezTo>
                      <a:pt x="680" y="627"/>
                      <a:pt x="691" y="623"/>
                      <a:pt x="710" y="610"/>
                    </a:cubicBezTo>
                    <a:cubicBezTo>
                      <a:pt x="729" y="616"/>
                      <a:pt x="729" y="606"/>
                      <a:pt x="734" y="590"/>
                    </a:cubicBezTo>
                    <a:cubicBezTo>
                      <a:pt x="735" y="577"/>
                      <a:pt x="731" y="562"/>
                      <a:pt x="738" y="550"/>
                    </a:cubicBezTo>
                    <a:cubicBezTo>
                      <a:pt x="742" y="543"/>
                      <a:pt x="762" y="542"/>
                      <a:pt x="762" y="542"/>
                    </a:cubicBezTo>
                    <a:cubicBezTo>
                      <a:pt x="783" y="547"/>
                      <a:pt x="786" y="552"/>
                      <a:pt x="774" y="570"/>
                    </a:cubicBezTo>
                    <a:cubicBezTo>
                      <a:pt x="779" y="590"/>
                      <a:pt x="790" y="605"/>
                      <a:pt x="770" y="618"/>
                    </a:cubicBezTo>
                    <a:cubicBezTo>
                      <a:pt x="769" y="622"/>
                      <a:pt x="764" y="626"/>
                      <a:pt x="766" y="630"/>
                    </a:cubicBezTo>
                    <a:cubicBezTo>
                      <a:pt x="768" y="634"/>
                      <a:pt x="775" y="634"/>
                      <a:pt x="778" y="638"/>
                    </a:cubicBezTo>
                    <a:cubicBezTo>
                      <a:pt x="788" y="651"/>
                      <a:pt x="786" y="660"/>
                      <a:pt x="802" y="670"/>
                    </a:cubicBezTo>
                    <a:cubicBezTo>
                      <a:pt x="810" y="667"/>
                      <a:pt x="818" y="665"/>
                      <a:pt x="826" y="662"/>
                    </a:cubicBezTo>
                    <a:cubicBezTo>
                      <a:pt x="830" y="661"/>
                      <a:pt x="838" y="658"/>
                      <a:pt x="838" y="658"/>
                    </a:cubicBezTo>
                    <a:cubicBezTo>
                      <a:pt x="857" y="664"/>
                      <a:pt x="864" y="680"/>
                      <a:pt x="870" y="698"/>
                    </a:cubicBezTo>
                    <a:cubicBezTo>
                      <a:pt x="859" y="731"/>
                      <a:pt x="887" y="794"/>
                      <a:pt x="922" y="806"/>
                    </a:cubicBezTo>
                    <a:cubicBezTo>
                      <a:pt x="938" y="801"/>
                      <a:pt x="941" y="792"/>
                      <a:pt x="958" y="798"/>
                    </a:cubicBezTo>
                    <a:cubicBezTo>
                      <a:pt x="984" y="837"/>
                      <a:pt x="928" y="784"/>
                      <a:pt x="942" y="826"/>
                    </a:cubicBezTo>
                    <a:cubicBezTo>
                      <a:pt x="936" y="844"/>
                      <a:pt x="930" y="844"/>
                      <a:pt x="914" y="834"/>
                    </a:cubicBezTo>
                    <a:cubicBezTo>
                      <a:pt x="903" y="817"/>
                      <a:pt x="890" y="821"/>
                      <a:pt x="874" y="810"/>
                    </a:cubicBezTo>
                    <a:cubicBezTo>
                      <a:pt x="851" y="776"/>
                      <a:pt x="882" y="816"/>
                      <a:pt x="854" y="794"/>
                    </a:cubicBezTo>
                    <a:cubicBezTo>
                      <a:pt x="843" y="785"/>
                      <a:pt x="840" y="768"/>
                      <a:pt x="830" y="758"/>
                    </a:cubicBezTo>
                    <a:cubicBezTo>
                      <a:pt x="824" y="739"/>
                      <a:pt x="817" y="724"/>
                      <a:pt x="798" y="718"/>
                    </a:cubicBezTo>
                    <a:cubicBezTo>
                      <a:pt x="791" y="696"/>
                      <a:pt x="800" y="712"/>
                      <a:pt x="778" y="710"/>
                    </a:cubicBezTo>
                    <a:cubicBezTo>
                      <a:pt x="767" y="709"/>
                      <a:pt x="746" y="702"/>
                      <a:pt x="746" y="702"/>
                    </a:cubicBezTo>
                    <a:cubicBezTo>
                      <a:pt x="729" y="691"/>
                      <a:pt x="720" y="674"/>
                      <a:pt x="702" y="662"/>
                    </a:cubicBezTo>
                    <a:cubicBezTo>
                      <a:pt x="694" y="665"/>
                      <a:pt x="687" y="673"/>
                      <a:pt x="678" y="674"/>
                    </a:cubicBezTo>
                    <a:cubicBezTo>
                      <a:pt x="657" y="677"/>
                      <a:pt x="630" y="657"/>
                      <a:pt x="614" y="646"/>
                    </a:cubicBezTo>
                    <a:cubicBezTo>
                      <a:pt x="600" y="637"/>
                      <a:pt x="580" y="639"/>
                      <a:pt x="566" y="630"/>
                    </a:cubicBezTo>
                    <a:cubicBezTo>
                      <a:pt x="546" y="617"/>
                      <a:pt x="525" y="607"/>
                      <a:pt x="506" y="594"/>
                    </a:cubicBezTo>
                    <a:cubicBezTo>
                      <a:pt x="513" y="572"/>
                      <a:pt x="509" y="551"/>
                      <a:pt x="490" y="538"/>
                    </a:cubicBezTo>
                    <a:cubicBezTo>
                      <a:pt x="485" y="522"/>
                      <a:pt x="476" y="515"/>
                      <a:pt x="462" y="506"/>
                    </a:cubicBezTo>
                    <a:cubicBezTo>
                      <a:pt x="441" y="474"/>
                      <a:pt x="469" y="513"/>
                      <a:pt x="442" y="486"/>
                    </a:cubicBezTo>
                    <a:cubicBezTo>
                      <a:pt x="436" y="480"/>
                      <a:pt x="436" y="468"/>
                      <a:pt x="430" y="462"/>
                    </a:cubicBezTo>
                    <a:cubicBezTo>
                      <a:pt x="427" y="459"/>
                      <a:pt x="422" y="459"/>
                      <a:pt x="418" y="458"/>
                    </a:cubicBezTo>
                    <a:cubicBezTo>
                      <a:pt x="407" y="447"/>
                      <a:pt x="382" y="430"/>
                      <a:pt x="382" y="430"/>
                    </a:cubicBezTo>
                    <a:cubicBezTo>
                      <a:pt x="371" y="413"/>
                      <a:pt x="358" y="399"/>
                      <a:pt x="346" y="382"/>
                    </a:cubicBezTo>
                    <a:cubicBezTo>
                      <a:pt x="344" y="378"/>
                      <a:pt x="345" y="373"/>
                      <a:pt x="342" y="370"/>
                    </a:cubicBezTo>
                    <a:cubicBezTo>
                      <a:pt x="339" y="367"/>
                      <a:pt x="334" y="367"/>
                      <a:pt x="330" y="366"/>
                    </a:cubicBezTo>
                    <a:cubicBezTo>
                      <a:pt x="322" y="390"/>
                      <a:pt x="342" y="398"/>
                      <a:pt x="354" y="414"/>
                    </a:cubicBezTo>
                    <a:cubicBezTo>
                      <a:pt x="368" y="432"/>
                      <a:pt x="372" y="446"/>
                      <a:pt x="390" y="458"/>
                    </a:cubicBezTo>
                    <a:cubicBezTo>
                      <a:pt x="409" y="487"/>
                      <a:pt x="399" y="475"/>
                      <a:pt x="418" y="494"/>
                    </a:cubicBezTo>
                    <a:cubicBezTo>
                      <a:pt x="423" y="510"/>
                      <a:pt x="428" y="517"/>
                      <a:pt x="442" y="526"/>
                    </a:cubicBezTo>
                    <a:cubicBezTo>
                      <a:pt x="450" y="550"/>
                      <a:pt x="432" y="533"/>
                      <a:pt x="422" y="526"/>
                    </a:cubicBezTo>
                    <a:cubicBezTo>
                      <a:pt x="399" y="492"/>
                      <a:pt x="430" y="532"/>
                      <a:pt x="402" y="510"/>
                    </a:cubicBezTo>
                    <a:cubicBezTo>
                      <a:pt x="398" y="507"/>
                      <a:pt x="397" y="501"/>
                      <a:pt x="394" y="498"/>
                    </a:cubicBezTo>
                    <a:cubicBezTo>
                      <a:pt x="391" y="495"/>
                      <a:pt x="386" y="493"/>
                      <a:pt x="382" y="490"/>
                    </a:cubicBezTo>
                    <a:cubicBezTo>
                      <a:pt x="377" y="474"/>
                      <a:pt x="370" y="471"/>
                      <a:pt x="354" y="466"/>
                    </a:cubicBezTo>
                    <a:cubicBezTo>
                      <a:pt x="344" y="452"/>
                      <a:pt x="340" y="447"/>
                      <a:pt x="346" y="430"/>
                    </a:cubicBezTo>
                    <a:cubicBezTo>
                      <a:pt x="338" y="418"/>
                      <a:pt x="314" y="402"/>
                      <a:pt x="314" y="402"/>
                    </a:cubicBezTo>
                    <a:cubicBezTo>
                      <a:pt x="306" y="390"/>
                      <a:pt x="298" y="378"/>
                      <a:pt x="290" y="366"/>
                    </a:cubicBezTo>
                    <a:cubicBezTo>
                      <a:pt x="284" y="357"/>
                      <a:pt x="273" y="354"/>
                      <a:pt x="266" y="346"/>
                    </a:cubicBezTo>
                    <a:cubicBezTo>
                      <a:pt x="263" y="342"/>
                      <a:pt x="262" y="337"/>
                      <a:pt x="258" y="334"/>
                    </a:cubicBezTo>
                    <a:cubicBezTo>
                      <a:pt x="243" y="324"/>
                      <a:pt x="225" y="324"/>
                      <a:pt x="210" y="314"/>
                    </a:cubicBezTo>
                    <a:cubicBezTo>
                      <a:pt x="201" y="300"/>
                      <a:pt x="194" y="291"/>
                      <a:pt x="178" y="286"/>
                    </a:cubicBezTo>
                    <a:cubicBezTo>
                      <a:pt x="160" y="260"/>
                      <a:pt x="192" y="247"/>
                      <a:pt x="154" y="238"/>
                    </a:cubicBezTo>
                    <a:cubicBezTo>
                      <a:pt x="111" y="209"/>
                      <a:pt x="106" y="149"/>
                      <a:pt x="90" y="102"/>
                    </a:cubicBezTo>
                    <a:cubicBezTo>
                      <a:pt x="86" y="90"/>
                      <a:pt x="76" y="73"/>
                      <a:pt x="66" y="66"/>
                    </a:cubicBezTo>
                    <a:cubicBezTo>
                      <a:pt x="58" y="60"/>
                      <a:pt x="42" y="50"/>
                      <a:pt x="42" y="50"/>
                    </a:cubicBezTo>
                    <a:cubicBezTo>
                      <a:pt x="39" y="46"/>
                      <a:pt x="38" y="41"/>
                      <a:pt x="34" y="38"/>
                    </a:cubicBezTo>
                    <a:cubicBezTo>
                      <a:pt x="27" y="34"/>
                      <a:pt x="10" y="30"/>
                      <a:pt x="10" y="30"/>
                    </a:cubicBezTo>
                    <a:cubicBezTo>
                      <a:pt x="0" y="1"/>
                      <a:pt x="31" y="17"/>
                      <a:pt x="46" y="22"/>
                    </a:cubicBezTo>
                    <a:cubicBezTo>
                      <a:pt x="65" y="51"/>
                      <a:pt x="61" y="41"/>
                      <a:pt x="86" y="58"/>
                    </a:cubicBezTo>
                    <a:cubicBezTo>
                      <a:pt x="94" y="70"/>
                      <a:pt x="94" y="93"/>
                      <a:pt x="102" y="70"/>
                    </a:cubicBezTo>
                    <a:cubicBezTo>
                      <a:pt x="95" y="49"/>
                      <a:pt x="82" y="62"/>
                      <a:pt x="82" y="38"/>
                    </a:cubicBezTo>
                    <a:close/>
                  </a:path>
                </a:pathLst>
              </a:custGeom>
              <a:solidFill>
                <a:schemeClr val="folHlink"/>
              </a:solidFill>
              <a:ln w="9525">
                <a:noFill/>
                <a:round/>
                <a:headEnd/>
                <a:tailEnd/>
              </a:ln>
            </p:spPr>
            <p:txBody>
              <a:bodyPr/>
              <a:lstStyle/>
              <a:p>
                <a:endParaRPr lang="zh-CN" altLang="en-US"/>
              </a:p>
            </p:txBody>
          </p:sp>
          <p:sp>
            <p:nvSpPr>
              <p:cNvPr id="61" name="任意多边形 82976"/>
              <p:cNvSpPr>
                <a:spLocks noChangeArrowheads="1"/>
              </p:cNvSpPr>
              <p:nvPr userDrawn="1"/>
            </p:nvSpPr>
            <p:spPr bwMode="auto">
              <a:xfrm>
                <a:off x="3577" y="490"/>
                <a:ext cx="36" cy="39"/>
              </a:xfrm>
              <a:custGeom>
                <a:avLst/>
                <a:gdLst>
                  <a:gd name="T0" fmla="*/ 6 w 36"/>
                  <a:gd name="T1" fmla="*/ 15 h 48"/>
                  <a:gd name="T2" fmla="*/ 10 w 36"/>
                  <a:gd name="T3" fmla="*/ 26 h 48"/>
                  <a:gd name="T4" fmla="*/ 6 w 36"/>
                  <a:gd name="T5" fmla="*/ 15 h 48"/>
                  <a:gd name="T6" fmla="*/ 0 60000 65536"/>
                  <a:gd name="T7" fmla="*/ 0 60000 65536"/>
                  <a:gd name="T8" fmla="*/ 0 60000 65536"/>
                </a:gdLst>
                <a:ahLst/>
                <a:cxnLst>
                  <a:cxn ang="T6">
                    <a:pos x="T0" y="T1"/>
                  </a:cxn>
                  <a:cxn ang="T7">
                    <a:pos x="T2" y="T3"/>
                  </a:cxn>
                  <a:cxn ang="T8">
                    <a:pos x="T4" y="T5"/>
                  </a:cxn>
                </a:cxnLst>
                <a:rect l="0" t="0" r="r" b="b"/>
                <a:pathLst>
                  <a:path w="36" h="48">
                    <a:moveTo>
                      <a:pt x="6" y="28"/>
                    </a:moveTo>
                    <a:cubicBezTo>
                      <a:pt x="25" y="0"/>
                      <a:pt x="36" y="31"/>
                      <a:pt x="10" y="48"/>
                    </a:cubicBezTo>
                    <a:cubicBezTo>
                      <a:pt x="0" y="34"/>
                      <a:pt x="0" y="40"/>
                      <a:pt x="6" y="28"/>
                    </a:cubicBezTo>
                    <a:close/>
                  </a:path>
                </a:pathLst>
              </a:custGeom>
              <a:solidFill>
                <a:schemeClr val="folHlink"/>
              </a:solidFill>
              <a:ln w="9525">
                <a:noFill/>
                <a:round/>
                <a:headEnd/>
                <a:tailEnd/>
              </a:ln>
            </p:spPr>
            <p:txBody>
              <a:bodyPr/>
              <a:lstStyle/>
              <a:p>
                <a:endParaRPr lang="zh-CN" altLang="en-US"/>
              </a:p>
            </p:txBody>
          </p:sp>
          <p:sp>
            <p:nvSpPr>
              <p:cNvPr id="62" name="任意多边形 82977"/>
              <p:cNvSpPr>
                <a:spLocks noChangeArrowheads="1"/>
              </p:cNvSpPr>
              <p:nvPr userDrawn="1"/>
            </p:nvSpPr>
            <p:spPr bwMode="auto">
              <a:xfrm>
                <a:off x="3549" y="475"/>
                <a:ext cx="38" cy="29"/>
              </a:xfrm>
              <a:custGeom>
                <a:avLst/>
                <a:gdLst>
                  <a:gd name="T0" fmla="*/ 0 w 36"/>
                  <a:gd name="T1" fmla="*/ 2 h 37"/>
                  <a:gd name="T2" fmla="*/ 15 w 36"/>
                  <a:gd name="T3" fmla="*/ 1 h 37"/>
                  <a:gd name="T4" fmla="*/ 42 w 36"/>
                  <a:gd name="T5" fmla="*/ 8 h 37"/>
                  <a:gd name="T6" fmla="*/ 8 w 36"/>
                  <a:gd name="T7" fmla="*/ 8 h 37"/>
                  <a:gd name="T8" fmla="*/ 0 w 36"/>
                  <a:gd name="T9" fmla="*/ 2 h 3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37">
                    <a:moveTo>
                      <a:pt x="0" y="5"/>
                    </a:moveTo>
                    <a:cubicBezTo>
                      <a:pt x="4" y="4"/>
                      <a:pt x="8" y="0"/>
                      <a:pt x="12" y="1"/>
                    </a:cubicBezTo>
                    <a:cubicBezTo>
                      <a:pt x="21" y="4"/>
                      <a:pt x="36" y="17"/>
                      <a:pt x="36" y="17"/>
                    </a:cubicBezTo>
                    <a:cubicBezTo>
                      <a:pt x="29" y="37"/>
                      <a:pt x="22" y="26"/>
                      <a:pt x="8" y="17"/>
                    </a:cubicBezTo>
                    <a:cubicBezTo>
                      <a:pt x="5" y="13"/>
                      <a:pt x="0" y="5"/>
                      <a:pt x="0" y="5"/>
                    </a:cubicBezTo>
                    <a:close/>
                  </a:path>
                </a:pathLst>
              </a:custGeom>
              <a:solidFill>
                <a:schemeClr val="folHlink"/>
              </a:solidFill>
              <a:ln w="9525">
                <a:noFill/>
                <a:round/>
                <a:headEnd/>
                <a:tailEnd/>
              </a:ln>
            </p:spPr>
            <p:txBody>
              <a:bodyPr/>
              <a:lstStyle/>
              <a:p>
                <a:endParaRPr lang="zh-CN" altLang="en-US"/>
              </a:p>
            </p:txBody>
          </p:sp>
          <p:sp>
            <p:nvSpPr>
              <p:cNvPr id="63" name="任意多边形 82978"/>
              <p:cNvSpPr>
                <a:spLocks noChangeArrowheads="1"/>
              </p:cNvSpPr>
              <p:nvPr userDrawn="1"/>
            </p:nvSpPr>
            <p:spPr bwMode="auto">
              <a:xfrm>
                <a:off x="4686" y="394"/>
                <a:ext cx="171" cy="81"/>
              </a:xfrm>
              <a:custGeom>
                <a:avLst/>
                <a:gdLst>
                  <a:gd name="T0" fmla="*/ 0 w 170"/>
                  <a:gd name="T1" fmla="*/ 30 h 96"/>
                  <a:gd name="T2" fmla="*/ 28 w 170"/>
                  <a:gd name="T3" fmla="*/ 15 h 96"/>
                  <a:gd name="T4" fmla="*/ 56 w 170"/>
                  <a:gd name="T5" fmla="*/ 13 h 96"/>
                  <a:gd name="T6" fmla="*/ 80 w 170"/>
                  <a:gd name="T7" fmla="*/ 6 h 96"/>
                  <a:gd name="T8" fmla="*/ 64 w 170"/>
                  <a:gd name="T9" fmla="*/ 15 h 96"/>
                  <a:gd name="T10" fmla="*/ 127 w 170"/>
                  <a:gd name="T11" fmla="*/ 30 h 96"/>
                  <a:gd name="T12" fmla="*/ 163 w 170"/>
                  <a:gd name="T13" fmla="*/ 39 h 96"/>
                  <a:gd name="T14" fmla="*/ 119 w 170"/>
                  <a:gd name="T15" fmla="*/ 46 h 96"/>
                  <a:gd name="T16" fmla="*/ 91 w 170"/>
                  <a:gd name="T17" fmla="*/ 35 h 96"/>
                  <a:gd name="T18" fmla="*/ 76 w 170"/>
                  <a:gd name="T19" fmla="*/ 32 h 96"/>
                  <a:gd name="T20" fmla="*/ 24 w 170"/>
                  <a:gd name="T21" fmla="*/ 25 h 96"/>
                  <a:gd name="T22" fmla="*/ 0 w 170"/>
                  <a:gd name="T23" fmla="*/ 30 h 9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70" h="96">
                    <a:moveTo>
                      <a:pt x="0" y="49"/>
                    </a:moveTo>
                    <a:cubicBezTo>
                      <a:pt x="5" y="33"/>
                      <a:pt x="12" y="30"/>
                      <a:pt x="28" y="25"/>
                    </a:cubicBezTo>
                    <a:cubicBezTo>
                      <a:pt x="20" y="0"/>
                      <a:pt x="42" y="16"/>
                      <a:pt x="56" y="21"/>
                    </a:cubicBezTo>
                    <a:cubicBezTo>
                      <a:pt x="56" y="21"/>
                      <a:pt x="77" y="6"/>
                      <a:pt x="80" y="9"/>
                    </a:cubicBezTo>
                    <a:cubicBezTo>
                      <a:pt x="85" y="14"/>
                      <a:pt x="71" y="23"/>
                      <a:pt x="64" y="25"/>
                    </a:cubicBezTo>
                    <a:cubicBezTo>
                      <a:pt x="82" y="37"/>
                      <a:pt x="103" y="42"/>
                      <a:pt x="124" y="49"/>
                    </a:cubicBezTo>
                    <a:cubicBezTo>
                      <a:pt x="136" y="53"/>
                      <a:pt x="160" y="65"/>
                      <a:pt x="160" y="65"/>
                    </a:cubicBezTo>
                    <a:cubicBezTo>
                      <a:pt x="170" y="96"/>
                      <a:pt x="134" y="83"/>
                      <a:pt x="116" y="77"/>
                    </a:cubicBezTo>
                    <a:cubicBezTo>
                      <a:pt x="109" y="57"/>
                      <a:pt x="116" y="66"/>
                      <a:pt x="88" y="57"/>
                    </a:cubicBezTo>
                    <a:cubicBezTo>
                      <a:pt x="84" y="56"/>
                      <a:pt x="76" y="53"/>
                      <a:pt x="76" y="53"/>
                    </a:cubicBezTo>
                    <a:cubicBezTo>
                      <a:pt x="57" y="34"/>
                      <a:pt x="53" y="37"/>
                      <a:pt x="24" y="41"/>
                    </a:cubicBezTo>
                    <a:cubicBezTo>
                      <a:pt x="9" y="51"/>
                      <a:pt x="17" y="49"/>
                      <a:pt x="0" y="49"/>
                    </a:cubicBezTo>
                    <a:close/>
                  </a:path>
                </a:pathLst>
              </a:custGeom>
              <a:solidFill>
                <a:schemeClr val="folHlink"/>
              </a:solidFill>
              <a:ln w="9525">
                <a:noFill/>
                <a:round/>
                <a:headEnd/>
                <a:tailEnd/>
              </a:ln>
            </p:spPr>
            <p:txBody>
              <a:bodyPr/>
              <a:lstStyle/>
              <a:p>
                <a:endParaRPr lang="zh-CN" altLang="en-US"/>
              </a:p>
            </p:txBody>
          </p:sp>
          <p:sp>
            <p:nvSpPr>
              <p:cNvPr id="64" name="任意多边形 82979"/>
              <p:cNvSpPr>
                <a:spLocks noChangeArrowheads="1"/>
              </p:cNvSpPr>
              <p:nvPr userDrawn="1"/>
            </p:nvSpPr>
            <p:spPr bwMode="auto">
              <a:xfrm>
                <a:off x="4867" y="460"/>
                <a:ext cx="138" cy="37"/>
              </a:xfrm>
              <a:custGeom>
                <a:avLst/>
                <a:gdLst>
                  <a:gd name="T0" fmla="*/ 0 w 138"/>
                  <a:gd name="T1" fmla="*/ 0 h 44"/>
                  <a:gd name="T2" fmla="*/ 52 w 138"/>
                  <a:gd name="T3" fmla="*/ 3 h 44"/>
                  <a:gd name="T4" fmla="*/ 88 w 138"/>
                  <a:gd name="T5" fmla="*/ 14 h 44"/>
                  <a:gd name="T6" fmla="*/ 112 w 138"/>
                  <a:gd name="T7" fmla="*/ 12 h 44"/>
                  <a:gd name="T8" fmla="*/ 108 w 138"/>
                  <a:gd name="T9" fmla="*/ 26 h 44"/>
                  <a:gd name="T10" fmla="*/ 64 w 138"/>
                  <a:gd name="T11" fmla="*/ 24 h 44"/>
                  <a:gd name="T12" fmla="*/ 0 w 138"/>
                  <a:gd name="T13" fmla="*/ 21 h 44"/>
                  <a:gd name="T14" fmla="*/ 28 w 138"/>
                  <a:gd name="T15" fmla="*/ 12 h 44"/>
                  <a:gd name="T16" fmla="*/ 0 w 138"/>
                  <a:gd name="T17" fmla="*/ 0 h 4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38" h="44">
                    <a:moveTo>
                      <a:pt x="0" y="0"/>
                    </a:moveTo>
                    <a:cubicBezTo>
                      <a:pt x="19" y="3"/>
                      <a:pt x="35" y="10"/>
                      <a:pt x="52" y="4"/>
                    </a:cubicBezTo>
                    <a:cubicBezTo>
                      <a:pt x="87" y="11"/>
                      <a:pt x="61" y="15"/>
                      <a:pt x="88" y="24"/>
                    </a:cubicBezTo>
                    <a:cubicBezTo>
                      <a:pt x="96" y="23"/>
                      <a:pt x="104" y="19"/>
                      <a:pt x="112" y="20"/>
                    </a:cubicBezTo>
                    <a:cubicBezTo>
                      <a:pt x="138" y="23"/>
                      <a:pt x="118" y="41"/>
                      <a:pt x="108" y="44"/>
                    </a:cubicBezTo>
                    <a:cubicBezTo>
                      <a:pt x="78" y="34"/>
                      <a:pt x="92" y="34"/>
                      <a:pt x="64" y="40"/>
                    </a:cubicBezTo>
                    <a:cubicBezTo>
                      <a:pt x="41" y="37"/>
                      <a:pt x="22" y="41"/>
                      <a:pt x="0" y="36"/>
                    </a:cubicBezTo>
                    <a:cubicBezTo>
                      <a:pt x="6" y="11"/>
                      <a:pt x="7" y="27"/>
                      <a:pt x="28" y="20"/>
                    </a:cubicBezTo>
                    <a:cubicBezTo>
                      <a:pt x="17" y="13"/>
                      <a:pt x="0" y="13"/>
                      <a:pt x="0" y="0"/>
                    </a:cubicBezTo>
                    <a:close/>
                  </a:path>
                </a:pathLst>
              </a:custGeom>
              <a:solidFill>
                <a:schemeClr val="folHlink"/>
              </a:solidFill>
              <a:ln w="9525">
                <a:noFill/>
                <a:round/>
                <a:headEnd/>
                <a:tailEnd/>
              </a:ln>
            </p:spPr>
            <p:txBody>
              <a:bodyPr/>
              <a:lstStyle/>
              <a:p>
                <a:endParaRPr lang="zh-CN" altLang="en-US"/>
              </a:p>
            </p:txBody>
          </p:sp>
          <p:sp>
            <p:nvSpPr>
              <p:cNvPr id="65" name="任意多边形 82980"/>
              <p:cNvSpPr>
                <a:spLocks noChangeArrowheads="1"/>
              </p:cNvSpPr>
              <p:nvPr userDrawn="1"/>
            </p:nvSpPr>
            <p:spPr bwMode="auto">
              <a:xfrm>
                <a:off x="4794" y="480"/>
                <a:ext cx="56" cy="34"/>
              </a:xfrm>
              <a:custGeom>
                <a:avLst/>
                <a:gdLst>
                  <a:gd name="T0" fmla="*/ 17 w 57"/>
                  <a:gd name="T1" fmla="*/ 13 h 42"/>
                  <a:gd name="T2" fmla="*/ 34 w 57"/>
                  <a:gd name="T3" fmla="*/ 7 h 42"/>
                  <a:gd name="T4" fmla="*/ 17 w 57"/>
                  <a:gd name="T5" fmla="*/ 13 h 42"/>
                  <a:gd name="T6" fmla="*/ 0 60000 65536"/>
                  <a:gd name="T7" fmla="*/ 0 60000 65536"/>
                  <a:gd name="T8" fmla="*/ 0 60000 65536"/>
                </a:gdLst>
                <a:ahLst/>
                <a:cxnLst>
                  <a:cxn ang="T6">
                    <a:pos x="T0" y="T1"/>
                  </a:cxn>
                  <a:cxn ang="T7">
                    <a:pos x="T2" y="T3"/>
                  </a:cxn>
                  <a:cxn ang="T8">
                    <a:pos x="T4" y="T5"/>
                  </a:cxn>
                </a:cxnLst>
                <a:rect l="0" t="0" r="r" b="b"/>
                <a:pathLst>
                  <a:path w="57" h="42">
                    <a:moveTo>
                      <a:pt x="17" y="25"/>
                    </a:moveTo>
                    <a:cubicBezTo>
                      <a:pt x="0" y="0"/>
                      <a:pt x="21" y="9"/>
                      <a:pt x="37" y="13"/>
                    </a:cubicBezTo>
                    <a:cubicBezTo>
                      <a:pt x="57" y="42"/>
                      <a:pt x="30" y="25"/>
                      <a:pt x="17" y="25"/>
                    </a:cubicBezTo>
                    <a:close/>
                  </a:path>
                </a:pathLst>
              </a:custGeom>
              <a:solidFill>
                <a:schemeClr val="folHlink"/>
              </a:solidFill>
              <a:ln w="9525">
                <a:noFill/>
                <a:round/>
                <a:headEnd/>
                <a:tailEnd/>
              </a:ln>
            </p:spPr>
            <p:txBody>
              <a:bodyPr/>
              <a:lstStyle/>
              <a:p>
                <a:endParaRPr lang="zh-CN" altLang="en-US"/>
              </a:p>
            </p:txBody>
          </p:sp>
          <p:sp>
            <p:nvSpPr>
              <p:cNvPr id="66" name="任意多边形 82981"/>
              <p:cNvSpPr>
                <a:spLocks noChangeArrowheads="1"/>
              </p:cNvSpPr>
              <p:nvPr userDrawn="1"/>
            </p:nvSpPr>
            <p:spPr bwMode="auto">
              <a:xfrm>
                <a:off x="4757" y="375"/>
                <a:ext cx="37" cy="44"/>
              </a:xfrm>
              <a:custGeom>
                <a:avLst/>
                <a:gdLst>
                  <a:gd name="T0" fmla="*/ 16 w 39"/>
                  <a:gd name="T1" fmla="*/ 19 h 52"/>
                  <a:gd name="T2" fmla="*/ 16 w 39"/>
                  <a:gd name="T3" fmla="*/ 0 h 52"/>
                  <a:gd name="T4" fmla="*/ 16 w 39"/>
                  <a:gd name="T5" fmla="*/ 19 h 52"/>
                  <a:gd name="T6" fmla="*/ 0 60000 65536"/>
                  <a:gd name="T7" fmla="*/ 0 60000 65536"/>
                  <a:gd name="T8" fmla="*/ 0 60000 65536"/>
                </a:gdLst>
                <a:ahLst/>
                <a:cxnLst>
                  <a:cxn ang="T6">
                    <a:pos x="T0" y="T1"/>
                  </a:cxn>
                  <a:cxn ang="T7">
                    <a:pos x="T2" y="T3"/>
                  </a:cxn>
                  <a:cxn ang="T8">
                    <a:pos x="T4" y="T5"/>
                  </a:cxn>
                </a:cxnLst>
                <a:rect l="0" t="0" r="r" b="b"/>
                <a:pathLst>
                  <a:path w="39" h="52">
                    <a:moveTo>
                      <a:pt x="19" y="32"/>
                    </a:moveTo>
                    <a:cubicBezTo>
                      <a:pt x="13" y="14"/>
                      <a:pt x="0" y="13"/>
                      <a:pt x="19" y="0"/>
                    </a:cubicBezTo>
                    <a:cubicBezTo>
                      <a:pt x="23" y="5"/>
                      <a:pt x="39" y="52"/>
                      <a:pt x="19" y="32"/>
                    </a:cubicBezTo>
                    <a:close/>
                  </a:path>
                </a:pathLst>
              </a:custGeom>
              <a:solidFill>
                <a:schemeClr val="folHlink"/>
              </a:solidFill>
              <a:ln w="9525">
                <a:noFill/>
                <a:round/>
                <a:headEnd/>
                <a:tailEnd/>
              </a:ln>
            </p:spPr>
            <p:txBody>
              <a:bodyPr/>
              <a:lstStyle/>
              <a:p>
                <a:endParaRPr lang="zh-CN" altLang="en-US"/>
              </a:p>
            </p:txBody>
          </p:sp>
          <p:sp>
            <p:nvSpPr>
              <p:cNvPr id="67" name="任意多边形 82982"/>
              <p:cNvSpPr>
                <a:spLocks noChangeArrowheads="1"/>
              </p:cNvSpPr>
              <p:nvPr userDrawn="1"/>
            </p:nvSpPr>
            <p:spPr bwMode="auto">
              <a:xfrm>
                <a:off x="5054" y="507"/>
                <a:ext cx="45" cy="66"/>
              </a:xfrm>
              <a:custGeom>
                <a:avLst/>
                <a:gdLst>
                  <a:gd name="T0" fmla="*/ 4 w 44"/>
                  <a:gd name="T1" fmla="*/ 5 h 80"/>
                  <a:gd name="T2" fmla="*/ 20 w 44"/>
                  <a:gd name="T3" fmla="*/ 18 h 80"/>
                  <a:gd name="T4" fmla="*/ 27 w 44"/>
                  <a:gd name="T5" fmla="*/ 27 h 80"/>
                  <a:gd name="T6" fmla="*/ 39 w 44"/>
                  <a:gd name="T7" fmla="*/ 30 h 80"/>
                  <a:gd name="T8" fmla="*/ 27 w 44"/>
                  <a:gd name="T9" fmla="*/ 41 h 80"/>
                  <a:gd name="T10" fmla="*/ 0 w 44"/>
                  <a:gd name="T11" fmla="*/ 12 h 80"/>
                  <a:gd name="T12" fmla="*/ 4 w 44"/>
                  <a:gd name="T13" fmla="*/ 5 h 8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4" h="80">
                    <a:moveTo>
                      <a:pt x="4" y="9"/>
                    </a:moveTo>
                    <a:cubicBezTo>
                      <a:pt x="9" y="17"/>
                      <a:pt x="18" y="24"/>
                      <a:pt x="20" y="33"/>
                    </a:cubicBezTo>
                    <a:cubicBezTo>
                      <a:pt x="21" y="38"/>
                      <a:pt x="21" y="45"/>
                      <a:pt x="24" y="49"/>
                    </a:cubicBezTo>
                    <a:cubicBezTo>
                      <a:pt x="27" y="52"/>
                      <a:pt x="32" y="52"/>
                      <a:pt x="36" y="53"/>
                    </a:cubicBezTo>
                    <a:cubicBezTo>
                      <a:pt x="41" y="68"/>
                      <a:pt x="44" y="80"/>
                      <a:pt x="24" y="73"/>
                    </a:cubicBezTo>
                    <a:cubicBezTo>
                      <a:pt x="19" y="55"/>
                      <a:pt x="11" y="37"/>
                      <a:pt x="0" y="21"/>
                    </a:cubicBezTo>
                    <a:cubicBezTo>
                      <a:pt x="4" y="4"/>
                      <a:pt x="4" y="0"/>
                      <a:pt x="4" y="9"/>
                    </a:cubicBezTo>
                    <a:close/>
                  </a:path>
                </a:pathLst>
              </a:custGeom>
              <a:solidFill>
                <a:schemeClr val="folHlink"/>
              </a:solidFill>
              <a:ln w="9525">
                <a:noFill/>
                <a:round/>
                <a:headEnd/>
                <a:tailEnd/>
              </a:ln>
            </p:spPr>
            <p:txBody>
              <a:bodyPr/>
              <a:lstStyle/>
              <a:p>
                <a:endParaRPr lang="zh-CN" altLang="en-US"/>
              </a:p>
            </p:txBody>
          </p:sp>
          <p:sp>
            <p:nvSpPr>
              <p:cNvPr id="68" name="任意多边形 82983"/>
              <p:cNvSpPr>
                <a:spLocks noChangeArrowheads="1"/>
              </p:cNvSpPr>
              <p:nvPr userDrawn="1"/>
            </p:nvSpPr>
            <p:spPr bwMode="auto">
              <a:xfrm>
                <a:off x="4260" y="6"/>
                <a:ext cx="480" cy="100"/>
              </a:xfrm>
              <a:custGeom>
                <a:avLst/>
                <a:gdLst>
                  <a:gd name="T0" fmla="*/ 722 w 323"/>
                  <a:gd name="T1" fmla="*/ 5 h 64"/>
                  <a:gd name="T2" fmla="*/ 758 w 323"/>
                  <a:gd name="T3" fmla="*/ 31 h 64"/>
                  <a:gd name="T4" fmla="*/ 771 w 323"/>
                  <a:gd name="T5" fmla="*/ 0 h 64"/>
                  <a:gd name="T6" fmla="*/ 871 w 323"/>
                  <a:gd name="T7" fmla="*/ 0 h 64"/>
                  <a:gd name="T8" fmla="*/ 944 w 323"/>
                  <a:gd name="T9" fmla="*/ 66 h 64"/>
                  <a:gd name="T10" fmla="*/ 1046 w 323"/>
                  <a:gd name="T11" fmla="*/ 39 h 64"/>
                  <a:gd name="T12" fmla="*/ 1031 w 323"/>
                  <a:gd name="T13" fmla="*/ 109 h 64"/>
                  <a:gd name="T14" fmla="*/ 978 w 323"/>
                  <a:gd name="T15" fmla="*/ 177 h 64"/>
                  <a:gd name="T16" fmla="*/ 967 w 323"/>
                  <a:gd name="T17" fmla="*/ 109 h 64"/>
                  <a:gd name="T18" fmla="*/ 944 w 323"/>
                  <a:gd name="T19" fmla="*/ 117 h 64"/>
                  <a:gd name="T20" fmla="*/ 917 w 323"/>
                  <a:gd name="T21" fmla="*/ 109 h 64"/>
                  <a:gd name="T22" fmla="*/ 863 w 323"/>
                  <a:gd name="T23" fmla="*/ 81 h 64"/>
                  <a:gd name="T24" fmla="*/ 749 w 323"/>
                  <a:gd name="T25" fmla="*/ 144 h 64"/>
                  <a:gd name="T26" fmla="*/ 660 w 323"/>
                  <a:gd name="T27" fmla="*/ 169 h 64"/>
                  <a:gd name="T28" fmla="*/ 695 w 323"/>
                  <a:gd name="T29" fmla="*/ 217 h 64"/>
                  <a:gd name="T30" fmla="*/ 617 w 323"/>
                  <a:gd name="T31" fmla="*/ 239 h 64"/>
                  <a:gd name="T32" fmla="*/ 554 w 323"/>
                  <a:gd name="T33" fmla="*/ 231 h 64"/>
                  <a:gd name="T34" fmla="*/ 581 w 323"/>
                  <a:gd name="T35" fmla="*/ 217 h 64"/>
                  <a:gd name="T36" fmla="*/ 560 w 323"/>
                  <a:gd name="T37" fmla="*/ 153 h 64"/>
                  <a:gd name="T38" fmla="*/ 554 w 323"/>
                  <a:gd name="T39" fmla="*/ 117 h 64"/>
                  <a:gd name="T40" fmla="*/ 519 w 323"/>
                  <a:gd name="T41" fmla="*/ 88 h 64"/>
                  <a:gd name="T42" fmla="*/ 467 w 323"/>
                  <a:gd name="T43" fmla="*/ 103 h 64"/>
                  <a:gd name="T44" fmla="*/ 440 w 323"/>
                  <a:gd name="T45" fmla="*/ 103 h 64"/>
                  <a:gd name="T46" fmla="*/ 404 w 323"/>
                  <a:gd name="T47" fmla="*/ 95 h 64"/>
                  <a:gd name="T48" fmla="*/ 272 w 323"/>
                  <a:gd name="T49" fmla="*/ 8 h 64"/>
                  <a:gd name="T50" fmla="*/ 195 w 323"/>
                  <a:gd name="T51" fmla="*/ 53 h 64"/>
                  <a:gd name="T52" fmla="*/ 1 w 323"/>
                  <a:gd name="T53" fmla="*/ 0 h 64"/>
                  <a:gd name="T54" fmla="*/ 722 w 323"/>
                  <a:gd name="T55" fmla="*/ 5 h 6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323" h="64">
                    <a:moveTo>
                      <a:pt x="220" y="1"/>
                    </a:moveTo>
                    <a:cubicBezTo>
                      <a:pt x="215" y="12"/>
                      <a:pt x="225" y="17"/>
                      <a:pt x="231" y="8"/>
                    </a:cubicBezTo>
                    <a:cubicBezTo>
                      <a:pt x="235" y="0"/>
                      <a:pt x="229" y="7"/>
                      <a:pt x="235" y="0"/>
                    </a:cubicBezTo>
                    <a:lnTo>
                      <a:pt x="265" y="0"/>
                    </a:lnTo>
                    <a:cubicBezTo>
                      <a:pt x="277" y="6"/>
                      <a:pt x="276" y="11"/>
                      <a:pt x="287" y="17"/>
                    </a:cubicBezTo>
                    <a:cubicBezTo>
                      <a:pt x="308" y="11"/>
                      <a:pt x="293" y="7"/>
                      <a:pt x="319" y="10"/>
                    </a:cubicBezTo>
                    <a:cubicBezTo>
                      <a:pt x="323" y="19"/>
                      <a:pt x="321" y="22"/>
                      <a:pt x="314" y="29"/>
                    </a:cubicBezTo>
                    <a:cubicBezTo>
                      <a:pt x="312" y="39"/>
                      <a:pt x="313" y="50"/>
                      <a:pt x="298" y="46"/>
                    </a:cubicBezTo>
                    <a:cubicBezTo>
                      <a:pt x="297" y="40"/>
                      <a:pt x="298" y="34"/>
                      <a:pt x="295" y="29"/>
                    </a:cubicBezTo>
                    <a:cubicBezTo>
                      <a:pt x="294" y="27"/>
                      <a:pt x="290" y="31"/>
                      <a:pt x="287" y="31"/>
                    </a:cubicBezTo>
                    <a:cubicBezTo>
                      <a:pt x="284" y="31"/>
                      <a:pt x="282" y="30"/>
                      <a:pt x="279" y="29"/>
                    </a:cubicBezTo>
                    <a:cubicBezTo>
                      <a:pt x="274" y="27"/>
                      <a:pt x="263" y="21"/>
                      <a:pt x="263" y="21"/>
                    </a:cubicBezTo>
                    <a:cubicBezTo>
                      <a:pt x="249" y="23"/>
                      <a:pt x="241" y="31"/>
                      <a:pt x="228" y="38"/>
                    </a:cubicBezTo>
                    <a:cubicBezTo>
                      <a:pt x="220" y="41"/>
                      <a:pt x="209" y="42"/>
                      <a:pt x="201" y="44"/>
                    </a:cubicBezTo>
                    <a:cubicBezTo>
                      <a:pt x="193" y="54"/>
                      <a:pt x="200" y="53"/>
                      <a:pt x="212" y="57"/>
                    </a:cubicBezTo>
                    <a:cubicBezTo>
                      <a:pt x="200" y="62"/>
                      <a:pt x="199" y="57"/>
                      <a:pt x="188" y="63"/>
                    </a:cubicBezTo>
                    <a:cubicBezTo>
                      <a:pt x="181" y="62"/>
                      <a:pt x="174" y="64"/>
                      <a:pt x="169" y="61"/>
                    </a:cubicBezTo>
                    <a:cubicBezTo>
                      <a:pt x="166" y="59"/>
                      <a:pt x="175" y="59"/>
                      <a:pt x="177" y="57"/>
                    </a:cubicBezTo>
                    <a:cubicBezTo>
                      <a:pt x="181" y="48"/>
                      <a:pt x="149" y="28"/>
                      <a:pt x="171" y="40"/>
                    </a:cubicBezTo>
                    <a:cubicBezTo>
                      <a:pt x="184" y="55"/>
                      <a:pt x="184" y="36"/>
                      <a:pt x="169" y="31"/>
                    </a:cubicBezTo>
                    <a:cubicBezTo>
                      <a:pt x="167" y="27"/>
                      <a:pt x="167" y="22"/>
                      <a:pt x="158" y="23"/>
                    </a:cubicBezTo>
                    <a:cubicBezTo>
                      <a:pt x="153" y="23"/>
                      <a:pt x="142" y="27"/>
                      <a:pt x="142" y="27"/>
                    </a:cubicBezTo>
                    <a:cubicBezTo>
                      <a:pt x="136" y="39"/>
                      <a:pt x="143" y="31"/>
                      <a:pt x="134" y="27"/>
                    </a:cubicBezTo>
                    <a:cubicBezTo>
                      <a:pt x="130" y="25"/>
                      <a:pt x="126" y="25"/>
                      <a:pt x="123" y="25"/>
                    </a:cubicBezTo>
                    <a:cubicBezTo>
                      <a:pt x="117" y="11"/>
                      <a:pt x="100" y="6"/>
                      <a:pt x="83" y="2"/>
                    </a:cubicBezTo>
                    <a:cubicBezTo>
                      <a:pt x="70" y="4"/>
                      <a:pt x="69" y="9"/>
                      <a:pt x="59" y="14"/>
                    </a:cubicBezTo>
                    <a:cubicBezTo>
                      <a:pt x="45" y="14"/>
                      <a:pt x="0" y="12"/>
                      <a:pt x="1" y="0"/>
                    </a:cubicBezTo>
                    <a:lnTo>
                      <a:pt x="220" y="1"/>
                    </a:lnTo>
                    <a:close/>
                  </a:path>
                </a:pathLst>
              </a:custGeom>
              <a:solidFill>
                <a:schemeClr val="folHlink"/>
              </a:solidFill>
              <a:ln w="9525">
                <a:noFill/>
                <a:round/>
                <a:headEnd/>
                <a:tailEnd/>
              </a:ln>
            </p:spPr>
            <p:txBody>
              <a:bodyPr/>
              <a:lstStyle/>
              <a:p>
                <a:endParaRPr lang="zh-CN" altLang="en-US"/>
              </a:p>
            </p:txBody>
          </p:sp>
          <p:sp>
            <p:nvSpPr>
              <p:cNvPr id="69" name="任意多边形 82984"/>
              <p:cNvSpPr>
                <a:spLocks noChangeArrowheads="1"/>
              </p:cNvSpPr>
              <p:nvPr userDrawn="1"/>
            </p:nvSpPr>
            <p:spPr bwMode="auto">
              <a:xfrm>
                <a:off x="3835" y="3"/>
                <a:ext cx="446" cy="49"/>
              </a:xfrm>
              <a:custGeom>
                <a:avLst/>
                <a:gdLst>
                  <a:gd name="T0" fmla="*/ 345 w 300"/>
                  <a:gd name="T1" fmla="*/ 122 h 31"/>
                  <a:gd name="T2" fmla="*/ 100 w 300"/>
                  <a:gd name="T3" fmla="*/ 5 h 31"/>
                  <a:gd name="T4" fmla="*/ 937 w 300"/>
                  <a:gd name="T5" fmla="*/ 0 h 31"/>
                  <a:gd name="T6" fmla="*/ 972 w 300"/>
                  <a:gd name="T7" fmla="*/ 55 h 31"/>
                  <a:gd name="T8" fmla="*/ 867 w 300"/>
                  <a:gd name="T9" fmla="*/ 63 h 31"/>
                  <a:gd name="T10" fmla="*/ 345 w 300"/>
                  <a:gd name="T11" fmla="*/ 122 h 3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00" h="31">
                    <a:moveTo>
                      <a:pt x="105" y="31"/>
                    </a:moveTo>
                    <a:cubicBezTo>
                      <a:pt x="83" y="19"/>
                      <a:pt x="0" y="6"/>
                      <a:pt x="30" y="1"/>
                    </a:cubicBezTo>
                    <a:lnTo>
                      <a:pt x="285" y="0"/>
                    </a:lnTo>
                    <a:cubicBezTo>
                      <a:pt x="296" y="4"/>
                      <a:pt x="300" y="5"/>
                      <a:pt x="296" y="14"/>
                    </a:cubicBezTo>
                    <a:cubicBezTo>
                      <a:pt x="285" y="11"/>
                      <a:pt x="276" y="16"/>
                      <a:pt x="264" y="16"/>
                    </a:cubicBezTo>
                    <a:lnTo>
                      <a:pt x="105" y="31"/>
                    </a:lnTo>
                    <a:close/>
                  </a:path>
                </a:pathLst>
              </a:custGeom>
              <a:solidFill>
                <a:schemeClr val="folHlink"/>
              </a:solidFill>
              <a:ln w="9525">
                <a:noFill/>
                <a:round/>
                <a:headEnd/>
                <a:tailEnd/>
              </a:ln>
            </p:spPr>
            <p:txBody>
              <a:bodyPr/>
              <a:lstStyle/>
              <a:p>
                <a:endParaRPr lang="zh-CN" altLang="en-US"/>
              </a:p>
            </p:txBody>
          </p:sp>
          <p:sp>
            <p:nvSpPr>
              <p:cNvPr id="70" name="任意多边形 82985"/>
              <p:cNvSpPr>
                <a:spLocks noChangeArrowheads="1"/>
              </p:cNvSpPr>
              <p:nvPr userDrawn="1"/>
            </p:nvSpPr>
            <p:spPr bwMode="auto">
              <a:xfrm>
                <a:off x="2853" y="74"/>
                <a:ext cx="42" cy="25"/>
              </a:xfrm>
              <a:custGeom>
                <a:avLst/>
                <a:gdLst>
                  <a:gd name="T0" fmla="*/ 0 w 41"/>
                  <a:gd name="T1" fmla="*/ 16 h 29"/>
                  <a:gd name="T2" fmla="*/ 12 w 41"/>
                  <a:gd name="T3" fmla="*/ 19 h 29"/>
                  <a:gd name="T4" fmla="*/ 0 w 41"/>
                  <a:gd name="T5" fmla="*/ 16 h 29"/>
                  <a:gd name="T6" fmla="*/ 0 60000 65536"/>
                  <a:gd name="T7" fmla="*/ 0 60000 65536"/>
                  <a:gd name="T8" fmla="*/ 0 60000 65536"/>
                </a:gdLst>
                <a:ahLst/>
                <a:cxnLst>
                  <a:cxn ang="T6">
                    <a:pos x="T0" y="T1"/>
                  </a:cxn>
                  <a:cxn ang="T7">
                    <a:pos x="T2" y="T3"/>
                  </a:cxn>
                  <a:cxn ang="T8">
                    <a:pos x="T4" y="T5"/>
                  </a:cxn>
                </a:cxnLst>
                <a:rect l="0" t="0" r="r" b="b"/>
                <a:pathLst>
                  <a:path w="41" h="29">
                    <a:moveTo>
                      <a:pt x="0" y="25"/>
                    </a:moveTo>
                    <a:cubicBezTo>
                      <a:pt x="10" y="11"/>
                      <a:pt x="41" y="0"/>
                      <a:pt x="12" y="29"/>
                    </a:cubicBezTo>
                    <a:cubicBezTo>
                      <a:pt x="8" y="28"/>
                      <a:pt x="0" y="25"/>
                      <a:pt x="0" y="25"/>
                    </a:cubicBezTo>
                    <a:close/>
                  </a:path>
                </a:pathLst>
              </a:custGeom>
              <a:solidFill>
                <a:schemeClr val="folHlink"/>
              </a:solidFill>
              <a:ln w="9525">
                <a:noFill/>
                <a:round/>
                <a:headEnd/>
                <a:tailEnd/>
              </a:ln>
            </p:spPr>
            <p:txBody>
              <a:bodyPr/>
              <a:lstStyle/>
              <a:p>
                <a:endParaRPr lang="zh-CN" altLang="en-US"/>
              </a:p>
            </p:txBody>
          </p:sp>
          <p:sp>
            <p:nvSpPr>
              <p:cNvPr id="71" name="任意多边形 82986"/>
              <p:cNvSpPr>
                <a:spLocks noChangeArrowheads="1"/>
              </p:cNvSpPr>
              <p:nvPr userDrawn="1"/>
            </p:nvSpPr>
            <p:spPr bwMode="auto">
              <a:xfrm>
                <a:off x="1704" y="3"/>
                <a:ext cx="1022" cy="372"/>
              </a:xfrm>
              <a:custGeom>
                <a:avLst/>
                <a:gdLst>
                  <a:gd name="T0" fmla="*/ 940 w 436"/>
                  <a:gd name="T1" fmla="*/ 12 h 152"/>
                  <a:gd name="T2" fmla="*/ 5616 w 436"/>
                  <a:gd name="T3" fmla="*/ 0 h 152"/>
                  <a:gd name="T4" fmla="*/ 5356 w 436"/>
                  <a:gd name="T5" fmla="*/ 791 h 152"/>
                  <a:gd name="T6" fmla="*/ 5115 w 436"/>
                  <a:gd name="T7" fmla="*/ 994 h 152"/>
                  <a:gd name="T8" fmla="*/ 5049 w 436"/>
                  <a:gd name="T9" fmla="*/ 1025 h 152"/>
                  <a:gd name="T10" fmla="*/ 4829 w 436"/>
                  <a:gd name="T11" fmla="*/ 1072 h 152"/>
                  <a:gd name="T12" fmla="*/ 4648 w 436"/>
                  <a:gd name="T13" fmla="*/ 1287 h 152"/>
                  <a:gd name="T14" fmla="*/ 4665 w 436"/>
                  <a:gd name="T15" fmla="*/ 1449 h 152"/>
                  <a:gd name="T16" fmla="*/ 4686 w 436"/>
                  <a:gd name="T17" fmla="*/ 1569 h 152"/>
                  <a:gd name="T18" fmla="*/ 4714 w 436"/>
                  <a:gd name="T19" fmla="*/ 1659 h 152"/>
                  <a:gd name="T20" fmla="*/ 4665 w 436"/>
                  <a:gd name="T21" fmla="*/ 1791 h 152"/>
                  <a:gd name="T22" fmla="*/ 4522 w 436"/>
                  <a:gd name="T23" fmla="*/ 1762 h 152"/>
                  <a:gd name="T24" fmla="*/ 4407 w 436"/>
                  <a:gd name="T25" fmla="*/ 1892 h 152"/>
                  <a:gd name="T26" fmla="*/ 4468 w 436"/>
                  <a:gd name="T27" fmla="*/ 1539 h 152"/>
                  <a:gd name="T28" fmla="*/ 4351 w 436"/>
                  <a:gd name="T29" fmla="*/ 1468 h 152"/>
                  <a:gd name="T30" fmla="*/ 4428 w 436"/>
                  <a:gd name="T31" fmla="*/ 1366 h 152"/>
                  <a:gd name="T32" fmla="*/ 4407 w 436"/>
                  <a:gd name="T33" fmla="*/ 1307 h 152"/>
                  <a:gd name="T34" fmla="*/ 4121 w 436"/>
                  <a:gd name="T35" fmla="*/ 1378 h 152"/>
                  <a:gd name="T36" fmla="*/ 4083 w 436"/>
                  <a:gd name="T37" fmla="*/ 1246 h 152"/>
                  <a:gd name="T38" fmla="*/ 3823 w 436"/>
                  <a:gd name="T39" fmla="*/ 1378 h 152"/>
                  <a:gd name="T40" fmla="*/ 4121 w 436"/>
                  <a:gd name="T41" fmla="*/ 1510 h 152"/>
                  <a:gd name="T42" fmla="*/ 3929 w 436"/>
                  <a:gd name="T43" fmla="*/ 1713 h 152"/>
                  <a:gd name="T44" fmla="*/ 4006 w 436"/>
                  <a:gd name="T45" fmla="*/ 1845 h 152"/>
                  <a:gd name="T46" fmla="*/ 4055 w 436"/>
                  <a:gd name="T47" fmla="*/ 2024 h 152"/>
                  <a:gd name="T48" fmla="*/ 3978 w 436"/>
                  <a:gd name="T49" fmla="*/ 2036 h 152"/>
                  <a:gd name="T50" fmla="*/ 4043 w 436"/>
                  <a:gd name="T51" fmla="*/ 2107 h 152"/>
                  <a:gd name="T52" fmla="*/ 3957 w 436"/>
                  <a:gd name="T53" fmla="*/ 2227 h 152"/>
                  <a:gd name="T54" fmla="*/ 0 w 436"/>
                  <a:gd name="T55" fmla="*/ 2186 h 152"/>
                  <a:gd name="T56" fmla="*/ 940 w 436"/>
                  <a:gd name="T57" fmla="*/ 12 h 152"/>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436" h="152">
                    <a:moveTo>
                      <a:pt x="73" y="1"/>
                    </a:moveTo>
                    <a:lnTo>
                      <a:pt x="436" y="0"/>
                    </a:lnTo>
                    <a:cubicBezTo>
                      <a:pt x="430" y="15"/>
                      <a:pt x="429" y="42"/>
                      <a:pt x="416" y="54"/>
                    </a:cubicBezTo>
                    <a:cubicBezTo>
                      <a:pt x="410" y="60"/>
                      <a:pt x="405" y="63"/>
                      <a:pt x="397" y="68"/>
                    </a:cubicBezTo>
                    <a:cubicBezTo>
                      <a:pt x="396" y="69"/>
                      <a:pt x="392" y="70"/>
                      <a:pt x="392" y="70"/>
                    </a:cubicBezTo>
                    <a:cubicBezTo>
                      <a:pt x="377" y="63"/>
                      <a:pt x="385" y="68"/>
                      <a:pt x="375" y="73"/>
                    </a:cubicBezTo>
                    <a:cubicBezTo>
                      <a:pt x="371" y="82"/>
                      <a:pt x="371" y="83"/>
                      <a:pt x="361" y="88"/>
                    </a:cubicBezTo>
                    <a:cubicBezTo>
                      <a:pt x="359" y="92"/>
                      <a:pt x="364" y="93"/>
                      <a:pt x="362" y="99"/>
                    </a:cubicBezTo>
                    <a:cubicBezTo>
                      <a:pt x="363" y="102"/>
                      <a:pt x="364" y="105"/>
                      <a:pt x="364" y="107"/>
                    </a:cubicBezTo>
                    <a:cubicBezTo>
                      <a:pt x="365" y="109"/>
                      <a:pt x="366" y="111"/>
                      <a:pt x="366" y="113"/>
                    </a:cubicBezTo>
                    <a:cubicBezTo>
                      <a:pt x="365" y="115"/>
                      <a:pt x="364" y="120"/>
                      <a:pt x="362" y="122"/>
                    </a:cubicBezTo>
                    <a:cubicBezTo>
                      <a:pt x="359" y="123"/>
                      <a:pt x="354" y="119"/>
                      <a:pt x="351" y="120"/>
                    </a:cubicBezTo>
                    <a:cubicBezTo>
                      <a:pt x="347" y="129"/>
                      <a:pt x="352" y="127"/>
                      <a:pt x="342" y="129"/>
                    </a:cubicBezTo>
                    <a:cubicBezTo>
                      <a:pt x="340" y="123"/>
                      <a:pt x="345" y="111"/>
                      <a:pt x="347" y="105"/>
                    </a:cubicBezTo>
                    <a:cubicBezTo>
                      <a:pt x="347" y="100"/>
                      <a:pt x="338" y="102"/>
                      <a:pt x="338" y="100"/>
                    </a:cubicBezTo>
                    <a:cubicBezTo>
                      <a:pt x="338" y="98"/>
                      <a:pt x="344" y="95"/>
                      <a:pt x="344" y="93"/>
                    </a:cubicBezTo>
                    <a:cubicBezTo>
                      <a:pt x="344" y="92"/>
                      <a:pt x="344" y="89"/>
                      <a:pt x="342" y="89"/>
                    </a:cubicBezTo>
                    <a:cubicBezTo>
                      <a:pt x="339" y="89"/>
                      <a:pt x="324" y="94"/>
                      <a:pt x="320" y="94"/>
                    </a:cubicBezTo>
                    <a:cubicBezTo>
                      <a:pt x="317" y="86"/>
                      <a:pt x="328" y="88"/>
                      <a:pt x="317" y="85"/>
                    </a:cubicBezTo>
                    <a:cubicBezTo>
                      <a:pt x="311" y="91"/>
                      <a:pt x="306" y="93"/>
                      <a:pt x="297" y="94"/>
                    </a:cubicBezTo>
                    <a:cubicBezTo>
                      <a:pt x="300" y="104"/>
                      <a:pt x="307" y="101"/>
                      <a:pt x="320" y="103"/>
                    </a:cubicBezTo>
                    <a:cubicBezTo>
                      <a:pt x="318" y="109"/>
                      <a:pt x="311" y="111"/>
                      <a:pt x="305" y="117"/>
                    </a:cubicBezTo>
                    <a:lnTo>
                      <a:pt x="311" y="126"/>
                    </a:lnTo>
                    <a:lnTo>
                      <a:pt x="315" y="138"/>
                    </a:lnTo>
                    <a:lnTo>
                      <a:pt x="309" y="139"/>
                    </a:lnTo>
                    <a:lnTo>
                      <a:pt x="314" y="144"/>
                    </a:lnTo>
                    <a:lnTo>
                      <a:pt x="307" y="152"/>
                    </a:lnTo>
                    <a:lnTo>
                      <a:pt x="0" y="149"/>
                    </a:lnTo>
                    <a:lnTo>
                      <a:pt x="73" y="1"/>
                    </a:lnTo>
                    <a:close/>
                  </a:path>
                </a:pathLst>
              </a:custGeom>
              <a:solidFill>
                <a:schemeClr val="folHlink"/>
              </a:solidFill>
              <a:ln w="9525">
                <a:noFill/>
                <a:round/>
                <a:headEnd/>
                <a:tailEnd/>
              </a:ln>
            </p:spPr>
            <p:txBody>
              <a:bodyPr/>
              <a:lstStyle/>
              <a:p>
                <a:endParaRPr lang="zh-CN" altLang="en-US"/>
              </a:p>
            </p:txBody>
          </p:sp>
          <p:sp>
            <p:nvSpPr>
              <p:cNvPr id="72" name="任意多边形 82987"/>
              <p:cNvSpPr>
                <a:spLocks noChangeArrowheads="1"/>
              </p:cNvSpPr>
              <p:nvPr userDrawn="1"/>
            </p:nvSpPr>
            <p:spPr bwMode="auto">
              <a:xfrm>
                <a:off x="2729" y="-9"/>
                <a:ext cx="47" cy="134"/>
              </a:xfrm>
              <a:custGeom>
                <a:avLst/>
                <a:gdLst>
                  <a:gd name="T0" fmla="*/ 5 w 47"/>
                  <a:gd name="T1" fmla="*/ 84 h 165"/>
                  <a:gd name="T2" fmla="*/ 15 w 47"/>
                  <a:gd name="T3" fmla="*/ 58 h 165"/>
                  <a:gd name="T4" fmla="*/ 17 w 47"/>
                  <a:gd name="T5" fmla="*/ 37 h 165"/>
                  <a:gd name="T6" fmla="*/ 11 w 47"/>
                  <a:gd name="T7" fmla="*/ 21 h 165"/>
                  <a:gd name="T8" fmla="*/ 17 w 47"/>
                  <a:gd name="T9" fmla="*/ 6 h 165"/>
                  <a:gd name="T10" fmla="*/ 21 w 47"/>
                  <a:gd name="T11" fmla="*/ 0 h 165"/>
                  <a:gd name="T12" fmla="*/ 31 w 47"/>
                  <a:gd name="T13" fmla="*/ 15 h 165"/>
                  <a:gd name="T14" fmla="*/ 47 w 47"/>
                  <a:gd name="T15" fmla="*/ 53 h 165"/>
                  <a:gd name="T16" fmla="*/ 31 w 47"/>
                  <a:gd name="T17" fmla="*/ 58 h 165"/>
                  <a:gd name="T18" fmla="*/ 23 w 47"/>
                  <a:gd name="T19" fmla="*/ 67 h 165"/>
                  <a:gd name="T20" fmla="*/ 21 w 47"/>
                  <a:gd name="T21" fmla="*/ 71 h 165"/>
                  <a:gd name="T22" fmla="*/ 27 w 47"/>
                  <a:gd name="T23" fmla="*/ 72 h 165"/>
                  <a:gd name="T24" fmla="*/ 31 w 47"/>
                  <a:gd name="T25" fmla="*/ 79 h 165"/>
                  <a:gd name="T26" fmla="*/ 13 w 47"/>
                  <a:gd name="T27" fmla="*/ 79 h 165"/>
                  <a:gd name="T28" fmla="*/ 7 w 47"/>
                  <a:gd name="T29" fmla="*/ 86 h 165"/>
                  <a:gd name="T30" fmla="*/ 3 w 47"/>
                  <a:gd name="T31" fmla="*/ 83 h 165"/>
                  <a:gd name="T32" fmla="*/ 5 w 47"/>
                  <a:gd name="T33" fmla="*/ 84 h 16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47" h="165">
                    <a:moveTo>
                      <a:pt x="5" y="156"/>
                    </a:moveTo>
                    <a:cubicBezTo>
                      <a:pt x="0" y="141"/>
                      <a:pt x="1" y="118"/>
                      <a:pt x="15" y="108"/>
                    </a:cubicBezTo>
                    <a:cubicBezTo>
                      <a:pt x="16" y="95"/>
                      <a:pt x="17" y="81"/>
                      <a:pt x="17" y="68"/>
                    </a:cubicBezTo>
                    <a:cubicBezTo>
                      <a:pt x="17" y="58"/>
                      <a:pt x="11" y="40"/>
                      <a:pt x="11" y="40"/>
                    </a:cubicBezTo>
                    <a:cubicBezTo>
                      <a:pt x="14" y="20"/>
                      <a:pt x="11" y="29"/>
                      <a:pt x="17" y="12"/>
                    </a:cubicBezTo>
                    <a:cubicBezTo>
                      <a:pt x="18" y="8"/>
                      <a:pt x="21" y="0"/>
                      <a:pt x="21" y="0"/>
                    </a:cubicBezTo>
                    <a:cubicBezTo>
                      <a:pt x="38" y="6"/>
                      <a:pt x="33" y="7"/>
                      <a:pt x="31" y="30"/>
                    </a:cubicBezTo>
                    <a:cubicBezTo>
                      <a:pt x="38" y="52"/>
                      <a:pt x="40" y="76"/>
                      <a:pt x="47" y="98"/>
                    </a:cubicBezTo>
                    <a:cubicBezTo>
                      <a:pt x="44" y="116"/>
                      <a:pt x="45" y="113"/>
                      <a:pt x="31" y="108"/>
                    </a:cubicBezTo>
                    <a:cubicBezTo>
                      <a:pt x="25" y="118"/>
                      <a:pt x="28" y="112"/>
                      <a:pt x="23" y="126"/>
                    </a:cubicBezTo>
                    <a:cubicBezTo>
                      <a:pt x="22" y="128"/>
                      <a:pt x="21" y="132"/>
                      <a:pt x="21" y="132"/>
                    </a:cubicBezTo>
                    <a:cubicBezTo>
                      <a:pt x="23" y="133"/>
                      <a:pt x="26" y="132"/>
                      <a:pt x="27" y="134"/>
                    </a:cubicBezTo>
                    <a:cubicBezTo>
                      <a:pt x="29" y="137"/>
                      <a:pt x="31" y="146"/>
                      <a:pt x="31" y="146"/>
                    </a:cubicBezTo>
                    <a:cubicBezTo>
                      <a:pt x="27" y="165"/>
                      <a:pt x="23" y="155"/>
                      <a:pt x="13" y="148"/>
                    </a:cubicBezTo>
                    <a:cubicBezTo>
                      <a:pt x="11" y="152"/>
                      <a:pt x="11" y="160"/>
                      <a:pt x="7" y="160"/>
                    </a:cubicBezTo>
                    <a:cubicBezTo>
                      <a:pt x="5" y="160"/>
                      <a:pt x="4" y="156"/>
                      <a:pt x="3" y="154"/>
                    </a:cubicBezTo>
                    <a:cubicBezTo>
                      <a:pt x="3" y="153"/>
                      <a:pt x="4" y="155"/>
                      <a:pt x="5" y="156"/>
                    </a:cubicBezTo>
                    <a:close/>
                  </a:path>
                </a:pathLst>
              </a:custGeom>
              <a:solidFill>
                <a:schemeClr val="folHlink"/>
              </a:solidFill>
              <a:ln w="9525">
                <a:noFill/>
                <a:round/>
                <a:headEnd/>
                <a:tailEnd/>
              </a:ln>
            </p:spPr>
            <p:txBody>
              <a:bodyPr/>
              <a:lstStyle/>
              <a:p>
                <a:endParaRPr lang="zh-CN" altLang="en-US"/>
              </a:p>
            </p:txBody>
          </p:sp>
          <p:sp>
            <p:nvSpPr>
              <p:cNvPr id="73" name="任意多边形 82988"/>
              <p:cNvSpPr>
                <a:spLocks noChangeArrowheads="1"/>
              </p:cNvSpPr>
              <p:nvPr userDrawn="1"/>
            </p:nvSpPr>
            <p:spPr bwMode="auto">
              <a:xfrm>
                <a:off x="2701" y="103"/>
                <a:ext cx="138" cy="84"/>
              </a:xfrm>
              <a:custGeom>
                <a:avLst/>
                <a:gdLst>
                  <a:gd name="T0" fmla="*/ 26 w 138"/>
                  <a:gd name="T1" fmla="*/ 33 h 103"/>
                  <a:gd name="T2" fmla="*/ 30 w 138"/>
                  <a:gd name="T3" fmla="*/ 24 h 103"/>
                  <a:gd name="T4" fmla="*/ 50 w 138"/>
                  <a:gd name="T5" fmla="*/ 18 h 103"/>
                  <a:gd name="T6" fmla="*/ 54 w 138"/>
                  <a:gd name="T7" fmla="*/ 24 h 103"/>
                  <a:gd name="T8" fmla="*/ 66 w 138"/>
                  <a:gd name="T9" fmla="*/ 27 h 103"/>
                  <a:gd name="T10" fmla="*/ 80 w 138"/>
                  <a:gd name="T11" fmla="*/ 30 h 103"/>
                  <a:gd name="T12" fmla="*/ 116 w 138"/>
                  <a:gd name="T13" fmla="*/ 18 h 103"/>
                  <a:gd name="T14" fmla="*/ 130 w 138"/>
                  <a:gd name="T15" fmla="*/ 9 h 103"/>
                  <a:gd name="T16" fmla="*/ 138 w 138"/>
                  <a:gd name="T17" fmla="*/ 6 h 103"/>
                  <a:gd name="T18" fmla="*/ 106 w 138"/>
                  <a:gd name="T19" fmla="*/ 27 h 103"/>
                  <a:gd name="T20" fmla="*/ 84 w 138"/>
                  <a:gd name="T21" fmla="*/ 37 h 103"/>
                  <a:gd name="T22" fmla="*/ 66 w 138"/>
                  <a:gd name="T23" fmla="*/ 44 h 103"/>
                  <a:gd name="T24" fmla="*/ 48 w 138"/>
                  <a:gd name="T25" fmla="*/ 56 h 103"/>
                  <a:gd name="T26" fmla="*/ 26 w 138"/>
                  <a:gd name="T27" fmla="*/ 49 h 103"/>
                  <a:gd name="T28" fmla="*/ 20 w 138"/>
                  <a:gd name="T29" fmla="*/ 47 h 103"/>
                  <a:gd name="T30" fmla="*/ 22 w 138"/>
                  <a:gd name="T31" fmla="*/ 52 h 103"/>
                  <a:gd name="T32" fmla="*/ 0 w 138"/>
                  <a:gd name="T33" fmla="*/ 52 h 103"/>
                  <a:gd name="T34" fmla="*/ 10 w 138"/>
                  <a:gd name="T35" fmla="*/ 42 h 103"/>
                  <a:gd name="T36" fmla="*/ 26 w 138"/>
                  <a:gd name="T37" fmla="*/ 33 h 10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38" h="103">
                    <a:moveTo>
                      <a:pt x="26" y="61"/>
                    </a:moveTo>
                    <a:cubicBezTo>
                      <a:pt x="29" y="53"/>
                      <a:pt x="33" y="51"/>
                      <a:pt x="30" y="43"/>
                    </a:cubicBezTo>
                    <a:cubicBezTo>
                      <a:pt x="33" y="27"/>
                      <a:pt x="37" y="24"/>
                      <a:pt x="50" y="33"/>
                    </a:cubicBezTo>
                    <a:cubicBezTo>
                      <a:pt x="51" y="37"/>
                      <a:pt x="53" y="41"/>
                      <a:pt x="54" y="45"/>
                    </a:cubicBezTo>
                    <a:cubicBezTo>
                      <a:pt x="55" y="49"/>
                      <a:pt x="66" y="49"/>
                      <a:pt x="66" y="49"/>
                    </a:cubicBezTo>
                    <a:cubicBezTo>
                      <a:pt x="75" y="43"/>
                      <a:pt x="77" y="45"/>
                      <a:pt x="80" y="55"/>
                    </a:cubicBezTo>
                    <a:cubicBezTo>
                      <a:pt x="92" y="47"/>
                      <a:pt x="101" y="37"/>
                      <a:pt x="116" y="33"/>
                    </a:cubicBezTo>
                    <a:cubicBezTo>
                      <a:pt x="125" y="19"/>
                      <a:pt x="120" y="24"/>
                      <a:pt x="130" y="17"/>
                    </a:cubicBezTo>
                    <a:cubicBezTo>
                      <a:pt x="134" y="11"/>
                      <a:pt x="134" y="0"/>
                      <a:pt x="138" y="11"/>
                    </a:cubicBezTo>
                    <a:cubicBezTo>
                      <a:pt x="135" y="31"/>
                      <a:pt x="126" y="45"/>
                      <a:pt x="106" y="49"/>
                    </a:cubicBezTo>
                    <a:cubicBezTo>
                      <a:pt x="97" y="55"/>
                      <a:pt x="93" y="61"/>
                      <a:pt x="84" y="67"/>
                    </a:cubicBezTo>
                    <a:cubicBezTo>
                      <a:pt x="80" y="79"/>
                      <a:pt x="79" y="79"/>
                      <a:pt x="66" y="81"/>
                    </a:cubicBezTo>
                    <a:cubicBezTo>
                      <a:pt x="60" y="90"/>
                      <a:pt x="57" y="97"/>
                      <a:pt x="48" y="103"/>
                    </a:cubicBezTo>
                    <a:cubicBezTo>
                      <a:pt x="42" y="94"/>
                      <a:pt x="37" y="93"/>
                      <a:pt x="26" y="89"/>
                    </a:cubicBezTo>
                    <a:cubicBezTo>
                      <a:pt x="24" y="88"/>
                      <a:pt x="20" y="87"/>
                      <a:pt x="20" y="87"/>
                    </a:cubicBezTo>
                    <a:cubicBezTo>
                      <a:pt x="10" y="90"/>
                      <a:pt x="14" y="94"/>
                      <a:pt x="22" y="97"/>
                    </a:cubicBezTo>
                    <a:cubicBezTo>
                      <a:pt x="14" y="103"/>
                      <a:pt x="9" y="100"/>
                      <a:pt x="0" y="97"/>
                    </a:cubicBezTo>
                    <a:cubicBezTo>
                      <a:pt x="2" y="87"/>
                      <a:pt x="1" y="82"/>
                      <a:pt x="10" y="79"/>
                    </a:cubicBezTo>
                    <a:cubicBezTo>
                      <a:pt x="15" y="63"/>
                      <a:pt x="14" y="69"/>
                      <a:pt x="26" y="61"/>
                    </a:cubicBezTo>
                    <a:close/>
                  </a:path>
                </a:pathLst>
              </a:custGeom>
              <a:solidFill>
                <a:schemeClr val="folHlink"/>
              </a:solidFill>
              <a:ln w="9525">
                <a:noFill/>
                <a:round/>
                <a:headEnd/>
                <a:tailEnd/>
              </a:ln>
            </p:spPr>
            <p:txBody>
              <a:bodyPr/>
              <a:lstStyle/>
              <a:p>
                <a:endParaRPr lang="zh-CN" altLang="en-US"/>
              </a:p>
            </p:txBody>
          </p:sp>
          <p:sp>
            <p:nvSpPr>
              <p:cNvPr id="74" name="任意多边形 82989"/>
              <p:cNvSpPr>
                <a:spLocks noChangeArrowheads="1"/>
              </p:cNvSpPr>
              <p:nvPr userDrawn="1"/>
            </p:nvSpPr>
            <p:spPr bwMode="auto">
              <a:xfrm>
                <a:off x="2553" y="182"/>
                <a:ext cx="187" cy="176"/>
              </a:xfrm>
              <a:custGeom>
                <a:avLst/>
                <a:gdLst>
                  <a:gd name="T0" fmla="*/ 155 w 188"/>
                  <a:gd name="T1" fmla="*/ 13 h 214"/>
                  <a:gd name="T2" fmla="*/ 157 w 188"/>
                  <a:gd name="T3" fmla="*/ 3 h 214"/>
                  <a:gd name="T4" fmla="*/ 167 w 188"/>
                  <a:gd name="T5" fmla="*/ 0 h 214"/>
                  <a:gd name="T6" fmla="*/ 179 w 188"/>
                  <a:gd name="T7" fmla="*/ 13 h 214"/>
                  <a:gd name="T8" fmla="*/ 185 w 188"/>
                  <a:gd name="T9" fmla="*/ 24 h 214"/>
                  <a:gd name="T10" fmla="*/ 175 w 188"/>
                  <a:gd name="T11" fmla="*/ 32 h 214"/>
                  <a:gd name="T12" fmla="*/ 167 w 188"/>
                  <a:gd name="T13" fmla="*/ 43 h 214"/>
                  <a:gd name="T14" fmla="*/ 159 w 188"/>
                  <a:gd name="T15" fmla="*/ 71 h 214"/>
                  <a:gd name="T16" fmla="*/ 141 w 188"/>
                  <a:gd name="T17" fmla="*/ 76 h 214"/>
                  <a:gd name="T18" fmla="*/ 117 w 188"/>
                  <a:gd name="T19" fmla="*/ 76 h 214"/>
                  <a:gd name="T20" fmla="*/ 109 w 188"/>
                  <a:gd name="T21" fmla="*/ 69 h 214"/>
                  <a:gd name="T22" fmla="*/ 99 w 188"/>
                  <a:gd name="T23" fmla="*/ 81 h 214"/>
                  <a:gd name="T24" fmla="*/ 90 w 188"/>
                  <a:gd name="T25" fmla="*/ 83 h 214"/>
                  <a:gd name="T26" fmla="*/ 80 w 188"/>
                  <a:gd name="T27" fmla="*/ 74 h 214"/>
                  <a:gd name="T28" fmla="*/ 58 w 188"/>
                  <a:gd name="T29" fmla="*/ 80 h 214"/>
                  <a:gd name="T30" fmla="*/ 76 w 188"/>
                  <a:gd name="T31" fmla="*/ 79 h 214"/>
                  <a:gd name="T32" fmla="*/ 78 w 188"/>
                  <a:gd name="T33" fmla="*/ 90 h 214"/>
                  <a:gd name="T34" fmla="*/ 58 w 188"/>
                  <a:gd name="T35" fmla="*/ 93 h 214"/>
                  <a:gd name="T36" fmla="*/ 34 w 188"/>
                  <a:gd name="T37" fmla="*/ 93 h 214"/>
                  <a:gd name="T38" fmla="*/ 36 w 188"/>
                  <a:gd name="T39" fmla="*/ 86 h 214"/>
                  <a:gd name="T40" fmla="*/ 46 w 188"/>
                  <a:gd name="T41" fmla="*/ 80 h 214"/>
                  <a:gd name="T42" fmla="*/ 34 w 188"/>
                  <a:gd name="T43" fmla="*/ 82 h 214"/>
                  <a:gd name="T44" fmla="*/ 26 w 188"/>
                  <a:gd name="T45" fmla="*/ 93 h 214"/>
                  <a:gd name="T46" fmla="*/ 30 w 188"/>
                  <a:gd name="T47" fmla="*/ 105 h 214"/>
                  <a:gd name="T48" fmla="*/ 14 w 188"/>
                  <a:gd name="T49" fmla="*/ 111 h 214"/>
                  <a:gd name="T50" fmla="*/ 0 w 188"/>
                  <a:gd name="T51" fmla="*/ 119 h 214"/>
                  <a:gd name="T52" fmla="*/ 8 w 188"/>
                  <a:gd name="T53" fmla="*/ 104 h 214"/>
                  <a:gd name="T54" fmla="*/ 0 w 188"/>
                  <a:gd name="T55" fmla="*/ 91 h 214"/>
                  <a:gd name="T56" fmla="*/ 14 w 188"/>
                  <a:gd name="T57" fmla="*/ 85 h 214"/>
                  <a:gd name="T58" fmla="*/ 32 w 188"/>
                  <a:gd name="T59" fmla="*/ 74 h 214"/>
                  <a:gd name="T60" fmla="*/ 44 w 188"/>
                  <a:gd name="T61" fmla="*/ 66 h 214"/>
                  <a:gd name="T62" fmla="*/ 72 w 188"/>
                  <a:gd name="T63" fmla="*/ 64 h 214"/>
                  <a:gd name="T64" fmla="*/ 84 w 188"/>
                  <a:gd name="T65" fmla="*/ 63 h 214"/>
                  <a:gd name="T66" fmla="*/ 111 w 188"/>
                  <a:gd name="T67" fmla="*/ 44 h 214"/>
                  <a:gd name="T68" fmla="*/ 117 w 188"/>
                  <a:gd name="T69" fmla="*/ 52 h 214"/>
                  <a:gd name="T70" fmla="*/ 129 w 188"/>
                  <a:gd name="T71" fmla="*/ 43 h 214"/>
                  <a:gd name="T72" fmla="*/ 147 w 188"/>
                  <a:gd name="T73" fmla="*/ 30 h 214"/>
                  <a:gd name="T74" fmla="*/ 151 w 188"/>
                  <a:gd name="T75" fmla="*/ 24 h 214"/>
                  <a:gd name="T76" fmla="*/ 145 w 188"/>
                  <a:gd name="T77" fmla="*/ 21 h 214"/>
                  <a:gd name="T78" fmla="*/ 149 w 188"/>
                  <a:gd name="T79" fmla="*/ 17 h 214"/>
                  <a:gd name="T80" fmla="*/ 155 w 188"/>
                  <a:gd name="T81" fmla="*/ 13 h 214"/>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88" h="214">
                    <a:moveTo>
                      <a:pt x="158" y="24"/>
                    </a:moveTo>
                    <a:cubicBezTo>
                      <a:pt x="156" y="18"/>
                      <a:pt x="160" y="6"/>
                      <a:pt x="160" y="6"/>
                    </a:cubicBezTo>
                    <a:cubicBezTo>
                      <a:pt x="167" y="16"/>
                      <a:pt x="167" y="8"/>
                      <a:pt x="170" y="0"/>
                    </a:cubicBezTo>
                    <a:cubicBezTo>
                      <a:pt x="181" y="4"/>
                      <a:pt x="179" y="14"/>
                      <a:pt x="182" y="24"/>
                    </a:cubicBezTo>
                    <a:cubicBezTo>
                      <a:pt x="184" y="30"/>
                      <a:pt x="188" y="42"/>
                      <a:pt x="188" y="42"/>
                    </a:cubicBezTo>
                    <a:cubicBezTo>
                      <a:pt x="183" y="56"/>
                      <a:pt x="188" y="52"/>
                      <a:pt x="178" y="58"/>
                    </a:cubicBezTo>
                    <a:cubicBezTo>
                      <a:pt x="174" y="63"/>
                      <a:pt x="170" y="76"/>
                      <a:pt x="170" y="76"/>
                    </a:cubicBezTo>
                    <a:cubicBezTo>
                      <a:pt x="169" y="100"/>
                      <a:pt x="173" y="110"/>
                      <a:pt x="162" y="126"/>
                    </a:cubicBezTo>
                    <a:cubicBezTo>
                      <a:pt x="150" y="118"/>
                      <a:pt x="155" y="132"/>
                      <a:pt x="144" y="136"/>
                    </a:cubicBezTo>
                    <a:cubicBezTo>
                      <a:pt x="135" y="134"/>
                      <a:pt x="129" y="135"/>
                      <a:pt x="120" y="138"/>
                    </a:cubicBezTo>
                    <a:cubicBezTo>
                      <a:pt x="114" y="129"/>
                      <a:pt x="122" y="127"/>
                      <a:pt x="112" y="124"/>
                    </a:cubicBezTo>
                    <a:cubicBezTo>
                      <a:pt x="108" y="130"/>
                      <a:pt x="108" y="142"/>
                      <a:pt x="102" y="146"/>
                    </a:cubicBezTo>
                    <a:cubicBezTo>
                      <a:pt x="98" y="148"/>
                      <a:pt x="90" y="150"/>
                      <a:pt x="90" y="150"/>
                    </a:cubicBezTo>
                    <a:cubicBezTo>
                      <a:pt x="87" y="141"/>
                      <a:pt x="89" y="135"/>
                      <a:pt x="80" y="132"/>
                    </a:cubicBezTo>
                    <a:cubicBezTo>
                      <a:pt x="68" y="134"/>
                      <a:pt x="65" y="134"/>
                      <a:pt x="58" y="144"/>
                    </a:cubicBezTo>
                    <a:cubicBezTo>
                      <a:pt x="66" y="150"/>
                      <a:pt x="68" y="147"/>
                      <a:pt x="76" y="142"/>
                    </a:cubicBezTo>
                    <a:cubicBezTo>
                      <a:pt x="81" y="146"/>
                      <a:pt x="85" y="155"/>
                      <a:pt x="78" y="160"/>
                    </a:cubicBezTo>
                    <a:cubicBezTo>
                      <a:pt x="75" y="162"/>
                      <a:pt x="62" y="165"/>
                      <a:pt x="58" y="166"/>
                    </a:cubicBezTo>
                    <a:cubicBezTo>
                      <a:pt x="48" y="173"/>
                      <a:pt x="44" y="173"/>
                      <a:pt x="34" y="166"/>
                    </a:cubicBezTo>
                    <a:cubicBezTo>
                      <a:pt x="35" y="162"/>
                      <a:pt x="34" y="158"/>
                      <a:pt x="36" y="154"/>
                    </a:cubicBezTo>
                    <a:cubicBezTo>
                      <a:pt x="38" y="150"/>
                      <a:pt x="55" y="146"/>
                      <a:pt x="46" y="144"/>
                    </a:cubicBezTo>
                    <a:cubicBezTo>
                      <a:pt x="42" y="143"/>
                      <a:pt x="34" y="148"/>
                      <a:pt x="34" y="148"/>
                    </a:cubicBezTo>
                    <a:cubicBezTo>
                      <a:pt x="32" y="155"/>
                      <a:pt x="28" y="159"/>
                      <a:pt x="26" y="166"/>
                    </a:cubicBezTo>
                    <a:cubicBezTo>
                      <a:pt x="36" y="182"/>
                      <a:pt x="36" y="173"/>
                      <a:pt x="30" y="190"/>
                    </a:cubicBezTo>
                    <a:cubicBezTo>
                      <a:pt x="28" y="196"/>
                      <a:pt x="14" y="200"/>
                      <a:pt x="14" y="200"/>
                    </a:cubicBezTo>
                    <a:cubicBezTo>
                      <a:pt x="5" y="214"/>
                      <a:pt x="11" y="210"/>
                      <a:pt x="0" y="214"/>
                    </a:cubicBezTo>
                    <a:cubicBezTo>
                      <a:pt x="2" y="202"/>
                      <a:pt x="5" y="198"/>
                      <a:pt x="8" y="188"/>
                    </a:cubicBezTo>
                    <a:cubicBezTo>
                      <a:pt x="6" y="178"/>
                      <a:pt x="3" y="173"/>
                      <a:pt x="0" y="164"/>
                    </a:cubicBezTo>
                    <a:cubicBezTo>
                      <a:pt x="3" y="156"/>
                      <a:pt x="7" y="157"/>
                      <a:pt x="14" y="152"/>
                    </a:cubicBezTo>
                    <a:cubicBezTo>
                      <a:pt x="18" y="141"/>
                      <a:pt x="23" y="140"/>
                      <a:pt x="32" y="134"/>
                    </a:cubicBezTo>
                    <a:cubicBezTo>
                      <a:pt x="37" y="127"/>
                      <a:pt x="37" y="123"/>
                      <a:pt x="44" y="118"/>
                    </a:cubicBezTo>
                    <a:cubicBezTo>
                      <a:pt x="64" y="121"/>
                      <a:pt x="55" y="122"/>
                      <a:pt x="72" y="116"/>
                    </a:cubicBezTo>
                    <a:cubicBezTo>
                      <a:pt x="76" y="115"/>
                      <a:pt x="84" y="112"/>
                      <a:pt x="84" y="112"/>
                    </a:cubicBezTo>
                    <a:cubicBezTo>
                      <a:pt x="105" y="119"/>
                      <a:pt x="97" y="84"/>
                      <a:pt x="114" y="78"/>
                    </a:cubicBezTo>
                    <a:cubicBezTo>
                      <a:pt x="117" y="87"/>
                      <a:pt x="110" y="89"/>
                      <a:pt x="120" y="92"/>
                    </a:cubicBezTo>
                    <a:cubicBezTo>
                      <a:pt x="125" y="85"/>
                      <a:pt x="125" y="81"/>
                      <a:pt x="132" y="76"/>
                    </a:cubicBezTo>
                    <a:cubicBezTo>
                      <a:pt x="138" y="68"/>
                      <a:pt x="146" y="65"/>
                      <a:pt x="150" y="54"/>
                    </a:cubicBezTo>
                    <a:cubicBezTo>
                      <a:pt x="151" y="50"/>
                      <a:pt x="154" y="42"/>
                      <a:pt x="154" y="42"/>
                    </a:cubicBezTo>
                    <a:cubicBezTo>
                      <a:pt x="152" y="41"/>
                      <a:pt x="148" y="40"/>
                      <a:pt x="148" y="38"/>
                    </a:cubicBezTo>
                    <a:cubicBezTo>
                      <a:pt x="148" y="36"/>
                      <a:pt x="161" y="33"/>
                      <a:pt x="152" y="32"/>
                    </a:cubicBezTo>
                    <a:lnTo>
                      <a:pt x="158" y="24"/>
                    </a:lnTo>
                    <a:close/>
                  </a:path>
                </a:pathLst>
              </a:custGeom>
              <a:solidFill>
                <a:schemeClr val="folHlink"/>
              </a:solidFill>
              <a:ln w="9525">
                <a:noFill/>
                <a:round/>
                <a:headEnd/>
                <a:tailEnd/>
              </a:ln>
            </p:spPr>
            <p:txBody>
              <a:bodyPr/>
              <a:lstStyle/>
              <a:p>
                <a:endParaRPr lang="zh-CN" altLang="en-US"/>
              </a:p>
            </p:txBody>
          </p:sp>
          <p:sp>
            <p:nvSpPr>
              <p:cNvPr id="75" name="任意多边形 82990"/>
              <p:cNvSpPr>
                <a:spLocks noChangeArrowheads="1"/>
              </p:cNvSpPr>
              <p:nvPr userDrawn="1"/>
            </p:nvSpPr>
            <p:spPr bwMode="auto">
              <a:xfrm>
                <a:off x="2677" y="233"/>
                <a:ext cx="14" cy="10"/>
              </a:xfrm>
              <a:custGeom>
                <a:avLst/>
                <a:gdLst>
                  <a:gd name="T0" fmla="*/ 0 w 13"/>
                  <a:gd name="T1" fmla="*/ 4 h 13"/>
                  <a:gd name="T2" fmla="*/ 4 w 13"/>
                  <a:gd name="T3" fmla="*/ 6 h 13"/>
                  <a:gd name="T4" fmla="*/ 0 w 13"/>
                  <a:gd name="T5" fmla="*/ 4 h 13"/>
                  <a:gd name="T6" fmla="*/ 0 60000 65536"/>
                  <a:gd name="T7" fmla="*/ 0 60000 65536"/>
                  <a:gd name="T8" fmla="*/ 0 60000 65536"/>
                </a:gdLst>
                <a:ahLst/>
                <a:cxnLst>
                  <a:cxn ang="T6">
                    <a:pos x="T0" y="T1"/>
                  </a:cxn>
                  <a:cxn ang="T7">
                    <a:pos x="T2" y="T3"/>
                  </a:cxn>
                  <a:cxn ang="T8">
                    <a:pos x="T4" y="T5"/>
                  </a:cxn>
                </a:cxnLst>
                <a:rect l="0" t="0" r="r" b="b"/>
                <a:pathLst>
                  <a:path w="13" h="13">
                    <a:moveTo>
                      <a:pt x="0" y="9"/>
                    </a:moveTo>
                    <a:cubicBezTo>
                      <a:pt x="6" y="0"/>
                      <a:pt x="13" y="7"/>
                      <a:pt x="4" y="13"/>
                    </a:cubicBezTo>
                    <a:cubicBezTo>
                      <a:pt x="0" y="6"/>
                      <a:pt x="0" y="5"/>
                      <a:pt x="0" y="9"/>
                    </a:cubicBezTo>
                    <a:close/>
                  </a:path>
                </a:pathLst>
              </a:custGeom>
              <a:solidFill>
                <a:schemeClr val="folHlink"/>
              </a:solidFill>
              <a:ln w="9525">
                <a:noFill/>
                <a:round/>
                <a:headEnd/>
                <a:tailEnd/>
              </a:ln>
            </p:spPr>
            <p:txBody>
              <a:bodyPr/>
              <a:lstStyle/>
              <a:p>
                <a:endParaRPr lang="zh-CN" altLang="en-US"/>
              </a:p>
            </p:txBody>
          </p:sp>
          <p:sp>
            <p:nvSpPr>
              <p:cNvPr id="76" name="任意多边形 82991"/>
              <p:cNvSpPr>
                <a:spLocks noChangeArrowheads="1"/>
              </p:cNvSpPr>
              <p:nvPr userDrawn="1"/>
            </p:nvSpPr>
            <p:spPr bwMode="auto">
              <a:xfrm>
                <a:off x="1627" y="353"/>
                <a:ext cx="813" cy="462"/>
              </a:xfrm>
              <a:custGeom>
                <a:avLst/>
                <a:gdLst>
                  <a:gd name="T0" fmla="*/ 815 w 812"/>
                  <a:gd name="T1" fmla="*/ 14 h 564"/>
                  <a:gd name="T2" fmla="*/ 781 w 812"/>
                  <a:gd name="T3" fmla="*/ 43 h 564"/>
                  <a:gd name="T4" fmla="*/ 751 w 812"/>
                  <a:gd name="T5" fmla="*/ 67 h 564"/>
                  <a:gd name="T6" fmla="*/ 725 w 812"/>
                  <a:gd name="T7" fmla="*/ 78 h 564"/>
                  <a:gd name="T8" fmla="*/ 637 w 812"/>
                  <a:gd name="T9" fmla="*/ 98 h 564"/>
                  <a:gd name="T10" fmla="*/ 635 w 812"/>
                  <a:gd name="T11" fmla="*/ 116 h 564"/>
                  <a:gd name="T12" fmla="*/ 607 w 812"/>
                  <a:gd name="T13" fmla="*/ 126 h 564"/>
                  <a:gd name="T14" fmla="*/ 623 w 812"/>
                  <a:gd name="T15" fmla="*/ 98 h 564"/>
                  <a:gd name="T16" fmla="*/ 579 w 812"/>
                  <a:gd name="T17" fmla="*/ 103 h 564"/>
                  <a:gd name="T18" fmla="*/ 559 w 812"/>
                  <a:gd name="T19" fmla="*/ 120 h 564"/>
                  <a:gd name="T20" fmla="*/ 599 w 812"/>
                  <a:gd name="T21" fmla="*/ 154 h 564"/>
                  <a:gd name="T22" fmla="*/ 597 w 812"/>
                  <a:gd name="T23" fmla="*/ 202 h 564"/>
                  <a:gd name="T24" fmla="*/ 545 w 812"/>
                  <a:gd name="T25" fmla="*/ 224 h 564"/>
                  <a:gd name="T26" fmla="*/ 525 w 812"/>
                  <a:gd name="T27" fmla="*/ 212 h 564"/>
                  <a:gd name="T28" fmla="*/ 485 w 812"/>
                  <a:gd name="T29" fmla="*/ 191 h 564"/>
                  <a:gd name="T30" fmla="*/ 465 w 812"/>
                  <a:gd name="T31" fmla="*/ 191 h 564"/>
                  <a:gd name="T32" fmla="*/ 453 w 812"/>
                  <a:gd name="T33" fmla="*/ 217 h 564"/>
                  <a:gd name="T34" fmla="*/ 503 w 812"/>
                  <a:gd name="T35" fmla="*/ 255 h 564"/>
                  <a:gd name="T36" fmla="*/ 513 w 812"/>
                  <a:gd name="T37" fmla="*/ 288 h 564"/>
                  <a:gd name="T38" fmla="*/ 529 w 812"/>
                  <a:gd name="T39" fmla="*/ 308 h 564"/>
                  <a:gd name="T40" fmla="*/ 495 w 812"/>
                  <a:gd name="T41" fmla="*/ 299 h 564"/>
                  <a:gd name="T42" fmla="*/ 473 w 812"/>
                  <a:gd name="T43" fmla="*/ 284 h 564"/>
                  <a:gd name="T44" fmla="*/ 425 w 812"/>
                  <a:gd name="T45" fmla="*/ 233 h 564"/>
                  <a:gd name="T46" fmla="*/ 429 w 812"/>
                  <a:gd name="T47" fmla="*/ 170 h 564"/>
                  <a:gd name="T48" fmla="*/ 425 w 812"/>
                  <a:gd name="T49" fmla="*/ 147 h 564"/>
                  <a:gd name="T50" fmla="*/ 415 w 812"/>
                  <a:gd name="T51" fmla="*/ 152 h 564"/>
                  <a:gd name="T52" fmla="*/ 386 w 812"/>
                  <a:gd name="T53" fmla="*/ 147 h 564"/>
                  <a:gd name="T54" fmla="*/ 360 w 812"/>
                  <a:gd name="T55" fmla="*/ 93 h 564"/>
                  <a:gd name="T56" fmla="*/ 330 w 812"/>
                  <a:gd name="T57" fmla="*/ 91 h 564"/>
                  <a:gd name="T58" fmla="*/ 288 w 812"/>
                  <a:gd name="T59" fmla="*/ 95 h 564"/>
                  <a:gd name="T60" fmla="*/ 242 w 812"/>
                  <a:gd name="T61" fmla="*/ 128 h 564"/>
                  <a:gd name="T62" fmla="*/ 196 w 812"/>
                  <a:gd name="T63" fmla="*/ 147 h 564"/>
                  <a:gd name="T64" fmla="*/ 184 w 812"/>
                  <a:gd name="T65" fmla="*/ 150 h 564"/>
                  <a:gd name="T66" fmla="*/ 160 w 812"/>
                  <a:gd name="T67" fmla="*/ 180 h 564"/>
                  <a:gd name="T68" fmla="*/ 152 w 812"/>
                  <a:gd name="T69" fmla="*/ 195 h 564"/>
                  <a:gd name="T70" fmla="*/ 128 w 812"/>
                  <a:gd name="T71" fmla="*/ 222 h 564"/>
                  <a:gd name="T72" fmla="*/ 94 w 812"/>
                  <a:gd name="T73" fmla="*/ 215 h 564"/>
                  <a:gd name="T74" fmla="*/ 66 w 812"/>
                  <a:gd name="T75" fmla="*/ 142 h 564"/>
                  <a:gd name="T76" fmla="*/ 72 w 812"/>
                  <a:gd name="T77" fmla="*/ 86 h 564"/>
                  <a:gd name="T78" fmla="*/ 44 w 812"/>
                  <a:gd name="T79" fmla="*/ 98 h 564"/>
                  <a:gd name="T80" fmla="*/ 20 w 812"/>
                  <a:gd name="T81" fmla="*/ 83 h 564"/>
                  <a:gd name="T82" fmla="*/ 24 w 812"/>
                  <a:gd name="T83" fmla="*/ 76 h 564"/>
                  <a:gd name="T84" fmla="*/ 0 w 812"/>
                  <a:gd name="T85" fmla="*/ 50 h 564"/>
                  <a:gd name="T86" fmla="*/ 801 w 812"/>
                  <a:gd name="T87" fmla="*/ 3 h 56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812" h="564">
                    <a:moveTo>
                      <a:pt x="798" y="6"/>
                    </a:moveTo>
                    <a:cubicBezTo>
                      <a:pt x="801" y="15"/>
                      <a:pt x="809" y="16"/>
                      <a:pt x="812" y="26"/>
                    </a:cubicBezTo>
                    <a:cubicBezTo>
                      <a:pt x="809" y="36"/>
                      <a:pt x="801" y="41"/>
                      <a:pt x="796" y="50"/>
                    </a:cubicBezTo>
                    <a:cubicBezTo>
                      <a:pt x="791" y="61"/>
                      <a:pt x="788" y="71"/>
                      <a:pt x="778" y="78"/>
                    </a:cubicBezTo>
                    <a:cubicBezTo>
                      <a:pt x="773" y="85"/>
                      <a:pt x="771" y="88"/>
                      <a:pt x="774" y="96"/>
                    </a:cubicBezTo>
                    <a:cubicBezTo>
                      <a:pt x="767" y="107"/>
                      <a:pt x="758" y="114"/>
                      <a:pt x="748" y="122"/>
                    </a:cubicBezTo>
                    <a:cubicBezTo>
                      <a:pt x="744" y="125"/>
                      <a:pt x="736" y="130"/>
                      <a:pt x="736" y="130"/>
                    </a:cubicBezTo>
                    <a:cubicBezTo>
                      <a:pt x="740" y="141"/>
                      <a:pt x="731" y="140"/>
                      <a:pt x="722" y="142"/>
                    </a:cubicBezTo>
                    <a:cubicBezTo>
                      <a:pt x="716" y="148"/>
                      <a:pt x="712" y="151"/>
                      <a:pt x="704" y="154"/>
                    </a:cubicBezTo>
                    <a:cubicBezTo>
                      <a:pt x="686" y="150"/>
                      <a:pt x="650" y="169"/>
                      <a:pt x="634" y="180"/>
                    </a:cubicBezTo>
                    <a:cubicBezTo>
                      <a:pt x="636" y="189"/>
                      <a:pt x="631" y="193"/>
                      <a:pt x="640" y="196"/>
                    </a:cubicBezTo>
                    <a:cubicBezTo>
                      <a:pt x="643" y="205"/>
                      <a:pt x="640" y="207"/>
                      <a:pt x="632" y="210"/>
                    </a:cubicBezTo>
                    <a:cubicBezTo>
                      <a:pt x="626" y="219"/>
                      <a:pt x="623" y="226"/>
                      <a:pt x="614" y="232"/>
                    </a:cubicBezTo>
                    <a:cubicBezTo>
                      <a:pt x="611" y="231"/>
                      <a:pt x="606" y="233"/>
                      <a:pt x="604" y="230"/>
                    </a:cubicBezTo>
                    <a:cubicBezTo>
                      <a:pt x="599" y="220"/>
                      <a:pt x="610" y="199"/>
                      <a:pt x="620" y="196"/>
                    </a:cubicBezTo>
                    <a:cubicBezTo>
                      <a:pt x="623" y="187"/>
                      <a:pt x="617" y="187"/>
                      <a:pt x="620" y="178"/>
                    </a:cubicBezTo>
                    <a:cubicBezTo>
                      <a:pt x="617" y="164"/>
                      <a:pt x="609" y="168"/>
                      <a:pt x="598" y="172"/>
                    </a:cubicBezTo>
                    <a:cubicBezTo>
                      <a:pt x="592" y="180"/>
                      <a:pt x="585" y="185"/>
                      <a:pt x="576" y="188"/>
                    </a:cubicBezTo>
                    <a:cubicBezTo>
                      <a:pt x="572" y="194"/>
                      <a:pt x="568" y="200"/>
                      <a:pt x="564" y="206"/>
                    </a:cubicBezTo>
                    <a:cubicBezTo>
                      <a:pt x="561" y="210"/>
                      <a:pt x="556" y="218"/>
                      <a:pt x="556" y="218"/>
                    </a:cubicBezTo>
                    <a:cubicBezTo>
                      <a:pt x="558" y="234"/>
                      <a:pt x="559" y="243"/>
                      <a:pt x="572" y="252"/>
                    </a:cubicBezTo>
                    <a:cubicBezTo>
                      <a:pt x="579" y="262"/>
                      <a:pt x="586" y="273"/>
                      <a:pt x="596" y="280"/>
                    </a:cubicBezTo>
                    <a:cubicBezTo>
                      <a:pt x="598" y="286"/>
                      <a:pt x="602" y="298"/>
                      <a:pt x="602" y="298"/>
                    </a:cubicBezTo>
                    <a:cubicBezTo>
                      <a:pt x="601" y="308"/>
                      <a:pt x="599" y="361"/>
                      <a:pt x="594" y="368"/>
                    </a:cubicBezTo>
                    <a:cubicBezTo>
                      <a:pt x="590" y="374"/>
                      <a:pt x="576" y="378"/>
                      <a:pt x="570" y="382"/>
                    </a:cubicBezTo>
                    <a:cubicBezTo>
                      <a:pt x="563" y="393"/>
                      <a:pt x="550" y="396"/>
                      <a:pt x="542" y="406"/>
                    </a:cubicBezTo>
                    <a:cubicBezTo>
                      <a:pt x="536" y="413"/>
                      <a:pt x="539" y="417"/>
                      <a:pt x="530" y="420"/>
                    </a:cubicBezTo>
                    <a:cubicBezTo>
                      <a:pt x="526" y="408"/>
                      <a:pt x="538" y="391"/>
                      <a:pt x="522" y="386"/>
                    </a:cubicBezTo>
                    <a:cubicBezTo>
                      <a:pt x="516" y="377"/>
                      <a:pt x="510" y="364"/>
                      <a:pt x="502" y="356"/>
                    </a:cubicBezTo>
                    <a:cubicBezTo>
                      <a:pt x="497" y="341"/>
                      <a:pt x="505" y="360"/>
                      <a:pt x="482" y="348"/>
                    </a:cubicBezTo>
                    <a:cubicBezTo>
                      <a:pt x="478" y="346"/>
                      <a:pt x="478" y="339"/>
                      <a:pt x="474" y="336"/>
                    </a:cubicBezTo>
                    <a:cubicBezTo>
                      <a:pt x="470" y="323"/>
                      <a:pt x="466" y="342"/>
                      <a:pt x="462" y="348"/>
                    </a:cubicBezTo>
                    <a:cubicBezTo>
                      <a:pt x="460" y="358"/>
                      <a:pt x="456" y="363"/>
                      <a:pt x="454" y="374"/>
                    </a:cubicBezTo>
                    <a:cubicBezTo>
                      <a:pt x="457" y="383"/>
                      <a:pt x="455" y="387"/>
                      <a:pt x="450" y="394"/>
                    </a:cubicBezTo>
                    <a:cubicBezTo>
                      <a:pt x="454" y="399"/>
                      <a:pt x="464" y="411"/>
                      <a:pt x="466" y="418"/>
                    </a:cubicBezTo>
                    <a:cubicBezTo>
                      <a:pt x="474" y="443"/>
                      <a:pt x="472" y="458"/>
                      <a:pt x="500" y="464"/>
                    </a:cubicBezTo>
                    <a:cubicBezTo>
                      <a:pt x="507" y="469"/>
                      <a:pt x="510" y="474"/>
                      <a:pt x="516" y="480"/>
                    </a:cubicBezTo>
                    <a:cubicBezTo>
                      <a:pt x="511" y="494"/>
                      <a:pt x="513" y="509"/>
                      <a:pt x="510" y="524"/>
                    </a:cubicBezTo>
                    <a:cubicBezTo>
                      <a:pt x="512" y="537"/>
                      <a:pt x="511" y="541"/>
                      <a:pt x="522" y="548"/>
                    </a:cubicBezTo>
                    <a:cubicBezTo>
                      <a:pt x="523" y="552"/>
                      <a:pt x="525" y="556"/>
                      <a:pt x="526" y="560"/>
                    </a:cubicBezTo>
                    <a:cubicBezTo>
                      <a:pt x="527" y="564"/>
                      <a:pt x="514" y="556"/>
                      <a:pt x="514" y="556"/>
                    </a:cubicBezTo>
                    <a:cubicBezTo>
                      <a:pt x="502" y="564"/>
                      <a:pt x="501" y="551"/>
                      <a:pt x="492" y="544"/>
                    </a:cubicBezTo>
                    <a:cubicBezTo>
                      <a:pt x="488" y="541"/>
                      <a:pt x="480" y="536"/>
                      <a:pt x="480" y="536"/>
                    </a:cubicBezTo>
                    <a:cubicBezTo>
                      <a:pt x="471" y="522"/>
                      <a:pt x="474" y="529"/>
                      <a:pt x="470" y="518"/>
                    </a:cubicBezTo>
                    <a:cubicBezTo>
                      <a:pt x="467" y="491"/>
                      <a:pt x="461" y="446"/>
                      <a:pt x="436" y="430"/>
                    </a:cubicBezTo>
                    <a:cubicBezTo>
                      <a:pt x="428" y="433"/>
                      <a:pt x="425" y="433"/>
                      <a:pt x="422" y="424"/>
                    </a:cubicBezTo>
                    <a:cubicBezTo>
                      <a:pt x="427" y="404"/>
                      <a:pt x="432" y="383"/>
                      <a:pt x="438" y="364"/>
                    </a:cubicBezTo>
                    <a:cubicBezTo>
                      <a:pt x="436" y="343"/>
                      <a:pt x="431" y="330"/>
                      <a:pt x="426" y="310"/>
                    </a:cubicBezTo>
                    <a:cubicBezTo>
                      <a:pt x="429" y="302"/>
                      <a:pt x="425" y="300"/>
                      <a:pt x="422" y="292"/>
                    </a:cubicBezTo>
                    <a:cubicBezTo>
                      <a:pt x="424" y="282"/>
                      <a:pt x="428" y="277"/>
                      <a:pt x="422" y="268"/>
                    </a:cubicBezTo>
                    <a:cubicBezTo>
                      <a:pt x="420" y="269"/>
                      <a:pt x="418" y="269"/>
                      <a:pt x="416" y="270"/>
                    </a:cubicBezTo>
                    <a:cubicBezTo>
                      <a:pt x="414" y="272"/>
                      <a:pt x="414" y="275"/>
                      <a:pt x="412" y="276"/>
                    </a:cubicBezTo>
                    <a:cubicBezTo>
                      <a:pt x="408" y="278"/>
                      <a:pt x="400" y="280"/>
                      <a:pt x="400" y="280"/>
                    </a:cubicBezTo>
                    <a:cubicBezTo>
                      <a:pt x="394" y="274"/>
                      <a:pt x="389" y="274"/>
                      <a:pt x="386" y="266"/>
                    </a:cubicBezTo>
                    <a:cubicBezTo>
                      <a:pt x="391" y="251"/>
                      <a:pt x="379" y="206"/>
                      <a:pt x="364" y="196"/>
                    </a:cubicBezTo>
                    <a:cubicBezTo>
                      <a:pt x="357" y="186"/>
                      <a:pt x="358" y="182"/>
                      <a:pt x="360" y="170"/>
                    </a:cubicBezTo>
                    <a:cubicBezTo>
                      <a:pt x="358" y="160"/>
                      <a:pt x="356" y="147"/>
                      <a:pt x="346" y="144"/>
                    </a:cubicBezTo>
                    <a:cubicBezTo>
                      <a:pt x="343" y="154"/>
                      <a:pt x="338" y="160"/>
                      <a:pt x="330" y="166"/>
                    </a:cubicBezTo>
                    <a:cubicBezTo>
                      <a:pt x="323" y="164"/>
                      <a:pt x="308" y="160"/>
                      <a:pt x="308" y="160"/>
                    </a:cubicBezTo>
                    <a:cubicBezTo>
                      <a:pt x="296" y="162"/>
                      <a:pt x="297" y="166"/>
                      <a:pt x="288" y="172"/>
                    </a:cubicBezTo>
                    <a:cubicBezTo>
                      <a:pt x="284" y="185"/>
                      <a:pt x="282" y="191"/>
                      <a:pt x="268" y="196"/>
                    </a:cubicBezTo>
                    <a:cubicBezTo>
                      <a:pt x="264" y="200"/>
                      <a:pt x="243" y="231"/>
                      <a:pt x="242" y="232"/>
                    </a:cubicBezTo>
                    <a:cubicBezTo>
                      <a:pt x="231" y="239"/>
                      <a:pt x="215" y="247"/>
                      <a:pt x="206" y="256"/>
                    </a:cubicBezTo>
                    <a:cubicBezTo>
                      <a:pt x="202" y="260"/>
                      <a:pt x="200" y="265"/>
                      <a:pt x="196" y="268"/>
                    </a:cubicBezTo>
                    <a:cubicBezTo>
                      <a:pt x="194" y="269"/>
                      <a:pt x="192" y="269"/>
                      <a:pt x="190" y="270"/>
                    </a:cubicBezTo>
                    <a:cubicBezTo>
                      <a:pt x="188" y="271"/>
                      <a:pt x="186" y="272"/>
                      <a:pt x="184" y="274"/>
                    </a:cubicBezTo>
                    <a:cubicBezTo>
                      <a:pt x="180" y="278"/>
                      <a:pt x="172" y="286"/>
                      <a:pt x="172" y="286"/>
                    </a:cubicBezTo>
                    <a:cubicBezTo>
                      <a:pt x="167" y="300"/>
                      <a:pt x="165" y="314"/>
                      <a:pt x="160" y="328"/>
                    </a:cubicBezTo>
                    <a:cubicBezTo>
                      <a:pt x="158" y="335"/>
                      <a:pt x="156" y="341"/>
                      <a:pt x="154" y="348"/>
                    </a:cubicBezTo>
                    <a:cubicBezTo>
                      <a:pt x="153" y="350"/>
                      <a:pt x="152" y="354"/>
                      <a:pt x="152" y="354"/>
                    </a:cubicBezTo>
                    <a:cubicBezTo>
                      <a:pt x="152" y="359"/>
                      <a:pt x="156" y="384"/>
                      <a:pt x="146" y="392"/>
                    </a:cubicBezTo>
                    <a:cubicBezTo>
                      <a:pt x="141" y="397"/>
                      <a:pt x="128" y="404"/>
                      <a:pt x="128" y="404"/>
                    </a:cubicBezTo>
                    <a:cubicBezTo>
                      <a:pt x="125" y="412"/>
                      <a:pt x="122" y="421"/>
                      <a:pt x="114" y="424"/>
                    </a:cubicBezTo>
                    <a:cubicBezTo>
                      <a:pt x="100" y="419"/>
                      <a:pt x="97" y="405"/>
                      <a:pt x="94" y="392"/>
                    </a:cubicBezTo>
                    <a:cubicBezTo>
                      <a:pt x="86" y="362"/>
                      <a:pt x="82" y="332"/>
                      <a:pt x="72" y="302"/>
                    </a:cubicBezTo>
                    <a:cubicBezTo>
                      <a:pt x="71" y="281"/>
                      <a:pt x="70" y="275"/>
                      <a:pt x="66" y="258"/>
                    </a:cubicBezTo>
                    <a:cubicBezTo>
                      <a:pt x="66" y="251"/>
                      <a:pt x="68" y="219"/>
                      <a:pt x="64" y="208"/>
                    </a:cubicBezTo>
                    <a:cubicBezTo>
                      <a:pt x="70" y="191"/>
                      <a:pt x="66" y="173"/>
                      <a:pt x="72" y="156"/>
                    </a:cubicBezTo>
                    <a:cubicBezTo>
                      <a:pt x="66" y="139"/>
                      <a:pt x="60" y="168"/>
                      <a:pt x="56" y="172"/>
                    </a:cubicBezTo>
                    <a:cubicBezTo>
                      <a:pt x="53" y="175"/>
                      <a:pt x="44" y="180"/>
                      <a:pt x="44" y="180"/>
                    </a:cubicBezTo>
                    <a:cubicBezTo>
                      <a:pt x="35" y="177"/>
                      <a:pt x="28" y="173"/>
                      <a:pt x="24" y="162"/>
                    </a:cubicBezTo>
                    <a:cubicBezTo>
                      <a:pt x="23" y="158"/>
                      <a:pt x="20" y="150"/>
                      <a:pt x="20" y="150"/>
                    </a:cubicBezTo>
                    <a:cubicBezTo>
                      <a:pt x="30" y="148"/>
                      <a:pt x="30" y="143"/>
                      <a:pt x="38" y="138"/>
                    </a:cubicBezTo>
                    <a:cubicBezTo>
                      <a:pt x="35" y="128"/>
                      <a:pt x="31" y="133"/>
                      <a:pt x="24" y="138"/>
                    </a:cubicBezTo>
                    <a:cubicBezTo>
                      <a:pt x="15" y="135"/>
                      <a:pt x="15" y="132"/>
                      <a:pt x="18" y="124"/>
                    </a:cubicBezTo>
                    <a:cubicBezTo>
                      <a:pt x="11" y="114"/>
                      <a:pt x="9" y="101"/>
                      <a:pt x="0" y="92"/>
                    </a:cubicBezTo>
                    <a:lnTo>
                      <a:pt x="76" y="0"/>
                    </a:lnTo>
                    <a:lnTo>
                      <a:pt x="798" y="6"/>
                    </a:lnTo>
                    <a:close/>
                  </a:path>
                </a:pathLst>
              </a:custGeom>
              <a:solidFill>
                <a:schemeClr val="folHlink"/>
              </a:solidFill>
              <a:ln w="9525">
                <a:noFill/>
                <a:round/>
                <a:headEnd/>
                <a:tailEnd/>
              </a:ln>
            </p:spPr>
            <p:txBody>
              <a:bodyPr/>
              <a:lstStyle/>
              <a:p>
                <a:endParaRPr lang="zh-CN" altLang="en-US"/>
              </a:p>
            </p:txBody>
          </p:sp>
          <p:sp>
            <p:nvSpPr>
              <p:cNvPr id="77" name="任意多边形 82992"/>
              <p:cNvSpPr>
                <a:spLocks noChangeArrowheads="1"/>
              </p:cNvSpPr>
              <p:nvPr userDrawn="1"/>
            </p:nvSpPr>
            <p:spPr bwMode="auto">
              <a:xfrm>
                <a:off x="1770" y="671"/>
                <a:ext cx="45" cy="71"/>
              </a:xfrm>
              <a:custGeom>
                <a:avLst/>
                <a:gdLst>
                  <a:gd name="T0" fmla="*/ 7 w 43"/>
                  <a:gd name="T1" fmla="*/ 7 h 85"/>
                  <a:gd name="T2" fmla="*/ 20 w 43"/>
                  <a:gd name="T3" fmla="*/ 3 h 85"/>
                  <a:gd name="T4" fmla="*/ 43 w 43"/>
                  <a:gd name="T5" fmla="*/ 19 h 85"/>
                  <a:gd name="T6" fmla="*/ 22 w 43"/>
                  <a:gd name="T7" fmla="*/ 49 h 85"/>
                  <a:gd name="T8" fmla="*/ 1 w 43"/>
                  <a:gd name="T9" fmla="*/ 40 h 85"/>
                  <a:gd name="T10" fmla="*/ 7 w 43"/>
                  <a:gd name="T11" fmla="*/ 7 h 8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3" h="85">
                    <a:moveTo>
                      <a:pt x="7" y="11"/>
                    </a:moveTo>
                    <a:cubicBezTo>
                      <a:pt x="4" y="2"/>
                      <a:pt x="9" y="0"/>
                      <a:pt x="17" y="3"/>
                    </a:cubicBezTo>
                    <a:cubicBezTo>
                      <a:pt x="24" y="13"/>
                      <a:pt x="28" y="24"/>
                      <a:pt x="37" y="33"/>
                    </a:cubicBezTo>
                    <a:cubicBezTo>
                      <a:pt x="43" y="52"/>
                      <a:pt x="40" y="78"/>
                      <a:pt x="19" y="85"/>
                    </a:cubicBezTo>
                    <a:cubicBezTo>
                      <a:pt x="6" y="81"/>
                      <a:pt x="5" y="81"/>
                      <a:pt x="1" y="69"/>
                    </a:cubicBezTo>
                    <a:cubicBezTo>
                      <a:pt x="2" y="66"/>
                      <a:pt x="0" y="4"/>
                      <a:pt x="7" y="11"/>
                    </a:cubicBezTo>
                    <a:close/>
                  </a:path>
                </a:pathLst>
              </a:custGeom>
              <a:solidFill>
                <a:schemeClr val="folHlink"/>
              </a:solidFill>
              <a:ln w="9525">
                <a:noFill/>
                <a:round/>
                <a:headEnd/>
                <a:tailEnd/>
              </a:ln>
            </p:spPr>
            <p:txBody>
              <a:bodyPr/>
              <a:lstStyle/>
              <a:p>
                <a:endParaRPr lang="zh-CN" altLang="en-US"/>
              </a:p>
            </p:txBody>
          </p:sp>
          <p:sp>
            <p:nvSpPr>
              <p:cNvPr id="78" name="任意多边形 82993"/>
              <p:cNvSpPr>
                <a:spLocks noChangeArrowheads="1"/>
              </p:cNvSpPr>
              <p:nvPr userDrawn="1"/>
            </p:nvSpPr>
            <p:spPr bwMode="auto">
              <a:xfrm>
                <a:off x="2394" y="431"/>
                <a:ext cx="42" cy="59"/>
              </a:xfrm>
              <a:custGeom>
                <a:avLst/>
                <a:gdLst>
                  <a:gd name="T0" fmla="*/ 11 w 44"/>
                  <a:gd name="T1" fmla="*/ 14 h 74"/>
                  <a:gd name="T2" fmla="*/ 26 w 44"/>
                  <a:gd name="T3" fmla="*/ 2 h 74"/>
                  <a:gd name="T4" fmla="*/ 37 w 44"/>
                  <a:gd name="T5" fmla="*/ 2 h 74"/>
                  <a:gd name="T6" fmla="*/ 33 w 44"/>
                  <a:gd name="T7" fmla="*/ 14 h 74"/>
                  <a:gd name="T8" fmla="*/ 11 w 44"/>
                  <a:gd name="T9" fmla="*/ 37 h 74"/>
                  <a:gd name="T10" fmla="*/ 7 w 44"/>
                  <a:gd name="T11" fmla="*/ 30 h 74"/>
                  <a:gd name="T12" fmla="*/ 3 w 44"/>
                  <a:gd name="T13" fmla="*/ 18 h 74"/>
                  <a:gd name="T14" fmla="*/ 11 w 44"/>
                  <a:gd name="T15" fmla="*/ 14 h 7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44" h="74">
                    <a:moveTo>
                      <a:pt x="13" y="28"/>
                    </a:moveTo>
                    <a:cubicBezTo>
                      <a:pt x="15" y="13"/>
                      <a:pt x="14" y="7"/>
                      <a:pt x="29" y="2"/>
                    </a:cubicBezTo>
                    <a:cubicBezTo>
                      <a:pt x="34" y="3"/>
                      <a:pt x="40" y="0"/>
                      <a:pt x="43" y="4"/>
                    </a:cubicBezTo>
                    <a:cubicBezTo>
                      <a:pt x="44" y="6"/>
                      <a:pt x="41" y="21"/>
                      <a:pt x="39" y="26"/>
                    </a:cubicBezTo>
                    <a:cubicBezTo>
                      <a:pt x="31" y="43"/>
                      <a:pt x="30" y="63"/>
                      <a:pt x="13" y="74"/>
                    </a:cubicBezTo>
                    <a:cubicBezTo>
                      <a:pt x="4" y="71"/>
                      <a:pt x="4" y="68"/>
                      <a:pt x="7" y="60"/>
                    </a:cubicBezTo>
                    <a:cubicBezTo>
                      <a:pt x="5" y="50"/>
                      <a:pt x="0" y="46"/>
                      <a:pt x="3" y="36"/>
                    </a:cubicBezTo>
                    <a:cubicBezTo>
                      <a:pt x="4" y="32"/>
                      <a:pt x="8" y="23"/>
                      <a:pt x="13" y="28"/>
                    </a:cubicBezTo>
                    <a:close/>
                  </a:path>
                </a:pathLst>
              </a:custGeom>
              <a:solidFill>
                <a:schemeClr val="folHlink"/>
              </a:solidFill>
              <a:ln w="9525">
                <a:noFill/>
                <a:round/>
                <a:headEnd/>
                <a:tailEnd/>
              </a:ln>
            </p:spPr>
            <p:txBody>
              <a:bodyPr/>
              <a:lstStyle/>
              <a:p>
                <a:endParaRPr lang="zh-CN" altLang="en-US"/>
              </a:p>
            </p:txBody>
          </p:sp>
          <p:sp>
            <p:nvSpPr>
              <p:cNvPr id="79" name="任意多边形 82994"/>
              <p:cNvSpPr>
                <a:spLocks noChangeArrowheads="1"/>
              </p:cNvSpPr>
              <p:nvPr userDrawn="1"/>
            </p:nvSpPr>
            <p:spPr bwMode="auto">
              <a:xfrm>
                <a:off x="2513" y="402"/>
                <a:ext cx="21" cy="24"/>
              </a:xfrm>
              <a:custGeom>
                <a:avLst/>
                <a:gdLst>
                  <a:gd name="T0" fmla="*/ 7 w 20"/>
                  <a:gd name="T1" fmla="*/ 8 h 30"/>
                  <a:gd name="T2" fmla="*/ 5 w 20"/>
                  <a:gd name="T3" fmla="*/ 15 h 30"/>
                  <a:gd name="T4" fmla="*/ 7 w 20"/>
                  <a:gd name="T5" fmla="*/ 8 h 30"/>
                  <a:gd name="T6" fmla="*/ 0 60000 65536"/>
                  <a:gd name="T7" fmla="*/ 0 60000 65536"/>
                  <a:gd name="T8" fmla="*/ 0 60000 65536"/>
                </a:gdLst>
                <a:ahLst/>
                <a:cxnLst>
                  <a:cxn ang="T6">
                    <a:pos x="T0" y="T1"/>
                  </a:cxn>
                  <a:cxn ang="T7">
                    <a:pos x="T2" y="T3"/>
                  </a:cxn>
                  <a:cxn ang="T8">
                    <a:pos x="T4" y="T5"/>
                  </a:cxn>
                </a:cxnLst>
                <a:rect l="0" t="0" r="r" b="b"/>
                <a:pathLst>
                  <a:path w="20" h="30">
                    <a:moveTo>
                      <a:pt x="7" y="16"/>
                    </a:moveTo>
                    <a:cubicBezTo>
                      <a:pt x="18" y="0"/>
                      <a:pt x="20" y="20"/>
                      <a:pt x="5" y="30"/>
                    </a:cubicBezTo>
                    <a:cubicBezTo>
                      <a:pt x="0" y="23"/>
                      <a:pt x="1" y="22"/>
                      <a:pt x="7" y="16"/>
                    </a:cubicBezTo>
                    <a:close/>
                  </a:path>
                </a:pathLst>
              </a:custGeom>
              <a:solidFill>
                <a:schemeClr val="folHlink"/>
              </a:solidFill>
              <a:ln w="9525">
                <a:noFill/>
                <a:round/>
                <a:headEnd/>
                <a:tailEnd/>
              </a:ln>
            </p:spPr>
            <p:txBody>
              <a:bodyPr/>
              <a:lstStyle/>
              <a:p>
                <a:endParaRPr lang="zh-CN" altLang="en-US"/>
              </a:p>
            </p:txBody>
          </p:sp>
          <p:sp>
            <p:nvSpPr>
              <p:cNvPr id="80" name="任意多边形 82995"/>
              <p:cNvSpPr>
                <a:spLocks noChangeArrowheads="1"/>
              </p:cNvSpPr>
              <p:nvPr userDrawn="1"/>
            </p:nvSpPr>
            <p:spPr bwMode="auto">
              <a:xfrm>
                <a:off x="333" y="169"/>
                <a:ext cx="1015" cy="866"/>
              </a:xfrm>
              <a:custGeom>
                <a:avLst/>
                <a:gdLst>
                  <a:gd name="T0" fmla="*/ 1586 w 682"/>
                  <a:gd name="T1" fmla="*/ 1743 h 557"/>
                  <a:gd name="T2" fmla="*/ 1601 w 682"/>
                  <a:gd name="T3" fmla="*/ 1695 h 557"/>
                  <a:gd name="T4" fmla="*/ 1648 w 682"/>
                  <a:gd name="T5" fmla="*/ 1552 h 557"/>
                  <a:gd name="T6" fmla="*/ 1019 w 682"/>
                  <a:gd name="T7" fmla="*/ 1077 h 557"/>
                  <a:gd name="T8" fmla="*/ 930 w 682"/>
                  <a:gd name="T9" fmla="*/ 1300 h 557"/>
                  <a:gd name="T10" fmla="*/ 999 w 682"/>
                  <a:gd name="T11" fmla="*/ 2088 h 557"/>
                  <a:gd name="T12" fmla="*/ 930 w 682"/>
                  <a:gd name="T13" fmla="*/ 1856 h 557"/>
                  <a:gd name="T14" fmla="*/ 798 w 682"/>
                  <a:gd name="T15" fmla="*/ 1651 h 557"/>
                  <a:gd name="T16" fmla="*/ 808 w 682"/>
                  <a:gd name="T17" fmla="*/ 1552 h 557"/>
                  <a:gd name="T18" fmla="*/ 816 w 682"/>
                  <a:gd name="T19" fmla="*/ 1482 h 557"/>
                  <a:gd name="T20" fmla="*/ 725 w 682"/>
                  <a:gd name="T21" fmla="*/ 1409 h 557"/>
                  <a:gd name="T22" fmla="*/ 640 w 682"/>
                  <a:gd name="T23" fmla="*/ 1300 h 557"/>
                  <a:gd name="T24" fmla="*/ 487 w 682"/>
                  <a:gd name="T25" fmla="*/ 1329 h 557"/>
                  <a:gd name="T26" fmla="*/ 417 w 682"/>
                  <a:gd name="T27" fmla="*/ 1371 h 557"/>
                  <a:gd name="T28" fmla="*/ 257 w 682"/>
                  <a:gd name="T29" fmla="*/ 1371 h 557"/>
                  <a:gd name="T30" fmla="*/ 73 w 682"/>
                  <a:gd name="T31" fmla="*/ 1172 h 557"/>
                  <a:gd name="T32" fmla="*/ 36 w 682"/>
                  <a:gd name="T33" fmla="*/ 1110 h 557"/>
                  <a:gd name="T34" fmla="*/ 0 w 682"/>
                  <a:gd name="T35" fmla="*/ 990 h 557"/>
                  <a:gd name="T36" fmla="*/ 80 w 682"/>
                  <a:gd name="T37" fmla="*/ 801 h 557"/>
                  <a:gd name="T38" fmla="*/ 106 w 682"/>
                  <a:gd name="T39" fmla="*/ 679 h 557"/>
                  <a:gd name="T40" fmla="*/ 168 w 682"/>
                  <a:gd name="T41" fmla="*/ 536 h 557"/>
                  <a:gd name="T42" fmla="*/ 268 w 682"/>
                  <a:gd name="T43" fmla="*/ 435 h 557"/>
                  <a:gd name="T44" fmla="*/ 552 w 682"/>
                  <a:gd name="T45" fmla="*/ 252 h 557"/>
                  <a:gd name="T46" fmla="*/ 725 w 682"/>
                  <a:gd name="T47" fmla="*/ 113 h 557"/>
                  <a:gd name="T48" fmla="*/ 850 w 682"/>
                  <a:gd name="T49" fmla="*/ 22 h 557"/>
                  <a:gd name="T50" fmla="*/ 1197 w 682"/>
                  <a:gd name="T51" fmla="*/ 8 h 557"/>
                  <a:gd name="T52" fmla="*/ 1311 w 682"/>
                  <a:gd name="T53" fmla="*/ 0 h 557"/>
                  <a:gd name="T54" fmla="*/ 1265 w 682"/>
                  <a:gd name="T55" fmla="*/ 127 h 557"/>
                  <a:gd name="T56" fmla="*/ 1460 w 682"/>
                  <a:gd name="T57" fmla="*/ 317 h 557"/>
                  <a:gd name="T58" fmla="*/ 1639 w 682"/>
                  <a:gd name="T59" fmla="*/ 278 h 557"/>
                  <a:gd name="T60" fmla="*/ 1743 w 682"/>
                  <a:gd name="T61" fmla="*/ 306 h 557"/>
                  <a:gd name="T62" fmla="*/ 1842 w 682"/>
                  <a:gd name="T63" fmla="*/ 365 h 557"/>
                  <a:gd name="T64" fmla="*/ 1886 w 682"/>
                  <a:gd name="T65" fmla="*/ 706 h 557"/>
                  <a:gd name="T66" fmla="*/ 1886 w 682"/>
                  <a:gd name="T67" fmla="*/ 902 h 557"/>
                  <a:gd name="T68" fmla="*/ 1973 w 682"/>
                  <a:gd name="T69" fmla="*/ 1063 h 557"/>
                  <a:gd name="T70" fmla="*/ 2127 w 682"/>
                  <a:gd name="T71" fmla="*/ 1127 h 557"/>
                  <a:gd name="T72" fmla="*/ 2241 w 682"/>
                  <a:gd name="T73" fmla="*/ 1110 h 557"/>
                  <a:gd name="T74" fmla="*/ 2188 w 682"/>
                  <a:gd name="T75" fmla="*/ 1278 h 557"/>
                  <a:gd name="T76" fmla="*/ 1973 w 682"/>
                  <a:gd name="T77" fmla="*/ 1530 h 557"/>
                  <a:gd name="T78" fmla="*/ 1807 w 682"/>
                  <a:gd name="T79" fmla="*/ 1822 h 557"/>
                  <a:gd name="T80" fmla="*/ 1832 w 682"/>
                  <a:gd name="T81" fmla="*/ 1909 h 557"/>
                  <a:gd name="T82" fmla="*/ 1433 w 682"/>
                  <a:gd name="T83" fmla="*/ 2088 h 557"/>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682" h="557">
                    <a:moveTo>
                      <a:pt x="435" y="556"/>
                    </a:moveTo>
                    <a:lnTo>
                      <a:pt x="481" y="464"/>
                    </a:lnTo>
                    <a:lnTo>
                      <a:pt x="473" y="449"/>
                    </a:lnTo>
                    <a:lnTo>
                      <a:pt x="486" y="451"/>
                    </a:lnTo>
                    <a:lnTo>
                      <a:pt x="495" y="441"/>
                    </a:lnTo>
                    <a:lnTo>
                      <a:pt x="500" y="413"/>
                    </a:lnTo>
                    <a:lnTo>
                      <a:pt x="500" y="371"/>
                    </a:lnTo>
                    <a:lnTo>
                      <a:pt x="309" y="287"/>
                    </a:lnTo>
                    <a:lnTo>
                      <a:pt x="296" y="308"/>
                    </a:lnTo>
                    <a:lnTo>
                      <a:pt x="282" y="346"/>
                    </a:lnTo>
                    <a:lnTo>
                      <a:pt x="396" y="557"/>
                    </a:lnTo>
                    <a:lnTo>
                      <a:pt x="303" y="556"/>
                    </a:lnTo>
                    <a:lnTo>
                      <a:pt x="304" y="536"/>
                    </a:lnTo>
                    <a:cubicBezTo>
                      <a:pt x="284" y="520"/>
                      <a:pt x="296" y="510"/>
                      <a:pt x="282" y="494"/>
                    </a:cubicBezTo>
                    <a:cubicBezTo>
                      <a:pt x="276" y="475"/>
                      <a:pt x="267" y="468"/>
                      <a:pt x="253" y="451"/>
                    </a:cubicBezTo>
                    <a:cubicBezTo>
                      <a:pt x="249" y="447"/>
                      <a:pt x="245" y="443"/>
                      <a:pt x="242" y="439"/>
                    </a:cubicBezTo>
                    <a:lnTo>
                      <a:pt x="237" y="432"/>
                    </a:lnTo>
                    <a:cubicBezTo>
                      <a:pt x="237" y="432"/>
                      <a:pt x="245" y="413"/>
                      <a:pt x="245" y="413"/>
                    </a:cubicBezTo>
                    <a:cubicBezTo>
                      <a:pt x="247" y="409"/>
                      <a:pt x="250" y="401"/>
                      <a:pt x="250" y="401"/>
                    </a:cubicBezTo>
                    <a:cubicBezTo>
                      <a:pt x="249" y="399"/>
                      <a:pt x="247" y="397"/>
                      <a:pt x="247" y="394"/>
                    </a:cubicBezTo>
                    <a:cubicBezTo>
                      <a:pt x="248" y="390"/>
                      <a:pt x="253" y="382"/>
                      <a:pt x="253" y="382"/>
                    </a:cubicBezTo>
                    <a:cubicBezTo>
                      <a:pt x="243" y="370"/>
                      <a:pt x="237" y="371"/>
                      <a:pt x="220" y="375"/>
                    </a:cubicBezTo>
                    <a:cubicBezTo>
                      <a:pt x="217" y="371"/>
                      <a:pt x="210" y="369"/>
                      <a:pt x="207" y="365"/>
                    </a:cubicBezTo>
                    <a:cubicBezTo>
                      <a:pt x="185" y="337"/>
                      <a:pt x="216" y="363"/>
                      <a:pt x="194" y="346"/>
                    </a:cubicBezTo>
                    <a:cubicBezTo>
                      <a:pt x="167" y="349"/>
                      <a:pt x="179" y="346"/>
                      <a:pt x="156" y="352"/>
                    </a:cubicBezTo>
                    <a:cubicBezTo>
                      <a:pt x="153" y="353"/>
                      <a:pt x="148" y="354"/>
                      <a:pt x="148" y="354"/>
                    </a:cubicBezTo>
                    <a:cubicBezTo>
                      <a:pt x="146" y="356"/>
                      <a:pt x="145" y="359"/>
                      <a:pt x="142" y="361"/>
                    </a:cubicBezTo>
                    <a:cubicBezTo>
                      <a:pt x="138" y="363"/>
                      <a:pt x="126" y="365"/>
                      <a:pt x="126" y="365"/>
                    </a:cubicBezTo>
                    <a:cubicBezTo>
                      <a:pt x="105" y="354"/>
                      <a:pt x="116" y="355"/>
                      <a:pt x="94" y="361"/>
                    </a:cubicBezTo>
                    <a:cubicBezTo>
                      <a:pt x="89" y="362"/>
                      <a:pt x="78" y="365"/>
                      <a:pt x="78" y="365"/>
                    </a:cubicBezTo>
                    <a:cubicBezTo>
                      <a:pt x="62" y="383"/>
                      <a:pt x="46" y="346"/>
                      <a:pt x="35" y="337"/>
                    </a:cubicBezTo>
                    <a:cubicBezTo>
                      <a:pt x="32" y="330"/>
                      <a:pt x="24" y="320"/>
                      <a:pt x="22" y="312"/>
                    </a:cubicBezTo>
                    <a:cubicBezTo>
                      <a:pt x="20" y="308"/>
                      <a:pt x="22" y="303"/>
                      <a:pt x="19" y="300"/>
                    </a:cubicBezTo>
                    <a:cubicBezTo>
                      <a:pt x="17" y="297"/>
                      <a:pt x="13" y="297"/>
                      <a:pt x="11" y="295"/>
                    </a:cubicBezTo>
                    <a:cubicBezTo>
                      <a:pt x="3" y="277"/>
                      <a:pt x="15" y="306"/>
                      <a:pt x="5" y="276"/>
                    </a:cubicBezTo>
                    <a:cubicBezTo>
                      <a:pt x="4" y="272"/>
                      <a:pt x="0" y="264"/>
                      <a:pt x="0" y="264"/>
                    </a:cubicBezTo>
                    <a:cubicBezTo>
                      <a:pt x="3" y="253"/>
                      <a:pt x="2" y="248"/>
                      <a:pt x="13" y="243"/>
                    </a:cubicBezTo>
                    <a:cubicBezTo>
                      <a:pt x="20" y="221"/>
                      <a:pt x="17" y="231"/>
                      <a:pt x="24" y="213"/>
                    </a:cubicBezTo>
                    <a:cubicBezTo>
                      <a:pt x="26" y="209"/>
                      <a:pt x="30" y="200"/>
                      <a:pt x="30" y="200"/>
                    </a:cubicBezTo>
                    <a:cubicBezTo>
                      <a:pt x="26" y="192"/>
                      <a:pt x="24" y="191"/>
                      <a:pt x="32" y="181"/>
                    </a:cubicBezTo>
                    <a:cubicBezTo>
                      <a:pt x="36" y="177"/>
                      <a:pt x="43" y="169"/>
                      <a:pt x="43" y="169"/>
                    </a:cubicBezTo>
                    <a:cubicBezTo>
                      <a:pt x="37" y="155"/>
                      <a:pt x="36" y="153"/>
                      <a:pt x="51" y="143"/>
                    </a:cubicBezTo>
                    <a:cubicBezTo>
                      <a:pt x="56" y="140"/>
                      <a:pt x="67" y="135"/>
                      <a:pt x="67" y="135"/>
                    </a:cubicBezTo>
                    <a:cubicBezTo>
                      <a:pt x="73" y="129"/>
                      <a:pt x="75" y="122"/>
                      <a:pt x="81" y="116"/>
                    </a:cubicBezTo>
                    <a:cubicBezTo>
                      <a:pt x="89" y="107"/>
                      <a:pt x="102" y="105"/>
                      <a:pt x="113" y="99"/>
                    </a:cubicBezTo>
                    <a:cubicBezTo>
                      <a:pt x="125" y="85"/>
                      <a:pt x="149" y="76"/>
                      <a:pt x="167" y="67"/>
                    </a:cubicBezTo>
                    <a:cubicBezTo>
                      <a:pt x="174" y="59"/>
                      <a:pt x="175" y="50"/>
                      <a:pt x="188" y="46"/>
                    </a:cubicBezTo>
                    <a:cubicBezTo>
                      <a:pt x="198" y="39"/>
                      <a:pt x="208" y="36"/>
                      <a:pt x="220" y="30"/>
                    </a:cubicBezTo>
                    <a:cubicBezTo>
                      <a:pt x="223" y="28"/>
                      <a:pt x="228" y="25"/>
                      <a:pt x="228" y="25"/>
                    </a:cubicBezTo>
                    <a:cubicBezTo>
                      <a:pt x="237" y="16"/>
                      <a:pt x="245" y="10"/>
                      <a:pt x="258" y="6"/>
                    </a:cubicBezTo>
                    <a:cubicBezTo>
                      <a:pt x="269" y="31"/>
                      <a:pt x="301" y="6"/>
                      <a:pt x="320" y="4"/>
                    </a:cubicBezTo>
                    <a:cubicBezTo>
                      <a:pt x="334" y="3"/>
                      <a:pt x="349" y="3"/>
                      <a:pt x="363" y="2"/>
                    </a:cubicBezTo>
                    <a:cubicBezTo>
                      <a:pt x="369" y="3"/>
                      <a:pt x="376" y="5"/>
                      <a:pt x="382" y="4"/>
                    </a:cubicBezTo>
                    <a:cubicBezTo>
                      <a:pt x="387" y="4"/>
                      <a:pt x="398" y="0"/>
                      <a:pt x="398" y="0"/>
                    </a:cubicBezTo>
                    <a:cubicBezTo>
                      <a:pt x="415" y="8"/>
                      <a:pt x="406" y="16"/>
                      <a:pt x="400" y="30"/>
                    </a:cubicBezTo>
                    <a:cubicBezTo>
                      <a:pt x="398" y="34"/>
                      <a:pt x="384" y="34"/>
                      <a:pt x="384" y="34"/>
                    </a:cubicBezTo>
                    <a:cubicBezTo>
                      <a:pt x="379" y="47"/>
                      <a:pt x="398" y="51"/>
                      <a:pt x="411" y="55"/>
                    </a:cubicBezTo>
                    <a:cubicBezTo>
                      <a:pt x="419" y="72"/>
                      <a:pt x="421" y="79"/>
                      <a:pt x="443" y="84"/>
                    </a:cubicBezTo>
                    <a:cubicBezTo>
                      <a:pt x="461" y="71"/>
                      <a:pt x="435" y="65"/>
                      <a:pt x="468" y="57"/>
                    </a:cubicBezTo>
                    <a:cubicBezTo>
                      <a:pt x="482" y="61"/>
                      <a:pt x="485" y="70"/>
                      <a:pt x="497" y="74"/>
                    </a:cubicBezTo>
                    <a:cubicBezTo>
                      <a:pt x="505" y="76"/>
                      <a:pt x="513" y="78"/>
                      <a:pt x="521" y="80"/>
                    </a:cubicBezTo>
                    <a:cubicBezTo>
                      <a:pt x="524" y="81"/>
                      <a:pt x="529" y="82"/>
                      <a:pt x="529" y="82"/>
                    </a:cubicBezTo>
                    <a:cubicBezTo>
                      <a:pt x="547" y="78"/>
                      <a:pt x="547" y="76"/>
                      <a:pt x="562" y="84"/>
                    </a:cubicBezTo>
                    <a:cubicBezTo>
                      <a:pt x="566" y="95"/>
                      <a:pt x="565" y="86"/>
                      <a:pt x="559" y="97"/>
                    </a:cubicBezTo>
                    <a:cubicBezTo>
                      <a:pt x="557" y="101"/>
                      <a:pt x="554" y="110"/>
                      <a:pt x="554" y="110"/>
                    </a:cubicBezTo>
                    <a:cubicBezTo>
                      <a:pt x="556" y="132"/>
                      <a:pt x="556" y="168"/>
                      <a:pt x="572" y="188"/>
                    </a:cubicBezTo>
                    <a:cubicBezTo>
                      <a:pt x="568" y="198"/>
                      <a:pt x="564" y="208"/>
                      <a:pt x="562" y="219"/>
                    </a:cubicBezTo>
                    <a:cubicBezTo>
                      <a:pt x="564" y="227"/>
                      <a:pt x="569" y="233"/>
                      <a:pt x="572" y="240"/>
                    </a:cubicBezTo>
                    <a:cubicBezTo>
                      <a:pt x="573" y="247"/>
                      <a:pt x="572" y="254"/>
                      <a:pt x="575" y="259"/>
                    </a:cubicBezTo>
                    <a:cubicBezTo>
                      <a:pt x="577" y="263"/>
                      <a:pt x="595" y="272"/>
                      <a:pt x="599" y="283"/>
                    </a:cubicBezTo>
                    <a:cubicBezTo>
                      <a:pt x="594" y="295"/>
                      <a:pt x="603" y="306"/>
                      <a:pt x="618" y="310"/>
                    </a:cubicBezTo>
                    <a:cubicBezTo>
                      <a:pt x="630" y="307"/>
                      <a:pt x="638" y="308"/>
                      <a:pt x="645" y="300"/>
                    </a:cubicBezTo>
                    <a:cubicBezTo>
                      <a:pt x="660" y="302"/>
                      <a:pt x="663" y="303"/>
                      <a:pt x="672" y="293"/>
                    </a:cubicBezTo>
                    <a:cubicBezTo>
                      <a:pt x="675" y="294"/>
                      <a:pt x="679" y="293"/>
                      <a:pt x="680" y="295"/>
                    </a:cubicBezTo>
                    <a:cubicBezTo>
                      <a:pt x="682" y="301"/>
                      <a:pt x="674" y="321"/>
                      <a:pt x="672" y="327"/>
                    </a:cubicBezTo>
                    <a:cubicBezTo>
                      <a:pt x="668" y="340"/>
                      <a:pt x="671" y="326"/>
                      <a:pt x="664" y="340"/>
                    </a:cubicBezTo>
                    <a:cubicBezTo>
                      <a:pt x="652" y="360"/>
                      <a:pt x="646" y="381"/>
                      <a:pt x="621" y="394"/>
                    </a:cubicBezTo>
                    <a:cubicBezTo>
                      <a:pt x="614" y="402"/>
                      <a:pt x="609" y="402"/>
                      <a:pt x="599" y="407"/>
                    </a:cubicBezTo>
                    <a:cubicBezTo>
                      <a:pt x="590" y="418"/>
                      <a:pt x="579" y="429"/>
                      <a:pt x="567" y="439"/>
                    </a:cubicBezTo>
                    <a:cubicBezTo>
                      <a:pt x="560" y="454"/>
                      <a:pt x="555" y="470"/>
                      <a:pt x="548" y="485"/>
                    </a:cubicBezTo>
                    <a:cubicBezTo>
                      <a:pt x="549" y="489"/>
                      <a:pt x="550" y="492"/>
                      <a:pt x="551" y="496"/>
                    </a:cubicBezTo>
                    <a:cubicBezTo>
                      <a:pt x="552" y="500"/>
                      <a:pt x="556" y="508"/>
                      <a:pt x="556" y="508"/>
                    </a:cubicBezTo>
                    <a:cubicBezTo>
                      <a:pt x="559" y="524"/>
                      <a:pt x="562" y="546"/>
                      <a:pt x="576" y="557"/>
                    </a:cubicBezTo>
                    <a:lnTo>
                      <a:pt x="435" y="556"/>
                    </a:lnTo>
                    <a:close/>
                  </a:path>
                </a:pathLst>
              </a:custGeom>
              <a:solidFill>
                <a:schemeClr val="folHlink"/>
              </a:solidFill>
              <a:ln w="9525">
                <a:noFill/>
                <a:round/>
                <a:headEnd/>
                <a:tailEnd/>
              </a:ln>
            </p:spPr>
            <p:txBody>
              <a:bodyPr/>
              <a:lstStyle/>
              <a:p>
                <a:endParaRPr lang="zh-CN" altLang="en-US"/>
              </a:p>
            </p:txBody>
          </p:sp>
          <p:sp>
            <p:nvSpPr>
              <p:cNvPr id="81" name="任意多边形 82996"/>
              <p:cNvSpPr>
                <a:spLocks noChangeArrowheads="1"/>
              </p:cNvSpPr>
              <p:nvPr userDrawn="1"/>
            </p:nvSpPr>
            <p:spPr bwMode="auto">
              <a:xfrm>
                <a:off x="727" y="495"/>
                <a:ext cx="382" cy="540"/>
              </a:xfrm>
              <a:custGeom>
                <a:avLst/>
                <a:gdLst>
                  <a:gd name="T0" fmla="*/ 798 w 257"/>
                  <a:gd name="T1" fmla="*/ 1307 h 347"/>
                  <a:gd name="T2" fmla="*/ 764 w 257"/>
                  <a:gd name="T3" fmla="*/ 1133 h 347"/>
                  <a:gd name="T4" fmla="*/ 713 w 257"/>
                  <a:gd name="T5" fmla="*/ 1085 h 347"/>
                  <a:gd name="T6" fmla="*/ 708 w 257"/>
                  <a:gd name="T7" fmla="*/ 1015 h 347"/>
                  <a:gd name="T8" fmla="*/ 687 w 257"/>
                  <a:gd name="T9" fmla="*/ 957 h 347"/>
                  <a:gd name="T10" fmla="*/ 687 w 257"/>
                  <a:gd name="T11" fmla="*/ 862 h 347"/>
                  <a:gd name="T12" fmla="*/ 681 w 257"/>
                  <a:gd name="T13" fmla="*/ 806 h 347"/>
                  <a:gd name="T14" fmla="*/ 749 w 257"/>
                  <a:gd name="T15" fmla="*/ 761 h 347"/>
                  <a:gd name="T16" fmla="*/ 844 w 257"/>
                  <a:gd name="T17" fmla="*/ 744 h 347"/>
                  <a:gd name="T18" fmla="*/ 844 w 257"/>
                  <a:gd name="T19" fmla="*/ 514 h 347"/>
                  <a:gd name="T20" fmla="*/ 177 w 257"/>
                  <a:gd name="T21" fmla="*/ 361 h 347"/>
                  <a:gd name="T22" fmla="*/ 106 w 257"/>
                  <a:gd name="T23" fmla="*/ 370 h 347"/>
                  <a:gd name="T24" fmla="*/ 54 w 257"/>
                  <a:gd name="T25" fmla="*/ 384 h 347"/>
                  <a:gd name="T26" fmla="*/ 0 w 257"/>
                  <a:gd name="T27" fmla="*/ 562 h 347"/>
                  <a:gd name="T28" fmla="*/ 305 w 257"/>
                  <a:gd name="T29" fmla="*/ 1303 h 347"/>
                  <a:gd name="T30" fmla="*/ 798 w 257"/>
                  <a:gd name="T31" fmla="*/ 1307 h 34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57" h="347">
                    <a:moveTo>
                      <a:pt x="243" y="347"/>
                    </a:moveTo>
                    <a:lnTo>
                      <a:pt x="233" y="301"/>
                    </a:lnTo>
                    <a:lnTo>
                      <a:pt x="217" y="288"/>
                    </a:lnTo>
                    <a:lnTo>
                      <a:pt x="215" y="269"/>
                    </a:lnTo>
                    <a:lnTo>
                      <a:pt x="209" y="254"/>
                    </a:lnTo>
                    <a:lnTo>
                      <a:pt x="209" y="229"/>
                    </a:lnTo>
                    <a:lnTo>
                      <a:pt x="207" y="214"/>
                    </a:lnTo>
                    <a:lnTo>
                      <a:pt x="228" y="202"/>
                    </a:lnTo>
                    <a:lnTo>
                      <a:pt x="257" y="197"/>
                    </a:lnTo>
                    <a:lnTo>
                      <a:pt x="257" y="136"/>
                    </a:lnTo>
                    <a:cubicBezTo>
                      <a:pt x="209" y="119"/>
                      <a:pt x="13" y="0"/>
                      <a:pt x="54" y="96"/>
                    </a:cubicBezTo>
                    <a:cubicBezTo>
                      <a:pt x="36" y="106"/>
                      <a:pt x="57" y="97"/>
                      <a:pt x="32" y="98"/>
                    </a:cubicBezTo>
                    <a:cubicBezTo>
                      <a:pt x="27" y="99"/>
                      <a:pt x="16" y="102"/>
                      <a:pt x="16" y="102"/>
                    </a:cubicBezTo>
                    <a:lnTo>
                      <a:pt x="0" y="149"/>
                    </a:lnTo>
                    <a:lnTo>
                      <a:pt x="93" y="346"/>
                    </a:lnTo>
                    <a:lnTo>
                      <a:pt x="243" y="347"/>
                    </a:lnTo>
                    <a:close/>
                  </a:path>
                </a:pathLst>
              </a:custGeom>
              <a:solidFill>
                <a:schemeClr val="folHlink"/>
              </a:solidFill>
              <a:ln w="9525">
                <a:noFill/>
                <a:round/>
                <a:headEnd/>
                <a:tailEnd/>
              </a:ln>
            </p:spPr>
            <p:txBody>
              <a:bodyPr/>
              <a:lstStyle/>
              <a:p>
                <a:endParaRPr lang="zh-CN" altLang="en-US"/>
              </a:p>
            </p:txBody>
          </p:sp>
          <p:sp>
            <p:nvSpPr>
              <p:cNvPr id="82" name="任意多边形 82997"/>
              <p:cNvSpPr>
                <a:spLocks noChangeArrowheads="1"/>
              </p:cNvSpPr>
              <p:nvPr userDrawn="1"/>
            </p:nvSpPr>
            <p:spPr bwMode="auto">
              <a:xfrm>
                <a:off x="1400" y="896"/>
                <a:ext cx="16" cy="29"/>
              </a:xfrm>
              <a:custGeom>
                <a:avLst/>
                <a:gdLst>
                  <a:gd name="T0" fmla="*/ 4 w 19"/>
                  <a:gd name="T1" fmla="*/ 13 h 37"/>
                  <a:gd name="T2" fmla="*/ 11 w 19"/>
                  <a:gd name="T3" fmla="*/ 10 h 37"/>
                  <a:gd name="T4" fmla="*/ 4 w 19"/>
                  <a:gd name="T5" fmla="*/ 13 h 37"/>
                  <a:gd name="T6" fmla="*/ 0 60000 65536"/>
                  <a:gd name="T7" fmla="*/ 0 60000 65536"/>
                  <a:gd name="T8" fmla="*/ 0 60000 65536"/>
                </a:gdLst>
                <a:ahLst/>
                <a:cxnLst>
                  <a:cxn ang="T6">
                    <a:pos x="T0" y="T1"/>
                  </a:cxn>
                  <a:cxn ang="T7">
                    <a:pos x="T2" y="T3"/>
                  </a:cxn>
                  <a:cxn ang="T8">
                    <a:pos x="T4" y="T5"/>
                  </a:cxn>
                </a:cxnLst>
                <a:rect l="0" t="0" r="r" b="b"/>
                <a:pathLst>
                  <a:path w="19" h="37">
                    <a:moveTo>
                      <a:pt x="7" y="25"/>
                    </a:moveTo>
                    <a:cubicBezTo>
                      <a:pt x="0" y="4"/>
                      <a:pt x="12" y="0"/>
                      <a:pt x="19" y="21"/>
                    </a:cubicBezTo>
                    <a:cubicBezTo>
                      <a:pt x="14" y="37"/>
                      <a:pt x="18" y="36"/>
                      <a:pt x="7" y="25"/>
                    </a:cubicBezTo>
                    <a:close/>
                  </a:path>
                </a:pathLst>
              </a:custGeom>
              <a:solidFill>
                <a:schemeClr val="folHlink"/>
              </a:solidFill>
              <a:ln w="9525">
                <a:noFill/>
                <a:round/>
                <a:headEnd/>
                <a:tailEnd/>
              </a:ln>
            </p:spPr>
            <p:txBody>
              <a:bodyPr/>
              <a:lstStyle/>
              <a:p>
                <a:endParaRPr lang="zh-CN" altLang="en-US"/>
              </a:p>
            </p:txBody>
          </p:sp>
          <p:sp>
            <p:nvSpPr>
              <p:cNvPr id="83" name="任意多边形 82998"/>
              <p:cNvSpPr>
                <a:spLocks noChangeArrowheads="1"/>
              </p:cNvSpPr>
              <p:nvPr userDrawn="1"/>
            </p:nvSpPr>
            <p:spPr bwMode="auto">
              <a:xfrm>
                <a:off x="1379" y="617"/>
                <a:ext cx="21" cy="17"/>
              </a:xfrm>
              <a:custGeom>
                <a:avLst/>
                <a:gdLst>
                  <a:gd name="T0" fmla="*/ 11 w 22"/>
                  <a:gd name="T1" fmla="*/ 8 h 20"/>
                  <a:gd name="T2" fmla="*/ 13 w 22"/>
                  <a:gd name="T3" fmla="*/ 0 h 20"/>
                  <a:gd name="T4" fmla="*/ 17 w 22"/>
                  <a:gd name="T5" fmla="*/ 8 h 20"/>
                  <a:gd name="T6" fmla="*/ 8 w 22"/>
                  <a:gd name="T7" fmla="*/ 12 h 20"/>
                  <a:gd name="T8" fmla="*/ 11 w 22"/>
                  <a:gd name="T9" fmla="*/ 8 h 2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 h="20">
                    <a:moveTo>
                      <a:pt x="12" y="12"/>
                    </a:moveTo>
                    <a:cubicBezTo>
                      <a:pt x="13" y="8"/>
                      <a:pt x="12" y="0"/>
                      <a:pt x="16" y="0"/>
                    </a:cubicBezTo>
                    <a:cubicBezTo>
                      <a:pt x="20" y="0"/>
                      <a:pt x="22" y="8"/>
                      <a:pt x="20" y="12"/>
                    </a:cubicBezTo>
                    <a:cubicBezTo>
                      <a:pt x="18" y="16"/>
                      <a:pt x="12" y="17"/>
                      <a:pt x="8" y="20"/>
                    </a:cubicBezTo>
                    <a:cubicBezTo>
                      <a:pt x="3" y="5"/>
                      <a:pt x="0" y="6"/>
                      <a:pt x="12" y="12"/>
                    </a:cubicBezTo>
                    <a:close/>
                  </a:path>
                </a:pathLst>
              </a:custGeom>
              <a:solidFill>
                <a:schemeClr val="folHlink"/>
              </a:solidFill>
              <a:ln w="9525">
                <a:noFill/>
                <a:round/>
                <a:headEnd/>
                <a:tailEnd/>
              </a:ln>
            </p:spPr>
            <p:txBody>
              <a:bodyPr/>
              <a:lstStyle/>
              <a:p>
                <a:endParaRPr lang="zh-CN" altLang="en-US"/>
              </a:p>
            </p:txBody>
          </p:sp>
          <p:sp>
            <p:nvSpPr>
              <p:cNvPr id="84" name="任意多边形 82999"/>
              <p:cNvSpPr>
                <a:spLocks noChangeArrowheads="1"/>
              </p:cNvSpPr>
              <p:nvPr userDrawn="1"/>
            </p:nvSpPr>
            <p:spPr bwMode="auto">
              <a:xfrm>
                <a:off x="453" y="275"/>
                <a:ext cx="58" cy="24"/>
              </a:xfrm>
              <a:custGeom>
                <a:avLst/>
                <a:gdLst>
                  <a:gd name="T0" fmla="*/ 24 w 57"/>
                  <a:gd name="T1" fmla="*/ 9 h 30"/>
                  <a:gd name="T2" fmla="*/ 35 w 57"/>
                  <a:gd name="T3" fmla="*/ 3 h 30"/>
                  <a:gd name="T4" fmla="*/ 39 w 57"/>
                  <a:gd name="T5" fmla="*/ 15 h 30"/>
                  <a:gd name="T6" fmla="*/ 24 w 57"/>
                  <a:gd name="T7" fmla="*/ 9 h 3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7" h="30">
                    <a:moveTo>
                      <a:pt x="24" y="18"/>
                    </a:moveTo>
                    <a:cubicBezTo>
                      <a:pt x="0" y="10"/>
                      <a:pt x="9" y="0"/>
                      <a:pt x="32" y="6"/>
                    </a:cubicBezTo>
                    <a:cubicBezTo>
                      <a:pt x="46" y="15"/>
                      <a:pt x="57" y="23"/>
                      <a:pt x="36" y="30"/>
                    </a:cubicBezTo>
                    <a:cubicBezTo>
                      <a:pt x="21" y="25"/>
                      <a:pt x="24" y="30"/>
                      <a:pt x="24" y="18"/>
                    </a:cubicBezTo>
                    <a:close/>
                  </a:path>
                </a:pathLst>
              </a:custGeom>
              <a:solidFill>
                <a:schemeClr val="folHlink"/>
              </a:solidFill>
              <a:ln w="9525">
                <a:noFill/>
                <a:round/>
                <a:headEnd/>
                <a:tailEnd/>
              </a:ln>
            </p:spPr>
            <p:txBody>
              <a:bodyPr/>
              <a:lstStyle/>
              <a:p>
                <a:endParaRPr lang="zh-CN" altLang="en-US"/>
              </a:p>
            </p:txBody>
          </p:sp>
          <p:sp>
            <p:nvSpPr>
              <p:cNvPr id="85" name="任意多边形 83000"/>
              <p:cNvSpPr>
                <a:spLocks noChangeArrowheads="1"/>
              </p:cNvSpPr>
              <p:nvPr userDrawn="1"/>
            </p:nvSpPr>
            <p:spPr bwMode="auto">
              <a:xfrm>
                <a:off x="1161" y="50"/>
                <a:ext cx="691" cy="569"/>
              </a:xfrm>
              <a:custGeom>
                <a:avLst/>
                <a:gdLst>
                  <a:gd name="T0" fmla="*/ 470 w 693"/>
                  <a:gd name="T1" fmla="*/ 253 h 696"/>
                  <a:gd name="T2" fmla="*/ 390 w 693"/>
                  <a:gd name="T3" fmla="*/ 247 h 696"/>
                  <a:gd name="T4" fmla="*/ 322 w 693"/>
                  <a:gd name="T5" fmla="*/ 226 h 696"/>
                  <a:gd name="T6" fmla="*/ 262 w 693"/>
                  <a:gd name="T7" fmla="*/ 218 h 696"/>
                  <a:gd name="T8" fmla="*/ 234 w 693"/>
                  <a:gd name="T9" fmla="*/ 227 h 696"/>
                  <a:gd name="T10" fmla="*/ 258 w 693"/>
                  <a:gd name="T11" fmla="*/ 234 h 696"/>
                  <a:gd name="T12" fmla="*/ 290 w 693"/>
                  <a:gd name="T13" fmla="*/ 256 h 696"/>
                  <a:gd name="T14" fmla="*/ 318 w 693"/>
                  <a:gd name="T15" fmla="*/ 260 h 696"/>
                  <a:gd name="T16" fmla="*/ 330 w 693"/>
                  <a:gd name="T17" fmla="*/ 293 h 696"/>
                  <a:gd name="T18" fmla="*/ 310 w 693"/>
                  <a:gd name="T19" fmla="*/ 302 h 696"/>
                  <a:gd name="T20" fmla="*/ 258 w 693"/>
                  <a:gd name="T21" fmla="*/ 337 h 696"/>
                  <a:gd name="T22" fmla="*/ 222 w 693"/>
                  <a:gd name="T23" fmla="*/ 343 h 696"/>
                  <a:gd name="T24" fmla="*/ 97 w 693"/>
                  <a:gd name="T25" fmla="*/ 380 h 696"/>
                  <a:gd name="T26" fmla="*/ 77 w 693"/>
                  <a:gd name="T27" fmla="*/ 337 h 696"/>
                  <a:gd name="T28" fmla="*/ 45 w 693"/>
                  <a:gd name="T29" fmla="*/ 286 h 696"/>
                  <a:gd name="T30" fmla="*/ 33 w 693"/>
                  <a:gd name="T31" fmla="*/ 244 h 696"/>
                  <a:gd name="T32" fmla="*/ 53 w 693"/>
                  <a:gd name="T33" fmla="*/ 188 h 696"/>
                  <a:gd name="T34" fmla="*/ 17 w 693"/>
                  <a:gd name="T35" fmla="*/ 214 h 696"/>
                  <a:gd name="T36" fmla="*/ 81 w 693"/>
                  <a:gd name="T37" fmla="*/ 153 h 696"/>
                  <a:gd name="T38" fmla="*/ 113 w 693"/>
                  <a:gd name="T39" fmla="*/ 112 h 696"/>
                  <a:gd name="T40" fmla="*/ 37 w 693"/>
                  <a:gd name="T41" fmla="*/ 112 h 696"/>
                  <a:gd name="T42" fmla="*/ 1 w 693"/>
                  <a:gd name="T43" fmla="*/ 107 h 696"/>
                  <a:gd name="T44" fmla="*/ 25 w 693"/>
                  <a:gd name="T45" fmla="*/ 76 h 696"/>
                  <a:gd name="T46" fmla="*/ 97 w 693"/>
                  <a:gd name="T47" fmla="*/ 61 h 696"/>
                  <a:gd name="T48" fmla="*/ 218 w 693"/>
                  <a:gd name="T49" fmla="*/ 68 h 696"/>
                  <a:gd name="T50" fmla="*/ 226 w 693"/>
                  <a:gd name="T51" fmla="*/ 35 h 696"/>
                  <a:gd name="T52" fmla="*/ 258 w 693"/>
                  <a:gd name="T53" fmla="*/ 0 h 696"/>
                  <a:gd name="T54" fmla="*/ 354 w 693"/>
                  <a:gd name="T55" fmla="*/ 24 h 696"/>
                  <a:gd name="T56" fmla="*/ 326 w 693"/>
                  <a:gd name="T57" fmla="*/ 48 h 696"/>
                  <a:gd name="T58" fmla="*/ 298 w 693"/>
                  <a:gd name="T59" fmla="*/ 96 h 696"/>
                  <a:gd name="T60" fmla="*/ 358 w 693"/>
                  <a:gd name="T61" fmla="*/ 105 h 696"/>
                  <a:gd name="T62" fmla="*/ 370 w 693"/>
                  <a:gd name="T63" fmla="*/ 74 h 696"/>
                  <a:gd name="T64" fmla="*/ 414 w 693"/>
                  <a:gd name="T65" fmla="*/ 50 h 696"/>
                  <a:gd name="T66" fmla="*/ 494 w 693"/>
                  <a:gd name="T67" fmla="*/ 48 h 696"/>
                  <a:gd name="T68" fmla="*/ 523 w 693"/>
                  <a:gd name="T69" fmla="*/ 29 h 696"/>
                  <a:gd name="T70" fmla="*/ 535 w 693"/>
                  <a:gd name="T71" fmla="*/ 251 h 69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693" h="696">
                    <a:moveTo>
                      <a:pt x="541" y="460"/>
                    </a:moveTo>
                    <a:lnTo>
                      <a:pt x="473" y="464"/>
                    </a:lnTo>
                    <a:lnTo>
                      <a:pt x="441" y="452"/>
                    </a:lnTo>
                    <a:lnTo>
                      <a:pt x="393" y="452"/>
                    </a:lnTo>
                    <a:cubicBezTo>
                      <a:pt x="365" y="448"/>
                      <a:pt x="360" y="444"/>
                      <a:pt x="337" y="436"/>
                    </a:cubicBezTo>
                    <a:cubicBezTo>
                      <a:pt x="336" y="432"/>
                      <a:pt x="330" y="413"/>
                      <a:pt x="325" y="412"/>
                    </a:cubicBezTo>
                    <a:cubicBezTo>
                      <a:pt x="317" y="411"/>
                      <a:pt x="301" y="420"/>
                      <a:pt x="301" y="420"/>
                    </a:cubicBezTo>
                    <a:cubicBezTo>
                      <a:pt x="289" y="412"/>
                      <a:pt x="277" y="408"/>
                      <a:pt x="265" y="400"/>
                    </a:cubicBezTo>
                    <a:cubicBezTo>
                      <a:pt x="252" y="380"/>
                      <a:pt x="256" y="356"/>
                      <a:pt x="233" y="348"/>
                    </a:cubicBezTo>
                    <a:cubicBezTo>
                      <a:pt x="217" y="372"/>
                      <a:pt x="221" y="392"/>
                      <a:pt x="237" y="416"/>
                    </a:cubicBezTo>
                    <a:cubicBezTo>
                      <a:pt x="234" y="428"/>
                      <a:pt x="228" y="445"/>
                      <a:pt x="237" y="444"/>
                    </a:cubicBezTo>
                    <a:cubicBezTo>
                      <a:pt x="247" y="443"/>
                      <a:pt x="261" y="428"/>
                      <a:pt x="261" y="428"/>
                    </a:cubicBezTo>
                    <a:cubicBezTo>
                      <a:pt x="258" y="450"/>
                      <a:pt x="243" y="475"/>
                      <a:pt x="269" y="484"/>
                    </a:cubicBezTo>
                    <a:cubicBezTo>
                      <a:pt x="277" y="479"/>
                      <a:pt x="288" y="476"/>
                      <a:pt x="293" y="468"/>
                    </a:cubicBezTo>
                    <a:cubicBezTo>
                      <a:pt x="302" y="454"/>
                      <a:pt x="303" y="446"/>
                      <a:pt x="317" y="436"/>
                    </a:cubicBezTo>
                    <a:cubicBezTo>
                      <a:pt x="315" y="448"/>
                      <a:pt x="306" y="467"/>
                      <a:pt x="321" y="476"/>
                    </a:cubicBezTo>
                    <a:cubicBezTo>
                      <a:pt x="328" y="480"/>
                      <a:pt x="345" y="484"/>
                      <a:pt x="345" y="484"/>
                    </a:cubicBezTo>
                    <a:cubicBezTo>
                      <a:pt x="382" y="472"/>
                      <a:pt x="347" y="527"/>
                      <a:pt x="333" y="536"/>
                    </a:cubicBezTo>
                    <a:cubicBezTo>
                      <a:pt x="330" y="540"/>
                      <a:pt x="329" y="545"/>
                      <a:pt x="325" y="548"/>
                    </a:cubicBezTo>
                    <a:cubicBezTo>
                      <a:pt x="322" y="551"/>
                      <a:pt x="316" y="549"/>
                      <a:pt x="313" y="552"/>
                    </a:cubicBezTo>
                    <a:cubicBezTo>
                      <a:pt x="300" y="565"/>
                      <a:pt x="320" y="575"/>
                      <a:pt x="293" y="584"/>
                    </a:cubicBezTo>
                    <a:cubicBezTo>
                      <a:pt x="286" y="595"/>
                      <a:pt x="272" y="610"/>
                      <a:pt x="261" y="616"/>
                    </a:cubicBezTo>
                    <a:cubicBezTo>
                      <a:pt x="254" y="620"/>
                      <a:pt x="245" y="621"/>
                      <a:pt x="237" y="624"/>
                    </a:cubicBezTo>
                    <a:cubicBezTo>
                      <a:pt x="233" y="625"/>
                      <a:pt x="225" y="628"/>
                      <a:pt x="225" y="628"/>
                    </a:cubicBezTo>
                    <a:cubicBezTo>
                      <a:pt x="215" y="659"/>
                      <a:pt x="212" y="652"/>
                      <a:pt x="173" y="656"/>
                    </a:cubicBezTo>
                    <a:cubicBezTo>
                      <a:pt x="140" y="667"/>
                      <a:pt x="132" y="687"/>
                      <a:pt x="97" y="696"/>
                    </a:cubicBezTo>
                    <a:cubicBezTo>
                      <a:pt x="77" y="691"/>
                      <a:pt x="75" y="687"/>
                      <a:pt x="81" y="668"/>
                    </a:cubicBezTo>
                    <a:cubicBezTo>
                      <a:pt x="77" y="646"/>
                      <a:pt x="72" y="639"/>
                      <a:pt x="77" y="616"/>
                    </a:cubicBezTo>
                    <a:cubicBezTo>
                      <a:pt x="73" y="598"/>
                      <a:pt x="71" y="587"/>
                      <a:pt x="61" y="572"/>
                    </a:cubicBezTo>
                    <a:cubicBezTo>
                      <a:pt x="58" y="551"/>
                      <a:pt x="51" y="543"/>
                      <a:pt x="45" y="524"/>
                    </a:cubicBezTo>
                    <a:cubicBezTo>
                      <a:pt x="52" y="502"/>
                      <a:pt x="58" y="496"/>
                      <a:pt x="49" y="472"/>
                    </a:cubicBezTo>
                    <a:cubicBezTo>
                      <a:pt x="46" y="463"/>
                      <a:pt x="33" y="448"/>
                      <a:pt x="33" y="448"/>
                    </a:cubicBezTo>
                    <a:cubicBezTo>
                      <a:pt x="42" y="422"/>
                      <a:pt x="42" y="408"/>
                      <a:pt x="33" y="380"/>
                    </a:cubicBezTo>
                    <a:cubicBezTo>
                      <a:pt x="49" y="369"/>
                      <a:pt x="48" y="362"/>
                      <a:pt x="53" y="344"/>
                    </a:cubicBezTo>
                    <a:cubicBezTo>
                      <a:pt x="47" y="327"/>
                      <a:pt x="49" y="308"/>
                      <a:pt x="33" y="332"/>
                    </a:cubicBezTo>
                    <a:cubicBezTo>
                      <a:pt x="40" y="353"/>
                      <a:pt x="29" y="374"/>
                      <a:pt x="17" y="392"/>
                    </a:cubicBezTo>
                    <a:cubicBezTo>
                      <a:pt x="6" y="360"/>
                      <a:pt x="10" y="340"/>
                      <a:pt x="13" y="304"/>
                    </a:cubicBezTo>
                    <a:cubicBezTo>
                      <a:pt x="44" y="314"/>
                      <a:pt x="54" y="289"/>
                      <a:pt x="81" y="280"/>
                    </a:cubicBezTo>
                    <a:cubicBezTo>
                      <a:pt x="94" y="261"/>
                      <a:pt x="85" y="242"/>
                      <a:pt x="105" y="228"/>
                    </a:cubicBezTo>
                    <a:cubicBezTo>
                      <a:pt x="108" y="220"/>
                      <a:pt x="110" y="212"/>
                      <a:pt x="113" y="204"/>
                    </a:cubicBezTo>
                    <a:cubicBezTo>
                      <a:pt x="116" y="196"/>
                      <a:pt x="89" y="196"/>
                      <a:pt x="89" y="196"/>
                    </a:cubicBezTo>
                    <a:cubicBezTo>
                      <a:pt x="81" y="221"/>
                      <a:pt x="58" y="211"/>
                      <a:pt x="37" y="204"/>
                    </a:cubicBezTo>
                    <a:cubicBezTo>
                      <a:pt x="33" y="207"/>
                      <a:pt x="30" y="213"/>
                      <a:pt x="25" y="212"/>
                    </a:cubicBezTo>
                    <a:cubicBezTo>
                      <a:pt x="16" y="210"/>
                      <a:pt x="1" y="196"/>
                      <a:pt x="1" y="196"/>
                    </a:cubicBezTo>
                    <a:cubicBezTo>
                      <a:pt x="4" y="186"/>
                      <a:pt x="4" y="174"/>
                      <a:pt x="9" y="164"/>
                    </a:cubicBezTo>
                    <a:cubicBezTo>
                      <a:pt x="13" y="155"/>
                      <a:pt x="25" y="140"/>
                      <a:pt x="25" y="140"/>
                    </a:cubicBezTo>
                    <a:cubicBezTo>
                      <a:pt x="0" y="132"/>
                      <a:pt x="25" y="128"/>
                      <a:pt x="37" y="124"/>
                    </a:cubicBezTo>
                    <a:cubicBezTo>
                      <a:pt x="58" y="131"/>
                      <a:pt x="75" y="116"/>
                      <a:pt x="97" y="112"/>
                    </a:cubicBezTo>
                    <a:cubicBezTo>
                      <a:pt x="135" y="87"/>
                      <a:pt x="159" y="122"/>
                      <a:pt x="197" y="132"/>
                    </a:cubicBezTo>
                    <a:cubicBezTo>
                      <a:pt x="205" y="129"/>
                      <a:pt x="213" y="127"/>
                      <a:pt x="221" y="124"/>
                    </a:cubicBezTo>
                    <a:cubicBezTo>
                      <a:pt x="225" y="123"/>
                      <a:pt x="226" y="147"/>
                      <a:pt x="233" y="120"/>
                    </a:cubicBezTo>
                    <a:lnTo>
                      <a:pt x="229" y="64"/>
                    </a:lnTo>
                    <a:lnTo>
                      <a:pt x="209" y="40"/>
                    </a:lnTo>
                    <a:cubicBezTo>
                      <a:pt x="243" y="21"/>
                      <a:pt x="240" y="21"/>
                      <a:pt x="261" y="0"/>
                    </a:cubicBezTo>
                    <a:cubicBezTo>
                      <a:pt x="297" y="16"/>
                      <a:pt x="333" y="32"/>
                      <a:pt x="369" y="48"/>
                    </a:cubicBezTo>
                    <a:cubicBezTo>
                      <a:pt x="373" y="50"/>
                      <a:pt x="361" y="44"/>
                      <a:pt x="357" y="44"/>
                    </a:cubicBezTo>
                    <a:cubicBezTo>
                      <a:pt x="349" y="45"/>
                      <a:pt x="333" y="52"/>
                      <a:pt x="333" y="52"/>
                    </a:cubicBezTo>
                    <a:cubicBezTo>
                      <a:pt x="322" y="68"/>
                      <a:pt x="318" y="71"/>
                      <a:pt x="329" y="88"/>
                    </a:cubicBezTo>
                    <a:cubicBezTo>
                      <a:pt x="308" y="119"/>
                      <a:pt x="323" y="118"/>
                      <a:pt x="333" y="148"/>
                    </a:cubicBezTo>
                    <a:cubicBezTo>
                      <a:pt x="320" y="157"/>
                      <a:pt x="314" y="167"/>
                      <a:pt x="301" y="176"/>
                    </a:cubicBezTo>
                    <a:cubicBezTo>
                      <a:pt x="306" y="213"/>
                      <a:pt x="303" y="213"/>
                      <a:pt x="337" y="220"/>
                    </a:cubicBezTo>
                    <a:cubicBezTo>
                      <a:pt x="358" y="216"/>
                      <a:pt x="368" y="214"/>
                      <a:pt x="361" y="192"/>
                    </a:cubicBezTo>
                    <a:cubicBezTo>
                      <a:pt x="362" y="177"/>
                      <a:pt x="362" y="162"/>
                      <a:pt x="365" y="148"/>
                    </a:cubicBezTo>
                    <a:cubicBezTo>
                      <a:pt x="366" y="143"/>
                      <a:pt x="369" y="133"/>
                      <a:pt x="373" y="136"/>
                    </a:cubicBezTo>
                    <a:cubicBezTo>
                      <a:pt x="379" y="140"/>
                      <a:pt x="376" y="149"/>
                      <a:pt x="377" y="156"/>
                    </a:cubicBezTo>
                    <a:cubicBezTo>
                      <a:pt x="404" y="147"/>
                      <a:pt x="409" y="116"/>
                      <a:pt x="417" y="92"/>
                    </a:cubicBezTo>
                    <a:cubicBezTo>
                      <a:pt x="422" y="76"/>
                      <a:pt x="453" y="74"/>
                      <a:pt x="465" y="72"/>
                    </a:cubicBezTo>
                    <a:cubicBezTo>
                      <a:pt x="472" y="92"/>
                      <a:pt x="477" y="93"/>
                      <a:pt x="497" y="88"/>
                    </a:cubicBezTo>
                    <a:cubicBezTo>
                      <a:pt x="512" y="78"/>
                      <a:pt x="515" y="74"/>
                      <a:pt x="509" y="56"/>
                    </a:cubicBezTo>
                    <a:cubicBezTo>
                      <a:pt x="523" y="46"/>
                      <a:pt x="517" y="46"/>
                      <a:pt x="529" y="52"/>
                    </a:cubicBezTo>
                    <a:lnTo>
                      <a:pt x="693" y="72"/>
                    </a:lnTo>
                    <a:lnTo>
                      <a:pt x="541" y="460"/>
                    </a:lnTo>
                    <a:close/>
                  </a:path>
                </a:pathLst>
              </a:custGeom>
              <a:solidFill>
                <a:schemeClr val="folHlink"/>
              </a:solidFill>
              <a:ln w="9525">
                <a:noFill/>
                <a:round/>
                <a:headEnd/>
                <a:tailEnd/>
              </a:ln>
            </p:spPr>
            <p:txBody>
              <a:bodyPr/>
              <a:lstStyle/>
              <a:p>
                <a:endParaRPr lang="zh-CN" altLang="en-US"/>
              </a:p>
            </p:txBody>
          </p:sp>
          <p:sp>
            <p:nvSpPr>
              <p:cNvPr id="86" name="任意多边形 83001"/>
              <p:cNvSpPr>
                <a:spLocks noChangeArrowheads="1"/>
              </p:cNvSpPr>
              <p:nvPr userDrawn="1"/>
            </p:nvSpPr>
            <p:spPr bwMode="auto">
              <a:xfrm>
                <a:off x="689" y="6"/>
                <a:ext cx="1386" cy="232"/>
              </a:xfrm>
              <a:custGeom>
                <a:avLst/>
                <a:gdLst>
                  <a:gd name="T0" fmla="*/ 2721 w 931"/>
                  <a:gd name="T1" fmla="*/ 0 h 149"/>
                  <a:gd name="T2" fmla="*/ 472 w 931"/>
                  <a:gd name="T3" fmla="*/ 109 h 149"/>
                  <a:gd name="T4" fmla="*/ 299 w 931"/>
                  <a:gd name="T5" fmla="*/ 157 h 149"/>
                  <a:gd name="T6" fmla="*/ 204 w 931"/>
                  <a:gd name="T7" fmla="*/ 157 h 149"/>
                  <a:gd name="T8" fmla="*/ 73 w 931"/>
                  <a:gd name="T9" fmla="*/ 291 h 149"/>
                  <a:gd name="T10" fmla="*/ 0 w 931"/>
                  <a:gd name="T11" fmla="*/ 395 h 149"/>
                  <a:gd name="T12" fmla="*/ 195 w 931"/>
                  <a:gd name="T13" fmla="*/ 434 h 149"/>
                  <a:gd name="T14" fmla="*/ 319 w 931"/>
                  <a:gd name="T15" fmla="*/ 361 h 149"/>
                  <a:gd name="T16" fmla="*/ 357 w 931"/>
                  <a:gd name="T17" fmla="*/ 318 h 149"/>
                  <a:gd name="T18" fmla="*/ 552 w 931"/>
                  <a:gd name="T19" fmla="*/ 196 h 149"/>
                  <a:gd name="T20" fmla="*/ 709 w 931"/>
                  <a:gd name="T21" fmla="*/ 174 h 149"/>
                  <a:gd name="T22" fmla="*/ 783 w 931"/>
                  <a:gd name="T23" fmla="*/ 353 h 149"/>
                  <a:gd name="T24" fmla="*/ 621 w 931"/>
                  <a:gd name="T25" fmla="*/ 413 h 149"/>
                  <a:gd name="T26" fmla="*/ 762 w 931"/>
                  <a:gd name="T27" fmla="*/ 427 h 149"/>
                  <a:gd name="T28" fmla="*/ 825 w 931"/>
                  <a:gd name="T29" fmla="*/ 339 h 149"/>
                  <a:gd name="T30" fmla="*/ 878 w 931"/>
                  <a:gd name="T31" fmla="*/ 347 h 149"/>
                  <a:gd name="T32" fmla="*/ 835 w 931"/>
                  <a:gd name="T33" fmla="*/ 204 h 149"/>
                  <a:gd name="T34" fmla="*/ 878 w 931"/>
                  <a:gd name="T35" fmla="*/ 167 h 149"/>
                  <a:gd name="T36" fmla="*/ 913 w 931"/>
                  <a:gd name="T37" fmla="*/ 332 h 149"/>
                  <a:gd name="T38" fmla="*/ 878 w 931"/>
                  <a:gd name="T39" fmla="*/ 427 h 149"/>
                  <a:gd name="T40" fmla="*/ 978 w 931"/>
                  <a:gd name="T41" fmla="*/ 490 h 149"/>
                  <a:gd name="T42" fmla="*/ 986 w 931"/>
                  <a:gd name="T43" fmla="*/ 347 h 149"/>
                  <a:gd name="T44" fmla="*/ 1093 w 931"/>
                  <a:gd name="T45" fmla="*/ 388 h 149"/>
                  <a:gd name="T46" fmla="*/ 1261 w 931"/>
                  <a:gd name="T47" fmla="*/ 277 h 149"/>
                  <a:gd name="T48" fmla="*/ 1350 w 931"/>
                  <a:gd name="T49" fmla="*/ 188 h 149"/>
                  <a:gd name="T50" fmla="*/ 1450 w 931"/>
                  <a:gd name="T51" fmla="*/ 210 h 149"/>
                  <a:gd name="T52" fmla="*/ 1501 w 931"/>
                  <a:gd name="T53" fmla="*/ 188 h 149"/>
                  <a:gd name="T54" fmla="*/ 1423 w 931"/>
                  <a:gd name="T55" fmla="*/ 167 h 149"/>
                  <a:gd name="T56" fmla="*/ 1565 w 931"/>
                  <a:gd name="T57" fmla="*/ 131 h 149"/>
                  <a:gd name="T58" fmla="*/ 1795 w 931"/>
                  <a:gd name="T59" fmla="*/ 204 h 149"/>
                  <a:gd name="T60" fmla="*/ 1917 w 931"/>
                  <a:gd name="T61" fmla="*/ 157 h 149"/>
                  <a:gd name="T62" fmla="*/ 1926 w 931"/>
                  <a:gd name="T63" fmla="*/ 238 h 149"/>
                  <a:gd name="T64" fmla="*/ 1874 w 931"/>
                  <a:gd name="T65" fmla="*/ 380 h 149"/>
                  <a:gd name="T66" fmla="*/ 2017 w 931"/>
                  <a:gd name="T67" fmla="*/ 332 h 149"/>
                  <a:gd name="T68" fmla="*/ 2059 w 931"/>
                  <a:gd name="T69" fmla="*/ 304 h 149"/>
                  <a:gd name="T70" fmla="*/ 2139 w 931"/>
                  <a:gd name="T71" fmla="*/ 230 h 149"/>
                  <a:gd name="T72" fmla="*/ 2620 w 931"/>
                  <a:gd name="T73" fmla="*/ 318 h 149"/>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931" h="149">
                    <a:moveTo>
                      <a:pt x="794" y="84"/>
                    </a:moveTo>
                    <a:cubicBezTo>
                      <a:pt x="813" y="72"/>
                      <a:pt x="931" y="14"/>
                      <a:pt x="825" y="0"/>
                    </a:cubicBezTo>
                    <a:lnTo>
                      <a:pt x="159" y="0"/>
                    </a:lnTo>
                    <a:cubicBezTo>
                      <a:pt x="149" y="12"/>
                      <a:pt x="162" y="18"/>
                      <a:pt x="143" y="29"/>
                    </a:cubicBezTo>
                    <a:cubicBezTo>
                      <a:pt x="130" y="44"/>
                      <a:pt x="133" y="39"/>
                      <a:pt x="116" y="48"/>
                    </a:cubicBezTo>
                    <a:cubicBezTo>
                      <a:pt x="108" y="46"/>
                      <a:pt x="100" y="44"/>
                      <a:pt x="91" y="42"/>
                    </a:cubicBezTo>
                    <a:cubicBezTo>
                      <a:pt x="89" y="41"/>
                      <a:pt x="83" y="40"/>
                      <a:pt x="83" y="40"/>
                    </a:cubicBezTo>
                    <a:cubicBezTo>
                      <a:pt x="76" y="40"/>
                      <a:pt x="68" y="39"/>
                      <a:pt x="62" y="42"/>
                    </a:cubicBezTo>
                    <a:cubicBezTo>
                      <a:pt x="54" y="45"/>
                      <a:pt x="46" y="61"/>
                      <a:pt x="38" y="67"/>
                    </a:cubicBezTo>
                    <a:cubicBezTo>
                      <a:pt x="32" y="71"/>
                      <a:pt x="27" y="74"/>
                      <a:pt x="22" y="77"/>
                    </a:cubicBezTo>
                    <a:cubicBezTo>
                      <a:pt x="16" y="81"/>
                      <a:pt x="5" y="86"/>
                      <a:pt x="5" y="86"/>
                    </a:cubicBezTo>
                    <a:cubicBezTo>
                      <a:pt x="9" y="95"/>
                      <a:pt x="7" y="97"/>
                      <a:pt x="0" y="105"/>
                    </a:cubicBezTo>
                    <a:cubicBezTo>
                      <a:pt x="17" y="107"/>
                      <a:pt x="22" y="107"/>
                      <a:pt x="16" y="120"/>
                    </a:cubicBezTo>
                    <a:cubicBezTo>
                      <a:pt x="27" y="122"/>
                      <a:pt x="48" y="116"/>
                      <a:pt x="59" y="115"/>
                    </a:cubicBezTo>
                    <a:cubicBezTo>
                      <a:pt x="71" y="112"/>
                      <a:pt x="73" y="117"/>
                      <a:pt x="83" y="111"/>
                    </a:cubicBezTo>
                    <a:cubicBezTo>
                      <a:pt x="89" y="96"/>
                      <a:pt x="83" y="100"/>
                      <a:pt x="97" y="96"/>
                    </a:cubicBezTo>
                    <a:cubicBezTo>
                      <a:pt x="100" y="94"/>
                      <a:pt x="103" y="93"/>
                      <a:pt x="105" y="90"/>
                    </a:cubicBezTo>
                    <a:cubicBezTo>
                      <a:pt x="106" y="88"/>
                      <a:pt x="106" y="85"/>
                      <a:pt x="108" y="84"/>
                    </a:cubicBezTo>
                    <a:cubicBezTo>
                      <a:pt x="112" y="80"/>
                      <a:pt x="140" y="69"/>
                      <a:pt x="148" y="67"/>
                    </a:cubicBezTo>
                    <a:cubicBezTo>
                      <a:pt x="160" y="52"/>
                      <a:pt x="153" y="56"/>
                      <a:pt x="167" y="52"/>
                    </a:cubicBezTo>
                    <a:cubicBezTo>
                      <a:pt x="178" y="55"/>
                      <a:pt x="179" y="62"/>
                      <a:pt x="191" y="58"/>
                    </a:cubicBezTo>
                    <a:cubicBezTo>
                      <a:pt x="199" y="52"/>
                      <a:pt x="206" y="51"/>
                      <a:pt x="215" y="46"/>
                    </a:cubicBezTo>
                    <a:cubicBezTo>
                      <a:pt x="226" y="58"/>
                      <a:pt x="217" y="46"/>
                      <a:pt x="223" y="69"/>
                    </a:cubicBezTo>
                    <a:cubicBezTo>
                      <a:pt x="226" y="79"/>
                      <a:pt x="233" y="85"/>
                      <a:pt x="237" y="94"/>
                    </a:cubicBezTo>
                    <a:cubicBezTo>
                      <a:pt x="227" y="100"/>
                      <a:pt x="229" y="104"/>
                      <a:pt x="218" y="107"/>
                    </a:cubicBezTo>
                    <a:cubicBezTo>
                      <a:pt x="207" y="120"/>
                      <a:pt x="203" y="113"/>
                      <a:pt x="188" y="109"/>
                    </a:cubicBezTo>
                    <a:cubicBezTo>
                      <a:pt x="191" y="117"/>
                      <a:pt x="200" y="127"/>
                      <a:pt x="210" y="132"/>
                    </a:cubicBezTo>
                    <a:cubicBezTo>
                      <a:pt x="218" y="114"/>
                      <a:pt x="211" y="122"/>
                      <a:pt x="231" y="113"/>
                    </a:cubicBezTo>
                    <a:cubicBezTo>
                      <a:pt x="237" y="111"/>
                      <a:pt x="248" y="105"/>
                      <a:pt x="248" y="105"/>
                    </a:cubicBezTo>
                    <a:cubicBezTo>
                      <a:pt x="248" y="100"/>
                      <a:pt x="246" y="94"/>
                      <a:pt x="250" y="90"/>
                    </a:cubicBezTo>
                    <a:cubicBezTo>
                      <a:pt x="253" y="88"/>
                      <a:pt x="254" y="96"/>
                      <a:pt x="258" y="96"/>
                    </a:cubicBezTo>
                    <a:cubicBezTo>
                      <a:pt x="262" y="97"/>
                      <a:pt x="264" y="94"/>
                      <a:pt x="266" y="92"/>
                    </a:cubicBezTo>
                    <a:cubicBezTo>
                      <a:pt x="262" y="82"/>
                      <a:pt x="252" y="77"/>
                      <a:pt x="248" y="67"/>
                    </a:cubicBezTo>
                    <a:cubicBezTo>
                      <a:pt x="250" y="63"/>
                      <a:pt x="255" y="58"/>
                      <a:pt x="253" y="54"/>
                    </a:cubicBezTo>
                    <a:cubicBezTo>
                      <a:pt x="251" y="50"/>
                      <a:pt x="248" y="42"/>
                      <a:pt x="248" y="42"/>
                    </a:cubicBezTo>
                    <a:cubicBezTo>
                      <a:pt x="256" y="32"/>
                      <a:pt x="259" y="35"/>
                      <a:pt x="266" y="44"/>
                    </a:cubicBezTo>
                    <a:cubicBezTo>
                      <a:pt x="270" y="56"/>
                      <a:pt x="276" y="61"/>
                      <a:pt x="285" y="71"/>
                    </a:cubicBezTo>
                    <a:cubicBezTo>
                      <a:pt x="281" y="81"/>
                      <a:pt x="289" y="82"/>
                      <a:pt x="277" y="88"/>
                    </a:cubicBezTo>
                    <a:cubicBezTo>
                      <a:pt x="262" y="106"/>
                      <a:pt x="278" y="83"/>
                      <a:pt x="274" y="101"/>
                    </a:cubicBezTo>
                    <a:cubicBezTo>
                      <a:pt x="274" y="105"/>
                      <a:pt x="268" y="109"/>
                      <a:pt x="266" y="113"/>
                    </a:cubicBezTo>
                    <a:cubicBezTo>
                      <a:pt x="270" y="122"/>
                      <a:pt x="268" y="125"/>
                      <a:pt x="261" y="132"/>
                    </a:cubicBezTo>
                    <a:cubicBezTo>
                      <a:pt x="268" y="149"/>
                      <a:pt x="282" y="134"/>
                      <a:pt x="296" y="130"/>
                    </a:cubicBezTo>
                    <a:cubicBezTo>
                      <a:pt x="299" y="122"/>
                      <a:pt x="295" y="119"/>
                      <a:pt x="299" y="111"/>
                    </a:cubicBezTo>
                    <a:cubicBezTo>
                      <a:pt x="296" y="105"/>
                      <a:pt x="288" y="97"/>
                      <a:pt x="299" y="92"/>
                    </a:cubicBezTo>
                    <a:cubicBezTo>
                      <a:pt x="303" y="90"/>
                      <a:pt x="315" y="88"/>
                      <a:pt x="315" y="88"/>
                    </a:cubicBezTo>
                    <a:cubicBezTo>
                      <a:pt x="326" y="91"/>
                      <a:pt x="325" y="95"/>
                      <a:pt x="331" y="103"/>
                    </a:cubicBezTo>
                    <a:cubicBezTo>
                      <a:pt x="339" y="84"/>
                      <a:pt x="331" y="90"/>
                      <a:pt x="361" y="92"/>
                    </a:cubicBezTo>
                    <a:cubicBezTo>
                      <a:pt x="355" y="76"/>
                      <a:pt x="365" y="76"/>
                      <a:pt x="382" y="73"/>
                    </a:cubicBezTo>
                    <a:cubicBezTo>
                      <a:pt x="383" y="71"/>
                      <a:pt x="387" y="57"/>
                      <a:pt x="393" y="54"/>
                    </a:cubicBezTo>
                    <a:cubicBezTo>
                      <a:pt x="398" y="52"/>
                      <a:pt x="409" y="50"/>
                      <a:pt x="409" y="50"/>
                    </a:cubicBezTo>
                    <a:cubicBezTo>
                      <a:pt x="430" y="54"/>
                      <a:pt x="413" y="58"/>
                      <a:pt x="431" y="63"/>
                    </a:cubicBezTo>
                    <a:cubicBezTo>
                      <a:pt x="433" y="61"/>
                      <a:pt x="435" y="57"/>
                      <a:pt x="439" y="56"/>
                    </a:cubicBezTo>
                    <a:cubicBezTo>
                      <a:pt x="445" y="55"/>
                      <a:pt x="452" y="61"/>
                      <a:pt x="457" y="58"/>
                    </a:cubicBezTo>
                    <a:cubicBezTo>
                      <a:pt x="461" y="57"/>
                      <a:pt x="457" y="52"/>
                      <a:pt x="455" y="50"/>
                    </a:cubicBezTo>
                    <a:cubicBezTo>
                      <a:pt x="451" y="47"/>
                      <a:pt x="444" y="47"/>
                      <a:pt x="439" y="46"/>
                    </a:cubicBezTo>
                    <a:cubicBezTo>
                      <a:pt x="436" y="45"/>
                      <a:pt x="431" y="44"/>
                      <a:pt x="431" y="44"/>
                    </a:cubicBezTo>
                    <a:cubicBezTo>
                      <a:pt x="440" y="38"/>
                      <a:pt x="443" y="36"/>
                      <a:pt x="455" y="40"/>
                    </a:cubicBezTo>
                    <a:cubicBezTo>
                      <a:pt x="461" y="38"/>
                      <a:pt x="467" y="35"/>
                      <a:pt x="474" y="35"/>
                    </a:cubicBezTo>
                    <a:cubicBezTo>
                      <a:pt x="483" y="36"/>
                      <a:pt x="511" y="43"/>
                      <a:pt x="519" y="46"/>
                    </a:cubicBezTo>
                    <a:cubicBezTo>
                      <a:pt x="527" y="49"/>
                      <a:pt x="544" y="54"/>
                      <a:pt x="544" y="54"/>
                    </a:cubicBezTo>
                    <a:cubicBezTo>
                      <a:pt x="548" y="54"/>
                      <a:pt x="560" y="52"/>
                      <a:pt x="565" y="50"/>
                    </a:cubicBezTo>
                    <a:cubicBezTo>
                      <a:pt x="570" y="47"/>
                      <a:pt x="581" y="42"/>
                      <a:pt x="581" y="42"/>
                    </a:cubicBezTo>
                    <a:cubicBezTo>
                      <a:pt x="585" y="42"/>
                      <a:pt x="598" y="44"/>
                      <a:pt x="600" y="48"/>
                    </a:cubicBezTo>
                    <a:cubicBezTo>
                      <a:pt x="603" y="55"/>
                      <a:pt x="589" y="61"/>
                      <a:pt x="584" y="63"/>
                    </a:cubicBezTo>
                    <a:cubicBezTo>
                      <a:pt x="576" y="69"/>
                      <a:pt x="568" y="69"/>
                      <a:pt x="565" y="77"/>
                    </a:cubicBezTo>
                    <a:cubicBezTo>
                      <a:pt x="568" y="86"/>
                      <a:pt x="564" y="92"/>
                      <a:pt x="568" y="101"/>
                    </a:cubicBezTo>
                    <a:cubicBezTo>
                      <a:pt x="574" y="93"/>
                      <a:pt x="577" y="91"/>
                      <a:pt x="589" y="94"/>
                    </a:cubicBezTo>
                    <a:cubicBezTo>
                      <a:pt x="595" y="108"/>
                      <a:pt x="602" y="93"/>
                      <a:pt x="611" y="88"/>
                    </a:cubicBezTo>
                    <a:cubicBezTo>
                      <a:pt x="613" y="86"/>
                      <a:pt x="613" y="83"/>
                      <a:pt x="616" y="82"/>
                    </a:cubicBezTo>
                    <a:cubicBezTo>
                      <a:pt x="618" y="80"/>
                      <a:pt x="622" y="81"/>
                      <a:pt x="624" y="80"/>
                    </a:cubicBezTo>
                    <a:cubicBezTo>
                      <a:pt x="626" y="78"/>
                      <a:pt x="626" y="75"/>
                      <a:pt x="627" y="73"/>
                    </a:cubicBezTo>
                    <a:cubicBezTo>
                      <a:pt x="632" y="65"/>
                      <a:pt x="638" y="63"/>
                      <a:pt x="648" y="61"/>
                    </a:cubicBezTo>
                    <a:cubicBezTo>
                      <a:pt x="664" y="62"/>
                      <a:pt x="684" y="69"/>
                      <a:pt x="700" y="69"/>
                    </a:cubicBezTo>
                    <a:lnTo>
                      <a:pt x="794" y="84"/>
                    </a:lnTo>
                    <a:close/>
                  </a:path>
                </a:pathLst>
              </a:custGeom>
              <a:solidFill>
                <a:schemeClr val="folHlink"/>
              </a:solidFill>
              <a:ln w="9525">
                <a:noFill/>
                <a:round/>
                <a:headEnd/>
                <a:tailEnd/>
              </a:ln>
            </p:spPr>
            <p:txBody>
              <a:bodyPr/>
              <a:lstStyle/>
              <a:p>
                <a:endParaRPr lang="zh-CN" altLang="en-US"/>
              </a:p>
            </p:txBody>
          </p:sp>
          <p:sp>
            <p:nvSpPr>
              <p:cNvPr id="87" name="任意多边形 83002"/>
              <p:cNvSpPr>
                <a:spLocks noChangeArrowheads="1"/>
              </p:cNvSpPr>
              <p:nvPr userDrawn="1"/>
            </p:nvSpPr>
            <p:spPr bwMode="auto">
              <a:xfrm>
                <a:off x="971" y="91"/>
                <a:ext cx="30" cy="25"/>
              </a:xfrm>
              <a:custGeom>
                <a:avLst/>
                <a:gdLst>
                  <a:gd name="T0" fmla="*/ 3 w 31"/>
                  <a:gd name="T1" fmla="*/ 16 h 30"/>
                  <a:gd name="T2" fmla="*/ 28 w 31"/>
                  <a:gd name="T3" fmla="*/ 0 h 30"/>
                  <a:gd name="T4" fmla="*/ 16 w 31"/>
                  <a:gd name="T5" fmla="*/ 14 h 30"/>
                  <a:gd name="T6" fmla="*/ 3 w 31"/>
                  <a:gd name="T7" fmla="*/ 16 h 3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 h="30">
                    <a:moveTo>
                      <a:pt x="3" y="28"/>
                    </a:moveTo>
                    <a:cubicBezTo>
                      <a:pt x="8" y="8"/>
                      <a:pt x="12" y="6"/>
                      <a:pt x="31" y="0"/>
                    </a:cubicBezTo>
                    <a:cubicBezTo>
                      <a:pt x="29" y="5"/>
                      <a:pt x="25" y="22"/>
                      <a:pt x="19" y="24"/>
                    </a:cubicBezTo>
                    <a:cubicBezTo>
                      <a:pt x="0" y="30"/>
                      <a:pt x="3" y="9"/>
                      <a:pt x="3" y="28"/>
                    </a:cubicBezTo>
                    <a:close/>
                  </a:path>
                </a:pathLst>
              </a:custGeom>
              <a:solidFill>
                <a:schemeClr val="folHlink"/>
              </a:solidFill>
              <a:ln w="9525">
                <a:noFill/>
                <a:round/>
                <a:headEnd/>
                <a:tailEnd/>
              </a:ln>
            </p:spPr>
            <p:txBody>
              <a:bodyPr/>
              <a:lstStyle/>
              <a:p>
                <a:endParaRPr lang="zh-CN" altLang="en-US"/>
              </a:p>
            </p:txBody>
          </p:sp>
          <p:sp>
            <p:nvSpPr>
              <p:cNvPr id="88" name="任意多边形 83003"/>
              <p:cNvSpPr>
                <a:spLocks noChangeArrowheads="1"/>
              </p:cNvSpPr>
              <p:nvPr userDrawn="1"/>
            </p:nvSpPr>
            <p:spPr bwMode="auto">
              <a:xfrm>
                <a:off x="935" y="125"/>
                <a:ext cx="45" cy="27"/>
              </a:xfrm>
              <a:custGeom>
                <a:avLst/>
                <a:gdLst>
                  <a:gd name="T0" fmla="*/ 6 w 44"/>
                  <a:gd name="T1" fmla="*/ 19 h 32"/>
                  <a:gd name="T2" fmla="*/ 25 w 44"/>
                  <a:gd name="T3" fmla="*/ 0 h 32"/>
                  <a:gd name="T4" fmla="*/ 41 w 44"/>
                  <a:gd name="T5" fmla="*/ 3 h 32"/>
                  <a:gd name="T6" fmla="*/ 6 w 44"/>
                  <a:gd name="T7" fmla="*/ 19 h 3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4" h="32">
                    <a:moveTo>
                      <a:pt x="6" y="32"/>
                    </a:moveTo>
                    <a:cubicBezTo>
                      <a:pt x="0" y="14"/>
                      <a:pt x="7" y="10"/>
                      <a:pt x="22" y="0"/>
                    </a:cubicBezTo>
                    <a:cubicBezTo>
                      <a:pt x="27" y="1"/>
                      <a:pt x="35" y="0"/>
                      <a:pt x="38" y="4"/>
                    </a:cubicBezTo>
                    <a:cubicBezTo>
                      <a:pt x="44" y="13"/>
                      <a:pt x="16" y="32"/>
                      <a:pt x="6" y="32"/>
                    </a:cubicBezTo>
                    <a:close/>
                  </a:path>
                </a:pathLst>
              </a:custGeom>
              <a:solidFill>
                <a:schemeClr val="folHlink"/>
              </a:solidFill>
              <a:ln w="9525">
                <a:noFill/>
                <a:round/>
                <a:headEnd/>
                <a:tailEnd/>
              </a:ln>
            </p:spPr>
            <p:txBody>
              <a:bodyPr/>
              <a:lstStyle/>
              <a:p>
                <a:endParaRPr lang="zh-CN" altLang="en-US"/>
              </a:p>
            </p:txBody>
          </p:sp>
          <p:sp>
            <p:nvSpPr>
              <p:cNvPr id="89" name="任意多边形 83004"/>
              <p:cNvSpPr>
                <a:spLocks noChangeArrowheads="1"/>
              </p:cNvSpPr>
              <p:nvPr userDrawn="1"/>
            </p:nvSpPr>
            <p:spPr bwMode="auto">
              <a:xfrm>
                <a:off x="1081" y="226"/>
                <a:ext cx="75" cy="14"/>
              </a:xfrm>
              <a:custGeom>
                <a:avLst/>
                <a:gdLst>
                  <a:gd name="T0" fmla="*/ 37 w 76"/>
                  <a:gd name="T1" fmla="*/ 9 h 18"/>
                  <a:gd name="T2" fmla="*/ 25 w 76"/>
                  <a:gd name="T3" fmla="*/ 2 h 18"/>
                  <a:gd name="T4" fmla="*/ 37 w 76"/>
                  <a:gd name="T5" fmla="*/ 9 h 18"/>
                  <a:gd name="T6" fmla="*/ 0 60000 65536"/>
                  <a:gd name="T7" fmla="*/ 0 60000 65536"/>
                  <a:gd name="T8" fmla="*/ 0 60000 65536"/>
                </a:gdLst>
                <a:ahLst/>
                <a:cxnLst>
                  <a:cxn ang="T6">
                    <a:pos x="T0" y="T1"/>
                  </a:cxn>
                  <a:cxn ang="T7">
                    <a:pos x="T2" y="T3"/>
                  </a:cxn>
                  <a:cxn ang="T8">
                    <a:pos x="T4" y="T5"/>
                  </a:cxn>
                </a:cxnLst>
                <a:rect l="0" t="0" r="r" b="b"/>
                <a:pathLst>
                  <a:path w="76" h="18">
                    <a:moveTo>
                      <a:pt x="37" y="18"/>
                    </a:moveTo>
                    <a:cubicBezTo>
                      <a:pt x="25" y="14"/>
                      <a:pt x="0" y="10"/>
                      <a:pt x="25" y="2"/>
                    </a:cubicBezTo>
                    <a:cubicBezTo>
                      <a:pt x="76" y="9"/>
                      <a:pt x="46" y="0"/>
                      <a:pt x="37" y="18"/>
                    </a:cubicBezTo>
                    <a:close/>
                  </a:path>
                </a:pathLst>
              </a:custGeom>
              <a:solidFill>
                <a:schemeClr val="folHlink"/>
              </a:solidFill>
              <a:ln w="9525">
                <a:noFill/>
                <a:round/>
                <a:headEnd/>
                <a:tailEnd/>
              </a:ln>
            </p:spPr>
            <p:txBody>
              <a:bodyPr/>
              <a:lstStyle/>
              <a:p>
                <a:endParaRPr lang="zh-CN" altLang="en-US"/>
              </a:p>
            </p:txBody>
          </p:sp>
          <p:sp>
            <p:nvSpPr>
              <p:cNvPr id="90" name="任意多边形 83005"/>
              <p:cNvSpPr>
                <a:spLocks noChangeArrowheads="1"/>
              </p:cNvSpPr>
              <p:nvPr userDrawn="1"/>
            </p:nvSpPr>
            <p:spPr bwMode="auto">
              <a:xfrm>
                <a:off x="1210" y="223"/>
                <a:ext cx="42" cy="37"/>
              </a:xfrm>
              <a:custGeom>
                <a:avLst/>
                <a:gdLst>
                  <a:gd name="T0" fmla="*/ 0 w 42"/>
                  <a:gd name="T1" fmla="*/ 13 h 44"/>
                  <a:gd name="T2" fmla="*/ 12 w 42"/>
                  <a:gd name="T3" fmla="*/ 6 h 44"/>
                  <a:gd name="T4" fmla="*/ 0 w 42"/>
                  <a:gd name="T5" fmla="*/ 13 h 44"/>
                  <a:gd name="T6" fmla="*/ 0 60000 65536"/>
                  <a:gd name="T7" fmla="*/ 0 60000 65536"/>
                  <a:gd name="T8" fmla="*/ 0 60000 65536"/>
                </a:gdLst>
                <a:ahLst/>
                <a:cxnLst>
                  <a:cxn ang="T6">
                    <a:pos x="T0" y="T1"/>
                  </a:cxn>
                  <a:cxn ang="T7">
                    <a:pos x="T2" y="T3"/>
                  </a:cxn>
                  <a:cxn ang="T8">
                    <a:pos x="T4" y="T5"/>
                  </a:cxn>
                </a:cxnLst>
                <a:rect l="0" t="0" r="r" b="b"/>
                <a:pathLst>
                  <a:path w="42" h="44">
                    <a:moveTo>
                      <a:pt x="0" y="21"/>
                    </a:moveTo>
                    <a:cubicBezTo>
                      <a:pt x="4" y="17"/>
                      <a:pt x="7" y="11"/>
                      <a:pt x="12" y="9"/>
                    </a:cubicBezTo>
                    <a:cubicBezTo>
                      <a:pt x="42" y="0"/>
                      <a:pt x="23" y="44"/>
                      <a:pt x="0" y="21"/>
                    </a:cubicBezTo>
                    <a:close/>
                  </a:path>
                </a:pathLst>
              </a:custGeom>
              <a:solidFill>
                <a:schemeClr val="folHlink"/>
              </a:solidFill>
              <a:ln w="9525">
                <a:noFill/>
                <a:round/>
                <a:headEnd/>
                <a:tailEnd/>
              </a:ln>
            </p:spPr>
            <p:txBody>
              <a:bodyPr/>
              <a:lstStyle/>
              <a:p>
                <a:endParaRPr lang="zh-CN" altLang="en-US"/>
              </a:p>
            </p:txBody>
          </p:sp>
          <p:sp>
            <p:nvSpPr>
              <p:cNvPr id="91" name="任意多边形 83006"/>
              <p:cNvSpPr>
                <a:spLocks noChangeArrowheads="1"/>
              </p:cNvSpPr>
              <p:nvPr userDrawn="1"/>
            </p:nvSpPr>
            <p:spPr bwMode="auto">
              <a:xfrm>
                <a:off x="865" y="123"/>
                <a:ext cx="33" cy="24"/>
              </a:xfrm>
              <a:custGeom>
                <a:avLst/>
                <a:gdLst>
                  <a:gd name="T0" fmla="*/ 7 w 31"/>
                  <a:gd name="T1" fmla="*/ 11 h 30"/>
                  <a:gd name="T2" fmla="*/ 37 w 31"/>
                  <a:gd name="T3" fmla="*/ 5 h 30"/>
                  <a:gd name="T4" fmla="*/ 7 w 31"/>
                  <a:gd name="T5" fmla="*/ 11 h 30"/>
                  <a:gd name="T6" fmla="*/ 0 60000 65536"/>
                  <a:gd name="T7" fmla="*/ 0 60000 65536"/>
                  <a:gd name="T8" fmla="*/ 0 60000 65536"/>
                </a:gdLst>
                <a:ahLst/>
                <a:cxnLst>
                  <a:cxn ang="T6">
                    <a:pos x="T0" y="T1"/>
                  </a:cxn>
                  <a:cxn ang="T7">
                    <a:pos x="T2" y="T3"/>
                  </a:cxn>
                  <a:cxn ang="T8">
                    <a:pos x="T4" y="T5"/>
                  </a:cxn>
                </a:cxnLst>
                <a:rect l="0" t="0" r="r" b="b"/>
                <a:pathLst>
                  <a:path w="31" h="30">
                    <a:moveTo>
                      <a:pt x="7" y="22"/>
                    </a:moveTo>
                    <a:cubicBezTo>
                      <a:pt x="0" y="0"/>
                      <a:pt x="15" y="6"/>
                      <a:pt x="31" y="10"/>
                    </a:cubicBezTo>
                    <a:cubicBezTo>
                      <a:pt x="14" y="16"/>
                      <a:pt x="15" y="30"/>
                      <a:pt x="7" y="22"/>
                    </a:cubicBezTo>
                    <a:close/>
                  </a:path>
                </a:pathLst>
              </a:custGeom>
              <a:solidFill>
                <a:schemeClr val="folHlink"/>
              </a:solidFill>
              <a:ln w="9525">
                <a:noFill/>
                <a:round/>
                <a:headEnd/>
                <a:tailEnd/>
              </a:ln>
            </p:spPr>
            <p:txBody>
              <a:bodyPr/>
              <a:lstStyle/>
              <a:p>
                <a:endParaRPr lang="zh-CN" altLang="en-US"/>
              </a:p>
            </p:txBody>
          </p:sp>
        </p:grpSp>
        <p:grpSp>
          <p:nvGrpSpPr>
            <p:cNvPr id="8" name="组合 83007"/>
            <p:cNvGrpSpPr>
              <a:grpSpLocks/>
            </p:cNvGrpSpPr>
            <p:nvPr userDrawn="1"/>
          </p:nvGrpSpPr>
          <p:grpSpPr bwMode="auto">
            <a:xfrm>
              <a:off x="7" y="6"/>
              <a:ext cx="5739" cy="1022"/>
              <a:chOff x="1056" y="111"/>
              <a:chExt cx="2448" cy="418"/>
            </a:xfrm>
          </p:grpSpPr>
          <p:sp>
            <p:nvSpPr>
              <p:cNvPr id="25" name="直接连接符 83008"/>
              <p:cNvSpPr>
                <a:spLocks noChangeShapeType="1"/>
              </p:cNvSpPr>
              <p:nvPr/>
            </p:nvSpPr>
            <p:spPr bwMode="auto">
              <a:xfrm>
                <a:off x="1056" y="332"/>
                <a:ext cx="2448" cy="0"/>
              </a:xfrm>
              <a:prstGeom prst="line">
                <a:avLst/>
              </a:prstGeom>
              <a:noFill/>
              <a:ln w="9525">
                <a:solidFill>
                  <a:schemeClr val="folHlink"/>
                </a:solidFill>
                <a:round/>
                <a:headEnd/>
                <a:tailEnd/>
              </a:ln>
            </p:spPr>
            <p:txBody>
              <a:bodyPr/>
              <a:lstStyle/>
              <a:p>
                <a:endParaRPr lang="zh-CN" altLang="en-US"/>
              </a:p>
            </p:txBody>
          </p:sp>
          <p:sp>
            <p:nvSpPr>
              <p:cNvPr id="26" name="直接连接符 83009"/>
              <p:cNvSpPr>
                <a:spLocks noChangeShapeType="1"/>
              </p:cNvSpPr>
              <p:nvPr/>
            </p:nvSpPr>
            <p:spPr bwMode="auto">
              <a:xfrm>
                <a:off x="1254" y="111"/>
                <a:ext cx="0" cy="418"/>
              </a:xfrm>
              <a:prstGeom prst="line">
                <a:avLst/>
              </a:prstGeom>
              <a:noFill/>
              <a:ln w="9525">
                <a:solidFill>
                  <a:schemeClr val="folHlink"/>
                </a:solidFill>
                <a:round/>
                <a:headEnd/>
                <a:tailEnd/>
              </a:ln>
            </p:spPr>
            <p:txBody>
              <a:bodyPr/>
              <a:lstStyle/>
              <a:p>
                <a:endParaRPr lang="zh-CN" altLang="en-US"/>
              </a:p>
            </p:txBody>
          </p:sp>
          <p:sp>
            <p:nvSpPr>
              <p:cNvPr id="27" name="直接连接符 83010"/>
              <p:cNvSpPr>
                <a:spLocks noChangeShapeType="1"/>
              </p:cNvSpPr>
              <p:nvPr/>
            </p:nvSpPr>
            <p:spPr bwMode="auto">
              <a:xfrm>
                <a:off x="1482" y="111"/>
                <a:ext cx="0" cy="418"/>
              </a:xfrm>
              <a:prstGeom prst="line">
                <a:avLst/>
              </a:prstGeom>
              <a:noFill/>
              <a:ln w="9525">
                <a:solidFill>
                  <a:schemeClr val="folHlink"/>
                </a:solidFill>
                <a:round/>
                <a:headEnd/>
                <a:tailEnd/>
              </a:ln>
            </p:spPr>
            <p:txBody>
              <a:bodyPr/>
              <a:lstStyle/>
              <a:p>
                <a:endParaRPr lang="zh-CN" altLang="en-US"/>
              </a:p>
            </p:txBody>
          </p:sp>
          <p:sp>
            <p:nvSpPr>
              <p:cNvPr id="28" name="直接连接符 83011"/>
              <p:cNvSpPr>
                <a:spLocks noChangeShapeType="1"/>
              </p:cNvSpPr>
              <p:nvPr/>
            </p:nvSpPr>
            <p:spPr bwMode="auto">
              <a:xfrm>
                <a:off x="1710" y="111"/>
                <a:ext cx="0" cy="418"/>
              </a:xfrm>
              <a:prstGeom prst="line">
                <a:avLst/>
              </a:prstGeom>
              <a:noFill/>
              <a:ln w="9525">
                <a:solidFill>
                  <a:schemeClr val="folHlink"/>
                </a:solidFill>
                <a:round/>
                <a:headEnd/>
                <a:tailEnd/>
              </a:ln>
            </p:spPr>
            <p:txBody>
              <a:bodyPr/>
              <a:lstStyle/>
              <a:p>
                <a:endParaRPr lang="zh-CN" altLang="en-US"/>
              </a:p>
            </p:txBody>
          </p:sp>
          <p:sp>
            <p:nvSpPr>
              <p:cNvPr id="29" name="直接连接符 83012"/>
              <p:cNvSpPr>
                <a:spLocks noChangeShapeType="1"/>
              </p:cNvSpPr>
              <p:nvPr/>
            </p:nvSpPr>
            <p:spPr bwMode="auto">
              <a:xfrm>
                <a:off x="1938" y="111"/>
                <a:ext cx="0" cy="418"/>
              </a:xfrm>
              <a:prstGeom prst="line">
                <a:avLst/>
              </a:prstGeom>
              <a:noFill/>
              <a:ln w="9525">
                <a:solidFill>
                  <a:schemeClr val="folHlink"/>
                </a:solidFill>
                <a:round/>
                <a:headEnd/>
                <a:tailEnd/>
              </a:ln>
            </p:spPr>
            <p:txBody>
              <a:bodyPr/>
              <a:lstStyle/>
              <a:p>
                <a:endParaRPr lang="zh-CN" altLang="en-US"/>
              </a:p>
            </p:txBody>
          </p:sp>
          <p:sp>
            <p:nvSpPr>
              <p:cNvPr id="30" name="直接连接符 83013"/>
              <p:cNvSpPr>
                <a:spLocks noChangeShapeType="1"/>
              </p:cNvSpPr>
              <p:nvPr/>
            </p:nvSpPr>
            <p:spPr bwMode="auto">
              <a:xfrm>
                <a:off x="2166" y="111"/>
                <a:ext cx="0" cy="418"/>
              </a:xfrm>
              <a:prstGeom prst="line">
                <a:avLst/>
              </a:prstGeom>
              <a:noFill/>
              <a:ln w="9525">
                <a:solidFill>
                  <a:schemeClr val="folHlink"/>
                </a:solidFill>
                <a:round/>
                <a:headEnd/>
                <a:tailEnd/>
              </a:ln>
            </p:spPr>
            <p:txBody>
              <a:bodyPr/>
              <a:lstStyle/>
              <a:p>
                <a:endParaRPr lang="zh-CN" altLang="en-US"/>
              </a:p>
            </p:txBody>
          </p:sp>
          <p:sp>
            <p:nvSpPr>
              <p:cNvPr id="31" name="直接连接符 83014"/>
              <p:cNvSpPr>
                <a:spLocks noChangeShapeType="1"/>
              </p:cNvSpPr>
              <p:nvPr/>
            </p:nvSpPr>
            <p:spPr bwMode="auto">
              <a:xfrm>
                <a:off x="2394" y="111"/>
                <a:ext cx="0" cy="418"/>
              </a:xfrm>
              <a:prstGeom prst="line">
                <a:avLst/>
              </a:prstGeom>
              <a:noFill/>
              <a:ln w="9525">
                <a:solidFill>
                  <a:schemeClr val="folHlink"/>
                </a:solidFill>
                <a:round/>
                <a:headEnd/>
                <a:tailEnd/>
              </a:ln>
            </p:spPr>
            <p:txBody>
              <a:bodyPr/>
              <a:lstStyle/>
              <a:p>
                <a:endParaRPr lang="zh-CN" altLang="en-US"/>
              </a:p>
            </p:txBody>
          </p:sp>
          <p:sp>
            <p:nvSpPr>
              <p:cNvPr id="32" name="直接连接符 83015"/>
              <p:cNvSpPr>
                <a:spLocks noChangeShapeType="1"/>
              </p:cNvSpPr>
              <p:nvPr/>
            </p:nvSpPr>
            <p:spPr bwMode="auto">
              <a:xfrm>
                <a:off x="2622" y="111"/>
                <a:ext cx="0" cy="418"/>
              </a:xfrm>
              <a:prstGeom prst="line">
                <a:avLst/>
              </a:prstGeom>
              <a:noFill/>
              <a:ln w="9525">
                <a:solidFill>
                  <a:schemeClr val="folHlink"/>
                </a:solidFill>
                <a:round/>
                <a:headEnd/>
                <a:tailEnd/>
              </a:ln>
            </p:spPr>
            <p:txBody>
              <a:bodyPr/>
              <a:lstStyle/>
              <a:p>
                <a:endParaRPr lang="zh-CN" altLang="en-US"/>
              </a:p>
            </p:txBody>
          </p:sp>
          <p:sp>
            <p:nvSpPr>
              <p:cNvPr id="33" name="直接连接符 83016"/>
              <p:cNvSpPr>
                <a:spLocks noChangeShapeType="1"/>
              </p:cNvSpPr>
              <p:nvPr/>
            </p:nvSpPr>
            <p:spPr bwMode="auto">
              <a:xfrm>
                <a:off x="2850" y="111"/>
                <a:ext cx="0" cy="418"/>
              </a:xfrm>
              <a:prstGeom prst="line">
                <a:avLst/>
              </a:prstGeom>
              <a:noFill/>
              <a:ln w="9525">
                <a:solidFill>
                  <a:schemeClr val="folHlink"/>
                </a:solidFill>
                <a:round/>
                <a:headEnd/>
                <a:tailEnd/>
              </a:ln>
            </p:spPr>
            <p:txBody>
              <a:bodyPr/>
              <a:lstStyle/>
              <a:p>
                <a:endParaRPr lang="zh-CN" altLang="en-US"/>
              </a:p>
            </p:txBody>
          </p:sp>
          <p:sp>
            <p:nvSpPr>
              <p:cNvPr id="34" name="直接连接符 83017"/>
              <p:cNvSpPr>
                <a:spLocks noChangeShapeType="1"/>
              </p:cNvSpPr>
              <p:nvPr/>
            </p:nvSpPr>
            <p:spPr bwMode="auto">
              <a:xfrm>
                <a:off x="3078" y="111"/>
                <a:ext cx="0" cy="418"/>
              </a:xfrm>
              <a:prstGeom prst="line">
                <a:avLst/>
              </a:prstGeom>
              <a:noFill/>
              <a:ln w="9525">
                <a:solidFill>
                  <a:schemeClr val="folHlink"/>
                </a:solidFill>
                <a:round/>
                <a:headEnd/>
                <a:tailEnd/>
              </a:ln>
            </p:spPr>
            <p:txBody>
              <a:bodyPr/>
              <a:lstStyle/>
              <a:p>
                <a:endParaRPr lang="zh-CN" altLang="en-US"/>
              </a:p>
            </p:txBody>
          </p:sp>
          <p:sp>
            <p:nvSpPr>
              <p:cNvPr id="35" name="直接连接符 83018"/>
              <p:cNvSpPr>
                <a:spLocks noChangeShapeType="1"/>
              </p:cNvSpPr>
              <p:nvPr/>
            </p:nvSpPr>
            <p:spPr bwMode="auto">
              <a:xfrm>
                <a:off x="3306" y="111"/>
                <a:ext cx="0" cy="418"/>
              </a:xfrm>
              <a:prstGeom prst="line">
                <a:avLst/>
              </a:prstGeom>
              <a:noFill/>
              <a:ln w="9525">
                <a:solidFill>
                  <a:schemeClr val="folHlink"/>
                </a:solidFill>
                <a:round/>
                <a:headEnd/>
                <a:tailEnd/>
              </a:ln>
            </p:spPr>
            <p:txBody>
              <a:bodyPr/>
              <a:lstStyle/>
              <a:p>
                <a:endParaRPr lang="zh-CN" altLang="en-US"/>
              </a:p>
            </p:txBody>
          </p:sp>
        </p:grpSp>
        <p:grpSp>
          <p:nvGrpSpPr>
            <p:cNvPr id="9" name="组合 83019"/>
            <p:cNvGrpSpPr>
              <a:grpSpLocks/>
            </p:cNvGrpSpPr>
            <p:nvPr userDrawn="1"/>
          </p:nvGrpSpPr>
          <p:grpSpPr bwMode="auto">
            <a:xfrm>
              <a:off x="363" y="1"/>
              <a:ext cx="4919" cy="1034"/>
              <a:chOff x="1208" y="109"/>
              <a:chExt cx="2098" cy="423"/>
            </a:xfrm>
          </p:grpSpPr>
          <p:sp>
            <p:nvSpPr>
              <p:cNvPr id="10" name="直接连接符 83020"/>
              <p:cNvSpPr>
                <a:spLocks noChangeShapeType="1"/>
              </p:cNvSpPr>
              <p:nvPr/>
            </p:nvSpPr>
            <p:spPr bwMode="auto">
              <a:xfrm>
                <a:off x="2850" y="110"/>
                <a:ext cx="0" cy="142"/>
              </a:xfrm>
              <a:prstGeom prst="line">
                <a:avLst/>
              </a:prstGeom>
              <a:noFill/>
              <a:ln w="9525">
                <a:solidFill>
                  <a:schemeClr val="hlink"/>
                </a:solidFill>
                <a:round/>
                <a:headEnd/>
                <a:tailEnd/>
              </a:ln>
            </p:spPr>
            <p:txBody>
              <a:bodyPr/>
              <a:lstStyle/>
              <a:p>
                <a:endParaRPr lang="zh-CN" altLang="en-US"/>
              </a:p>
            </p:txBody>
          </p:sp>
          <p:sp>
            <p:nvSpPr>
              <p:cNvPr id="11" name="直接连接符 83021"/>
              <p:cNvSpPr>
                <a:spLocks noChangeShapeType="1"/>
              </p:cNvSpPr>
              <p:nvPr/>
            </p:nvSpPr>
            <p:spPr bwMode="auto">
              <a:xfrm>
                <a:off x="2972" y="332"/>
                <a:ext cx="70" cy="0"/>
              </a:xfrm>
              <a:prstGeom prst="line">
                <a:avLst/>
              </a:prstGeom>
              <a:noFill/>
              <a:ln w="9525">
                <a:solidFill>
                  <a:schemeClr val="hlink"/>
                </a:solidFill>
                <a:round/>
                <a:headEnd/>
                <a:tailEnd/>
              </a:ln>
            </p:spPr>
            <p:txBody>
              <a:bodyPr/>
              <a:lstStyle/>
              <a:p>
                <a:endParaRPr lang="zh-CN" altLang="en-US"/>
              </a:p>
            </p:txBody>
          </p:sp>
          <p:sp>
            <p:nvSpPr>
              <p:cNvPr id="12" name="直接连接符 83022"/>
              <p:cNvSpPr>
                <a:spLocks noChangeShapeType="1"/>
              </p:cNvSpPr>
              <p:nvPr/>
            </p:nvSpPr>
            <p:spPr bwMode="auto">
              <a:xfrm>
                <a:off x="3078" y="350"/>
                <a:ext cx="0" cy="28"/>
              </a:xfrm>
              <a:prstGeom prst="line">
                <a:avLst/>
              </a:prstGeom>
              <a:noFill/>
              <a:ln w="9525">
                <a:solidFill>
                  <a:schemeClr val="hlink"/>
                </a:solidFill>
                <a:round/>
                <a:headEnd/>
                <a:tailEnd/>
              </a:ln>
            </p:spPr>
            <p:txBody>
              <a:bodyPr/>
              <a:lstStyle/>
              <a:p>
                <a:endParaRPr lang="zh-CN" altLang="en-US"/>
              </a:p>
            </p:txBody>
          </p:sp>
          <p:sp>
            <p:nvSpPr>
              <p:cNvPr id="13" name="直接连接符 83023"/>
              <p:cNvSpPr>
                <a:spLocks noChangeShapeType="1"/>
              </p:cNvSpPr>
              <p:nvPr/>
            </p:nvSpPr>
            <p:spPr bwMode="auto">
              <a:xfrm>
                <a:off x="3306" y="450"/>
                <a:ext cx="0" cy="79"/>
              </a:xfrm>
              <a:prstGeom prst="line">
                <a:avLst/>
              </a:prstGeom>
              <a:noFill/>
              <a:ln w="9525">
                <a:solidFill>
                  <a:schemeClr val="hlink"/>
                </a:solidFill>
                <a:round/>
                <a:headEnd/>
                <a:tailEnd/>
              </a:ln>
            </p:spPr>
            <p:txBody>
              <a:bodyPr/>
              <a:lstStyle/>
              <a:p>
                <a:endParaRPr lang="zh-CN" altLang="en-US"/>
              </a:p>
            </p:txBody>
          </p:sp>
          <p:sp>
            <p:nvSpPr>
              <p:cNvPr id="14" name="直接连接符 83024"/>
              <p:cNvSpPr>
                <a:spLocks noChangeShapeType="1"/>
              </p:cNvSpPr>
              <p:nvPr/>
            </p:nvSpPr>
            <p:spPr bwMode="auto">
              <a:xfrm>
                <a:off x="2166" y="114"/>
                <a:ext cx="0" cy="62"/>
              </a:xfrm>
              <a:prstGeom prst="line">
                <a:avLst/>
              </a:prstGeom>
              <a:noFill/>
              <a:ln w="9525">
                <a:solidFill>
                  <a:schemeClr val="hlink"/>
                </a:solidFill>
                <a:round/>
                <a:headEnd/>
                <a:tailEnd/>
              </a:ln>
            </p:spPr>
            <p:txBody>
              <a:bodyPr/>
              <a:lstStyle/>
              <a:p>
                <a:endParaRPr lang="zh-CN" altLang="en-US"/>
              </a:p>
            </p:txBody>
          </p:sp>
          <p:sp>
            <p:nvSpPr>
              <p:cNvPr id="15" name="直接连接符 83025"/>
              <p:cNvSpPr>
                <a:spLocks noChangeShapeType="1"/>
              </p:cNvSpPr>
              <p:nvPr/>
            </p:nvSpPr>
            <p:spPr bwMode="auto">
              <a:xfrm>
                <a:off x="1938" y="111"/>
                <a:ext cx="0" cy="337"/>
              </a:xfrm>
              <a:prstGeom prst="line">
                <a:avLst/>
              </a:prstGeom>
              <a:noFill/>
              <a:ln w="9525">
                <a:solidFill>
                  <a:schemeClr val="hlink"/>
                </a:solidFill>
                <a:round/>
                <a:headEnd/>
                <a:tailEnd/>
              </a:ln>
            </p:spPr>
            <p:txBody>
              <a:bodyPr/>
              <a:lstStyle/>
              <a:p>
                <a:endParaRPr lang="zh-CN" altLang="en-US"/>
              </a:p>
            </p:txBody>
          </p:sp>
          <p:sp>
            <p:nvSpPr>
              <p:cNvPr id="16" name="直接连接符 83026"/>
              <p:cNvSpPr>
                <a:spLocks noChangeShapeType="1"/>
              </p:cNvSpPr>
              <p:nvPr/>
            </p:nvSpPr>
            <p:spPr bwMode="auto">
              <a:xfrm flipH="1">
                <a:off x="1912" y="332"/>
                <a:ext cx="68" cy="0"/>
              </a:xfrm>
              <a:prstGeom prst="line">
                <a:avLst/>
              </a:prstGeom>
              <a:noFill/>
              <a:ln w="9525">
                <a:solidFill>
                  <a:schemeClr val="hlink"/>
                </a:solidFill>
                <a:round/>
                <a:headEnd/>
                <a:tailEnd/>
              </a:ln>
            </p:spPr>
            <p:txBody>
              <a:bodyPr/>
              <a:lstStyle/>
              <a:p>
                <a:endParaRPr lang="zh-CN" altLang="en-US"/>
              </a:p>
            </p:txBody>
          </p:sp>
          <p:sp>
            <p:nvSpPr>
              <p:cNvPr id="17" name="直接连接符 83027"/>
              <p:cNvSpPr>
                <a:spLocks noChangeShapeType="1"/>
              </p:cNvSpPr>
              <p:nvPr/>
            </p:nvSpPr>
            <p:spPr bwMode="auto">
              <a:xfrm>
                <a:off x="1778" y="332"/>
                <a:ext cx="60" cy="0"/>
              </a:xfrm>
              <a:prstGeom prst="line">
                <a:avLst/>
              </a:prstGeom>
              <a:noFill/>
              <a:ln w="9525">
                <a:solidFill>
                  <a:schemeClr val="hlink"/>
                </a:solidFill>
                <a:round/>
                <a:headEnd/>
                <a:tailEnd/>
              </a:ln>
            </p:spPr>
            <p:txBody>
              <a:bodyPr/>
              <a:lstStyle/>
              <a:p>
                <a:endParaRPr lang="zh-CN" altLang="en-US"/>
              </a:p>
            </p:txBody>
          </p:sp>
          <p:sp>
            <p:nvSpPr>
              <p:cNvPr id="18" name="直接连接符 83028"/>
              <p:cNvSpPr>
                <a:spLocks noChangeShapeType="1"/>
              </p:cNvSpPr>
              <p:nvPr/>
            </p:nvSpPr>
            <p:spPr bwMode="auto">
              <a:xfrm flipH="1">
                <a:off x="1578" y="332"/>
                <a:ext cx="82" cy="0"/>
              </a:xfrm>
              <a:prstGeom prst="line">
                <a:avLst/>
              </a:prstGeom>
              <a:noFill/>
              <a:ln w="9525">
                <a:solidFill>
                  <a:schemeClr val="hlink"/>
                </a:solidFill>
                <a:round/>
                <a:headEnd/>
                <a:tailEnd/>
              </a:ln>
            </p:spPr>
            <p:txBody>
              <a:bodyPr/>
              <a:lstStyle/>
              <a:p>
                <a:endParaRPr lang="zh-CN" altLang="en-US"/>
              </a:p>
            </p:txBody>
          </p:sp>
          <p:sp>
            <p:nvSpPr>
              <p:cNvPr id="19" name="直接连接符 83029"/>
              <p:cNvSpPr>
                <a:spLocks noChangeShapeType="1"/>
              </p:cNvSpPr>
              <p:nvPr/>
            </p:nvSpPr>
            <p:spPr bwMode="auto">
              <a:xfrm>
                <a:off x="1208" y="332"/>
                <a:ext cx="348" cy="0"/>
              </a:xfrm>
              <a:prstGeom prst="line">
                <a:avLst/>
              </a:prstGeom>
              <a:noFill/>
              <a:ln w="9525">
                <a:solidFill>
                  <a:schemeClr val="hlink"/>
                </a:solidFill>
                <a:round/>
                <a:headEnd/>
                <a:tailEnd/>
              </a:ln>
            </p:spPr>
            <p:txBody>
              <a:bodyPr/>
              <a:lstStyle/>
              <a:p>
                <a:endParaRPr lang="zh-CN" altLang="en-US"/>
              </a:p>
            </p:txBody>
          </p:sp>
          <p:sp>
            <p:nvSpPr>
              <p:cNvPr id="20" name="直接连接符 83030"/>
              <p:cNvSpPr>
                <a:spLocks noChangeShapeType="1"/>
              </p:cNvSpPr>
              <p:nvPr/>
            </p:nvSpPr>
            <p:spPr bwMode="auto">
              <a:xfrm>
                <a:off x="1480" y="234"/>
                <a:ext cx="0" cy="298"/>
              </a:xfrm>
              <a:prstGeom prst="line">
                <a:avLst/>
              </a:prstGeom>
              <a:noFill/>
              <a:ln w="9525">
                <a:solidFill>
                  <a:schemeClr val="hlink"/>
                </a:solidFill>
                <a:round/>
                <a:headEnd/>
                <a:tailEnd/>
              </a:ln>
            </p:spPr>
            <p:txBody>
              <a:bodyPr/>
              <a:lstStyle/>
              <a:p>
                <a:endParaRPr lang="zh-CN" altLang="en-US"/>
              </a:p>
            </p:txBody>
          </p:sp>
          <p:sp>
            <p:nvSpPr>
              <p:cNvPr id="21" name="直接连接符 83031"/>
              <p:cNvSpPr>
                <a:spLocks noChangeShapeType="1"/>
              </p:cNvSpPr>
              <p:nvPr/>
            </p:nvSpPr>
            <p:spPr bwMode="auto">
              <a:xfrm>
                <a:off x="1254" y="252"/>
                <a:ext cx="0" cy="156"/>
              </a:xfrm>
              <a:prstGeom prst="line">
                <a:avLst/>
              </a:prstGeom>
              <a:noFill/>
              <a:ln w="9525">
                <a:solidFill>
                  <a:schemeClr val="hlink"/>
                </a:solidFill>
                <a:round/>
                <a:headEnd/>
                <a:tailEnd/>
              </a:ln>
            </p:spPr>
            <p:txBody>
              <a:bodyPr/>
              <a:lstStyle/>
              <a:p>
                <a:endParaRPr lang="zh-CN" altLang="en-US"/>
              </a:p>
            </p:txBody>
          </p:sp>
          <p:sp>
            <p:nvSpPr>
              <p:cNvPr id="22" name="直接连接符 83032"/>
              <p:cNvSpPr>
                <a:spLocks noChangeShapeType="1"/>
              </p:cNvSpPr>
              <p:nvPr/>
            </p:nvSpPr>
            <p:spPr bwMode="auto">
              <a:xfrm flipH="1" flipV="1">
                <a:off x="1482" y="109"/>
                <a:ext cx="0" cy="27"/>
              </a:xfrm>
              <a:prstGeom prst="line">
                <a:avLst/>
              </a:prstGeom>
              <a:noFill/>
              <a:ln w="9525">
                <a:solidFill>
                  <a:schemeClr val="hlink"/>
                </a:solidFill>
                <a:round/>
                <a:headEnd/>
                <a:tailEnd/>
              </a:ln>
            </p:spPr>
            <p:txBody>
              <a:bodyPr/>
              <a:lstStyle/>
              <a:p>
                <a:endParaRPr lang="zh-CN" altLang="en-US"/>
              </a:p>
            </p:txBody>
          </p:sp>
          <p:sp>
            <p:nvSpPr>
              <p:cNvPr id="23" name="直接连接符 83033"/>
              <p:cNvSpPr>
                <a:spLocks noChangeShapeType="1"/>
              </p:cNvSpPr>
              <p:nvPr/>
            </p:nvSpPr>
            <p:spPr bwMode="auto">
              <a:xfrm>
                <a:off x="1710" y="180"/>
                <a:ext cx="0" cy="96"/>
              </a:xfrm>
              <a:prstGeom prst="line">
                <a:avLst/>
              </a:prstGeom>
              <a:noFill/>
              <a:ln w="9525">
                <a:solidFill>
                  <a:schemeClr val="hlink"/>
                </a:solidFill>
                <a:round/>
                <a:headEnd/>
                <a:tailEnd/>
              </a:ln>
            </p:spPr>
            <p:txBody>
              <a:bodyPr/>
              <a:lstStyle/>
              <a:p>
                <a:endParaRPr lang="zh-CN" altLang="en-US"/>
              </a:p>
            </p:txBody>
          </p:sp>
          <p:sp>
            <p:nvSpPr>
              <p:cNvPr id="24" name="直接连接符 83034"/>
              <p:cNvSpPr>
                <a:spLocks noChangeShapeType="1"/>
              </p:cNvSpPr>
              <p:nvPr/>
            </p:nvSpPr>
            <p:spPr bwMode="auto">
              <a:xfrm flipV="1">
                <a:off x="1710" y="111"/>
                <a:ext cx="0" cy="22"/>
              </a:xfrm>
              <a:prstGeom prst="line">
                <a:avLst/>
              </a:prstGeom>
              <a:noFill/>
              <a:ln w="9525">
                <a:solidFill>
                  <a:schemeClr val="hlink"/>
                </a:solidFill>
                <a:round/>
                <a:headEnd/>
                <a:tailEnd/>
              </a:ln>
            </p:spPr>
            <p:txBody>
              <a:bodyPr/>
              <a:lstStyle/>
              <a:p>
                <a:endParaRPr lang="zh-CN" altLang="en-US"/>
              </a:p>
            </p:txBody>
          </p:sp>
        </p:grpSp>
      </p:grpSp>
      <p:sp>
        <p:nvSpPr>
          <p:cNvPr id="92" name="矩形 83035"/>
          <p:cNvSpPr>
            <a:spLocks noChangeArrowheads="1"/>
          </p:cNvSpPr>
          <p:nvPr/>
        </p:nvSpPr>
        <p:spPr bwMode="auto">
          <a:xfrm>
            <a:off x="0" y="0"/>
            <a:ext cx="608013" cy="4876800"/>
          </a:xfrm>
          <a:prstGeom prst="rect">
            <a:avLst/>
          </a:prstGeom>
          <a:solidFill>
            <a:schemeClr val="accent1"/>
          </a:solidFill>
          <a:ln>
            <a:noFill/>
          </a:ln>
        </p:spPr>
        <p:txBody>
          <a:bodyPr wrap="none" anchor="ct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algn="ctr" eaLnBrk="1" hangingPunct="1">
              <a:defRPr/>
            </a:pPr>
            <a:endParaRPr lang="zh-TW" altLang="en-US" sz="2400" b="0">
              <a:solidFill>
                <a:schemeClr val="tx1"/>
              </a:solidFill>
              <a:latin typeface="Times New Roman" panose="02020603050405020304" pitchFamily="18" charset="0"/>
            </a:endParaRPr>
          </a:p>
        </p:txBody>
      </p:sp>
      <p:pic>
        <p:nvPicPr>
          <p:cNvPr id="93" name="图片 83036" descr="ai logo"/>
          <p:cNvPicPr>
            <a:picLocks noChangeAspect="1" noChangeArrowheads="1"/>
          </p:cNvPicPr>
          <p:nvPr/>
        </p:nvPicPr>
        <p:blipFill>
          <a:blip r:embed="rId2" cstate="print"/>
          <a:srcRect/>
          <a:stretch>
            <a:fillRect/>
          </a:stretch>
        </p:blipFill>
        <p:spPr bwMode="auto">
          <a:xfrm>
            <a:off x="5334000" y="3505200"/>
            <a:ext cx="3810000" cy="3032125"/>
          </a:xfrm>
          <a:prstGeom prst="rect">
            <a:avLst/>
          </a:prstGeom>
          <a:noFill/>
          <a:ln w="9525">
            <a:noFill/>
            <a:miter lim="800000"/>
            <a:headEnd/>
            <a:tailEnd/>
          </a:ln>
        </p:spPr>
      </p:pic>
      <p:sp>
        <p:nvSpPr>
          <p:cNvPr id="94" name="矩形 83037"/>
          <p:cNvSpPr>
            <a:spLocks noChangeArrowheads="1"/>
          </p:cNvSpPr>
          <p:nvPr/>
        </p:nvSpPr>
        <p:spPr bwMode="auto">
          <a:xfrm>
            <a:off x="76200" y="762000"/>
            <a:ext cx="8991600" cy="838200"/>
          </a:xfrm>
          <a:prstGeom prst="rect">
            <a:avLst/>
          </a:prstGeom>
          <a:noFill/>
          <a:ln w="57150">
            <a:solidFill>
              <a:schemeClr val="hlink"/>
            </a:solidFill>
            <a:miter lim="800000"/>
            <a:headEnd/>
            <a:tailEnd/>
          </a:ln>
        </p:spPr>
        <p:txBody>
          <a:bodyPr wrap="none" anchor="ct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algn="ctr" eaLnBrk="1" hangingPunct="1">
              <a:defRPr/>
            </a:pPr>
            <a:endParaRPr lang="zh-CN" altLang="zh-CN" sz="2400" b="0">
              <a:solidFill>
                <a:schemeClr val="tx1"/>
              </a:solidFill>
              <a:latin typeface="Arial" panose="020B0604020202020204" pitchFamily="34" charset="0"/>
              <a:ea typeface="宋体" panose="02010600030101010101" pitchFamily="2" charset="-122"/>
            </a:endParaRPr>
          </a:p>
        </p:txBody>
      </p:sp>
      <p:grpSp>
        <p:nvGrpSpPr>
          <p:cNvPr id="95" name="组合 83038"/>
          <p:cNvGrpSpPr>
            <a:grpSpLocks/>
          </p:cNvGrpSpPr>
          <p:nvPr/>
        </p:nvGrpSpPr>
        <p:grpSpPr bwMode="auto">
          <a:xfrm>
            <a:off x="304800" y="0"/>
            <a:ext cx="3276600" cy="2133600"/>
            <a:chOff x="336" y="0"/>
            <a:chExt cx="2064" cy="1344"/>
          </a:xfrm>
        </p:grpSpPr>
        <p:sp>
          <p:nvSpPr>
            <p:cNvPr id="96" name="矩形 83039"/>
            <p:cNvSpPr>
              <a:spLocks noChangeArrowheads="1"/>
            </p:cNvSpPr>
            <p:nvPr/>
          </p:nvSpPr>
          <p:spPr bwMode="auto">
            <a:xfrm>
              <a:off x="1008" y="672"/>
              <a:ext cx="336" cy="336"/>
            </a:xfrm>
            <a:prstGeom prst="rect">
              <a:avLst/>
            </a:prstGeom>
            <a:no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sp>
          <p:nvSpPr>
            <p:cNvPr id="97" name="矩形 83040"/>
            <p:cNvSpPr>
              <a:spLocks noChangeArrowheads="1"/>
            </p:cNvSpPr>
            <p:nvPr/>
          </p:nvSpPr>
          <p:spPr bwMode="auto">
            <a:xfrm>
              <a:off x="1344" y="1008"/>
              <a:ext cx="336" cy="336"/>
            </a:xfrm>
            <a:prstGeom prst="rect">
              <a:avLst/>
            </a:prstGeom>
            <a:no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sp>
          <p:nvSpPr>
            <p:cNvPr id="98" name="矩形 83041"/>
            <p:cNvSpPr>
              <a:spLocks noChangeArrowheads="1"/>
            </p:cNvSpPr>
            <p:nvPr/>
          </p:nvSpPr>
          <p:spPr bwMode="auto">
            <a:xfrm>
              <a:off x="1728" y="336"/>
              <a:ext cx="336" cy="336"/>
            </a:xfrm>
            <a:prstGeom prst="rect">
              <a:avLst/>
            </a:prstGeom>
            <a:no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sp>
          <p:nvSpPr>
            <p:cNvPr id="99" name="矩形 83042"/>
            <p:cNvSpPr>
              <a:spLocks noChangeArrowheads="1"/>
            </p:cNvSpPr>
            <p:nvPr/>
          </p:nvSpPr>
          <p:spPr bwMode="auto">
            <a:xfrm>
              <a:off x="2064" y="672"/>
              <a:ext cx="336" cy="336"/>
            </a:xfrm>
            <a:prstGeom prst="rect">
              <a:avLst/>
            </a:prstGeom>
            <a:no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sp>
          <p:nvSpPr>
            <p:cNvPr id="100" name="矩形 83043"/>
            <p:cNvSpPr>
              <a:spLocks noChangeArrowheads="1"/>
            </p:cNvSpPr>
            <p:nvPr/>
          </p:nvSpPr>
          <p:spPr bwMode="auto">
            <a:xfrm>
              <a:off x="672" y="336"/>
              <a:ext cx="336" cy="336"/>
            </a:xfrm>
            <a:prstGeom prst="rect">
              <a:avLst/>
            </a:prstGeom>
            <a:no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sp>
          <p:nvSpPr>
            <p:cNvPr id="101" name="矩形 83044"/>
            <p:cNvSpPr>
              <a:spLocks noChangeArrowheads="1"/>
            </p:cNvSpPr>
            <p:nvPr/>
          </p:nvSpPr>
          <p:spPr bwMode="auto">
            <a:xfrm>
              <a:off x="336" y="0"/>
              <a:ext cx="336" cy="336"/>
            </a:xfrm>
            <a:prstGeom prst="rect">
              <a:avLst/>
            </a:prstGeom>
            <a:no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grpSp>
      <p:sp>
        <p:nvSpPr>
          <p:cNvPr id="102" name="矩形 83045"/>
          <p:cNvSpPr>
            <a:spLocks noChangeArrowheads="1"/>
          </p:cNvSpPr>
          <p:nvPr/>
        </p:nvSpPr>
        <p:spPr bwMode="auto">
          <a:xfrm>
            <a:off x="1371600" y="1066800"/>
            <a:ext cx="533400" cy="533400"/>
          </a:xfrm>
          <a:prstGeom prst="rect">
            <a:avLst/>
          </a:prstGeom>
          <a:solidFill>
            <a:schemeClr val="accent2"/>
          </a:solid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sp>
        <p:nvSpPr>
          <p:cNvPr id="103" name="矩形 83046"/>
          <p:cNvSpPr>
            <a:spLocks noChangeArrowheads="1"/>
          </p:cNvSpPr>
          <p:nvPr/>
        </p:nvSpPr>
        <p:spPr bwMode="auto">
          <a:xfrm>
            <a:off x="1905000" y="1600200"/>
            <a:ext cx="533400" cy="533400"/>
          </a:xfrm>
          <a:prstGeom prst="rect">
            <a:avLst/>
          </a:prstGeom>
          <a:solidFill>
            <a:schemeClr val="accent1"/>
          </a:solid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sp>
        <p:nvSpPr>
          <p:cNvPr id="104" name="矩形 83047"/>
          <p:cNvSpPr>
            <a:spLocks noChangeArrowheads="1"/>
          </p:cNvSpPr>
          <p:nvPr/>
        </p:nvSpPr>
        <p:spPr bwMode="auto">
          <a:xfrm>
            <a:off x="2514600" y="533400"/>
            <a:ext cx="533400" cy="533400"/>
          </a:xfrm>
          <a:prstGeom prst="rect">
            <a:avLst/>
          </a:prstGeom>
          <a:solidFill>
            <a:schemeClr val="accent1"/>
          </a:solid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sp>
        <p:nvSpPr>
          <p:cNvPr id="105" name="矩形 83048"/>
          <p:cNvSpPr>
            <a:spLocks noChangeArrowheads="1"/>
          </p:cNvSpPr>
          <p:nvPr/>
        </p:nvSpPr>
        <p:spPr bwMode="auto">
          <a:xfrm>
            <a:off x="3068638" y="1066800"/>
            <a:ext cx="588962" cy="609600"/>
          </a:xfrm>
          <a:prstGeom prst="rect">
            <a:avLst/>
          </a:prstGeom>
          <a:solidFill>
            <a:schemeClr val="bg2"/>
          </a:solid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sp>
        <p:nvSpPr>
          <p:cNvPr id="106" name="矩形 83049"/>
          <p:cNvSpPr>
            <a:spLocks noChangeArrowheads="1"/>
          </p:cNvSpPr>
          <p:nvPr/>
        </p:nvSpPr>
        <p:spPr bwMode="auto">
          <a:xfrm>
            <a:off x="838200" y="533400"/>
            <a:ext cx="533400" cy="533400"/>
          </a:xfrm>
          <a:prstGeom prst="rect">
            <a:avLst/>
          </a:prstGeom>
          <a:solidFill>
            <a:schemeClr val="tx2"/>
          </a:solid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sp>
        <p:nvSpPr>
          <p:cNvPr id="107" name="矩形 83050"/>
          <p:cNvSpPr>
            <a:spLocks noChangeArrowheads="1"/>
          </p:cNvSpPr>
          <p:nvPr/>
        </p:nvSpPr>
        <p:spPr bwMode="auto">
          <a:xfrm>
            <a:off x="304800" y="0"/>
            <a:ext cx="533400" cy="533400"/>
          </a:xfrm>
          <a:prstGeom prst="rect">
            <a:avLst/>
          </a:prstGeom>
          <a:solidFill>
            <a:schemeClr val="bg2"/>
          </a:solid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grpSp>
        <p:nvGrpSpPr>
          <p:cNvPr id="108" name="组合 83051"/>
          <p:cNvGrpSpPr>
            <a:grpSpLocks/>
          </p:cNvGrpSpPr>
          <p:nvPr/>
        </p:nvGrpSpPr>
        <p:grpSpPr bwMode="auto">
          <a:xfrm>
            <a:off x="3048000" y="3352800"/>
            <a:ext cx="3276600" cy="211138"/>
            <a:chOff x="1824" y="2640"/>
            <a:chExt cx="2064" cy="133"/>
          </a:xfrm>
        </p:grpSpPr>
        <p:sp>
          <p:nvSpPr>
            <p:cNvPr id="109" name="直接连接符 83052"/>
            <p:cNvSpPr>
              <a:spLocks noChangeShapeType="1"/>
            </p:cNvSpPr>
            <p:nvPr/>
          </p:nvSpPr>
          <p:spPr bwMode="auto">
            <a:xfrm>
              <a:off x="1824" y="2711"/>
              <a:ext cx="2064" cy="0"/>
            </a:xfrm>
            <a:prstGeom prst="line">
              <a:avLst/>
            </a:prstGeom>
            <a:noFill/>
            <a:ln w="38100">
              <a:solidFill>
                <a:schemeClr val="hlink"/>
              </a:solidFill>
              <a:round/>
              <a:headEnd/>
              <a:tailEnd/>
            </a:ln>
          </p:spPr>
          <p:txBody>
            <a:bodyPr/>
            <a:lstStyle/>
            <a:p>
              <a:endParaRPr lang="zh-CN" altLang="en-US"/>
            </a:p>
          </p:txBody>
        </p:sp>
        <p:sp>
          <p:nvSpPr>
            <p:cNvPr id="110" name="矩形 83053"/>
            <p:cNvSpPr>
              <a:spLocks noChangeArrowheads="1"/>
            </p:cNvSpPr>
            <p:nvPr/>
          </p:nvSpPr>
          <p:spPr bwMode="auto">
            <a:xfrm>
              <a:off x="2592" y="2640"/>
              <a:ext cx="133" cy="133"/>
            </a:xfrm>
            <a:prstGeom prst="rect">
              <a:avLst/>
            </a:prstGeom>
            <a:solidFill>
              <a:schemeClr val="accent2"/>
            </a:solidFill>
            <a:ln w="28575">
              <a:solidFill>
                <a:schemeClr val="hlink"/>
              </a:solidFill>
              <a:miter lim="800000"/>
              <a:headEnd/>
              <a:tailEnd/>
            </a:ln>
          </p:spPr>
          <p:txBody>
            <a:bodyPr wrap="none" anchor="ct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algn="ctr" eaLnBrk="1" hangingPunct="1">
                <a:defRPr/>
              </a:pPr>
              <a:endParaRPr lang="zh-CN" altLang="zh-CN" sz="2400" b="0">
                <a:solidFill>
                  <a:schemeClr val="tx1"/>
                </a:solidFill>
                <a:latin typeface="Arial" panose="020B0604020202020204" pitchFamily="34" charset="0"/>
                <a:ea typeface="宋体" panose="02010600030101010101" pitchFamily="2" charset="-122"/>
              </a:endParaRPr>
            </a:p>
          </p:txBody>
        </p:sp>
        <p:sp>
          <p:nvSpPr>
            <p:cNvPr id="111" name="矩形 83054"/>
            <p:cNvSpPr>
              <a:spLocks noChangeArrowheads="1"/>
            </p:cNvSpPr>
            <p:nvPr/>
          </p:nvSpPr>
          <p:spPr bwMode="auto">
            <a:xfrm>
              <a:off x="2784" y="2640"/>
              <a:ext cx="133" cy="133"/>
            </a:xfrm>
            <a:prstGeom prst="rect">
              <a:avLst/>
            </a:prstGeom>
            <a:solidFill>
              <a:schemeClr val="bg2"/>
            </a:solidFill>
            <a:ln w="28575">
              <a:solidFill>
                <a:schemeClr val="hlink"/>
              </a:solidFill>
              <a:miter lim="800000"/>
              <a:headEnd/>
              <a:tailEnd/>
            </a:ln>
          </p:spPr>
          <p:txBody>
            <a:bodyPr wrap="none" anchor="ct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algn="ctr" eaLnBrk="1" hangingPunct="1">
                <a:defRPr/>
              </a:pPr>
              <a:endParaRPr lang="zh-CN" altLang="zh-CN" sz="2400" b="0">
                <a:solidFill>
                  <a:schemeClr val="tx1"/>
                </a:solidFill>
                <a:latin typeface="Arial" panose="020B0604020202020204" pitchFamily="34" charset="0"/>
                <a:ea typeface="宋体" panose="02010600030101010101" pitchFamily="2" charset="-122"/>
              </a:endParaRPr>
            </a:p>
          </p:txBody>
        </p:sp>
        <p:sp>
          <p:nvSpPr>
            <p:cNvPr id="112" name="矩形 83055"/>
            <p:cNvSpPr>
              <a:spLocks noChangeArrowheads="1"/>
            </p:cNvSpPr>
            <p:nvPr/>
          </p:nvSpPr>
          <p:spPr bwMode="auto">
            <a:xfrm>
              <a:off x="2976" y="2640"/>
              <a:ext cx="133" cy="133"/>
            </a:xfrm>
            <a:prstGeom prst="rect">
              <a:avLst/>
            </a:prstGeom>
            <a:solidFill>
              <a:schemeClr val="accent1"/>
            </a:solidFill>
            <a:ln w="28575">
              <a:solidFill>
                <a:schemeClr val="hlink"/>
              </a:solidFill>
              <a:miter lim="800000"/>
              <a:headEnd/>
              <a:tailEnd/>
            </a:ln>
          </p:spPr>
          <p:txBody>
            <a:bodyPr wrap="none" anchor="ct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algn="ctr" eaLnBrk="1" hangingPunct="1">
                <a:defRPr/>
              </a:pPr>
              <a:endParaRPr lang="zh-CN" altLang="zh-CN" sz="2400" b="0">
                <a:solidFill>
                  <a:schemeClr val="tx1"/>
                </a:solidFill>
                <a:latin typeface="Arial" panose="020B0604020202020204" pitchFamily="34" charset="0"/>
                <a:ea typeface="宋体" panose="02010600030101010101" pitchFamily="2" charset="-122"/>
              </a:endParaRPr>
            </a:p>
          </p:txBody>
        </p:sp>
      </p:grpSp>
      <p:pic>
        <p:nvPicPr>
          <p:cNvPr id="113" name="图片 83056" descr="earth"/>
          <p:cNvPicPr>
            <a:picLocks noChangeAspect="1" noChangeArrowheads="1"/>
          </p:cNvPicPr>
          <p:nvPr/>
        </p:nvPicPr>
        <p:blipFill>
          <a:blip r:embed="rId3" cstate="print">
            <a:clrChange>
              <a:clrFrom>
                <a:srgbClr val="000000"/>
              </a:clrFrom>
              <a:clrTo>
                <a:srgbClr val="000000">
                  <a:alpha val="0"/>
                </a:srgbClr>
              </a:clrTo>
            </a:clrChange>
          </a:blip>
          <a:srcRect/>
          <a:stretch>
            <a:fillRect/>
          </a:stretch>
        </p:blipFill>
        <p:spPr bwMode="auto">
          <a:xfrm>
            <a:off x="7772400" y="609600"/>
            <a:ext cx="914400" cy="854075"/>
          </a:xfrm>
          <a:prstGeom prst="rect">
            <a:avLst/>
          </a:prstGeom>
          <a:noFill/>
          <a:ln w="9525">
            <a:noFill/>
            <a:miter lim="800000"/>
            <a:headEnd/>
            <a:tailEnd/>
          </a:ln>
        </p:spPr>
      </p:pic>
      <p:sp>
        <p:nvSpPr>
          <p:cNvPr id="114" name="矩形 83057"/>
          <p:cNvSpPr>
            <a:spLocks noChangeArrowheads="1"/>
          </p:cNvSpPr>
          <p:nvPr userDrawn="1"/>
        </p:nvSpPr>
        <p:spPr bwMode="auto">
          <a:xfrm>
            <a:off x="0" y="762000"/>
            <a:ext cx="9144000" cy="838200"/>
          </a:xfrm>
          <a:prstGeom prst="rect">
            <a:avLst/>
          </a:prstGeom>
          <a:noFill/>
          <a:ln w="57150">
            <a:solidFill>
              <a:schemeClr val="hlink"/>
            </a:solidFill>
            <a:miter lim="800000"/>
            <a:headEnd/>
            <a:tailEnd/>
          </a:ln>
        </p:spPr>
        <p:txBody>
          <a:bodyPr wrap="none" anchor="ct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algn="ctr" eaLnBrk="1" hangingPunct="1">
              <a:defRPr/>
            </a:pPr>
            <a:endParaRPr lang="zh-CN" altLang="zh-CN" sz="2400" b="0">
              <a:solidFill>
                <a:schemeClr val="tx1"/>
              </a:solidFill>
              <a:latin typeface="Arial" panose="020B0604020202020204" pitchFamily="34" charset="0"/>
              <a:ea typeface="宋体" panose="02010600030101010101" pitchFamily="2" charset="-122"/>
            </a:endParaRPr>
          </a:p>
        </p:txBody>
      </p:sp>
      <p:grpSp>
        <p:nvGrpSpPr>
          <p:cNvPr id="115" name="组合 83058"/>
          <p:cNvGrpSpPr>
            <a:grpSpLocks/>
          </p:cNvGrpSpPr>
          <p:nvPr userDrawn="1"/>
        </p:nvGrpSpPr>
        <p:grpSpPr bwMode="auto">
          <a:xfrm>
            <a:off x="304800" y="0"/>
            <a:ext cx="3276600" cy="2133600"/>
            <a:chOff x="336" y="0"/>
            <a:chExt cx="2064" cy="1344"/>
          </a:xfrm>
        </p:grpSpPr>
        <p:sp>
          <p:nvSpPr>
            <p:cNvPr id="116" name="矩形 83059"/>
            <p:cNvSpPr>
              <a:spLocks noChangeArrowheads="1"/>
            </p:cNvSpPr>
            <p:nvPr/>
          </p:nvSpPr>
          <p:spPr bwMode="auto">
            <a:xfrm>
              <a:off x="1008" y="672"/>
              <a:ext cx="336" cy="336"/>
            </a:xfrm>
            <a:prstGeom prst="rect">
              <a:avLst/>
            </a:prstGeom>
            <a:no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sp>
          <p:nvSpPr>
            <p:cNvPr id="117" name="矩形 83060"/>
            <p:cNvSpPr>
              <a:spLocks noChangeArrowheads="1"/>
            </p:cNvSpPr>
            <p:nvPr/>
          </p:nvSpPr>
          <p:spPr bwMode="auto">
            <a:xfrm>
              <a:off x="1344" y="1008"/>
              <a:ext cx="336" cy="336"/>
            </a:xfrm>
            <a:prstGeom prst="rect">
              <a:avLst/>
            </a:prstGeom>
            <a:no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sp>
          <p:nvSpPr>
            <p:cNvPr id="118" name="矩形 83061"/>
            <p:cNvSpPr>
              <a:spLocks noChangeArrowheads="1"/>
            </p:cNvSpPr>
            <p:nvPr/>
          </p:nvSpPr>
          <p:spPr bwMode="auto">
            <a:xfrm>
              <a:off x="1728" y="336"/>
              <a:ext cx="336" cy="336"/>
            </a:xfrm>
            <a:prstGeom prst="rect">
              <a:avLst/>
            </a:prstGeom>
            <a:no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sp>
          <p:nvSpPr>
            <p:cNvPr id="119" name="矩形 83062"/>
            <p:cNvSpPr>
              <a:spLocks noChangeArrowheads="1"/>
            </p:cNvSpPr>
            <p:nvPr/>
          </p:nvSpPr>
          <p:spPr bwMode="auto">
            <a:xfrm>
              <a:off x="2064" y="672"/>
              <a:ext cx="336" cy="336"/>
            </a:xfrm>
            <a:prstGeom prst="rect">
              <a:avLst/>
            </a:prstGeom>
            <a:no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sp>
          <p:nvSpPr>
            <p:cNvPr id="120" name="矩形 83063"/>
            <p:cNvSpPr>
              <a:spLocks noChangeArrowheads="1"/>
            </p:cNvSpPr>
            <p:nvPr/>
          </p:nvSpPr>
          <p:spPr bwMode="auto">
            <a:xfrm>
              <a:off x="672" y="336"/>
              <a:ext cx="336" cy="336"/>
            </a:xfrm>
            <a:prstGeom prst="rect">
              <a:avLst/>
            </a:prstGeom>
            <a:no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sp>
          <p:nvSpPr>
            <p:cNvPr id="121" name="矩形 83064"/>
            <p:cNvSpPr>
              <a:spLocks noChangeArrowheads="1"/>
            </p:cNvSpPr>
            <p:nvPr/>
          </p:nvSpPr>
          <p:spPr bwMode="auto">
            <a:xfrm>
              <a:off x="336" y="0"/>
              <a:ext cx="336" cy="336"/>
            </a:xfrm>
            <a:prstGeom prst="rect">
              <a:avLst/>
            </a:prstGeom>
            <a:no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grpSp>
      <p:sp>
        <p:nvSpPr>
          <p:cNvPr id="122" name="矩形 83065"/>
          <p:cNvSpPr>
            <a:spLocks noChangeArrowheads="1"/>
          </p:cNvSpPr>
          <p:nvPr userDrawn="1"/>
        </p:nvSpPr>
        <p:spPr bwMode="auto">
          <a:xfrm>
            <a:off x="1371600" y="1066800"/>
            <a:ext cx="533400" cy="533400"/>
          </a:xfrm>
          <a:prstGeom prst="rect">
            <a:avLst/>
          </a:prstGeom>
          <a:solidFill>
            <a:schemeClr val="accent2"/>
          </a:solid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sp>
        <p:nvSpPr>
          <p:cNvPr id="123" name="矩形 83066"/>
          <p:cNvSpPr>
            <a:spLocks noChangeArrowheads="1"/>
          </p:cNvSpPr>
          <p:nvPr userDrawn="1"/>
        </p:nvSpPr>
        <p:spPr bwMode="auto">
          <a:xfrm>
            <a:off x="1905000" y="1600200"/>
            <a:ext cx="533400" cy="533400"/>
          </a:xfrm>
          <a:prstGeom prst="rect">
            <a:avLst/>
          </a:prstGeom>
          <a:solidFill>
            <a:schemeClr val="accent1"/>
          </a:solid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sp>
        <p:nvSpPr>
          <p:cNvPr id="124" name="矩形 83067"/>
          <p:cNvSpPr>
            <a:spLocks noChangeArrowheads="1"/>
          </p:cNvSpPr>
          <p:nvPr userDrawn="1"/>
        </p:nvSpPr>
        <p:spPr bwMode="auto">
          <a:xfrm>
            <a:off x="2514600" y="533400"/>
            <a:ext cx="533400" cy="533400"/>
          </a:xfrm>
          <a:prstGeom prst="rect">
            <a:avLst/>
          </a:prstGeom>
          <a:solidFill>
            <a:schemeClr val="accent1"/>
          </a:solid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sp>
        <p:nvSpPr>
          <p:cNvPr id="125" name="矩形 83068"/>
          <p:cNvSpPr>
            <a:spLocks noChangeArrowheads="1"/>
          </p:cNvSpPr>
          <p:nvPr userDrawn="1"/>
        </p:nvSpPr>
        <p:spPr bwMode="auto">
          <a:xfrm>
            <a:off x="3068638" y="1066800"/>
            <a:ext cx="588962" cy="609600"/>
          </a:xfrm>
          <a:prstGeom prst="rect">
            <a:avLst/>
          </a:prstGeom>
          <a:solidFill>
            <a:schemeClr val="bg2"/>
          </a:solid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sp>
        <p:nvSpPr>
          <p:cNvPr id="126" name="矩形 83069"/>
          <p:cNvSpPr>
            <a:spLocks noChangeArrowheads="1"/>
          </p:cNvSpPr>
          <p:nvPr userDrawn="1"/>
        </p:nvSpPr>
        <p:spPr bwMode="auto">
          <a:xfrm>
            <a:off x="838200" y="533400"/>
            <a:ext cx="533400" cy="533400"/>
          </a:xfrm>
          <a:prstGeom prst="rect">
            <a:avLst/>
          </a:prstGeom>
          <a:solidFill>
            <a:schemeClr val="tx2"/>
          </a:solid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sp>
        <p:nvSpPr>
          <p:cNvPr id="127" name="矩形 83070"/>
          <p:cNvSpPr>
            <a:spLocks noChangeArrowheads="1"/>
          </p:cNvSpPr>
          <p:nvPr userDrawn="1"/>
        </p:nvSpPr>
        <p:spPr bwMode="auto">
          <a:xfrm>
            <a:off x="304800" y="0"/>
            <a:ext cx="533400" cy="533400"/>
          </a:xfrm>
          <a:prstGeom prst="rect">
            <a:avLst/>
          </a:prstGeom>
          <a:solidFill>
            <a:schemeClr val="bg2"/>
          </a:solid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grpSp>
        <p:nvGrpSpPr>
          <p:cNvPr id="128" name="组合 83071"/>
          <p:cNvGrpSpPr>
            <a:grpSpLocks/>
          </p:cNvGrpSpPr>
          <p:nvPr userDrawn="1"/>
        </p:nvGrpSpPr>
        <p:grpSpPr bwMode="auto">
          <a:xfrm>
            <a:off x="3048000" y="3352800"/>
            <a:ext cx="3276600" cy="211138"/>
            <a:chOff x="1824" y="2640"/>
            <a:chExt cx="2064" cy="133"/>
          </a:xfrm>
        </p:grpSpPr>
        <p:sp>
          <p:nvSpPr>
            <p:cNvPr id="129" name="直接连接符 83072"/>
            <p:cNvSpPr>
              <a:spLocks noChangeShapeType="1"/>
            </p:cNvSpPr>
            <p:nvPr/>
          </p:nvSpPr>
          <p:spPr bwMode="auto">
            <a:xfrm>
              <a:off x="1824" y="2711"/>
              <a:ext cx="2064" cy="0"/>
            </a:xfrm>
            <a:prstGeom prst="line">
              <a:avLst/>
            </a:prstGeom>
            <a:noFill/>
            <a:ln w="38100">
              <a:solidFill>
                <a:schemeClr val="hlink"/>
              </a:solidFill>
              <a:round/>
              <a:headEnd/>
              <a:tailEnd/>
            </a:ln>
          </p:spPr>
          <p:txBody>
            <a:bodyPr/>
            <a:lstStyle/>
            <a:p>
              <a:endParaRPr lang="zh-CN" altLang="en-US"/>
            </a:p>
          </p:txBody>
        </p:sp>
        <p:sp>
          <p:nvSpPr>
            <p:cNvPr id="130" name="矩形 83073"/>
            <p:cNvSpPr>
              <a:spLocks noChangeArrowheads="1"/>
            </p:cNvSpPr>
            <p:nvPr/>
          </p:nvSpPr>
          <p:spPr bwMode="auto">
            <a:xfrm>
              <a:off x="2592" y="2640"/>
              <a:ext cx="133" cy="133"/>
            </a:xfrm>
            <a:prstGeom prst="rect">
              <a:avLst/>
            </a:prstGeom>
            <a:solidFill>
              <a:schemeClr val="accent2"/>
            </a:solidFill>
            <a:ln w="28575">
              <a:solidFill>
                <a:schemeClr val="hlink"/>
              </a:solidFill>
              <a:miter lim="800000"/>
              <a:headEnd/>
              <a:tailEnd/>
            </a:ln>
          </p:spPr>
          <p:txBody>
            <a:bodyPr wrap="none" anchor="ct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algn="ctr" eaLnBrk="1" hangingPunct="1">
                <a:defRPr/>
              </a:pPr>
              <a:endParaRPr lang="zh-CN" altLang="zh-CN" sz="2400" b="0">
                <a:solidFill>
                  <a:schemeClr val="tx1"/>
                </a:solidFill>
                <a:latin typeface="Arial" panose="020B0604020202020204" pitchFamily="34" charset="0"/>
                <a:ea typeface="宋体" panose="02010600030101010101" pitchFamily="2" charset="-122"/>
              </a:endParaRPr>
            </a:p>
          </p:txBody>
        </p:sp>
        <p:sp>
          <p:nvSpPr>
            <p:cNvPr id="131" name="矩形 83074"/>
            <p:cNvSpPr>
              <a:spLocks noChangeArrowheads="1"/>
            </p:cNvSpPr>
            <p:nvPr/>
          </p:nvSpPr>
          <p:spPr bwMode="auto">
            <a:xfrm>
              <a:off x="2784" y="2640"/>
              <a:ext cx="133" cy="133"/>
            </a:xfrm>
            <a:prstGeom prst="rect">
              <a:avLst/>
            </a:prstGeom>
            <a:solidFill>
              <a:schemeClr val="bg2"/>
            </a:solidFill>
            <a:ln w="28575">
              <a:solidFill>
                <a:schemeClr val="hlink"/>
              </a:solidFill>
              <a:miter lim="800000"/>
              <a:headEnd/>
              <a:tailEnd/>
            </a:ln>
          </p:spPr>
          <p:txBody>
            <a:bodyPr wrap="none" anchor="ct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algn="ctr" eaLnBrk="1" hangingPunct="1">
                <a:defRPr/>
              </a:pPr>
              <a:endParaRPr lang="zh-CN" altLang="zh-CN" sz="2400" b="0">
                <a:solidFill>
                  <a:schemeClr val="tx1"/>
                </a:solidFill>
                <a:latin typeface="Arial" panose="020B0604020202020204" pitchFamily="34" charset="0"/>
                <a:ea typeface="宋体" panose="02010600030101010101" pitchFamily="2" charset="-122"/>
              </a:endParaRPr>
            </a:p>
          </p:txBody>
        </p:sp>
        <p:sp>
          <p:nvSpPr>
            <p:cNvPr id="132" name="矩形 83075"/>
            <p:cNvSpPr>
              <a:spLocks noChangeArrowheads="1"/>
            </p:cNvSpPr>
            <p:nvPr/>
          </p:nvSpPr>
          <p:spPr bwMode="auto">
            <a:xfrm>
              <a:off x="2976" y="2640"/>
              <a:ext cx="133" cy="133"/>
            </a:xfrm>
            <a:prstGeom prst="rect">
              <a:avLst/>
            </a:prstGeom>
            <a:solidFill>
              <a:schemeClr val="accent1"/>
            </a:solidFill>
            <a:ln w="28575">
              <a:solidFill>
                <a:schemeClr val="hlink"/>
              </a:solidFill>
              <a:miter lim="800000"/>
              <a:headEnd/>
              <a:tailEnd/>
            </a:ln>
          </p:spPr>
          <p:txBody>
            <a:bodyPr wrap="none" anchor="ct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algn="ctr" eaLnBrk="1" hangingPunct="1">
                <a:defRPr/>
              </a:pPr>
              <a:endParaRPr lang="zh-CN" altLang="zh-CN" sz="2400" b="0">
                <a:solidFill>
                  <a:schemeClr val="tx1"/>
                </a:solidFill>
                <a:latin typeface="Arial" panose="020B0604020202020204" pitchFamily="34" charset="0"/>
                <a:ea typeface="宋体" panose="02010600030101010101" pitchFamily="2" charset="-122"/>
              </a:endParaRPr>
            </a:p>
          </p:txBody>
        </p:sp>
      </p:grpSp>
    </p:spTree>
  </p:cSld>
  <p:clrMapOvr>
    <a:masterClrMapping/>
  </p:clrMapOvr>
  <p:transition>
    <p:random/>
  </p:transition>
  <p:hf hdr="0" dt="0"/>
</p:sldLayout>
</file>

<file path=ppt/slideLayouts/slideLayout120.xml><?xml version="1.0" encoding="utf-8"?>
<p:sldLayout xmlns:a="http://schemas.openxmlformats.org/drawingml/2006/main" xmlns:r="http://schemas.openxmlformats.org/officeDocument/2006/relationships" xmlns:p="http://schemas.openxmlformats.org/presentationml/2006/main" showMasterSp="0"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灯片编号占位符 82082"/>
          <p:cNvSpPr>
            <a:spLocks noGrp="1"/>
          </p:cNvSpPr>
          <p:nvPr>
            <p:ph type="sldNum" sz="quarter" idx="10"/>
          </p:nvPr>
        </p:nvSpPr>
        <p:spPr>
          <a:ln/>
        </p:spPr>
        <p:txBody>
          <a:bodyPr/>
          <a:lstStyle>
            <a:lvl1pPr>
              <a:defRPr/>
            </a:lvl1pPr>
          </a:lstStyle>
          <a:p>
            <a:fld id="{5BF2451E-4296-4F02-8D21-62A74735D572}" type="slidenum">
              <a:rPr lang="zh-TW" altLang="en-US"/>
              <a:pPr/>
              <a:t>‹#›</a:t>
            </a:fld>
            <a:endParaRPr lang="zh-TW" altLang="en-US"/>
          </a:p>
        </p:txBody>
      </p:sp>
    </p:spTree>
  </p:cSld>
  <p:clrMapOvr>
    <a:masterClrMapping/>
  </p:clrMapOvr>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showMasterSp="0"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35379" y="228600"/>
            <a:ext cx="2049860" cy="6224588"/>
          </a:xfrm>
        </p:spPr>
        <p:txBody>
          <a:bodyPr vert="eaVert"/>
          <a:lstStyle/>
          <a:p>
            <a:r>
              <a:rPr lang="zh-CN" altLang="en-US" noProof="1"/>
              <a:t>单击此处编辑母版标题样式</a:t>
            </a:r>
          </a:p>
        </p:txBody>
      </p:sp>
      <p:sp>
        <p:nvSpPr>
          <p:cNvPr id="3" name="竖排文字占位符 2"/>
          <p:cNvSpPr>
            <a:spLocks noGrp="1"/>
          </p:cNvSpPr>
          <p:nvPr>
            <p:ph type="body" orient="vert" idx="1"/>
          </p:nvPr>
        </p:nvSpPr>
        <p:spPr>
          <a:xfrm>
            <a:off x="685800" y="228600"/>
            <a:ext cx="6030746" cy="6224588"/>
          </a:xfr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灯片编号占位符 82082"/>
          <p:cNvSpPr>
            <a:spLocks noGrp="1"/>
          </p:cNvSpPr>
          <p:nvPr>
            <p:ph type="sldNum" sz="quarter" idx="10"/>
          </p:nvPr>
        </p:nvSpPr>
        <p:spPr>
          <a:ln/>
        </p:spPr>
        <p:txBody>
          <a:bodyPr/>
          <a:lstStyle>
            <a:lvl1pPr>
              <a:defRPr/>
            </a:lvl1pPr>
          </a:lstStyle>
          <a:p>
            <a:fld id="{AA576B96-2CF6-414B-9492-76377E7E8B61}" type="slidenum">
              <a:rPr lang="zh-TW" altLang="en-US"/>
              <a:pPr/>
              <a:t>‹#›</a:t>
            </a:fld>
            <a:endParaRPr lang="zh-TW" altLang="en-US"/>
          </a:p>
        </p:txBody>
      </p:sp>
    </p:spTree>
  </p:cSld>
  <p:clrMapOvr>
    <a:masterClrMapping/>
  </p:clrMapOvr>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showMasterPhAnim="0" type="title">
  <p:cSld name="标题幻灯片">
    <p:spTree>
      <p:nvGrpSpPr>
        <p:cNvPr id="1" name=""/>
        <p:cNvGrpSpPr/>
        <p:nvPr/>
      </p:nvGrpSpPr>
      <p:grpSpPr>
        <a:xfrm>
          <a:off x="0" y="0"/>
          <a:ext cx="0" cy="0"/>
          <a:chOff x="0" y="0"/>
          <a:chExt cx="0" cy="0"/>
        </a:xfrm>
      </p:grpSpPr>
      <p:sp>
        <p:nvSpPr>
          <p:cNvPr id="2" name="矩形 82945"/>
          <p:cNvSpPr>
            <a:spLocks noChangeArrowheads="1"/>
          </p:cNvSpPr>
          <p:nvPr/>
        </p:nvSpPr>
        <p:spPr bwMode="auto">
          <a:xfrm>
            <a:off x="1752600" y="1600200"/>
            <a:ext cx="7391400" cy="5257800"/>
          </a:xfrm>
          <a:prstGeom prst="rect">
            <a:avLst/>
          </a:prstGeom>
          <a:gradFill rotWithShape="0">
            <a:gsLst>
              <a:gs pos="0">
                <a:schemeClr val="bg2"/>
              </a:gs>
              <a:gs pos="50000">
                <a:schemeClr val="bg1"/>
              </a:gs>
              <a:gs pos="100000">
                <a:schemeClr val="bg2"/>
              </a:gs>
            </a:gsLst>
            <a:lin ang="2700000" scaled="1"/>
          </a:gradFill>
          <a:ln>
            <a:noFill/>
          </a:ln>
        </p:spPr>
        <p:txBody>
          <a:bodyPr/>
          <a:lstStyle/>
          <a:p>
            <a:pPr eaLnBrk="1" hangingPunct="1">
              <a:defRPr/>
            </a:pPr>
            <a:endParaRPr lang="zh-CN" altLang="en-US"/>
          </a:p>
        </p:txBody>
      </p:sp>
      <p:sp>
        <p:nvSpPr>
          <p:cNvPr id="3" name="矩形 82946"/>
          <p:cNvSpPr>
            <a:spLocks noChangeArrowheads="1"/>
          </p:cNvSpPr>
          <p:nvPr/>
        </p:nvSpPr>
        <p:spPr bwMode="auto">
          <a:xfrm>
            <a:off x="6858000" y="931863"/>
            <a:ext cx="1828800" cy="182562"/>
          </a:xfrm>
          <a:prstGeom prst="rect">
            <a:avLst/>
          </a:prstGeom>
          <a:solidFill>
            <a:schemeClr val="folHlink"/>
          </a:solidFill>
          <a:ln>
            <a:noFill/>
          </a:ln>
        </p:spPr>
        <p:txBody>
          <a:bodyPr wrap="none" anchor="ct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algn="ctr" eaLnBrk="1" hangingPunct="1">
              <a:defRPr/>
            </a:pPr>
            <a:endParaRPr lang="zh-TW" altLang="en-US" sz="2400" b="0">
              <a:solidFill>
                <a:schemeClr val="tx1"/>
              </a:solidFill>
              <a:latin typeface="Times New Roman" panose="02020603050405020304" pitchFamily="18" charset="0"/>
            </a:endParaRPr>
          </a:p>
        </p:txBody>
      </p:sp>
      <p:sp>
        <p:nvSpPr>
          <p:cNvPr id="4" name="直接连接符 82947"/>
          <p:cNvSpPr>
            <a:spLocks noChangeShapeType="1"/>
          </p:cNvSpPr>
          <p:nvPr/>
        </p:nvSpPr>
        <p:spPr bwMode="auto">
          <a:xfrm>
            <a:off x="381000" y="1008063"/>
            <a:ext cx="8305800" cy="0"/>
          </a:xfrm>
          <a:prstGeom prst="line">
            <a:avLst/>
          </a:prstGeom>
          <a:noFill/>
          <a:ln w="19050">
            <a:solidFill>
              <a:schemeClr val="bg2"/>
            </a:solidFill>
            <a:round/>
            <a:headEnd/>
            <a:tailEnd/>
          </a:ln>
        </p:spPr>
        <p:txBody>
          <a:bodyPr/>
          <a:lstStyle/>
          <a:p>
            <a:endParaRPr lang="zh-CN" altLang="en-US"/>
          </a:p>
        </p:txBody>
      </p:sp>
      <p:grpSp>
        <p:nvGrpSpPr>
          <p:cNvPr id="5" name="组合 82948"/>
          <p:cNvGrpSpPr>
            <a:grpSpLocks/>
          </p:cNvGrpSpPr>
          <p:nvPr/>
        </p:nvGrpSpPr>
        <p:grpSpPr bwMode="auto">
          <a:xfrm>
            <a:off x="17463" y="-58738"/>
            <a:ext cx="9126537" cy="1658938"/>
            <a:chOff x="0" y="-9"/>
            <a:chExt cx="5760" cy="1045"/>
          </a:xfrm>
        </p:grpSpPr>
        <p:sp>
          <p:nvSpPr>
            <p:cNvPr id="6" name="任意多边形 82949"/>
            <p:cNvSpPr>
              <a:spLocks noChangeArrowheads="1"/>
            </p:cNvSpPr>
            <p:nvPr userDrawn="1"/>
          </p:nvSpPr>
          <p:spPr bwMode="auto">
            <a:xfrm>
              <a:off x="0" y="4"/>
              <a:ext cx="5760" cy="1032"/>
            </a:xfrm>
            <a:custGeom>
              <a:avLst/>
              <a:gdLst>
                <a:gd name="T0" fmla="*/ 8131 w 4848"/>
                <a:gd name="T1" fmla="*/ 5889 h 432"/>
                <a:gd name="T2" fmla="*/ 0 w 4848"/>
                <a:gd name="T3" fmla="*/ 5889 h 432"/>
                <a:gd name="T4" fmla="*/ 0 w 4848"/>
                <a:gd name="T5" fmla="*/ 0 h 432"/>
                <a:gd name="T6" fmla="*/ 8131 w 4848"/>
                <a:gd name="T7" fmla="*/ 0 h 432"/>
                <a:gd name="T8" fmla="*/ 8131 w 4848"/>
                <a:gd name="T9" fmla="*/ 5889 h 43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848" h="432">
                  <a:moveTo>
                    <a:pt x="4848" y="432"/>
                  </a:moveTo>
                  <a:lnTo>
                    <a:pt x="0" y="432"/>
                  </a:lnTo>
                  <a:lnTo>
                    <a:pt x="0" y="0"/>
                  </a:lnTo>
                  <a:lnTo>
                    <a:pt x="4848" y="0"/>
                  </a:lnTo>
                  <a:lnTo>
                    <a:pt x="4848" y="432"/>
                  </a:lnTo>
                  <a:close/>
                </a:path>
              </a:pathLst>
            </a:custGeom>
            <a:solidFill>
              <a:schemeClr val="hlink"/>
            </a:solidFill>
            <a:ln w="9525">
              <a:noFill/>
              <a:round/>
              <a:headEnd/>
              <a:tailEnd/>
            </a:ln>
          </p:spPr>
          <p:txBody>
            <a:bodyPr/>
            <a:lstStyle/>
            <a:p>
              <a:endParaRPr lang="zh-CN" altLang="en-US"/>
            </a:p>
          </p:txBody>
        </p:sp>
        <p:grpSp>
          <p:nvGrpSpPr>
            <p:cNvPr id="7" name="组合 82950"/>
            <p:cNvGrpSpPr>
              <a:grpSpLocks/>
            </p:cNvGrpSpPr>
            <p:nvPr userDrawn="1"/>
          </p:nvGrpSpPr>
          <p:grpSpPr bwMode="auto">
            <a:xfrm>
              <a:off x="333" y="-9"/>
              <a:ext cx="5176" cy="1044"/>
              <a:chOff x="333" y="-9"/>
              <a:chExt cx="5176" cy="1044"/>
            </a:xfrm>
          </p:grpSpPr>
          <p:sp>
            <p:nvSpPr>
              <p:cNvPr id="36" name="任意多边形 82951"/>
              <p:cNvSpPr>
                <a:spLocks noChangeArrowheads="1"/>
              </p:cNvSpPr>
              <p:nvPr userDrawn="1"/>
            </p:nvSpPr>
            <p:spPr bwMode="auto">
              <a:xfrm>
                <a:off x="3230" y="949"/>
                <a:ext cx="17" cy="20"/>
              </a:xfrm>
              <a:custGeom>
                <a:avLst/>
                <a:gdLst>
                  <a:gd name="T0" fmla="*/ 8 w 15"/>
                  <a:gd name="T1" fmla="*/ 8 h 23"/>
                  <a:gd name="T2" fmla="*/ 22 w 15"/>
                  <a:gd name="T3" fmla="*/ 3 h 23"/>
                  <a:gd name="T4" fmla="*/ 19 w 15"/>
                  <a:gd name="T5" fmla="*/ 11 h 23"/>
                  <a:gd name="T6" fmla="*/ 8 w 15"/>
                  <a:gd name="T7" fmla="*/ 8 h 2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5" h="23">
                    <a:moveTo>
                      <a:pt x="5" y="11"/>
                    </a:moveTo>
                    <a:cubicBezTo>
                      <a:pt x="2" y="1"/>
                      <a:pt x="7" y="0"/>
                      <a:pt x="15" y="5"/>
                    </a:cubicBezTo>
                    <a:cubicBezTo>
                      <a:pt x="14" y="9"/>
                      <a:pt x="15" y="13"/>
                      <a:pt x="13" y="17"/>
                    </a:cubicBezTo>
                    <a:cubicBezTo>
                      <a:pt x="9" y="23"/>
                      <a:pt x="0" y="16"/>
                      <a:pt x="5" y="11"/>
                    </a:cubicBezTo>
                    <a:close/>
                  </a:path>
                </a:pathLst>
              </a:custGeom>
              <a:solidFill>
                <a:schemeClr val="folHlink"/>
              </a:solidFill>
              <a:ln w="9525">
                <a:noFill/>
                <a:round/>
                <a:headEnd/>
                <a:tailEnd/>
              </a:ln>
            </p:spPr>
            <p:txBody>
              <a:bodyPr/>
              <a:lstStyle/>
              <a:p>
                <a:endParaRPr lang="zh-CN" altLang="en-US"/>
              </a:p>
            </p:txBody>
          </p:sp>
          <p:sp>
            <p:nvSpPr>
              <p:cNvPr id="37" name="任意多边形 82952"/>
              <p:cNvSpPr>
                <a:spLocks noChangeArrowheads="1"/>
              </p:cNvSpPr>
              <p:nvPr userDrawn="1"/>
            </p:nvSpPr>
            <p:spPr bwMode="auto">
              <a:xfrm>
                <a:off x="3406" y="1015"/>
                <a:ext cx="21" cy="20"/>
              </a:xfrm>
              <a:custGeom>
                <a:avLst/>
                <a:gdLst>
                  <a:gd name="T0" fmla="*/ 3 w 20"/>
                  <a:gd name="T1" fmla="*/ 9 h 23"/>
                  <a:gd name="T2" fmla="*/ 14 w 20"/>
                  <a:gd name="T3" fmla="*/ 3 h 23"/>
                  <a:gd name="T4" fmla="*/ 7 w 20"/>
                  <a:gd name="T5" fmla="*/ 13 h 23"/>
                  <a:gd name="T6" fmla="*/ 3 w 20"/>
                  <a:gd name="T7" fmla="*/ 9 h 2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 h="23">
                    <a:moveTo>
                      <a:pt x="3" y="13"/>
                    </a:moveTo>
                    <a:cubicBezTo>
                      <a:pt x="0" y="5"/>
                      <a:pt x="2" y="0"/>
                      <a:pt x="11" y="3"/>
                    </a:cubicBezTo>
                    <a:cubicBezTo>
                      <a:pt x="16" y="10"/>
                      <a:pt x="20" y="23"/>
                      <a:pt x="7" y="19"/>
                    </a:cubicBezTo>
                    <a:cubicBezTo>
                      <a:pt x="6" y="17"/>
                      <a:pt x="3" y="13"/>
                      <a:pt x="3" y="13"/>
                    </a:cubicBezTo>
                    <a:close/>
                  </a:path>
                </a:pathLst>
              </a:custGeom>
              <a:solidFill>
                <a:schemeClr val="folHlink"/>
              </a:solidFill>
              <a:ln w="9525">
                <a:noFill/>
                <a:round/>
                <a:headEnd/>
                <a:tailEnd/>
              </a:ln>
            </p:spPr>
            <p:txBody>
              <a:bodyPr/>
              <a:lstStyle/>
              <a:p>
                <a:endParaRPr lang="zh-CN" altLang="en-US"/>
              </a:p>
            </p:txBody>
          </p:sp>
          <p:sp>
            <p:nvSpPr>
              <p:cNvPr id="38" name="任意多边形 82953"/>
              <p:cNvSpPr>
                <a:spLocks noChangeArrowheads="1"/>
              </p:cNvSpPr>
              <p:nvPr userDrawn="1"/>
            </p:nvSpPr>
            <p:spPr bwMode="auto">
              <a:xfrm>
                <a:off x="2909" y="908"/>
                <a:ext cx="31" cy="34"/>
              </a:xfrm>
              <a:custGeom>
                <a:avLst/>
                <a:gdLst>
                  <a:gd name="T0" fmla="*/ 19 w 30"/>
                  <a:gd name="T1" fmla="*/ 18 h 42"/>
                  <a:gd name="T2" fmla="*/ 8 w 30"/>
                  <a:gd name="T3" fmla="*/ 11 h 42"/>
                  <a:gd name="T4" fmla="*/ 0 w 30"/>
                  <a:gd name="T5" fmla="*/ 5 h 42"/>
                  <a:gd name="T6" fmla="*/ 19 w 30"/>
                  <a:gd name="T7" fmla="*/ 2 h 42"/>
                  <a:gd name="T8" fmla="*/ 33 w 30"/>
                  <a:gd name="T9" fmla="*/ 12 h 42"/>
                  <a:gd name="T10" fmla="*/ 31 w 30"/>
                  <a:gd name="T11" fmla="*/ 16 h 42"/>
                  <a:gd name="T12" fmla="*/ 19 w 30"/>
                  <a:gd name="T13" fmla="*/ 18 h 4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0" h="42">
                    <a:moveTo>
                      <a:pt x="16" y="33"/>
                    </a:moveTo>
                    <a:cubicBezTo>
                      <a:pt x="3" y="20"/>
                      <a:pt x="15" y="34"/>
                      <a:pt x="8" y="21"/>
                    </a:cubicBezTo>
                    <a:cubicBezTo>
                      <a:pt x="6" y="17"/>
                      <a:pt x="0" y="9"/>
                      <a:pt x="0" y="9"/>
                    </a:cubicBezTo>
                    <a:cubicBezTo>
                      <a:pt x="5" y="1"/>
                      <a:pt x="7" y="0"/>
                      <a:pt x="16" y="3"/>
                    </a:cubicBezTo>
                    <a:cubicBezTo>
                      <a:pt x="25" y="16"/>
                      <a:pt x="10" y="16"/>
                      <a:pt x="30" y="23"/>
                    </a:cubicBezTo>
                    <a:cubicBezTo>
                      <a:pt x="29" y="26"/>
                      <a:pt x="30" y="29"/>
                      <a:pt x="28" y="31"/>
                    </a:cubicBezTo>
                    <a:cubicBezTo>
                      <a:pt x="15" y="42"/>
                      <a:pt x="16" y="38"/>
                      <a:pt x="16" y="33"/>
                    </a:cubicBezTo>
                    <a:close/>
                  </a:path>
                </a:pathLst>
              </a:custGeom>
              <a:solidFill>
                <a:schemeClr val="folHlink"/>
              </a:solidFill>
              <a:ln w="9525">
                <a:noFill/>
                <a:round/>
                <a:headEnd/>
                <a:tailEnd/>
              </a:ln>
            </p:spPr>
            <p:txBody>
              <a:bodyPr/>
              <a:lstStyle/>
              <a:p>
                <a:endParaRPr lang="zh-CN" altLang="en-US"/>
              </a:p>
            </p:txBody>
          </p:sp>
          <p:sp>
            <p:nvSpPr>
              <p:cNvPr id="39" name="任意多边形 82954"/>
              <p:cNvSpPr>
                <a:spLocks noChangeArrowheads="1"/>
              </p:cNvSpPr>
              <p:nvPr userDrawn="1"/>
            </p:nvSpPr>
            <p:spPr bwMode="auto">
              <a:xfrm>
                <a:off x="2551" y="940"/>
                <a:ext cx="25" cy="12"/>
              </a:xfrm>
              <a:custGeom>
                <a:avLst/>
                <a:gdLst>
                  <a:gd name="T0" fmla="*/ 15 w 25"/>
                  <a:gd name="T1" fmla="*/ 7 h 16"/>
                  <a:gd name="T2" fmla="*/ 3 w 25"/>
                  <a:gd name="T3" fmla="*/ 4 h 16"/>
                  <a:gd name="T4" fmla="*/ 15 w 25"/>
                  <a:gd name="T5" fmla="*/ 0 h 16"/>
                  <a:gd name="T6" fmla="*/ 15 w 25"/>
                  <a:gd name="T7" fmla="*/ 7 h 1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5" h="16">
                    <a:moveTo>
                      <a:pt x="15" y="16"/>
                    </a:moveTo>
                    <a:cubicBezTo>
                      <a:pt x="10" y="15"/>
                      <a:pt x="0" y="12"/>
                      <a:pt x="3" y="8"/>
                    </a:cubicBezTo>
                    <a:cubicBezTo>
                      <a:pt x="6" y="4"/>
                      <a:pt x="15" y="0"/>
                      <a:pt x="15" y="0"/>
                    </a:cubicBezTo>
                    <a:cubicBezTo>
                      <a:pt x="17" y="3"/>
                      <a:pt x="25" y="16"/>
                      <a:pt x="15" y="16"/>
                    </a:cubicBezTo>
                    <a:close/>
                  </a:path>
                </a:pathLst>
              </a:custGeom>
              <a:solidFill>
                <a:schemeClr val="folHlink"/>
              </a:solidFill>
              <a:ln w="9525">
                <a:noFill/>
                <a:round/>
                <a:headEnd/>
                <a:tailEnd/>
              </a:ln>
            </p:spPr>
            <p:txBody>
              <a:bodyPr/>
              <a:lstStyle/>
              <a:p>
                <a:endParaRPr lang="zh-CN" altLang="en-US"/>
              </a:p>
            </p:txBody>
          </p:sp>
          <p:sp>
            <p:nvSpPr>
              <p:cNvPr id="40" name="任意多边形 82955"/>
              <p:cNvSpPr>
                <a:spLocks noChangeArrowheads="1"/>
              </p:cNvSpPr>
              <p:nvPr userDrawn="1"/>
            </p:nvSpPr>
            <p:spPr bwMode="auto">
              <a:xfrm>
                <a:off x="2443" y="954"/>
                <a:ext cx="65" cy="39"/>
              </a:xfrm>
              <a:custGeom>
                <a:avLst/>
                <a:gdLst>
                  <a:gd name="T0" fmla="*/ 14 w 65"/>
                  <a:gd name="T1" fmla="*/ 14 h 46"/>
                  <a:gd name="T2" fmla="*/ 30 w 65"/>
                  <a:gd name="T3" fmla="*/ 3 h 46"/>
                  <a:gd name="T4" fmla="*/ 42 w 65"/>
                  <a:gd name="T5" fmla="*/ 0 h 46"/>
                  <a:gd name="T6" fmla="*/ 58 w 65"/>
                  <a:gd name="T7" fmla="*/ 7 h 46"/>
                  <a:gd name="T8" fmla="*/ 32 w 65"/>
                  <a:gd name="T9" fmla="*/ 16 h 46"/>
                  <a:gd name="T10" fmla="*/ 12 w 65"/>
                  <a:gd name="T11" fmla="*/ 28 h 46"/>
                  <a:gd name="T12" fmla="*/ 8 w 65"/>
                  <a:gd name="T13" fmla="*/ 12 h 46"/>
                  <a:gd name="T14" fmla="*/ 12 w 65"/>
                  <a:gd name="T15" fmla="*/ 8 h 46"/>
                  <a:gd name="T16" fmla="*/ 14 w 65"/>
                  <a:gd name="T17" fmla="*/ 14 h 4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5" h="46">
                    <a:moveTo>
                      <a:pt x="14" y="24"/>
                    </a:moveTo>
                    <a:cubicBezTo>
                      <a:pt x="18" y="13"/>
                      <a:pt x="16" y="9"/>
                      <a:pt x="30" y="4"/>
                    </a:cubicBezTo>
                    <a:cubicBezTo>
                      <a:pt x="34" y="3"/>
                      <a:pt x="42" y="0"/>
                      <a:pt x="42" y="0"/>
                    </a:cubicBezTo>
                    <a:cubicBezTo>
                      <a:pt x="50" y="1"/>
                      <a:pt x="65" y="0"/>
                      <a:pt x="58" y="12"/>
                    </a:cubicBezTo>
                    <a:cubicBezTo>
                      <a:pt x="53" y="21"/>
                      <a:pt x="40" y="21"/>
                      <a:pt x="32" y="26"/>
                    </a:cubicBezTo>
                    <a:cubicBezTo>
                      <a:pt x="26" y="35"/>
                      <a:pt x="23" y="42"/>
                      <a:pt x="12" y="46"/>
                    </a:cubicBezTo>
                    <a:cubicBezTo>
                      <a:pt x="0" y="42"/>
                      <a:pt x="5" y="30"/>
                      <a:pt x="8" y="20"/>
                    </a:cubicBezTo>
                    <a:cubicBezTo>
                      <a:pt x="9" y="18"/>
                      <a:pt x="10" y="13"/>
                      <a:pt x="12" y="14"/>
                    </a:cubicBezTo>
                    <a:cubicBezTo>
                      <a:pt x="15" y="16"/>
                      <a:pt x="13" y="21"/>
                      <a:pt x="14" y="24"/>
                    </a:cubicBezTo>
                    <a:close/>
                  </a:path>
                </a:pathLst>
              </a:custGeom>
              <a:solidFill>
                <a:schemeClr val="folHlink"/>
              </a:solidFill>
              <a:ln w="9525">
                <a:noFill/>
                <a:round/>
                <a:headEnd/>
                <a:tailEnd/>
              </a:ln>
            </p:spPr>
            <p:txBody>
              <a:bodyPr/>
              <a:lstStyle/>
              <a:p>
                <a:endParaRPr lang="zh-CN" altLang="en-US"/>
              </a:p>
            </p:txBody>
          </p:sp>
          <p:sp>
            <p:nvSpPr>
              <p:cNvPr id="41" name="任意多边形 82956"/>
              <p:cNvSpPr>
                <a:spLocks noChangeArrowheads="1"/>
              </p:cNvSpPr>
              <p:nvPr userDrawn="1"/>
            </p:nvSpPr>
            <p:spPr bwMode="auto">
              <a:xfrm>
                <a:off x="2375" y="952"/>
                <a:ext cx="68" cy="39"/>
              </a:xfrm>
              <a:custGeom>
                <a:avLst/>
                <a:gdLst>
                  <a:gd name="T0" fmla="*/ 0 w 69"/>
                  <a:gd name="T1" fmla="*/ 18 h 47"/>
                  <a:gd name="T2" fmla="*/ 18 w 69"/>
                  <a:gd name="T3" fmla="*/ 14 h 47"/>
                  <a:gd name="T4" fmla="*/ 49 w 69"/>
                  <a:gd name="T5" fmla="*/ 1 h 47"/>
                  <a:gd name="T6" fmla="*/ 61 w 69"/>
                  <a:gd name="T7" fmla="*/ 2 h 47"/>
                  <a:gd name="T8" fmla="*/ 47 w 69"/>
                  <a:gd name="T9" fmla="*/ 11 h 47"/>
                  <a:gd name="T10" fmla="*/ 28 w 69"/>
                  <a:gd name="T11" fmla="*/ 18 h 47"/>
                  <a:gd name="T12" fmla="*/ 22 w 69"/>
                  <a:gd name="T13" fmla="*/ 27 h 47"/>
                  <a:gd name="T14" fmla="*/ 16 w 69"/>
                  <a:gd name="T15" fmla="*/ 26 h 47"/>
                  <a:gd name="T16" fmla="*/ 12 w 69"/>
                  <a:gd name="T17" fmla="*/ 22 h 47"/>
                  <a:gd name="T18" fmla="*/ 0 w 69"/>
                  <a:gd name="T19" fmla="*/ 20 h 47"/>
                  <a:gd name="T20" fmla="*/ 0 w 69"/>
                  <a:gd name="T21" fmla="*/ 18 h 4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9" h="47">
                    <a:moveTo>
                      <a:pt x="0" y="31"/>
                    </a:moveTo>
                    <a:cubicBezTo>
                      <a:pt x="7" y="24"/>
                      <a:pt x="9" y="22"/>
                      <a:pt x="18" y="25"/>
                    </a:cubicBezTo>
                    <a:cubicBezTo>
                      <a:pt x="25" y="4"/>
                      <a:pt x="36" y="12"/>
                      <a:pt x="52" y="1"/>
                    </a:cubicBezTo>
                    <a:cubicBezTo>
                      <a:pt x="56" y="2"/>
                      <a:pt x="61" y="0"/>
                      <a:pt x="64" y="3"/>
                    </a:cubicBezTo>
                    <a:cubicBezTo>
                      <a:pt x="69" y="8"/>
                      <a:pt x="50" y="19"/>
                      <a:pt x="50" y="19"/>
                    </a:cubicBezTo>
                    <a:cubicBezTo>
                      <a:pt x="46" y="31"/>
                      <a:pt x="35" y="22"/>
                      <a:pt x="28" y="33"/>
                    </a:cubicBezTo>
                    <a:cubicBezTo>
                      <a:pt x="31" y="41"/>
                      <a:pt x="31" y="44"/>
                      <a:pt x="22" y="47"/>
                    </a:cubicBezTo>
                    <a:cubicBezTo>
                      <a:pt x="20" y="46"/>
                      <a:pt x="18" y="46"/>
                      <a:pt x="16" y="45"/>
                    </a:cubicBezTo>
                    <a:cubicBezTo>
                      <a:pt x="14" y="43"/>
                      <a:pt x="14" y="40"/>
                      <a:pt x="12" y="39"/>
                    </a:cubicBezTo>
                    <a:cubicBezTo>
                      <a:pt x="8" y="37"/>
                      <a:pt x="0" y="35"/>
                      <a:pt x="0" y="35"/>
                    </a:cubicBezTo>
                    <a:cubicBezTo>
                      <a:pt x="2" y="26"/>
                      <a:pt x="3" y="25"/>
                      <a:pt x="0" y="31"/>
                    </a:cubicBezTo>
                    <a:close/>
                  </a:path>
                </a:pathLst>
              </a:custGeom>
              <a:solidFill>
                <a:schemeClr val="folHlink"/>
              </a:solidFill>
              <a:ln w="9525">
                <a:noFill/>
                <a:round/>
                <a:headEnd/>
                <a:tailEnd/>
              </a:ln>
            </p:spPr>
            <p:txBody>
              <a:bodyPr/>
              <a:lstStyle/>
              <a:p>
                <a:endParaRPr lang="zh-CN" altLang="en-US"/>
              </a:p>
            </p:txBody>
          </p:sp>
          <p:sp>
            <p:nvSpPr>
              <p:cNvPr id="42" name="任意多边形 82957"/>
              <p:cNvSpPr>
                <a:spLocks noChangeArrowheads="1"/>
              </p:cNvSpPr>
              <p:nvPr userDrawn="1"/>
            </p:nvSpPr>
            <p:spPr bwMode="auto">
              <a:xfrm>
                <a:off x="2007" y="739"/>
                <a:ext cx="354" cy="228"/>
              </a:xfrm>
              <a:custGeom>
                <a:avLst/>
                <a:gdLst>
                  <a:gd name="T0" fmla="*/ 10 w 355"/>
                  <a:gd name="T1" fmla="*/ 2 h 277"/>
                  <a:gd name="T2" fmla="*/ 36 w 355"/>
                  <a:gd name="T3" fmla="*/ 10 h 277"/>
                  <a:gd name="T4" fmla="*/ 46 w 355"/>
                  <a:gd name="T5" fmla="*/ 17 h 277"/>
                  <a:gd name="T6" fmla="*/ 76 w 355"/>
                  <a:gd name="T7" fmla="*/ 29 h 277"/>
                  <a:gd name="T8" fmla="*/ 92 w 355"/>
                  <a:gd name="T9" fmla="*/ 36 h 277"/>
                  <a:gd name="T10" fmla="*/ 122 w 355"/>
                  <a:gd name="T11" fmla="*/ 55 h 277"/>
                  <a:gd name="T12" fmla="*/ 136 w 355"/>
                  <a:gd name="T13" fmla="*/ 71 h 277"/>
                  <a:gd name="T14" fmla="*/ 148 w 355"/>
                  <a:gd name="T15" fmla="*/ 74 h 277"/>
                  <a:gd name="T16" fmla="*/ 154 w 355"/>
                  <a:gd name="T17" fmla="*/ 83 h 277"/>
                  <a:gd name="T18" fmla="*/ 176 w 355"/>
                  <a:gd name="T19" fmla="*/ 85 h 277"/>
                  <a:gd name="T20" fmla="*/ 170 w 355"/>
                  <a:gd name="T21" fmla="*/ 109 h 277"/>
                  <a:gd name="T22" fmla="*/ 177 w 355"/>
                  <a:gd name="T23" fmla="*/ 124 h 277"/>
                  <a:gd name="T24" fmla="*/ 195 w 355"/>
                  <a:gd name="T25" fmla="*/ 129 h 277"/>
                  <a:gd name="T26" fmla="*/ 213 w 355"/>
                  <a:gd name="T27" fmla="*/ 131 h 277"/>
                  <a:gd name="T28" fmla="*/ 233 w 355"/>
                  <a:gd name="T29" fmla="*/ 135 h 277"/>
                  <a:gd name="T30" fmla="*/ 251 w 355"/>
                  <a:gd name="T31" fmla="*/ 132 h 277"/>
                  <a:gd name="T32" fmla="*/ 269 w 355"/>
                  <a:gd name="T33" fmla="*/ 138 h 277"/>
                  <a:gd name="T34" fmla="*/ 293 w 355"/>
                  <a:gd name="T35" fmla="*/ 143 h 277"/>
                  <a:gd name="T36" fmla="*/ 311 w 355"/>
                  <a:gd name="T37" fmla="*/ 147 h 277"/>
                  <a:gd name="T38" fmla="*/ 349 w 355"/>
                  <a:gd name="T39" fmla="*/ 148 h 277"/>
                  <a:gd name="T40" fmla="*/ 339 w 355"/>
                  <a:gd name="T41" fmla="*/ 153 h 277"/>
                  <a:gd name="T42" fmla="*/ 319 w 355"/>
                  <a:gd name="T43" fmla="*/ 151 h 277"/>
                  <a:gd name="T44" fmla="*/ 297 w 355"/>
                  <a:gd name="T45" fmla="*/ 151 h 277"/>
                  <a:gd name="T46" fmla="*/ 285 w 355"/>
                  <a:gd name="T47" fmla="*/ 148 h 277"/>
                  <a:gd name="T48" fmla="*/ 249 w 355"/>
                  <a:gd name="T49" fmla="*/ 147 h 277"/>
                  <a:gd name="T50" fmla="*/ 231 w 355"/>
                  <a:gd name="T51" fmla="*/ 145 h 277"/>
                  <a:gd name="T52" fmla="*/ 172 w 355"/>
                  <a:gd name="T53" fmla="*/ 135 h 277"/>
                  <a:gd name="T54" fmla="*/ 160 w 355"/>
                  <a:gd name="T55" fmla="*/ 121 h 277"/>
                  <a:gd name="T56" fmla="*/ 126 w 355"/>
                  <a:gd name="T57" fmla="*/ 112 h 277"/>
                  <a:gd name="T58" fmla="*/ 108 w 355"/>
                  <a:gd name="T59" fmla="*/ 104 h 277"/>
                  <a:gd name="T60" fmla="*/ 94 w 355"/>
                  <a:gd name="T61" fmla="*/ 88 h 277"/>
                  <a:gd name="T62" fmla="*/ 68 w 355"/>
                  <a:gd name="T63" fmla="*/ 60 h 277"/>
                  <a:gd name="T64" fmla="*/ 64 w 355"/>
                  <a:gd name="T65" fmla="*/ 57 h 277"/>
                  <a:gd name="T66" fmla="*/ 58 w 355"/>
                  <a:gd name="T67" fmla="*/ 55 h 277"/>
                  <a:gd name="T68" fmla="*/ 54 w 355"/>
                  <a:gd name="T69" fmla="*/ 49 h 277"/>
                  <a:gd name="T70" fmla="*/ 38 w 355"/>
                  <a:gd name="T71" fmla="*/ 33 h 277"/>
                  <a:gd name="T72" fmla="*/ 20 w 355"/>
                  <a:gd name="T73" fmla="*/ 22 h 277"/>
                  <a:gd name="T74" fmla="*/ 4 w 355"/>
                  <a:gd name="T75" fmla="*/ 12 h 277"/>
                  <a:gd name="T76" fmla="*/ 10 w 355"/>
                  <a:gd name="T77" fmla="*/ 2 h 277"/>
                  <a:gd name="T78" fmla="*/ 10 w 355"/>
                  <a:gd name="T79" fmla="*/ 2 h 277"/>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355" h="277">
                    <a:moveTo>
                      <a:pt x="10" y="4"/>
                    </a:moveTo>
                    <a:cubicBezTo>
                      <a:pt x="22" y="0"/>
                      <a:pt x="24" y="14"/>
                      <a:pt x="36" y="18"/>
                    </a:cubicBezTo>
                    <a:cubicBezTo>
                      <a:pt x="37" y="19"/>
                      <a:pt x="45" y="29"/>
                      <a:pt x="46" y="30"/>
                    </a:cubicBezTo>
                    <a:cubicBezTo>
                      <a:pt x="56" y="40"/>
                      <a:pt x="67" y="38"/>
                      <a:pt x="76" y="52"/>
                    </a:cubicBezTo>
                    <a:cubicBezTo>
                      <a:pt x="80" y="58"/>
                      <a:pt x="92" y="66"/>
                      <a:pt x="92" y="66"/>
                    </a:cubicBezTo>
                    <a:cubicBezTo>
                      <a:pt x="96" y="79"/>
                      <a:pt x="112" y="88"/>
                      <a:pt x="122" y="98"/>
                    </a:cubicBezTo>
                    <a:cubicBezTo>
                      <a:pt x="124" y="105"/>
                      <a:pt x="130" y="124"/>
                      <a:pt x="136" y="128"/>
                    </a:cubicBezTo>
                    <a:cubicBezTo>
                      <a:pt x="140" y="130"/>
                      <a:pt x="148" y="132"/>
                      <a:pt x="148" y="132"/>
                    </a:cubicBezTo>
                    <a:cubicBezTo>
                      <a:pt x="150" y="138"/>
                      <a:pt x="154" y="150"/>
                      <a:pt x="154" y="150"/>
                    </a:cubicBezTo>
                    <a:cubicBezTo>
                      <a:pt x="161" y="139"/>
                      <a:pt x="168" y="144"/>
                      <a:pt x="176" y="152"/>
                    </a:cubicBezTo>
                    <a:cubicBezTo>
                      <a:pt x="174" y="167"/>
                      <a:pt x="173" y="181"/>
                      <a:pt x="170" y="196"/>
                    </a:cubicBezTo>
                    <a:cubicBezTo>
                      <a:pt x="171" y="202"/>
                      <a:pt x="174" y="220"/>
                      <a:pt x="180" y="224"/>
                    </a:cubicBezTo>
                    <a:cubicBezTo>
                      <a:pt x="185" y="228"/>
                      <a:pt x="193" y="228"/>
                      <a:pt x="198" y="232"/>
                    </a:cubicBezTo>
                    <a:cubicBezTo>
                      <a:pt x="204" y="230"/>
                      <a:pt x="216" y="234"/>
                      <a:pt x="216" y="234"/>
                    </a:cubicBezTo>
                    <a:cubicBezTo>
                      <a:pt x="223" y="241"/>
                      <a:pt x="225" y="245"/>
                      <a:pt x="236" y="242"/>
                    </a:cubicBezTo>
                    <a:cubicBezTo>
                      <a:pt x="242" y="240"/>
                      <a:pt x="254" y="236"/>
                      <a:pt x="254" y="236"/>
                    </a:cubicBezTo>
                    <a:cubicBezTo>
                      <a:pt x="260" y="240"/>
                      <a:pt x="265" y="246"/>
                      <a:pt x="272" y="248"/>
                    </a:cubicBezTo>
                    <a:cubicBezTo>
                      <a:pt x="277" y="250"/>
                      <a:pt x="291" y="252"/>
                      <a:pt x="296" y="256"/>
                    </a:cubicBezTo>
                    <a:cubicBezTo>
                      <a:pt x="301" y="260"/>
                      <a:pt x="314" y="264"/>
                      <a:pt x="314" y="264"/>
                    </a:cubicBezTo>
                    <a:cubicBezTo>
                      <a:pt x="330" y="263"/>
                      <a:pt x="338" y="261"/>
                      <a:pt x="352" y="266"/>
                    </a:cubicBezTo>
                    <a:cubicBezTo>
                      <a:pt x="355" y="275"/>
                      <a:pt x="350" y="277"/>
                      <a:pt x="342" y="274"/>
                    </a:cubicBezTo>
                    <a:cubicBezTo>
                      <a:pt x="336" y="276"/>
                      <a:pt x="322" y="272"/>
                      <a:pt x="322" y="272"/>
                    </a:cubicBezTo>
                    <a:cubicBezTo>
                      <a:pt x="314" y="275"/>
                      <a:pt x="308" y="272"/>
                      <a:pt x="300" y="270"/>
                    </a:cubicBezTo>
                    <a:cubicBezTo>
                      <a:pt x="296" y="269"/>
                      <a:pt x="288" y="266"/>
                      <a:pt x="288" y="266"/>
                    </a:cubicBezTo>
                    <a:cubicBezTo>
                      <a:pt x="276" y="270"/>
                      <a:pt x="264" y="266"/>
                      <a:pt x="252" y="264"/>
                    </a:cubicBezTo>
                    <a:cubicBezTo>
                      <a:pt x="245" y="259"/>
                      <a:pt x="242" y="257"/>
                      <a:pt x="234" y="260"/>
                    </a:cubicBezTo>
                    <a:cubicBezTo>
                      <a:pt x="211" y="252"/>
                      <a:pt x="192" y="256"/>
                      <a:pt x="172" y="242"/>
                    </a:cubicBezTo>
                    <a:cubicBezTo>
                      <a:pt x="165" y="231"/>
                      <a:pt x="176" y="221"/>
                      <a:pt x="160" y="216"/>
                    </a:cubicBezTo>
                    <a:cubicBezTo>
                      <a:pt x="154" y="233"/>
                      <a:pt x="136" y="203"/>
                      <a:pt x="126" y="200"/>
                    </a:cubicBezTo>
                    <a:cubicBezTo>
                      <a:pt x="120" y="196"/>
                      <a:pt x="114" y="190"/>
                      <a:pt x="108" y="186"/>
                    </a:cubicBezTo>
                    <a:cubicBezTo>
                      <a:pt x="104" y="175"/>
                      <a:pt x="104" y="165"/>
                      <a:pt x="94" y="158"/>
                    </a:cubicBezTo>
                    <a:cubicBezTo>
                      <a:pt x="83" y="142"/>
                      <a:pt x="85" y="119"/>
                      <a:pt x="68" y="108"/>
                    </a:cubicBezTo>
                    <a:cubicBezTo>
                      <a:pt x="67" y="106"/>
                      <a:pt x="66" y="104"/>
                      <a:pt x="64" y="102"/>
                    </a:cubicBezTo>
                    <a:cubicBezTo>
                      <a:pt x="62" y="101"/>
                      <a:pt x="59" y="102"/>
                      <a:pt x="58" y="100"/>
                    </a:cubicBezTo>
                    <a:cubicBezTo>
                      <a:pt x="56" y="97"/>
                      <a:pt x="54" y="88"/>
                      <a:pt x="54" y="88"/>
                    </a:cubicBezTo>
                    <a:cubicBezTo>
                      <a:pt x="59" y="73"/>
                      <a:pt x="52" y="61"/>
                      <a:pt x="38" y="58"/>
                    </a:cubicBezTo>
                    <a:cubicBezTo>
                      <a:pt x="32" y="49"/>
                      <a:pt x="31" y="44"/>
                      <a:pt x="20" y="40"/>
                    </a:cubicBezTo>
                    <a:cubicBezTo>
                      <a:pt x="16" y="27"/>
                      <a:pt x="16" y="26"/>
                      <a:pt x="4" y="22"/>
                    </a:cubicBezTo>
                    <a:cubicBezTo>
                      <a:pt x="1" y="13"/>
                      <a:pt x="0" y="5"/>
                      <a:pt x="10" y="2"/>
                    </a:cubicBezTo>
                    <a:cubicBezTo>
                      <a:pt x="18" y="5"/>
                      <a:pt x="18" y="4"/>
                      <a:pt x="10" y="4"/>
                    </a:cubicBezTo>
                    <a:close/>
                  </a:path>
                </a:pathLst>
              </a:custGeom>
              <a:solidFill>
                <a:schemeClr val="folHlink"/>
              </a:solidFill>
              <a:ln w="9525">
                <a:noFill/>
                <a:round/>
                <a:headEnd/>
                <a:tailEnd/>
              </a:ln>
            </p:spPr>
            <p:txBody>
              <a:bodyPr/>
              <a:lstStyle/>
              <a:p>
                <a:endParaRPr lang="zh-CN" altLang="en-US"/>
              </a:p>
            </p:txBody>
          </p:sp>
          <p:sp>
            <p:nvSpPr>
              <p:cNvPr id="43" name="任意多边形 82958"/>
              <p:cNvSpPr>
                <a:spLocks noChangeArrowheads="1"/>
              </p:cNvSpPr>
              <p:nvPr userDrawn="1"/>
            </p:nvSpPr>
            <p:spPr bwMode="auto">
              <a:xfrm>
                <a:off x="2222" y="724"/>
                <a:ext cx="157" cy="167"/>
              </a:xfrm>
              <a:custGeom>
                <a:avLst/>
                <a:gdLst>
                  <a:gd name="T0" fmla="*/ 54 w 156"/>
                  <a:gd name="T1" fmla="*/ 36 h 206"/>
                  <a:gd name="T2" fmla="*/ 66 w 156"/>
                  <a:gd name="T3" fmla="*/ 31 h 206"/>
                  <a:gd name="T4" fmla="*/ 68 w 156"/>
                  <a:gd name="T5" fmla="*/ 28 h 206"/>
                  <a:gd name="T6" fmla="*/ 83 w 156"/>
                  <a:gd name="T7" fmla="*/ 24 h 206"/>
                  <a:gd name="T8" fmla="*/ 109 w 156"/>
                  <a:gd name="T9" fmla="*/ 12 h 206"/>
                  <a:gd name="T10" fmla="*/ 115 w 156"/>
                  <a:gd name="T11" fmla="*/ 2 h 206"/>
                  <a:gd name="T12" fmla="*/ 127 w 156"/>
                  <a:gd name="T13" fmla="*/ 0 h 206"/>
                  <a:gd name="T14" fmla="*/ 153 w 156"/>
                  <a:gd name="T15" fmla="*/ 15 h 206"/>
                  <a:gd name="T16" fmla="*/ 149 w 156"/>
                  <a:gd name="T17" fmla="*/ 24 h 206"/>
                  <a:gd name="T18" fmla="*/ 129 w 156"/>
                  <a:gd name="T19" fmla="*/ 34 h 206"/>
                  <a:gd name="T20" fmla="*/ 135 w 156"/>
                  <a:gd name="T21" fmla="*/ 50 h 206"/>
                  <a:gd name="T22" fmla="*/ 145 w 156"/>
                  <a:gd name="T23" fmla="*/ 58 h 206"/>
                  <a:gd name="T24" fmla="*/ 149 w 156"/>
                  <a:gd name="T25" fmla="*/ 68 h 206"/>
                  <a:gd name="T26" fmla="*/ 131 w 156"/>
                  <a:gd name="T27" fmla="*/ 68 h 206"/>
                  <a:gd name="T28" fmla="*/ 119 w 156"/>
                  <a:gd name="T29" fmla="*/ 78 h 206"/>
                  <a:gd name="T30" fmla="*/ 107 w 156"/>
                  <a:gd name="T31" fmla="*/ 83 h 206"/>
                  <a:gd name="T32" fmla="*/ 103 w 156"/>
                  <a:gd name="T33" fmla="*/ 106 h 206"/>
                  <a:gd name="T34" fmla="*/ 91 w 156"/>
                  <a:gd name="T35" fmla="*/ 108 h 206"/>
                  <a:gd name="T36" fmla="*/ 85 w 156"/>
                  <a:gd name="T37" fmla="*/ 109 h 206"/>
                  <a:gd name="T38" fmla="*/ 76 w 156"/>
                  <a:gd name="T39" fmla="*/ 108 h 206"/>
                  <a:gd name="T40" fmla="*/ 72 w 156"/>
                  <a:gd name="T41" fmla="*/ 101 h 206"/>
                  <a:gd name="T42" fmla="*/ 60 w 156"/>
                  <a:gd name="T43" fmla="*/ 99 h 206"/>
                  <a:gd name="T44" fmla="*/ 42 w 156"/>
                  <a:gd name="T45" fmla="*/ 103 h 206"/>
                  <a:gd name="T46" fmla="*/ 28 w 156"/>
                  <a:gd name="T47" fmla="*/ 99 h 206"/>
                  <a:gd name="T48" fmla="*/ 10 w 156"/>
                  <a:gd name="T49" fmla="*/ 79 h 206"/>
                  <a:gd name="T50" fmla="*/ 4 w 156"/>
                  <a:gd name="T51" fmla="*/ 69 h 206"/>
                  <a:gd name="T52" fmla="*/ 0 w 156"/>
                  <a:gd name="T53" fmla="*/ 63 h 206"/>
                  <a:gd name="T54" fmla="*/ 20 w 156"/>
                  <a:gd name="T55" fmla="*/ 51 h 206"/>
                  <a:gd name="T56" fmla="*/ 32 w 156"/>
                  <a:gd name="T57" fmla="*/ 55 h 206"/>
                  <a:gd name="T58" fmla="*/ 34 w 156"/>
                  <a:gd name="T59" fmla="*/ 43 h 206"/>
                  <a:gd name="T60" fmla="*/ 52 w 156"/>
                  <a:gd name="T61" fmla="*/ 37 h 206"/>
                  <a:gd name="T62" fmla="*/ 54 w 156"/>
                  <a:gd name="T63" fmla="*/ 36 h 20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56" h="206">
                    <a:moveTo>
                      <a:pt x="54" y="66"/>
                    </a:moveTo>
                    <a:cubicBezTo>
                      <a:pt x="58" y="63"/>
                      <a:pt x="64" y="63"/>
                      <a:pt x="66" y="58"/>
                    </a:cubicBezTo>
                    <a:cubicBezTo>
                      <a:pt x="67" y="56"/>
                      <a:pt x="67" y="53"/>
                      <a:pt x="68" y="52"/>
                    </a:cubicBezTo>
                    <a:cubicBezTo>
                      <a:pt x="71" y="49"/>
                      <a:pt x="80" y="44"/>
                      <a:pt x="80" y="44"/>
                    </a:cubicBezTo>
                    <a:cubicBezTo>
                      <a:pt x="113" y="55"/>
                      <a:pt x="85" y="29"/>
                      <a:pt x="106" y="22"/>
                    </a:cubicBezTo>
                    <a:cubicBezTo>
                      <a:pt x="110" y="17"/>
                      <a:pt x="108" y="9"/>
                      <a:pt x="112" y="4"/>
                    </a:cubicBezTo>
                    <a:cubicBezTo>
                      <a:pt x="115" y="1"/>
                      <a:pt x="124" y="0"/>
                      <a:pt x="124" y="0"/>
                    </a:cubicBezTo>
                    <a:cubicBezTo>
                      <a:pt x="138" y="14"/>
                      <a:pt x="126" y="23"/>
                      <a:pt x="150" y="28"/>
                    </a:cubicBezTo>
                    <a:cubicBezTo>
                      <a:pt x="156" y="36"/>
                      <a:pt x="154" y="39"/>
                      <a:pt x="146" y="44"/>
                    </a:cubicBezTo>
                    <a:cubicBezTo>
                      <a:pt x="141" y="52"/>
                      <a:pt x="135" y="61"/>
                      <a:pt x="126" y="64"/>
                    </a:cubicBezTo>
                    <a:cubicBezTo>
                      <a:pt x="118" y="75"/>
                      <a:pt x="128" y="83"/>
                      <a:pt x="132" y="94"/>
                    </a:cubicBezTo>
                    <a:cubicBezTo>
                      <a:pt x="129" y="103"/>
                      <a:pt x="135" y="105"/>
                      <a:pt x="142" y="110"/>
                    </a:cubicBezTo>
                    <a:cubicBezTo>
                      <a:pt x="145" y="119"/>
                      <a:pt x="141" y="120"/>
                      <a:pt x="146" y="128"/>
                    </a:cubicBezTo>
                    <a:cubicBezTo>
                      <a:pt x="142" y="139"/>
                      <a:pt x="135" y="133"/>
                      <a:pt x="128" y="128"/>
                    </a:cubicBezTo>
                    <a:cubicBezTo>
                      <a:pt x="116" y="132"/>
                      <a:pt x="122" y="136"/>
                      <a:pt x="116" y="146"/>
                    </a:cubicBezTo>
                    <a:cubicBezTo>
                      <a:pt x="113" y="151"/>
                      <a:pt x="108" y="152"/>
                      <a:pt x="104" y="156"/>
                    </a:cubicBezTo>
                    <a:cubicBezTo>
                      <a:pt x="107" y="167"/>
                      <a:pt x="112" y="191"/>
                      <a:pt x="100" y="198"/>
                    </a:cubicBezTo>
                    <a:cubicBezTo>
                      <a:pt x="96" y="200"/>
                      <a:pt x="92" y="200"/>
                      <a:pt x="88" y="202"/>
                    </a:cubicBezTo>
                    <a:cubicBezTo>
                      <a:pt x="86" y="203"/>
                      <a:pt x="84" y="205"/>
                      <a:pt x="82" y="206"/>
                    </a:cubicBezTo>
                    <a:cubicBezTo>
                      <a:pt x="80" y="205"/>
                      <a:pt x="77" y="204"/>
                      <a:pt x="76" y="202"/>
                    </a:cubicBezTo>
                    <a:cubicBezTo>
                      <a:pt x="74" y="198"/>
                      <a:pt x="76" y="191"/>
                      <a:pt x="72" y="190"/>
                    </a:cubicBezTo>
                    <a:cubicBezTo>
                      <a:pt x="68" y="189"/>
                      <a:pt x="60" y="186"/>
                      <a:pt x="60" y="186"/>
                    </a:cubicBezTo>
                    <a:cubicBezTo>
                      <a:pt x="53" y="188"/>
                      <a:pt x="49" y="192"/>
                      <a:pt x="42" y="194"/>
                    </a:cubicBezTo>
                    <a:cubicBezTo>
                      <a:pt x="34" y="189"/>
                      <a:pt x="37" y="183"/>
                      <a:pt x="28" y="186"/>
                    </a:cubicBezTo>
                    <a:cubicBezTo>
                      <a:pt x="12" y="181"/>
                      <a:pt x="19" y="161"/>
                      <a:pt x="10" y="148"/>
                    </a:cubicBezTo>
                    <a:cubicBezTo>
                      <a:pt x="5" y="121"/>
                      <a:pt x="11" y="147"/>
                      <a:pt x="4" y="130"/>
                    </a:cubicBezTo>
                    <a:cubicBezTo>
                      <a:pt x="2" y="126"/>
                      <a:pt x="0" y="118"/>
                      <a:pt x="0" y="118"/>
                    </a:cubicBezTo>
                    <a:cubicBezTo>
                      <a:pt x="2" y="95"/>
                      <a:pt x="0" y="83"/>
                      <a:pt x="20" y="96"/>
                    </a:cubicBezTo>
                    <a:cubicBezTo>
                      <a:pt x="23" y="105"/>
                      <a:pt x="23" y="110"/>
                      <a:pt x="32" y="104"/>
                    </a:cubicBezTo>
                    <a:cubicBezTo>
                      <a:pt x="35" y="95"/>
                      <a:pt x="29" y="88"/>
                      <a:pt x="34" y="80"/>
                    </a:cubicBezTo>
                    <a:cubicBezTo>
                      <a:pt x="36" y="76"/>
                      <a:pt x="48" y="73"/>
                      <a:pt x="52" y="70"/>
                    </a:cubicBezTo>
                    <a:cubicBezTo>
                      <a:pt x="57" y="63"/>
                      <a:pt x="58" y="62"/>
                      <a:pt x="54" y="66"/>
                    </a:cubicBezTo>
                    <a:close/>
                  </a:path>
                </a:pathLst>
              </a:custGeom>
              <a:solidFill>
                <a:schemeClr val="folHlink"/>
              </a:solidFill>
              <a:ln w="9525">
                <a:noFill/>
                <a:round/>
                <a:headEnd/>
                <a:tailEnd/>
              </a:ln>
            </p:spPr>
            <p:txBody>
              <a:bodyPr/>
              <a:lstStyle/>
              <a:p>
                <a:endParaRPr lang="zh-CN" altLang="en-US"/>
              </a:p>
            </p:txBody>
          </p:sp>
          <p:sp>
            <p:nvSpPr>
              <p:cNvPr id="44" name="任意多边形 82959"/>
              <p:cNvSpPr>
                <a:spLocks noChangeArrowheads="1"/>
              </p:cNvSpPr>
              <p:nvPr userDrawn="1"/>
            </p:nvSpPr>
            <p:spPr bwMode="auto">
              <a:xfrm>
                <a:off x="2375" y="800"/>
                <a:ext cx="110" cy="32"/>
              </a:xfrm>
              <a:custGeom>
                <a:avLst/>
                <a:gdLst>
                  <a:gd name="T0" fmla="*/ 4 w 109"/>
                  <a:gd name="T1" fmla="*/ 19 h 38"/>
                  <a:gd name="T2" fmla="*/ 18 w 109"/>
                  <a:gd name="T3" fmla="*/ 6 h 38"/>
                  <a:gd name="T4" fmla="*/ 46 w 109"/>
                  <a:gd name="T5" fmla="*/ 12 h 38"/>
                  <a:gd name="T6" fmla="*/ 75 w 109"/>
                  <a:gd name="T7" fmla="*/ 8 h 38"/>
                  <a:gd name="T8" fmla="*/ 93 w 109"/>
                  <a:gd name="T9" fmla="*/ 0 h 38"/>
                  <a:gd name="T10" fmla="*/ 79 w 109"/>
                  <a:gd name="T11" fmla="*/ 16 h 38"/>
                  <a:gd name="T12" fmla="*/ 63 w 109"/>
                  <a:gd name="T13" fmla="*/ 23 h 38"/>
                  <a:gd name="T14" fmla="*/ 42 w 109"/>
                  <a:gd name="T15" fmla="*/ 19 h 38"/>
                  <a:gd name="T16" fmla="*/ 14 w 109"/>
                  <a:gd name="T17" fmla="*/ 18 h 38"/>
                  <a:gd name="T18" fmla="*/ 4 w 109"/>
                  <a:gd name="T19" fmla="*/ 19 h 3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9" h="38">
                    <a:moveTo>
                      <a:pt x="4" y="32"/>
                    </a:moveTo>
                    <a:cubicBezTo>
                      <a:pt x="7" y="22"/>
                      <a:pt x="7" y="14"/>
                      <a:pt x="18" y="10"/>
                    </a:cubicBezTo>
                    <a:cubicBezTo>
                      <a:pt x="28" y="12"/>
                      <a:pt x="37" y="14"/>
                      <a:pt x="46" y="20"/>
                    </a:cubicBezTo>
                    <a:cubicBezTo>
                      <a:pt x="62" y="15"/>
                      <a:pt x="54" y="17"/>
                      <a:pt x="72" y="14"/>
                    </a:cubicBezTo>
                    <a:cubicBezTo>
                      <a:pt x="77" y="9"/>
                      <a:pt x="90" y="0"/>
                      <a:pt x="90" y="0"/>
                    </a:cubicBezTo>
                    <a:cubicBezTo>
                      <a:pt x="109" y="6"/>
                      <a:pt x="85" y="23"/>
                      <a:pt x="76" y="26"/>
                    </a:cubicBezTo>
                    <a:cubicBezTo>
                      <a:pt x="71" y="33"/>
                      <a:pt x="68" y="35"/>
                      <a:pt x="60" y="38"/>
                    </a:cubicBezTo>
                    <a:cubicBezTo>
                      <a:pt x="54" y="36"/>
                      <a:pt x="42" y="32"/>
                      <a:pt x="42" y="32"/>
                    </a:cubicBezTo>
                    <a:cubicBezTo>
                      <a:pt x="33" y="23"/>
                      <a:pt x="26" y="26"/>
                      <a:pt x="14" y="30"/>
                    </a:cubicBezTo>
                    <a:cubicBezTo>
                      <a:pt x="1" y="28"/>
                      <a:pt x="0" y="24"/>
                      <a:pt x="4" y="32"/>
                    </a:cubicBezTo>
                    <a:close/>
                  </a:path>
                </a:pathLst>
              </a:custGeom>
              <a:solidFill>
                <a:schemeClr val="folHlink"/>
              </a:solidFill>
              <a:ln w="9525">
                <a:noFill/>
                <a:round/>
                <a:headEnd/>
                <a:tailEnd/>
              </a:ln>
            </p:spPr>
            <p:txBody>
              <a:bodyPr/>
              <a:lstStyle/>
              <a:p>
                <a:endParaRPr lang="zh-CN" altLang="en-US"/>
              </a:p>
            </p:txBody>
          </p:sp>
          <p:sp>
            <p:nvSpPr>
              <p:cNvPr id="45" name="任意多边形 82960"/>
              <p:cNvSpPr>
                <a:spLocks noChangeArrowheads="1"/>
              </p:cNvSpPr>
              <p:nvPr userDrawn="1"/>
            </p:nvSpPr>
            <p:spPr bwMode="auto">
              <a:xfrm>
                <a:off x="2370" y="839"/>
                <a:ext cx="75" cy="84"/>
              </a:xfrm>
              <a:custGeom>
                <a:avLst/>
                <a:gdLst>
                  <a:gd name="T0" fmla="*/ 8 w 76"/>
                  <a:gd name="T1" fmla="*/ 10 h 104"/>
                  <a:gd name="T2" fmla="*/ 18 w 76"/>
                  <a:gd name="T3" fmla="*/ 0 h 104"/>
                  <a:gd name="T4" fmla="*/ 34 w 76"/>
                  <a:gd name="T5" fmla="*/ 10 h 104"/>
                  <a:gd name="T6" fmla="*/ 59 w 76"/>
                  <a:gd name="T7" fmla="*/ 2 h 104"/>
                  <a:gd name="T8" fmla="*/ 43 w 76"/>
                  <a:gd name="T9" fmla="*/ 18 h 104"/>
                  <a:gd name="T10" fmla="*/ 51 w 76"/>
                  <a:gd name="T11" fmla="*/ 26 h 104"/>
                  <a:gd name="T12" fmla="*/ 55 w 76"/>
                  <a:gd name="T13" fmla="*/ 32 h 104"/>
                  <a:gd name="T14" fmla="*/ 43 w 76"/>
                  <a:gd name="T15" fmla="*/ 39 h 104"/>
                  <a:gd name="T16" fmla="*/ 34 w 76"/>
                  <a:gd name="T17" fmla="*/ 32 h 104"/>
                  <a:gd name="T18" fmla="*/ 22 w 76"/>
                  <a:gd name="T19" fmla="*/ 26 h 104"/>
                  <a:gd name="T20" fmla="*/ 28 w 76"/>
                  <a:gd name="T21" fmla="*/ 36 h 104"/>
                  <a:gd name="T22" fmla="*/ 30 w 76"/>
                  <a:gd name="T23" fmla="*/ 39 h 104"/>
                  <a:gd name="T24" fmla="*/ 20 w 76"/>
                  <a:gd name="T25" fmla="*/ 55 h 104"/>
                  <a:gd name="T26" fmla="*/ 12 w 76"/>
                  <a:gd name="T27" fmla="*/ 53 h 104"/>
                  <a:gd name="T28" fmla="*/ 8 w 76"/>
                  <a:gd name="T29" fmla="*/ 48 h 104"/>
                  <a:gd name="T30" fmla="*/ 0 w 76"/>
                  <a:gd name="T31" fmla="*/ 29 h 104"/>
                  <a:gd name="T32" fmla="*/ 2 w 76"/>
                  <a:gd name="T33" fmla="*/ 15 h 104"/>
                  <a:gd name="T34" fmla="*/ 8 w 76"/>
                  <a:gd name="T35" fmla="*/ 10 h 10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76" h="104">
                    <a:moveTo>
                      <a:pt x="8" y="18"/>
                    </a:moveTo>
                    <a:cubicBezTo>
                      <a:pt x="10" y="8"/>
                      <a:pt x="9" y="3"/>
                      <a:pt x="18" y="0"/>
                    </a:cubicBezTo>
                    <a:cubicBezTo>
                      <a:pt x="28" y="3"/>
                      <a:pt x="25" y="12"/>
                      <a:pt x="34" y="18"/>
                    </a:cubicBezTo>
                    <a:cubicBezTo>
                      <a:pt x="46" y="16"/>
                      <a:pt x="51" y="8"/>
                      <a:pt x="62" y="4"/>
                    </a:cubicBezTo>
                    <a:cubicBezTo>
                      <a:pt x="76" y="9"/>
                      <a:pt x="56" y="31"/>
                      <a:pt x="46" y="34"/>
                    </a:cubicBezTo>
                    <a:cubicBezTo>
                      <a:pt x="51" y="56"/>
                      <a:pt x="43" y="29"/>
                      <a:pt x="54" y="48"/>
                    </a:cubicBezTo>
                    <a:cubicBezTo>
                      <a:pt x="56" y="52"/>
                      <a:pt x="58" y="60"/>
                      <a:pt x="58" y="60"/>
                    </a:cubicBezTo>
                    <a:cubicBezTo>
                      <a:pt x="55" y="68"/>
                      <a:pt x="54" y="71"/>
                      <a:pt x="46" y="74"/>
                    </a:cubicBezTo>
                    <a:cubicBezTo>
                      <a:pt x="38" y="71"/>
                      <a:pt x="37" y="68"/>
                      <a:pt x="34" y="60"/>
                    </a:cubicBezTo>
                    <a:cubicBezTo>
                      <a:pt x="33" y="50"/>
                      <a:pt x="32" y="33"/>
                      <a:pt x="22" y="48"/>
                    </a:cubicBezTo>
                    <a:cubicBezTo>
                      <a:pt x="25" y="60"/>
                      <a:pt x="23" y="53"/>
                      <a:pt x="28" y="68"/>
                    </a:cubicBezTo>
                    <a:cubicBezTo>
                      <a:pt x="29" y="70"/>
                      <a:pt x="30" y="74"/>
                      <a:pt x="30" y="74"/>
                    </a:cubicBezTo>
                    <a:cubicBezTo>
                      <a:pt x="24" y="84"/>
                      <a:pt x="22" y="93"/>
                      <a:pt x="20" y="104"/>
                    </a:cubicBezTo>
                    <a:cubicBezTo>
                      <a:pt x="17" y="103"/>
                      <a:pt x="14" y="104"/>
                      <a:pt x="12" y="102"/>
                    </a:cubicBezTo>
                    <a:cubicBezTo>
                      <a:pt x="9" y="99"/>
                      <a:pt x="8" y="90"/>
                      <a:pt x="8" y="90"/>
                    </a:cubicBezTo>
                    <a:cubicBezTo>
                      <a:pt x="13" y="75"/>
                      <a:pt x="14" y="64"/>
                      <a:pt x="0" y="54"/>
                    </a:cubicBezTo>
                    <a:cubicBezTo>
                      <a:pt x="1" y="46"/>
                      <a:pt x="1" y="38"/>
                      <a:pt x="2" y="30"/>
                    </a:cubicBezTo>
                    <a:cubicBezTo>
                      <a:pt x="2" y="27"/>
                      <a:pt x="13" y="2"/>
                      <a:pt x="8" y="18"/>
                    </a:cubicBezTo>
                    <a:close/>
                  </a:path>
                </a:pathLst>
              </a:custGeom>
              <a:solidFill>
                <a:schemeClr val="folHlink"/>
              </a:solidFill>
              <a:ln w="9525">
                <a:noFill/>
                <a:round/>
                <a:headEnd/>
                <a:tailEnd/>
              </a:ln>
            </p:spPr>
            <p:txBody>
              <a:bodyPr/>
              <a:lstStyle/>
              <a:p>
                <a:endParaRPr lang="zh-CN" altLang="en-US"/>
              </a:p>
            </p:txBody>
          </p:sp>
          <p:sp>
            <p:nvSpPr>
              <p:cNvPr id="46" name="任意多边形 82961"/>
              <p:cNvSpPr>
                <a:spLocks noChangeArrowheads="1"/>
              </p:cNvSpPr>
              <p:nvPr userDrawn="1"/>
            </p:nvSpPr>
            <p:spPr bwMode="auto">
              <a:xfrm>
                <a:off x="2497" y="793"/>
                <a:ext cx="37" cy="49"/>
              </a:xfrm>
              <a:custGeom>
                <a:avLst/>
                <a:gdLst>
                  <a:gd name="T0" fmla="*/ 3 w 37"/>
                  <a:gd name="T1" fmla="*/ 14 h 61"/>
                  <a:gd name="T2" fmla="*/ 13 w 37"/>
                  <a:gd name="T3" fmla="*/ 0 h 61"/>
                  <a:gd name="T4" fmla="*/ 15 w 37"/>
                  <a:gd name="T5" fmla="*/ 14 h 61"/>
                  <a:gd name="T6" fmla="*/ 37 w 37"/>
                  <a:gd name="T7" fmla="*/ 20 h 61"/>
                  <a:gd name="T8" fmla="*/ 19 w 37"/>
                  <a:gd name="T9" fmla="*/ 22 h 61"/>
                  <a:gd name="T10" fmla="*/ 5 w 37"/>
                  <a:gd name="T11" fmla="*/ 31 h 61"/>
                  <a:gd name="T12" fmla="*/ 1 w 37"/>
                  <a:gd name="T13" fmla="*/ 18 h 61"/>
                  <a:gd name="T14" fmla="*/ 3 w 37"/>
                  <a:gd name="T15" fmla="*/ 14 h 6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7" h="61">
                    <a:moveTo>
                      <a:pt x="3" y="28"/>
                    </a:moveTo>
                    <a:cubicBezTo>
                      <a:pt x="5" y="14"/>
                      <a:pt x="2" y="7"/>
                      <a:pt x="13" y="0"/>
                    </a:cubicBezTo>
                    <a:cubicBezTo>
                      <a:pt x="26" y="9"/>
                      <a:pt x="23" y="17"/>
                      <a:pt x="15" y="28"/>
                    </a:cubicBezTo>
                    <a:cubicBezTo>
                      <a:pt x="25" y="31"/>
                      <a:pt x="33" y="27"/>
                      <a:pt x="37" y="38"/>
                    </a:cubicBezTo>
                    <a:cubicBezTo>
                      <a:pt x="30" y="45"/>
                      <a:pt x="28" y="47"/>
                      <a:pt x="19" y="44"/>
                    </a:cubicBezTo>
                    <a:cubicBezTo>
                      <a:pt x="13" y="54"/>
                      <a:pt x="18" y="61"/>
                      <a:pt x="5" y="58"/>
                    </a:cubicBezTo>
                    <a:cubicBezTo>
                      <a:pt x="0" y="50"/>
                      <a:pt x="3" y="44"/>
                      <a:pt x="1" y="34"/>
                    </a:cubicBezTo>
                    <a:cubicBezTo>
                      <a:pt x="2" y="32"/>
                      <a:pt x="3" y="28"/>
                      <a:pt x="3" y="28"/>
                    </a:cubicBezTo>
                    <a:close/>
                  </a:path>
                </a:pathLst>
              </a:custGeom>
              <a:solidFill>
                <a:schemeClr val="folHlink"/>
              </a:solidFill>
              <a:ln w="9525">
                <a:noFill/>
                <a:round/>
                <a:headEnd/>
                <a:tailEnd/>
              </a:ln>
            </p:spPr>
            <p:txBody>
              <a:bodyPr/>
              <a:lstStyle/>
              <a:p>
                <a:endParaRPr lang="zh-CN" altLang="en-US"/>
              </a:p>
            </p:txBody>
          </p:sp>
          <p:sp>
            <p:nvSpPr>
              <p:cNvPr id="47" name="任意多边形 82962"/>
              <p:cNvSpPr>
                <a:spLocks noChangeArrowheads="1"/>
              </p:cNvSpPr>
              <p:nvPr userDrawn="1"/>
            </p:nvSpPr>
            <p:spPr bwMode="auto">
              <a:xfrm>
                <a:off x="2506" y="869"/>
                <a:ext cx="47" cy="24"/>
              </a:xfrm>
              <a:custGeom>
                <a:avLst/>
                <a:gdLst>
                  <a:gd name="T0" fmla="*/ 7 w 49"/>
                  <a:gd name="T1" fmla="*/ 0 h 29"/>
                  <a:gd name="T2" fmla="*/ 26 w 49"/>
                  <a:gd name="T3" fmla="*/ 0 h 29"/>
                  <a:gd name="T4" fmla="*/ 43 w 49"/>
                  <a:gd name="T5" fmla="*/ 9 h 29"/>
                  <a:gd name="T6" fmla="*/ 32 w 49"/>
                  <a:gd name="T7" fmla="*/ 8 h 29"/>
                  <a:gd name="T8" fmla="*/ 3 w 49"/>
                  <a:gd name="T9" fmla="*/ 9 h 29"/>
                  <a:gd name="T10" fmla="*/ 7 w 49"/>
                  <a:gd name="T11" fmla="*/ 0 h 2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9" h="29">
                    <a:moveTo>
                      <a:pt x="7" y="0"/>
                    </a:moveTo>
                    <a:cubicBezTo>
                      <a:pt x="15" y="6"/>
                      <a:pt x="19" y="2"/>
                      <a:pt x="29" y="0"/>
                    </a:cubicBezTo>
                    <a:cubicBezTo>
                      <a:pt x="45" y="5"/>
                      <a:pt x="40" y="3"/>
                      <a:pt x="49" y="16"/>
                    </a:cubicBezTo>
                    <a:cubicBezTo>
                      <a:pt x="46" y="29"/>
                      <a:pt x="42" y="21"/>
                      <a:pt x="35" y="14"/>
                    </a:cubicBezTo>
                    <a:cubicBezTo>
                      <a:pt x="26" y="15"/>
                      <a:pt x="12" y="19"/>
                      <a:pt x="3" y="16"/>
                    </a:cubicBezTo>
                    <a:cubicBezTo>
                      <a:pt x="0" y="6"/>
                      <a:pt x="7" y="10"/>
                      <a:pt x="7" y="0"/>
                    </a:cubicBezTo>
                    <a:close/>
                  </a:path>
                </a:pathLst>
              </a:custGeom>
              <a:solidFill>
                <a:schemeClr val="folHlink"/>
              </a:solidFill>
              <a:ln w="9525">
                <a:noFill/>
                <a:round/>
                <a:headEnd/>
                <a:tailEnd/>
              </a:ln>
            </p:spPr>
            <p:txBody>
              <a:bodyPr/>
              <a:lstStyle/>
              <a:p>
                <a:endParaRPr lang="zh-CN" altLang="en-US"/>
              </a:p>
            </p:txBody>
          </p:sp>
          <p:sp>
            <p:nvSpPr>
              <p:cNvPr id="48" name="任意多边形 82963"/>
              <p:cNvSpPr>
                <a:spLocks noChangeArrowheads="1"/>
              </p:cNvSpPr>
              <p:nvPr userDrawn="1"/>
            </p:nvSpPr>
            <p:spPr bwMode="auto">
              <a:xfrm>
                <a:off x="2555" y="832"/>
                <a:ext cx="61" cy="42"/>
              </a:xfrm>
              <a:custGeom>
                <a:avLst/>
                <a:gdLst>
                  <a:gd name="T0" fmla="*/ 21 w 61"/>
                  <a:gd name="T1" fmla="*/ 25 h 48"/>
                  <a:gd name="T2" fmla="*/ 15 w 61"/>
                  <a:gd name="T3" fmla="*/ 18 h 48"/>
                  <a:gd name="T4" fmla="*/ 3 w 61"/>
                  <a:gd name="T5" fmla="*/ 15 h 48"/>
                  <a:gd name="T6" fmla="*/ 13 w 61"/>
                  <a:gd name="T7" fmla="*/ 5 h 48"/>
                  <a:gd name="T8" fmla="*/ 25 w 61"/>
                  <a:gd name="T9" fmla="*/ 0 h 48"/>
                  <a:gd name="T10" fmla="*/ 49 w 61"/>
                  <a:gd name="T11" fmla="*/ 7 h 48"/>
                  <a:gd name="T12" fmla="*/ 53 w 61"/>
                  <a:gd name="T13" fmla="*/ 14 h 48"/>
                  <a:gd name="T14" fmla="*/ 61 w 61"/>
                  <a:gd name="T15" fmla="*/ 22 h 48"/>
                  <a:gd name="T16" fmla="*/ 41 w 61"/>
                  <a:gd name="T17" fmla="*/ 25 h 48"/>
                  <a:gd name="T18" fmla="*/ 23 w 61"/>
                  <a:gd name="T19" fmla="*/ 30 h 48"/>
                  <a:gd name="T20" fmla="*/ 21 w 61"/>
                  <a:gd name="T21" fmla="*/ 25 h 4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1" h="48">
                    <a:moveTo>
                      <a:pt x="21" y="38"/>
                    </a:moveTo>
                    <a:cubicBezTo>
                      <a:pt x="19" y="34"/>
                      <a:pt x="19" y="29"/>
                      <a:pt x="15" y="26"/>
                    </a:cubicBezTo>
                    <a:cubicBezTo>
                      <a:pt x="12" y="24"/>
                      <a:pt x="3" y="22"/>
                      <a:pt x="3" y="22"/>
                    </a:cubicBezTo>
                    <a:cubicBezTo>
                      <a:pt x="0" y="12"/>
                      <a:pt x="5" y="12"/>
                      <a:pt x="13" y="8"/>
                    </a:cubicBezTo>
                    <a:cubicBezTo>
                      <a:pt x="17" y="6"/>
                      <a:pt x="25" y="0"/>
                      <a:pt x="25" y="0"/>
                    </a:cubicBezTo>
                    <a:cubicBezTo>
                      <a:pt x="37" y="2"/>
                      <a:pt x="41" y="2"/>
                      <a:pt x="49" y="10"/>
                    </a:cubicBezTo>
                    <a:cubicBezTo>
                      <a:pt x="45" y="21"/>
                      <a:pt x="46" y="12"/>
                      <a:pt x="53" y="20"/>
                    </a:cubicBezTo>
                    <a:cubicBezTo>
                      <a:pt x="56" y="24"/>
                      <a:pt x="61" y="32"/>
                      <a:pt x="61" y="32"/>
                    </a:cubicBezTo>
                    <a:cubicBezTo>
                      <a:pt x="56" y="47"/>
                      <a:pt x="53" y="42"/>
                      <a:pt x="41" y="38"/>
                    </a:cubicBezTo>
                    <a:cubicBezTo>
                      <a:pt x="27" y="47"/>
                      <a:pt x="34" y="48"/>
                      <a:pt x="23" y="44"/>
                    </a:cubicBezTo>
                    <a:cubicBezTo>
                      <a:pt x="22" y="42"/>
                      <a:pt x="21" y="38"/>
                      <a:pt x="21" y="38"/>
                    </a:cubicBezTo>
                    <a:close/>
                  </a:path>
                </a:pathLst>
              </a:custGeom>
              <a:solidFill>
                <a:schemeClr val="folHlink"/>
              </a:solidFill>
              <a:ln w="9525">
                <a:noFill/>
                <a:round/>
                <a:headEnd/>
                <a:tailEnd/>
              </a:ln>
            </p:spPr>
            <p:txBody>
              <a:bodyPr/>
              <a:lstStyle/>
              <a:p>
                <a:endParaRPr lang="zh-CN" altLang="en-US"/>
              </a:p>
            </p:txBody>
          </p:sp>
          <p:sp>
            <p:nvSpPr>
              <p:cNvPr id="49" name="任意多边形 82964"/>
              <p:cNvSpPr>
                <a:spLocks noChangeArrowheads="1"/>
              </p:cNvSpPr>
              <p:nvPr userDrawn="1"/>
            </p:nvSpPr>
            <p:spPr bwMode="auto">
              <a:xfrm>
                <a:off x="2572" y="852"/>
                <a:ext cx="286" cy="149"/>
              </a:xfrm>
              <a:custGeom>
                <a:avLst/>
                <a:gdLst>
                  <a:gd name="T0" fmla="*/ 46 w 286"/>
                  <a:gd name="T1" fmla="*/ 16 h 182"/>
                  <a:gd name="T2" fmla="*/ 36 w 286"/>
                  <a:gd name="T3" fmla="*/ 7 h 182"/>
                  <a:gd name="T4" fmla="*/ 26 w 286"/>
                  <a:gd name="T5" fmla="*/ 16 h 182"/>
                  <a:gd name="T6" fmla="*/ 0 w 286"/>
                  <a:gd name="T7" fmla="*/ 13 h 182"/>
                  <a:gd name="T8" fmla="*/ 10 w 286"/>
                  <a:gd name="T9" fmla="*/ 23 h 182"/>
                  <a:gd name="T10" fmla="*/ 16 w 286"/>
                  <a:gd name="T11" fmla="*/ 34 h 182"/>
                  <a:gd name="T12" fmla="*/ 24 w 286"/>
                  <a:gd name="T13" fmla="*/ 26 h 182"/>
                  <a:gd name="T14" fmla="*/ 30 w 286"/>
                  <a:gd name="T15" fmla="*/ 24 h 182"/>
                  <a:gd name="T16" fmla="*/ 48 w 286"/>
                  <a:gd name="T17" fmla="*/ 31 h 182"/>
                  <a:gd name="T18" fmla="*/ 70 w 286"/>
                  <a:gd name="T19" fmla="*/ 34 h 182"/>
                  <a:gd name="T20" fmla="*/ 88 w 286"/>
                  <a:gd name="T21" fmla="*/ 39 h 182"/>
                  <a:gd name="T22" fmla="*/ 106 w 286"/>
                  <a:gd name="T23" fmla="*/ 56 h 182"/>
                  <a:gd name="T24" fmla="*/ 104 w 286"/>
                  <a:gd name="T25" fmla="*/ 67 h 182"/>
                  <a:gd name="T26" fmla="*/ 98 w 286"/>
                  <a:gd name="T27" fmla="*/ 74 h 182"/>
                  <a:gd name="T28" fmla="*/ 122 w 286"/>
                  <a:gd name="T29" fmla="*/ 70 h 182"/>
                  <a:gd name="T30" fmla="*/ 140 w 286"/>
                  <a:gd name="T31" fmla="*/ 77 h 182"/>
                  <a:gd name="T32" fmla="*/ 168 w 286"/>
                  <a:gd name="T33" fmla="*/ 81 h 182"/>
                  <a:gd name="T34" fmla="*/ 174 w 286"/>
                  <a:gd name="T35" fmla="*/ 80 h 182"/>
                  <a:gd name="T36" fmla="*/ 168 w 286"/>
                  <a:gd name="T37" fmla="*/ 74 h 182"/>
                  <a:gd name="T38" fmla="*/ 178 w 286"/>
                  <a:gd name="T39" fmla="*/ 75 h 182"/>
                  <a:gd name="T40" fmla="*/ 186 w 286"/>
                  <a:gd name="T41" fmla="*/ 65 h 182"/>
                  <a:gd name="T42" fmla="*/ 202 w 286"/>
                  <a:gd name="T43" fmla="*/ 67 h 182"/>
                  <a:gd name="T44" fmla="*/ 214 w 286"/>
                  <a:gd name="T45" fmla="*/ 71 h 182"/>
                  <a:gd name="T46" fmla="*/ 244 w 286"/>
                  <a:gd name="T47" fmla="*/ 93 h 182"/>
                  <a:gd name="T48" fmla="*/ 262 w 286"/>
                  <a:gd name="T49" fmla="*/ 98 h 182"/>
                  <a:gd name="T50" fmla="*/ 284 w 286"/>
                  <a:gd name="T51" fmla="*/ 93 h 182"/>
                  <a:gd name="T52" fmla="*/ 268 w 286"/>
                  <a:gd name="T53" fmla="*/ 88 h 182"/>
                  <a:gd name="T54" fmla="*/ 256 w 286"/>
                  <a:gd name="T55" fmla="*/ 76 h 182"/>
                  <a:gd name="T56" fmla="*/ 250 w 286"/>
                  <a:gd name="T57" fmla="*/ 72 h 182"/>
                  <a:gd name="T58" fmla="*/ 248 w 286"/>
                  <a:gd name="T59" fmla="*/ 67 h 182"/>
                  <a:gd name="T60" fmla="*/ 236 w 286"/>
                  <a:gd name="T61" fmla="*/ 64 h 182"/>
                  <a:gd name="T62" fmla="*/ 240 w 286"/>
                  <a:gd name="T63" fmla="*/ 53 h 182"/>
                  <a:gd name="T64" fmla="*/ 220 w 286"/>
                  <a:gd name="T65" fmla="*/ 47 h 182"/>
                  <a:gd name="T66" fmla="*/ 210 w 286"/>
                  <a:gd name="T67" fmla="*/ 38 h 182"/>
                  <a:gd name="T68" fmla="*/ 190 w 286"/>
                  <a:gd name="T69" fmla="*/ 29 h 182"/>
                  <a:gd name="T70" fmla="*/ 168 w 286"/>
                  <a:gd name="T71" fmla="*/ 20 h 182"/>
                  <a:gd name="T72" fmla="*/ 156 w 286"/>
                  <a:gd name="T73" fmla="*/ 19 h 182"/>
                  <a:gd name="T74" fmla="*/ 120 w 286"/>
                  <a:gd name="T75" fmla="*/ 9 h 182"/>
                  <a:gd name="T76" fmla="*/ 102 w 286"/>
                  <a:gd name="T77" fmla="*/ 2 h 182"/>
                  <a:gd name="T78" fmla="*/ 96 w 286"/>
                  <a:gd name="T79" fmla="*/ 0 h 182"/>
                  <a:gd name="T80" fmla="*/ 70 w 286"/>
                  <a:gd name="T81" fmla="*/ 6 h 182"/>
                  <a:gd name="T82" fmla="*/ 56 w 286"/>
                  <a:gd name="T83" fmla="*/ 17 h 182"/>
                  <a:gd name="T84" fmla="*/ 46 w 286"/>
                  <a:gd name="T85" fmla="*/ 16 h 182"/>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286" h="182">
                    <a:moveTo>
                      <a:pt x="46" y="28"/>
                    </a:moveTo>
                    <a:cubicBezTo>
                      <a:pt x="41" y="14"/>
                      <a:pt x="46" y="17"/>
                      <a:pt x="36" y="14"/>
                    </a:cubicBezTo>
                    <a:cubicBezTo>
                      <a:pt x="31" y="17"/>
                      <a:pt x="26" y="30"/>
                      <a:pt x="26" y="30"/>
                    </a:cubicBezTo>
                    <a:cubicBezTo>
                      <a:pt x="12" y="25"/>
                      <a:pt x="19" y="21"/>
                      <a:pt x="0" y="24"/>
                    </a:cubicBezTo>
                    <a:cubicBezTo>
                      <a:pt x="2" y="33"/>
                      <a:pt x="2" y="37"/>
                      <a:pt x="10" y="42"/>
                    </a:cubicBezTo>
                    <a:cubicBezTo>
                      <a:pt x="12" y="49"/>
                      <a:pt x="14" y="55"/>
                      <a:pt x="16" y="62"/>
                    </a:cubicBezTo>
                    <a:cubicBezTo>
                      <a:pt x="24" y="59"/>
                      <a:pt x="27" y="57"/>
                      <a:pt x="24" y="48"/>
                    </a:cubicBezTo>
                    <a:cubicBezTo>
                      <a:pt x="26" y="47"/>
                      <a:pt x="28" y="43"/>
                      <a:pt x="30" y="44"/>
                    </a:cubicBezTo>
                    <a:cubicBezTo>
                      <a:pt x="48" y="48"/>
                      <a:pt x="36" y="52"/>
                      <a:pt x="48" y="56"/>
                    </a:cubicBezTo>
                    <a:cubicBezTo>
                      <a:pt x="74" y="65"/>
                      <a:pt x="47" y="56"/>
                      <a:pt x="70" y="62"/>
                    </a:cubicBezTo>
                    <a:cubicBezTo>
                      <a:pt x="77" y="64"/>
                      <a:pt x="88" y="72"/>
                      <a:pt x="88" y="72"/>
                    </a:cubicBezTo>
                    <a:cubicBezTo>
                      <a:pt x="96" y="84"/>
                      <a:pt x="102" y="87"/>
                      <a:pt x="106" y="102"/>
                    </a:cubicBezTo>
                    <a:cubicBezTo>
                      <a:pt x="105" y="109"/>
                      <a:pt x="106" y="115"/>
                      <a:pt x="104" y="122"/>
                    </a:cubicBezTo>
                    <a:cubicBezTo>
                      <a:pt x="103" y="126"/>
                      <a:pt x="94" y="132"/>
                      <a:pt x="98" y="134"/>
                    </a:cubicBezTo>
                    <a:cubicBezTo>
                      <a:pt x="106" y="137"/>
                      <a:pt x="122" y="128"/>
                      <a:pt x="122" y="128"/>
                    </a:cubicBezTo>
                    <a:cubicBezTo>
                      <a:pt x="130" y="131"/>
                      <a:pt x="133" y="135"/>
                      <a:pt x="140" y="140"/>
                    </a:cubicBezTo>
                    <a:cubicBezTo>
                      <a:pt x="148" y="145"/>
                      <a:pt x="159" y="145"/>
                      <a:pt x="168" y="148"/>
                    </a:cubicBezTo>
                    <a:cubicBezTo>
                      <a:pt x="170" y="147"/>
                      <a:pt x="173" y="148"/>
                      <a:pt x="174" y="146"/>
                    </a:cubicBezTo>
                    <a:cubicBezTo>
                      <a:pt x="176" y="142"/>
                      <a:pt x="164" y="136"/>
                      <a:pt x="168" y="134"/>
                    </a:cubicBezTo>
                    <a:cubicBezTo>
                      <a:pt x="171" y="132"/>
                      <a:pt x="175" y="135"/>
                      <a:pt x="178" y="136"/>
                    </a:cubicBezTo>
                    <a:cubicBezTo>
                      <a:pt x="182" y="131"/>
                      <a:pt x="186" y="118"/>
                      <a:pt x="186" y="118"/>
                    </a:cubicBezTo>
                    <a:cubicBezTo>
                      <a:pt x="189" y="119"/>
                      <a:pt x="199" y="120"/>
                      <a:pt x="202" y="122"/>
                    </a:cubicBezTo>
                    <a:cubicBezTo>
                      <a:pt x="206" y="124"/>
                      <a:pt x="214" y="130"/>
                      <a:pt x="214" y="130"/>
                    </a:cubicBezTo>
                    <a:cubicBezTo>
                      <a:pt x="224" y="145"/>
                      <a:pt x="228" y="158"/>
                      <a:pt x="244" y="168"/>
                    </a:cubicBezTo>
                    <a:cubicBezTo>
                      <a:pt x="250" y="172"/>
                      <a:pt x="262" y="178"/>
                      <a:pt x="262" y="178"/>
                    </a:cubicBezTo>
                    <a:cubicBezTo>
                      <a:pt x="265" y="178"/>
                      <a:pt x="286" y="182"/>
                      <a:pt x="284" y="170"/>
                    </a:cubicBezTo>
                    <a:cubicBezTo>
                      <a:pt x="283" y="164"/>
                      <a:pt x="268" y="160"/>
                      <a:pt x="268" y="160"/>
                    </a:cubicBezTo>
                    <a:cubicBezTo>
                      <a:pt x="261" y="150"/>
                      <a:pt x="270" y="143"/>
                      <a:pt x="256" y="138"/>
                    </a:cubicBezTo>
                    <a:cubicBezTo>
                      <a:pt x="254" y="136"/>
                      <a:pt x="251" y="135"/>
                      <a:pt x="250" y="132"/>
                    </a:cubicBezTo>
                    <a:cubicBezTo>
                      <a:pt x="248" y="129"/>
                      <a:pt x="250" y="125"/>
                      <a:pt x="248" y="122"/>
                    </a:cubicBezTo>
                    <a:cubicBezTo>
                      <a:pt x="246" y="118"/>
                      <a:pt x="240" y="118"/>
                      <a:pt x="236" y="116"/>
                    </a:cubicBezTo>
                    <a:cubicBezTo>
                      <a:pt x="230" y="107"/>
                      <a:pt x="227" y="100"/>
                      <a:pt x="240" y="96"/>
                    </a:cubicBezTo>
                    <a:cubicBezTo>
                      <a:pt x="236" y="83"/>
                      <a:pt x="236" y="84"/>
                      <a:pt x="220" y="86"/>
                    </a:cubicBezTo>
                    <a:cubicBezTo>
                      <a:pt x="209" y="82"/>
                      <a:pt x="208" y="82"/>
                      <a:pt x="210" y="70"/>
                    </a:cubicBezTo>
                    <a:cubicBezTo>
                      <a:pt x="207" y="60"/>
                      <a:pt x="199" y="57"/>
                      <a:pt x="190" y="54"/>
                    </a:cubicBezTo>
                    <a:cubicBezTo>
                      <a:pt x="181" y="45"/>
                      <a:pt x="181" y="42"/>
                      <a:pt x="168" y="38"/>
                    </a:cubicBezTo>
                    <a:cubicBezTo>
                      <a:pt x="164" y="37"/>
                      <a:pt x="156" y="34"/>
                      <a:pt x="156" y="34"/>
                    </a:cubicBezTo>
                    <a:cubicBezTo>
                      <a:pt x="146" y="24"/>
                      <a:pt x="134" y="21"/>
                      <a:pt x="120" y="16"/>
                    </a:cubicBezTo>
                    <a:cubicBezTo>
                      <a:pt x="113" y="14"/>
                      <a:pt x="108" y="8"/>
                      <a:pt x="102" y="4"/>
                    </a:cubicBezTo>
                    <a:cubicBezTo>
                      <a:pt x="100" y="3"/>
                      <a:pt x="96" y="0"/>
                      <a:pt x="96" y="0"/>
                    </a:cubicBezTo>
                    <a:cubicBezTo>
                      <a:pt x="83" y="2"/>
                      <a:pt x="79" y="1"/>
                      <a:pt x="70" y="10"/>
                    </a:cubicBezTo>
                    <a:cubicBezTo>
                      <a:pt x="67" y="19"/>
                      <a:pt x="63" y="27"/>
                      <a:pt x="56" y="32"/>
                    </a:cubicBezTo>
                    <a:cubicBezTo>
                      <a:pt x="49" y="30"/>
                      <a:pt x="52" y="31"/>
                      <a:pt x="46" y="28"/>
                    </a:cubicBezTo>
                    <a:close/>
                  </a:path>
                </a:pathLst>
              </a:custGeom>
              <a:solidFill>
                <a:schemeClr val="folHlink"/>
              </a:solidFill>
              <a:ln w="9525">
                <a:noFill/>
                <a:round/>
                <a:headEnd/>
                <a:tailEnd/>
              </a:ln>
            </p:spPr>
            <p:txBody>
              <a:bodyPr/>
              <a:lstStyle/>
              <a:p>
                <a:endParaRPr lang="zh-CN" altLang="en-US"/>
              </a:p>
            </p:txBody>
          </p:sp>
          <p:sp>
            <p:nvSpPr>
              <p:cNvPr id="50" name="任意多边形 82965"/>
              <p:cNvSpPr>
                <a:spLocks noChangeArrowheads="1"/>
              </p:cNvSpPr>
              <p:nvPr userDrawn="1"/>
            </p:nvSpPr>
            <p:spPr bwMode="auto">
              <a:xfrm>
                <a:off x="2820" y="866"/>
                <a:ext cx="78" cy="64"/>
              </a:xfrm>
              <a:custGeom>
                <a:avLst/>
                <a:gdLst>
                  <a:gd name="T0" fmla="*/ 1 w 78"/>
                  <a:gd name="T1" fmla="*/ 32 h 78"/>
                  <a:gd name="T2" fmla="*/ 27 w 78"/>
                  <a:gd name="T3" fmla="*/ 33 h 78"/>
                  <a:gd name="T4" fmla="*/ 45 w 78"/>
                  <a:gd name="T5" fmla="*/ 26 h 78"/>
                  <a:gd name="T6" fmla="*/ 57 w 78"/>
                  <a:gd name="T7" fmla="*/ 17 h 78"/>
                  <a:gd name="T8" fmla="*/ 43 w 78"/>
                  <a:gd name="T9" fmla="*/ 7 h 78"/>
                  <a:gd name="T10" fmla="*/ 43 w 78"/>
                  <a:gd name="T11" fmla="*/ 2 h 78"/>
                  <a:gd name="T12" fmla="*/ 71 w 78"/>
                  <a:gd name="T13" fmla="*/ 14 h 78"/>
                  <a:gd name="T14" fmla="*/ 67 w 78"/>
                  <a:gd name="T15" fmla="*/ 30 h 78"/>
                  <a:gd name="T16" fmla="*/ 33 w 78"/>
                  <a:gd name="T17" fmla="*/ 43 h 78"/>
                  <a:gd name="T18" fmla="*/ 9 w 78"/>
                  <a:gd name="T19" fmla="*/ 36 h 78"/>
                  <a:gd name="T20" fmla="*/ 3 w 78"/>
                  <a:gd name="T21" fmla="*/ 34 h 78"/>
                  <a:gd name="T22" fmla="*/ 1 w 78"/>
                  <a:gd name="T23" fmla="*/ 32 h 7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78" h="78">
                    <a:moveTo>
                      <a:pt x="1" y="58"/>
                    </a:moveTo>
                    <a:cubicBezTo>
                      <a:pt x="6" y="44"/>
                      <a:pt x="18" y="57"/>
                      <a:pt x="27" y="60"/>
                    </a:cubicBezTo>
                    <a:cubicBezTo>
                      <a:pt x="35" y="57"/>
                      <a:pt x="38" y="52"/>
                      <a:pt x="45" y="48"/>
                    </a:cubicBezTo>
                    <a:cubicBezTo>
                      <a:pt x="48" y="40"/>
                      <a:pt x="51" y="36"/>
                      <a:pt x="57" y="30"/>
                    </a:cubicBezTo>
                    <a:cubicBezTo>
                      <a:pt x="55" y="23"/>
                      <a:pt x="43" y="14"/>
                      <a:pt x="43" y="14"/>
                    </a:cubicBezTo>
                    <a:cubicBezTo>
                      <a:pt x="33" y="0"/>
                      <a:pt x="30" y="1"/>
                      <a:pt x="43" y="4"/>
                    </a:cubicBezTo>
                    <a:cubicBezTo>
                      <a:pt x="54" y="11"/>
                      <a:pt x="58" y="22"/>
                      <a:pt x="71" y="26"/>
                    </a:cubicBezTo>
                    <a:cubicBezTo>
                      <a:pt x="78" y="37"/>
                      <a:pt x="78" y="46"/>
                      <a:pt x="67" y="54"/>
                    </a:cubicBezTo>
                    <a:cubicBezTo>
                      <a:pt x="51" y="49"/>
                      <a:pt x="53" y="71"/>
                      <a:pt x="33" y="78"/>
                    </a:cubicBezTo>
                    <a:cubicBezTo>
                      <a:pt x="16" y="72"/>
                      <a:pt x="25" y="76"/>
                      <a:pt x="9" y="66"/>
                    </a:cubicBezTo>
                    <a:cubicBezTo>
                      <a:pt x="7" y="65"/>
                      <a:pt x="3" y="62"/>
                      <a:pt x="3" y="62"/>
                    </a:cubicBezTo>
                    <a:cubicBezTo>
                      <a:pt x="0" y="54"/>
                      <a:pt x="13" y="42"/>
                      <a:pt x="1" y="58"/>
                    </a:cubicBezTo>
                    <a:close/>
                  </a:path>
                </a:pathLst>
              </a:custGeom>
              <a:solidFill>
                <a:schemeClr val="folHlink"/>
              </a:solidFill>
              <a:ln w="9525">
                <a:noFill/>
                <a:round/>
                <a:headEnd/>
                <a:tailEnd/>
              </a:ln>
            </p:spPr>
            <p:txBody>
              <a:bodyPr/>
              <a:lstStyle/>
              <a:p>
                <a:endParaRPr lang="zh-CN" altLang="en-US"/>
              </a:p>
            </p:txBody>
          </p:sp>
          <p:sp>
            <p:nvSpPr>
              <p:cNvPr id="51" name="任意多边形 82966"/>
              <p:cNvSpPr>
                <a:spLocks noChangeArrowheads="1"/>
              </p:cNvSpPr>
              <p:nvPr userDrawn="1"/>
            </p:nvSpPr>
            <p:spPr bwMode="auto">
              <a:xfrm>
                <a:off x="2984" y="732"/>
                <a:ext cx="19" cy="14"/>
              </a:xfrm>
              <a:custGeom>
                <a:avLst/>
                <a:gdLst>
                  <a:gd name="T0" fmla="*/ 3 w 17"/>
                  <a:gd name="T1" fmla="*/ 2 h 18"/>
                  <a:gd name="T2" fmla="*/ 3 w 17"/>
                  <a:gd name="T3" fmla="*/ 7 h 18"/>
                  <a:gd name="T4" fmla="*/ 3 w 17"/>
                  <a:gd name="T5" fmla="*/ 2 h 18"/>
                  <a:gd name="T6" fmla="*/ 0 60000 65536"/>
                  <a:gd name="T7" fmla="*/ 0 60000 65536"/>
                  <a:gd name="T8" fmla="*/ 0 60000 65536"/>
                </a:gdLst>
                <a:ahLst/>
                <a:cxnLst>
                  <a:cxn ang="T6">
                    <a:pos x="T0" y="T1"/>
                  </a:cxn>
                  <a:cxn ang="T7">
                    <a:pos x="T2" y="T3"/>
                  </a:cxn>
                  <a:cxn ang="T8">
                    <a:pos x="T4" y="T5"/>
                  </a:cxn>
                </a:cxnLst>
                <a:rect l="0" t="0" r="r" b="b"/>
                <a:pathLst>
                  <a:path w="17" h="18">
                    <a:moveTo>
                      <a:pt x="3" y="4"/>
                    </a:moveTo>
                    <a:cubicBezTo>
                      <a:pt x="17" y="7"/>
                      <a:pt x="16" y="18"/>
                      <a:pt x="3" y="14"/>
                    </a:cubicBezTo>
                    <a:cubicBezTo>
                      <a:pt x="0" y="6"/>
                      <a:pt x="7" y="0"/>
                      <a:pt x="3" y="4"/>
                    </a:cubicBezTo>
                    <a:close/>
                  </a:path>
                </a:pathLst>
              </a:custGeom>
              <a:solidFill>
                <a:schemeClr val="folHlink"/>
              </a:solidFill>
              <a:ln w="9525">
                <a:noFill/>
                <a:round/>
                <a:headEnd/>
                <a:tailEnd/>
              </a:ln>
            </p:spPr>
            <p:txBody>
              <a:bodyPr/>
              <a:lstStyle/>
              <a:p>
                <a:endParaRPr lang="zh-CN" altLang="en-US"/>
              </a:p>
            </p:txBody>
          </p:sp>
          <p:sp>
            <p:nvSpPr>
              <p:cNvPr id="52" name="任意多边形 82967"/>
              <p:cNvSpPr>
                <a:spLocks noChangeArrowheads="1"/>
              </p:cNvSpPr>
              <p:nvPr userDrawn="1"/>
            </p:nvSpPr>
            <p:spPr bwMode="auto">
              <a:xfrm>
                <a:off x="3083" y="830"/>
                <a:ext cx="26" cy="19"/>
              </a:xfrm>
              <a:custGeom>
                <a:avLst/>
                <a:gdLst>
                  <a:gd name="T0" fmla="*/ 8 w 26"/>
                  <a:gd name="T1" fmla="*/ 9 h 22"/>
                  <a:gd name="T2" fmla="*/ 14 w 26"/>
                  <a:gd name="T3" fmla="*/ 0 h 22"/>
                  <a:gd name="T4" fmla="*/ 14 w 26"/>
                  <a:gd name="T5" fmla="*/ 14 h 22"/>
                  <a:gd name="T6" fmla="*/ 8 w 26"/>
                  <a:gd name="T7" fmla="*/ 9 h 2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6" h="22">
                    <a:moveTo>
                      <a:pt x="8" y="14"/>
                    </a:moveTo>
                    <a:cubicBezTo>
                      <a:pt x="5" y="6"/>
                      <a:pt x="5" y="3"/>
                      <a:pt x="14" y="0"/>
                    </a:cubicBezTo>
                    <a:cubicBezTo>
                      <a:pt x="26" y="4"/>
                      <a:pt x="23" y="16"/>
                      <a:pt x="14" y="22"/>
                    </a:cubicBezTo>
                    <a:cubicBezTo>
                      <a:pt x="0" y="17"/>
                      <a:pt x="13" y="3"/>
                      <a:pt x="8" y="14"/>
                    </a:cubicBezTo>
                    <a:close/>
                  </a:path>
                </a:pathLst>
              </a:custGeom>
              <a:solidFill>
                <a:schemeClr val="folHlink"/>
              </a:solidFill>
              <a:ln w="9525">
                <a:noFill/>
                <a:round/>
                <a:headEnd/>
                <a:tailEnd/>
              </a:ln>
            </p:spPr>
            <p:txBody>
              <a:bodyPr/>
              <a:lstStyle/>
              <a:p>
                <a:endParaRPr lang="zh-CN" altLang="en-US"/>
              </a:p>
            </p:txBody>
          </p:sp>
          <p:sp>
            <p:nvSpPr>
              <p:cNvPr id="53" name="任意多边形 82968"/>
              <p:cNvSpPr>
                <a:spLocks noChangeArrowheads="1"/>
              </p:cNvSpPr>
              <p:nvPr userDrawn="1"/>
            </p:nvSpPr>
            <p:spPr bwMode="auto">
              <a:xfrm>
                <a:off x="2766" y="610"/>
                <a:ext cx="19" cy="12"/>
              </a:xfrm>
              <a:custGeom>
                <a:avLst/>
                <a:gdLst>
                  <a:gd name="T0" fmla="*/ 7 w 20"/>
                  <a:gd name="T1" fmla="*/ 6 h 15"/>
                  <a:gd name="T2" fmla="*/ 14 w 20"/>
                  <a:gd name="T3" fmla="*/ 2 h 15"/>
                  <a:gd name="T4" fmla="*/ 9 w 20"/>
                  <a:gd name="T5" fmla="*/ 6 h 15"/>
                  <a:gd name="T6" fmla="*/ 7 w 20"/>
                  <a:gd name="T7" fmla="*/ 6 h 1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 h="15">
                    <a:moveTo>
                      <a:pt x="7" y="12"/>
                    </a:moveTo>
                    <a:cubicBezTo>
                      <a:pt x="0" y="1"/>
                      <a:pt x="6" y="0"/>
                      <a:pt x="17" y="2"/>
                    </a:cubicBezTo>
                    <a:cubicBezTo>
                      <a:pt x="20" y="10"/>
                      <a:pt x="18" y="15"/>
                      <a:pt x="9" y="12"/>
                    </a:cubicBezTo>
                    <a:cubicBezTo>
                      <a:pt x="4" y="4"/>
                      <a:pt x="4" y="4"/>
                      <a:pt x="7" y="12"/>
                    </a:cubicBezTo>
                    <a:close/>
                  </a:path>
                </a:pathLst>
              </a:custGeom>
              <a:solidFill>
                <a:schemeClr val="folHlink"/>
              </a:solidFill>
              <a:ln w="9525">
                <a:noFill/>
                <a:round/>
                <a:headEnd/>
                <a:tailEnd/>
              </a:ln>
            </p:spPr>
            <p:txBody>
              <a:bodyPr/>
              <a:lstStyle/>
              <a:p>
                <a:endParaRPr lang="zh-CN" altLang="en-US"/>
              </a:p>
            </p:txBody>
          </p:sp>
          <p:sp>
            <p:nvSpPr>
              <p:cNvPr id="54" name="任意多边形 82969"/>
              <p:cNvSpPr>
                <a:spLocks noChangeArrowheads="1"/>
              </p:cNvSpPr>
              <p:nvPr userDrawn="1"/>
            </p:nvSpPr>
            <p:spPr bwMode="auto">
              <a:xfrm>
                <a:off x="2600" y="712"/>
                <a:ext cx="19" cy="12"/>
              </a:xfrm>
              <a:custGeom>
                <a:avLst/>
                <a:gdLst>
                  <a:gd name="T0" fmla="*/ 7 w 20"/>
                  <a:gd name="T1" fmla="*/ 6 h 15"/>
                  <a:gd name="T2" fmla="*/ 12 w 20"/>
                  <a:gd name="T3" fmla="*/ 2 h 15"/>
                  <a:gd name="T4" fmla="*/ 12 w 20"/>
                  <a:gd name="T5" fmla="*/ 7 h 15"/>
                  <a:gd name="T6" fmla="*/ 7 w 20"/>
                  <a:gd name="T7" fmla="*/ 6 h 1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 h="15">
                    <a:moveTo>
                      <a:pt x="7" y="12"/>
                    </a:moveTo>
                    <a:cubicBezTo>
                      <a:pt x="0" y="2"/>
                      <a:pt x="3" y="0"/>
                      <a:pt x="15" y="2"/>
                    </a:cubicBezTo>
                    <a:cubicBezTo>
                      <a:pt x="16" y="4"/>
                      <a:pt x="20" y="12"/>
                      <a:pt x="15" y="14"/>
                    </a:cubicBezTo>
                    <a:cubicBezTo>
                      <a:pt x="12" y="15"/>
                      <a:pt x="7" y="12"/>
                      <a:pt x="7" y="12"/>
                    </a:cubicBezTo>
                    <a:close/>
                  </a:path>
                </a:pathLst>
              </a:custGeom>
              <a:solidFill>
                <a:schemeClr val="folHlink"/>
              </a:solidFill>
              <a:ln w="9525">
                <a:noFill/>
                <a:round/>
                <a:headEnd/>
                <a:tailEnd/>
              </a:ln>
            </p:spPr>
            <p:txBody>
              <a:bodyPr/>
              <a:lstStyle/>
              <a:p>
                <a:endParaRPr lang="zh-CN" altLang="en-US"/>
              </a:p>
            </p:txBody>
          </p:sp>
          <p:sp>
            <p:nvSpPr>
              <p:cNvPr id="55" name="任意多边形 82970"/>
              <p:cNvSpPr>
                <a:spLocks noChangeArrowheads="1"/>
              </p:cNvSpPr>
              <p:nvPr userDrawn="1"/>
            </p:nvSpPr>
            <p:spPr bwMode="auto">
              <a:xfrm>
                <a:off x="2417" y="680"/>
                <a:ext cx="80" cy="66"/>
              </a:xfrm>
              <a:custGeom>
                <a:avLst/>
                <a:gdLst>
                  <a:gd name="T0" fmla="*/ 0 w 80"/>
                  <a:gd name="T1" fmla="*/ 28 h 80"/>
                  <a:gd name="T2" fmla="*/ 14 w 80"/>
                  <a:gd name="T3" fmla="*/ 14 h 80"/>
                  <a:gd name="T4" fmla="*/ 26 w 80"/>
                  <a:gd name="T5" fmla="*/ 12 h 80"/>
                  <a:gd name="T6" fmla="*/ 48 w 80"/>
                  <a:gd name="T7" fmla="*/ 10 h 80"/>
                  <a:gd name="T8" fmla="*/ 58 w 80"/>
                  <a:gd name="T9" fmla="*/ 0 h 80"/>
                  <a:gd name="T10" fmla="*/ 80 w 80"/>
                  <a:gd name="T11" fmla="*/ 22 h 80"/>
                  <a:gd name="T12" fmla="*/ 70 w 80"/>
                  <a:gd name="T13" fmla="*/ 31 h 80"/>
                  <a:gd name="T14" fmla="*/ 54 w 80"/>
                  <a:gd name="T15" fmla="*/ 35 h 80"/>
                  <a:gd name="T16" fmla="*/ 48 w 80"/>
                  <a:gd name="T17" fmla="*/ 45 h 80"/>
                  <a:gd name="T18" fmla="*/ 32 w 80"/>
                  <a:gd name="T19" fmla="*/ 38 h 80"/>
                  <a:gd name="T20" fmla="*/ 38 w 80"/>
                  <a:gd name="T21" fmla="*/ 29 h 80"/>
                  <a:gd name="T22" fmla="*/ 30 w 80"/>
                  <a:gd name="T23" fmla="*/ 16 h 80"/>
                  <a:gd name="T24" fmla="*/ 20 w 80"/>
                  <a:gd name="T25" fmla="*/ 27 h 80"/>
                  <a:gd name="T26" fmla="*/ 8 w 80"/>
                  <a:gd name="T27" fmla="*/ 31 h 80"/>
                  <a:gd name="T28" fmla="*/ 0 w 80"/>
                  <a:gd name="T29" fmla="*/ 28 h 8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80" h="80">
                    <a:moveTo>
                      <a:pt x="0" y="50"/>
                    </a:moveTo>
                    <a:cubicBezTo>
                      <a:pt x="1" y="47"/>
                      <a:pt x="12" y="25"/>
                      <a:pt x="14" y="24"/>
                    </a:cubicBezTo>
                    <a:cubicBezTo>
                      <a:pt x="17" y="22"/>
                      <a:pt x="26" y="20"/>
                      <a:pt x="26" y="20"/>
                    </a:cubicBezTo>
                    <a:cubicBezTo>
                      <a:pt x="34" y="23"/>
                      <a:pt x="40" y="21"/>
                      <a:pt x="48" y="18"/>
                    </a:cubicBezTo>
                    <a:cubicBezTo>
                      <a:pt x="52" y="12"/>
                      <a:pt x="54" y="6"/>
                      <a:pt x="58" y="0"/>
                    </a:cubicBezTo>
                    <a:cubicBezTo>
                      <a:pt x="70" y="4"/>
                      <a:pt x="76" y="28"/>
                      <a:pt x="80" y="40"/>
                    </a:cubicBezTo>
                    <a:cubicBezTo>
                      <a:pt x="75" y="54"/>
                      <a:pt x="80" y="50"/>
                      <a:pt x="70" y="56"/>
                    </a:cubicBezTo>
                    <a:cubicBezTo>
                      <a:pt x="61" y="53"/>
                      <a:pt x="59" y="54"/>
                      <a:pt x="54" y="62"/>
                    </a:cubicBezTo>
                    <a:cubicBezTo>
                      <a:pt x="57" y="71"/>
                      <a:pt x="56" y="75"/>
                      <a:pt x="48" y="80"/>
                    </a:cubicBezTo>
                    <a:cubicBezTo>
                      <a:pt x="40" y="77"/>
                      <a:pt x="39" y="72"/>
                      <a:pt x="32" y="68"/>
                    </a:cubicBezTo>
                    <a:cubicBezTo>
                      <a:pt x="26" y="59"/>
                      <a:pt x="30" y="57"/>
                      <a:pt x="38" y="52"/>
                    </a:cubicBezTo>
                    <a:cubicBezTo>
                      <a:pt x="41" y="42"/>
                      <a:pt x="39" y="34"/>
                      <a:pt x="30" y="28"/>
                    </a:cubicBezTo>
                    <a:cubicBezTo>
                      <a:pt x="20" y="31"/>
                      <a:pt x="30" y="40"/>
                      <a:pt x="20" y="48"/>
                    </a:cubicBezTo>
                    <a:cubicBezTo>
                      <a:pt x="16" y="51"/>
                      <a:pt x="8" y="56"/>
                      <a:pt x="8" y="56"/>
                    </a:cubicBezTo>
                    <a:cubicBezTo>
                      <a:pt x="2" y="50"/>
                      <a:pt x="5" y="50"/>
                      <a:pt x="0" y="50"/>
                    </a:cubicBezTo>
                    <a:close/>
                  </a:path>
                </a:pathLst>
              </a:custGeom>
              <a:solidFill>
                <a:schemeClr val="folHlink"/>
              </a:solidFill>
              <a:ln w="9525">
                <a:noFill/>
                <a:round/>
                <a:headEnd/>
                <a:tailEnd/>
              </a:ln>
            </p:spPr>
            <p:txBody>
              <a:bodyPr/>
              <a:lstStyle/>
              <a:p>
                <a:endParaRPr lang="zh-CN" altLang="en-US"/>
              </a:p>
            </p:txBody>
          </p:sp>
          <p:sp>
            <p:nvSpPr>
              <p:cNvPr id="56" name="任意多边形 82971"/>
              <p:cNvSpPr>
                <a:spLocks noChangeArrowheads="1"/>
              </p:cNvSpPr>
              <p:nvPr userDrawn="1"/>
            </p:nvSpPr>
            <p:spPr bwMode="auto">
              <a:xfrm>
                <a:off x="2391" y="541"/>
                <a:ext cx="94" cy="142"/>
              </a:xfrm>
              <a:custGeom>
                <a:avLst/>
                <a:gdLst>
                  <a:gd name="T0" fmla="*/ 14 w 94"/>
                  <a:gd name="T1" fmla="*/ 52 h 174"/>
                  <a:gd name="T2" fmla="*/ 26 w 94"/>
                  <a:gd name="T3" fmla="*/ 69 h 174"/>
                  <a:gd name="T4" fmla="*/ 32 w 94"/>
                  <a:gd name="T5" fmla="*/ 59 h 174"/>
                  <a:gd name="T6" fmla="*/ 52 w 94"/>
                  <a:gd name="T7" fmla="*/ 55 h 174"/>
                  <a:gd name="T8" fmla="*/ 46 w 94"/>
                  <a:gd name="T9" fmla="*/ 67 h 174"/>
                  <a:gd name="T10" fmla="*/ 66 w 94"/>
                  <a:gd name="T11" fmla="*/ 69 h 174"/>
                  <a:gd name="T12" fmla="*/ 76 w 94"/>
                  <a:gd name="T13" fmla="*/ 78 h 174"/>
                  <a:gd name="T14" fmla="*/ 58 w 94"/>
                  <a:gd name="T15" fmla="*/ 81 h 174"/>
                  <a:gd name="T16" fmla="*/ 74 w 94"/>
                  <a:gd name="T17" fmla="*/ 95 h 174"/>
                  <a:gd name="T18" fmla="*/ 84 w 94"/>
                  <a:gd name="T19" fmla="*/ 84 h 174"/>
                  <a:gd name="T20" fmla="*/ 82 w 94"/>
                  <a:gd name="T21" fmla="*/ 60 h 174"/>
                  <a:gd name="T22" fmla="*/ 60 w 94"/>
                  <a:gd name="T23" fmla="*/ 58 h 174"/>
                  <a:gd name="T24" fmla="*/ 50 w 94"/>
                  <a:gd name="T25" fmla="*/ 45 h 174"/>
                  <a:gd name="T26" fmla="*/ 34 w 94"/>
                  <a:gd name="T27" fmla="*/ 45 h 174"/>
                  <a:gd name="T28" fmla="*/ 30 w 94"/>
                  <a:gd name="T29" fmla="*/ 38 h 174"/>
                  <a:gd name="T30" fmla="*/ 42 w 94"/>
                  <a:gd name="T31" fmla="*/ 23 h 174"/>
                  <a:gd name="T32" fmla="*/ 30 w 94"/>
                  <a:gd name="T33" fmla="*/ 0 h 174"/>
                  <a:gd name="T34" fmla="*/ 18 w 94"/>
                  <a:gd name="T35" fmla="*/ 12 h 174"/>
                  <a:gd name="T36" fmla="*/ 4 w 94"/>
                  <a:gd name="T37" fmla="*/ 25 h 174"/>
                  <a:gd name="T38" fmla="*/ 14 w 94"/>
                  <a:gd name="T39" fmla="*/ 42 h 174"/>
                  <a:gd name="T40" fmla="*/ 14 w 94"/>
                  <a:gd name="T41" fmla="*/ 52 h 17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94" h="174">
                    <a:moveTo>
                      <a:pt x="14" y="96"/>
                    </a:moveTo>
                    <a:cubicBezTo>
                      <a:pt x="11" y="109"/>
                      <a:pt x="15" y="120"/>
                      <a:pt x="26" y="128"/>
                    </a:cubicBezTo>
                    <a:cubicBezTo>
                      <a:pt x="34" y="120"/>
                      <a:pt x="35" y="119"/>
                      <a:pt x="32" y="108"/>
                    </a:cubicBezTo>
                    <a:cubicBezTo>
                      <a:pt x="35" y="92"/>
                      <a:pt x="39" y="92"/>
                      <a:pt x="52" y="100"/>
                    </a:cubicBezTo>
                    <a:cubicBezTo>
                      <a:pt x="59" y="110"/>
                      <a:pt x="49" y="114"/>
                      <a:pt x="46" y="124"/>
                    </a:cubicBezTo>
                    <a:cubicBezTo>
                      <a:pt x="50" y="137"/>
                      <a:pt x="57" y="129"/>
                      <a:pt x="66" y="126"/>
                    </a:cubicBezTo>
                    <a:cubicBezTo>
                      <a:pt x="77" y="129"/>
                      <a:pt x="79" y="131"/>
                      <a:pt x="76" y="142"/>
                    </a:cubicBezTo>
                    <a:cubicBezTo>
                      <a:pt x="67" y="139"/>
                      <a:pt x="65" y="141"/>
                      <a:pt x="58" y="148"/>
                    </a:cubicBezTo>
                    <a:cubicBezTo>
                      <a:pt x="60" y="160"/>
                      <a:pt x="62" y="170"/>
                      <a:pt x="74" y="174"/>
                    </a:cubicBezTo>
                    <a:cubicBezTo>
                      <a:pt x="77" y="165"/>
                      <a:pt x="74" y="157"/>
                      <a:pt x="84" y="154"/>
                    </a:cubicBezTo>
                    <a:cubicBezTo>
                      <a:pt x="91" y="143"/>
                      <a:pt x="94" y="122"/>
                      <a:pt x="82" y="112"/>
                    </a:cubicBezTo>
                    <a:cubicBezTo>
                      <a:pt x="77" y="108"/>
                      <a:pt x="66" y="108"/>
                      <a:pt x="60" y="106"/>
                    </a:cubicBezTo>
                    <a:cubicBezTo>
                      <a:pt x="65" y="92"/>
                      <a:pt x="66" y="87"/>
                      <a:pt x="50" y="82"/>
                    </a:cubicBezTo>
                    <a:cubicBezTo>
                      <a:pt x="48" y="82"/>
                      <a:pt x="37" y="86"/>
                      <a:pt x="34" y="82"/>
                    </a:cubicBezTo>
                    <a:cubicBezTo>
                      <a:pt x="32" y="79"/>
                      <a:pt x="30" y="70"/>
                      <a:pt x="30" y="70"/>
                    </a:cubicBezTo>
                    <a:cubicBezTo>
                      <a:pt x="32" y="54"/>
                      <a:pt x="32" y="52"/>
                      <a:pt x="42" y="42"/>
                    </a:cubicBezTo>
                    <a:cubicBezTo>
                      <a:pt x="41" y="30"/>
                      <a:pt x="45" y="5"/>
                      <a:pt x="30" y="0"/>
                    </a:cubicBezTo>
                    <a:cubicBezTo>
                      <a:pt x="14" y="4"/>
                      <a:pt x="16" y="4"/>
                      <a:pt x="18" y="22"/>
                    </a:cubicBezTo>
                    <a:cubicBezTo>
                      <a:pt x="16" y="39"/>
                      <a:pt x="15" y="35"/>
                      <a:pt x="4" y="46"/>
                    </a:cubicBezTo>
                    <a:cubicBezTo>
                      <a:pt x="0" y="59"/>
                      <a:pt x="5" y="67"/>
                      <a:pt x="14" y="76"/>
                    </a:cubicBezTo>
                    <a:cubicBezTo>
                      <a:pt x="15" y="80"/>
                      <a:pt x="17" y="93"/>
                      <a:pt x="14" y="96"/>
                    </a:cubicBezTo>
                    <a:close/>
                  </a:path>
                </a:pathLst>
              </a:custGeom>
              <a:solidFill>
                <a:schemeClr val="folHlink"/>
              </a:solidFill>
              <a:ln w="9525">
                <a:noFill/>
                <a:round/>
                <a:headEnd/>
                <a:tailEnd/>
              </a:ln>
            </p:spPr>
            <p:txBody>
              <a:bodyPr/>
              <a:lstStyle/>
              <a:p>
                <a:endParaRPr lang="zh-CN" altLang="en-US"/>
              </a:p>
            </p:txBody>
          </p:sp>
          <p:sp>
            <p:nvSpPr>
              <p:cNvPr id="57" name="任意多边形 82972"/>
              <p:cNvSpPr>
                <a:spLocks noChangeArrowheads="1"/>
              </p:cNvSpPr>
              <p:nvPr userDrawn="1"/>
            </p:nvSpPr>
            <p:spPr bwMode="auto">
              <a:xfrm>
                <a:off x="2415" y="644"/>
                <a:ext cx="32" cy="41"/>
              </a:xfrm>
              <a:custGeom>
                <a:avLst/>
                <a:gdLst>
                  <a:gd name="T0" fmla="*/ 6 w 32"/>
                  <a:gd name="T1" fmla="*/ 13 h 50"/>
                  <a:gd name="T2" fmla="*/ 12 w 32"/>
                  <a:gd name="T3" fmla="*/ 0 h 50"/>
                  <a:gd name="T4" fmla="*/ 20 w 32"/>
                  <a:gd name="T5" fmla="*/ 9 h 50"/>
                  <a:gd name="T6" fmla="*/ 22 w 32"/>
                  <a:gd name="T7" fmla="*/ 13 h 50"/>
                  <a:gd name="T8" fmla="*/ 28 w 32"/>
                  <a:gd name="T9" fmla="*/ 14 h 50"/>
                  <a:gd name="T10" fmla="*/ 32 w 32"/>
                  <a:gd name="T11" fmla="*/ 21 h 50"/>
                  <a:gd name="T12" fmla="*/ 18 w 32"/>
                  <a:gd name="T13" fmla="*/ 28 h 50"/>
                  <a:gd name="T14" fmla="*/ 6 w 32"/>
                  <a:gd name="T15" fmla="*/ 13 h 5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2" h="50">
                    <a:moveTo>
                      <a:pt x="6" y="24"/>
                    </a:moveTo>
                    <a:cubicBezTo>
                      <a:pt x="0" y="15"/>
                      <a:pt x="3" y="6"/>
                      <a:pt x="12" y="0"/>
                    </a:cubicBezTo>
                    <a:cubicBezTo>
                      <a:pt x="23" y="3"/>
                      <a:pt x="23" y="5"/>
                      <a:pt x="20" y="16"/>
                    </a:cubicBezTo>
                    <a:cubicBezTo>
                      <a:pt x="21" y="19"/>
                      <a:pt x="20" y="22"/>
                      <a:pt x="22" y="24"/>
                    </a:cubicBezTo>
                    <a:cubicBezTo>
                      <a:pt x="23" y="26"/>
                      <a:pt x="27" y="24"/>
                      <a:pt x="28" y="26"/>
                    </a:cubicBezTo>
                    <a:cubicBezTo>
                      <a:pt x="30" y="29"/>
                      <a:pt x="32" y="38"/>
                      <a:pt x="32" y="38"/>
                    </a:cubicBezTo>
                    <a:cubicBezTo>
                      <a:pt x="29" y="46"/>
                      <a:pt x="26" y="47"/>
                      <a:pt x="18" y="50"/>
                    </a:cubicBezTo>
                    <a:cubicBezTo>
                      <a:pt x="12" y="41"/>
                      <a:pt x="18" y="24"/>
                      <a:pt x="6" y="24"/>
                    </a:cubicBezTo>
                    <a:close/>
                  </a:path>
                </a:pathLst>
              </a:custGeom>
              <a:solidFill>
                <a:schemeClr val="folHlink"/>
              </a:solidFill>
              <a:ln w="9525">
                <a:noFill/>
                <a:round/>
                <a:headEnd/>
                <a:tailEnd/>
              </a:ln>
            </p:spPr>
            <p:txBody>
              <a:bodyPr/>
              <a:lstStyle/>
              <a:p>
                <a:endParaRPr lang="zh-CN" altLang="en-US"/>
              </a:p>
            </p:txBody>
          </p:sp>
          <p:sp>
            <p:nvSpPr>
              <p:cNvPr id="58" name="任意多边形 82973"/>
              <p:cNvSpPr>
                <a:spLocks noChangeArrowheads="1"/>
              </p:cNvSpPr>
              <p:nvPr userDrawn="1"/>
            </p:nvSpPr>
            <p:spPr bwMode="auto">
              <a:xfrm>
                <a:off x="2349" y="654"/>
                <a:ext cx="45" cy="41"/>
              </a:xfrm>
              <a:custGeom>
                <a:avLst/>
                <a:gdLst>
                  <a:gd name="T0" fmla="*/ 0 w 43"/>
                  <a:gd name="T1" fmla="*/ 25 h 50"/>
                  <a:gd name="T2" fmla="*/ 25 w 43"/>
                  <a:gd name="T3" fmla="*/ 11 h 50"/>
                  <a:gd name="T4" fmla="*/ 42 w 43"/>
                  <a:gd name="T5" fmla="*/ 0 h 50"/>
                  <a:gd name="T6" fmla="*/ 27 w 43"/>
                  <a:gd name="T7" fmla="*/ 16 h 50"/>
                  <a:gd name="T8" fmla="*/ 2 w 43"/>
                  <a:gd name="T9" fmla="*/ 28 h 50"/>
                  <a:gd name="T10" fmla="*/ 0 w 43"/>
                  <a:gd name="T11" fmla="*/ 25 h 5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3" h="50">
                    <a:moveTo>
                      <a:pt x="0" y="44"/>
                    </a:moveTo>
                    <a:cubicBezTo>
                      <a:pt x="6" y="38"/>
                      <a:pt x="18" y="29"/>
                      <a:pt x="22" y="20"/>
                    </a:cubicBezTo>
                    <a:cubicBezTo>
                      <a:pt x="27" y="10"/>
                      <a:pt x="25" y="4"/>
                      <a:pt x="36" y="0"/>
                    </a:cubicBezTo>
                    <a:cubicBezTo>
                      <a:pt x="43" y="11"/>
                      <a:pt x="36" y="24"/>
                      <a:pt x="24" y="28"/>
                    </a:cubicBezTo>
                    <a:cubicBezTo>
                      <a:pt x="21" y="38"/>
                      <a:pt x="12" y="47"/>
                      <a:pt x="2" y="50"/>
                    </a:cubicBezTo>
                    <a:cubicBezTo>
                      <a:pt x="1" y="48"/>
                      <a:pt x="0" y="44"/>
                      <a:pt x="0" y="44"/>
                    </a:cubicBezTo>
                    <a:close/>
                  </a:path>
                </a:pathLst>
              </a:custGeom>
              <a:solidFill>
                <a:schemeClr val="folHlink"/>
              </a:solidFill>
              <a:ln w="9525">
                <a:noFill/>
                <a:round/>
                <a:headEnd/>
                <a:tailEnd/>
              </a:ln>
            </p:spPr>
            <p:txBody>
              <a:bodyPr/>
              <a:lstStyle/>
              <a:p>
                <a:endParaRPr lang="zh-CN" altLang="en-US"/>
              </a:p>
            </p:txBody>
          </p:sp>
          <p:sp>
            <p:nvSpPr>
              <p:cNvPr id="59" name="任意多边形 82974"/>
              <p:cNvSpPr>
                <a:spLocks noChangeArrowheads="1"/>
              </p:cNvSpPr>
              <p:nvPr userDrawn="1"/>
            </p:nvSpPr>
            <p:spPr bwMode="auto">
              <a:xfrm>
                <a:off x="4808" y="597"/>
                <a:ext cx="701" cy="438"/>
              </a:xfrm>
              <a:custGeom>
                <a:avLst/>
                <a:gdLst>
                  <a:gd name="T0" fmla="*/ 68 w 471"/>
                  <a:gd name="T1" fmla="*/ 1060 h 281"/>
                  <a:gd name="T2" fmla="*/ 80 w 471"/>
                  <a:gd name="T3" fmla="*/ 948 h 281"/>
                  <a:gd name="T4" fmla="*/ 73 w 471"/>
                  <a:gd name="T5" fmla="*/ 927 h 281"/>
                  <a:gd name="T6" fmla="*/ 54 w 471"/>
                  <a:gd name="T7" fmla="*/ 826 h 281"/>
                  <a:gd name="T8" fmla="*/ 13 w 471"/>
                  <a:gd name="T9" fmla="*/ 814 h 281"/>
                  <a:gd name="T10" fmla="*/ 0 w 471"/>
                  <a:gd name="T11" fmla="*/ 723 h 281"/>
                  <a:gd name="T12" fmla="*/ 40 w 471"/>
                  <a:gd name="T13" fmla="*/ 683 h 281"/>
                  <a:gd name="T14" fmla="*/ 19 w 471"/>
                  <a:gd name="T15" fmla="*/ 625 h 281"/>
                  <a:gd name="T16" fmla="*/ 6 w 471"/>
                  <a:gd name="T17" fmla="*/ 605 h 281"/>
                  <a:gd name="T18" fmla="*/ 94 w 471"/>
                  <a:gd name="T19" fmla="*/ 454 h 281"/>
                  <a:gd name="T20" fmla="*/ 144 w 471"/>
                  <a:gd name="T21" fmla="*/ 365 h 281"/>
                  <a:gd name="T22" fmla="*/ 140 w 471"/>
                  <a:gd name="T23" fmla="*/ 265 h 281"/>
                  <a:gd name="T24" fmla="*/ 80 w 471"/>
                  <a:gd name="T25" fmla="*/ 162 h 281"/>
                  <a:gd name="T26" fmla="*/ 67 w 471"/>
                  <a:gd name="T27" fmla="*/ 122 h 281"/>
                  <a:gd name="T28" fmla="*/ 86 w 471"/>
                  <a:gd name="T29" fmla="*/ 136 h 281"/>
                  <a:gd name="T30" fmla="*/ 158 w 471"/>
                  <a:gd name="T31" fmla="*/ 134 h 281"/>
                  <a:gd name="T32" fmla="*/ 210 w 471"/>
                  <a:gd name="T33" fmla="*/ 41 h 281"/>
                  <a:gd name="T34" fmla="*/ 271 w 471"/>
                  <a:gd name="T35" fmla="*/ 0 h 281"/>
                  <a:gd name="T36" fmla="*/ 290 w 471"/>
                  <a:gd name="T37" fmla="*/ 8 h 281"/>
                  <a:gd name="T38" fmla="*/ 304 w 471"/>
                  <a:gd name="T39" fmla="*/ 34 h 281"/>
                  <a:gd name="T40" fmla="*/ 323 w 471"/>
                  <a:gd name="T41" fmla="*/ 19 h 281"/>
                  <a:gd name="T42" fmla="*/ 363 w 471"/>
                  <a:gd name="T43" fmla="*/ 30 h 281"/>
                  <a:gd name="T44" fmla="*/ 382 w 471"/>
                  <a:gd name="T45" fmla="*/ 34 h 281"/>
                  <a:gd name="T46" fmla="*/ 466 w 471"/>
                  <a:gd name="T47" fmla="*/ 53 h 281"/>
                  <a:gd name="T48" fmla="*/ 512 w 471"/>
                  <a:gd name="T49" fmla="*/ 90 h 281"/>
                  <a:gd name="T50" fmla="*/ 552 w 471"/>
                  <a:gd name="T51" fmla="*/ 64 h 281"/>
                  <a:gd name="T52" fmla="*/ 569 w 471"/>
                  <a:gd name="T53" fmla="*/ 53 h 281"/>
                  <a:gd name="T54" fmla="*/ 643 w 471"/>
                  <a:gd name="T55" fmla="*/ 53 h 281"/>
                  <a:gd name="T56" fmla="*/ 695 w 471"/>
                  <a:gd name="T57" fmla="*/ 122 h 281"/>
                  <a:gd name="T58" fmla="*/ 762 w 471"/>
                  <a:gd name="T59" fmla="*/ 223 h 281"/>
                  <a:gd name="T60" fmla="*/ 808 w 471"/>
                  <a:gd name="T61" fmla="*/ 265 h 281"/>
                  <a:gd name="T62" fmla="*/ 847 w 471"/>
                  <a:gd name="T63" fmla="*/ 257 h 281"/>
                  <a:gd name="T64" fmla="*/ 890 w 471"/>
                  <a:gd name="T65" fmla="*/ 245 h 281"/>
                  <a:gd name="T66" fmla="*/ 957 w 471"/>
                  <a:gd name="T67" fmla="*/ 270 h 281"/>
                  <a:gd name="T68" fmla="*/ 988 w 471"/>
                  <a:gd name="T69" fmla="*/ 306 h 281"/>
                  <a:gd name="T70" fmla="*/ 1015 w 471"/>
                  <a:gd name="T71" fmla="*/ 340 h 281"/>
                  <a:gd name="T72" fmla="*/ 1048 w 471"/>
                  <a:gd name="T73" fmla="*/ 421 h 281"/>
                  <a:gd name="T74" fmla="*/ 1061 w 471"/>
                  <a:gd name="T75" fmla="*/ 454 h 281"/>
                  <a:gd name="T76" fmla="*/ 1067 w 471"/>
                  <a:gd name="T77" fmla="*/ 474 h 281"/>
                  <a:gd name="T78" fmla="*/ 1021 w 471"/>
                  <a:gd name="T79" fmla="*/ 536 h 281"/>
                  <a:gd name="T80" fmla="*/ 1061 w 471"/>
                  <a:gd name="T81" fmla="*/ 535 h 281"/>
                  <a:gd name="T82" fmla="*/ 1128 w 471"/>
                  <a:gd name="T83" fmla="*/ 588 h 281"/>
                  <a:gd name="T84" fmla="*/ 1201 w 471"/>
                  <a:gd name="T85" fmla="*/ 595 h 281"/>
                  <a:gd name="T86" fmla="*/ 1253 w 471"/>
                  <a:gd name="T87" fmla="*/ 636 h 281"/>
                  <a:gd name="T88" fmla="*/ 1261 w 471"/>
                  <a:gd name="T89" fmla="*/ 652 h 281"/>
                  <a:gd name="T90" fmla="*/ 1261 w 471"/>
                  <a:gd name="T91" fmla="*/ 666 h 281"/>
                  <a:gd name="T92" fmla="*/ 1298 w 471"/>
                  <a:gd name="T93" fmla="*/ 652 h 281"/>
                  <a:gd name="T94" fmla="*/ 1319 w 471"/>
                  <a:gd name="T95" fmla="*/ 648 h 281"/>
                  <a:gd name="T96" fmla="*/ 1447 w 471"/>
                  <a:gd name="T97" fmla="*/ 700 h 281"/>
                  <a:gd name="T98" fmla="*/ 1473 w 471"/>
                  <a:gd name="T99" fmla="*/ 753 h 281"/>
                  <a:gd name="T100" fmla="*/ 1533 w 471"/>
                  <a:gd name="T101" fmla="*/ 761 h 281"/>
                  <a:gd name="T102" fmla="*/ 1552 w 471"/>
                  <a:gd name="T103" fmla="*/ 814 h 281"/>
                  <a:gd name="T104" fmla="*/ 1487 w 471"/>
                  <a:gd name="T105" fmla="*/ 977 h 281"/>
                  <a:gd name="T106" fmla="*/ 1433 w 471"/>
                  <a:gd name="T107" fmla="*/ 1065 h 281"/>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471" h="281">
                    <a:moveTo>
                      <a:pt x="21" y="280"/>
                    </a:moveTo>
                    <a:cubicBezTo>
                      <a:pt x="32" y="281"/>
                      <a:pt x="25" y="253"/>
                      <a:pt x="24" y="250"/>
                    </a:cubicBezTo>
                    <a:cubicBezTo>
                      <a:pt x="23" y="248"/>
                      <a:pt x="22" y="245"/>
                      <a:pt x="22" y="245"/>
                    </a:cubicBezTo>
                    <a:cubicBezTo>
                      <a:pt x="21" y="243"/>
                      <a:pt x="20" y="221"/>
                      <a:pt x="16" y="218"/>
                    </a:cubicBezTo>
                    <a:cubicBezTo>
                      <a:pt x="13" y="216"/>
                      <a:pt x="4" y="215"/>
                      <a:pt x="4" y="215"/>
                    </a:cubicBezTo>
                    <a:cubicBezTo>
                      <a:pt x="0" y="207"/>
                      <a:pt x="3" y="200"/>
                      <a:pt x="0" y="191"/>
                    </a:cubicBezTo>
                    <a:cubicBezTo>
                      <a:pt x="2" y="185"/>
                      <a:pt x="7" y="186"/>
                      <a:pt x="12" y="180"/>
                    </a:cubicBezTo>
                    <a:cubicBezTo>
                      <a:pt x="14" y="172"/>
                      <a:pt x="14" y="169"/>
                      <a:pt x="6" y="165"/>
                    </a:cubicBezTo>
                    <a:cubicBezTo>
                      <a:pt x="4" y="163"/>
                      <a:pt x="2" y="162"/>
                      <a:pt x="2" y="160"/>
                    </a:cubicBezTo>
                    <a:cubicBezTo>
                      <a:pt x="2" y="150"/>
                      <a:pt x="16" y="123"/>
                      <a:pt x="28" y="120"/>
                    </a:cubicBezTo>
                    <a:cubicBezTo>
                      <a:pt x="32" y="111"/>
                      <a:pt x="40" y="105"/>
                      <a:pt x="44" y="96"/>
                    </a:cubicBezTo>
                    <a:cubicBezTo>
                      <a:pt x="39" y="83"/>
                      <a:pt x="38" y="85"/>
                      <a:pt x="42" y="70"/>
                    </a:cubicBezTo>
                    <a:cubicBezTo>
                      <a:pt x="38" y="60"/>
                      <a:pt x="34" y="48"/>
                      <a:pt x="24" y="43"/>
                    </a:cubicBezTo>
                    <a:cubicBezTo>
                      <a:pt x="18" y="36"/>
                      <a:pt x="10" y="37"/>
                      <a:pt x="20" y="32"/>
                    </a:cubicBezTo>
                    <a:cubicBezTo>
                      <a:pt x="27" y="34"/>
                      <a:pt x="26" y="32"/>
                      <a:pt x="26" y="36"/>
                    </a:cubicBezTo>
                    <a:cubicBezTo>
                      <a:pt x="34" y="41"/>
                      <a:pt x="39" y="39"/>
                      <a:pt x="48" y="35"/>
                    </a:cubicBezTo>
                    <a:cubicBezTo>
                      <a:pt x="45" y="22"/>
                      <a:pt x="48" y="14"/>
                      <a:pt x="64" y="11"/>
                    </a:cubicBezTo>
                    <a:cubicBezTo>
                      <a:pt x="71" y="8"/>
                      <a:pt x="75" y="3"/>
                      <a:pt x="82" y="0"/>
                    </a:cubicBezTo>
                    <a:cubicBezTo>
                      <a:pt x="84" y="1"/>
                      <a:pt x="88" y="0"/>
                      <a:pt x="88" y="2"/>
                    </a:cubicBezTo>
                    <a:cubicBezTo>
                      <a:pt x="90" y="12"/>
                      <a:pt x="75" y="13"/>
                      <a:pt x="92" y="9"/>
                    </a:cubicBezTo>
                    <a:cubicBezTo>
                      <a:pt x="94" y="8"/>
                      <a:pt x="96" y="5"/>
                      <a:pt x="98" y="5"/>
                    </a:cubicBezTo>
                    <a:cubicBezTo>
                      <a:pt x="102" y="4"/>
                      <a:pt x="106" y="7"/>
                      <a:pt x="110" y="8"/>
                    </a:cubicBezTo>
                    <a:cubicBezTo>
                      <a:pt x="112" y="8"/>
                      <a:pt x="116" y="9"/>
                      <a:pt x="116" y="9"/>
                    </a:cubicBezTo>
                    <a:cubicBezTo>
                      <a:pt x="122" y="16"/>
                      <a:pt x="129" y="13"/>
                      <a:pt x="141" y="14"/>
                    </a:cubicBezTo>
                    <a:cubicBezTo>
                      <a:pt x="143" y="21"/>
                      <a:pt x="147" y="22"/>
                      <a:pt x="155" y="24"/>
                    </a:cubicBezTo>
                    <a:cubicBezTo>
                      <a:pt x="159" y="22"/>
                      <a:pt x="163" y="20"/>
                      <a:pt x="167" y="17"/>
                    </a:cubicBezTo>
                    <a:cubicBezTo>
                      <a:pt x="169" y="16"/>
                      <a:pt x="173" y="14"/>
                      <a:pt x="173" y="14"/>
                    </a:cubicBezTo>
                    <a:cubicBezTo>
                      <a:pt x="195" y="26"/>
                      <a:pt x="175" y="20"/>
                      <a:pt x="195" y="14"/>
                    </a:cubicBezTo>
                    <a:cubicBezTo>
                      <a:pt x="207" y="17"/>
                      <a:pt x="201" y="26"/>
                      <a:pt x="211" y="32"/>
                    </a:cubicBezTo>
                    <a:cubicBezTo>
                      <a:pt x="214" y="38"/>
                      <a:pt x="224" y="55"/>
                      <a:pt x="231" y="59"/>
                    </a:cubicBezTo>
                    <a:cubicBezTo>
                      <a:pt x="241" y="70"/>
                      <a:pt x="235" y="67"/>
                      <a:pt x="245" y="70"/>
                    </a:cubicBezTo>
                    <a:cubicBezTo>
                      <a:pt x="249" y="69"/>
                      <a:pt x="253" y="69"/>
                      <a:pt x="257" y="68"/>
                    </a:cubicBezTo>
                    <a:cubicBezTo>
                      <a:pt x="261" y="67"/>
                      <a:pt x="270" y="65"/>
                      <a:pt x="270" y="65"/>
                    </a:cubicBezTo>
                    <a:cubicBezTo>
                      <a:pt x="278" y="66"/>
                      <a:pt x="283" y="67"/>
                      <a:pt x="290" y="71"/>
                    </a:cubicBezTo>
                    <a:cubicBezTo>
                      <a:pt x="304" y="88"/>
                      <a:pt x="282" y="62"/>
                      <a:pt x="300" y="81"/>
                    </a:cubicBezTo>
                    <a:cubicBezTo>
                      <a:pt x="302" y="84"/>
                      <a:pt x="308" y="90"/>
                      <a:pt x="308" y="90"/>
                    </a:cubicBezTo>
                    <a:cubicBezTo>
                      <a:pt x="311" y="98"/>
                      <a:pt x="315" y="103"/>
                      <a:pt x="318" y="111"/>
                    </a:cubicBezTo>
                    <a:cubicBezTo>
                      <a:pt x="319" y="114"/>
                      <a:pt x="321" y="117"/>
                      <a:pt x="322" y="120"/>
                    </a:cubicBezTo>
                    <a:cubicBezTo>
                      <a:pt x="323" y="122"/>
                      <a:pt x="324" y="125"/>
                      <a:pt x="324" y="125"/>
                    </a:cubicBezTo>
                    <a:cubicBezTo>
                      <a:pt x="321" y="132"/>
                      <a:pt x="313" y="134"/>
                      <a:pt x="310" y="142"/>
                    </a:cubicBezTo>
                    <a:cubicBezTo>
                      <a:pt x="313" y="151"/>
                      <a:pt x="317" y="146"/>
                      <a:pt x="322" y="141"/>
                    </a:cubicBezTo>
                    <a:cubicBezTo>
                      <a:pt x="341" y="143"/>
                      <a:pt x="339" y="142"/>
                      <a:pt x="342" y="155"/>
                    </a:cubicBezTo>
                    <a:cubicBezTo>
                      <a:pt x="351" y="150"/>
                      <a:pt x="355" y="152"/>
                      <a:pt x="364" y="157"/>
                    </a:cubicBezTo>
                    <a:cubicBezTo>
                      <a:pt x="369" y="162"/>
                      <a:pt x="372" y="166"/>
                      <a:pt x="380" y="168"/>
                    </a:cubicBezTo>
                    <a:cubicBezTo>
                      <a:pt x="381" y="169"/>
                      <a:pt x="383" y="171"/>
                      <a:pt x="382" y="172"/>
                    </a:cubicBezTo>
                    <a:cubicBezTo>
                      <a:pt x="380" y="176"/>
                      <a:pt x="368" y="172"/>
                      <a:pt x="382" y="176"/>
                    </a:cubicBezTo>
                    <a:cubicBezTo>
                      <a:pt x="386" y="175"/>
                      <a:pt x="390" y="173"/>
                      <a:pt x="394" y="172"/>
                    </a:cubicBezTo>
                    <a:cubicBezTo>
                      <a:pt x="396" y="172"/>
                      <a:pt x="400" y="171"/>
                      <a:pt x="400" y="171"/>
                    </a:cubicBezTo>
                    <a:cubicBezTo>
                      <a:pt x="413" y="177"/>
                      <a:pt x="427" y="179"/>
                      <a:pt x="439" y="185"/>
                    </a:cubicBezTo>
                    <a:cubicBezTo>
                      <a:pt x="441" y="190"/>
                      <a:pt x="445" y="194"/>
                      <a:pt x="447" y="199"/>
                    </a:cubicBezTo>
                    <a:cubicBezTo>
                      <a:pt x="453" y="198"/>
                      <a:pt x="460" y="195"/>
                      <a:pt x="465" y="201"/>
                    </a:cubicBezTo>
                    <a:cubicBezTo>
                      <a:pt x="468" y="205"/>
                      <a:pt x="471" y="215"/>
                      <a:pt x="471" y="215"/>
                    </a:cubicBezTo>
                    <a:cubicBezTo>
                      <a:pt x="468" y="231"/>
                      <a:pt x="469" y="248"/>
                      <a:pt x="451" y="258"/>
                    </a:cubicBezTo>
                    <a:cubicBezTo>
                      <a:pt x="447" y="262"/>
                      <a:pt x="437" y="275"/>
                      <a:pt x="435" y="281"/>
                    </a:cubicBezTo>
                  </a:path>
                </a:pathLst>
              </a:custGeom>
              <a:solidFill>
                <a:schemeClr val="folHlink"/>
              </a:solidFill>
              <a:ln w="9525">
                <a:noFill/>
                <a:round/>
                <a:headEnd/>
                <a:tailEnd/>
              </a:ln>
            </p:spPr>
            <p:txBody>
              <a:bodyPr/>
              <a:lstStyle/>
              <a:p>
                <a:endParaRPr lang="zh-CN" altLang="en-US"/>
              </a:p>
            </p:txBody>
          </p:sp>
          <p:sp>
            <p:nvSpPr>
              <p:cNvPr id="60" name="任意多边形 82975"/>
              <p:cNvSpPr>
                <a:spLocks noChangeArrowheads="1"/>
              </p:cNvSpPr>
              <p:nvPr userDrawn="1"/>
            </p:nvSpPr>
            <p:spPr bwMode="auto">
              <a:xfrm>
                <a:off x="3880" y="-7"/>
                <a:ext cx="984" cy="692"/>
              </a:xfrm>
              <a:custGeom>
                <a:avLst/>
                <a:gdLst>
                  <a:gd name="T0" fmla="*/ 406 w 984"/>
                  <a:gd name="T1" fmla="*/ 3 h 844"/>
                  <a:gd name="T2" fmla="*/ 502 w 984"/>
                  <a:gd name="T3" fmla="*/ 19 h 844"/>
                  <a:gd name="T4" fmla="*/ 550 w 984"/>
                  <a:gd name="T5" fmla="*/ 20 h 844"/>
                  <a:gd name="T6" fmla="*/ 578 w 984"/>
                  <a:gd name="T7" fmla="*/ 72 h 844"/>
                  <a:gd name="T8" fmla="*/ 586 w 984"/>
                  <a:gd name="T9" fmla="*/ 50 h 844"/>
                  <a:gd name="T10" fmla="*/ 606 w 984"/>
                  <a:gd name="T11" fmla="*/ 39 h 844"/>
                  <a:gd name="T12" fmla="*/ 642 w 984"/>
                  <a:gd name="T13" fmla="*/ 69 h 844"/>
                  <a:gd name="T14" fmla="*/ 682 w 984"/>
                  <a:gd name="T15" fmla="*/ 54 h 844"/>
                  <a:gd name="T16" fmla="*/ 706 w 984"/>
                  <a:gd name="T17" fmla="*/ 48 h 844"/>
                  <a:gd name="T18" fmla="*/ 762 w 984"/>
                  <a:gd name="T19" fmla="*/ 2 h 844"/>
                  <a:gd name="T20" fmla="*/ 798 w 984"/>
                  <a:gd name="T21" fmla="*/ 39 h 844"/>
                  <a:gd name="T22" fmla="*/ 798 w 984"/>
                  <a:gd name="T23" fmla="*/ 72 h 844"/>
                  <a:gd name="T24" fmla="*/ 790 w 984"/>
                  <a:gd name="T25" fmla="*/ 88 h 844"/>
                  <a:gd name="T26" fmla="*/ 766 w 984"/>
                  <a:gd name="T27" fmla="*/ 89 h 844"/>
                  <a:gd name="T28" fmla="*/ 762 w 984"/>
                  <a:gd name="T29" fmla="*/ 102 h 844"/>
                  <a:gd name="T30" fmla="*/ 802 w 984"/>
                  <a:gd name="T31" fmla="*/ 125 h 844"/>
                  <a:gd name="T32" fmla="*/ 786 w 984"/>
                  <a:gd name="T33" fmla="*/ 177 h 844"/>
                  <a:gd name="T34" fmla="*/ 830 w 984"/>
                  <a:gd name="T35" fmla="*/ 228 h 844"/>
                  <a:gd name="T36" fmla="*/ 854 w 984"/>
                  <a:gd name="T37" fmla="*/ 248 h 844"/>
                  <a:gd name="T38" fmla="*/ 830 w 984"/>
                  <a:gd name="T39" fmla="*/ 248 h 844"/>
                  <a:gd name="T40" fmla="*/ 746 w 984"/>
                  <a:gd name="T41" fmla="*/ 208 h 844"/>
                  <a:gd name="T42" fmla="*/ 678 w 984"/>
                  <a:gd name="T43" fmla="*/ 222 h 844"/>
                  <a:gd name="T44" fmla="*/ 590 w 984"/>
                  <a:gd name="T45" fmla="*/ 244 h 844"/>
                  <a:gd name="T46" fmla="*/ 642 w 984"/>
                  <a:gd name="T47" fmla="*/ 319 h 844"/>
                  <a:gd name="T48" fmla="*/ 710 w 984"/>
                  <a:gd name="T49" fmla="*/ 336 h 844"/>
                  <a:gd name="T50" fmla="*/ 738 w 984"/>
                  <a:gd name="T51" fmla="*/ 303 h 844"/>
                  <a:gd name="T52" fmla="*/ 774 w 984"/>
                  <a:gd name="T53" fmla="*/ 314 h 844"/>
                  <a:gd name="T54" fmla="*/ 766 w 984"/>
                  <a:gd name="T55" fmla="*/ 348 h 844"/>
                  <a:gd name="T56" fmla="*/ 802 w 984"/>
                  <a:gd name="T57" fmla="*/ 369 h 844"/>
                  <a:gd name="T58" fmla="*/ 838 w 984"/>
                  <a:gd name="T59" fmla="*/ 362 h 844"/>
                  <a:gd name="T60" fmla="*/ 922 w 984"/>
                  <a:gd name="T61" fmla="*/ 444 h 844"/>
                  <a:gd name="T62" fmla="*/ 942 w 984"/>
                  <a:gd name="T63" fmla="*/ 455 h 844"/>
                  <a:gd name="T64" fmla="*/ 874 w 984"/>
                  <a:gd name="T65" fmla="*/ 446 h 844"/>
                  <a:gd name="T66" fmla="*/ 830 w 984"/>
                  <a:gd name="T67" fmla="*/ 417 h 844"/>
                  <a:gd name="T68" fmla="*/ 778 w 984"/>
                  <a:gd name="T69" fmla="*/ 391 h 844"/>
                  <a:gd name="T70" fmla="*/ 702 w 984"/>
                  <a:gd name="T71" fmla="*/ 365 h 844"/>
                  <a:gd name="T72" fmla="*/ 614 w 984"/>
                  <a:gd name="T73" fmla="*/ 357 h 844"/>
                  <a:gd name="T74" fmla="*/ 506 w 984"/>
                  <a:gd name="T75" fmla="*/ 327 h 844"/>
                  <a:gd name="T76" fmla="*/ 462 w 984"/>
                  <a:gd name="T77" fmla="*/ 279 h 844"/>
                  <a:gd name="T78" fmla="*/ 430 w 984"/>
                  <a:gd name="T79" fmla="*/ 255 h 844"/>
                  <a:gd name="T80" fmla="*/ 382 w 984"/>
                  <a:gd name="T81" fmla="*/ 237 h 844"/>
                  <a:gd name="T82" fmla="*/ 342 w 984"/>
                  <a:gd name="T83" fmla="*/ 203 h 844"/>
                  <a:gd name="T84" fmla="*/ 354 w 984"/>
                  <a:gd name="T85" fmla="*/ 228 h 844"/>
                  <a:gd name="T86" fmla="*/ 418 w 984"/>
                  <a:gd name="T87" fmla="*/ 272 h 844"/>
                  <a:gd name="T88" fmla="*/ 422 w 984"/>
                  <a:gd name="T89" fmla="*/ 289 h 844"/>
                  <a:gd name="T90" fmla="*/ 394 w 984"/>
                  <a:gd name="T91" fmla="*/ 275 h 844"/>
                  <a:gd name="T92" fmla="*/ 354 w 984"/>
                  <a:gd name="T93" fmla="*/ 257 h 844"/>
                  <a:gd name="T94" fmla="*/ 314 w 984"/>
                  <a:gd name="T95" fmla="*/ 222 h 844"/>
                  <a:gd name="T96" fmla="*/ 266 w 984"/>
                  <a:gd name="T97" fmla="*/ 191 h 844"/>
                  <a:gd name="T98" fmla="*/ 210 w 984"/>
                  <a:gd name="T99" fmla="*/ 173 h 844"/>
                  <a:gd name="T100" fmla="*/ 154 w 984"/>
                  <a:gd name="T101" fmla="*/ 131 h 844"/>
                  <a:gd name="T102" fmla="*/ 66 w 984"/>
                  <a:gd name="T103" fmla="*/ 36 h 844"/>
                  <a:gd name="T104" fmla="*/ 34 w 984"/>
                  <a:gd name="T105" fmla="*/ 20 h 844"/>
                  <a:gd name="T106" fmla="*/ 46 w 984"/>
                  <a:gd name="T107" fmla="*/ 12 h 844"/>
                  <a:gd name="T108" fmla="*/ 102 w 984"/>
                  <a:gd name="T109" fmla="*/ 39 h 844"/>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984" h="844">
                    <a:moveTo>
                      <a:pt x="82" y="38"/>
                    </a:moveTo>
                    <a:lnTo>
                      <a:pt x="406" y="6"/>
                    </a:lnTo>
                    <a:cubicBezTo>
                      <a:pt x="497" y="22"/>
                      <a:pt x="465" y="0"/>
                      <a:pt x="474" y="54"/>
                    </a:cubicBezTo>
                    <a:cubicBezTo>
                      <a:pt x="492" y="48"/>
                      <a:pt x="484" y="40"/>
                      <a:pt x="502" y="34"/>
                    </a:cubicBezTo>
                    <a:cubicBezTo>
                      <a:pt x="510" y="37"/>
                      <a:pt x="517" y="46"/>
                      <a:pt x="526" y="46"/>
                    </a:cubicBezTo>
                    <a:cubicBezTo>
                      <a:pt x="534" y="46"/>
                      <a:pt x="550" y="38"/>
                      <a:pt x="550" y="38"/>
                    </a:cubicBezTo>
                    <a:cubicBezTo>
                      <a:pt x="556" y="55"/>
                      <a:pt x="552" y="60"/>
                      <a:pt x="542" y="74"/>
                    </a:cubicBezTo>
                    <a:cubicBezTo>
                      <a:pt x="555" y="114"/>
                      <a:pt x="550" y="102"/>
                      <a:pt x="578" y="130"/>
                    </a:cubicBezTo>
                    <a:cubicBezTo>
                      <a:pt x="584" y="148"/>
                      <a:pt x="590" y="148"/>
                      <a:pt x="606" y="138"/>
                    </a:cubicBezTo>
                    <a:cubicBezTo>
                      <a:pt x="600" y="119"/>
                      <a:pt x="594" y="107"/>
                      <a:pt x="586" y="90"/>
                    </a:cubicBezTo>
                    <a:cubicBezTo>
                      <a:pt x="583" y="82"/>
                      <a:pt x="578" y="66"/>
                      <a:pt x="578" y="66"/>
                    </a:cubicBezTo>
                    <a:cubicBezTo>
                      <a:pt x="585" y="44"/>
                      <a:pt x="597" y="56"/>
                      <a:pt x="606" y="70"/>
                    </a:cubicBezTo>
                    <a:cubicBezTo>
                      <a:pt x="609" y="86"/>
                      <a:pt x="608" y="117"/>
                      <a:pt x="626" y="90"/>
                    </a:cubicBezTo>
                    <a:cubicBezTo>
                      <a:pt x="648" y="97"/>
                      <a:pt x="646" y="104"/>
                      <a:pt x="642" y="126"/>
                    </a:cubicBezTo>
                    <a:cubicBezTo>
                      <a:pt x="650" y="150"/>
                      <a:pt x="665" y="141"/>
                      <a:pt x="682" y="130"/>
                    </a:cubicBezTo>
                    <a:cubicBezTo>
                      <a:pt x="689" y="108"/>
                      <a:pt x="673" y="124"/>
                      <a:pt x="682" y="98"/>
                    </a:cubicBezTo>
                    <a:cubicBezTo>
                      <a:pt x="683" y="94"/>
                      <a:pt x="690" y="96"/>
                      <a:pt x="694" y="94"/>
                    </a:cubicBezTo>
                    <a:cubicBezTo>
                      <a:pt x="698" y="92"/>
                      <a:pt x="702" y="89"/>
                      <a:pt x="706" y="86"/>
                    </a:cubicBezTo>
                    <a:cubicBezTo>
                      <a:pt x="717" y="54"/>
                      <a:pt x="688" y="54"/>
                      <a:pt x="742" y="46"/>
                    </a:cubicBezTo>
                    <a:cubicBezTo>
                      <a:pt x="748" y="27"/>
                      <a:pt x="741" y="9"/>
                      <a:pt x="762" y="2"/>
                    </a:cubicBezTo>
                    <a:cubicBezTo>
                      <a:pt x="788" y="11"/>
                      <a:pt x="777" y="38"/>
                      <a:pt x="802" y="46"/>
                    </a:cubicBezTo>
                    <a:cubicBezTo>
                      <a:pt x="831" y="36"/>
                      <a:pt x="805" y="63"/>
                      <a:pt x="798" y="70"/>
                    </a:cubicBezTo>
                    <a:cubicBezTo>
                      <a:pt x="789" y="96"/>
                      <a:pt x="787" y="96"/>
                      <a:pt x="802" y="118"/>
                    </a:cubicBezTo>
                    <a:cubicBezTo>
                      <a:pt x="801" y="122"/>
                      <a:pt x="801" y="127"/>
                      <a:pt x="798" y="130"/>
                    </a:cubicBezTo>
                    <a:cubicBezTo>
                      <a:pt x="794" y="133"/>
                      <a:pt x="784" y="129"/>
                      <a:pt x="782" y="134"/>
                    </a:cubicBezTo>
                    <a:cubicBezTo>
                      <a:pt x="780" y="142"/>
                      <a:pt x="790" y="158"/>
                      <a:pt x="790" y="158"/>
                    </a:cubicBezTo>
                    <a:cubicBezTo>
                      <a:pt x="786" y="161"/>
                      <a:pt x="783" y="165"/>
                      <a:pt x="778" y="166"/>
                    </a:cubicBezTo>
                    <a:cubicBezTo>
                      <a:pt x="774" y="167"/>
                      <a:pt x="769" y="159"/>
                      <a:pt x="766" y="162"/>
                    </a:cubicBezTo>
                    <a:cubicBezTo>
                      <a:pt x="758" y="170"/>
                      <a:pt x="794" y="182"/>
                      <a:pt x="794" y="182"/>
                    </a:cubicBezTo>
                    <a:cubicBezTo>
                      <a:pt x="804" y="211"/>
                      <a:pt x="775" y="190"/>
                      <a:pt x="762" y="186"/>
                    </a:cubicBezTo>
                    <a:cubicBezTo>
                      <a:pt x="767" y="194"/>
                      <a:pt x="773" y="202"/>
                      <a:pt x="778" y="210"/>
                    </a:cubicBezTo>
                    <a:cubicBezTo>
                      <a:pt x="783" y="218"/>
                      <a:pt x="802" y="226"/>
                      <a:pt x="802" y="226"/>
                    </a:cubicBezTo>
                    <a:cubicBezTo>
                      <a:pt x="813" y="242"/>
                      <a:pt x="804" y="245"/>
                      <a:pt x="810" y="262"/>
                    </a:cubicBezTo>
                    <a:cubicBezTo>
                      <a:pt x="803" y="282"/>
                      <a:pt x="793" y="301"/>
                      <a:pt x="786" y="322"/>
                    </a:cubicBezTo>
                    <a:cubicBezTo>
                      <a:pt x="783" y="330"/>
                      <a:pt x="778" y="346"/>
                      <a:pt x="778" y="346"/>
                    </a:cubicBezTo>
                    <a:cubicBezTo>
                      <a:pt x="785" y="366"/>
                      <a:pt x="817" y="394"/>
                      <a:pt x="830" y="414"/>
                    </a:cubicBezTo>
                    <a:cubicBezTo>
                      <a:pt x="835" y="422"/>
                      <a:pt x="841" y="430"/>
                      <a:pt x="846" y="438"/>
                    </a:cubicBezTo>
                    <a:cubicBezTo>
                      <a:pt x="849" y="442"/>
                      <a:pt x="854" y="450"/>
                      <a:pt x="854" y="450"/>
                    </a:cubicBezTo>
                    <a:cubicBezTo>
                      <a:pt x="853" y="457"/>
                      <a:pt x="855" y="466"/>
                      <a:pt x="850" y="470"/>
                    </a:cubicBezTo>
                    <a:cubicBezTo>
                      <a:pt x="844" y="475"/>
                      <a:pt x="831" y="451"/>
                      <a:pt x="830" y="450"/>
                    </a:cubicBezTo>
                    <a:cubicBezTo>
                      <a:pt x="811" y="431"/>
                      <a:pt x="789" y="421"/>
                      <a:pt x="774" y="398"/>
                    </a:cubicBezTo>
                    <a:cubicBezTo>
                      <a:pt x="769" y="379"/>
                      <a:pt x="766" y="371"/>
                      <a:pt x="746" y="378"/>
                    </a:cubicBezTo>
                    <a:cubicBezTo>
                      <a:pt x="717" y="368"/>
                      <a:pt x="730" y="368"/>
                      <a:pt x="706" y="374"/>
                    </a:cubicBezTo>
                    <a:cubicBezTo>
                      <a:pt x="688" y="402"/>
                      <a:pt x="699" y="395"/>
                      <a:pt x="678" y="402"/>
                    </a:cubicBezTo>
                    <a:cubicBezTo>
                      <a:pt x="654" y="386"/>
                      <a:pt x="650" y="390"/>
                      <a:pt x="618" y="394"/>
                    </a:cubicBezTo>
                    <a:cubicBezTo>
                      <a:pt x="607" y="411"/>
                      <a:pt x="601" y="426"/>
                      <a:pt x="590" y="442"/>
                    </a:cubicBezTo>
                    <a:cubicBezTo>
                      <a:pt x="600" y="471"/>
                      <a:pt x="593" y="459"/>
                      <a:pt x="606" y="478"/>
                    </a:cubicBezTo>
                    <a:cubicBezTo>
                      <a:pt x="593" y="518"/>
                      <a:pt x="622" y="548"/>
                      <a:pt x="642" y="578"/>
                    </a:cubicBezTo>
                    <a:cubicBezTo>
                      <a:pt x="651" y="591"/>
                      <a:pt x="651" y="601"/>
                      <a:pt x="666" y="606"/>
                    </a:cubicBezTo>
                    <a:cubicBezTo>
                      <a:pt x="680" y="627"/>
                      <a:pt x="691" y="623"/>
                      <a:pt x="710" y="610"/>
                    </a:cubicBezTo>
                    <a:cubicBezTo>
                      <a:pt x="729" y="616"/>
                      <a:pt x="729" y="606"/>
                      <a:pt x="734" y="590"/>
                    </a:cubicBezTo>
                    <a:cubicBezTo>
                      <a:pt x="735" y="577"/>
                      <a:pt x="731" y="562"/>
                      <a:pt x="738" y="550"/>
                    </a:cubicBezTo>
                    <a:cubicBezTo>
                      <a:pt x="742" y="543"/>
                      <a:pt x="762" y="542"/>
                      <a:pt x="762" y="542"/>
                    </a:cubicBezTo>
                    <a:cubicBezTo>
                      <a:pt x="783" y="547"/>
                      <a:pt x="786" y="552"/>
                      <a:pt x="774" y="570"/>
                    </a:cubicBezTo>
                    <a:cubicBezTo>
                      <a:pt x="779" y="590"/>
                      <a:pt x="790" y="605"/>
                      <a:pt x="770" y="618"/>
                    </a:cubicBezTo>
                    <a:cubicBezTo>
                      <a:pt x="769" y="622"/>
                      <a:pt x="764" y="626"/>
                      <a:pt x="766" y="630"/>
                    </a:cubicBezTo>
                    <a:cubicBezTo>
                      <a:pt x="768" y="634"/>
                      <a:pt x="775" y="634"/>
                      <a:pt x="778" y="638"/>
                    </a:cubicBezTo>
                    <a:cubicBezTo>
                      <a:pt x="788" y="651"/>
                      <a:pt x="786" y="660"/>
                      <a:pt x="802" y="670"/>
                    </a:cubicBezTo>
                    <a:cubicBezTo>
                      <a:pt x="810" y="667"/>
                      <a:pt x="818" y="665"/>
                      <a:pt x="826" y="662"/>
                    </a:cubicBezTo>
                    <a:cubicBezTo>
                      <a:pt x="830" y="661"/>
                      <a:pt x="838" y="658"/>
                      <a:pt x="838" y="658"/>
                    </a:cubicBezTo>
                    <a:cubicBezTo>
                      <a:pt x="857" y="664"/>
                      <a:pt x="864" y="680"/>
                      <a:pt x="870" y="698"/>
                    </a:cubicBezTo>
                    <a:cubicBezTo>
                      <a:pt x="859" y="731"/>
                      <a:pt x="887" y="794"/>
                      <a:pt x="922" y="806"/>
                    </a:cubicBezTo>
                    <a:cubicBezTo>
                      <a:pt x="938" y="801"/>
                      <a:pt x="941" y="792"/>
                      <a:pt x="958" y="798"/>
                    </a:cubicBezTo>
                    <a:cubicBezTo>
                      <a:pt x="984" y="837"/>
                      <a:pt x="928" y="784"/>
                      <a:pt x="942" y="826"/>
                    </a:cubicBezTo>
                    <a:cubicBezTo>
                      <a:pt x="936" y="844"/>
                      <a:pt x="930" y="844"/>
                      <a:pt x="914" y="834"/>
                    </a:cubicBezTo>
                    <a:cubicBezTo>
                      <a:pt x="903" y="817"/>
                      <a:pt x="890" y="821"/>
                      <a:pt x="874" y="810"/>
                    </a:cubicBezTo>
                    <a:cubicBezTo>
                      <a:pt x="851" y="776"/>
                      <a:pt x="882" y="816"/>
                      <a:pt x="854" y="794"/>
                    </a:cubicBezTo>
                    <a:cubicBezTo>
                      <a:pt x="843" y="785"/>
                      <a:pt x="840" y="768"/>
                      <a:pt x="830" y="758"/>
                    </a:cubicBezTo>
                    <a:cubicBezTo>
                      <a:pt x="824" y="739"/>
                      <a:pt x="817" y="724"/>
                      <a:pt x="798" y="718"/>
                    </a:cubicBezTo>
                    <a:cubicBezTo>
                      <a:pt x="791" y="696"/>
                      <a:pt x="800" y="712"/>
                      <a:pt x="778" y="710"/>
                    </a:cubicBezTo>
                    <a:cubicBezTo>
                      <a:pt x="767" y="709"/>
                      <a:pt x="746" y="702"/>
                      <a:pt x="746" y="702"/>
                    </a:cubicBezTo>
                    <a:cubicBezTo>
                      <a:pt x="729" y="691"/>
                      <a:pt x="720" y="674"/>
                      <a:pt x="702" y="662"/>
                    </a:cubicBezTo>
                    <a:cubicBezTo>
                      <a:pt x="694" y="665"/>
                      <a:pt x="687" y="673"/>
                      <a:pt x="678" y="674"/>
                    </a:cubicBezTo>
                    <a:cubicBezTo>
                      <a:pt x="657" y="677"/>
                      <a:pt x="630" y="657"/>
                      <a:pt x="614" y="646"/>
                    </a:cubicBezTo>
                    <a:cubicBezTo>
                      <a:pt x="600" y="637"/>
                      <a:pt x="580" y="639"/>
                      <a:pt x="566" y="630"/>
                    </a:cubicBezTo>
                    <a:cubicBezTo>
                      <a:pt x="546" y="617"/>
                      <a:pt x="525" y="607"/>
                      <a:pt x="506" y="594"/>
                    </a:cubicBezTo>
                    <a:cubicBezTo>
                      <a:pt x="513" y="572"/>
                      <a:pt x="509" y="551"/>
                      <a:pt x="490" y="538"/>
                    </a:cubicBezTo>
                    <a:cubicBezTo>
                      <a:pt x="485" y="522"/>
                      <a:pt x="476" y="515"/>
                      <a:pt x="462" y="506"/>
                    </a:cubicBezTo>
                    <a:cubicBezTo>
                      <a:pt x="441" y="474"/>
                      <a:pt x="469" y="513"/>
                      <a:pt x="442" y="486"/>
                    </a:cubicBezTo>
                    <a:cubicBezTo>
                      <a:pt x="436" y="480"/>
                      <a:pt x="436" y="468"/>
                      <a:pt x="430" y="462"/>
                    </a:cubicBezTo>
                    <a:cubicBezTo>
                      <a:pt x="427" y="459"/>
                      <a:pt x="422" y="459"/>
                      <a:pt x="418" y="458"/>
                    </a:cubicBezTo>
                    <a:cubicBezTo>
                      <a:pt x="407" y="447"/>
                      <a:pt x="382" y="430"/>
                      <a:pt x="382" y="430"/>
                    </a:cubicBezTo>
                    <a:cubicBezTo>
                      <a:pt x="371" y="413"/>
                      <a:pt x="358" y="399"/>
                      <a:pt x="346" y="382"/>
                    </a:cubicBezTo>
                    <a:cubicBezTo>
                      <a:pt x="344" y="378"/>
                      <a:pt x="345" y="373"/>
                      <a:pt x="342" y="370"/>
                    </a:cubicBezTo>
                    <a:cubicBezTo>
                      <a:pt x="339" y="367"/>
                      <a:pt x="334" y="367"/>
                      <a:pt x="330" y="366"/>
                    </a:cubicBezTo>
                    <a:cubicBezTo>
                      <a:pt x="322" y="390"/>
                      <a:pt x="342" y="398"/>
                      <a:pt x="354" y="414"/>
                    </a:cubicBezTo>
                    <a:cubicBezTo>
                      <a:pt x="368" y="432"/>
                      <a:pt x="372" y="446"/>
                      <a:pt x="390" y="458"/>
                    </a:cubicBezTo>
                    <a:cubicBezTo>
                      <a:pt x="409" y="487"/>
                      <a:pt x="399" y="475"/>
                      <a:pt x="418" y="494"/>
                    </a:cubicBezTo>
                    <a:cubicBezTo>
                      <a:pt x="423" y="510"/>
                      <a:pt x="428" y="517"/>
                      <a:pt x="442" y="526"/>
                    </a:cubicBezTo>
                    <a:cubicBezTo>
                      <a:pt x="450" y="550"/>
                      <a:pt x="432" y="533"/>
                      <a:pt x="422" y="526"/>
                    </a:cubicBezTo>
                    <a:cubicBezTo>
                      <a:pt x="399" y="492"/>
                      <a:pt x="430" y="532"/>
                      <a:pt x="402" y="510"/>
                    </a:cubicBezTo>
                    <a:cubicBezTo>
                      <a:pt x="398" y="507"/>
                      <a:pt x="397" y="501"/>
                      <a:pt x="394" y="498"/>
                    </a:cubicBezTo>
                    <a:cubicBezTo>
                      <a:pt x="391" y="495"/>
                      <a:pt x="386" y="493"/>
                      <a:pt x="382" y="490"/>
                    </a:cubicBezTo>
                    <a:cubicBezTo>
                      <a:pt x="377" y="474"/>
                      <a:pt x="370" y="471"/>
                      <a:pt x="354" y="466"/>
                    </a:cubicBezTo>
                    <a:cubicBezTo>
                      <a:pt x="344" y="452"/>
                      <a:pt x="340" y="447"/>
                      <a:pt x="346" y="430"/>
                    </a:cubicBezTo>
                    <a:cubicBezTo>
                      <a:pt x="338" y="418"/>
                      <a:pt x="314" y="402"/>
                      <a:pt x="314" y="402"/>
                    </a:cubicBezTo>
                    <a:cubicBezTo>
                      <a:pt x="306" y="390"/>
                      <a:pt x="298" y="378"/>
                      <a:pt x="290" y="366"/>
                    </a:cubicBezTo>
                    <a:cubicBezTo>
                      <a:pt x="284" y="357"/>
                      <a:pt x="273" y="354"/>
                      <a:pt x="266" y="346"/>
                    </a:cubicBezTo>
                    <a:cubicBezTo>
                      <a:pt x="263" y="342"/>
                      <a:pt x="262" y="337"/>
                      <a:pt x="258" y="334"/>
                    </a:cubicBezTo>
                    <a:cubicBezTo>
                      <a:pt x="243" y="324"/>
                      <a:pt x="225" y="324"/>
                      <a:pt x="210" y="314"/>
                    </a:cubicBezTo>
                    <a:cubicBezTo>
                      <a:pt x="201" y="300"/>
                      <a:pt x="194" y="291"/>
                      <a:pt x="178" y="286"/>
                    </a:cubicBezTo>
                    <a:cubicBezTo>
                      <a:pt x="160" y="260"/>
                      <a:pt x="192" y="247"/>
                      <a:pt x="154" y="238"/>
                    </a:cubicBezTo>
                    <a:cubicBezTo>
                      <a:pt x="111" y="209"/>
                      <a:pt x="106" y="149"/>
                      <a:pt x="90" y="102"/>
                    </a:cubicBezTo>
                    <a:cubicBezTo>
                      <a:pt x="86" y="90"/>
                      <a:pt x="76" y="73"/>
                      <a:pt x="66" y="66"/>
                    </a:cubicBezTo>
                    <a:cubicBezTo>
                      <a:pt x="58" y="60"/>
                      <a:pt x="42" y="50"/>
                      <a:pt x="42" y="50"/>
                    </a:cubicBezTo>
                    <a:cubicBezTo>
                      <a:pt x="39" y="46"/>
                      <a:pt x="38" y="41"/>
                      <a:pt x="34" y="38"/>
                    </a:cubicBezTo>
                    <a:cubicBezTo>
                      <a:pt x="27" y="34"/>
                      <a:pt x="10" y="30"/>
                      <a:pt x="10" y="30"/>
                    </a:cubicBezTo>
                    <a:cubicBezTo>
                      <a:pt x="0" y="1"/>
                      <a:pt x="31" y="17"/>
                      <a:pt x="46" y="22"/>
                    </a:cubicBezTo>
                    <a:cubicBezTo>
                      <a:pt x="65" y="51"/>
                      <a:pt x="61" y="41"/>
                      <a:pt x="86" y="58"/>
                    </a:cubicBezTo>
                    <a:cubicBezTo>
                      <a:pt x="94" y="70"/>
                      <a:pt x="94" y="93"/>
                      <a:pt x="102" y="70"/>
                    </a:cubicBezTo>
                    <a:cubicBezTo>
                      <a:pt x="95" y="49"/>
                      <a:pt x="82" y="62"/>
                      <a:pt x="82" y="38"/>
                    </a:cubicBezTo>
                    <a:close/>
                  </a:path>
                </a:pathLst>
              </a:custGeom>
              <a:solidFill>
                <a:schemeClr val="folHlink"/>
              </a:solidFill>
              <a:ln w="9525">
                <a:noFill/>
                <a:round/>
                <a:headEnd/>
                <a:tailEnd/>
              </a:ln>
            </p:spPr>
            <p:txBody>
              <a:bodyPr/>
              <a:lstStyle/>
              <a:p>
                <a:endParaRPr lang="zh-CN" altLang="en-US"/>
              </a:p>
            </p:txBody>
          </p:sp>
          <p:sp>
            <p:nvSpPr>
              <p:cNvPr id="61" name="任意多边形 82976"/>
              <p:cNvSpPr>
                <a:spLocks noChangeArrowheads="1"/>
              </p:cNvSpPr>
              <p:nvPr userDrawn="1"/>
            </p:nvSpPr>
            <p:spPr bwMode="auto">
              <a:xfrm>
                <a:off x="3577" y="490"/>
                <a:ext cx="36" cy="39"/>
              </a:xfrm>
              <a:custGeom>
                <a:avLst/>
                <a:gdLst>
                  <a:gd name="T0" fmla="*/ 6 w 36"/>
                  <a:gd name="T1" fmla="*/ 15 h 48"/>
                  <a:gd name="T2" fmla="*/ 10 w 36"/>
                  <a:gd name="T3" fmla="*/ 26 h 48"/>
                  <a:gd name="T4" fmla="*/ 6 w 36"/>
                  <a:gd name="T5" fmla="*/ 15 h 48"/>
                  <a:gd name="T6" fmla="*/ 0 60000 65536"/>
                  <a:gd name="T7" fmla="*/ 0 60000 65536"/>
                  <a:gd name="T8" fmla="*/ 0 60000 65536"/>
                </a:gdLst>
                <a:ahLst/>
                <a:cxnLst>
                  <a:cxn ang="T6">
                    <a:pos x="T0" y="T1"/>
                  </a:cxn>
                  <a:cxn ang="T7">
                    <a:pos x="T2" y="T3"/>
                  </a:cxn>
                  <a:cxn ang="T8">
                    <a:pos x="T4" y="T5"/>
                  </a:cxn>
                </a:cxnLst>
                <a:rect l="0" t="0" r="r" b="b"/>
                <a:pathLst>
                  <a:path w="36" h="48">
                    <a:moveTo>
                      <a:pt x="6" y="28"/>
                    </a:moveTo>
                    <a:cubicBezTo>
                      <a:pt x="25" y="0"/>
                      <a:pt x="36" y="31"/>
                      <a:pt x="10" y="48"/>
                    </a:cubicBezTo>
                    <a:cubicBezTo>
                      <a:pt x="0" y="34"/>
                      <a:pt x="0" y="40"/>
                      <a:pt x="6" y="28"/>
                    </a:cubicBezTo>
                    <a:close/>
                  </a:path>
                </a:pathLst>
              </a:custGeom>
              <a:solidFill>
                <a:schemeClr val="folHlink"/>
              </a:solidFill>
              <a:ln w="9525">
                <a:noFill/>
                <a:round/>
                <a:headEnd/>
                <a:tailEnd/>
              </a:ln>
            </p:spPr>
            <p:txBody>
              <a:bodyPr/>
              <a:lstStyle/>
              <a:p>
                <a:endParaRPr lang="zh-CN" altLang="en-US"/>
              </a:p>
            </p:txBody>
          </p:sp>
          <p:sp>
            <p:nvSpPr>
              <p:cNvPr id="62" name="任意多边形 82977"/>
              <p:cNvSpPr>
                <a:spLocks noChangeArrowheads="1"/>
              </p:cNvSpPr>
              <p:nvPr userDrawn="1"/>
            </p:nvSpPr>
            <p:spPr bwMode="auto">
              <a:xfrm>
                <a:off x="3549" y="475"/>
                <a:ext cx="38" cy="29"/>
              </a:xfrm>
              <a:custGeom>
                <a:avLst/>
                <a:gdLst>
                  <a:gd name="T0" fmla="*/ 0 w 36"/>
                  <a:gd name="T1" fmla="*/ 2 h 37"/>
                  <a:gd name="T2" fmla="*/ 15 w 36"/>
                  <a:gd name="T3" fmla="*/ 1 h 37"/>
                  <a:gd name="T4" fmla="*/ 42 w 36"/>
                  <a:gd name="T5" fmla="*/ 8 h 37"/>
                  <a:gd name="T6" fmla="*/ 8 w 36"/>
                  <a:gd name="T7" fmla="*/ 8 h 37"/>
                  <a:gd name="T8" fmla="*/ 0 w 36"/>
                  <a:gd name="T9" fmla="*/ 2 h 3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37">
                    <a:moveTo>
                      <a:pt x="0" y="5"/>
                    </a:moveTo>
                    <a:cubicBezTo>
                      <a:pt x="4" y="4"/>
                      <a:pt x="8" y="0"/>
                      <a:pt x="12" y="1"/>
                    </a:cubicBezTo>
                    <a:cubicBezTo>
                      <a:pt x="21" y="4"/>
                      <a:pt x="36" y="17"/>
                      <a:pt x="36" y="17"/>
                    </a:cubicBezTo>
                    <a:cubicBezTo>
                      <a:pt x="29" y="37"/>
                      <a:pt x="22" y="26"/>
                      <a:pt x="8" y="17"/>
                    </a:cubicBezTo>
                    <a:cubicBezTo>
                      <a:pt x="5" y="13"/>
                      <a:pt x="0" y="5"/>
                      <a:pt x="0" y="5"/>
                    </a:cubicBezTo>
                    <a:close/>
                  </a:path>
                </a:pathLst>
              </a:custGeom>
              <a:solidFill>
                <a:schemeClr val="folHlink"/>
              </a:solidFill>
              <a:ln w="9525">
                <a:noFill/>
                <a:round/>
                <a:headEnd/>
                <a:tailEnd/>
              </a:ln>
            </p:spPr>
            <p:txBody>
              <a:bodyPr/>
              <a:lstStyle/>
              <a:p>
                <a:endParaRPr lang="zh-CN" altLang="en-US"/>
              </a:p>
            </p:txBody>
          </p:sp>
          <p:sp>
            <p:nvSpPr>
              <p:cNvPr id="63" name="任意多边形 82978"/>
              <p:cNvSpPr>
                <a:spLocks noChangeArrowheads="1"/>
              </p:cNvSpPr>
              <p:nvPr userDrawn="1"/>
            </p:nvSpPr>
            <p:spPr bwMode="auto">
              <a:xfrm>
                <a:off x="4686" y="394"/>
                <a:ext cx="171" cy="81"/>
              </a:xfrm>
              <a:custGeom>
                <a:avLst/>
                <a:gdLst>
                  <a:gd name="T0" fmla="*/ 0 w 170"/>
                  <a:gd name="T1" fmla="*/ 30 h 96"/>
                  <a:gd name="T2" fmla="*/ 28 w 170"/>
                  <a:gd name="T3" fmla="*/ 15 h 96"/>
                  <a:gd name="T4" fmla="*/ 56 w 170"/>
                  <a:gd name="T5" fmla="*/ 13 h 96"/>
                  <a:gd name="T6" fmla="*/ 80 w 170"/>
                  <a:gd name="T7" fmla="*/ 6 h 96"/>
                  <a:gd name="T8" fmla="*/ 64 w 170"/>
                  <a:gd name="T9" fmla="*/ 15 h 96"/>
                  <a:gd name="T10" fmla="*/ 127 w 170"/>
                  <a:gd name="T11" fmla="*/ 30 h 96"/>
                  <a:gd name="T12" fmla="*/ 163 w 170"/>
                  <a:gd name="T13" fmla="*/ 39 h 96"/>
                  <a:gd name="T14" fmla="*/ 119 w 170"/>
                  <a:gd name="T15" fmla="*/ 46 h 96"/>
                  <a:gd name="T16" fmla="*/ 91 w 170"/>
                  <a:gd name="T17" fmla="*/ 35 h 96"/>
                  <a:gd name="T18" fmla="*/ 76 w 170"/>
                  <a:gd name="T19" fmla="*/ 32 h 96"/>
                  <a:gd name="T20" fmla="*/ 24 w 170"/>
                  <a:gd name="T21" fmla="*/ 25 h 96"/>
                  <a:gd name="T22" fmla="*/ 0 w 170"/>
                  <a:gd name="T23" fmla="*/ 30 h 9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70" h="96">
                    <a:moveTo>
                      <a:pt x="0" y="49"/>
                    </a:moveTo>
                    <a:cubicBezTo>
                      <a:pt x="5" y="33"/>
                      <a:pt x="12" y="30"/>
                      <a:pt x="28" y="25"/>
                    </a:cubicBezTo>
                    <a:cubicBezTo>
                      <a:pt x="20" y="0"/>
                      <a:pt x="42" y="16"/>
                      <a:pt x="56" y="21"/>
                    </a:cubicBezTo>
                    <a:cubicBezTo>
                      <a:pt x="56" y="21"/>
                      <a:pt x="77" y="6"/>
                      <a:pt x="80" y="9"/>
                    </a:cubicBezTo>
                    <a:cubicBezTo>
                      <a:pt x="85" y="14"/>
                      <a:pt x="71" y="23"/>
                      <a:pt x="64" y="25"/>
                    </a:cubicBezTo>
                    <a:cubicBezTo>
                      <a:pt x="82" y="37"/>
                      <a:pt x="103" y="42"/>
                      <a:pt x="124" y="49"/>
                    </a:cubicBezTo>
                    <a:cubicBezTo>
                      <a:pt x="136" y="53"/>
                      <a:pt x="160" y="65"/>
                      <a:pt x="160" y="65"/>
                    </a:cubicBezTo>
                    <a:cubicBezTo>
                      <a:pt x="170" y="96"/>
                      <a:pt x="134" y="83"/>
                      <a:pt x="116" y="77"/>
                    </a:cubicBezTo>
                    <a:cubicBezTo>
                      <a:pt x="109" y="57"/>
                      <a:pt x="116" y="66"/>
                      <a:pt x="88" y="57"/>
                    </a:cubicBezTo>
                    <a:cubicBezTo>
                      <a:pt x="84" y="56"/>
                      <a:pt x="76" y="53"/>
                      <a:pt x="76" y="53"/>
                    </a:cubicBezTo>
                    <a:cubicBezTo>
                      <a:pt x="57" y="34"/>
                      <a:pt x="53" y="37"/>
                      <a:pt x="24" y="41"/>
                    </a:cubicBezTo>
                    <a:cubicBezTo>
                      <a:pt x="9" y="51"/>
                      <a:pt x="17" y="49"/>
                      <a:pt x="0" y="49"/>
                    </a:cubicBezTo>
                    <a:close/>
                  </a:path>
                </a:pathLst>
              </a:custGeom>
              <a:solidFill>
                <a:schemeClr val="folHlink"/>
              </a:solidFill>
              <a:ln w="9525">
                <a:noFill/>
                <a:round/>
                <a:headEnd/>
                <a:tailEnd/>
              </a:ln>
            </p:spPr>
            <p:txBody>
              <a:bodyPr/>
              <a:lstStyle/>
              <a:p>
                <a:endParaRPr lang="zh-CN" altLang="en-US"/>
              </a:p>
            </p:txBody>
          </p:sp>
          <p:sp>
            <p:nvSpPr>
              <p:cNvPr id="64" name="任意多边形 82979"/>
              <p:cNvSpPr>
                <a:spLocks noChangeArrowheads="1"/>
              </p:cNvSpPr>
              <p:nvPr userDrawn="1"/>
            </p:nvSpPr>
            <p:spPr bwMode="auto">
              <a:xfrm>
                <a:off x="4867" y="460"/>
                <a:ext cx="138" cy="37"/>
              </a:xfrm>
              <a:custGeom>
                <a:avLst/>
                <a:gdLst>
                  <a:gd name="T0" fmla="*/ 0 w 138"/>
                  <a:gd name="T1" fmla="*/ 0 h 44"/>
                  <a:gd name="T2" fmla="*/ 52 w 138"/>
                  <a:gd name="T3" fmla="*/ 3 h 44"/>
                  <a:gd name="T4" fmla="*/ 88 w 138"/>
                  <a:gd name="T5" fmla="*/ 14 h 44"/>
                  <a:gd name="T6" fmla="*/ 112 w 138"/>
                  <a:gd name="T7" fmla="*/ 12 h 44"/>
                  <a:gd name="T8" fmla="*/ 108 w 138"/>
                  <a:gd name="T9" fmla="*/ 26 h 44"/>
                  <a:gd name="T10" fmla="*/ 64 w 138"/>
                  <a:gd name="T11" fmla="*/ 24 h 44"/>
                  <a:gd name="T12" fmla="*/ 0 w 138"/>
                  <a:gd name="T13" fmla="*/ 21 h 44"/>
                  <a:gd name="T14" fmla="*/ 28 w 138"/>
                  <a:gd name="T15" fmla="*/ 12 h 44"/>
                  <a:gd name="T16" fmla="*/ 0 w 138"/>
                  <a:gd name="T17" fmla="*/ 0 h 4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38" h="44">
                    <a:moveTo>
                      <a:pt x="0" y="0"/>
                    </a:moveTo>
                    <a:cubicBezTo>
                      <a:pt x="19" y="3"/>
                      <a:pt x="35" y="10"/>
                      <a:pt x="52" y="4"/>
                    </a:cubicBezTo>
                    <a:cubicBezTo>
                      <a:pt x="87" y="11"/>
                      <a:pt x="61" y="15"/>
                      <a:pt x="88" y="24"/>
                    </a:cubicBezTo>
                    <a:cubicBezTo>
                      <a:pt x="96" y="23"/>
                      <a:pt x="104" y="19"/>
                      <a:pt x="112" y="20"/>
                    </a:cubicBezTo>
                    <a:cubicBezTo>
                      <a:pt x="138" y="23"/>
                      <a:pt x="118" y="41"/>
                      <a:pt x="108" y="44"/>
                    </a:cubicBezTo>
                    <a:cubicBezTo>
                      <a:pt x="78" y="34"/>
                      <a:pt x="92" y="34"/>
                      <a:pt x="64" y="40"/>
                    </a:cubicBezTo>
                    <a:cubicBezTo>
                      <a:pt x="41" y="37"/>
                      <a:pt x="22" y="41"/>
                      <a:pt x="0" y="36"/>
                    </a:cubicBezTo>
                    <a:cubicBezTo>
                      <a:pt x="6" y="11"/>
                      <a:pt x="7" y="27"/>
                      <a:pt x="28" y="20"/>
                    </a:cubicBezTo>
                    <a:cubicBezTo>
                      <a:pt x="17" y="13"/>
                      <a:pt x="0" y="13"/>
                      <a:pt x="0" y="0"/>
                    </a:cubicBezTo>
                    <a:close/>
                  </a:path>
                </a:pathLst>
              </a:custGeom>
              <a:solidFill>
                <a:schemeClr val="folHlink"/>
              </a:solidFill>
              <a:ln w="9525">
                <a:noFill/>
                <a:round/>
                <a:headEnd/>
                <a:tailEnd/>
              </a:ln>
            </p:spPr>
            <p:txBody>
              <a:bodyPr/>
              <a:lstStyle/>
              <a:p>
                <a:endParaRPr lang="zh-CN" altLang="en-US"/>
              </a:p>
            </p:txBody>
          </p:sp>
          <p:sp>
            <p:nvSpPr>
              <p:cNvPr id="65" name="任意多边形 82980"/>
              <p:cNvSpPr>
                <a:spLocks noChangeArrowheads="1"/>
              </p:cNvSpPr>
              <p:nvPr userDrawn="1"/>
            </p:nvSpPr>
            <p:spPr bwMode="auto">
              <a:xfrm>
                <a:off x="4794" y="480"/>
                <a:ext cx="56" cy="34"/>
              </a:xfrm>
              <a:custGeom>
                <a:avLst/>
                <a:gdLst>
                  <a:gd name="T0" fmla="*/ 17 w 57"/>
                  <a:gd name="T1" fmla="*/ 13 h 42"/>
                  <a:gd name="T2" fmla="*/ 34 w 57"/>
                  <a:gd name="T3" fmla="*/ 7 h 42"/>
                  <a:gd name="T4" fmla="*/ 17 w 57"/>
                  <a:gd name="T5" fmla="*/ 13 h 42"/>
                  <a:gd name="T6" fmla="*/ 0 60000 65536"/>
                  <a:gd name="T7" fmla="*/ 0 60000 65536"/>
                  <a:gd name="T8" fmla="*/ 0 60000 65536"/>
                </a:gdLst>
                <a:ahLst/>
                <a:cxnLst>
                  <a:cxn ang="T6">
                    <a:pos x="T0" y="T1"/>
                  </a:cxn>
                  <a:cxn ang="T7">
                    <a:pos x="T2" y="T3"/>
                  </a:cxn>
                  <a:cxn ang="T8">
                    <a:pos x="T4" y="T5"/>
                  </a:cxn>
                </a:cxnLst>
                <a:rect l="0" t="0" r="r" b="b"/>
                <a:pathLst>
                  <a:path w="57" h="42">
                    <a:moveTo>
                      <a:pt x="17" y="25"/>
                    </a:moveTo>
                    <a:cubicBezTo>
                      <a:pt x="0" y="0"/>
                      <a:pt x="21" y="9"/>
                      <a:pt x="37" y="13"/>
                    </a:cubicBezTo>
                    <a:cubicBezTo>
                      <a:pt x="57" y="42"/>
                      <a:pt x="30" y="25"/>
                      <a:pt x="17" y="25"/>
                    </a:cubicBezTo>
                    <a:close/>
                  </a:path>
                </a:pathLst>
              </a:custGeom>
              <a:solidFill>
                <a:schemeClr val="folHlink"/>
              </a:solidFill>
              <a:ln w="9525">
                <a:noFill/>
                <a:round/>
                <a:headEnd/>
                <a:tailEnd/>
              </a:ln>
            </p:spPr>
            <p:txBody>
              <a:bodyPr/>
              <a:lstStyle/>
              <a:p>
                <a:endParaRPr lang="zh-CN" altLang="en-US"/>
              </a:p>
            </p:txBody>
          </p:sp>
          <p:sp>
            <p:nvSpPr>
              <p:cNvPr id="66" name="任意多边形 82981"/>
              <p:cNvSpPr>
                <a:spLocks noChangeArrowheads="1"/>
              </p:cNvSpPr>
              <p:nvPr userDrawn="1"/>
            </p:nvSpPr>
            <p:spPr bwMode="auto">
              <a:xfrm>
                <a:off x="4757" y="375"/>
                <a:ext cx="37" cy="44"/>
              </a:xfrm>
              <a:custGeom>
                <a:avLst/>
                <a:gdLst>
                  <a:gd name="T0" fmla="*/ 16 w 39"/>
                  <a:gd name="T1" fmla="*/ 19 h 52"/>
                  <a:gd name="T2" fmla="*/ 16 w 39"/>
                  <a:gd name="T3" fmla="*/ 0 h 52"/>
                  <a:gd name="T4" fmla="*/ 16 w 39"/>
                  <a:gd name="T5" fmla="*/ 19 h 52"/>
                  <a:gd name="T6" fmla="*/ 0 60000 65536"/>
                  <a:gd name="T7" fmla="*/ 0 60000 65536"/>
                  <a:gd name="T8" fmla="*/ 0 60000 65536"/>
                </a:gdLst>
                <a:ahLst/>
                <a:cxnLst>
                  <a:cxn ang="T6">
                    <a:pos x="T0" y="T1"/>
                  </a:cxn>
                  <a:cxn ang="T7">
                    <a:pos x="T2" y="T3"/>
                  </a:cxn>
                  <a:cxn ang="T8">
                    <a:pos x="T4" y="T5"/>
                  </a:cxn>
                </a:cxnLst>
                <a:rect l="0" t="0" r="r" b="b"/>
                <a:pathLst>
                  <a:path w="39" h="52">
                    <a:moveTo>
                      <a:pt x="19" y="32"/>
                    </a:moveTo>
                    <a:cubicBezTo>
                      <a:pt x="13" y="14"/>
                      <a:pt x="0" y="13"/>
                      <a:pt x="19" y="0"/>
                    </a:cubicBezTo>
                    <a:cubicBezTo>
                      <a:pt x="23" y="5"/>
                      <a:pt x="39" y="52"/>
                      <a:pt x="19" y="32"/>
                    </a:cubicBezTo>
                    <a:close/>
                  </a:path>
                </a:pathLst>
              </a:custGeom>
              <a:solidFill>
                <a:schemeClr val="folHlink"/>
              </a:solidFill>
              <a:ln w="9525">
                <a:noFill/>
                <a:round/>
                <a:headEnd/>
                <a:tailEnd/>
              </a:ln>
            </p:spPr>
            <p:txBody>
              <a:bodyPr/>
              <a:lstStyle/>
              <a:p>
                <a:endParaRPr lang="zh-CN" altLang="en-US"/>
              </a:p>
            </p:txBody>
          </p:sp>
          <p:sp>
            <p:nvSpPr>
              <p:cNvPr id="67" name="任意多边形 82982"/>
              <p:cNvSpPr>
                <a:spLocks noChangeArrowheads="1"/>
              </p:cNvSpPr>
              <p:nvPr userDrawn="1"/>
            </p:nvSpPr>
            <p:spPr bwMode="auto">
              <a:xfrm>
                <a:off x="5054" y="507"/>
                <a:ext cx="45" cy="66"/>
              </a:xfrm>
              <a:custGeom>
                <a:avLst/>
                <a:gdLst>
                  <a:gd name="T0" fmla="*/ 4 w 44"/>
                  <a:gd name="T1" fmla="*/ 5 h 80"/>
                  <a:gd name="T2" fmla="*/ 20 w 44"/>
                  <a:gd name="T3" fmla="*/ 18 h 80"/>
                  <a:gd name="T4" fmla="*/ 27 w 44"/>
                  <a:gd name="T5" fmla="*/ 27 h 80"/>
                  <a:gd name="T6" fmla="*/ 39 w 44"/>
                  <a:gd name="T7" fmla="*/ 30 h 80"/>
                  <a:gd name="T8" fmla="*/ 27 w 44"/>
                  <a:gd name="T9" fmla="*/ 41 h 80"/>
                  <a:gd name="T10" fmla="*/ 0 w 44"/>
                  <a:gd name="T11" fmla="*/ 12 h 80"/>
                  <a:gd name="T12" fmla="*/ 4 w 44"/>
                  <a:gd name="T13" fmla="*/ 5 h 8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4" h="80">
                    <a:moveTo>
                      <a:pt x="4" y="9"/>
                    </a:moveTo>
                    <a:cubicBezTo>
                      <a:pt x="9" y="17"/>
                      <a:pt x="18" y="24"/>
                      <a:pt x="20" y="33"/>
                    </a:cubicBezTo>
                    <a:cubicBezTo>
                      <a:pt x="21" y="38"/>
                      <a:pt x="21" y="45"/>
                      <a:pt x="24" y="49"/>
                    </a:cubicBezTo>
                    <a:cubicBezTo>
                      <a:pt x="27" y="52"/>
                      <a:pt x="32" y="52"/>
                      <a:pt x="36" y="53"/>
                    </a:cubicBezTo>
                    <a:cubicBezTo>
                      <a:pt x="41" y="68"/>
                      <a:pt x="44" y="80"/>
                      <a:pt x="24" y="73"/>
                    </a:cubicBezTo>
                    <a:cubicBezTo>
                      <a:pt x="19" y="55"/>
                      <a:pt x="11" y="37"/>
                      <a:pt x="0" y="21"/>
                    </a:cubicBezTo>
                    <a:cubicBezTo>
                      <a:pt x="4" y="4"/>
                      <a:pt x="4" y="0"/>
                      <a:pt x="4" y="9"/>
                    </a:cubicBezTo>
                    <a:close/>
                  </a:path>
                </a:pathLst>
              </a:custGeom>
              <a:solidFill>
                <a:schemeClr val="folHlink"/>
              </a:solidFill>
              <a:ln w="9525">
                <a:noFill/>
                <a:round/>
                <a:headEnd/>
                <a:tailEnd/>
              </a:ln>
            </p:spPr>
            <p:txBody>
              <a:bodyPr/>
              <a:lstStyle/>
              <a:p>
                <a:endParaRPr lang="zh-CN" altLang="en-US"/>
              </a:p>
            </p:txBody>
          </p:sp>
          <p:sp>
            <p:nvSpPr>
              <p:cNvPr id="68" name="任意多边形 82983"/>
              <p:cNvSpPr>
                <a:spLocks noChangeArrowheads="1"/>
              </p:cNvSpPr>
              <p:nvPr userDrawn="1"/>
            </p:nvSpPr>
            <p:spPr bwMode="auto">
              <a:xfrm>
                <a:off x="4260" y="6"/>
                <a:ext cx="480" cy="100"/>
              </a:xfrm>
              <a:custGeom>
                <a:avLst/>
                <a:gdLst>
                  <a:gd name="T0" fmla="*/ 722 w 323"/>
                  <a:gd name="T1" fmla="*/ 5 h 64"/>
                  <a:gd name="T2" fmla="*/ 758 w 323"/>
                  <a:gd name="T3" fmla="*/ 31 h 64"/>
                  <a:gd name="T4" fmla="*/ 771 w 323"/>
                  <a:gd name="T5" fmla="*/ 0 h 64"/>
                  <a:gd name="T6" fmla="*/ 871 w 323"/>
                  <a:gd name="T7" fmla="*/ 0 h 64"/>
                  <a:gd name="T8" fmla="*/ 944 w 323"/>
                  <a:gd name="T9" fmla="*/ 66 h 64"/>
                  <a:gd name="T10" fmla="*/ 1046 w 323"/>
                  <a:gd name="T11" fmla="*/ 39 h 64"/>
                  <a:gd name="T12" fmla="*/ 1031 w 323"/>
                  <a:gd name="T13" fmla="*/ 109 h 64"/>
                  <a:gd name="T14" fmla="*/ 978 w 323"/>
                  <a:gd name="T15" fmla="*/ 177 h 64"/>
                  <a:gd name="T16" fmla="*/ 967 w 323"/>
                  <a:gd name="T17" fmla="*/ 109 h 64"/>
                  <a:gd name="T18" fmla="*/ 944 w 323"/>
                  <a:gd name="T19" fmla="*/ 117 h 64"/>
                  <a:gd name="T20" fmla="*/ 917 w 323"/>
                  <a:gd name="T21" fmla="*/ 109 h 64"/>
                  <a:gd name="T22" fmla="*/ 863 w 323"/>
                  <a:gd name="T23" fmla="*/ 81 h 64"/>
                  <a:gd name="T24" fmla="*/ 749 w 323"/>
                  <a:gd name="T25" fmla="*/ 144 h 64"/>
                  <a:gd name="T26" fmla="*/ 660 w 323"/>
                  <a:gd name="T27" fmla="*/ 169 h 64"/>
                  <a:gd name="T28" fmla="*/ 695 w 323"/>
                  <a:gd name="T29" fmla="*/ 217 h 64"/>
                  <a:gd name="T30" fmla="*/ 617 w 323"/>
                  <a:gd name="T31" fmla="*/ 239 h 64"/>
                  <a:gd name="T32" fmla="*/ 554 w 323"/>
                  <a:gd name="T33" fmla="*/ 231 h 64"/>
                  <a:gd name="T34" fmla="*/ 581 w 323"/>
                  <a:gd name="T35" fmla="*/ 217 h 64"/>
                  <a:gd name="T36" fmla="*/ 560 w 323"/>
                  <a:gd name="T37" fmla="*/ 153 h 64"/>
                  <a:gd name="T38" fmla="*/ 554 w 323"/>
                  <a:gd name="T39" fmla="*/ 117 h 64"/>
                  <a:gd name="T40" fmla="*/ 519 w 323"/>
                  <a:gd name="T41" fmla="*/ 88 h 64"/>
                  <a:gd name="T42" fmla="*/ 467 w 323"/>
                  <a:gd name="T43" fmla="*/ 103 h 64"/>
                  <a:gd name="T44" fmla="*/ 440 w 323"/>
                  <a:gd name="T45" fmla="*/ 103 h 64"/>
                  <a:gd name="T46" fmla="*/ 404 w 323"/>
                  <a:gd name="T47" fmla="*/ 95 h 64"/>
                  <a:gd name="T48" fmla="*/ 272 w 323"/>
                  <a:gd name="T49" fmla="*/ 8 h 64"/>
                  <a:gd name="T50" fmla="*/ 195 w 323"/>
                  <a:gd name="T51" fmla="*/ 53 h 64"/>
                  <a:gd name="T52" fmla="*/ 1 w 323"/>
                  <a:gd name="T53" fmla="*/ 0 h 64"/>
                  <a:gd name="T54" fmla="*/ 722 w 323"/>
                  <a:gd name="T55" fmla="*/ 5 h 6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323" h="64">
                    <a:moveTo>
                      <a:pt x="220" y="1"/>
                    </a:moveTo>
                    <a:cubicBezTo>
                      <a:pt x="215" y="12"/>
                      <a:pt x="225" y="17"/>
                      <a:pt x="231" y="8"/>
                    </a:cubicBezTo>
                    <a:cubicBezTo>
                      <a:pt x="235" y="0"/>
                      <a:pt x="229" y="7"/>
                      <a:pt x="235" y="0"/>
                    </a:cubicBezTo>
                    <a:lnTo>
                      <a:pt x="265" y="0"/>
                    </a:lnTo>
                    <a:cubicBezTo>
                      <a:pt x="277" y="6"/>
                      <a:pt x="276" y="11"/>
                      <a:pt x="287" y="17"/>
                    </a:cubicBezTo>
                    <a:cubicBezTo>
                      <a:pt x="308" y="11"/>
                      <a:pt x="293" y="7"/>
                      <a:pt x="319" y="10"/>
                    </a:cubicBezTo>
                    <a:cubicBezTo>
                      <a:pt x="323" y="19"/>
                      <a:pt x="321" y="22"/>
                      <a:pt x="314" y="29"/>
                    </a:cubicBezTo>
                    <a:cubicBezTo>
                      <a:pt x="312" y="39"/>
                      <a:pt x="313" y="50"/>
                      <a:pt x="298" y="46"/>
                    </a:cubicBezTo>
                    <a:cubicBezTo>
                      <a:pt x="297" y="40"/>
                      <a:pt x="298" y="34"/>
                      <a:pt x="295" y="29"/>
                    </a:cubicBezTo>
                    <a:cubicBezTo>
                      <a:pt x="294" y="27"/>
                      <a:pt x="290" y="31"/>
                      <a:pt x="287" y="31"/>
                    </a:cubicBezTo>
                    <a:cubicBezTo>
                      <a:pt x="284" y="31"/>
                      <a:pt x="282" y="30"/>
                      <a:pt x="279" y="29"/>
                    </a:cubicBezTo>
                    <a:cubicBezTo>
                      <a:pt x="274" y="27"/>
                      <a:pt x="263" y="21"/>
                      <a:pt x="263" y="21"/>
                    </a:cubicBezTo>
                    <a:cubicBezTo>
                      <a:pt x="249" y="23"/>
                      <a:pt x="241" y="31"/>
                      <a:pt x="228" y="38"/>
                    </a:cubicBezTo>
                    <a:cubicBezTo>
                      <a:pt x="220" y="41"/>
                      <a:pt x="209" y="42"/>
                      <a:pt x="201" y="44"/>
                    </a:cubicBezTo>
                    <a:cubicBezTo>
                      <a:pt x="193" y="54"/>
                      <a:pt x="200" y="53"/>
                      <a:pt x="212" y="57"/>
                    </a:cubicBezTo>
                    <a:cubicBezTo>
                      <a:pt x="200" y="62"/>
                      <a:pt x="199" y="57"/>
                      <a:pt x="188" y="63"/>
                    </a:cubicBezTo>
                    <a:cubicBezTo>
                      <a:pt x="181" y="62"/>
                      <a:pt x="174" y="64"/>
                      <a:pt x="169" y="61"/>
                    </a:cubicBezTo>
                    <a:cubicBezTo>
                      <a:pt x="166" y="59"/>
                      <a:pt x="175" y="59"/>
                      <a:pt x="177" y="57"/>
                    </a:cubicBezTo>
                    <a:cubicBezTo>
                      <a:pt x="181" y="48"/>
                      <a:pt x="149" y="28"/>
                      <a:pt x="171" y="40"/>
                    </a:cubicBezTo>
                    <a:cubicBezTo>
                      <a:pt x="184" y="55"/>
                      <a:pt x="184" y="36"/>
                      <a:pt x="169" y="31"/>
                    </a:cubicBezTo>
                    <a:cubicBezTo>
                      <a:pt x="167" y="27"/>
                      <a:pt x="167" y="22"/>
                      <a:pt x="158" y="23"/>
                    </a:cubicBezTo>
                    <a:cubicBezTo>
                      <a:pt x="153" y="23"/>
                      <a:pt x="142" y="27"/>
                      <a:pt x="142" y="27"/>
                    </a:cubicBezTo>
                    <a:cubicBezTo>
                      <a:pt x="136" y="39"/>
                      <a:pt x="143" y="31"/>
                      <a:pt x="134" y="27"/>
                    </a:cubicBezTo>
                    <a:cubicBezTo>
                      <a:pt x="130" y="25"/>
                      <a:pt x="126" y="25"/>
                      <a:pt x="123" y="25"/>
                    </a:cubicBezTo>
                    <a:cubicBezTo>
                      <a:pt x="117" y="11"/>
                      <a:pt x="100" y="6"/>
                      <a:pt x="83" y="2"/>
                    </a:cubicBezTo>
                    <a:cubicBezTo>
                      <a:pt x="70" y="4"/>
                      <a:pt x="69" y="9"/>
                      <a:pt x="59" y="14"/>
                    </a:cubicBezTo>
                    <a:cubicBezTo>
                      <a:pt x="45" y="14"/>
                      <a:pt x="0" y="12"/>
                      <a:pt x="1" y="0"/>
                    </a:cubicBezTo>
                    <a:lnTo>
                      <a:pt x="220" y="1"/>
                    </a:lnTo>
                    <a:close/>
                  </a:path>
                </a:pathLst>
              </a:custGeom>
              <a:solidFill>
                <a:schemeClr val="folHlink"/>
              </a:solidFill>
              <a:ln w="9525">
                <a:noFill/>
                <a:round/>
                <a:headEnd/>
                <a:tailEnd/>
              </a:ln>
            </p:spPr>
            <p:txBody>
              <a:bodyPr/>
              <a:lstStyle/>
              <a:p>
                <a:endParaRPr lang="zh-CN" altLang="en-US"/>
              </a:p>
            </p:txBody>
          </p:sp>
          <p:sp>
            <p:nvSpPr>
              <p:cNvPr id="69" name="任意多边形 82984"/>
              <p:cNvSpPr>
                <a:spLocks noChangeArrowheads="1"/>
              </p:cNvSpPr>
              <p:nvPr userDrawn="1"/>
            </p:nvSpPr>
            <p:spPr bwMode="auto">
              <a:xfrm>
                <a:off x="3835" y="3"/>
                <a:ext cx="446" cy="49"/>
              </a:xfrm>
              <a:custGeom>
                <a:avLst/>
                <a:gdLst>
                  <a:gd name="T0" fmla="*/ 345 w 300"/>
                  <a:gd name="T1" fmla="*/ 122 h 31"/>
                  <a:gd name="T2" fmla="*/ 100 w 300"/>
                  <a:gd name="T3" fmla="*/ 5 h 31"/>
                  <a:gd name="T4" fmla="*/ 937 w 300"/>
                  <a:gd name="T5" fmla="*/ 0 h 31"/>
                  <a:gd name="T6" fmla="*/ 972 w 300"/>
                  <a:gd name="T7" fmla="*/ 55 h 31"/>
                  <a:gd name="T8" fmla="*/ 867 w 300"/>
                  <a:gd name="T9" fmla="*/ 63 h 31"/>
                  <a:gd name="T10" fmla="*/ 345 w 300"/>
                  <a:gd name="T11" fmla="*/ 122 h 3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00" h="31">
                    <a:moveTo>
                      <a:pt x="105" y="31"/>
                    </a:moveTo>
                    <a:cubicBezTo>
                      <a:pt x="83" y="19"/>
                      <a:pt x="0" y="6"/>
                      <a:pt x="30" y="1"/>
                    </a:cubicBezTo>
                    <a:lnTo>
                      <a:pt x="285" y="0"/>
                    </a:lnTo>
                    <a:cubicBezTo>
                      <a:pt x="296" y="4"/>
                      <a:pt x="300" y="5"/>
                      <a:pt x="296" y="14"/>
                    </a:cubicBezTo>
                    <a:cubicBezTo>
                      <a:pt x="285" y="11"/>
                      <a:pt x="276" y="16"/>
                      <a:pt x="264" y="16"/>
                    </a:cubicBezTo>
                    <a:lnTo>
                      <a:pt x="105" y="31"/>
                    </a:lnTo>
                    <a:close/>
                  </a:path>
                </a:pathLst>
              </a:custGeom>
              <a:solidFill>
                <a:schemeClr val="folHlink"/>
              </a:solidFill>
              <a:ln w="9525">
                <a:noFill/>
                <a:round/>
                <a:headEnd/>
                <a:tailEnd/>
              </a:ln>
            </p:spPr>
            <p:txBody>
              <a:bodyPr/>
              <a:lstStyle/>
              <a:p>
                <a:endParaRPr lang="zh-CN" altLang="en-US"/>
              </a:p>
            </p:txBody>
          </p:sp>
          <p:sp>
            <p:nvSpPr>
              <p:cNvPr id="70" name="任意多边形 82985"/>
              <p:cNvSpPr>
                <a:spLocks noChangeArrowheads="1"/>
              </p:cNvSpPr>
              <p:nvPr userDrawn="1"/>
            </p:nvSpPr>
            <p:spPr bwMode="auto">
              <a:xfrm>
                <a:off x="2853" y="74"/>
                <a:ext cx="42" cy="25"/>
              </a:xfrm>
              <a:custGeom>
                <a:avLst/>
                <a:gdLst>
                  <a:gd name="T0" fmla="*/ 0 w 41"/>
                  <a:gd name="T1" fmla="*/ 16 h 29"/>
                  <a:gd name="T2" fmla="*/ 12 w 41"/>
                  <a:gd name="T3" fmla="*/ 19 h 29"/>
                  <a:gd name="T4" fmla="*/ 0 w 41"/>
                  <a:gd name="T5" fmla="*/ 16 h 29"/>
                  <a:gd name="T6" fmla="*/ 0 60000 65536"/>
                  <a:gd name="T7" fmla="*/ 0 60000 65536"/>
                  <a:gd name="T8" fmla="*/ 0 60000 65536"/>
                </a:gdLst>
                <a:ahLst/>
                <a:cxnLst>
                  <a:cxn ang="T6">
                    <a:pos x="T0" y="T1"/>
                  </a:cxn>
                  <a:cxn ang="T7">
                    <a:pos x="T2" y="T3"/>
                  </a:cxn>
                  <a:cxn ang="T8">
                    <a:pos x="T4" y="T5"/>
                  </a:cxn>
                </a:cxnLst>
                <a:rect l="0" t="0" r="r" b="b"/>
                <a:pathLst>
                  <a:path w="41" h="29">
                    <a:moveTo>
                      <a:pt x="0" y="25"/>
                    </a:moveTo>
                    <a:cubicBezTo>
                      <a:pt x="10" y="11"/>
                      <a:pt x="41" y="0"/>
                      <a:pt x="12" y="29"/>
                    </a:cubicBezTo>
                    <a:cubicBezTo>
                      <a:pt x="8" y="28"/>
                      <a:pt x="0" y="25"/>
                      <a:pt x="0" y="25"/>
                    </a:cubicBezTo>
                    <a:close/>
                  </a:path>
                </a:pathLst>
              </a:custGeom>
              <a:solidFill>
                <a:schemeClr val="folHlink"/>
              </a:solidFill>
              <a:ln w="9525">
                <a:noFill/>
                <a:round/>
                <a:headEnd/>
                <a:tailEnd/>
              </a:ln>
            </p:spPr>
            <p:txBody>
              <a:bodyPr/>
              <a:lstStyle/>
              <a:p>
                <a:endParaRPr lang="zh-CN" altLang="en-US"/>
              </a:p>
            </p:txBody>
          </p:sp>
          <p:sp>
            <p:nvSpPr>
              <p:cNvPr id="71" name="任意多边形 82986"/>
              <p:cNvSpPr>
                <a:spLocks noChangeArrowheads="1"/>
              </p:cNvSpPr>
              <p:nvPr userDrawn="1"/>
            </p:nvSpPr>
            <p:spPr bwMode="auto">
              <a:xfrm>
                <a:off x="1704" y="3"/>
                <a:ext cx="1022" cy="372"/>
              </a:xfrm>
              <a:custGeom>
                <a:avLst/>
                <a:gdLst>
                  <a:gd name="T0" fmla="*/ 940 w 436"/>
                  <a:gd name="T1" fmla="*/ 12 h 152"/>
                  <a:gd name="T2" fmla="*/ 5616 w 436"/>
                  <a:gd name="T3" fmla="*/ 0 h 152"/>
                  <a:gd name="T4" fmla="*/ 5356 w 436"/>
                  <a:gd name="T5" fmla="*/ 791 h 152"/>
                  <a:gd name="T6" fmla="*/ 5115 w 436"/>
                  <a:gd name="T7" fmla="*/ 994 h 152"/>
                  <a:gd name="T8" fmla="*/ 5049 w 436"/>
                  <a:gd name="T9" fmla="*/ 1025 h 152"/>
                  <a:gd name="T10" fmla="*/ 4829 w 436"/>
                  <a:gd name="T11" fmla="*/ 1072 h 152"/>
                  <a:gd name="T12" fmla="*/ 4648 w 436"/>
                  <a:gd name="T13" fmla="*/ 1287 h 152"/>
                  <a:gd name="T14" fmla="*/ 4665 w 436"/>
                  <a:gd name="T15" fmla="*/ 1449 h 152"/>
                  <a:gd name="T16" fmla="*/ 4686 w 436"/>
                  <a:gd name="T17" fmla="*/ 1569 h 152"/>
                  <a:gd name="T18" fmla="*/ 4714 w 436"/>
                  <a:gd name="T19" fmla="*/ 1659 h 152"/>
                  <a:gd name="T20" fmla="*/ 4665 w 436"/>
                  <a:gd name="T21" fmla="*/ 1791 h 152"/>
                  <a:gd name="T22" fmla="*/ 4522 w 436"/>
                  <a:gd name="T23" fmla="*/ 1762 h 152"/>
                  <a:gd name="T24" fmla="*/ 4407 w 436"/>
                  <a:gd name="T25" fmla="*/ 1892 h 152"/>
                  <a:gd name="T26" fmla="*/ 4468 w 436"/>
                  <a:gd name="T27" fmla="*/ 1539 h 152"/>
                  <a:gd name="T28" fmla="*/ 4351 w 436"/>
                  <a:gd name="T29" fmla="*/ 1468 h 152"/>
                  <a:gd name="T30" fmla="*/ 4428 w 436"/>
                  <a:gd name="T31" fmla="*/ 1366 h 152"/>
                  <a:gd name="T32" fmla="*/ 4407 w 436"/>
                  <a:gd name="T33" fmla="*/ 1307 h 152"/>
                  <a:gd name="T34" fmla="*/ 4121 w 436"/>
                  <a:gd name="T35" fmla="*/ 1378 h 152"/>
                  <a:gd name="T36" fmla="*/ 4083 w 436"/>
                  <a:gd name="T37" fmla="*/ 1246 h 152"/>
                  <a:gd name="T38" fmla="*/ 3823 w 436"/>
                  <a:gd name="T39" fmla="*/ 1378 h 152"/>
                  <a:gd name="T40" fmla="*/ 4121 w 436"/>
                  <a:gd name="T41" fmla="*/ 1510 h 152"/>
                  <a:gd name="T42" fmla="*/ 3929 w 436"/>
                  <a:gd name="T43" fmla="*/ 1713 h 152"/>
                  <a:gd name="T44" fmla="*/ 4006 w 436"/>
                  <a:gd name="T45" fmla="*/ 1845 h 152"/>
                  <a:gd name="T46" fmla="*/ 4055 w 436"/>
                  <a:gd name="T47" fmla="*/ 2024 h 152"/>
                  <a:gd name="T48" fmla="*/ 3978 w 436"/>
                  <a:gd name="T49" fmla="*/ 2036 h 152"/>
                  <a:gd name="T50" fmla="*/ 4043 w 436"/>
                  <a:gd name="T51" fmla="*/ 2107 h 152"/>
                  <a:gd name="T52" fmla="*/ 3957 w 436"/>
                  <a:gd name="T53" fmla="*/ 2227 h 152"/>
                  <a:gd name="T54" fmla="*/ 0 w 436"/>
                  <a:gd name="T55" fmla="*/ 2186 h 152"/>
                  <a:gd name="T56" fmla="*/ 940 w 436"/>
                  <a:gd name="T57" fmla="*/ 12 h 152"/>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436" h="152">
                    <a:moveTo>
                      <a:pt x="73" y="1"/>
                    </a:moveTo>
                    <a:lnTo>
                      <a:pt x="436" y="0"/>
                    </a:lnTo>
                    <a:cubicBezTo>
                      <a:pt x="430" y="15"/>
                      <a:pt x="429" y="42"/>
                      <a:pt x="416" y="54"/>
                    </a:cubicBezTo>
                    <a:cubicBezTo>
                      <a:pt x="410" y="60"/>
                      <a:pt x="405" y="63"/>
                      <a:pt x="397" y="68"/>
                    </a:cubicBezTo>
                    <a:cubicBezTo>
                      <a:pt x="396" y="69"/>
                      <a:pt x="392" y="70"/>
                      <a:pt x="392" y="70"/>
                    </a:cubicBezTo>
                    <a:cubicBezTo>
                      <a:pt x="377" y="63"/>
                      <a:pt x="385" y="68"/>
                      <a:pt x="375" y="73"/>
                    </a:cubicBezTo>
                    <a:cubicBezTo>
                      <a:pt x="371" y="82"/>
                      <a:pt x="371" y="83"/>
                      <a:pt x="361" y="88"/>
                    </a:cubicBezTo>
                    <a:cubicBezTo>
                      <a:pt x="359" y="92"/>
                      <a:pt x="364" y="93"/>
                      <a:pt x="362" y="99"/>
                    </a:cubicBezTo>
                    <a:cubicBezTo>
                      <a:pt x="363" y="102"/>
                      <a:pt x="364" y="105"/>
                      <a:pt x="364" y="107"/>
                    </a:cubicBezTo>
                    <a:cubicBezTo>
                      <a:pt x="365" y="109"/>
                      <a:pt x="366" y="111"/>
                      <a:pt x="366" y="113"/>
                    </a:cubicBezTo>
                    <a:cubicBezTo>
                      <a:pt x="365" y="115"/>
                      <a:pt x="364" y="120"/>
                      <a:pt x="362" y="122"/>
                    </a:cubicBezTo>
                    <a:cubicBezTo>
                      <a:pt x="359" y="123"/>
                      <a:pt x="354" y="119"/>
                      <a:pt x="351" y="120"/>
                    </a:cubicBezTo>
                    <a:cubicBezTo>
                      <a:pt x="347" y="129"/>
                      <a:pt x="352" y="127"/>
                      <a:pt x="342" y="129"/>
                    </a:cubicBezTo>
                    <a:cubicBezTo>
                      <a:pt x="340" y="123"/>
                      <a:pt x="345" y="111"/>
                      <a:pt x="347" y="105"/>
                    </a:cubicBezTo>
                    <a:cubicBezTo>
                      <a:pt x="347" y="100"/>
                      <a:pt x="338" y="102"/>
                      <a:pt x="338" y="100"/>
                    </a:cubicBezTo>
                    <a:cubicBezTo>
                      <a:pt x="338" y="98"/>
                      <a:pt x="344" y="95"/>
                      <a:pt x="344" y="93"/>
                    </a:cubicBezTo>
                    <a:cubicBezTo>
                      <a:pt x="344" y="92"/>
                      <a:pt x="344" y="89"/>
                      <a:pt x="342" y="89"/>
                    </a:cubicBezTo>
                    <a:cubicBezTo>
                      <a:pt x="339" y="89"/>
                      <a:pt x="324" y="94"/>
                      <a:pt x="320" y="94"/>
                    </a:cubicBezTo>
                    <a:cubicBezTo>
                      <a:pt x="317" y="86"/>
                      <a:pt x="328" y="88"/>
                      <a:pt x="317" y="85"/>
                    </a:cubicBezTo>
                    <a:cubicBezTo>
                      <a:pt x="311" y="91"/>
                      <a:pt x="306" y="93"/>
                      <a:pt x="297" y="94"/>
                    </a:cubicBezTo>
                    <a:cubicBezTo>
                      <a:pt x="300" y="104"/>
                      <a:pt x="307" y="101"/>
                      <a:pt x="320" y="103"/>
                    </a:cubicBezTo>
                    <a:cubicBezTo>
                      <a:pt x="318" y="109"/>
                      <a:pt x="311" y="111"/>
                      <a:pt x="305" y="117"/>
                    </a:cubicBezTo>
                    <a:lnTo>
                      <a:pt x="311" y="126"/>
                    </a:lnTo>
                    <a:lnTo>
                      <a:pt x="315" y="138"/>
                    </a:lnTo>
                    <a:lnTo>
                      <a:pt x="309" y="139"/>
                    </a:lnTo>
                    <a:lnTo>
                      <a:pt x="314" y="144"/>
                    </a:lnTo>
                    <a:lnTo>
                      <a:pt x="307" y="152"/>
                    </a:lnTo>
                    <a:lnTo>
                      <a:pt x="0" y="149"/>
                    </a:lnTo>
                    <a:lnTo>
                      <a:pt x="73" y="1"/>
                    </a:lnTo>
                    <a:close/>
                  </a:path>
                </a:pathLst>
              </a:custGeom>
              <a:solidFill>
                <a:schemeClr val="folHlink"/>
              </a:solidFill>
              <a:ln w="9525">
                <a:noFill/>
                <a:round/>
                <a:headEnd/>
                <a:tailEnd/>
              </a:ln>
            </p:spPr>
            <p:txBody>
              <a:bodyPr/>
              <a:lstStyle/>
              <a:p>
                <a:endParaRPr lang="zh-CN" altLang="en-US"/>
              </a:p>
            </p:txBody>
          </p:sp>
          <p:sp>
            <p:nvSpPr>
              <p:cNvPr id="72" name="任意多边形 82987"/>
              <p:cNvSpPr>
                <a:spLocks noChangeArrowheads="1"/>
              </p:cNvSpPr>
              <p:nvPr userDrawn="1"/>
            </p:nvSpPr>
            <p:spPr bwMode="auto">
              <a:xfrm>
                <a:off x="2729" y="-9"/>
                <a:ext cx="47" cy="134"/>
              </a:xfrm>
              <a:custGeom>
                <a:avLst/>
                <a:gdLst>
                  <a:gd name="T0" fmla="*/ 5 w 47"/>
                  <a:gd name="T1" fmla="*/ 84 h 165"/>
                  <a:gd name="T2" fmla="*/ 15 w 47"/>
                  <a:gd name="T3" fmla="*/ 58 h 165"/>
                  <a:gd name="T4" fmla="*/ 17 w 47"/>
                  <a:gd name="T5" fmla="*/ 37 h 165"/>
                  <a:gd name="T6" fmla="*/ 11 w 47"/>
                  <a:gd name="T7" fmla="*/ 21 h 165"/>
                  <a:gd name="T8" fmla="*/ 17 w 47"/>
                  <a:gd name="T9" fmla="*/ 6 h 165"/>
                  <a:gd name="T10" fmla="*/ 21 w 47"/>
                  <a:gd name="T11" fmla="*/ 0 h 165"/>
                  <a:gd name="T12" fmla="*/ 31 w 47"/>
                  <a:gd name="T13" fmla="*/ 15 h 165"/>
                  <a:gd name="T14" fmla="*/ 47 w 47"/>
                  <a:gd name="T15" fmla="*/ 53 h 165"/>
                  <a:gd name="T16" fmla="*/ 31 w 47"/>
                  <a:gd name="T17" fmla="*/ 58 h 165"/>
                  <a:gd name="T18" fmla="*/ 23 w 47"/>
                  <a:gd name="T19" fmla="*/ 67 h 165"/>
                  <a:gd name="T20" fmla="*/ 21 w 47"/>
                  <a:gd name="T21" fmla="*/ 71 h 165"/>
                  <a:gd name="T22" fmla="*/ 27 w 47"/>
                  <a:gd name="T23" fmla="*/ 72 h 165"/>
                  <a:gd name="T24" fmla="*/ 31 w 47"/>
                  <a:gd name="T25" fmla="*/ 79 h 165"/>
                  <a:gd name="T26" fmla="*/ 13 w 47"/>
                  <a:gd name="T27" fmla="*/ 79 h 165"/>
                  <a:gd name="T28" fmla="*/ 7 w 47"/>
                  <a:gd name="T29" fmla="*/ 86 h 165"/>
                  <a:gd name="T30" fmla="*/ 3 w 47"/>
                  <a:gd name="T31" fmla="*/ 83 h 165"/>
                  <a:gd name="T32" fmla="*/ 5 w 47"/>
                  <a:gd name="T33" fmla="*/ 84 h 16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47" h="165">
                    <a:moveTo>
                      <a:pt x="5" y="156"/>
                    </a:moveTo>
                    <a:cubicBezTo>
                      <a:pt x="0" y="141"/>
                      <a:pt x="1" y="118"/>
                      <a:pt x="15" y="108"/>
                    </a:cubicBezTo>
                    <a:cubicBezTo>
                      <a:pt x="16" y="95"/>
                      <a:pt x="17" y="81"/>
                      <a:pt x="17" y="68"/>
                    </a:cubicBezTo>
                    <a:cubicBezTo>
                      <a:pt x="17" y="58"/>
                      <a:pt x="11" y="40"/>
                      <a:pt x="11" y="40"/>
                    </a:cubicBezTo>
                    <a:cubicBezTo>
                      <a:pt x="14" y="20"/>
                      <a:pt x="11" y="29"/>
                      <a:pt x="17" y="12"/>
                    </a:cubicBezTo>
                    <a:cubicBezTo>
                      <a:pt x="18" y="8"/>
                      <a:pt x="21" y="0"/>
                      <a:pt x="21" y="0"/>
                    </a:cubicBezTo>
                    <a:cubicBezTo>
                      <a:pt x="38" y="6"/>
                      <a:pt x="33" y="7"/>
                      <a:pt x="31" y="30"/>
                    </a:cubicBezTo>
                    <a:cubicBezTo>
                      <a:pt x="38" y="52"/>
                      <a:pt x="40" y="76"/>
                      <a:pt x="47" y="98"/>
                    </a:cubicBezTo>
                    <a:cubicBezTo>
                      <a:pt x="44" y="116"/>
                      <a:pt x="45" y="113"/>
                      <a:pt x="31" y="108"/>
                    </a:cubicBezTo>
                    <a:cubicBezTo>
                      <a:pt x="25" y="118"/>
                      <a:pt x="28" y="112"/>
                      <a:pt x="23" y="126"/>
                    </a:cubicBezTo>
                    <a:cubicBezTo>
                      <a:pt x="22" y="128"/>
                      <a:pt x="21" y="132"/>
                      <a:pt x="21" y="132"/>
                    </a:cubicBezTo>
                    <a:cubicBezTo>
                      <a:pt x="23" y="133"/>
                      <a:pt x="26" y="132"/>
                      <a:pt x="27" y="134"/>
                    </a:cubicBezTo>
                    <a:cubicBezTo>
                      <a:pt x="29" y="137"/>
                      <a:pt x="31" y="146"/>
                      <a:pt x="31" y="146"/>
                    </a:cubicBezTo>
                    <a:cubicBezTo>
                      <a:pt x="27" y="165"/>
                      <a:pt x="23" y="155"/>
                      <a:pt x="13" y="148"/>
                    </a:cubicBezTo>
                    <a:cubicBezTo>
                      <a:pt x="11" y="152"/>
                      <a:pt x="11" y="160"/>
                      <a:pt x="7" y="160"/>
                    </a:cubicBezTo>
                    <a:cubicBezTo>
                      <a:pt x="5" y="160"/>
                      <a:pt x="4" y="156"/>
                      <a:pt x="3" y="154"/>
                    </a:cubicBezTo>
                    <a:cubicBezTo>
                      <a:pt x="3" y="153"/>
                      <a:pt x="4" y="155"/>
                      <a:pt x="5" y="156"/>
                    </a:cubicBezTo>
                    <a:close/>
                  </a:path>
                </a:pathLst>
              </a:custGeom>
              <a:solidFill>
                <a:schemeClr val="folHlink"/>
              </a:solidFill>
              <a:ln w="9525">
                <a:noFill/>
                <a:round/>
                <a:headEnd/>
                <a:tailEnd/>
              </a:ln>
            </p:spPr>
            <p:txBody>
              <a:bodyPr/>
              <a:lstStyle/>
              <a:p>
                <a:endParaRPr lang="zh-CN" altLang="en-US"/>
              </a:p>
            </p:txBody>
          </p:sp>
          <p:sp>
            <p:nvSpPr>
              <p:cNvPr id="73" name="任意多边形 82988"/>
              <p:cNvSpPr>
                <a:spLocks noChangeArrowheads="1"/>
              </p:cNvSpPr>
              <p:nvPr userDrawn="1"/>
            </p:nvSpPr>
            <p:spPr bwMode="auto">
              <a:xfrm>
                <a:off x="2701" y="103"/>
                <a:ext cx="138" cy="84"/>
              </a:xfrm>
              <a:custGeom>
                <a:avLst/>
                <a:gdLst>
                  <a:gd name="T0" fmla="*/ 26 w 138"/>
                  <a:gd name="T1" fmla="*/ 33 h 103"/>
                  <a:gd name="T2" fmla="*/ 30 w 138"/>
                  <a:gd name="T3" fmla="*/ 24 h 103"/>
                  <a:gd name="T4" fmla="*/ 50 w 138"/>
                  <a:gd name="T5" fmla="*/ 18 h 103"/>
                  <a:gd name="T6" fmla="*/ 54 w 138"/>
                  <a:gd name="T7" fmla="*/ 24 h 103"/>
                  <a:gd name="T8" fmla="*/ 66 w 138"/>
                  <a:gd name="T9" fmla="*/ 27 h 103"/>
                  <a:gd name="T10" fmla="*/ 80 w 138"/>
                  <a:gd name="T11" fmla="*/ 30 h 103"/>
                  <a:gd name="T12" fmla="*/ 116 w 138"/>
                  <a:gd name="T13" fmla="*/ 18 h 103"/>
                  <a:gd name="T14" fmla="*/ 130 w 138"/>
                  <a:gd name="T15" fmla="*/ 9 h 103"/>
                  <a:gd name="T16" fmla="*/ 138 w 138"/>
                  <a:gd name="T17" fmla="*/ 6 h 103"/>
                  <a:gd name="T18" fmla="*/ 106 w 138"/>
                  <a:gd name="T19" fmla="*/ 27 h 103"/>
                  <a:gd name="T20" fmla="*/ 84 w 138"/>
                  <a:gd name="T21" fmla="*/ 37 h 103"/>
                  <a:gd name="T22" fmla="*/ 66 w 138"/>
                  <a:gd name="T23" fmla="*/ 44 h 103"/>
                  <a:gd name="T24" fmla="*/ 48 w 138"/>
                  <a:gd name="T25" fmla="*/ 56 h 103"/>
                  <a:gd name="T26" fmla="*/ 26 w 138"/>
                  <a:gd name="T27" fmla="*/ 49 h 103"/>
                  <a:gd name="T28" fmla="*/ 20 w 138"/>
                  <a:gd name="T29" fmla="*/ 47 h 103"/>
                  <a:gd name="T30" fmla="*/ 22 w 138"/>
                  <a:gd name="T31" fmla="*/ 52 h 103"/>
                  <a:gd name="T32" fmla="*/ 0 w 138"/>
                  <a:gd name="T33" fmla="*/ 52 h 103"/>
                  <a:gd name="T34" fmla="*/ 10 w 138"/>
                  <a:gd name="T35" fmla="*/ 42 h 103"/>
                  <a:gd name="T36" fmla="*/ 26 w 138"/>
                  <a:gd name="T37" fmla="*/ 33 h 10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38" h="103">
                    <a:moveTo>
                      <a:pt x="26" y="61"/>
                    </a:moveTo>
                    <a:cubicBezTo>
                      <a:pt x="29" y="53"/>
                      <a:pt x="33" y="51"/>
                      <a:pt x="30" y="43"/>
                    </a:cubicBezTo>
                    <a:cubicBezTo>
                      <a:pt x="33" y="27"/>
                      <a:pt x="37" y="24"/>
                      <a:pt x="50" y="33"/>
                    </a:cubicBezTo>
                    <a:cubicBezTo>
                      <a:pt x="51" y="37"/>
                      <a:pt x="53" y="41"/>
                      <a:pt x="54" y="45"/>
                    </a:cubicBezTo>
                    <a:cubicBezTo>
                      <a:pt x="55" y="49"/>
                      <a:pt x="66" y="49"/>
                      <a:pt x="66" y="49"/>
                    </a:cubicBezTo>
                    <a:cubicBezTo>
                      <a:pt x="75" y="43"/>
                      <a:pt x="77" y="45"/>
                      <a:pt x="80" y="55"/>
                    </a:cubicBezTo>
                    <a:cubicBezTo>
                      <a:pt x="92" y="47"/>
                      <a:pt x="101" y="37"/>
                      <a:pt x="116" y="33"/>
                    </a:cubicBezTo>
                    <a:cubicBezTo>
                      <a:pt x="125" y="19"/>
                      <a:pt x="120" y="24"/>
                      <a:pt x="130" y="17"/>
                    </a:cubicBezTo>
                    <a:cubicBezTo>
                      <a:pt x="134" y="11"/>
                      <a:pt x="134" y="0"/>
                      <a:pt x="138" y="11"/>
                    </a:cubicBezTo>
                    <a:cubicBezTo>
                      <a:pt x="135" y="31"/>
                      <a:pt x="126" y="45"/>
                      <a:pt x="106" y="49"/>
                    </a:cubicBezTo>
                    <a:cubicBezTo>
                      <a:pt x="97" y="55"/>
                      <a:pt x="93" y="61"/>
                      <a:pt x="84" y="67"/>
                    </a:cubicBezTo>
                    <a:cubicBezTo>
                      <a:pt x="80" y="79"/>
                      <a:pt x="79" y="79"/>
                      <a:pt x="66" y="81"/>
                    </a:cubicBezTo>
                    <a:cubicBezTo>
                      <a:pt x="60" y="90"/>
                      <a:pt x="57" y="97"/>
                      <a:pt x="48" y="103"/>
                    </a:cubicBezTo>
                    <a:cubicBezTo>
                      <a:pt x="42" y="94"/>
                      <a:pt x="37" y="93"/>
                      <a:pt x="26" y="89"/>
                    </a:cubicBezTo>
                    <a:cubicBezTo>
                      <a:pt x="24" y="88"/>
                      <a:pt x="20" y="87"/>
                      <a:pt x="20" y="87"/>
                    </a:cubicBezTo>
                    <a:cubicBezTo>
                      <a:pt x="10" y="90"/>
                      <a:pt x="14" y="94"/>
                      <a:pt x="22" y="97"/>
                    </a:cubicBezTo>
                    <a:cubicBezTo>
                      <a:pt x="14" y="103"/>
                      <a:pt x="9" y="100"/>
                      <a:pt x="0" y="97"/>
                    </a:cubicBezTo>
                    <a:cubicBezTo>
                      <a:pt x="2" y="87"/>
                      <a:pt x="1" y="82"/>
                      <a:pt x="10" y="79"/>
                    </a:cubicBezTo>
                    <a:cubicBezTo>
                      <a:pt x="15" y="63"/>
                      <a:pt x="14" y="69"/>
                      <a:pt x="26" y="61"/>
                    </a:cubicBezTo>
                    <a:close/>
                  </a:path>
                </a:pathLst>
              </a:custGeom>
              <a:solidFill>
                <a:schemeClr val="folHlink"/>
              </a:solidFill>
              <a:ln w="9525">
                <a:noFill/>
                <a:round/>
                <a:headEnd/>
                <a:tailEnd/>
              </a:ln>
            </p:spPr>
            <p:txBody>
              <a:bodyPr/>
              <a:lstStyle/>
              <a:p>
                <a:endParaRPr lang="zh-CN" altLang="en-US"/>
              </a:p>
            </p:txBody>
          </p:sp>
          <p:sp>
            <p:nvSpPr>
              <p:cNvPr id="74" name="任意多边形 82989"/>
              <p:cNvSpPr>
                <a:spLocks noChangeArrowheads="1"/>
              </p:cNvSpPr>
              <p:nvPr userDrawn="1"/>
            </p:nvSpPr>
            <p:spPr bwMode="auto">
              <a:xfrm>
                <a:off x="2553" y="182"/>
                <a:ext cx="187" cy="176"/>
              </a:xfrm>
              <a:custGeom>
                <a:avLst/>
                <a:gdLst>
                  <a:gd name="T0" fmla="*/ 155 w 188"/>
                  <a:gd name="T1" fmla="*/ 13 h 214"/>
                  <a:gd name="T2" fmla="*/ 157 w 188"/>
                  <a:gd name="T3" fmla="*/ 3 h 214"/>
                  <a:gd name="T4" fmla="*/ 167 w 188"/>
                  <a:gd name="T5" fmla="*/ 0 h 214"/>
                  <a:gd name="T6" fmla="*/ 179 w 188"/>
                  <a:gd name="T7" fmla="*/ 13 h 214"/>
                  <a:gd name="T8" fmla="*/ 185 w 188"/>
                  <a:gd name="T9" fmla="*/ 24 h 214"/>
                  <a:gd name="T10" fmla="*/ 175 w 188"/>
                  <a:gd name="T11" fmla="*/ 32 h 214"/>
                  <a:gd name="T12" fmla="*/ 167 w 188"/>
                  <a:gd name="T13" fmla="*/ 43 h 214"/>
                  <a:gd name="T14" fmla="*/ 159 w 188"/>
                  <a:gd name="T15" fmla="*/ 71 h 214"/>
                  <a:gd name="T16" fmla="*/ 141 w 188"/>
                  <a:gd name="T17" fmla="*/ 76 h 214"/>
                  <a:gd name="T18" fmla="*/ 117 w 188"/>
                  <a:gd name="T19" fmla="*/ 76 h 214"/>
                  <a:gd name="T20" fmla="*/ 109 w 188"/>
                  <a:gd name="T21" fmla="*/ 69 h 214"/>
                  <a:gd name="T22" fmla="*/ 99 w 188"/>
                  <a:gd name="T23" fmla="*/ 81 h 214"/>
                  <a:gd name="T24" fmla="*/ 90 w 188"/>
                  <a:gd name="T25" fmla="*/ 83 h 214"/>
                  <a:gd name="T26" fmla="*/ 80 w 188"/>
                  <a:gd name="T27" fmla="*/ 74 h 214"/>
                  <a:gd name="T28" fmla="*/ 58 w 188"/>
                  <a:gd name="T29" fmla="*/ 80 h 214"/>
                  <a:gd name="T30" fmla="*/ 76 w 188"/>
                  <a:gd name="T31" fmla="*/ 79 h 214"/>
                  <a:gd name="T32" fmla="*/ 78 w 188"/>
                  <a:gd name="T33" fmla="*/ 90 h 214"/>
                  <a:gd name="T34" fmla="*/ 58 w 188"/>
                  <a:gd name="T35" fmla="*/ 93 h 214"/>
                  <a:gd name="T36" fmla="*/ 34 w 188"/>
                  <a:gd name="T37" fmla="*/ 93 h 214"/>
                  <a:gd name="T38" fmla="*/ 36 w 188"/>
                  <a:gd name="T39" fmla="*/ 86 h 214"/>
                  <a:gd name="T40" fmla="*/ 46 w 188"/>
                  <a:gd name="T41" fmla="*/ 80 h 214"/>
                  <a:gd name="T42" fmla="*/ 34 w 188"/>
                  <a:gd name="T43" fmla="*/ 82 h 214"/>
                  <a:gd name="T44" fmla="*/ 26 w 188"/>
                  <a:gd name="T45" fmla="*/ 93 h 214"/>
                  <a:gd name="T46" fmla="*/ 30 w 188"/>
                  <a:gd name="T47" fmla="*/ 105 h 214"/>
                  <a:gd name="T48" fmla="*/ 14 w 188"/>
                  <a:gd name="T49" fmla="*/ 111 h 214"/>
                  <a:gd name="T50" fmla="*/ 0 w 188"/>
                  <a:gd name="T51" fmla="*/ 119 h 214"/>
                  <a:gd name="T52" fmla="*/ 8 w 188"/>
                  <a:gd name="T53" fmla="*/ 104 h 214"/>
                  <a:gd name="T54" fmla="*/ 0 w 188"/>
                  <a:gd name="T55" fmla="*/ 91 h 214"/>
                  <a:gd name="T56" fmla="*/ 14 w 188"/>
                  <a:gd name="T57" fmla="*/ 85 h 214"/>
                  <a:gd name="T58" fmla="*/ 32 w 188"/>
                  <a:gd name="T59" fmla="*/ 74 h 214"/>
                  <a:gd name="T60" fmla="*/ 44 w 188"/>
                  <a:gd name="T61" fmla="*/ 66 h 214"/>
                  <a:gd name="T62" fmla="*/ 72 w 188"/>
                  <a:gd name="T63" fmla="*/ 64 h 214"/>
                  <a:gd name="T64" fmla="*/ 84 w 188"/>
                  <a:gd name="T65" fmla="*/ 63 h 214"/>
                  <a:gd name="T66" fmla="*/ 111 w 188"/>
                  <a:gd name="T67" fmla="*/ 44 h 214"/>
                  <a:gd name="T68" fmla="*/ 117 w 188"/>
                  <a:gd name="T69" fmla="*/ 52 h 214"/>
                  <a:gd name="T70" fmla="*/ 129 w 188"/>
                  <a:gd name="T71" fmla="*/ 43 h 214"/>
                  <a:gd name="T72" fmla="*/ 147 w 188"/>
                  <a:gd name="T73" fmla="*/ 30 h 214"/>
                  <a:gd name="T74" fmla="*/ 151 w 188"/>
                  <a:gd name="T75" fmla="*/ 24 h 214"/>
                  <a:gd name="T76" fmla="*/ 145 w 188"/>
                  <a:gd name="T77" fmla="*/ 21 h 214"/>
                  <a:gd name="T78" fmla="*/ 149 w 188"/>
                  <a:gd name="T79" fmla="*/ 17 h 214"/>
                  <a:gd name="T80" fmla="*/ 155 w 188"/>
                  <a:gd name="T81" fmla="*/ 13 h 214"/>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88" h="214">
                    <a:moveTo>
                      <a:pt x="158" y="24"/>
                    </a:moveTo>
                    <a:cubicBezTo>
                      <a:pt x="156" y="18"/>
                      <a:pt x="160" y="6"/>
                      <a:pt x="160" y="6"/>
                    </a:cubicBezTo>
                    <a:cubicBezTo>
                      <a:pt x="167" y="16"/>
                      <a:pt x="167" y="8"/>
                      <a:pt x="170" y="0"/>
                    </a:cubicBezTo>
                    <a:cubicBezTo>
                      <a:pt x="181" y="4"/>
                      <a:pt x="179" y="14"/>
                      <a:pt x="182" y="24"/>
                    </a:cubicBezTo>
                    <a:cubicBezTo>
                      <a:pt x="184" y="30"/>
                      <a:pt x="188" y="42"/>
                      <a:pt x="188" y="42"/>
                    </a:cubicBezTo>
                    <a:cubicBezTo>
                      <a:pt x="183" y="56"/>
                      <a:pt x="188" y="52"/>
                      <a:pt x="178" y="58"/>
                    </a:cubicBezTo>
                    <a:cubicBezTo>
                      <a:pt x="174" y="63"/>
                      <a:pt x="170" y="76"/>
                      <a:pt x="170" y="76"/>
                    </a:cubicBezTo>
                    <a:cubicBezTo>
                      <a:pt x="169" y="100"/>
                      <a:pt x="173" y="110"/>
                      <a:pt x="162" y="126"/>
                    </a:cubicBezTo>
                    <a:cubicBezTo>
                      <a:pt x="150" y="118"/>
                      <a:pt x="155" y="132"/>
                      <a:pt x="144" y="136"/>
                    </a:cubicBezTo>
                    <a:cubicBezTo>
                      <a:pt x="135" y="134"/>
                      <a:pt x="129" y="135"/>
                      <a:pt x="120" y="138"/>
                    </a:cubicBezTo>
                    <a:cubicBezTo>
                      <a:pt x="114" y="129"/>
                      <a:pt x="122" y="127"/>
                      <a:pt x="112" y="124"/>
                    </a:cubicBezTo>
                    <a:cubicBezTo>
                      <a:pt x="108" y="130"/>
                      <a:pt x="108" y="142"/>
                      <a:pt x="102" y="146"/>
                    </a:cubicBezTo>
                    <a:cubicBezTo>
                      <a:pt x="98" y="148"/>
                      <a:pt x="90" y="150"/>
                      <a:pt x="90" y="150"/>
                    </a:cubicBezTo>
                    <a:cubicBezTo>
                      <a:pt x="87" y="141"/>
                      <a:pt x="89" y="135"/>
                      <a:pt x="80" y="132"/>
                    </a:cubicBezTo>
                    <a:cubicBezTo>
                      <a:pt x="68" y="134"/>
                      <a:pt x="65" y="134"/>
                      <a:pt x="58" y="144"/>
                    </a:cubicBezTo>
                    <a:cubicBezTo>
                      <a:pt x="66" y="150"/>
                      <a:pt x="68" y="147"/>
                      <a:pt x="76" y="142"/>
                    </a:cubicBezTo>
                    <a:cubicBezTo>
                      <a:pt x="81" y="146"/>
                      <a:pt x="85" y="155"/>
                      <a:pt x="78" y="160"/>
                    </a:cubicBezTo>
                    <a:cubicBezTo>
                      <a:pt x="75" y="162"/>
                      <a:pt x="62" y="165"/>
                      <a:pt x="58" y="166"/>
                    </a:cubicBezTo>
                    <a:cubicBezTo>
                      <a:pt x="48" y="173"/>
                      <a:pt x="44" y="173"/>
                      <a:pt x="34" y="166"/>
                    </a:cubicBezTo>
                    <a:cubicBezTo>
                      <a:pt x="35" y="162"/>
                      <a:pt x="34" y="158"/>
                      <a:pt x="36" y="154"/>
                    </a:cubicBezTo>
                    <a:cubicBezTo>
                      <a:pt x="38" y="150"/>
                      <a:pt x="55" y="146"/>
                      <a:pt x="46" y="144"/>
                    </a:cubicBezTo>
                    <a:cubicBezTo>
                      <a:pt x="42" y="143"/>
                      <a:pt x="34" y="148"/>
                      <a:pt x="34" y="148"/>
                    </a:cubicBezTo>
                    <a:cubicBezTo>
                      <a:pt x="32" y="155"/>
                      <a:pt x="28" y="159"/>
                      <a:pt x="26" y="166"/>
                    </a:cubicBezTo>
                    <a:cubicBezTo>
                      <a:pt x="36" y="182"/>
                      <a:pt x="36" y="173"/>
                      <a:pt x="30" y="190"/>
                    </a:cubicBezTo>
                    <a:cubicBezTo>
                      <a:pt x="28" y="196"/>
                      <a:pt x="14" y="200"/>
                      <a:pt x="14" y="200"/>
                    </a:cubicBezTo>
                    <a:cubicBezTo>
                      <a:pt x="5" y="214"/>
                      <a:pt x="11" y="210"/>
                      <a:pt x="0" y="214"/>
                    </a:cubicBezTo>
                    <a:cubicBezTo>
                      <a:pt x="2" y="202"/>
                      <a:pt x="5" y="198"/>
                      <a:pt x="8" y="188"/>
                    </a:cubicBezTo>
                    <a:cubicBezTo>
                      <a:pt x="6" y="178"/>
                      <a:pt x="3" y="173"/>
                      <a:pt x="0" y="164"/>
                    </a:cubicBezTo>
                    <a:cubicBezTo>
                      <a:pt x="3" y="156"/>
                      <a:pt x="7" y="157"/>
                      <a:pt x="14" y="152"/>
                    </a:cubicBezTo>
                    <a:cubicBezTo>
                      <a:pt x="18" y="141"/>
                      <a:pt x="23" y="140"/>
                      <a:pt x="32" y="134"/>
                    </a:cubicBezTo>
                    <a:cubicBezTo>
                      <a:pt x="37" y="127"/>
                      <a:pt x="37" y="123"/>
                      <a:pt x="44" y="118"/>
                    </a:cubicBezTo>
                    <a:cubicBezTo>
                      <a:pt x="64" y="121"/>
                      <a:pt x="55" y="122"/>
                      <a:pt x="72" y="116"/>
                    </a:cubicBezTo>
                    <a:cubicBezTo>
                      <a:pt x="76" y="115"/>
                      <a:pt x="84" y="112"/>
                      <a:pt x="84" y="112"/>
                    </a:cubicBezTo>
                    <a:cubicBezTo>
                      <a:pt x="105" y="119"/>
                      <a:pt x="97" y="84"/>
                      <a:pt x="114" y="78"/>
                    </a:cubicBezTo>
                    <a:cubicBezTo>
                      <a:pt x="117" y="87"/>
                      <a:pt x="110" y="89"/>
                      <a:pt x="120" y="92"/>
                    </a:cubicBezTo>
                    <a:cubicBezTo>
                      <a:pt x="125" y="85"/>
                      <a:pt x="125" y="81"/>
                      <a:pt x="132" y="76"/>
                    </a:cubicBezTo>
                    <a:cubicBezTo>
                      <a:pt x="138" y="68"/>
                      <a:pt x="146" y="65"/>
                      <a:pt x="150" y="54"/>
                    </a:cubicBezTo>
                    <a:cubicBezTo>
                      <a:pt x="151" y="50"/>
                      <a:pt x="154" y="42"/>
                      <a:pt x="154" y="42"/>
                    </a:cubicBezTo>
                    <a:cubicBezTo>
                      <a:pt x="152" y="41"/>
                      <a:pt x="148" y="40"/>
                      <a:pt x="148" y="38"/>
                    </a:cubicBezTo>
                    <a:cubicBezTo>
                      <a:pt x="148" y="36"/>
                      <a:pt x="161" y="33"/>
                      <a:pt x="152" y="32"/>
                    </a:cubicBezTo>
                    <a:lnTo>
                      <a:pt x="158" y="24"/>
                    </a:lnTo>
                    <a:close/>
                  </a:path>
                </a:pathLst>
              </a:custGeom>
              <a:solidFill>
                <a:schemeClr val="folHlink"/>
              </a:solidFill>
              <a:ln w="9525">
                <a:noFill/>
                <a:round/>
                <a:headEnd/>
                <a:tailEnd/>
              </a:ln>
            </p:spPr>
            <p:txBody>
              <a:bodyPr/>
              <a:lstStyle/>
              <a:p>
                <a:endParaRPr lang="zh-CN" altLang="en-US"/>
              </a:p>
            </p:txBody>
          </p:sp>
          <p:sp>
            <p:nvSpPr>
              <p:cNvPr id="75" name="任意多边形 82990"/>
              <p:cNvSpPr>
                <a:spLocks noChangeArrowheads="1"/>
              </p:cNvSpPr>
              <p:nvPr userDrawn="1"/>
            </p:nvSpPr>
            <p:spPr bwMode="auto">
              <a:xfrm>
                <a:off x="2677" y="233"/>
                <a:ext cx="14" cy="10"/>
              </a:xfrm>
              <a:custGeom>
                <a:avLst/>
                <a:gdLst>
                  <a:gd name="T0" fmla="*/ 0 w 13"/>
                  <a:gd name="T1" fmla="*/ 4 h 13"/>
                  <a:gd name="T2" fmla="*/ 4 w 13"/>
                  <a:gd name="T3" fmla="*/ 6 h 13"/>
                  <a:gd name="T4" fmla="*/ 0 w 13"/>
                  <a:gd name="T5" fmla="*/ 4 h 13"/>
                  <a:gd name="T6" fmla="*/ 0 60000 65536"/>
                  <a:gd name="T7" fmla="*/ 0 60000 65536"/>
                  <a:gd name="T8" fmla="*/ 0 60000 65536"/>
                </a:gdLst>
                <a:ahLst/>
                <a:cxnLst>
                  <a:cxn ang="T6">
                    <a:pos x="T0" y="T1"/>
                  </a:cxn>
                  <a:cxn ang="T7">
                    <a:pos x="T2" y="T3"/>
                  </a:cxn>
                  <a:cxn ang="T8">
                    <a:pos x="T4" y="T5"/>
                  </a:cxn>
                </a:cxnLst>
                <a:rect l="0" t="0" r="r" b="b"/>
                <a:pathLst>
                  <a:path w="13" h="13">
                    <a:moveTo>
                      <a:pt x="0" y="9"/>
                    </a:moveTo>
                    <a:cubicBezTo>
                      <a:pt x="6" y="0"/>
                      <a:pt x="13" y="7"/>
                      <a:pt x="4" y="13"/>
                    </a:cubicBezTo>
                    <a:cubicBezTo>
                      <a:pt x="0" y="6"/>
                      <a:pt x="0" y="5"/>
                      <a:pt x="0" y="9"/>
                    </a:cubicBezTo>
                    <a:close/>
                  </a:path>
                </a:pathLst>
              </a:custGeom>
              <a:solidFill>
                <a:schemeClr val="folHlink"/>
              </a:solidFill>
              <a:ln w="9525">
                <a:noFill/>
                <a:round/>
                <a:headEnd/>
                <a:tailEnd/>
              </a:ln>
            </p:spPr>
            <p:txBody>
              <a:bodyPr/>
              <a:lstStyle/>
              <a:p>
                <a:endParaRPr lang="zh-CN" altLang="en-US"/>
              </a:p>
            </p:txBody>
          </p:sp>
          <p:sp>
            <p:nvSpPr>
              <p:cNvPr id="76" name="任意多边形 82991"/>
              <p:cNvSpPr>
                <a:spLocks noChangeArrowheads="1"/>
              </p:cNvSpPr>
              <p:nvPr userDrawn="1"/>
            </p:nvSpPr>
            <p:spPr bwMode="auto">
              <a:xfrm>
                <a:off x="1627" y="353"/>
                <a:ext cx="813" cy="462"/>
              </a:xfrm>
              <a:custGeom>
                <a:avLst/>
                <a:gdLst>
                  <a:gd name="T0" fmla="*/ 815 w 812"/>
                  <a:gd name="T1" fmla="*/ 14 h 564"/>
                  <a:gd name="T2" fmla="*/ 781 w 812"/>
                  <a:gd name="T3" fmla="*/ 43 h 564"/>
                  <a:gd name="T4" fmla="*/ 751 w 812"/>
                  <a:gd name="T5" fmla="*/ 67 h 564"/>
                  <a:gd name="T6" fmla="*/ 725 w 812"/>
                  <a:gd name="T7" fmla="*/ 78 h 564"/>
                  <a:gd name="T8" fmla="*/ 637 w 812"/>
                  <a:gd name="T9" fmla="*/ 98 h 564"/>
                  <a:gd name="T10" fmla="*/ 635 w 812"/>
                  <a:gd name="T11" fmla="*/ 116 h 564"/>
                  <a:gd name="T12" fmla="*/ 607 w 812"/>
                  <a:gd name="T13" fmla="*/ 126 h 564"/>
                  <a:gd name="T14" fmla="*/ 623 w 812"/>
                  <a:gd name="T15" fmla="*/ 98 h 564"/>
                  <a:gd name="T16" fmla="*/ 579 w 812"/>
                  <a:gd name="T17" fmla="*/ 103 h 564"/>
                  <a:gd name="T18" fmla="*/ 559 w 812"/>
                  <a:gd name="T19" fmla="*/ 120 h 564"/>
                  <a:gd name="T20" fmla="*/ 599 w 812"/>
                  <a:gd name="T21" fmla="*/ 154 h 564"/>
                  <a:gd name="T22" fmla="*/ 597 w 812"/>
                  <a:gd name="T23" fmla="*/ 202 h 564"/>
                  <a:gd name="T24" fmla="*/ 545 w 812"/>
                  <a:gd name="T25" fmla="*/ 224 h 564"/>
                  <a:gd name="T26" fmla="*/ 525 w 812"/>
                  <a:gd name="T27" fmla="*/ 212 h 564"/>
                  <a:gd name="T28" fmla="*/ 485 w 812"/>
                  <a:gd name="T29" fmla="*/ 191 h 564"/>
                  <a:gd name="T30" fmla="*/ 465 w 812"/>
                  <a:gd name="T31" fmla="*/ 191 h 564"/>
                  <a:gd name="T32" fmla="*/ 453 w 812"/>
                  <a:gd name="T33" fmla="*/ 217 h 564"/>
                  <a:gd name="T34" fmla="*/ 503 w 812"/>
                  <a:gd name="T35" fmla="*/ 255 h 564"/>
                  <a:gd name="T36" fmla="*/ 513 w 812"/>
                  <a:gd name="T37" fmla="*/ 288 h 564"/>
                  <a:gd name="T38" fmla="*/ 529 w 812"/>
                  <a:gd name="T39" fmla="*/ 308 h 564"/>
                  <a:gd name="T40" fmla="*/ 495 w 812"/>
                  <a:gd name="T41" fmla="*/ 299 h 564"/>
                  <a:gd name="T42" fmla="*/ 473 w 812"/>
                  <a:gd name="T43" fmla="*/ 284 h 564"/>
                  <a:gd name="T44" fmla="*/ 425 w 812"/>
                  <a:gd name="T45" fmla="*/ 233 h 564"/>
                  <a:gd name="T46" fmla="*/ 429 w 812"/>
                  <a:gd name="T47" fmla="*/ 170 h 564"/>
                  <a:gd name="T48" fmla="*/ 425 w 812"/>
                  <a:gd name="T49" fmla="*/ 147 h 564"/>
                  <a:gd name="T50" fmla="*/ 415 w 812"/>
                  <a:gd name="T51" fmla="*/ 152 h 564"/>
                  <a:gd name="T52" fmla="*/ 386 w 812"/>
                  <a:gd name="T53" fmla="*/ 147 h 564"/>
                  <a:gd name="T54" fmla="*/ 360 w 812"/>
                  <a:gd name="T55" fmla="*/ 93 h 564"/>
                  <a:gd name="T56" fmla="*/ 330 w 812"/>
                  <a:gd name="T57" fmla="*/ 91 h 564"/>
                  <a:gd name="T58" fmla="*/ 288 w 812"/>
                  <a:gd name="T59" fmla="*/ 95 h 564"/>
                  <a:gd name="T60" fmla="*/ 242 w 812"/>
                  <a:gd name="T61" fmla="*/ 128 h 564"/>
                  <a:gd name="T62" fmla="*/ 196 w 812"/>
                  <a:gd name="T63" fmla="*/ 147 h 564"/>
                  <a:gd name="T64" fmla="*/ 184 w 812"/>
                  <a:gd name="T65" fmla="*/ 150 h 564"/>
                  <a:gd name="T66" fmla="*/ 160 w 812"/>
                  <a:gd name="T67" fmla="*/ 180 h 564"/>
                  <a:gd name="T68" fmla="*/ 152 w 812"/>
                  <a:gd name="T69" fmla="*/ 195 h 564"/>
                  <a:gd name="T70" fmla="*/ 128 w 812"/>
                  <a:gd name="T71" fmla="*/ 222 h 564"/>
                  <a:gd name="T72" fmla="*/ 94 w 812"/>
                  <a:gd name="T73" fmla="*/ 215 h 564"/>
                  <a:gd name="T74" fmla="*/ 66 w 812"/>
                  <a:gd name="T75" fmla="*/ 142 h 564"/>
                  <a:gd name="T76" fmla="*/ 72 w 812"/>
                  <a:gd name="T77" fmla="*/ 86 h 564"/>
                  <a:gd name="T78" fmla="*/ 44 w 812"/>
                  <a:gd name="T79" fmla="*/ 98 h 564"/>
                  <a:gd name="T80" fmla="*/ 20 w 812"/>
                  <a:gd name="T81" fmla="*/ 83 h 564"/>
                  <a:gd name="T82" fmla="*/ 24 w 812"/>
                  <a:gd name="T83" fmla="*/ 76 h 564"/>
                  <a:gd name="T84" fmla="*/ 0 w 812"/>
                  <a:gd name="T85" fmla="*/ 50 h 564"/>
                  <a:gd name="T86" fmla="*/ 801 w 812"/>
                  <a:gd name="T87" fmla="*/ 3 h 56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812" h="564">
                    <a:moveTo>
                      <a:pt x="798" y="6"/>
                    </a:moveTo>
                    <a:cubicBezTo>
                      <a:pt x="801" y="15"/>
                      <a:pt x="809" y="16"/>
                      <a:pt x="812" y="26"/>
                    </a:cubicBezTo>
                    <a:cubicBezTo>
                      <a:pt x="809" y="36"/>
                      <a:pt x="801" y="41"/>
                      <a:pt x="796" y="50"/>
                    </a:cubicBezTo>
                    <a:cubicBezTo>
                      <a:pt x="791" y="61"/>
                      <a:pt x="788" y="71"/>
                      <a:pt x="778" y="78"/>
                    </a:cubicBezTo>
                    <a:cubicBezTo>
                      <a:pt x="773" y="85"/>
                      <a:pt x="771" y="88"/>
                      <a:pt x="774" y="96"/>
                    </a:cubicBezTo>
                    <a:cubicBezTo>
                      <a:pt x="767" y="107"/>
                      <a:pt x="758" y="114"/>
                      <a:pt x="748" y="122"/>
                    </a:cubicBezTo>
                    <a:cubicBezTo>
                      <a:pt x="744" y="125"/>
                      <a:pt x="736" y="130"/>
                      <a:pt x="736" y="130"/>
                    </a:cubicBezTo>
                    <a:cubicBezTo>
                      <a:pt x="740" y="141"/>
                      <a:pt x="731" y="140"/>
                      <a:pt x="722" y="142"/>
                    </a:cubicBezTo>
                    <a:cubicBezTo>
                      <a:pt x="716" y="148"/>
                      <a:pt x="712" y="151"/>
                      <a:pt x="704" y="154"/>
                    </a:cubicBezTo>
                    <a:cubicBezTo>
                      <a:pt x="686" y="150"/>
                      <a:pt x="650" y="169"/>
                      <a:pt x="634" y="180"/>
                    </a:cubicBezTo>
                    <a:cubicBezTo>
                      <a:pt x="636" y="189"/>
                      <a:pt x="631" y="193"/>
                      <a:pt x="640" y="196"/>
                    </a:cubicBezTo>
                    <a:cubicBezTo>
                      <a:pt x="643" y="205"/>
                      <a:pt x="640" y="207"/>
                      <a:pt x="632" y="210"/>
                    </a:cubicBezTo>
                    <a:cubicBezTo>
                      <a:pt x="626" y="219"/>
                      <a:pt x="623" y="226"/>
                      <a:pt x="614" y="232"/>
                    </a:cubicBezTo>
                    <a:cubicBezTo>
                      <a:pt x="611" y="231"/>
                      <a:pt x="606" y="233"/>
                      <a:pt x="604" y="230"/>
                    </a:cubicBezTo>
                    <a:cubicBezTo>
                      <a:pt x="599" y="220"/>
                      <a:pt x="610" y="199"/>
                      <a:pt x="620" y="196"/>
                    </a:cubicBezTo>
                    <a:cubicBezTo>
                      <a:pt x="623" y="187"/>
                      <a:pt x="617" y="187"/>
                      <a:pt x="620" y="178"/>
                    </a:cubicBezTo>
                    <a:cubicBezTo>
                      <a:pt x="617" y="164"/>
                      <a:pt x="609" y="168"/>
                      <a:pt x="598" y="172"/>
                    </a:cubicBezTo>
                    <a:cubicBezTo>
                      <a:pt x="592" y="180"/>
                      <a:pt x="585" y="185"/>
                      <a:pt x="576" y="188"/>
                    </a:cubicBezTo>
                    <a:cubicBezTo>
                      <a:pt x="572" y="194"/>
                      <a:pt x="568" y="200"/>
                      <a:pt x="564" y="206"/>
                    </a:cubicBezTo>
                    <a:cubicBezTo>
                      <a:pt x="561" y="210"/>
                      <a:pt x="556" y="218"/>
                      <a:pt x="556" y="218"/>
                    </a:cubicBezTo>
                    <a:cubicBezTo>
                      <a:pt x="558" y="234"/>
                      <a:pt x="559" y="243"/>
                      <a:pt x="572" y="252"/>
                    </a:cubicBezTo>
                    <a:cubicBezTo>
                      <a:pt x="579" y="262"/>
                      <a:pt x="586" y="273"/>
                      <a:pt x="596" y="280"/>
                    </a:cubicBezTo>
                    <a:cubicBezTo>
                      <a:pt x="598" y="286"/>
                      <a:pt x="602" y="298"/>
                      <a:pt x="602" y="298"/>
                    </a:cubicBezTo>
                    <a:cubicBezTo>
                      <a:pt x="601" y="308"/>
                      <a:pt x="599" y="361"/>
                      <a:pt x="594" y="368"/>
                    </a:cubicBezTo>
                    <a:cubicBezTo>
                      <a:pt x="590" y="374"/>
                      <a:pt x="576" y="378"/>
                      <a:pt x="570" y="382"/>
                    </a:cubicBezTo>
                    <a:cubicBezTo>
                      <a:pt x="563" y="393"/>
                      <a:pt x="550" y="396"/>
                      <a:pt x="542" y="406"/>
                    </a:cubicBezTo>
                    <a:cubicBezTo>
                      <a:pt x="536" y="413"/>
                      <a:pt x="539" y="417"/>
                      <a:pt x="530" y="420"/>
                    </a:cubicBezTo>
                    <a:cubicBezTo>
                      <a:pt x="526" y="408"/>
                      <a:pt x="538" y="391"/>
                      <a:pt x="522" y="386"/>
                    </a:cubicBezTo>
                    <a:cubicBezTo>
                      <a:pt x="516" y="377"/>
                      <a:pt x="510" y="364"/>
                      <a:pt x="502" y="356"/>
                    </a:cubicBezTo>
                    <a:cubicBezTo>
                      <a:pt x="497" y="341"/>
                      <a:pt x="505" y="360"/>
                      <a:pt x="482" y="348"/>
                    </a:cubicBezTo>
                    <a:cubicBezTo>
                      <a:pt x="478" y="346"/>
                      <a:pt x="478" y="339"/>
                      <a:pt x="474" y="336"/>
                    </a:cubicBezTo>
                    <a:cubicBezTo>
                      <a:pt x="470" y="323"/>
                      <a:pt x="466" y="342"/>
                      <a:pt x="462" y="348"/>
                    </a:cubicBezTo>
                    <a:cubicBezTo>
                      <a:pt x="460" y="358"/>
                      <a:pt x="456" y="363"/>
                      <a:pt x="454" y="374"/>
                    </a:cubicBezTo>
                    <a:cubicBezTo>
                      <a:pt x="457" y="383"/>
                      <a:pt x="455" y="387"/>
                      <a:pt x="450" y="394"/>
                    </a:cubicBezTo>
                    <a:cubicBezTo>
                      <a:pt x="454" y="399"/>
                      <a:pt x="464" y="411"/>
                      <a:pt x="466" y="418"/>
                    </a:cubicBezTo>
                    <a:cubicBezTo>
                      <a:pt x="474" y="443"/>
                      <a:pt x="472" y="458"/>
                      <a:pt x="500" y="464"/>
                    </a:cubicBezTo>
                    <a:cubicBezTo>
                      <a:pt x="507" y="469"/>
                      <a:pt x="510" y="474"/>
                      <a:pt x="516" y="480"/>
                    </a:cubicBezTo>
                    <a:cubicBezTo>
                      <a:pt x="511" y="494"/>
                      <a:pt x="513" y="509"/>
                      <a:pt x="510" y="524"/>
                    </a:cubicBezTo>
                    <a:cubicBezTo>
                      <a:pt x="512" y="537"/>
                      <a:pt x="511" y="541"/>
                      <a:pt x="522" y="548"/>
                    </a:cubicBezTo>
                    <a:cubicBezTo>
                      <a:pt x="523" y="552"/>
                      <a:pt x="525" y="556"/>
                      <a:pt x="526" y="560"/>
                    </a:cubicBezTo>
                    <a:cubicBezTo>
                      <a:pt x="527" y="564"/>
                      <a:pt x="514" y="556"/>
                      <a:pt x="514" y="556"/>
                    </a:cubicBezTo>
                    <a:cubicBezTo>
                      <a:pt x="502" y="564"/>
                      <a:pt x="501" y="551"/>
                      <a:pt x="492" y="544"/>
                    </a:cubicBezTo>
                    <a:cubicBezTo>
                      <a:pt x="488" y="541"/>
                      <a:pt x="480" y="536"/>
                      <a:pt x="480" y="536"/>
                    </a:cubicBezTo>
                    <a:cubicBezTo>
                      <a:pt x="471" y="522"/>
                      <a:pt x="474" y="529"/>
                      <a:pt x="470" y="518"/>
                    </a:cubicBezTo>
                    <a:cubicBezTo>
                      <a:pt x="467" y="491"/>
                      <a:pt x="461" y="446"/>
                      <a:pt x="436" y="430"/>
                    </a:cubicBezTo>
                    <a:cubicBezTo>
                      <a:pt x="428" y="433"/>
                      <a:pt x="425" y="433"/>
                      <a:pt x="422" y="424"/>
                    </a:cubicBezTo>
                    <a:cubicBezTo>
                      <a:pt x="427" y="404"/>
                      <a:pt x="432" y="383"/>
                      <a:pt x="438" y="364"/>
                    </a:cubicBezTo>
                    <a:cubicBezTo>
                      <a:pt x="436" y="343"/>
                      <a:pt x="431" y="330"/>
                      <a:pt x="426" y="310"/>
                    </a:cubicBezTo>
                    <a:cubicBezTo>
                      <a:pt x="429" y="302"/>
                      <a:pt x="425" y="300"/>
                      <a:pt x="422" y="292"/>
                    </a:cubicBezTo>
                    <a:cubicBezTo>
                      <a:pt x="424" y="282"/>
                      <a:pt x="428" y="277"/>
                      <a:pt x="422" y="268"/>
                    </a:cubicBezTo>
                    <a:cubicBezTo>
                      <a:pt x="420" y="269"/>
                      <a:pt x="418" y="269"/>
                      <a:pt x="416" y="270"/>
                    </a:cubicBezTo>
                    <a:cubicBezTo>
                      <a:pt x="414" y="272"/>
                      <a:pt x="414" y="275"/>
                      <a:pt x="412" y="276"/>
                    </a:cubicBezTo>
                    <a:cubicBezTo>
                      <a:pt x="408" y="278"/>
                      <a:pt x="400" y="280"/>
                      <a:pt x="400" y="280"/>
                    </a:cubicBezTo>
                    <a:cubicBezTo>
                      <a:pt x="394" y="274"/>
                      <a:pt x="389" y="274"/>
                      <a:pt x="386" y="266"/>
                    </a:cubicBezTo>
                    <a:cubicBezTo>
                      <a:pt x="391" y="251"/>
                      <a:pt x="379" y="206"/>
                      <a:pt x="364" y="196"/>
                    </a:cubicBezTo>
                    <a:cubicBezTo>
                      <a:pt x="357" y="186"/>
                      <a:pt x="358" y="182"/>
                      <a:pt x="360" y="170"/>
                    </a:cubicBezTo>
                    <a:cubicBezTo>
                      <a:pt x="358" y="160"/>
                      <a:pt x="356" y="147"/>
                      <a:pt x="346" y="144"/>
                    </a:cubicBezTo>
                    <a:cubicBezTo>
                      <a:pt x="343" y="154"/>
                      <a:pt x="338" y="160"/>
                      <a:pt x="330" y="166"/>
                    </a:cubicBezTo>
                    <a:cubicBezTo>
                      <a:pt x="323" y="164"/>
                      <a:pt x="308" y="160"/>
                      <a:pt x="308" y="160"/>
                    </a:cubicBezTo>
                    <a:cubicBezTo>
                      <a:pt x="296" y="162"/>
                      <a:pt x="297" y="166"/>
                      <a:pt x="288" y="172"/>
                    </a:cubicBezTo>
                    <a:cubicBezTo>
                      <a:pt x="284" y="185"/>
                      <a:pt x="282" y="191"/>
                      <a:pt x="268" y="196"/>
                    </a:cubicBezTo>
                    <a:cubicBezTo>
                      <a:pt x="264" y="200"/>
                      <a:pt x="243" y="231"/>
                      <a:pt x="242" y="232"/>
                    </a:cubicBezTo>
                    <a:cubicBezTo>
                      <a:pt x="231" y="239"/>
                      <a:pt x="215" y="247"/>
                      <a:pt x="206" y="256"/>
                    </a:cubicBezTo>
                    <a:cubicBezTo>
                      <a:pt x="202" y="260"/>
                      <a:pt x="200" y="265"/>
                      <a:pt x="196" y="268"/>
                    </a:cubicBezTo>
                    <a:cubicBezTo>
                      <a:pt x="194" y="269"/>
                      <a:pt x="192" y="269"/>
                      <a:pt x="190" y="270"/>
                    </a:cubicBezTo>
                    <a:cubicBezTo>
                      <a:pt x="188" y="271"/>
                      <a:pt x="186" y="272"/>
                      <a:pt x="184" y="274"/>
                    </a:cubicBezTo>
                    <a:cubicBezTo>
                      <a:pt x="180" y="278"/>
                      <a:pt x="172" y="286"/>
                      <a:pt x="172" y="286"/>
                    </a:cubicBezTo>
                    <a:cubicBezTo>
                      <a:pt x="167" y="300"/>
                      <a:pt x="165" y="314"/>
                      <a:pt x="160" y="328"/>
                    </a:cubicBezTo>
                    <a:cubicBezTo>
                      <a:pt x="158" y="335"/>
                      <a:pt x="156" y="341"/>
                      <a:pt x="154" y="348"/>
                    </a:cubicBezTo>
                    <a:cubicBezTo>
                      <a:pt x="153" y="350"/>
                      <a:pt x="152" y="354"/>
                      <a:pt x="152" y="354"/>
                    </a:cubicBezTo>
                    <a:cubicBezTo>
                      <a:pt x="152" y="359"/>
                      <a:pt x="156" y="384"/>
                      <a:pt x="146" y="392"/>
                    </a:cubicBezTo>
                    <a:cubicBezTo>
                      <a:pt x="141" y="397"/>
                      <a:pt x="128" y="404"/>
                      <a:pt x="128" y="404"/>
                    </a:cubicBezTo>
                    <a:cubicBezTo>
                      <a:pt x="125" y="412"/>
                      <a:pt x="122" y="421"/>
                      <a:pt x="114" y="424"/>
                    </a:cubicBezTo>
                    <a:cubicBezTo>
                      <a:pt x="100" y="419"/>
                      <a:pt x="97" y="405"/>
                      <a:pt x="94" y="392"/>
                    </a:cubicBezTo>
                    <a:cubicBezTo>
                      <a:pt x="86" y="362"/>
                      <a:pt x="82" y="332"/>
                      <a:pt x="72" y="302"/>
                    </a:cubicBezTo>
                    <a:cubicBezTo>
                      <a:pt x="71" y="281"/>
                      <a:pt x="70" y="275"/>
                      <a:pt x="66" y="258"/>
                    </a:cubicBezTo>
                    <a:cubicBezTo>
                      <a:pt x="66" y="251"/>
                      <a:pt x="68" y="219"/>
                      <a:pt x="64" y="208"/>
                    </a:cubicBezTo>
                    <a:cubicBezTo>
                      <a:pt x="70" y="191"/>
                      <a:pt x="66" y="173"/>
                      <a:pt x="72" y="156"/>
                    </a:cubicBezTo>
                    <a:cubicBezTo>
                      <a:pt x="66" y="139"/>
                      <a:pt x="60" y="168"/>
                      <a:pt x="56" y="172"/>
                    </a:cubicBezTo>
                    <a:cubicBezTo>
                      <a:pt x="53" y="175"/>
                      <a:pt x="44" y="180"/>
                      <a:pt x="44" y="180"/>
                    </a:cubicBezTo>
                    <a:cubicBezTo>
                      <a:pt x="35" y="177"/>
                      <a:pt x="28" y="173"/>
                      <a:pt x="24" y="162"/>
                    </a:cubicBezTo>
                    <a:cubicBezTo>
                      <a:pt x="23" y="158"/>
                      <a:pt x="20" y="150"/>
                      <a:pt x="20" y="150"/>
                    </a:cubicBezTo>
                    <a:cubicBezTo>
                      <a:pt x="30" y="148"/>
                      <a:pt x="30" y="143"/>
                      <a:pt x="38" y="138"/>
                    </a:cubicBezTo>
                    <a:cubicBezTo>
                      <a:pt x="35" y="128"/>
                      <a:pt x="31" y="133"/>
                      <a:pt x="24" y="138"/>
                    </a:cubicBezTo>
                    <a:cubicBezTo>
                      <a:pt x="15" y="135"/>
                      <a:pt x="15" y="132"/>
                      <a:pt x="18" y="124"/>
                    </a:cubicBezTo>
                    <a:cubicBezTo>
                      <a:pt x="11" y="114"/>
                      <a:pt x="9" y="101"/>
                      <a:pt x="0" y="92"/>
                    </a:cubicBezTo>
                    <a:lnTo>
                      <a:pt x="76" y="0"/>
                    </a:lnTo>
                    <a:lnTo>
                      <a:pt x="798" y="6"/>
                    </a:lnTo>
                    <a:close/>
                  </a:path>
                </a:pathLst>
              </a:custGeom>
              <a:solidFill>
                <a:schemeClr val="folHlink"/>
              </a:solidFill>
              <a:ln w="9525">
                <a:noFill/>
                <a:round/>
                <a:headEnd/>
                <a:tailEnd/>
              </a:ln>
            </p:spPr>
            <p:txBody>
              <a:bodyPr/>
              <a:lstStyle/>
              <a:p>
                <a:endParaRPr lang="zh-CN" altLang="en-US"/>
              </a:p>
            </p:txBody>
          </p:sp>
          <p:sp>
            <p:nvSpPr>
              <p:cNvPr id="77" name="任意多边形 82992"/>
              <p:cNvSpPr>
                <a:spLocks noChangeArrowheads="1"/>
              </p:cNvSpPr>
              <p:nvPr userDrawn="1"/>
            </p:nvSpPr>
            <p:spPr bwMode="auto">
              <a:xfrm>
                <a:off x="1770" y="671"/>
                <a:ext cx="45" cy="71"/>
              </a:xfrm>
              <a:custGeom>
                <a:avLst/>
                <a:gdLst>
                  <a:gd name="T0" fmla="*/ 7 w 43"/>
                  <a:gd name="T1" fmla="*/ 7 h 85"/>
                  <a:gd name="T2" fmla="*/ 20 w 43"/>
                  <a:gd name="T3" fmla="*/ 3 h 85"/>
                  <a:gd name="T4" fmla="*/ 43 w 43"/>
                  <a:gd name="T5" fmla="*/ 19 h 85"/>
                  <a:gd name="T6" fmla="*/ 22 w 43"/>
                  <a:gd name="T7" fmla="*/ 49 h 85"/>
                  <a:gd name="T8" fmla="*/ 1 w 43"/>
                  <a:gd name="T9" fmla="*/ 40 h 85"/>
                  <a:gd name="T10" fmla="*/ 7 w 43"/>
                  <a:gd name="T11" fmla="*/ 7 h 8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3" h="85">
                    <a:moveTo>
                      <a:pt x="7" y="11"/>
                    </a:moveTo>
                    <a:cubicBezTo>
                      <a:pt x="4" y="2"/>
                      <a:pt x="9" y="0"/>
                      <a:pt x="17" y="3"/>
                    </a:cubicBezTo>
                    <a:cubicBezTo>
                      <a:pt x="24" y="13"/>
                      <a:pt x="28" y="24"/>
                      <a:pt x="37" y="33"/>
                    </a:cubicBezTo>
                    <a:cubicBezTo>
                      <a:pt x="43" y="52"/>
                      <a:pt x="40" y="78"/>
                      <a:pt x="19" y="85"/>
                    </a:cubicBezTo>
                    <a:cubicBezTo>
                      <a:pt x="6" y="81"/>
                      <a:pt x="5" y="81"/>
                      <a:pt x="1" y="69"/>
                    </a:cubicBezTo>
                    <a:cubicBezTo>
                      <a:pt x="2" y="66"/>
                      <a:pt x="0" y="4"/>
                      <a:pt x="7" y="11"/>
                    </a:cubicBezTo>
                    <a:close/>
                  </a:path>
                </a:pathLst>
              </a:custGeom>
              <a:solidFill>
                <a:schemeClr val="folHlink"/>
              </a:solidFill>
              <a:ln w="9525">
                <a:noFill/>
                <a:round/>
                <a:headEnd/>
                <a:tailEnd/>
              </a:ln>
            </p:spPr>
            <p:txBody>
              <a:bodyPr/>
              <a:lstStyle/>
              <a:p>
                <a:endParaRPr lang="zh-CN" altLang="en-US"/>
              </a:p>
            </p:txBody>
          </p:sp>
          <p:sp>
            <p:nvSpPr>
              <p:cNvPr id="78" name="任意多边形 82993"/>
              <p:cNvSpPr>
                <a:spLocks noChangeArrowheads="1"/>
              </p:cNvSpPr>
              <p:nvPr userDrawn="1"/>
            </p:nvSpPr>
            <p:spPr bwMode="auto">
              <a:xfrm>
                <a:off x="2394" y="431"/>
                <a:ext cx="42" cy="59"/>
              </a:xfrm>
              <a:custGeom>
                <a:avLst/>
                <a:gdLst>
                  <a:gd name="T0" fmla="*/ 11 w 44"/>
                  <a:gd name="T1" fmla="*/ 14 h 74"/>
                  <a:gd name="T2" fmla="*/ 26 w 44"/>
                  <a:gd name="T3" fmla="*/ 2 h 74"/>
                  <a:gd name="T4" fmla="*/ 37 w 44"/>
                  <a:gd name="T5" fmla="*/ 2 h 74"/>
                  <a:gd name="T6" fmla="*/ 33 w 44"/>
                  <a:gd name="T7" fmla="*/ 14 h 74"/>
                  <a:gd name="T8" fmla="*/ 11 w 44"/>
                  <a:gd name="T9" fmla="*/ 37 h 74"/>
                  <a:gd name="T10" fmla="*/ 7 w 44"/>
                  <a:gd name="T11" fmla="*/ 30 h 74"/>
                  <a:gd name="T12" fmla="*/ 3 w 44"/>
                  <a:gd name="T13" fmla="*/ 18 h 74"/>
                  <a:gd name="T14" fmla="*/ 11 w 44"/>
                  <a:gd name="T15" fmla="*/ 14 h 7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44" h="74">
                    <a:moveTo>
                      <a:pt x="13" y="28"/>
                    </a:moveTo>
                    <a:cubicBezTo>
                      <a:pt x="15" y="13"/>
                      <a:pt x="14" y="7"/>
                      <a:pt x="29" y="2"/>
                    </a:cubicBezTo>
                    <a:cubicBezTo>
                      <a:pt x="34" y="3"/>
                      <a:pt x="40" y="0"/>
                      <a:pt x="43" y="4"/>
                    </a:cubicBezTo>
                    <a:cubicBezTo>
                      <a:pt x="44" y="6"/>
                      <a:pt x="41" y="21"/>
                      <a:pt x="39" y="26"/>
                    </a:cubicBezTo>
                    <a:cubicBezTo>
                      <a:pt x="31" y="43"/>
                      <a:pt x="30" y="63"/>
                      <a:pt x="13" y="74"/>
                    </a:cubicBezTo>
                    <a:cubicBezTo>
                      <a:pt x="4" y="71"/>
                      <a:pt x="4" y="68"/>
                      <a:pt x="7" y="60"/>
                    </a:cubicBezTo>
                    <a:cubicBezTo>
                      <a:pt x="5" y="50"/>
                      <a:pt x="0" y="46"/>
                      <a:pt x="3" y="36"/>
                    </a:cubicBezTo>
                    <a:cubicBezTo>
                      <a:pt x="4" y="32"/>
                      <a:pt x="8" y="23"/>
                      <a:pt x="13" y="28"/>
                    </a:cubicBezTo>
                    <a:close/>
                  </a:path>
                </a:pathLst>
              </a:custGeom>
              <a:solidFill>
                <a:schemeClr val="folHlink"/>
              </a:solidFill>
              <a:ln w="9525">
                <a:noFill/>
                <a:round/>
                <a:headEnd/>
                <a:tailEnd/>
              </a:ln>
            </p:spPr>
            <p:txBody>
              <a:bodyPr/>
              <a:lstStyle/>
              <a:p>
                <a:endParaRPr lang="zh-CN" altLang="en-US"/>
              </a:p>
            </p:txBody>
          </p:sp>
          <p:sp>
            <p:nvSpPr>
              <p:cNvPr id="79" name="任意多边形 82994"/>
              <p:cNvSpPr>
                <a:spLocks noChangeArrowheads="1"/>
              </p:cNvSpPr>
              <p:nvPr userDrawn="1"/>
            </p:nvSpPr>
            <p:spPr bwMode="auto">
              <a:xfrm>
                <a:off x="2513" y="402"/>
                <a:ext cx="21" cy="24"/>
              </a:xfrm>
              <a:custGeom>
                <a:avLst/>
                <a:gdLst>
                  <a:gd name="T0" fmla="*/ 7 w 20"/>
                  <a:gd name="T1" fmla="*/ 8 h 30"/>
                  <a:gd name="T2" fmla="*/ 5 w 20"/>
                  <a:gd name="T3" fmla="*/ 15 h 30"/>
                  <a:gd name="T4" fmla="*/ 7 w 20"/>
                  <a:gd name="T5" fmla="*/ 8 h 30"/>
                  <a:gd name="T6" fmla="*/ 0 60000 65536"/>
                  <a:gd name="T7" fmla="*/ 0 60000 65536"/>
                  <a:gd name="T8" fmla="*/ 0 60000 65536"/>
                </a:gdLst>
                <a:ahLst/>
                <a:cxnLst>
                  <a:cxn ang="T6">
                    <a:pos x="T0" y="T1"/>
                  </a:cxn>
                  <a:cxn ang="T7">
                    <a:pos x="T2" y="T3"/>
                  </a:cxn>
                  <a:cxn ang="T8">
                    <a:pos x="T4" y="T5"/>
                  </a:cxn>
                </a:cxnLst>
                <a:rect l="0" t="0" r="r" b="b"/>
                <a:pathLst>
                  <a:path w="20" h="30">
                    <a:moveTo>
                      <a:pt x="7" y="16"/>
                    </a:moveTo>
                    <a:cubicBezTo>
                      <a:pt x="18" y="0"/>
                      <a:pt x="20" y="20"/>
                      <a:pt x="5" y="30"/>
                    </a:cubicBezTo>
                    <a:cubicBezTo>
                      <a:pt x="0" y="23"/>
                      <a:pt x="1" y="22"/>
                      <a:pt x="7" y="16"/>
                    </a:cubicBezTo>
                    <a:close/>
                  </a:path>
                </a:pathLst>
              </a:custGeom>
              <a:solidFill>
                <a:schemeClr val="folHlink"/>
              </a:solidFill>
              <a:ln w="9525">
                <a:noFill/>
                <a:round/>
                <a:headEnd/>
                <a:tailEnd/>
              </a:ln>
            </p:spPr>
            <p:txBody>
              <a:bodyPr/>
              <a:lstStyle/>
              <a:p>
                <a:endParaRPr lang="zh-CN" altLang="en-US"/>
              </a:p>
            </p:txBody>
          </p:sp>
          <p:sp>
            <p:nvSpPr>
              <p:cNvPr id="80" name="任意多边形 82995"/>
              <p:cNvSpPr>
                <a:spLocks noChangeArrowheads="1"/>
              </p:cNvSpPr>
              <p:nvPr userDrawn="1"/>
            </p:nvSpPr>
            <p:spPr bwMode="auto">
              <a:xfrm>
                <a:off x="333" y="169"/>
                <a:ext cx="1015" cy="866"/>
              </a:xfrm>
              <a:custGeom>
                <a:avLst/>
                <a:gdLst>
                  <a:gd name="T0" fmla="*/ 1586 w 682"/>
                  <a:gd name="T1" fmla="*/ 1743 h 557"/>
                  <a:gd name="T2" fmla="*/ 1601 w 682"/>
                  <a:gd name="T3" fmla="*/ 1695 h 557"/>
                  <a:gd name="T4" fmla="*/ 1648 w 682"/>
                  <a:gd name="T5" fmla="*/ 1552 h 557"/>
                  <a:gd name="T6" fmla="*/ 1019 w 682"/>
                  <a:gd name="T7" fmla="*/ 1077 h 557"/>
                  <a:gd name="T8" fmla="*/ 930 w 682"/>
                  <a:gd name="T9" fmla="*/ 1300 h 557"/>
                  <a:gd name="T10" fmla="*/ 999 w 682"/>
                  <a:gd name="T11" fmla="*/ 2088 h 557"/>
                  <a:gd name="T12" fmla="*/ 930 w 682"/>
                  <a:gd name="T13" fmla="*/ 1856 h 557"/>
                  <a:gd name="T14" fmla="*/ 798 w 682"/>
                  <a:gd name="T15" fmla="*/ 1651 h 557"/>
                  <a:gd name="T16" fmla="*/ 808 w 682"/>
                  <a:gd name="T17" fmla="*/ 1552 h 557"/>
                  <a:gd name="T18" fmla="*/ 816 w 682"/>
                  <a:gd name="T19" fmla="*/ 1482 h 557"/>
                  <a:gd name="T20" fmla="*/ 725 w 682"/>
                  <a:gd name="T21" fmla="*/ 1409 h 557"/>
                  <a:gd name="T22" fmla="*/ 640 w 682"/>
                  <a:gd name="T23" fmla="*/ 1300 h 557"/>
                  <a:gd name="T24" fmla="*/ 487 w 682"/>
                  <a:gd name="T25" fmla="*/ 1329 h 557"/>
                  <a:gd name="T26" fmla="*/ 417 w 682"/>
                  <a:gd name="T27" fmla="*/ 1371 h 557"/>
                  <a:gd name="T28" fmla="*/ 257 w 682"/>
                  <a:gd name="T29" fmla="*/ 1371 h 557"/>
                  <a:gd name="T30" fmla="*/ 73 w 682"/>
                  <a:gd name="T31" fmla="*/ 1172 h 557"/>
                  <a:gd name="T32" fmla="*/ 36 w 682"/>
                  <a:gd name="T33" fmla="*/ 1110 h 557"/>
                  <a:gd name="T34" fmla="*/ 0 w 682"/>
                  <a:gd name="T35" fmla="*/ 990 h 557"/>
                  <a:gd name="T36" fmla="*/ 80 w 682"/>
                  <a:gd name="T37" fmla="*/ 801 h 557"/>
                  <a:gd name="T38" fmla="*/ 106 w 682"/>
                  <a:gd name="T39" fmla="*/ 679 h 557"/>
                  <a:gd name="T40" fmla="*/ 168 w 682"/>
                  <a:gd name="T41" fmla="*/ 536 h 557"/>
                  <a:gd name="T42" fmla="*/ 268 w 682"/>
                  <a:gd name="T43" fmla="*/ 435 h 557"/>
                  <a:gd name="T44" fmla="*/ 552 w 682"/>
                  <a:gd name="T45" fmla="*/ 252 h 557"/>
                  <a:gd name="T46" fmla="*/ 725 w 682"/>
                  <a:gd name="T47" fmla="*/ 113 h 557"/>
                  <a:gd name="T48" fmla="*/ 850 w 682"/>
                  <a:gd name="T49" fmla="*/ 22 h 557"/>
                  <a:gd name="T50" fmla="*/ 1197 w 682"/>
                  <a:gd name="T51" fmla="*/ 8 h 557"/>
                  <a:gd name="T52" fmla="*/ 1311 w 682"/>
                  <a:gd name="T53" fmla="*/ 0 h 557"/>
                  <a:gd name="T54" fmla="*/ 1265 w 682"/>
                  <a:gd name="T55" fmla="*/ 127 h 557"/>
                  <a:gd name="T56" fmla="*/ 1460 w 682"/>
                  <a:gd name="T57" fmla="*/ 317 h 557"/>
                  <a:gd name="T58" fmla="*/ 1639 w 682"/>
                  <a:gd name="T59" fmla="*/ 278 h 557"/>
                  <a:gd name="T60" fmla="*/ 1743 w 682"/>
                  <a:gd name="T61" fmla="*/ 306 h 557"/>
                  <a:gd name="T62" fmla="*/ 1842 w 682"/>
                  <a:gd name="T63" fmla="*/ 365 h 557"/>
                  <a:gd name="T64" fmla="*/ 1886 w 682"/>
                  <a:gd name="T65" fmla="*/ 706 h 557"/>
                  <a:gd name="T66" fmla="*/ 1886 w 682"/>
                  <a:gd name="T67" fmla="*/ 902 h 557"/>
                  <a:gd name="T68" fmla="*/ 1973 w 682"/>
                  <a:gd name="T69" fmla="*/ 1063 h 557"/>
                  <a:gd name="T70" fmla="*/ 2127 w 682"/>
                  <a:gd name="T71" fmla="*/ 1127 h 557"/>
                  <a:gd name="T72" fmla="*/ 2241 w 682"/>
                  <a:gd name="T73" fmla="*/ 1110 h 557"/>
                  <a:gd name="T74" fmla="*/ 2188 w 682"/>
                  <a:gd name="T75" fmla="*/ 1278 h 557"/>
                  <a:gd name="T76" fmla="*/ 1973 w 682"/>
                  <a:gd name="T77" fmla="*/ 1530 h 557"/>
                  <a:gd name="T78" fmla="*/ 1807 w 682"/>
                  <a:gd name="T79" fmla="*/ 1822 h 557"/>
                  <a:gd name="T80" fmla="*/ 1832 w 682"/>
                  <a:gd name="T81" fmla="*/ 1909 h 557"/>
                  <a:gd name="T82" fmla="*/ 1433 w 682"/>
                  <a:gd name="T83" fmla="*/ 2088 h 557"/>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682" h="557">
                    <a:moveTo>
                      <a:pt x="435" y="556"/>
                    </a:moveTo>
                    <a:lnTo>
                      <a:pt x="481" y="464"/>
                    </a:lnTo>
                    <a:lnTo>
                      <a:pt x="473" y="449"/>
                    </a:lnTo>
                    <a:lnTo>
                      <a:pt x="486" y="451"/>
                    </a:lnTo>
                    <a:lnTo>
                      <a:pt x="495" y="441"/>
                    </a:lnTo>
                    <a:lnTo>
                      <a:pt x="500" y="413"/>
                    </a:lnTo>
                    <a:lnTo>
                      <a:pt x="500" y="371"/>
                    </a:lnTo>
                    <a:lnTo>
                      <a:pt x="309" y="287"/>
                    </a:lnTo>
                    <a:lnTo>
                      <a:pt x="296" y="308"/>
                    </a:lnTo>
                    <a:lnTo>
                      <a:pt x="282" y="346"/>
                    </a:lnTo>
                    <a:lnTo>
                      <a:pt x="396" y="557"/>
                    </a:lnTo>
                    <a:lnTo>
                      <a:pt x="303" y="556"/>
                    </a:lnTo>
                    <a:lnTo>
                      <a:pt x="304" y="536"/>
                    </a:lnTo>
                    <a:cubicBezTo>
                      <a:pt x="284" y="520"/>
                      <a:pt x="296" y="510"/>
                      <a:pt x="282" y="494"/>
                    </a:cubicBezTo>
                    <a:cubicBezTo>
                      <a:pt x="276" y="475"/>
                      <a:pt x="267" y="468"/>
                      <a:pt x="253" y="451"/>
                    </a:cubicBezTo>
                    <a:cubicBezTo>
                      <a:pt x="249" y="447"/>
                      <a:pt x="245" y="443"/>
                      <a:pt x="242" y="439"/>
                    </a:cubicBezTo>
                    <a:lnTo>
                      <a:pt x="237" y="432"/>
                    </a:lnTo>
                    <a:cubicBezTo>
                      <a:pt x="237" y="432"/>
                      <a:pt x="245" y="413"/>
                      <a:pt x="245" y="413"/>
                    </a:cubicBezTo>
                    <a:cubicBezTo>
                      <a:pt x="247" y="409"/>
                      <a:pt x="250" y="401"/>
                      <a:pt x="250" y="401"/>
                    </a:cubicBezTo>
                    <a:cubicBezTo>
                      <a:pt x="249" y="399"/>
                      <a:pt x="247" y="397"/>
                      <a:pt x="247" y="394"/>
                    </a:cubicBezTo>
                    <a:cubicBezTo>
                      <a:pt x="248" y="390"/>
                      <a:pt x="253" y="382"/>
                      <a:pt x="253" y="382"/>
                    </a:cubicBezTo>
                    <a:cubicBezTo>
                      <a:pt x="243" y="370"/>
                      <a:pt x="237" y="371"/>
                      <a:pt x="220" y="375"/>
                    </a:cubicBezTo>
                    <a:cubicBezTo>
                      <a:pt x="217" y="371"/>
                      <a:pt x="210" y="369"/>
                      <a:pt x="207" y="365"/>
                    </a:cubicBezTo>
                    <a:cubicBezTo>
                      <a:pt x="185" y="337"/>
                      <a:pt x="216" y="363"/>
                      <a:pt x="194" y="346"/>
                    </a:cubicBezTo>
                    <a:cubicBezTo>
                      <a:pt x="167" y="349"/>
                      <a:pt x="179" y="346"/>
                      <a:pt x="156" y="352"/>
                    </a:cubicBezTo>
                    <a:cubicBezTo>
                      <a:pt x="153" y="353"/>
                      <a:pt x="148" y="354"/>
                      <a:pt x="148" y="354"/>
                    </a:cubicBezTo>
                    <a:cubicBezTo>
                      <a:pt x="146" y="356"/>
                      <a:pt x="145" y="359"/>
                      <a:pt x="142" y="361"/>
                    </a:cubicBezTo>
                    <a:cubicBezTo>
                      <a:pt x="138" y="363"/>
                      <a:pt x="126" y="365"/>
                      <a:pt x="126" y="365"/>
                    </a:cubicBezTo>
                    <a:cubicBezTo>
                      <a:pt x="105" y="354"/>
                      <a:pt x="116" y="355"/>
                      <a:pt x="94" y="361"/>
                    </a:cubicBezTo>
                    <a:cubicBezTo>
                      <a:pt x="89" y="362"/>
                      <a:pt x="78" y="365"/>
                      <a:pt x="78" y="365"/>
                    </a:cubicBezTo>
                    <a:cubicBezTo>
                      <a:pt x="62" y="383"/>
                      <a:pt x="46" y="346"/>
                      <a:pt x="35" y="337"/>
                    </a:cubicBezTo>
                    <a:cubicBezTo>
                      <a:pt x="32" y="330"/>
                      <a:pt x="24" y="320"/>
                      <a:pt x="22" y="312"/>
                    </a:cubicBezTo>
                    <a:cubicBezTo>
                      <a:pt x="20" y="308"/>
                      <a:pt x="22" y="303"/>
                      <a:pt x="19" y="300"/>
                    </a:cubicBezTo>
                    <a:cubicBezTo>
                      <a:pt x="17" y="297"/>
                      <a:pt x="13" y="297"/>
                      <a:pt x="11" y="295"/>
                    </a:cubicBezTo>
                    <a:cubicBezTo>
                      <a:pt x="3" y="277"/>
                      <a:pt x="15" y="306"/>
                      <a:pt x="5" y="276"/>
                    </a:cubicBezTo>
                    <a:cubicBezTo>
                      <a:pt x="4" y="272"/>
                      <a:pt x="0" y="264"/>
                      <a:pt x="0" y="264"/>
                    </a:cubicBezTo>
                    <a:cubicBezTo>
                      <a:pt x="3" y="253"/>
                      <a:pt x="2" y="248"/>
                      <a:pt x="13" y="243"/>
                    </a:cubicBezTo>
                    <a:cubicBezTo>
                      <a:pt x="20" y="221"/>
                      <a:pt x="17" y="231"/>
                      <a:pt x="24" y="213"/>
                    </a:cubicBezTo>
                    <a:cubicBezTo>
                      <a:pt x="26" y="209"/>
                      <a:pt x="30" y="200"/>
                      <a:pt x="30" y="200"/>
                    </a:cubicBezTo>
                    <a:cubicBezTo>
                      <a:pt x="26" y="192"/>
                      <a:pt x="24" y="191"/>
                      <a:pt x="32" y="181"/>
                    </a:cubicBezTo>
                    <a:cubicBezTo>
                      <a:pt x="36" y="177"/>
                      <a:pt x="43" y="169"/>
                      <a:pt x="43" y="169"/>
                    </a:cubicBezTo>
                    <a:cubicBezTo>
                      <a:pt x="37" y="155"/>
                      <a:pt x="36" y="153"/>
                      <a:pt x="51" y="143"/>
                    </a:cubicBezTo>
                    <a:cubicBezTo>
                      <a:pt x="56" y="140"/>
                      <a:pt x="67" y="135"/>
                      <a:pt x="67" y="135"/>
                    </a:cubicBezTo>
                    <a:cubicBezTo>
                      <a:pt x="73" y="129"/>
                      <a:pt x="75" y="122"/>
                      <a:pt x="81" y="116"/>
                    </a:cubicBezTo>
                    <a:cubicBezTo>
                      <a:pt x="89" y="107"/>
                      <a:pt x="102" y="105"/>
                      <a:pt x="113" y="99"/>
                    </a:cubicBezTo>
                    <a:cubicBezTo>
                      <a:pt x="125" y="85"/>
                      <a:pt x="149" y="76"/>
                      <a:pt x="167" y="67"/>
                    </a:cubicBezTo>
                    <a:cubicBezTo>
                      <a:pt x="174" y="59"/>
                      <a:pt x="175" y="50"/>
                      <a:pt x="188" y="46"/>
                    </a:cubicBezTo>
                    <a:cubicBezTo>
                      <a:pt x="198" y="39"/>
                      <a:pt x="208" y="36"/>
                      <a:pt x="220" y="30"/>
                    </a:cubicBezTo>
                    <a:cubicBezTo>
                      <a:pt x="223" y="28"/>
                      <a:pt x="228" y="25"/>
                      <a:pt x="228" y="25"/>
                    </a:cubicBezTo>
                    <a:cubicBezTo>
                      <a:pt x="237" y="16"/>
                      <a:pt x="245" y="10"/>
                      <a:pt x="258" y="6"/>
                    </a:cubicBezTo>
                    <a:cubicBezTo>
                      <a:pt x="269" y="31"/>
                      <a:pt x="301" y="6"/>
                      <a:pt x="320" y="4"/>
                    </a:cubicBezTo>
                    <a:cubicBezTo>
                      <a:pt x="334" y="3"/>
                      <a:pt x="349" y="3"/>
                      <a:pt x="363" y="2"/>
                    </a:cubicBezTo>
                    <a:cubicBezTo>
                      <a:pt x="369" y="3"/>
                      <a:pt x="376" y="5"/>
                      <a:pt x="382" y="4"/>
                    </a:cubicBezTo>
                    <a:cubicBezTo>
                      <a:pt x="387" y="4"/>
                      <a:pt x="398" y="0"/>
                      <a:pt x="398" y="0"/>
                    </a:cubicBezTo>
                    <a:cubicBezTo>
                      <a:pt x="415" y="8"/>
                      <a:pt x="406" y="16"/>
                      <a:pt x="400" y="30"/>
                    </a:cubicBezTo>
                    <a:cubicBezTo>
                      <a:pt x="398" y="34"/>
                      <a:pt x="384" y="34"/>
                      <a:pt x="384" y="34"/>
                    </a:cubicBezTo>
                    <a:cubicBezTo>
                      <a:pt x="379" y="47"/>
                      <a:pt x="398" y="51"/>
                      <a:pt x="411" y="55"/>
                    </a:cubicBezTo>
                    <a:cubicBezTo>
                      <a:pt x="419" y="72"/>
                      <a:pt x="421" y="79"/>
                      <a:pt x="443" y="84"/>
                    </a:cubicBezTo>
                    <a:cubicBezTo>
                      <a:pt x="461" y="71"/>
                      <a:pt x="435" y="65"/>
                      <a:pt x="468" y="57"/>
                    </a:cubicBezTo>
                    <a:cubicBezTo>
                      <a:pt x="482" y="61"/>
                      <a:pt x="485" y="70"/>
                      <a:pt x="497" y="74"/>
                    </a:cubicBezTo>
                    <a:cubicBezTo>
                      <a:pt x="505" y="76"/>
                      <a:pt x="513" y="78"/>
                      <a:pt x="521" y="80"/>
                    </a:cubicBezTo>
                    <a:cubicBezTo>
                      <a:pt x="524" y="81"/>
                      <a:pt x="529" y="82"/>
                      <a:pt x="529" y="82"/>
                    </a:cubicBezTo>
                    <a:cubicBezTo>
                      <a:pt x="547" y="78"/>
                      <a:pt x="547" y="76"/>
                      <a:pt x="562" y="84"/>
                    </a:cubicBezTo>
                    <a:cubicBezTo>
                      <a:pt x="566" y="95"/>
                      <a:pt x="565" y="86"/>
                      <a:pt x="559" y="97"/>
                    </a:cubicBezTo>
                    <a:cubicBezTo>
                      <a:pt x="557" y="101"/>
                      <a:pt x="554" y="110"/>
                      <a:pt x="554" y="110"/>
                    </a:cubicBezTo>
                    <a:cubicBezTo>
                      <a:pt x="556" y="132"/>
                      <a:pt x="556" y="168"/>
                      <a:pt x="572" y="188"/>
                    </a:cubicBezTo>
                    <a:cubicBezTo>
                      <a:pt x="568" y="198"/>
                      <a:pt x="564" y="208"/>
                      <a:pt x="562" y="219"/>
                    </a:cubicBezTo>
                    <a:cubicBezTo>
                      <a:pt x="564" y="227"/>
                      <a:pt x="569" y="233"/>
                      <a:pt x="572" y="240"/>
                    </a:cubicBezTo>
                    <a:cubicBezTo>
                      <a:pt x="573" y="247"/>
                      <a:pt x="572" y="254"/>
                      <a:pt x="575" y="259"/>
                    </a:cubicBezTo>
                    <a:cubicBezTo>
                      <a:pt x="577" y="263"/>
                      <a:pt x="595" y="272"/>
                      <a:pt x="599" y="283"/>
                    </a:cubicBezTo>
                    <a:cubicBezTo>
                      <a:pt x="594" y="295"/>
                      <a:pt x="603" y="306"/>
                      <a:pt x="618" y="310"/>
                    </a:cubicBezTo>
                    <a:cubicBezTo>
                      <a:pt x="630" y="307"/>
                      <a:pt x="638" y="308"/>
                      <a:pt x="645" y="300"/>
                    </a:cubicBezTo>
                    <a:cubicBezTo>
                      <a:pt x="660" y="302"/>
                      <a:pt x="663" y="303"/>
                      <a:pt x="672" y="293"/>
                    </a:cubicBezTo>
                    <a:cubicBezTo>
                      <a:pt x="675" y="294"/>
                      <a:pt x="679" y="293"/>
                      <a:pt x="680" y="295"/>
                    </a:cubicBezTo>
                    <a:cubicBezTo>
                      <a:pt x="682" y="301"/>
                      <a:pt x="674" y="321"/>
                      <a:pt x="672" y="327"/>
                    </a:cubicBezTo>
                    <a:cubicBezTo>
                      <a:pt x="668" y="340"/>
                      <a:pt x="671" y="326"/>
                      <a:pt x="664" y="340"/>
                    </a:cubicBezTo>
                    <a:cubicBezTo>
                      <a:pt x="652" y="360"/>
                      <a:pt x="646" y="381"/>
                      <a:pt x="621" y="394"/>
                    </a:cubicBezTo>
                    <a:cubicBezTo>
                      <a:pt x="614" y="402"/>
                      <a:pt x="609" y="402"/>
                      <a:pt x="599" y="407"/>
                    </a:cubicBezTo>
                    <a:cubicBezTo>
                      <a:pt x="590" y="418"/>
                      <a:pt x="579" y="429"/>
                      <a:pt x="567" y="439"/>
                    </a:cubicBezTo>
                    <a:cubicBezTo>
                      <a:pt x="560" y="454"/>
                      <a:pt x="555" y="470"/>
                      <a:pt x="548" y="485"/>
                    </a:cubicBezTo>
                    <a:cubicBezTo>
                      <a:pt x="549" y="489"/>
                      <a:pt x="550" y="492"/>
                      <a:pt x="551" y="496"/>
                    </a:cubicBezTo>
                    <a:cubicBezTo>
                      <a:pt x="552" y="500"/>
                      <a:pt x="556" y="508"/>
                      <a:pt x="556" y="508"/>
                    </a:cubicBezTo>
                    <a:cubicBezTo>
                      <a:pt x="559" y="524"/>
                      <a:pt x="562" y="546"/>
                      <a:pt x="576" y="557"/>
                    </a:cubicBezTo>
                    <a:lnTo>
                      <a:pt x="435" y="556"/>
                    </a:lnTo>
                    <a:close/>
                  </a:path>
                </a:pathLst>
              </a:custGeom>
              <a:solidFill>
                <a:schemeClr val="folHlink"/>
              </a:solidFill>
              <a:ln w="9525">
                <a:noFill/>
                <a:round/>
                <a:headEnd/>
                <a:tailEnd/>
              </a:ln>
            </p:spPr>
            <p:txBody>
              <a:bodyPr/>
              <a:lstStyle/>
              <a:p>
                <a:endParaRPr lang="zh-CN" altLang="en-US"/>
              </a:p>
            </p:txBody>
          </p:sp>
          <p:sp>
            <p:nvSpPr>
              <p:cNvPr id="81" name="任意多边形 82996"/>
              <p:cNvSpPr>
                <a:spLocks noChangeArrowheads="1"/>
              </p:cNvSpPr>
              <p:nvPr userDrawn="1"/>
            </p:nvSpPr>
            <p:spPr bwMode="auto">
              <a:xfrm>
                <a:off x="727" y="495"/>
                <a:ext cx="382" cy="540"/>
              </a:xfrm>
              <a:custGeom>
                <a:avLst/>
                <a:gdLst>
                  <a:gd name="T0" fmla="*/ 798 w 257"/>
                  <a:gd name="T1" fmla="*/ 1307 h 347"/>
                  <a:gd name="T2" fmla="*/ 764 w 257"/>
                  <a:gd name="T3" fmla="*/ 1133 h 347"/>
                  <a:gd name="T4" fmla="*/ 713 w 257"/>
                  <a:gd name="T5" fmla="*/ 1085 h 347"/>
                  <a:gd name="T6" fmla="*/ 708 w 257"/>
                  <a:gd name="T7" fmla="*/ 1015 h 347"/>
                  <a:gd name="T8" fmla="*/ 687 w 257"/>
                  <a:gd name="T9" fmla="*/ 957 h 347"/>
                  <a:gd name="T10" fmla="*/ 687 w 257"/>
                  <a:gd name="T11" fmla="*/ 862 h 347"/>
                  <a:gd name="T12" fmla="*/ 681 w 257"/>
                  <a:gd name="T13" fmla="*/ 806 h 347"/>
                  <a:gd name="T14" fmla="*/ 749 w 257"/>
                  <a:gd name="T15" fmla="*/ 761 h 347"/>
                  <a:gd name="T16" fmla="*/ 844 w 257"/>
                  <a:gd name="T17" fmla="*/ 744 h 347"/>
                  <a:gd name="T18" fmla="*/ 844 w 257"/>
                  <a:gd name="T19" fmla="*/ 514 h 347"/>
                  <a:gd name="T20" fmla="*/ 177 w 257"/>
                  <a:gd name="T21" fmla="*/ 361 h 347"/>
                  <a:gd name="T22" fmla="*/ 106 w 257"/>
                  <a:gd name="T23" fmla="*/ 370 h 347"/>
                  <a:gd name="T24" fmla="*/ 54 w 257"/>
                  <a:gd name="T25" fmla="*/ 384 h 347"/>
                  <a:gd name="T26" fmla="*/ 0 w 257"/>
                  <a:gd name="T27" fmla="*/ 562 h 347"/>
                  <a:gd name="T28" fmla="*/ 305 w 257"/>
                  <a:gd name="T29" fmla="*/ 1303 h 347"/>
                  <a:gd name="T30" fmla="*/ 798 w 257"/>
                  <a:gd name="T31" fmla="*/ 1307 h 34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57" h="347">
                    <a:moveTo>
                      <a:pt x="243" y="347"/>
                    </a:moveTo>
                    <a:lnTo>
                      <a:pt x="233" y="301"/>
                    </a:lnTo>
                    <a:lnTo>
                      <a:pt x="217" y="288"/>
                    </a:lnTo>
                    <a:lnTo>
                      <a:pt x="215" y="269"/>
                    </a:lnTo>
                    <a:lnTo>
                      <a:pt x="209" y="254"/>
                    </a:lnTo>
                    <a:lnTo>
                      <a:pt x="209" y="229"/>
                    </a:lnTo>
                    <a:lnTo>
                      <a:pt x="207" y="214"/>
                    </a:lnTo>
                    <a:lnTo>
                      <a:pt x="228" y="202"/>
                    </a:lnTo>
                    <a:lnTo>
                      <a:pt x="257" y="197"/>
                    </a:lnTo>
                    <a:lnTo>
                      <a:pt x="257" y="136"/>
                    </a:lnTo>
                    <a:cubicBezTo>
                      <a:pt x="209" y="119"/>
                      <a:pt x="13" y="0"/>
                      <a:pt x="54" y="96"/>
                    </a:cubicBezTo>
                    <a:cubicBezTo>
                      <a:pt x="36" y="106"/>
                      <a:pt x="57" y="97"/>
                      <a:pt x="32" y="98"/>
                    </a:cubicBezTo>
                    <a:cubicBezTo>
                      <a:pt x="27" y="99"/>
                      <a:pt x="16" y="102"/>
                      <a:pt x="16" y="102"/>
                    </a:cubicBezTo>
                    <a:lnTo>
                      <a:pt x="0" y="149"/>
                    </a:lnTo>
                    <a:lnTo>
                      <a:pt x="93" y="346"/>
                    </a:lnTo>
                    <a:lnTo>
                      <a:pt x="243" y="347"/>
                    </a:lnTo>
                    <a:close/>
                  </a:path>
                </a:pathLst>
              </a:custGeom>
              <a:solidFill>
                <a:schemeClr val="folHlink"/>
              </a:solidFill>
              <a:ln w="9525">
                <a:noFill/>
                <a:round/>
                <a:headEnd/>
                <a:tailEnd/>
              </a:ln>
            </p:spPr>
            <p:txBody>
              <a:bodyPr/>
              <a:lstStyle/>
              <a:p>
                <a:endParaRPr lang="zh-CN" altLang="en-US"/>
              </a:p>
            </p:txBody>
          </p:sp>
          <p:sp>
            <p:nvSpPr>
              <p:cNvPr id="82" name="任意多边形 82997"/>
              <p:cNvSpPr>
                <a:spLocks noChangeArrowheads="1"/>
              </p:cNvSpPr>
              <p:nvPr userDrawn="1"/>
            </p:nvSpPr>
            <p:spPr bwMode="auto">
              <a:xfrm>
                <a:off x="1400" y="896"/>
                <a:ext cx="16" cy="29"/>
              </a:xfrm>
              <a:custGeom>
                <a:avLst/>
                <a:gdLst>
                  <a:gd name="T0" fmla="*/ 4 w 19"/>
                  <a:gd name="T1" fmla="*/ 13 h 37"/>
                  <a:gd name="T2" fmla="*/ 11 w 19"/>
                  <a:gd name="T3" fmla="*/ 10 h 37"/>
                  <a:gd name="T4" fmla="*/ 4 w 19"/>
                  <a:gd name="T5" fmla="*/ 13 h 37"/>
                  <a:gd name="T6" fmla="*/ 0 60000 65536"/>
                  <a:gd name="T7" fmla="*/ 0 60000 65536"/>
                  <a:gd name="T8" fmla="*/ 0 60000 65536"/>
                </a:gdLst>
                <a:ahLst/>
                <a:cxnLst>
                  <a:cxn ang="T6">
                    <a:pos x="T0" y="T1"/>
                  </a:cxn>
                  <a:cxn ang="T7">
                    <a:pos x="T2" y="T3"/>
                  </a:cxn>
                  <a:cxn ang="T8">
                    <a:pos x="T4" y="T5"/>
                  </a:cxn>
                </a:cxnLst>
                <a:rect l="0" t="0" r="r" b="b"/>
                <a:pathLst>
                  <a:path w="19" h="37">
                    <a:moveTo>
                      <a:pt x="7" y="25"/>
                    </a:moveTo>
                    <a:cubicBezTo>
                      <a:pt x="0" y="4"/>
                      <a:pt x="12" y="0"/>
                      <a:pt x="19" y="21"/>
                    </a:cubicBezTo>
                    <a:cubicBezTo>
                      <a:pt x="14" y="37"/>
                      <a:pt x="18" y="36"/>
                      <a:pt x="7" y="25"/>
                    </a:cubicBezTo>
                    <a:close/>
                  </a:path>
                </a:pathLst>
              </a:custGeom>
              <a:solidFill>
                <a:schemeClr val="folHlink"/>
              </a:solidFill>
              <a:ln w="9525">
                <a:noFill/>
                <a:round/>
                <a:headEnd/>
                <a:tailEnd/>
              </a:ln>
            </p:spPr>
            <p:txBody>
              <a:bodyPr/>
              <a:lstStyle/>
              <a:p>
                <a:endParaRPr lang="zh-CN" altLang="en-US"/>
              </a:p>
            </p:txBody>
          </p:sp>
          <p:sp>
            <p:nvSpPr>
              <p:cNvPr id="83" name="任意多边形 82998"/>
              <p:cNvSpPr>
                <a:spLocks noChangeArrowheads="1"/>
              </p:cNvSpPr>
              <p:nvPr userDrawn="1"/>
            </p:nvSpPr>
            <p:spPr bwMode="auto">
              <a:xfrm>
                <a:off x="1379" y="617"/>
                <a:ext cx="21" cy="17"/>
              </a:xfrm>
              <a:custGeom>
                <a:avLst/>
                <a:gdLst>
                  <a:gd name="T0" fmla="*/ 11 w 22"/>
                  <a:gd name="T1" fmla="*/ 8 h 20"/>
                  <a:gd name="T2" fmla="*/ 13 w 22"/>
                  <a:gd name="T3" fmla="*/ 0 h 20"/>
                  <a:gd name="T4" fmla="*/ 17 w 22"/>
                  <a:gd name="T5" fmla="*/ 8 h 20"/>
                  <a:gd name="T6" fmla="*/ 8 w 22"/>
                  <a:gd name="T7" fmla="*/ 12 h 20"/>
                  <a:gd name="T8" fmla="*/ 11 w 22"/>
                  <a:gd name="T9" fmla="*/ 8 h 2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 h="20">
                    <a:moveTo>
                      <a:pt x="12" y="12"/>
                    </a:moveTo>
                    <a:cubicBezTo>
                      <a:pt x="13" y="8"/>
                      <a:pt x="12" y="0"/>
                      <a:pt x="16" y="0"/>
                    </a:cubicBezTo>
                    <a:cubicBezTo>
                      <a:pt x="20" y="0"/>
                      <a:pt x="22" y="8"/>
                      <a:pt x="20" y="12"/>
                    </a:cubicBezTo>
                    <a:cubicBezTo>
                      <a:pt x="18" y="16"/>
                      <a:pt x="12" y="17"/>
                      <a:pt x="8" y="20"/>
                    </a:cubicBezTo>
                    <a:cubicBezTo>
                      <a:pt x="3" y="5"/>
                      <a:pt x="0" y="6"/>
                      <a:pt x="12" y="12"/>
                    </a:cubicBezTo>
                    <a:close/>
                  </a:path>
                </a:pathLst>
              </a:custGeom>
              <a:solidFill>
                <a:schemeClr val="folHlink"/>
              </a:solidFill>
              <a:ln w="9525">
                <a:noFill/>
                <a:round/>
                <a:headEnd/>
                <a:tailEnd/>
              </a:ln>
            </p:spPr>
            <p:txBody>
              <a:bodyPr/>
              <a:lstStyle/>
              <a:p>
                <a:endParaRPr lang="zh-CN" altLang="en-US"/>
              </a:p>
            </p:txBody>
          </p:sp>
          <p:sp>
            <p:nvSpPr>
              <p:cNvPr id="84" name="任意多边形 82999"/>
              <p:cNvSpPr>
                <a:spLocks noChangeArrowheads="1"/>
              </p:cNvSpPr>
              <p:nvPr userDrawn="1"/>
            </p:nvSpPr>
            <p:spPr bwMode="auto">
              <a:xfrm>
                <a:off x="453" y="275"/>
                <a:ext cx="58" cy="24"/>
              </a:xfrm>
              <a:custGeom>
                <a:avLst/>
                <a:gdLst>
                  <a:gd name="T0" fmla="*/ 24 w 57"/>
                  <a:gd name="T1" fmla="*/ 9 h 30"/>
                  <a:gd name="T2" fmla="*/ 35 w 57"/>
                  <a:gd name="T3" fmla="*/ 3 h 30"/>
                  <a:gd name="T4" fmla="*/ 39 w 57"/>
                  <a:gd name="T5" fmla="*/ 15 h 30"/>
                  <a:gd name="T6" fmla="*/ 24 w 57"/>
                  <a:gd name="T7" fmla="*/ 9 h 3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7" h="30">
                    <a:moveTo>
                      <a:pt x="24" y="18"/>
                    </a:moveTo>
                    <a:cubicBezTo>
                      <a:pt x="0" y="10"/>
                      <a:pt x="9" y="0"/>
                      <a:pt x="32" y="6"/>
                    </a:cubicBezTo>
                    <a:cubicBezTo>
                      <a:pt x="46" y="15"/>
                      <a:pt x="57" y="23"/>
                      <a:pt x="36" y="30"/>
                    </a:cubicBezTo>
                    <a:cubicBezTo>
                      <a:pt x="21" y="25"/>
                      <a:pt x="24" y="30"/>
                      <a:pt x="24" y="18"/>
                    </a:cubicBezTo>
                    <a:close/>
                  </a:path>
                </a:pathLst>
              </a:custGeom>
              <a:solidFill>
                <a:schemeClr val="folHlink"/>
              </a:solidFill>
              <a:ln w="9525">
                <a:noFill/>
                <a:round/>
                <a:headEnd/>
                <a:tailEnd/>
              </a:ln>
            </p:spPr>
            <p:txBody>
              <a:bodyPr/>
              <a:lstStyle/>
              <a:p>
                <a:endParaRPr lang="zh-CN" altLang="en-US"/>
              </a:p>
            </p:txBody>
          </p:sp>
          <p:sp>
            <p:nvSpPr>
              <p:cNvPr id="85" name="任意多边形 83000"/>
              <p:cNvSpPr>
                <a:spLocks noChangeArrowheads="1"/>
              </p:cNvSpPr>
              <p:nvPr userDrawn="1"/>
            </p:nvSpPr>
            <p:spPr bwMode="auto">
              <a:xfrm>
                <a:off x="1161" y="50"/>
                <a:ext cx="691" cy="569"/>
              </a:xfrm>
              <a:custGeom>
                <a:avLst/>
                <a:gdLst>
                  <a:gd name="T0" fmla="*/ 470 w 693"/>
                  <a:gd name="T1" fmla="*/ 253 h 696"/>
                  <a:gd name="T2" fmla="*/ 390 w 693"/>
                  <a:gd name="T3" fmla="*/ 247 h 696"/>
                  <a:gd name="T4" fmla="*/ 322 w 693"/>
                  <a:gd name="T5" fmla="*/ 226 h 696"/>
                  <a:gd name="T6" fmla="*/ 262 w 693"/>
                  <a:gd name="T7" fmla="*/ 218 h 696"/>
                  <a:gd name="T8" fmla="*/ 234 w 693"/>
                  <a:gd name="T9" fmla="*/ 227 h 696"/>
                  <a:gd name="T10" fmla="*/ 258 w 693"/>
                  <a:gd name="T11" fmla="*/ 234 h 696"/>
                  <a:gd name="T12" fmla="*/ 290 w 693"/>
                  <a:gd name="T13" fmla="*/ 256 h 696"/>
                  <a:gd name="T14" fmla="*/ 318 w 693"/>
                  <a:gd name="T15" fmla="*/ 260 h 696"/>
                  <a:gd name="T16" fmla="*/ 330 w 693"/>
                  <a:gd name="T17" fmla="*/ 293 h 696"/>
                  <a:gd name="T18" fmla="*/ 310 w 693"/>
                  <a:gd name="T19" fmla="*/ 302 h 696"/>
                  <a:gd name="T20" fmla="*/ 258 w 693"/>
                  <a:gd name="T21" fmla="*/ 337 h 696"/>
                  <a:gd name="T22" fmla="*/ 222 w 693"/>
                  <a:gd name="T23" fmla="*/ 343 h 696"/>
                  <a:gd name="T24" fmla="*/ 97 w 693"/>
                  <a:gd name="T25" fmla="*/ 380 h 696"/>
                  <a:gd name="T26" fmla="*/ 77 w 693"/>
                  <a:gd name="T27" fmla="*/ 337 h 696"/>
                  <a:gd name="T28" fmla="*/ 45 w 693"/>
                  <a:gd name="T29" fmla="*/ 286 h 696"/>
                  <a:gd name="T30" fmla="*/ 33 w 693"/>
                  <a:gd name="T31" fmla="*/ 244 h 696"/>
                  <a:gd name="T32" fmla="*/ 53 w 693"/>
                  <a:gd name="T33" fmla="*/ 188 h 696"/>
                  <a:gd name="T34" fmla="*/ 17 w 693"/>
                  <a:gd name="T35" fmla="*/ 214 h 696"/>
                  <a:gd name="T36" fmla="*/ 81 w 693"/>
                  <a:gd name="T37" fmla="*/ 153 h 696"/>
                  <a:gd name="T38" fmla="*/ 113 w 693"/>
                  <a:gd name="T39" fmla="*/ 112 h 696"/>
                  <a:gd name="T40" fmla="*/ 37 w 693"/>
                  <a:gd name="T41" fmla="*/ 112 h 696"/>
                  <a:gd name="T42" fmla="*/ 1 w 693"/>
                  <a:gd name="T43" fmla="*/ 107 h 696"/>
                  <a:gd name="T44" fmla="*/ 25 w 693"/>
                  <a:gd name="T45" fmla="*/ 76 h 696"/>
                  <a:gd name="T46" fmla="*/ 97 w 693"/>
                  <a:gd name="T47" fmla="*/ 61 h 696"/>
                  <a:gd name="T48" fmla="*/ 218 w 693"/>
                  <a:gd name="T49" fmla="*/ 68 h 696"/>
                  <a:gd name="T50" fmla="*/ 226 w 693"/>
                  <a:gd name="T51" fmla="*/ 35 h 696"/>
                  <a:gd name="T52" fmla="*/ 258 w 693"/>
                  <a:gd name="T53" fmla="*/ 0 h 696"/>
                  <a:gd name="T54" fmla="*/ 354 w 693"/>
                  <a:gd name="T55" fmla="*/ 24 h 696"/>
                  <a:gd name="T56" fmla="*/ 326 w 693"/>
                  <a:gd name="T57" fmla="*/ 48 h 696"/>
                  <a:gd name="T58" fmla="*/ 298 w 693"/>
                  <a:gd name="T59" fmla="*/ 96 h 696"/>
                  <a:gd name="T60" fmla="*/ 358 w 693"/>
                  <a:gd name="T61" fmla="*/ 105 h 696"/>
                  <a:gd name="T62" fmla="*/ 370 w 693"/>
                  <a:gd name="T63" fmla="*/ 74 h 696"/>
                  <a:gd name="T64" fmla="*/ 414 w 693"/>
                  <a:gd name="T65" fmla="*/ 50 h 696"/>
                  <a:gd name="T66" fmla="*/ 494 w 693"/>
                  <a:gd name="T67" fmla="*/ 48 h 696"/>
                  <a:gd name="T68" fmla="*/ 523 w 693"/>
                  <a:gd name="T69" fmla="*/ 29 h 696"/>
                  <a:gd name="T70" fmla="*/ 535 w 693"/>
                  <a:gd name="T71" fmla="*/ 251 h 69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693" h="696">
                    <a:moveTo>
                      <a:pt x="541" y="460"/>
                    </a:moveTo>
                    <a:lnTo>
                      <a:pt x="473" y="464"/>
                    </a:lnTo>
                    <a:lnTo>
                      <a:pt x="441" y="452"/>
                    </a:lnTo>
                    <a:lnTo>
                      <a:pt x="393" y="452"/>
                    </a:lnTo>
                    <a:cubicBezTo>
                      <a:pt x="365" y="448"/>
                      <a:pt x="360" y="444"/>
                      <a:pt x="337" y="436"/>
                    </a:cubicBezTo>
                    <a:cubicBezTo>
                      <a:pt x="336" y="432"/>
                      <a:pt x="330" y="413"/>
                      <a:pt x="325" y="412"/>
                    </a:cubicBezTo>
                    <a:cubicBezTo>
                      <a:pt x="317" y="411"/>
                      <a:pt x="301" y="420"/>
                      <a:pt x="301" y="420"/>
                    </a:cubicBezTo>
                    <a:cubicBezTo>
                      <a:pt x="289" y="412"/>
                      <a:pt x="277" y="408"/>
                      <a:pt x="265" y="400"/>
                    </a:cubicBezTo>
                    <a:cubicBezTo>
                      <a:pt x="252" y="380"/>
                      <a:pt x="256" y="356"/>
                      <a:pt x="233" y="348"/>
                    </a:cubicBezTo>
                    <a:cubicBezTo>
                      <a:pt x="217" y="372"/>
                      <a:pt x="221" y="392"/>
                      <a:pt x="237" y="416"/>
                    </a:cubicBezTo>
                    <a:cubicBezTo>
                      <a:pt x="234" y="428"/>
                      <a:pt x="228" y="445"/>
                      <a:pt x="237" y="444"/>
                    </a:cubicBezTo>
                    <a:cubicBezTo>
                      <a:pt x="247" y="443"/>
                      <a:pt x="261" y="428"/>
                      <a:pt x="261" y="428"/>
                    </a:cubicBezTo>
                    <a:cubicBezTo>
                      <a:pt x="258" y="450"/>
                      <a:pt x="243" y="475"/>
                      <a:pt x="269" y="484"/>
                    </a:cubicBezTo>
                    <a:cubicBezTo>
                      <a:pt x="277" y="479"/>
                      <a:pt x="288" y="476"/>
                      <a:pt x="293" y="468"/>
                    </a:cubicBezTo>
                    <a:cubicBezTo>
                      <a:pt x="302" y="454"/>
                      <a:pt x="303" y="446"/>
                      <a:pt x="317" y="436"/>
                    </a:cubicBezTo>
                    <a:cubicBezTo>
                      <a:pt x="315" y="448"/>
                      <a:pt x="306" y="467"/>
                      <a:pt x="321" y="476"/>
                    </a:cubicBezTo>
                    <a:cubicBezTo>
                      <a:pt x="328" y="480"/>
                      <a:pt x="345" y="484"/>
                      <a:pt x="345" y="484"/>
                    </a:cubicBezTo>
                    <a:cubicBezTo>
                      <a:pt x="382" y="472"/>
                      <a:pt x="347" y="527"/>
                      <a:pt x="333" y="536"/>
                    </a:cubicBezTo>
                    <a:cubicBezTo>
                      <a:pt x="330" y="540"/>
                      <a:pt x="329" y="545"/>
                      <a:pt x="325" y="548"/>
                    </a:cubicBezTo>
                    <a:cubicBezTo>
                      <a:pt x="322" y="551"/>
                      <a:pt x="316" y="549"/>
                      <a:pt x="313" y="552"/>
                    </a:cubicBezTo>
                    <a:cubicBezTo>
                      <a:pt x="300" y="565"/>
                      <a:pt x="320" y="575"/>
                      <a:pt x="293" y="584"/>
                    </a:cubicBezTo>
                    <a:cubicBezTo>
                      <a:pt x="286" y="595"/>
                      <a:pt x="272" y="610"/>
                      <a:pt x="261" y="616"/>
                    </a:cubicBezTo>
                    <a:cubicBezTo>
                      <a:pt x="254" y="620"/>
                      <a:pt x="245" y="621"/>
                      <a:pt x="237" y="624"/>
                    </a:cubicBezTo>
                    <a:cubicBezTo>
                      <a:pt x="233" y="625"/>
                      <a:pt x="225" y="628"/>
                      <a:pt x="225" y="628"/>
                    </a:cubicBezTo>
                    <a:cubicBezTo>
                      <a:pt x="215" y="659"/>
                      <a:pt x="212" y="652"/>
                      <a:pt x="173" y="656"/>
                    </a:cubicBezTo>
                    <a:cubicBezTo>
                      <a:pt x="140" y="667"/>
                      <a:pt x="132" y="687"/>
                      <a:pt x="97" y="696"/>
                    </a:cubicBezTo>
                    <a:cubicBezTo>
                      <a:pt x="77" y="691"/>
                      <a:pt x="75" y="687"/>
                      <a:pt x="81" y="668"/>
                    </a:cubicBezTo>
                    <a:cubicBezTo>
                      <a:pt x="77" y="646"/>
                      <a:pt x="72" y="639"/>
                      <a:pt x="77" y="616"/>
                    </a:cubicBezTo>
                    <a:cubicBezTo>
                      <a:pt x="73" y="598"/>
                      <a:pt x="71" y="587"/>
                      <a:pt x="61" y="572"/>
                    </a:cubicBezTo>
                    <a:cubicBezTo>
                      <a:pt x="58" y="551"/>
                      <a:pt x="51" y="543"/>
                      <a:pt x="45" y="524"/>
                    </a:cubicBezTo>
                    <a:cubicBezTo>
                      <a:pt x="52" y="502"/>
                      <a:pt x="58" y="496"/>
                      <a:pt x="49" y="472"/>
                    </a:cubicBezTo>
                    <a:cubicBezTo>
                      <a:pt x="46" y="463"/>
                      <a:pt x="33" y="448"/>
                      <a:pt x="33" y="448"/>
                    </a:cubicBezTo>
                    <a:cubicBezTo>
                      <a:pt x="42" y="422"/>
                      <a:pt x="42" y="408"/>
                      <a:pt x="33" y="380"/>
                    </a:cubicBezTo>
                    <a:cubicBezTo>
                      <a:pt x="49" y="369"/>
                      <a:pt x="48" y="362"/>
                      <a:pt x="53" y="344"/>
                    </a:cubicBezTo>
                    <a:cubicBezTo>
                      <a:pt x="47" y="327"/>
                      <a:pt x="49" y="308"/>
                      <a:pt x="33" y="332"/>
                    </a:cubicBezTo>
                    <a:cubicBezTo>
                      <a:pt x="40" y="353"/>
                      <a:pt x="29" y="374"/>
                      <a:pt x="17" y="392"/>
                    </a:cubicBezTo>
                    <a:cubicBezTo>
                      <a:pt x="6" y="360"/>
                      <a:pt x="10" y="340"/>
                      <a:pt x="13" y="304"/>
                    </a:cubicBezTo>
                    <a:cubicBezTo>
                      <a:pt x="44" y="314"/>
                      <a:pt x="54" y="289"/>
                      <a:pt x="81" y="280"/>
                    </a:cubicBezTo>
                    <a:cubicBezTo>
                      <a:pt x="94" y="261"/>
                      <a:pt x="85" y="242"/>
                      <a:pt x="105" y="228"/>
                    </a:cubicBezTo>
                    <a:cubicBezTo>
                      <a:pt x="108" y="220"/>
                      <a:pt x="110" y="212"/>
                      <a:pt x="113" y="204"/>
                    </a:cubicBezTo>
                    <a:cubicBezTo>
                      <a:pt x="116" y="196"/>
                      <a:pt x="89" y="196"/>
                      <a:pt x="89" y="196"/>
                    </a:cubicBezTo>
                    <a:cubicBezTo>
                      <a:pt x="81" y="221"/>
                      <a:pt x="58" y="211"/>
                      <a:pt x="37" y="204"/>
                    </a:cubicBezTo>
                    <a:cubicBezTo>
                      <a:pt x="33" y="207"/>
                      <a:pt x="30" y="213"/>
                      <a:pt x="25" y="212"/>
                    </a:cubicBezTo>
                    <a:cubicBezTo>
                      <a:pt x="16" y="210"/>
                      <a:pt x="1" y="196"/>
                      <a:pt x="1" y="196"/>
                    </a:cubicBezTo>
                    <a:cubicBezTo>
                      <a:pt x="4" y="186"/>
                      <a:pt x="4" y="174"/>
                      <a:pt x="9" y="164"/>
                    </a:cubicBezTo>
                    <a:cubicBezTo>
                      <a:pt x="13" y="155"/>
                      <a:pt x="25" y="140"/>
                      <a:pt x="25" y="140"/>
                    </a:cubicBezTo>
                    <a:cubicBezTo>
                      <a:pt x="0" y="132"/>
                      <a:pt x="25" y="128"/>
                      <a:pt x="37" y="124"/>
                    </a:cubicBezTo>
                    <a:cubicBezTo>
                      <a:pt x="58" y="131"/>
                      <a:pt x="75" y="116"/>
                      <a:pt x="97" y="112"/>
                    </a:cubicBezTo>
                    <a:cubicBezTo>
                      <a:pt x="135" y="87"/>
                      <a:pt x="159" y="122"/>
                      <a:pt x="197" y="132"/>
                    </a:cubicBezTo>
                    <a:cubicBezTo>
                      <a:pt x="205" y="129"/>
                      <a:pt x="213" y="127"/>
                      <a:pt x="221" y="124"/>
                    </a:cubicBezTo>
                    <a:cubicBezTo>
                      <a:pt x="225" y="123"/>
                      <a:pt x="226" y="147"/>
                      <a:pt x="233" y="120"/>
                    </a:cubicBezTo>
                    <a:lnTo>
                      <a:pt x="229" y="64"/>
                    </a:lnTo>
                    <a:lnTo>
                      <a:pt x="209" y="40"/>
                    </a:lnTo>
                    <a:cubicBezTo>
                      <a:pt x="243" y="21"/>
                      <a:pt x="240" y="21"/>
                      <a:pt x="261" y="0"/>
                    </a:cubicBezTo>
                    <a:cubicBezTo>
                      <a:pt x="297" y="16"/>
                      <a:pt x="333" y="32"/>
                      <a:pt x="369" y="48"/>
                    </a:cubicBezTo>
                    <a:cubicBezTo>
                      <a:pt x="373" y="50"/>
                      <a:pt x="361" y="44"/>
                      <a:pt x="357" y="44"/>
                    </a:cubicBezTo>
                    <a:cubicBezTo>
                      <a:pt x="349" y="45"/>
                      <a:pt x="333" y="52"/>
                      <a:pt x="333" y="52"/>
                    </a:cubicBezTo>
                    <a:cubicBezTo>
                      <a:pt x="322" y="68"/>
                      <a:pt x="318" y="71"/>
                      <a:pt x="329" y="88"/>
                    </a:cubicBezTo>
                    <a:cubicBezTo>
                      <a:pt x="308" y="119"/>
                      <a:pt x="323" y="118"/>
                      <a:pt x="333" y="148"/>
                    </a:cubicBezTo>
                    <a:cubicBezTo>
                      <a:pt x="320" y="157"/>
                      <a:pt x="314" y="167"/>
                      <a:pt x="301" y="176"/>
                    </a:cubicBezTo>
                    <a:cubicBezTo>
                      <a:pt x="306" y="213"/>
                      <a:pt x="303" y="213"/>
                      <a:pt x="337" y="220"/>
                    </a:cubicBezTo>
                    <a:cubicBezTo>
                      <a:pt x="358" y="216"/>
                      <a:pt x="368" y="214"/>
                      <a:pt x="361" y="192"/>
                    </a:cubicBezTo>
                    <a:cubicBezTo>
                      <a:pt x="362" y="177"/>
                      <a:pt x="362" y="162"/>
                      <a:pt x="365" y="148"/>
                    </a:cubicBezTo>
                    <a:cubicBezTo>
                      <a:pt x="366" y="143"/>
                      <a:pt x="369" y="133"/>
                      <a:pt x="373" y="136"/>
                    </a:cubicBezTo>
                    <a:cubicBezTo>
                      <a:pt x="379" y="140"/>
                      <a:pt x="376" y="149"/>
                      <a:pt x="377" y="156"/>
                    </a:cubicBezTo>
                    <a:cubicBezTo>
                      <a:pt x="404" y="147"/>
                      <a:pt x="409" y="116"/>
                      <a:pt x="417" y="92"/>
                    </a:cubicBezTo>
                    <a:cubicBezTo>
                      <a:pt x="422" y="76"/>
                      <a:pt x="453" y="74"/>
                      <a:pt x="465" y="72"/>
                    </a:cubicBezTo>
                    <a:cubicBezTo>
                      <a:pt x="472" y="92"/>
                      <a:pt x="477" y="93"/>
                      <a:pt x="497" y="88"/>
                    </a:cubicBezTo>
                    <a:cubicBezTo>
                      <a:pt x="512" y="78"/>
                      <a:pt x="515" y="74"/>
                      <a:pt x="509" y="56"/>
                    </a:cubicBezTo>
                    <a:cubicBezTo>
                      <a:pt x="523" y="46"/>
                      <a:pt x="517" y="46"/>
                      <a:pt x="529" y="52"/>
                    </a:cubicBezTo>
                    <a:lnTo>
                      <a:pt x="693" y="72"/>
                    </a:lnTo>
                    <a:lnTo>
                      <a:pt x="541" y="460"/>
                    </a:lnTo>
                    <a:close/>
                  </a:path>
                </a:pathLst>
              </a:custGeom>
              <a:solidFill>
                <a:schemeClr val="folHlink"/>
              </a:solidFill>
              <a:ln w="9525">
                <a:noFill/>
                <a:round/>
                <a:headEnd/>
                <a:tailEnd/>
              </a:ln>
            </p:spPr>
            <p:txBody>
              <a:bodyPr/>
              <a:lstStyle/>
              <a:p>
                <a:endParaRPr lang="zh-CN" altLang="en-US"/>
              </a:p>
            </p:txBody>
          </p:sp>
          <p:sp>
            <p:nvSpPr>
              <p:cNvPr id="86" name="任意多边形 83001"/>
              <p:cNvSpPr>
                <a:spLocks noChangeArrowheads="1"/>
              </p:cNvSpPr>
              <p:nvPr userDrawn="1"/>
            </p:nvSpPr>
            <p:spPr bwMode="auto">
              <a:xfrm>
                <a:off x="689" y="6"/>
                <a:ext cx="1386" cy="232"/>
              </a:xfrm>
              <a:custGeom>
                <a:avLst/>
                <a:gdLst>
                  <a:gd name="T0" fmla="*/ 2721 w 931"/>
                  <a:gd name="T1" fmla="*/ 0 h 149"/>
                  <a:gd name="T2" fmla="*/ 472 w 931"/>
                  <a:gd name="T3" fmla="*/ 109 h 149"/>
                  <a:gd name="T4" fmla="*/ 299 w 931"/>
                  <a:gd name="T5" fmla="*/ 157 h 149"/>
                  <a:gd name="T6" fmla="*/ 204 w 931"/>
                  <a:gd name="T7" fmla="*/ 157 h 149"/>
                  <a:gd name="T8" fmla="*/ 73 w 931"/>
                  <a:gd name="T9" fmla="*/ 291 h 149"/>
                  <a:gd name="T10" fmla="*/ 0 w 931"/>
                  <a:gd name="T11" fmla="*/ 395 h 149"/>
                  <a:gd name="T12" fmla="*/ 195 w 931"/>
                  <a:gd name="T13" fmla="*/ 434 h 149"/>
                  <a:gd name="T14" fmla="*/ 319 w 931"/>
                  <a:gd name="T15" fmla="*/ 361 h 149"/>
                  <a:gd name="T16" fmla="*/ 357 w 931"/>
                  <a:gd name="T17" fmla="*/ 318 h 149"/>
                  <a:gd name="T18" fmla="*/ 552 w 931"/>
                  <a:gd name="T19" fmla="*/ 196 h 149"/>
                  <a:gd name="T20" fmla="*/ 709 w 931"/>
                  <a:gd name="T21" fmla="*/ 174 h 149"/>
                  <a:gd name="T22" fmla="*/ 783 w 931"/>
                  <a:gd name="T23" fmla="*/ 353 h 149"/>
                  <a:gd name="T24" fmla="*/ 621 w 931"/>
                  <a:gd name="T25" fmla="*/ 413 h 149"/>
                  <a:gd name="T26" fmla="*/ 762 w 931"/>
                  <a:gd name="T27" fmla="*/ 427 h 149"/>
                  <a:gd name="T28" fmla="*/ 825 w 931"/>
                  <a:gd name="T29" fmla="*/ 339 h 149"/>
                  <a:gd name="T30" fmla="*/ 878 w 931"/>
                  <a:gd name="T31" fmla="*/ 347 h 149"/>
                  <a:gd name="T32" fmla="*/ 835 w 931"/>
                  <a:gd name="T33" fmla="*/ 204 h 149"/>
                  <a:gd name="T34" fmla="*/ 878 w 931"/>
                  <a:gd name="T35" fmla="*/ 167 h 149"/>
                  <a:gd name="T36" fmla="*/ 913 w 931"/>
                  <a:gd name="T37" fmla="*/ 332 h 149"/>
                  <a:gd name="T38" fmla="*/ 878 w 931"/>
                  <a:gd name="T39" fmla="*/ 427 h 149"/>
                  <a:gd name="T40" fmla="*/ 978 w 931"/>
                  <a:gd name="T41" fmla="*/ 490 h 149"/>
                  <a:gd name="T42" fmla="*/ 986 w 931"/>
                  <a:gd name="T43" fmla="*/ 347 h 149"/>
                  <a:gd name="T44" fmla="*/ 1093 w 931"/>
                  <a:gd name="T45" fmla="*/ 388 h 149"/>
                  <a:gd name="T46" fmla="*/ 1261 w 931"/>
                  <a:gd name="T47" fmla="*/ 277 h 149"/>
                  <a:gd name="T48" fmla="*/ 1350 w 931"/>
                  <a:gd name="T49" fmla="*/ 188 h 149"/>
                  <a:gd name="T50" fmla="*/ 1450 w 931"/>
                  <a:gd name="T51" fmla="*/ 210 h 149"/>
                  <a:gd name="T52" fmla="*/ 1501 w 931"/>
                  <a:gd name="T53" fmla="*/ 188 h 149"/>
                  <a:gd name="T54" fmla="*/ 1423 w 931"/>
                  <a:gd name="T55" fmla="*/ 167 h 149"/>
                  <a:gd name="T56" fmla="*/ 1565 w 931"/>
                  <a:gd name="T57" fmla="*/ 131 h 149"/>
                  <a:gd name="T58" fmla="*/ 1795 w 931"/>
                  <a:gd name="T59" fmla="*/ 204 h 149"/>
                  <a:gd name="T60" fmla="*/ 1917 w 931"/>
                  <a:gd name="T61" fmla="*/ 157 h 149"/>
                  <a:gd name="T62" fmla="*/ 1926 w 931"/>
                  <a:gd name="T63" fmla="*/ 238 h 149"/>
                  <a:gd name="T64" fmla="*/ 1874 w 931"/>
                  <a:gd name="T65" fmla="*/ 380 h 149"/>
                  <a:gd name="T66" fmla="*/ 2017 w 931"/>
                  <a:gd name="T67" fmla="*/ 332 h 149"/>
                  <a:gd name="T68" fmla="*/ 2059 w 931"/>
                  <a:gd name="T69" fmla="*/ 304 h 149"/>
                  <a:gd name="T70" fmla="*/ 2139 w 931"/>
                  <a:gd name="T71" fmla="*/ 230 h 149"/>
                  <a:gd name="T72" fmla="*/ 2620 w 931"/>
                  <a:gd name="T73" fmla="*/ 318 h 149"/>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931" h="149">
                    <a:moveTo>
                      <a:pt x="794" y="84"/>
                    </a:moveTo>
                    <a:cubicBezTo>
                      <a:pt x="813" y="72"/>
                      <a:pt x="931" y="14"/>
                      <a:pt x="825" y="0"/>
                    </a:cubicBezTo>
                    <a:lnTo>
                      <a:pt x="159" y="0"/>
                    </a:lnTo>
                    <a:cubicBezTo>
                      <a:pt x="149" y="12"/>
                      <a:pt x="162" y="18"/>
                      <a:pt x="143" y="29"/>
                    </a:cubicBezTo>
                    <a:cubicBezTo>
                      <a:pt x="130" y="44"/>
                      <a:pt x="133" y="39"/>
                      <a:pt x="116" y="48"/>
                    </a:cubicBezTo>
                    <a:cubicBezTo>
                      <a:pt x="108" y="46"/>
                      <a:pt x="100" y="44"/>
                      <a:pt x="91" y="42"/>
                    </a:cubicBezTo>
                    <a:cubicBezTo>
                      <a:pt x="89" y="41"/>
                      <a:pt x="83" y="40"/>
                      <a:pt x="83" y="40"/>
                    </a:cubicBezTo>
                    <a:cubicBezTo>
                      <a:pt x="76" y="40"/>
                      <a:pt x="68" y="39"/>
                      <a:pt x="62" y="42"/>
                    </a:cubicBezTo>
                    <a:cubicBezTo>
                      <a:pt x="54" y="45"/>
                      <a:pt x="46" y="61"/>
                      <a:pt x="38" y="67"/>
                    </a:cubicBezTo>
                    <a:cubicBezTo>
                      <a:pt x="32" y="71"/>
                      <a:pt x="27" y="74"/>
                      <a:pt x="22" y="77"/>
                    </a:cubicBezTo>
                    <a:cubicBezTo>
                      <a:pt x="16" y="81"/>
                      <a:pt x="5" y="86"/>
                      <a:pt x="5" y="86"/>
                    </a:cubicBezTo>
                    <a:cubicBezTo>
                      <a:pt x="9" y="95"/>
                      <a:pt x="7" y="97"/>
                      <a:pt x="0" y="105"/>
                    </a:cubicBezTo>
                    <a:cubicBezTo>
                      <a:pt x="17" y="107"/>
                      <a:pt x="22" y="107"/>
                      <a:pt x="16" y="120"/>
                    </a:cubicBezTo>
                    <a:cubicBezTo>
                      <a:pt x="27" y="122"/>
                      <a:pt x="48" y="116"/>
                      <a:pt x="59" y="115"/>
                    </a:cubicBezTo>
                    <a:cubicBezTo>
                      <a:pt x="71" y="112"/>
                      <a:pt x="73" y="117"/>
                      <a:pt x="83" y="111"/>
                    </a:cubicBezTo>
                    <a:cubicBezTo>
                      <a:pt x="89" y="96"/>
                      <a:pt x="83" y="100"/>
                      <a:pt x="97" y="96"/>
                    </a:cubicBezTo>
                    <a:cubicBezTo>
                      <a:pt x="100" y="94"/>
                      <a:pt x="103" y="93"/>
                      <a:pt x="105" y="90"/>
                    </a:cubicBezTo>
                    <a:cubicBezTo>
                      <a:pt x="106" y="88"/>
                      <a:pt x="106" y="85"/>
                      <a:pt x="108" y="84"/>
                    </a:cubicBezTo>
                    <a:cubicBezTo>
                      <a:pt x="112" y="80"/>
                      <a:pt x="140" y="69"/>
                      <a:pt x="148" y="67"/>
                    </a:cubicBezTo>
                    <a:cubicBezTo>
                      <a:pt x="160" y="52"/>
                      <a:pt x="153" y="56"/>
                      <a:pt x="167" y="52"/>
                    </a:cubicBezTo>
                    <a:cubicBezTo>
                      <a:pt x="178" y="55"/>
                      <a:pt x="179" y="62"/>
                      <a:pt x="191" y="58"/>
                    </a:cubicBezTo>
                    <a:cubicBezTo>
                      <a:pt x="199" y="52"/>
                      <a:pt x="206" y="51"/>
                      <a:pt x="215" y="46"/>
                    </a:cubicBezTo>
                    <a:cubicBezTo>
                      <a:pt x="226" y="58"/>
                      <a:pt x="217" y="46"/>
                      <a:pt x="223" y="69"/>
                    </a:cubicBezTo>
                    <a:cubicBezTo>
                      <a:pt x="226" y="79"/>
                      <a:pt x="233" y="85"/>
                      <a:pt x="237" y="94"/>
                    </a:cubicBezTo>
                    <a:cubicBezTo>
                      <a:pt x="227" y="100"/>
                      <a:pt x="229" y="104"/>
                      <a:pt x="218" y="107"/>
                    </a:cubicBezTo>
                    <a:cubicBezTo>
                      <a:pt x="207" y="120"/>
                      <a:pt x="203" y="113"/>
                      <a:pt x="188" y="109"/>
                    </a:cubicBezTo>
                    <a:cubicBezTo>
                      <a:pt x="191" y="117"/>
                      <a:pt x="200" y="127"/>
                      <a:pt x="210" y="132"/>
                    </a:cubicBezTo>
                    <a:cubicBezTo>
                      <a:pt x="218" y="114"/>
                      <a:pt x="211" y="122"/>
                      <a:pt x="231" y="113"/>
                    </a:cubicBezTo>
                    <a:cubicBezTo>
                      <a:pt x="237" y="111"/>
                      <a:pt x="248" y="105"/>
                      <a:pt x="248" y="105"/>
                    </a:cubicBezTo>
                    <a:cubicBezTo>
                      <a:pt x="248" y="100"/>
                      <a:pt x="246" y="94"/>
                      <a:pt x="250" y="90"/>
                    </a:cubicBezTo>
                    <a:cubicBezTo>
                      <a:pt x="253" y="88"/>
                      <a:pt x="254" y="96"/>
                      <a:pt x="258" y="96"/>
                    </a:cubicBezTo>
                    <a:cubicBezTo>
                      <a:pt x="262" y="97"/>
                      <a:pt x="264" y="94"/>
                      <a:pt x="266" y="92"/>
                    </a:cubicBezTo>
                    <a:cubicBezTo>
                      <a:pt x="262" y="82"/>
                      <a:pt x="252" y="77"/>
                      <a:pt x="248" y="67"/>
                    </a:cubicBezTo>
                    <a:cubicBezTo>
                      <a:pt x="250" y="63"/>
                      <a:pt x="255" y="58"/>
                      <a:pt x="253" y="54"/>
                    </a:cubicBezTo>
                    <a:cubicBezTo>
                      <a:pt x="251" y="50"/>
                      <a:pt x="248" y="42"/>
                      <a:pt x="248" y="42"/>
                    </a:cubicBezTo>
                    <a:cubicBezTo>
                      <a:pt x="256" y="32"/>
                      <a:pt x="259" y="35"/>
                      <a:pt x="266" y="44"/>
                    </a:cubicBezTo>
                    <a:cubicBezTo>
                      <a:pt x="270" y="56"/>
                      <a:pt x="276" y="61"/>
                      <a:pt x="285" y="71"/>
                    </a:cubicBezTo>
                    <a:cubicBezTo>
                      <a:pt x="281" y="81"/>
                      <a:pt x="289" y="82"/>
                      <a:pt x="277" y="88"/>
                    </a:cubicBezTo>
                    <a:cubicBezTo>
                      <a:pt x="262" y="106"/>
                      <a:pt x="278" y="83"/>
                      <a:pt x="274" y="101"/>
                    </a:cubicBezTo>
                    <a:cubicBezTo>
                      <a:pt x="274" y="105"/>
                      <a:pt x="268" y="109"/>
                      <a:pt x="266" y="113"/>
                    </a:cubicBezTo>
                    <a:cubicBezTo>
                      <a:pt x="270" y="122"/>
                      <a:pt x="268" y="125"/>
                      <a:pt x="261" y="132"/>
                    </a:cubicBezTo>
                    <a:cubicBezTo>
                      <a:pt x="268" y="149"/>
                      <a:pt x="282" y="134"/>
                      <a:pt x="296" y="130"/>
                    </a:cubicBezTo>
                    <a:cubicBezTo>
                      <a:pt x="299" y="122"/>
                      <a:pt x="295" y="119"/>
                      <a:pt x="299" y="111"/>
                    </a:cubicBezTo>
                    <a:cubicBezTo>
                      <a:pt x="296" y="105"/>
                      <a:pt x="288" y="97"/>
                      <a:pt x="299" y="92"/>
                    </a:cubicBezTo>
                    <a:cubicBezTo>
                      <a:pt x="303" y="90"/>
                      <a:pt x="315" y="88"/>
                      <a:pt x="315" y="88"/>
                    </a:cubicBezTo>
                    <a:cubicBezTo>
                      <a:pt x="326" y="91"/>
                      <a:pt x="325" y="95"/>
                      <a:pt x="331" y="103"/>
                    </a:cubicBezTo>
                    <a:cubicBezTo>
                      <a:pt x="339" y="84"/>
                      <a:pt x="331" y="90"/>
                      <a:pt x="361" y="92"/>
                    </a:cubicBezTo>
                    <a:cubicBezTo>
                      <a:pt x="355" y="76"/>
                      <a:pt x="365" y="76"/>
                      <a:pt x="382" y="73"/>
                    </a:cubicBezTo>
                    <a:cubicBezTo>
                      <a:pt x="383" y="71"/>
                      <a:pt x="387" y="57"/>
                      <a:pt x="393" y="54"/>
                    </a:cubicBezTo>
                    <a:cubicBezTo>
                      <a:pt x="398" y="52"/>
                      <a:pt x="409" y="50"/>
                      <a:pt x="409" y="50"/>
                    </a:cubicBezTo>
                    <a:cubicBezTo>
                      <a:pt x="430" y="54"/>
                      <a:pt x="413" y="58"/>
                      <a:pt x="431" y="63"/>
                    </a:cubicBezTo>
                    <a:cubicBezTo>
                      <a:pt x="433" y="61"/>
                      <a:pt x="435" y="57"/>
                      <a:pt x="439" y="56"/>
                    </a:cubicBezTo>
                    <a:cubicBezTo>
                      <a:pt x="445" y="55"/>
                      <a:pt x="452" y="61"/>
                      <a:pt x="457" y="58"/>
                    </a:cubicBezTo>
                    <a:cubicBezTo>
                      <a:pt x="461" y="57"/>
                      <a:pt x="457" y="52"/>
                      <a:pt x="455" y="50"/>
                    </a:cubicBezTo>
                    <a:cubicBezTo>
                      <a:pt x="451" y="47"/>
                      <a:pt x="444" y="47"/>
                      <a:pt x="439" y="46"/>
                    </a:cubicBezTo>
                    <a:cubicBezTo>
                      <a:pt x="436" y="45"/>
                      <a:pt x="431" y="44"/>
                      <a:pt x="431" y="44"/>
                    </a:cubicBezTo>
                    <a:cubicBezTo>
                      <a:pt x="440" y="38"/>
                      <a:pt x="443" y="36"/>
                      <a:pt x="455" y="40"/>
                    </a:cubicBezTo>
                    <a:cubicBezTo>
                      <a:pt x="461" y="38"/>
                      <a:pt x="467" y="35"/>
                      <a:pt x="474" y="35"/>
                    </a:cubicBezTo>
                    <a:cubicBezTo>
                      <a:pt x="483" y="36"/>
                      <a:pt x="511" y="43"/>
                      <a:pt x="519" y="46"/>
                    </a:cubicBezTo>
                    <a:cubicBezTo>
                      <a:pt x="527" y="49"/>
                      <a:pt x="544" y="54"/>
                      <a:pt x="544" y="54"/>
                    </a:cubicBezTo>
                    <a:cubicBezTo>
                      <a:pt x="548" y="54"/>
                      <a:pt x="560" y="52"/>
                      <a:pt x="565" y="50"/>
                    </a:cubicBezTo>
                    <a:cubicBezTo>
                      <a:pt x="570" y="47"/>
                      <a:pt x="581" y="42"/>
                      <a:pt x="581" y="42"/>
                    </a:cubicBezTo>
                    <a:cubicBezTo>
                      <a:pt x="585" y="42"/>
                      <a:pt x="598" y="44"/>
                      <a:pt x="600" y="48"/>
                    </a:cubicBezTo>
                    <a:cubicBezTo>
                      <a:pt x="603" y="55"/>
                      <a:pt x="589" y="61"/>
                      <a:pt x="584" y="63"/>
                    </a:cubicBezTo>
                    <a:cubicBezTo>
                      <a:pt x="576" y="69"/>
                      <a:pt x="568" y="69"/>
                      <a:pt x="565" y="77"/>
                    </a:cubicBezTo>
                    <a:cubicBezTo>
                      <a:pt x="568" y="86"/>
                      <a:pt x="564" y="92"/>
                      <a:pt x="568" y="101"/>
                    </a:cubicBezTo>
                    <a:cubicBezTo>
                      <a:pt x="574" y="93"/>
                      <a:pt x="577" y="91"/>
                      <a:pt x="589" y="94"/>
                    </a:cubicBezTo>
                    <a:cubicBezTo>
                      <a:pt x="595" y="108"/>
                      <a:pt x="602" y="93"/>
                      <a:pt x="611" y="88"/>
                    </a:cubicBezTo>
                    <a:cubicBezTo>
                      <a:pt x="613" y="86"/>
                      <a:pt x="613" y="83"/>
                      <a:pt x="616" y="82"/>
                    </a:cubicBezTo>
                    <a:cubicBezTo>
                      <a:pt x="618" y="80"/>
                      <a:pt x="622" y="81"/>
                      <a:pt x="624" y="80"/>
                    </a:cubicBezTo>
                    <a:cubicBezTo>
                      <a:pt x="626" y="78"/>
                      <a:pt x="626" y="75"/>
                      <a:pt x="627" y="73"/>
                    </a:cubicBezTo>
                    <a:cubicBezTo>
                      <a:pt x="632" y="65"/>
                      <a:pt x="638" y="63"/>
                      <a:pt x="648" y="61"/>
                    </a:cubicBezTo>
                    <a:cubicBezTo>
                      <a:pt x="664" y="62"/>
                      <a:pt x="684" y="69"/>
                      <a:pt x="700" y="69"/>
                    </a:cubicBezTo>
                    <a:lnTo>
                      <a:pt x="794" y="84"/>
                    </a:lnTo>
                    <a:close/>
                  </a:path>
                </a:pathLst>
              </a:custGeom>
              <a:solidFill>
                <a:schemeClr val="folHlink"/>
              </a:solidFill>
              <a:ln w="9525">
                <a:noFill/>
                <a:round/>
                <a:headEnd/>
                <a:tailEnd/>
              </a:ln>
            </p:spPr>
            <p:txBody>
              <a:bodyPr/>
              <a:lstStyle/>
              <a:p>
                <a:endParaRPr lang="zh-CN" altLang="en-US"/>
              </a:p>
            </p:txBody>
          </p:sp>
          <p:sp>
            <p:nvSpPr>
              <p:cNvPr id="87" name="任意多边形 83002"/>
              <p:cNvSpPr>
                <a:spLocks noChangeArrowheads="1"/>
              </p:cNvSpPr>
              <p:nvPr userDrawn="1"/>
            </p:nvSpPr>
            <p:spPr bwMode="auto">
              <a:xfrm>
                <a:off x="971" y="91"/>
                <a:ext cx="30" cy="25"/>
              </a:xfrm>
              <a:custGeom>
                <a:avLst/>
                <a:gdLst>
                  <a:gd name="T0" fmla="*/ 3 w 31"/>
                  <a:gd name="T1" fmla="*/ 16 h 30"/>
                  <a:gd name="T2" fmla="*/ 28 w 31"/>
                  <a:gd name="T3" fmla="*/ 0 h 30"/>
                  <a:gd name="T4" fmla="*/ 16 w 31"/>
                  <a:gd name="T5" fmla="*/ 14 h 30"/>
                  <a:gd name="T6" fmla="*/ 3 w 31"/>
                  <a:gd name="T7" fmla="*/ 16 h 3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 h="30">
                    <a:moveTo>
                      <a:pt x="3" y="28"/>
                    </a:moveTo>
                    <a:cubicBezTo>
                      <a:pt x="8" y="8"/>
                      <a:pt x="12" y="6"/>
                      <a:pt x="31" y="0"/>
                    </a:cubicBezTo>
                    <a:cubicBezTo>
                      <a:pt x="29" y="5"/>
                      <a:pt x="25" y="22"/>
                      <a:pt x="19" y="24"/>
                    </a:cubicBezTo>
                    <a:cubicBezTo>
                      <a:pt x="0" y="30"/>
                      <a:pt x="3" y="9"/>
                      <a:pt x="3" y="28"/>
                    </a:cubicBezTo>
                    <a:close/>
                  </a:path>
                </a:pathLst>
              </a:custGeom>
              <a:solidFill>
                <a:schemeClr val="folHlink"/>
              </a:solidFill>
              <a:ln w="9525">
                <a:noFill/>
                <a:round/>
                <a:headEnd/>
                <a:tailEnd/>
              </a:ln>
            </p:spPr>
            <p:txBody>
              <a:bodyPr/>
              <a:lstStyle/>
              <a:p>
                <a:endParaRPr lang="zh-CN" altLang="en-US"/>
              </a:p>
            </p:txBody>
          </p:sp>
          <p:sp>
            <p:nvSpPr>
              <p:cNvPr id="88" name="任意多边形 83003"/>
              <p:cNvSpPr>
                <a:spLocks noChangeArrowheads="1"/>
              </p:cNvSpPr>
              <p:nvPr userDrawn="1"/>
            </p:nvSpPr>
            <p:spPr bwMode="auto">
              <a:xfrm>
                <a:off x="935" y="125"/>
                <a:ext cx="45" cy="27"/>
              </a:xfrm>
              <a:custGeom>
                <a:avLst/>
                <a:gdLst>
                  <a:gd name="T0" fmla="*/ 6 w 44"/>
                  <a:gd name="T1" fmla="*/ 19 h 32"/>
                  <a:gd name="T2" fmla="*/ 25 w 44"/>
                  <a:gd name="T3" fmla="*/ 0 h 32"/>
                  <a:gd name="T4" fmla="*/ 41 w 44"/>
                  <a:gd name="T5" fmla="*/ 3 h 32"/>
                  <a:gd name="T6" fmla="*/ 6 w 44"/>
                  <a:gd name="T7" fmla="*/ 19 h 3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4" h="32">
                    <a:moveTo>
                      <a:pt x="6" y="32"/>
                    </a:moveTo>
                    <a:cubicBezTo>
                      <a:pt x="0" y="14"/>
                      <a:pt x="7" y="10"/>
                      <a:pt x="22" y="0"/>
                    </a:cubicBezTo>
                    <a:cubicBezTo>
                      <a:pt x="27" y="1"/>
                      <a:pt x="35" y="0"/>
                      <a:pt x="38" y="4"/>
                    </a:cubicBezTo>
                    <a:cubicBezTo>
                      <a:pt x="44" y="13"/>
                      <a:pt x="16" y="32"/>
                      <a:pt x="6" y="32"/>
                    </a:cubicBezTo>
                    <a:close/>
                  </a:path>
                </a:pathLst>
              </a:custGeom>
              <a:solidFill>
                <a:schemeClr val="folHlink"/>
              </a:solidFill>
              <a:ln w="9525">
                <a:noFill/>
                <a:round/>
                <a:headEnd/>
                <a:tailEnd/>
              </a:ln>
            </p:spPr>
            <p:txBody>
              <a:bodyPr/>
              <a:lstStyle/>
              <a:p>
                <a:endParaRPr lang="zh-CN" altLang="en-US"/>
              </a:p>
            </p:txBody>
          </p:sp>
          <p:sp>
            <p:nvSpPr>
              <p:cNvPr id="89" name="任意多边形 83004"/>
              <p:cNvSpPr>
                <a:spLocks noChangeArrowheads="1"/>
              </p:cNvSpPr>
              <p:nvPr userDrawn="1"/>
            </p:nvSpPr>
            <p:spPr bwMode="auto">
              <a:xfrm>
                <a:off x="1081" y="226"/>
                <a:ext cx="75" cy="14"/>
              </a:xfrm>
              <a:custGeom>
                <a:avLst/>
                <a:gdLst>
                  <a:gd name="T0" fmla="*/ 37 w 76"/>
                  <a:gd name="T1" fmla="*/ 9 h 18"/>
                  <a:gd name="T2" fmla="*/ 25 w 76"/>
                  <a:gd name="T3" fmla="*/ 2 h 18"/>
                  <a:gd name="T4" fmla="*/ 37 w 76"/>
                  <a:gd name="T5" fmla="*/ 9 h 18"/>
                  <a:gd name="T6" fmla="*/ 0 60000 65536"/>
                  <a:gd name="T7" fmla="*/ 0 60000 65536"/>
                  <a:gd name="T8" fmla="*/ 0 60000 65536"/>
                </a:gdLst>
                <a:ahLst/>
                <a:cxnLst>
                  <a:cxn ang="T6">
                    <a:pos x="T0" y="T1"/>
                  </a:cxn>
                  <a:cxn ang="T7">
                    <a:pos x="T2" y="T3"/>
                  </a:cxn>
                  <a:cxn ang="T8">
                    <a:pos x="T4" y="T5"/>
                  </a:cxn>
                </a:cxnLst>
                <a:rect l="0" t="0" r="r" b="b"/>
                <a:pathLst>
                  <a:path w="76" h="18">
                    <a:moveTo>
                      <a:pt x="37" y="18"/>
                    </a:moveTo>
                    <a:cubicBezTo>
                      <a:pt x="25" y="14"/>
                      <a:pt x="0" y="10"/>
                      <a:pt x="25" y="2"/>
                    </a:cubicBezTo>
                    <a:cubicBezTo>
                      <a:pt x="76" y="9"/>
                      <a:pt x="46" y="0"/>
                      <a:pt x="37" y="18"/>
                    </a:cubicBezTo>
                    <a:close/>
                  </a:path>
                </a:pathLst>
              </a:custGeom>
              <a:solidFill>
                <a:schemeClr val="folHlink"/>
              </a:solidFill>
              <a:ln w="9525">
                <a:noFill/>
                <a:round/>
                <a:headEnd/>
                <a:tailEnd/>
              </a:ln>
            </p:spPr>
            <p:txBody>
              <a:bodyPr/>
              <a:lstStyle/>
              <a:p>
                <a:endParaRPr lang="zh-CN" altLang="en-US"/>
              </a:p>
            </p:txBody>
          </p:sp>
          <p:sp>
            <p:nvSpPr>
              <p:cNvPr id="90" name="任意多边形 83005"/>
              <p:cNvSpPr>
                <a:spLocks noChangeArrowheads="1"/>
              </p:cNvSpPr>
              <p:nvPr userDrawn="1"/>
            </p:nvSpPr>
            <p:spPr bwMode="auto">
              <a:xfrm>
                <a:off x="1210" y="223"/>
                <a:ext cx="42" cy="37"/>
              </a:xfrm>
              <a:custGeom>
                <a:avLst/>
                <a:gdLst>
                  <a:gd name="T0" fmla="*/ 0 w 42"/>
                  <a:gd name="T1" fmla="*/ 13 h 44"/>
                  <a:gd name="T2" fmla="*/ 12 w 42"/>
                  <a:gd name="T3" fmla="*/ 6 h 44"/>
                  <a:gd name="T4" fmla="*/ 0 w 42"/>
                  <a:gd name="T5" fmla="*/ 13 h 44"/>
                  <a:gd name="T6" fmla="*/ 0 60000 65536"/>
                  <a:gd name="T7" fmla="*/ 0 60000 65536"/>
                  <a:gd name="T8" fmla="*/ 0 60000 65536"/>
                </a:gdLst>
                <a:ahLst/>
                <a:cxnLst>
                  <a:cxn ang="T6">
                    <a:pos x="T0" y="T1"/>
                  </a:cxn>
                  <a:cxn ang="T7">
                    <a:pos x="T2" y="T3"/>
                  </a:cxn>
                  <a:cxn ang="T8">
                    <a:pos x="T4" y="T5"/>
                  </a:cxn>
                </a:cxnLst>
                <a:rect l="0" t="0" r="r" b="b"/>
                <a:pathLst>
                  <a:path w="42" h="44">
                    <a:moveTo>
                      <a:pt x="0" y="21"/>
                    </a:moveTo>
                    <a:cubicBezTo>
                      <a:pt x="4" y="17"/>
                      <a:pt x="7" y="11"/>
                      <a:pt x="12" y="9"/>
                    </a:cubicBezTo>
                    <a:cubicBezTo>
                      <a:pt x="42" y="0"/>
                      <a:pt x="23" y="44"/>
                      <a:pt x="0" y="21"/>
                    </a:cubicBezTo>
                    <a:close/>
                  </a:path>
                </a:pathLst>
              </a:custGeom>
              <a:solidFill>
                <a:schemeClr val="folHlink"/>
              </a:solidFill>
              <a:ln w="9525">
                <a:noFill/>
                <a:round/>
                <a:headEnd/>
                <a:tailEnd/>
              </a:ln>
            </p:spPr>
            <p:txBody>
              <a:bodyPr/>
              <a:lstStyle/>
              <a:p>
                <a:endParaRPr lang="zh-CN" altLang="en-US"/>
              </a:p>
            </p:txBody>
          </p:sp>
          <p:sp>
            <p:nvSpPr>
              <p:cNvPr id="91" name="任意多边形 83006"/>
              <p:cNvSpPr>
                <a:spLocks noChangeArrowheads="1"/>
              </p:cNvSpPr>
              <p:nvPr userDrawn="1"/>
            </p:nvSpPr>
            <p:spPr bwMode="auto">
              <a:xfrm>
                <a:off x="865" y="123"/>
                <a:ext cx="33" cy="24"/>
              </a:xfrm>
              <a:custGeom>
                <a:avLst/>
                <a:gdLst>
                  <a:gd name="T0" fmla="*/ 7 w 31"/>
                  <a:gd name="T1" fmla="*/ 11 h 30"/>
                  <a:gd name="T2" fmla="*/ 37 w 31"/>
                  <a:gd name="T3" fmla="*/ 5 h 30"/>
                  <a:gd name="T4" fmla="*/ 7 w 31"/>
                  <a:gd name="T5" fmla="*/ 11 h 30"/>
                  <a:gd name="T6" fmla="*/ 0 60000 65536"/>
                  <a:gd name="T7" fmla="*/ 0 60000 65536"/>
                  <a:gd name="T8" fmla="*/ 0 60000 65536"/>
                </a:gdLst>
                <a:ahLst/>
                <a:cxnLst>
                  <a:cxn ang="T6">
                    <a:pos x="T0" y="T1"/>
                  </a:cxn>
                  <a:cxn ang="T7">
                    <a:pos x="T2" y="T3"/>
                  </a:cxn>
                  <a:cxn ang="T8">
                    <a:pos x="T4" y="T5"/>
                  </a:cxn>
                </a:cxnLst>
                <a:rect l="0" t="0" r="r" b="b"/>
                <a:pathLst>
                  <a:path w="31" h="30">
                    <a:moveTo>
                      <a:pt x="7" y="22"/>
                    </a:moveTo>
                    <a:cubicBezTo>
                      <a:pt x="0" y="0"/>
                      <a:pt x="15" y="6"/>
                      <a:pt x="31" y="10"/>
                    </a:cubicBezTo>
                    <a:cubicBezTo>
                      <a:pt x="14" y="16"/>
                      <a:pt x="15" y="30"/>
                      <a:pt x="7" y="22"/>
                    </a:cubicBezTo>
                    <a:close/>
                  </a:path>
                </a:pathLst>
              </a:custGeom>
              <a:solidFill>
                <a:schemeClr val="folHlink"/>
              </a:solidFill>
              <a:ln w="9525">
                <a:noFill/>
                <a:round/>
                <a:headEnd/>
                <a:tailEnd/>
              </a:ln>
            </p:spPr>
            <p:txBody>
              <a:bodyPr/>
              <a:lstStyle/>
              <a:p>
                <a:endParaRPr lang="zh-CN" altLang="en-US"/>
              </a:p>
            </p:txBody>
          </p:sp>
        </p:grpSp>
        <p:grpSp>
          <p:nvGrpSpPr>
            <p:cNvPr id="8" name="组合 83007"/>
            <p:cNvGrpSpPr>
              <a:grpSpLocks/>
            </p:cNvGrpSpPr>
            <p:nvPr userDrawn="1"/>
          </p:nvGrpSpPr>
          <p:grpSpPr bwMode="auto">
            <a:xfrm>
              <a:off x="7" y="6"/>
              <a:ext cx="5739" cy="1022"/>
              <a:chOff x="1056" y="111"/>
              <a:chExt cx="2448" cy="418"/>
            </a:xfrm>
          </p:grpSpPr>
          <p:sp>
            <p:nvSpPr>
              <p:cNvPr id="25" name="直接连接符 83008"/>
              <p:cNvSpPr>
                <a:spLocks noChangeShapeType="1"/>
              </p:cNvSpPr>
              <p:nvPr/>
            </p:nvSpPr>
            <p:spPr bwMode="auto">
              <a:xfrm>
                <a:off x="1056" y="332"/>
                <a:ext cx="2448" cy="0"/>
              </a:xfrm>
              <a:prstGeom prst="line">
                <a:avLst/>
              </a:prstGeom>
              <a:noFill/>
              <a:ln w="9525">
                <a:solidFill>
                  <a:schemeClr val="folHlink"/>
                </a:solidFill>
                <a:round/>
                <a:headEnd/>
                <a:tailEnd/>
              </a:ln>
            </p:spPr>
            <p:txBody>
              <a:bodyPr/>
              <a:lstStyle/>
              <a:p>
                <a:endParaRPr lang="zh-CN" altLang="en-US"/>
              </a:p>
            </p:txBody>
          </p:sp>
          <p:sp>
            <p:nvSpPr>
              <p:cNvPr id="26" name="直接连接符 83009"/>
              <p:cNvSpPr>
                <a:spLocks noChangeShapeType="1"/>
              </p:cNvSpPr>
              <p:nvPr/>
            </p:nvSpPr>
            <p:spPr bwMode="auto">
              <a:xfrm>
                <a:off x="1254" y="111"/>
                <a:ext cx="0" cy="418"/>
              </a:xfrm>
              <a:prstGeom prst="line">
                <a:avLst/>
              </a:prstGeom>
              <a:noFill/>
              <a:ln w="9525">
                <a:solidFill>
                  <a:schemeClr val="folHlink"/>
                </a:solidFill>
                <a:round/>
                <a:headEnd/>
                <a:tailEnd/>
              </a:ln>
            </p:spPr>
            <p:txBody>
              <a:bodyPr/>
              <a:lstStyle/>
              <a:p>
                <a:endParaRPr lang="zh-CN" altLang="en-US"/>
              </a:p>
            </p:txBody>
          </p:sp>
          <p:sp>
            <p:nvSpPr>
              <p:cNvPr id="27" name="直接连接符 83010"/>
              <p:cNvSpPr>
                <a:spLocks noChangeShapeType="1"/>
              </p:cNvSpPr>
              <p:nvPr/>
            </p:nvSpPr>
            <p:spPr bwMode="auto">
              <a:xfrm>
                <a:off x="1482" y="111"/>
                <a:ext cx="0" cy="418"/>
              </a:xfrm>
              <a:prstGeom prst="line">
                <a:avLst/>
              </a:prstGeom>
              <a:noFill/>
              <a:ln w="9525">
                <a:solidFill>
                  <a:schemeClr val="folHlink"/>
                </a:solidFill>
                <a:round/>
                <a:headEnd/>
                <a:tailEnd/>
              </a:ln>
            </p:spPr>
            <p:txBody>
              <a:bodyPr/>
              <a:lstStyle/>
              <a:p>
                <a:endParaRPr lang="zh-CN" altLang="en-US"/>
              </a:p>
            </p:txBody>
          </p:sp>
          <p:sp>
            <p:nvSpPr>
              <p:cNvPr id="28" name="直接连接符 83011"/>
              <p:cNvSpPr>
                <a:spLocks noChangeShapeType="1"/>
              </p:cNvSpPr>
              <p:nvPr/>
            </p:nvSpPr>
            <p:spPr bwMode="auto">
              <a:xfrm>
                <a:off x="1710" y="111"/>
                <a:ext cx="0" cy="418"/>
              </a:xfrm>
              <a:prstGeom prst="line">
                <a:avLst/>
              </a:prstGeom>
              <a:noFill/>
              <a:ln w="9525">
                <a:solidFill>
                  <a:schemeClr val="folHlink"/>
                </a:solidFill>
                <a:round/>
                <a:headEnd/>
                <a:tailEnd/>
              </a:ln>
            </p:spPr>
            <p:txBody>
              <a:bodyPr/>
              <a:lstStyle/>
              <a:p>
                <a:endParaRPr lang="zh-CN" altLang="en-US"/>
              </a:p>
            </p:txBody>
          </p:sp>
          <p:sp>
            <p:nvSpPr>
              <p:cNvPr id="29" name="直接连接符 83012"/>
              <p:cNvSpPr>
                <a:spLocks noChangeShapeType="1"/>
              </p:cNvSpPr>
              <p:nvPr/>
            </p:nvSpPr>
            <p:spPr bwMode="auto">
              <a:xfrm>
                <a:off x="1938" y="111"/>
                <a:ext cx="0" cy="418"/>
              </a:xfrm>
              <a:prstGeom prst="line">
                <a:avLst/>
              </a:prstGeom>
              <a:noFill/>
              <a:ln w="9525">
                <a:solidFill>
                  <a:schemeClr val="folHlink"/>
                </a:solidFill>
                <a:round/>
                <a:headEnd/>
                <a:tailEnd/>
              </a:ln>
            </p:spPr>
            <p:txBody>
              <a:bodyPr/>
              <a:lstStyle/>
              <a:p>
                <a:endParaRPr lang="zh-CN" altLang="en-US"/>
              </a:p>
            </p:txBody>
          </p:sp>
          <p:sp>
            <p:nvSpPr>
              <p:cNvPr id="30" name="直接连接符 83013"/>
              <p:cNvSpPr>
                <a:spLocks noChangeShapeType="1"/>
              </p:cNvSpPr>
              <p:nvPr/>
            </p:nvSpPr>
            <p:spPr bwMode="auto">
              <a:xfrm>
                <a:off x="2166" y="111"/>
                <a:ext cx="0" cy="418"/>
              </a:xfrm>
              <a:prstGeom prst="line">
                <a:avLst/>
              </a:prstGeom>
              <a:noFill/>
              <a:ln w="9525">
                <a:solidFill>
                  <a:schemeClr val="folHlink"/>
                </a:solidFill>
                <a:round/>
                <a:headEnd/>
                <a:tailEnd/>
              </a:ln>
            </p:spPr>
            <p:txBody>
              <a:bodyPr/>
              <a:lstStyle/>
              <a:p>
                <a:endParaRPr lang="zh-CN" altLang="en-US"/>
              </a:p>
            </p:txBody>
          </p:sp>
          <p:sp>
            <p:nvSpPr>
              <p:cNvPr id="31" name="直接连接符 83014"/>
              <p:cNvSpPr>
                <a:spLocks noChangeShapeType="1"/>
              </p:cNvSpPr>
              <p:nvPr/>
            </p:nvSpPr>
            <p:spPr bwMode="auto">
              <a:xfrm>
                <a:off x="2394" y="111"/>
                <a:ext cx="0" cy="418"/>
              </a:xfrm>
              <a:prstGeom prst="line">
                <a:avLst/>
              </a:prstGeom>
              <a:noFill/>
              <a:ln w="9525">
                <a:solidFill>
                  <a:schemeClr val="folHlink"/>
                </a:solidFill>
                <a:round/>
                <a:headEnd/>
                <a:tailEnd/>
              </a:ln>
            </p:spPr>
            <p:txBody>
              <a:bodyPr/>
              <a:lstStyle/>
              <a:p>
                <a:endParaRPr lang="zh-CN" altLang="en-US"/>
              </a:p>
            </p:txBody>
          </p:sp>
          <p:sp>
            <p:nvSpPr>
              <p:cNvPr id="32" name="直接连接符 83015"/>
              <p:cNvSpPr>
                <a:spLocks noChangeShapeType="1"/>
              </p:cNvSpPr>
              <p:nvPr/>
            </p:nvSpPr>
            <p:spPr bwMode="auto">
              <a:xfrm>
                <a:off x="2622" y="111"/>
                <a:ext cx="0" cy="418"/>
              </a:xfrm>
              <a:prstGeom prst="line">
                <a:avLst/>
              </a:prstGeom>
              <a:noFill/>
              <a:ln w="9525">
                <a:solidFill>
                  <a:schemeClr val="folHlink"/>
                </a:solidFill>
                <a:round/>
                <a:headEnd/>
                <a:tailEnd/>
              </a:ln>
            </p:spPr>
            <p:txBody>
              <a:bodyPr/>
              <a:lstStyle/>
              <a:p>
                <a:endParaRPr lang="zh-CN" altLang="en-US"/>
              </a:p>
            </p:txBody>
          </p:sp>
          <p:sp>
            <p:nvSpPr>
              <p:cNvPr id="33" name="直接连接符 83016"/>
              <p:cNvSpPr>
                <a:spLocks noChangeShapeType="1"/>
              </p:cNvSpPr>
              <p:nvPr/>
            </p:nvSpPr>
            <p:spPr bwMode="auto">
              <a:xfrm>
                <a:off x="2850" y="111"/>
                <a:ext cx="0" cy="418"/>
              </a:xfrm>
              <a:prstGeom prst="line">
                <a:avLst/>
              </a:prstGeom>
              <a:noFill/>
              <a:ln w="9525">
                <a:solidFill>
                  <a:schemeClr val="folHlink"/>
                </a:solidFill>
                <a:round/>
                <a:headEnd/>
                <a:tailEnd/>
              </a:ln>
            </p:spPr>
            <p:txBody>
              <a:bodyPr/>
              <a:lstStyle/>
              <a:p>
                <a:endParaRPr lang="zh-CN" altLang="en-US"/>
              </a:p>
            </p:txBody>
          </p:sp>
          <p:sp>
            <p:nvSpPr>
              <p:cNvPr id="34" name="直接连接符 83017"/>
              <p:cNvSpPr>
                <a:spLocks noChangeShapeType="1"/>
              </p:cNvSpPr>
              <p:nvPr/>
            </p:nvSpPr>
            <p:spPr bwMode="auto">
              <a:xfrm>
                <a:off x="3078" y="111"/>
                <a:ext cx="0" cy="418"/>
              </a:xfrm>
              <a:prstGeom prst="line">
                <a:avLst/>
              </a:prstGeom>
              <a:noFill/>
              <a:ln w="9525">
                <a:solidFill>
                  <a:schemeClr val="folHlink"/>
                </a:solidFill>
                <a:round/>
                <a:headEnd/>
                <a:tailEnd/>
              </a:ln>
            </p:spPr>
            <p:txBody>
              <a:bodyPr/>
              <a:lstStyle/>
              <a:p>
                <a:endParaRPr lang="zh-CN" altLang="en-US"/>
              </a:p>
            </p:txBody>
          </p:sp>
          <p:sp>
            <p:nvSpPr>
              <p:cNvPr id="35" name="直接连接符 83018"/>
              <p:cNvSpPr>
                <a:spLocks noChangeShapeType="1"/>
              </p:cNvSpPr>
              <p:nvPr/>
            </p:nvSpPr>
            <p:spPr bwMode="auto">
              <a:xfrm>
                <a:off x="3306" y="111"/>
                <a:ext cx="0" cy="418"/>
              </a:xfrm>
              <a:prstGeom prst="line">
                <a:avLst/>
              </a:prstGeom>
              <a:noFill/>
              <a:ln w="9525">
                <a:solidFill>
                  <a:schemeClr val="folHlink"/>
                </a:solidFill>
                <a:round/>
                <a:headEnd/>
                <a:tailEnd/>
              </a:ln>
            </p:spPr>
            <p:txBody>
              <a:bodyPr/>
              <a:lstStyle/>
              <a:p>
                <a:endParaRPr lang="zh-CN" altLang="en-US"/>
              </a:p>
            </p:txBody>
          </p:sp>
        </p:grpSp>
        <p:grpSp>
          <p:nvGrpSpPr>
            <p:cNvPr id="9" name="组合 83019"/>
            <p:cNvGrpSpPr>
              <a:grpSpLocks/>
            </p:cNvGrpSpPr>
            <p:nvPr userDrawn="1"/>
          </p:nvGrpSpPr>
          <p:grpSpPr bwMode="auto">
            <a:xfrm>
              <a:off x="363" y="1"/>
              <a:ext cx="4919" cy="1034"/>
              <a:chOff x="1208" y="109"/>
              <a:chExt cx="2098" cy="423"/>
            </a:xfrm>
          </p:grpSpPr>
          <p:sp>
            <p:nvSpPr>
              <p:cNvPr id="10" name="直接连接符 83020"/>
              <p:cNvSpPr>
                <a:spLocks noChangeShapeType="1"/>
              </p:cNvSpPr>
              <p:nvPr/>
            </p:nvSpPr>
            <p:spPr bwMode="auto">
              <a:xfrm>
                <a:off x="2850" y="110"/>
                <a:ext cx="0" cy="142"/>
              </a:xfrm>
              <a:prstGeom prst="line">
                <a:avLst/>
              </a:prstGeom>
              <a:noFill/>
              <a:ln w="9525">
                <a:solidFill>
                  <a:schemeClr val="hlink"/>
                </a:solidFill>
                <a:round/>
                <a:headEnd/>
                <a:tailEnd/>
              </a:ln>
            </p:spPr>
            <p:txBody>
              <a:bodyPr/>
              <a:lstStyle/>
              <a:p>
                <a:endParaRPr lang="zh-CN" altLang="en-US"/>
              </a:p>
            </p:txBody>
          </p:sp>
          <p:sp>
            <p:nvSpPr>
              <p:cNvPr id="11" name="直接连接符 83021"/>
              <p:cNvSpPr>
                <a:spLocks noChangeShapeType="1"/>
              </p:cNvSpPr>
              <p:nvPr/>
            </p:nvSpPr>
            <p:spPr bwMode="auto">
              <a:xfrm>
                <a:off x="2972" y="332"/>
                <a:ext cx="70" cy="0"/>
              </a:xfrm>
              <a:prstGeom prst="line">
                <a:avLst/>
              </a:prstGeom>
              <a:noFill/>
              <a:ln w="9525">
                <a:solidFill>
                  <a:schemeClr val="hlink"/>
                </a:solidFill>
                <a:round/>
                <a:headEnd/>
                <a:tailEnd/>
              </a:ln>
            </p:spPr>
            <p:txBody>
              <a:bodyPr/>
              <a:lstStyle/>
              <a:p>
                <a:endParaRPr lang="zh-CN" altLang="en-US"/>
              </a:p>
            </p:txBody>
          </p:sp>
          <p:sp>
            <p:nvSpPr>
              <p:cNvPr id="12" name="直接连接符 83022"/>
              <p:cNvSpPr>
                <a:spLocks noChangeShapeType="1"/>
              </p:cNvSpPr>
              <p:nvPr/>
            </p:nvSpPr>
            <p:spPr bwMode="auto">
              <a:xfrm>
                <a:off x="3078" y="350"/>
                <a:ext cx="0" cy="28"/>
              </a:xfrm>
              <a:prstGeom prst="line">
                <a:avLst/>
              </a:prstGeom>
              <a:noFill/>
              <a:ln w="9525">
                <a:solidFill>
                  <a:schemeClr val="hlink"/>
                </a:solidFill>
                <a:round/>
                <a:headEnd/>
                <a:tailEnd/>
              </a:ln>
            </p:spPr>
            <p:txBody>
              <a:bodyPr/>
              <a:lstStyle/>
              <a:p>
                <a:endParaRPr lang="zh-CN" altLang="en-US"/>
              </a:p>
            </p:txBody>
          </p:sp>
          <p:sp>
            <p:nvSpPr>
              <p:cNvPr id="13" name="直接连接符 83023"/>
              <p:cNvSpPr>
                <a:spLocks noChangeShapeType="1"/>
              </p:cNvSpPr>
              <p:nvPr/>
            </p:nvSpPr>
            <p:spPr bwMode="auto">
              <a:xfrm>
                <a:off x="3306" y="450"/>
                <a:ext cx="0" cy="79"/>
              </a:xfrm>
              <a:prstGeom prst="line">
                <a:avLst/>
              </a:prstGeom>
              <a:noFill/>
              <a:ln w="9525">
                <a:solidFill>
                  <a:schemeClr val="hlink"/>
                </a:solidFill>
                <a:round/>
                <a:headEnd/>
                <a:tailEnd/>
              </a:ln>
            </p:spPr>
            <p:txBody>
              <a:bodyPr/>
              <a:lstStyle/>
              <a:p>
                <a:endParaRPr lang="zh-CN" altLang="en-US"/>
              </a:p>
            </p:txBody>
          </p:sp>
          <p:sp>
            <p:nvSpPr>
              <p:cNvPr id="14" name="直接连接符 83024"/>
              <p:cNvSpPr>
                <a:spLocks noChangeShapeType="1"/>
              </p:cNvSpPr>
              <p:nvPr/>
            </p:nvSpPr>
            <p:spPr bwMode="auto">
              <a:xfrm>
                <a:off x="2166" y="114"/>
                <a:ext cx="0" cy="62"/>
              </a:xfrm>
              <a:prstGeom prst="line">
                <a:avLst/>
              </a:prstGeom>
              <a:noFill/>
              <a:ln w="9525">
                <a:solidFill>
                  <a:schemeClr val="hlink"/>
                </a:solidFill>
                <a:round/>
                <a:headEnd/>
                <a:tailEnd/>
              </a:ln>
            </p:spPr>
            <p:txBody>
              <a:bodyPr/>
              <a:lstStyle/>
              <a:p>
                <a:endParaRPr lang="zh-CN" altLang="en-US"/>
              </a:p>
            </p:txBody>
          </p:sp>
          <p:sp>
            <p:nvSpPr>
              <p:cNvPr id="15" name="直接连接符 83025"/>
              <p:cNvSpPr>
                <a:spLocks noChangeShapeType="1"/>
              </p:cNvSpPr>
              <p:nvPr/>
            </p:nvSpPr>
            <p:spPr bwMode="auto">
              <a:xfrm>
                <a:off x="1938" y="111"/>
                <a:ext cx="0" cy="337"/>
              </a:xfrm>
              <a:prstGeom prst="line">
                <a:avLst/>
              </a:prstGeom>
              <a:noFill/>
              <a:ln w="9525">
                <a:solidFill>
                  <a:schemeClr val="hlink"/>
                </a:solidFill>
                <a:round/>
                <a:headEnd/>
                <a:tailEnd/>
              </a:ln>
            </p:spPr>
            <p:txBody>
              <a:bodyPr/>
              <a:lstStyle/>
              <a:p>
                <a:endParaRPr lang="zh-CN" altLang="en-US"/>
              </a:p>
            </p:txBody>
          </p:sp>
          <p:sp>
            <p:nvSpPr>
              <p:cNvPr id="16" name="直接连接符 83026"/>
              <p:cNvSpPr>
                <a:spLocks noChangeShapeType="1"/>
              </p:cNvSpPr>
              <p:nvPr/>
            </p:nvSpPr>
            <p:spPr bwMode="auto">
              <a:xfrm flipH="1">
                <a:off x="1912" y="332"/>
                <a:ext cx="68" cy="0"/>
              </a:xfrm>
              <a:prstGeom prst="line">
                <a:avLst/>
              </a:prstGeom>
              <a:noFill/>
              <a:ln w="9525">
                <a:solidFill>
                  <a:schemeClr val="hlink"/>
                </a:solidFill>
                <a:round/>
                <a:headEnd/>
                <a:tailEnd/>
              </a:ln>
            </p:spPr>
            <p:txBody>
              <a:bodyPr/>
              <a:lstStyle/>
              <a:p>
                <a:endParaRPr lang="zh-CN" altLang="en-US"/>
              </a:p>
            </p:txBody>
          </p:sp>
          <p:sp>
            <p:nvSpPr>
              <p:cNvPr id="17" name="直接连接符 83027"/>
              <p:cNvSpPr>
                <a:spLocks noChangeShapeType="1"/>
              </p:cNvSpPr>
              <p:nvPr/>
            </p:nvSpPr>
            <p:spPr bwMode="auto">
              <a:xfrm>
                <a:off x="1778" y="332"/>
                <a:ext cx="60" cy="0"/>
              </a:xfrm>
              <a:prstGeom prst="line">
                <a:avLst/>
              </a:prstGeom>
              <a:noFill/>
              <a:ln w="9525">
                <a:solidFill>
                  <a:schemeClr val="hlink"/>
                </a:solidFill>
                <a:round/>
                <a:headEnd/>
                <a:tailEnd/>
              </a:ln>
            </p:spPr>
            <p:txBody>
              <a:bodyPr/>
              <a:lstStyle/>
              <a:p>
                <a:endParaRPr lang="zh-CN" altLang="en-US"/>
              </a:p>
            </p:txBody>
          </p:sp>
          <p:sp>
            <p:nvSpPr>
              <p:cNvPr id="18" name="直接连接符 83028"/>
              <p:cNvSpPr>
                <a:spLocks noChangeShapeType="1"/>
              </p:cNvSpPr>
              <p:nvPr/>
            </p:nvSpPr>
            <p:spPr bwMode="auto">
              <a:xfrm flipH="1">
                <a:off x="1578" y="332"/>
                <a:ext cx="82" cy="0"/>
              </a:xfrm>
              <a:prstGeom prst="line">
                <a:avLst/>
              </a:prstGeom>
              <a:noFill/>
              <a:ln w="9525">
                <a:solidFill>
                  <a:schemeClr val="hlink"/>
                </a:solidFill>
                <a:round/>
                <a:headEnd/>
                <a:tailEnd/>
              </a:ln>
            </p:spPr>
            <p:txBody>
              <a:bodyPr/>
              <a:lstStyle/>
              <a:p>
                <a:endParaRPr lang="zh-CN" altLang="en-US"/>
              </a:p>
            </p:txBody>
          </p:sp>
          <p:sp>
            <p:nvSpPr>
              <p:cNvPr id="19" name="直接连接符 83029"/>
              <p:cNvSpPr>
                <a:spLocks noChangeShapeType="1"/>
              </p:cNvSpPr>
              <p:nvPr/>
            </p:nvSpPr>
            <p:spPr bwMode="auto">
              <a:xfrm>
                <a:off x="1208" y="332"/>
                <a:ext cx="348" cy="0"/>
              </a:xfrm>
              <a:prstGeom prst="line">
                <a:avLst/>
              </a:prstGeom>
              <a:noFill/>
              <a:ln w="9525">
                <a:solidFill>
                  <a:schemeClr val="hlink"/>
                </a:solidFill>
                <a:round/>
                <a:headEnd/>
                <a:tailEnd/>
              </a:ln>
            </p:spPr>
            <p:txBody>
              <a:bodyPr/>
              <a:lstStyle/>
              <a:p>
                <a:endParaRPr lang="zh-CN" altLang="en-US"/>
              </a:p>
            </p:txBody>
          </p:sp>
          <p:sp>
            <p:nvSpPr>
              <p:cNvPr id="20" name="直接连接符 83030"/>
              <p:cNvSpPr>
                <a:spLocks noChangeShapeType="1"/>
              </p:cNvSpPr>
              <p:nvPr/>
            </p:nvSpPr>
            <p:spPr bwMode="auto">
              <a:xfrm>
                <a:off x="1480" y="234"/>
                <a:ext cx="0" cy="298"/>
              </a:xfrm>
              <a:prstGeom prst="line">
                <a:avLst/>
              </a:prstGeom>
              <a:noFill/>
              <a:ln w="9525">
                <a:solidFill>
                  <a:schemeClr val="hlink"/>
                </a:solidFill>
                <a:round/>
                <a:headEnd/>
                <a:tailEnd/>
              </a:ln>
            </p:spPr>
            <p:txBody>
              <a:bodyPr/>
              <a:lstStyle/>
              <a:p>
                <a:endParaRPr lang="zh-CN" altLang="en-US"/>
              </a:p>
            </p:txBody>
          </p:sp>
          <p:sp>
            <p:nvSpPr>
              <p:cNvPr id="21" name="直接连接符 83031"/>
              <p:cNvSpPr>
                <a:spLocks noChangeShapeType="1"/>
              </p:cNvSpPr>
              <p:nvPr/>
            </p:nvSpPr>
            <p:spPr bwMode="auto">
              <a:xfrm>
                <a:off x="1254" y="252"/>
                <a:ext cx="0" cy="156"/>
              </a:xfrm>
              <a:prstGeom prst="line">
                <a:avLst/>
              </a:prstGeom>
              <a:noFill/>
              <a:ln w="9525">
                <a:solidFill>
                  <a:schemeClr val="hlink"/>
                </a:solidFill>
                <a:round/>
                <a:headEnd/>
                <a:tailEnd/>
              </a:ln>
            </p:spPr>
            <p:txBody>
              <a:bodyPr/>
              <a:lstStyle/>
              <a:p>
                <a:endParaRPr lang="zh-CN" altLang="en-US"/>
              </a:p>
            </p:txBody>
          </p:sp>
          <p:sp>
            <p:nvSpPr>
              <p:cNvPr id="22" name="直接连接符 83032"/>
              <p:cNvSpPr>
                <a:spLocks noChangeShapeType="1"/>
              </p:cNvSpPr>
              <p:nvPr/>
            </p:nvSpPr>
            <p:spPr bwMode="auto">
              <a:xfrm flipH="1" flipV="1">
                <a:off x="1482" y="109"/>
                <a:ext cx="0" cy="27"/>
              </a:xfrm>
              <a:prstGeom prst="line">
                <a:avLst/>
              </a:prstGeom>
              <a:noFill/>
              <a:ln w="9525">
                <a:solidFill>
                  <a:schemeClr val="hlink"/>
                </a:solidFill>
                <a:round/>
                <a:headEnd/>
                <a:tailEnd/>
              </a:ln>
            </p:spPr>
            <p:txBody>
              <a:bodyPr/>
              <a:lstStyle/>
              <a:p>
                <a:endParaRPr lang="zh-CN" altLang="en-US"/>
              </a:p>
            </p:txBody>
          </p:sp>
          <p:sp>
            <p:nvSpPr>
              <p:cNvPr id="23" name="直接连接符 83033"/>
              <p:cNvSpPr>
                <a:spLocks noChangeShapeType="1"/>
              </p:cNvSpPr>
              <p:nvPr/>
            </p:nvSpPr>
            <p:spPr bwMode="auto">
              <a:xfrm>
                <a:off x="1710" y="180"/>
                <a:ext cx="0" cy="96"/>
              </a:xfrm>
              <a:prstGeom prst="line">
                <a:avLst/>
              </a:prstGeom>
              <a:noFill/>
              <a:ln w="9525">
                <a:solidFill>
                  <a:schemeClr val="hlink"/>
                </a:solidFill>
                <a:round/>
                <a:headEnd/>
                <a:tailEnd/>
              </a:ln>
            </p:spPr>
            <p:txBody>
              <a:bodyPr/>
              <a:lstStyle/>
              <a:p>
                <a:endParaRPr lang="zh-CN" altLang="en-US"/>
              </a:p>
            </p:txBody>
          </p:sp>
          <p:sp>
            <p:nvSpPr>
              <p:cNvPr id="24" name="直接连接符 83034"/>
              <p:cNvSpPr>
                <a:spLocks noChangeShapeType="1"/>
              </p:cNvSpPr>
              <p:nvPr/>
            </p:nvSpPr>
            <p:spPr bwMode="auto">
              <a:xfrm flipV="1">
                <a:off x="1710" y="111"/>
                <a:ext cx="0" cy="22"/>
              </a:xfrm>
              <a:prstGeom prst="line">
                <a:avLst/>
              </a:prstGeom>
              <a:noFill/>
              <a:ln w="9525">
                <a:solidFill>
                  <a:schemeClr val="hlink"/>
                </a:solidFill>
                <a:round/>
                <a:headEnd/>
                <a:tailEnd/>
              </a:ln>
            </p:spPr>
            <p:txBody>
              <a:bodyPr/>
              <a:lstStyle/>
              <a:p>
                <a:endParaRPr lang="zh-CN" altLang="en-US"/>
              </a:p>
            </p:txBody>
          </p:sp>
        </p:grpSp>
      </p:grpSp>
      <p:sp>
        <p:nvSpPr>
          <p:cNvPr id="92" name="矩形 83035"/>
          <p:cNvSpPr>
            <a:spLocks noChangeArrowheads="1"/>
          </p:cNvSpPr>
          <p:nvPr/>
        </p:nvSpPr>
        <p:spPr bwMode="auto">
          <a:xfrm>
            <a:off x="0" y="0"/>
            <a:ext cx="608013" cy="4876800"/>
          </a:xfrm>
          <a:prstGeom prst="rect">
            <a:avLst/>
          </a:prstGeom>
          <a:solidFill>
            <a:schemeClr val="accent1"/>
          </a:solidFill>
          <a:ln>
            <a:noFill/>
          </a:ln>
        </p:spPr>
        <p:txBody>
          <a:bodyPr wrap="none" anchor="ct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algn="ctr" eaLnBrk="1" hangingPunct="1">
              <a:defRPr/>
            </a:pPr>
            <a:endParaRPr lang="zh-TW" altLang="en-US" sz="2400" b="0">
              <a:solidFill>
                <a:schemeClr val="tx1"/>
              </a:solidFill>
              <a:latin typeface="Times New Roman" panose="02020603050405020304" pitchFamily="18" charset="0"/>
            </a:endParaRPr>
          </a:p>
        </p:txBody>
      </p:sp>
      <p:pic>
        <p:nvPicPr>
          <p:cNvPr id="93" name="图片 83036" descr="ai logo"/>
          <p:cNvPicPr>
            <a:picLocks noChangeAspect="1" noChangeArrowheads="1"/>
          </p:cNvPicPr>
          <p:nvPr/>
        </p:nvPicPr>
        <p:blipFill>
          <a:blip r:embed="rId2" cstate="print"/>
          <a:srcRect/>
          <a:stretch>
            <a:fillRect/>
          </a:stretch>
        </p:blipFill>
        <p:spPr bwMode="auto">
          <a:xfrm>
            <a:off x="5334000" y="3505200"/>
            <a:ext cx="3810000" cy="3032125"/>
          </a:xfrm>
          <a:prstGeom prst="rect">
            <a:avLst/>
          </a:prstGeom>
          <a:noFill/>
          <a:ln w="9525">
            <a:noFill/>
            <a:miter lim="800000"/>
            <a:headEnd/>
            <a:tailEnd/>
          </a:ln>
        </p:spPr>
      </p:pic>
      <p:sp>
        <p:nvSpPr>
          <p:cNvPr id="94" name="矩形 83037"/>
          <p:cNvSpPr>
            <a:spLocks noChangeArrowheads="1"/>
          </p:cNvSpPr>
          <p:nvPr/>
        </p:nvSpPr>
        <p:spPr bwMode="auto">
          <a:xfrm>
            <a:off x="76200" y="762000"/>
            <a:ext cx="8991600" cy="838200"/>
          </a:xfrm>
          <a:prstGeom prst="rect">
            <a:avLst/>
          </a:prstGeom>
          <a:noFill/>
          <a:ln w="57150">
            <a:solidFill>
              <a:schemeClr val="hlink"/>
            </a:solidFill>
            <a:miter lim="800000"/>
            <a:headEnd/>
            <a:tailEnd/>
          </a:ln>
        </p:spPr>
        <p:txBody>
          <a:bodyPr wrap="none" anchor="ct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algn="ctr" eaLnBrk="1" hangingPunct="1">
              <a:defRPr/>
            </a:pPr>
            <a:endParaRPr lang="zh-CN" altLang="zh-CN" sz="2400" b="0">
              <a:solidFill>
                <a:schemeClr val="tx1"/>
              </a:solidFill>
              <a:latin typeface="Arial" panose="020B0604020202020204" pitchFamily="34" charset="0"/>
              <a:ea typeface="宋体" panose="02010600030101010101" pitchFamily="2" charset="-122"/>
            </a:endParaRPr>
          </a:p>
        </p:txBody>
      </p:sp>
      <p:grpSp>
        <p:nvGrpSpPr>
          <p:cNvPr id="95" name="组合 83038"/>
          <p:cNvGrpSpPr>
            <a:grpSpLocks/>
          </p:cNvGrpSpPr>
          <p:nvPr/>
        </p:nvGrpSpPr>
        <p:grpSpPr bwMode="auto">
          <a:xfrm>
            <a:off x="304800" y="0"/>
            <a:ext cx="3276600" cy="2133600"/>
            <a:chOff x="336" y="0"/>
            <a:chExt cx="2064" cy="1344"/>
          </a:xfrm>
        </p:grpSpPr>
        <p:sp>
          <p:nvSpPr>
            <p:cNvPr id="96" name="矩形 83039"/>
            <p:cNvSpPr>
              <a:spLocks noChangeArrowheads="1"/>
            </p:cNvSpPr>
            <p:nvPr/>
          </p:nvSpPr>
          <p:spPr bwMode="auto">
            <a:xfrm>
              <a:off x="1008" y="672"/>
              <a:ext cx="336" cy="336"/>
            </a:xfrm>
            <a:prstGeom prst="rect">
              <a:avLst/>
            </a:prstGeom>
            <a:no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sp>
          <p:nvSpPr>
            <p:cNvPr id="97" name="矩形 83040"/>
            <p:cNvSpPr>
              <a:spLocks noChangeArrowheads="1"/>
            </p:cNvSpPr>
            <p:nvPr/>
          </p:nvSpPr>
          <p:spPr bwMode="auto">
            <a:xfrm>
              <a:off x="1344" y="1008"/>
              <a:ext cx="336" cy="336"/>
            </a:xfrm>
            <a:prstGeom prst="rect">
              <a:avLst/>
            </a:prstGeom>
            <a:no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sp>
          <p:nvSpPr>
            <p:cNvPr id="98" name="矩形 83041"/>
            <p:cNvSpPr>
              <a:spLocks noChangeArrowheads="1"/>
            </p:cNvSpPr>
            <p:nvPr/>
          </p:nvSpPr>
          <p:spPr bwMode="auto">
            <a:xfrm>
              <a:off x="1728" y="336"/>
              <a:ext cx="336" cy="336"/>
            </a:xfrm>
            <a:prstGeom prst="rect">
              <a:avLst/>
            </a:prstGeom>
            <a:no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sp>
          <p:nvSpPr>
            <p:cNvPr id="99" name="矩形 83042"/>
            <p:cNvSpPr>
              <a:spLocks noChangeArrowheads="1"/>
            </p:cNvSpPr>
            <p:nvPr/>
          </p:nvSpPr>
          <p:spPr bwMode="auto">
            <a:xfrm>
              <a:off x="2064" y="672"/>
              <a:ext cx="336" cy="336"/>
            </a:xfrm>
            <a:prstGeom prst="rect">
              <a:avLst/>
            </a:prstGeom>
            <a:no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sp>
          <p:nvSpPr>
            <p:cNvPr id="100" name="矩形 83043"/>
            <p:cNvSpPr>
              <a:spLocks noChangeArrowheads="1"/>
            </p:cNvSpPr>
            <p:nvPr/>
          </p:nvSpPr>
          <p:spPr bwMode="auto">
            <a:xfrm>
              <a:off x="672" y="336"/>
              <a:ext cx="336" cy="336"/>
            </a:xfrm>
            <a:prstGeom prst="rect">
              <a:avLst/>
            </a:prstGeom>
            <a:no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sp>
          <p:nvSpPr>
            <p:cNvPr id="101" name="矩形 83044"/>
            <p:cNvSpPr>
              <a:spLocks noChangeArrowheads="1"/>
            </p:cNvSpPr>
            <p:nvPr/>
          </p:nvSpPr>
          <p:spPr bwMode="auto">
            <a:xfrm>
              <a:off x="336" y="0"/>
              <a:ext cx="336" cy="336"/>
            </a:xfrm>
            <a:prstGeom prst="rect">
              <a:avLst/>
            </a:prstGeom>
            <a:no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grpSp>
      <p:sp>
        <p:nvSpPr>
          <p:cNvPr id="102" name="矩形 83045"/>
          <p:cNvSpPr>
            <a:spLocks noChangeArrowheads="1"/>
          </p:cNvSpPr>
          <p:nvPr/>
        </p:nvSpPr>
        <p:spPr bwMode="auto">
          <a:xfrm>
            <a:off x="1371600" y="1066800"/>
            <a:ext cx="533400" cy="533400"/>
          </a:xfrm>
          <a:prstGeom prst="rect">
            <a:avLst/>
          </a:prstGeom>
          <a:solidFill>
            <a:schemeClr val="accent2"/>
          </a:solid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sp>
        <p:nvSpPr>
          <p:cNvPr id="103" name="矩形 83046"/>
          <p:cNvSpPr>
            <a:spLocks noChangeArrowheads="1"/>
          </p:cNvSpPr>
          <p:nvPr/>
        </p:nvSpPr>
        <p:spPr bwMode="auto">
          <a:xfrm>
            <a:off x="1905000" y="1600200"/>
            <a:ext cx="533400" cy="533400"/>
          </a:xfrm>
          <a:prstGeom prst="rect">
            <a:avLst/>
          </a:prstGeom>
          <a:solidFill>
            <a:schemeClr val="accent1"/>
          </a:solid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sp>
        <p:nvSpPr>
          <p:cNvPr id="104" name="矩形 83047"/>
          <p:cNvSpPr>
            <a:spLocks noChangeArrowheads="1"/>
          </p:cNvSpPr>
          <p:nvPr/>
        </p:nvSpPr>
        <p:spPr bwMode="auto">
          <a:xfrm>
            <a:off x="2514600" y="533400"/>
            <a:ext cx="533400" cy="533400"/>
          </a:xfrm>
          <a:prstGeom prst="rect">
            <a:avLst/>
          </a:prstGeom>
          <a:solidFill>
            <a:schemeClr val="accent1"/>
          </a:solid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sp>
        <p:nvSpPr>
          <p:cNvPr id="105" name="矩形 83048"/>
          <p:cNvSpPr>
            <a:spLocks noChangeArrowheads="1"/>
          </p:cNvSpPr>
          <p:nvPr/>
        </p:nvSpPr>
        <p:spPr bwMode="auto">
          <a:xfrm>
            <a:off x="3068638" y="1066800"/>
            <a:ext cx="588962" cy="609600"/>
          </a:xfrm>
          <a:prstGeom prst="rect">
            <a:avLst/>
          </a:prstGeom>
          <a:solidFill>
            <a:schemeClr val="bg2"/>
          </a:solid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sp>
        <p:nvSpPr>
          <p:cNvPr id="106" name="矩形 83049"/>
          <p:cNvSpPr>
            <a:spLocks noChangeArrowheads="1"/>
          </p:cNvSpPr>
          <p:nvPr/>
        </p:nvSpPr>
        <p:spPr bwMode="auto">
          <a:xfrm>
            <a:off x="838200" y="533400"/>
            <a:ext cx="533400" cy="533400"/>
          </a:xfrm>
          <a:prstGeom prst="rect">
            <a:avLst/>
          </a:prstGeom>
          <a:solidFill>
            <a:schemeClr val="tx2"/>
          </a:solid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sp>
        <p:nvSpPr>
          <p:cNvPr id="107" name="矩形 83050"/>
          <p:cNvSpPr>
            <a:spLocks noChangeArrowheads="1"/>
          </p:cNvSpPr>
          <p:nvPr/>
        </p:nvSpPr>
        <p:spPr bwMode="auto">
          <a:xfrm>
            <a:off x="304800" y="0"/>
            <a:ext cx="533400" cy="533400"/>
          </a:xfrm>
          <a:prstGeom prst="rect">
            <a:avLst/>
          </a:prstGeom>
          <a:solidFill>
            <a:schemeClr val="bg2"/>
          </a:solid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grpSp>
        <p:nvGrpSpPr>
          <p:cNvPr id="108" name="组合 83051"/>
          <p:cNvGrpSpPr>
            <a:grpSpLocks/>
          </p:cNvGrpSpPr>
          <p:nvPr/>
        </p:nvGrpSpPr>
        <p:grpSpPr bwMode="auto">
          <a:xfrm>
            <a:off x="3048000" y="3352800"/>
            <a:ext cx="3276600" cy="211138"/>
            <a:chOff x="1824" y="2640"/>
            <a:chExt cx="2064" cy="133"/>
          </a:xfrm>
        </p:grpSpPr>
        <p:sp>
          <p:nvSpPr>
            <p:cNvPr id="109" name="直接连接符 83052"/>
            <p:cNvSpPr>
              <a:spLocks noChangeShapeType="1"/>
            </p:cNvSpPr>
            <p:nvPr/>
          </p:nvSpPr>
          <p:spPr bwMode="auto">
            <a:xfrm>
              <a:off x="1824" y="2711"/>
              <a:ext cx="2064" cy="0"/>
            </a:xfrm>
            <a:prstGeom prst="line">
              <a:avLst/>
            </a:prstGeom>
            <a:noFill/>
            <a:ln w="38100">
              <a:solidFill>
                <a:schemeClr val="hlink"/>
              </a:solidFill>
              <a:round/>
              <a:headEnd/>
              <a:tailEnd/>
            </a:ln>
          </p:spPr>
          <p:txBody>
            <a:bodyPr/>
            <a:lstStyle/>
            <a:p>
              <a:endParaRPr lang="zh-CN" altLang="en-US"/>
            </a:p>
          </p:txBody>
        </p:sp>
        <p:sp>
          <p:nvSpPr>
            <p:cNvPr id="110" name="矩形 83053"/>
            <p:cNvSpPr>
              <a:spLocks noChangeArrowheads="1"/>
            </p:cNvSpPr>
            <p:nvPr/>
          </p:nvSpPr>
          <p:spPr bwMode="auto">
            <a:xfrm>
              <a:off x="2592" y="2640"/>
              <a:ext cx="133" cy="133"/>
            </a:xfrm>
            <a:prstGeom prst="rect">
              <a:avLst/>
            </a:prstGeom>
            <a:solidFill>
              <a:schemeClr val="accent2"/>
            </a:solidFill>
            <a:ln w="28575">
              <a:solidFill>
                <a:schemeClr val="hlink"/>
              </a:solidFill>
              <a:miter lim="800000"/>
              <a:headEnd/>
              <a:tailEnd/>
            </a:ln>
          </p:spPr>
          <p:txBody>
            <a:bodyPr wrap="none" anchor="ct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algn="ctr" eaLnBrk="1" hangingPunct="1">
                <a:defRPr/>
              </a:pPr>
              <a:endParaRPr lang="zh-CN" altLang="zh-CN" sz="2400" b="0">
                <a:solidFill>
                  <a:schemeClr val="tx1"/>
                </a:solidFill>
                <a:latin typeface="Arial" panose="020B0604020202020204" pitchFamily="34" charset="0"/>
                <a:ea typeface="宋体" panose="02010600030101010101" pitchFamily="2" charset="-122"/>
              </a:endParaRPr>
            </a:p>
          </p:txBody>
        </p:sp>
        <p:sp>
          <p:nvSpPr>
            <p:cNvPr id="111" name="矩形 83054"/>
            <p:cNvSpPr>
              <a:spLocks noChangeArrowheads="1"/>
            </p:cNvSpPr>
            <p:nvPr/>
          </p:nvSpPr>
          <p:spPr bwMode="auto">
            <a:xfrm>
              <a:off x="2784" y="2640"/>
              <a:ext cx="133" cy="133"/>
            </a:xfrm>
            <a:prstGeom prst="rect">
              <a:avLst/>
            </a:prstGeom>
            <a:solidFill>
              <a:schemeClr val="bg2"/>
            </a:solidFill>
            <a:ln w="28575">
              <a:solidFill>
                <a:schemeClr val="hlink"/>
              </a:solidFill>
              <a:miter lim="800000"/>
              <a:headEnd/>
              <a:tailEnd/>
            </a:ln>
          </p:spPr>
          <p:txBody>
            <a:bodyPr wrap="none" anchor="ct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algn="ctr" eaLnBrk="1" hangingPunct="1">
                <a:defRPr/>
              </a:pPr>
              <a:endParaRPr lang="zh-CN" altLang="zh-CN" sz="2400" b="0">
                <a:solidFill>
                  <a:schemeClr val="tx1"/>
                </a:solidFill>
                <a:latin typeface="Arial" panose="020B0604020202020204" pitchFamily="34" charset="0"/>
                <a:ea typeface="宋体" panose="02010600030101010101" pitchFamily="2" charset="-122"/>
              </a:endParaRPr>
            </a:p>
          </p:txBody>
        </p:sp>
        <p:sp>
          <p:nvSpPr>
            <p:cNvPr id="112" name="矩形 83055"/>
            <p:cNvSpPr>
              <a:spLocks noChangeArrowheads="1"/>
            </p:cNvSpPr>
            <p:nvPr/>
          </p:nvSpPr>
          <p:spPr bwMode="auto">
            <a:xfrm>
              <a:off x="2976" y="2640"/>
              <a:ext cx="133" cy="133"/>
            </a:xfrm>
            <a:prstGeom prst="rect">
              <a:avLst/>
            </a:prstGeom>
            <a:solidFill>
              <a:schemeClr val="accent1"/>
            </a:solidFill>
            <a:ln w="28575">
              <a:solidFill>
                <a:schemeClr val="hlink"/>
              </a:solidFill>
              <a:miter lim="800000"/>
              <a:headEnd/>
              <a:tailEnd/>
            </a:ln>
          </p:spPr>
          <p:txBody>
            <a:bodyPr wrap="none" anchor="ct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algn="ctr" eaLnBrk="1" hangingPunct="1">
                <a:defRPr/>
              </a:pPr>
              <a:endParaRPr lang="zh-CN" altLang="zh-CN" sz="2400" b="0">
                <a:solidFill>
                  <a:schemeClr val="tx1"/>
                </a:solidFill>
                <a:latin typeface="Arial" panose="020B0604020202020204" pitchFamily="34" charset="0"/>
                <a:ea typeface="宋体" panose="02010600030101010101" pitchFamily="2" charset="-122"/>
              </a:endParaRPr>
            </a:p>
          </p:txBody>
        </p:sp>
      </p:grpSp>
      <p:pic>
        <p:nvPicPr>
          <p:cNvPr id="113" name="图片 83056" descr="earth"/>
          <p:cNvPicPr>
            <a:picLocks noChangeAspect="1" noChangeArrowheads="1"/>
          </p:cNvPicPr>
          <p:nvPr/>
        </p:nvPicPr>
        <p:blipFill>
          <a:blip r:embed="rId3" cstate="print">
            <a:clrChange>
              <a:clrFrom>
                <a:srgbClr val="000000"/>
              </a:clrFrom>
              <a:clrTo>
                <a:srgbClr val="000000">
                  <a:alpha val="0"/>
                </a:srgbClr>
              </a:clrTo>
            </a:clrChange>
          </a:blip>
          <a:srcRect/>
          <a:stretch>
            <a:fillRect/>
          </a:stretch>
        </p:blipFill>
        <p:spPr bwMode="auto">
          <a:xfrm>
            <a:off x="7772400" y="609600"/>
            <a:ext cx="914400" cy="854075"/>
          </a:xfrm>
          <a:prstGeom prst="rect">
            <a:avLst/>
          </a:prstGeom>
          <a:noFill/>
          <a:ln w="9525">
            <a:noFill/>
            <a:miter lim="800000"/>
            <a:headEnd/>
            <a:tailEnd/>
          </a:ln>
        </p:spPr>
      </p:pic>
      <p:sp>
        <p:nvSpPr>
          <p:cNvPr id="114" name="矩形 83057"/>
          <p:cNvSpPr>
            <a:spLocks noChangeArrowheads="1"/>
          </p:cNvSpPr>
          <p:nvPr userDrawn="1"/>
        </p:nvSpPr>
        <p:spPr bwMode="auto">
          <a:xfrm>
            <a:off x="0" y="762000"/>
            <a:ext cx="9144000" cy="838200"/>
          </a:xfrm>
          <a:prstGeom prst="rect">
            <a:avLst/>
          </a:prstGeom>
          <a:noFill/>
          <a:ln w="57150">
            <a:solidFill>
              <a:schemeClr val="hlink"/>
            </a:solidFill>
            <a:miter lim="800000"/>
            <a:headEnd/>
            <a:tailEnd/>
          </a:ln>
        </p:spPr>
        <p:txBody>
          <a:bodyPr wrap="none" anchor="ct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algn="ctr" eaLnBrk="1" hangingPunct="1">
              <a:defRPr/>
            </a:pPr>
            <a:endParaRPr lang="zh-CN" altLang="zh-CN" sz="2400" b="0">
              <a:solidFill>
                <a:schemeClr val="tx1"/>
              </a:solidFill>
              <a:latin typeface="Arial" panose="020B0604020202020204" pitchFamily="34" charset="0"/>
              <a:ea typeface="宋体" panose="02010600030101010101" pitchFamily="2" charset="-122"/>
            </a:endParaRPr>
          </a:p>
        </p:txBody>
      </p:sp>
      <p:grpSp>
        <p:nvGrpSpPr>
          <p:cNvPr id="115" name="组合 83058"/>
          <p:cNvGrpSpPr>
            <a:grpSpLocks/>
          </p:cNvGrpSpPr>
          <p:nvPr userDrawn="1"/>
        </p:nvGrpSpPr>
        <p:grpSpPr bwMode="auto">
          <a:xfrm>
            <a:off x="304800" y="0"/>
            <a:ext cx="3276600" cy="2133600"/>
            <a:chOff x="336" y="0"/>
            <a:chExt cx="2064" cy="1344"/>
          </a:xfrm>
        </p:grpSpPr>
        <p:sp>
          <p:nvSpPr>
            <p:cNvPr id="116" name="矩形 83059"/>
            <p:cNvSpPr>
              <a:spLocks noChangeArrowheads="1"/>
            </p:cNvSpPr>
            <p:nvPr/>
          </p:nvSpPr>
          <p:spPr bwMode="auto">
            <a:xfrm>
              <a:off x="1008" y="672"/>
              <a:ext cx="336" cy="336"/>
            </a:xfrm>
            <a:prstGeom prst="rect">
              <a:avLst/>
            </a:prstGeom>
            <a:no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sp>
          <p:nvSpPr>
            <p:cNvPr id="117" name="矩形 83060"/>
            <p:cNvSpPr>
              <a:spLocks noChangeArrowheads="1"/>
            </p:cNvSpPr>
            <p:nvPr/>
          </p:nvSpPr>
          <p:spPr bwMode="auto">
            <a:xfrm>
              <a:off x="1344" y="1008"/>
              <a:ext cx="336" cy="336"/>
            </a:xfrm>
            <a:prstGeom prst="rect">
              <a:avLst/>
            </a:prstGeom>
            <a:no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sp>
          <p:nvSpPr>
            <p:cNvPr id="118" name="矩形 83061"/>
            <p:cNvSpPr>
              <a:spLocks noChangeArrowheads="1"/>
            </p:cNvSpPr>
            <p:nvPr/>
          </p:nvSpPr>
          <p:spPr bwMode="auto">
            <a:xfrm>
              <a:off x="1728" y="336"/>
              <a:ext cx="336" cy="336"/>
            </a:xfrm>
            <a:prstGeom prst="rect">
              <a:avLst/>
            </a:prstGeom>
            <a:no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sp>
          <p:nvSpPr>
            <p:cNvPr id="119" name="矩形 83062"/>
            <p:cNvSpPr>
              <a:spLocks noChangeArrowheads="1"/>
            </p:cNvSpPr>
            <p:nvPr/>
          </p:nvSpPr>
          <p:spPr bwMode="auto">
            <a:xfrm>
              <a:off x="2064" y="672"/>
              <a:ext cx="336" cy="336"/>
            </a:xfrm>
            <a:prstGeom prst="rect">
              <a:avLst/>
            </a:prstGeom>
            <a:no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sp>
          <p:nvSpPr>
            <p:cNvPr id="120" name="矩形 83063"/>
            <p:cNvSpPr>
              <a:spLocks noChangeArrowheads="1"/>
            </p:cNvSpPr>
            <p:nvPr/>
          </p:nvSpPr>
          <p:spPr bwMode="auto">
            <a:xfrm>
              <a:off x="672" y="336"/>
              <a:ext cx="336" cy="336"/>
            </a:xfrm>
            <a:prstGeom prst="rect">
              <a:avLst/>
            </a:prstGeom>
            <a:no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sp>
          <p:nvSpPr>
            <p:cNvPr id="121" name="矩形 83064"/>
            <p:cNvSpPr>
              <a:spLocks noChangeArrowheads="1"/>
            </p:cNvSpPr>
            <p:nvPr/>
          </p:nvSpPr>
          <p:spPr bwMode="auto">
            <a:xfrm>
              <a:off x="336" y="0"/>
              <a:ext cx="336" cy="336"/>
            </a:xfrm>
            <a:prstGeom prst="rect">
              <a:avLst/>
            </a:prstGeom>
            <a:no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grpSp>
      <p:sp>
        <p:nvSpPr>
          <p:cNvPr id="122" name="矩形 83065"/>
          <p:cNvSpPr>
            <a:spLocks noChangeArrowheads="1"/>
          </p:cNvSpPr>
          <p:nvPr userDrawn="1"/>
        </p:nvSpPr>
        <p:spPr bwMode="auto">
          <a:xfrm>
            <a:off x="1371600" y="1066800"/>
            <a:ext cx="533400" cy="533400"/>
          </a:xfrm>
          <a:prstGeom prst="rect">
            <a:avLst/>
          </a:prstGeom>
          <a:solidFill>
            <a:schemeClr val="accent2"/>
          </a:solid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sp>
        <p:nvSpPr>
          <p:cNvPr id="123" name="矩形 83066"/>
          <p:cNvSpPr>
            <a:spLocks noChangeArrowheads="1"/>
          </p:cNvSpPr>
          <p:nvPr userDrawn="1"/>
        </p:nvSpPr>
        <p:spPr bwMode="auto">
          <a:xfrm>
            <a:off x="1905000" y="1600200"/>
            <a:ext cx="533400" cy="533400"/>
          </a:xfrm>
          <a:prstGeom prst="rect">
            <a:avLst/>
          </a:prstGeom>
          <a:solidFill>
            <a:schemeClr val="accent1"/>
          </a:solid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sp>
        <p:nvSpPr>
          <p:cNvPr id="124" name="矩形 83067"/>
          <p:cNvSpPr>
            <a:spLocks noChangeArrowheads="1"/>
          </p:cNvSpPr>
          <p:nvPr userDrawn="1"/>
        </p:nvSpPr>
        <p:spPr bwMode="auto">
          <a:xfrm>
            <a:off x="2514600" y="533400"/>
            <a:ext cx="533400" cy="533400"/>
          </a:xfrm>
          <a:prstGeom prst="rect">
            <a:avLst/>
          </a:prstGeom>
          <a:solidFill>
            <a:schemeClr val="accent1"/>
          </a:solid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sp>
        <p:nvSpPr>
          <p:cNvPr id="125" name="矩形 83068"/>
          <p:cNvSpPr>
            <a:spLocks noChangeArrowheads="1"/>
          </p:cNvSpPr>
          <p:nvPr userDrawn="1"/>
        </p:nvSpPr>
        <p:spPr bwMode="auto">
          <a:xfrm>
            <a:off x="3068638" y="1066800"/>
            <a:ext cx="588962" cy="609600"/>
          </a:xfrm>
          <a:prstGeom prst="rect">
            <a:avLst/>
          </a:prstGeom>
          <a:solidFill>
            <a:schemeClr val="bg2"/>
          </a:solid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sp>
        <p:nvSpPr>
          <p:cNvPr id="126" name="矩形 83069"/>
          <p:cNvSpPr>
            <a:spLocks noChangeArrowheads="1"/>
          </p:cNvSpPr>
          <p:nvPr userDrawn="1"/>
        </p:nvSpPr>
        <p:spPr bwMode="auto">
          <a:xfrm>
            <a:off x="838200" y="533400"/>
            <a:ext cx="533400" cy="533400"/>
          </a:xfrm>
          <a:prstGeom prst="rect">
            <a:avLst/>
          </a:prstGeom>
          <a:solidFill>
            <a:schemeClr val="tx2"/>
          </a:solid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sp>
        <p:nvSpPr>
          <p:cNvPr id="127" name="矩形 83070"/>
          <p:cNvSpPr>
            <a:spLocks noChangeArrowheads="1"/>
          </p:cNvSpPr>
          <p:nvPr userDrawn="1"/>
        </p:nvSpPr>
        <p:spPr bwMode="auto">
          <a:xfrm>
            <a:off x="304800" y="0"/>
            <a:ext cx="533400" cy="533400"/>
          </a:xfrm>
          <a:prstGeom prst="rect">
            <a:avLst/>
          </a:prstGeom>
          <a:solidFill>
            <a:schemeClr val="bg2"/>
          </a:solid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grpSp>
        <p:nvGrpSpPr>
          <p:cNvPr id="128" name="组合 83071"/>
          <p:cNvGrpSpPr>
            <a:grpSpLocks/>
          </p:cNvGrpSpPr>
          <p:nvPr userDrawn="1"/>
        </p:nvGrpSpPr>
        <p:grpSpPr bwMode="auto">
          <a:xfrm>
            <a:off x="3048000" y="3352800"/>
            <a:ext cx="3276600" cy="211138"/>
            <a:chOff x="1824" y="2640"/>
            <a:chExt cx="2064" cy="133"/>
          </a:xfrm>
        </p:grpSpPr>
        <p:sp>
          <p:nvSpPr>
            <p:cNvPr id="129" name="直接连接符 83072"/>
            <p:cNvSpPr>
              <a:spLocks noChangeShapeType="1"/>
            </p:cNvSpPr>
            <p:nvPr/>
          </p:nvSpPr>
          <p:spPr bwMode="auto">
            <a:xfrm>
              <a:off x="1824" y="2711"/>
              <a:ext cx="2064" cy="0"/>
            </a:xfrm>
            <a:prstGeom prst="line">
              <a:avLst/>
            </a:prstGeom>
            <a:noFill/>
            <a:ln w="38100">
              <a:solidFill>
                <a:schemeClr val="hlink"/>
              </a:solidFill>
              <a:round/>
              <a:headEnd/>
              <a:tailEnd/>
            </a:ln>
          </p:spPr>
          <p:txBody>
            <a:bodyPr/>
            <a:lstStyle/>
            <a:p>
              <a:endParaRPr lang="zh-CN" altLang="en-US"/>
            </a:p>
          </p:txBody>
        </p:sp>
        <p:sp>
          <p:nvSpPr>
            <p:cNvPr id="130" name="矩形 83073"/>
            <p:cNvSpPr>
              <a:spLocks noChangeArrowheads="1"/>
            </p:cNvSpPr>
            <p:nvPr/>
          </p:nvSpPr>
          <p:spPr bwMode="auto">
            <a:xfrm>
              <a:off x="2592" y="2640"/>
              <a:ext cx="133" cy="133"/>
            </a:xfrm>
            <a:prstGeom prst="rect">
              <a:avLst/>
            </a:prstGeom>
            <a:solidFill>
              <a:schemeClr val="accent2"/>
            </a:solidFill>
            <a:ln w="28575">
              <a:solidFill>
                <a:schemeClr val="hlink"/>
              </a:solidFill>
              <a:miter lim="800000"/>
              <a:headEnd/>
              <a:tailEnd/>
            </a:ln>
          </p:spPr>
          <p:txBody>
            <a:bodyPr wrap="none" anchor="ct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algn="ctr" eaLnBrk="1" hangingPunct="1">
                <a:defRPr/>
              </a:pPr>
              <a:endParaRPr lang="zh-CN" altLang="zh-CN" sz="2400" b="0">
                <a:solidFill>
                  <a:schemeClr val="tx1"/>
                </a:solidFill>
                <a:latin typeface="Arial" panose="020B0604020202020204" pitchFamily="34" charset="0"/>
                <a:ea typeface="宋体" panose="02010600030101010101" pitchFamily="2" charset="-122"/>
              </a:endParaRPr>
            </a:p>
          </p:txBody>
        </p:sp>
        <p:sp>
          <p:nvSpPr>
            <p:cNvPr id="131" name="矩形 83074"/>
            <p:cNvSpPr>
              <a:spLocks noChangeArrowheads="1"/>
            </p:cNvSpPr>
            <p:nvPr/>
          </p:nvSpPr>
          <p:spPr bwMode="auto">
            <a:xfrm>
              <a:off x="2784" y="2640"/>
              <a:ext cx="133" cy="133"/>
            </a:xfrm>
            <a:prstGeom prst="rect">
              <a:avLst/>
            </a:prstGeom>
            <a:solidFill>
              <a:schemeClr val="bg2"/>
            </a:solidFill>
            <a:ln w="28575">
              <a:solidFill>
                <a:schemeClr val="hlink"/>
              </a:solidFill>
              <a:miter lim="800000"/>
              <a:headEnd/>
              <a:tailEnd/>
            </a:ln>
          </p:spPr>
          <p:txBody>
            <a:bodyPr wrap="none" anchor="ct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algn="ctr" eaLnBrk="1" hangingPunct="1">
                <a:defRPr/>
              </a:pPr>
              <a:endParaRPr lang="zh-CN" altLang="zh-CN" sz="2400" b="0">
                <a:solidFill>
                  <a:schemeClr val="tx1"/>
                </a:solidFill>
                <a:latin typeface="Arial" panose="020B0604020202020204" pitchFamily="34" charset="0"/>
                <a:ea typeface="宋体" panose="02010600030101010101" pitchFamily="2" charset="-122"/>
              </a:endParaRPr>
            </a:p>
          </p:txBody>
        </p:sp>
        <p:sp>
          <p:nvSpPr>
            <p:cNvPr id="132" name="矩形 83075"/>
            <p:cNvSpPr>
              <a:spLocks noChangeArrowheads="1"/>
            </p:cNvSpPr>
            <p:nvPr/>
          </p:nvSpPr>
          <p:spPr bwMode="auto">
            <a:xfrm>
              <a:off x="2976" y="2640"/>
              <a:ext cx="133" cy="133"/>
            </a:xfrm>
            <a:prstGeom prst="rect">
              <a:avLst/>
            </a:prstGeom>
            <a:solidFill>
              <a:schemeClr val="accent1"/>
            </a:solidFill>
            <a:ln w="28575">
              <a:solidFill>
                <a:schemeClr val="hlink"/>
              </a:solidFill>
              <a:miter lim="800000"/>
              <a:headEnd/>
              <a:tailEnd/>
            </a:ln>
          </p:spPr>
          <p:txBody>
            <a:bodyPr wrap="none" anchor="ct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algn="ctr" eaLnBrk="1" hangingPunct="1">
                <a:defRPr/>
              </a:pPr>
              <a:endParaRPr lang="zh-CN" altLang="zh-CN" sz="2400" b="0">
                <a:solidFill>
                  <a:schemeClr val="tx1"/>
                </a:solidFill>
                <a:latin typeface="Arial" panose="020B0604020202020204" pitchFamily="34" charset="0"/>
                <a:ea typeface="宋体" panose="02010600030101010101" pitchFamily="2" charset="-122"/>
              </a:endParaRPr>
            </a:p>
          </p:txBody>
        </p:sp>
      </p:grpSp>
    </p:spTree>
  </p:cSld>
  <p:clrMapOvr>
    <a:masterClrMapping/>
  </p:clrMapOvr>
  <p:transition>
    <p:random/>
  </p:transition>
  <p:hf hdr="0" dt="0"/>
</p:sldLayout>
</file>

<file path=ppt/slideLayouts/slideLayout123.xml><?xml version="1.0" encoding="utf-8"?>
<p:sldLayout xmlns:a="http://schemas.openxmlformats.org/drawingml/2006/main" xmlns:r="http://schemas.openxmlformats.org/officeDocument/2006/relationships" xmlns:p="http://schemas.openxmlformats.org/presentationml/2006/main" showMasterSp="0"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idx="1"/>
          </p:nvPr>
        </p:nvSpPr>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灯片编号占位符 82082"/>
          <p:cNvSpPr>
            <a:spLocks noGrp="1"/>
          </p:cNvSpPr>
          <p:nvPr>
            <p:ph type="sldNum" sz="quarter" idx="10"/>
          </p:nvPr>
        </p:nvSpPr>
        <p:spPr>
          <a:ln/>
        </p:spPr>
        <p:txBody>
          <a:bodyPr/>
          <a:lstStyle>
            <a:lvl1pPr>
              <a:defRPr/>
            </a:lvl1pPr>
          </a:lstStyle>
          <a:p>
            <a:fld id="{82D54CEA-E8E3-4FD2-92B7-2DBE2E000E55}" type="slidenum">
              <a:rPr lang="zh-TW" altLang="en-US"/>
              <a:pPr/>
              <a:t>‹#›</a:t>
            </a:fld>
            <a:endParaRPr lang="zh-TW" altLang="en-US"/>
          </a:p>
        </p:txBody>
      </p:sp>
    </p:spTree>
  </p:cSld>
  <p:clrMapOvr>
    <a:masterClrMapping/>
  </p:clrMapOvr>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r>
              <a:rPr lang="zh-CN" altLang="en-US" noProof="1"/>
              <a:t>单击此处编辑母版标题样式</a:t>
            </a:r>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noProof="1"/>
              <a:t>单击此处编辑母版文本样式</a:t>
            </a:r>
          </a:p>
        </p:txBody>
      </p:sp>
      <p:sp>
        <p:nvSpPr>
          <p:cNvPr id="4" name="灯片编号占位符 82082"/>
          <p:cNvSpPr>
            <a:spLocks noGrp="1"/>
          </p:cNvSpPr>
          <p:nvPr>
            <p:ph type="sldNum" sz="quarter" idx="10"/>
          </p:nvPr>
        </p:nvSpPr>
        <p:spPr>
          <a:ln/>
        </p:spPr>
        <p:txBody>
          <a:bodyPr/>
          <a:lstStyle>
            <a:lvl1pPr>
              <a:defRPr/>
            </a:lvl1pPr>
          </a:lstStyle>
          <a:p>
            <a:fld id="{F9B58256-788F-4784-85E6-E91A1C8500FD}" type="slidenum">
              <a:rPr lang="zh-TW" altLang="en-US"/>
              <a:pPr/>
              <a:t>‹#›</a:t>
            </a:fld>
            <a:endParaRPr lang="zh-TW" altLang="en-US"/>
          </a:p>
        </p:txBody>
      </p:sp>
    </p:spTree>
  </p:cSld>
  <p:clrMapOvr>
    <a:masterClrMapping/>
  </p:clrMapOv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showMasterSp="0"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sz="half" idx="1"/>
          </p:nvPr>
        </p:nvSpPr>
        <p:spPr>
          <a:xfrm>
            <a:off x="685800" y="1676400"/>
            <a:ext cx="3950049" cy="4776788"/>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4797076" y="1676400"/>
            <a:ext cx="3950049" cy="4776788"/>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灯片编号占位符 82082"/>
          <p:cNvSpPr>
            <a:spLocks noGrp="1"/>
          </p:cNvSpPr>
          <p:nvPr>
            <p:ph type="sldNum" sz="quarter" idx="10"/>
          </p:nvPr>
        </p:nvSpPr>
        <p:spPr>
          <a:ln/>
        </p:spPr>
        <p:txBody>
          <a:bodyPr/>
          <a:lstStyle>
            <a:lvl1pPr>
              <a:defRPr/>
            </a:lvl1pPr>
          </a:lstStyle>
          <a:p>
            <a:fld id="{52F62EA6-CF3C-4065-AD66-E886A285CC8A}" type="slidenum">
              <a:rPr lang="zh-TW" altLang="en-US"/>
              <a:pPr/>
              <a:t>‹#›</a:t>
            </a:fld>
            <a:endParaRPr lang="zh-TW" altLang="en-US"/>
          </a:p>
        </p:txBody>
      </p:sp>
    </p:spTree>
  </p:cSld>
  <p:clrMapOvr>
    <a:masterClrMapping/>
  </p:clrMapOvr>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showMasterSp="0"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r>
              <a:rPr lang="zh-CN" altLang="en-US" noProof="1"/>
              <a:t>单击此处编辑母版标题样式</a:t>
            </a:r>
          </a:p>
        </p:txBody>
      </p:sp>
      <p:sp>
        <p:nvSpPr>
          <p:cNvPr id="3" name="文本占位符 2"/>
          <p:cNvSpPr>
            <a:spLocks noGrp="1"/>
          </p:cNvSpPr>
          <p:nvPr>
            <p:ph type="body" idx="1"/>
          </p:nvPr>
        </p:nvSpPr>
        <p:spPr>
          <a:xfrm>
            <a:off x="890081" y="1778438"/>
            <a:ext cx="3655181" cy="823912"/>
          </a:xfrm>
        </p:spPr>
        <p:txBody>
          <a:bodyPr anchor="ctr"/>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noProof="1"/>
              <a:t>单击此处编辑母版文本样式</a:t>
            </a:r>
          </a:p>
        </p:txBody>
      </p:sp>
      <p:sp>
        <p:nvSpPr>
          <p:cNvPr id="4" name="内容占位符 3"/>
          <p:cNvSpPr>
            <a:spLocks noGrp="1"/>
          </p:cNvSpPr>
          <p:nvPr>
            <p:ph sz="half" idx="2"/>
          </p:nvPr>
        </p:nvSpPr>
        <p:spPr>
          <a:xfrm>
            <a:off x="890081" y="2665379"/>
            <a:ext cx="3655181" cy="3524284"/>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文本占位符 4"/>
          <p:cNvSpPr>
            <a:spLocks noGrp="1"/>
          </p:cNvSpPr>
          <p:nvPr>
            <p:ph type="body" sz="quarter" idx="3"/>
          </p:nvPr>
        </p:nvSpPr>
        <p:spPr>
          <a:xfrm>
            <a:off x="4692704" y="1778438"/>
            <a:ext cx="3673182" cy="823912"/>
          </a:xfrm>
        </p:spPr>
        <p:txBody>
          <a:bodyPr anchor="ctr"/>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noProof="1"/>
              <a:t>单击此处编辑母版文本样式</a:t>
            </a:r>
          </a:p>
        </p:txBody>
      </p:sp>
      <p:sp>
        <p:nvSpPr>
          <p:cNvPr id="6" name="内容占位符 5"/>
          <p:cNvSpPr>
            <a:spLocks noGrp="1"/>
          </p:cNvSpPr>
          <p:nvPr>
            <p:ph sz="quarter" idx="4"/>
          </p:nvPr>
        </p:nvSpPr>
        <p:spPr>
          <a:xfrm>
            <a:off x="4692704" y="2665379"/>
            <a:ext cx="3673182" cy="3524284"/>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7" name="灯片编号占位符 82082"/>
          <p:cNvSpPr>
            <a:spLocks noGrp="1"/>
          </p:cNvSpPr>
          <p:nvPr>
            <p:ph type="sldNum" sz="quarter" idx="10"/>
          </p:nvPr>
        </p:nvSpPr>
        <p:spPr>
          <a:ln/>
        </p:spPr>
        <p:txBody>
          <a:bodyPr/>
          <a:lstStyle>
            <a:lvl1pPr>
              <a:defRPr/>
            </a:lvl1pPr>
          </a:lstStyle>
          <a:p>
            <a:fld id="{3DD34BC0-E19C-4769-AE76-14D01AD6C7B3}" type="slidenum">
              <a:rPr lang="zh-TW" altLang="en-US"/>
              <a:pPr/>
              <a:t>‹#›</a:t>
            </a:fld>
            <a:endParaRPr lang="zh-TW" altLang="en-US"/>
          </a:p>
        </p:txBody>
      </p:sp>
    </p:spTree>
  </p:cSld>
  <p:clrMapOvr>
    <a:masterClrMapping/>
  </p:clrMapOvr>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showMasterSp="0"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灯片编号占位符 82082"/>
          <p:cNvSpPr>
            <a:spLocks noGrp="1"/>
          </p:cNvSpPr>
          <p:nvPr>
            <p:ph type="sldNum" sz="quarter" idx="10"/>
          </p:nvPr>
        </p:nvSpPr>
        <p:spPr>
          <a:ln/>
        </p:spPr>
        <p:txBody>
          <a:bodyPr/>
          <a:lstStyle>
            <a:lvl1pPr>
              <a:defRPr/>
            </a:lvl1pPr>
          </a:lstStyle>
          <a:p>
            <a:fld id="{FC00D3C8-238D-4584-8E86-B584E3C1E006}" type="slidenum">
              <a:rPr lang="zh-TW" altLang="en-US"/>
              <a:pPr/>
              <a:t>‹#›</a:t>
            </a:fld>
            <a:endParaRPr lang="zh-TW" altLang="en-US"/>
          </a:p>
        </p:txBody>
      </p:sp>
    </p:spTree>
  </p:cSld>
  <p:clrMapOvr>
    <a:masterClrMapping/>
  </p:clrMapOvr>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灯片编号占位符 82082"/>
          <p:cNvSpPr>
            <a:spLocks noGrp="1"/>
          </p:cNvSpPr>
          <p:nvPr>
            <p:ph type="sldNum" sz="quarter" idx="10"/>
          </p:nvPr>
        </p:nvSpPr>
        <p:spPr>
          <a:ln/>
        </p:spPr>
        <p:txBody>
          <a:bodyPr/>
          <a:lstStyle>
            <a:lvl1pPr>
              <a:defRPr/>
            </a:lvl1pPr>
          </a:lstStyle>
          <a:p>
            <a:fld id="{F13657ED-56FB-4BBA-9D84-1DFDB34A0840}" type="slidenum">
              <a:rPr lang="zh-TW" altLang="en-US"/>
              <a:pPr/>
              <a:t>‹#›</a:t>
            </a:fld>
            <a:endParaRPr lang="zh-TW" altLang="en-US"/>
          </a:p>
        </p:txBody>
      </p:sp>
    </p:spTree>
  </p:cSld>
  <p:clrMapOvr>
    <a:masterClrMapping/>
  </p:clrMapOvr>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noProof="1"/>
              <a:t>单击此处编辑母版标题样式</a:t>
            </a:r>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noProof="1"/>
              <a:t>单击此处编辑母版文本样式</a:t>
            </a:r>
          </a:p>
        </p:txBody>
      </p:sp>
      <p:sp>
        <p:nvSpPr>
          <p:cNvPr id="5" name="灯片编号占位符 82082"/>
          <p:cNvSpPr>
            <a:spLocks noGrp="1"/>
          </p:cNvSpPr>
          <p:nvPr>
            <p:ph type="sldNum" sz="quarter" idx="10"/>
          </p:nvPr>
        </p:nvSpPr>
        <p:spPr>
          <a:ln/>
        </p:spPr>
        <p:txBody>
          <a:bodyPr/>
          <a:lstStyle>
            <a:lvl1pPr>
              <a:defRPr/>
            </a:lvl1pPr>
          </a:lstStyle>
          <a:p>
            <a:fld id="{E264314E-3D71-4CBF-8233-9AC3CB7EE87F}" type="slidenum">
              <a:rPr lang="zh-TW" altLang="en-US"/>
              <a:pPr/>
              <a:t>‹#›</a:t>
            </a:fld>
            <a:endParaRPr lang="zh-TW" altLang="en-US"/>
          </a:p>
        </p:txBody>
      </p:sp>
    </p:spTree>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idx="1"/>
          </p:nvPr>
        </p:nvSpPr>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灯片编号占位符 82082"/>
          <p:cNvSpPr>
            <a:spLocks noGrp="1"/>
          </p:cNvSpPr>
          <p:nvPr>
            <p:ph type="sldNum" sz="quarter" idx="10"/>
          </p:nvPr>
        </p:nvSpPr>
        <p:spPr>
          <a:ln/>
        </p:spPr>
        <p:txBody>
          <a:bodyPr/>
          <a:lstStyle>
            <a:lvl1pPr>
              <a:defRPr/>
            </a:lvl1pPr>
          </a:lstStyle>
          <a:p>
            <a:fld id="{30B97EA0-ADC4-4F00-9301-A17B1F1973D1}" type="slidenum">
              <a:rPr lang="zh-TW" altLang="en-US"/>
              <a:pPr/>
              <a:t>‹#›</a:t>
            </a:fld>
            <a:endParaRPr lang="zh-TW" altLang="en-US"/>
          </a:p>
        </p:txBody>
      </p:sp>
    </p:spTree>
  </p:cSld>
  <p:clrMapOvr>
    <a:masterClrMapping/>
  </p:clrMapOvr>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r>
              <a:rPr lang="zh-CN" altLang="en-US" noProof="1"/>
              <a:t>单击此处编辑母版标题样式</a:t>
            </a:r>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zh-CN" altLang="en-US"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noProof="1"/>
              <a:t>单击此处编辑母版文本样式</a:t>
            </a:r>
          </a:p>
        </p:txBody>
      </p:sp>
      <p:sp>
        <p:nvSpPr>
          <p:cNvPr id="5" name="灯片编号占位符 82082"/>
          <p:cNvSpPr>
            <a:spLocks noGrp="1"/>
          </p:cNvSpPr>
          <p:nvPr>
            <p:ph type="sldNum" sz="quarter" idx="10"/>
          </p:nvPr>
        </p:nvSpPr>
        <p:spPr>
          <a:ln/>
        </p:spPr>
        <p:txBody>
          <a:bodyPr/>
          <a:lstStyle>
            <a:lvl1pPr>
              <a:defRPr/>
            </a:lvl1pPr>
          </a:lstStyle>
          <a:p>
            <a:fld id="{9BD06ED9-C8C0-4E86-A178-62AD9055787B}" type="slidenum">
              <a:rPr lang="zh-TW" altLang="en-US"/>
              <a:pPr/>
              <a:t>‹#›</a:t>
            </a:fld>
            <a:endParaRPr lang="zh-TW" altLang="en-US"/>
          </a:p>
        </p:txBody>
      </p:sp>
    </p:spTree>
  </p:cSld>
  <p:clrMapOvr>
    <a:masterClrMapping/>
  </p:clrMapOvr>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showMasterSp="0"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灯片编号占位符 82082"/>
          <p:cNvSpPr>
            <a:spLocks noGrp="1"/>
          </p:cNvSpPr>
          <p:nvPr>
            <p:ph type="sldNum" sz="quarter" idx="10"/>
          </p:nvPr>
        </p:nvSpPr>
        <p:spPr>
          <a:ln/>
        </p:spPr>
        <p:txBody>
          <a:bodyPr/>
          <a:lstStyle>
            <a:lvl1pPr>
              <a:defRPr/>
            </a:lvl1pPr>
          </a:lstStyle>
          <a:p>
            <a:fld id="{4A0B49D3-6778-4924-B089-51F92BA9A4A9}" type="slidenum">
              <a:rPr lang="zh-TW" altLang="en-US"/>
              <a:pPr/>
              <a:t>‹#›</a:t>
            </a:fld>
            <a:endParaRPr lang="zh-TW" altLang="en-US"/>
          </a:p>
        </p:txBody>
      </p:sp>
    </p:spTree>
  </p:cSld>
  <p:clrMapOvr>
    <a:masterClrMapping/>
  </p:clrMapOvr>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showMasterSp="0"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35379" y="228600"/>
            <a:ext cx="2049860" cy="6224588"/>
          </a:xfrm>
        </p:spPr>
        <p:txBody>
          <a:bodyPr vert="eaVert"/>
          <a:lstStyle/>
          <a:p>
            <a:r>
              <a:rPr lang="zh-CN" altLang="en-US" noProof="1"/>
              <a:t>单击此处编辑母版标题样式</a:t>
            </a:r>
          </a:p>
        </p:txBody>
      </p:sp>
      <p:sp>
        <p:nvSpPr>
          <p:cNvPr id="3" name="竖排文字占位符 2"/>
          <p:cNvSpPr>
            <a:spLocks noGrp="1"/>
          </p:cNvSpPr>
          <p:nvPr>
            <p:ph type="body" orient="vert" idx="1"/>
          </p:nvPr>
        </p:nvSpPr>
        <p:spPr>
          <a:xfrm>
            <a:off x="685800" y="228600"/>
            <a:ext cx="6030746" cy="6224588"/>
          </a:xfr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灯片编号占位符 82082"/>
          <p:cNvSpPr>
            <a:spLocks noGrp="1"/>
          </p:cNvSpPr>
          <p:nvPr>
            <p:ph type="sldNum" sz="quarter" idx="10"/>
          </p:nvPr>
        </p:nvSpPr>
        <p:spPr>
          <a:ln/>
        </p:spPr>
        <p:txBody>
          <a:bodyPr/>
          <a:lstStyle>
            <a:lvl1pPr>
              <a:defRPr/>
            </a:lvl1pPr>
          </a:lstStyle>
          <a:p>
            <a:fld id="{0B3CF044-AD36-439A-8B4B-0F184E9B4BAD}" type="slidenum">
              <a:rPr lang="zh-TW" altLang="en-US"/>
              <a:pPr/>
              <a:t>‹#›</a:t>
            </a:fld>
            <a:endParaRPr lang="zh-TW" altLang="en-US"/>
          </a:p>
        </p:txBody>
      </p:sp>
    </p:spTree>
  </p:cSld>
  <p:clrMapOvr>
    <a:masterClrMapping/>
  </p:clrMapOvr>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showMasterSp="0" showMasterPhAnim="0" type="title">
  <p:cSld name="标题幻灯片">
    <p:spTree>
      <p:nvGrpSpPr>
        <p:cNvPr id="1" name=""/>
        <p:cNvGrpSpPr/>
        <p:nvPr/>
      </p:nvGrpSpPr>
      <p:grpSpPr>
        <a:xfrm>
          <a:off x="0" y="0"/>
          <a:ext cx="0" cy="0"/>
          <a:chOff x="0" y="0"/>
          <a:chExt cx="0" cy="0"/>
        </a:xfrm>
      </p:grpSpPr>
      <p:sp>
        <p:nvSpPr>
          <p:cNvPr id="2" name="矩形 82945"/>
          <p:cNvSpPr>
            <a:spLocks noChangeArrowheads="1"/>
          </p:cNvSpPr>
          <p:nvPr/>
        </p:nvSpPr>
        <p:spPr bwMode="auto">
          <a:xfrm>
            <a:off x="1752600" y="1600200"/>
            <a:ext cx="7391400" cy="5257800"/>
          </a:xfrm>
          <a:prstGeom prst="rect">
            <a:avLst/>
          </a:prstGeom>
          <a:gradFill rotWithShape="0">
            <a:gsLst>
              <a:gs pos="0">
                <a:schemeClr val="bg2"/>
              </a:gs>
              <a:gs pos="50000">
                <a:schemeClr val="bg1"/>
              </a:gs>
              <a:gs pos="100000">
                <a:schemeClr val="bg2"/>
              </a:gs>
            </a:gsLst>
            <a:lin ang="2700000" scaled="1"/>
          </a:gradFill>
          <a:ln>
            <a:noFill/>
          </a:ln>
        </p:spPr>
        <p:txBody>
          <a:bodyPr/>
          <a:lstStyle/>
          <a:p>
            <a:pPr eaLnBrk="1" hangingPunct="1">
              <a:defRPr/>
            </a:pPr>
            <a:endParaRPr lang="zh-CN" altLang="en-US"/>
          </a:p>
        </p:txBody>
      </p:sp>
      <p:sp>
        <p:nvSpPr>
          <p:cNvPr id="3" name="矩形 82946"/>
          <p:cNvSpPr>
            <a:spLocks noChangeArrowheads="1"/>
          </p:cNvSpPr>
          <p:nvPr/>
        </p:nvSpPr>
        <p:spPr bwMode="auto">
          <a:xfrm>
            <a:off x="6858000" y="931863"/>
            <a:ext cx="1828800" cy="182562"/>
          </a:xfrm>
          <a:prstGeom prst="rect">
            <a:avLst/>
          </a:prstGeom>
          <a:solidFill>
            <a:schemeClr val="folHlink"/>
          </a:solidFill>
          <a:ln>
            <a:noFill/>
          </a:ln>
        </p:spPr>
        <p:txBody>
          <a:bodyPr wrap="none" anchor="ct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algn="ctr" eaLnBrk="1" hangingPunct="1">
              <a:defRPr/>
            </a:pPr>
            <a:endParaRPr lang="zh-TW" altLang="en-US" sz="2400" b="0">
              <a:solidFill>
                <a:schemeClr val="tx1"/>
              </a:solidFill>
              <a:latin typeface="Times New Roman" panose="02020603050405020304" pitchFamily="18" charset="0"/>
            </a:endParaRPr>
          </a:p>
        </p:txBody>
      </p:sp>
      <p:sp>
        <p:nvSpPr>
          <p:cNvPr id="4" name="直接连接符 82947"/>
          <p:cNvSpPr>
            <a:spLocks noChangeShapeType="1"/>
          </p:cNvSpPr>
          <p:nvPr/>
        </p:nvSpPr>
        <p:spPr bwMode="auto">
          <a:xfrm>
            <a:off x="381000" y="1008063"/>
            <a:ext cx="8305800" cy="0"/>
          </a:xfrm>
          <a:prstGeom prst="line">
            <a:avLst/>
          </a:prstGeom>
          <a:noFill/>
          <a:ln w="19050">
            <a:solidFill>
              <a:schemeClr val="bg2"/>
            </a:solidFill>
            <a:round/>
            <a:headEnd/>
            <a:tailEnd/>
          </a:ln>
        </p:spPr>
        <p:txBody>
          <a:bodyPr/>
          <a:lstStyle/>
          <a:p>
            <a:endParaRPr lang="zh-CN" altLang="en-US"/>
          </a:p>
        </p:txBody>
      </p:sp>
      <p:grpSp>
        <p:nvGrpSpPr>
          <p:cNvPr id="5" name="组合 82948"/>
          <p:cNvGrpSpPr>
            <a:grpSpLocks/>
          </p:cNvGrpSpPr>
          <p:nvPr/>
        </p:nvGrpSpPr>
        <p:grpSpPr bwMode="auto">
          <a:xfrm>
            <a:off x="17463" y="-58738"/>
            <a:ext cx="9126537" cy="1658938"/>
            <a:chOff x="0" y="-9"/>
            <a:chExt cx="5760" cy="1045"/>
          </a:xfrm>
        </p:grpSpPr>
        <p:sp>
          <p:nvSpPr>
            <p:cNvPr id="6" name="任意多边形 82949"/>
            <p:cNvSpPr>
              <a:spLocks noChangeArrowheads="1"/>
            </p:cNvSpPr>
            <p:nvPr userDrawn="1"/>
          </p:nvSpPr>
          <p:spPr bwMode="auto">
            <a:xfrm>
              <a:off x="0" y="4"/>
              <a:ext cx="5760" cy="1032"/>
            </a:xfrm>
            <a:custGeom>
              <a:avLst/>
              <a:gdLst>
                <a:gd name="T0" fmla="*/ 8131 w 4848"/>
                <a:gd name="T1" fmla="*/ 5889 h 432"/>
                <a:gd name="T2" fmla="*/ 0 w 4848"/>
                <a:gd name="T3" fmla="*/ 5889 h 432"/>
                <a:gd name="T4" fmla="*/ 0 w 4848"/>
                <a:gd name="T5" fmla="*/ 0 h 432"/>
                <a:gd name="T6" fmla="*/ 8131 w 4848"/>
                <a:gd name="T7" fmla="*/ 0 h 432"/>
                <a:gd name="T8" fmla="*/ 8131 w 4848"/>
                <a:gd name="T9" fmla="*/ 5889 h 43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848" h="432">
                  <a:moveTo>
                    <a:pt x="4848" y="432"/>
                  </a:moveTo>
                  <a:lnTo>
                    <a:pt x="0" y="432"/>
                  </a:lnTo>
                  <a:lnTo>
                    <a:pt x="0" y="0"/>
                  </a:lnTo>
                  <a:lnTo>
                    <a:pt x="4848" y="0"/>
                  </a:lnTo>
                  <a:lnTo>
                    <a:pt x="4848" y="432"/>
                  </a:lnTo>
                  <a:close/>
                </a:path>
              </a:pathLst>
            </a:custGeom>
            <a:solidFill>
              <a:schemeClr val="hlink"/>
            </a:solidFill>
            <a:ln w="9525">
              <a:noFill/>
              <a:round/>
              <a:headEnd/>
              <a:tailEnd/>
            </a:ln>
          </p:spPr>
          <p:txBody>
            <a:bodyPr/>
            <a:lstStyle/>
            <a:p>
              <a:endParaRPr lang="zh-CN" altLang="en-US"/>
            </a:p>
          </p:txBody>
        </p:sp>
        <p:grpSp>
          <p:nvGrpSpPr>
            <p:cNvPr id="7" name="组合 82950"/>
            <p:cNvGrpSpPr>
              <a:grpSpLocks/>
            </p:cNvGrpSpPr>
            <p:nvPr userDrawn="1"/>
          </p:nvGrpSpPr>
          <p:grpSpPr bwMode="auto">
            <a:xfrm>
              <a:off x="333" y="-9"/>
              <a:ext cx="5176" cy="1044"/>
              <a:chOff x="333" y="-9"/>
              <a:chExt cx="5176" cy="1044"/>
            </a:xfrm>
          </p:grpSpPr>
          <p:sp>
            <p:nvSpPr>
              <p:cNvPr id="36" name="任意多边形 82951"/>
              <p:cNvSpPr>
                <a:spLocks noChangeArrowheads="1"/>
              </p:cNvSpPr>
              <p:nvPr userDrawn="1"/>
            </p:nvSpPr>
            <p:spPr bwMode="auto">
              <a:xfrm>
                <a:off x="3230" y="949"/>
                <a:ext cx="17" cy="20"/>
              </a:xfrm>
              <a:custGeom>
                <a:avLst/>
                <a:gdLst>
                  <a:gd name="T0" fmla="*/ 8 w 15"/>
                  <a:gd name="T1" fmla="*/ 8 h 23"/>
                  <a:gd name="T2" fmla="*/ 22 w 15"/>
                  <a:gd name="T3" fmla="*/ 3 h 23"/>
                  <a:gd name="T4" fmla="*/ 19 w 15"/>
                  <a:gd name="T5" fmla="*/ 11 h 23"/>
                  <a:gd name="T6" fmla="*/ 8 w 15"/>
                  <a:gd name="T7" fmla="*/ 8 h 2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5" h="23">
                    <a:moveTo>
                      <a:pt x="5" y="11"/>
                    </a:moveTo>
                    <a:cubicBezTo>
                      <a:pt x="2" y="1"/>
                      <a:pt x="7" y="0"/>
                      <a:pt x="15" y="5"/>
                    </a:cubicBezTo>
                    <a:cubicBezTo>
                      <a:pt x="14" y="9"/>
                      <a:pt x="15" y="13"/>
                      <a:pt x="13" y="17"/>
                    </a:cubicBezTo>
                    <a:cubicBezTo>
                      <a:pt x="9" y="23"/>
                      <a:pt x="0" y="16"/>
                      <a:pt x="5" y="11"/>
                    </a:cubicBezTo>
                    <a:close/>
                  </a:path>
                </a:pathLst>
              </a:custGeom>
              <a:solidFill>
                <a:schemeClr val="folHlink"/>
              </a:solidFill>
              <a:ln w="9525">
                <a:noFill/>
                <a:round/>
                <a:headEnd/>
                <a:tailEnd/>
              </a:ln>
            </p:spPr>
            <p:txBody>
              <a:bodyPr/>
              <a:lstStyle/>
              <a:p>
                <a:endParaRPr lang="zh-CN" altLang="en-US"/>
              </a:p>
            </p:txBody>
          </p:sp>
          <p:sp>
            <p:nvSpPr>
              <p:cNvPr id="37" name="任意多边形 82952"/>
              <p:cNvSpPr>
                <a:spLocks noChangeArrowheads="1"/>
              </p:cNvSpPr>
              <p:nvPr userDrawn="1"/>
            </p:nvSpPr>
            <p:spPr bwMode="auto">
              <a:xfrm>
                <a:off x="3406" y="1015"/>
                <a:ext cx="21" cy="20"/>
              </a:xfrm>
              <a:custGeom>
                <a:avLst/>
                <a:gdLst>
                  <a:gd name="T0" fmla="*/ 3 w 20"/>
                  <a:gd name="T1" fmla="*/ 9 h 23"/>
                  <a:gd name="T2" fmla="*/ 14 w 20"/>
                  <a:gd name="T3" fmla="*/ 3 h 23"/>
                  <a:gd name="T4" fmla="*/ 7 w 20"/>
                  <a:gd name="T5" fmla="*/ 13 h 23"/>
                  <a:gd name="T6" fmla="*/ 3 w 20"/>
                  <a:gd name="T7" fmla="*/ 9 h 2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 h="23">
                    <a:moveTo>
                      <a:pt x="3" y="13"/>
                    </a:moveTo>
                    <a:cubicBezTo>
                      <a:pt x="0" y="5"/>
                      <a:pt x="2" y="0"/>
                      <a:pt x="11" y="3"/>
                    </a:cubicBezTo>
                    <a:cubicBezTo>
                      <a:pt x="16" y="10"/>
                      <a:pt x="20" y="23"/>
                      <a:pt x="7" y="19"/>
                    </a:cubicBezTo>
                    <a:cubicBezTo>
                      <a:pt x="6" y="17"/>
                      <a:pt x="3" y="13"/>
                      <a:pt x="3" y="13"/>
                    </a:cubicBezTo>
                    <a:close/>
                  </a:path>
                </a:pathLst>
              </a:custGeom>
              <a:solidFill>
                <a:schemeClr val="folHlink"/>
              </a:solidFill>
              <a:ln w="9525">
                <a:noFill/>
                <a:round/>
                <a:headEnd/>
                <a:tailEnd/>
              </a:ln>
            </p:spPr>
            <p:txBody>
              <a:bodyPr/>
              <a:lstStyle/>
              <a:p>
                <a:endParaRPr lang="zh-CN" altLang="en-US"/>
              </a:p>
            </p:txBody>
          </p:sp>
          <p:sp>
            <p:nvSpPr>
              <p:cNvPr id="38" name="任意多边形 82953"/>
              <p:cNvSpPr>
                <a:spLocks noChangeArrowheads="1"/>
              </p:cNvSpPr>
              <p:nvPr userDrawn="1"/>
            </p:nvSpPr>
            <p:spPr bwMode="auto">
              <a:xfrm>
                <a:off x="2909" y="908"/>
                <a:ext cx="31" cy="34"/>
              </a:xfrm>
              <a:custGeom>
                <a:avLst/>
                <a:gdLst>
                  <a:gd name="T0" fmla="*/ 19 w 30"/>
                  <a:gd name="T1" fmla="*/ 18 h 42"/>
                  <a:gd name="T2" fmla="*/ 8 w 30"/>
                  <a:gd name="T3" fmla="*/ 11 h 42"/>
                  <a:gd name="T4" fmla="*/ 0 w 30"/>
                  <a:gd name="T5" fmla="*/ 5 h 42"/>
                  <a:gd name="T6" fmla="*/ 19 w 30"/>
                  <a:gd name="T7" fmla="*/ 2 h 42"/>
                  <a:gd name="T8" fmla="*/ 33 w 30"/>
                  <a:gd name="T9" fmla="*/ 12 h 42"/>
                  <a:gd name="T10" fmla="*/ 31 w 30"/>
                  <a:gd name="T11" fmla="*/ 16 h 42"/>
                  <a:gd name="T12" fmla="*/ 19 w 30"/>
                  <a:gd name="T13" fmla="*/ 18 h 4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0" h="42">
                    <a:moveTo>
                      <a:pt x="16" y="33"/>
                    </a:moveTo>
                    <a:cubicBezTo>
                      <a:pt x="3" y="20"/>
                      <a:pt x="15" y="34"/>
                      <a:pt x="8" y="21"/>
                    </a:cubicBezTo>
                    <a:cubicBezTo>
                      <a:pt x="6" y="17"/>
                      <a:pt x="0" y="9"/>
                      <a:pt x="0" y="9"/>
                    </a:cubicBezTo>
                    <a:cubicBezTo>
                      <a:pt x="5" y="1"/>
                      <a:pt x="7" y="0"/>
                      <a:pt x="16" y="3"/>
                    </a:cubicBezTo>
                    <a:cubicBezTo>
                      <a:pt x="25" y="16"/>
                      <a:pt x="10" y="16"/>
                      <a:pt x="30" y="23"/>
                    </a:cubicBezTo>
                    <a:cubicBezTo>
                      <a:pt x="29" y="26"/>
                      <a:pt x="30" y="29"/>
                      <a:pt x="28" y="31"/>
                    </a:cubicBezTo>
                    <a:cubicBezTo>
                      <a:pt x="15" y="42"/>
                      <a:pt x="16" y="38"/>
                      <a:pt x="16" y="33"/>
                    </a:cubicBezTo>
                    <a:close/>
                  </a:path>
                </a:pathLst>
              </a:custGeom>
              <a:solidFill>
                <a:schemeClr val="folHlink"/>
              </a:solidFill>
              <a:ln w="9525">
                <a:noFill/>
                <a:round/>
                <a:headEnd/>
                <a:tailEnd/>
              </a:ln>
            </p:spPr>
            <p:txBody>
              <a:bodyPr/>
              <a:lstStyle/>
              <a:p>
                <a:endParaRPr lang="zh-CN" altLang="en-US"/>
              </a:p>
            </p:txBody>
          </p:sp>
          <p:sp>
            <p:nvSpPr>
              <p:cNvPr id="39" name="任意多边形 82954"/>
              <p:cNvSpPr>
                <a:spLocks noChangeArrowheads="1"/>
              </p:cNvSpPr>
              <p:nvPr userDrawn="1"/>
            </p:nvSpPr>
            <p:spPr bwMode="auto">
              <a:xfrm>
                <a:off x="2551" y="940"/>
                <a:ext cx="25" cy="12"/>
              </a:xfrm>
              <a:custGeom>
                <a:avLst/>
                <a:gdLst>
                  <a:gd name="T0" fmla="*/ 15 w 25"/>
                  <a:gd name="T1" fmla="*/ 7 h 16"/>
                  <a:gd name="T2" fmla="*/ 3 w 25"/>
                  <a:gd name="T3" fmla="*/ 4 h 16"/>
                  <a:gd name="T4" fmla="*/ 15 w 25"/>
                  <a:gd name="T5" fmla="*/ 0 h 16"/>
                  <a:gd name="T6" fmla="*/ 15 w 25"/>
                  <a:gd name="T7" fmla="*/ 7 h 1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5" h="16">
                    <a:moveTo>
                      <a:pt x="15" y="16"/>
                    </a:moveTo>
                    <a:cubicBezTo>
                      <a:pt x="10" y="15"/>
                      <a:pt x="0" y="12"/>
                      <a:pt x="3" y="8"/>
                    </a:cubicBezTo>
                    <a:cubicBezTo>
                      <a:pt x="6" y="4"/>
                      <a:pt x="15" y="0"/>
                      <a:pt x="15" y="0"/>
                    </a:cubicBezTo>
                    <a:cubicBezTo>
                      <a:pt x="17" y="3"/>
                      <a:pt x="25" y="16"/>
                      <a:pt x="15" y="16"/>
                    </a:cubicBezTo>
                    <a:close/>
                  </a:path>
                </a:pathLst>
              </a:custGeom>
              <a:solidFill>
                <a:schemeClr val="folHlink"/>
              </a:solidFill>
              <a:ln w="9525">
                <a:noFill/>
                <a:round/>
                <a:headEnd/>
                <a:tailEnd/>
              </a:ln>
            </p:spPr>
            <p:txBody>
              <a:bodyPr/>
              <a:lstStyle/>
              <a:p>
                <a:endParaRPr lang="zh-CN" altLang="en-US"/>
              </a:p>
            </p:txBody>
          </p:sp>
          <p:sp>
            <p:nvSpPr>
              <p:cNvPr id="40" name="任意多边形 82955"/>
              <p:cNvSpPr>
                <a:spLocks noChangeArrowheads="1"/>
              </p:cNvSpPr>
              <p:nvPr userDrawn="1"/>
            </p:nvSpPr>
            <p:spPr bwMode="auto">
              <a:xfrm>
                <a:off x="2443" y="954"/>
                <a:ext cx="65" cy="39"/>
              </a:xfrm>
              <a:custGeom>
                <a:avLst/>
                <a:gdLst>
                  <a:gd name="T0" fmla="*/ 14 w 65"/>
                  <a:gd name="T1" fmla="*/ 14 h 46"/>
                  <a:gd name="T2" fmla="*/ 30 w 65"/>
                  <a:gd name="T3" fmla="*/ 3 h 46"/>
                  <a:gd name="T4" fmla="*/ 42 w 65"/>
                  <a:gd name="T5" fmla="*/ 0 h 46"/>
                  <a:gd name="T6" fmla="*/ 58 w 65"/>
                  <a:gd name="T7" fmla="*/ 7 h 46"/>
                  <a:gd name="T8" fmla="*/ 32 w 65"/>
                  <a:gd name="T9" fmla="*/ 16 h 46"/>
                  <a:gd name="T10" fmla="*/ 12 w 65"/>
                  <a:gd name="T11" fmla="*/ 28 h 46"/>
                  <a:gd name="T12" fmla="*/ 8 w 65"/>
                  <a:gd name="T13" fmla="*/ 12 h 46"/>
                  <a:gd name="T14" fmla="*/ 12 w 65"/>
                  <a:gd name="T15" fmla="*/ 8 h 46"/>
                  <a:gd name="T16" fmla="*/ 14 w 65"/>
                  <a:gd name="T17" fmla="*/ 14 h 4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5" h="46">
                    <a:moveTo>
                      <a:pt x="14" y="24"/>
                    </a:moveTo>
                    <a:cubicBezTo>
                      <a:pt x="18" y="13"/>
                      <a:pt x="16" y="9"/>
                      <a:pt x="30" y="4"/>
                    </a:cubicBezTo>
                    <a:cubicBezTo>
                      <a:pt x="34" y="3"/>
                      <a:pt x="42" y="0"/>
                      <a:pt x="42" y="0"/>
                    </a:cubicBezTo>
                    <a:cubicBezTo>
                      <a:pt x="50" y="1"/>
                      <a:pt x="65" y="0"/>
                      <a:pt x="58" y="12"/>
                    </a:cubicBezTo>
                    <a:cubicBezTo>
                      <a:pt x="53" y="21"/>
                      <a:pt x="40" y="21"/>
                      <a:pt x="32" y="26"/>
                    </a:cubicBezTo>
                    <a:cubicBezTo>
                      <a:pt x="26" y="35"/>
                      <a:pt x="23" y="42"/>
                      <a:pt x="12" y="46"/>
                    </a:cubicBezTo>
                    <a:cubicBezTo>
                      <a:pt x="0" y="42"/>
                      <a:pt x="5" y="30"/>
                      <a:pt x="8" y="20"/>
                    </a:cubicBezTo>
                    <a:cubicBezTo>
                      <a:pt x="9" y="18"/>
                      <a:pt x="10" y="13"/>
                      <a:pt x="12" y="14"/>
                    </a:cubicBezTo>
                    <a:cubicBezTo>
                      <a:pt x="15" y="16"/>
                      <a:pt x="13" y="21"/>
                      <a:pt x="14" y="24"/>
                    </a:cubicBezTo>
                    <a:close/>
                  </a:path>
                </a:pathLst>
              </a:custGeom>
              <a:solidFill>
                <a:schemeClr val="folHlink"/>
              </a:solidFill>
              <a:ln w="9525">
                <a:noFill/>
                <a:round/>
                <a:headEnd/>
                <a:tailEnd/>
              </a:ln>
            </p:spPr>
            <p:txBody>
              <a:bodyPr/>
              <a:lstStyle/>
              <a:p>
                <a:endParaRPr lang="zh-CN" altLang="en-US"/>
              </a:p>
            </p:txBody>
          </p:sp>
          <p:sp>
            <p:nvSpPr>
              <p:cNvPr id="41" name="任意多边形 82956"/>
              <p:cNvSpPr>
                <a:spLocks noChangeArrowheads="1"/>
              </p:cNvSpPr>
              <p:nvPr userDrawn="1"/>
            </p:nvSpPr>
            <p:spPr bwMode="auto">
              <a:xfrm>
                <a:off x="2375" y="952"/>
                <a:ext cx="68" cy="39"/>
              </a:xfrm>
              <a:custGeom>
                <a:avLst/>
                <a:gdLst>
                  <a:gd name="T0" fmla="*/ 0 w 69"/>
                  <a:gd name="T1" fmla="*/ 18 h 47"/>
                  <a:gd name="T2" fmla="*/ 18 w 69"/>
                  <a:gd name="T3" fmla="*/ 14 h 47"/>
                  <a:gd name="T4" fmla="*/ 49 w 69"/>
                  <a:gd name="T5" fmla="*/ 1 h 47"/>
                  <a:gd name="T6" fmla="*/ 61 w 69"/>
                  <a:gd name="T7" fmla="*/ 2 h 47"/>
                  <a:gd name="T8" fmla="*/ 47 w 69"/>
                  <a:gd name="T9" fmla="*/ 11 h 47"/>
                  <a:gd name="T10" fmla="*/ 28 w 69"/>
                  <a:gd name="T11" fmla="*/ 18 h 47"/>
                  <a:gd name="T12" fmla="*/ 22 w 69"/>
                  <a:gd name="T13" fmla="*/ 27 h 47"/>
                  <a:gd name="T14" fmla="*/ 16 w 69"/>
                  <a:gd name="T15" fmla="*/ 26 h 47"/>
                  <a:gd name="T16" fmla="*/ 12 w 69"/>
                  <a:gd name="T17" fmla="*/ 22 h 47"/>
                  <a:gd name="T18" fmla="*/ 0 w 69"/>
                  <a:gd name="T19" fmla="*/ 20 h 47"/>
                  <a:gd name="T20" fmla="*/ 0 w 69"/>
                  <a:gd name="T21" fmla="*/ 18 h 4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9" h="47">
                    <a:moveTo>
                      <a:pt x="0" y="31"/>
                    </a:moveTo>
                    <a:cubicBezTo>
                      <a:pt x="7" y="24"/>
                      <a:pt x="9" y="22"/>
                      <a:pt x="18" y="25"/>
                    </a:cubicBezTo>
                    <a:cubicBezTo>
                      <a:pt x="25" y="4"/>
                      <a:pt x="36" y="12"/>
                      <a:pt x="52" y="1"/>
                    </a:cubicBezTo>
                    <a:cubicBezTo>
                      <a:pt x="56" y="2"/>
                      <a:pt x="61" y="0"/>
                      <a:pt x="64" y="3"/>
                    </a:cubicBezTo>
                    <a:cubicBezTo>
                      <a:pt x="69" y="8"/>
                      <a:pt x="50" y="19"/>
                      <a:pt x="50" y="19"/>
                    </a:cubicBezTo>
                    <a:cubicBezTo>
                      <a:pt x="46" y="31"/>
                      <a:pt x="35" y="22"/>
                      <a:pt x="28" y="33"/>
                    </a:cubicBezTo>
                    <a:cubicBezTo>
                      <a:pt x="31" y="41"/>
                      <a:pt x="31" y="44"/>
                      <a:pt x="22" y="47"/>
                    </a:cubicBezTo>
                    <a:cubicBezTo>
                      <a:pt x="20" y="46"/>
                      <a:pt x="18" y="46"/>
                      <a:pt x="16" y="45"/>
                    </a:cubicBezTo>
                    <a:cubicBezTo>
                      <a:pt x="14" y="43"/>
                      <a:pt x="14" y="40"/>
                      <a:pt x="12" y="39"/>
                    </a:cubicBezTo>
                    <a:cubicBezTo>
                      <a:pt x="8" y="37"/>
                      <a:pt x="0" y="35"/>
                      <a:pt x="0" y="35"/>
                    </a:cubicBezTo>
                    <a:cubicBezTo>
                      <a:pt x="2" y="26"/>
                      <a:pt x="3" y="25"/>
                      <a:pt x="0" y="31"/>
                    </a:cubicBezTo>
                    <a:close/>
                  </a:path>
                </a:pathLst>
              </a:custGeom>
              <a:solidFill>
                <a:schemeClr val="folHlink"/>
              </a:solidFill>
              <a:ln w="9525">
                <a:noFill/>
                <a:round/>
                <a:headEnd/>
                <a:tailEnd/>
              </a:ln>
            </p:spPr>
            <p:txBody>
              <a:bodyPr/>
              <a:lstStyle/>
              <a:p>
                <a:endParaRPr lang="zh-CN" altLang="en-US"/>
              </a:p>
            </p:txBody>
          </p:sp>
          <p:sp>
            <p:nvSpPr>
              <p:cNvPr id="42" name="任意多边形 82957"/>
              <p:cNvSpPr>
                <a:spLocks noChangeArrowheads="1"/>
              </p:cNvSpPr>
              <p:nvPr userDrawn="1"/>
            </p:nvSpPr>
            <p:spPr bwMode="auto">
              <a:xfrm>
                <a:off x="2007" y="739"/>
                <a:ext cx="354" cy="228"/>
              </a:xfrm>
              <a:custGeom>
                <a:avLst/>
                <a:gdLst>
                  <a:gd name="T0" fmla="*/ 10 w 355"/>
                  <a:gd name="T1" fmla="*/ 2 h 277"/>
                  <a:gd name="T2" fmla="*/ 36 w 355"/>
                  <a:gd name="T3" fmla="*/ 10 h 277"/>
                  <a:gd name="T4" fmla="*/ 46 w 355"/>
                  <a:gd name="T5" fmla="*/ 17 h 277"/>
                  <a:gd name="T6" fmla="*/ 76 w 355"/>
                  <a:gd name="T7" fmla="*/ 29 h 277"/>
                  <a:gd name="T8" fmla="*/ 92 w 355"/>
                  <a:gd name="T9" fmla="*/ 36 h 277"/>
                  <a:gd name="T10" fmla="*/ 122 w 355"/>
                  <a:gd name="T11" fmla="*/ 55 h 277"/>
                  <a:gd name="T12" fmla="*/ 136 w 355"/>
                  <a:gd name="T13" fmla="*/ 71 h 277"/>
                  <a:gd name="T14" fmla="*/ 148 w 355"/>
                  <a:gd name="T15" fmla="*/ 74 h 277"/>
                  <a:gd name="T16" fmla="*/ 154 w 355"/>
                  <a:gd name="T17" fmla="*/ 83 h 277"/>
                  <a:gd name="T18" fmla="*/ 176 w 355"/>
                  <a:gd name="T19" fmla="*/ 85 h 277"/>
                  <a:gd name="T20" fmla="*/ 170 w 355"/>
                  <a:gd name="T21" fmla="*/ 109 h 277"/>
                  <a:gd name="T22" fmla="*/ 177 w 355"/>
                  <a:gd name="T23" fmla="*/ 124 h 277"/>
                  <a:gd name="T24" fmla="*/ 195 w 355"/>
                  <a:gd name="T25" fmla="*/ 129 h 277"/>
                  <a:gd name="T26" fmla="*/ 213 w 355"/>
                  <a:gd name="T27" fmla="*/ 131 h 277"/>
                  <a:gd name="T28" fmla="*/ 233 w 355"/>
                  <a:gd name="T29" fmla="*/ 135 h 277"/>
                  <a:gd name="T30" fmla="*/ 251 w 355"/>
                  <a:gd name="T31" fmla="*/ 132 h 277"/>
                  <a:gd name="T32" fmla="*/ 269 w 355"/>
                  <a:gd name="T33" fmla="*/ 138 h 277"/>
                  <a:gd name="T34" fmla="*/ 293 w 355"/>
                  <a:gd name="T35" fmla="*/ 143 h 277"/>
                  <a:gd name="T36" fmla="*/ 311 w 355"/>
                  <a:gd name="T37" fmla="*/ 147 h 277"/>
                  <a:gd name="T38" fmla="*/ 349 w 355"/>
                  <a:gd name="T39" fmla="*/ 148 h 277"/>
                  <a:gd name="T40" fmla="*/ 339 w 355"/>
                  <a:gd name="T41" fmla="*/ 153 h 277"/>
                  <a:gd name="T42" fmla="*/ 319 w 355"/>
                  <a:gd name="T43" fmla="*/ 151 h 277"/>
                  <a:gd name="T44" fmla="*/ 297 w 355"/>
                  <a:gd name="T45" fmla="*/ 151 h 277"/>
                  <a:gd name="T46" fmla="*/ 285 w 355"/>
                  <a:gd name="T47" fmla="*/ 148 h 277"/>
                  <a:gd name="T48" fmla="*/ 249 w 355"/>
                  <a:gd name="T49" fmla="*/ 147 h 277"/>
                  <a:gd name="T50" fmla="*/ 231 w 355"/>
                  <a:gd name="T51" fmla="*/ 145 h 277"/>
                  <a:gd name="T52" fmla="*/ 172 w 355"/>
                  <a:gd name="T53" fmla="*/ 135 h 277"/>
                  <a:gd name="T54" fmla="*/ 160 w 355"/>
                  <a:gd name="T55" fmla="*/ 121 h 277"/>
                  <a:gd name="T56" fmla="*/ 126 w 355"/>
                  <a:gd name="T57" fmla="*/ 112 h 277"/>
                  <a:gd name="T58" fmla="*/ 108 w 355"/>
                  <a:gd name="T59" fmla="*/ 104 h 277"/>
                  <a:gd name="T60" fmla="*/ 94 w 355"/>
                  <a:gd name="T61" fmla="*/ 88 h 277"/>
                  <a:gd name="T62" fmla="*/ 68 w 355"/>
                  <a:gd name="T63" fmla="*/ 60 h 277"/>
                  <a:gd name="T64" fmla="*/ 64 w 355"/>
                  <a:gd name="T65" fmla="*/ 57 h 277"/>
                  <a:gd name="T66" fmla="*/ 58 w 355"/>
                  <a:gd name="T67" fmla="*/ 55 h 277"/>
                  <a:gd name="T68" fmla="*/ 54 w 355"/>
                  <a:gd name="T69" fmla="*/ 49 h 277"/>
                  <a:gd name="T70" fmla="*/ 38 w 355"/>
                  <a:gd name="T71" fmla="*/ 33 h 277"/>
                  <a:gd name="T72" fmla="*/ 20 w 355"/>
                  <a:gd name="T73" fmla="*/ 22 h 277"/>
                  <a:gd name="T74" fmla="*/ 4 w 355"/>
                  <a:gd name="T75" fmla="*/ 12 h 277"/>
                  <a:gd name="T76" fmla="*/ 10 w 355"/>
                  <a:gd name="T77" fmla="*/ 2 h 277"/>
                  <a:gd name="T78" fmla="*/ 10 w 355"/>
                  <a:gd name="T79" fmla="*/ 2 h 277"/>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355" h="277">
                    <a:moveTo>
                      <a:pt x="10" y="4"/>
                    </a:moveTo>
                    <a:cubicBezTo>
                      <a:pt x="22" y="0"/>
                      <a:pt x="24" y="14"/>
                      <a:pt x="36" y="18"/>
                    </a:cubicBezTo>
                    <a:cubicBezTo>
                      <a:pt x="37" y="19"/>
                      <a:pt x="45" y="29"/>
                      <a:pt x="46" y="30"/>
                    </a:cubicBezTo>
                    <a:cubicBezTo>
                      <a:pt x="56" y="40"/>
                      <a:pt x="67" y="38"/>
                      <a:pt x="76" y="52"/>
                    </a:cubicBezTo>
                    <a:cubicBezTo>
                      <a:pt x="80" y="58"/>
                      <a:pt x="92" y="66"/>
                      <a:pt x="92" y="66"/>
                    </a:cubicBezTo>
                    <a:cubicBezTo>
                      <a:pt x="96" y="79"/>
                      <a:pt x="112" y="88"/>
                      <a:pt x="122" y="98"/>
                    </a:cubicBezTo>
                    <a:cubicBezTo>
                      <a:pt x="124" y="105"/>
                      <a:pt x="130" y="124"/>
                      <a:pt x="136" y="128"/>
                    </a:cubicBezTo>
                    <a:cubicBezTo>
                      <a:pt x="140" y="130"/>
                      <a:pt x="148" y="132"/>
                      <a:pt x="148" y="132"/>
                    </a:cubicBezTo>
                    <a:cubicBezTo>
                      <a:pt x="150" y="138"/>
                      <a:pt x="154" y="150"/>
                      <a:pt x="154" y="150"/>
                    </a:cubicBezTo>
                    <a:cubicBezTo>
                      <a:pt x="161" y="139"/>
                      <a:pt x="168" y="144"/>
                      <a:pt x="176" y="152"/>
                    </a:cubicBezTo>
                    <a:cubicBezTo>
                      <a:pt x="174" y="167"/>
                      <a:pt x="173" y="181"/>
                      <a:pt x="170" y="196"/>
                    </a:cubicBezTo>
                    <a:cubicBezTo>
                      <a:pt x="171" y="202"/>
                      <a:pt x="174" y="220"/>
                      <a:pt x="180" y="224"/>
                    </a:cubicBezTo>
                    <a:cubicBezTo>
                      <a:pt x="185" y="228"/>
                      <a:pt x="193" y="228"/>
                      <a:pt x="198" y="232"/>
                    </a:cubicBezTo>
                    <a:cubicBezTo>
                      <a:pt x="204" y="230"/>
                      <a:pt x="216" y="234"/>
                      <a:pt x="216" y="234"/>
                    </a:cubicBezTo>
                    <a:cubicBezTo>
                      <a:pt x="223" y="241"/>
                      <a:pt x="225" y="245"/>
                      <a:pt x="236" y="242"/>
                    </a:cubicBezTo>
                    <a:cubicBezTo>
                      <a:pt x="242" y="240"/>
                      <a:pt x="254" y="236"/>
                      <a:pt x="254" y="236"/>
                    </a:cubicBezTo>
                    <a:cubicBezTo>
                      <a:pt x="260" y="240"/>
                      <a:pt x="265" y="246"/>
                      <a:pt x="272" y="248"/>
                    </a:cubicBezTo>
                    <a:cubicBezTo>
                      <a:pt x="277" y="250"/>
                      <a:pt x="291" y="252"/>
                      <a:pt x="296" y="256"/>
                    </a:cubicBezTo>
                    <a:cubicBezTo>
                      <a:pt x="301" y="260"/>
                      <a:pt x="314" y="264"/>
                      <a:pt x="314" y="264"/>
                    </a:cubicBezTo>
                    <a:cubicBezTo>
                      <a:pt x="330" y="263"/>
                      <a:pt x="338" y="261"/>
                      <a:pt x="352" y="266"/>
                    </a:cubicBezTo>
                    <a:cubicBezTo>
                      <a:pt x="355" y="275"/>
                      <a:pt x="350" y="277"/>
                      <a:pt x="342" y="274"/>
                    </a:cubicBezTo>
                    <a:cubicBezTo>
                      <a:pt x="336" y="276"/>
                      <a:pt x="322" y="272"/>
                      <a:pt x="322" y="272"/>
                    </a:cubicBezTo>
                    <a:cubicBezTo>
                      <a:pt x="314" y="275"/>
                      <a:pt x="308" y="272"/>
                      <a:pt x="300" y="270"/>
                    </a:cubicBezTo>
                    <a:cubicBezTo>
                      <a:pt x="296" y="269"/>
                      <a:pt x="288" y="266"/>
                      <a:pt x="288" y="266"/>
                    </a:cubicBezTo>
                    <a:cubicBezTo>
                      <a:pt x="276" y="270"/>
                      <a:pt x="264" y="266"/>
                      <a:pt x="252" y="264"/>
                    </a:cubicBezTo>
                    <a:cubicBezTo>
                      <a:pt x="245" y="259"/>
                      <a:pt x="242" y="257"/>
                      <a:pt x="234" y="260"/>
                    </a:cubicBezTo>
                    <a:cubicBezTo>
                      <a:pt x="211" y="252"/>
                      <a:pt x="192" y="256"/>
                      <a:pt x="172" y="242"/>
                    </a:cubicBezTo>
                    <a:cubicBezTo>
                      <a:pt x="165" y="231"/>
                      <a:pt x="176" y="221"/>
                      <a:pt x="160" y="216"/>
                    </a:cubicBezTo>
                    <a:cubicBezTo>
                      <a:pt x="154" y="233"/>
                      <a:pt x="136" y="203"/>
                      <a:pt x="126" y="200"/>
                    </a:cubicBezTo>
                    <a:cubicBezTo>
                      <a:pt x="120" y="196"/>
                      <a:pt x="114" y="190"/>
                      <a:pt x="108" y="186"/>
                    </a:cubicBezTo>
                    <a:cubicBezTo>
                      <a:pt x="104" y="175"/>
                      <a:pt x="104" y="165"/>
                      <a:pt x="94" y="158"/>
                    </a:cubicBezTo>
                    <a:cubicBezTo>
                      <a:pt x="83" y="142"/>
                      <a:pt x="85" y="119"/>
                      <a:pt x="68" y="108"/>
                    </a:cubicBezTo>
                    <a:cubicBezTo>
                      <a:pt x="67" y="106"/>
                      <a:pt x="66" y="104"/>
                      <a:pt x="64" y="102"/>
                    </a:cubicBezTo>
                    <a:cubicBezTo>
                      <a:pt x="62" y="101"/>
                      <a:pt x="59" y="102"/>
                      <a:pt x="58" y="100"/>
                    </a:cubicBezTo>
                    <a:cubicBezTo>
                      <a:pt x="56" y="97"/>
                      <a:pt x="54" y="88"/>
                      <a:pt x="54" y="88"/>
                    </a:cubicBezTo>
                    <a:cubicBezTo>
                      <a:pt x="59" y="73"/>
                      <a:pt x="52" y="61"/>
                      <a:pt x="38" y="58"/>
                    </a:cubicBezTo>
                    <a:cubicBezTo>
                      <a:pt x="32" y="49"/>
                      <a:pt x="31" y="44"/>
                      <a:pt x="20" y="40"/>
                    </a:cubicBezTo>
                    <a:cubicBezTo>
                      <a:pt x="16" y="27"/>
                      <a:pt x="16" y="26"/>
                      <a:pt x="4" y="22"/>
                    </a:cubicBezTo>
                    <a:cubicBezTo>
                      <a:pt x="1" y="13"/>
                      <a:pt x="0" y="5"/>
                      <a:pt x="10" y="2"/>
                    </a:cubicBezTo>
                    <a:cubicBezTo>
                      <a:pt x="18" y="5"/>
                      <a:pt x="18" y="4"/>
                      <a:pt x="10" y="4"/>
                    </a:cubicBezTo>
                    <a:close/>
                  </a:path>
                </a:pathLst>
              </a:custGeom>
              <a:solidFill>
                <a:schemeClr val="folHlink"/>
              </a:solidFill>
              <a:ln w="9525">
                <a:noFill/>
                <a:round/>
                <a:headEnd/>
                <a:tailEnd/>
              </a:ln>
            </p:spPr>
            <p:txBody>
              <a:bodyPr/>
              <a:lstStyle/>
              <a:p>
                <a:endParaRPr lang="zh-CN" altLang="en-US"/>
              </a:p>
            </p:txBody>
          </p:sp>
          <p:sp>
            <p:nvSpPr>
              <p:cNvPr id="43" name="任意多边形 82958"/>
              <p:cNvSpPr>
                <a:spLocks noChangeArrowheads="1"/>
              </p:cNvSpPr>
              <p:nvPr userDrawn="1"/>
            </p:nvSpPr>
            <p:spPr bwMode="auto">
              <a:xfrm>
                <a:off x="2222" y="724"/>
                <a:ext cx="157" cy="167"/>
              </a:xfrm>
              <a:custGeom>
                <a:avLst/>
                <a:gdLst>
                  <a:gd name="T0" fmla="*/ 54 w 156"/>
                  <a:gd name="T1" fmla="*/ 36 h 206"/>
                  <a:gd name="T2" fmla="*/ 66 w 156"/>
                  <a:gd name="T3" fmla="*/ 31 h 206"/>
                  <a:gd name="T4" fmla="*/ 68 w 156"/>
                  <a:gd name="T5" fmla="*/ 28 h 206"/>
                  <a:gd name="T6" fmla="*/ 83 w 156"/>
                  <a:gd name="T7" fmla="*/ 24 h 206"/>
                  <a:gd name="T8" fmla="*/ 109 w 156"/>
                  <a:gd name="T9" fmla="*/ 12 h 206"/>
                  <a:gd name="T10" fmla="*/ 115 w 156"/>
                  <a:gd name="T11" fmla="*/ 2 h 206"/>
                  <a:gd name="T12" fmla="*/ 127 w 156"/>
                  <a:gd name="T13" fmla="*/ 0 h 206"/>
                  <a:gd name="T14" fmla="*/ 153 w 156"/>
                  <a:gd name="T15" fmla="*/ 15 h 206"/>
                  <a:gd name="T16" fmla="*/ 149 w 156"/>
                  <a:gd name="T17" fmla="*/ 24 h 206"/>
                  <a:gd name="T18" fmla="*/ 129 w 156"/>
                  <a:gd name="T19" fmla="*/ 34 h 206"/>
                  <a:gd name="T20" fmla="*/ 135 w 156"/>
                  <a:gd name="T21" fmla="*/ 50 h 206"/>
                  <a:gd name="T22" fmla="*/ 145 w 156"/>
                  <a:gd name="T23" fmla="*/ 58 h 206"/>
                  <a:gd name="T24" fmla="*/ 149 w 156"/>
                  <a:gd name="T25" fmla="*/ 68 h 206"/>
                  <a:gd name="T26" fmla="*/ 131 w 156"/>
                  <a:gd name="T27" fmla="*/ 68 h 206"/>
                  <a:gd name="T28" fmla="*/ 119 w 156"/>
                  <a:gd name="T29" fmla="*/ 78 h 206"/>
                  <a:gd name="T30" fmla="*/ 107 w 156"/>
                  <a:gd name="T31" fmla="*/ 83 h 206"/>
                  <a:gd name="T32" fmla="*/ 103 w 156"/>
                  <a:gd name="T33" fmla="*/ 106 h 206"/>
                  <a:gd name="T34" fmla="*/ 91 w 156"/>
                  <a:gd name="T35" fmla="*/ 108 h 206"/>
                  <a:gd name="T36" fmla="*/ 85 w 156"/>
                  <a:gd name="T37" fmla="*/ 109 h 206"/>
                  <a:gd name="T38" fmla="*/ 76 w 156"/>
                  <a:gd name="T39" fmla="*/ 108 h 206"/>
                  <a:gd name="T40" fmla="*/ 72 w 156"/>
                  <a:gd name="T41" fmla="*/ 101 h 206"/>
                  <a:gd name="T42" fmla="*/ 60 w 156"/>
                  <a:gd name="T43" fmla="*/ 99 h 206"/>
                  <a:gd name="T44" fmla="*/ 42 w 156"/>
                  <a:gd name="T45" fmla="*/ 103 h 206"/>
                  <a:gd name="T46" fmla="*/ 28 w 156"/>
                  <a:gd name="T47" fmla="*/ 99 h 206"/>
                  <a:gd name="T48" fmla="*/ 10 w 156"/>
                  <a:gd name="T49" fmla="*/ 79 h 206"/>
                  <a:gd name="T50" fmla="*/ 4 w 156"/>
                  <a:gd name="T51" fmla="*/ 69 h 206"/>
                  <a:gd name="T52" fmla="*/ 0 w 156"/>
                  <a:gd name="T53" fmla="*/ 63 h 206"/>
                  <a:gd name="T54" fmla="*/ 20 w 156"/>
                  <a:gd name="T55" fmla="*/ 51 h 206"/>
                  <a:gd name="T56" fmla="*/ 32 w 156"/>
                  <a:gd name="T57" fmla="*/ 55 h 206"/>
                  <a:gd name="T58" fmla="*/ 34 w 156"/>
                  <a:gd name="T59" fmla="*/ 43 h 206"/>
                  <a:gd name="T60" fmla="*/ 52 w 156"/>
                  <a:gd name="T61" fmla="*/ 37 h 206"/>
                  <a:gd name="T62" fmla="*/ 54 w 156"/>
                  <a:gd name="T63" fmla="*/ 36 h 20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56" h="206">
                    <a:moveTo>
                      <a:pt x="54" y="66"/>
                    </a:moveTo>
                    <a:cubicBezTo>
                      <a:pt x="58" y="63"/>
                      <a:pt x="64" y="63"/>
                      <a:pt x="66" y="58"/>
                    </a:cubicBezTo>
                    <a:cubicBezTo>
                      <a:pt x="67" y="56"/>
                      <a:pt x="67" y="53"/>
                      <a:pt x="68" y="52"/>
                    </a:cubicBezTo>
                    <a:cubicBezTo>
                      <a:pt x="71" y="49"/>
                      <a:pt x="80" y="44"/>
                      <a:pt x="80" y="44"/>
                    </a:cubicBezTo>
                    <a:cubicBezTo>
                      <a:pt x="113" y="55"/>
                      <a:pt x="85" y="29"/>
                      <a:pt x="106" y="22"/>
                    </a:cubicBezTo>
                    <a:cubicBezTo>
                      <a:pt x="110" y="17"/>
                      <a:pt x="108" y="9"/>
                      <a:pt x="112" y="4"/>
                    </a:cubicBezTo>
                    <a:cubicBezTo>
                      <a:pt x="115" y="1"/>
                      <a:pt x="124" y="0"/>
                      <a:pt x="124" y="0"/>
                    </a:cubicBezTo>
                    <a:cubicBezTo>
                      <a:pt x="138" y="14"/>
                      <a:pt x="126" y="23"/>
                      <a:pt x="150" y="28"/>
                    </a:cubicBezTo>
                    <a:cubicBezTo>
                      <a:pt x="156" y="36"/>
                      <a:pt x="154" y="39"/>
                      <a:pt x="146" y="44"/>
                    </a:cubicBezTo>
                    <a:cubicBezTo>
                      <a:pt x="141" y="52"/>
                      <a:pt x="135" y="61"/>
                      <a:pt x="126" y="64"/>
                    </a:cubicBezTo>
                    <a:cubicBezTo>
                      <a:pt x="118" y="75"/>
                      <a:pt x="128" y="83"/>
                      <a:pt x="132" y="94"/>
                    </a:cubicBezTo>
                    <a:cubicBezTo>
                      <a:pt x="129" y="103"/>
                      <a:pt x="135" y="105"/>
                      <a:pt x="142" y="110"/>
                    </a:cubicBezTo>
                    <a:cubicBezTo>
                      <a:pt x="145" y="119"/>
                      <a:pt x="141" y="120"/>
                      <a:pt x="146" y="128"/>
                    </a:cubicBezTo>
                    <a:cubicBezTo>
                      <a:pt x="142" y="139"/>
                      <a:pt x="135" y="133"/>
                      <a:pt x="128" y="128"/>
                    </a:cubicBezTo>
                    <a:cubicBezTo>
                      <a:pt x="116" y="132"/>
                      <a:pt x="122" y="136"/>
                      <a:pt x="116" y="146"/>
                    </a:cubicBezTo>
                    <a:cubicBezTo>
                      <a:pt x="113" y="151"/>
                      <a:pt x="108" y="152"/>
                      <a:pt x="104" y="156"/>
                    </a:cubicBezTo>
                    <a:cubicBezTo>
                      <a:pt x="107" y="167"/>
                      <a:pt x="112" y="191"/>
                      <a:pt x="100" y="198"/>
                    </a:cubicBezTo>
                    <a:cubicBezTo>
                      <a:pt x="96" y="200"/>
                      <a:pt x="92" y="200"/>
                      <a:pt x="88" y="202"/>
                    </a:cubicBezTo>
                    <a:cubicBezTo>
                      <a:pt x="86" y="203"/>
                      <a:pt x="84" y="205"/>
                      <a:pt x="82" y="206"/>
                    </a:cubicBezTo>
                    <a:cubicBezTo>
                      <a:pt x="80" y="205"/>
                      <a:pt x="77" y="204"/>
                      <a:pt x="76" y="202"/>
                    </a:cubicBezTo>
                    <a:cubicBezTo>
                      <a:pt x="74" y="198"/>
                      <a:pt x="76" y="191"/>
                      <a:pt x="72" y="190"/>
                    </a:cubicBezTo>
                    <a:cubicBezTo>
                      <a:pt x="68" y="189"/>
                      <a:pt x="60" y="186"/>
                      <a:pt x="60" y="186"/>
                    </a:cubicBezTo>
                    <a:cubicBezTo>
                      <a:pt x="53" y="188"/>
                      <a:pt x="49" y="192"/>
                      <a:pt x="42" y="194"/>
                    </a:cubicBezTo>
                    <a:cubicBezTo>
                      <a:pt x="34" y="189"/>
                      <a:pt x="37" y="183"/>
                      <a:pt x="28" y="186"/>
                    </a:cubicBezTo>
                    <a:cubicBezTo>
                      <a:pt x="12" y="181"/>
                      <a:pt x="19" y="161"/>
                      <a:pt x="10" y="148"/>
                    </a:cubicBezTo>
                    <a:cubicBezTo>
                      <a:pt x="5" y="121"/>
                      <a:pt x="11" y="147"/>
                      <a:pt x="4" y="130"/>
                    </a:cubicBezTo>
                    <a:cubicBezTo>
                      <a:pt x="2" y="126"/>
                      <a:pt x="0" y="118"/>
                      <a:pt x="0" y="118"/>
                    </a:cubicBezTo>
                    <a:cubicBezTo>
                      <a:pt x="2" y="95"/>
                      <a:pt x="0" y="83"/>
                      <a:pt x="20" y="96"/>
                    </a:cubicBezTo>
                    <a:cubicBezTo>
                      <a:pt x="23" y="105"/>
                      <a:pt x="23" y="110"/>
                      <a:pt x="32" y="104"/>
                    </a:cubicBezTo>
                    <a:cubicBezTo>
                      <a:pt x="35" y="95"/>
                      <a:pt x="29" y="88"/>
                      <a:pt x="34" y="80"/>
                    </a:cubicBezTo>
                    <a:cubicBezTo>
                      <a:pt x="36" y="76"/>
                      <a:pt x="48" y="73"/>
                      <a:pt x="52" y="70"/>
                    </a:cubicBezTo>
                    <a:cubicBezTo>
                      <a:pt x="57" y="63"/>
                      <a:pt x="58" y="62"/>
                      <a:pt x="54" y="66"/>
                    </a:cubicBezTo>
                    <a:close/>
                  </a:path>
                </a:pathLst>
              </a:custGeom>
              <a:solidFill>
                <a:schemeClr val="folHlink"/>
              </a:solidFill>
              <a:ln w="9525">
                <a:noFill/>
                <a:round/>
                <a:headEnd/>
                <a:tailEnd/>
              </a:ln>
            </p:spPr>
            <p:txBody>
              <a:bodyPr/>
              <a:lstStyle/>
              <a:p>
                <a:endParaRPr lang="zh-CN" altLang="en-US"/>
              </a:p>
            </p:txBody>
          </p:sp>
          <p:sp>
            <p:nvSpPr>
              <p:cNvPr id="44" name="任意多边形 82959"/>
              <p:cNvSpPr>
                <a:spLocks noChangeArrowheads="1"/>
              </p:cNvSpPr>
              <p:nvPr userDrawn="1"/>
            </p:nvSpPr>
            <p:spPr bwMode="auto">
              <a:xfrm>
                <a:off x="2375" y="800"/>
                <a:ext cx="110" cy="32"/>
              </a:xfrm>
              <a:custGeom>
                <a:avLst/>
                <a:gdLst>
                  <a:gd name="T0" fmla="*/ 4 w 109"/>
                  <a:gd name="T1" fmla="*/ 19 h 38"/>
                  <a:gd name="T2" fmla="*/ 18 w 109"/>
                  <a:gd name="T3" fmla="*/ 6 h 38"/>
                  <a:gd name="T4" fmla="*/ 46 w 109"/>
                  <a:gd name="T5" fmla="*/ 12 h 38"/>
                  <a:gd name="T6" fmla="*/ 75 w 109"/>
                  <a:gd name="T7" fmla="*/ 8 h 38"/>
                  <a:gd name="T8" fmla="*/ 93 w 109"/>
                  <a:gd name="T9" fmla="*/ 0 h 38"/>
                  <a:gd name="T10" fmla="*/ 79 w 109"/>
                  <a:gd name="T11" fmla="*/ 16 h 38"/>
                  <a:gd name="T12" fmla="*/ 63 w 109"/>
                  <a:gd name="T13" fmla="*/ 23 h 38"/>
                  <a:gd name="T14" fmla="*/ 42 w 109"/>
                  <a:gd name="T15" fmla="*/ 19 h 38"/>
                  <a:gd name="T16" fmla="*/ 14 w 109"/>
                  <a:gd name="T17" fmla="*/ 18 h 38"/>
                  <a:gd name="T18" fmla="*/ 4 w 109"/>
                  <a:gd name="T19" fmla="*/ 19 h 3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9" h="38">
                    <a:moveTo>
                      <a:pt x="4" y="32"/>
                    </a:moveTo>
                    <a:cubicBezTo>
                      <a:pt x="7" y="22"/>
                      <a:pt x="7" y="14"/>
                      <a:pt x="18" y="10"/>
                    </a:cubicBezTo>
                    <a:cubicBezTo>
                      <a:pt x="28" y="12"/>
                      <a:pt x="37" y="14"/>
                      <a:pt x="46" y="20"/>
                    </a:cubicBezTo>
                    <a:cubicBezTo>
                      <a:pt x="62" y="15"/>
                      <a:pt x="54" y="17"/>
                      <a:pt x="72" y="14"/>
                    </a:cubicBezTo>
                    <a:cubicBezTo>
                      <a:pt x="77" y="9"/>
                      <a:pt x="90" y="0"/>
                      <a:pt x="90" y="0"/>
                    </a:cubicBezTo>
                    <a:cubicBezTo>
                      <a:pt x="109" y="6"/>
                      <a:pt x="85" y="23"/>
                      <a:pt x="76" y="26"/>
                    </a:cubicBezTo>
                    <a:cubicBezTo>
                      <a:pt x="71" y="33"/>
                      <a:pt x="68" y="35"/>
                      <a:pt x="60" y="38"/>
                    </a:cubicBezTo>
                    <a:cubicBezTo>
                      <a:pt x="54" y="36"/>
                      <a:pt x="42" y="32"/>
                      <a:pt x="42" y="32"/>
                    </a:cubicBezTo>
                    <a:cubicBezTo>
                      <a:pt x="33" y="23"/>
                      <a:pt x="26" y="26"/>
                      <a:pt x="14" y="30"/>
                    </a:cubicBezTo>
                    <a:cubicBezTo>
                      <a:pt x="1" y="28"/>
                      <a:pt x="0" y="24"/>
                      <a:pt x="4" y="32"/>
                    </a:cubicBezTo>
                    <a:close/>
                  </a:path>
                </a:pathLst>
              </a:custGeom>
              <a:solidFill>
                <a:schemeClr val="folHlink"/>
              </a:solidFill>
              <a:ln w="9525">
                <a:noFill/>
                <a:round/>
                <a:headEnd/>
                <a:tailEnd/>
              </a:ln>
            </p:spPr>
            <p:txBody>
              <a:bodyPr/>
              <a:lstStyle/>
              <a:p>
                <a:endParaRPr lang="zh-CN" altLang="en-US"/>
              </a:p>
            </p:txBody>
          </p:sp>
          <p:sp>
            <p:nvSpPr>
              <p:cNvPr id="45" name="任意多边形 82960"/>
              <p:cNvSpPr>
                <a:spLocks noChangeArrowheads="1"/>
              </p:cNvSpPr>
              <p:nvPr userDrawn="1"/>
            </p:nvSpPr>
            <p:spPr bwMode="auto">
              <a:xfrm>
                <a:off x="2370" y="839"/>
                <a:ext cx="75" cy="84"/>
              </a:xfrm>
              <a:custGeom>
                <a:avLst/>
                <a:gdLst>
                  <a:gd name="T0" fmla="*/ 8 w 76"/>
                  <a:gd name="T1" fmla="*/ 10 h 104"/>
                  <a:gd name="T2" fmla="*/ 18 w 76"/>
                  <a:gd name="T3" fmla="*/ 0 h 104"/>
                  <a:gd name="T4" fmla="*/ 34 w 76"/>
                  <a:gd name="T5" fmla="*/ 10 h 104"/>
                  <a:gd name="T6" fmla="*/ 59 w 76"/>
                  <a:gd name="T7" fmla="*/ 2 h 104"/>
                  <a:gd name="T8" fmla="*/ 43 w 76"/>
                  <a:gd name="T9" fmla="*/ 18 h 104"/>
                  <a:gd name="T10" fmla="*/ 51 w 76"/>
                  <a:gd name="T11" fmla="*/ 26 h 104"/>
                  <a:gd name="T12" fmla="*/ 55 w 76"/>
                  <a:gd name="T13" fmla="*/ 32 h 104"/>
                  <a:gd name="T14" fmla="*/ 43 w 76"/>
                  <a:gd name="T15" fmla="*/ 39 h 104"/>
                  <a:gd name="T16" fmla="*/ 34 w 76"/>
                  <a:gd name="T17" fmla="*/ 32 h 104"/>
                  <a:gd name="T18" fmla="*/ 22 w 76"/>
                  <a:gd name="T19" fmla="*/ 26 h 104"/>
                  <a:gd name="T20" fmla="*/ 28 w 76"/>
                  <a:gd name="T21" fmla="*/ 36 h 104"/>
                  <a:gd name="T22" fmla="*/ 30 w 76"/>
                  <a:gd name="T23" fmla="*/ 39 h 104"/>
                  <a:gd name="T24" fmla="*/ 20 w 76"/>
                  <a:gd name="T25" fmla="*/ 55 h 104"/>
                  <a:gd name="T26" fmla="*/ 12 w 76"/>
                  <a:gd name="T27" fmla="*/ 53 h 104"/>
                  <a:gd name="T28" fmla="*/ 8 w 76"/>
                  <a:gd name="T29" fmla="*/ 48 h 104"/>
                  <a:gd name="T30" fmla="*/ 0 w 76"/>
                  <a:gd name="T31" fmla="*/ 29 h 104"/>
                  <a:gd name="T32" fmla="*/ 2 w 76"/>
                  <a:gd name="T33" fmla="*/ 15 h 104"/>
                  <a:gd name="T34" fmla="*/ 8 w 76"/>
                  <a:gd name="T35" fmla="*/ 10 h 10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76" h="104">
                    <a:moveTo>
                      <a:pt x="8" y="18"/>
                    </a:moveTo>
                    <a:cubicBezTo>
                      <a:pt x="10" y="8"/>
                      <a:pt x="9" y="3"/>
                      <a:pt x="18" y="0"/>
                    </a:cubicBezTo>
                    <a:cubicBezTo>
                      <a:pt x="28" y="3"/>
                      <a:pt x="25" y="12"/>
                      <a:pt x="34" y="18"/>
                    </a:cubicBezTo>
                    <a:cubicBezTo>
                      <a:pt x="46" y="16"/>
                      <a:pt x="51" y="8"/>
                      <a:pt x="62" y="4"/>
                    </a:cubicBezTo>
                    <a:cubicBezTo>
                      <a:pt x="76" y="9"/>
                      <a:pt x="56" y="31"/>
                      <a:pt x="46" y="34"/>
                    </a:cubicBezTo>
                    <a:cubicBezTo>
                      <a:pt x="51" y="56"/>
                      <a:pt x="43" y="29"/>
                      <a:pt x="54" y="48"/>
                    </a:cubicBezTo>
                    <a:cubicBezTo>
                      <a:pt x="56" y="52"/>
                      <a:pt x="58" y="60"/>
                      <a:pt x="58" y="60"/>
                    </a:cubicBezTo>
                    <a:cubicBezTo>
                      <a:pt x="55" y="68"/>
                      <a:pt x="54" y="71"/>
                      <a:pt x="46" y="74"/>
                    </a:cubicBezTo>
                    <a:cubicBezTo>
                      <a:pt x="38" y="71"/>
                      <a:pt x="37" y="68"/>
                      <a:pt x="34" y="60"/>
                    </a:cubicBezTo>
                    <a:cubicBezTo>
                      <a:pt x="33" y="50"/>
                      <a:pt x="32" y="33"/>
                      <a:pt x="22" y="48"/>
                    </a:cubicBezTo>
                    <a:cubicBezTo>
                      <a:pt x="25" y="60"/>
                      <a:pt x="23" y="53"/>
                      <a:pt x="28" y="68"/>
                    </a:cubicBezTo>
                    <a:cubicBezTo>
                      <a:pt x="29" y="70"/>
                      <a:pt x="30" y="74"/>
                      <a:pt x="30" y="74"/>
                    </a:cubicBezTo>
                    <a:cubicBezTo>
                      <a:pt x="24" y="84"/>
                      <a:pt x="22" y="93"/>
                      <a:pt x="20" y="104"/>
                    </a:cubicBezTo>
                    <a:cubicBezTo>
                      <a:pt x="17" y="103"/>
                      <a:pt x="14" y="104"/>
                      <a:pt x="12" y="102"/>
                    </a:cubicBezTo>
                    <a:cubicBezTo>
                      <a:pt x="9" y="99"/>
                      <a:pt x="8" y="90"/>
                      <a:pt x="8" y="90"/>
                    </a:cubicBezTo>
                    <a:cubicBezTo>
                      <a:pt x="13" y="75"/>
                      <a:pt x="14" y="64"/>
                      <a:pt x="0" y="54"/>
                    </a:cubicBezTo>
                    <a:cubicBezTo>
                      <a:pt x="1" y="46"/>
                      <a:pt x="1" y="38"/>
                      <a:pt x="2" y="30"/>
                    </a:cubicBezTo>
                    <a:cubicBezTo>
                      <a:pt x="2" y="27"/>
                      <a:pt x="13" y="2"/>
                      <a:pt x="8" y="18"/>
                    </a:cubicBezTo>
                    <a:close/>
                  </a:path>
                </a:pathLst>
              </a:custGeom>
              <a:solidFill>
                <a:schemeClr val="folHlink"/>
              </a:solidFill>
              <a:ln w="9525">
                <a:noFill/>
                <a:round/>
                <a:headEnd/>
                <a:tailEnd/>
              </a:ln>
            </p:spPr>
            <p:txBody>
              <a:bodyPr/>
              <a:lstStyle/>
              <a:p>
                <a:endParaRPr lang="zh-CN" altLang="en-US"/>
              </a:p>
            </p:txBody>
          </p:sp>
          <p:sp>
            <p:nvSpPr>
              <p:cNvPr id="46" name="任意多边形 82961"/>
              <p:cNvSpPr>
                <a:spLocks noChangeArrowheads="1"/>
              </p:cNvSpPr>
              <p:nvPr userDrawn="1"/>
            </p:nvSpPr>
            <p:spPr bwMode="auto">
              <a:xfrm>
                <a:off x="2497" y="793"/>
                <a:ext cx="37" cy="49"/>
              </a:xfrm>
              <a:custGeom>
                <a:avLst/>
                <a:gdLst>
                  <a:gd name="T0" fmla="*/ 3 w 37"/>
                  <a:gd name="T1" fmla="*/ 14 h 61"/>
                  <a:gd name="T2" fmla="*/ 13 w 37"/>
                  <a:gd name="T3" fmla="*/ 0 h 61"/>
                  <a:gd name="T4" fmla="*/ 15 w 37"/>
                  <a:gd name="T5" fmla="*/ 14 h 61"/>
                  <a:gd name="T6" fmla="*/ 37 w 37"/>
                  <a:gd name="T7" fmla="*/ 20 h 61"/>
                  <a:gd name="T8" fmla="*/ 19 w 37"/>
                  <a:gd name="T9" fmla="*/ 22 h 61"/>
                  <a:gd name="T10" fmla="*/ 5 w 37"/>
                  <a:gd name="T11" fmla="*/ 31 h 61"/>
                  <a:gd name="T12" fmla="*/ 1 w 37"/>
                  <a:gd name="T13" fmla="*/ 18 h 61"/>
                  <a:gd name="T14" fmla="*/ 3 w 37"/>
                  <a:gd name="T15" fmla="*/ 14 h 6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7" h="61">
                    <a:moveTo>
                      <a:pt x="3" y="28"/>
                    </a:moveTo>
                    <a:cubicBezTo>
                      <a:pt x="5" y="14"/>
                      <a:pt x="2" y="7"/>
                      <a:pt x="13" y="0"/>
                    </a:cubicBezTo>
                    <a:cubicBezTo>
                      <a:pt x="26" y="9"/>
                      <a:pt x="23" y="17"/>
                      <a:pt x="15" y="28"/>
                    </a:cubicBezTo>
                    <a:cubicBezTo>
                      <a:pt x="25" y="31"/>
                      <a:pt x="33" y="27"/>
                      <a:pt x="37" y="38"/>
                    </a:cubicBezTo>
                    <a:cubicBezTo>
                      <a:pt x="30" y="45"/>
                      <a:pt x="28" y="47"/>
                      <a:pt x="19" y="44"/>
                    </a:cubicBezTo>
                    <a:cubicBezTo>
                      <a:pt x="13" y="54"/>
                      <a:pt x="18" y="61"/>
                      <a:pt x="5" y="58"/>
                    </a:cubicBezTo>
                    <a:cubicBezTo>
                      <a:pt x="0" y="50"/>
                      <a:pt x="3" y="44"/>
                      <a:pt x="1" y="34"/>
                    </a:cubicBezTo>
                    <a:cubicBezTo>
                      <a:pt x="2" y="32"/>
                      <a:pt x="3" y="28"/>
                      <a:pt x="3" y="28"/>
                    </a:cubicBezTo>
                    <a:close/>
                  </a:path>
                </a:pathLst>
              </a:custGeom>
              <a:solidFill>
                <a:schemeClr val="folHlink"/>
              </a:solidFill>
              <a:ln w="9525">
                <a:noFill/>
                <a:round/>
                <a:headEnd/>
                <a:tailEnd/>
              </a:ln>
            </p:spPr>
            <p:txBody>
              <a:bodyPr/>
              <a:lstStyle/>
              <a:p>
                <a:endParaRPr lang="zh-CN" altLang="en-US"/>
              </a:p>
            </p:txBody>
          </p:sp>
          <p:sp>
            <p:nvSpPr>
              <p:cNvPr id="47" name="任意多边形 82962"/>
              <p:cNvSpPr>
                <a:spLocks noChangeArrowheads="1"/>
              </p:cNvSpPr>
              <p:nvPr userDrawn="1"/>
            </p:nvSpPr>
            <p:spPr bwMode="auto">
              <a:xfrm>
                <a:off x="2506" y="869"/>
                <a:ext cx="47" cy="24"/>
              </a:xfrm>
              <a:custGeom>
                <a:avLst/>
                <a:gdLst>
                  <a:gd name="T0" fmla="*/ 7 w 49"/>
                  <a:gd name="T1" fmla="*/ 0 h 29"/>
                  <a:gd name="T2" fmla="*/ 26 w 49"/>
                  <a:gd name="T3" fmla="*/ 0 h 29"/>
                  <a:gd name="T4" fmla="*/ 43 w 49"/>
                  <a:gd name="T5" fmla="*/ 9 h 29"/>
                  <a:gd name="T6" fmla="*/ 32 w 49"/>
                  <a:gd name="T7" fmla="*/ 8 h 29"/>
                  <a:gd name="T8" fmla="*/ 3 w 49"/>
                  <a:gd name="T9" fmla="*/ 9 h 29"/>
                  <a:gd name="T10" fmla="*/ 7 w 49"/>
                  <a:gd name="T11" fmla="*/ 0 h 2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9" h="29">
                    <a:moveTo>
                      <a:pt x="7" y="0"/>
                    </a:moveTo>
                    <a:cubicBezTo>
                      <a:pt x="15" y="6"/>
                      <a:pt x="19" y="2"/>
                      <a:pt x="29" y="0"/>
                    </a:cubicBezTo>
                    <a:cubicBezTo>
                      <a:pt x="45" y="5"/>
                      <a:pt x="40" y="3"/>
                      <a:pt x="49" y="16"/>
                    </a:cubicBezTo>
                    <a:cubicBezTo>
                      <a:pt x="46" y="29"/>
                      <a:pt x="42" y="21"/>
                      <a:pt x="35" y="14"/>
                    </a:cubicBezTo>
                    <a:cubicBezTo>
                      <a:pt x="26" y="15"/>
                      <a:pt x="12" y="19"/>
                      <a:pt x="3" y="16"/>
                    </a:cubicBezTo>
                    <a:cubicBezTo>
                      <a:pt x="0" y="6"/>
                      <a:pt x="7" y="10"/>
                      <a:pt x="7" y="0"/>
                    </a:cubicBezTo>
                    <a:close/>
                  </a:path>
                </a:pathLst>
              </a:custGeom>
              <a:solidFill>
                <a:schemeClr val="folHlink"/>
              </a:solidFill>
              <a:ln w="9525">
                <a:noFill/>
                <a:round/>
                <a:headEnd/>
                <a:tailEnd/>
              </a:ln>
            </p:spPr>
            <p:txBody>
              <a:bodyPr/>
              <a:lstStyle/>
              <a:p>
                <a:endParaRPr lang="zh-CN" altLang="en-US"/>
              </a:p>
            </p:txBody>
          </p:sp>
          <p:sp>
            <p:nvSpPr>
              <p:cNvPr id="48" name="任意多边形 82963"/>
              <p:cNvSpPr>
                <a:spLocks noChangeArrowheads="1"/>
              </p:cNvSpPr>
              <p:nvPr userDrawn="1"/>
            </p:nvSpPr>
            <p:spPr bwMode="auto">
              <a:xfrm>
                <a:off x="2555" y="832"/>
                <a:ext cx="61" cy="42"/>
              </a:xfrm>
              <a:custGeom>
                <a:avLst/>
                <a:gdLst>
                  <a:gd name="T0" fmla="*/ 21 w 61"/>
                  <a:gd name="T1" fmla="*/ 25 h 48"/>
                  <a:gd name="T2" fmla="*/ 15 w 61"/>
                  <a:gd name="T3" fmla="*/ 18 h 48"/>
                  <a:gd name="T4" fmla="*/ 3 w 61"/>
                  <a:gd name="T5" fmla="*/ 15 h 48"/>
                  <a:gd name="T6" fmla="*/ 13 w 61"/>
                  <a:gd name="T7" fmla="*/ 5 h 48"/>
                  <a:gd name="T8" fmla="*/ 25 w 61"/>
                  <a:gd name="T9" fmla="*/ 0 h 48"/>
                  <a:gd name="T10" fmla="*/ 49 w 61"/>
                  <a:gd name="T11" fmla="*/ 7 h 48"/>
                  <a:gd name="T12" fmla="*/ 53 w 61"/>
                  <a:gd name="T13" fmla="*/ 14 h 48"/>
                  <a:gd name="T14" fmla="*/ 61 w 61"/>
                  <a:gd name="T15" fmla="*/ 22 h 48"/>
                  <a:gd name="T16" fmla="*/ 41 w 61"/>
                  <a:gd name="T17" fmla="*/ 25 h 48"/>
                  <a:gd name="T18" fmla="*/ 23 w 61"/>
                  <a:gd name="T19" fmla="*/ 30 h 48"/>
                  <a:gd name="T20" fmla="*/ 21 w 61"/>
                  <a:gd name="T21" fmla="*/ 25 h 4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1" h="48">
                    <a:moveTo>
                      <a:pt x="21" y="38"/>
                    </a:moveTo>
                    <a:cubicBezTo>
                      <a:pt x="19" y="34"/>
                      <a:pt x="19" y="29"/>
                      <a:pt x="15" y="26"/>
                    </a:cubicBezTo>
                    <a:cubicBezTo>
                      <a:pt x="12" y="24"/>
                      <a:pt x="3" y="22"/>
                      <a:pt x="3" y="22"/>
                    </a:cubicBezTo>
                    <a:cubicBezTo>
                      <a:pt x="0" y="12"/>
                      <a:pt x="5" y="12"/>
                      <a:pt x="13" y="8"/>
                    </a:cubicBezTo>
                    <a:cubicBezTo>
                      <a:pt x="17" y="6"/>
                      <a:pt x="25" y="0"/>
                      <a:pt x="25" y="0"/>
                    </a:cubicBezTo>
                    <a:cubicBezTo>
                      <a:pt x="37" y="2"/>
                      <a:pt x="41" y="2"/>
                      <a:pt x="49" y="10"/>
                    </a:cubicBezTo>
                    <a:cubicBezTo>
                      <a:pt x="45" y="21"/>
                      <a:pt x="46" y="12"/>
                      <a:pt x="53" y="20"/>
                    </a:cubicBezTo>
                    <a:cubicBezTo>
                      <a:pt x="56" y="24"/>
                      <a:pt x="61" y="32"/>
                      <a:pt x="61" y="32"/>
                    </a:cubicBezTo>
                    <a:cubicBezTo>
                      <a:pt x="56" y="47"/>
                      <a:pt x="53" y="42"/>
                      <a:pt x="41" y="38"/>
                    </a:cubicBezTo>
                    <a:cubicBezTo>
                      <a:pt x="27" y="47"/>
                      <a:pt x="34" y="48"/>
                      <a:pt x="23" y="44"/>
                    </a:cubicBezTo>
                    <a:cubicBezTo>
                      <a:pt x="22" y="42"/>
                      <a:pt x="21" y="38"/>
                      <a:pt x="21" y="38"/>
                    </a:cubicBezTo>
                    <a:close/>
                  </a:path>
                </a:pathLst>
              </a:custGeom>
              <a:solidFill>
                <a:schemeClr val="folHlink"/>
              </a:solidFill>
              <a:ln w="9525">
                <a:noFill/>
                <a:round/>
                <a:headEnd/>
                <a:tailEnd/>
              </a:ln>
            </p:spPr>
            <p:txBody>
              <a:bodyPr/>
              <a:lstStyle/>
              <a:p>
                <a:endParaRPr lang="zh-CN" altLang="en-US"/>
              </a:p>
            </p:txBody>
          </p:sp>
          <p:sp>
            <p:nvSpPr>
              <p:cNvPr id="49" name="任意多边形 82964"/>
              <p:cNvSpPr>
                <a:spLocks noChangeArrowheads="1"/>
              </p:cNvSpPr>
              <p:nvPr userDrawn="1"/>
            </p:nvSpPr>
            <p:spPr bwMode="auto">
              <a:xfrm>
                <a:off x="2572" y="852"/>
                <a:ext cx="286" cy="149"/>
              </a:xfrm>
              <a:custGeom>
                <a:avLst/>
                <a:gdLst>
                  <a:gd name="T0" fmla="*/ 46 w 286"/>
                  <a:gd name="T1" fmla="*/ 16 h 182"/>
                  <a:gd name="T2" fmla="*/ 36 w 286"/>
                  <a:gd name="T3" fmla="*/ 7 h 182"/>
                  <a:gd name="T4" fmla="*/ 26 w 286"/>
                  <a:gd name="T5" fmla="*/ 16 h 182"/>
                  <a:gd name="T6" fmla="*/ 0 w 286"/>
                  <a:gd name="T7" fmla="*/ 13 h 182"/>
                  <a:gd name="T8" fmla="*/ 10 w 286"/>
                  <a:gd name="T9" fmla="*/ 23 h 182"/>
                  <a:gd name="T10" fmla="*/ 16 w 286"/>
                  <a:gd name="T11" fmla="*/ 34 h 182"/>
                  <a:gd name="T12" fmla="*/ 24 w 286"/>
                  <a:gd name="T13" fmla="*/ 26 h 182"/>
                  <a:gd name="T14" fmla="*/ 30 w 286"/>
                  <a:gd name="T15" fmla="*/ 24 h 182"/>
                  <a:gd name="T16" fmla="*/ 48 w 286"/>
                  <a:gd name="T17" fmla="*/ 31 h 182"/>
                  <a:gd name="T18" fmla="*/ 70 w 286"/>
                  <a:gd name="T19" fmla="*/ 34 h 182"/>
                  <a:gd name="T20" fmla="*/ 88 w 286"/>
                  <a:gd name="T21" fmla="*/ 39 h 182"/>
                  <a:gd name="T22" fmla="*/ 106 w 286"/>
                  <a:gd name="T23" fmla="*/ 56 h 182"/>
                  <a:gd name="T24" fmla="*/ 104 w 286"/>
                  <a:gd name="T25" fmla="*/ 67 h 182"/>
                  <a:gd name="T26" fmla="*/ 98 w 286"/>
                  <a:gd name="T27" fmla="*/ 74 h 182"/>
                  <a:gd name="T28" fmla="*/ 122 w 286"/>
                  <a:gd name="T29" fmla="*/ 70 h 182"/>
                  <a:gd name="T30" fmla="*/ 140 w 286"/>
                  <a:gd name="T31" fmla="*/ 77 h 182"/>
                  <a:gd name="T32" fmla="*/ 168 w 286"/>
                  <a:gd name="T33" fmla="*/ 81 h 182"/>
                  <a:gd name="T34" fmla="*/ 174 w 286"/>
                  <a:gd name="T35" fmla="*/ 80 h 182"/>
                  <a:gd name="T36" fmla="*/ 168 w 286"/>
                  <a:gd name="T37" fmla="*/ 74 h 182"/>
                  <a:gd name="T38" fmla="*/ 178 w 286"/>
                  <a:gd name="T39" fmla="*/ 75 h 182"/>
                  <a:gd name="T40" fmla="*/ 186 w 286"/>
                  <a:gd name="T41" fmla="*/ 65 h 182"/>
                  <a:gd name="T42" fmla="*/ 202 w 286"/>
                  <a:gd name="T43" fmla="*/ 67 h 182"/>
                  <a:gd name="T44" fmla="*/ 214 w 286"/>
                  <a:gd name="T45" fmla="*/ 71 h 182"/>
                  <a:gd name="T46" fmla="*/ 244 w 286"/>
                  <a:gd name="T47" fmla="*/ 93 h 182"/>
                  <a:gd name="T48" fmla="*/ 262 w 286"/>
                  <a:gd name="T49" fmla="*/ 98 h 182"/>
                  <a:gd name="T50" fmla="*/ 284 w 286"/>
                  <a:gd name="T51" fmla="*/ 93 h 182"/>
                  <a:gd name="T52" fmla="*/ 268 w 286"/>
                  <a:gd name="T53" fmla="*/ 88 h 182"/>
                  <a:gd name="T54" fmla="*/ 256 w 286"/>
                  <a:gd name="T55" fmla="*/ 76 h 182"/>
                  <a:gd name="T56" fmla="*/ 250 w 286"/>
                  <a:gd name="T57" fmla="*/ 72 h 182"/>
                  <a:gd name="T58" fmla="*/ 248 w 286"/>
                  <a:gd name="T59" fmla="*/ 67 h 182"/>
                  <a:gd name="T60" fmla="*/ 236 w 286"/>
                  <a:gd name="T61" fmla="*/ 64 h 182"/>
                  <a:gd name="T62" fmla="*/ 240 w 286"/>
                  <a:gd name="T63" fmla="*/ 53 h 182"/>
                  <a:gd name="T64" fmla="*/ 220 w 286"/>
                  <a:gd name="T65" fmla="*/ 47 h 182"/>
                  <a:gd name="T66" fmla="*/ 210 w 286"/>
                  <a:gd name="T67" fmla="*/ 38 h 182"/>
                  <a:gd name="T68" fmla="*/ 190 w 286"/>
                  <a:gd name="T69" fmla="*/ 29 h 182"/>
                  <a:gd name="T70" fmla="*/ 168 w 286"/>
                  <a:gd name="T71" fmla="*/ 20 h 182"/>
                  <a:gd name="T72" fmla="*/ 156 w 286"/>
                  <a:gd name="T73" fmla="*/ 19 h 182"/>
                  <a:gd name="T74" fmla="*/ 120 w 286"/>
                  <a:gd name="T75" fmla="*/ 9 h 182"/>
                  <a:gd name="T76" fmla="*/ 102 w 286"/>
                  <a:gd name="T77" fmla="*/ 2 h 182"/>
                  <a:gd name="T78" fmla="*/ 96 w 286"/>
                  <a:gd name="T79" fmla="*/ 0 h 182"/>
                  <a:gd name="T80" fmla="*/ 70 w 286"/>
                  <a:gd name="T81" fmla="*/ 6 h 182"/>
                  <a:gd name="T82" fmla="*/ 56 w 286"/>
                  <a:gd name="T83" fmla="*/ 17 h 182"/>
                  <a:gd name="T84" fmla="*/ 46 w 286"/>
                  <a:gd name="T85" fmla="*/ 16 h 182"/>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286" h="182">
                    <a:moveTo>
                      <a:pt x="46" y="28"/>
                    </a:moveTo>
                    <a:cubicBezTo>
                      <a:pt x="41" y="14"/>
                      <a:pt x="46" y="17"/>
                      <a:pt x="36" y="14"/>
                    </a:cubicBezTo>
                    <a:cubicBezTo>
                      <a:pt x="31" y="17"/>
                      <a:pt x="26" y="30"/>
                      <a:pt x="26" y="30"/>
                    </a:cubicBezTo>
                    <a:cubicBezTo>
                      <a:pt x="12" y="25"/>
                      <a:pt x="19" y="21"/>
                      <a:pt x="0" y="24"/>
                    </a:cubicBezTo>
                    <a:cubicBezTo>
                      <a:pt x="2" y="33"/>
                      <a:pt x="2" y="37"/>
                      <a:pt x="10" y="42"/>
                    </a:cubicBezTo>
                    <a:cubicBezTo>
                      <a:pt x="12" y="49"/>
                      <a:pt x="14" y="55"/>
                      <a:pt x="16" y="62"/>
                    </a:cubicBezTo>
                    <a:cubicBezTo>
                      <a:pt x="24" y="59"/>
                      <a:pt x="27" y="57"/>
                      <a:pt x="24" y="48"/>
                    </a:cubicBezTo>
                    <a:cubicBezTo>
                      <a:pt x="26" y="47"/>
                      <a:pt x="28" y="43"/>
                      <a:pt x="30" y="44"/>
                    </a:cubicBezTo>
                    <a:cubicBezTo>
                      <a:pt x="48" y="48"/>
                      <a:pt x="36" y="52"/>
                      <a:pt x="48" y="56"/>
                    </a:cubicBezTo>
                    <a:cubicBezTo>
                      <a:pt x="74" y="65"/>
                      <a:pt x="47" y="56"/>
                      <a:pt x="70" y="62"/>
                    </a:cubicBezTo>
                    <a:cubicBezTo>
                      <a:pt x="77" y="64"/>
                      <a:pt x="88" y="72"/>
                      <a:pt x="88" y="72"/>
                    </a:cubicBezTo>
                    <a:cubicBezTo>
                      <a:pt x="96" y="84"/>
                      <a:pt x="102" y="87"/>
                      <a:pt x="106" y="102"/>
                    </a:cubicBezTo>
                    <a:cubicBezTo>
                      <a:pt x="105" y="109"/>
                      <a:pt x="106" y="115"/>
                      <a:pt x="104" y="122"/>
                    </a:cubicBezTo>
                    <a:cubicBezTo>
                      <a:pt x="103" y="126"/>
                      <a:pt x="94" y="132"/>
                      <a:pt x="98" y="134"/>
                    </a:cubicBezTo>
                    <a:cubicBezTo>
                      <a:pt x="106" y="137"/>
                      <a:pt x="122" y="128"/>
                      <a:pt x="122" y="128"/>
                    </a:cubicBezTo>
                    <a:cubicBezTo>
                      <a:pt x="130" y="131"/>
                      <a:pt x="133" y="135"/>
                      <a:pt x="140" y="140"/>
                    </a:cubicBezTo>
                    <a:cubicBezTo>
                      <a:pt x="148" y="145"/>
                      <a:pt x="159" y="145"/>
                      <a:pt x="168" y="148"/>
                    </a:cubicBezTo>
                    <a:cubicBezTo>
                      <a:pt x="170" y="147"/>
                      <a:pt x="173" y="148"/>
                      <a:pt x="174" y="146"/>
                    </a:cubicBezTo>
                    <a:cubicBezTo>
                      <a:pt x="176" y="142"/>
                      <a:pt x="164" y="136"/>
                      <a:pt x="168" y="134"/>
                    </a:cubicBezTo>
                    <a:cubicBezTo>
                      <a:pt x="171" y="132"/>
                      <a:pt x="175" y="135"/>
                      <a:pt x="178" y="136"/>
                    </a:cubicBezTo>
                    <a:cubicBezTo>
                      <a:pt x="182" y="131"/>
                      <a:pt x="186" y="118"/>
                      <a:pt x="186" y="118"/>
                    </a:cubicBezTo>
                    <a:cubicBezTo>
                      <a:pt x="189" y="119"/>
                      <a:pt x="199" y="120"/>
                      <a:pt x="202" y="122"/>
                    </a:cubicBezTo>
                    <a:cubicBezTo>
                      <a:pt x="206" y="124"/>
                      <a:pt x="214" y="130"/>
                      <a:pt x="214" y="130"/>
                    </a:cubicBezTo>
                    <a:cubicBezTo>
                      <a:pt x="224" y="145"/>
                      <a:pt x="228" y="158"/>
                      <a:pt x="244" y="168"/>
                    </a:cubicBezTo>
                    <a:cubicBezTo>
                      <a:pt x="250" y="172"/>
                      <a:pt x="262" y="178"/>
                      <a:pt x="262" y="178"/>
                    </a:cubicBezTo>
                    <a:cubicBezTo>
                      <a:pt x="265" y="178"/>
                      <a:pt x="286" y="182"/>
                      <a:pt x="284" y="170"/>
                    </a:cubicBezTo>
                    <a:cubicBezTo>
                      <a:pt x="283" y="164"/>
                      <a:pt x="268" y="160"/>
                      <a:pt x="268" y="160"/>
                    </a:cubicBezTo>
                    <a:cubicBezTo>
                      <a:pt x="261" y="150"/>
                      <a:pt x="270" y="143"/>
                      <a:pt x="256" y="138"/>
                    </a:cubicBezTo>
                    <a:cubicBezTo>
                      <a:pt x="254" y="136"/>
                      <a:pt x="251" y="135"/>
                      <a:pt x="250" y="132"/>
                    </a:cubicBezTo>
                    <a:cubicBezTo>
                      <a:pt x="248" y="129"/>
                      <a:pt x="250" y="125"/>
                      <a:pt x="248" y="122"/>
                    </a:cubicBezTo>
                    <a:cubicBezTo>
                      <a:pt x="246" y="118"/>
                      <a:pt x="240" y="118"/>
                      <a:pt x="236" y="116"/>
                    </a:cubicBezTo>
                    <a:cubicBezTo>
                      <a:pt x="230" y="107"/>
                      <a:pt x="227" y="100"/>
                      <a:pt x="240" y="96"/>
                    </a:cubicBezTo>
                    <a:cubicBezTo>
                      <a:pt x="236" y="83"/>
                      <a:pt x="236" y="84"/>
                      <a:pt x="220" y="86"/>
                    </a:cubicBezTo>
                    <a:cubicBezTo>
                      <a:pt x="209" y="82"/>
                      <a:pt x="208" y="82"/>
                      <a:pt x="210" y="70"/>
                    </a:cubicBezTo>
                    <a:cubicBezTo>
                      <a:pt x="207" y="60"/>
                      <a:pt x="199" y="57"/>
                      <a:pt x="190" y="54"/>
                    </a:cubicBezTo>
                    <a:cubicBezTo>
                      <a:pt x="181" y="45"/>
                      <a:pt x="181" y="42"/>
                      <a:pt x="168" y="38"/>
                    </a:cubicBezTo>
                    <a:cubicBezTo>
                      <a:pt x="164" y="37"/>
                      <a:pt x="156" y="34"/>
                      <a:pt x="156" y="34"/>
                    </a:cubicBezTo>
                    <a:cubicBezTo>
                      <a:pt x="146" y="24"/>
                      <a:pt x="134" y="21"/>
                      <a:pt x="120" y="16"/>
                    </a:cubicBezTo>
                    <a:cubicBezTo>
                      <a:pt x="113" y="14"/>
                      <a:pt x="108" y="8"/>
                      <a:pt x="102" y="4"/>
                    </a:cubicBezTo>
                    <a:cubicBezTo>
                      <a:pt x="100" y="3"/>
                      <a:pt x="96" y="0"/>
                      <a:pt x="96" y="0"/>
                    </a:cubicBezTo>
                    <a:cubicBezTo>
                      <a:pt x="83" y="2"/>
                      <a:pt x="79" y="1"/>
                      <a:pt x="70" y="10"/>
                    </a:cubicBezTo>
                    <a:cubicBezTo>
                      <a:pt x="67" y="19"/>
                      <a:pt x="63" y="27"/>
                      <a:pt x="56" y="32"/>
                    </a:cubicBezTo>
                    <a:cubicBezTo>
                      <a:pt x="49" y="30"/>
                      <a:pt x="52" y="31"/>
                      <a:pt x="46" y="28"/>
                    </a:cubicBezTo>
                    <a:close/>
                  </a:path>
                </a:pathLst>
              </a:custGeom>
              <a:solidFill>
                <a:schemeClr val="folHlink"/>
              </a:solidFill>
              <a:ln w="9525">
                <a:noFill/>
                <a:round/>
                <a:headEnd/>
                <a:tailEnd/>
              </a:ln>
            </p:spPr>
            <p:txBody>
              <a:bodyPr/>
              <a:lstStyle/>
              <a:p>
                <a:endParaRPr lang="zh-CN" altLang="en-US"/>
              </a:p>
            </p:txBody>
          </p:sp>
          <p:sp>
            <p:nvSpPr>
              <p:cNvPr id="50" name="任意多边形 82965"/>
              <p:cNvSpPr>
                <a:spLocks noChangeArrowheads="1"/>
              </p:cNvSpPr>
              <p:nvPr userDrawn="1"/>
            </p:nvSpPr>
            <p:spPr bwMode="auto">
              <a:xfrm>
                <a:off x="2820" y="866"/>
                <a:ext cx="78" cy="64"/>
              </a:xfrm>
              <a:custGeom>
                <a:avLst/>
                <a:gdLst>
                  <a:gd name="T0" fmla="*/ 1 w 78"/>
                  <a:gd name="T1" fmla="*/ 32 h 78"/>
                  <a:gd name="T2" fmla="*/ 27 w 78"/>
                  <a:gd name="T3" fmla="*/ 33 h 78"/>
                  <a:gd name="T4" fmla="*/ 45 w 78"/>
                  <a:gd name="T5" fmla="*/ 26 h 78"/>
                  <a:gd name="T6" fmla="*/ 57 w 78"/>
                  <a:gd name="T7" fmla="*/ 17 h 78"/>
                  <a:gd name="T8" fmla="*/ 43 w 78"/>
                  <a:gd name="T9" fmla="*/ 7 h 78"/>
                  <a:gd name="T10" fmla="*/ 43 w 78"/>
                  <a:gd name="T11" fmla="*/ 2 h 78"/>
                  <a:gd name="T12" fmla="*/ 71 w 78"/>
                  <a:gd name="T13" fmla="*/ 14 h 78"/>
                  <a:gd name="T14" fmla="*/ 67 w 78"/>
                  <a:gd name="T15" fmla="*/ 30 h 78"/>
                  <a:gd name="T16" fmla="*/ 33 w 78"/>
                  <a:gd name="T17" fmla="*/ 43 h 78"/>
                  <a:gd name="T18" fmla="*/ 9 w 78"/>
                  <a:gd name="T19" fmla="*/ 36 h 78"/>
                  <a:gd name="T20" fmla="*/ 3 w 78"/>
                  <a:gd name="T21" fmla="*/ 34 h 78"/>
                  <a:gd name="T22" fmla="*/ 1 w 78"/>
                  <a:gd name="T23" fmla="*/ 32 h 7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78" h="78">
                    <a:moveTo>
                      <a:pt x="1" y="58"/>
                    </a:moveTo>
                    <a:cubicBezTo>
                      <a:pt x="6" y="44"/>
                      <a:pt x="18" y="57"/>
                      <a:pt x="27" y="60"/>
                    </a:cubicBezTo>
                    <a:cubicBezTo>
                      <a:pt x="35" y="57"/>
                      <a:pt x="38" y="52"/>
                      <a:pt x="45" y="48"/>
                    </a:cubicBezTo>
                    <a:cubicBezTo>
                      <a:pt x="48" y="40"/>
                      <a:pt x="51" y="36"/>
                      <a:pt x="57" y="30"/>
                    </a:cubicBezTo>
                    <a:cubicBezTo>
                      <a:pt x="55" y="23"/>
                      <a:pt x="43" y="14"/>
                      <a:pt x="43" y="14"/>
                    </a:cubicBezTo>
                    <a:cubicBezTo>
                      <a:pt x="33" y="0"/>
                      <a:pt x="30" y="1"/>
                      <a:pt x="43" y="4"/>
                    </a:cubicBezTo>
                    <a:cubicBezTo>
                      <a:pt x="54" y="11"/>
                      <a:pt x="58" y="22"/>
                      <a:pt x="71" y="26"/>
                    </a:cubicBezTo>
                    <a:cubicBezTo>
                      <a:pt x="78" y="37"/>
                      <a:pt x="78" y="46"/>
                      <a:pt x="67" y="54"/>
                    </a:cubicBezTo>
                    <a:cubicBezTo>
                      <a:pt x="51" y="49"/>
                      <a:pt x="53" y="71"/>
                      <a:pt x="33" y="78"/>
                    </a:cubicBezTo>
                    <a:cubicBezTo>
                      <a:pt x="16" y="72"/>
                      <a:pt x="25" y="76"/>
                      <a:pt x="9" y="66"/>
                    </a:cubicBezTo>
                    <a:cubicBezTo>
                      <a:pt x="7" y="65"/>
                      <a:pt x="3" y="62"/>
                      <a:pt x="3" y="62"/>
                    </a:cubicBezTo>
                    <a:cubicBezTo>
                      <a:pt x="0" y="54"/>
                      <a:pt x="13" y="42"/>
                      <a:pt x="1" y="58"/>
                    </a:cubicBezTo>
                    <a:close/>
                  </a:path>
                </a:pathLst>
              </a:custGeom>
              <a:solidFill>
                <a:schemeClr val="folHlink"/>
              </a:solidFill>
              <a:ln w="9525">
                <a:noFill/>
                <a:round/>
                <a:headEnd/>
                <a:tailEnd/>
              </a:ln>
            </p:spPr>
            <p:txBody>
              <a:bodyPr/>
              <a:lstStyle/>
              <a:p>
                <a:endParaRPr lang="zh-CN" altLang="en-US"/>
              </a:p>
            </p:txBody>
          </p:sp>
          <p:sp>
            <p:nvSpPr>
              <p:cNvPr id="51" name="任意多边形 82966"/>
              <p:cNvSpPr>
                <a:spLocks noChangeArrowheads="1"/>
              </p:cNvSpPr>
              <p:nvPr userDrawn="1"/>
            </p:nvSpPr>
            <p:spPr bwMode="auto">
              <a:xfrm>
                <a:off x="2984" y="732"/>
                <a:ext cx="19" cy="14"/>
              </a:xfrm>
              <a:custGeom>
                <a:avLst/>
                <a:gdLst>
                  <a:gd name="T0" fmla="*/ 3 w 17"/>
                  <a:gd name="T1" fmla="*/ 2 h 18"/>
                  <a:gd name="T2" fmla="*/ 3 w 17"/>
                  <a:gd name="T3" fmla="*/ 7 h 18"/>
                  <a:gd name="T4" fmla="*/ 3 w 17"/>
                  <a:gd name="T5" fmla="*/ 2 h 18"/>
                  <a:gd name="T6" fmla="*/ 0 60000 65536"/>
                  <a:gd name="T7" fmla="*/ 0 60000 65536"/>
                  <a:gd name="T8" fmla="*/ 0 60000 65536"/>
                </a:gdLst>
                <a:ahLst/>
                <a:cxnLst>
                  <a:cxn ang="T6">
                    <a:pos x="T0" y="T1"/>
                  </a:cxn>
                  <a:cxn ang="T7">
                    <a:pos x="T2" y="T3"/>
                  </a:cxn>
                  <a:cxn ang="T8">
                    <a:pos x="T4" y="T5"/>
                  </a:cxn>
                </a:cxnLst>
                <a:rect l="0" t="0" r="r" b="b"/>
                <a:pathLst>
                  <a:path w="17" h="18">
                    <a:moveTo>
                      <a:pt x="3" y="4"/>
                    </a:moveTo>
                    <a:cubicBezTo>
                      <a:pt x="17" y="7"/>
                      <a:pt x="16" y="18"/>
                      <a:pt x="3" y="14"/>
                    </a:cubicBezTo>
                    <a:cubicBezTo>
                      <a:pt x="0" y="6"/>
                      <a:pt x="7" y="0"/>
                      <a:pt x="3" y="4"/>
                    </a:cubicBezTo>
                    <a:close/>
                  </a:path>
                </a:pathLst>
              </a:custGeom>
              <a:solidFill>
                <a:schemeClr val="folHlink"/>
              </a:solidFill>
              <a:ln w="9525">
                <a:noFill/>
                <a:round/>
                <a:headEnd/>
                <a:tailEnd/>
              </a:ln>
            </p:spPr>
            <p:txBody>
              <a:bodyPr/>
              <a:lstStyle/>
              <a:p>
                <a:endParaRPr lang="zh-CN" altLang="en-US"/>
              </a:p>
            </p:txBody>
          </p:sp>
          <p:sp>
            <p:nvSpPr>
              <p:cNvPr id="52" name="任意多边形 82967"/>
              <p:cNvSpPr>
                <a:spLocks noChangeArrowheads="1"/>
              </p:cNvSpPr>
              <p:nvPr userDrawn="1"/>
            </p:nvSpPr>
            <p:spPr bwMode="auto">
              <a:xfrm>
                <a:off x="3083" y="830"/>
                <a:ext cx="26" cy="19"/>
              </a:xfrm>
              <a:custGeom>
                <a:avLst/>
                <a:gdLst>
                  <a:gd name="T0" fmla="*/ 8 w 26"/>
                  <a:gd name="T1" fmla="*/ 9 h 22"/>
                  <a:gd name="T2" fmla="*/ 14 w 26"/>
                  <a:gd name="T3" fmla="*/ 0 h 22"/>
                  <a:gd name="T4" fmla="*/ 14 w 26"/>
                  <a:gd name="T5" fmla="*/ 14 h 22"/>
                  <a:gd name="T6" fmla="*/ 8 w 26"/>
                  <a:gd name="T7" fmla="*/ 9 h 2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6" h="22">
                    <a:moveTo>
                      <a:pt x="8" y="14"/>
                    </a:moveTo>
                    <a:cubicBezTo>
                      <a:pt x="5" y="6"/>
                      <a:pt x="5" y="3"/>
                      <a:pt x="14" y="0"/>
                    </a:cubicBezTo>
                    <a:cubicBezTo>
                      <a:pt x="26" y="4"/>
                      <a:pt x="23" y="16"/>
                      <a:pt x="14" y="22"/>
                    </a:cubicBezTo>
                    <a:cubicBezTo>
                      <a:pt x="0" y="17"/>
                      <a:pt x="13" y="3"/>
                      <a:pt x="8" y="14"/>
                    </a:cubicBezTo>
                    <a:close/>
                  </a:path>
                </a:pathLst>
              </a:custGeom>
              <a:solidFill>
                <a:schemeClr val="folHlink"/>
              </a:solidFill>
              <a:ln w="9525">
                <a:noFill/>
                <a:round/>
                <a:headEnd/>
                <a:tailEnd/>
              </a:ln>
            </p:spPr>
            <p:txBody>
              <a:bodyPr/>
              <a:lstStyle/>
              <a:p>
                <a:endParaRPr lang="zh-CN" altLang="en-US"/>
              </a:p>
            </p:txBody>
          </p:sp>
          <p:sp>
            <p:nvSpPr>
              <p:cNvPr id="53" name="任意多边形 82968"/>
              <p:cNvSpPr>
                <a:spLocks noChangeArrowheads="1"/>
              </p:cNvSpPr>
              <p:nvPr userDrawn="1"/>
            </p:nvSpPr>
            <p:spPr bwMode="auto">
              <a:xfrm>
                <a:off x="2766" y="610"/>
                <a:ext cx="19" cy="12"/>
              </a:xfrm>
              <a:custGeom>
                <a:avLst/>
                <a:gdLst>
                  <a:gd name="T0" fmla="*/ 7 w 20"/>
                  <a:gd name="T1" fmla="*/ 6 h 15"/>
                  <a:gd name="T2" fmla="*/ 14 w 20"/>
                  <a:gd name="T3" fmla="*/ 2 h 15"/>
                  <a:gd name="T4" fmla="*/ 9 w 20"/>
                  <a:gd name="T5" fmla="*/ 6 h 15"/>
                  <a:gd name="T6" fmla="*/ 7 w 20"/>
                  <a:gd name="T7" fmla="*/ 6 h 1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 h="15">
                    <a:moveTo>
                      <a:pt x="7" y="12"/>
                    </a:moveTo>
                    <a:cubicBezTo>
                      <a:pt x="0" y="1"/>
                      <a:pt x="6" y="0"/>
                      <a:pt x="17" y="2"/>
                    </a:cubicBezTo>
                    <a:cubicBezTo>
                      <a:pt x="20" y="10"/>
                      <a:pt x="18" y="15"/>
                      <a:pt x="9" y="12"/>
                    </a:cubicBezTo>
                    <a:cubicBezTo>
                      <a:pt x="4" y="4"/>
                      <a:pt x="4" y="4"/>
                      <a:pt x="7" y="12"/>
                    </a:cubicBezTo>
                    <a:close/>
                  </a:path>
                </a:pathLst>
              </a:custGeom>
              <a:solidFill>
                <a:schemeClr val="folHlink"/>
              </a:solidFill>
              <a:ln w="9525">
                <a:noFill/>
                <a:round/>
                <a:headEnd/>
                <a:tailEnd/>
              </a:ln>
            </p:spPr>
            <p:txBody>
              <a:bodyPr/>
              <a:lstStyle/>
              <a:p>
                <a:endParaRPr lang="zh-CN" altLang="en-US"/>
              </a:p>
            </p:txBody>
          </p:sp>
          <p:sp>
            <p:nvSpPr>
              <p:cNvPr id="54" name="任意多边形 82969"/>
              <p:cNvSpPr>
                <a:spLocks noChangeArrowheads="1"/>
              </p:cNvSpPr>
              <p:nvPr userDrawn="1"/>
            </p:nvSpPr>
            <p:spPr bwMode="auto">
              <a:xfrm>
                <a:off x="2600" y="712"/>
                <a:ext cx="19" cy="12"/>
              </a:xfrm>
              <a:custGeom>
                <a:avLst/>
                <a:gdLst>
                  <a:gd name="T0" fmla="*/ 7 w 20"/>
                  <a:gd name="T1" fmla="*/ 6 h 15"/>
                  <a:gd name="T2" fmla="*/ 12 w 20"/>
                  <a:gd name="T3" fmla="*/ 2 h 15"/>
                  <a:gd name="T4" fmla="*/ 12 w 20"/>
                  <a:gd name="T5" fmla="*/ 7 h 15"/>
                  <a:gd name="T6" fmla="*/ 7 w 20"/>
                  <a:gd name="T7" fmla="*/ 6 h 1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 h="15">
                    <a:moveTo>
                      <a:pt x="7" y="12"/>
                    </a:moveTo>
                    <a:cubicBezTo>
                      <a:pt x="0" y="2"/>
                      <a:pt x="3" y="0"/>
                      <a:pt x="15" y="2"/>
                    </a:cubicBezTo>
                    <a:cubicBezTo>
                      <a:pt x="16" y="4"/>
                      <a:pt x="20" y="12"/>
                      <a:pt x="15" y="14"/>
                    </a:cubicBezTo>
                    <a:cubicBezTo>
                      <a:pt x="12" y="15"/>
                      <a:pt x="7" y="12"/>
                      <a:pt x="7" y="12"/>
                    </a:cubicBezTo>
                    <a:close/>
                  </a:path>
                </a:pathLst>
              </a:custGeom>
              <a:solidFill>
                <a:schemeClr val="folHlink"/>
              </a:solidFill>
              <a:ln w="9525">
                <a:noFill/>
                <a:round/>
                <a:headEnd/>
                <a:tailEnd/>
              </a:ln>
            </p:spPr>
            <p:txBody>
              <a:bodyPr/>
              <a:lstStyle/>
              <a:p>
                <a:endParaRPr lang="zh-CN" altLang="en-US"/>
              </a:p>
            </p:txBody>
          </p:sp>
          <p:sp>
            <p:nvSpPr>
              <p:cNvPr id="55" name="任意多边形 82970"/>
              <p:cNvSpPr>
                <a:spLocks noChangeArrowheads="1"/>
              </p:cNvSpPr>
              <p:nvPr userDrawn="1"/>
            </p:nvSpPr>
            <p:spPr bwMode="auto">
              <a:xfrm>
                <a:off x="2417" y="680"/>
                <a:ext cx="80" cy="66"/>
              </a:xfrm>
              <a:custGeom>
                <a:avLst/>
                <a:gdLst>
                  <a:gd name="T0" fmla="*/ 0 w 80"/>
                  <a:gd name="T1" fmla="*/ 28 h 80"/>
                  <a:gd name="T2" fmla="*/ 14 w 80"/>
                  <a:gd name="T3" fmla="*/ 14 h 80"/>
                  <a:gd name="T4" fmla="*/ 26 w 80"/>
                  <a:gd name="T5" fmla="*/ 12 h 80"/>
                  <a:gd name="T6" fmla="*/ 48 w 80"/>
                  <a:gd name="T7" fmla="*/ 10 h 80"/>
                  <a:gd name="T8" fmla="*/ 58 w 80"/>
                  <a:gd name="T9" fmla="*/ 0 h 80"/>
                  <a:gd name="T10" fmla="*/ 80 w 80"/>
                  <a:gd name="T11" fmla="*/ 22 h 80"/>
                  <a:gd name="T12" fmla="*/ 70 w 80"/>
                  <a:gd name="T13" fmla="*/ 31 h 80"/>
                  <a:gd name="T14" fmla="*/ 54 w 80"/>
                  <a:gd name="T15" fmla="*/ 35 h 80"/>
                  <a:gd name="T16" fmla="*/ 48 w 80"/>
                  <a:gd name="T17" fmla="*/ 45 h 80"/>
                  <a:gd name="T18" fmla="*/ 32 w 80"/>
                  <a:gd name="T19" fmla="*/ 38 h 80"/>
                  <a:gd name="T20" fmla="*/ 38 w 80"/>
                  <a:gd name="T21" fmla="*/ 29 h 80"/>
                  <a:gd name="T22" fmla="*/ 30 w 80"/>
                  <a:gd name="T23" fmla="*/ 16 h 80"/>
                  <a:gd name="T24" fmla="*/ 20 w 80"/>
                  <a:gd name="T25" fmla="*/ 27 h 80"/>
                  <a:gd name="T26" fmla="*/ 8 w 80"/>
                  <a:gd name="T27" fmla="*/ 31 h 80"/>
                  <a:gd name="T28" fmla="*/ 0 w 80"/>
                  <a:gd name="T29" fmla="*/ 28 h 8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80" h="80">
                    <a:moveTo>
                      <a:pt x="0" y="50"/>
                    </a:moveTo>
                    <a:cubicBezTo>
                      <a:pt x="1" y="47"/>
                      <a:pt x="12" y="25"/>
                      <a:pt x="14" y="24"/>
                    </a:cubicBezTo>
                    <a:cubicBezTo>
                      <a:pt x="17" y="22"/>
                      <a:pt x="26" y="20"/>
                      <a:pt x="26" y="20"/>
                    </a:cubicBezTo>
                    <a:cubicBezTo>
                      <a:pt x="34" y="23"/>
                      <a:pt x="40" y="21"/>
                      <a:pt x="48" y="18"/>
                    </a:cubicBezTo>
                    <a:cubicBezTo>
                      <a:pt x="52" y="12"/>
                      <a:pt x="54" y="6"/>
                      <a:pt x="58" y="0"/>
                    </a:cubicBezTo>
                    <a:cubicBezTo>
                      <a:pt x="70" y="4"/>
                      <a:pt x="76" y="28"/>
                      <a:pt x="80" y="40"/>
                    </a:cubicBezTo>
                    <a:cubicBezTo>
                      <a:pt x="75" y="54"/>
                      <a:pt x="80" y="50"/>
                      <a:pt x="70" y="56"/>
                    </a:cubicBezTo>
                    <a:cubicBezTo>
                      <a:pt x="61" y="53"/>
                      <a:pt x="59" y="54"/>
                      <a:pt x="54" y="62"/>
                    </a:cubicBezTo>
                    <a:cubicBezTo>
                      <a:pt x="57" y="71"/>
                      <a:pt x="56" y="75"/>
                      <a:pt x="48" y="80"/>
                    </a:cubicBezTo>
                    <a:cubicBezTo>
                      <a:pt x="40" y="77"/>
                      <a:pt x="39" y="72"/>
                      <a:pt x="32" y="68"/>
                    </a:cubicBezTo>
                    <a:cubicBezTo>
                      <a:pt x="26" y="59"/>
                      <a:pt x="30" y="57"/>
                      <a:pt x="38" y="52"/>
                    </a:cubicBezTo>
                    <a:cubicBezTo>
                      <a:pt x="41" y="42"/>
                      <a:pt x="39" y="34"/>
                      <a:pt x="30" y="28"/>
                    </a:cubicBezTo>
                    <a:cubicBezTo>
                      <a:pt x="20" y="31"/>
                      <a:pt x="30" y="40"/>
                      <a:pt x="20" y="48"/>
                    </a:cubicBezTo>
                    <a:cubicBezTo>
                      <a:pt x="16" y="51"/>
                      <a:pt x="8" y="56"/>
                      <a:pt x="8" y="56"/>
                    </a:cubicBezTo>
                    <a:cubicBezTo>
                      <a:pt x="2" y="50"/>
                      <a:pt x="5" y="50"/>
                      <a:pt x="0" y="50"/>
                    </a:cubicBezTo>
                    <a:close/>
                  </a:path>
                </a:pathLst>
              </a:custGeom>
              <a:solidFill>
                <a:schemeClr val="folHlink"/>
              </a:solidFill>
              <a:ln w="9525">
                <a:noFill/>
                <a:round/>
                <a:headEnd/>
                <a:tailEnd/>
              </a:ln>
            </p:spPr>
            <p:txBody>
              <a:bodyPr/>
              <a:lstStyle/>
              <a:p>
                <a:endParaRPr lang="zh-CN" altLang="en-US"/>
              </a:p>
            </p:txBody>
          </p:sp>
          <p:sp>
            <p:nvSpPr>
              <p:cNvPr id="56" name="任意多边形 82971"/>
              <p:cNvSpPr>
                <a:spLocks noChangeArrowheads="1"/>
              </p:cNvSpPr>
              <p:nvPr userDrawn="1"/>
            </p:nvSpPr>
            <p:spPr bwMode="auto">
              <a:xfrm>
                <a:off x="2391" y="541"/>
                <a:ext cx="94" cy="142"/>
              </a:xfrm>
              <a:custGeom>
                <a:avLst/>
                <a:gdLst>
                  <a:gd name="T0" fmla="*/ 14 w 94"/>
                  <a:gd name="T1" fmla="*/ 52 h 174"/>
                  <a:gd name="T2" fmla="*/ 26 w 94"/>
                  <a:gd name="T3" fmla="*/ 69 h 174"/>
                  <a:gd name="T4" fmla="*/ 32 w 94"/>
                  <a:gd name="T5" fmla="*/ 59 h 174"/>
                  <a:gd name="T6" fmla="*/ 52 w 94"/>
                  <a:gd name="T7" fmla="*/ 55 h 174"/>
                  <a:gd name="T8" fmla="*/ 46 w 94"/>
                  <a:gd name="T9" fmla="*/ 67 h 174"/>
                  <a:gd name="T10" fmla="*/ 66 w 94"/>
                  <a:gd name="T11" fmla="*/ 69 h 174"/>
                  <a:gd name="T12" fmla="*/ 76 w 94"/>
                  <a:gd name="T13" fmla="*/ 78 h 174"/>
                  <a:gd name="T14" fmla="*/ 58 w 94"/>
                  <a:gd name="T15" fmla="*/ 81 h 174"/>
                  <a:gd name="T16" fmla="*/ 74 w 94"/>
                  <a:gd name="T17" fmla="*/ 95 h 174"/>
                  <a:gd name="T18" fmla="*/ 84 w 94"/>
                  <a:gd name="T19" fmla="*/ 84 h 174"/>
                  <a:gd name="T20" fmla="*/ 82 w 94"/>
                  <a:gd name="T21" fmla="*/ 60 h 174"/>
                  <a:gd name="T22" fmla="*/ 60 w 94"/>
                  <a:gd name="T23" fmla="*/ 58 h 174"/>
                  <a:gd name="T24" fmla="*/ 50 w 94"/>
                  <a:gd name="T25" fmla="*/ 45 h 174"/>
                  <a:gd name="T26" fmla="*/ 34 w 94"/>
                  <a:gd name="T27" fmla="*/ 45 h 174"/>
                  <a:gd name="T28" fmla="*/ 30 w 94"/>
                  <a:gd name="T29" fmla="*/ 38 h 174"/>
                  <a:gd name="T30" fmla="*/ 42 w 94"/>
                  <a:gd name="T31" fmla="*/ 23 h 174"/>
                  <a:gd name="T32" fmla="*/ 30 w 94"/>
                  <a:gd name="T33" fmla="*/ 0 h 174"/>
                  <a:gd name="T34" fmla="*/ 18 w 94"/>
                  <a:gd name="T35" fmla="*/ 12 h 174"/>
                  <a:gd name="T36" fmla="*/ 4 w 94"/>
                  <a:gd name="T37" fmla="*/ 25 h 174"/>
                  <a:gd name="T38" fmla="*/ 14 w 94"/>
                  <a:gd name="T39" fmla="*/ 42 h 174"/>
                  <a:gd name="T40" fmla="*/ 14 w 94"/>
                  <a:gd name="T41" fmla="*/ 52 h 17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94" h="174">
                    <a:moveTo>
                      <a:pt x="14" y="96"/>
                    </a:moveTo>
                    <a:cubicBezTo>
                      <a:pt x="11" y="109"/>
                      <a:pt x="15" y="120"/>
                      <a:pt x="26" y="128"/>
                    </a:cubicBezTo>
                    <a:cubicBezTo>
                      <a:pt x="34" y="120"/>
                      <a:pt x="35" y="119"/>
                      <a:pt x="32" y="108"/>
                    </a:cubicBezTo>
                    <a:cubicBezTo>
                      <a:pt x="35" y="92"/>
                      <a:pt x="39" y="92"/>
                      <a:pt x="52" y="100"/>
                    </a:cubicBezTo>
                    <a:cubicBezTo>
                      <a:pt x="59" y="110"/>
                      <a:pt x="49" y="114"/>
                      <a:pt x="46" y="124"/>
                    </a:cubicBezTo>
                    <a:cubicBezTo>
                      <a:pt x="50" y="137"/>
                      <a:pt x="57" y="129"/>
                      <a:pt x="66" y="126"/>
                    </a:cubicBezTo>
                    <a:cubicBezTo>
                      <a:pt x="77" y="129"/>
                      <a:pt x="79" y="131"/>
                      <a:pt x="76" y="142"/>
                    </a:cubicBezTo>
                    <a:cubicBezTo>
                      <a:pt x="67" y="139"/>
                      <a:pt x="65" y="141"/>
                      <a:pt x="58" y="148"/>
                    </a:cubicBezTo>
                    <a:cubicBezTo>
                      <a:pt x="60" y="160"/>
                      <a:pt x="62" y="170"/>
                      <a:pt x="74" y="174"/>
                    </a:cubicBezTo>
                    <a:cubicBezTo>
                      <a:pt x="77" y="165"/>
                      <a:pt x="74" y="157"/>
                      <a:pt x="84" y="154"/>
                    </a:cubicBezTo>
                    <a:cubicBezTo>
                      <a:pt x="91" y="143"/>
                      <a:pt x="94" y="122"/>
                      <a:pt x="82" y="112"/>
                    </a:cubicBezTo>
                    <a:cubicBezTo>
                      <a:pt x="77" y="108"/>
                      <a:pt x="66" y="108"/>
                      <a:pt x="60" y="106"/>
                    </a:cubicBezTo>
                    <a:cubicBezTo>
                      <a:pt x="65" y="92"/>
                      <a:pt x="66" y="87"/>
                      <a:pt x="50" y="82"/>
                    </a:cubicBezTo>
                    <a:cubicBezTo>
                      <a:pt x="48" y="82"/>
                      <a:pt x="37" y="86"/>
                      <a:pt x="34" y="82"/>
                    </a:cubicBezTo>
                    <a:cubicBezTo>
                      <a:pt x="32" y="79"/>
                      <a:pt x="30" y="70"/>
                      <a:pt x="30" y="70"/>
                    </a:cubicBezTo>
                    <a:cubicBezTo>
                      <a:pt x="32" y="54"/>
                      <a:pt x="32" y="52"/>
                      <a:pt x="42" y="42"/>
                    </a:cubicBezTo>
                    <a:cubicBezTo>
                      <a:pt x="41" y="30"/>
                      <a:pt x="45" y="5"/>
                      <a:pt x="30" y="0"/>
                    </a:cubicBezTo>
                    <a:cubicBezTo>
                      <a:pt x="14" y="4"/>
                      <a:pt x="16" y="4"/>
                      <a:pt x="18" y="22"/>
                    </a:cubicBezTo>
                    <a:cubicBezTo>
                      <a:pt x="16" y="39"/>
                      <a:pt x="15" y="35"/>
                      <a:pt x="4" y="46"/>
                    </a:cubicBezTo>
                    <a:cubicBezTo>
                      <a:pt x="0" y="59"/>
                      <a:pt x="5" y="67"/>
                      <a:pt x="14" y="76"/>
                    </a:cubicBezTo>
                    <a:cubicBezTo>
                      <a:pt x="15" y="80"/>
                      <a:pt x="17" y="93"/>
                      <a:pt x="14" y="96"/>
                    </a:cubicBezTo>
                    <a:close/>
                  </a:path>
                </a:pathLst>
              </a:custGeom>
              <a:solidFill>
                <a:schemeClr val="folHlink"/>
              </a:solidFill>
              <a:ln w="9525">
                <a:noFill/>
                <a:round/>
                <a:headEnd/>
                <a:tailEnd/>
              </a:ln>
            </p:spPr>
            <p:txBody>
              <a:bodyPr/>
              <a:lstStyle/>
              <a:p>
                <a:endParaRPr lang="zh-CN" altLang="en-US"/>
              </a:p>
            </p:txBody>
          </p:sp>
          <p:sp>
            <p:nvSpPr>
              <p:cNvPr id="57" name="任意多边形 82972"/>
              <p:cNvSpPr>
                <a:spLocks noChangeArrowheads="1"/>
              </p:cNvSpPr>
              <p:nvPr userDrawn="1"/>
            </p:nvSpPr>
            <p:spPr bwMode="auto">
              <a:xfrm>
                <a:off x="2415" y="644"/>
                <a:ext cx="32" cy="41"/>
              </a:xfrm>
              <a:custGeom>
                <a:avLst/>
                <a:gdLst>
                  <a:gd name="T0" fmla="*/ 6 w 32"/>
                  <a:gd name="T1" fmla="*/ 13 h 50"/>
                  <a:gd name="T2" fmla="*/ 12 w 32"/>
                  <a:gd name="T3" fmla="*/ 0 h 50"/>
                  <a:gd name="T4" fmla="*/ 20 w 32"/>
                  <a:gd name="T5" fmla="*/ 9 h 50"/>
                  <a:gd name="T6" fmla="*/ 22 w 32"/>
                  <a:gd name="T7" fmla="*/ 13 h 50"/>
                  <a:gd name="T8" fmla="*/ 28 w 32"/>
                  <a:gd name="T9" fmla="*/ 14 h 50"/>
                  <a:gd name="T10" fmla="*/ 32 w 32"/>
                  <a:gd name="T11" fmla="*/ 21 h 50"/>
                  <a:gd name="T12" fmla="*/ 18 w 32"/>
                  <a:gd name="T13" fmla="*/ 28 h 50"/>
                  <a:gd name="T14" fmla="*/ 6 w 32"/>
                  <a:gd name="T15" fmla="*/ 13 h 5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2" h="50">
                    <a:moveTo>
                      <a:pt x="6" y="24"/>
                    </a:moveTo>
                    <a:cubicBezTo>
                      <a:pt x="0" y="15"/>
                      <a:pt x="3" y="6"/>
                      <a:pt x="12" y="0"/>
                    </a:cubicBezTo>
                    <a:cubicBezTo>
                      <a:pt x="23" y="3"/>
                      <a:pt x="23" y="5"/>
                      <a:pt x="20" y="16"/>
                    </a:cubicBezTo>
                    <a:cubicBezTo>
                      <a:pt x="21" y="19"/>
                      <a:pt x="20" y="22"/>
                      <a:pt x="22" y="24"/>
                    </a:cubicBezTo>
                    <a:cubicBezTo>
                      <a:pt x="23" y="26"/>
                      <a:pt x="27" y="24"/>
                      <a:pt x="28" y="26"/>
                    </a:cubicBezTo>
                    <a:cubicBezTo>
                      <a:pt x="30" y="29"/>
                      <a:pt x="32" y="38"/>
                      <a:pt x="32" y="38"/>
                    </a:cubicBezTo>
                    <a:cubicBezTo>
                      <a:pt x="29" y="46"/>
                      <a:pt x="26" y="47"/>
                      <a:pt x="18" y="50"/>
                    </a:cubicBezTo>
                    <a:cubicBezTo>
                      <a:pt x="12" y="41"/>
                      <a:pt x="18" y="24"/>
                      <a:pt x="6" y="24"/>
                    </a:cubicBezTo>
                    <a:close/>
                  </a:path>
                </a:pathLst>
              </a:custGeom>
              <a:solidFill>
                <a:schemeClr val="folHlink"/>
              </a:solidFill>
              <a:ln w="9525">
                <a:noFill/>
                <a:round/>
                <a:headEnd/>
                <a:tailEnd/>
              </a:ln>
            </p:spPr>
            <p:txBody>
              <a:bodyPr/>
              <a:lstStyle/>
              <a:p>
                <a:endParaRPr lang="zh-CN" altLang="en-US"/>
              </a:p>
            </p:txBody>
          </p:sp>
          <p:sp>
            <p:nvSpPr>
              <p:cNvPr id="58" name="任意多边形 82973"/>
              <p:cNvSpPr>
                <a:spLocks noChangeArrowheads="1"/>
              </p:cNvSpPr>
              <p:nvPr userDrawn="1"/>
            </p:nvSpPr>
            <p:spPr bwMode="auto">
              <a:xfrm>
                <a:off x="2349" y="654"/>
                <a:ext cx="45" cy="41"/>
              </a:xfrm>
              <a:custGeom>
                <a:avLst/>
                <a:gdLst>
                  <a:gd name="T0" fmla="*/ 0 w 43"/>
                  <a:gd name="T1" fmla="*/ 25 h 50"/>
                  <a:gd name="T2" fmla="*/ 25 w 43"/>
                  <a:gd name="T3" fmla="*/ 11 h 50"/>
                  <a:gd name="T4" fmla="*/ 42 w 43"/>
                  <a:gd name="T5" fmla="*/ 0 h 50"/>
                  <a:gd name="T6" fmla="*/ 27 w 43"/>
                  <a:gd name="T7" fmla="*/ 16 h 50"/>
                  <a:gd name="T8" fmla="*/ 2 w 43"/>
                  <a:gd name="T9" fmla="*/ 28 h 50"/>
                  <a:gd name="T10" fmla="*/ 0 w 43"/>
                  <a:gd name="T11" fmla="*/ 25 h 5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3" h="50">
                    <a:moveTo>
                      <a:pt x="0" y="44"/>
                    </a:moveTo>
                    <a:cubicBezTo>
                      <a:pt x="6" y="38"/>
                      <a:pt x="18" y="29"/>
                      <a:pt x="22" y="20"/>
                    </a:cubicBezTo>
                    <a:cubicBezTo>
                      <a:pt x="27" y="10"/>
                      <a:pt x="25" y="4"/>
                      <a:pt x="36" y="0"/>
                    </a:cubicBezTo>
                    <a:cubicBezTo>
                      <a:pt x="43" y="11"/>
                      <a:pt x="36" y="24"/>
                      <a:pt x="24" y="28"/>
                    </a:cubicBezTo>
                    <a:cubicBezTo>
                      <a:pt x="21" y="38"/>
                      <a:pt x="12" y="47"/>
                      <a:pt x="2" y="50"/>
                    </a:cubicBezTo>
                    <a:cubicBezTo>
                      <a:pt x="1" y="48"/>
                      <a:pt x="0" y="44"/>
                      <a:pt x="0" y="44"/>
                    </a:cubicBezTo>
                    <a:close/>
                  </a:path>
                </a:pathLst>
              </a:custGeom>
              <a:solidFill>
                <a:schemeClr val="folHlink"/>
              </a:solidFill>
              <a:ln w="9525">
                <a:noFill/>
                <a:round/>
                <a:headEnd/>
                <a:tailEnd/>
              </a:ln>
            </p:spPr>
            <p:txBody>
              <a:bodyPr/>
              <a:lstStyle/>
              <a:p>
                <a:endParaRPr lang="zh-CN" altLang="en-US"/>
              </a:p>
            </p:txBody>
          </p:sp>
          <p:sp>
            <p:nvSpPr>
              <p:cNvPr id="59" name="任意多边形 82974"/>
              <p:cNvSpPr>
                <a:spLocks noChangeArrowheads="1"/>
              </p:cNvSpPr>
              <p:nvPr userDrawn="1"/>
            </p:nvSpPr>
            <p:spPr bwMode="auto">
              <a:xfrm>
                <a:off x="4808" y="597"/>
                <a:ext cx="701" cy="438"/>
              </a:xfrm>
              <a:custGeom>
                <a:avLst/>
                <a:gdLst>
                  <a:gd name="T0" fmla="*/ 68 w 471"/>
                  <a:gd name="T1" fmla="*/ 1060 h 281"/>
                  <a:gd name="T2" fmla="*/ 80 w 471"/>
                  <a:gd name="T3" fmla="*/ 948 h 281"/>
                  <a:gd name="T4" fmla="*/ 73 w 471"/>
                  <a:gd name="T5" fmla="*/ 927 h 281"/>
                  <a:gd name="T6" fmla="*/ 54 w 471"/>
                  <a:gd name="T7" fmla="*/ 826 h 281"/>
                  <a:gd name="T8" fmla="*/ 13 w 471"/>
                  <a:gd name="T9" fmla="*/ 814 h 281"/>
                  <a:gd name="T10" fmla="*/ 0 w 471"/>
                  <a:gd name="T11" fmla="*/ 723 h 281"/>
                  <a:gd name="T12" fmla="*/ 40 w 471"/>
                  <a:gd name="T13" fmla="*/ 683 h 281"/>
                  <a:gd name="T14" fmla="*/ 19 w 471"/>
                  <a:gd name="T15" fmla="*/ 625 h 281"/>
                  <a:gd name="T16" fmla="*/ 6 w 471"/>
                  <a:gd name="T17" fmla="*/ 605 h 281"/>
                  <a:gd name="T18" fmla="*/ 94 w 471"/>
                  <a:gd name="T19" fmla="*/ 454 h 281"/>
                  <a:gd name="T20" fmla="*/ 144 w 471"/>
                  <a:gd name="T21" fmla="*/ 365 h 281"/>
                  <a:gd name="T22" fmla="*/ 140 w 471"/>
                  <a:gd name="T23" fmla="*/ 265 h 281"/>
                  <a:gd name="T24" fmla="*/ 80 w 471"/>
                  <a:gd name="T25" fmla="*/ 162 h 281"/>
                  <a:gd name="T26" fmla="*/ 67 w 471"/>
                  <a:gd name="T27" fmla="*/ 122 h 281"/>
                  <a:gd name="T28" fmla="*/ 86 w 471"/>
                  <a:gd name="T29" fmla="*/ 136 h 281"/>
                  <a:gd name="T30" fmla="*/ 158 w 471"/>
                  <a:gd name="T31" fmla="*/ 134 h 281"/>
                  <a:gd name="T32" fmla="*/ 210 w 471"/>
                  <a:gd name="T33" fmla="*/ 41 h 281"/>
                  <a:gd name="T34" fmla="*/ 271 w 471"/>
                  <a:gd name="T35" fmla="*/ 0 h 281"/>
                  <a:gd name="T36" fmla="*/ 290 w 471"/>
                  <a:gd name="T37" fmla="*/ 8 h 281"/>
                  <a:gd name="T38" fmla="*/ 304 w 471"/>
                  <a:gd name="T39" fmla="*/ 34 h 281"/>
                  <a:gd name="T40" fmla="*/ 323 w 471"/>
                  <a:gd name="T41" fmla="*/ 19 h 281"/>
                  <a:gd name="T42" fmla="*/ 363 w 471"/>
                  <a:gd name="T43" fmla="*/ 30 h 281"/>
                  <a:gd name="T44" fmla="*/ 382 w 471"/>
                  <a:gd name="T45" fmla="*/ 34 h 281"/>
                  <a:gd name="T46" fmla="*/ 466 w 471"/>
                  <a:gd name="T47" fmla="*/ 53 h 281"/>
                  <a:gd name="T48" fmla="*/ 512 w 471"/>
                  <a:gd name="T49" fmla="*/ 90 h 281"/>
                  <a:gd name="T50" fmla="*/ 552 w 471"/>
                  <a:gd name="T51" fmla="*/ 64 h 281"/>
                  <a:gd name="T52" fmla="*/ 569 w 471"/>
                  <a:gd name="T53" fmla="*/ 53 h 281"/>
                  <a:gd name="T54" fmla="*/ 643 w 471"/>
                  <a:gd name="T55" fmla="*/ 53 h 281"/>
                  <a:gd name="T56" fmla="*/ 695 w 471"/>
                  <a:gd name="T57" fmla="*/ 122 h 281"/>
                  <a:gd name="T58" fmla="*/ 762 w 471"/>
                  <a:gd name="T59" fmla="*/ 223 h 281"/>
                  <a:gd name="T60" fmla="*/ 808 w 471"/>
                  <a:gd name="T61" fmla="*/ 265 h 281"/>
                  <a:gd name="T62" fmla="*/ 847 w 471"/>
                  <a:gd name="T63" fmla="*/ 257 h 281"/>
                  <a:gd name="T64" fmla="*/ 890 w 471"/>
                  <a:gd name="T65" fmla="*/ 245 h 281"/>
                  <a:gd name="T66" fmla="*/ 957 w 471"/>
                  <a:gd name="T67" fmla="*/ 270 h 281"/>
                  <a:gd name="T68" fmla="*/ 988 w 471"/>
                  <a:gd name="T69" fmla="*/ 306 h 281"/>
                  <a:gd name="T70" fmla="*/ 1015 w 471"/>
                  <a:gd name="T71" fmla="*/ 340 h 281"/>
                  <a:gd name="T72" fmla="*/ 1048 w 471"/>
                  <a:gd name="T73" fmla="*/ 421 h 281"/>
                  <a:gd name="T74" fmla="*/ 1061 w 471"/>
                  <a:gd name="T75" fmla="*/ 454 h 281"/>
                  <a:gd name="T76" fmla="*/ 1067 w 471"/>
                  <a:gd name="T77" fmla="*/ 474 h 281"/>
                  <a:gd name="T78" fmla="*/ 1021 w 471"/>
                  <a:gd name="T79" fmla="*/ 536 h 281"/>
                  <a:gd name="T80" fmla="*/ 1061 w 471"/>
                  <a:gd name="T81" fmla="*/ 535 h 281"/>
                  <a:gd name="T82" fmla="*/ 1128 w 471"/>
                  <a:gd name="T83" fmla="*/ 588 h 281"/>
                  <a:gd name="T84" fmla="*/ 1201 w 471"/>
                  <a:gd name="T85" fmla="*/ 595 h 281"/>
                  <a:gd name="T86" fmla="*/ 1253 w 471"/>
                  <a:gd name="T87" fmla="*/ 636 h 281"/>
                  <a:gd name="T88" fmla="*/ 1261 w 471"/>
                  <a:gd name="T89" fmla="*/ 652 h 281"/>
                  <a:gd name="T90" fmla="*/ 1261 w 471"/>
                  <a:gd name="T91" fmla="*/ 666 h 281"/>
                  <a:gd name="T92" fmla="*/ 1298 w 471"/>
                  <a:gd name="T93" fmla="*/ 652 h 281"/>
                  <a:gd name="T94" fmla="*/ 1319 w 471"/>
                  <a:gd name="T95" fmla="*/ 648 h 281"/>
                  <a:gd name="T96" fmla="*/ 1447 w 471"/>
                  <a:gd name="T97" fmla="*/ 700 h 281"/>
                  <a:gd name="T98" fmla="*/ 1473 w 471"/>
                  <a:gd name="T99" fmla="*/ 753 h 281"/>
                  <a:gd name="T100" fmla="*/ 1533 w 471"/>
                  <a:gd name="T101" fmla="*/ 761 h 281"/>
                  <a:gd name="T102" fmla="*/ 1552 w 471"/>
                  <a:gd name="T103" fmla="*/ 814 h 281"/>
                  <a:gd name="T104" fmla="*/ 1487 w 471"/>
                  <a:gd name="T105" fmla="*/ 977 h 281"/>
                  <a:gd name="T106" fmla="*/ 1433 w 471"/>
                  <a:gd name="T107" fmla="*/ 1065 h 281"/>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471" h="281">
                    <a:moveTo>
                      <a:pt x="21" y="280"/>
                    </a:moveTo>
                    <a:cubicBezTo>
                      <a:pt x="32" y="281"/>
                      <a:pt x="25" y="253"/>
                      <a:pt x="24" y="250"/>
                    </a:cubicBezTo>
                    <a:cubicBezTo>
                      <a:pt x="23" y="248"/>
                      <a:pt x="22" y="245"/>
                      <a:pt x="22" y="245"/>
                    </a:cubicBezTo>
                    <a:cubicBezTo>
                      <a:pt x="21" y="243"/>
                      <a:pt x="20" y="221"/>
                      <a:pt x="16" y="218"/>
                    </a:cubicBezTo>
                    <a:cubicBezTo>
                      <a:pt x="13" y="216"/>
                      <a:pt x="4" y="215"/>
                      <a:pt x="4" y="215"/>
                    </a:cubicBezTo>
                    <a:cubicBezTo>
                      <a:pt x="0" y="207"/>
                      <a:pt x="3" y="200"/>
                      <a:pt x="0" y="191"/>
                    </a:cubicBezTo>
                    <a:cubicBezTo>
                      <a:pt x="2" y="185"/>
                      <a:pt x="7" y="186"/>
                      <a:pt x="12" y="180"/>
                    </a:cubicBezTo>
                    <a:cubicBezTo>
                      <a:pt x="14" y="172"/>
                      <a:pt x="14" y="169"/>
                      <a:pt x="6" y="165"/>
                    </a:cubicBezTo>
                    <a:cubicBezTo>
                      <a:pt x="4" y="163"/>
                      <a:pt x="2" y="162"/>
                      <a:pt x="2" y="160"/>
                    </a:cubicBezTo>
                    <a:cubicBezTo>
                      <a:pt x="2" y="150"/>
                      <a:pt x="16" y="123"/>
                      <a:pt x="28" y="120"/>
                    </a:cubicBezTo>
                    <a:cubicBezTo>
                      <a:pt x="32" y="111"/>
                      <a:pt x="40" y="105"/>
                      <a:pt x="44" y="96"/>
                    </a:cubicBezTo>
                    <a:cubicBezTo>
                      <a:pt x="39" y="83"/>
                      <a:pt x="38" y="85"/>
                      <a:pt x="42" y="70"/>
                    </a:cubicBezTo>
                    <a:cubicBezTo>
                      <a:pt x="38" y="60"/>
                      <a:pt x="34" y="48"/>
                      <a:pt x="24" y="43"/>
                    </a:cubicBezTo>
                    <a:cubicBezTo>
                      <a:pt x="18" y="36"/>
                      <a:pt x="10" y="37"/>
                      <a:pt x="20" y="32"/>
                    </a:cubicBezTo>
                    <a:cubicBezTo>
                      <a:pt x="27" y="34"/>
                      <a:pt x="26" y="32"/>
                      <a:pt x="26" y="36"/>
                    </a:cubicBezTo>
                    <a:cubicBezTo>
                      <a:pt x="34" y="41"/>
                      <a:pt x="39" y="39"/>
                      <a:pt x="48" y="35"/>
                    </a:cubicBezTo>
                    <a:cubicBezTo>
                      <a:pt x="45" y="22"/>
                      <a:pt x="48" y="14"/>
                      <a:pt x="64" y="11"/>
                    </a:cubicBezTo>
                    <a:cubicBezTo>
                      <a:pt x="71" y="8"/>
                      <a:pt x="75" y="3"/>
                      <a:pt x="82" y="0"/>
                    </a:cubicBezTo>
                    <a:cubicBezTo>
                      <a:pt x="84" y="1"/>
                      <a:pt x="88" y="0"/>
                      <a:pt x="88" y="2"/>
                    </a:cubicBezTo>
                    <a:cubicBezTo>
                      <a:pt x="90" y="12"/>
                      <a:pt x="75" y="13"/>
                      <a:pt x="92" y="9"/>
                    </a:cubicBezTo>
                    <a:cubicBezTo>
                      <a:pt x="94" y="8"/>
                      <a:pt x="96" y="5"/>
                      <a:pt x="98" y="5"/>
                    </a:cubicBezTo>
                    <a:cubicBezTo>
                      <a:pt x="102" y="4"/>
                      <a:pt x="106" y="7"/>
                      <a:pt x="110" y="8"/>
                    </a:cubicBezTo>
                    <a:cubicBezTo>
                      <a:pt x="112" y="8"/>
                      <a:pt x="116" y="9"/>
                      <a:pt x="116" y="9"/>
                    </a:cubicBezTo>
                    <a:cubicBezTo>
                      <a:pt x="122" y="16"/>
                      <a:pt x="129" y="13"/>
                      <a:pt x="141" y="14"/>
                    </a:cubicBezTo>
                    <a:cubicBezTo>
                      <a:pt x="143" y="21"/>
                      <a:pt x="147" y="22"/>
                      <a:pt x="155" y="24"/>
                    </a:cubicBezTo>
                    <a:cubicBezTo>
                      <a:pt x="159" y="22"/>
                      <a:pt x="163" y="20"/>
                      <a:pt x="167" y="17"/>
                    </a:cubicBezTo>
                    <a:cubicBezTo>
                      <a:pt x="169" y="16"/>
                      <a:pt x="173" y="14"/>
                      <a:pt x="173" y="14"/>
                    </a:cubicBezTo>
                    <a:cubicBezTo>
                      <a:pt x="195" y="26"/>
                      <a:pt x="175" y="20"/>
                      <a:pt x="195" y="14"/>
                    </a:cubicBezTo>
                    <a:cubicBezTo>
                      <a:pt x="207" y="17"/>
                      <a:pt x="201" y="26"/>
                      <a:pt x="211" y="32"/>
                    </a:cubicBezTo>
                    <a:cubicBezTo>
                      <a:pt x="214" y="38"/>
                      <a:pt x="224" y="55"/>
                      <a:pt x="231" y="59"/>
                    </a:cubicBezTo>
                    <a:cubicBezTo>
                      <a:pt x="241" y="70"/>
                      <a:pt x="235" y="67"/>
                      <a:pt x="245" y="70"/>
                    </a:cubicBezTo>
                    <a:cubicBezTo>
                      <a:pt x="249" y="69"/>
                      <a:pt x="253" y="69"/>
                      <a:pt x="257" y="68"/>
                    </a:cubicBezTo>
                    <a:cubicBezTo>
                      <a:pt x="261" y="67"/>
                      <a:pt x="270" y="65"/>
                      <a:pt x="270" y="65"/>
                    </a:cubicBezTo>
                    <a:cubicBezTo>
                      <a:pt x="278" y="66"/>
                      <a:pt x="283" y="67"/>
                      <a:pt x="290" y="71"/>
                    </a:cubicBezTo>
                    <a:cubicBezTo>
                      <a:pt x="304" y="88"/>
                      <a:pt x="282" y="62"/>
                      <a:pt x="300" y="81"/>
                    </a:cubicBezTo>
                    <a:cubicBezTo>
                      <a:pt x="302" y="84"/>
                      <a:pt x="308" y="90"/>
                      <a:pt x="308" y="90"/>
                    </a:cubicBezTo>
                    <a:cubicBezTo>
                      <a:pt x="311" y="98"/>
                      <a:pt x="315" y="103"/>
                      <a:pt x="318" y="111"/>
                    </a:cubicBezTo>
                    <a:cubicBezTo>
                      <a:pt x="319" y="114"/>
                      <a:pt x="321" y="117"/>
                      <a:pt x="322" y="120"/>
                    </a:cubicBezTo>
                    <a:cubicBezTo>
                      <a:pt x="323" y="122"/>
                      <a:pt x="324" y="125"/>
                      <a:pt x="324" y="125"/>
                    </a:cubicBezTo>
                    <a:cubicBezTo>
                      <a:pt x="321" y="132"/>
                      <a:pt x="313" y="134"/>
                      <a:pt x="310" y="142"/>
                    </a:cubicBezTo>
                    <a:cubicBezTo>
                      <a:pt x="313" y="151"/>
                      <a:pt x="317" y="146"/>
                      <a:pt x="322" y="141"/>
                    </a:cubicBezTo>
                    <a:cubicBezTo>
                      <a:pt x="341" y="143"/>
                      <a:pt x="339" y="142"/>
                      <a:pt x="342" y="155"/>
                    </a:cubicBezTo>
                    <a:cubicBezTo>
                      <a:pt x="351" y="150"/>
                      <a:pt x="355" y="152"/>
                      <a:pt x="364" y="157"/>
                    </a:cubicBezTo>
                    <a:cubicBezTo>
                      <a:pt x="369" y="162"/>
                      <a:pt x="372" y="166"/>
                      <a:pt x="380" y="168"/>
                    </a:cubicBezTo>
                    <a:cubicBezTo>
                      <a:pt x="381" y="169"/>
                      <a:pt x="383" y="171"/>
                      <a:pt x="382" y="172"/>
                    </a:cubicBezTo>
                    <a:cubicBezTo>
                      <a:pt x="380" y="176"/>
                      <a:pt x="368" y="172"/>
                      <a:pt x="382" y="176"/>
                    </a:cubicBezTo>
                    <a:cubicBezTo>
                      <a:pt x="386" y="175"/>
                      <a:pt x="390" y="173"/>
                      <a:pt x="394" y="172"/>
                    </a:cubicBezTo>
                    <a:cubicBezTo>
                      <a:pt x="396" y="172"/>
                      <a:pt x="400" y="171"/>
                      <a:pt x="400" y="171"/>
                    </a:cubicBezTo>
                    <a:cubicBezTo>
                      <a:pt x="413" y="177"/>
                      <a:pt x="427" y="179"/>
                      <a:pt x="439" y="185"/>
                    </a:cubicBezTo>
                    <a:cubicBezTo>
                      <a:pt x="441" y="190"/>
                      <a:pt x="445" y="194"/>
                      <a:pt x="447" y="199"/>
                    </a:cubicBezTo>
                    <a:cubicBezTo>
                      <a:pt x="453" y="198"/>
                      <a:pt x="460" y="195"/>
                      <a:pt x="465" y="201"/>
                    </a:cubicBezTo>
                    <a:cubicBezTo>
                      <a:pt x="468" y="205"/>
                      <a:pt x="471" y="215"/>
                      <a:pt x="471" y="215"/>
                    </a:cubicBezTo>
                    <a:cubicBezTo>
                      <a:pt x="468" y="231"/>
                      <a:pt x="469" y="248"/>
                      <a:pt x="451" y="258"/>
                    </a:cubicBezTo>
                    <a:cubicBezTo>
                      <a:pt x="447" y="262"/>
                      <a:pt x="437" y="275"/>
                      <a:pt x="435" y="281"/>
                    </a:cubicBezTo>
                  </a:path>
                </a:pathLst>
              </a:custGeom>
              <a:solidFill>
                <a:schemeClr val="folHlink"/>
              </a:solidFill>
              <a:ln w="9525">
                <a:noFill/>
                <a:round/>
                <a:headEnd/>
                <a:tailEnd/>
              </a:ln>
            </p:spPr>
            <p:txBody>
              <a:bodyPr/>
              <a:lstStyle/>
              <a:p>
                <a:endParaRPr lang="zh-CN" altLang="en-US"/>
              </a:p>
            </p:txBody>
          </p:sp>
          <p:sp>
            <p:nvSpPr>
              <p:cNvPr id="60" name="任意多边形 82975"/>
              <p:cNvSpPr>
                <a:spLocks noChangeArrowheads="1"/>
              </p:cNvSpPr>
              <p:nvPr userDrawn="1"/>
            </p:nvSpPr>
            <p:spPr bwMode="auto">
              <a:xfrm>
                <a:off x="3880" y="-7"/>
                <a:ext cx="984" cy="692"/>
              </a:xfrm>
              <a:custGeom>
                <a:avLst/>
                <a:gdLst>
                  <a:gd name="T0" fmla="*/ 406 w 984"/>
                  <a:gd name="T1" fmla="*/ 3 h 844"/>
                  <a:gd name="T2" fmla="*/ 502 w 984"/>
                  <a:gd name="T3" fmla="*/ 19 h 844"/>
                  <a:gd name="T4" fmla="*/ 550 w 984"/>
                  <a:gd name="T5" fmla="*/ 20 h 844"/>
                  <a:gd name="T6" fmla="*/ 578 w 984"/>
                  <a:gd name="T7" fmla="*/ 72 h 844"/>
                  <a:gd name="T8" fmla="*/ 586 w 984"/>
                  <a:gd name="T9" fmla="*/ 50 h 844"/>
                  <a:gd name="T10" fmla="*/ 606 w 984"/>
                  <a:gd name="T11" fmla="*/ 39 h 844"/>
                  <a:gd name="T12" fmla="*/ 642 w 984"/>
                  <a:gd name="T13" fmla="*/ 69 h 844"/>
                  <a:gd name="T14" fmla="*/ 682 w 984"/>
                  <a:gd name="T15" fmla="*/ 54 h 844"/>
                  <a:gd name="T16" fmla="*/ 706 w 984"/>
                  <a:gd name="T17" fmla="*/ 48 h 844"/>
                  <a:gd name="T18" fmla="*/ 762 w 984"/>
                  <a:gd name="T19" fmla="*/ 2 h 844"/>
                  <a:gd name="T20" fmla="*/ 798 w 984"/>
                  <a:gd name="T21" fmla="*/ 39 h 844"/>
                  <a:gd name="T22" fmla="*/ 798 w 984"/>
                  <a:gd name="T23" fmla="*/ 72 h 844"/>
                  <a:gd name="T24" fmla="*/ 790 w 984"/>
                  <a:gd name="T25" fmla="*/ 88 h 844"/>
                  <a:gd name="T26" fmla="*/ 766 w 984"/>
                  <a:gd name="T27" fmla="*/ 89 h 844"/>
                  <a:gd name="T28" fmla="*/ 762 w 984"/>
                  <a:gd name="T29" fmla="*/ 102 h 844"/>
                  <a:gd name="T30" fmla="*/ 802 w 984"/>
                  <a:gd name="T31" fmla="*/ 125 h 844"/>
                  <a:gd name="T32" fmla="*/ 786 w 984"/>
                  <a:gd name="T33" fmla="*/ 177 h 844"/>
                  <a:gd name="T34" fmla="*/ 830 w 984"/>
                  <a:gd name="T35" fmla="*/ 228 h 844"/>
                  <a:gd name="T36" fmla="*/ 854 w 984"/>
                  <a:gd name="T37" fmla="*/ 248 h 844"/>
                  <a:gd name="T38" fmla="*/ 830 w 984"/>
                  <a:gd name="T39" fmla="*/ 248 h 844"/>
                  <a:gd name="T40" fmla="*/ 746 w 984"/>
                  <a:gd name="T41" fmla="*/ 208 h 844"/>
                  <a:gd name="T42" fmla="*/ 678 w 984"/>
                  <a:gd name="T43" fmla="*/ 222 h 844"/>
                  <a:gd name="T44" fmla="*/ 590 w 984"/>
                  <a:gd name="T45" fmla="*/ 244 h 844"/>
                  <a:gd name="T46" fmla="*/ 642 w 984"/>
                  <a:gd name="T47" fmla="*/ 319 h 844"/>
                  <a:gd name="T48" fmla="*/ 710 w 984"/>
                  <a:gd name="T49" fmla="*/ 336 h 844"/>
                  <a:gd name="T50" fmla="*/ 738 w 984"/>
                  <a:gd name="T51" fmla="*/ 303 h 844"/>
                  <a:gd name="T52" fmla="*/ 774 w 984"/>
                  <a:gd name="T53" fmla="*/ 314 h 844"/>
                  <a:gd name="T54" fmla="*/ 766 w 984"/>
                  <a:gd name="T55" fmla="*/ 348 h 844"/>
                  <a:gd name="T56" fmla="*/ 802 w 984"/>
                  <a:gd name="T57" fmla="*/ 369 h 844"/>
                  <a:gd name="T58" fmla="*/ 838 w 984"/>
                  <a:gd name="T59" fmla="*/ 362 h 844"/>
                  <a:gd name="T60" fmla="*/ 922 w 984"/>
                  <a:gd name="T61" fmla="*/ 444 h 844"/>
                  <a:gd name="T62" fmla="*/ 942 w 984"/>
                  <a:gd name="T63" fmla="*/ 455 h 844"/>
                  <a:gd name="T64" fmla="*/ 874 w 984"/>
                  <a:gd name="T65" fmla="*/ 446 h 844"/>
                  <a:gd name="T66" fmla="*/ 830 w 984"/>
                  <a:gd name="T67" fmla="*/ 417 h 844"/>
                  <a:gd name="T68" fmla="*/ 778 w 984"/>
                  <a:gd name="T69" fmla="*/ 391 h 844"/>
                  <a:gd name="T70" fmla="*/ 702 w 984"/>
                  <a:gd name="T71" fmla="*/ 365 h 844"/>
                  <a:gd name="T72" fmla="*/ 614 w 984"/>
                  <a:gd name="T73" fmla="*/ 357 h 844"/>
                  <a:gd name="T74" fmla="*/ 506 w 984"/>
                  <a:gd name="T75" fmla="*/ 327 h 844"/>
                  <a:gd name="T76" fmla="*/ 462 w 984"/>
                  <a:gd name="T77" fmla="*/ 279 h 844"/>
                  <a:gd name="T78" fmla="*/ 430 w 984"/>
                  <a:gd name="T79" fmla="*/ 255 h 844"/>
                  <a:gd name="T80" fmla="*/ 382 w 984"/>
                  <a:gd name="T81" fmla="*/ 237 h 844"/>
                  <a:gd name="T82" fmla="*/ 342 w 984"/>
                  <a:gd name="T83" fmla="*/ 203 h 844"/>
                  <a:gd name="T84" fmla="*/ 354 w 984"/>
                  <a:gd name="T85" fmla="*/ 228 h 844"/>
                  <a:gd name="T86" fmla="*/ 418 w 984"/>
                  <a:gd name="T87" fmla="*/ 272 h 844"/>
                  <a:gd name="T88" fmla="*/ 422 w 984"/>
                  <a:gd name="T89" fmla="*/ 289 h 844"/>
                  <a:gd name="T90" fmla="*/ 394 w 984"/>
                  <a:gd name="T91" fmla="*/ 275 h 844"/>
                  <a:gd name="T92" fmla="*/ 354 w 984"/>
                  <a:gd name="T93" fmla="*/ 257 h 844"/>
                  <a:gd name="T94" fmla="*/ 314 w 984"/>
                  <a:gd name="T95" fmla="*/ 222 h 844"/>
                  <a:gd name="T96" fmla="*/ 266 w 984"/>
                  <a:gd name="T97" fmla="*/ 191 h 844"/>
                  <a:gd name="T98" fmla="*/ 210 w 984"/>
                  <a:gd name="T99" fmla="*/ 173 h 844"/>
                  <a:gd name="T100" fmla="*/ 154 w 984"/>
                  <a:gd name="T101" fmla="*/ 131 h 844"/>
                  <a:gd name="T102" fmla="*/ 66 w 984"/>
                  <a:gd name="T103" fmla="*/ 36 h 844"/>
                  <a:gd name="T104" fmla="*/ 34 w 984"/>
                  <a:gd name="T105" fmla="*/ 20 h 844"/>
                  <a:gd name="T106" fmla="*/ 46 w 984"/>
                  <a:gd name="T107" fmla="*/ 12 h 844"/>
                  <a:gd name="T108" fmla="*/ 102 w 984"/>
                  <a:gd name="T109" fmla="*/ 39 h 844"/>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984" h="844">
                    <a:moveTo>
                      <a:pt x="82" y="38"/>
                    </a:moveTo>
                    <a:lnTo>
                      <a:pt x="406" y="6"/>
                    </a:lnTo>
                    <a:cubicBezTo>
                      <a:pt x="497" y="22"/>
                      <a:pt x="465" y="0"/>
                      <a:pt x="474" y="54"/>
                    </a:cubicBezTo>
                    <a:cubicBezTo>
                      <a:pt x="492" y="48"/>
                      <a:pt x="484" y="40"/>
                      <a:pt x="502" y="34"/>
                    </a:cubicBezTo>
                    <a:cubicBezTo>
                      <a:pt x="510" y="37"/>
                      <a:pt x="517" y="46"/>
                      <a:pt x="526" y="46"/>
                    </a:cubicBezTo>
                    <a:cubicBezTo>
                      <a:pt x="534" y="46"/>
                      <a:pt x="550" y="38"/>
                      <a:pt x="550" y="38"/>
                    </a:cubicBezTo>
                    <a:cubicBezTo>
                      <a:pt x="556" y="55"/>
                      <a:pt x="552" y="60"/>
                      <a:pt x="542" y="74"/>
                    </a:cubicBezTo>
                    <a:cubicBezTo>
                      <a:pt x="555" y="114"/>
                      <a:pt x="550" y="102"/>
                      <a:pt x="578" y="130"/>
                    </a:cubicBezTo>
                    <a:cubicBezTo>
                      <a:pt x="584" y="148"/>
                      <a:pt x="590" y="148"/>
                      <a:pt x="606" y="138"/>
                    </a:cubicBezTo>
                    <a:cubicBezTo>
                      <a:pt x="600" y="119"/>
                      <a:pt x="594" y="107"/>
                      <a:pt x="586" y="90"/>
                    </a:cubicBezTo>
                    <a:cubicBezTo>
                      <a:pt x="583" y="82"/>
                      <a:pt x="578" y="66"/>
                      <a:pt x="578" y="66"/>
                    </a:cubicBezTo>
                    <a:cubicBezTo>
                      <a:pt x="585" y="44"/>
                      <a:pt x="597" y="56"/>
                      <a:pt x="606" y="70"/>
                    </a:cubicBezTo>
                    <a:cubicBezTo>
                      <a:pt x="609" y="86"/>
                      <a:pt x="608" y="117"/>
                      <a:pt x="626" y="90"/>
                    </a:cubicBezTo>
                    <a:cubicBezTo>
                      <a:pt x="648" y="97"/>
                      <a:pt x="646" y="104"/>
                      <a:pt x="642" y="126"/>
                    </a:cubicBezTo>
                    <a:cubicBezTo>
                      <a:pt x="650" y="150"/>
                      <a:pt x="665" y="141"/>
                      <a:pt x="682" y="130"/>
                    </a:cubicBezTo>
                    <a:cubicBezTo>
                      <a:pt x="689" y="108"/>
                      <a:pt x="673" y="124"/>
                      <a:pt x="682" y="98"/>
                    </a:cubicBezTo>
                    <a:cubicBezTo>
                      <a:pt x="683" y="94"/>
                      <a:pt x="690" y="96"/>
                      <a:pt x="694" y="94"/>
                    </a:cubicBezTo>
                    <a:cubicBezTo>
                      <a:pt x="698" y="92"/>
                      <a:pt x="702" y="89"/>
                      <a:pt x="706" y="86"/>
                    </a:cubicBezTo>
                    <a:cubicBezTo>
                      <a:pt x="717" y="54"/>
                      <a:pt x="688" y="54"/>
                      <a:pt x="742" y="46"/>
                    </a:cubicBezTo>
                    <a:cubicBezTo>
                      <a:pt x="748" y="27"/>
                      <a:pt x="741" y="9"/>
                      <a:pt x="762" y="2"/>
                    </a:cubicBezTo>
                    <a:cubicBezTo>
                      <a:pt x="788" y="11"/>
                      <a:pt x="777" y="38"/>
                      <a:pt x="802" y="46"/>
                    </a:cubicBezTo>
                    <a:cubicBezTo>
                      <a:pt x="831" y="36"/>
                      <a:pt x="805" y="63"/>
                      <a:pt x="798" y="70"/>
                    </a:cubicBezTo>
                    <a:cubicBezTo>
                      <a:pt x="789" y="96"/>
                      <a:pt x="787" y="96"/>
                      <a:pt x="802" y="118"/>
                    </a:cubicBezTo>
                    <a:cubicBezTo>
                      <a:pt x="801" y="122"/>
                      <a:pt x="801" y="127"/>
                      <a:pt x="798" y="130"/>
                    </a:cubicBezTo>
                    <a:cubicBezTo>
                      <a:pt x="794" y="133"/>
                      <a:pt x="784" y="129"/>
                      <a:pt x="782" y="134"/>
                    </a:cubicBezTo>
                    <a:cubicBezTo>
                      <a:pt x="780" y="142"/>
                      <a:pt x="790" y="158"/>
                      <a:pt x="790" y="158"/>
                    </a:cubicBezTo>
                    <a:cubicBezTo>
                      <a:pt x="786" y="161"/>
                      <a:pt x="783" y="165"/>
                      <a:pt x="778" y="166"/>
                    </a:cubicBezTo>
                    <a:cubicBezTo>
                      <a:pt x="774" y="167"/>
                      <a:pt x="769" y="159"/>
                      <a:pt x="766" y="162"/>
                    </a:cubicBezTo>
                    <a:cubicBezTo>
                      <a:pt x="758" y="170"/>
                      <a:pt x="794" y="182"/>
                      <a:pt x="794" y="182"/>
                    </a:cubicBezTo>
                    <a:cubicBezTo>
                      <a:pt x="804" y="211"/>
                      <a:pt x="775" y="190"/>
                      <a:pt x="762" y="186"/>
                    </a:cubicBezTo>
                    <a:cubicBezTo>
                      <a:pt x="767" y="194"/>
                      <a:pt x="773" y="202"/>
                      <a:pt x="778" y="210"/>
                    </a:cubicBezTo>
                    <a:cubicBezTo>
                      <a:pt x="783" y="218"/>
                      <a:pt x="802" y="226"/>
                      <a:pt x="802" y="226"/>
                    </a:cubicBezTo>
                    <a:cubicBezTo>
                      <a:pt x="813" y="242"/>
                      <a:pt x="804" y="245"/>
                      <a:pt x="810" y="262"/>
                    </a:cubicBezTo>
                    <a:cubicBezTo>
                      <a:pt x="803" y="282"/>
                      <a:pt x="793" y="301"/>
                      <a:pt x="786" y="322"/>
                    </a:cubicBezTo>
                    <a:cubicBezTo>
                      <a:pt x="783" y="330"/>
                      <a:pt x="778" y="346"/>
                      <a:pt x="778" y="346"/>
                    </a:cubicBezTo>
                    <a:cubicBezTo>
                      <a:pt x="785" y="366"/>
                      <a:pt x="817" y="394"/>
                      <a:pt x="830" y="414"/>
                    </a:cubicBezTo>
                    <a:cubicBezTo>
                      <a:pt x="835" y="422"/>
                      <a:pt x="841" y="430"/>
                      <a:pt x="846" y="438"/>
                    </a:cubicBezTo>
                    <a:cubicBezTo>
                      <a:pt x="849" y="442"/>
                      <a:pt x="854" y="450"/>
                      <a:pt x="854" y="450"/>
                    </a:cubicBezTo>
                    <a:cubicBezTo>
                      <a:pt x="853" y="457"/>
                      <a:pt x="855" y="466"/>
                      <a:pt x="850" y="470"/>
                    </a:cubicBezTo>
                    <a:cubicBezTo>
                      <a:pt x="844" y="475"/>
                      <a:pt x="831" y="451"/>
                      <a:pt x="830" y="450"/>
                    </a:cubicBezTo>
                    <a:cubicBezTo>
                      <a:pt x="811" y="431"/>
                      <a:pt x="789" y="421"/>
                      <a:pt x="774" y="398"/>
                    </a:cubicBezTo>
                    <a:cubicBezTo>
                      <a:pt x="769" y="379"/>
                      <a:pt x="766" y="371"/>
                      <a:pt x="746" y="378"/>
                    </a:cubicBezTo>
                    <a:cubicBezTo>
                      <a:pt x="717" y="368"/>
                      <a:pt x="730" y="368"/>
                      <a:pt x="706" y="374"/>
                    </a:cubicBezTo>
                    <a:cubicBezTo>
                      <a:pt x="688" y="402"/>
                      <a:pt x="699" y="395"/>
                      <a:pt x="678" y="402"/>
                    </a:cubicBezTo>
                    <a:cubicBezTo>
                      <a:pt x="654" y="386"/>
                      <a:pt x="650" y="390"/>
                      <a:pt x="618" y="394"/>
                    </a:cubicBezTo>
                    <a:cubicBezTo>
                      <a:pt x="607" y="411"/>
                      <a:pt x="601" y="426"/>
                      <a:pt x="590" y="442"/>
                    </a:cubicBezTo>
                    <a:cubicBezTo>
                      <a:pt x="600" y="471"/>
                      <a:pt x="593" y="459"/>
                      <a:pt x="606" y="478"/>
                    </a:cubicBezTo>
                    <a:cubicBezTo>
                      <a:pt x="593" y="518"/>
                      <a:pt x="622" y="548"/>
                      <a:pt x="642" y="578"/>
                    </a:cubicBezTo>
                    <a:cubicBezTo>
                      <a:pt x="651" y="591"/>
                      <a:pt x="651" y="601"/>
                      <a:pt x="666" y="606"/>
                    </a:cubicBezTo>
                    <a:cubicBezTo>
                      <a:pt x="680" y="627"/>
                      <a:pt x="691" y="623"/>
                      <a:pt x="710" y="610"/>
                    </a:cubicBezTo>
                    <a:cubicBezTo>
                      <a:pt x="729" y="616"/>
                      <a:pt x="729" y="606"/>
                      <a:pt x="734" y="590"/>
                    </a:cubicBezTo>
                    <a:cubicBezTo>
                      <a:pt x="735" y="577"/>
                      <a:pt x="731" y="562"/>
                      <a:pt x="738" y="550"/>
                    </a:cubicBezTo>
                    <a:cubicBezTo>
                      <a:pt x="742" y="543"/>
                      <a:pt x="762" y="542"/>
                      <a:pt x="762" y="542"/>
                    </a:cubicBezTo>
                    <a:cubicBezTo>
                      <a:pt x="783" y="547"/>
                      <a:pt x="786" y="552"/>
                      <a:pt x="774" y="570"/>
                    </a:cubicBezTo>
                    <a:cubicBezTo>
                      <a:pt x="779" y="590"/>
                      <a:pt x="790" y="605"/>
                      <a:pt x="770" y="618"/>
                    </a:cubicBezTo>
                    <a:cubicBezTo>
                      <a:pt x="769" y="622"/>
                      <a:pt x="764" y="626"/>
                      <a:pt x="766" y="630"/>
                    </a:cubicBezTo>
                    <a:cubicBezTo>
                      <a:pt x="768" y="634"/>
                      <a:pt x="775" y="634"/>
                      <a:pt x="778" y="638"/>
                    </a:cubicBezTo>
                    <a:cubicBezTo>
                      <a:pt x="788" y="651"/>
                      <a:pt x="786" y="660"/>
                      <a:pt x="802" y="670"/>
                    </a:cubicBezTo>
                    <a:cubicBezTo>
                      <a:pt x="810" y="667"/>
                      <a:pt x="818" y="665"/>
                      <a:pt x="826" y="662"/>
                    </a:cubicBezTo>
                    <a:cubicBezTo>
                      <a:pt x="830" y="661"/>
                      <a:pt x="838" y="658"/>
                      <a:pt x="838" y="658"/>
                    </a:cubicBezTo>
                    <a:cubicBezTo>
                      <a:pt x="857" y="664"/>
                      <a:pt x="864" y="680"/>
                      <a:pt x="870" y="698"/>
                    </a:cubicBezTo>
                    <a:cubicBezTo>
                      <a:pt x="859" y="731"/>
                      <a:pt x="887" y="794"/>
                      <a:pt x="922" y="806"/>
                    </a:cubicBezTo>
                    <a:cubicBezTo>
                      <a:pt x="938" y="801"/>
                      <a:pt x="941" y="792"/>
                      <a:pt x="958" y="798"/>
                    </a:cubicBezTo>
                    <a:cubicBezTo>
                      <a:pt x="984" y="837"/>
                      <a:pt x="928" y="784"/>
                      <a:pt x="942" y="826"/>
                    </a:cubicBezTo>
                    <a:cubicBezTo>
                      <a:pt x="936" y="844"/>
                      <a:pt x="930" y="844"/>
                      <a:pt x="914" y="834"/>
                    </a:cubicBezTo>
                    <a:cubicBezTo>
                      <a:pt x="903" y="817"/>
                      <a:pt x="890" y="821"/>
                      <a:pt x="874" y="810"/>
                    </a:cubicBezTo>
                    <a:cubicBezTo>
                      <a:pt x="851" y="776"/>
                      <a:pt x="882" y="816"/>
                      <a:pt x="854" y="794"/>
                    </a:cubicBezTo>
                    <a:cubicBezTo>
                      <a:pt x="843" y="785"/>
                      <a:pt x="840" y="768"/>
                      <a:pt x="830" y="758"/>
                    </a:cubicBezTo>
                    <a:cubicBezTo>
                      <a:pt x="824" y="739"/>
                      <a:pt x="817" y="724"/>
                      <a:pt x="798" y="718"/>
                    </a:cubicBezTo>
                    <a:cubicBezTo>
                      <a:pt x="791" y="696"/>
                      <a:pt x="800" y="712"/>
                      <a:pt x="778" y="710"/>
                    </a:cubicBezTo>
                    <a:cubicBezTo>
                      <a:pt x="767" y="709"/>
                      <a:pt x="746" y="702"/>
                      <a:pt x="746" y="702"/>
                    </a:cubicBezTo>
                    <a:cubicBezTo>
                      <a:pt x="729" y="691"/>
                      <a:pt x="720" y="674"/>
                      <a:pt x="702" y="662"/>
                    </a:cubicBezTo>
                    <a:cubicBezTo>
                      <a:pt x="694" y="665"/>
                      <a:pt x="687" y="673"/>
                      <a:pt x="678" y="674"/>
                    </a:cubicBezTo>
                    <a:cubicBezTo>
                      <a:pt x="657" y="677"/>
                      <a:pt x="630" y="657"/>
                      <a:pt x="614" y="646"/>
                    </a:cubicBezTo>
                    <a:cubicBezTo>
                      <a:pt x="600" y="637"/>
                      <a:pt x="580" y="639"/>
                      <a:pt x="566" y="630"/>
                    </a:cubicBezTo>
                    <a:cubicBezTo>
                      <a:pt x="546" y="617"/>
                      <a:pt x="525" y="607"/>
                      <a:pt x="506" y="594"/>
                    </a:cubicBezTo>
                    <a:cubicBezTo>
                      <a:pt x="513" y="572"/>
                      <a:pt x="509" y="551"/>
                      <a:pt x="490" y="538"/>
                    </a:cubicBezTo>
                    <a:cubicBezTo>
                      <a:pt x="485" y="522"/>
                      <a:pt x="476" y="515"/>
                      <a:pt x="462" y="506"/>
                    </a:cubicBezTo>
                    <a:cubicBezTo>
                      <a:pt x="441" y="474"/>
                      <a:pt x="469" y="513"/>
                      <a:pt x="442" y="486"/>
                    </a:cubicBezTo>
                    <a:cubicBezTo>
                      <a:pt x="436" y="480"/>
                      <a:pt x="436" y="468"/>
                      <a:pt x="430" y="462"/>
                    </a:cubicBezTo>
                    <a:cubicBezTo>
                      <a:pt x="427" y="459"/>
                      <a:pt x="422" y="459"/>
                      <a:pt x="418" y="458"/>
                    </a:cubicBezTo>
                    <a:cubicBezTo>
                      <a:pt x="407" y="447"/>
                      <a:pt x="382" y="430"/>
                      <a:pt x="382" y="430"/>
                    </a:cubicBezTo>
                    <a:cubicBezTo>
                      <a:pt x="371" y="413"/>
                      <a:pt x="358" y="399"/>
                      <a:pt x="346" y="382"/>
                    </a:cubicBezTo>
                    <a:cubicBezTo>
                      <a:pt x="344" y="378"/>
                      <a:pt x="345" y="373"/>
                      <a:pt x="342" y="370"/>
                    </a:cubicBezTo>
                    <a:cubicBezTo>
                      <a:pt x="339" y="367"/>
                      <a:pt x="334" y="367"/>
                      <a:pt x="330" y="366"/>
                    </a:cubicBezTo>
                    <a:cubicBezTo>
                      <a:pt x="322" y="390"/>
                      <a:pt x="342" y="398"/>
                      <a:pt x="354" y="414"/>
                    </a:cubicBezTo>
                    <a:cubicBezTo>
                      <a:pt x="368" y="432"/>
                      <a:pt x="372" y="446"/>
                      <a:pt x="390" y="458"/>
                    </a:cubicBezTo>
                    <a:cubicBezTo>
                      <a:pt x="409" y="487"/>
                      <a:pt x="399" y="475"/>
                      <a:pt x="418" y="494"/>
                    </a:cubicBezTo>
                    <a:cubicBezTo>
                      <a:pt x="423" y="510"/>
                      <a:pt x="428" y="517"/>
                      <a:pt x="442" y="526"/>
                    </a:cubicBezTo>
                    <a:cubicBezTo>
                      <a:pt x="450" y="550"/>
                      <a:pt x="432" y="533"/>
                      <a:pt x="422" y="526"/>
                    </a:cubicBezTo>
                    <a:cubicBezTo>
                      <a:pt x="399" y="492"/>
                      <a:pt x="430" y="532"/>
                      <a:pt x="402" y="510"/>
                    </a:cubicBezTo>
                    <a:cubicBezTo>
                      <a:pt x="398" y="507"/>
                      <a:pt x="397" y="501"/>
                      <a:pt x="394" y="498"/>
                    </a:cubicBezTo>
                    <a:cubicBezTo>
                      <a:pt x="391" y="495"/>
                      <a:pt x="386" y="493"/>
                      <a:pt x="382" y="490"/>
                    </a:cubicBezTo>
                    <a:cubicBezTo>
                      <a:pt x="377" y="474"/>
                      <a:pt x="370" y="471"/>
                      <a:pt x="354" y="466"/>
                    </a:cubicBezTo>
                    <a:cubicBezTo>
                      <a:pt x="344" y="452"/>
                      <a:pt x="340" y="447"/>
                      <a:pt x="346" y="430"/>
                    </a:cubicBezTo>
                    <a:cubicBezTo>
                      <a:pt x="338" y="418"/>
                      <a:pt x="314" y="402"/>
                      <a:pt x="314" y="402"/>
                    </a:cubicBezTo>
                    <a:cubicBezTo>
                      <a:pt x="306" y="390"/>
                      <a:pt x="298" y="378"/>
                      <a:pt x="290" y="366"/>
                    </a:cubicBezTo>
                    <a:cubicBezTo>
                      <a:pt x="284" y="357"/>
                      <a:pt x="273" y="354"/>
                      <a:pt x="266" y="346"/>
                    </a:cubicBezTo>
                    <a:cubicBezTo>
                      <a:pt x="263" y="342"/>
                      <a:pt x="262" y="337"/>
                      <a:pt x="258" y="334"/>
                    </a:cubicBezTo>
                    <a:cubicBezTo>
                      <a:pt x="243" y="324"/>
                      <a:pt x="225" y="324"/>
                      <a:pt x="210" y="314"/>
                    </a:cubicBezTo>
                    <a:cubicBezTo>
                      <a:pt x="201" y="300"/>
                      <a:pt x="194" y="291"/>
                      <a:pt x="178" y="286"/>
                    </a:cubicBezTo>
                    <a:cubicBezTo>
                      <a:pt x="160" y="260"/>
                      <a:pt x="192" y="247"/>
                      <a:pt x="154" y="238"/>
                    </a:cubicBezTo>
                    <a:cubicBezTo>
                      <a:pt x="111" y="209"/>
                      <a:pt x="106" y="149"/>
                      <a:pt x="90" y="102"/>
                    </a:cubicBezTo>
                    <a:cubicBezTo>
                      <a:pt x="86" y="90"/>
                      <a:pt x="76" y="73"/>
                      <a:pt x="66" y="66"/>
                    </a:cubicBezTo>
                    <a:cubicBezTo>
                      <a:pt x="58" y="60"/>
                      <a:pt x="42" y="50"/>
                      <a:pt x="42" y="50"/>
                    </a:cubicBezTo>
                    <a:cubicBezTo>
                      <a:pt x="39" y="46"/>
                      <a:pt x="38" y="41"/>
                      <a:pt x="34" y="38"/>
                    </a:cubicBezTo>
                    <a:cubicBezTo>
                      <a:pt x="27" y="34"/>
                      <a:pt x="10" y="30"/>
                      <a:pt x="10" y="30"/>
                    </a:cubicBezTo>
                    <a:cubicBezTo>
                      <a:pt x="0" y="1"/>
                      <a:pt x="31" y="17"/>
                      <a:pt x="46" y="22"/>
                    </a:cubicBezTo>
                    <a:cubicBezTo>
                      <a:pt x="65" y="51"/>
                      <a:pt x="61" y="41"/>
                      <a:pt x="86" y="58"/>
                    </a:cubicBezTo>
                    <a:cubicBezTo>
                      <a:pt x="94" y="70"/>
                      <a:pt x="94" y="93"/>
                      <a:pt x="102" y="70"/>
                    </a:cubicBezTo>
                    <a:cubicBezTo>
                      <a:pt x="95" y="49"/>
                      <a:pt x="82" y="62"/>
                      <a:pt x="82" y="38"/>
                    </a:cubicBezTo>
                    <a:close/>
                  </a:path>
                </a:pathLst>
              </a:custGeom>
              <a:solidFill>
                <a:schemeClr val="folHlink"/>
              </a:solidFill>
              <a:ln w="9525">
                <a:noFill/>
                <a:round/>
                <a:headEnd/>
                <a:tailEnd/>
              </a:ln>
            </p:spPr>
            <p:txBody>
              <a:bodyPr/>
              <a:lstStyle/>
              <a:p>
                <a:endParaRPr lang="zh-CN" altLang="en-US"/>
              </a:p>
            </p:txBody>
          </p:sp>
          <p:sp>
            <p:nvSpPr>
              <p:cNvPr id="61" name="任意多边形 82976"/>
              <p:cNvSpPr>
                <a:spLocks noChangeArrowheads="1"/>
              </p:cNvSpPr>
              <p:nvPr userDrawn="1"/>
            </p:nvSpPr>
            <p:spPr bwMode="auto">
              <a:xfrm>
                <a:off x="3577" y="490"/>
                <a:ext cx="36" cy="39"/>
              </a:xfrm>
              <a:custGeom>
                <a:avLst/>
                <a:gdLst>
                  <a:gd name="T0" fmla="*/ 6 w 36"/>
                  <a:gd name="T1" fmla="*/ 15 h 48"/>
                  <a:gd name="T2" fmla="*/ 10 w 36"/>
                  <a:gd name="T3" fmla="*/ 26 h 48"/>
                  <a:gd name="T4" fmla="*/ 6 w 36"/>
                  <a:gd name="T5" fmla="*/ 15 h 48"/>
                  <a:gd name="T6" fmla="*/ 0 60000 65536"/>
                  <a:gd name="T7" fmla="*/ 0 60000 65536"/>
                  <a:gd name="T8" fmla="*/ 0 60000 65536"/>
                </a:gdLst>
                <a:ahLst/>
                <a:cxnLst>
                  <a:cxn ang="T6">
                    <a:pos x="T0" y="T1"/>
                  </a:cxn>
                  <a:cxn ang="T7">
                    <a:pos x="T2" y="T3"/>
                  </a:cxn>
                  <a:cxn ang="T8">
                    <a:pos x="T4" y="T5"/>
                  </a:cxn>
                </a:cxnLst>
                <a:rect l="0" t="0" r="r" b="b"/>
                <a:pathLst>
                  <a:path w="36" h="48">
                    <a:moveTo>
                      <a:pt x="6" y="28"/>
                    </a:moveTo>
                    <a:cubicBezTo>
                      <a:pt x="25" y="0"/>
                      <a:pt x="36" y="31"/>
                      <a:pt x="10" y="48"/>
                    </a:cubicBezTo>
                    <a:cubicBezTo>
                      <a:pt x="0" y="34"/>
                      <a:pt x="0" y="40"/>
                      <a:pt x="6" y="28"/>
                    </a:cubicBezTo>
                    <a:close/>
                  </a:path>
                </a:pathLst>
              </a:custGeom>
              <a:solidFill>
                <a:schemeClr val="folHlink"/>
              </a:solidFill>
              <a:ln w="9525">
                <a:noFill/>
                <a:round/>
                <a:headEnd/>
                <a:tailEnd/>
              </a:ln>
            </p:spPr>
            <p:txBody>
              <a:bodyPr/>
              <a:lstStyle/>
              <a:p>
                <a:endParaRPr lang="zh-CN" altLang="en-US"/>
              </a:p>
            </p:txBody>
          </p:sp>
          <p:sp>
            <p:nvSpPr>
              <p:cNvPr id="62" name="任意多边形 82977"/>
              <p:cNvSpPr>
                <a:spLocks noChangeArrowheads="1"/>
              </p:cNvSpPr>
              <p:nvPr userDrawn="1"/>
            </p:nvSpPr>
            <p:spPr bwMode="auto">
              <a:xfrm>
                <a:off x="3549" y="475"/>
                <a:ext cx="38" cy="29"/>
              </a:xfrm>
              <a:custGeom>
                <a:avLst/>
                <a:gdLst>
                  <a:gd name="T0" fmla="*/ 0 w 36"/>
                  <a:gd name="T1" fmla="*/ 2 h 37"/>
                  <a:gd name="T2" fmla="*/ 15 w 36"/>
                  <a:gd name="T3" fmla="*/ 1 h 37"/>
                  <a:gd name="T4" fmla="*/ 42 w 36"/>
                  <a:gd name="T5" fmla="*/ 8 h 37"/>
                  <a:gd name="T6" fmla="*/ 8 w 36"/>
                  <a:gd name="T7" fmla="*/ 8 h 37"/>
                  <a:gd name="T8" fmla="*/ 0 w 36"/>
                  <a:gd name="T9" fmla="*/ 2 h 3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37">
                    <a:moveTo>
                      <a:pt x="0" y="5"/>
                    </a:moveTo>
                    <a:cubicBezTo>
                      <a:pt x="4" y="4"/>
                      <a:pt x="8" y="0"/>
                      <a:pt x="12" y="1"/>
                    </a:cubicBezTo>
                    <a:cubicBezTo>
                      <a:pt x="21" y="4"/>
                      <a:pt x="36" y="17"/>
                      <a:pt x="36" y="17"/>
                    </a:cubicBezTo>
                    <a:cubicBezTo>
                      <a:pt x="29" y="37"/>
                      <a:pt x="22" y="26"/>
                      <a:pt x="8" y="17"/>
                    </a:cubicBezTo>
                    <a:cubicBezTo>
                      <a:pt x="5" y="13"/>
                      <a:pt x="0" y="5"/>
                      <a:pt x="0" y="5"/>
                    </a:cubicBezTo>
                    <a:close/>
                  </a:path>
                </a:pathLst>
              </a:custGeom>
              <a:solidFill>
                <a:schemeClr val="folHlink"/>
              </a:solidFill>
              <a:ln w="9525">
                <a:noFill/>
                <a:round/>
                <a:headEnd/>
                <a:tailEnd/>
              </a:ln>
            </p:spPr>
            <p:txBody>
              <a:bodyPr/>
              <a:lstStyle/>
              <a:p>
                <a:endParaRPr lang="zh-CN" altLang="en-US"/>
              </a:p>
            </p:txBody>
          </p:sp>
          <p:sp>
            <p:nvSpPr>
              <p:cNvPr id="63" name="任意多边形 82978"/>
              <p:cNvSpPr>
                <a:spLocks noChangeArrowheads="1"/>
              </p:cNvSpPr>
              <p:nvPr userDrawn="1"/>
            </p:nvSpPr>
            <p:spPr bwMode="auto">
              <a:xfrm>
                <a:off x="4686" y="394"/>
                <a:ext cx="171" cy="81"/>
              </a:xfrm>
              <a:custGeom>
                <a:avLst/>
                <a:gdLst>
                  <a:gd name="T0" fmla="*/ 0 w 170"/>
                  <a:gd name="T1" fmla="*/ 30 h 96"/>
                  <a:gd name="T2" fmla="*/ 28 w 170"/>
                  <a:gd name="T3" fmla="*/ 15 h 96"/>
                  <a:gd name="T4" fmla="*/ 56 w 170"/>
                  <a:gd name="T5" fmla="*/ 13 h 96"/>
                  <a:gd name="T6" fmla="*/ 80 w 170"/>
                  <a:gd name="T7" fmla="*/ 6 h 96"/>
                  <a:gd name="T8" fmla="*/ 64 w 170"/>
                  <a:gd name="T9" fmla="*/ 15 h 96"/>
                  <a:gd name="T10" fmla="*/ 127 w 170"/>
                  <a:gd name="T11" fmla="*/ 30 h 96"/>
                  <a:gd name="T12" fmla="*/ 163 w 170"/>
                  <a:gd name="T13" fmla="*/ 39 h 96"/>
                  <a:gd name="T14" fmla="*/ 119 w 170"/>
                  <a:gd name="T15" fmla="*/ 46 h 96"/>
                  <a:gd name="T16" fmla="*/ 91 w 170"/>
                  <a:gd name="T17" fmla="*/ 35 h 96"/>
                  <a:gd name="T18" fmla="*/ 76 w 170"/>
                  <a:gd name="T19" fmla="*/ 32 h 96"/>
                  <a:gd name="T20" fmla="*/ 24 w 170"/>
                  <a:gd name="T21" fmla="*/ 25 h 96"/>
                  <a:gd name="T22" fmla="*/ 0 w 170"/>
                  <a:gd name="T23" fmla="*/ 30 h 9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70" h="96">
                    <a:moveTo>
                      <a:pt x="0" y="49"/>
                    </a:moveTo>
                    <a:cubicBezTo>
                      <a:pt x="5" y="33"/>
                      <a:pt x="12" y="30"/>
                      <a:pt x="28" y="25"/>
                    </a:cubicBezTo>
                    <a:cubicBezTo>
                      <a:pt x="20" y="0"/>
                      <a:pt x="42" y="16"/>
                      <a:pt x="56" y="21"/>
                    </a:cubicBezTo>
                    <a:cubicBezTo>
                      <a:pt x="56" y="21"/>
                      <a:pt x="77" y="6"/>
                      <a:pt x="80" y="9"/>
                    </a:cubicBezTo>
                    <a:cubicBezTo>
                      <a:pt x="85" y="14"/>
                      <a:pt x="71" y="23"/>
                      <a:pt x="64" y="25"/>
                    </a:cubicBezTo>
                    <a:cubicBezTo>
                      <a:pt x="82" y="37"/>
                      <a:pt x="103" y="42"/>
                      <a:pt x="124" y="49"/>
                    </a:cubicBezTo>
                    <a:cubicBezTo>
                      <a:pt x="136" y="53"/>
                      <a:pt x="160" y="65"/>
                      <a:pt x="160" y="65"/>
                    </a:cubicBezTo>
                    <a:cubicBezTo>
                      <a:pt x="170" y="96"/>
                      <a:pt x="134" y="83"/>
                      <a:pt x="116" y="77"/>
                    </a:cubicBezTo>
                    <a:cubicBezTo>
                      <a:pt x="109" y="57"/>
                      <a:pt x="116" y="66"/>
                      <a:pt x="88" y="57"/>
                    </a:cubicBezTo>
                    <a:cubicBezTo>
                      <a:pt x="84" y="56"/>
                      <a:pt x="76" y="53"/>
                      <a:pt x="76" y="53"/>
                    </a:cubicBezTo>
                    <a:cubicBezTo>
                      <a:pt x="57" y="34"/>
                      <a:pt x="53" y="37"/>
                      <a:pt x="24" y="41"/>
                    </a:cubicBezTo>
                    <a:cubicBezTo>
                      <a:pt x="9" y="51"/>
                      <a:pt x="17" y="49"/>
                      <a:pt x="0" y="49"/>
                    </a:cubicBezTo>
                    <a:close/>
                  </a:path>
                </a:pathLst>
              </a:custGeom>
              <a:solidFill>
                <a:schemeClr val="folHlink"/>
              </a:solidFill>
              <a:ln w="9525">
                <a:noFill/>
                <a:round/>
                <a:headEnd/>
                <a:tailEnd/>
              </a:ln>
            </p:spPr>
            <p:txBody>
              <a:bodyPr/>
              <a:lstStyle/>
              <a:p>
                <a:endParaRPr lang="zh-CN" altLang="en-US"/>
              </a:p>
            </p:txBody>
          </p:sp>
          <p:sp>
            <p:nvSpPr>
              <p:cNvPr id="64" name="任意多边形 82979"/>
              <p:cNvSpPr>
                <a:spLocks noChangeArrowheads="1"/>
              </p:cNvSpPr>
              <p:nvPr userDrawn="1"/>
            </p:nvSpPr>
            <p:spPr bwMode="auto">
              <a:xfrm>
                <a:off x="4867" y="460"/>
                <a:ext cx="138" cy="37"/>
              </a:xfrm>
              <a:custGeom>
                <a:avLst/>
                <a:gdLst>
                  <a:gd name="T0" fmla="*/ 0 w 138"/>
                  <a:gd name="T1" fmla="*/ 0 h 44"/>
                  <a:gd name="T2" fmla="*/ 52 w 138"/>
                  <a:gd name="T3" fmla="*/ 3 h 44"/>
                  <a:gd name="T4" fmla="*/ 88 w 138"/>
                  <a:gd name="T5" fmla="*/ 14 h 44"/>
                  <a:gd name="T6" fmla="*/ 112 w 138"/>
                  <a:gd name="T7" fmla="*/ 12 h 44"/>
                  <a:gd name="T8" fmla="*/ 108 w 138"/>
                  <a:gd name="T9" fmla="*/ 26 h 44"/>
                  <a:gd name="T10" fmla="*/ 64 w 138"/>
                  <a:gd name="T11" fmla="*/ 24 h 44"/>
                  <a:gd name="T12" fmla="*/ 0 w 138"/>
                  <a:gd name="T13" fmla="*/ 21 h 44"/>
                  <a:gd name="T14" fmla="*/ 28 w 138"/>
                  <a:gd name="T15" fmla="*/ 12 h 44"/>
                  <a:gd name="T16" fmla="*/ 0 w 138"/>
                  <a:gd name="T17" fmla="*/ 0 h 4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38" h="44">
                    <a:moveTo>
                      <a:pt x="0" y="0"/>
                    </a:moveTo>
                    <a:cubicBezTo>
                      <a:pt x="19" y="3"/>
                      <a:pt x="35" y="10"/>
                      <a:pt x="52" y="4"/>
                    </a:cubicBezTo>
                    <a:cubicBezTo>
                      <a:pt x="87" y="11"/>
                      <a:pt x="61" y="15"/>
                      <a:pt x="88" y="24"/>
                    </a:cubicBezTo>
                    <a:cubicBezTo>
                      <a:pt x="96" y="23"/>
                      <a:pt x="104" y="19"/>
                      <a:pt x="112" y="20"/>
                    </a:cubicBezTo>
                    <a:cubicBezTo>
                      <a:pt x="138" y="23"/>
                      <a:pt x="118" y="41"/>
                      <a:pt x="108" y="44"/>
                    </a:cubicBezTo>
                    <a:cubicBezTo>
                      <a:pt x="78" y="34"/>
                      <a:pt x="92" y="34"/>
                      <a:pt x="64" y="40"/>
                    </a:cubicBezTo>
                    <a:cubicBezTo>
                      <a:pt x="41" y="37"/>
                      <a:pt x="22" y="41"/>
                      <a:pt x="0" y="36"/>
                    </a:cubicBezTo>
                    <a:cubicBezTo>
                      <a:pt x="6" y="11"/>
                      <a:pt x="7" y="27"/>
                      <a:pt x="28" y="20"/>
                    </a:cubicBezTo>
                    <a:cubicBezTo>
                      <a:pt x="17" y="13"/>
                      <a:pt x="0" y="13"/>
                      <a:pt x="0" y="0"/>
                    </a:cubicBezTo>
                    <a:close/>
                  </a:path>
                </a:pathLst>
              </a:custGeom>
              <a:solidFill>
                <a:schemeClr val="folHlink"/>
              </a:solidFill>
              <a:ln w="9525">
                <a:noFill/>
                <a:round/>
                <a:headEnd/>
                <a:tailEnd/>
              </a:ln>
            </p:spPr>
            <p:txBody>
              <a:bodyPr/>
              <a:lstStyle/>
              <a:p>
                <a:endParaRPr lang="zh-CN" altLang="en-US"/>
              </a:p>
            </p:txBody>
          </p:sp>
          <p:sp>
            <p:nvSpPr>
              <p:cNvPr id="65" name="任意多边形 82980"/>
              <p:cNvSpPr>
                <a:spLocks noChangeArrowheads="1"/>
              </p:cNvSpPr>
              <p:nvPr userDrawn="1"/>
            </p:nvSpPr>
            <p:spPr bwMode="auto">
              <a:xfrm>
                <a:off x="4794" y="480"/>
                <a:ext cx="56" cy="34"/>
              </a:xfrm>
              <a:custGeom>
                <a:avLst/>
                <a:gdLst>
                  <a:gd name="T0" fmla="*/ 17 w 57"/>
                  <a:gd name="T1" fmla="*/ 13 h 42"/>
                  <a:gd name="T2" fmla="*/ 34 w 57"/>
                  <a:gd name="T3" fmla="*/ 7 h 42"/>
                  <a:gd name="T4" fmla="*/ 17 w 57"/>
                  <a:gd name="T5" fmla="*/ 13 h 42"/>
                  <a:gd name="T6" fmla="*/ 0 60000 65536"/>
                  <a:gd name="T7" fmla="*/ 0 60000 65536"/>
                  <a:gd name="T8" fmla="*/ 0 60000 65536"/>
                </a:gdLst>
                <a:ahLst/>
                <a:cxnLst>
                  <a:cxn ang="T6">
                    <a:pos x="T0" y="T1"/>
                  </a:cxn>
                  <a:cxn ang="T7">
                    <a:pos x="T2" y="T3"/>
                  </a:cxn>
                  <a:cxn ang="T8">
                    <a:pos x="T4" y="T5"/>
                  </a:cxn>
                </a:cxnLst>
                <a:rect l="0" t="0" r="r" b="b"/>
                <a:pathLst>
                  <a:path w="57" h="42">
                    <a:moveTo>
                      <a:pt x="17" y="25"/>
                    </a:moveTo>
                    <a:cubicBezTo>
                      <a:pt x="0" y="0"/>
                      <a:pt x="21" y="9"/>
                      <a:pt x="37" y="13"/>
                    </a:cubicBezTo>
                    <a:cubicBezTo>
                      <a:pt x="57" y="42"/>
                      <a:pt x="30" y="25"/>
                      <a:pt x="17" y="25"/>
                    </a:cubicBezTo>
                    <a:close/>
                  </a:path>
                </a:pathLst>
              </a:custGeom>
              <a:solidFill>
                <a:schemeClr val="folHlink"/>
              </a:solidFill>
              <a:ln w="9525">
                <a:noFill/>
                <a:round/>
                <a:headEnd/>
                <a:tailEnd/>
              </a:ln>
            </p:spPr>
            <p:txBody>
              <a:bodyPr/>
              <a:lstStyle/>
              <a:p>
                <a:endParaRPr lang="zh-CN" altLang="en-US"/>
              </a:p>
            </p:txBody>
          </p:sp>
          <p:sp>
            <p:nvSpPr>
              <p:cNvPr id="66" name="任意多边形 82981"/>
              <p:cNvSpPr>
                <a:spLocks noChangeArrowheads="1"/>
              </p:cNvSpPr>
              <p:nvPr userDrawn="1"/>
            </p:nvSpPr>
            <p:spPr bwMode="auto">
              <a:xfrm>
                <a:off x="4757" y="375"/>
                <a:ext cx="37" cy="44"/>
              </a:xfrm>
              <a:custGeom>
                <a:avLst/>
                <a:gdLst>
                  <a:gd name="T0" fmla="*/ 16 w 39"/>
                  <a:gd name="T1" fmla="*/ 19 h 52"/>
                  <a:gd name="T2" fmla="*/ 16 w 39"/>
                  <a:gd name="T3" fmla="*/ 0 h 52"/>
                  <a:gd name="T4" fmla="*/ 16 w 39"/>
                  <a:gd name="T5" fmla="*/ 19 h 52"/>
                  <a:gd name="T6" fmla="*/ 0 60000 65536"/>
                  <a:gd name="T7" fmla="*/ 0 60000 65536"/>
                  <a:gd name="T8" fmla="*/ 0 60000 65536"/>
                </a:gdLst>
                <a:ahLst/>
                <a:cxnLst>
                  <a:cxn ang="T6">
                    <a:pos x="T0" y="T1"/>
                  </a:cxn>
                  <a:cxn ang="T7">
                    <a:pos x="T2" y="T3"/>
                  </a:cxn>
                  <a:cxn ang="T8">
                    <a:pos x="T4" y="T5"/>
                  </a:cxn>
                </a:cxnLst>
                <a:rect l="0" t="0" r="r" b="b"/>
                <a:pathLst>
                  <a:path w="39" h="52">
                    <a:moveTo>
                      <a:pt x="19" y="32"/>
                    </a:moveTo>
                    <a:cubicBezTo>
                      <a:pt x="13" y="14"/>
                      <a:pt x="0" y="13"/>
                      <a:pt x="19" y="0"/>
                    </a:cubicBezTo>
                    <a:cubicBezTo>
                      <a:pt x="23" y="5"/>
                      <a:pt x="39" y="52"/>
                      <a:pt x="19" y="32"/>
                    </a:cubicBezTo>
                    <a:close/>
                  </a:path>
                </a:pathLst>
              </a:custGeom>
              <a:solidFill>
                <a:schemeClr val="folHlink"/>
              </a:solidFill>
              <a:ln w="9525">
                <a:noFill/>
                <a:round/>
                <a:headEnd/>
                <a:tailEnd/>
              </a:ln>
            </p:spPr>
            <p:txBody>
              <a:bodyPr/>
              <a:lstStyle/>
              <a:p>
                <a:endParaRPr lang="zh-CN" altLang="en-US"/>
              </a:p>
            </p:txBody>
          </p:sp>
          <p:sp>
            <p:nvSpPr>
              <p:cNvPr id="67" name="任意多边形 82982"/>
              <p:cNvSpPr>
                <a:spLocks noChangeArrowheads="1"/>
              </p:cNvSpPr>
              <p:nvPr userDrawn="1"/>
            </p:nvSpPr>
            <p:spPr bwMode="auto">
              <a:xfrm>
                <a:off x="5054" y="507"/>
                <a:ext cx="45" cy="66"/>
              </a:xfrm>
              <a:custGeom>
                <a:avLst/>
                <a:gdLst>
                  <a:gd name="T0" fmla="*/ 4 w 44"/>
                  <a:gd name="T1" fmla="*/ 5 h 80"/>
                  <a:gd name="T2" fmla="*/ 20 w 44"/>
                  <a:gd name="T3" fmla="*/ 18 h 80"/>
                  <a:gd name="T4" fmla="*/ 27 w 44"/>
                  <a:gd name="T5" fmla="*/ 27 h 80"/>
                  <a:gd name="T6" fmla="*/ 39 w 44"/>
                  <a:gd name="T7" fmla="*/ 30 h 80"/>
                  <a:gd name="T8" fmla="*/ 27 w 44"/>
                  <a:gd name="T9" fmla="*/ 41 h 80"/>
                  <a:gd name="T10" fmla="*/ 0 w 44"/>
                  <a:gd name="T11" fmla="*/ 12 h 80"/>
                  <a:gd name="T12" fmla="*/ 4 w 44"/>
                  <a:gd name="T13" fmla="*/ 5 h 8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4" h="80">
                    <a:moveTo>
                      <a:pt x="4" y="9"/>
                    </a:moveTo>
                    <a:cubicBezTo>
                      <a:pt x="9" y="17"/>
                      <a:pt x="18" y="24"/>
                      <a:pt x="20" y="33"/>
                    </a:cubicBezTo>
                    <a:cubicBezTo>
                      <a:pt x="21" y="38"/>
                      <a:pt x="21" y="45"/>
                      <a:pt x="24" y="49"/>
                    </a:cubicBezTo>
                    <a:cubicBezTo>
                      <a:pt x="27" y="52"/>
                      <a:pt x="32" y="52"/>
                      <a:pt x="36" y="53"/>
                    </a:cubicBezTo>
                    <a:cubicBezTo>
                      <a:pt x="41" y="68"/>
                      <a:pt x="44" y="80"/>
                      <a:pt x="24" y="73"/>
                    </a:cubicBezTo>
                    <a:cubicBezTo>
                      <a:pt x="19" y="55"/>
                      <a:pt x="11" y="37"/>
                      <a:pt x="0" y="21"/>
                    </a:cubicBezTo>
                    <a:cubicBezTo>
                      <a:pt x="4" y="4"/>
                      <a:pt x="4" y="0"/>
                      <a:pt x="4" y="9"/>
                    </a:cubicBezTo>
                    <a:close/>
                  </a:path>
                </a:pathLst>
              </a:custGeom>
              <a:solidFill>
                <a:schemeClr val="folHlink"/>
              </a:solidFill>
              <a:ln w="9525">
                <a:noFill/>
                <a:round/>
                <a:headEnd/>
                <a:tailEnd/>
              </a:ln>
            </p:spPr>
            <p:txBody>
              <a:bodyPr/>
              <a:lstStyle/>
              <a:p>
                <a:endParaRPr lang="zh-CN" altLang="en-US"/>
              </a:p>
            </p:txBody>
          </p:sp>
          <p:sp>
            <p:nvSpPr>
              <p:cNvPr id="68" name="任意多边形 82983"/>
              <p:cNvSpPr>
                <a:spLocks noChangeArrowheads="1"/>
              </p:cNvSpPr>
              <p:nvPr userDrawn="1"/>
            </p:nvSpPr>
            <p:spPr bwMode="auto">
              <a:xfrm>
                <a:off x="4260" y="6"/>
                <a:ext cx="480" cy="100"/>
              </a:xfrm>
              <a:custGeom>
                <a:avLst/>
                <a:gdLst>
                  <a:gd name="T0" fmla="*/ 722 w 323"/>
                  <a:gd name="T1" fmla="*/ 5 h 64"/>
                  <a:gd name="T2" fmla="*/ 758 w 323"/>
                  <a:gd name="T3" fmla="*/ 31 h 64"/>
                  <a:gd name="T4" fmla="*/ 771 w 323"/>
                  <a:gd name="T5" fmla="*/ 0 h 64"/>
                  <a:gd name="T6" fmla="*/ 871 w 323"/>
                  <a:gd name="T7" fmla="*/ 0 h 64"/>
                  <a:gd name="T8" fmla="*/ 944 w 323"/>
                  <a:gd name="T9" fmla="*/ 66 h 64"/>
                  <a:gd name="T10" fmla="*/ 1046 w 323"/>
                  <a:gd name="T11" fmla="*/ 39 h 64"/>
                  <a:gd name="T12" fmla="*/ 1031 w 323"/>
                  <a:gd name="T13" fmla="*/ 109 h 64"/>
                  <a:gd name="T14" fmla="*/ 978 w 323"/>
                  <a:gd name="T15" fmla="*/ 177 h 64"/>
                  <a:gd name="T16" fmla="*/ 967 w 323"/>
                  <a:gd name="T17" fmla="*/ 109 h 64"/>
                  <a:gd name="T18" fmla="*/ 944 w 323"/>
                  <a:gd name="T19" fmla="*/ 117 h 64"/>
                  <a:gd name="T20" fmla="*/ 917 w 323"/>
                  <a:gd name="T21" fmla="*/ 109 h 64"/>
                  <a:gd name="T22" fmla="*/ 863 w 323"/>
                  <a:gd name="T23" fmla="*/ 81 h 64"/>
                  <a:gd name="T24" fmla="*/ 749 w 323"/>
                  <a:gd name="T25" fmla="*/ 144 h 64"/>
                  <a:gd name="T26" fmla="*/ 660 w 323"/>
                  <a:gd name="T27" fmla="*/ 169 h 64"/>
                  <a:gd name="T28" fmla="*/ 695 w 323"/>
                  <a:gd name="T29" fmla="*/ 217 h 64"/>
                  <a:gd name="T30" fmla="*/ 617 w 323"/>
                  <a:gd name="T31" fmla="*/ 239 h 64"/>
                  <a:gd name="T32" fmla="*/ 554 w 323"/>
                  <a:gd name="T33" fmla="*/ 231 h 64"/>
                  <a:gd name="T34" fmla="*/ 581 w 323"/>
                  <a:gd name="T35" fmla="*/ 217 h 64"/>
                  <a:gd name="T36" fmla="*/ 560 w 323"/>
                  <a:gd name="T37" fmla="*/ 153 h 64"/>
                  <a:gd name="T38" fmla="*/ 554 w 323"/>
                  <a:gd name="T39" fmla="*/ 117 h 64"/>
                  <a:gd name="T40" fmla="*/ 519 w 323"/>
                  <a:gd name="T41" fmla="*/ 88 h 64"/>
                  <a:gd name="T42" fmla="*/ 467 w 323"/>
                  <a:gd name="T43" fmla="*/ 103 h 64"/>
                  <a:gd name="T44" fmla="*/ 440 w 323"/>
                  <a:gd name="T45" fmla="*/ 103 h 64"/>
                  <a:gd name="T46" fmla="*/ 404 w 323"/>
                  <a:gd name="T47" fmla="*/ 95 h 64"/>
                  <a:gd name="T48" fmla="*/ 272 w 323"/>
                  <a:gd name="T49" fmla="*/ 8 h 64"/>
                  <a:gd name="T50" fmla="*/ 195 w 323"/>
                  <a:gd name="T51" fmla="*/ 53 h 64"/>
                  <a:gd name="T52" fmla="*/ 1 w 323"/>
                  <a:gd name="T53" fmla="*/ 0 h 64"/>
                  <a:gd name="T54" fmla="*/ 722 w 323"/>
                  <a:gd name="T55" fmla="*/ 5 h 6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323" h="64">
                    <a:moveTo>
                      <a:pt x="220" y="1"/>
                    </a:moveTo>
                    <a:cubicBezTo>
                      <a:pt x="215" y="12"/>
                      <a:pt x="225" y="17"/>
                      <a:pt x="231" y="8"/>
                    </a:cubicBezTo>
                    <a:cubicBezTo>
                      <a:pt x="235" y="0"/>
                      <a:pt x="229" y="7"/>
                      <a:pt x="235" y="0"/>
                    </a:cubicBezTo>
                    <a:lnTo>
                      <a:pt x="265" y="0"/>
                    </a:lnTo>
                    <a:cubicBezTo>
                      <a:pt x="277" y="6"/>
                      <a:pt x="276" y="11"/>
                      <a:pt x="287" y="17"/>
                    </a:cubicBezTo>
                    <a:cubicBezTo>
                      <a:pt x="308" y="11"/>
                      <a:pt x="293" y="7"/>
                      <a:pt x="319" y="10"/>
                    </a:cubicBezTo>
                    <a:cubicBezTo>
                      <a:pt x="323" y="19"/>
                      <a:pt x="321" y="22"/>
                      <a:pt x="314" y="29"/>
                    </a:cubicBezTo>
                    <a:cubicBezTo>
                      <a:pt x="312" y="39"/>
                      <a:pt x="313" y="50"/>
                      <a:pt x="298" y="46"/>
                    </a:cubicBezTo>
                    <a:cubicBezTo>
                      <a:pt x="297" y="40"/>
                      <a:pt x="298" y="34"/>
                      <a:pt x="295" y="29"/>
                    </a:cubicBezTo>
                    <a:cubicBezTo>
                      <a:pt x="294" y="27"/>
                      <a:pt x="290" y="31"/>
                      <a:pt x="287" y="31"/>
                    </a:cubicBezTo>
                    <a:cubicBezTo>
                      <a:pt x="284" y="31"/>
                      <a:pt x="282" y="30"/>
                      <a:pt x="279" y="29"/>
                    </a:cubicBezTo>
                    <a:cubicBezTo>
                      <a:pt x="274" y="27"/>
                      <a:pt x="263" y="21"/>
                      <a:pt x="263" y="21"/>
                    </a:cubicBezTo>
                    <a:cubicBezTo>
                      <a:pt x="249" y="23"/>
                      <a:pt x="241" y="31"/>
                      <a:pt x="228" y="38"/>
                    </a:cubicBezTo>
                    <a:cubicBezTo>
                      <a:pt x="220" y="41"/>
                      <a:pt x="209" y="42"/>
                      <a:pt x="201" y="44"/>
                    </a:cubicBezTo>
                    <a:cubicBezTo>
                      <a:pt x="193" y="54"/>
                      <a:pt x="200" y="53"/>
                      <a:pt x="212" y="57"/>
                    </a:cubicBezTo>
                    <a:cubicBezTo>
                      <a:pt x="200" y="62"/>
                      <a:pt x="199" y="57"/>
                      <a:pt x="188" y="63"/>
                    </a:cubicBezTo>
                    <a:cubicBezTo>
                      <a:pt x="181" y="62"/>
                      <a:pt x="174" y="64"/>
                      <a:pt x="169" y="61"/>
                    </a:cubicBezTo>
                    <a:cubicBezTo>
                      <a:pt x="166" y="59"/>
                      <a:pt x="175" y="59"/>
                      <a:pt x="177" y="57"/>
                    </a:cubicBezTo>
                    <a:cubicBezTo>
                      <a:pt x="181" y="48"/>
                      <a:pt x="149" y="28"/>
                      <a:pt x="171" y="40"/>
                    </a:cubicBezTo>
                    <a:cubicBezTo>
                      <a:pt x="184" y="55"/>
                      <a:pt x="184" y="36"/>
                      <a:pt x="169" y="31"/>
                    </a:cubicBezTo>
                    <a:cubicBezTo>
                      <a:pt x="167" y="27"/>
                      <a:pt x="167" y="22"/>
                      <a:pt x="158" y="23"/>
                    </a:cubicBezTo>
                    <a:cubicBezTo>
                      <a:pt x="153" y="23"/>
                      <a:pt x="142" y="27"/>
                      <a:pt x="142" y="27"/>
                    </a:cubicBezTo>
                    <a:cubicBezTo>
                      <a:pt x="136" y="39"/>
                      <a:pt x="143" y="31"/>
                      <a:pt x="134" y="27"/>
                    </a:cubicBezTo>
                    <a:cubicBezTo>
                      <a:pt x="130" y="25"/>
                      <a:pt x="126" y="25"/>
                      <a:pt x="123" y="25"/>
                    </a:cubicBezTo>
                    <a:cubicBezTo>
                      <a:pt x="117" y="11"/>
                      <a:pt x="100" y="6"/>
                      <a:pt x="83" y="2"/>
                    </a:cubicBezTo>
                    <a:cubicBezTo>
                      <a:pt x="70" y="4"/>
                      <a:pt x="69" y="9"/>
                      <a:pt x="59" y="14"/>
                    </a:cubicBezTo>
                    <a:cubicBezTo>
                      <a:pt x="45" y="14"/>
                      <a:pt x="0" y="12"/>
                      <a:pt x="1" y="0"/>
                    </a:cubicBezTo>
                    <a:lnTo>
                      <a:pt x="220" y="1"/>
                    </a:lnTo>
                    <a:close/>
                  </a:path>
                </a:pathLst>
              </a:custGeom>
              <a:solidFill>
                <a:schemeClr val="folHlink"/>
              </a:solidFill>
              <a:ln w="9525">
                <a:noFill/>
                <a:round/>
                <a:headEnd/>
                <a:tailEnd/>
              </a:ln>
            </p:spPr>
            <p:txBody>
              <a:bodyPr/>
              <a:lstStyle/>
              <a:p>
                <a:endParaRPr lang="zh-CN" altLang="en-US"/>
              </a:p>
            </p:txBody>
          </p:sp>
          <p:sp>
            <p:nvSpPr>
              <p:cNvPr id="69" name="任意多边形 82984"/>
              <p:cNvSpPr>
                <a:spLocks noChangeArrowheads="1"/>
              </p:cNvSpPr>
              <p:nvPr userDrawn="1"/>
            </p:nvSpPr>
            <p:spPr bwMode="auto">
              <a:xfrm>
                <a:off x="3835" y="3"/>
                <a:ext cx="446" cy="49"/>
              </a:xfrm>
              <a:custGeom>
                <a:avLst/>
                <a:gdLst>
                  <a:gd name="T0" fmla="*/ 345 w 300"/>
                  <a:gd name="T1" fmla="*/ 122 h 31"/>
                  <a:gd name="T2" fmla="*/ 100 w 300"/>
                  <a:gd name="T3" fmla="*/ 5 h 31"/>
                  <a:gd name="T4" fmla="*/ 937 w 300"/>
                  <a:gd name="T5" fmla="*/ 0 h 31"/>
                  <a:gd name="T6" fmla="*/ 972 w 300"/>
                  <a:gd name="T7" fmla="*/ 55 h 31"/>
                  <a:gd name="T8" fmla="*/ 867 w 300"/>
                  <a:gd name="T9" fmla="*/ 63 h 31"/>
                  <a:gd name="T10" fmla="*/ 345 w 300"/>
                  <a:gd name="T11" fmla="*/ 122 h 3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00" h="31">
                    <a:moveTo>
                      <a:pt x="105" y="31"/>
                    </a:moveTo>
                    <a:cubicBezTo>
                      <a:pt x="83" y="19"/>
                      <a:pt x="0" y="6"/>
                      <a:pt x="30" y="1"/>
                    </a:cubicBezTo>
                    <a:lnTo>
                      <a:pt x="285" y="0"/>
                    </a:lnTo>
                    <a:cubicBezTo>
                      <a:pt x="296" y="4"/>
                      <a:pt x="300" y="5"/>
                      <a:pt x="296" y="14"/>
                    </a:cubicBezTo>
                    <a:cubicBezTo>
                      <a:pt x="285" y="11"/>
                      <a:pt x="276" y="16"/>
                      <a:pt x="264" y="16"/>
                    </a:cubicBezTo>
                    <a:lnTo>
                      <a:pt x="105" y="31"/>
                    </a:lnTo>
                    <a:close/>
                  </a:path>
                </a:pathLst>
              </a:custGeom>
              <a:solidFill>
                <a:schemeClr val="folHlink"/>
              </a:solidFill>
              <a:ln w="9525">
                <a:noFill/>
                <a:round/>
                <a:headEnd/>
                <a:tailEnd/>
              </a:ln>
            </p:spPr>
            <p:txBody>
              <a:bodyPr/>
              <a:lstStyle/>
              <a:p>
                <a:endParaRPr lang="zh-CN" altLang="en-US"/>
              </a:p>
            </p:txBody>
          </p:sp>
          <p:sp>
            <p:nvSpPr>
              <p:cNvPr id="70" name="任意多边形 82985"/>
              <p:cNvSpPr>
                <a:spLocks noChangeArrowheads="1"/>
              </p:cNvSpPr>
              <p:nvPr userDrawn="1"/>
            </p:nvSpPr>
            <p:spPr bwMode="auto">
              <a:xfrm>
                <a:off x="2853" y="74"/>
                <a:ext cx="42" cy="25"/>
              </a:xfrm>
              <a:custGeom>
                <a:avLst/>
                <a:gdLst>
                  <a:gd name="T0" fmla="*/ 0 w 41"/>
                  <a:gd name="T1" fmla="*/ 16 h 29"/>
                  <a:gd name="T2" fmla="*/ 12 w 41"/>
                  <a:gd name="T3" fmla="*/ 19 h 29"/>
                  <a:gd name="T4" fmla="*/ 0 w 41"/>
                  <a:gd name="T5" fmla="*/ 16 h 29"/>
                  <a:gd name="T6" fmla="*/ 0 60000 65536"/>
                  <a:gd name="T7" fmla="*/ 0 60000 65536"/>
                  <a:gd name="T8" fmla="*/ 0 60000 65536"/>
                </a:gdLst>
                <a:ahLst/>
                <a:cxnLst>
                  <a:cxn ang="T6">
                    <a:pos x="T0" y="T1"/>
                  </a:cxn>
                  <a:cxn ang="T7">
                    <a:pos x="T2" y="T3"/>
                  </a:cxn>
                  <a:cxn ang="T8">
                    <a:pos x="T4" y="T5"/>
                  </a:cxn>
                </a:cxnLst>
                <a:rect l="0" t="0" r="r" b="b"/>
                <a:pathLst>
                  <a:path w="41" h="29">
                    <a:moveTo>
                      <a:pt x="0" y="25"/>
                    </a:moveTo>
                    <a:cubicBezTo>
                      <a:pt x="10" y="11"/>
                      <a:pt x="41" y="0"/>
                      <a:pt x="12" y="29"/>
                    </a:cubicBezTo>
                    <a:cubicBezTo>
                      <a:pt x="8" y="28"/>
                      <a:pt x="0" y="25"/>
                      <a:pt x="0" y="25"/>
                    </a:cubicBezTo>
                    <a:close/>
                  </a:path>
                </a:pathLst>
              </a:custGeom>
              <a:solidFill>
                <a:schemeClr val="folHlink"/>
              </a:solidFill>
              <a:ln w="9525">
                <a:noFill/>
                <a:round/>
                <a:headEnd/>
                <a:tailEnd/>
              </a:ln>
            </p:spPr>
            <p:txBody>
              <a:bodyPr/>
              <a:lstStyle/>
              <a:p>
                <a:endParaRPr lang="zh-CN" altLang="en-US"/>
              </a:p>
            </p:txBody>
          </p:sp>
          <p:sp>
            <p:nvSpPr>
              <p:cNvPr id="71" name="任意多边形 82986"/>
              <p:cNvSpPr>
                <a:spLocks noChangeArrowheads="1"/>
              </p:cNvSpPr>
              <p:nvPr userDrawn="1"/>
            </p:nvSpPr>
            <p:spPr bwMode="auto">
              <a:xfrm>
                <a:off x="1704" y="3"/>
                <a:ext cx="1022" cy="372"/>
              </a:xfrm>
              <a:custGeom>
                <a:avLst/>
                <a:gdLst>
                  <a:gd name="T0" fmla="*/ 940 w 436"/>
                  <a:gd name="T1" fmla="*/ 12 h 152"/>
                  <a:gd name="T2" fmla="*/ 5616 w 436"/>
                  <a:gd name="T3" fmla="*/ 0 h 152"/>
                  <a:gd name="T4" fmla="*/ 5356 w 436"/>
                  <a:gd name="T5" fmla="*/ 791 h 152"/>
                  <a:gd name="T6" fmla="*/ 5115 w 436"/>
                  <a:gd name="T7" fmla="*/ 994 h 152"/>
                  <a:gd name="T8" fmla="*/ 5049 w 436"/>
                  <a:gd name="T9" fmla="*/ 1025 h 152"/>
                  <a:gd name="T10" fmla="*/ 4829 w 436"/>
                  <a:gd name="T11" fmla="*/ 1072 h 152"/>
                  <a:gd name="T12" fmla="*/ 4648 w 436"/>
                  <a:gd name="T13" fmla="*/ 1287 h 152"/>
                  <a:gd name="T14" fmla="*/ 4665 w 436"/>
                  <a:gd name="T15" fmla="*/ 1449 h 152"/>
                  <a:gd name="T16" fmla="*/ 4686 w 436"/>
                  <a:gd name="T17" fmla="*/ 1569 h 152"/>
                  <a:gd name="T18" fmla="*/ 4714 w 436"/>
                  <a:gd name="T19" fmla="*/ 1659 h 152"/>
                  <a:gd name="T20" fmla="*/ 4665 w 436"/>
                  <a:gd name="T21" fmla="*/ 1791 h 152"/>
                  <a:gd name="T22" fmla="*/ 4522 w 436"/>
                  <a:gd name="T23" fmla="*/ 1762 h 152"/>
                  <a:gd name="T24" fmla="*/ 4407 w 436"/>
                  <a:gd name="T25" fmla="*/ 1892 h 152"/>
                  <a:gd name="T26" fmla="*/ 4468 w 436"/>
                  <a:gd name="T27" fmla="*/ 1539 h 152"/>
                  <a:gd name="T28" fmla="*/ 4351 w 436"/>
                  <a:gd name="T29" fmla="*/ 1468 h 152"/>
                  <a:gd name="T30" fmla="*/ 4428 w 436"/>
                  <a:gd name="T31" fmla="*/ 1366 h 152"/>
                  <a:gd name="T32" fmla="*/ 4407 w 436"/>
                  <a:gd name="T33" fmla="*/ 1307 h 152"/>
                  <a:gd name="T34" fmla="*/ 4121 w 436"/>
                  <a:gd name="T35" fmla="*/ 1378 h 152"/>
                  <a:gd name="T36" fmla="*/ 4083 w 436"/>
                  <a:gd name="T37" fmla="*/ 1246 h 152"/>
                  <a:gd name="T38" fmla="*/ 3823 w 436"/>
                  <a:gd name="T39" fmla="*/ 1378 h 152"/>
                  <a:gd name="T40" fmla="*/ 4121 w 436"/>
                  <a:gd name="T41" fmla="*/ 1510 h 152"/>
                  <a:gd name="T42" fmla="*/ 3929 w 436"/>
                  <a:gd name="T43" fmla="*/ 1713 h 152"/>
                  <a:gd name="T44" fmla="*/ 4006 w 436"/>
                  <a:gd name="T45" fmla="*/ 1845 h 152"/>
                  <a:gd name="T46" fmla="*/ 4055 w 436"/>
                  <a:gd name="T47" fmla="*/ 2024 h 152"/>
                  <a:gd name="T48" fmla="*/ 3978 w 436"/>
                  <a:gd name="T49" fmla="*/ 2036 h 152"/>
                  <a:gd name="T50" fmla="*/ 4043 w 436"/>
                  <a:gd name="T51" fmla="*/ 2107 h 152"/>
                  <a:gd name="T52" fmla="*/ 3957 w 436"/>
                  <a:gd name="T53" fmla="*/ 2227 h 152"/>
                  <a:gd name="T54" fmla="*/ 0 w 436"/>
                  <a:gd name="T55" fmla="*/ 2186 h 152"/>
                  <a:gd name="T56" fmla="*/ 940 w 436"/>
                  <a:gd name="T57" fmla="*/ 12 h 152"/>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436" h="152">
                    <a:moveTo>
                      <a:pt x="73" y="1"/>
                    </a:moveTo>
                    <a:lnTo>
                      <a:pt x="436" y="0"/>
                    </a:lnTo>
                    <a:cubicBezTo>
                      <a:pt x="430" y="15"/>
                      <a:pt x="429" y="42"/>
                      <a:pt x="416" y="54"/>
                    </a:cubicBezTo>
                    <a:cubicBezTo>
                      <a:pt x="410" y="60"/>
                      <a:pt x="405" y="63"/>
                      <a:pt x="397" y="68"/>
                    </a:cubicBezTo>
                    <a:cubicBezTo>
                      <a:pt x="396" y="69"/>
                      <a:pt x="392" y="70"/>
                      <a:pt x="392" y="70"/>
                    </a:cubicBezTo>
                    <a:cubicBezTo>
                      <a:pt x="377" y="63"/>
                      <a:pt x="385" y="68"/>
                      <a:pt x="375" y="73"/>
                    </a:cubicBezTo>
                    <a:cubicBezTo>
                      <a:pt x="371" y="82"/>
                      <a:pt x="371" y="83"/>
                      <a:pt x="361" y="88"/>
                    </a:cubicBezTo>
                    <a:cubicBezTo>
                      <a:pt x="359" y="92"/>
                      <a:pt x="364" y="93"/>
                      <a:pt x="362" y="99"/>
                    </a:cubicBezTo>
                    <a:cubicBezTo>
                      <a:pt x="363" y="102"/>
                      <a:pt x="364" y="105"/>
                      <a:pt x="364" y="107"/>
                    </a:cubicBezTo>
                    <a:cubicBezTo>
                      <a:pt x="365" y="109"/>
                      <a:pt x="366" y="111"/>
                      <a:pt x="366" y="113"/>
                    </a:cubicBezTo>
                    <a:cubicBezTo>
                      <a:pt x="365" y="115"/>
                      <a:pt x="364" y="120"/>
                      <a:pt x="362" y="122"/>
                    </a:cubicBezTo>
                    <a:cubicBezTo>
                      <a:pt x="359" y="123"/>
                      <a:pt x="354" y="119"/>
                      <a:pt x="351" y="120"/>
                    </a:cubicBezTo>
                    <a:cubicBezTo>
                      <a:pt x="347" y="129"/>
                      <a:pt x="352" y="127"/>
                      <a:pt x="342" y="129"/>
                    </a:cubicBezTo>
                    <a:cubicBezTo>
                      <a:pt x="340" y="123"/>
                      <a:pt x="345" y="111"/>
                      <a:pt x="347" y="105"/>
                    </a:cubicBezTo>
                    <a:cubicBezTo>
                      <a:pt x="347" y="100"/>
                      <a:pt x="338" y="102"/>
                      <a:pt x="338" y="100"/>
                    </a:cubicBezTo>
                    <a:cubicBezTo>
                      <a:pt x="338" y="98"/>
                      <a:pt x="344" y="95"/>
                      <a:pt x="344" y="93"/>
                    </a:cubicBezTo>
                    <a:cubicBezTo>
                      <a:pt x="344" y="92"/>
                      <a:pt x="344" y="89"/>
                      <a:pt x="342" y="89"/>
                    </a:cubicBezTo>
                    <a:cubicBezTo>
                      <a:pt x="339" y="89"/>
                      <a:pt x="324" y="94"/>
                      <a:pt x="320" y="94"/>
                    </a:cubicBezTo>
                    <a:cubicBezTo>
                      <a:pt x="317" y="86"/>
                      <a:pt x="328" y="88"/>
                      <a:pt x="317" y="85"/>
                    </a:cubicBezTo>
                    <a:cubicBezTo>
                      <a:pt x="311" y="91"/>
                      <a:pt x="306" y="93"/>
                      <a:pt x="297" y="94"/>
                    </a:cubicBezTo>
                    <a:cubicBezTo>
                      <a:pt x="300" y="104"/>
                      <a:pt x="307" y="101"/>
                      <a:pt x="320" y="103"/>
                    </a:cubicBezTo>
                    <a:cubicBezTo>
                      <a:pt x="318" y="109"/>
                      <a:pt x="311" y="111"/>
                      <a:pt x="305" y="117"/>
                    </a:cubicBezTo>
                    <a:lnTo>
                      <a:pt x="311" y="126"/>
                    </a:lnTo>
                    <a:lnTo>
                      <a:pt x="315" y="138"/>
                    </a:lnTo>
                    <a:lnTo>
                      <a:pt x="309" y="139"/>
                    </a:lnTo>
                    <a:lnTo>
                      <a:pt x="314" y="144"/>
                    </a:lnTo>
                    <a:lnTo>
                      <a:pt x="307" y="152"/>
                    </a:lnTo>
                    <a:lnTo>
                      <a:pt x="0" y="149"/>
                    </a:lnTo>
                    <a:lnTo>
                      <a:pt x="73" y="1"/>
                    </a:lnTo>
                    <a:close/>
                  </a:path>
                </a:pathLst>
              </a:custGeom>
              <a:solidFill>
                <a:schemeClr val="folHlink"/>
              </a:solidFill>
              <a:ln w="9525">
                <a:noFill/>
                <a:round/>
                <a:headEnd/>
                <a:tailEnd/>
              </a:ln>
            </p:spPr>
            <p:txBody>
              <a:bodyPr/>
              <a:lstStyle/>
              <a:p>
                <a:endParaRPr lang="zh-CN" altLang="en-US"/>
              </a:p>
            </p:txBody>
          </p:sp>
          <p:sp>
            <p:nvSpPr>
              <p:cNvPr id="72" name="任意多边形 82987"/>
              <p:cNvSpPr>
                <a:spLocks noChangeArrowheads="1"/>
              </p:cNvSpPr>
              <p:nvPr userDrawn="1"/>
            </p:nvSpPr>
            <p:spPr bwMode="auto">
              <a:xfrm>
                <a:off x="2729" y="-9"/>
                <a:ext cx="47" cy="134"/>
              </a:xfrm>
              <a:custGeom>
                <a:avLst/>
                <a:gdLst>
                  <a:gd name="T0" fmla="*/ 5 w 47"/>
                  <a:gd name="T1" fmla="*/ 84 h 165"/>
                  <a:gd name="T2" fmla="*/ 15 w 47"/>
                  <a:gd name="T3" fmla="*/ 58 h 165"/>
                  <a:gd name="T4" fmla="*/ 17 w 47"/>
                  <a:gd name="T5" fmla="*/ 37 h 165"/>
                  <a:gd name="T6" fmla="*/ 11 w 47"/>
                  <a:gd name="T7" fmla="*/ 21 h 165"/>
                  <a:gd name="T8" fmla="*/ 17 w 47"/>
                  <a:gd name="T9" fmla="*/ 6 h 165"/>
                  <a:gd name="T10" fmla="*/ 21 w 47"/>
                  <a:gd name="T11" fmla="*/ 0 h 165"/>
                  <a:gd name="T12" fmla="*/ 31 w 47"/>
                  <a:gd name="T13" fmla="*/ 15 h 165"/>
                  <a:gd name="T14" fmla="*/ 47 w 47"/>
                  <a:gd name="T15" fmla="*/ 53 h 165"/>
                  <a:gd name="T16" fmla="*/ 31 w 47"/>
                  <a:gd name="T17" fmla="*/ 58 h 165"/>
                  <a:gd name="T18" fmla="*/ 23 w 47"/>
                  <a:gd name="T19" fmla="*/ 67 h 165"/>
                  <a:gd name="T20" fmla="*/ 21 w 47"/>
                  <a:gd name="T21" fmla="*/ 71 h 165"/>
                  <a:gd name="T22" fmla="*/ 27 w 47"/>
                  <a:gd name="T23" fmla="*/ 72 h 165"/>
                  <a:gd name="T24" fmla="*/ 31 w 47"/>
                  <a:gd name="T25" fmla="*/ 79 h 165"/>
                  <a:gd name="T26" fmla="*/ 13 w 47"/>
                  <a:gd name="T27" fmla="*/ 79 h 165"/>
                  <a:gd name="T28" fmla="*/ 7 w 47"/>
                  <a:gd name="T29" fmla="*/ 86 h 165"/>
                  <a:gd name="T30" fmla="*/ 3 w 47"/>
                  <a:gd name="T31" fmla="*/ 83 h 165"/>
                  <a:gd name="T32" fmla="*/ 5 w 47"/>
                  <a:gd name="T33" fmla="*/ 84 h 16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47" h="165">
                    <a:moveTo>
                      <a:pt x="5" y="156"/>
                    </a:moveTo>
                    <a:cubicBezTo>
                      <a:pt x="0" y="141"/>
                      <a:pt x="1" y="118"/>
                      <a:pt x="15" y="108"/>
                    </a:cubicBezTo>
                    <a:cubicBezTo>
                      <a:pt x="16" y="95"/>
                      <a:pt x="17" y="81"/>
                      <a:pt x="17" y="68"/>
                    </a:cubicBezTo>
                    <a:cubicBezTo>
                      <a:pt x="17" y="58"/>
                      <a:pt x="11" y="40"/>
                      <a:pt x="11" y="40"/>
                    </a:cubicBezTo>
                    <a:cubicBezTo>
                      <a:pt x="14" y="20"/>
                      <a:pt x="11" y="29"/>
                      <a:pt x="17" y="12"/>
                    </a:cubicBezTo>
                    <a:cubicBezTo>
                      <a:pt x="18" y="8"/>
                      <a:pt x="21" y="0"/>
                      <a:pt x="21" y="0"/>
                    </a:cubicBezTo>
                    <a:cubicBezTo>
                      <a:pt x="38" y="6"/>
                      <a:pt x="33" y="7"/>
                      <a:pt x="31" y="30"/>
                    </a:cubicBezTo>
                    <a:cubicBezTo>
                      <a:pt x="38" y="52"/>
                      <a:pt x="40" y="76"/>
                      <a:pt x="47" y="98"/>
                    </a:cubicBezTo>
                    <a:cubicBezTo>
                      <a:pt x="44" y="116"/>
                      <a:pt x="45" y="113"/>
                      <a:pt x="31" y="108"/>
                    </a:cubicBezTo>
                    <a:cubicBezTo>
                      <a:pt x="25" y="118"/>
                      <a:pt x="28" y="112"/>
                      <a:pt x="23" y="126"/>
                    </a:cubicBezTo>
                    <a:cubicBezTo>
                      <a:pt x="22" y="128"/>
                      <a:pt x="21" y="132"/>
                      <a:pt x="21" y="132"/>
                    </a:cubicBezTo>
                    <a:cubicBezTo>
                      <a:pt x="23" y="133"/>
                      <a:pt x="26" y="132"/>
                      <a:pt x="27" y="134"/>
                    </a:cubicBezTo>
                    <a:cubicBezTo>
                      <a:pt x="29" y="137"/>
                      <a:pt x="31" y="146"/>
                      <a:pt x="31" y="146"/>
                    </a:cubicBezTo>
                    <a:cubicBezTo>
                      <a:pt x="27" y="165"/>
                      <a:pt x="23" y="155"/>
                      <a:pt x="13" y="148"/>
                    </a:cubicBezTo>
                    <a:cubicBezTo>
                      <a:pt x="11" y="152"/>
                      <a:pt x="11" y="160"/>
                      <a:pt x="7" y="160"/>
                    </a:cubicBezTo>
                    <a:cubicBezTo>
                      <a:pt x="5" y="160"/>
                      <a:pt x="4" y="156"/>
                      <a:pt x="3" y="154"/>
                    </a:cubicBezTo>
                    <a:cubicBezTo>
                      <a:pt x="3" y="153"/>
                      <a:pt x="4" y="155"/>
                      <a:pt x="5" y="156"/>
                    </a:cubicBezTo>
                    <a:close/>
                  </a:path>
                </a:pathLst>
              </a:custGeom>
              <a:solidFill>
                <a:schemeClr val="folHlink"/>
              </a:solidFill>
              <a:ln w="9525">
                <a:noFill/>
                <a:round/>
                <a:headEnd/>
                <a:tailEnd/>
              </a:ln>
            </p:spPr>
            <p:txBody>
              <a:bodyPr/>
              <a:lstStyle/>
              <a:p>
                <a:endParaRPr lang="zh-CN" altLang="en-US"/>
              </a:p>
            </p:txBody>
          </p:sp>
          <p:sp>
            <p:nvSpPr>
              <p:cNvPr id="73" name="任意多边形 82988"/>
              <p:cNvSpPr>
                <a:spLocks noChangeArrowheads="1"/>
              </p:cNvSpPr>
              <p:nvPr userDrawn="1"/>
            </p:nvSpPr>
            <p:spPr bwMode="auto">
              <a:xfrm>
                <a:off x="2701" y="103"/>
                <a:ext cx="138" cy="84"/>
              </a:xfrm>
              <a:custGeom>
                <a:avLst/>
                <a:gdLst>
                  <a:gd name="T0" fmla="*/ 26 w 138"/>
                  <a:gd name="T1" fmla="*/ 33 h 103"/>
                  <a:gd name="T2" fmla="*/ 30 w 138"/>
                  <a:gd name="T3" fmla="*/ 24 h 103"/>
                  <a:gd name="T4" fmla="*/ 50 w 138"/>
                  <a:gd name="T5" fmla="*/ 18 h 103"/>
                  <a:gd name="T6" fmla="*/ 54 w 138"/>
                  <a:gd name="T7" fmla="*/ 24 h 103"/>
                  <a:gd name="T8" fmla="*/ 66 w 138"/>
                  <a:gd name="T9" fmla="*/ 27 h 103"/>
                  <a:gd name="T10" fmla="*/ 80 w 138"/>
                  <a:gd name="T11" fmla="*/ 30 h 103"/>
                  <a:gd name="T12" fmla="*/ 116 w 138"/>
                  <a:gd name="T13" fmla="*/ 18 h 103"/>
                  <a:gd name="T14" fmla="*/ 130 w 138"/>
                  <a:gd name="T15" fmla="*/ 9 h 103"/>
                  <a:gd name="T16" fmla="*/ 138 w 138"/>
                  <a:gd name="T17" fmla="*/ 6 h 103"/>
                  <a:gd name="T18" fmla="*/ 106 w 138"/>
                  <a:gd name="T19" fmla="*/ 27 h 103"/>
                  <a:gd name="T20" fmla="*/ 84 w 138"/>
                  <a:gd name="T21" fmla="*/ 37 h 103"/>
                  <a:gd name="T22" fmla="*/ 66 w 138"/>
                  <a:gd name="T23" fmla="*/ 44 h 103"/>
                  <a:gd name="T24" fmla="*/ 48 w 138"/>
                  <a:gd name="T25" fmla="*/ 56 h 103"/>
                  <a:gd name="T26" fmla="*/ 26 w 138"/>
                  <a:gd name="T27" fmla="*/ 49 h 103"/>
                  <a:gd name="T28" fmla="*/ 20 w 138"/>
                  <a:gd name="T29" fmla="*/ 47 h 103"/>
                  <a:gd name="T30" fmla="*/ 22 w 138"/>
                  <a:gd name="T31" fmla="*/ 52 h 103"/>
                  <a:gd name="T32" fmla="*/ 0 w 138"/>
                  <a:gd name="T33" fmla="*/ 52 h 103"/>
                  <a:gd name="T34" fmla="*/ 10 w 138"/>
                  <a:gd name="T35" fmla="*/ 42 h 103"/>
                  <a:gd name="T36" fmla="*/ 26 w 138"/>
                  <a:gd name="T37" fmla="*/ 33 h 10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38" h="103">
                    <a:moveTo>
                      <a:pt x="26" y="61"/>
                    </a:moveTo>
                    <a:cubicBezTo>
                      <a:pt x="29" y="53"/>
                      <a:pt x="33" y="51"/>
                      <a:pt x="30" y="43"/>
                    </a:cubicBezTo>
                    <a:cubicBezTo>
                      <a:pt x="33" y="27"/>
                      <a:pt x="37" y="24"/>
                      <a:pt x="50" y="33"/>
                    </a:cubicBezTo>
                    <a:cubicBezTo>
                      <a:pt x="51" y="37"/>
                      <a:pt x="53" y="41"/>
                      <a:pt x="54" y="45"/>
                    </a:cubicBezTo>
                    <a:cubicBezTo>
                      <a:pt x="55" y="49"/>
                      <a:pt x="66" y="49"/>
                      <a:pt x="66" y="49"/>
                    </a:cubicBezTo>
                    <a:cubicBezTo>
                      <a:pt x="75" y="43"/>
                      <a:pt x="77" y="45"/>
                      <a:pt x="80" y="55"/>
                    </a:cubicBezTo>
                    <a:cubicBezTo>
                      <a:pt x="92" y="47"/>
                      <a:pt x="101" y="37"/>
                      <a:pt x="116" y="33"/>
                    </a:cubicBezTo>
                    <a:cubicBezTo>
                      <a:pt x="125" y="19"/>
                      <a:pt x="120" y="24"/>
                      <a:pt x="130" y="17"/>
                    </a:cubicBezTo>
                    <a:cubicBezTo>
                      <a:pt x="134" y="11"/>
                      <a:pt x="134" y="0"/>
                      <a:pt x="138" y="11"/>
                    </a:cubicBezTo>
                    <a:cubicBezTo>
                      <a:pt x="135" y="31"/>
                      <a:pt x="126" y="45"/>
                      <a:pt x="106" y="49"/>
                    </a:cubicBezTo>
                    <a:cubicBezTo>
                      <a:pt x="97" y="55"/>
                      <a:pt x="93" y="61"/>
                      <a:pt x="84" y="67"/>
                    </a:cubicBezTo>
                    <a:cubicBezTo>
                      <a:pt x="80" y="79"/>
                      <a:pt x="79" y="79"/>
                      <a:pt x="66" y="81"/>
                    </a:cubicBezTo>
                    <a:cubicBezTo>
                      <a:pt x="60" y="90"/>
                      <a:pt x="57" y="97"/>
                      <a:pt x="48" y="103"/>
                    </a:cubicBezTo>
                    <a:cubicBezTo>
                      <a:pt x="42" y="94"/>
                      <a:pt x="37" y="93"/>
                      <a:pt x="26" y="89"/>
                    </a:cubicBezTo>
                    <a:cubicBezTo>
                      <a:pt x="24" y="88"/>
                      <a:pt x="20" y="87"/>
                      <a:pt x="20" y="87"/>
                    </a:cubicBezTo>
                    <a:cubicBezTo>
                      <a:pt x="10" y="90"/>
                      <a:pt x="14" y="94"/>
                      <a:pt x="22" y="97"/>
                    </a:cubicBezTo>
                    <a:cubicBezTo>
                      <a:pt x="14" y="103"/>
                      <a:pt x="9" y="100"/>
                      <a:pt x="0" y="97"/>
                    </a:cubicBezTo>
                    <a:cubicBezTo>
                      <a:pt x="2" y="87"/>
                      <a:pt x="1" y="82"/>
                      <a:pt x="10" y="79"/>
                    </a:cubicBezTo>
                    <a:cubicBezTo>
                      <a:pt x="15" y="63"/>
                      <a:pt x="14" y="69"/>
                      <a:pt x="26" y="61"/>
                    </a:cubicBezTo>
                    <a:close/>
                  </a:path>
                </a:pathLst>
              </a:custGeom>
              <a:solidFill>
                <a:schemeClr val="folHlink"/>
              </a:solidFill>
              <a:ln w="9525">
                <a:noFill/>
                <a:round/>
                <a:headEnd/>
                <a:tailEnd/>
              </a:ln>
            </p:spPr>
            <p:txBody>
              <a:bodyPr/>
              <a:lstStyle/>
              <a:p>
                <a:endParaRPr lang="zh-CN" altLang="en-US"/>
              </a:p>
            </p:txBody>
          </p:sp>
          <p:sp>
            <p:nvSpPr>
              <p:cNvPr id="74" name="任意多边形 82989"/>
              <p:cNvSpPr>
                <a:spLocks noChangeArrowheads="1"/>
              </p:cNvSpPr>
              <p:nvPr userDrawn="1"/>
            </p:nvSpPr>
            <p:spPr bwMode="auto">
              <a:xfrm>
                <a:off x="2553" y="182"/>
                <a:ext cx="187" cy="176"/>
              </a:xfrm>
              <a:custGeom>
                <a:avLst/>
                <a:gdLst>
                  <a:gd name="T0" fmla="*/ 155 w 188"/>
                  <a:gd name="T1" fmla="*/ 13 h 214"/>
                  <a:gd name="T2" fmla="*/ 157 w 188"/>
                  <a:gd name="T3" fmla="*/ 3 h 214"/>
                  <a:gd name="T4" fmla="*/ 167 w 188"/>
                  <a:gd name="T5" fmla="*/ 0 h 214"/>
                  <a:gd name="T6" fmla="*/ 179 w 188"/>
                  <a:gd name="T7" fmla="*/ 13 h 214"/>
                  <a:gd name="T8" fmla="*/ 185 w 188"/>
                  <a:gd name="T9" fmla="*/ 24 h 214"/>
                  <a:gd name="T10" fmla="*/ 175 w 188"/>
                  <a:gd name="T11" fmla="*/ 32 h 214"/>
                  <a:gd name="T12" fmla="*/ 167 w 188"/>
                  <a:gd name="T13" fmla="*/ 43 h 214"/>
                  <a:gd name="T14" fmla="*/ 159 w 188"/>
                  <a:gd name="T15" fmla="*/ 71 h 214"/>
                  <a:gd name="T16" fmla="*/ 141 w 188"/>
                  <a:gd name="T17" fmla="*/ 76 h 214"/>
                  <a:gd name="T18" fmla="*/ 117 w 188"/>
                  <a:gd name="T19" fmla="*/ 76 h 214"/>
                  <a:gd name="T20" fmla="*/ 109 w 188"/>
                  <a:gd name="T21" fmla="*/ 69 h 214"/>
                  <a:gd name="T22" fmla="*/ 99 w 188"/>
                  <a:gd name="T23" fmla="*/ 81 h 214"/>
                  <a:gd name="T24" fmla="*/ 90 w 188"/>
                  <a:gd name="T25" fmla="*/ 83 h 214"/>
                  <a:gd name="T26" fmla="*/ 80 w 188"/>
                  <a:gd name="T27" fmla="*/ 74 h 214"/>
                  <a:gd name="T28" fmla="*/ 58 w 188"/>
                  <a:gd name="T29" fmla="*/ 80 h 214"/>
                  <a:gd name="T30" fmla="*/ 76 w 188"/>
                  <a:gd name="T31" fmla="*/ 79 h 214"/>
                  <a:gd name="T32" fmla="*/ 78 w 188"/>
                  <a:gd name="T33" fmla="*/ 90 h 214"/>
                  <a:gd name="T34" fmla="*/ 58 w 188"/>
                  <a:gd name="T35" fmla="*/ 93 h 214"/>
                  <a:gd name="T36" fmla="*/ 34 w 188"/>
                  <a:gd name="T37" fmla="*/ 93 h 214"/>
                  <a:gd name="T38" fmla="*/ 36 w 188"/>
                  <a:gd name="T39" fmla="*/ 86 h 214"/>
                  <a:gd name="T40" fmla="*/ 46 w 188"/>
                  <a:gd name="T41" fmla="*/ 80 h 214"/>
                  <a:gd name="T42" fmla="*/ 34 w 188"/>
                  <a:gd name="T43" fmla="*/ 82 h 214"/>
                  <a:gd name="T44" fmla="*/ 26 w 188"/>
                  <a:gd name="T45" fmla="*/ 93 h 214"/>
                  <a:gd name="T46" fmla="*/ 30 w 188"/>
                  <a:gd name="T47" fmla="*/ 105 h 214"/>
                  <a:gd name="T48" fmla="*/ 14 w 188"/>
                  <a:gd name="T49" fmla="*/ 111 h 214"/>
                  <a:gd name="T50" fmla="*/ 0 w 188"/>
                  <a:gd name="T51" fmla="*/ 119 h 214"/>
                  <a:gd name="T52" fmla="*/ 8 w 188"/>
                  <a:gd name="T53" fmla="*/ 104 h 214"/>
                  <a:gd name="T54" fmla="*/ 0 w 188"/>
                  <a:gd name="T55" fmla="*/ 91 h 214"/>
                  <a:gd name="T56" fmla="*/ 14 w 188"/>
                  <a:gd name="T57" fmla="*/ 85 h 214"/>
                  <a:gd name="T58" fmla="*/ 32 w 188"/>
                  <a:gd name="T59" fmla="*/ 74 h 214"/>
                  <a:gd name="T60" fmla="*/ 44 w 188"/>
                  <a:gd name="T61" fmla="*/ 66 h 214"/>
                  <a:gd name="T62" fmla="*/ 72 w 188"/>
                  <a:gd name="T63" fmla="*/ 64 h 214"/>
                  <a:gd name="T64" fmla="*/ 84 w 188"/>
                  <a:gd name="T65" fmla="*/ 63 h 214"/>
                  <a:gd name="T66" fmla="*/ 111 w 188"/>
                  <a:gd name="T67" fmla="*/ 44 h 214"/>
                  <a:gd name="T68" fmla="*/ 117 w 188"/>
                  <a:gd name="T69" fmla="*/ 52 h 214"/>
                  <a:gd name="T70" fmla="*/ 129 w 188"/>
                  <a:gd name="T71" fmla="*/ 43 h 214"/>
                  <a:gd name="T72" fmla="*/ 147 w 188"/>
                  <a:gd name="T73" fmla="*/ 30 h 214"/>
                  <a:gd name="T74" fmla="*/ 151 w 188"/>
                  <a:gd name="T75" fmla="*/ 24 h 214"/>
                  <a:gd name="T76" fmla="*/ 145 w 188"/>
                  <a:gd name="T77" fmla="*/ 21 h 214"/>
                  <a:gd name="T78" fmla="*/ 149 w 188"/>
                  <a:gd name="T79" fmla="*/ 17 h 214"/>
                  <a:gd name="T80" fmla="*/ 155 w 188"/>
                  <a:gd name="T81" fmla="*/ 13 h 214"/>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88" h="214">
                    <a:moveTo>
                      <a:pt x="158" y="24"/>
                    </a:moveTo>
                    <a:cubicBezTo>
                      <a:pt x="156" y="18"/>
                      <a:pt x="160" y="6"/>
                      <a:pt x="160" y="6"/>
                    </a:cubicBezTo>
                    <a:cubicBezTo>
                      <a:pt x="167" y="16"/>
                      <a:pt x="167" y="8"/>
                      <a:pt x="170" y="0"/>
                    </a:cubicBezTo>
                    <a:cubicBezTo>
                      <a:pt x="181" y="4"/>
                      <a:pt x="179" y="14"/>
                      <a:pt x="182" y="24"/>
                    </a:cubicBezTo>
                    <a:cubicBezTo>
                      <a:pt x="184" y="30"/>
                      <a:pt x="188" y="42"/>
                      <a:pt x="188" y="42"/>
                    </a:cubicBezTo>
                    <a:cubicBezTo>
                      <a:pt x="183" y="56"/>
                      <a:pt x="188" y="52"/>
                      <a:pt x="178" y="58"/>
                    </a:cubicBezTo>
                    <a:cubicBezTo>
                      <a:pt x="174" y="63"/>
                      <a:pt x="170" y="76"/>
                      <a:pt x="170" y="76"/>
                    </a:cubicBezTo>
                    <a:cubicBezTo>
                      <a:pt x="169" y="100"/>
                      <a:pt x="173" y="110"/>
                      <a:pt x="162" y="126"/>
                    </a:cubicBezTo>
                    <a:cubicBezTo>
                      <a:pt x="150" y="118"/>
                      <a:pt x="155" y="132"/>
                      <a:pt x="144" y="136"/>
                    </a:cubicBezTo>
                    <a:cubicBezTo>
                      <a:pt x="135" y="134"/>
                      <a:pt x="129" y="135"/>
                      <a:pt x="120" y="138"/>
                    </a:cubicBezTo>
                    <a:cubicBezTo>
                      <a:pt x="114" y="129"/>
                      <a:pt x="122" y="127"/>
                      <a:pt x="112" y="124"/>
                    </a:cubicBezTo>
                    <a:cubicBezTo>
                      <a:pt x="108" y="130"/>
                      <a:pt x="108" y="142"/>
                      <a:pt x="102" y="146"/>
                    </a:cubicBezTo>
                    <a:cubicBezTo>
                      <a:pt x="98" y="148"/>
                      <a:pt x="90" y="150"/>
                      <a:pt x="90" y="150"/>
                    </a:cubicBezTo>
                    <a:cubicBezTo>
                      <a:pt x="87" y="141"/>
                      <a:pt x="89" y="135"/>
                      <a:pt x="80" y="132"/>
                    </a:cubicBezTo>
                    <a:cubicBezTo>
                      <a:pt x="68" y="134"/>
                      <a:pt x="65" y="134"/>
                      <a:pt x="58" y="144"/>
                    </a:cubicBezTo>
                    <a:cubicBezTo>
                      <a:pt x="66" y="150"/>
                      <a:pt x="68" y="147"/>
                      <a:pt x="76" y="142"/>
                    </a:cubicBezTo>
                    <a:cubicBezTo>
                      <a:pt x="81" y="146"/>
                      <a:pt x="85" y="155"/>
                      <a:pt x="78" y="160"/>
                    </a:cubicBezTo>
                    <a:cubicBezTo>
                      <a:pt x="75" y="162"/>
                      <a:pt x="62" y="165"/>
                      <a:pt x="58" y="166"/>
                    </a:cubicBezTo>
                    <a:cubicBezTo>
                      <a:pt x="48" y="173"/>
                      <a:pt x="44" y="173"/>
                      <a:pt x="34" y="166"/>
                    </a:cubicBezTo>
                    <a:cubicBezTo>
                      <a:pt x="35" y="162"/>
                      <a:pt x="34" y="158"/>
                      <a:pt x="36" y="154"/>
                    </a:cubicBezTo>
                    <a:cubicBezTo>
                      <a:pt x="38" y="150"/>
                      <a:pt x="55" y="146"/>
                      <a:pt x="46" y="144"/>
                    </a:cubicBezTo>
                    <a:cubicBezTo>
                      <a:pt x="42" y="143"/>
                      <a:pt x="34" y="148"/>
                      <a:pt x="34" y="148"/>
                    </a:cubicBezTo>
                    <a:cubicBezTo>
                      <a:pt x="32" y="155"/>
                      <a:pt x="28" y="159"/>
                      <a:pt x="26" y="166"/>
                    </a:cubicBezTo>
                    <a:cubicBezTo>
                      <a:pt x="36" y="182"/>
                      <a:pt x="36" y="173"/>
                      <a:pt x="30" y="190"/>
                    </a:cubicBezTo>
                    <a:cubicBezTo>
                      <a:pt x="28" y="196"/>
                      <a:pt x="14" y="200"/>
                      <a:pt x="14" y="200"/>
                    </a:cubicBezTo>
                    <a:cubicBezTo>
                      <a:pt x="5" y="214"/>
                      <a:pt x="11" y="210"/>
                      <a:pt x="0" y="214"/>
                    </a:cubicBezTo>
                    <a:cubicBezTo>
                      <a:pt x="2" y="202"/>
                      <a:pt x="5" y="198"/>
                      <a:pt x="8" y="188"/>
                    </a:cubicBezTo>
                    <a:cubicBezTo>
                      <a:pt x="6" y="178"/>
                      <a:pt x="3" y="173"/>
                      <a:pt x="0" y="164"/>
                    </a:cubicBezTo>
                    <a:cubicBezTo>
                      <a:pt x="3" y="156"/>
                      <a:pt x="7" y="157"/>
                      <a:pt x="14" y="152"/>
                    </a:cubicBezTo>
                    <a:cubicBezTo>
                      <a:pt x="18" y="141"/>
                      <a:pt x="23" y="140"/>
                      <a:pt x="32" y="134"/>
                    </a:cubicBezTo>
                    <a:cubicBezTo>
                      <a:pt x="37" y="127"/>
                      <a:pt x="37" y="123"/>
                      <a:pt x="44" y="118"/>
                    </a:cubicBezTo>
                    <a:cubicBezTo>
                      <a:pt x="64" y="121"/>
                      <a:pt x="55" y="122"/>
                      <a:pt x="72" y="116"/>
                    </a:cubicBezTo>
                    <a:cubicBezTo>
                      <a:pt x="76" y="115"/>
                      <a:pt x="84" y="112"/>
                      <a:pt x="84" y="112"/>
                    </a:cubicBezTo>
                    <a:cubicBezTo>
                      <a:pt x="105" y="119"/>
                      <a:pt x="97" y="84"/>
                      <a:pt x="114" y="78"/>
                    </a:cubicBezTo>
                    <a:cubicBezTo>
                      <a:pt x="117" y="87"/>
                      <a:pt x="110" y="89"/>
                      <a:pt x="120" y="92"/>
                    </a:cubicBezTo>
                    <a:cubicBezTo>
                      <a:pt x="125" y="85"/>
                      <a:pt x="125" y="81"/>
                      <a:pt x="132" y="76"/>
                    </a:cubicBezTo>
                    <a:cubicBezTo>
                      <a:pt x="138" y="68"/>
                      <a:pt x="146" y="65"/>
                      <a:pt x="150" y="54"/>
                    </a:cubicBezTo>
                    <a:cubicBezTo>
                      <a:pt x="151" y="50"/>
                      <a:pt x="154" y="42"/>
                      <a:pt x="154" y="42"/>
                    </a:cubicBezTo>
                    <a:cubicBezTo>
                      <a:pt x="152" y="41"/>
                      <a:pt x="148" y="40"/>
                      <a:pt x="148" y="38"/>
                    </a:cubicBezTo>
                    <a:cubicBezTo>
                      <a:pt x="148" y="36"/>
                      <a:pt x="161" y="33"/>
                      <a:pt x="152" y="32"/>
                    </a:cubicBezTo>
                    <a:lnTo>
                      <a:pt x="158" y="24"/>
                    </a:lnTo>
                    <a:close/>
                  </a:path>
                </a:pathLst>
              </a:custGeom>
              <a:solidFill>
                <a:schemeClr val="folHlink"/>
              </a:solidFill>
              <a:ln w="9525">
                <a:noFill/>
                <a:round/>
                <a:headEnd/>
                <a:tailEnd/>
              </a:ln>
            </p:spPr>
            <p:txBody>
              <a:bodyPr/>
              <a:lstStyle/>
              <a:p>
                <a:endParaRPr lang="zh-CN" altLang="en-US"/>
              </a:p>
            </p:txBody>
          </p:sp>
          <p:sp>
            <p:nvSpPr>
              <p:cNvPr id="75" name="任意多边形 82990"/>
              <p:cNvSpPr>
                <a:spLocks noChangeArrowheads="1"/>
              </p:cNvSpPr>
              <p:nvPr userDrawn="1"/>
            </p:nvSpPr>
            <p:spPr bwMode="auto">
              <a:xfrm>
                <a:off x="2677" y="233"/>
                <a:ext cx="14" cy="10"/>
              </a:xfrm>
              <a:custGeom>
                <a:avLst/>
                <a:gdLst>
                  <a:gd name="T0" fmla="*/ 0 w 13"/>
                  <a:gd name="T1" fmla="*/ 4 h 13"/>
                  <a:gd name="T2" fmla="*/ 4 w 13"/>
                  <a:gd name="T3" fmla="*/ 6 h 13"/>
                  <a:gd name="T4" fmla="*/ 0 w 13"/>
                  <a:gd name="T5" fmla="*/ 4 h 13"/>
                  <a:gd name="T6" fmla="*/ 0 60000 65536"/>
                  <a:gd name="T7" fmla="*/ 0 60000 65536"/>
                  <a:gd name="T8" fmla="*/ 0 60000 65536"/>
                </a:gdLst>
                <a:ahLst/>
                <a:cxnLst>
                  <a:cxn ang="T6">
                    <a:pos x="T0" y="T1"/>
                  </a:cxn>
                  <a:cxn ang="T7">
                    <a:pos x="T2" y="T3"/>
                  </a:cxn>
                  <a:cxn ang="T8">
                    <a:pos x="T4" y="T5"/>
                  </a:cxn>
                </a:cxnLst>
                <a:rect l="0" t="0" r="r" b="b"/>
                <a:pathLst>
                  <a:path w="13" h="13">
                    <a:moveTo>
                      <a:pt x="0" y="9"/>
                    </a:moveTo>
                    <a:cubicBezTo>
                      <a:pt x="6" y="0"/>
                      <a:pt x="13" y="7"/>
                      <a:pt x="4" y="13"/>
                    </a:cubicBezTo>
                    <a:cubicBezTo>
                      <a:pt x="0" y="6"/>
                      <a:pt x="0" y="5"/>
                      <a:pt x="0" y="9"/>
                    </a:cubicBezTo>
                    <a:close/>
                  </a:path>
                </a:pathLst>
              </a:custGeom>
              <a:solidFill>
                <a:schemeClr val="folHlink"/>
              </a:solidFill>
              <a:ln w="9525">
                <a:noFill/>
                <a:round/>
                <a:headEnd/>
                <a:tailEnd/>
              </a:ln>
            </p:spPr>
            <p:txBody>
              <a:bodyPr/>
              <a:lstStyle/>
              <a:p>
                <a:endParaRPr lang="zh-CN" altLang="en-US"/>
              </a:p>
            </p:txBody>
          </p:sp>
          <p:sp>
            <p:nvSpPr>
              <p:cNvPr id="76" name="任意多边形 82991"/>
              <p:cNvSpPr>
                <a:spLocks noChangeArrowheads="1"/>
              </p:cNvSpPr>
              <p:nvPr userDrawn="1"/>
            </p:nvSpPr>
            <p:spPr bwMode="auto">
              <a:xfrm>
                <a:off x="1627" y="353"/>
                <a:ext cx="813" cy="462"/>
              </a:xfrm>
              <a:custGeom>
                <a:avLst/>
                <a:gdLst>
                  <a:gd name="T0" fmla="*/ 815 w 812"/>
                  <a:gd name="T1" fmla="*/ 14 h 564"/>
                  <a:gd name="T2" fmla="*/ 781 w 812"/>
                  <a:gd name="T3" fmla="*/ 43 h 564"/>
                  <a:gd name="T4" fmla="*/ 751 w 812"/>
                  <a:gd name="T5" fmla="*/ 67 h 564"/>
                  <a:gd name="T6" fmla="*/ 725 w 812"/>
                  <a:gd name="T7" fmla="*/ 78 h 564"/>
                  <a:gd name="T8" fmla="*/ 637 w 812"/>
                  <a:gd name="T9" fmla="*/ 98 h 564"/>
                  <a:gd name="T10" fmla="*/ 635 w 812"/>
                  <a:gd name="T11" fmla="*/ 116 h 564"/>
                  <a:gd name="T12" fmla="*/ 607 w 812"/>
                  <a:gd name="T13" fmla="*/ 126 h 564"/>
                  <a:gd name="T14" fmla="*/ 623 w 812"/>
                  <a:gd name="T15" fmla="*/ 98 h 564"/>
                  <a:gd name="T16" fmla="*/ 579 w 812"/>
                  <a:gd name="T17" fmla="*/ 103 h 564"/>
                  <a:gd name="T18" fmla="*/ 559 w 812"/>
                  <a:gd name="T19" fmla="*/ 120 h 564"/>
                  <a:gd name="T20" fmla="*/ 599 w 812"/>
                  <a:gd name="T21" fmla="*/ 154 h 564"/>
                  <a:gd name="T22" fmla="*/ 597 w 812"/>
                  <a:gd name="T23" fmla="*/ 202 h 564"/>
                  <a:gd name="T24" fmla="*/ 545 w 812"/>
                  <a:gd name="T25" fmla="*/ 224 h 564"/>
                  <a:gd name="T26" fmla="*/ 525 w 812"/>
                  <a:gd name="T27" fmla="*/ 212 h 564"/>
                  <a:gd name="T28" fmla="*/ 485 w 812"/>
                  <a:gd name="T29" fmla="*/ 191 h 564"/>
                  <a:gd name="T30" fmla="*/ 465 w 812"/>
                  <a:gd name="T31" fmla="*/ 191 h 564"/>
                  <a:gd name="T32" fmla="*/ 453 w 812"/>
                  <a:gd name="T33" fmla="*/ 217 h 564"/>
                  <a:gd name="T34" fmla="*/ 503 w 812"/>
                  <a:gd name="T35" fmla="*/ 255 h 564"/>
                  <a:gd name="T36" fmla="*/ 513 w 812"/>
                  <a:gd name="T37" fmla="*/ 288 h 564"/>
                  <a:gd name="T38" fmla="*/ 529 w 812"/>
                  <a:gd name="T39" fmla="*/ 308 h 564"/>
                  <a:gd name="T40" fmla="*/ 495 w 812"/>
                  <a:gd name="T41" fmla="*/ 299 h 564"/>
                  <a:gd name="T42" fmla="*/ 473 w 812"/>
                  <a:gd name="T43" fmla="*/ 284 h 564"/>
                  <a:gd name="T44" fmla="*/ 425 w 812"/>
                  <a:gd name="T45" fmla="*/ 233 h 564"/>
                  <a:gd name="T46" fmla="*/ 429 w 812"/>
                  <a:gd name="T47" fmla="*/ 170 h 564"/>
                  <a:gd name="T48" fmla="*/ 425 w 812"/>
                  <a:gd name="T49" fmla="*/ 147 h 564"/>
                  <a:gd name="T50" fmla="*/ 415 w 812"/>
                  <a:gd name="T51" fmla="*/ 152 h 564"/>
                  <a:gd name="T52" fmla="*/ 386 w 812"/>
                  <a:gd name="T53" fmla="*/ 147 h 564"/>
                  <a:gd name="T54" fmla="*/ 360 w 812"/>
                  <a:gd name="T55" fmla="*/ 93 h 564"/>
                  <a:gd name="T56" fmla="*/ 330 w 812"/>
                  <a:gd name="T57" fmla="*/ 91 h 564"/>
                  <a:gd name="T58" fmla="*/ 288 w 812"/>
                  <a:gd name="T59" fmla="*/ 95 h 564"/>
                  <a:gd name="T60" fmla="*/ 242 w 812"/>
                  <a:gd name="T61" fmla="*/ 128 h 564"/>
                  <a:gd name="T62" fmla="*/ 196 w 812"/>
                  <a:gd name="T63" fmla="*/ 147 h 564"/>
                  <a:gd name="T64" fmla="*/ 184 w 812"/>
                  <a:gd name="T65" fmla="*/ 150 h 564"/>
                  <a:gd name="T66" fmla="*/ 160 w 812"/>
                  <a:gd name="T67" fmla="*/ 180 h 564"/>
                  <a:gd name="T68" fmla="*/ 152 w 812"/>
                  <a:gd name="T69" fmla="*/ 195 h 564"/>
                  <a:gd name="T70" fmla="*/ 128 w 812"/>
                  <a:gd name="T71" fmla="*/ 222 h 564"/>
                  <a:gd name="T72" fmla="*/ 94 w 812"/>
                  <a:gd name="T73" fmla="*/ 215 h 564"/>
                  <a:gd name="T74" fmla="*/ 66 w 812"/>
                  <a:gd name="T75" fmla="*/ 142 h 564"/>
                  <a:gd name="T76" fmla="*/ 72 w 812"/>
                  <a:gd name="T77" fmla="*/ 86 h 564"/>
                  <a:gd name="T78" fmla="*/ 44 w 812"/>
                  <a:gd name="T79" fmla="*/ 98 h 564"/>
                  <a:gd name="T80" fmla="*/ 20 w 812"/>
                  <a:gd name="T81" fmla="*/ 83 h 564"/>
                  <a:gd name="T82" fmla="*/ 24 w 812"/>
                  <a:gd name="T83" fmla="*/ 76 h 564"/>
                  <a:gd name="T84" fmla="*/ 0 w 812"/>
                  <a:gd name="T85" fmla="*/ 50 h 564"/>
                  <a:gd name="T86" fmla="*/ 801 w 812"/>
                  <a:gd name="T87" fmla="*/ 3 h 56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812" h="564">
                    <a:moveTo>
                      <a:pt x="798" y="6"/>
                    </a:moveTo>
                    <a:cubicBezTo>
                      <a:pt x="801" y="15"/>
                      <a:pt x="809" y="16"/>
                      <a:pt x="812" y="26"/>
                    </a:cubicBezTo>
                    <a:cubicBezTo>
                      <a:pt x="809" y="36"/>
                      <a:pt x="801" y="41"/>
                      <a:pt x="796" y="50"/>
                    </a:cubicBezTo>
                    <a:cubicBezTo>
                      <a:pt x="791" y="61"/>
                      <a:pt x="788" y="71"/>
                      <a:pt x="778" y="78"/>
                    </a:cubicBezTo>
                    <a:cubicBezTo>
                      <a:pt x="773" y="85"/>
                      <a:pt x="771" y="88"/>
                      <a:pt x="774" y="96"/>
                    </a:cubicBezTo>
                    <a:cubicBezTo>
                      <a:pt x="767" y="107"/>
                      <a:pt x="758" y="114"/>
                      <a:pt x="748" y="122"/>
                    </a:cubicBezTo>
                    <a:cubicBezTo>
                      <a:pt x="744" y="125"/>
                      <a:pt x="736" y="130"/>
                      <a:pt x="736" y="130"/>
                    </a:cubicBezTo>
                    <a:cubicBezTo>
                      <a:pt x="740" y="141"/>
                      <a:pt x="731" y="140"/>
                      <a:pt x="722" y="142"/>
                    </a:cubicBezTo>
                    <a:cubicBezTo>
                      <a:pt x="716" y="148"/>
                      <a:pt x="712" y="151"/>
                      <a:pt x="704" y="154"/>
                    </a:cubicBezTo>
                    <a:cubicBezTo>
                      <a:pt x="686" y="150"/>
                      <a:pt x="650" y="169"/>
                      <a:pt x="634" y="180"/>
                    </a:cubicBezTo>
                    <a:cubicBezTo>
                      <a:pt x="636" y="189"/>
                      <a:pt x="631" y="193"/>
                      <a:pt x="640" y="196"/>
                    </a:cubicBezTo>
                    <a:cubicBezTo>
                      <a:pt x="643" y="205"/>
                      <a:pt x="640" y="207"/>
                      <a:pt x="632" y="210"/>
                    </a:cubicBezTo>
                    <a:cubicBezTo>
                      <a:pt x="626" y="219"/>
                      <a:pt x="623" y="226"/>
                      <a:pt x="614" y="232"/>
                    </a:cubicBezTo>
                    <a:cubicBezTo>
                      <a:pt x="611" y="231"/>
                      <a:pt x="606" y="233"/>
                      <a:pt x="604" y="230"/>
                    </a:cubicBezTo>
                    <a:cubicBezTo>
                      <a:pt x="599" y="220"/>
                      <a:pt x="610" y="199"/>
                      <a:pt x="620" y="196"/>
                    </a:cubicBezTo>
                    <a:cubicBezTo>
                      <a:pt x="623" y="187"/>
                      <a:pt x="617" y="187"/>
                      <a:pt x="620" y="178"/>
                    </a:cubicBezTo>
                    <a:cubicBezTo>
                      <a:pt x="617" y="164"/>
                      <a:pt x="609" y="168"/>
                      <a:pt x="598" y="172"/>
                    </a:cubicBezTo>
                    <a:cubicBezTo>
                      <a:pt x="592" y="180"/>
                      <a:pt x="585" y="185"/>
                      <a:pt x="576" y="188"/>
                    </a:cubicBezTo>
                    <a:cubicBezTo>
                      <a:pt x="572" y="194"/>
                      <a:pt x="568" y="200"/>
                      <a:pt x="564" y="206"/>
                    </a:cubicBezTo>
                    <a:cubicBezTo>
                      <a:pt x="561" y="210"/>
                      <a:pt x="556" y="218"/>
                      <a:pt x="556" y="218"/>
                    </a:cubicBezTo>
                    <a:cubicBezTo>
                      <a:pt x="558" y="234"/>
                      <a:pt x="559" y="243"/>
                      <a:pt x="572" y="252"/>
                    </a:cubicBezTo>
                    <a:cubicBezTo>
                      <a:pt x="579" y="262"/>
                      <a:pt x="586" y="273"/>
                      <a:pt x="596" y="280"/>
                    </a:cubicBezTo>
                    <a:cubicBezTo>
                      <a:pt x="598" y="286"/>
                      <a:pt x="602" y="298"/>
                      <a:pt x="602" y="298"/>
                    </a:cubicBezTo>
                    <a:cubicBezTo>
                      <a:pt x="601" y="308"/>
                      <a:pt x="599" y="361"/>
                      <a:pt x="594" y="368"/>
                    </a:cubicBezTo>
                    <a:cubicBezTo>
                      <a:pt x="590" y="374"/>
                      <a:pt x="576" y="378"/>
                      <a:pt x="570" y="382"/>
                    </a:cubicBezTo>
                    <a:cubicBezTo>
                      <a:pt x="563" y="393"/>
                      <a:pt x="550" y="396"/>
                      <a:pt x="542" y="406"/>
                    </a:cubicBezTo>
                    <a:cubicBezTo>
                      <a:pt x="536" y="413"/>
                      <a:pt x="539" y="417"/>
                      <a:pt x="530" y="420"/>
                    </a:cubicBezTo>
                    <a:cubicBezTo>
                      <a:pt x="526" y="408"/>
                      <a:pt x="538" y="391"/>
                      <a:pt x="522" y="386"/>
                    </a:cubicBezTo>
                    <a:cubicBezTo>
                      <a:pt x="516" y="377"/>
                      <a:pt x="510" y="364"/>
                      <a:pt x="502" y="356"/>
                    </a:cubicBezTo>
                    <a:cubicBezTo>
                      <a:pt x="497" y="341"/>
                      <a:pt x="505" y="360"/>
                      <a:pt x="482" y="348"/>
                    </a:cubicBezTo>
                    <a:cubicBezTo>
                      <a:pt x="478" y="346"/>
                      <a:pt x="478" y="339"/>
                      <a:pt x="474" y="336"/>
                    </a:cubicBezTo>
                    <a:cubicBezTo>
                      <a:pt x="470" y="323"/>
                      <a:pt x="466" y="342"/>
                      <a:pt x="462" y="348"/>
                    </a:cubicBezTo>
                    <a:cubicBezTo>
                      <a:pt x="460" y="358"/>
                      <a:pt x="456" y="363"/>
                      <a:pt x="454" y="374"/>
                    </a:cubicBezTo>
                    <a:cubicBezTo>
                      <a:pt x="457" y="383"/>
                      <a:pt x="455" y="387"/>
                      <a:pt x="450" y="394"/>
                    </a:cubicBezTo>
                    <a:cubicBezTo>
                      <a:pt x="454" y="399"/>
                      <a:pt x="464" y="411"/>
                      <a:pt x="466" y="418"/>
                    </a:cubicBezTo>
                    <a:cubicBezTo>
                      <a:pt x="474" y="443"/>
                      <a:pt x="472" y="458"/>
                      <a:pt x="500" y="464"/>
                    </a:cubicBezTo>
                    <a:cubicBezTo>
                      <a:pt x="507" y="469"/>
                      <a:pt x="510" y="474"/>
                      <a:pt x="516" y="480"/>
                    </a:cubicBezTo>
                    <a:cubicBezTo>
                      <a:pt x="511" y="494"/>
                      <a:pt x="513" y="509"/>
                      <a:pt x="510" y="524"/>
                    </a:cubicBezTo>
                    <a:cubicBezTo>
                      <a:pt x="512" y="537"/>
                      <a:pt x="511" y="541"/>
                      <a:pt x="522" y="548"/>
                    </a:cubicBezTo>
                    <a:cubicBezTo>
                      <a:pt x="523" y="552"/>
                      <a:pt x="525" y="556"/>
                      <a:pt x="526" y="560"/>
                    </a:cubicBezTo>
                    <a:cubicBezTo>
                      <a:pt x="527" y="564"/>
                      <a:pt x="514" y="556"/>
                      <a:pt x="514" y="556"/>
                    </a:cubicBezTo>
                    <a:cubicBezTo>
                      <a:pt x="502" y="564"/>
                      <a:pt x="501" y="551"/>
                      <a:pt x="492" y="544"/>
                    </a:cubicBezTo>
                    <a:cubicBezTo>
                      <a:pt x="488" y="541"/>
                      <a:pt x="480" y="536"/>
                      <a:pt x="480" y="536"/>
                    </a:cubicBezTo>
                    <a:cubicBezTo>
                      <a:pt x="471" y="522"/>
                      <a:pt x="474" y="529"/>
                      <a:pt x="470" y="518"/>
                    </a:cubicBezTo>
                    <a:cubicBezTo>
                      <a:pt x="467" y="491"/>
                      <a:pt x="461" y="446"/>
                      <a:pt x="436" y="430"/>
                    </a:cubicBezTo>
                    <a:cubicBezTo>
                      <a:pt x="428" y="433"/>
                      <a:pt x="425" y="433"/>
                      <a:pt x="422" y="424"/>
                    </a:cubicBezTo>
                    <a:cubicBezTo>
                      <a:pt x="427" y="404"/>
                      <a:pt x="432" y="383"/>
                      <a:pt x="438" y="364"/>
                    </a:cubicBezTo>
                    <a:cubicBezTo>
                      <a:pt x="436" y="343"/>
                      <a:pt x="431" y="330"/>
                      <a:pt x="426" y="310"/>
                    </a:cubicBezTo>
                    <a:cubicBezTo>
                      <a:pt x="429" y="302"/>
                      <a:pt x="425" y="300"/>
                      <a:pt x="422" y="292"/>
                    </a:cubicBezTo>
                    <a:cubicBezTo>
                      <a:pt x="424" y="282"/>
                      <a:pt x="428" y="277"/>
                      <a:pt x="422" y="268"/>
                    </a:cubicBezTo>
                    <a:cubicBezTo>
                      <a:pt x="420" y="269"/>
                      <a:pt x="418" y="269"/>
                      <a:pt x="416" y="270"/>
                    </a:cubicBezTo>
                    <a:cubicBezTo>
                      <a:pt x="414" y="272"/>
                      <a:pt x="414" y="275"/>
                      <a:pt x="412" y="276"/>
                    </a:cubicBezTo>
                    <a:cubicBezTo>
                      <a:pt x="408" y="278"/>
                      <a:pt x="400" y="280"/>
                      <a:pt x="400" y="280"/>
                    </a:cubicBezTo>
                    <a:cubicBezTo>
                      <a:pt x="394" y="274"/>
                      <a:pt x="389" y="274"/>
                      <a:pt x="386" y="266"/>
                    </a:cubicBezTo>
                    <a:cubicBezTo>
                      <a:pt x="391" y="251"/>
                      <a:pt x="379" y="206"/>
                      <a:pt x="364" y="196"/>
                    </a:cubicBezTo>
                    <a:cubicBezTo>
                      <a:pt x="357" y="186"/>
                      <a:pt x="358" y="182"/>
                      <a:pt x="360" y="170"/>
                    </a:cubicBezTo>
                    <a:cubicBezTo>
                      <a:pt x="358" y="160"/>
                      <a:pt x="356" y="147"/>
                      <a:pt x="346" y="144"/>
                    </a:cubicBezTo>
                    <a:cubicBezTo>
                      <a:pt x="343" y="154"/>
                      <a:pt x="338" y="160"/>
                      <a:pt x="330" y="166"/>
                    </a:cubicBezTo>
                    <a:cubicBezTo>
                      <a:pt x="323" y="164"/>
                      <a:pt x="308" y="160"/>
                      <a:pt x="308" y="160"/>
                    </a:cubicBezTo>
                    <a:cubicBezTo>
                      <a:pt x="296" y="162"/>
                      <a:pt x="297" y="166"/>
                      <a:pt x="288" y="172"/>
                    </a:cubicBezTo>
                    <a:cubicBezTo>
                      <a:pt x="284" y="185"/>
                      <a:pt x="282" y="191"/>
                      <a:pt x="268" y="196"/>
                    </a:cubicBezTo>
                    <a:cubicBezTo>
                      <a:pt x="264" y="200"/>
                      <a:pt x="243" y="231"/>
                      <a:pt x="242" y="232"/>
                    </a:cubicBezTo>
                    <a:cubicBezTo>
                      <a:pt x="231" y="239"/>
                      <a:pt x="215" y="247"/>
                      <a:pt x="206" y="256"/>
                    </a:cubicBezTo>
                    <a:cubicBezTo>
                      <a:pt x="202" y="260"/>
                      <a:pt x="200" y="265"/>
                      <a:pt x="196" y="268"/>
                    </a:cubicBezTo>
                    <a:cubicBezTo>
                      <a:pt x="194" y="269"/>
                      <a:pt x="192" y="269"/>
                      <a:pt x="190" y="270"/>
                    </a:cubicBezTo>
                    <a:cubicBezTo>
                      <a:pt x="188" y="271"/>
                      <a:pt x="186" y="272"/>
                      <a:pt x="184" y="274"/>
                    </a:cubicBezTo>
                    <a:cubicBezTo>
                      <a:pt x="180" y="278"/>
                      <a:pt x="172" y="286"/>
                      <a:pt x="172" y="286"/>
                    </a:cubicBezTo>
                    <a:cubicBezTo>
                      <a:pt x="167" y="300"/>
                      <a:pt x="165" y="314"/>
                      <a:pt x="160" y="328"/>
                    </a:cubicBezTo>
                    <a:cubicBezTo>
                      <a:pt x="158" y="335"/>
                      <a:pt x="156" y="341"/>
                      <a:pt x="154" y="348"/>
                    </a:cubicBezTo>
                    <a:cubicBezTo>
                      <a:pt x="153" y="350"/>
                      <a:pt x="152" y="354"/>
                      <a:pt x="152" y="354"/>
                    </a:cubicBezTo>
                    <a:cubicBezTo>
                      <a:pt x="152" y="359"/>
                      <a:pt x="156" y="384"/>
                      <a:pt x="146" y="392"/>
                    </a:cubicBezTo>
                    <a:cubicBezTo>
                      <a:pt x="141" y="397"/>
                      <a:pt x="128" y="404"/>
                      <a:pt x="128" y="404"/>
                    </a:cubicBezTo>
                    <a:cubicBezTo>
                      <a:pt x="125" y="412"/>
                      <a:pt x="122" y="421"/>
                      <a:pt x="114" y="424"/>
                    </a:cubicBezTo>
                    <a:cubicBezTo>
                      <a:pt x="100" y="419"/>
                      <a:pt x="97" y="405"/>
                      <a:pt x="94" y="392"/>
                    </a:cubicBezTo>
                    <a:cubicBezTo>
                      <a:pt x="86" y="362"/>
                      <a:pt x="82" y="332"/>
                      <a:pt x="72" y="302"/>
                    </a:cubicBezTo>
                    <a:cubicBezTo>
                      <a:pt x="71" y="281"/>
                      <a:pt x="70" y="275"/>
                      <a:pt x="66" y="258"/>
                    </a:cubicBezTo>
                    <a:cubicBezTo>
                      <a:pt x="66" y="251"/>
                      <a:pt x="68" y="219"/>
                      <a:pt x="64" y="208"/>
                    </a:cubicBezTo>
                    <a:cubicBezTo>
                      <a:pt x="70" y="191"/>
                      <a:pt x="66" y="173"/>
                      <a:pt x="72" y="156"/>
                    </a:cubicBezTo>
                    <a:cubicBezTo>
                      <a:pt x="66" y="139"/>
                      <a:pt x="60" y="168"/>
                      <a:pt x="56" y="172"/>
                    </a:cubicBezTo>
                    <a:cubicBezTo>
                      <a:pt x="53" y="175"/>
                      <a:pt x="44" y="180"/>
                      <a:pt x="44" y="180"/>
                    </a:cubicBezTo>
                    <a:cubicBezTo>
                      <a:pt x="35" y="177"/>
                      <a:pt x="28" y="173"/>
                      <a:pt x="24" y="162"/>
                    </a:cubicBezTo>
                    <a:cubicBezTo>
                      <a:pt x="23" y="158"/>
                      <a:pt x="20" y="150"/>
                      <a:pt x="20" y="150"/>
                    </a:cubicBezTo>
                    <a:cubicBezTo>
                      <a:pt x="30" y="148"/>
                      <a:pt x="30" y="143"/>
                      <a:pt x="38" y="138"/>
                    </a:cubicBezTo>
                    <a:cubicBezTo>
                      <a:pt x="35" y="128"/>
                      <a:pt x="31" y="133"/>
                      <a:pt x="24" y="138"/>
                    </a:cubicBezTo>
                    <a:cubicBezTo>
                      <a:pt x="15" y="135"/>
                      <a:pt x="15" y="132"/>
                      <a:pt x="18" y="124"/>
                    </a:cubicBezTo>
                    <a:cubicBezTo>
                      <a:pt x="11" y="114"/>
                      <a:pt x="9" y="101"/>
                      <a:pt x="0" y="92"/>
                    </a:cubicBezTo>
                    <a:lnTo>
                      <a:pt x="76" y="0"/>
                    </a:lnTo>
                    <a:lnTo>
                      <a:pt x="798" y="6"/>
                    </a:lnTo>
                    <a:close/>
                  </a:path>
                </a:pathLst>
              </a:custGeom>
              <a:solidFill>
                <a:schemeClr val="folHlink"/>
              </a:solidFill>
              <a:ln w="9525">
                <a:noFill/>
                <a:round/>
                <a:headEnd/>
                <a:tailEnd/>
              </a:ln>
            </p:spPr>
            <p:txBody>
              <a:bodyPr/>
              <a:lstStyle/>
              <a:p>
                <a:endParaRPr lang="zh-CN" altLang="en-US"/>
              </a:p>
            </p:txBody>
          </p:sp>
          <p:sp>
            <p:nvSpPr>
              <p:cNvPr id="77" name="任意多边形 82992"/>
              <p:cNvSpPr>
                <a:spLocks noChangeArrowheads="1"/>
              </p:cNvSpPr>
              <p:nvPr userDrawn="1"/>
            </p:nvSpPr>
            <p:spPr bwMode="auto">
              <a:xfrm>
                <a:off x="1770" y="671"/>
                <a:ext cx="45" cy="71"/>
              </a:xfrm>
              <a:custGeom>
                <a:avLst/>
                <a:gdLst>
                  <a:gd name="T0" fmla="*/ 7 w 43"/>
                  <a:gd name="T1" fmla="*/ 7 h 85"/>
                  <a:gd name="T2" fmla="*/ 20 w 43"/>
                  <a:gd name="T3" fmla="*/ 3 h 85"/>
                  <a:gd name="T4" fmla="*/ 43 w 43"/>
                  <a:gd name="T5" fmla="*/ 19 h 85"/>
                  <a:gd name="T6" fmla="*/ 22 w 43"/>
                  <a:gd name="T7" fmla="*/ 49 h 85"/>
                  <a:gd name="T8" fmla="*/ 1 w 43"/>
                  <a:gd name="T9" fmla="*/ 40 h 85"/>
                  <a:gd name="T10" fmla="*/ 7 w 43"/>
                  <a:gd name="T11" fmla="*/ 7 h 8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3" h="85">
                    <a:moveTo>
                      <a:pt x="7" y="11"/>
                    </a:moveTo>
                    <a:cubicBezTo>
                      <a:pt x="4" y="2"/>
                      <a:pt x="9" y="0"/>
                      <a:pt x="17" y="3"/>
                    </a:cubicBezTo>
                    <a:cubicBezTo>
                      <a:pt x="24" y="13"/>
                      <a:pt x="28" y="24"/>
                      <a:pt x="37" y="33"/>
                    </a:cubicBezTo>
                    <a:cubicBezTo>
                      <a:pt x="43" y="52"/>
                      <a:pt x="40" y="78"/>
                      <a:pt x="19" y="85"/>
                    </a:cubicBezTo>
                    <a:cubicBezTo>
                      <a:pt x="6" y="81"/>
                      <a:pt x="5" y="81"/>
                      <a:pt x="1" y="69"/>
                    </a:cubicBezTo>
                    <a:cubicBezTo>
                      <a:pt x="2" y="66"/>
                      <a:pt x="0" y="4"/>
                      <a:pt x="7" y="11"/>
                    </a:cubicBezTo>
                    <a:close/>
                  </a:path>
                </a:pathLst>
              </a:custGeom>
              <a:solidFill>
                <a:schemeClr val="folHlink"/>
              </a:solidFill>
              <a:ln w="9525">
                <a:noFill/>
                <a:round/>
                <a:headEnd/>
                <a:tailEnd/>
              </a:ln>
            </p:spPr>
            <p:txBody>
              <a:bodyPr/>
              <a:lstStyle/>
              <a:p>
                <a:endParaRPr lang="zh-CN" altLang="en-US"/>
              </a:p>
            </p:txBody>
          </p:sp>
          <p:sp>
            <p:nvSpPr>
              <p:cNvPr id="78" name="任意多边形 82993"/>
              <p:cNvSpPr>
                <a:spLocks noChangeArrowheads="1"/>
              </p:cNvSpPr>
              <p:nvPr userDrawn="1"/>
            </p:nvSpPr>
            <p:spPr bwMode="auto">
              <a:xfrm>
                <a:off x="2394" y="431"/>
                <a:ext cx="42" cy="59"/>
              </a:xfrm>
              <a:custGeom>
                <a:avLst/>
                <a:gdLst>
                  <a:gd name="T0" fmla="*/ 11 w 44"/>
                  <a:gd name="T1" fmla="*/ 14 h 74"/>
                  <a:gd name="T2" fmla="*/ 26 w 44"/>
                  <a:gd name="T3" fmla="*/ 2 h 74"/>
                  <a:gd name="T4" fmla="*/ 37 w 44"/>
                  <a:gd name="T5" fmla="*/ 2 h 74"/>
                  <a:gd name="T6" fmla="*/ 33 w 44"/>
                  <a:gd name="T7" fmla="*/ 14 h 74"/>
                  <a:gd name="T8" fmla="*/ 11 w 44"/>
                  <a:gd name="T9" fmla="*/ 37 h 74"/>
                  <a:gd name="T10" fmla="*/ 7 w 44"/>
                  <a:gd name="T11" fmla="*/ 30 h 74"/>
                  <a:gd name="T12" fmla="*/ 3 w 44"/>
                  <a:gd name="T13" fmla="*/ 18 h 74"/>
                  <a:gd name="T14" fmla="*/ 11 w 44"/>
                  <a:gd name="T15" fmla="*/ 14 h 7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44" h="74">
                    <a:moveTo>
                      <a:pt x="13" y="28"/>
                    </a:moveTo>
                    <a:cubicBezTo>
                      <a:pt x="15" y="13"/>
                      <a:pt x="14" y="7"/>
                      <a:pt x="29" y="2"/>
                    </a:cubicBezTo>
                    <a:cubicBezTo>
                      <a:pt x="34" y="3"/>
                      <a:pt x="40" y="0"/>
                      <a:pt x="43" y="4"/>
                    </a:cubicBezTo>
                    <a:cubicBezTo>
                      <a:pt x="44" y="6"/>
                      <a:pt x="41" y="21"/>
                      <a:pt x="39" y="26"/>
                    </a:cubicBezTo>
                    <a:cubicBezTo>
                      <a:pt x="31" y="43"/>
                      <a:pt x="30" y="63"/>
                      <a:pt x="13" y="74"/>
                    </a:cubicBezTo>
                    <a:cubicBezTo>
                      <a:pt x="4" y="71"/>
                      <a:pt x="4" y="68"/>
                      <a:pt x="7" y="60"/>
                    </a:cubicBezTo>
                    <a:cubicBezTo>
                      <a:pt x="5" y="50"/>
                      <a:pt x="0" y="46"/>
                      <a:pt x="3" y="36"/>
                    </a:cubicBezTo>
                    <a:cubicBezTo>
                      <a:pt x="4" y="32"/>
                      <a:pt x="8" y="23"/>
                      <a:pt x="13" y="28"/>
                    </a:cubicBezTo>
                    <a:close/>
                  </a:path>
                </a:pathLst>
              </a:custGeom>
              <a:solidFill>
                <a:schemeClr val="folHlink"/>
              </a:solidFill>
              <a:ln w="9525">
                <a:noFill/>
                <a:round/>
                <a:headEnd/>
                <a:tailEnd/>
              </a:ln>
            </p:spPr>
            <p:txBody>
              <a:bodyPr/>
              <a:lstStyle/>
              <a:p>
                <a:endParaRPr lang="zh-CN" altLang="en-US"/>
              </a:p>
            </p:txBody>
          </p:sp>
          <p:sp>
            <p:nvSpPr>
              <p:cNvPr id="79" name="任意多边形 82994"/>
              <p:cNvSpPr>
                <a:spLocks noChangeArrowheads="1"/>
              </p:cNvSpPr>
              <p:nvPr userDrawn="1"/>
            </p:nvSpPr>
            <p:spPr bwMode="auto">
              <a:xfrm>
                <a:off x="2513" y="402"/>
                <a:ext cx="21" cy="24"/>
              </a:xfrm>
              <a:custGeom>
                <a:avLst/>
                <a:gdLst>
                  <a:gd name="T0" fmla="*/ 7 w 20"/>
                  <a:gd name="T1" fmla="*/ 8 h 30"/>
                  <a:gd name="T2" fmla="*/ 5 w 20"/>
                  <a:gd name="T3" fmla="*/ 15 h 30"/>
                  <a:gd name="T4" fmla="*/ 7 w 20"/>
                  <a:gd name="T5" fmla="*/ 8 h 30"/>
                  <a:gd name="T6" fmla="*/ 0 60000 65536"/>
                  <a:gd name="T7" fmla="*/ 0 60000 65536"/>
                  <a:gd name="T8" fmla="*/ 0 60000 65536"/>
                </a:gdLst>
                <a:ahLst/>
                <a:cxnLst>
                  <a:cxn ang="T6">
                    <a:pos x="T0" y="T1"/>
                  </a:cxn>
                  <a:cxn ang="T7">
                    <a:pos x="T2" y="T3"/>
                  </a:cxn>
                  <a:cxn ang="T8">
                    <a:pos x="T4" y="T5"/>
                  </a:cxn>
                </a:cxnLst>
                <a:rect l="0" t="0" r="r" b="b"/>
                <a:pathLst>
                  <a:path w="20" h="30">
                    <a:moveTo>
                      <a:pt x="7" y="16"/>
                    </a:moveTo>
                    <a:cubicBezTo>
                      <a:pt x="18" y="0"/>
                      <a:pt x="20" y="20"/>
                      <a:pt x="5" y="30"/>
                    </a:cubicBezTo>
                    <a:cubicBezTo>
                      <a:pt x="0" y="23"/>
                      <a:pt x="1" y="22"/>
                      <a:pt x="7" y="16"/>
                    </a:cubicBezTo>
                    <a:close/>
                  </a:path>
                </a:pathLst>
              </a:custGeom>
              <a:solidFill>
                <a:schemeClr val="folHlink"/>
              </a:solidFill>
              <a:ln w="9525">
                <a:noFill/>
                <a:round/>
                <a:headEnd/>
                <a:tailEnd/>
              </a:ln>
            </p:spPr>
            <p:txBody>
              <a:bodyPr/>
              <a:lstStyle/>
              <a:p>
                <a:endParaRPr lang="zh-CN" altLang="en-US"/>
              </a:p>
            </p:txBody>
          </p:sp>
          <p:sp>
            <p:nvSpPr>
              <p:cNvPr id="80" name="任意多边形 82995"/>
              <p:cNvSpPr>
                <a:spLocks noChangeArrowheads="1"/>
              </p:cNvSpPr>
              <p:nvPr userDrawn="1"/>
            </p:nvSpPr>
            <p:spPr bwMode="auto">
              <a:xfrm>
                <a:off x="333" y="169"/>
                <a:ext cx="1015" cy="866"/>
              </a:xfrm>
              <a:custGeom>
                <a:avLst/>
                <a:gdLst>
                  <a:gd name="T0" fmla="*/ 1586 w 682"/>
                  <a:gd name="T1" fmla="*/ 1743 h 557"/>
                  <a:gd name="T2" fmla="*/ 1601 w 682"/>
                  <a:gd name="T3" fmla="*/ 1695 h 557"/>
                  <a:gd name="T4" fmla="*/ 1648 w 682"/>
                  <a:gd name="T5" fmla="*/ 1552 h 557"/>
                  <a:gd name="T6" fmla="*/ 1019 w 682"/>
                  <a:gd name="T7" fmla="*/ 1077 h 557"/>
                  <a:gd name="T8" fmla="*/ 930 w 682"/>
                  <a:gd name="T9" fmla="*/ 1300 h 557"/>
                  <a:gd name="T10" fmla="*/ 999 w 682"/>
                  <a:gd name="T11" fmla="*/ 2088 h 557"/>
                  <a:gd name="T12" fmla="*/ 930 w 682"/>
                  <a:gd name="T13" fmla="*/ 1856 h 557"/>
                  <a:gd name="T14" fmla="*/ 798 w 682"/>
                  <a:gd name="T15" fmla="*/ 1651 h 557"/>
                  <a:gd name="T16" fmla="*/ 808 w 682"/>
                  <a:gd name="T17" fmla="*/ 1552 h 557"/>
                  <a:gd name="T18" fmla="*/ 816 w 682"/>
                  <a:gd name="T19" fmla="*/ 1482 h 557"/>
                  <a:gd name="T20" fmla="*/ 725 w 682"/>
                  <a:gd name="T21" fmla="*/ 1409 h 557"/>
                  <a:gd name="T22" fmla="*/ 640 w 682"/>
                  <a:gd name="T23" fmla="*/ 1300 h 557"/>
                  <a:gd name="T24" fmla="*/ 487 w 682"/>
                  <a:gd name="T25" fmla="*/ 1329 h 557"/>
                  <a:gd name="T26" fmla="*/ 417 w 682"/>
                  <a:gd name="T27" fmla="*/ 1371 h 557"/>
                  <a:gd name="T28" fmla="*/ 257 w 682"/>
                  <a:gd name="T29" fmla="*/ 1371 h 557"/>
                  <a:gd name="T30" fmla="*/ 73 w 682"/>
                  <a:gd name="T31" fmla="*/ 1172 h 557"/>
                  <a:gd name="T32" fmla="*/ 36 w 682"/>
                  <a:gd name="T33" fmla="*/ 1110 h 557"/>
                  <a:gd name="T34" fmla="*/ 0 w 682"/>
                  <a:gd name="T35" fmla="*/ 990 h 557"/>
                  <a:gd name="T36" fmla="*/ 80 w 682"/>
                  <a:gd name="T37" fmla="*/ 801 h 557"/>
                  <a:gd name="T38" fmla="*/ 106 w 682"/>
                  <a:gd name="T39" fmla="*/ 679 h 557"/>
                  <a:gd name="T40" fmla="*/ 168 w 682"/>
                  <a:gd name="T41" fmla="*/ 536 h 557"/>
                  <a:gd name="T42" fmla="*/ 268 w 682"/>
                  <a:gd name="T43" fmla="*/ 435 h 557"/>
                  <a:gd name="T44" fmla="*/ 552 w 682"/>
                  <a:gd name="T45" fmla="*/ 252 h 557"/>
                  <a:gd name="T46" fmla="*/ 725 w 682"/>
                  <a:gd name="T47" fmla="*/ 113 h 557"/>
                  <a:gd name="T48" fmla="*/ 850 w 682"/>
                  <a:gd name="T49" fmla="*/ 22 h 557"/>
                  <a:gd name="T50" fmla="*/ 1197 w 682"/>
                  <a:gd name="T51" fmla="*/ 8 h 557"/>
                  <a:gd name="T52" fmla="*/ 1311 w 682"/>
                  <a:gd name="T53" fmla="*/ 0 h 557"/>
                  <a:gd name="T54" fmla="*/ 1265 w 682"/>
                  <a:gd name="T55" fmla="*/ 127 h 557"/>
                  <a:gd name="T56" fmla="*/ 1460 w 682"/>
                  <a:gd name="T57" fmla="*/ 317 h 557"/>
                  <a:gd name="T58" fmla="*/ 1639 w 682"/>
                  <a:gd name="T59" fmla="*/ 278 h 557"/>
                  <a:gd name="T60" fmla="*/ 1743 w 682"/>
                  <a:gd name="T61" fmla="*/ 306 h 557"/>
                  <a:gd name="T62" fmla="*/ 1842 w 682"/>
                  <a:gd name="T63" fmla="*/ 365 h 557"/>
                  <a:gd name="T64" fmla="*/ 1886 w 682"/>
                  <a:gd name="T65" fmla="*/ 706 h 557"/>
                  <a:gd name="T66" fmla="*/ 1886 w 682"/>
                  <a:gd name="T67" fmla="*/ 902 h 557"/>
                  <a:gd name="T68" fmla="*/ 1973 w 682"/>
                  <a:gd name="T69" fmla="*/ 1063 h 557"/>
                  <a:gd name="T70" fmla="*/ 2127 w 682"/>
                  <a:gd name="T71" fmla="*/ 1127 h 557"/>
                  <a:gd name="T72" fmla="*/ 2241 w 682"/>
                  <a:gd name="T73" fmla="*/ 1110 h 557"/>
                  <a:gd name="T74" fmla="*/ 2188 w 682"/>
                  <a:gd name="T75" fmla="*/ 1278 h 557"/>
                  <a:gd name="T76" fmla="*/ 1973 w 682"/>
                  <a:gd name="T77" fmla="*/ 1530 h 557"/>
                  <a:gd name="T78" fmla="*/ 1807 w 682"/>
                  <a:gd name="T79" fmla="*/ 1822 h 557"/>
                  <a:gd name="T80" fmla="*/ 1832 w 682"/>
                  <a:gd name="T81" fmla="*/ 1909 h 557"/>
                  <a:gd name="T82" fmla="*/ 1433 w 682"/>
                  <a:gd name="T83" fmla="*/ 2088 h 557"/>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682" h="557">
                    <a:moveTo>
                      <a:pt x="435" y="556"/>
                    </a:moveTo>
                    <a:lnTo>
                      <a:pt x="481" y="464"/>
                    </a:lnTo>
                    <a:lnTo>
                      <a:pt x="473" y="449"/>
                    </a:lnTo>
                    <a:lnTo>
                      <a:pt x="486" y="451"/>
                    </a:lnTo>
                    <a:lnTo>
                      <a:pt x="495" y="441"/>
                    </a:lnTo>
                    <a:lnTo>
                      <a:pt x="500" y="413"/>
                    </a:lnTo>
                    <a:lnTo>
                      <a:pt x="500" y="371"/>
                    </a:lnTo>
                    <a:lnTo>
                      <a:pt x="309" y="287"/>
                    </a:lnTo>
                    <a:lnTo>
                      <a:pt x="296" y="308"/>
                    </a:lnTo>
                    <a:lnTo>
                      <a:pt x="282" y="346"/>
                    </a:lnTo>
                    <a:lnTo>
                      <a:pt x="396" y="557"/>
                    </a:lnTo>
                    <a:lnTo>
                      <a:pt x="303" y="556"/>
                    </a:lnTo>
                    <a:lnTo>
                      <a:pt x="304" y="536"/>
                    </a:lnTo>
                    <a:cubicBezTo>
                      <a:pt x="284" y="520"/>
                      <a:pt x="296" y="510"/>
                      <a:pt x="282" y="494"/>
                    </a:cubicBezTo>
                    <a:cubicBezTo>
                      <a:pt x="276" y="475"/>
                      <a:pt x="267" y="468"/>
                      <a:pt x="253" y="451"/>
                    </a:cubicBezTo>
                    <a:cubicBezTo>
                      <a:pt x="249" y="447"/>
                      <a:pt x="245" y="443"/>
                      <a:pt x="242" y="439"/>
                    </a:cubicBezTo>
                    <a:lnTo>
                      <a:pt x="237" y="432"/>
                    </a:lnTo>
                    <a:cubicBezTo>
                      <a:pt x="237" y="432"/>
                      <a:pt x="245" y="413"/>
                      <a:pt x="245" y="413"/>
                    </a:cubicBezTo>
                    <a:cubicBezTo>
                      <a:pt x="247" y="409"/>
                      <a:pt x="250" y="401"/>
                      <a:pt x="250" y="401"/>
                    </a:cubicBezTo>
                    <a:cubicBezTo>
                      <a:pt x="249" y="399"/>
                      <a:pt x="247" y="397"/>
                      <a:pt x="247" y="394"/>
                    </a:cubicBezTo>
                    <a:cubicBezTo>
                      <a:pt x="248" y="390"/>
                      <a:pt x="253" y="382"/>
                      <a:pt x="253" y="382"/>
                    </a:cubicBezTo>
                    <a:cubicBezTo>
                      <a:pt x="243" y="370"/>
                      <a:pt x="237" y="371"/>
                      <a:pt x="220" y="375"/>
                    </a:cubicBezTo>
                    <a:cubicBezTo>
                      <a:pt x="217" y="371"/>
                      <a:pt x="210" y="369"/>
                      <a:pt x="207" y="365"/>
                    </a:cubicBezTo>
                    <a:cubicBezTo>
                      <a:pt x="185" y="337"/>
                      <a:pt x="216" y="363"/>
                      <a:pt x="194" y="346"/>
                    </a:cubicBezTo>
                    <a:cubicBezTo>
                      <a:pt x="167" y="349"/>
                      <a:pt x="179" y="346"/>
                      <a:pt x="156" y="352"/>
                    </a:cubicBezTo>
                    <a:cubicBezTo>
                      <a:pt x="153" y="353"/>
                      <a:pt x="148" y="354"/>
                      <a:pt x="148" y="354"/>
                    </a:cubicBezTo>
                    <a:cubicBezTo>
                      <a:pt x="146" y="356"/>
                      <a:pt x="145" y="359"/>
                      <a:pt x="142" y="361"/>
                    </a:cubicBezTo>
                    <a:cubicBezTo>
                      <a:pt x="138" y="363"/>
                      <a:pt x="126" y="365"/>
                      <a:pt x="126" y="365"/>
                    </a:cubicBezTo>
                    <a:cubicBezTo>
                      <a:pt x="105" y="354"/>
                      <a:pt x="116" y="355"/>
                      <a:pt x="94" y="361"/>
                    </a:cubicBezTo>
                    <a:cubicBezTo>
                      <a:pt x="89" y="362"/>
                      <a:pt x="78" y="365"/>
                      <a:pt x="78" y="365"/>
                    </a:cubicBezTo>
                    <a:cubicBezTo>
                      <a:pt x="62" y="383"/>
                      <a:pt x="46" y="346"/>
                      <a:pt x="35" y="337"/>
                    </a:cubicBezTo>
                    <a:cubicBezTo>
                      <a:pt x="32" y="330"/>
                      <a:pt x="24" y="320"/>
                      <a:pt x="22" y="312"/>
                    </a:cubicBezTo>
                    <a:cubicBezTo>
                      <a:pt x="20" y="308"/>
                      <a:pt x="22" y="303"/>
                      <a:pt x="19" y="300"/>
                    </a:cubicBezTo>
                    <a:cubicBezTo>
                      <a:pt x="17" y="297"/>
                      <a:pt x="13" y="297"/>
                      <a:pt x="11" y="295"/>
                    </a:cubicBezTo>
                    <a:cubicBezTo>
                      <a:pt x="3" y="277"/>
                      <a:pt x="15" y="306"/>
                      <a:pt x="5" y="276"/>
                    </a:cubicBezTo>
                    <a:cubicBezTo>
                      <a:pt x="4" y="272"/>
                      <a:pt x="0" y="264"/>
                      <a:pt x="0" y="264"/>
                    </a:cubicBezTo>
                    <a:cubicBezTo>
                      <a:pt x="3" y="253"/>
                      <a:pt x="2" y="248"/>
                      <a:pt x="13" y="243"/>
                    </a:cubicBezTo>
                    <a:cubicBezTo>
                      <a:pt x="20" y="221"/>
                      <a:pt x="17" y="231"/>
                      <a:pt x="24" y="213"/>
                    </a:cubicBezTo>
                    <a:cubicBezTo>
                      <a:pt x="26" y="209"/>
                      <a:pt x="30" y="200"/>
                      <a:pt x="30" y="200"/>
                    </a:cubicBezTo>
                    <a:cubicBezTo>
                      <a:pt x="26" y="192"/>
                      <a:pt x="24" y="191"/>
                      <a:pt x="32" y="181"/>
                    </a:cubicBezTo>
                    <a:cubicBezTo>
                      <a:pt x="36" y="177"/>
                      <a:pt x="43" y="169"/>
                      <a:pt x="43" y="169"/>
                    </a:cubicBezTo>
                    <a:cubicBezTo>
                      <a:pt x="37" y="155"/>
                      <a:pt x="36" y="153"/>
                      <a:pt x="51" y="143"/>
                    </a:cubicBezTo>
                    <a:cubicBezTo>
                      <a:pt x="56" y="140"/>
                      <a:pt x="67" y="135"/>
                      <a:pt x="67" y="135"/>
                    </a:cubicBezTo>
                    <a:cubicBezTo>
                      <a:pt x="73" y="129"/>
                      <a:pt x="75" y="122"/>
                      <a:pt x="81" y="116"/>
                    </a:cubicBezTo>
                    <a:cubicBezTo>
                      <a:pt x="89" y="107"/>
                      <a:pt x="102" y="105"/>
                      <a:pt x="113" y="99"/>
                    </a:cubicBezTo>
                    <a:cubicBezTo>
                      <a:pt x="125" y="85"/>
                      <a:pt x="149" y="76"/>
                      <a:pt x="167" y="67"/>
                    </a:cubicBezTo>
                    <a:cubicBezTo>
                      <a:pt x="174" y="59"/>
                      <a:pt x="175" y="50"/>
                      <a:pt x="188" y="46"/>
                    </a:cubicBezTo>
                    <a:cubicBezTo>
                      <a:pt x="198" y="39"/>
                      <a:pt x="208" y="36"/>
                      <a:pt x="220" y="30"/>
                    </a:cubicBezTo>
                    <a:cubicBezTo>
                      <a:pt x="223" y="28"/>
                      <a:pt x="228" y="25"/>
                      <a:pt x="228" y="25"/>
                    </a:cubicBezTo>
                    <a:cubicBezTo>
                      <a:pt x="237" y="16"/>
                      <a:pt x="245" y="10"/>
                      <a:pt x="258" y="6"/>
                    </a:cubicBezTo>
                    <a:cubicBezTo>
                      <a:pt x="269" y="31"/>
                      <a:pt x="301" y="6"/>
                      <a:pt x="320" y="4"/>
                    </a:cubicBezTo>
                    <a:cubicBezTo>
                      <a:pt x="334" y="3"/>
                      <a:pt x="349" y="3"/>
                      <a:pt x="363" y="2"/>
                    </a:cubicBezTo>
                    <a:cubicBezTo>
                      <a:pt x="369" y="3"/>
                      <a:pt x="376" y="5"/>
                      <a:pt x="382" y="4"/>
                    </a:cubicBezTo>
                    <a:cubicBezTo>
                      <a:pt x="387" y="4"/>
                      <a:pt x="398" y="0"/>
                      <a:pt x="398" y="0"/>
                    </a:cubicBezTo>
                    <a:cubicBezTo>
                      <a:pt x="415" y="8"/>
                      <a:pt x="406" y="16"/>
                      <a:pt x="400" y="30"/>
                    </a:cubicBezTo>
                    <a:cubicBezTo>
                      <a:pt x="398" y="34"/>
                      <a:pt x="384" y="34"/>
                      <a:pt x="384" y="34"/>
                    </a:cubicBezTo>
                    <a:cubicBezTo>
                      <a:pt x="379" y="47"/>
                      <a:pt x="398" y="51"/>
                      <a:pt x="411" y="55"/>
                    </a:cubicBezTo>
                    <a:cubicBezTo>
                      <a:pt x="419" y="72"/>
                      <a:pt x="421" y="79"/>
                      <a:pt x="443" y="84"/>
                    </a:cubicBezTo>
                    <a:cubicBezTo>
                      <a:pt x="461" y="71"/>
                      <a:pt x="435" y="65"/>
                      <a:pt x="468" y="57"/>
                    </a:cubicBezTo>
                    <a:cubicBezTo>
                      <a:pt x="482" y="61"/>
                      <a:pt x="485" y="70"/>
                      <a:pt x="497" y="74"/>
                    </a:cubicBezTo>
                    <a:cubicBezTo>
                      <a:pt x="505" y="76"/>
                      <a:pt x="513" y="78"/>
                      <a:pt x="521" y="80"/>
                    </a:cubicBezTo>
                    <a:cubicBezTo>
                      <a:pt x="524" y="81"/>
                      <a:pt x="529" y="82"/>
                      <a:pt x="529" y="82"/>
                    </a:cubicBezTo>
                    <a:cubicBezTo>
                      <a:pt x="547" y="78"/>
                      <a:pt x="547" y="76"/>
                      <a:pt x="562" y="84"/>
                    </a:cubicBezTo>
                    <a:cubicBezTo>
                      <a:pt x="566" y="95"/>
                      <a:pt x="565" y="86"/>
                      <a:pt x="559" y="97"/>
                    </a:cubicBezTo>
                    <a:cubicBezTo>
                      <a:pt x="557" y="101"/>
                      <a:pt x="554" y="110"/>
                      <a:pt x="554" y="110"/>
                    </a:cubicBezTo>
                    <a:cubicBezTo>
                      <a:pt x="556" y="132"/>
                      <a:pt x="556" y="168"/>
                      <a:pt x="572" y="188"/>
                    </a:cubicBezTo>
                    <a:cubicBezTo>
                      <a:pt x="568" y="198"/>
                      <a:pt x="564" y="208"/>
                      <a:pt x="562" y="219"/>
                    </a:cubicBezTo>
                    <a:cubicBezTo>
                      <a:pt x="564" y="227"/>
                      <a:pt x="569" y="233"/>
                      <a:pt x="572" y="240"/>
                    </a:cubicBezTo>
                    <a:cubicBezTo>
                      <a:pt x="573" y="247"/>
                      <a:pt x="572" y="254"/>
                      <a:pt x="575" y="259"/>
                    </a:cubicBezTo>
                    <a:cubicBezTo>
                      <a:pt x="577" y="263"/>
                      <a:pt x="595" y="272"/>
                      <a:pt x="599" y="283"/>
                    </a:cubicBezTo>
                    <a:cubicBezTo>
                      <a:pt x="594" y="295"/>
                      <a:pt x="603" y="306"/>
                      <a:pt x="618" y="310"/>
                    </a:cubicBezTo>
                    <a:cubicBezTo>
                      <a:pt x="630" y="307"/>
                      <a:pt x="638" y="308"/>
                      <a:pt x="645" y="300"/>
                    </a:cubicBezTo>
                    <a:cubicBezTo>
                      <a:pt x="660" y="302"/>
                      <a:pt x="663" y="303"/>
                      <a:pt x="672" y="293"/>
                    </a:cubicBezTo>
                    <a:cubicBezTo>
                      <a:pt x="675" y="294"/>
                      <a:pt x="679" y="293"/>
                      <a:pt x="680" y="295"/>
                    </a:cubicBezTo>
                    <a:cubicBezTo>
                      <a:pt x="682" y="301"/>
                      <a:pt x="674" y="321"/>
                      <a:pt x="672" y="327"/>
                    </a:cubicBezTo>
                    <a:cubicBezTo>
                      <a:pt x="668" y="340"/>
                      <a:pt x="671" y="326"/>
                      <a:pt x="664" y="340"/>
                    </a:cubicBezTo>
                    <a:cubicBezTo>
                      <a:pt x="652" y="360"/>
                      <a:pt x="646" y="381"/>
                      <a:pt x="621" y="394"/>
                    </a:cubicBezTo>
                    <a:cubicBezTo>
                      <a:pt x="614" y="402"/>
                      <a:pt x="609" y="402"/>
                      <a:pt x="599" y="407"/>
                    </a:cubicBezTo>
                    <a:cubicBezTo>
                      <a:pt x="590" y="418"/>
                      <a:pt x="579" y="429"/>
                      <a:pt x="567" y="439"/>
                    </a:cubicBezTo>
                    <a:cubicBezTo>
                      <a:pt x="560" y="454"/>
                      <a:pt x="555" y="470"/>
                      <a:pt x="548" y="485"/>
                    </a:cubicBezTo>
                    <a:cubicBezTo>
                      <a:pt x="549" y="489"/>
                      <a:pt x="550" y="492"/>
                      <a:pt x="551" y="496"/>
                    </a:cubicBezTo>
                    <a:cubicBezTo>
                      <a:pt x="552" y="500"/>
                      <a:pt x="556" y="508"/>
                      <a:pt x="556" y="508"/>
                    </a:cubicBezTo>
                    <a:cubicBezTo>
                      <a:pt x="559" y="524"/>
                      <a:pt x="562" y="546"/>
                      <a:pt x="576" y="557"/>
                    </a:cubicBezTo>
                    <a:lnTo>
                      <a:pt x="435" y="556"/>
                    </a:lnTo>
                    <a:close/>
                  </a:path>
                </a:pathLst>
              </a:custGeom>
              <a:solidFill>
                <a:schemeClr val="folHlink"/>
              </a:solidFill>
              <a:ln w="9525">
                <a:noFill/>
                <a:round/>
                <a:headEnd/>
                <a:tailEnd/>
              </a:ln>
            </p:spPr>
            <p:txBody>
              <a:bodyPr/>
              <a:lstStyle/>
              <a:p>
                <a:endParaRPr lang="zh-CN" altLang="en-US"/>
              </a:p>
            </p:txBody>
          </p:sp>
          <p:sp>
            <p:nvSpPr>
              <p:cNvPr id="81" name="任意多边形 82996"/>
              <p:cNvSpPr>
                <a:spLocks noChangeArrowheads="1"/>
              </p:cNvSpPr>
              <p:nvPr userDrawn="1"/>
            </p:nvSpPr>
            <p:spPr bwMode="auto">
              <a:xfrm>
                <a:off x="727" y="495"/>
                <a:ext cx="382" cy="540"/>
              </a:xfrm>
              <a:custGeom>
                <a:avLst/>
                <a:gdLst>
                  <a:gd name="T0" fmla="*/ 798 w 257"/>
                  <a:gd name="T1" fmla="*/ 1307 h 347"/>
                  <a:gd name="T2" fmla="*/ 764 w 257"/>
                  <a:gd name="T3" fmla="*/ 1133 h 347"/>
                  <a:gd name="T4" fmla="*/ 713 w 257"/>
                  <a:gd name="T5" fmla="*/ 1085 h 347"/>
                  <a:gd name="T6" fmla="*/ 708 w 257"/>
                  <a:gd name="T7" fmla="*/ 1015 h 347"/>
                  <a:gd name="T8" fmla="*/ 687 w 257"/>
                  <a:gd name="T9" fmla="*/ 957 h 347"/>
                  <a:gd name="T10" fmla="*/ 687 w 257"/>
                  <a:gd name="T11" fmla="*/ 862 h 347"/>
                  <a:gd name="T12" fmla="*/ 681 w 257"/>
                  <a:gd name="T13" fmla="*/ 806 h 347"/>
                  <a:gd name="T14" fmla="*/ 749 w 257"/>
                  <a:gd name="T15" fmla="*/ 761 h 347"/>
                  <a:gd name="T16" fmla="*/ 844 w 257"/>
                  <a:gd name="T17" fmla="*/ 744 h 347"/>
                  <a:gd name="T18" fmla="*/ 844 w 257"/>
                  <a:gd name="T19" fmla="*/ 514 h 347"/>
                  <a:gd name="T20" fmla="*/ 177 w 257"/>
                  <a:gd name="T21" fmla="*/ 361 h 347"/>
                  <a:gd name="T22" fmla="*/ 106 w 257"/>
                  <a:gd name="T23" fmla="*/ 370 h 347"/>
                  <a:gd name="T24" fmla="*/ 54 w 257"/>
                  <a:gd name="T25" fmla="*/ 384 h 347"/>
                  <a:gd name="T26" fmla="*/ 0 w 257"/>
                  <a:gd name="T27" fmla="*/ 562 h 347"/>
                  <a:gd name="T28" fmla="*/ 305 w 257"/>
                  <a:gd name="T29" fmla="*/ 1303 h 347"/>
                  <a:gd name="T30" fmla="*/ 798 w 257"/>
                  <a:gd name="T31" fmla="*/ 1307 h 34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57" h="347">
                    <a:moveTo>
                      <a:pt x="243" y="347"/>
                    </a:moveTo>
                    <a:lnTo>
                      <a:pt x="233" y="301"/>
                    </a:lnTo>
                    <a:lnTo>
                      <a:pt x="217" y="288"/>
                    </a:lnTo>
                    <a:lnTo>
                      <a:pt x="215" y="269"/>
                    </a:lnTo>
                    <a:lnTo>
                      <a:pt x="209" y="254"/>
                    </a:lnTo>
                    <a:lnTo>
                      <a:pt x="209" y="229"/>
                    </a:lnTo>
                    <a:lnTo>
                      <a:pt x="207" y="214"/>
                    </a:lnTo>
                    <a:lnTo>
                      <a:pt x="228" y="202"/>
                    </a:lnTo>
                    <a:lnTo>
                      <a:pt x="257" y="197"/>
                    </a:lnTo>
                    <a:lnTo>
                      <a:pt x="257" y="136"/>
                    </a:lnTo>
                    <a:cubicBezTo>
                      <a:pt x="209" y="119"/>
                      <a:pt x="13" y="0"/>
                      <a:pt x="54" y="96"/>
                    </a:cubicBezTo>
                    <a:cubicBezTo>
                      <a:pt x="36" y="106"/>
                      <a:pt x="57" y="97"/>
                      <a:pt x="32" y="98"/>
                    </a:cubicBezTo>
                    <a:cubicBezTo>
                      <a:pt x="27" y="99"/>
                      <a:pt x="16" y="102"/>
                      <a:pt x="16" y="102"/>
                    </a:cubicBezTo>
                    <a:lnTo>
                      <a:pt x="0" y="149"/>
                    </a:lnTo>
                    <a:lnTo>
                      <a:pt x="93" y="346"/>
                    </a:lnTo>
                    <a:lnTo>
                      <a:pt x="243" y="347"/>
                    </a:lnTo>
                    <a:close/>
                  </a:path>
                </a:pathLst>
              </a:custGeom>
              <a:solidFill>
                <a:schemeClr val="folHlink"/>
              </a:solidFill>
              <a:ln w="9525">
                <a:noFill/>
                <a:round/>
                <a:headEnd/>
                <a:tailEnd/>
              </a:ln>
            </p:spPr>
            <p:txBody>
              <a:bodyPr/>
              <a:lstStyle/>
              <a:p>
                <a:endParaRPr lang="zh-CN" altLang="en-US"/>
              </a:p>
            </p:txBody>
          </p:sp>
          <p:sp>
            <p:nvSpPr>
              <p:cNvPr id="82" name="任意多边形 82997"/>
              <p:cNvSpPr>
                <a:spLocks noChangeArrowheads="1"/>
              </p:cNvSpPr>
              <p:nvPr userDrawn="1"/>
            </p:nvSpPr>
            <p:spPr bwMode="auto">
              <a:xfrm>
                <a:off x="1400" y="896"/>
                <a:ext cx="16" cy="29"/>
              </a:xfrm>
              <a:custGeom>
                <a:avLst/>
                <a:gdLst>
                  <a:gd name="T0" fmla="*/ 4 w 19"/>
                  <a:gd name="T1" fmla="*/ 13 h 37"/>
                  <a:gd name="T2" fmla="*/ 11 w 19"/>
                  <a:gd name="T3" fmla="*/ 10 h 37"/>
                  <a:gd name="T4" fmla="*/ 4 w 19"/>
                  <a:gd name="T5" fmla="*/ 13 h 37"/>
                  <a:gd name="T6" fmla="*/ 0 60000 65536"/>
                  <a:gd name="T7" fmla="*/ 0 60000 65536"/>
                  <a:gd name="T8" fmla="*/ 0 60000 65536"/>
                </a:gdLst>
                <a:ahLst/>
                <a:cxnLst>
                  <a:cxn ang="T6">
                    <a:pos x="T0" y="T1"/>
                  </a:cxn>
                  <a:cxn ang="T7">
                    <a:pos x="T2" y="T3"/>
                  </a:cxn>
                  <a:cxn ang="T8">
                    <a:pos x="T4" y="T5"/>
                  </a:cxn>
                </a:cxnLst>
                <a:rect l="0" t="0" r="r" b="b"/>
                <a:pathLst>
                  <a:path w="19" h="37">
                    <a:moveTo>
                      <a:pt x="7" y="25"/>
                    </a:moveTo>
                    <a:cubicBezTo>
                      <a:pt x="0" y="4"/>
                      <a:pt x="12" y="0"/>
                      <a:pt x="19" y="21"/>
                    </a:cubicBezTo>
                    <a:cubicBezTo>
                      <a:pt x="14" y="37"/>
                      <a:pt x="18" y="36"/>
                      <a:pt x="7" y="25"/>
                    </a:cubicBezTo>
                    <a:close/>
                  </a:path>
                </a:pathLst>
              </a:custGeom>
              <a:solidFill>
                <a:schemeClr val="folHlink"/>
              </a:solidFill>
              <a:ln w="9525">
                <a:noFill/>
                <a:round/>
                <a:headEnd/>
                <a:tailEnd/>
              </a:ln>
            </p:spPr>
            <p:txBody>
              <a:bodyPr/>
              <a:lstStyle/>
              <a:p>
                <a:endParaRPr lang="zh-CN" altLang="en-US"/>
              </a:p>
            </p:txBody>
          </p:sp>
          <p:sp>
            <p:nvSpPr>
              <p:cNvPr id="83" name="任意多边形 82998"/>
              <p:cNvSpPr>
                <a:spLocks noChangeArrowheads="1"/>
              </p:cNvSpPr>
              <p:nvPr userDrawn="1"/>
            </p:nvSpPr>
            <p:spPr bwMode="auto">
              <a:xfrm>
                <a:off x="1379" y="617"/>
                <a:ext cx="21" cy="17"/>
              </a:xfrm>
              <a:custGeom>
                <a:avLst/>
                <a:gdLst>
                  <a:gd name="T0" fmla="*/ 11 w 22"/>
                  <a:gd name="T1" fmla="*/ 8 h 20"/>
                  <a:gd name="T2" fmla="*/ 13 w 22"/>
                  <a:gd name="T3" fmla="*/ 0 h 20"/>
                  <a:gd name="T4" fmla="*/ 17 w 22"/>
                  <a:gd name="T5" fmla="*/ 8 h 20"/>
                  <a:gd name="T6" fmla="*/ 8 w 22"/>
                  <a:gd name="T7" fmla="*/ 12 h 20"/>
                  <a:gd name="T8" fmla="*/ 11 w 22"/>
                  <a:gd name="T9" fmla="*/ 8 h 2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 h="20">
                    <a:moveTo>
                      <a:pt x="12" y="12"/>
                    </a:moveTo>
                    <a:cubicBezTo>
                      <a:pt x="13" y="8"/>
                      <a:pt x="12" y="0"/>
                      <a:pt x="16" y="0"/>
                    </a:cubicBezTo>
                    <a:cubicBezTo>
                      <a:pt x="20" y="0"/>
                      <a:pt x="22" y="8"/>
                      <a:pt x="20" y="12"/>
                    </a:cubicBezTo>
                    <a:cubicBezTo>
                      <a:pt x="18" y="16"/>
                      <a:pt x="12" y="17"/>
                      <a:pt x="8" y="20"/>
                    </a:cubicBezTo>
                    <a:cubicBezTo>
                      <a:pt x="3" y="5"/>
                      <a:pt x="0" y="6"/>
                      <a:pt x="12" y="12"/>
                    </a:cubicBezTo>
                    <a:close/>
                  </a:path>
                </a:pathLst>
              </a:custGeom>
              <a:solidFill>
                <a:schemeClr val="folHlink"/>
              </a:solidFill>
              <a:ln w="9525">
                <a:noFill/>
                <a:round/>
                <a:headEnd/>
                <a:tailEnd/>
              </a:ln>
            </p:spPr>
            <p:txBody>
              <a:bodyPr/>
              <a:lstStyle/>
              <a:p>
                <a:endParaRPr lang="zh-CN" altLang="en-US"/>
              </a:p>
            </p:txBody>
          </p:sp>
          <p:sp>
            <p:nvSpPr>
              <p:cNvPr id="84" name="任意多边形 82999"/>
              <p:cNvSpPr>
                <a:spLocks noChangeArrowheads="1"/>
              </p:cNvSpPr>
              <p:nvPr userDrawn="1"/>
            </p:nvSpPr>
            <p:spPr bwMode="auto">
              <a:xfrm>
                <a:off x="453" y="275"/>
                <a:ext cx="58" cy="24"/>
              </a:xfrm>
              <a:custGeom>
                <a:avLst/>
                <a:gdLst>
                  <a:gd name="T0" fmla="*/ 24 w 57"/>
                  <a:gd name="T1" fmla="*/ 9 h 30"/>
                  <a:gd name="T2" fmla="*/ 35 w 57"/>
                  <a:gd name="T3" fmla="*/ 3 h 30"/>
                  <a:gd name="T4" fmla="*/ 39 w 57"/>
                  <a:gd name="T5" fmla="*/ 15 h 30"/>
                  <a:gd name="T6" fmla="*/ 24 w 57"/>
                  <a:gd name="T7" fmla="*/ 9 h 3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7" h="30">
                    <a:moveTo>
                      <a:pt x="24" y="18"/>
                    </a:moveTo>
                    <a:cubicBezTo>
                      <a:pt x="0" y="10"/>
                      <a:pt x="9" y="0"/>
                      <a:pt x="32" y="6"/>
                    </a:cubicBezTo>
                    <a:cubicBezTo>
                      <a:pt x="46" y="15"/>
                      <a:pt x="57" y="23"/>
                      <a:pt x="36" y="30"/>
                    </a:cubicBezTo>
                    <a:cubicBezTo>
                      <a:pt x="21" y="25"/>
                      <a:pt x="24" y="30"/>
                      <a:pt x="24" y="18"/>
                    </a:cubicBezTo>
                    <a:close/>
                  </a:path>
                </a:pathLst>
              </a:custGeom>
              <a:solidFill>
                <a:schemeClr val="folHlink"/>
              </a:solidFill>
              <a:ln w="9525">
                <a:noFill/>
                <a:round/>
                <a:headEnd/>
                <a:tailEnd/>
              </a:ln>
            </p:spPr>
            <p:txBody>
              <a:bodyPr/>
              <a:lstStyle/>
              <a:p>
                <a:endParaRPr lang="zh-CN" altLang="en-US"/>
              </a:p>
            </p:txBody>
          </p:sp>
          <p:sp>
            <p:nvSpPr>
              <p:cNvPr id="85" name="任意多边形 83000"/>
              <p:cNvSpPr>
                <a:spLocks noChangeArrowheads="1"/>
              </p:cNvSpPr>
              <p:nvPr userDrawn="1"/>
            </p:nvSpPr>
            <p:spPr bwMode="auto">
              <a:xfrm>
                <a:off x="1161" y="50"/>
                <a:ext cx="691" cy="569"/>
              </a:xfrm>
              <a:custGeom>
                <a:avLst/>
                <a:gdLst>
                  <a:gd name="T0" fmla="*/ 470 w 693"/>
                  <a:gd name="T1" fmla="*/ 253 h 696"/>
                  <a:gd name="T2" fmla="*/ 390 w 693"/>
                  <a:gd name="T3" fmla="*/ 247 h 696"/>
                  <a:gd name="T4" fmla="*/ 322 w 693"/>
                  <a:gd name="T5" fmla="*/ 226 h 696"/>
                  <a:gd name="T6" fmla="*/ 262 w 693"/>
                  <a:gd name="T7" fmla="*/ 218 h 696"/>
                  <a:gd name="T8" fmla="*/ 234 w 693"/>
                  <a:gd name="T9" fmla="*/ 227 h 696"/>
                  <a:gd name="T10" fmla="*/ 258 w 693"/>
                  <a:gd name="T11" fmla="*/ 234 h 696"/>
                  <a:gd name="T12" fmla="*/ 290 w 693"/>
                  <a:gd name="T13" fmla="*/ 256 h 696"/>
                  <a:gd name="T14" fmla="*/ 318 w 693"/>
                  <a:gd name="T15" fmla="*/ 260 h 696"/>
                  <a:gd name="T16" fmla="*/ 330 w 693"/>
                  <a:gd name="T17" fmla="*/ 293 h 696"/>
                  <a:gd name="T18" fmla="*/ 310 w 693"/>
                  <a:gd name="T19" fmla="*/ 302 h 696"/>
                  <a:gd name="T20" fmla="*/ 258 w 693"/>
                  <a:gd name="T21" fmla="*/ 337 h 696"/>
                  <a:gd name="T22" fmla="*/ 222 w 693"/>
                  <a:gd name="T23" fmla="*/ 343 h 696"/>
                  <a:gd name="T24" fmla="*/ 97 w 693"/>
                  <a:gd name="T25" fmla="*/ 380 h 696"/>
                  <a:gd name="T26" fmla="*/ 77 w 693"/>
                  <a:gd name="T27" fmla="*/ 337 h 696"/>
                  <a:gd name="T28" fmla="*/ 45 w 693"/>
                  <a:gd name="T29" fmla="*/ 286 h 696"/>
                  <a:gd name="T30" fmla="*/ 33 w 693"/>
                  <a:gd name="T31" fmla="*/ 244 h 696"/>
                  <a:gd name="T32" fmla="*/ 53 w 693"/>
                  <a:gd name="T33" fmla="*/ 188 h 696"/>
                  <a:gd name="T34" fmla="*/ 17 w 693"/>
                  <a:gd name="T35" fmla="*/ 214 h 696"/>
                  <a:gd name="T36" fmla="*/ 81 w 693"/>
                  <a:gd name="T37" fmla="*/ 153 h 696"/>
                  <a:gd name="T38" fmla="*/ 113 w 693"/>
                  <a:gd name="T39" fmla="*/ 112 h 696"/>
                  <a:gd name="T40" fmla="*/ 37 w 693"/>
                  <a:gd name="T41" fmla="*/ 112 h 696"/>
                  <a:gd name="T42" fmla="*/ 1 w 693"/>
                  <a:gd name="T43" fmla="*/ 107 h 696"/>
                  <a:gd name="T44" fmla="*/ 25 w 693"/>
                  <a:gd name="T45" fmla="*/ 76 h 696"/>
                  <a:gd name="T46" fmla="*/ 97 w 693"/>
                  <a:gd name="T47" fmla="*/ 61 h 696"/>
                  <a:gd name="T48" fmla="*/ 218 w 693"/>
                  <a:gd name="T49" fmla="*/ 68 h 696"/>
                  <a:gd name="T50" fmla="*/ 226 w 693"/>
                  <a:gd name="T51" fmla="*/ 35 h 696"/>
                  <a:gd name="T52" fmla="*/ 258 w 693"/>
                  <a:gd name="T53" fmla="*/ 0 h 696"/>
                  <a:gd name="T54" fmla="*/ 354 w 693"/>
                  <a:gd name="T55" fmla="*/ 24 h 696"/>
                  <a:gd name="T56" fmla="*/ 326 w 693"/>
                  <a:gd name="T57" fmla="*/ 48 h 696"/>
                  <a:gd name="T58" fmla="*/ 298 w 693"/>
                  <a:gd name="T59" fmla="*/ 96 h 696"/>
                  <a:gd name="T60" fmla="*/ 358 w 693"/>
                  <a:gd name="T61" fmla="*/ 105 h 696"/>
                  <a:gd name="T62" fmla="*/ 370 w 693"/>
                  <a:gd name="T63" fmla="*/ 74 h 696"/>
                  <a:gd name="T64" fmla="*/ 414 w 693"/>
                  <a:gd name="T65" fmla="*/ 50 h 696"/>
                  <a:gd name="T66" fmla="*/ 494 w 693"/>
                  <a:gd name="T67" fmla="*/ 48 h 696"/>
                  <a:gd name="T68" fmla="*/ 523 w 693"/>
                  <a:gd name="T69" fmla="*/ 29 h 696"/>
                  <a:gd name="T70" fmla="*/ 535 w 693"/>
                  <a:gd name="T71" fmla="*/ 251 h 69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693" h="696">
                    <a:moveTo>
                      <a:pt x="541" y="460"/>
                    </a:moveTo>
                    <a:lnTo>
                      <a:pt x="473" y="464"/>
                    </a:lnTo>
                    <a:lnTo>
                      <a:pt x="441" y="452"/>
                    </a:lnTo>
                    <a:lnTo>
                      <a:pt x="393" y="452"/>
                    </a:lnTo>
                    <a:cubicBezTo>
                      <a:pt x="365" y="448"/>
                      <a:pt x="360" y="444"/>
                      <a:pt x="337" y="436"/>
                    </a:cubicBezTo>
                    <a:cubicBezTo>
                      <a:pt x="336" y="432"/>
                      <a:pt x="330" y="413"/>
                      <a:pt x="325" y="412"/>
                    </a:cubicBezTo>
                    <a:cubicBezTo>
                      <a:pt x="317" y="411"/>
                      <a:pt x="301" y="420"/>
                      <a:pt x="301" y="420"/>
                    </a:cubicBezTo>
                    <a:cubicBezTo>
                      <a:pt x="289" y="412"/>
                      <a:pt x="277" y="408"/>
                      <a:pt x="265" y="400"/>
                    </a:cubicBezTo>
                    <a:cubicBezTo>
                      <a:pt x="252" y="380"/>
                      <a:pt x="256" y="356"/>
                      <a:pt x="233" y="348"/>
                    </a:cubicBezTo>
                    <a:cubicBezTo>
                      <a:pt x="217" y="372"/>
                      <a:pt x="221" y="392"/>
                      <a:pt x="237" y="416"/>
                    </a:cubicBezTo>
                    <a:cubicBezTo>
                      <a:pt x="234" y="428"/>
                      <a:pt x="228" y="445"/>
                      <a:pt x="237" y="444"/>
                    </a:cubicBezTo>
                    <a:cubicBezTo>
                      <a:pt x="247" y="443"/>
                      <a:pt x="261" y="428"/>
                      <a:pt x="261" y="428"/>
                    </a:cubicBezTo>
                    <a:cubicBezTo>
                      <a:pt x="258" y="450"/>
                      <a:pt x="243" y="475"/>
                      <a:pt x="269" y="484"/>
                    </a:cubicBezTo>
                    <a:cubicBezTo>
                      <a:pt x="277" y="479"/>
                      <a:pt x="288" y="476"/>
                      <a:pt x="293" y="468"/>
                    </a:cubicBezTo>
                    <a:cubicBezTo>
                      <a:pt x="302" y="454"/>
                      <a:pt x="303" y="446"/>
                      <a:pt x="317" y="436"/>
                    </a:cubicBezTo>
                    <a:cubicBezTo>
                      <a:pt x="315" y="448"/>
                      <a:pt x="306" y="467"/>
                      <a:pt x="321" y="476"/>
                    </a:cubicBezTo>
                    <a:cubicBezTo>
                      <a:pt x="328" y="480"/>
                      <a:pt x="345" y="484"/>
                      <a:pt x="345" y="484"/>
                    </a:cubicBezTo>
                    <a:cubicBezTo>
                      <a:pt x="382" y="472"/>
                      <a:pt x="347" y="527"/>
                      <a:pt x="333" y="536"/>
                    </a:cubicBezTo>
                    <a:cubicBezTo>
                      <a:pt x="330" y="540"/>
                      <a:pt x="329" y="545"/>
                      <a:pt x="325" y="548"/>
                    </a:cubicBezTo>
                    <a:cubicBezTo>
                      <a:pt x="322" y="551"/>
                      <a:pt x="316" y="549"/>
                      <a:pt x="313" y="552"/>
                    </a:cubicBezTo>
                    <a:cubicBezTo>
                      <a:pt x="300" y="565"/>
                      <a:pt x="320" y="575"/>
                      <a:pt x="293" y="584"/>
                    </a:cubicBezTo>
                    <a:cubicBezTo>
                      <a:pt x="286" y="595"/>
                      <a:pt x="272" y="610"/>
                      <a:pt x="261" y="616"/>
                    </a:cubicBezTo>
                    <a:cubicBezTo>
                      <a:pt x="254" y="620"/>
                      <a:pt x="245" y="621"/>
                      <a:pt x="237" y="624"/>
                    </a:cubicBezTo>
                    <a:cubicBezTo>
                      <a:pt x="233" y="625"/>
                      <a:pt x="225" y="628"/>
                      <a:pt x="225" y="628"/>
                    </a:cubicBezTo>
                    <a:cubicBezTo>
                      <a:pt x="215" y="659"/>
                      <a:pt x="212" y="652"/>
                      <a:pt x="173" y="656"/>
                    </a:cubicBezTo>
                    <a:cubicBezTo>
                      <a:pt x="140" y="667"/>
                      <a:pt x="132" y="687"/>
                      <a:pt x="97" y="696"/>
                    </a:cubicBezTo>
                    <a:cubicBezTo>
                      <a:pt x="77" y="691"/>
                      <a:pt x="75" y="687"/>
                      <a:pt x="81" y="668"/>
                    </a:cubicBezTo>
                    <a:cubicBezTo>
                      <a:pt x="77" y="646"/>
                      <a:pt x="72" y="639"/>
                      <a:pt x="77" y="616"/>
                    </a:cubicBezTo>
                    <a:cubicBezTo>
                      <a:pt x="73" y="598"/>
                      <a:pt x="71" y="587"/>
                      <a:pt x="61" y="572"/>
                    </a:cubicBezTo>
                    <a:cubicBezTo>
                      <a:pt x="58" y="551"/>
                      <a:pt x="51" y="543"/>
                      <a:pt x="45" y="524"/>
                    </a:cubicBezTo>
                    <a:cubicBezTo>
                      <a:pt x="52" y="502"/>
                      <a:pt x="58" y="496"/>
                      <a:pt x="49" y="472"/>
                    </a:cubicBezTo>
                    <a:cubicBezTo>
                      <a:pt x="46" y="463"/>
                      <a:pt x="33" y="448"/>
                      <a:pt x="33" y="448"/>
                    </a:cubicBezTo>
                    <a:cubicBezTo>
                      <a:pt x="42" y="422"/>
                      <a:pt x="42" y="408"/>
                      <a:pt x="33" y="380"/>
                    </a:cubicBezTo>
                    <a:cubicBezTo>
                      <a:pt x="49" y="369"/>
                      <a:pt x="48" y="362"/>
                      <a:pt x="53" y="344"/>
                    </a:cubicBezTo>
                    <a:cubicBezTo>
                      <a:pt x="47" y="327"/>
                      <a:pt x="49" y="308"/>
                      <a:pt x="33" y="332"/>
                    </a:cubicBezTo>
                    <a:cubicBezTo>
                      <a:pt x="40" y="353"/>
                      <a:pt x="29" y="374"/>
                      <a:pt x="17" y="392"/>
                    </a:cubicBezTo>
                    <a:cubicBezTo>
                      <a:pt x="6" y="360"/>
                      <a:pt x="10" y="340"/>
                      <a:pt x="13" y="304"/>
                    </a:cubicBezTo>
                    <a:cubicBezTo>
                      <a:pt x="44" y="314"/>
                      <a:pt x="54" y="289"/>
                      <a:pt x="81" y="280"/>
                    </a:cubicBezTo>
                    <a:cubicBezTo>
                      <a:pt x="94" y="261"/>
                      <a:pt x="85" y="242"/>
                      <a:pt x="105" y="228"/>
                    </a:cubicBezTo>
                    <a:cubicBezTo>
                      <a:pt x="108" y="220"/>
                      <a:pt x="110" y="212"/>
                      <a:pt x="113" y="204"/>
                    </a:cubicBezTo>
                    <a:cubicBezTo>
                      <a:pt x="116" y="196"/>
                      <a:pt x="89" y="196"/>
                      <a:pt x="89" y="196"/>
                    </a:cubicBezTo>
                    <a:cubicBezTo>
                      <a:pt x="81" y="221"/>
                      <a:pt x="58" y="211"/>
                      <a:pt x="37" y="204"/>
                    </a:cubicBezTo>
                    <a:cubicBezTo>
                      <a:pt x="33" y="207"/>
                      <a:pt x="30" y="213"/>
                      <a:pt x="25" y="212"/>
                    </a:cubicBezTo>
                    <a:cubicBezTo>
                      <a:pt x="16" y="210"/>
                      <a:pt x="1" y="196"/>
                      <a:pt x="1" y="196"/>
                    </a:cubicBezTo>
                    <a:cubicBezTo>
                      <a:pt x="4" y="186"/>
                      <a:pt x="4" y="174"/>
                      <a:pt x="9" y="164"/>
                    </a:cubicBezTo>
                    <a:cubicBezTo>
                      <a:pt x="13" y="155"/>
                      <a:pt x="25" y="140"/>
                      <a:pt x="25" y="140"/>
                    </a:cubicBezTo>
                    <a:cubicBezTo>
                      <a:pt x="0" y="132"/>
                      <a:pt x="25" y="128"/>
                      <a:pt x="37" y="124"/>
                    </a:cubicBezTo>
                    <a:cubicBezTo>
                      <a:pt x="58" y="131"/>
                      <a:pt x="75" y="116"/>
                      <a:pt x="97" y="112"/>
                    </a:cubicBezTo>
                    <a:cubicBezTo>
                      <a:pt x="135" y="87"/>
                      <a:pt x="159" y="122"/>
                      <a:pt x="197" y="132"/>
                    </a:cubicBezTo>
                    <a:cubicBezTo>
                      <a:pt x="205" y="129"/>
                      <a:pt x="213" y="127"/>
                      <a:pt x="221" y="124"/>
                    </a:cubicBezTo>
                    <a:cubicBezTo>
                      <a:pt x="225" y="123"/>
                      <a:pt x="226" y="147"/>
                      <a:pt x="233" y="120"/>
                    </a:cubicBezTo>
                    <a:lnTo>
                      <a:pt x="229" y="64"/>
                    </a:lnTo>
                    <a:lnTo>
                      <a:pt x="209" y="40"/>
                    </a:lnTo>
                    <a:cubicBezTo>
                      <a:pt x="243" y="21"/>
                      <a:pt x="240" y="21"/>
                      <a:pt x="261" y="0"/>
                    </a:cubicBezTo>
                    <a:cubicBezTo>
                      <a:pt x="297" y="16"/>
                      <a:pt x="333" y="32"/>
                      <a:pt x="369" y="48"/>
                    </a:cubicBezTo>
                    <a:cubicBezTo>
                      <a:pt x="373" y="50"/>
                      <a:pt x="361" y="44"/>
                      <a:pt x="357" y="44"/>
                    </a:cubicBezTo>
                    <a:cubicBezTo>
                      <a:pt x="349" y="45"/>
                      <a:pt x="333" y="52"/>
                      <a:pt x="333" y="52"/>
                    </a:cubicBezTo>
                    <a:cubicBezTo>
                      <a:pt x="322" y="68"/>
                      <a:pt x="318" y="71"/>
                      <a:pt x="329" y="88"/>
                    </a:cubicBezTo>
                    <a:cubicBezTo>
                      <a:pt x="308" y="119"/>
                      <a:pt x="323" y="118"/>
                      <a:pt x="333" y="148"/>
                    </a:cubicBezTo>
                    <a:cubicBezTo>
                      <a:pt x="320" y="157"/>
                      <a:pt x="314" y="167"/>
                      <a:pt x="301" y="176"/>
                    </a:cubicBezTo>
                    <a:cubicBezTo>
                      <a:pt x="306" y="213"/>
                      <a:pt x="303" y="213"/>
                      <a:pt x="337" y="220"/>
                    </a:cubicBezTo>
                    <a:cubicBezTo>
                      <a:pt x="358" y="216"/>
                      <a:pt x="368" y="214"/>
                      <a:pt x="361" y="192"/>
                    </a:cubicBezTo>
                    <a:cubicBezTo>
                      <a:pt x="362" y="177"/>
                      <a:pt x="362" y="162"/>
                      <a:pt x="365" y="148"/>
                    </a:cubicBezTo>
                    <a:cubicBezTo>
                      <a:pt x="366" y="143"/>
                      <a:pt x="369" y="133"/>
                      <a:pt x="373" y="136"/>
                    </a:cubicBezTo>
                    <a:cubicBezTo>
                      <a:pt x="379" y="140"/>
                      <a:pt x="376" y="149"/>
                      <a:pt x="377" y="156"/>
                    </a:cubicBezTo>
                    <a:cubicBezTo>
                      <a:pt x="404" y="147"/>
                      <a:pt x="409" y="116"/>
                      <a:pt x="417" y="92"/>
                    </a:cubicBezTo>
                    <a:cubicBezTo>
                      <a:pt x="422" y="76"/>
                      <a:pt x="453" y="74"/>
                      <a:pt x="465" y="72"/>
                    </a:cubicBezTo>
                    <a:cubicBezTo>
                      <a:pt x="472" y="92"/>
                      <a:pt x="477" y="93"/>
                      <a:pt x="497" y="88"/>
                    </a:cubicBezTo>
                    <a:cubicBezTo>
                      <a:pt x="512" y="78"/>
                      <a:pt x="515" y="74"/>
                      <a:pt x="509" y="56"/>
                    </a:cubicBezTo>
                    <a:cubicBezTo>
                      <a:pt x="523" y="46"/>
                      <a:pt x="517" y="46"/>
                      <a:pt x="529" y="52"/>
                    </a:cubicBezTo>
                    <a:lnTo>
                      <a:pt x="693" y="72"/>
                    </a:lnTo>
                    <a:lnTo>
                      <a:pt x="541" y="460"/>
                    </a:lnTo>
                    <a:close/>
                  </a:path>
                </a:pathLst>
              </a:custGeom>
              <a:solidFill>
                <a:schemeClr val="folHlink"/>
              </a:solidFill>
              <a:ln w="9525">
                <a:noFill/>
                <a:round/>
                <a:headEnd/>
                <a:tailEnd/>
              </a:ln>
            </p:spPr>
            <p:txBody>
              <a:bodyPr/>
              <a:lstStyle/>
              <a:p>
                <a:endParaRPr lang="zh-CN" altLang="en-US"/>
              </a:p>
            </p:txBody>
          </p:sp>
          <p:sp>
            <p:nvSpPr>
              <p:cNvPr id="86" name="任意多边形 83001"/>
              <p:cNvSpPr>
                <a:spLocks noChangeArrowheads="1"/>
              </p:cNvSpPr>
              <p:nvPr userDrawn="1"/>
            </p:nvSpPr>
            <p:spPr bwMode="auto">
              <a:xfrm>
                <a:off x="689" y="6"/>
                <a:ext cx="1386" cy="232"/>
              </a:xfrm>
              <a:custGeom>
                <a:avLst/>
                <a:gdLst>
                  <a:gd name="T0" fmla="*/ 2721 w 931"/>
                  <a:gd name="T1" fmla="*/ 0 h 149"/>
                  <a:gd name="T2" fmla="*/ 472 w 931"/>
                  <a:gd name="T3" fmla="*/ 109 h 149"/>
                  <a:gd name="T4" fmla="*/ 299 w 931"/>
                  <a:gd name="T5" fmla="*/ 157 h 149"/>
                  <a:gd name="T6" fmla="*/ 204 w 931"/>
                  <a:gd name="T7" fmla="*/ 157 h 149"/>
                  <a:gd name="T8" fmla="*/ 73 w 931"/>
                  <a:gd name="T9" fmla="*/ 291 h 149"/>
                  <a:gd name="T10" fmla="*/ 0 w 931"/>
                  <a:gd name="T11" fmla="*/ 395 h 149"/>
                  <a:gd name="T12" fmla="*/ 195 w 931"/>
                  <a:gd name="T13" fmla="*/ 434 h 149"/>
                  <a:gd name="T14" fmla="*/ 319 w 931"/>
                  <a:gd name="T15" fmla="*/ 361 h 149"/>
                  <a:gd name="T16" fmla="*/ 357 w 931"/>
                  <a:gd name="T17" fmla="*/ 318 h 149"/>
                  <a:gd name="T18" fmla="*/ 552 w 931"/>
                  <a:gd name="T19" fmla="*/ 196 h 149"/>
                  <a:gd name="T20" fmla="*/ 709 w 931"/>
                  <a:gd name="T21" fmla="*/ 174 h 149"/>
                  <a:gd name="T22" fmla="*/ 783 w 931"/>
                  <a:gd name="T23" fmla="*/ 353 h 149"/>
                  <a:gd name="T24" fmla="*/ 621 w 931"/>
                  <a:gd name="T25" fmla="*/ 413 h 149"/>
                  <a:gd name="T26" fmla="*/ 762 w 931"/>
                  <a:gd name="T27" fmla="*/ 427 h 149"/>
                  <a:gd name="T28" fmla="*/ 825 w 931"/>
                  <a:gd name="T29" fmla="*/ 339 h 149"/>
                  <a:gd name="T30" fmla="*/ 878 w 931"/>
                  <a:gd name="T31" fmla="*/ 347 h 149"/>
                  <a:gd name="T32" fmla="*/ 835 w 931"/>
                  <a:gd name="T33" fmla="*/ 204 h 149"/>
                  <a:gd name="T34" fmla="*/ 878 w 931"/>
                  <a:gd name="T35" fmla="*/ 167 h 149"/>
                  <a:gd name="T36" fmla="*/ 913 w 931"/>
                  <a:gd name="T37" fmla="*/ 332 h 149"/>
                  <a:gd name="T38" fmla="*/ 878 w 931"/>
                  <a:gd name="T39" fmla="*/ 427 h 149"/>
                  <a:gd name="T40" fmla="*/ 978 w 931"/>
                  <a:gd name="T41" fmla="*/ 490 h 149"/>
                  <a:gd name="T42" fmla="*/ 986 w 931"/>
                  <a:gd name="T43" fmla="*/ 347 h 149"/>
                  <a:gd name="T44" fmla="*/ 1093 w 931"/>
                  <a:gd name="T45" fmla="*/ 388 h 149"/>
                  <a:gd name="T46" fmla="*/ 1261 w 931"/>
                  <a:gd name="T47" fmla="*/ 277 h 149"/>
                  <a:gd name="T48" fmla="*/ 1350 w 931"/>
                  <a:gd name="T49" fmla="*/ 188 h 149"/>
                  <a:gd name="T50" fmla="*/ 1450 w 931"/>
                  <a:gd name="T51" fmla="*/ 210 h 149"/>
                  <a:gd name="T52" fmla="*/ 1501 w 931"/>
                  <a:gd name="T53" fmla="*/ 188 h 149"/>
                  <a:gd name="T54" fmla="*/ 1423 w 931"/>
                  <a:gd name="T55" fmla="*/ 167 h 149"/>
                  <a:gd name="T56" fmla="*/ 1565 w 931"/>
                  <a:gd name="T57" fmla="*/ 131 h 149"/>
                  <a:gd name="T58" fmla="*/ 1795 w 931"/>
                  <a:gd name="T59" fmla="*/ 204 h 149"/>
                  <a:gd name="T60" fmla="*/ 1917 w 931"/>
                  <a:gd name="T61" fmla="*/ 157 h 149"/>
                  <a:gd name="T62" fmla="*/ 1926 w 931"/>
                  <a:gd name="T63" fmla="*/ 238 h 149"/>
                  <a:gd name="T64" fmla="*/ 1874 w 931"/>
                  <a:gd name="T65" fmla="*/ 380 h 149"/>
                  <a:gd name="T66" fmla="*/ 2017 w 931"/>
                  <a:gd name="T67" fmla="*/ 332 h 149"/>
                  <a:gd name="T68" fmla="*/ 2059 w 931"/>
                  <a:gd name="T69" fmla="*/ 304 h 149"/>
                  <a:gd name="T70" fmla="*/ 2139 w 931"/>
                  <a:gd name="T71" fmla="*/ 230 h 149"/>
                  <a:gd name="T72" fmla="*/ 2620 w 931"/>
                  <a:gd name="T73" fmla="*/ 318 h 149"/>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931" h="149">
                    <a:moveTo>
                      <a:pt x="794" y="84"/>
                    </a:moveTo>
                    <a:cubicBezTo>
                      <a:pt x="813" y="72"/>
                      <a:pt x="931" y="14"/>
                      <a:pt x="825" y="0"/>
                    </a:cubicBezTo>
                    <a:lnTo>
                      <a:pt x="159" y="0"/>
                    </a:lnTo>
                    <a:cubicBezTo>
                      <a:pt x="149" y="12"/>
                      <a:pt x="162" y="18"/>
                      <a:pt x="143" y="29"/>
                    </a:cubicBezTo>
                    <a:cubicBezTo>
                      <a:pt x="130" y="44"/>
                      <a:pt x="133" y="39"/>
                      <a:pt x="116" y="48"/>
                    </a:cubicBezTo>
                    <a:cubicBezTo>
                      <a:pt x="108" y="46"/>
                      <a:pt x="100" y="44"/>
                      <a:pt x="91" y="42"/>
                    </a:cubicBezTo>
                    <a:cubicBezTo>
                      <a:pt x="89" y="41"/>
                      <a:pt x="83" y="40"/>
                      <a:pt x="83" y="40"/>
                    </a:cubicBezTo>
                    <a:cubicBezTo>
                      <a:pt x="76" y="40"/>
                      <a:pt x="68" y="39"/>
                      <a:pt x="62" y="42"/>
                    </a:cubicBezTo>
                    <a:cubicBezTo>
                      <a:pt x="54" y="45"/>
                      <a:pt x="46" y="61"/>
                      <a:pt x="38" y="67"/>
                    </a:cubicBezTo>
                    <a:cubicBezTo>
                      <a:pt x="32" y="71"/>
                      <a:pt x="27" y="74"/>
                      <a:pt x="22" y="77"/>
                    </a:cubicBezTo>
                    <a:cubicBezTo>
                      <a:pt x="16" y="81"/>
                      <a:pt x="5" y="86"/>
                      <a:pt x="5" y="86"/>
                    </a:cubicBezTo>
                    <a:cubicBezTo>
                      <a:pt x="9" y="95"/>
                      <a:pt x="7" y="97"/>
                      <a:pt x="0" y="105"/>
                    </a:cubicBezTo>
                    <a:cubicBezTo>
                      <a:pt x="17" y="107"/>
                      <a:pt x="22" y="107"/>
                      <a:pt x="16" y="120"/>
                    </a:cubicBezTo>
                    <a:cubicBezTo>
                      <a:pt x="27" y="122"/>
                      <a:pt x="48" y="116"/>
                      <a:pt x="59" y="115"/>
                    </a:cubicBezTo>
                    <a:cubicBezTo>
                      <a:pt x="71" y="112"/>
                      <a:pt x="73" y="117"/>
                      <a:pt x="83" y="111"/>
                    </a:cubicBezTo>
                    <a:cubicBezTo>
                      <a:pt x="89" y="96"/>
                      <a:pt x="83" y="100"/>
                      <a:pt x="97" y="96"/>
                    </a:cubicBezTo>
                    <a:cubicBezTo>
                      <a:pt x="100" y="94"/>
                      <a:pt x="103" y="93"/>
                      <a:pt x="105" y="90"/>
                    </a:cubicBezTo>
                    <a:cubicBezTo>
                      <a:pt x="106" y="88"/>
                      <a:pt x="106" y="85"/>
                      <a:pt x="108" y="84"/>
                    </a:cubicBezTo>
                    <a:cubicBezTo>
                      <a:pt x="112" y="80"/>
                      <a:pt x="140" y="69"/>
                      <a:pt x="148" y="67"/>
                    </a:cubicBezTo>
                    <a:cubicBezTo>
                      <a:pt x="160" y="52"/>
                      <a:pt x="153" y="56"/>
                      <a:pt x="167" y="52"/>
                    </a:cubicBezTo>
                    <a:cubicBezTo>
                      <a:pt x="178" y="55"/>
                      <a:pt x="179" y="62"/>
                      <a:pt x="191" y="58"/>
                    </a:cubicBezTo>
                    <a:cubicBezTo>
                      <a:pt x="199" y="52"/>
                      <a:pt x="206" y="51"/>
                      <a:pt x="215" y="46"/>
                    </a:cubicBezTo>
                    <a:cubicBezTo>
                      <a:pt x="226" y="58"/>
                      <a:pt x="217" y="46"/>
                      <a:pt x="223" y="69"/>
                    </a:cubicBezTo>
                    <a:cubicBezTo>
                      <a:pt x="226" y="79"/>
                      <a:pt x="233" y="85"/>
                      <a:pt x="237" y="94"/>
                    </a:cubicBezTo>
                    <a:cubicBezTo>
                      <a:pt x="227" y="100"/>
                      <a:pt x="229" y="104"/>
                      <a:pt x="218" y="107"/>
                    </a:cubicBezTo>
                    <a:cubicBezTo>
                      <a:pt x="207" y="120"/>
                      <a:pt x="203" y="113"/>
                      <a:pt x="188" y="109"/>
                    </a:cubicBezTo>
                    <a:cubicBezTo>
                      <a:pt x="191" y="117"/>
                      <a:pt x="200" y="127"/>
                      <a:pt x="210" y="132"/>
                    </a:cubicBezTo>
                    <a:cubicBezTo>
                      <a:pt x="218" y="114"/>
                      <a:pt x="211" y="122"/>
                      <a:pt x="231" y="113"/>
                    </a:cubicBezTo>
                    <a:cubicBezTo>
                      <a:pt x="237" y="111"/>
                      <a:pt x="248" y="105"/>
                      <a:pt x="248" y="105"/>
                    </a:cubicBezTo>
                    <a:cubicBezTo>
                      <a:pt x="248" y="100"/>
                      <a:pt x="246" y="94"/>
                      <a:pt x="250" y="90"/>
                    </a:cubicBezTo>
                    <a:cubicBezTo>
                      <a:pt x="253" y="88"/>
                      <a:pt x="254" y="96"/>
                      <a:pt x="258" y="96"/>
                    </a:cubicBezTo>
                    <a:cubicBezTo>
                      <a:pt x="262" y="97"/>
                      <a:pt x="264" y="94"/>
                      <a:pt x="266" y="92"/>
                    </a:cubicBezTo>
                    <a:cubicBezTo>
                      <a:pt x="262" y="82"/>
                      <a:pt x="252" y="77"/>
                      <a:pt x="248" y="67"/>
                    </a:cubicBezTo>
                    <a:cubicBezTo>
                      <a:pt x="250" y="63"/>
                      <a:pt x="255" y="58"/>
                      <a:pt x="253" y="54"/>
                    </a:cubicBezTo>
                    <a:cubicBezTo>
                      <a:pt x="251" y="50"/>
                      <a:pt x="248" y="42"/>
                      <a:pt x="248" y="42"/>
                    </a:cubicBezTo>
                    <a:cubicBezTo>
                      <a:pt x="256" y="32"/>
                      <a:pt x="259" y="35"/>
                      <a:pt x="266" y="44"/>
                    </a:cubicBezTo>
                    <a:cubicBezTo>
                      <a:pt x="270" y="56"/>
                      <a:pt x="276" y="61"/>
                      <a:pt x="285" y="71"/>
                    </a:cubicBezTo>
                    <a:cubicBezTo>
                      <a:pt x="281" y="81"/>
                      <a:pt x="289" y="82"/>
                      <a:pt x="277" y="88"/>
                    </a:cubicBezTo>
                    <a:cubicBezTo>
                      <a:pt x="262" y="106"/>
                      <a:pt x="278" y="83"/>
                      <a:pt x="274" y="101"/>
                    </a:cubicBezTo>
                    <a:cubicBezTo>
                      <a:pt x="274" y="105"/>
                      <a:pt x="268" y="109"/>
                      <a:pt x="266" y="113"/>
                    </a:cubicBezTo>
                    <a:cubicBezTo>
                      <a:pt x="270" y="122"/>
                      <a:pt x="268" y="125"/>
                      <a:pt x="261" y="132"/>
                    </a:cubicBezTo>
                    <a:cubicBezTo>
                      <a:pt x="268" y="149"/>
                      <a:pt x="282" y="134"/>
                      <a:pt x="296" y="130"/>
                    </a:cubicBezTo>
                    <a:cubicBezTo>
                      <a:pt x="299" y="122"/>
                      <a:pt x="295" y="119"/>
                      <a:pt x="299" y="111"/>
                    </a:cubicBezTo>
                    <a:cubicBezTo>
                      <a:pt x="296" y="105"/>
                      <a:pt x="288" y="97"/>
                      <a:pt x="299" y="92"/>
                    </a:cubicBezTo>
                    <a:cubicBezTo>
                      <a:pt x="303" y="90"/>
                      <a:pt x="315" y="88"/>
                      <a:pt x="315" y="88"/>
                    </a:cubicBezTo>
                    <a:cubicBezTo>
                      <a:pt x="326" y="91"/>
                      <a:pt x="325" y="95"/>
                      <a:pt x="331" y="103"/>
                    </a:cubicBezTo>
                    <a:cubicBezTo>
                      <a:pt x="339" y="84"/>
                      <a:pt x="331" y="90"/>
                      <a:pt x="361" y="92"/>
                    </a:cubicBezTo>
                    <a:cubicBezTo>
                      <a:pt x="355" y="76"/>
                      <a:pt x="365" y="76"/>
                      <a:pt x="382" y="73"/>
                    </a:cubicBezTo>
                    <a:cubicBezTo>
                      <a:pt x="383" y="71"/>
                      <a:pt x="387" y="57"/>
                      <a:pt x="393" y="54"/>
                    </a:cubicBezTo>
                    <a:cubicBezTo>
                      <a:pt x="398" y="52"/>
                      <a:pt x="409" y="50"/>
                      <a:pt x="409" y="50"/>
                    </a:cubicBezTo>
                    <a:cubicBezTo>
                      <a:pt x="430" y="54"/>
                      <a:pt x="413" y="58"/>
                      <a:pt x="431" y="63"/>
                    </a:cubicBezTo>
                    <a:cubicBezTo>
                      <a:pt x="433" y="61"/>
                      <a:pt x="435" y="57"/>
                      <a:pt x="439" y="56"/>
                    </a:cubicBezTo>
                    <a:cubicBezTo>
                      <a:pt x="445" y="55"/>
                      <a:pt x="452" y="61"/>
                      <a:pt x="457" y="58"/>
                    </a:cubicBezTo>
                    <a:cubicBezTo>
                      <a:pt x="461" y="57"/>
                      <a:pt x="457" y="52"/>
                      <a:pt x="455" y="50"/>
                    </a:cubicBezTo>
                    <a:cubicBezTo>
                      <a:pt x="451" y="47"/>
                      <a:pt x="444" y="47"/>
                      <a:pt x="439" y="46"/>
                    </a:cubicBezTo>
                    <a:cubicBezTo>
                      <a:pt x="436" y="45"/>
                      <a:pt x="431" y="44"/>
                      <a:pt x="431" y="44"/>
                    </a:cubicBezTo>
                    <a:cubicBezTo>
                      <a:pt x="440" y="38"/>
                      <a:pt x="443" y="36"/>
                      <a:pt x="455" y="40"/>
                    </a:cubicBezTo>
                    <a:cubicBezTo>
                      <a:pt x="461" y="38"/>
                      <a:pt x="467" y="35"/>
                      <a:pt x="474" y="35"/>
                    </a:cubicBezTo>
                    <a:cubicBezTo>
                      <a:pt x="483" y="36"/>
                      <a:pt x="511" y="43"/>
                      <a:pt x="519" y="46"/>
                    </a:cubicBezTo>
                    <a:cubicBezTo>
                      <a:pt x="527" y="49"/>
                      <a:pt x="544" y="54"/>
                      <a:pt x="544" y="54"/>
                    </a:cubicBezTo>
                    <a:cubicBezTo>
                      <a:pt x="548" y="54"/>
                      <a:pt x="560" y="52"/>
                      <a:pt x="565" y="50"/>
                    </a:cubicBezTo>
                    <a:cubicBezTo>
                      <a:pt x="570" y="47"/>
                      <a:pt x="581" y="42"/>
                      <a:pt x="581" y="42"/>
                    </a:cubicBezTo>
                    <a:cubicBezTo>
                      <a:pt x="585" y="42"/>
                      <a:pt x="598" y="44"/>
                      <a:pt x="600" y="48"/>
                    </a:cubicBezTo>
                    <a:cubicBezTo>
                      <a:pt x="603" y="55"/>
                      <a:pt x="589" y="61"/>
                      <a:pt x="584" y="63"/>
                    </a:cubicBezTo>
                    <a:cubicBezTo>
                      <a:pt x="576" y="69"/>
                      <a:pt x="568" y="69"/>
                      <a:pt x="565" y="77"/>
                    </a:cubicBezTo>
                    <a:cubicBezTo>
                      <a:pt x="568" y="86"/>
                      <a:pt x="564" y="92"/>
                      <a:pt x="568" y="101"/>
                    </a:cubicBezTo>
                    <a:cubicBezTo>
                      <a:pt x="574" y="93"/>
                      <a:pt x="577" y="91"/>
                      <a:pt x="589" y="94"/>
                    </a:cubicBezTo>
                    <a:cubicBezTo>
                      <a:pt x="595" y="108"/>
                      <a:pt x="602" y="93"/>
                      <a:pt x="611" y="88"/>
                    </a:cubicBezTo>
                    <a:cubicBezTo>
                      <a:pt x="613" y="86"/>
                      <a:pt x="613" y="83"/>
                      <a:pt x="616" y="82"/>
                    </a:cubicBezTo>
                    <a:cubicBezTo>
                      <a:pt x="618" y="80"/>
                      <a:pt x="622" y="81"/>
                      <a:pt x="624" y="80"/>
                    </a:cubicBezTo>
                    <a:cubicBezTo>
                      <a:pt x="626" y="78"/>
                      <a:pt x="626" y="75"/>
                      <a:pt x="627" y="73"/>
                    </a:cubicBezTo>
                    <a:cubicBezTo>
                      <a:pt x="632" y="65"/>
                      <a:pt x="638" y="63"/>
                      <a:pt x="648" y="61"/>
                    </a:cubicBezTo>
                    <a:cubicBezTo>
                      <a:pt x="664" y="62"/>
                      <a:pt x="684" y="69"/>
                      <a:pt x="700" y="69"/>
                    </a:cubicBezTo>
                    <a:lnTo>
                      <a:pt x="794" y="84"/>
                    </a:lnTo>
                    <a:close/>
                  </a:path>
                </a:pathLst>
              </a:custGeom>
              <a:solidFill>
                <a:schemeClr val="folHlink"/>
              </a:solidFill>
              <a:ln w="9525">
                <a:noFill/>
                <a:round/>
                <a:headEnd/>
                <a:tailEnd/>
              </a:ln>
            </p:spPr>
            <p:txBody>
              <a:bodyPr/>
              <a:lstStyle/>
              <a:p>
                <a:endParaRPr lang="zh-CN" altLang="en-US"/>
              </a:p>
            </p:txBody>
          </p:sp>
          <p:sp>
            <p:nvSpPr>
              <p:cNvPr id="87" name="任意多边形 83002"/>
              <p:cNvSpPr>
                <a:spLocks noChangeArrowheads="1"/>
              </p:cNvSpPr>
              <p:nvPr userDrawn="1"/>
            </p:nvSpPr>
            <p:spPr bwMode="auto">
              <a:xfrm>
                <a:off x="971" y="91"/>
                <a:ext cx="30" cy="25"/>
              </a:xfrm>
              <a:custGeom>
                <a:avLst/>
                <a:gdLst>
                  <a:gd name="T0" fmla="*/ 3 w 31"/>
                  <a:gd name="T1" fmla="*/ 16 h 30"/>
                  <a:gd name="T2" fmla="*/ 28 w 31"/>
                  <a:gd name="T3" fmla="*/ 0 h 30"/>
                  <a:gd name="T4" fmla="*/ 16 w 31"/>
                  <a:gd name="T5" fmla="*/ 14 h 30"/>
                  <a:gd name="T6" fmla="*/ 3 w 31"/>
                  <a:gd name="T7" fmla="*/ 16 h 3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 h="30">
                    <a:moveTo>
                      <a:pt x="3" y="28"/>
                    </a:moveTo>
                    <a:cubicBezTo>
                      <a:pt x="8" y="8"/>
                      <a:pt x="12" y="6"/>
                      <a:pt x="31" y="0"/>
                    </a:cubicBezTo>
                    <a:cubicBezTo>
                      <a:pt x="29" y="5"/>
                      <a:pt x="25" y="22"/>
                      <a:pt x="19" y="24"/>
                    </a:cubicBezTo>
                    <a:cubicBezTo>
                      <a:pt x="0" y="30"/>
                      <a:pt x="3" y="9"/>
                      <a:pt x="3" y="28"/>
                    </a:cubicBezTo>
                    <a:close/>
                  </a:path>
                </a:pathLst>
              </a:custGeom>
              <a:solidFill>
                <a:schemeClr val="folHlink"/>
              </a:solidFill>
              <a:ln w="9525">
                <a:noFill/>
                <a:round/>
                <a:headEnd/>
                <a:tailEnd/>
              </a:ln>
            </p:spPr>
            <p:txBody>
              <a:bodyPr/>
              <a:lstStyle/>
              <a:p>
                <a:endParaRPr lang="zh-CN" altLang="en-US"/>
              </a:p>
            </p:txBody>
          </p:sp>
          <p:sp>
            <p:nvSpPr>
              <p:cNvPr id="88" name="任意多边形 83003"/>
              <p:cNvSpPr>
                <a:spLocks noChangeArrowheads="1"/>
              </p:cNvSpPr>
              <p:nvPr userDrawn="1"/>
            </p:nvSpPr>
            <p:spPr bwMode="auto">
              <a:xfrm>
                <a:off x="935" y="125"/>
                <a:ext cx="45" cy="27"/>
              </a:xfrm>
              <a:custGeom>
                <a:avLst/>
                <a:gdLst>
                  <a:gd name="T0" fmla="*/ 6 w 44"/>
                  <a:gd name="T1" fmla="*/ 19 h 32"/>
                  <a:gd name="T2" fmla="*/ 25 w 44"/>
                  <a:gd name="T3" fmla="*/ 0 h 32"/>
                  <a:gd name="T4" fmla="*/ 41 w 44"/>
                  <a:gd name="T5" fmla="*/ 3 h 32"/>
                  <a:gd name="T6" fmla="*/ 6 w 44"/>
                  <a:gd name="T7" fmla="*/ 19 h 3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4" h="32">
                    <a:moveTo>
                      <a:pt x="6" y="32"/>
                    </a:moveTo>
                    <a:cubicBezTo>
                      <a:pt x="0" y="14"/>
                      <a:pt x="7" y="10"/>
                      <a:pt x="22" y="0"/>
                    </a:cubicBezTo>
                    <a:cubicBezTo>
                      <a:pt x="27" y="1"/>
                      <a:pt x="35" y="0"/>
                      <a:pt x="38" y="4"/>
                    </a:cubicBezTo>
                    <a:cubicBezTo>
                      <a:pt x="44" y="13"/>
                      <a:pt x="16" y="32"/>
                      <a:pt x="6" y="32"/>
                    </a:cubicBezTo>
                    <a:close/>
                  </a:path>
                </a:pathLst>
              </a:custGeom>
              <a:solidFill>
                <a:schemeClr val="folHlink"/>
              </a:solidFill>
              <a:ln w="9525">
                <a:noFill/>
                <a:round/>
                <a:headEnd/>
                <a:tailEnd/>
              </a:ln>
            </p:spPr>
            <p:txBody>
              <a:bodyPr/>
              <a:lstStyle/>
              <a:p>
                <a:endParaRPr lang="zh-CN" altLang="en-US"/>
              </a:p>
            </p:txBody>
          </p:sp>
          <p:sp>
            <p:nvSpPr>
              <p:cNvPr id="89" name="任意多边形 83004"/>
              <p:cNvSpPr>
                <a:spLocks noChangeArrowheads="1"/>
              </p:cNvSpPr>
              <p:nvPr userDrawn="1"/>
            </p:nvSpPr>
            <p:spPr bwMode="auto">
              <a:xfrm>
                <a:off x="1081" y="226"/>
                <a:ext cx="75" cy="14"/>
              </a:xfrm>
              <a:custGeom>
                <a:avLst/>
                <a:gdLst>
                  <a:gd name="T0" fmla="*/ 37 w 76"/>
                  <a:gd name="T1" fmla="*/ 9 h 18"/>
                  <a:gd name="T2" fmla="*/ 25 w 76"/>
                  <a:gd name="T3" fmla="*/ 2 h 18"/>
                  <a:gd name="T4" fmla="*/ 37 w 76"/>
                  <a:gd name="T5" fmla="*/ 9 h 18"/>
                  <a:gd name="T6" fmla="*/ 0 60000 65536"/>
                  <a:gd name="T7" fmla="*/ 0 60000 65536"/>
                  <a:gd name="T8" fmla="*/ 0 60000 65536"/>
                </a:gdLst>
                <a:ahLst/>
                <a:cxnLst>
                  <a:cxn ang="T6">
                    <a:pos x="T0" y="T1"/>
                  </a:cxn>
                  <a:cxn ang="T7">
                    <a:pos x="T2" y="T3"/>
                  </a:cxn>
                  <a:cxn ang="T8">
                    <a:pos x="T4" y="T5"/>
                  </a:cxn>
                </a:cxnLst>
                <a:rect l="0" t="0" r="r" b="b"/>
                <a:pathLst>
                  <a:path w="76" h="18">
                    <a:moveTo>
                      <a:pt x="37" y="18"/>
                    </a:moveTo>
                    <a:cubicBezTo>
                      <a:pt x="25" y="14"/>
                      <a:pt x="0" y="10"/>
                      <a:pt x="25" y="2"/>
                    </a:cubicBezTo>
                    <a:cubicBezTo>
                      <a:pt x="76" y="9"/>
                      <a:pt x="46" y="0"/>
                      <a:pt x="37" y="18"/>
                    </a:cubicBezTo>
                    <a:close/>
                  </a:path>
                </a:pathLst>
              </a:custGeom>
              <a:solidFill>
                <a:schemeClr val="folHlink"/>
              </a:solidFill>
              <a:ln w="9525">
                <a:noFill/>
                <a:round/>
                <a:headEnd/>
                <a:tailEnd/>
              </a:ln>
            </p:spPr>
            <p:txBody>
              <a:bodyPr/>
              <a:lstStyle/>
              <a:p>
                <a:endParaRPr lang="zh-CN" altLang="en-US"/>
              </a:p>
            </p:txBody>
          </p:sp>
          <p:sp>
            <p:nvSpPr>
              <p:cNvPr id="90" name="任意多边形 83005"/>
              <p:cNvSpPr>
                <a:spLocks noChangeArrowheads="1"/>
              </p:cNvSpPr>
              <p:nvPr userDrawn="1"/>
            </p:nvSpPr>
            <p:spPr bwMode="auto">
              <a:xfrm>
                <a:off x="1210" y="223"/>
                <a:ext cx="42" cy="37"/>
              </a:xfrm>
              <a:custGeom>
                <a:avLst/>
                <a:gdLst>
                  <a:gd name="T0" fmla="*/ 0 w 42"/>
                  <a:gd name="T1" fmla="*/ 13 h 44"/>
                  <a:gd name="T2" fmla="*/ 12 w 42"/>
                  <a:gd name="T3" fmla="*/ 6 h 44"/>
                  <a:gd name="T4" fmla="*/ 0 w 42"/>
                  <a:gd name="T5" fmla="*/ 13 h 44"/>
                  <a:gd name="T6" fmla="*/ 0 60000 65536"/>
                  <a:gd name="T7" fmla="*/ 0 60000 65536"/>
                  <a:gd name="T8" fmla="*/ 0 60000 65536"/>
                </a:gdLst>
                <a:ahLst/>
                <a:cxnLst>
                  <a:cxn ang="T6">
                    <a:pos x="T0" y="T1"/>
                  </a:cxn>
                  <a:cxn ang="T7">
                    <a:pos x="T2" y="T3"/>
                  </a:cxn>
                  <a:cxn ang="T8">
                    <a:pos x="T4" y="T5"/>
                  </a:cxn>
                </a:cxnLst>
                <a:rect l="0" t="0" r="r" b="b"/>
                <a:pathLst>
                  <a:path w="42" h="44">
                    <a:moveTo>
                      <a:pt x="0" y="21"/>
                    </a:moveTo>
                    <a:cubicBezTo>
                      <a:pt x="4" y="17"/>
                      <a:pt x="7" y="11"/>
                      <a:pt x="12" y="9"/>
                    </a:cubicBezTo>
                    <a:cubicBezTo>
                      <a:pt x="42" y="0"/>
                      <a:pt x="23" y="44"/>
                      <a:pt x="0" y="21"/>
                    </a:cubicBezTo>
                    <a:close/>
                  </a:path>
                </a:pathLst>
              </a:custGeom>
              <a:solidFill>
                <a:schemeClr val="folHlink"/>
              </a:solidFill>
              <a:ln w="9525">
                <a:noFill/>
                <a:round/>
                <a:headEnd/>
                <a:tailEnd/>
              </a:ln>
            </p:spPr>
            <p:txBody>
              <a:bodyPr/>
              <a:lstStyle/>
              <a:p>
                <a:endParaRPr lang="zh-CN" altLang="en-US"/>
              </a:p>
            </p:txBody>
          </p:sp>
          <p:sp>
            <p:nvSpPr>
              <p:cNvPr id="91" name="任意多边形 83006"/>
              <p:cNvSpPr>
                <a:spLocks noChangeArrowheads="1"/>
              </p:cNvSpPr>
              <p:nvPr userDrawn="1"/>
            </p:nvSpPr>
            <p:spPr bwMode="auto">
              <a:xfrm>
                <a:off x="865" y="123"/>
                <a:ext cx="33" cy="24"/>
              </a:xfrm>
              <a:custGeom>
                <a:avLst/>
                <a:gdLst>
                  <a:gd name="T0" fmla="*/ 7 w 31"/>
                  <a:gd name="T1" fmla="*/ 11 h 30"/>
                  <a:gd name="T2" fmla="*/ 37 w 31"/>
                  <a:gd name="T3" fmla="*/ 5 h 30"/>
                  <a:gd name="T4" fmla="*/ 7 w 31"/>
                  <a:gd name="T5" fmla="*/ 11 h 30"/>
                  <a:gd name="T6" fmla="*/ 0 60000 65536"/>
                  <a:gd name="T7" fmla="*/ 0 60000 65536"/>
                  <a:gd name="T8" fmla="*/ 0 60000 65536"/>
                </a:gdLst>
                <a:ahLst/>
                <a:cxnLst>
                  <a:cxn ang="T6">
                    <a:pos x="T0" y="T1"/>
                  </a:cxn>
                  <a:cxn ang="T7">
                    <a:pos x="T2" y="T3"/>
                  </a:cxn>
                  <a:cxn ang="T8">
                    <a:pos x="T4" y="T5"/>
                  </a:cxn>
                </a:cxnLst>
                <a:rect l="0" t="0" r="r" b="b"/>
                <a:pathLst>
                  <a:path w="31" h="30">
                    <a:moveTo>
                      <a:pt x="7" y="22"/>
                    </a:moveTo>
                    <a:cubicBezTo>
                      <a:pt x="0" y="0"/>
                      <a:pt x="15" y="6"/>
                      <a:pt x="31" y="10"/>
                    </a:cubicBezTo>
                    <a:cubicBezTo>
                      <a:pt x="14" y="16"/>
                      <a:pt x="15" y="30"/>
                      <a:pt x="7" y="22"/>
                    </a:cubicBezTo>
                    <a:close/>
                  </a:path>
                </a:pathLst>
              </a:custGeom>
              <a:solidFill>
                <a:schemeClr val="folHlink"/>
              </a:solidFill>
              <a:ln w="9525">
                <a:noFill/>
                <a:round/>
                <a:headEnd/>
                <a:tailEnd/>
              </a:ln>
            </p:spPr>
            <p:txBody>
              <a:bodyPr/>
              <a:lstStyle/>
              <a:p>
                <a:endParaRPr lang="zh-CN" altLang="en-US"/>
              </a:p>
            </p:txBody>
          </p:sp>
        </p:grpSp>
        <p:grpSp>
          <p:nvGrpSpPr>
            <p:cNvPr id="8" name="组合 83007"/>
            <p:cNvGrpSpPr>
              <a:grpSpLocks/>
            </p:cNvGrpSpPr>
            <p:nvPr userDrawn="1"/>
          </p:nvGrpSpPr>
          <p:grpSpPr bwMode="auto">
            <a:xfrm>
              <a:off x="7" y="6"/>
              <a:ext cx="5739" cy="1022"/>
              <a:chOff x="1056" y="111"/>
              <a:chExt cx="2448" cy="418"/>
            </a:xfrm>
          </p:grpSpPr>
          <p:sp>
            <p:nvSpPr>
              <p:cNvPr id="25" name="直接连接符 83008"/>
              <p:cNvSpPr>
                <a:spLocks noChangeShapeType="1"/>
              </p:cNvSpPr>
              <p:nvPr/>
            </p:nvSpPr>
            <p:spPr bwMode="auto">
              <a:xfrm>
                <a:off x="1056" y="332"/>
                <a:ext cx="2448" cy="0"/>
              </a:xfrm>
              <a:prstGeom prst="line">
                <a:avLst/>
              </a:prstGeom>
              <a:noFill/>
              <a:ln w="9525">
                <a:solidFill>
                  <a:schemeClr val="folHlink"/>
                </a:solidFill>
                <a:round/>
                <a:headEnd/>
                <a:tailEnd/>
              </a:ln>
            </p:spPr>
            <p:txBody>
              <a:bodyPr/>
              <a:lstStyle/>
              <a:p>
                <a:endParaRPr lang="zh-CN" altLang="en-US"/>
              </a:p>
            </p:txBody>
          </p:sp>
          <p:sp>
            <p:nvSpPr>
              <p:cNvPr id="26" name="直接连接符 83009"/>
              <p:cNvSpPr>
                <a:spLocks noChangeShapeType="1"/>
              </p:cNvSpPr>
              <p:nvPr/>
            </p:nvSpPr>
            <p:spPr bwMode="auto">
              <a:xfrm>
                <a:off x="1254" y="111"/>
                <a:ext cx="0" cy="418"/>
              </a:xfrm>
              <a:prstGeom prst="line">
                <a:avLst/>
              </a:prstGeom>
              <a:noFill/>
              <a:ln w="9525">
                <a:solidFill>
                  <a:schemeClr val="folHlink"/>
                </a:solidFill>
                <a:round/>
                <a:headEnd/>
                <a:tailEnd/>
              </a:ln>
            </p:spPr>
            <p:txBody>
              <a:bodyPr/>
              <a:lstStyle/>
              <a:p>
                <a:endParaRPr lang="zh-CN" altLang="en-US"/>
              </a:p>
            </p:txBody>
          </p:sp>
          <p:sp>
            <p:nvSpPr>
              <p:cNvPr id="27" name="直接连接符 83010"/>
              <p:cNvSpPr>
                <a:spLocks noChangeShapeType="1"/>
              </p:cNvSpPr>
              <p:nvPr/>
            </p:nvSpPr>
            <p:spPr bwMode="auto">
              <a:xfrm>
                <a:off x="1482" y="111"/>
                <a:ext cx="0" cy="418"/>
              </a:xfrm>
              <a:prstGeom prst="line">
                <a:avLst/>
              </a:prstGeom>
              <a:noFill/>
              <a:ln w="9525">
                <a:solidFill>
                  <a:schemeClr val="folHlink"/>
                </a:solidFill>
                <a:round/>
                <a:headEnd/>
                <a:tailEnd/>
              </a:ln>
            </p:spPr>
            <p:txBody>
              <a:bodyPr/>
              <a:lstStyle/>
              <a:p>
                <a:endParaRPr lang="zh-CN" altLang="en-US"/>
              </a:p>
            </p:txBody>
          </p:sp>
          <p:sp>
            <p:nvSpPr>
              <p:cNvPr id="28" name="直接连接符 83011"/>
              <p:cNvSpPr>
                <a:spLocks noChangeShapeType="1"/>
              </p:cNvSpPr>
              <p:nvPr/>
            </p:nvSpPr>
            <p:spPr bwMode="auto">
              <a:xfrm>
                <a:off x="1710" y="111"/>
                <a:ext cx="0" cy="418"/>
              </a:xfrm>
              <a:prstGeom prst="line">
                <a:avLst/>
              </a:prstGeom>
              <a:noFill/>
              <a:ln w="9525">
                <a:solidFill>
                  <a:schemeClr val="folHlink"/>
                </a:solidFill>
                <a:round/>
                <a:headEnd/>
                <a:tailEnd/>
              </a:ln>
            </p:spPr>
            <p:txBody>
              <a:bodyPr/>
              <a:lstStyle/>
              <a:p>
                <a:endParaRPr lang="zh-CN" altLang="en-US"/>
              </a:p>
            </p:txBody>
          </p:sp>
          <p:sp>
            <p:nvSpPr>
              <p:cNvPr id="29" name="直接连接符 83012"/>
              <p:cNvSpPr>
                <a:spLocks noChangeShapeType="1"/>
              </p:cNvSpPr>
              <p:nvPr/>
            </p:nvSpPr>
            <p:spPr bwMode="auto">
              <a:xfrm>
                <a:off x="1938" y="111"/>
                <a:ext cx="0" cy="418"/>
              </a:xfrm>
              <a:prstGeom prst="line">
                <a:avLst/>
              </a:prstGeom>
              <a:noFill/>
              <a:ln w="9525">
                <a:solidFill>
                  <a:schemeClr val="folHlink"/>
                </a:solidFill>
                <a:round/>
                <a:headEnd/>
                <a:tailEnd/>
              </a:ln>
            </p:spPr>
            <p:txBody>
              <a:bodyPr/>
              <a:lstStyle/>
              <a:p>
                <a:endParaRPr lang="zh-CN" altLang="en-US"/>
              </a:p>
            </p:txBody>
          </p:sp>
          <p:sp>
            <p:nvSpPr>
              <p:cNvPr id="30" name="直接连接符 83013"/>
              <p:cNvSpPr>
                <a:spLocks noChangeShapeType="1"/>
              </p:cNvSpPr>
              <p:nvPr/>
            </p:nvSpPr>
            <p:spPr bwMode="auto">
              <a:xfrm>
                <a:off x="2166" y="111"/>
                <a:ext cx="0" cy="418"/>
              </a:xfrm>
              <a:prstGeom prst="line">
                <a:avLst/>
              </a:prstGeom>
              <a:noFill/>
              <a:ln w="9525">
                <a:solidFill>
                  <a:schemeClr val="folHlink"/>
                </a:solidFill>
                <a:round/>
                <a:headEnd/>
                <a:tailEnd/>
              </a:ln>
            </p:spPr>
            <p:txBody>
              <a:bodyPr/>
              <a:lstStyle/>
              <a:p>
                <a:endParaRPr lang="zh-CN" altLang="en-US"/>
              </a:p>
            </p:txBody>
          </p:sp>
          <p:sp>
            <p:nvSpPr>
              <p:cNvPr id="31" name="直接连接符 83014"/>
              <p:cNvSpPr>
                <a:spLocks noChangeShapeType="1"/>
              </p:cNvSpPr>
              <p:nvPr/>
            </p:nvSpPr>
            <p:spPr bwMode="auto">
              <a:xfrm>
                <a:off x="2394" y="111"/>
                <a:ext cx="0" cy="418"/>
              </a:xfrm>
              <a:prstGeom prst="line">
                <a:avLst/>
              </a:prstGeom>
              <a:noFill/>
              <a:ln w="9525">
                <a:solidFill>
                  <a:schemeClr val="folHlink"/>
                </a:solidFill>
                <a:round/>
                <a:headEnd/>
                <a:tailEnd/>
              </a:ln>
            </p:spPr>
            <p:txBody>
              <a:bodyPr/>
              <a:lstStyle/>
              <a:p>
                <a:endParaRPr lang="zh-CN" altLang="en-US"/>
              </a:p>
            </p:txBody>
          </p:sp>
          <p:sp>
            <p:nvSpPr>
              <p:cNvPr id="32" name="直接连接符 83015"/>
              <p:cNvSpPr>
                <a:spLocks noChangeShapeType="1"/>
              </p:cNvSpPr>
              <p:nvPr/>
            </p:nvSpPr>
            <p:spPr bwMode="auto">
              <a:xfrm>
                <a:off x="2622" y="111"/>
                <a:ext cx="0" cy="418"/>
              </a:xfrm>
              <a:prstGeom prst="line">
                <a:avLst/>
              </a:prstGeom>
              <a:noFill/>
              <a:ln w="9525">
                <a:solidFill>
                  <a:schemeClr val="folHlink"/>
                </a:solidFill>
                <a:round/>
                <a:headEnd/>
                <a:tailEnd/>
              </a:ln>
            </p:spPr>
            <p:txBody>
              <a:bodyPr/>
              <a:lstStyle/>
              <a:p>
                <a:endParaRPr lang="zh-CN" altLang="en-US"/>
              </a:p>
            </p:txBody>
          </p:sp>
          <p:sp>
            <p:nvSpPr>
              <p:cNvPr id="33" name="直接连接符 83016"/>
              <p:cNvSpPr>
                <a:spLocks noChangeShapeType="1"/>
              </p:cNvSpPr>
              <p:nvPr/>
            </p:nvSpPr>
            <p:spPr bwMode="auto">
              <a:xfrm>
                <a:off x="2850" y="111"/>
                <a:ext cx="0" cy="418"/>
              </a:xfrm>
              <a:prstGeom prst="line">
                <a:avLst/>
              </a:prstGeom>
              <a:noFill/>
              <a:ln w="9525">
                <a:solidFill>
                  <a:schemeClr val="folHlink"/>
                </a:solidFill>
                <a:round/>
                <a:headEnd/>
                <a:tailEnd/>
              </a:ln>
            </p:spPr>
            <p:txBody>
              <a:bodyPr/>
              <a:lstStyle/>
              <a:p>
                <a:endParaRPr lang="zh-CN" altLang="en-US"/>
              </a:p>
            </p:txBody>
          </p:sp>
          <p:sp>
            <p:nvSpPr>
              <p:cNvPr id="34" name="直接连接符 83017"/>
              <p:cNvSpPr>
                <a:spLocks noChangeShapeType="1"/>
              </p:cNvSpPr>
              <p:nvPr/>
            </p:nvSpPr>
            <p:spPr bwMode="auto">
              <a:xfrm>
                <a:off x="3078" y="111"/>
                <a:ext cx="0" cy="418"/>
              </a:xfrm>
              <a:prstGeom prst="line">
                <a:avLst/>
              </a:prstGeom>
              <a:noFill/>
              <a:ln w="9525">
                <a:solidFill>
                  <a:schemeClr val="folHlink"/>
                </a:solidFill>
                <a:round/>
                <a:headEnd/>
                <a:tailEnd/>
              </a:ln>
            </p:spPr>
            <p:txBody>
              <a:bodyPr/>
              <a:lstStyle/>
              <a:p>
                <a:endParaRPr lang="zh-CN" altLang="en-US"/>
              </a:p>
            </p:txBody>
          </p:sp>
          <p:sp>
            <p:nvSpPr>
              <p:cNvPr id="35" name="直接连接符 83018"/>
              <p:cNvSpPr>
                <a:spLocks noChangeShapeType="1"/>
              </p:cNvSpPr>
              <p:nvPr/>
            </p:nvSpPr>
            <p:spPr bwMode="auto">
              <a:xfrm>
                <a:off x="3306" y="111"/>
                <a:ext cx="0" cy="418"/>
              </a:xfrm>
              <a:prstGeom prst="line">
                <a:avLst/>
              </a:prstGeom>
              <a:noFill/>
              <a:ln w="9525">
                <a:solidFill>
                  <a:schemeClr val="folHlink"/>
                </a:solidFill>
                <a:round/>
                <a:headEnd/>
                <a:tailEnd/>
              </a:ln>
            </p:spPr>
            <p:txBody>
              <a:bodyPr/>
              <a:lstStyle/>
              <a:p>
                <a:endParaRPr lang="zh-CN" altLang="en-US"/>
              </a:p>
            </p:txBody>
          </p:sp>
        </p:grpSp>
        <p:grpSp>
          <p:nvGrpSpPr>
            <p:cNvPr id="9" name="组合 83019"/>
            <p:cNvGrpSpPr>
              <a:grpSpLocks/>
            </p:cNvGrpSpPr>
            <p:nvPr userDrawn="1"/>
          </p:nvGrpSpPr>
          <p:grpSpPr bwMode="auto">
            <a:xfrm>
              <a:off x="363" y="1"/>
              <a:ext cx="4919" cy="1034"/>
              <a:chOff x="1208" y="109"/>
              <a:chExt cx="2098" cy="423"/>
            </a:xfrm>
          </p:grpSpPr>
          <p:sp>
            <p:nvSpPr>
              <p:cNvPr id="10" name="直接连接符 83020"/>
              <p:cNvSpPr>
                <a:spLocks noChangeShapeType="1"/>
              </p:cNvSpPr>
              <p:nvPr/>
            </p:nvSpPr>
            <p:spPr bwMode="auto">
              <a:xfrm>
                <a:off x="2850" y="110"/>
                <a:ext cx="0" cy="142"/>
              </a:xfrm>
              <a:prstGeom prst="line">
                <a:avLst/>
              </a:prstGeom>
              <a:noFill/>
              <a:ln w="9525">
                <a:solidFill>
                  <a:schemeClr val="hlink"/>
                </a:solidFill>
                <a:round/>
                <a:headEnd/>
                <a:tailEnd/>
              </a:ln>
            </p:spPr>
            <p:txBody>
              <a:bodyPr/>
              <a:lstStyle/>
              <a:p>
                <a:endParaRPr lang="zh-CN" altLang="en-US"/>
              </a:p>
            </p:txBody>
          </p:sp>
          <p:sp>
            <p:nvSpPr>
              <p:cNvPr id="11" name="直接连接符 83021"/>
              <p:cNvSpPr>
                <a:spLocks noChangeShapeType="1"/>
              </p:cNvSpPr>
              <p:nvPr/>
            </p:nvSpPr>
            <p:spPr bwMode="auto">
              <a:xfrm>
                <a:off x="2972" y="332"/>
                <a:ext cx="70" cy="0"/>
              </a:xfrm>
              <a:prstGeom prst="line">
                <a:avLst/>
              </a:prstGeom>
              <a:noFill/>
              <a:ln w="9525">
                <a:solidFill>
                  <a:schemeClr val="hlink"/>
                </a:solidFill>
                <a:round/>
                <a:headEnd/>
                <a:tailEnd/>
              </a:ln>
            </p:spPr>
            <p:txBody>
              <a:bodyPr/>
              <a:lstStyle/>
              <a:p>
                <a:endParaRPr lang="zh-CN" altLang="en-US"/>
              </a:p>
            </p:txBody>
          </p:sp>
          <p:sp>
            <p:nvSpPr>
              <p:cNvPr id="12" name="直接连接符 83022"/>
              <p:cNvSpPr>
                <a:spLocks noChangeShapeType="1"/>
              </p:cNvSpPr>
              <p:nvPr/>
            </p:nvSpPr>
            <p:spPr bwMode="auto">
              <a:xfrm>
                <a:off x="3078" y="350"/>
                <a:ext cx="0" cy="28"/>
              </a:xfrm>
              <a:prstGeom prst="line">
                <a:avLst/>
              </a:prstGeom>
              <a:noFill/>
              <a:ln w="9525">
                <a:solidFill>
                  <a:schemeClr val="hlink"/>
                </a:solidFill>
                <a:round/>
                <a:headEnd/>
                <a:tailEnd/>
              </a:ln>
            </p:spPr>
            <p:txBody>
              <a:bodyPr/>
              <a:lstStyle/>
              <a:p>
                <a:endParaRPr lang="zh-CN" altLang="en-US"/>
              </a:p>
            </p:txBody>
          </p:sp>
          <p:sp>
            <p:nvSpPr>
              <p:cNvPr id="13" name="直接连接符 83023"/>
              <p:cNvSpPr>
                <a:spLocks noChangeShapeType="1"/>
              </p:cNvSpPr>
              <p:nvPr/>
            </p:nvSpPr>
            <p:spPr bwMode="auto">
              <a:xfrm>
                <a:off x="3306" y="450"/>
                <a:ext cx="0" cy="79"/>
              </a:xfrm>
              <a:prstGeom prst="line">
                <a:avLst/>
              </a:prstGeom>
              <a:noFill/>
              <a:ln w="9525">
                <a:solidFill>
                  <a:schemeClr val="hlink"/>
                </a:solidFill>
                <a:round/>
                <a:headEnd/>
                <a:tailEnd/>
              </a:ln>
            </p:spPr>
            <p:txBody>
              <a:bodyPr/>
              <a:lstStyle/>
              <a:p>
                <a:endParaRPr lang="zh-CN" altLang="en-US"/>
              </a:p>
            </p:txBody>
          </p:sp>
          <p:sp>
            <p:nvSpPr>
              <p:cNvPr id="14" name="直接连接符 83024"/>
              <p:cNvSpPr>
                <a:spLocks noChangeShapeType="1"/>
              </p:cNvSpPr>
              <p:nvPr/>
            </p:nvSpPr>
            <p:spPr bwMode="auto">
              <a:xfrm>
                <a:off x="2166" y="114"/>
                <a:ext cx="0" cy="62"/>
              </a:xfrm>
              <a:prstGeom prst="line">
                <a:avLst/>
              </a:prstGeom>
              <a:noFill/>
              <a:ln w="9525">
                <a:solidFill>
                  <a:schemeClr val="hlink"/>
                </a:solidFill>
                <a:round/>
                <a:headEnd/>
                <a:tailEnd/>
              </a:ln>
            </p:spPr>
            <p:txBody>
              <a:bodyPr/>
              <a:lstStyle/>
              <a:p>
                <a:endParaRPr lang="zh-CN" altLang="en-US"/>
              </a:p>
            </p:txBody>
          </p:sp>
          <p:sp>
            <p:nvSpPr>
              <p:cNvPr id="15" name="直接连接符 83025"/>
              <p:cNvSpPr>
                <a:spLocks noChangeShapeType="1"/>
              </p:cNvSpPr>
              <p:nvPr/>
            </p:nvSpPr>
            <p:spPr bwMode="auto">
              <a:xfrm>
                <a:off x="1938" y="111"/>
                <a:ext cx="0" cy="337"/>
              </a:xfrm>
              <a:prstGeom prst="line">
                <a:avLst/>
              </a:prstGeom>
              <a:noFill/>
              <a:ln w="9525">
                <a:solidFill>
                  <a:schemeClr val="hlink"/>
                </a:solidFill>
                <a:round/>
                <a:headEnd/>
                <a:tailEnd/>
              </a:ln>
            </p:spPr>
            <p:txBody>
              <a:bodyPr/>
              <a:lstStyle/>
              <a:p>
                <a:endParaRPr lang="zh-CN" altLang="en-US"/>
              </a:p>
            </p:txBody>
          </p:sp>
          <p:sp>
            <p:nvSpPr>
              <p:cNvPr id="16" name="直接连接符 83026"/>
              <p:cNvSpPr>
                <a:spLocks noChangeShapeType="1"/>
              </p:cNvSpPr>
              <p:nvPr/>
            </p:nvSpPr>
            <p:spPr bwMode="auto">
              <a:xfrm flipH="1">
                <a:off x="1912" y="332"/>
                <a:ext cx="68" cy="0"/>
              </a:xfrm>
              <a:prstGeom prst="line">
                <a:avLst/>
              </a:prstGeom>
              <a:noFill/>
              <a:ln w="9525">
                <a:solidFill>
                  <a:schemeClr val="hlink"/>
                </a:solidFill>
                <a:round/>
                <a:headEnd/>
                <a:tailEnd/>
              </a:ln>
            </p:spPr>
            <p:txBody>
              <a:bodyPr/>
              <a:lstStyle/>
              <a:p>
                <a:endParaRPr lang="zh-CN" altLang="en-US"/>
              </a:p>
            </p:txBody>
          </p:sp>
          <p:sp>
            <p:nvSpPr>
              <p:cNvPr id="17" name="直接连接符 83027"/>
              <p:cNvSpPr>
                <a:spLocks noChangeShapeType="1"/>
              </p:cNvSpPr>
              <p:nvPr/>
            </p:nvSpPr>
            <p:spPr bwMode="auto">
              <a:xfrm>
                <a:off x="1778" y="332"/>
                <a:ext cx="60" cy="0"/>
              </a:xfrm>
              <a:prstGeom prst="line">
                <a:avLst/>
              </a:prstGeom>
              <a:noFill/>
              <a:ln w="9525">
                <a:solidFill>
                  <a:schemeClr val="hlink"/>
                </a:solidFill>
                <a:round/>
                <a:headEnd/>
                <a:tailEnd/>
              </a:ln>
            </p:spPr>
            <p:txBody>
              <a:bodyPr/>
              <a:lstStyle/>
              <a:p>
                <a:endParaRPr lang="zh-CN" altLang="en-US"/>
              </a:p>
            </p:txBody>
          </p:sp>
          <p:sp>
            <p:nvSpPr>
              <p:cNvPr id="18" name="直接连接符 83028"/>
              <p:cNvSpPr>
                <a:spLocks noChangeShapeType="1"/>
              </p:cNvSpPr>
              <p:nvPr/>
            </p:nvSpPr>
            <p:spPr bwMode="auto">
              <a:xfrm flipH="1">
                <a:off x="1578" y="332"/>
                <a:ext cx="82" cy="0"/>
              </a:xfrm>
              <a:prstGeom prst="line">
                <a:avLst/>
              </a:prstGeom>
              <a:noFill/>
              <a:ln w="9525">
                <a:solidFill>
                  <a:schemeClr val="hlink"/>
                </a:solidFill>
                <a:round/>
                <a:headEnd/>
                <a:tailEnd/>
              </a:ln>
            </p:spPr>
            <p:txBody>
              <a:bodyPr/>
              <a:lstStyle/>
              <a:p>
                <a:endParaRPr lang="zh-CN" altLang="en-US"/>
              </a:p>
            </p:txBody>
          </p:sp>
          <p:sp>
            <p:nvSpPr>
              <p:cNvPr id="19" name="直接连接符 83029"/>
              <p:cNvSpPr>
                <a:spLocks noChangeShapeType="1"/>
              </p:cNvSpPr>
              <p:nvPr/>
            </p:nvSpPr>
            <p:spPr bwMode="auto">
              <a:xfrm>
                <a:off x="1208" y="332"/>
                <a:ext cx="348" cy="0"/>
              </a:xfrm>
              <a:prstGeom prst="line">
                <a:avLst/>
              </a:prstGeom>
              <a:noFill/>
              <a:ln w="9525">
                <a:solidFill>
                  <a:schemeClr val="hlink"/>
                </a:solidFill>
                <a:round/>
                <a:headEnd/>
                <a:tailEnd/>
              </a:ln>
            </p:spPr>
            <p:txBody>
              <a:bodyPr/>
              <a:lstStyle/>
              <a:p>
                <a:endParaRPr lang="zh-CN" altLang="en-US"/>
              </a:p>
            </p:txBody>
          </p:sp>
          <p:sp>
            <p:nvSpPr>
              <p:cNvPr id="20" name="直接连接符 83030"/>
              <p:cNvSpPr>
                <a:spLocks noChangeShapeType="1"/>
              </p:cNvSpPr>
              <p:nvPr/>
            </p:nvSpPr>
            <p:spPr bwMode="auto">
              <a:xfrm>
                <a:off x="1480" y="234"/>
                <a:ext cx="0" cy="298"/>
              </a:xfrm>
              <a:prstGeom prst="line">
                <a:avLst/>
              </a:prstGeom>
              <a:noFill/>
              <a:ln w="9525">
                <a:solidFill>
                  <a:schemeClr val="hlink"/>
                </a:solidFill>
                <a:round/>
                <a:headEnd/>
                <a:tailEnd/>
              </a:ln>
            </p:spPr>
            <p:txBody>
              <a:bodyPr/>
              <a:lstStyle/>
              <a:p>
                <a:endParaRPr lang="zh-CN" altLang="en-US"/>
              </a:p>
            </p:txBody>
          </p:sp>
          <p:sp>
            <p:nvSpPr>
              <p:cNvPr id="21" name="直接连接符 83031"/>
              <p:cNvSpPr>
                <a:spLocks noChangeShapeType="1"/>
              </p:cNvSpPr>
              <p:nvPr/>
            </p:nvSpPr>
            <p:spPr bwMode="auto">
              <a:xfrm>
                <a:off x="1254" y="252"/>
                <a:ext cx="0" cy="156"/>
              </a:xfrm>
              <a:prstGeom prst="line">
                <a:avLst/>
              </a:prstGeom>
              <a:noFill/>
              <a:ln w="9525">
                <a:solidFill>
                  <a:schemeClr val="hlink"/>
                </a:solidFill>
                <a:round/>
                <a:headEnd/>
                <a:tailEnd/>
              </a:ln>
            </p:spPr>
            <p:txBody>
              <a:bodyPr/>
              <a:lstStyle/>
              <a:p>
                <a:endParaRPr lang="zh-CN" altLang="en-US"/>
              </a:p>
            </p:txBody>
          </p:sp>
          <p:sp>
            <p:nvSpPr>
              <p:cNvPr id="22" name="直接连接符 83032"/>
              <p:cNvSpPr>
                <a:spLocks noChangeShapeType="1"/>
              </p:cNvSpPr>
              <p:nvPr/>
            </p:nvSpPr>
            <p:spPr bwMode="auto">
              <a:xfrm flipH="1" flipV="1">
                <a:off x="1482" y="109"/>
                <a:ext cx="0" cy="27"/>
              </a:xfrm>
              <a:prstGeom prst="line">
                <a:avLst/>
              </a:prstGeom>
              <a:noFill/>
              <a:ln w="9525">
                <a:solidFill>
                  <a:schemeClr val="hlink"/>
                </a:solidFill>
                <a:round/>
                <a:headEnd/>
                <a:tailEnd/>
              </a:ln>
            </p:spPr>
            <p:txBody>
              <a:bodyPr/>
              <a:lstStyle/>
              <a:p>
                <a:endParaRPr lang="zh-CN" altLang="en-US"/>
              </a:p>
            </p:txBody>
          </p:sp>
          <p:sp>
            <p:nvSpPr>
              <p:cNvPr id="23" name="直接连接符 83033"/>
              <p:cNvSpPr>
                <a:spLocks noChangeShapeType="1"/>
              </p:cNvSpPr>
              <p:nvPr/>
            </p:nvSpPr>
            <p:spPr bwMode="auto">
              <a:xfrm>
                <a:off x="1710" y="180"/>
                <a:ext cx="0" cy="96"/>
              </a:xfrm>
              <a:prstGeom prst="line">
                <a:avLst/>
              </a:prstGeom>
              <a:noFill/>
              <a:ln w="9525">
                <a:solidFill>
                  <a:schemeClr val="hlink"/>
                </a:solidFill>
                <a:round/>
                <a:headEnd/>
                <a:tailEnd/>
              </a:ln>
            </p:spPr>
            <p:txBody>
              <a:bodyPr/>
              <a:lstStyle/>
              <a:p>
                <a:endParaRPr lang="zh-CN" altLang="en-US"/>
              </a:p>
            </p:txBody>
          </p:sp>
          <p:sp>
            <p:nvSpPr>
              <p:cNvPr id="24" name="直接连接符 83034"/>
              <p:cNvSpPr>
                <a:spLocks noChangeShapeType="1"/>
              </p:cNvSpPr>
              <p:nvPr/>
            </p:nvSpPr>
            <p:spPr bwMode="auto">
              <a:xfrm flipV="1">
                <a:off x="1710" y="111"/>
                <a:ext cx="0" cy="22"/>
              </a:xfrm>
              <a:prstGeom prst="line">
                <a:avLst/>
              </a:prstGeom>
              <a:noFill/>
              <a:ln w="9525">
                <a:solidFill>
                  <a:schemeClr val="hlink"/>
                </a:solidFill>
                <a:round/>
                <a:headEnd/>
                <a:tailEnd/>
              </a:ln>
            </p:spPr>
            <p:txBody>
              <a:bodyPr/>
              <a:lstStyle/>
              <a:p>
                <a:endParaRPr lang="zh-CN" altLang="en-US"/>
              </a:p>
            </p:txBody>
          </p:sp>
        </p:grpSp>
      </p:grpSp>
      <p:sp>
        <p:nvSpPr>
          <p:cNvPr id="92" name="矩形 83035"/>
          <p:cNvSpPr>
            <a:spLocks noChangeArrowheads="1"/>
          </p:cNvSpPr>
          <p:nvPr/>
        </p:nvSpPr>
        <p:spPr bwMode="auto">
          <a:xfrm>
            <a:off x="0" y="0"/>
            <a:ext cx="608013" cy="4876800"/>
          </a:xfrm>
          <a:prstGeom prst="rect">
            <a:avLst/>
          </a:prstGeom>
          <a:solidFill>
            <a:schemeClr val="accent1"/>
          </a:solidFill>
          <a:ln>
            <a:noFill/>
          </a:ln>
        </p:spPr>
        <p:txBody>
          <a:bodyPr wrap="none" anchor="ct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algn="ctr" eaLnBrk="1" hangingPunct="1">
              <a:defRPr/>
            </a:pPr>
            <a:endParaRPr lang="zh-TW" altLang="en-US" sz="2400" b="0">
              <a:solidFill>
                <a:schemeClr val="tx1"/>
              </a:solidFill>
              <a:latin typeface="Times New Roman" panose="02020603050405020304" pitchFamily="18" charset="0"/>
            </a:endParaRPr>
          </a:p>
        </p:txBody>
      </p:sp>
      <p:pic>
        <p:nvPicPr>
          <p:cNvPr id="93" name="图片 83036" descr="ai logo"/>
          <p:cNvPicPr>
            <a:picLocks noChangeAspect="1" noChangeArrowheads="1"/>
          </p:cNvPicPr>
          <p:nvPr/>
        </p:nvPicPr>
        <p:blipFill>
          <a:blip r:embed="rId2" cstate="print"/>
          <a:srcRect/>
          <a:stretch>
            <a:fillRect/>
          </a:stretch>
        </p:blipFill>
        <p:spPr bwMode="auto">
          <a:xfrm>
            <a:off x="5334000" y="3505200"/>
            <a:ext cx="3810000" cy="3032125"/>
          </a:xfrm>
          <a:prstGeom prst="rect">
            <a:avLst/>
          </a:prstGeom>
          <a:noFill/>
          <a:ln w="9525">
            <a:noFill/>
            <a:miter lim="800000"/>
            <a:headEnd/>
            <a:tailEnd/>
          </a:ln>
        </p:spPr>
      </p:pic>
      <p:sp>
        <p:nvSpPr>
          <p:cNvPr id="94" name="矩形 83037"/>
          <p:cNvSpPr>
            <a:spLocks noChangeArrowheads="1"/>
          </p:cNvSpPr>
          <p:nvPr/>
        </p:nvSpPr>
        <p:spPr bwMode="auto">
          <a:xfrm>
            <a:off x="76200" y="762000"/>
            <a:ext cx="8991600" cy="838200"/>
          </a:xfrm>
          <a:prstGeom prst="rect">
            <a:avLst/>
          </a:prstGeom>
          <a:noFill/>
          <a:ln w="57150">
            <a:solidFill>
              <a:schemeClr val="hlink"/>
            </a:solidFill>
            <a:miter lim="800000"/>
            <a:headEnd/>
            <a:tailEnd/>
          </a:ln>
        </p:spPr>
        <p:txBody>
          <a:bodyPr wrap="none" anchor="ct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algn="ctr" eaLnBrk="1" hangingPunct="1">
              <a:defRPr/>
            </a:pPr>
            <a:endParaRPr lang="zh-CN" altLang="zh-CN" sz="2400" b="0">
              <a:solidFill>
                <a:schemeClr val="tx1"/>
              </a:solidFill>
              <a:latin typeface="Arial" panose="020B0604020202020204" pitchFamily="34" charset="0"/>
              <a:ea typeface="宋体" panose="02010600030101010101" pitchFamily="2" charset="-122"/>
            </a:endParaRPr>
          </a:p>
        </p:txBody>
      </p:sp>
      <p:grpSp>
        <p:nvGrpSpPr>
          <p:cNvPr id="95" name="组合 83038"/>
          <p:cNvGrpSpPr>
            <a:grpSpLocks/>
          </p:cNvGrpSpPr>
          <p:nvPr/>
        </p:nvGrpSpPr>
        <p:grpSpPr bwMode="auto">
          <a:xfrm>
            <a:off x="304800" y="0"/>
            <a:ext cx="3276600" cy="2133600"/>
            <a:chOff x="336" y="0"/>
            <a:chExt cx="2064" cy="1344"/>
          </a:xfrm>
        </p:grpSpPr>
        <p:sp>
          <p:nvSpPr>
            <p:cNvPr id="96" name="矩形 83039"/>
            <p:cNvSpPr>
              <a:spLocks noChangeArrowheads="1"/>
            </p:cNvSpPr>
            <p:nvPr/>
          </p:nvSpPr>
          <p:spPr bwMode="auto">
            <a:xfrm>
              <a:off x="1008" y="672"/>
              <a:ext cx="336" cy="336"/>
            </a:xfrm>
            <a:prstGeom prst="rect">
              <a:avLst/>
            </a:prstGeom>
            <a:no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sp>
          <p:nvSpPr>
            <p:cNvPr id="97" name="矩形 83040"/>
            <p:cNvSpPr>
              <a:spLocks noChangeArrowheads="1"/>
            </p:cNvSpPr>
            <p:nvPr/>
          </p:nvSpPr>
          <p:spPr bwMode="auto">
            <a:xfrm>
              <a:off x="1344" y="1008"/>
              <a:ext cx="336" cy="336"/>
            </a:xfrm>
            <a:prstGeom prst="rect">
              <a:avLst/>
            </a:prstGeom>
            <a:no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sp>
          <p:nvSpPr>
            <p:cNvPr id="98" name="矩形 83041"/>
            <p:cNvSpPr>
              <a:spLocks noChangeArrowheads="1"/>
            </p:cNvSpPr>
            <p:nvPr/>
          </p:nvSpPr>
          <p:spPr bwMode="auto">
            <a:xfrm>
              <a:off x="1728" y="336"/>
              <a:ext cx="336" cy="336"/>
            </a:xfrm>
            <a:prstGeom prst="rect">
              <a:avLst/>
            </a:prstGeom>
            <a:no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sp>
          <p:nvSpPr>
            <p:cNvPr id="99" name="矩形 83042"/>
            <p:cNvSpPr>
              <a:spLocks noChangeArrowheads="1"/>
            </p:cNvSpPr>
            <p:nvPr/>
          </p:nvSpPr>
          <p:spPr bwMode="auto">
            <a:xfrm>
              <a:off x="2064" y="672"/>
              <a:ext cx="336" cy="336"/>
            </a:xfrm>
            <a:prstGeom prst="rect">
              <a:avLst/>
            </a:prstGeom>
            <a:no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sp>
          <p:nvSpPr>
            <p:cNvPr id="100" name="矩形 83043"/>
            <p:cNvSpPr>
              <a:spLocks noChangeArrowheads="1"/>
            </p:cNvSpPr>
            <p:nvPr/>
          </p:nvSpPr>
          <p:spPr bwMode="auto">
            <a:xfrm>
              <a:off x="672" y="336"/>
              <a:ext cx="336" cy="336"/>
            </a:xfrm>
            <a:prstGeom prst="rect">
              <a:avLst/>
            </a:prstGeom>
            <a:no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sp>
          <p:nvSpPr>
            <p:cNvPr id="101" name="矩形 83044"/>
            <p:cNvSpPr>
              <a:spLocks noChangeArrowheads="1"/>
            </p:cNvSpPr>
            <p:nvPr/>
          </p:nvSpPr>
          <p:spPr bwMode="auto">
            <a:xfrm>
              <a:off x="336" y="0"/>
              <a:ext cx="336" cy="336"/>
            </a:xfrm>
            <a:prstGeom prst="rect">
              <a:avLst/>
            </a:prstGeom>
            <a:no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grpSp>
      <p:sp>
        <p:nvSpPr>
          <p:cNvPr id="102" name="矩形 83045"/>
          <p:cNvSpPr>
            <a:spLocks noChangeArrowheads="1"/>
          </p:cNvSpPr>
          <p:nvPr/>
        </p:nvSpPr>
        <p:spPr bwMode="auto">
          <a:xfrm>
            <a:off x="1371600" y="1066800"/>
            <a:ext cx="533400" cy="533400"/>
          </a:xfrm>
          <a:prstGeom prst="rect">
            <a:avLst/>
          </a:prstGeom>
          <a:solidFill>
            <a:schemeClr val="accent2"/>
          </a:solid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sp>
        <p:nvSpPr>
          <p:cNvPr id="103" name="矩形 83046"/>
          <p:cNvSpPr>
            <a:spLocks noChangeArrowheads="1"/>
          </p:cNvSpPr>
          <p:nvPr/>
        </p:nvSpPr>
        <p:spPr bwMode="auto">
          <a:xfrm>
            <a:off x="1905000" y="1600200"/>
            <a:ext cx="533400" cy="533400"/>
          </a:xfrm>
          <a:prstGeom prst="rect">
            <a:avLst/>
          </a:prstGeom>
          <a:solidFill>
            <a:schemeClr val="accent1"/>
          </a:solid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sp>
        <p:nvSpPr>
          <p:cNvPr id="104" name="矩形 83047"/>
          <p:cNvSpPr>
            <a:spLocks noChangeArrowheads="1"/>
          </p:cNvSpPr>
          <p:nvPr/>
        </p:nvSpPr>
        <p:spPr bwMode="auto">
          <a:xfrm>
            <a:off x="2514600" y="533400"/>
            <a:ext cx="533400" cy="533400"/>
          </a:xfrm>
          <a:prstGeom prst="rect">
            <a:avLst/>
          </a:prstGeom>
          <a:solidFill>
            <a:schemeClr val="accent1"/>
          </a:solid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sp>
        <p:nvSpPr>
          <p:cNvPr id="105" name="矩形 83048"/>
          <p:cNvSpPr>
            <a:spLocks noChangeArrowheads="1"/>
          </p:cNvSpPr>
          <p:nvPr/>
        </p:nvSpPr>
        <p:spPr bwMode="auto">
          <a:xfrm>
            <a:off x="3068638" y="1066800"/>
            <a:ext cx="588962" cy="609600"/>
          </a:xfrm>
          <a:prstGeom prst="rect">
            <a:avLst/>
          </a:prstGeom>
          <a:solidFill>
            <a:schemeClr val="bg2"/>
          </a:solid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sp>
        <p:nvSpPr>
          <p:cNvPr id="106" name="矩形 83049"/>
          <p:cNvSpPr>
            <a:spLocks noChangeArrowheads="1"/>
          </p:cNvSpPr>
          <p:nvPr/>
        </p:nvSpPr>
        <p:spPr bwMode="auto">
          <a:xfrm>
            <a:off x="838200" y="533400"/>
            <a:ext cx="533400" cy="533400"/>
          </a:xfrm>
          <a:prstGeom prst="rect">
            <a:avLst/>
          </a:prstGeom>
          <a:solidFill>
            <a:schemeClr val="tx2"/>
          </a:solid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sp>
        <p:nvSpPr>
          <p:cNvPr id="107" name="矩形 83050"/>
          <p:cNvSpPr>
            <a:spLocks noChangeArrowheads="1"/>
          </p:cNvSpPr>
          <p:nvPr/>
        </p:nvSpPr>
        <p:spPr bwMode="auto">
          <a:xfrm>
            <a:off x="304800" y="0"/>
            <a:ext cx="533400" cy="533400"/>
          </a:xfrm>
          <a:prstGeom prst="rect">
            <a:avLst/>
          </a:prstGeom>
          <a:solidFill>
            <a:schemeClr val="bg2"/>
          </a:solid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grpSp>
        <p:nvGrpSpPr>
          <p:cNvPr id="108" name="组合 83051"/>
          <p:cNvGrpSpPr>
            <a:grpSpLocks/>
          </p:cNvGrpSpPr>
          <p:nvPr/>
        </p:nvGrpSpPr>
        <p:grpSpPr bwMode="auto">
          <a:xfrm>
            <a:off x="3048000" y="3352800"/>
            <a:ext cx="3276600" cy="211138"/>
            <a:chOff x="1824" y="2640"/>
            <a:chExt cx="2064" cy="133"/>
          </a:xfrm>
        </p:grpSpPr>
        <p:sp>
          <p:nvSpPr>
            <p:cNvPr id="109" name="直接连接符 83052"/>
            <p:cNvSpPr>
              <a:spLocks noChangeShapeType="1"/>
            </p:cNvSpPr>
            <p:nvPr/>
          </p:nvSpPr>
          <p:spPr bwMode="auto">
            <a:xfrm>
              <a:off x="1824" y="2711"/>
              <a:ext cx="2064" cy="0"/>
            </a:xfrm>
            <a:prstGeom prst="line">
              <a:avLst/>
            </a:prstGeom>
            <a:noFill/>
            <a:ln w="38100">
              <a:solidFill>
                <a:schemeClr val="hlink"/>
              </a:solidFill>
              <a:round/>
              <a:headEnd/>
              <a:tailEnd/>
            </a:ln>
          </p:spPr>
          <p:txBody>
            <a:bodyPr/>
            <a:lstStyle/>
            <a:p>
              <a:endParaRPr lang="zh-CN" altLang="en-US"/>
            </a:p>
          </p:txBody>
        </p:sp>
        <p:sp>
          <p:nvSpPr>
            <p:cNvPr id="110" name="矩形 83053"/>
            <p:cNvSpPr>
              <a:spLocks noChangeArrowheads="1"/>
            </p:cNvSpPr>
            <p:nvPr/>
          </p:nvSpPr>
          <p:spPr bwMode="auto">
            <a:xfrm>
              <a:off x="2592" y="2640"/>
              <a:ext cx="133" cy="133"/>
            </a:xfrm>
            <a:prstGeom prst="rect">
              <a:avLst/>
            </a:prstGeom>
            <a:solidFill>
              <a:schemeClr val="accent2"/>
            </a:solidFill>
            <a:ln w="28575">
              <a:solidFill>
                <a:schemeClr val="hlink"/>
              </a:solidFill>
              <a:miter lim="800000"/>
              <a:headEnd/>
              <a:tailEnd/>
            </a:ln>
          </p:spPr>
          <p:txBody>
            <a:bodyPr wrap="none" anchor="ct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algn="ctr" eaLnBrk="1" hangingPunct="1">
                <a:defRPr/>
              </a:pPr>
              <a:endParaRPr lang="zh-CN" altLang="zh-CN" sz="2400" b="0">
                <a:solidFill>
                  <a:schemeClr val="tx1"/>
                </a:solidFill>
                <a:latin typeface="Arial" panose="020B0604020202020204" pitchFamily="34" charset="0"/>
                <a:ea typeface="宋体" panose="02010600030101010101" pitchFamily="2" charset="-122"/>
              </a:endParaRPr>
            </a:p>
          </p:txBody>
        </p:sp>
        <p:sp>
          <p:nvSpPr>
            <p:cNvPr id="111" name="矩形 83054"/>
            <p:cNvSpPr>
              <a:spLocks noChangeArrowheads="1"/>
            </p:cNvSpPr>
            <p:nvPr/>
          </p:nvSpPr>
          <p:spPr bwMode="auto">
            <a:xfrm>
              <a:off x="2784" y="2640"/>
              <a:ext cx="133" cy="133"/>
            </a:xfrm>
            <a:prstGeom prst="rect">
              <a:avLst/>
            </a:prstGeom>
            <a:solidFill>
              <a:schemeClr val="bg2"/>
            </a:solidFill>
            <a:ln w="28575">
              <a:solidFill>
                <a:schemeClr val="hlink"/>
              </a:solidFill>
              <a:miter lim="800000"/>
              <a:headEnd/>
              <a:tailEnd/>
            </a:ln>
          </p:spPr>
          <p:txBody>
            <a:bodyPr wrap="none" anchor="ct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algn="ctr" eaLnBrk="1" hangingPunct="1">
                <a:defRPr/>
              </a:pPr>
              <a:endParaRPr lang="zh-CN" altLang="zh-CN" sz="2400" b="0">
                <a:solidFill>
                  <a:schemeClr val="tx1"/>
                </a:solidFill>
                <a:latin typeface="Arial" panose="020B0604020202020204" pitchFamily="34" charset="0"/>
                <a:ea typeface="宋体" panose="02010600030101010101" pitchFamily="2" charset="-122"/>
              </a:endParaRPr>
            </a:p>
          </p:txBody>
        </p:sp>
        <p:sp>
          <p:nvSpPr>
            <p:cNvPr id="112" name="矩形 83055"/>
            <p:cNvSpPr>
              <a:spLocks noChangeArrowheads="1"/>
            </p:cNvSpPr>
            <p:nvPr/>
          </p:nvSpPr>
          <p:spPr bwMode="auto">
            <a:xfrm>
              <a:off x="2976" y="2640"/>
              <a:ext cx="133" cy="133"/>
            </a:xfrm>
            <a:prstGeom prst="rect">
              <a:avLst/>
            </a:prstGeom>
            <a:solidFill>
              <a:schemeClr val="accent1"/>
            </a:solidFill>
            <a:ln w="28575">
              <a:solidFill>
                <a:schemeClr val="hlink"/>
              </a:solidFill>
              <a:miter lim="800000"/>
              <a:headEnd/>
              <a:tailEnd/>
            </a:ln>
          </p:spPr>
          <p:txBody>
            <a:bodyPr wrap="none" anchor="ct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algn="ctr" eaLnBrk="1" hangingPunct="1">
                <a:defRPr/>
              </a:pPr>
              <a:endParaRPr lang="zh-CN" altLang="zh-CN" sz="2400" b="0">
                <a:solidFill>
                  <a:schemeClr val="tx1"/>
                </a:solidFill>
                <a:latin typeface="Arial" panose="020B0604020202020204" pitchFamily="34" charset="0"/>
                <a:ea typeface="宋体" panose="02010600030101010101" pitchFamily="2" charset="-122"/>
              </a:endParaRPr>
            </a:p>
          </p:txBody>
        </p:sp>
      </p:grpSp>
      <p:pic>
        <p:nvPicPr>
          <p:cNvPr id="113" name="图片 83056" descr="earth"/>
          <p:cNvPicPr>
            <a:picLocks noChangeAspect="1" noChangeArrowheads="1"/>
          </p:cNvPicPr>
          <p:nvPr/>
        </p:nvPicPr>
        <p:blipFill>
          <a:blip r:embed="rId3" cstate="print">
            <a:clrChange>
              <a:clrFrom>
                <a:srgbClr val="000000"/>
              </a:clrFrom>
              <a:clrTo>
                <a:srgbClr val="000000">
                  <a:alpha val="0"/>
                </a:srgbClr>
              </a:clrTo>
            </a:clrChange>
          </a:blip>
          <a:srcRect/>
          <a:stretch>
            <a:fillRect/>
          </a:stretch>
        </p:blipFill>
        <p:spPr bwMode="auto">
          <a:xfrm>
            <a:off x="7772400" y="609600"/>
            <a:ext cx="914400" cy="854075"/>
          </a:xfrm>
          <a:prstGeom prst="rect">
            <a:avLst/>
          </a:prstGeom>
          <a:noFill/>
          <a:ln w="9525">
            <a:noFill/>
            <a:miter lim="800000"/>
            <a:headEnd/>
            <a:tailEnd/>
          </a:ln>
        </p:spPr>
      </p:pic>
      <p:sp>
        <p:nvSpPr>
          <p:cNvPr id="114" name="矩形 83057"/>
          <p:cNvSpPr>
            <a:spLocks noChangeArrowheads="1"/>
          </p:cNvSpPr>
          <p:nvPr userDrawn="1"/>
        </p:nvSpPr>
        <p:spPr bwMode="auto">
          <a:xfrm>
            <a:off x="0" y="762000"/>
            <a:ext cx="9144000" cy="838200"/>
          </a:xfrm>
          <a:prstGeom prst="rect">
            <a:avLst/>
          </a:prstGeom>
          <a:noFill/>
          <a:ln w="57150">
            <a:solidFill>
              <a:schemeClr val="hlink"/>
            </a:solidFill>
            <a:miter lim="800000"/>
            <a:headEnd/>
            <a:tailEnd/>
          </a:ln>
        </p:spPr>
        <p:txBody>
          <a:bodyPr wrap="none" anchor="ct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algn="ctr" eaLnBrk="1" hangingPunct="1">
              <a:defRPr/>
            </a:pPr>
            <a:endParaRPr lang="zh-CN" altLang="zh-CN" sz="2400" b="0">
              <a:solidFill>
                <a:schemeClr val="tx1"/>
              </a:solidFill>
              <a:latin typeface="Arial" panose="020B0604020202020204" pitchFamily="34" charset="0"/>
              <a:ea typeface="宋体" panose="02010600030101010101" pitchFamily="2" charset="-122"/>
            </a:endParaRPr>
          </a:p>
        </p:txBody>
      </p:sp>
      <p:grpSp>
        <p:nvGrpSpPr>
          <p:cNvPr id="115" name="组合 83058"/>
          <p:cNvGrpSpPr>
            <a:grpSpLocks/>
          </p:cNvGrpSpPr>
          <p:nvPr userDrawn="1"/>
        </p:nvGrpSpPr>
        <p:grpSpPr bwMode="auto">
          <a:xfrm>
            <a:off x="304800" y="0"/>
            <a:ext cx="3276600" cy="2133600"/>
            <a:chOff x="336" y="0"/>
            <a:chExt cx="2064" cy="1344"/>
          </a:xfrm>
        </p:grpSpPr>
        <p:sp>
          <p:nvSpPr>
            <p:cNvPr id="116" name="矩形 83059"/>
            <p:cNvSpPr>
              <a:spLocks noChangeArrowheads="1"/>
            </p:cNvSpPr>
            <p:nvPr/>
          </p:nvSpPr>
          <p:spPr bwMode="auto">
            <a:xfrm>
              <a:off x="1008" y="672"/>
              <a:ext cx="336" cy="336"/>
            </a:xfrm>
            <a:prstGeom prst="rect">
              <a:avLst/>
            </a:prstGeom>
            <a:no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sp>
          <p:nvSpPr>
            <p:cNvPr id="117" name="矩形 83060"/>
            <p:cNvSpPr>
              <a:spLocks noChangeArrowheads="1"/>
            </p:cNvSpPr>
            <p:nvPr/>
          </p:nvSpPr>
          <p:spPr bwMode="auto">
            <a:xfrm>
              <a:off x="1344" y="1008"/>
              <a:ext cx="336" cy="336"/>
            </a:xfrm>
            <a:prstGeom prst="rect">
              <a:avLst/>
            </a:prstGeom>
            <a:no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sp>
          <p:nvSpPr>
            <p:cNvPr id="118" name="矩形 83061"/>
            <p:cNvSpPr>
              <a:spLocks noChangeArrowheads="1"/>
            </p:cNvSpPr>
            <p:nvPr/>
          </p:nvSpPr>
          <p:spPr bwMode="auto">
            <a:xfrm>
              <a:off x="1728" y="336"/>
              <a:ext cx="336" cy="336"/>
            </a:xfrm>
            <a:prstGeom prst="rect">
              <a:avLst/>
            </a:prstGeom>
            <a:no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sp>
          <p:nvSpPr>
            <p:cNvPr id="119" name="矩形 83062"/>
            <p:cNvSpPr>
              <a:spLocks noChangeArrowheads="1"/>
            </p:cNvSpPr>
            <p:nvPr/>
          </p:nvSpPr>
          <p:spPr bwMode="auto">
            <a:xfrm>
              <a:off x="2064" y="672"/>
              <a:ext cx="336" cy="336"/>
            </a:xfrm>
            <a:prstGeom prst="rect">
              <a:avLst/>
            </a:prstGeom>
            <a:no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sp>
          <p:nvSpPr>
            <p:cNvPr id="120" name="矩形 83063"/>
            <p:cNvSpPr>
              <a:spLocks noChangeArrowheads="1"/>
            </p:cNvSpPr>
            <p:nvPr/>
          </p:nvSpPr>
          <p:spPr bwMode="auto">
            <a:xfrm>
              <a:off x="672" y="336"/>
              <a:ext cx="336" cy="336"/>
            </a:xfrm>
            <a:prstGeom prst="rect">
              <a:avLst/>
            </a:prstGeom>
            <a:no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sp>
          <p:nvSpPr>
            <p:cNvPr id="121" name="矩形 83064"/>
            <p:cNvSpPr>
              <a:spLocks noChangeArrowheads="1"/>
            </p:cNvSpPr>
            <p:nvPr/>
          </p:nvSpPr>
          <p:spPr bwMode="auto">
            <a:xfrm>
              <a:off x="336" y="0"/>
              <a:ext cx="336" cy="336"/>
            </a:xfrm>
            <a:prstGeom prst="rect">
              <a:avLst/>
            </a:prstGeom>
            <a:no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grpSp>
      <p:sp>
        <p:nvSpPr>
          <p:cNvPr id="122" name="矩形 83065"/>
          <p:cNvSpPr>
            <a:spLocks noChangeArrowheads="1"/>
          </p:cNvSpPr>
          <p:nvPr userDrawn="1"/>
        </p:nvSpPr>
        <p:spPr bwMode="auto">
          <a:xfrm>
            <a:off x="1371600" y="1066800"/>
            <a:ext cx="533400" cy="533400"/>
          </a:xfrm>
          <a:prstGeom prst="rect">
            <a:avLst/>
          </a:prstGeom>
          <a:solidFill>
            <a:schemeClr val="accent2"/>
          </a:solid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sp>
        <p:nvSpPr>
          <p:cNvPr id="123" name="矩形 83066"/>
          <p:cNvSpPr>
            <a:spLocks noChangeArrowheads="1"/>
          </p:cNvSpPr>
          <p:nvPr userDrawn="1"/>
        </p:nvSpPr>
        <p:spPr bwMode="auto">
          <a:xfrm>
            <a:off x="1905000" y="1600200"/>
            <a:ext cx="533400" cy="533400"/>
          </a:xfrm>
          <a:prstGeom prst="rect">
            <a:avLst/>
          </a:prstGeom>
          <a:solidFill>
            <a:schemeClr val="accent1"/>
          </a:solid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sp>
        <p:nvSpPr>
          <p:cNvPr id="124" name="矩形 83067"/>
          <p:cNvSpPr>
            <a:spLocks noChangeArrowheads="1"/>
          </p:cNvSpPr>
          <p:nvPr userDrawn="1"/>
        </p:nvSpPr>
        <p:spPr bwMode="auto">
          <a:xfrm>
            <a:off x="2514600" y="533400"/>
            <a:ext cx="533400" cy="533400"/>
          </a:xfrm>
          <a:prstGeom prst="rect">
            <a:avLst/>
          </a:prstGeom>
          <a:solidFill>
            <a:schemeClr val="accent1"/>
          </a:solid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sp>
        <p:nvSpPr>
          <p:cNvPr id="125" name="矩形 83068"/>
          <p:cNvSpPr>
            <a:spLocks noChangeArrowheads="1"/>
          </p:cNvSpPr>
          <p:nvPr userDrawn="1"/>
        </p:nvSpPr>
        <p:spPr bwMode="auto">
          <a:xfrm>
            <a:off x="3068638" y="1066800"/>
            <a:ext cx="588962" cy="609600"/>
          </a:xfrm>
          <a:prstGeom prst="rect">
            <a:avLst/>
          </a:prstGeom>
          <a:solidFill>
            <a:schemeClr val="bg2"/>
          </a:solid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sp>
        <p:nvSpPr>
          <p:cNvPr id="126" name="矩形 83069"/>
          <p:cNvSpPr>
            <a:spLocks noChangeArrowheads="1"/>
          </p:cNvSpPr>
          <p:nvPr userDrawn="1"/>
        </p:nvSpPr>
        <p:spPr bwMode="auto">
          <a:xfrm>
            <a:off x="838200" y="533400"/>
            <a:ext cx="533400" cy="533400"/>
          </a:xfrm>
          <a:prstGeom prst="rect">
            <a:avLst/>
          </a:prstGeom>
          <a:solidFill>
            <a:schemeClr val="tx2"/>
          </a:solid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sp>
        <p:nvSpPr>
          <p:cNvPr id="127" name="矩形 83070"/>
          <p:cNvSpPr>
            <a:spLocks noChangeArrowheads="1"/>
          </p:cNvSpPr>
          <p:nvPr userDrawn="1"/>
        </p:nvSpPr>
        <p:spPr bwMode="auto">
          <a:xfrm>
            <a:off x="304800" y="0"/>
            <a:ext cx="533400" cy="533400"/>
          </a:xfrm>
          <a:prstGeom prst="rect">
            <a:avLst/>
          </a:prstGeom>
          <a:solidFill>
            <a:schemeClr val="bg2"/>
          </a:solid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grpSp>
        <p:nvGrpSpPr>
          <p:cNvPr id="128" name="组合 83071"/>
          <p:cNvGrpSpPr>
            <a:grpSpLocks/>
          </p:cNvGrpSpPr>
          <p:nvPr userDrawn="1"/>
        </p:nvGrpSpPr>
        <p:grpSpPr bwMode="auto">
          <a:xfrm>
            <a:off x="3048000" y="3352800"/>
            <a:ext cx="3276600" cy="211138"/>
            <a:chOff x="1824" y="2640"/>
            <a:chExt cx="2064" cy="133"/>
          </a:xfrm>
        </p:grpSpPr>
        <p:sp>
          <p:nvSpPr>
            <p:cNvPr id="129" name="直接连接符 83072"/>
            <p:cNvSpPr>
              <a:spLocks noChangeShapeType="1"/>
            </p:cNvSpPr>
            <p:nvPr/>
          </p:nvSpPr>
          <p:spPr bwMode="auto">
            <a:xfrm>
              <a:off x="1824" y="2711"/>
              <a:ext cx="2064" cy="0"/>
            </a:xfrm>
            <a:prstGeom prst="line">
              <a:avLst/>
            </a:prstGeom>
            <a:noFill/>
            <a:ln w="38100">
              <a:solidFill>
                <a:schemeClr val="hlink"/>
              </a:solidFill>
              <a:round/>
              <a:headEnd/>
              <a:tailEnd/>
            </a:ln>
          </p:spPr>
          <p:txBody>
            <a:bodyPr/>
            <a:lstStyle/>
            <a:p>
              <a:endParaRPr lang="zh-CN" altLang="en-US"/>
            </a:p>
          </p:txBody>
        </p:sp>
        <p:sp>
          <p:nvSpPr>
            <p:cNvPr id="130" name="矩形 83073"/>
            <p:cNvSpPr>
              <a:spLocks noChangeArrowheads="1"/>
            </p:cNvSpPr>
            <p:nvPr/>
          </p:nvSpPr>
          <p:spPr bwMode="auto">
            <a:xfrm>
              <a:off x="2592" y="2640"/>
              <a:ext cx="133" cy="133"/>
            </a:xfrm>
            <a:prstGeom prst="rect">
              <a:avLst/>
            </a:prstGeom>
            <a:solidFill>
              <a:schemeClr val="accent2"/>
            </a:solidFill>
            <a:ln w="28575">
              <a:solidFill>
                <a:schemeClr val="hlink"/>
              </a:solidFill>
              <a:miter lim="800000"/>
              <a:headEnd/>
              <a:tailEnd/>
            </a:ln>
          </p:spPr>
          <p:txBody>
            <a:bodyPr wrap="none" anchor="ct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algn="ctr" eaLnBrk="1" hangingPunct="1">
                <a:defRPr/>
              </a:pPr>
              <a:endParaRPr lang="zh-CN" altLang="zh-CN" sz="2400" b="0">
                <a:solidFill>
                  <a:schemeClr val="tx1"/>
                </a:solidFill>
                <a:latin typeface="Arial" panose="020B0604020202020204" pitchFamily="34" charset="0"/>
                <a:ea typeface="宋体" panose="02010600030101010101" pitchFamily="2" charset="-122"/>
              </a:endParaRPr>
            </a:p>
          </p:txBody>
        </p:sp>
        <p:sp>
          <p:nvSpPr>
            <p:cNvPr id="131" name="矩形 83074"/>
            <p:cNvSpPr>
              <a:spLocks noChangeArrowheads="1"/>
            </p:cNvSpPr>
            <p:nvPr/>
          </p:nvSpPr>
          <p:spPr bwMode="auto">
            <a:xfrm>
              <a:off x="2784" y="2640"/>
              <a:ext cx="133" cy="133"/>
            </a:xfrm>
            <a:prstGeom prst="rect">
              <a:avLst/>
            </a:prstGeom>
            <a:solidFill>
              <a:schemeClr val="bg2"/>
            </a:solidFill>
            <a:ln w="28575">
              <a:solidFill>
                <a:schemeClr val="hlink"/>
              </a:solidFill>
              <a:miter lim="800000"/>
              <a:headEnd/>
              <a:tailEnd/>
            </a:ln>
          </p:spPr>
          <p:txBody>
            <a:bodyPr wrap="none" anchor="ct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algn="ctr" eaLnBrk="1" hangingPunct="1">
                <a:defRPr/>
              </a:pPr>
              <a:endParaRPr lang="zh-CN" altLang="zh-CN" sz="2400" b="0">
                <a:solidFill>
                  <a:schemeClr val="tx1"/>
                </a:solidFill>
                <a:latin typeface="Arial" panose="020B0604020202020204" pitchFamily="34" charset="0"/>
                <a:ea typeface="宋体" panose="02010600030101010101" pitchFamily="2" charset="-122"/>
              </a:endParaRPr>
            </a:p>
          </p:txBody>
        </p:sp>
        <p:sp>
          <p:nvSpPr>
            <p:cNvPr id="132" name="矩形 83075"/>
            <p:cNvSpPr>
              <a:spLocks noChangeArrowheads="1"/>
            </p:cNvSpPr>
            <p:nvPr/>
          </p:nvSpPr>
          <p:spPr bwMode="auto">
            <a:xfrm>
              <a:off x="2976" y="2640"/>
              <a:ext cx="133" cy="133"/>
            </a:xfrm>
            <a:prstGeom prst="rect">
              <a:avLst/>
            </a:prstGeom>
            <a:solidFill>
              <a:schemeClr val="accent1"/>
            </a:solidFill>
            <a:ln w="28575">
              <a:solidFill>
                <a:schemeClr val="hlink"/>
              </a:solidFill>
              <a:miter lim="800000"/>
              <a:headEnd/>
              <a:tailEnd/>
            </a:ln>
          </p:spPr>
          <p:txBody>
            <a:bodyPr wrap="none" anchor="ct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algn="ctr" eaLnBrk="1" hangingPunct="1">
                <a:defRPr/>
              </a:pPr>
              <a:endParaRPr lang="zh-CN" altLang="zh-CN" sz="2400" b="0">
                <a:solidFill>
                  <a:schemeClr val="tx1"/>
                </a:solidFill>
                <a:latin typeface="Arial" panose="020B0604020202020204" pitchFamily="34" charset="0"/>
                <a:ea typeface="宋体" panose="02010600030101010101" pitchFamily="2" charset="-122"/>
              </a:endParaRPr>
            </a:p>
          </p:txBody>
        </p:sp>
      </p:grpSp>
    </p:spTree>
  </p:cSld>
  <p:clrMapOvr>
    <a:masterClrMapping/>
  </p:clrMapOvr>
  <p:transition>
    <p:random/>
  </p:transition>
  <p:hf hdr="0" dt="0"/>
</p:sldLayout>
</file>

<file path=ppt/slideLayouts/slideLayout134.xml><?xml version="1.0" encoding="utf-8"?>
<p:sldLayout xmlns:a="http://schemas.openxmlformats.org/drawingml/2006/main" xmlns:r="http://schemas.openxmlformats.org/officeDocument/2006/relationships" xmlns:p="http://schemas.openxmlformats.org/presentationml/2006/main" showMasterSp="0"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idx="1"/>
          </p:nvPr>
        </p:nvSpPr>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灯片编号占位符 82082"/>
          <p:cNvSpPr>
            <a:spLocks noGrp="1"/>
          </p:cNvSpPr>
          <p:nvPr>
            <p:ph type="sldNum" sz="quarter" idx="10"/>
          </p:nvPr>
        </p:nvSpPr>
        <p:spPr>
          <a:ln/>
        </p:spPr>
        <p:txBody>
          <a:bodyPr/>
          <a:lstStyle>
            <a:lvl1pPr>
              <a:defRPr/>
            </a:lvl1pPr>
          </a:lstStyle>
          <a:p>
            <a:fld id="{2DA2D65F-B39E-4A3E-A796-5B46CFC08F8C}" type="slidenum">
              <a:rPr lang="zh-TW" altLang="en-US"/>
              <a:pPr/>
              <a:t>‹#›</a:t>
            </a:fld>
            <a:endParaRPr lang="zh-TW" altLang="en-US"/>
          </a:p>
        </p:txBody>
      </p:sp>
    </p:spTree>
  </p:cSld>
  <p:clrMapOvr>
    <a:masterClrMapping/>
  </p:clrMapOvr>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r>
              <a:rPr lang="zh-CN" altLang="en-US" noProof="1"/>
              <a:t>单击此处编辑母版标题样式</a:t>
            </a:r>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noProof="1"/>
              <a:t>单击此处编辑母版文本样式</a:t>
            </a:r>
          </a:p>
        </p:txBody>
      </p:sp>
      <p:sp>
        <p:nvSpPr>
          <p:cNvPr id="4" name="灯片编号占位符 82082"/>
          <p:cNvSpPr>
            <a:spLocks noGrp="1"/>
          </p:cNvSpPr>
          <p:nvPr>
            <p:ph type="sldNum" sz="quarter" idx="10"/>
          </p:nvPr>
        </p:nvSpPr>
        <p:spPr>
          <a:ln/>
        </p:spPr>
        <p:txBody>
          <a:bodyPr/>
          <a:lstStyle>
            <a:lvl1pPr>
              <a:defRPr/>
            </a:lvl1pPr>
          </a:lstStyle>
          <a:p>
            <a:fld id="{C8E5C714-C6E4-4479-A7F6-9C06E97DE785}" type="slidenum">
              <a:rPr lang="zh-TW" altLang="en-US"/>
              <a:pPr/>
              <a:t>‹#›</a:t>
            </a:fld>
            <a:endParaRPr lang="zh-TW" altLang="en-US"/>
          </a:p>
        </p:txBody>
      </p:sp>
    </p:spTree>
  </p:cSld>
  <p:clrMapOvr>
    <a:masterClrMapping/>
  </p:clrMapOvr>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showMasterSp="0"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sz="half" idx="1"/>
          </p:nvPr>
        </p:nvSpPr>
        <p:spPr>
          <a:xfrm>
            <a:off x="685800" y="1676400"/>
            <a:ext cx="3950049" cy="4776788"/>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4797076" y="1676400"/>
            <a:ext cx="3950049" cy="4776788"/>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灯片编号占位符 82082"/>
          <p:cNvSpPr>
            <a:spLocks noGrp="1"/>
          </p:cNvSpPr>
          <p:nvPr>
            <p:ph type="sldNum" sz="quarter" idx="10"/>
          </p:nvPr>
        </p:nvSpPr>
        <p:spPr>
          <a:ln/>
        </p:spPr>
        <p:txBody>
          <a:bodyPr/>
          <a:lstStyle>
            <a:lvl1pPr>
              <a:defRPr/>
            </a:lvl1pPr>
          </a:lstStyle>
          <a:p>
            <a:fld id="{F00CA874-63BB-475E-8A7B-AA087BDB117D}" type="slidenum">
              <a:rPr lang="zh-TW" altLang="en-US"/>
              <a:pPr/>
              <a:t>‹#›</a:t>
            </a:fld>
            <a:endParaRPr lang="zh-TW" altLang="en-US"/>
          </a:p>
        </p:txBody>
      </p:sp>
    </p:spTree>
  </p:cSld>
  <p:clrMapOvr>
    <a:masterClrMapping/>
  </p:clrMapOvr>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showMasterSp="0"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r>
              <a:rPr lang="zh-CN" altLang="en-US" noProof="1"/>
              <a:t>单击此处编辑母版标题样式</a:t>
            </a:r>
          </a:p>
        </p:txBody>
      </p:sp>
      <p:sp>
        <p:nvSpPr>
          <p:cNvPr id="3" name="文本占位符 2"/>
          <p:cNvSpPr>
            <a:spLocks noGrp="1"/>
          </p:cNvSpPr>
          <p:nvPr>
            <p:ph type="body" idx="1"/>
          </p:nvPr>
        </p:nvSpPr>
        <p:spPr>
          <a:xfrm>
            <a:off x="890081" y="1778438"/>
            <a:ext cx="3655181" cy="823912"/>
          </a:xfrm>
        </p:spPr>
        <p:txBody>
          <a:bodyPr anchor="ctr"/>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noProof="1"/>
              <a:t>单击此处编辑母版文本样式</a:t>
            </a:r>
          </a:p>
        </p:txBody>
      </p:sp>
      <p:sp>
        <p:nvSpPr>
          <p:cNvPr id="4" name="内容占位符 3"/>
          <p:cNvSpPr>
            <a:spLocks noGrp="1"/>
          </p:cNvSpPr>
          <p:nvPr>
            <p:ph sz="half" idx="2"/>
          </p:nvPr>
        </p:nvSpPr>
        <p:spPr>
          <a:xfrm>
            <a:off x="890081" y="2665379"/>
            <a:ext cx="3655181" cy="3524284"/>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文本占位符 4"/>
          <p:cNvSpPr>
            <a:spLocks noGrp="1"/>
          </p:cNvSpPr>
          <p:nvPr>
            <p:ph type="body" sz="quarter" idx="3"/>
          </p:nvPr>
        </p:nvSpPr>
        <p:spPr>
          <a:xfrm>
            <a:off x="4692704" y="1778438"/>
            <a:ext cx="3673182" cy="823912"/>
          </a:xfrm>
        </p:spPr>
        <p:txBody>
          <a:bodyPr anchor="ctr"/>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noProof="1"/>
              <a:t>单击此处编辑母版文本样式</a:t>
            </a:r>
          </a:p>
        </p:txBody>
      </p:sp>
      <p:sp>
        <p:nvSpPr>
          <p:cNvPr id="6" name="内容占位符 5"/>
          <p:cNvSpPr>
            <a:spLocks noGrp="1"/>
          </p:cNvSpPr>
          <p:nvPr>
            <p:ph sz="quarter" idx="4"/>
          </p:nvPr>
        </p:nvSpPr>
        <p:spPr>
          <a:xfrm>
            <a:off x="4692704" y="2665379"/>
            <a:ext cx="3673182" cy="3524284"/>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7" name="灯片编号占位符 82082"/>
          <p:cNvSpPr>
            <a:spLocks noGrp="1"/>
          </p:cNvSpPr>
          <p:nvPr>
            <p:ph type="sldNum" sz="quarter" idx="10"/>
          </p:nvPr>
        </p:nvSpPr>
        <p:spPr>
          <a:ln/>
        </p:spPr>
        <p:txBody>
          <a:bodyPr/>
          <a:lstStyle>
            <a:lvl1pPr>
              <a:defRPr/>
            </a:lvl1pPr>
          </a:lstStyle>
          <a:p>
            <a:fld id="{600BE46A-0DF1-4C66-ACEE-666224D57560}" type="slidenum">
              <a:rPr lang="zh-TW" altLang="en-US"/>
              <a:pPr/>
              <a:t>‹#›</a:t>
            </a:fld>
            <a:endParaRPr lang="zh-TW" altLang="en-US"/>
          </a:p>
        </p:txBody>
      </p:sp>
    </p:spTree>
  </p:cSld>
  <p:clrMapOvr>
    <a:masterClrMapping/>
  </p:clrMapOvr>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showMasterSp="0"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灯片编号占位符 82082"/>
          <p:cNvSpPr>
            <a:spLocks noGrp="1"/>
          </p:cNvSpPr>
          <p:nvPr>
            <p:ph type="sldNum" sz="quarter" idx="10"/>
          </p:nvPr>
        </p:nvSpPr>
        <p:spPr>
          <a:ln/>
        </p:spPr>
        <p:txBody>
          <a:bodyPr/>
          <a:lstStyle>
            <a:lvl1pPr>
              <a:defRPr/>
            </a:lvl1pPr>
          </a:lstStyle>
          <a:p>
            <a:fld id="{5812E3F4-3865-4D9F-8BC3-8A75FE149D5B}" type="slidenum">
              <a:rPr lang="zh-TW" altLang="en-US"/>
              <a:pPr/>
              <a:t>‹#›</a:t>
            </a:fld>
            <a:endParaRPr lang="zh-TW" altLang="en-US"/>
          </a:p>
        </p:txBody>
      </p:sp>
    </p:spTree>
  </p:cSld>
  <p:clrMapOvr>
    <a:masterClrMapping/>
  </p:clrMapOvr>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灯片编号占位符 82082"/>
          <p:cNvSpPr>
            <a:spLocks noGrp="1"/>
          </p:cNvSpPr>
          <p:nvPr>
            <p:ph type="sldNum" sz="quarter" idx="10"/>
          </p:nvPr>
        </p:nvSpPr>
        <p:spPr>
          <a:ln/>
        </p:spPr>
        <p:txBody>
          <a:bodyPr/>
          <a:lstStyle>
            <a:lvl1pPr>
              <a:defRPr/>
            </a:lvl1pPr>
          </a:lstStyle>
          <a:p>
            <a:fld id="{EA8118BD-FF32-47C4-A217-EC031D03529A}" type="slidenum">
              <a:rPr lang="zh-TW" altLang="en-US"/>
              <a:pPr/>
              <a:t>‹#›</a:t>
            </a:fld>
            <a:endParaRPr lang="zh-TW" altLang="en-US"/>
          </a:p>
        </p:txBody>
      </p:sp>
    </p:spTree>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r>
              <a:rPr lang="zh-CN" altLang="en-US" noProof="1"/>
              <a:t>单击此处编辑母版标题样式</a:t>
            </a:r>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noProof="1"/>
              <a:t>单击此处编辑母版文本样式</a:t>
            </a:r>
          </a:p>
        </p:txBody>
      </p:sp>
      <p:sp>
        <p:nvSpPr>
          <p:cNvPr id="4" name="灯片编号占位符 82082"/>
          <p:cNvSpPr>
            <a:spLocks noGrp="1"/>
          </p:cNvSpPr>
          <p:nvPr>
            <p:ph type="sldNum" sz="quarter" idx="10"/>
          </p:nvPr>
        </p:nvSpPr>
        <p:spPr>
          <a:ln/>
        </p:spPr>
        <p:txBody>
          <a:bodyPr/>
          <a:lstStyle>
            <a:lvl1pPr>
              <a:defRPr/>
            </a:lvl1pPr>
          </a:lstStyle>
          <a:p>
            <a:fld id="{E503FB0D-4F5B-4283-81D1-8F4FC149A295}" type="slidenum">
              <a:rPr lang="zh-TW" altLang="en-US"/>
              <a:pPr/>
              <a:t>‹#›</a:t>
            </a:fld>
            <a:endParaRPr lang="zh-TW" altLang="en-US"/>
          </a:p>
        </p:txBody>
      </p:sp>
    </p:spTree>
  </p:cSld>
  <p:clrMapOvr>
    <a:masterClrMapping/>
  </p:clrMapOvr>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noProof="1"/>
              <a:t>单击此处编辑母版标题样式</a:t>
            </a:r>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noProof="1"/>
              <a:t>单击此处编辑母版文本样式</a:t>
            </a:r>
          </a:p>
        </p:txBody>
      </p:sp>
      <p:sp>
        <p:nvSpPr>
          <p:cNvPr id="5" name="灯片编号占位符 82082"/>
          <p:cNvSpPr>
            <a:spLocks noGrp="1"/>
          </p:cNvSpPr>
          <p:nvPr>
            <p:ph type="sldNum" sz="quarter" idx="10"/>
          </p:nvPr>
        </p:nvSpPr>
        <p:spPr>
          <a:ln/>
        </p:spPr>
        <p:txBody>
          <a:bodyPr/>
          <a:lstStyle>
            <a:lvl1pPr>
              <a:defRPr/>
            </a:lvl1pPr>
          </a:lstStyle>
          <a:p>
            <a:fld id="{C97EB056-FEBC-4010-994E-B9CEA817561D}" type="slidenum">
              <a:rPr lang="zh-TW" altLang="en-US"/>
              <a:pPr/>
              <a:t>‹#›</a:t>
            </a:fld>
            <a:endParaRPr lang="zh-TW" altLang="en-US"/>
          </a:p>
        </p:txBody>
      </p:sp>
    </p:spTree>
  </p:cSld>
  <p:clrMapOvr>
    <a:masterClrMapping/>
  </p:clrMapOvr>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r>
              <a:rPr lang="zh-CN" altLang="en-US" noProof="1"/>
              <a:t>单击此处编辑母版标题样式</a:t>
            </a:r>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zh-CN" altLang="en-US"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noProof="1"/>
              <a:t>单击此处编辑母版文本样式</a:t>
            </a:r>
          </a:p>
        </p:txBody>
      </p:sp>
      <p:sp>
        <p:nvSpPr>
          <p:cNvPr id="5" name="灯片编号占位符 82082"/>
          <p:cNvSpPr>
            <a:spLocks noGrp="1"/>
          </p:cNvSpPr>
          <p:nvPr>
            <p:ph type="sldNum" sz="quarter" idx="10"/>
          </p:nvPr>
        </p:nvSpPr>
        <p:spPr>
          <a:ln/>
        </p:spPr>
        <p:txBody>
          <a:bodyPr/>
          <a:lstStyle>
            <a:lvl1pPr>
              <a:defRPr/>
            </a:lvl1pPr>
          </a:lstStyle>
          <a:p>
            <a:fld id="{03E907D1-9BB4-480D-9366-EA7C08B720DE}" type="slidenum">
              <a:rPr lang="zh-TW" altLang="en-US"/>
              <a:pPr/>
              <a:t>‹#›</a:t>
            </a:fld>
            <a:endParaRPr lang="zh-TW" altLang="en-US"/>
          </a:p>
        </p:txBody>
      </p:sp>
    </p:spTree>
  </p:cSld>
  <p:clrMapOvr>
    <a:masterClrMapping/>
  </p:clrMapOvr>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showMasterSp="0"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灯片编号占位符 82082"/>
          <p:cNvSpPr>
            <a:spLocks noGrp="1"/>
          </p:cNvSpPr>
          <p:nvPr>
            <p:ph type="sldNum" sz="quarter" idx="10"/>
          </p:nvPr>
        </p:nvSpPr>
        <p:spPr>
          <a:ln/>
        </p:spPr>
        <p:txBody>
          <a:bodyPr/>
          <a:lstStyle>
            <a:lvl1pPr>
              <a:defRPr/>
            </a:lvl1pPr>
          </a:lstStyle>
          <a:p>
            <a:fld id="{41C80FEC-2C5D-4700-822A-D86EC6B1FF8E}" type="slidenum">
              <a:rPr lang="zh-TW" altLang="en-US"/>
              <a:pPr/>
              <a:t>‹#›</a:t>
            </a:fld>
            <a:endParaRPr lang="zh-TW" altLang="en-US"/>
          </a:p>
        </p:txBody>
      </p:sp>
    </p:spTree>
  </p:cSld>
  <p:clrMapOvr>
    <a:masterClrMapping/>
  </p:clrMapOvr>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showMasterSp="0"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35379" y="228600"/>
            <a:ext cx="2049860" cy="6224588"/>
          </a:xfrm>
        </p:spPr>
        <p:txBody>
          <a:bodyPr vert="eaVert"/>
          <a:lstStyle/>
          <a:p>
            <a:r>
              <a:rPr lang="zh-CN" altLang="en-US" noProof="1"/>
              <a:t>单击此处编辑母版标题样式</a:t>
            </a:r>
          </a:p>
        </p:txBody>
      </p:sp>
      <p:sp>
        <p:nvSpPr>
          <p:cNvPr id="3" name="竖排文字占位符 2"/>
          <p:cNvSpPr>
            <a:spLocks noGrp="1"/>
          </p:cNvSpPr>
          <p:nvPr>
            <p:ph type="body" orient="vert" idx="1"/>
          </p:nvPr>
        </p:nvSpPr>
        <p:spPr>
          <a:xfrm>
            <a:off x="685800" y="228600"/>
            <a:ext cx="6030746" cy="6224588"/>
          </a:xfr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灯片编号占位符 82082"/>
          <p:cNvSpPr>
            <a:spLocks noGrp="1"/>
          </p:cNvSpPr>
          <p:nvPr>
            <p:ph type="sldNum" sz="quarter" idx="10"/>
          </p:nvPr>
        </p:nvSpPr>
        <p:spPr>
          <a:ln/>
        </p:spPr>
        <p:txBody>
          <a:bodyPr/>
          <a:lstStyle>
            <a:lvl1pPr>
              <a:defRPr/>
            </a:lvl1pPr>
          </a:lstStyle>
          <a:p>
            <a:fld id="{0AFDCE85-D08D-48B4-8A3F-5887C3BED08F}" type="slidenum">
              <a:rPr lang="zh-TW" altLang="en-US"/>
              <a:pPr/>
              <a:t>‹#›</a:t>
            </a:fld>
            <a:endParaRPr lang="zh-TW" altLang="en-US"/>
          </a:p>
        </p:txBody>
      </p:sp>
    </p:spTree>
  </p:cSld>
  <p:clrMapOvr>
    <a:masterClrMapping/>
  </p:clrMapOvr>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showMasterSp="0" showMasterPhAnim="0" type="title">
  <p:cSld name="标题幻灯片">
    <p:spTree>
      <p:nvGrpSpPr>
        <p:cNvPr id="1" name=""/>
        <p:cNvGrpSpPr/>
        <p:nvPr/>
      </p:nvGrpSpPr>
      <p:grpSpPr>
        <a:xfrm>
          <a:off x="0" y="0"/>
          <a:ext cx="0" cy="0"/>
          <a:chOff x="0" y="0"/>
          <a:chExt cx="0" cy="0"/>
        </a:xfrm>
      </p:grpSpPr>
      <p:sp>
        <p:nvSpPr>
          <p:cNvPr id="2" name="矩形 82945"/>
          <p:cNvSpPr>
            <a:spLocks noChangeArrowheads="1"/>
          </p:cNvSpPr>
          <p:nvPr/>
        </p:nvSpPr>
        <p:spPr bwMode="auto">
          <a:xfrm>
            <a:off x="1752600" y="1600200"/>
            <a:ext cx="7391400" cy="5257800"/>
          </a:xfrm>
          <a:prstGeom prst="rect">
            <a:avLst/>
          </a:prstGeom>
          <a:gradFill rotWithShape="0">
            <a:gsLst>
              <a:gs pos="0">
                <a:schemeClr val="bg2"/>
              </a:gs>
              <a:gs pos="50000">
                <a:schemeClr val="bg1"/>
              </a:gs>
              <a:gs pos="100000">
                <a:schemeClr val="bg2"/>
              </a:gs>
            </a:gsLst>
            <a:lin ang="2700000" scaled="1"/>
          </a:gradFill>
          <a:ln>
            <a:noFill/>
          </a:ln>
        </p:spPr>
        <p:txBody>
          <a:bodyPr/>
          <a:lstStyle/>
          <a:p>
            <a:pPr eaLnBrk="1" hangingPunct="1">
              <a:defRPr/>
            </a:pPr>
            <a:endParaRPr lang="zh-CN" altLang="en-US"/>
          </a:p>
        </p:txBody>
      </p:sp>
      <p:sp>
        <p:nvSpPr>
          <p:cNvPr id="3" name="矩形 82946"/>
          <p:cNvSpPr>
            <a:spLocks noChangeArrowheads="1"/>
          </p:cNvSpPr>
          <p:nvPr/>
        </p:nvSpPr>
        <p:spPr bwMode="auto">
          <a:xfrm>
            <a:off x="6858000" y="931863"/>
            <a:ext cx="1828800" cy="182562"/>
          </a:xfrm>
          <a:prstGeom prst="rect">
            <a:avLst/>
          </a:prstGeom>
          <a:solidFill>
            <a:schemeClr val="folHlink"/>
          </a:solidFill>
          <a:ln>
            <a:noFill/>
          </a:ln>
        </p:spPr>
        <p:txBody>
          <a:bodyPr wrap="none" anchor="ct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algn="ctr" eaLnBrk="1" hangingPunct="1">
              <a:defRPr/>
            </a:pPr>
            <a:endParaRPr lang="zh-TW" altLang="en-US" sz="2400" b="0">
              <a:solidFill>
                <a:schemeClr val="tx1"/>
              </a:solidFill>
              <a:latin typeface="Times New Roman" panose="02020603050405020304" pitchFamily="18" charset="0"/>
            </a:endParaRPr>
          </a:p>
        </p:txBody>
      </p:sp>
      <p:sp>
        <p:nvSpPr>
          <p:cNvPr id="4" name="直接连接符 82947"/>
          <p:cNvSpPr>
            <a:spLocks noChangeShapeType="1"/>
          </p:cNvSpPr>
          <p:nvPr/>
        </p:nvSpPr>
        <p:spPr bwMode="auto">
          <a:xfrm>
            <a:off x="381000" y="1008063"/>
            <a:ext cx="8305800" cy="0"/>
          </a:xfrm>
          <a:prstGeom prst="line">
            <a:avLst/>
          </a:prstGeom>
          <a:noFill/>
          <a:ln w="19050">
            <a:solidFill>
              <a:schemeClr val="bg2"/>
            </a:solidFill>
            <a:round/>
            <a:headEnd/>
            <a:tailEnd/>
          </a:ln>
        </p:spPr>
        <p:txBody>
          <a:bodyPr/>
          <a:lstStyle/>
          <a:p>
            <a:endParaRPr lang="zh-CN" altLang="en-US"/>
          </a:p>
        </p:txBody>
      </p:sp>
      <p:grpSp>
        <p:nvGrpSpPr>
          <p:cNvPr id="5" name="组合 82948"/>
          <p:cNvGrpSpPr>
            <a:grpSpLocks/>
          </p:cNvGrpSpPr>
          <p:nvPr/>
        </p:nvGrpSpPr>
        <p:grpSpPr bwMode="auto">
          <a:xfrm>
            <a:off x="17463" y="-58738"/>
            <a:ext cx="9126537" cy="1658938"/>
            <a:chOff x="0" y="-9"/>
            <a:chExt cx="5760" cy="1045"/>
          </a:xfrm>
        </p:grpSpPr>
        <p:sp>
          <p:nvSpPr>
            <p:cNvPr id="6" name="任意多边形 82949"/>
            <p:cNvSpPr>
              <a:spLocks noChangeArrowheads="1"/>
            </p:cNvSpPr>
            <p:nvPr userDrawn="1"/>
          </p:nvSpPr>
          <p:spPr bwMode="auto">
            <a:xfrm>
              <a:off x="0" y="4"/>
              <a:ext cx="5760" cy="1032"/>
            </a:xfrm>
            <a:custGeom>
              <a:avLst/>
              <a:gdLst>
                <a:gd name="T0" fmla="*/ 8131 w 4848"/>
                <a:gd name="T1" fmla="*/ 5889 h 432"/>
                <a:gd name="T2" fmla="*/ 0 w 4848"/>
                <a:gd name="T3" fmla="*/ 5889 h 432"/>
                <a:gd name="T4" fmla="*/ 0 w 4848"/>
                <a:gd name="T5" fmla="*/ 0 h 432"/>
                <a:gd name="T6" fmla="*/ 8131 w 4848"/>
                <a:gd name="T7" fmla="*/ 0 h 432"/>
                <a:gd name="T8" fmla="*/ 8131 w 4848"/>
                <a:gd name="T9" fmla="*/ 5889 h 43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848" h="432">
                  <a:moveTo>
                    <a:pt x="4848" y="432"/>
                  </a:moveTo>
                  <a:lnTo>
                    <a:pt x="0" y="432"/>
                  </a:lnTo>
                  <a:lnTo>
                    <a:pt x="0" y="0"/>
                  </a:lnTo>
                  <a:lnTo>
                    <a:pt x="4848" y="0"/>
                  </a:lnTo>
                  <a:lnTo>
                    <a:pt x="4848" y="432"/>
                  </a:lnTo>
                  <a:close/>
                </a:path>
              </a:pathLst>
            </a:custGeom>
            <a:solidFill>
              <a:schemeClr val="hlink"/>
            </a:solidFill>
            <a:ln w="9525">
              <a:noFill/>
              <a:round/>
              <a:headEnd/>
              <a:tailEnd/>
            </a:ln>
          </p:spPr>
          <p:txBody>
            <a:bodyPr/>
            <a:lstStyle/>
            <a:p>
              <a:endParaRPr lang="zh-CN" altLang="en-US"/>
            </a:p>
          </p:txBody>
        </p:sp>
        <p:grpSp>
          <p:nvGrpSpPr>
            <p:cNvPr id="7" name="组合 82950"/>
            <p:cNvGrpSpPr>
              <a:grpSpLocks/>
            </p:cNvGrpSpPr>
            <p:nvPr userDrawn="1"/>
          </p:nvGrpSpPr>
          <p:grpSpPr bwMode="auto">
            <a:xfrm>
              <a:off x="333" y="-9"/>
              <a:ext cx="5176" cy="1044"/>
              <a:chOff x="333" y="-9"/>
              <a:chExt cx="5176" cy="1044"/>
            </a:xfrm>
          </p:grpSpPr>
          <p:sp>
            <p:nvSpPr>
              <p:cNvPr id="36" name="任意多边形 82951"/>
              <p:cNvSpPr>
                <a:spLocks noChangeArrowheads="1"/>
              </p:cNvSpPr>
              <p:nvPr userDrawn="1"/>
            </p:nvSpPr>
            <p:spPr bwMode="auto">
              <a:xfrm>
                <a:off x="3230" y="949"/>
                <a:ext cx="17" cy="20"/>
              </a:xfrm>
              <a:custGeom>
                <a:avLst/>
                <a:gdLst>
                  <a:gd name="T0" fmla="*/ 8 w 15"/>
                  <a:gd name="T1" fmla="*/ 8 h 23"/>
                  <a:gd name="T2" fmla="*/ 22 w 15"/>
                  <a:gd name="T3" fmla="*/ 3 h 23"/>
                  <a:gd name="T4" fmla="*/ 19 w 15"/>
                  <a:gd name="T5" fmla="*/ 11 h 23"/>
                  <a:gd name="T6" fmla="*/ 8 w 15"/>
                  <a:gd name="T7" fmla="*/ 8 h 2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5" h="23">
                    <a:moveTo>
                      <a:pt x="5" y="11"/>
                    </a:moveTo>
                    <a:cubicBezTo>
                      <a:pt x="2" y="1"/>
                      <a:pt x="7" y="0"/>
                      <a:pt x="15" y="5"/>
                    </a:cubicBezTo>
                    <a:cubicBezTo>
                      <a:pt x="14" y="9"/>
                      <a:pt x="15" y="13"/>
                      <a:pt x="13" y="17"/>
                    </a:cubicBezTo>
                    <a:cubicBezTo>
                      <a:pt x="9" y="23"/>
                      <a:pt x="0" y="16"/>
                      <a:pt x="5" y="11"/>
                    </a:cubicBezTo>
                    <a:close/>
                  </a:path>
                </a:pathLst>
              </a:custGeom>
              <a:solidFill>
                <a:schemeClr val="folHlink"/>
              </a:solidFill>
              <a:ln w="9525">
                <a:noFill/>
                <a:round/>
                <a:headEnd/>
                <a:tailEnd/>
              </a:ln>
            </p:spPr>
            <p:txBody>
              <a:bodyPr/>
              <a:lstStyle/>
              <a:p>
                <a:endParaRPr lang="zh-CN" altLang="en-US"/>
              </a:p>
            </p:txBody>
          </p:sp>
          <p:sp>
            <p:nvSpPr>
              <p:cNvPr id="37" name="任意多边形 82952"/>
              <p:cNvSpPr>
                <a:spLocks noChangeArrowheads="1"/>
              </p:cNvSpPr>
              <p:nvPr userDrawn="1"/>
            </p:nvSpPr>
            <p:spPr bwMode="auto">
              <a:xfrm>
                <a:off x="3406" y="1015"/>
                <a:ext cx="21" cy="20"/>
              </a:xfrm>
              <a:custGeom>
                <a:avLst/>
                <a:gdLst>
                  <a:gd name="T0" fmla="*/ 3 w 20"/>
                  <a:gd name="T1" fmla="*/ 9 h 23"/>
                  <a:gd name="T2" fmla="*/ 14 w 20"/>
                  <a:gd name="T3" fmla="*/ 3 h 23"/>
                  <a:gd name="T4" fmla="*/ 7 w 20"/>
                  <a:gd name="T5" fmla="*/ 13 h 23"/>
                  <a:gd name="T6" fmla="*/ 3 w 20"/>
                  <a:gd name="T7" fmla="*/ 9 h 2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 h="23">
                    <a:moveTo>
                      <a:pt x="3" y="13"/>
                    </a:moveTo>
                    <a:cubicBezTo>
                      <a:pt x="0" y="5"/>
                      <a:pt x="2" y="0"/>
                      <a:pt x="11" y="3"/>
                    </a:cubicBezTo>
                    <a:cubicBezTo>
                      <a:pt x="16" y="10"/>
                      <a:pt x="20" y="23"/>
                      <a:pt x="7" y="19"/>
                    </a:cubicBezTo>
                    <a:cubicBezTo>
                      <a:pt x="6" y="17"/>
                      <a:pt x="3" y="13"/>
                      <a:pt x="3" y="13"/>
                    </a:cubicBezTo>
                    <a:close/>
                  </a:path>
                </a:pathLst>
              </a:custGeom>
              <a:solidFill>
                <a:schemeClr val="folHlink"/>
              </a:solidFill>
              <a:ln w="9525">
                <a:noFill/>
                <a:round/>
                <a:headEnd/>
                <a:tailEnd/>
              </a:ln>
            </p:spPr>
            <p:txBody>
              <a:bodyPr/>
              <a:lstStyle/>
              <a:p>
                <a:endParaRPr lang="zh-CN" altLang="en-US"/>
              </a:p>
            </p:txBody>
          </p:sp>
          <p:sp>
            <p:nvSpPr>
              <p:cNvPr id="38" name="任意多边形 82953"/>
              <p:cNvSpPr>
                <a:spLocks noChangeArrowheads="1"/>
              </p:cNvSpPr>
              <p:nvPr userDrawn="1"/>
            </p:nvSpPr>
            <p:spPr bwMode="auto">
              <a:xfrm>
                <a:off x="2909" y="908"/>
                <a:ext cx="31" cy="34"/>
              </a:xfrm>
              <a:custGeom>
                <a:avLst/>
                <a:gdLst>
                  <a:gd name="T0" fmla="*/ 19 w 30"/>
                  <a:gd name="T1" fmla="*/ 18 h 42"/>
                  <a:gd name="T2" fmla="*/ 8 w 30"/>
                  <a:gd name="T3" fmla="*/ 11 h 42"/>
                  <a:gd name="T4" fmla="*/ 0 w 30"/>
                  <a:gd name="T5" fmla="*/ 5 h 42"/>
                  <a:gd name="T6" fmla="*/ 19 w 30"/>
                  <a:gd name="T7" fmla="*/ 2 h 42"/>
                  <a:gd name="T8" fmla="*/ 33 w 30"/>
                  <a:gd name="T9" fmla="*/ 12 h 42"/>
                  <a:gd name="T10" fmla="*/ 31 w 30"/>
                  <a:gd name="T11" fmla="*/ 16 h 42"/>
                  <a:gd name="T12" fmla="*/ 19 w 30"/>
                  <a:gd name="T13" fmla="*/ 18 h 4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0" h="42">
                    <a:moveTo>
                      <a:pt x="16" y="33"/>
                    </a:moveTo>
                    <a:cubicBezTo>
                      <a:pt x="3" y="20"/>
                      <a:pt x="15" y="34"/>
                      <a:pt x="8" y="21"/>
                    </a:cubicBezTo>
                    <a:cubicBezTo>
                      <a:pt x="6" y="17"/>
                      <a:pt x="0" y="9"/>
                      <a:pt x="0" y="9"/>
                    </a:cubicBezTo>
                    <a:cubicBezTo>
                      <a:pt x="5" y="1"/>
                      <a:pt x="7" y="0"/>
                      <a:pt x="16" y="3"/>
                    </a:cubicBezTo>
                    <a:cubicBezTo>
                      <a:pt x="25" y="16"/>
                      <a:pt x="10" y="16"/>
                      <a:pt x="30" y="23"/>
                    </a:cubicBezTo>
                    <a:cubicBezTo>
                      <a:pt x="29" y="26"/>
                      <a:pt x="30" y="29"/>
                      <a:pt x="28" y="31"/>
                    </a:cubicBezTo>
                    <a:cubicBezTo>
                      <a:pt x="15" y="42"/>
                      <a:pt x="16" y="38"/>
                      <a:pt x="16" y="33"/>
                    </a:cubicBezTo>
                    <a:close/>
                  </a:path>
                </a:pathLst>
              </a:custGeom>
              <a:solidFill>
                <a:schemeClr val="folHlink"/>
              </a:solidFill>
              <a:ln w="9525">
                <a:noFill/>
                <a:round/>
                <a:headEnd/>
                <a:tailEnd/>
              </a:ln>
            </p:spPr>
            <p:txBody>
              <a:bodyPr/>
              <a:lstStyle/>
              <a:p>
                <a:endParaRPr lang="zh-CN" altLang="en-US"/>
              </a:p>
            </p:txBody>
          </p:sp>
          <p:sp>
            <p:nvSpPr>
              <p:cNvPr id="39" name="任意多边形 82954"/>
              <p:cNvSpPr>
                <a:spLocks noChangeArrowheads="1"/>
              </p:cNvSpPr>
              <p:nvPr userDrawn="1"/>
            </p:nvSpPr>
            <p:spPr bwMode="auto">
              <a:xfrm>
                <a:off x="2551" y="940"/>
                <a:ext cx="25" cy="12"/>
              </a:xfrm>
              <a:custGeom>
                <a:avLst/>
                <a:gdLst>
                  <a:gd name="T0" fmla="*/ 15 w 25"/>
                  <a:gd name="T1" fmla="*/ 7 h 16"/>
                  <a:gd name="T2" fmla="*/ 3 w 25"/>
                  <a:gd name="T3" fmla="*/ 4 h 16"/>
                  <a:gd name="T4" fmla="*/ 15 w 25"/>
                  <a:gd name="T5" fmla="*/ 0 h 16"/>
                  <a:gd name="T6" fmla="*/ 15 w 25"/>
                  <a:gd name="T7" fmla="*/ 7 h 1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5" h="16">
                    <a:moveTo>
                      <a:pt x="15" y="16"/>
                    </a:moveTo>
                    <a:cubicBezTo>
                      <a:pt x="10" y="15"/>
                      <a:pt x="0" y="12"/>
                      <a:pt x="3" y="8"/>
                    </a:cubicBezTo>
                    <a:cubicBezTo>
                      <a:pt x="6" y="4"/>
                      <a:pt x="15" y="0"/>
                      <a:pt x="15" y="0"/>
                    </a:cubicBezTo>
                    <a:cubicBezTo>
                      <a:pt x="17" y="3"/>
                      <a:pt x="25" y="16"/>
                      <a:pt x="15" y="16"/>
                    </a:cubicBezTo>
                    <a:close/>
                  </a:path>
                </a:pathLst>
              </a:custGeom>
              <a:solidFill>
                <a:schemeClr val="folHlink"/>
              </a:solidFill>
              <a:ln w="9525">
                <a:noFill/>
                <a:round/>
                <a:headEnd/>
                <a:tailEnd/>
              </a:ln>
            </p:spPr>
            <p:txBody>
              <a:bodyPr/>
              <a:lstStyle/>
              <a:p>
                <a:endParaRPr lang="zh-CN" altLang="en-US"/>
              </a:p>
            </p:txBody>
          </p:sp>
          <p:sp>
            <p:nvSpPr>
              <p:cNvPr id="40" name="任意多边形 82955"/>
              <p:cNvSpPr>
                <a:spLocks noChangeArrowheads="1"/>
              </p:cNvSpPr>
              <p:nvPr userDrawn="1"/>
            </p:nvSpPr>
            <p:spPr bwMode="auto">
              <a:xfrm>
                <a:off x="2443" y="954"/>
                <a:ext cx="65" cy="39"/>
              </a:xfrm>
              <a:custGeom>
                <a:avLst/>
                <a:gdLst>
                  <a:gd name="T0" fmla="*/ 14 w 65"/>
                  <a:gd name="T1" fmla="*/ 14 h 46"/>
                  <a:gd name="T2" fmla="*/ 30 w 65"/>
                  <a:gd name="T3" fmla="*/ 3 h 46"/>
                  <a:gd name="T4" fmla="*/ 42 w 65"/>
                  <a:gd name="T5" fmla="*/ 0 h 46"/>
                  <a:gd name="T6" fmla="*/ 58 w 65"/>
                  <a:gd name="T7" fmla="*/ 7 h 46"/>
                  <a:gd name="T8" fmla="*/ 32 w 65"/>
                  <a:gd name="T9" fmla="*/ 16 h 46"/>
                  <a:gd name="T10" fmla="*/ 12 w 65"/>
                  <a:gd name="T11" fmla="*/ 28 h 46"/>
                  <a:gd name="T12" fmla="*/ 8 w 65"/>
                  <a:gd name="T13" fmla="*/ 12 h 46"/>
                  <a:gd name="T14" fmla="*/ 12 w 65"/>
                  <a:gd name="T15" fmla="*/ 8 h 46"/>
                  <a:gd name="T16" fmla="*/ 14 w 65"/>
                  <a:gd name="T17" fmla="*/ 14 h 4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5" h="46">
                    <a:moveTo>
                      <a:pt x="14" y="24"/>
                    </a:moveTo>
                    <a:cubicBezTo>
                      <a:pt x="18" y="13"/>
                      <a:pt x="16" y="9"/>
                      <a:pt x="30" y="4"/>
                    </a:cubicBezTo>
                    <a:cubicBezTo>
                      <a:pt x="34" y="3"/>
                      <a:pt x="42" y="0"/>
                      <a:pt x="42" y="0"/>
                    </a:cubicBezTo>
                    <a:cubicBezTo>
                      <a:pt x="50" y="1"/>
                      <a:pt x="65" y="0"/>
                      <a:pt x="58" y="12"/>
                    </a:cubicBezTo>
                    <a:cubicBezTo>
                      <a:pt x="53" y="21"/>
                      <a:pt x="40" y="21"/>
                      <a:pt x="32" y="26"/>
                    </a:cubicBezTo>
                    <a:cubicBezTo>
                      <a:pt x="26" y="35"/>
                      <a:pt x="23" y="42"/>
                      <a:pt x="12" y="46"/>
                    </a:cubicBezTo>
                    <a:cubicBezTo>
                      <a:pt x="0" y="42"/>
                      <a:pt x="5" y="30"/>
                      <a:pt x="8" y="20"/>
                    </a:cubicBezTo>
                    <a:cubicBezTo>
                      <a:pt x="9" y="18"/>
                      <a:pt x="10" y="13"/>
                      <a:pt x="12" y="14"/>
                    </a:cubicBezTo>
                    <a:cubicBezTo>
                      <a:pt x="15" y="16"/>
                      <a:pt x="13" y="21"/>
                      <a:pt x="14" y="24"/>
                    </a:cubicBezTo>
                    <a:close/>
                  </a:path>
                </a:pathLst>
              </a:custGeom>
              <a:solidFill>
                <a:schemeClr val="folHlink"/>
              </a:solidFill>
              <a:ln w="9525">
                <a:noFill/>
                <a:round/>
                <a:headEnd/>
                <a:tailEnd/>
              </a:ln>
            </p:spPr>
            <p:txBody>
              <a:bodyPr/>
              <a:lstStyle/>
              <a:p>
                <a:endParaRPr lang="zh-CN" altLang="en-US"/>
              </a:p>
            </p:txBody>
          </p:sp>
          <p:sp>
            <p:nvSpPr>
              <p:cNvPr id="41" name="任意多边形 82956"/>
              <p:cNvSpPr>
                <a:spLocks noChangeArrowheads="1"/>
              </p:cNvSpPr>
              <p:nvPr userDrawn="1"/>
            </p:nvSpPr>
            <p:spPr bwMode="auto">
              <a:xfrm>
                <a:off x="2375" y="952"/>
                <a:ext cx="68" cy="39"/>
              </a:xfrm>
              <a:custGeom>
                <a:avLst/>
                <a:gdLst>
                  <a:gd name="T0" fmla="*/ 0 w 69"/>
                  <a:gd name="T1" fmla="*/ 18 h 47"/>
                  <a:gd name="T2" fmla="*/ 18 w 69"/>
                  <a:gd name="T3" fmla="*/ 14 h 47"/>
                  <a:gd name="T4" fmla="*/ 49 w 69"/>
                  <a:gd name="T5" fmla="*/ 1 h 47"/>
                  <a:gd name="T6" fmla="*/ 61 w 69"/>
                  <a:gd name="T7" fmla="*/ 2 h 47"/>
                  <a:gd name="T8" fmla="*/ 47 w 69"/>
                  <a:gd name="T9" fmla="*/ 11 h 47"/>
                  <a:gd name="T10" fmla="*/ 28 w 69"/>
                  <a:gd name="T11" fmla="*/ 18 h 47"/>
                  <a:gd name="T12" fmla="*/ 22 w 69"/>
                  <a:gd name="T13" fmla="*/ 27 h 47"/>
                  <a:gd name="T14" fmla="*/ 16 w 69"/>
                  <a:gd name="T15" fmla="*/ 26 h 47"/>
                  <a:gd name="T16" fmla="*/ 12 w 69"/>
                  <a:gd name="T17" fmla="*/ 22 h 47"/>
                  <a:gd name="T18" fmla="*/ 0 w 69"/>
                  <a:gd name="T19" fmla="*/ 20 h 47"/>
                  <a:gd name="T20" fmla="*/ 0 w 69"/>
                  <a:gd name="T21" fmla="*/ 18 h 4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9" h="47">
                    <a:moveTo>
                      <a:pt x="0" y="31"/>
                    </a:moveTo>
                    <a:cubicBezTo>
                      <a:pt x="7" y="24"/>
                      <a:pt x="9" y="22"/>
                      <a:pt x="18" y="25"/>
                    </a:cubicBezTo>
                    <a:cubicBezTo>
                      <a:pt x="25" y="4"/>
                      <a:pt x="36" y="12"/>
                      <a:pt x="52" y="1"/>
                    </a:cubicBezTo>
                    <a:cubicBezTo>
                      <a:pt x="56" y="2"/>
                      <a:pt x="61" y="0"/>
                      <a:pt x="64" y="3"/>
                    </a:cubicBezTo>
                    <a:cubicBezTo>
                      <a:pt x="69" y="8"/>
                      <a:pt x="50" y="19"/>
                      <a:pt x="50" y="19"/>
                    </a:cubicBezTo>
                    <a:cubicBezTo>
                      <a:pt x="46" y="31"/>
                      <a:pt x="35" y="22"/>
                      <a:pt x="28" y="33"/>
                    </a:cubicBezTo>
                    <a:cubicBezTo>
                      <a:pt x="31" y="41"/>
                      <a:pt x="31" y="44"/>
                      <a:pt x="22" y="47"/>
                    </a:cubicBezTo>
                    <a:cubicBezTo>
                      <a:pt x="20" y="46"/>
                      <a:pt x="18" y="46"/>
                      <a:pt x="16" y="45"/>
                    </a:cubicBezTo>
                    <a:cubicBezTo>
                      <a:pt x="14" y="43"/>
                      <a:pt x="14" y="40"/>
                      <a:pt x="12" y="39"/>
                    </a:cubicBezTo>
                    <a:cubicBezTo>
                      <a:pt x="8" y="37"/>
                      <a:pt x="0" y="35"/>
                      <a:pt x="0" y="35"/>
                    </a:cubicBezTo>
                    <a:cubicBezTo>
                      <a:pt x="2" y="26"/>
                      <a:pt x="3" y="25"/>
                      <a:pt x="0" y="31"/>
                    </a:cubicBezTo>
                    <a:close/>
                  </a:path>
                </a:pathLst>
              </a:custGeom>
              <a:solidFill>
                <a:schemeClr val="folHlink"/>
              </a:solidFill>
              <a:ln w="9525">
                <a:noFill/>
                <a:round/>
                <a:headEnd/>
                <a:tailEnd/>
              </a:ln>
            </p:spPr>
            <p:txBody>
              <a:bodyPr/>
              <a:lstStyle/>
              <a:p>
                <a:endParaRPr lang="zh-CN" altLang="en-US"/>
              </a:p>
            </p:txBody>
          </p:sp>
          <p:sp>
            <p:nvSpPr>
              <p:cNvPr id="42" name="任意多边形 82957"/>
              <p:cNvSpPr>
                <a:spLocks noChangeArrowheads="1"/>
              </p:cNvSpPr>
              <p:nvPr userDrawn="1"/>
            </p:nvSpPr>
            <p:spPr bwMode="auto">
              <a:xfrm>
                <a:off x="2007" y="739"/>
                <a:ext cx="354" cy="228"/>
              </a:xfrm>
              <a:custGeom>
                <a:avLst/>
                <a:gdLst>
                  <a:gd name="T0" fmla="*/ 10 w 355"/>
                  <a:gd name="T1" fmla="*/ 2 h 277"/>
                  <a:gd name="T2" fmla="*/ 36 w 355"/>
                  <a:gd name="T3" fmla="*/ 10 h 277"/>
                  <a:gd name="T4" fmla="*/ 46 w 355"/>
                  <a:gd name="T5" fmla="*/ 17 h 277"/>
                  <a:gd name="T6" fmla="*/ 76 w 355"/>
                  <a:gd name="T7" fmla="*/ 29 h 277"/>
                  <a:gd name="T8" fmla="*/ 92 w 355"/>
                  <a:gd name="T9" fmla="*/ 36 h 277"/>
                  <a:gd name="T10" fmla="*/ 122 w 355"/>
                  <a:gd name="T11" fmla="*/ 55 h 277"/>
                  <a:gd name="T12" fmla="*/ 136 w 355"/>
                  <a:gd name="T13" fmla="*/ 71 h 277"/>
                  <a:gd name="T14" fmla="*/ 148 w 355"/>
                  <a:gd name="T15" fmla="*/ 74 h 277"/>
                  <a:gd name="T16" fmla="*/ 154 w 355"/>
                  <a:gd name="T17" fmla="*/ 83 h 277"/>
                  <a:gd name="T18" fmla="*/ 176 w 355"/>
                  <a:gd name="T19" fmla="*/ 85 h 277"/>
                  <a:gd name="T20" fmla="*/ 170 w 355"/>
                  <a:gd name="T21" fmla="*/ 109 h 277"/>
                  <a:gd name="T22" fmla="*/ 177 w 355"/>
                  <a:gd name="T23" fmla="*/ 124 h 277"/>
                  <a:gd name="T24" fmla="*/ 195 w 355"/>
                  <a:gd name="T25" fmla="*/ 129 h 277"/>
                  <a:gd name="T26" fmla="*/ 213 w 355"/>
                  <a:gd name="T27" fmla="*/ 131 h 277"/>
                  <a:gd name="T28" fmla="*/ 233 w 355"/>
                  <a:gd name="T29" fmla="*/ 135 h 277"/>
                  <a:gd name="T30" fmla="*/ 251 w 355"/>
                  <a:gd name="T31" fmla="*/ 132 h 277"/>
                  <a:gd name="T32" fmla="*/ 269 w 355"/>
                  <a:gd name="T33" fmla="*/ 138 h 277"/>
                  <a:gd name="T34" fmla="*/ 293 w 355"/>
                  <a:gd name="T35" fmla="*/ 143 h 277"/>
                  <a:gd name="T36" fmla="*/ 311 w 355"/>
                  <a:gd name="T37" fmla="*/ 147 h 277"/>
                  <a:gd name="T38" fmla="*/ 349 w 355"/>
                  <a:gd name="T39" fmla="*/ 148 h 277"/>
                  <a:gd name="T40" fmla="*/ 339 w 355"/>
                  <a:gd name="T41" fmla="*/ 153 h 277"/>
                  <a:gd name="T42" fmla="*/ 319 w 355"/>
                  <a:gd name="T43" fmla="*/ 151 h 277"/>
                  <a:gd name="T44" fmla="*/ 297 w 355"/>
                  <a:gd name="T45" fmla="*/ 151 h 277"/>
                  <a:gd name="T46" fmla="*/ 285 w 355"/>
                  <a:gd name="T47" fmla="*/ 148 h 277"/>
                  <a:gd name="T48" fmla="*/ 249 w 355"/>
                  <a:gd name="T49" fmla="*/ 147 h 277"/>
                  <a:gd name="T50" fmla="*/ 231 w 355"/>
                  <a:gd name="T51" fmla="*/ 145 h 277"/>
                  <a:gd name="T52" fmla="*/ 172 w 355"/>
                  <a:gd name="T53" fmla="*/ 135 h 277"/>
                  <a:gd name="T54" fmla="*/ 160 w 355"/>
                  <a:gd name="T55" fmla="*/ 121 h 277"/>
                  <a:gd name="T56" fmla="*/ 126 w 355"/>
                  <a:gd name="T57" fmla="*/ 112 h 277"/>
                  <a:gd name="T58" fmla="*/ 108 w 355"/>
                  <a:gd name="T59" fmla="*/ 104 h 277"/>
                  <a:gd name="T60" fmla="*/ 94 w 355"/>
                  <a:gd name="T61" fmla="*/ 88 h 277"/>
                  <a:gd name="T62" fmla="*/ 68 w 355"/>
                  <a:gd name="T63" fmla="*/ 60 h 277"/>
                  <a:gd name="T64" fmla="*/ 64 w 355"/>
                  <a:gd name="T65" fmla="*/ 57 h 277"/>
                  <a:gd name="T66" fmla="*/ 58 w 355"/>
                  <a:gd name="T67" fmla="*/ 55 h 277"/>
                  <a:gd name="T68" fmla="*/ 54 w 355"/>
                  <a:gd name="T69" fmla="*/ 49 h 277"/>
                  <a:gd name="T70" fmla="*/ 38 w 355"/>
                  <a:gd name="T71" fmla="*/ 33 h 277"/>
                  <a:gd name="T72" fmla="*/ 20 w 355"/>
                  <a:gd name="T73" fmla="*/ 22 h 277"/>
                  <a:gd name="T74" fmla="*/ 4 w 355"/>
                  <a:gd name="T75" fmla="*/ 12 h 277"/>
                  <a:gd name="T76" fmla="*/ 10 w 355"/>
                  <a:gd name="T77" fmla="*/ 2 h 277"/>
                  <a:gd name="T78" fmla="*/ 10 w 355"/>
                  <a:gd name="T79" fmla="*/ 2 h 277"/>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355" h="277">
                    <a:moveTo>
                      <a:pt x="10" y="4"/>
                    </a:moveTo>
                    <a:cubicBezTo>
                      <a:pt x="22" y="0"/>
                      <a:pt x="24" y="14"/>
                      <a:pt x="36" y="18"/>
                    </a:cubicBezTo>
                    <a:cubicBezTo>
                      <a:pt x="37" y="19"/>
                      <a:pt x="45" y="29"/>
                      <a:pt x="46" y="30"/>
                    </a:cubicBezTo>
                    <a:cubicBezTo>
                      <a:pt x="56" y="40"/>
                      <a:pt x="67" y="38"/>
                      <a:pt x="76" y="52"/>
                    </a:cubicBezTo>
                    <a:cubicBezTo>
                      <a:pt x="80" y="58"/>
                      <a:pt x="92" y="66"/>
                      <a:pt x="92" y="66"/>
                    </a:cubicBezTo>
                    <a:cubicBezTo>
                      <a:pt x="96" y="79"/>
                      <a:pt x="112" y="88"/>
                      <a:pt x="122" y="98"/>
                    </a:cubicBezTo>
                    <a:cubicBezTo>
                      <a:pt x="124" y="105"/>
                      <a:pt x="130" y="124"/>
                      <a:pt x="136" y="128"/>
                    </a:cubicBezTo>
                    <a:cubicBezTo>
                      <a:pt x="140" y="130"/>
                      <a:pt x="148" y="132"/>
                      <a:pt x="148" y="132"/>
                    </a:cubicBezTo>
                    <a:cubicBezTo>
                      <a:pt x="150" y="138"/>
                      <a:pt x="154" y="150"/>
                      <a:pt x="154" y="150"/>
                    </a:cubicBezTo>
                    <a:cubicBezTo>
                      <a:pt x="161" y="139"/>
                      <a:pt x="168" y="144"/>
                      <a:pt x="176" y="152"/>
                    </a:cubicBezTo>
                    <a:cubicBezTo>
                      <a:pt x="174" y="167"/>
                      <a:pt x="173" y="181"/>
                      <a:pt x="170" y="196"/>
                    </a:cubicBezTo>
                    <a:cubicBezTo>
                      <a:pt x="171" y="202"/>
                      <a:pt x="174" y="220"/>
                      <a:pt x="180" y="224"/>
                    </a:cubicBezTo>
                    <a:cubicBezTo>
                      <a:pt x="185" y="228"/>
                      <a:pt x="193" y="228"/>
                      <a:pt x="198" y="232"/>
                    </a:cubicBezTo>
                    <a:cubicBezTo>
                      <a:pt x="204" y="230"/>
                      <a:pt x="216" y="234"/>
                      <a:pt x="216" y="234"/>
                    </a:cubicBezTo>
                    <a:cubicBezTo>
                      <a:pt x="223" y="241"/>
                      <a:pt x="225" y="245"/>
                      <a:pt x="236" y="242"/>
                    </a:cubicBezTo>
                    <a:cubicBezTo>
                      <a:pt x="242" y="240"/>
                      <a:pt x="254" y="236"/>
                      <a:pt x="254" y="236"/>
                    </a:cubicBezTo>
                    <a:cubicBezTo>
                      <a:pt x="260" y="240"/>
                      <a:pt x="265" y="246"/>
                      <a:pt x="272" y="248"/>
                    </a:cubicBezTo>
                    <a:cubicBezTo>
                      <a:pt x="277" y="250"/>
                      <a:pt x="291" y="252"/>
                      <a:pt x="296" y="256"/>
                    </a:cubicBezTo>
                    <a:cubicBezTo>
                      <a:pt x="301" y="260"/>
                      <a:pt x="314" y="264"/>
                      <a:pt x="314" y="264"/>
                    </a:cubicBezTo>
                    <a:cubicBezTo>
                      <a:pt x="330" y="263"/>
                      <a:pt x="338" y="261"/>
                      <a:pt x="352" y="266"/>
                    </a:cubicBezTo>
                    <a:cubicBezTo>
                      <a:pt x="355" y="275"/>
                      <a:pt x="350" y="277"/>
                      <a:pt x="342" y="274"/>
                    </a:cubicBezTo>
                    <a:cubicBezTo>
                      <a:pt x="336" y="276"/>
                      <a:pt x="322" y="272"/>
                      <a:pt x="322" y="272"/>
                    </a:cubicBezTo>
                    <a:cubicBezTo>
                      <a:pt x="314" y="275"/>
                      <a:pt x="308" y="272"/>
                      <a:pt x="300" y="270"/>
                    </a:cubicBezTo>
                    <a:cubicBezTo>
                      <a:pt x="296" y="269"/>
                      <a:pt x="288" y="266"/>
                      <a:pt x="288" y="266"/>
                    </a:cubicBezTo>
                    <a:cubicBezTo>
                      <a:pt x="276" y="270"/>
                      <a:pt x="264" y="266"/>
                      <a:pt x="252" y="264"/>
                    </a:cubicBezTo>
                    <a:cubicBezTo>
                      <a:pt x="245" y="259"/>
                      <a:pt x="242" y="257"/>
                      <a:pt x="234" y="260"/>
                    </a:cubicBezTo>
                    <a:cubicBezTo>
                      <a:pt x="211" y="252"/>
                      <a:pt x="192" y="256"/>
                      <a:pt x="172" y="242"/>
                    </a:cubicBezTo>
                    <a:cubicBezTo>
                      <a:pt x="165" y="231"/>
                      <a:pt x="176" y="221"/>
                      <a:pt x="160" y="216"/>
                    </a:cubicBezTo>
                    <a:cubicBezTo>
                      <a:pt x="154" y="233"/>
                      <a:pt x="136" y="203"/>
                      <a:pt x="126" y="200"/>
                    </a:cubicBezTo>
                    <a:cubicBezTo>
                      <a:pt x="120" y="196"/>
                      <a:pt x="114" y="190"/>
                      <a:pt x="108" y="186"/>
                    </a:cubicBezTo>
                    <a:cubicBezTo>
                      <a:pt x="104" y="175"/>
                      <a:pt x="104" y="165"/>
                      <a:pt x="94" y="158"/>
                    </a:cubicBezTo>
                    <a:cubicBezTo>
                      <a:pt x="83" y="142"/>
                      <a:pt x="85" y="119"/>
                      <a:pt x="68" y="108"/>
                    </a:cubicBezTo>
                    <a:cubicBezTo>
                      <a:pt x="67" y="106"/>
                      <a:pt x="66" y="104"/>
                      <a:pt x="64" y="102"/>
                    </a:cubicBezTo>
                    <a:cubicBezTo>
                      <a:pt x="62" y="101"/>
                      <a:pt x="59" y="102"/>
                      <a:pt x="58" y="100"/>
                    </a:cubicBezTo>
                    <a:cubicBezTo>
                      <a:pt x="56" y="97"/>
                      <a:pt x="54" y="88"/>
                      <a:pt x="54" y="88"/>
                    </a:cubicBezTo>
                    <a:cubicBezTo>
                      <a:pt x="59" y="73"/>
                      <a:pt x="52" y="61"/>
                      <a:pt x="38" y="58"/>
                    </a:cubicBezTo>
                    <a:cubicBezTo>
                      <a:pt x="32" y="49"/>
                      <a:pt x="31" y="44"/>
                      <a:pt x="20" y="40"/>
                    </a:cubicBezTo>
                    <a:cubicBezTo>
                      <a:pt x="16" y="27"/>
                      <a:pt x="16" y="26"/>
                      <a:pt x="4" y="22"/>
                    </a:cubicBezTo>
                    <a:cubicBezTo>
                      <a:pt x="1" y="13"/>
                      <a:pt x="0" y="5"/>
                      <a:pt x="10" y="2"/>
                    </a:cubicBezTo>
                    <a:cubicBezTo>
                      <a:pt x="18" y="5"/>
                      <a:pt x="18" y="4"/>
                      <a:pt x="10" y="4"/>
                    </a:cubicBezTo>
                    <a:close/>
                  </a:path>
                </a:pathLst>
              </a:custGeom>
              <a:solidFill>
                <a:schemeClr val="folHlink"/>
              </a:solidFill>
              <a:ln w="9525">
                <a:noFill/>
                <a:round/>
                <a:headEnd/>
                <a:tailEnd/>
              </a:ln>
            </p:spPr>
            <p:txBody>
              <a:bodyPr/>
              <a:lstStyle/>
              <a:p>
                <a:endParaRPr lang="zh-CN" altLang="en-US"/>
              </a:p>
            </p:txBody>
          </p:sp>
          <p:sp>
            <p:nvSpPr>
              <p:cNvPr id="43" name="任意多边形 82958"/>
              <p:cNvSpPr>
                <a:spLocks noChangeArrowheads="1"/>
              </p:cNvSpPr>
              <p:nvPr userDrawn="1"/>
            </p:nvSpPr>
            <p:spPr bwMode="auto">
              <a:xfrm>
                <a:off x="2222" y="724"/>
                <a:ext cx="157" cy="167"/>
              </a:xfrm>
              <a:custGeom>
                <a:avLst/>
                <a:gdLst>
                  <a:gd name="T0" fmla="*/ 54 w 156"/>
                  <a:gd name="T1" fmla="*/ 36 h 206"/>
                  <a:gd name="T2" fmla="*/ 66 w 156"/>
                  <a:gd name="T3" fmla="*/ 31 h 206"/>
                  <a:gd name="T4" fmla="*/ 68 w 156"/>
                  <a:gd name="T5" fmla="*/ 28 h 206"/>
                  <a:gd name="T6" fmla="*/ 83 w 156"/>
                  <a:gd name="T7" fmla="*/ 24 h 206"/>
                  <a:gd name="T8" fmla="*/ 109 w 156"/>
                  <a:gd name="T9" fmla="*/ 12 h 206"/>
                  <a:gd name="T10" fmla="*/ 115 w 156"/>
                  <a:gd name="T11" fmla="*/ 2 h 206"/>
                  <a:gd name="T12" fmla="*/ 127 w 156"/>
                  <a:gd name="T13" fmla="*/ 0 h 206"/>
                  <a:gd name="T14" fmla="*/ 153 w 156"/>
                  <a:gd name="T15" fmla="*/ 15 h 206"/>
                  <a:gd name="T16" fmla="*/ 149 w 156"/>
                  <a:gd name="T17" fmla="*/ 24 h 206"/>
                  <a:gd name="T18" fmla="*/ 129 w 156"/>
                  <a:gd name="T19" fmla="*/ 34 h 206"/>
                  <a:gd name="T20" fmla="*/ 135 w 156"/>
                  <a:gd name="T21" fmla="*/ 50 h 206"/>
                  <a:gd name="T22" fmla="*/ 145 w 156"/>
                  <a:gd name="T23" fmla="*/ 58 h 206"/>
                  <a:gd name="T24" fmla="*/ 149 w 156"/>
                  <a:gd name="T25" fmla="*/ 68 h 206"/>
                  <a:gd name="T26" fmla="*/ 131 w 156"/>
                  <a:gd name="T27" fmla="*/ 68 h 206"/>
                  <a:gd name="T28" fmla="*/ 119 w 156"/>
                  <a:gd name="T29" fmla="*/ 78 h 206"/>
                  <a:gd name="T30" fmla="*/ 107 w 156"/>
                  <a:gd name="T31" fmla="*/ 83 h 206"/>
                  <a:gd name="T32" fmla="*/ 103 w 156"/>
                  <a:gd name="T33" fmla="*/ 106 h 206"/>
                  <a:gd name="T34" fmla="*/ 91 w 156"/>
                  <a:gd name="T35" fmla="*/ 108 h 206"/>
                  <a:gd name="T36" fmla="*/ 85 w 156"/>
                  <a:gd name="T37" fmla="*/ 109 h 206"/>
                  <a:gd name="T38" fmla="*/ 76 w 156"/>
                  <a:gd name="T39" fmla="*/ 108 h 206"/>
                  <a:gd name="T40" fmla="*/ 72 w 156"/>
                  <a:gd name="T41" fmla="*/ 101 h 206"/>
                  <a:gd name="T42" fmla="*/ 60 w 156"/>
                  <a:gd name="T43" fmla="*/ 99 h 206"/>
                  <a:gd name="T44" fmla="*/ 42 w 156"/>
                  <a:gd name="T45" fmla="*/ 103 h 206"/>
                  <a:gd name="T46" fmla="*/ 28 w 156"/>
                  <a:gd name="T47" fmla="*/ 99 h 206"/>
                  <a:gd name="T48" fmla="*/ 10 w 156"/>
                  <a:gd name="T49" fmla="*/ 79 h 206"/>
                  <a:gd name="T50" fmla="*/ 4 w 156"/>
                  <a:gd name="T51" fmla="*/ 69 h 206"/>
                  <a:gd name="T52" fmla="*/ 0 w 156"/>
                  <a:gd name="T53" fmla="*/ 63 h 206"/>
                  <a:gd name="T54" fmla="*/ 20 w 156"/>
                  <a:gd name="T55" fmla="*/ 51 h 206"/>
                  <a:gd name="T56" fmla="*/ 32 w 156"/>
                  <a:gd name="T57" fmla="*/ 55 h 206"/>
                  <a:gd name="T58" fmla="*/ 34 w 156"/>
                  <a:gd name="T59" fmla="*/ 43 h 206"/>
                  <a:gd name="T60" fmla="*/ 52 w 156"/>
                  <a:gd name="T61" fmla="*/ 37 h 206"/>
                  <a:gd name="T62" fmla="*/ 54 w 156"/>
                  <a:gd name="T63" fmla="*/ 36 h 20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56" h="206">
                    <a:moveTo>
                      <a:pt x="54" y="66"/>
                    </a:moveTo>
                    <a:cubicBezTo>
                      <a:pt x="58" y="63"/>
                      <a:pt x="64" y="63"/>
                      <a:pt x="66" y="58"/>
                    </a:cubicBezTo>
                    <a:cubicBezTo>
                      <a:pt x="67" y="56"/>
                      <a:pt x="67" y="53"/>
                      <a:pt x="68" y="52"/>
                    </a:cubicBezTo>
                    <a:cubicBezTo>
                      <a:pt x="71" y="49"/>
                      <a:pt x="80" y="44"/>
                      <a:pt x="80" y="44"/>
                    </a:cubicBezTo>
                    <a:cubicBezTo>
                      <a:pt x="113" y="55"/>
                      <a:pt x="85" y="29"/>
                      <a:pt x="106" y="22"/>
                    </a:cubicBezTo>
                    <a:cubicBezTo>
                      <a:pt x="110" y="17"/>
                      <a:pt x="108" y="9"/>
                      <a:pt x="112" y="4"/>
                    </a:cubicBezTo>
                    <a:cubicBezTo>
                      <a:pt x="115" y="1"/>
                      <a:pt x="124" y="0"/>
                      <a:pt x="124" y="0"/>
                    </a:cubicBezTo>
                    <a:cubicBezTo>
                      <a:pt x="138" y="14"/>
                      <a:pt x="126" y="23"/>
                      <a:pt x="150" y="28"/>
                    </a:cubicBezTo>
                    <a:cubicBezTo>
                      <a:pt x="156" y="36"/>
                      <a:pt x="154" y="39"/>
                      <a:pt x="146" y="44"/>
                    </a:cubicBezTo>
                    <a:cubicBezTo>
                      <a:pt x="141" y="52"/>
                      <a:pt x="135" y="61"/>
                      <a:pt x="126" y="64"/>
                    </a:cubicBezTo>
                    <a:cubicBezTo>
                      <a:pt x="118" y="75"/>
                      <a:pt x="128" y="83"/>
                      <a:pt x="132" y="94"/>
                    </a:cubicBezTo>
                    <a:cubicBezTo>
                      <a:pt x="129" y="103"/>
                      <a:pt x="135" y="105"/>
                      <a:pt x="142" y="110"/>
                    </a:cubicBezTo>
                    <a:cubicBezTo>
                      <a:pt x="145" y="119"/>
                      <a:pt x="141" y="120"/>
                      <a:pt x="146" y="128"/>
                    </a:cubicBezTo>
                    <a:cubicBezTo>
                      <a:pt x="142" y="139"/>
                      <a:pt x="135" y="133"/>
                      <a:pt x="128" y="128"/>
                    </a:cubicBezTo>
                    <a:cubicBezTo>
                      <a:pt x="116" y="132"/>
                      <a:pt x="122" y="136"/>
                      <a:pt x="116" y="146"/>
                    </a:cubicBezTo>
                    <a:cubicBezTo>
                      <a:pt x="113" y="151"/>
                      <a:pt x="108" y="152"/>
                      <a:pt x="104" y="156"/>
                    </a:cubicBezTo>
                    <a:cubicBezTo>
                      <a:pt x="107" y="167"/>
                      <a:pt x="112" y="191"/>
                      <a:pt x="100" y="198"/>
                    </a:cubicBezTo>
                    <a:cubicBezTo>
                      <a:pt x="96" y="200"/>
                      <a:pt x="92" y="200"/>
                      <a:pt x="88" y="202"/>
                    </a:cubicBezTo>
                    <a:cubicBezTo>
                      <a:pt x="86" y="203"/>
                      <a:pt x="84" y="205"/>
                      <a:pt x="82" y="206"/>
                    </a:cubicBezTo>
                    <a:cubicBezTo>
                      <a:pt x="80" y="205"/>
                      <a:pt x="77" y="204"/>
                      <a:pt x="76" y="202"/>
                    </a:cubicBezTo>
                    <a:cubicBezTo>
                      <a:pt x="74" y="198"/>
                      <a:pt x="76" y="191"/>
                      <a:pt x="72" y="190"/>
                    </a:cubicBezTo>
                    <a:cubicBezTo>
                      <a:pt x="68" y="189"/>
                      <a:pt x="60" y="186"/>
                      <a:pt x="60" y="186"/>
                    </a:cubicBezTo>
                    <a:cubicBezTo>
                      <a:pt x="53" y="188"/>
                      <a:pt x="49" y="192"/>
                      <a:pt x="42" y="194"/>
                    </a:cubicBezTo>
                    <a:cubicBezTo>
                      <a:pt x="34" y="189"/>
                      <a:pt x="37" y="183"/>
                      <a:pt x="28" y="186"/>
                    </a:cubicBezTo>
                    <a:cubicBezTo>
                      <a:pt x="12" y="181"/>
                      <a:pt x="19" y="161"/>
                      <a:pt x="10" y="148"/>
                    </a:cubicBezTo>
                    <a:cubicBezTo>
                      <a:pt x="5" y="121"/>
                      <a:pt x="11" y="147"/>
                      <a:pt x="4" y="130"/>
                    </a:cubicBezTo>
                    <a:cubicBezTo>
                      <a:pt x="2" y="126"/>
                      <a:pt x="0" y="118"/>
                      <a:pt x="0" y="118"/>
                    </a:cubicBezTo>
                    <a:cubicBezTo>
                      <a:pt x="2" y="95"/>
                      <a:pt x="0" y="83"/>
                      <a:pt x="20" y="96"/>
                    </a:cubicBezTo>
                    <a:cubicBezTo>
                      <a:pt x="23" y="105"/>
                      <a:pt x="23" y="110"/>
                      <a:pt x="32" y="104"/>
                    </a:cubicBezTo>
                    <a:cubicBezTo>
                      <a:pt x="35" y="95"/>
                      <a:pt x="29" y="88"/>
                      <a:pt x="34" y="80"/>
                    </a:cubicBezTo>
                    <a:cubicBezTo>
                      <a:pt x="36" y="76"/>
                      <a:pt x="48" y="73"/>
                      <a:pt x="52" y="70"/>
                    </a:cubicBezTo>
                    <a:cubicBezTo>
                      <a:pt x="57" y="63"/>
                      <a:pt x="58" y="62"/>
                      <a:pt x="54" y="66"/>
                    </a:cubicBezTo>
                    <a:close/>
                  </a:path>
                </a:pathLst>
              </a:custGeom>
              <a:solidFill>
                <a:schemeClr val="folHlink"/>
              </a:solidFill>
              <a:ln w="9525">
                <a:noFill/>
                <a:round/>
                <a:headEnd/>
                <a:tailEnd/>
              </a:ln>
            </p:spPr>
            <p:txBody>
              <a:bodyPr/>
              <a:lstStyle/>
              <a:p>
                <a:endParaRPr lang="zh-CN" altLang="en-US"/>
              </a:p>
            </p:txBody>
          </p:sp>
          <p:sp>
            <p:nvSpPr>
              <p:cNvPr id="44" name="任意多边形 82959"/>
              <p:cNvSpPr>
                <a:spLocks noChangeArrowheads="1"/>
              </p:cNvSpPr>
              <p:nvPr userDrawn="1"/>
            </p:nvSpPr>
            <p:spPr bwMode="auto">
              <a:xfrm>
                <a:off x="2375" y="800"/>
                <a:ext cx="110" cy="32"/>
              </a:xfrm>
              <a:custGeom>
                <a:avLst/>
                <a:gdLst>
                  <a:gd name="T0" fmla="*/ 4 w 109"/>
                  <a:gd name="T1" fmla="*/ 19 h 38"/>
                  <a:gd name="T2" fmla="*/ 18 w 109"/>
                  <a:gd name="T3" fmla="*/ 6 h 38"/>
                  <a:gd name="T4" fmla="*/ 46 w 109"/>
                  <a:gd name="T5" fmla="*/ 12 h 38"/>
                  <a:gd name="T6" fmla="*/ 75 w 109"/>
                  <a:gd name="T7" fmla="*/ 8 h 38"/>
                  <a:gd name="T8" fmla="*/ 93 w 109"/>
                  <a:gd name="T9" fmla="*/ 0 h 38"/>
                  <a:gd name="T10" fmla="*/ 79 w 109"/>
                  <a:gd name="T11" fmla="*/ 16 h 38"/>
                  <a:gd name="T12" fmla="*/ 63 w 109"/>
                  <a:gd name="T13" fmla="*/ 23 h 38"/>
                  <a:gd name="T14" fmla="*/ 42 w 109"/>
                  <a:gd name="T15" fmla="*/ 19 h 38"/>
                  <a:gd name="T16" fmla="*/ 14 w 109"/>
                  <a:gd name="T17" fmla="*/ 18 h 38"/>
                  <a:gd name="T18" fmla="*/ 4 w 109"/>
                  <a:gd name="T19" fmla="*/ 19 h 3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9" h="38">
                    <a:moveTo>
                      <a:pt x="4" y="32"/>
                    </a:moveTo>
                    <a:cubicBezTo>
                      <a:pt x="7" y="22"/>
                      <a:pt x="7" y="14"/>
                      <a:pt x="18" y="10"/>
                    </a:cubicBezTo>
                    <a:cubicBezTo>
                      <a:pt x="28" y="12"/>
                      <a:pt x="37" y="14"/>
                      <a:pt x="46" y="20"/>
                    </a:cubicBezTo>
                    <a:cubicBezTo>
                      <a:pt x="62" y="15"/>
                      <a:pt x="54" y="17"/>
                      <a:pt x="72" y="14"/>
                    </a:cubicBezTo>
                    <a:cubicBezTo>
                      <a:pt x="77" y="9"/>
                      <a:pt x="90" y="0"/>
                      <a:pt x="90" y="0"/>
                    </a:cubicBezTo>
                    <a:cubicBezTo>
                      <a:pt x="109" y="6"/>
                      <a:pt x="85" y="23"/>
                      <a:pt x="76" y="26"/>
                    </a:cubicBezTo>
                    <a:cubicBezTo>
                      <a:pt x="71" y="33"/>
                      <a:pt x="68" y="35"/>
                      <a:pt x="60" y="38"/>
                    </a:cubicBezTo>
                    <a:cubicBezTo>
                      <a:pt x="54" y="36"/>
                      <a:pt x="42" y="32"/>
                      <a:pt x="42" y="32"/>
                    </a:cubicBezTo>
                    <a:cubicBezTo>
                      <a:pt x="33" y="23"/>
                      <a:pt x="26" y="26"/>
                      <a:pt x="14" y="30"/>
                    </a:cubicBezTo>
                    <a:cubicBezTo>
                      <a:pt x="1" y="28"/>
                      <a:pt x="0" y="24"/>
                      <a:pt x="4" y="32"/>
                    </a:cubicBezTo>
                    <a:close/>
                  </a:path>
                </a:pathLst>
              </a:custGeom>
              <a:solidFill>
                <a:schemeClr val="folHlink"/>
              </a:solidFill>
              <a:ln w="9525">
                <a:noFill/>
                <a:round/>
                <a:headEnd/>
                <a:tailEnd/>
              </a:ln>
            </p:spPr>
            <p:txBody>
              <a:bodyPr/>
              <a:lstStyle/>
              <a:p>
                <a:endParaRPr lang="zh-CN" altLang="en-US"/>
              </a:p>
            </p:txBody>
          </p:sp>
          <p:sp>
            <p:nvSpPr>
              <p:cNvPr id="45" name="任意多边形 82960"/>
              <p:cNvSpPr>
                <a:spLocks noChangeArrowheads="1"/>
              </p:cNvSpPr>
              <p:nvPr userDrawn="1"/>
            </p:nvSpPr>
            <p:spPr bwMode="auto">
              <a:xfrm>
                <a:off x="2370" y="839"/>
                <a:ext cx="75" cy="84"/>
              </a:xfrm>
              <a:custGeom>
                <a:avLst/>
                <a:gdLst>
                  <a:gd name="T0" fmla="*/ 8 w 76"/>
                  <a:gd name="T1" fmla="*/ 10 h 104"/>
                  <a:gd name="T2" fmla="*/ 18 w 76"/>
                  <a:gd name="T3" fmla="*/ 0 h 104"/>
                  <a:gd name="T4" fmla="*/ 34 w 76"/>
                  <a:gd name="T5" fmla="*/ 10 h 104"/>
                  <a:gd name="T6" fmla="*/ 59 w 76"/>
                  <a:gd name="T7" fmla="*/ 2 h 104"/>
                  <a:gd name="T8" fmla="*/ 43 w 76"/>
                  <a:gd name="T9" fmla="*/ 18 h 104"/>
                  <a:gd name="T10" fmla="*/ 51 w 76"/>
                  <a:gd name="T11" fmla="*/ 26 h 104"/>
                  <a:gd name="T12" fmla="*/ 55 w 76"/>
                  <a:gd name="T13" fmla="*/ 32 h 104"/>
                  <a:gd name="T14" fmla="*/ 43 w 76"/>
                  <a:gd name="T15" fmla="*/ 39 h 104"/>
                  <a:gd name="T16" fmla="*/ 34 w 76"/>
                  <a:gd name="T17" fmla="*/ 32 h 104"/>
                  <a:gd name="T18" fmla="*/ 22 w 76"/>
                  <a:gd name="T19" fmla="*/ 26 h 104"/>
                  <a:gd name="T20" fmla="*/ 28 w 76"/>
                  <a:gd name="T21" fmla="*/ 36 h 104"/>
                  <a:gd name="T22" fmla="*/ 30 w 76"/>
                  <a:gd name="T23" fmla="*/ 39 h 104"/>
                  <a:gd name="T24" fmla="*/ 20 w 76"/>
                  <a:gd name="T25" fmla="*/ 55 h 104"/>
                  <a:gd name="T26" fmla="*/ 12 w 76"/>
                  <a:gd name="T27" fmla="*/ 53 h 104"/>
                  <a:gd name="T28" fmla="*/ 8 w 76"/>
                  <a:gd name="T29" fmla="*/ 48 h 104"/>
                  <a:gd name="T30" fmla="*/ 0 w 76"/>
                  <a:gd name="T31" fmla="*/ 29 h 104"/>
                  <a:gd name="T32" fmla="*/ 2 w 76"/>
                  <a:gd name="T33" fmla="*/ 15 h 104"/>
                  <a:gd name="T34" fmla="*/ 8 w 76"/>
                  <a:gd name="T35" fmla="*/ 10 h 10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76" h="104">
                    <a:moveTo>
                      <a:pt x="8" y="18"/>
                    </a:moveTo>
                    <a:cubicBezTo>
                      <a:pt x="10" y="8"/>
                      <a:pt x="9" y="3"/>
                      <a:pt x="18" y="0"/>
                    </a:cubicBezTo>
                    <a:cubicBezTo>
                      <a:pt x="28" y="3"/>
                      <a:pt x="25" y="12"/>
                      <a:pt x="34" y="18"/>
                    </a:cubicBezTo>
                    <a:cubicBezTo>
                      <a:pt x="46" y="16"/>
                      <a:pt x="51" y="8"/>
                      <a:pt x="62" y="4"/>
                    </a:cubicBezTo>
                    <a:cubicBezTo>
                      <a:pt x="76" y="9"/>
                      <a:pt x="56" y="31"/>
                      <a:pt x="46" y="34"/>
                    </a:cubicBezTo>
                    <a:cubicBezTo>
                      <a:pt x="51" y="56"/>
                      <a:pt x="43" y="29"/>
                      <a:pt x="54" y="48"/>
                    </a:cubicBezTo>
                    <a:cubicBezTo>
                      <a:pt x="56" y="52"/>
                      <a:pt x="58" y="60"/>
                      <a:pt x="58" y="60"/>
                    </a:cubicBezTo>
                    <a:cubicBezTo>
                      <a:pt x="55" y="68"/>
                      <a:pt x="54" y="71"/>
                      <a:pt x="46" y="74"/>
                    </a:cubicBezTo>
                    <a:cubicBezTo>
                      <a:pt x="38" y="71"/>
                      <a:pt x="37" y="68"/>
                      <a:pt x="34" y="60"/>
                    </a:cubicBezTo>
                    <a:cubicBezTo>
                      <a:pt x="33" y="50"/>
                      <a:pt x="32" y="33"/>
                      <a:pt x="22" y="48"/>
                    </a:cubicBezTo>
                    <a:cubicBezTo>
                      <a:pt x="25" y="60"/>
                      <a:pt x="23" y="53"/>
                      <a:pt x="28" y="68"/>
                    </a:cubicBezTo>
                    <a:cubicBezTo>
                      <a:pt x="29" y="70"/>
                      <a:pt x="30" y="74"/>
                      <a:pt x="30" y="74"/>
                    </a:cubicBezTo>
                    <a:cubicBezTo>
                      <a:pt x="24" y="84"/>
                      <a:pt x="22" y="93"/>
                      <a:pt x="20" y="104"/>
                    </a:cubicBezTo>
                    <a:cubicBezTo>
                      <a:pt x="17" y="103"/>
                      <a:pt x="14" y="104"/>
                      <a:pt x="12" y="102"/>
                    </a:cubicBezTo>
                    <a:cubicBezTo>
                      <a:pt x="9" y="99"/>
                      <a:pt x="8" y="90"/>
                      <a:pt x="8" y="90"/>
                    </a:cubicBezTo>
                    <a:cubicBezTo>
                      <a:pt x="13" y="75"/>
                      <a:pt x="14" y="64"/>
                      <a:pt x="0" y="54"/>
                    </a:cubicBezTo>
                    <a:cubicBezTo>
                      <a:pt x="1" y="46"/>
                      <a:pt x="1" y="38"/>
                      <a:pt x="2" y="30"/>
                    </a:cubicBezTo>
                    <a:cubicBezTo>
                      <a:pt x="2" y="27"/>
                      <a:pt x="13" y="2"/>
                      <a:pt x="8" y="18"/>
                    </a:cubicBezTo>
                    <a:close/>
                  </a:path>
                </a:pathLst>
              </a:custGeom>
              <a:solidFill>
                <a:schemeClr val="folHlink"/>
              </a:solidFill>
              <a:ln w="9525">
                <a:noFill/>
                <a:round/>
                <a:headEnd/>
                <a:tailEnd/>
              </a:ln>
            </p:spPr>
            <p:txBody>
              <a:bodyPr/>
              <a:lstStyle/>
              <a:p>
                <a:endParaRPr lang="zh-CN" altLang="en-US"/>
              </a:p>
            </p:txBody>
          </p:sp>
          <p:sp>
            <p:nvSpPr>
              <p:cNvPr id="46" name="任意多边形 82961"/>
              <p:cNvSpPr>
                <a:spLocks noChangeArrowheads="1"/>
              </p:cNvSpPr>
              <p:nvPr userDrawn="1"/>
            </p:nvSpPr>
            <p:spPr bwMode="auto">
              <a:xfrm>
                <a:off x="2497" y="793"/>
                <a:ext cx="37" cy="49"/>
              </a:xfrm>
              <a:custGeom>
                <a:avLst/>
                <a:gdLst>
                  <a:gd name="T0" fmla="*/ 3 w 37"/>
                  <a:gd name="T1" fmla="*/ 14 h 61"/>
                  <a:gd name="T2" fmla="*/ 13 w 37"/>
                  <a:gd name="T3" fmla="*/ 0 h 61"/>
                  <a:gd name="T4" fmla="*/ 15 w 37"/>
                  <a:gd name="T5" fmla="*/ 14 h 61"/>
                  <a:gd name="T6" fmla="*/ 37 w 37"/>
                  <a:gd name="T7" fmla="*/ 20 h 61"/>
                  <a:gd name="T8" fmla="*/ 19 w 37"/>
                  <a:gd name="T9" fmla="*/ 22 h 61"/>
                  <a:gd name="T10" fmla="*/ 5 w 37"/>
                  <a:gd name="T11" fmla="*/ 31 h 61"/>
                  <a:gd name="T12" fmla="*/ 1 w 37"/>
                  <a:gd name="T13" fmla="*/ 18 h 61"/>
                  <a:gd name="T14" fmla="*/ 3 w 37"/>
                  <a:gd name="T15" fmla="*/ 14 h 6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7" h="61">
                    <a:moveTo>
                      <a:pt x="3" y="28"/>
                    </a:moveTo>
                    <a:cubicBezTo>
                      <a:pt x="5" y="14"/>
                      <a:pt x="2" y="7"/>
                      <a:pt x="13" y="0"/>
                    </a:cubicBezTo>
                    <a:cubicBezTo>
                      <a:pt x="26" y="9"/>
                      <a:pt x="23" y="17"/>
                      <a:pt x="15" y="28"/>
                    </a:cubicBezTo>
                    <a:cubicBezTo>
                      <a:pt x="25" y="31"/>
                      <a:pt x="33" y="27"/>
                      <a:pt x="37" y="38"/>
                    </a:cubicBezTo>
                    <a:cubicBezTo>
                      <a:pt x="30" y="45"/>
                      <a:pt x="28" y="47"/>
                      <a:pt x="19" y="44"/>
                    </a:cubicBezTo>
                    <a:cubicBezTo>
                      <a:pt x="13" y="54"/>
                      <a:pt x="18" y="61"/>
                      <a:pt x="5" y="58"/>
                    </a:cubicBezTo>
                    <a:cubicBezTo>
                      <a:pt x="0" y="50"/>
                      <a:pt x="3" y="44"/>
                      <a:pt x="1" y="34"/>
                    </a:cubicBezTo>
                    <a:cubicBezTo>
                      <a:pt x="2" y="32"/>
                      <a:pt x="3" y="28"/>
                      <a:pt x="3" y="28"/>
                    </a:cubicBezTo>
                    <a:close/>
                  </a:path>
                </a:pathLst>
              </a:custGeom>
              <a:solidFill>
                <a:schemeClr val="folHlink"/>
              </a:solidFill>
              <a:ln w="9525">
                <a:noFill/>
                <a:round/>
                <a:headEnd/>
                <a:tailEnd/>
              </a:ln>
            </p:spPr>
            <p:txBody>
              <a:bodyPr/>
              <a:lstStyle/>
              <a:p>
                <a:endParaRPr lang="zh-CN" altLang="en-US"/>
              </a:p>
            </p:txBody>
          </p:sp>
          <p:sp>
            <p:nvSpPr>
              <p:cNvPr id="47" name="任意多边形 82962"/>
              <p:cNvSpPr>
                <a:spLocks noChangeArrowheads="1"/>
              </p:cNvSpPr>
              <p:nvPr userDrawn="1"/>
            </p:nvSpPr>
            <p:spPr bwMode="auto">
              <a:xfrm>
                <a:off x="2506" y="869"/>
                <a:ext cx="47" cy="24"/>
              </a:xfrm>
              <a:custGeom>
                <a:avLst/>
                <a:gdLst>
                  <a:gd name="T0" fmla="*/ 7 w 49"/>
                  <a:gd name="T1" fmla="*/ 0 h 29"/>
                  <a:gd name="T2" fmla="*/ 26 w 49"/>
                  <a:gd name="T3" fmla="*/ 0 h 29"/>
                  <a:gd name="T4" fmla="*/ 43 w 49"/>
                  <a:gd name="T5" fmla="*/ 9 h 29"/>
                  <a:gd name="T6" fmla="*/ 32 w 49"/>
                  <a:gd name="T7" fmla="*/ 8 h 29"/>
                  <a:gd name="T8" fmla="*/ 3 w 49"/>
                  <a:gd name="T9" fmla="*/ 9 h 29"/>
                  <a:gd name="T10" fmla="*/ 7 w 49"/>
                  <a:gd name="T11" fmla="*/ 0 h 2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9" h="29">
                    <a:moveTo>
                      <a:pt x="7" y="0"/>
                    </a:moveTo>
                    <a:cubicBezTo>
                      <a:pt x="15" y="6"/>
                      <a:pt x="19" y="2"/>
                      <a:pt x="29" y="0"/>
                    </a:cubicBezTo>
                    <a:cubicBezTo>
                      <a:pt x="45" y="5"/>
                      <a:pt x="40" y="3"/>
                      <a:pt x="49" y="16"/>
                    </a:cubicBezTo>
                    <a:cubicBezTo>
                      <a:pt x="46" y="29"/>
                      <a:pt x="42" y="21"/>
                      <a:pt x="35" y="14"/>
                    </a:cubicBezTo>
                    <a:cubicBezTo>
                      <a:pt x="26" y="15"/>
                      <a:pt x="12" y="19"/>
                      <a:pt x="3" y="16"/>
                    </a:cubicBezTo>
                    <a:cubicBezTo>
                      <a:pt x="0" y="6"/>
                      <a:pt x="7" y="10"/>
                      <a:pt x="7" y="0"/>
                    </a:cubicBezTo>
                    <a:close/>
                  </a:path>
                </a:pathLst>
              </a:custGeom>
              <a:solidFill>
                <a:schemeClr val="folHlink"/>
              </a:solidFill>
              <a:ln w="9525">
                <a:noFill/>
                <a:round/>
                <a:headEnd/>
                <a:tailEnd/>
              </a:ln>
            </p:spPr>
            <p:txBody>
              <a:bodyPr/>
              <a:lstStyle/>
              <a:p>
                <a:endParaRPr lang="zh-CN" altLang="en-US"/>
              </a:p>
            </p:txBody>
          </p:sp>
          <p:sp>
            <p:nvSpPr>
              <p:cNvPr id="48" name="任意多边形 82963"/>
              <p:cNvSpPr>
                <a:spLocks noChangeArrowheads="1"/>
              </p:cNvSpPr>
              <p:nvPr userDrawn="1"/>
            </p:nvSpPr>
            <p:spPr bwMode="auto">
              <a:xfrm>
                <a:off x="2555" y="832"/>
                <a:ext cx="61" cy="42"/>
              </a:xfrm>
              <a:custGeom>
                <a:avLst/>
                <a:gdLst>
                  <a:gd name="T0" fmla="*/ 21 w 61"/>
                  <a:gd name="T1" fmla="*/ 25 h 48"/>
                  <a:gd name="T2" fmla="*/ 15 w 61"/>
                  <a:gd name="T3" fmla="*/ 18 h 48"/>
                  <a:gd name="T4" fmla="*/ 3 w 61"/>
                  <a:gd name="T5" fmla="*/ 15 h 48"/>
                  <a:gd name="T6" fmla="*/ 13 w 61"/>
                  <a:gd name="T7" fmla="*/ 5 h 48"/>
                  <a:gd name="T8" fmla="*/ 25 w 61"/>
                  <a:gd name="T9" fmla="*/ 0 h 48"/>
                  <a:gd name="T10" fmla="*/ 49 w 61"/>
                  <a:gd name="T11" fmla="*/ 7 h 48"/>
                  <a:gd name="T12" fmla="*/ 53 w 61"/>
                  <a:gd name="T13" fmla="*/ 14 h 48"/>
                  <a:gd name="T14" fmla="*/ 61 w 61"/>
                  <a:gd name="T15" fmla="*/ 22 h 48"/>
                  <a:gd name="T16" fmla="*/ 41 w 61"/>
                  <a:gd name="T17" fmla="*/ 25 h 48"/>
                  <a:gd name="T18" fmla="*/ 23 w 61"/>
                  <a:gd name="T19" fmla="*/ 30 h 48"/>
                  <a:gd name="T20" fmla="*/ 21 w 61"/>
                  <a:gd name="T21" fmla="*/ 25 h 4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1" h="48">
                    <a:moveTo>
                      <a:pt x="21" y="38"/>
                    </a:moveTo>
                    <a:cubicBezTo>
                      <a:pt x="19" y="34"/>
                      <a:pt x="19" y="29"/>
                      <a:pt x="15" y="26"/>
                    </a:cubicBezTo>
                    <a:cubicBezTo>
                      <a:pt x="12" y="24"/>
                      <a:pt x="3" y="22"/>
                      <a:pt x="3" y="22"/>
                    </a:cubicBezTo>
                    <a:cubicBezTo>
                      <a:pt x="0" y="12"/>
                      <a:pt x="5" y="12"/>
                      <a:pt x="13" y="8"/>
                    </a:cubicBezTo>
                    <a:cubicBezTo>
                      <a:pt x="17" y="6"/>
                      <a:pt x="25" y="0"/>
                      <a:pt x="25" y="0"/>
                    </a:cubicBezTo>
                    <a:cubicBezTo>
                      <a:pt x="37" y="2"/>
                      <a:pt x="41" y="2"/>
                      <a:pt x="49" y="10"/>
                    </a:cubicBezTo>
                    <a:cubicBezTo>
                      <a:pt x="45" y="21"/>
                      <a:pt x="46" y="12"/>
                      <a:pt x="53" y="20"/>
                    </a:cubicBezTo>
                    <a:cubicBezTo>
                      <a:pt x="56" y="24"/>
                      <a:pt x="61" y="32"/>
                      <a:pt x="61" y="32"/>
                    </a:cubicBezTo>
                    <a:cubicBezTo>
                      <a:pt x="56" y="47"/>
                      <a:pt x="53" y="42"/>
                      <a:pt x="41" y="38"/>
                    </a:cubicBezTo>
                    <a:cubicBezTo>
                      <a:pt x="27" y="47"/>
                      <a:pt x="34" y="48"/>
                      <a:pt x="23" y="44"/>
                    </a:cubicBezTo>
                    <a:cubicBezTo>
                      <a:pt x="22" y="42"/>
                      <a:pt x="21" y="38"/>
                      <a:pt x="21" y="38"/>
                    </a:cubicBezTo>
                    <a:close/>
                  </a:path>
                </a:pathLst>
              </a:custGeom>
              <a:solidFill>
                <a:schemeClr val="folHlink"/>
              </a:solidFill>
              <a:ln w="9525">
                <a:noFill/>
                <a:round/>
                <a:headEnd/>
                <a:tailEnd/>
              </a:ln>
            </p:spPr>
            <p:txBody>
              <a:bodyPr/>
              <a:lstStyle/>
              <a:p>
                <a:endParaRPr lang="zh-CN" altLang="en-US"/>
              </a:p>
            </p:txBody>
          </p:sp>
          <p:sp>
            <p:nvSpPr>
              <p:cNvPr id="49" name="任意多边形 82964"/>
              <p:cNvSpPr>
                <a:spLocks noChangeArrowheads="1"/>
              </p:cNvSpPr>
              <p:nvPr userDrawn="1"/>
            </p:nvSpPr>
            <p:spPr bwMode="auto">
              <a:xfrm>
                <a:off x="2572" y="852"/>
                <a:ext cx="286" cy="149"/>
              </a:xfrm>
              <a:custGeom>
                <a:avLst/>
                <a:gdLst>
                  <a:gd name="T0" fmla="*/ 46 w 286"/>
                  <a:gd name="T1" fmla="*/ 16 h 182"/>
                  <a:gd name="T2" fmla="*/ 36 w 286"/>
                  <a:gd name="T3" fmla="*/ 7 h 182"/>
                  <a:gd name="T4" fmla="*/ 26 w 286"/>
                  <a:gd name="T5" fmla="*/ 16 h 182"/>
                  <a:gd name="T6" fmla="*/ 0 w 286"/>
                  <a:gd name="T7" fmla="*/ 13 h 182"/>
                  <a:gd name="T8" fmla="*/ 10 w 286"/>
                  <a:gd name="T9" fmla="*/ 23 h 182"/>
                  <a:gd name="T10" fmla="*/ 16 w 286"/>
                  <a:gd name="T11" fmla="*/ 34 h 182"/>
                  <a:gd name="T12" fmla="*/ 24 w 286"/>
                  <a:gd name="T13" fmla="*/ 26 h 182"/>
                  <a:gd name="T14" fmla="*/ 30 w 286"/>
                  <a:gd name="T15" fmla="*/ 24 h 182"/>
                  <a:gd name="T16" fmla="*/ 48 w 286"/>
                  <a:gd name="T17" fmla="*/ 31 h 182"/>
                  <a:gd name="T18" fmla="*/ 70 w 286"/>
                  <a:gd name="T19" fmla="*/ 34 h 182"/>
                  <a:gd name="T20" fmla="*/ 88 w 286"/>
                  <a:gd name="T21" fmla="*/ 39 h 182"/>
                  <a:gd name="T22" fmla="*/ 106 w 286"/>
                  <a:gd name="T23" fmla="*/ 56 h 182"/>
                  <a:gd name="T24" fmla="*/ 104 w 286"/>
                  <a:gd name="T25" fmla="*/ 67 h 182"/>
                  <a:gd name="T26" fmla="*/ 98 w 286"/>
                  <a:gd name="T27" fmla="*/ 74 h 182"/>
                  <a:gd name="T28" fmla="*/ 122 w 286"/>
                  <a:gd name="T29" fmla="*/ 70 h 182"/>
                  <a:gd name="T30" fmla="*/ 140 w 286"/>
                  <a:gd name="T31" fmla="*/ 77 h 182"/>
                  <a:gd name="T32" fmla="*/ 168 w 286"/>
                  <a:gd name="T33" fmla="*/ 81 h 182"/>
                  <a:gd name="T34" fmla="*/ 174 w 286"/>
                  <a:gd name="T35" fmla="*/ 80 h 182"/>
                  <a:gd name="T36" fmla="*/ 168 w 286"/>
                  <a:gd name="T37" fmla="*/ 74 h 182"/>
                  <a:gd name="T38" fmla="*/ 178 w 286"/>
                  <a:gd name="T39" fmla="*/ 75 h 182"/>
                  <a:gd name="T40" fmla="*/ 186 w 286"/>
                  <a:gd name="T41" fmla="*/ 65 h 182"/>
                  <a:gd name="T42" fmla="*/ 202 w 286"/>
                  <a:gd name="T43" fmla="*/ 67 h 182"/>
                  <a:gd name="T44" fmla="*/ 214 w 286"/>
                  <a:gd name="T45" fmla="*/ 71 h 182"/>
                  <a:gd name="T46" fmla="*/ 244 w 286"/>
                  <a:gd name="T47" fmla="*/ 93 h 182"/>
                  <a:gd name="T48" fmla="*/ 262 w 286"/>
                  <a:gd name="T49" fmla="*/ 98 h 182"/>
                  <a:gd name="T50" fmla="*/ 284 w 286"/>
                  <a:gd name="T51" fmla="*/ 93 h 182"/>
                  <a:gd name="T52" fmla="*/ 268 w 286"/>
                  <a:gd name="T53" fmla="*/ 88 h 182"/>
                  <a:gd name="T54" fmla="*/ 256 w 286"/>
                  <a:gd name="T55" fmla="*/ 76 h 182"/>
                  <a:gd name="T56" fmla="*/ 250 w 286"/>
                  <a:gd name="T57" fmla="*/ 72 h 182"/>
                  <a:gd name="T58" fmla="*/ 248 w 286"/>
                  <a:gd name="T59" fmla="*/ 67 h 182"/>
                  <a:gd name="T60" fmla="*/ 236 w 286"/>
                  <a:gd name="T61" fmla="*/ 64 h 182"/>
                  <a:gd name="T62" fmla="*/ 240 w 286"/>
                  <a:gd name="T63" fmla="*/ 53 h 182"/>
                  <a:gd name="T64" fmla="*/ 220 w 286"/>
                  <a:gd name="T65" fmla="*/ 47 h 182"/>
                  <a:gd name="T66" fmla="*/ 210 w 286"/>
                  <a:gd name="T67" fmla="*/ 38 h 182"/>
                  <a:gd name="T68" fmla="*/ 190 w 286"/>
                  <a:gd name="T69" fmla="*/ 29 h 182"/>
                  <a:gd name="T70" fmla="*/ 168 w 286"/>
                  <a:gd name="T71" fmla="*/ 20 h 182"/>
                  <a:gd name="T72" fmla="*/ 156 w 286"/>
                  <a:gd name="T73" fmla="*/ 19 h 182"/>
                  <a:gd name="T74" fmla="*/ 120 w 286"/>
                  <a:gd name="T75" fmla="*/ 9 h 182"/>
                  <a:gd name="T76" fmla="*/ 102 w 286"/>
                  <a:gd name="T77" fmla="*/ 2 h 182"/>
                  <a:gd name="T78" fmla="*/ 96 w 286"/>
                  <a:gd name="T79" fmla="*/ 0 h 182"/>
                  <a:gd name="T80" fmla="*/ 70 w 286"/>
                  <a:gd name="T81" fmla="*/ 6 h 182"/>
                  <a:gd name="T82" fmla="*/ 56 w 286"/>
                  <a:gd name="T83" fmla="*/ 17 h 182"/>
                  <a:gd name="T84" fmla="*/ 46 w 286"/>
                  <a:gd name="T85" fmla="*/ 16 h 182"/>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286" h="182">
                    <a:moveTo>
                      <a:pt x="46" y="28"/>
                    </a:moveTo>
                    <a:cubicBezTo>
                      <a:pt x="41" y="14"/>
                      <a:pt x="46" y="17"/>
                      <a:pt x="36" y="14"/>
                    </a:cubicBezTo>
                    <a:cubicBezTo>
                      <a:pt x="31" y="17"/>
                      <a:pt x="26" y="30"/>
                      <a:pt x="26" y="30"/>
                    </a:cubicBezTo>
                    <a:cubicBezTo>
                      <a:pt x="12" y="25"/>
                      <a:pt x="19" y="21"/>
                      <a:pt x="0" y="24"/>
                    </a:cubicBezTo>
                    <a:cubicBezTo>
                      <a:pt x="2" y="33"/>
                      <a:pt x="2" y="37"/>
                      <a:pt x="10" y="42"/>
                    </a:cubicBezTo>
                    <a:cubicBezTo>
                      <a:pt x="12" y="49"/>
                      <a:pt x="14" y="55"/>
                      <a:pt x="16" y="62"/>
                    </a:cubicBezTo>
                    <a:cubicBezTo>
                      <a:pt x="24" y="59"/>
                      <a:pt x="27" y="57"/>
                      <a:pt x="24" y="48"/>
                    </a:cubicBezTo>
                    <a:cubicBezTo>
                      <a:pt x="26" y="47"/>
                      <a:pt x="28" y="43"/>
                      <a:pt x="30" y="44"/>
                    </a:cubicBezTo>
                    <a:cubicBezTo>
                      <a:pt x="48" y="48"/>
                      <a:pt x="36" y="52"/>
                      <a:pt x="48" y="56"/>
                    </a:cubicBezTo>
                    <a:cubicBezTo>
                      <a:pt x="74" y="65"/>
                      <a:pt x="47" y="56"/>
                      <a:pt x="70" y="62"/>
                    </a:cubicBezTo>
                    <a:cubicBezTo>
                      <a:pt x="77" y="64"/>
                      <a:pt x="88" y="72"/>
                      <a:pt x="88" y="72"/>
                    </a:cubicBezTo>
                    <a:cubicBezTo>
                      <a:pt x="96" y="84"/>
                      <a:pt x="102" y="87"/>
                      <a:pt x="106" y="102"/>
                    </a:cubicBezTo>
                    <a:cubicBezTo>
                      <a:pt x="105" y="109"/>
                      <a:pt x="106" y="115"/>
                      <a:pt x="104" y="122"/>
                    </a:cubicBezTo>
                    <a:cubicBezTo>
                      <a:pt x="103" y="126"/>
                      <a:pt x="94" y="132"/>
                      <a:pt x="98" y="134"/>
                    </a:cubicBezTo>
                    <a:cubicBezTo>
                      <a:pt x="106" y="137"/>
                      <a:pt x="122" y="128"/>
                      <a:pt x="122" y="128"/>
                    </a:cubicBezTo>
                    <a:cubicBezTo>
                      <a:pt x="130" y="131"/>
                      <a:pt x="133" y="135"/>
                      <a:pt x="140" y="140"/>
                    </a:cubicBezTo>
                    <a:cubicBezTo>
                      <a:pt x="148" y="145"/>
                      <a:pt x="159" y="145"/>
                      <a:pt x="168" y="148"/>
                    </a:cubicBezTo>
                    <a:cubicBezTo>
                      <a:pt x="170" y="147"/>
                      <a:pt x="173" y="148"/>
                      <a:pt x="174" y="146"/>
                    </a:cubicBezTo>
                    <a:cubicBezTo>
                      <a:pt x="176" y="142"/>
                      <a:pt x="164" y="136"/>
                      <a:pt x="168" y="134"/>
                    </a:cubicBezTo>
                    <a:cubicBezTo>
                      <a:pt x="171" y="132"/>
                      <a:pt x="175" y="135"/>
                      <a:pt x="178" y="136"/>
                    </a:cubicBezTo>
                    <a:cubicBezTo>
                      <a:pt x="182" y="131"/>
                      <a:pt x="186" y="118"/>
                      <a:pt x="186" y="118"/>
                    </a:cubicBezTo>
                    <a:cubicBezTo>
                      <a:pt x="189" y="119"/>
                      <a:pt x="199" y="120"/>
                      <a:pt x="202" y="122"/>
                    </a:cubicBezTo>
                    <a:cubicBezTo>
                      <a:pt x="206" y="124"/>
                      <a:pt x="214" y="130"/>
                      <a:pt x="214" y="130"/>
                    </a:cubicBezTo>
                    <a:cubicBezTo>
                      <a:pt x="224" y="145"/>
                      <a:pt x="228" y="158"/>
                      <a:pt x="244" y="168"/>
                    </a:cubicBezTo>
                    <a:cubicBezTo>
                      <a:pt x="250" y="172"/>
                      <a:pt x="262" y="178"/>
                      <a:pt x="262" y="178"/>
                    </a:cubicBezTo>
                    <a:cubicBezTo>
                      <a:pt x="265" y="178"/>
                      <a:pt x="286" y="182"/>
                      <a:pt x="284" y="170"/>
                    </a:cubicBezTo>
                    <a:cubicBezTo>
                      <a:pt x="283" y="164"/>
                      <a:pt x="268" y="160"/>
                      <a:pt x="268" y="160"/>
                    </a:cubicBezTo>
                    <a:cubicBezTo>
                      <a:pt x="261" y="150"/>
                      <a:pt x="270" y="143"/>
                      <a:pt x="256" y="138"/>
                    </a:cubicBezTo>
                    <a:cubicBezTo>
                      <a:pt x="254" y="136"/>
                      <a:pt x="251" y="135"/>
                      <a:pt x="250" y="132"/>
                    </a:cubicBezTo>
                    <a:cubicBezTo>
                      <a:pt x="248" y="129"/>
                      <a:pt x="250" y="125"/>
                      <a:pt x="248" y="122"/>
                    </a:cubicBezTo>
                    <a:cubicBezTo>
                      <a:pt x="246" y="118"/>
                      <a:pt x="240" y="118"/>
                      <a:pt x="236" y="116"/>
                    </a:cubicBezTo>
                    <a:cubicBezTo>
                      <a:pt x="230" y="107"/>
                      <a:pt x="227" y="100"/>
                      <a:pt x="240" y="96"/>
                    </a:cubicBezTo>
                    <a:cubicBezTo>
                      <a:pt x="236" y="83"/>
                      <a:pt x="236" y="84"/>
                      <a:pt x="220" y="86"/>
                    </a:cubicBezTo>
                    <a:cubicBezTo>
                      <a:pt x="209" y="82"/>
                      <a:pt x="208" y="82"/>
                      <a:pt x="210" y="70"/>
                    </a:cubicBezTo>
                    <a:cubicBezTo>
                      <a:pt x="207" y="60"/>
                      <a:pt x="199" y="57"/>
                      <a:pt x="190" y="54"/>
                    </a:cubicBezTo>
                    <a:cubicBezTo>
                      <a:pt x="181" y="45"/>
                      <a:pt x="181" y="42"/>
                      <a:pt x="168" y="38"/>
                    </a:cubicBezTo>
                    <a:cubicBezTo>
                      <a:pt x="164" y="37"/>
                      <a:pt x="156" y="34"/>
                      <a:pt x="156" y="34"/>
                    </a:cubicBezTo>
                    <a:cubicBezTo>
                      <a:pt x="146" y="24"/>
                      <a:pt x="134" y="21"/>
                      <a:pt x="120" y="16"/>
                    </a:cubicBezTo>
                    <a:cubicBezTo>
                      <a:pt x="113" y="14"/>
                      <a:pt x="108" y="8"/>
                      <a:pt x="102" y="4"/>
                    </a:cubicBezTo>
                    <a:cubicBezTo>
                      <a:pt x="100" y="3"/>
                      <a:pt x="96" y="0"/>
                      <a:pt x="96" y="0"/>
                    </a:cubicBezTo>
                    <a:cubicBezTo>
                      <a:pt x="83" y="2"/>
                      <a:pt x="79" y="1"/>
                      <a:pt x="70" y="10"/>
                    </a:cubicBezTo>
                    <a:cubicBezTo>
                      <a:pt x="67" y="19"/>
                      <a:pt x="63" y="27"/>
                      <a:pt x="56" y="32"/>
                    </a:cubicBezTo>
                    <a:cubicBezTo>
                      <a:pt x="49" y="30"/>
                      <a:pt x="52" y="31"/>
                      <a:pt x="46" y="28"/>
                    </a:cubicBezTo>
                    <a:close/>
                  </a:path>
                </a:pathLst>
              </a:custGeom>
              <a:solidFill>
                <a:schemeClr val="folHlink"/>
              </a:solidFill>
              <a:ln w="9525">
                <a:noFill/>
                <a:round/>
                <a:headEnd/>
                <a:tailEnd/>
              </a:ln>
            </p:spPr>
            <p:txBody>
              <a:bodyPr/>
              <a:lstStyle/>
              <a:p>
                <a:endParaRPr lang="zh-CN" altLang="en-US"/>
              </a:p>
            </p:txBody>
          </p:sp>
          <p:sp>
            <p:nvSpPr>
              <p:cNvPr id="50" name="任意多边形 82965"/>
              <p:cNvSpPr>
                <a:spLocks noChangeArrowheads="1"/>
              </p:cNvSpPr>
              <p:nvPr userDrawn="1"/>
            </p:nvSpPr>
            <p:spPr bwMode="auto">
              <a:xfrm>
                <a:off x="2820" y="866"/>
                <a:ext cx="78" cy="64"/>
              </a:xfrm>
              <a:custGeom>
                <a:avLst/>
                <a:gdLst>
                  <a:gd name="T0" fmla="*/ 1 w 78"/>
                  <a:gd name="T1" fmla="*/ 32 h 78"/>
                  <a:gd name="T2" fmla="*/ 27 w 78"/>
                  <a:gd name="T3" fmla="*/ 33 h 78"/>
                  <a:gd name="T4" fmla="*/ 45 w 78"/>
                  <a:gd name="T5" fmla="*/ 26 h 78"/>
                  <a:gd name="T6" fmla="*/ 57 w 78"/>
                  <a:gd name="T7" fmla="*/ 17 h 78"/>
                  <a:gd name="T8" fmla="*/ 43 w 78"/>
                  <a:gd name="T9" fmla="*/ 7 h 78"/>
                  <a:gd name="T10" fmla="*/ 43 w 78"/>
                  <a:gd name="T11" fmla="*/ 2 h 78"/>
                  <a:gd name="T12" fmla="*/ 71 w 78"/>
                  <a:gd name="T13" fmla="*/ 14 h 78"/>
                  <a:gd name="T14" fmla="*/ 67 w 78"/>
                  <a:gd name="T15" fmla="*/ 30 h 78"/>
                  <a:gd name="T16" fmla="*/ 33 w 78"/>
                  <a:gd name="T17" fmla="*/ 43 h 78"/>
                  <a:gd name="T18" fmla="*/ 9 w 78"/>
                  <a:gd name="T19" fmla="*/ 36 h 78"/>
                  <a:gd name="T20" fmla="*/ 3 w 78"/>
                  <a:gd name="T21" fmla="*/ 34 h 78"/>
                  <a:gd name="T22" fmla="*/ 1 w 78"/>
                  <a:gd name="T23" fmla="*/ 32 h 7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78" h="78">
                    <a:moveTo>
                      <a:pt x="1" y="58"/>
                    </a:moveTo>
                    <a:cubicBezTo>
                      <a:pt x="6" y="44"/>
                      <a:pt x="18" y="57"/>
                      <a:pt x="27" y="60"/>
                    </a:cubicBezTo>
                    <a:cubicBezTo>
                      <a:pt x="35" y="57"/>
                      <a:pt x="38" y="52"/>
                      <a:pt x="45" y="48"/>
                    </a:cubicBezTo>
                    <a:cubicBezTo>
                      <a:pt x="48" y="40"/>
                      <a:pt x="51" y="36"/>
                      <a:pt x="57" y="30"/>
                    </a:cubicBezTo>
                    <a:cubicBezTo>
                      <a:pt x="55" y="23"/>
                      <a:pt x="43" y="14"/>
                      <a:pt x="43" y="14"/>
                    </a:cubicBezTo>
                    <a:cubicBezTo>
                      <a:pt x="33" y="0"/>
                      <a:pt x="30" y="1"/>
                      <a:pt x="43" y="4"/>
                    </a:cubicBezTo>
                    <a:cubicBezTo>
                      <a:pt x="54" y="11"/>
                      <a:pt x="58" y="22"/>
                      <a:pt x="71" y="26"/>
                    </a:cubicBezTo>
                    <a:cubicBezTo>
                      <a:pt x="78" y="37"/>
                      <a:pt x="78" y="46"/>
                      <a:pt x="67" y="54"/>
                    </a:cubicBezTo>
                    <a:cubicBezTo>
                      <a:pt x="51" y="49"/>
                      <a:pt x="53" y="71"/>
                      <a:pt x="33" y="78"/>
                    </a:cubicBezTo>
                    <a:cubicBezTo>
                      <a:pt x="16" y="72"/>
                      <a:pt x="25" y="76"/>
                      <a:pt x="9" y="66"/>
                    </a:cubicBezTo>
                    <a:cubicBezTo>
                      <a:pt x="7" y="65"/>
                      <a:pt x="3" y="62"/>
                      <a:pt x="3" y="62"/>
                    </a:cubicBezTo>
                    <a:cubicBezTo>
                      <a:pt x="0" y="54"/>
                      <a:pt x="13" y="42"/>
                      <a:pt x="1" y="58"/>
                    </a:cubicBezTo>
                    <a:close/>
                  </a:path>
                </a:pathLst>
              </a:custGeom>
              <a:solidFill>
                <a:schemeClr val="folHlink"/>
              </a:solidFill>
              <a:ln w="9525">
                <a:noFill/>
                <a:round/>
                <a:headEnd/>
                <a:tailEnd/>
              </a:ln>
            </p:spPr>
            <p:txBody>
              <a:bodyPr/>
              <a:lstStyle/>
              <a:p>
                <a:endParaRPr lang="zh-CN" altLang="en-US"/>
              </a:p>
            </p:txBody>
          </p:sp>
          <p:sp>
            <p:nvSpPr>
              <p:cNvPr id="51" name="任意多边形 82966"/>
              <p:cNvSpPr>
                <a:spLocks noChangeArrowheads="1"/>
              </p:cNvSpPr>
              <p:nvPr userDrawn="1"/>
            </p:nvSpPr>
            <p:spPr bwMode="auto">
              <a:xfrm>
                <a:off x="2984" y="732"/>
                <a:ext cx="19" cy="14"/>
              </a:xfrm>
              <a:custGeom>
                <a:avLst/>
                <a:gdLst>
                  <a:gd name="T0" fmla="*/ 3 w 17"/>
                  <a:gd name="T1" fmla="*/ 2 h 18"/>
                  <a:gd name="T2" fmla="*/ 3 w 17"/>
                  <a:gd name="T3" fmla="*/ 7 h 18"/>
                  <a:gd name="T4" fmla="*/ 3 w 17"/>
                  <a:gd name="T5" fmla="*/ 2 h 18"/>
                  <a:gd name="T6" fmla="*/ 0 60000 65536"/>
                  <a:gd name="T7" fmla="*/ 0 60000 65536"/>
                  <a:gd name="T8" fmla="*/ 0 60000 65536"/>
                </a:gdLst>
                <a:ahLst/>
                <a:cxnLst>
                  <a:cxn ang="T6">
                    <a:pos x="T0" y="T1"/>
                  </a:cxn>
                  <a:cxn ang="T7">
                    <a:pos x="T2" y="T3"/>
                  </a:cxn>
                  <a:cxn ang="T8">
                    <a:pos x="T4" y="T5"/>
                  </a:cxn>
                </a:cxnLst>
                <a:rect l="0" t="0" r="r" b="b"/>
                <a:pathLst>
                  <a:path w="17" h="18">
                    <a:moveTo>
                      <a:pt x="3" y="4"/>
                    </a:moveTo>
                    <a:cubicBezTo>
                      <a:pt x="17" y="7"/>
                      <a:pt x="16" y="18"/>
                      <a:pt x="3" y="14"/>
                    </a:cubicBezTo>
                    <a:cubicBezTo>
                      <a:pt x="0" y="6"/>
                      <a:pt x="7" y="0"/>
                      <a:pt x="3" y="4"/>
                    </a:cubicBezTo>
                    <a:close/>
                  </a:path>
                </a:pathLst>
              </a:custGeom>
              <a:solidFill>
                <a:schemeClr val="folHlink"/>
              </a:solidFill>
              <a:ln w="9525">
                <a:noFill/>
                <a:round/>
                <a:headEnd/>
                <a:tailEnd/>
              </a:ln>
            </p:spPr>
            <p:txBody>
              <a:bodyPr/>
              <a:lstStyle/>
              <a:p>
                <a:endParaRPr lang="zh-CN" altLang="en-US"/>
              </a:p>
            </p:txBody>
          </p:sp>
          <p:sp>
            <p:nvSpPr>
              <p:cNvPr id="52" name="任意多边形 82967"/>
              <p:cNvSpPr>
                <a:spLocks noChangeArrowheads="1"/>
              </p:cNvSpPr>
              <p:nvPr userDrawn="1"/>
            </p:nvSpPr>
            <p:spPr bwMode="auto">
              <a:xfrm>
                <a:off x="3083" y="830"/>
                <a:ext cx="26" cy="19"/>
              </a:xfrm>
              <a:custGeom>
                <a:avLst/>
                <a:gdLst>
                  <a:gd name="T0" fmla="*/ 8 w 26"/>
                  <a:gd name="T1" fmla="*/ 9 h 22"/>
                  <a:gd name="T2" fmla="*/ 14 w 26"/>
                  <a:gd name="T3" fmla="*/ 0 h 22"/>
                  <a:gd name="T4" fmla="*/ 14 w 26"/>
                  <a:gd name="T5" fmla="*/ 14 h 22"/>
                  <a:gd name="T6" fmla="*/ 8 w 26"/>
                  <a:gd name="T7" fmla="*/ 9 h 2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6" h="22">
                    <a:moveTo>
                      <a:pt x="8" y="14"/>
                    </a:moveTo>
                    <a:cubicBezTo>
                      <a:pt x="5" y="6"/>
                      <a:pt x="5" y="3"/>
                      <a:pt x="14" y="0"/>
                    </a:cubicBezTo>
                    <a:cubicBezTo>
                      <a:pt x="26" y="4"/>
                      <a:pt x="23" y="16"/>
                      <a:pt x="14" y="22"/>
                    </a:cubicBezTo>
                    <a:cubicBezTo>
                      <a:pt x="0" y="17"/>
                      <a:pt x="13" y="3"/>
                      <a:pt x="8" y="14"/>
                    </a:cubicBezTo>
                    <a:close/>
                  </a:path>
                </a:pathLst>
              </a:custGeom>
              <a:solidFill>
                <a:schemeClr val="folHlink"/>
              </a:solidFill>
              <a:ln w="9525">
                <a:noFill/>
                <a:round/>
                <a:headEnd/>
                <a:tailEnd/>
              </a:ln>
            </p:spPr>
            <p:txBody>
              <a:bodyPr/>
              <a:lstStyle/>
              <a:p>
                <a:endParaRPr lang="zh-CN" altLang="en-US"/>
              </a:p>
            </p:txBody>
          </p:sp>
          <p:sp>
            <p:nvSpPr>
              <p:cNvPr id="53" name="任意多边形 82968"/>
              <p:cNvSpPr>
                <a:spLocks noChangeArrowheads="1"/>
              </p:cNvSpPr>
              <p:nvPr userDrawn="1"/>
            </p:nvSpPr>
            <p:spPr bwMode="auto">
              <a:xfrm>
                <a:off x="2766" y="610"/>
                <a:ext cx="19" cy="12"/>
              </a:xfrm>
              <a:custGeom>
                <a:avLst/>
                <a:gdLst>
                  <a:gd name="T0" fmla="*/ 7 w 20"/>
                  <a:gd name="T1" fmla="*/ 6 h 15"/>
                  <a:gd name="T2" fmla="*/ 14 w 20"/>
                  <a:gd name="T3" fmla="*/ 2 h 15"/>
                  <a:gd name="T4" fmla="*/ 9 w 20"/>
                  <a:gd name="T5" fmla="*/ 6 h 15"/>
                  <a:gd name="T6" fmla="*/ 7 w 20"/>
                  <a:gd name="T7" fmla="*/ 6 h 1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 h="15">
                    <a:moveTo>
                      <a:pt x="7" y="12"/>
                    </a:moveTo>
                    <a:cubicBezTo>
                      <a:pt x="0" y="1"/>
                      <a:pt x="6" y="0"/>
                      <a:pt x="17" y="2"/>
                    </a:cubicBezTo>
                    <a:cubicBezTo>
                      <a:pt x="20" y="10"/>
                      <a:pt x="18" y="15"/>
                      <a:pt x="9" y="12"/>
                    </a:cubicBezTo>
                    <a:cubicBezTo>
                      <a:pt x="4" y="4"/>
                      <a:pt x="4" y="4"/>
                      <a:pt x="7" y="12"/>
                    </a:cubicBezTo>
                    <a:close/>
                  </a:path>
                </a:pathLst>
              </a:custGeom>
              <a:solidFill>
                <a:schemeClr val="folHlink"/>
              </a:solidFill>
              <a:ln w="9525">
                <a:noFill/>
                <a:round/>
                <a:headEnd/>
                <a:tailEnd/>
              </a:ln>
            </p:spPr>
            <p:txBody>
              <a:bodyPr/>
              <a:lstStyle/>
              <a:p>
                <a:endParaRPr lang="zh-CN" altLang="en-US"/>
              </a:p>
            </p:txBody>
          </p:sp>
          <p:sp>
            <p:nvSpPr>
              <p:cNvPr id="54" name="任意多边形 82969"/>
              <p:cNvSpPr>
                <a:spLocks noChangeArrowheads="1"/>
              </p:cNvSpPr>
              <p:nvPr userDrawn="1"/>
            </p:nvSpPr>
            <p:spPr bwMode="auto">
              <a:xfrm>
                <a:off x="2600" y="712"/>
                <a:ext cx="19" cy="12"/>
              </a:xfrm>
              <a:custGeom>
                <a:avLst/>
                <a:gdLst>
                  <a:gd name="T0" fmla="*/ 7 w 20"/>
                  <a:gd name="T1" fmla="*/ 6 h 15"/>
                  <a:gd name="T2" fmla="*/ 12 w 20"/>
                  <a:gd name="T3" fmla="*/ 2 h 15"/>
                  <a:gd name="T4" fmla="*/ 12 w 20"/>
                  <a:gd name="T5" fmla="*/ 7 h 15"/>
                  <a:gd name="T6" fmla="*/ 7 w 20"/>
                  <a:gd name="T7" fmla="*/ 6 h 1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 h="15">
                    <a:moveTo>
                      <a:pt x="7" y="12"/>
                    </a:moveTo>
                    <a:cubicBezTo>
                      <a:pt x="0" y="2"/>
                      <a:pt x="3" y="0"/>
                      <a:pt x="15" y="2"/>
                    </a:cubicBezTo>
                    <a:cubicBezTo>
                      <a:pt x="16" y="4"/>
                      <a:pt x="20" y="12"/>
                      <a:pt x="15" y="14"/>
                    </a:cubicBezTo>
                    <a:cubicBezTo>
                      <a:pt x="12" y="15"/>
                      <a:pt x="7" y="12"/>
                      <a:pt x="7" y="12"/>
                    </a:cubicBezTo>
                    <a:close/>
                  </a:path>
                </a:pathLst>
              </a:custGeom>
              <a:solidFill>
                <a:schemeClr val="folHlink"/>
              </a:solidFill>
              <a:ln w="9525">
                <a:noFill/>
                <a:round/>
                <a:headEnd/>
                <a:tailEnd/>
              </a:ln>
            </p:spPr>
            <p:txBody>
              <a:bodyPr/>
              <a:lstStyle/>
              <a:p>
                <a:endParaRPr lang="zh-CN" altLang="en-US"/>
              </a:p>
            </p:txBody>
          </p:sp>
          <p:sp>
            <p:nvSpPr>
              <p:cNvPr id="55" name="任意多边形 82970"/>
              <p:cNvSpPr>
                <a:spLocks noChangeArrowheads="1"/>
              </p:cNvSpPr>
              <p:nvPr userDrawn="1"/>
            </p:nvSpPr>
            <p:spPr bwMode="auto">
              <a:xfrm>
                <a:off x="2417" y="680"/>
                <a:ext cx="80" cy="66"/>
              </a:xfrm>
              <a:custGeom>
                <a:avLst/>
                <a:gdLst>
                  <a:gd name="T0" fmla="*/ 0 w 80"/>
                  <a:gd name="T1" fmla="*/ 28 h 80"/>
                  <a:gd name="T2" fmla="*/ 14 w 80"/>
                  <a:gd name="T3" fmla="*/ 14 h 80"/>
                  <a:gd name="T4" fmla="*/ 26 w 80"/>
                  <a:gd name="T5" fmla="*/ 12 h 80"/>
                  <a:gd name="T6" fmla="*/ 48 w 80"/>
                  <a:gd name="T7" fmla="*/ 10 h 80"/>
                  <a:gd name="T8" fmla="*/ 58 w 80"/>
                  <a:gd name="T9" fmla="*/ 0 h 80"/>
                  <a:gd name="T10" fmla="*/ 80 w 80"/>
                  <a:gd name="T11" fmla="*/ 22 h 80"/>
                  <a:gd name="T12" fmla="*/ 70 w 80"/>
                  <a:gd name="T13" fmla="*/ 31 h 80"/>
                  <a:gd name="T14" fmla="*/ 54 w 80"/>
                  <a:gd name="T15" fmla="*/ 35 h 80"/>
                  <a:gd name="T16" fmla="*/ 48 w 80"/>
                  <a:gd name="T17" fmla="*/ 45 h 80"/>
                  <a:gd name="T18" fmla="*/ 32 w 80"/>
                  <a:gd name="T19" fmla="*/ 38 h 80"/>
                  <a:gd name="T20" fmla="*/ 38 w 80"/>
                  <a:gd name="T21" fmla="*/ 29 h 80"/>
                  <a:gd name="T22" fmla="*/ 30 w 80"/>
                  <a:gd name="T23" fmla="*/ 16 h 80"/>
                  <a:gd name="T24" fmla="*/ 20 w 80"/>
                  <a:gd name="T25" fmla="*/ 27 h 80"/>
                  <a:gd name="T26" fmla="*/ 8 w 80"/>
                  <a:gd name="T27" fmla="*/ 31 h 80"/>
                  <a:gd name="T28" fmla="*/ 0 w 80"/>
                  <a:gd name="T29" fmla="*/ 28 h 8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80" h="80">
                    <a:moveTo>
                      <a:pt x="0" y="50"/>
                    </a:moveTo>
                    <a:cubicBezTo>
                      <a:pt x="1" y="47"/>
                      <a:pt x="12" y="25"/>
                      <a:pt x="14" y="24"/>
                    </a:cubicBezTo>
                    <a:cubicBezTo>
                      <a:pt x="17" y="22"/>
                      <a:pt x="26" y="20"/>
                      <a:pt x="26" y="20"/>
                    </a:cubicBezTo>
                    <a:cubicBezTo>
                      <a:pt x="34" y="23"/>
                      <a:pt x="40" y="21"/>
                      <a:pt x="48" y="18"/>
                    </a:cubicBezTo>
                    <a:cubicBezTo>
                      <a:pt x="52" y="12"/>
                      <a:pt x="54" y="6"/>
                      <a:pt x="58" y="0"/>
                    </a:cubicBezTo>
                    <a:cubicBezTo>
                      <a:pt x="70" y="4"/>
                      <a:pt x="76" y="28"/>
                      <a:pt x="80" y="40"/>
                    </a:cubicBezTo>
                    <a:cubicBezTo>
                      <a:pt x="75" y="54"/>
                      <a:pt x="80" y="50"/>
                      <a:pt x="70" y="56"/>
                    </a:cubicBezTo>
                    <a:cubicBezTo>
                      <a:pt x="61" y="53"/>
                      <a:pt x="59" y="54"/>
                      <a:pt x="54" y="62"/>
                    </a:cubicBezTo>
                    <a:cubicBezTo>
                      <a:pt x="57" y="71"/>
                      <a:pt x="56" y="75"/>
                      <a:pt x="48" y="80"/>
                    </a:cubicBezTo>
                    <a:cubicBezTo>
                      <a:pt x="40" y="77"/>
                      <a:pt x="39" y="72"/>
                      <a:pt x="32" y="68"/>
                    </a:cubicBezTo>
                    <a:cubicBezTo>
                      <a:pt x="26" y="59"/>
                      <a:pt x="30" y="57"/>
                      <a:pt x="38" y="52"/>
                    </a:cubicBezTo>
                    <a:cubicBezTo>
                      <a:pt x="41" y="42"/>
                      <a:pt x="39" y="34"/>
                      <a:pt x="30" y="28"/>
                    </a:cubicBezTo>
                    <a:cubicBezTo>
                      <a:pt x="20" y="31"/>
                      <a:pt x="30" y="40"/>
                      <a:pt x="20" y="48"/>
                    </a:cubicBezTo>
                    <a:cubicBezTo>
                      <a:pt x="16" y="51"/>
                      <a:pt x="8" y="56"/>
                      <a:pt x="8" y="56"/>
                    </a:cubicBezTo>
                    <a:cubicBezTo>
                      <a:pt x="2" y="50"/>
                      <a:pt x="5" y="50"/>
                      <a:pt x="0" y="50"/>
                    </a:cubicBezTo>
                    <a:close/>
                  </a:path>
                </a:pathLst>
              </a:custGeom>
              <a:solidFill>
                <a:schemeClr val="folHlink"/>
              </a:solidFill>
              <a:ln w="9525">
                <a:noFill/>
                <a:round/>
                <a:headEnd/>
                <a:tailEnd/>
              </a:ln>
            </p:spPr>
            <p:txBody>
              <a:bodyPr/>
              <a:lstStyle/>
              <a:p>
                <a:endParaRPr lang="zh-CN" altLang="en-US"/>
              </a:p>
            </p:txBody>
          </p:sp>
          <p:sp>
            <p:nvSpPr>
              <p:cNvPr id="56" name="任意多边形 82971"/>
              <p:cNvSpPr>
                <a:spLocks noChangeArrowheads="1"/>
              </p:cNvSpPr>
              <p:nvPr userDrawn="1"/>
            </p:nvSpPr>
            <p:spPr bwMode="auto">
              <a:xfrm>
                <a:off x="2391" y="541"/>
                <a:ext cx="94" cy="142"/>
              </a:xfrm>
              <a:custGeom>
                <a:avLst/>
                <a:gdLst>
                  <a:gd name="T0" fmla="*/ 14 w 94"/>
                  <a:gd name="T1" fmla="*/ 52 h 174"/>
                  <a:gd name="T2" fmla="*/ 26 w 94"/>
                  <a:gd name="T3" fmla="*/ 69 h 174"/>
                  <a:gd name="T4" fmla="*/ 32 w 94"/>
                  <a:gd name="T5" fmla="*/ 59 h 174"/>
                  <a:gd name="T6" fmla="*/ 52 w 94"/>
                  <a:gd name="T7" fmla="*/ 55 h 174"/>
                  <a:gd name="T8" fmla="*/ 46 w 94"/>
                  <a:gd name="T9" fmla="*/ 67 h 174"/>
                  <a:gd name="T10" fmla="*/ 66 w 94"/>
                  <a:gd name="T11" fmla="*/ 69 h 174"/>
                  <a:gd name="T12" fmla="*/ 76 w 94"/>
                  <a:gd name="T13" fmla="*/ 78 h 174"/>
                  <a:gd name="T14" fmla="*/ 58 w 94"/>
                  <a:gd name="T15" fmla="*/ 81 h 174"/>
                  <a:gd name="T16" fmla="*/ 74 w 94"/>
                  <a:gd name="T17" fmla="*/ 95 h 174"/>
                  <a:gd name="T18" fmla="*/ 84 w 94"/>
                  <a:gd name="T19" fmla="*/ 84 h 174"/>
                  <a:gd name="T20" fmla="*/ 82 w 94"/>
                  <a:gd name="T21" fmla="*/ 60 h 174"/>
                  <a:gd name="T22" fmla="*/ 60 w 94"/>
                  <a:gd name="T23" fmla="*/ 58 h 174"/>
                  <a:gd name="T24" fmla="*/ 50 w 94"/>
                  <a:gd name="T25" fmla="*/ 45 h 174"/>
                  <a:gd name="T26" fmla="*/ 34 w 94"/>
                  <a:gd name="T27" fmla="*/ 45 h 174"/>
                  <a:gd name="T28" fmla="*/ 30 w 94"/>
                  <a:gd name="T29" fmla="*/ 38 h 174"/>
                  <a:gd name="T30" fmla="*/ 42 w 94"/>
                  <a:gd name="T31" fmla="*/ 23 h 174"/>
                  <a:gd name="T32" fmla="*/ 30 w 94"/>
                  <a:gd name="T33" fmla="*/ 0 h 174"/>
                  <a:gd name="T34" fmla="*/ 18 w 94"/>
                  <a:gd name="T35" fmla="*/ 12 h 174"/>
                  <a:gd name="T36" fmla="*/ 4 w 94"/>
                  <a:gd name="T37" fmla="*/ 25 h 174"/>
                  <a:gd name="T38" fmla="*/ 14 w 94"/>
                  <a:gd name="T39" fmla="*/ 42 h 174"/>
                  <a:gd name="T40" fmla="*/ 14 w 94"/>
                  <a:gd name="T41" fmla="*/ 52 h 17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94" h="174">
                    <a:moveTo>
                      <a:pt x="14" y="96"/>
                    </a:moveTo>
                    <a:cubicBezTo>
                      <a:pt x="11" y="109"/>
                      <a:pt x="15" y="120"/>
                      <a:pt x="26" y="128"/>
                    </a:cubicBezTo>
                    <a:cubicBezTo>
                      <a:pt x="34" y="120"/>
                      <a:pt x="35" y="119"/>
                      <a:pt x="32" y="108"/>
                    </a:cubicBezTo>
                    <a:cubicBezTo>
                      <a:pt x="35" y="92"/>
                      <a:pt x="39" y="92"/>
                      <a:pt x="52" y="100"/>
                    </a:cubicBezTo>
                    <a:cubicBezTo>
                      <a:pt x="59" y="110"/>
                      <a:pt x="49" y="114"/>
                      <a:pt x="46" y="124"/>
                    </a:cubicBezTo>
                    <a:cubicBezTo>
                      <a:pt x="50" y="137"/>
                      <a:pt x="57" y="129"/>
                      <a:pt x="66" y="126"/>
                    </a:cubicBezTo>
                    <a:cubicBezTo>
                      <a:pt x="77" y="129"/>
                      <a:pt x="79" y="131"/>
                      <a:pt x="76" y="142"/>
                    </a:cubicBezTo>
                    <a:cubicBezTo>
                      <a:pt x="67" y="139"/>
                      <a:pt x="65" y="141"/>
                      <a:pt x="58" y="148"/>
                    </a:cubicBezTo>
                    <a:cubicBezTo>
                      <a:pt x="60" y="160"/>
                      <a:pt x="62" y="170"/>
                      <a:pt x="74" y="174"/>
                    </a:cubicBezTo>
                    <a:cubicBezTo>
                      <a:pt x="77" y="165"/>
                      <a:pt x="74" y="157"/>
                      <a:pt x="84" y="154"/>
                    </a:cubicBezTo>
                    <a:cubicBezTo>
                      <a:pt x="91" y="143"/>
                      <a:pt x="94" y="122"/>
                      <a:pt x="82" y="112"/>
                    </a:cubicBezTo>
                    <a:cubicBezTo>
                      <a:pt x="77" y="108"/>
                      <a:pt x="66" y="108"/>
                      <a:pt x="60" y="106"/>
                    </a:cubicBezTo>
                    <a:cubicBezTo>
                      <a:pt x="65" y="92"/>
                      <a:pt x="66" y="87"/>
                      <a:pt x="50" y="82"/>
                    </a:cubicBezTo>
                    <a:cubicBezTo>
                      <a:pt x="48" y="82"/>
                      <a:pt x="37" y="86"/>
                      <a:pt x="34" y="82"/>
                    </a:cubicBezTo>
                    <a:cubicBezTo>
                      <a:pt x="32" y="79"/>
                      <a:pt x="30" y="70"/>
                      <a:pt x="30" y="70"/>
                    </a:cubicBezTo>
                    <a:cubicBezTo>
                      <a:pt x="32" y="54"/>
                      <a:pt x="32" y="52"/>
                      <a:pt x="42" y="42"/>
                    </a:cubicBezTo>
                    <a:cubicBezTo>
                      <a:pt x="41" y="30"/>
                      <a:pt x="45" y="5"/>
                      <a:pt x="30" y="0"/>
                    </a:cubicBezTo>
                    <a:cubicBezTo>
                      <a:pt x="14" y="4"/>
                      <a:pt x="16" y="4"/>
                      <a:pt x="18" y="22"/>
                    </a:cubicBezTo>
                    <a:cubicBezTo>
                      <a:pt x="16" y="39"/>
                      <a:pt x="15" y="35"/>
                      <a:pt x="4" y="46"/>
                    </a:cubicBezTo>
                    <a:cubicBezTo>
                      <a:pt x="0" y="59"/>
                      <a:pt x="5" y="67"/>
                      <a:pt x="14" y="76"/>
                    </a:cubicBezTo>
                    <a:cubicBezTo>
                      <a:pt x="15" y="80"/>
                      <a:pt x="17" y="93"/>
                      <a:pt x="14" y="96"/>
                    </a:cubicBezTo>
                    <a:close/>
                  </a:path>
                </a:pathLst>
              </a:custGeom>
              <a:solidFill>
                <a:schemeClr val="folHlink"/>
              </a:solidFill>
              <a:ln w="9525">
                <a:noFill/>
                <a:round/>
                <a:headEnd/>
                <a:tailEnd/>
              </a:ln>
            </p:spPr>
            <p:txBody>
              <a:bodyPr/>
              <a:lstStyle/>
              <a:p>
                <a:endParaRPr lang="zh-CN" altLang="en-US"/>
              </a:p>
            </p:txBody>
          </p:sp>
          <p:sp>
            <p:nvSpPr>
              <p:cNvPr id="57" name="任意多边形 82972"/>
              <p:cNvSpPr>
                <a:spLocks noChangeArrowheads="1"/>
              </p:cNvSpPr>
              <p:nvPr userDrawn="1"/>
            </p:nvSpPr>
            <p:spPr bwMode="auto">
              <a:xfrm>
                <a:off x="2415" y="644"/>
                <a:ext cx="32" cy="41"/>
              </a:xfrm>
              <a:custGeom>
                <a:avLst/>
                <a:gdLst>
                  <a:gd name="T0" fmla="*/ 6 w 32"/>
                  <a:gd name="T1" fmla="*/ 13 h 50"/>
                  <a:gd name="T2" fmla="*/ 12 w 32"/>
                  <a:gd name="T3" fmla="*/ 0 h 50"/>
                  <a:gd name="T4" fmla="*/ 20 w 32"/>
                  <a:gd name="T5" fmla="*/ 9 h 50"/>
                  <a:gd name="T6" fmla="*/ 22 w 32"/>
                  <a:gd name="T7" fmla="*/ 13 h 50"/>
                  <a:gd name="T8" fmla="*/ 28 w 32"/>
                  <a:gd name="T9" fmla="*/ 14 h 50"/>
                  <a:gd name="T10" fmla="*/ 32 w 32"/>
                  <a:gd name="T11" fmla="*/ 21 h 50"/>
                  <a:gd name="T12" fmla="*/ 18 w 32"/>
                  <a:gd name="T13" fmla="*/ 28 h 50"/>
                  <a:gd name="T14" fmla="*/ 6 w 32"/>
                  <a:gd name="T15" fmla="*/ 13 h 5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2" h="50">
                    <a:moveTo>
                      <a:pt x="6" y="24"/>
                    </a:moveTo>
                    <a:cubicBezTo>
                      <a:pt x="0" y="15"/>
                      <a:pt x="3" y="6"/>
                      <a:pt x="12" y="0"/>
                    </a:cubicBezTo>
                    <a:cubicBezTo>
                      <a:pt x="23" y="3"/>
                      <a:pt x="23" y="5"/>
                      <a:pt x="20" y="16"/>
                    </a:cubicBezTo>
                    <a:cubicBezTo>
                      <a:pt x="21" y="19"/>
                      <a:pt x="20" y="22"/>
                      <a:pt x="22" y="24"/>
                    </a:cubicBezTo>
                    <a:cubicBezTo>
                      <a:pt x="23" y="26"/>
                      <a:pt x="27" y="24"/>
                      <a:pt x="28" y="26"/>
                    </a:cubicBezTo>
                    <a:cubicBezTo>
                      <a:pt x="30" y="29"/>
                      <a:pt x="32" y="38"/>
                      <a:pt x="32" y="38"/>
                    </a:cubicBezTo>
                    <a:cubicBezTo>
                      <a:pt x="29" y="46"/>
                      <a:pt x="26" y="47"/>
                      <a:pt x="18" y="50"/>
                    </a:cubicBezTo>
                    <a:cubicBezTo>
                      <a:pt x="12" y="41"/>
                      <a:pt x="18" y="24"/>
                      <a:pt x="6" y="24"/>
                    </a:cubicBezTo>
                    <a:close/>
                  </a:path>
                </a:pathLst>
              </a:custGeom>
              <a:solidFill>
                <a:schemeClr val="folHlink"/>
              </a:solidFill>
              <a:ln w="9525">
                <a:noFill/>
                <a:round/>
                <a:headEnd/>
                <a:tailEnd/>
              </a:ln>
            </p:spPr>
            <p:txBody>
              <a:bodyPr/>
              <a:lstStyle/>
              <a:p>
                <a:endParaRPr lang="zh-CN" altLang="en-US"/>
              </a:p>
            </p:txBody>
          </p:sp>
          <p:sp>
            <p:nvSpPr>
              <p:cNvPr id="58" name="任意多边形 82973"/>
              <p:cNvSpPr>
                <a:spLocks noChangeArrowheads="1"/>
              </p:cNvSpPr>
              <p:nvPr userDrawn="1"/>
            </p:nvSpPr>
            <p:spPr bwMode="auto">
              <a:xfrm>
                <a:off x="2349" y="654"/>
                <a:ext cx="45" cy="41"/>
              </a:xfrm>
              <a:custGeom>
                <a:avLst/>
                <a:gdLst>
                  <a:gd name="T0" fmla="*/ 0 w 43"/>
                  <a:gd name="T1" fmla="*/ 25 h 50"/>
                  <a:gd name="T2" fmla="*/ 25 w 43"/>
                  <a:gd name="T3" fmla="*/ 11 h 50"/>
                  <a:gd name="T4" fmla="*/ 42 w 43"/>
                  <a:gd name="T5" fmla="*/ 0 h 50"/>
                  <a:gd name="T6" fmla="*/ 27 w 43"/>
                  <a:gd name="T7" fmla="*/ 16 h 50"/>
                  <a:gd name="T8" fmla="*/ 2 w 43"/>
                  <a:gd name="T9" fmla="*/ 28 h 50"/>
                  <a:gd name="T10" fmla="*/ 0 w 43"/>
                  <a:gd name="T11" fmla="*/ 25 h 5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3" h="50">
                    <a:moveTo>
                      <a:pt x="0" y="44"/>
                    </a:moveTo>
                    <a:cubicBezTo>
                      <a:pt x="6" y="38"/>
                      <a:pt x="18" y="29"/>
                      <a:pt x="22" y="20"/>
                    </a:cubicBezTo>
                    <a:cubicBezTo>
                      <a:pt x="27" y="10"/>
                      <a:pt x="25" y="4"/>
                      <a:pt x="36" y="0"/>
                    </a:cubicBezTo>
                    <a:cubicBezTo>
                      <a:pt x="43" y="11"/>
                      <a:pt x="36" y="24"/>
                      <a:pt x="24" y="28"/>
                    </a:cubicBezTo>
                    <a:cubicBezTo>
                      <a:pt x="21" y="38"/>
                      <a:pt x="12" y="47"/>
                      <a:pt x="2" y="50"/>
                    </a:cubicBezTo>
                    <a:cubicBezTo>
                      <a:pt x="1" y="48"/>
                      <a:pt x="0" y="44"/>
                      <a:pt x="0" y="44"/>
                    </a:cubicBezTo>
                    <a:close/>
                  </a:path>
                </a:pathLst>
              </a:custGeom>
              <a:solidFill>
                <a:schemeClr val="folHlink"/>
              </a:solidFill>
              <a:ln w="9525">
                <a:noFill/>
                <a:round/>
                <a:headEnd/>
                <a:tailEnd/>
              </a:ln>
            </p:spPr>
            <p:txBody>
              <a:bodyPr/>
              <a:lstStyle/>
              <a:p>
                <a:endParaRPr lang="zh-CN" altLang="en-US"/>
              </a:p>
            </p:txBody>
          </p:sp>
          <p:sp>
            <p:nvSpPr>
              <p:cNvPr id="59" name="任意多边形 82974"/>
              <p:cNvSpPr>
                <a:spLocks noChangeArrowheads="1"/>
              </p:cNvSpPr>
              <p:nvPr userDrawn="1"/>
            </p:nvSpPr>
            <p:spPr bwMode="auto">
              <a:xfrm>
                <a:off x="4808" y="597"/>
                <a:ext cx="701" cy="438"/>
              </a:xfrm>
              <a:custGeom>
                <a:avLst/>
                <a:gdLst>
                  <a:gd name="T0" fmla="*/ 68 w 471"/>
                  <a:gd name="T1" fmla="*/ 1060 h 281"/>
                  <a:gd name="T2" fmla="*/ 80 w 471"/>
                  <a:gd name="T3" fmla="*/ 948 h 281"/>
                  <a:gd name="T4" fmla="*/ 73 w 471"/>
                  <a:gd name="T5" fmla="*/ 927 h 281"/>
                  <a:gd name="T6" fmla="*/ 54 w 471"/>
                  <a:gd name="T7" fmla="*/ 826 h 281"/>
                  <a:gd name="T8" fmla="*/ 13 w 471"/>
                  <a:gd name="T9" fmla="*/ 814 h 281"/>
                  <a:gd name="T10" fmla="*/ 0 w 471"/>
                  <a:gd name="T11" fmla="*/ 723 h 281"/>
                  <a:gd name="T12" fmla="*/ 40 w 471"/>
                  <a:gd name="T13" fmla="*/ 683 h 281"/>
                  <a:gd name="T14" fmla="*/ 19 w 471"/>
                  <a:gd name="T15" fmla="*/ 625 h 281"/>
                  <a:gd name="T16" fmla="*/ 6 w 471"/>
                  <a:gd name="T17" fmla="*/ 605 h 281"/>
                  <a:gd name="T18" fmla="*/ 94 w 471"/>
                  <a:gd name="T19" fmla="*/ 454 h 281"/>
                  <a:gd name="T20" fmla="*/ 144 w 471"/>
                  <a:gd name="T21" fmla="*/ 365 h 281"/>
                  <a:gd name="T22" fmla="*/ 140 w 471"/>
                  <a:gd name="T23" fmla="*/ 265 h 281"/>
                  <a:gd name="T24" fmla="*/ 80 w 471"/>
                  <a:gd name="T25" fmla="*/ 162 h 281"/>
                  <a:gd name="T26" fmla="*/ 67 w 471"/>
                  <a:gd name="T27" fmla="*/ 122 h 281"/>
                  <a:gd name="T28" fmla="*/ 86 w 471"/>
                  <a:gd name="T29" fmla="*/ 136 h 281"/>
                  <a:gd name="T30" fmla="*/ 158 w 471"/>
                  <a:gd name="T31" fmla="*/ 134 h 281"/>
                  <a:gd name="T32" fmla="*/ 210 w 471"/>
                  <a:gd name="T33" fmla="*/ 41 h 281"/>
                  <a:gd name="T34" fmla="*/ 271 w 471"/>
                  <a:gd name="T35" fmla="*/ 0 h 281"/>
                  <a:gd name="T36" fmla="*/ 290 w 471"/>
                  <a:gd name="T37" fmla="*/ 8 h 281"/>
                  <a:gd name="T38" fmla="*/ 304 w 471"/>
                  <a:gd name="T39" fmla="*/ 34 h 281"/>
                  <a:gd name="T40" fmla="*/ 323 w 471"/>
                  <a:gd name="T41" fmla="*/ 19 h 281"/>
                  <a:gd name="T42" fmla="*/ 363 w 471"/>
                  <a:gd name="T43" fmla="*/ 30 h 281"/>
                  <a:gd name="T44" fmla="*/ 382 w 471"/>
                  <a:gd name="T45" fmla="*/ 34 h 281"/>
                  <a:gd name="T46" fmla="*/ 466 w 471"/>
                  <a:gd name="T47" fmla="*/ 53 h 281"/>
                  <a:gd name="T48" fmla="*/ 512 w 471"/>
                  <a:gd name="T49" fmla="*/ 90 h 281"/>
                  <a:gd name="T50" fmla="*/ 552 w 471"/>
                  <a:gd name="T51" fmla="*/ 64 h 281"/>
                  <a:gd name="T52" fmla="*/ 569 w 471"/>
                  <a:gd name="T53" fmla="*/ 53 h 281"/>
                  <a:gd name="T54" fmla="*/ 643 w 471"/>
                  <a:gd name="T55" fmla="*/ 53 h 281"/>
                  <a:gd name="T56" fmla="*/ 695 w 471"/>
                  <a:gd name="T57" fmla="*/ 122 h 281"/>
                  <a:gd name="T58" fmla="*/ 762 w 471"/>
                  <a:gd name="T59" fmla="*/ 223 h 281"/>
                  <a:gd name="T60" fmla="*/ 808 w 471"/>
                  <a:gd name="T61" fmla="*/ 265 h 281"/>
                  <a:gd name="T62" fmla="*/ 847 w 471"/>
                  <a:gd name="T63" fmla="*/ 257 h 281"/>
                  <a:gd name="T64" fmla="*/ 890 w 471"/>
                  <a:gd name="T65" fmla="*/ 245 h 281"/>
                  <a:gd name="T66" fmla="*/ 957 w 471"/>
                  <a:gd name="T67" fmla="*/ 270 h 281"/>
                  <a:gd name="T68" fmla="*/ 988 w 471"/>
                  <a:gd name="T69" fmla="*/ 306 h 281"/>
                  <a:gd name="T70" fmla="*/ 1015 w 471"/>
                  <a:gd name="T71" fmla="*/ 340 h 281"/>
                  <a:gd name="T72" fmla="*/ 1048 w 471"/>
                  <a:gd name="T73" fmla="*/ 421 h 281"/>
                  <a:gd name="T74" fmla="*/ 1061 w 471"/>
                  <a:gd name="T75" fmla="*/ 454 h 281"/>
                  <a:gd name="T76" fmla="*/ 1067 w 471"/>
                  <a:gd name="T77" fmla="*/ 474 h 281"/>
                  <a:gd name="T78" fmla="*/ 1021 w 471"/>
                  <a:gd name="T79" fmla="*/ 536 h 281"/>
                  <a:gd name="T80" fmla="*/ 1061 w 471"/>
                  <a:gd name="T81" fmla="*/ 535 h 281"/>
                  <a:gd name="T82" fmla="*/ 1128 w 471"/>
                  <a:gd name="T83" fmla="*/ 588 h 281"/>
                  <a:gd name="T84" fmla="*/ 1201 w 471"/>
                  <a:gd name="T85" fmla="*/ 595 h 281"/>
                  <a:gd name="T86" fmla="*/ 1253 w 471"/>
                  <a:gd name="T87" fmla="*/ 636 h 281"/>
                  <a:gd name="T88" fmla="*/ 1261 w 471"/>
                  <a:gd name="T89" fmla="*/ 652 h 281"/>
                  <a:gd name="T90" fmla="*/ 1261 w 471"/>
                  <a:gd name="T91" fmla="*/ 666 h 281"/>
                  <a:gd name="T92" fmla="*/ 1298 w 471"/>
                  <a:gd name="T93" fmla="*/ 652 h 281"/>
                  <a:gd name="T94" fmla="*/ 1319 w 471"/>
                  <a:gd name="T95" fmla="*/ 648 h 281"/>
                  <a:gd name="T96" fmla="*/ 1447 w 471"/>
                  <a:gd name="T97" fmla="*/ 700 h 281"/>
                  <a:gd name="T98" fmla="*/ 1473 w 471"/>
                  <a:gd name="T99" fmla="*/ 753 h 281"/>
                  <a:gd name="T100" fmla="*/ 1533 w 471"/>
                  <a:gd name="T101" fmla="*/ 761 h 281"/>
                  <a:gd name="T102" fmla="*/ 1552 w 471"/>
                  <a:gd name="T103" fmla="*/ 814 h 281"/>
                  <a:gd name="T104" fmla="*/ 1487 w 471"/>
                  <a:gd name="T105" fmla="*/ 977 h 281"/>
                  <a:gd name="T106" fmla="*/ 1433 w 471"/>
                  <a:gd name="T107" fmla="*/ 1065 h 281"/>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471" h="281">
                    <a:moveTo>
                      <a:pt x="21" y="280"/>
                    </a:moveTo>
                    <a:cubicBezTo>
                      <a:pt x="32" y="281"/>
                      <a:pt x="25" y="253"/>
                      <a:pt x="24" y="250"/>
                    </a:cubicBezTo>
                    <a:cubicBezTo>
                      <a:pt x="23" y="248"/>
                      <a:pt x="22" y="245"/>
                      <a:pt x="22" y="245"/>
                    </a:cubicBezTo>
                    <a:cubicBezTo>
                      <a:pt x="21" y="243"/>
                      <a:pt x="20" y="221"/>
                      <a:pt x="16" y="218"/>
                    </a:cubicBezTo>
                    <a:cubicBezTo>
                      <a:pt x="13" y="216"/>
                      <a:pt x="4" y="215"/>
                      <a:pt x="4" y="215"/>
                    </a:cubicBezTo>
                    <a:cubicBezTo>
                      <a:pt x="0" y="207"/>
                      <a:pt x="3" y="200"/>
                      <a:pt x="0" y="191"/>
                    </a:cubicBezTo>
                    <a:cubicBezTo>
                      <a:pt x="2" y="185"/>
                      <a:pt x="7" y="186"/>
                      <a:pt x="12" y="180"/>
                    </a:cubicBezTo>
                    <a:cubicBezTo>
                      <a:pt x="14" y="172"/>
                      <a:pt x="14" y="169"/>
                      <a:pt x="6" y="165"/>
                    </a:cubicBezTo>
                    <a:cubicBezTo>
                      <a:pt x="4" y="163"/>
                      <a:pt x="2" y="162"/>
                      <a:pt x="2" y="160"/>
                    </a:cubicBezTo>
                    <a:cubicBezTo>
                      <a:pt x="2" y="150"/>
                      <a:pt x="16" y="123"/>
                      <a:pt x="28" y="120"/>
                    </a:cubicBezTo>
                    <a:cubicBezTo>
                      <a:pt x="32" y="111"/>
                      <a:pt x="40" y="105"/>
                      <a:pt x="44" y="96"/>
                    </a:cubicBezTo>
                    <a:cubicBezTo>
                      <a:pt x="39" y="83"/>
                      <a:pt x="38" y="85"/>
                      <a:pt x="42" y="70"/>
                    </a:cubicBezTo>
                    <a:cubicBezTo>
                      <a:pt x="38" y="60"/>
                      <a:pt x="34" y="48"/>
                      <a:pt x="24" y="43"/>
                    </a:cubicBezTo>
                    <a:cubicBezTo>
                      <a:pt x="18" y="36"/>
                      <a:pt x="10" y="37"/>
                      <a:pt x="20" y="32"/>
                    </a:cubicBezTo>
                    <a:cubicBezTo>
                      <a:pt x="27" y="34"/>
                      <a:pt x="26" y="32"/>
                      <a:pt x="26" y="36"/>
                    </a:cubicBezTo>
                    <a:cubicBezTo>
                      <a:pt x="34" y="41"/>
                      <a:pt x="39" y="39"/>
                      <a:pt x="48" y="35"/>
                    </a:cubicBezTo>
                    <a:cubicBezTo>
                      <a:pt x="45" y="22"/>
                      <a:pt x="48" y="14"/>
                      <a:pt x="64" y="11"/>
                    </a:cubicBezTo>
                    <a:cubicBezTo>
                      <a:pt x="71" y="8"/>
                      <a:pt x="75" y="3"/>
                      <a:pt x="82" y="0"/>
                    </a:cubicBezTo>
                    <a:cubicBezTo>
                      <a:pt x="84" y="1"/>
                      <a:pt x="88" y="0"/>
                      <a:pt x="88" y="2"/>
                    </a:cubicBezTo>
                    <a:cubicBezTo>
                      <a:pt x="90" y="12"/>
                      <a:pt x="75" y="13"/>
                      <a:pt x="92" y="9"/>
                    </a:cubicBezTo>
                    <a:cubicBezTo>
                      <a:pt x="94" y="8"/>
                      <a:pt x="96" y="5"/>
                      <a:pt x="98" y="5"/>
                    </a:cubicBezTo>
                    <a:cubicBezTo>
                      <a:pt x="102" y="4"/>
                      <a:pt x="106" y="7"/>
                      <a:pt x="110" y="8"/>
                    </a:cubicBezTo>
                    <a:cubicBezTo>
                      <a:pt x="112" y="8"/>
                      <a:pt x="116" y="9"/>
                      <a:pt x="116" y="9"/>
                    </a:cubicBezTo>
                    <a:cubicBezTo>
                      <a:pt x="122" y="16"/>
                      <a:pt x="129" y="13"/>
                      <a:pt x="141" y="14"/>
                    </a:cubicBezTo>
                    <a:cubicBezTo>
                      <a:pt x="143" y="21"/>
                      <a:pt x="147" y="22"/>
                      <a:pt x="155" y="24"/>
                    </a:cubicBezTo>
                    <a:cubicBezTo>
                      <a:pt x="159" y="22"/>
                      <a:pt x="163" y="20"/>
                      <a:pt x="167" y="17"/>
                    </a:cubicBezTo>
                    <a:cubicBezTo>
                      <a:pt x="169" y="16"/>
                      <a:pt x="173" y="14"/>
                      <a:pt x="173" y="14"/>
                    </a:cubicBezTo>
                    <a:cubicBezTo>
                      <a:pt x="195" y="26"/>
                      <a:pt x="175" y="20"/>
                      <a:pt x="195" y="14"/>
                    </a:cubicBezTo>
                    <a:cubicBezTo>
                      <a:pt x="207" y="17"/>
                      <a:pt x="201" y="26"/>
                      <a:pt x="211" y="32"/>
                    </a:cubicBezTo>
                    <a:cubicBezTo>
                      <a:pt x="214" y="38"/>
                      <a:pt x="224" y="55"/>
                      <a:pt x="231" y="59"/>
                    </a:cubicBezTo>
                    <a:cubicBezTo>
                      <a:pt x="241" y="70"/>
                      <a:pt x="235" y="67"/>
                      <a:pt x="245" y="70"/>
                    </a:cubicBezTo>
                    <a:cubicBezTo>
                      <a:pt x="249" y="69"/>
                      <a:pt x="253" y="69"/>
                      <a:pt x="257" y="68"/>
                    </a:cubicBezTo>
                    <a:cubicBezTo>
                      <a:pt x="261" y="67"/>
                      <a:pt x="270" y="65"/>
                      <a:pt x="270" y="65"/>
                    </a:cubicBezTo>
                    <a:cubicBezTo>
                      <a:pt x="278" y="66"/>
                      <a:pt x="283" y="67"/>
                      <a:pt x="290" y="71"/>
                    </a:cubicBezTo>
                    <a:cubicBezTo>
                      <a:pt x="304" y="88"/>
                      <a:pt x="282" y="62"/>
                      <a:pt x="300" y="81"/>
                    </a:cubicBezTo>
                    <a:cubicBezTo>
                      <a:pt x="302" y="84"/>
                      <a:pt x="308" y="90"/>
                      <a:pt x="308" y="90"/>
                    </a:cubicBezTo>
                    <a:cubicBezTo>
                      <a:pt x="311" y="98"/>
                      <a:pt x="315" y="103"/>
                      <a:pt x="318" y="111"/>
                    </a:cubicBezTo>
                    <a:cubicBezTo>
                      <a:pt x="319" y="114"/>
                      <a:pt x="321" y="117"/>
                      <a:pt x="322" y="120"/>
                    </a:cubicBezTo>
                    <a:cubicBezTo>
                      <a:pt x="323" y="122"/>
                      <a:pt x="324" y="125"/>
                      <a:pt x="324" y="125"/>
                    </a:cubicBezTo>
                    <a:cubicBezTo>
                      <a:pt x="321" y="132"/>
                      <a:pt x="313" y="134"/>
                      <a:pt x="310" y="142"/>
                    </a:cubicBezTo>
                    <a:cubicBezTo>
                      <a:pt x="313" y="151"/>
                      <a:pt x="317" y="146"/>
                      <a:pt x="322" y="141"/>
                    </a:cubicBezTo>
                    <a:cubicBezTo>
                      <a:pt x="341" y="143"/>
                      <a:pt x="339" y="142"/>
                      <a:pt x="342" y="155"/>
                    </a:cubicBezTo>
                    <a:cubicBezTo>
                      <a:pt x="351" y="150"/>
                      <a:pt x="355" y="152"/>
                      <a:pt x="364" y="157"/>
                    </a:cubicBezTo>
                    <a:cubicBezTo>
                      <a:pt x="369" y="162"/>
                      <a:pt x="372" y="166"/>
                      <a:pt x="380" y="168"/>
                    </a:cubicBezTo>
                    <a:cubicBezTo>
                      <a:pt x="381" y="169"/>
                      <a:pt x="383" y="171"/>
                      <a:pt x="382" y="172"/>
                    </a:cubicBezTo>
                    <a:cubicBezTo>
                      <a:pt x="380" y="176"/>
                      <a:pt x="368" y="172"/>
                      <a:pt x="382" y="176"/>
                    </a:cubicBezTo>
                    <a:cubicBezTo>
                      <a:pt x="386" y="175"/>
                      <a:pt x="390" y="173"/>
                      <a:pt x="394" y="172"/>
                    </a:cubicBezTo>
                    <a:cubicBezTo>
                      <a:pt x="396" y="172"/>
                      <a:pt x="400" y="171"/>
                      <a:pt x="400" y="171"/>
                    </a:cubicBezTo>
                    <a:cubicBezTo>
                      <a:pt x="413" y="177"/>
                      <a:pt x="427" y="179"/>
                      <a:pt x="439" y="185"/>
                    </a:cubicBezTo>
                    <a:cubicBezTo>
                      <a:pt x="441" y="190"/>
                      <a:pt x="445" y="194"/>
                      <a:pt x="447" y="199"/>
                    </a:cubicBezTo>
                    <a:cubicBezTo>
                      <a:pt x="453" y="198"/>
                      <a:pt x="460" y="195"/>
                      <a:pt x="465" y="201"/>
                    </a:cubicBezTo>
                    <a:cubicBezTo>
                      <a:pt x="468" y="205"/>
                      <a:pt x="471" y="215"/>
                      <a:pt x="471" y="215"/>
                    </a:cubicBezTo>
                    <a:cubicBezTo>
                      <a:pt x="468" y="231"/>
                      <a:pt x="469" y="248"/>
                      <a:pt x="451" y="258"/>
                    </a:cubicBezTo>
                    <a:cubicBezTo>
                      <a:pt x="447" y="262"/>
                      <a:pt x="437" y="275"/>
                      <a:pt x="435" y="281"/>
                    </a:cubicBezTo>
                  </a:path>
                </a:pathLst>
              </a:custGeom>
              <a:solidFill>
                <a:schemeClr val="folHlink"/>
              </a:solidFill>
              <a:ln w="9525">
                <a:noFill/>
                <a:round/>
                <a:headEnd/>
                <a:tailEnd/>
              </a:ln>
            </p:spPr>
            <p:txBody>
              <a:bodyPr/>
              <a:lstStyle/>
              <a:p>
                <a:endParaRPr lang="zh-CN" altLang="en-US"/>
              </a:p>
            </p:txBody>
          </p:sp>
          <p:sp>
            <p:nvSpPr>
              <p:cNvPr id="60" name="任意多边形 82975"/>
              <p:cNvSpPr>
                <a:spLocks noChangeArrowheads="1"/>
              </p:cNvSpPr>
              <p:nvPr userDrawn="1"/>
            </p:nvSpPr>
            <p:spPr bwMode="auto">
              <a:xfrm>
                <a:off x="3880" y="-7"/>
                <a:ext cx="984" cy="692"/>
              </a:xfrm>
              <a:custGeom>
                <a:avLst/>
                <a:gdLst>
                  <a:gd name="T0" fmla="*/ 406 w 984"/>
                  <a:gd name="T1" fmla="*/ 3 h 844"/>
                  <a:gd name="T2" fmla="*/ 502 w 984"/>
                  <a:gd name="T3" fmla="*/ 19 h 844"/>
                  <a:gd name="T4" fmla="*/ 550 w 984"/>
                  <a:gd name="T5" fmla="*/ 20 h 844"/>
                  <a:gd name="T6" fmla="*/ 578 w 984"/>
                  <a:gd name="T7" fmla="*/ 72 h 844"/>
                  <a:gd name="T8" fmla="*/ 586 w 984"/>
                  <a:gd name="T9" fmla="*/ 50 h 844"/>
                  <a:gd name="T10" fmla="*/ 606 w 984"/>
                  <a:gd name="T11" fmla="*/ 39 h 844"/>
                  <a:gd name="T12" fmla="*/ 642 w 984"/>
                  <a:gd name="T13" fmla="*/ 69 h 844"/>
                  <a:gd name="T14" fmla="*/ 682 w 984"/>
                  <a:gd name="T15" fmla="*/ 54 h 844"/>
                  <a:gd name="T16" fmla="*/ 706 w 984"/>
                  <a:gd name="T17" fmla="*/ 48 h 844"/>
                  <a:gd name="T18" fmla="*/ 762 w 984"/>
                  <a:gd name="T19" fmla="*/ 2 h 844"/>
                  <a:gd name="T20" fmla="*/ 798 w 984"/>
                  <a:gd name="T21" fmla="*/ 39 h 844"/>
                  <a:gd name="T22" fmla="*/ 798 w 984"/>
                  <a:gd name="T23" fmla="*/ 72 h 844"/>
                  <a:gd name="T24" fmla="*/ 790 w 984"/>
                  <a:gd name="T25" fmla="*/ 88 h 844"/>
                  <a:gd name="T26" fmla="*/ 766 w 984"/>
                  <a:gd name="T27" fmla="*/ 89 h 844"/>
                  <a:gd name="T28" fmla="*/ 762 w 984"/>
                  <a:gd name="T29" fmla="*/ 102 h 844"/>
                  <a:gd name="T30" fmla="*/ 802 w 984"/>
                  <a:gd name="T31" fmla="*/ 125 h 844"/>
                  <a:gd name="T32" fmla="*/ 786 w 984"/>
                  <a:gd name="T33" fmla="*/ 177 h 844"/>
                  <a:gd name="T34" fmla="*/ 830 w 984"/>
                  <a:gd name="T35" fmla="*/ 228 h 844"/>
                  <a:gd name="T36" fmla="*/ 854 w 984"/>
                  <a:gd name="T37" fmla="*/ 248 h 844"/>
                  <a:gd name="T38" fmla="*/ 830 w 984"/>
                  <a:gd name="T39" fmla="*/ 248 h 844"/>
                  <a:gd name="T40" fmla="*/ 746 w 984"/>
                  <a:gd name="T41" fmla="*/ 208 h 844"/>
                  <a:gd name="T42" fmla="*/ 678 w 984"/>
                  <a:gd name="T43" fmla="*/ 222 h 844"/>
                  <a:gd name="T44" fmla="*/ 590 w 984"/>
                  <a:gd name="T45" fmla="*/ 244 h 844"/>
                  <a:gd name="T46" fmla="*/ 642 w 984"/>
                  <a:gd name="T47" fmla="*/ 319 h 844"/>
                  <a:gd name="T48" fmla="*/ 710 w 984"/>
                  <a:gd name="T49" fmla="*/ 336 h 844"/>
                  <a:gd name="T50" fmla="*/ 738 w 984"/>
                  <a:gd name="T51" fmla="*/ 303 h 844"/>
                  <a:gd name="T52" fmla="*/ 774 w 984"/>
                  <a:gd name="T53" fmla="*/ 314 h 844"/>
                  <a:gd name="T54" fmla="*/ 766 w 984"/>
                  <a:gd name="T55" fmla="*/ 348 h 844"/>
                  <a:gd name="T56" fmla="*/ 802 w 984"/>
                  <a:gd name="T57" fmla="*/ 369 h 844"/>
                  <a:gd name="T58" fmla="*/ 838 w 984"/>
                  <a:gd name="T59" fmla="*/ 362 h 844"/>
                  <a:gd name="T60" fmla="*/ 922 w 984"/>
                  <a:gd name="T61" fmla="*/ 444 h 844"/>
                  <a:gd name="T62" fmla="*/ 942 w 984"/>
                  <a:gd name="T63" fmla="*/ 455 h 844"/>
                  <a:gd name="T64" fmla="*/ 874 w 984"/>
                  <a:gd name="T65" fmla="*/ 446 h 844"/>
                  <a:gd name="T66" fmla="*/ 830 w 984"/>
                  <a:gd name="T67" fmla="*/ 417 h 844"/>
                  <a:gd name="T68" fmla="*/ 778 w 984"/>
                  <a:gd name="T69" fmla="*/ 391 h 844"/>
                  <a:gd name="T70" fmla="*/ 702 w 984"/>
                  <a:gd name="T71" fmla="*/ 365 h 844"/>
                  <a:gd name="T72" fmla="*/ 614 w 984"/>
                  <a:gd name="T73" fmla="*/ 357 h 844"/>
                  <a:gd name="T74" fmla="*/ 506 w 984"/>
                  <a:gd name="T75" fmla="*/ 327 h 844"/>
                  <a:gd name="T76" fmla="*/ 462 w 984"/>
                  <a:gd name="T77" fmla="*/ 279 h 844"/>
                  <a:gd name="T78" fmla="*/ 430 w 984"/>
                  <a:gd name="T79" fmla="*/ 255 h 844"/>
                  <a:gd name="T80" fmla="*/ 382 w 984"/>
                  <a:gd name="T81" fmla="*/ 237 h 844"/>
                  <a:gd name="T82" fmla="*/ 342 w 984"/>
                  <a:gd name="T83" fmla="*/ 203 h 844"/>
                  <a:gd name="T84" fmla="*/ 354 w 984"/>
                  <a:gd name="T85" fmla="*/ 228 h 844"/>
                  <a:gd name="T86" fmla="*/ 418 w 984"/>
                  <a:gd name="T87" fmla="*/ 272 h 844"/>
                  <a:gd name="T88" fmla="*/ 422 w 984"/>
                  <a:gd name="T89" fmla="*/ 289 h 844"/>
                  <a:gd name="T90" fmla="*/ 394 w 984"/>
                  <a:gd name="T91" fmla="*/ 275 h 844"/>
                  <a:gd name="T92" fmla="*/ 354 w 984"/>
                  <a:gd name="T93" fmla="*/ 257 h 844"/>
                  <a:gd name="T94" fmla="*/ 314 w 984"/>
                  <a:gd name="T95" fmla="*/ 222 h 844"/>
                  <a:gd name="T96" fmla="*/ 266 w 984"/>
                  <a:gd name="T97" fmla="*/ 191 h 844"/>
                  <a:gd name="T98" fmla="*/ 210 w 984"/>
                  <a:gd name="T99" fmla="*/ 173 h 844"/>
                  <a:gd name="T100" fmla="*/ 154 w 984"/>
                  <a:gd name="T101" fmla="*/ 131 h 844"/>
                  <a:gd name="T102" fmla="*/ 66 w 984"/>
                  <a:gd name="T103" fmla="*/ 36 h 844"/>
                  <a:gd name="T104" fmla="*/ 34 w 984"/>
                  <a:gd name="T105" fmla="*/ 20 h 844"/>
                  <a:gd name="T106" fmla="*/ 46 w 984"/>
                  <a:gd name="T107" fmla="*/ 12 h 844"/>
                  <a:gd name="T108" fmla="*/ 102 w 984"/>
                  <a:gd name="T109" fmla="*/ 39 h 844"/>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984" h="844">
                    <a:moveTo>
                      <a:pt x="82" y="38"/>
                    </a:moveTo>
                    <a:lnTo>
                      <a:pt x="406" y="6"/>
                    </a:lnTo>
                    <a:cubicBezTo>
                      <a:pt x="497" y="22"/>
                      <a:pt x="465" y="0"/>
                      <a:pt x="474" y="54"/>
                    </a:cubicBezTo>
                    <a:cubicBezTo>
                      <a:pt x="492" y="48"/>
                      <a:pt x="484" y="40"/>
                      <a:pt x="502" y="34"/>
                    </a:cubicBezTo>
                    <a:cubicBezTo>
                      <a:pt x="510" y="37"/>
                      <a:pt x="517" y="46"/>
                      <a:pt x="526" y="46"/>
                    </a:cubicBezTo>
                    <a:cubicBezTo>
                      <a:pt x="534" y="46"/>
                      <a:pt x="550" y="38"/>
                      <a:pt x="550" y="38"/>
                    </a:cubicBezTo>
                    <a:cubicBezTo>
                      <a:pt x="556" y="55"/>
                      <a:pt x="552" y="60"/>
                      <a:pt x="542" y="74"/>
                    </a:cubicBezTo>
                    <a:cubicBezTo>
                      <a:pt x="555" y="114"/>
                      <a:pt x="550" y="102"/>
                      <a:pt x="578" y="130"/>
                    </a:cubicBezTo>
                    <a:cubicBezTo>
                      <a:pt x="584" y="148"/>
                      <a:pt x="590" y="148"/>
                      <a:pt x="606" y="138"/>
                    </a:cubicBezTo>
                    <a:cubicBezTo>
                      <a:pt x="600" y="119"/>
                      <a:pt x="594" y="107"/>
                      <a:pt x="586" y="90"/>
                    </a:cubicBezTo>
                    <a:cubicBezTo>
                      <a:pt x="583" y="82"/>
                      <a:pt x="578" y="66"/>
                      <a:pt x="578" y="66"/>
                    </a:cubicBezTo>
                    <a:cubicBezTo>
                      <a:pt x="585" y="44"/>
                      <a:pt x="597" y="56"/>
                      <a:pt x="606" y="70"/>
                    </a:cubicBezTo>
                    <a:cubicBezTo>
                      <a:pt x="609" y="86"/>
                      <a:pt x="608" y="117"/>
                      <a:pt x="626" y="90"/>
                    </a:cubicBezTo>
                    <a:cubicBezTo>
                      <a:pt x="648" y="97"/>
                      <a:pt x="646" y="104"/>
                      <a:pt x="642" y="126"/>
                    </a:cubicBezTo>
                    <a:cubicBezTo>
                      <a:pt x="650" y="150"/>
                      <a:pt x="665" y="141"/>
                      <a:pt x="682" y="130"/>
                    </a:cubicBezTo>
                    <a:cubicBezTo>
                      <a:pt x="689" y="108"/>
                      <a:pt x="673" y="124"/>
                      <a:pt x="682" y="98"/>
                    </a:cubicBezTo>
                    <a:cubicBezTo>
                      <a:pt x="683" y="94"/>
                      <a:pt x="690" y="96"/>
                      <a:pt x="694" y="94"/>
                    </a:cubicBezTo>
                    <a:cubicBezTo>
                      <a:pt x="698" y="92"/>
                      <a:pt x="702" y="89"/>
                      <a:pt x="706" y="86"/>
                    </a:cubicBezTo>
                    <a:cubicBezTo>
                      <a:pt x="717" y="54"/>
                      <a:pt x="688" y="54"/>
                      <a:pt x="742" y="46"/>
                    </a:cubicBezTo>
                    <a:cubicBezTo>
                      <a:pt x="748" y="27"/>
                      <a:pt x="741" y="9"/>
                      <a:pt x="762" y="2"/>
                    </a:cubicBezTo>
                    <a:cubicBezTo>
                      <a:pt x="788" y="11"/>
                      <a:pt x="777" y="38"/>
                      <a:pt x="802" y="46"/>
                    </a:cubicBezTo>
                    <a:cubicBezTo>
                      <a:pt x="831" y="36"/>
                      <a:pt x="805" y="63"/>
                      <a:pt x="798" y="70"/>
                    </a:cubicBezTo>
                    <a:cubicBezTo>
                      <a:pt x="789" y="96"/>
                      <a:pt x="787" y="96"/>
                      <a:pt x="802" y="118"/>
                    </a:cubicBezTo>
                    <a:cubicBezTo>
                      <a:pt x="801" y="122"/>
                      <a:pt x="801" y="127"/>
                      <a:pt x="798" y="130"/>
                    </a:cubicBezTo>
                    <a:cubicBezTo>
                      <a:pt x="794" y="133"/>
                      <a:pt x="784" y="129"/>
                      <a:pt x="782" y="134"/>
                    </a:cubicBezTo>
                    <a:cubicBezTo>
                      <a:pt x="780" y="142"/>
                      <a:pt x="790" y="158"/>
                      <a:pt x="790" y="158"/>
                    </a:cubicBezTo>
                    <a:cubicBezTo>
                      <a:pt x="786" y="161"/>
                      <a:pt x="783" y="165"/>
                      <a:pt x="778" y="166"/>
                    </a:cubicBezTo>
                    <a:cubicBezTo>
                      <a:pt x="774" y="167"/>
                      <a:pt x="769" y="159"/>
                      <a:pt x="766" y="162"/>
                    </a:cubicBezTo>
                    <a:cubicBezTo>
                      <a:pt x="758" y="170"/>
                      <a:pt x="794" y="182"/>
                      <a:pt x="794" y="182"/>
                    </a:cubicBezTo>
                    <a:cubicBezTo>
                      <a:pt x="804" y="211"/>
                      <a:pt x="775" y="190"/>
                      <a:pt x="762" y="186"/>
                    </a:cubicBezTo>
                    <a:cubicBezTo>
                      <a:pt x="767" y="194"/>
                      <a:pt x="773" y="202"/>
                      <a:pt x="778" y="210"/>
                    </a:cubicBezTo>
                    <a:cubicBezTo>
                      <a:pt x="783" y="218"/>
                      <a:pt x="802" y="226"/>
                      <a:pt x="802" y="226"/>
                    </a:cubicBezTo>
                    <a:cubicBezTo>
                      <a:pt x="813" y="242"/>
                      <a:pt x="804" y="245"/>
                      <a:pt x="810" y="262"/>
                    </a:cubicBezTo>
                    <a:cubicBezTo>
                      <a:pt x="803" y="282"/>
                      <a:pt x="793" y="301"/>
                      <a:pt x="786" y="322"/>
                    </a:cubicBezTo>
                    <a:cubicBezTo>
                      <a:pt x="783" y="330"/>
                      <a:pt x="778" y="346"/>
                      <a:pt x="778" y="346"/>
                    </a:cubicBezTo>
                    <a:cubicBezTo>
                      <a:pt x="785" y="366"/>
                      <a:pt x="817" y="394"/>
                      <a:pt x="830" y="414"/>
                    </a:cubicBezTo>
                    <a:cubicBezTo>
                      <a:pt x="835" y="422"/>
                      <a:pt x="841" y="430"/>
                      <a:pt x="846" y="438"/>
                    </a:cubicBezTo>
                    <a:cubicBezTo>
                      <a:pt x="849" y="442"/>
                      <a:pt x="854" y="450"/>
                      <a:pt x="854" y="450"/>
                    </a:cubicBezTo>
                    <a:cubicBezTo>
                      <a:pt x="853" y="457"/>
                      <a:pt x="855" y="466"/>
                      <a:pt x="850" y="470"/>
                    </a:cubicBezTo>
                    <a:cubicBezTo>
                      <a:pt x="844" y="475"/>
                      <a:pt x="831" y="451"/>
                      <a:pt x="830" y="450"/>
                    </a:cubicBezTo>
                    <a:cubicBezTo>
                      <a:pt x="811" y="431"/>
                      <a:pt x="789" y="421"/>
                      <a:pt x="774" y="398"/>
                    </a:cubicBezTo>
                    <a:cubicBezTo>
                      <a:pt x="769" y="379"/>
                      <a:pt x="766" y="371"/>
                      <a:pt x="746" y="378"/>
                    </a:cubicBezTo>
                    <a:cubicBezTo>
                      <a:pt x="717" y="368"/>
                      <a:pt x="730" y="368"/>
                      <a:pt x="706" y="374"/>
                    </a:cubicBezTo>
                    <a:cubicBezTo>
                      <a:pt x="688" y="402"/>
                      <a:pt x="699" y="395"/>
                      <a:pt x="678" y="402"/>
                    </a:cubicBezTo>
                    <a:cubicBezTo>
                      <a:pt x="654" y="386"/>
                      <a:pt x="650" y="390"/>
                      <a:pt x="618" y="394"/>
                    </a:cubicBezTo>
                    <a:cubicBezTo>
                      <a:pt x="607" y="411"/>
                      <a:pt x="601" y="426"/>
                      <a:pt x="590" y="442"/>
                    </a:cubicBezTo>
                    <a:cubicBezTo>
                      <a:pt x="600" y="471"/>
                      <a:pt x="593" y="459"/>
                      <a:pt x="606" y="478"/>
                    </a:cubicBezTo>
                    <a:cubicBezTo>
                      <a:pt x="593" y="518"/>
                      <a:pt x="622" y="548"/>
                      <a:pt x="642" y="578"/>
                    </a:cubicBezTo>
                    <a:cubicBezTo>
                      <a:pt x="651" y="591"/>
                      <a:pt x="651" y="601"/>
                      <a:pt x="666" y="606"/>
                    </a:cubicBezTo>
                    <a:cubicBezTo>
                      <a:pt x="680" y="627"/>
                      <a:pt x="691" y="623"/>
                      <a:pt x="710" y="610"/>
                    </a:cubicBezTo>
                    <a:cubicBezTo>
                      <a:pt x="729" y="616"/>
                      <a:pt x="729" y="606"/>
                      <a:pt x="734" y="590"/>
                    </a:cubicBezTo>
                    <a:cubicBezTo>
                      <a:pt x="735" y="577"/>
                      <a:pt x="731" y="562"/>
                      <a:pt x="738" y="550"/>
                    </a:cubicBezTo>
                    <a:cubicBezTo>
                      <a:pt x="742" y="543"/>
                      <a:pt x="762" y="542"/>
                      <a:pt x="762" y="542"/>
                    </a:cubicBezTo>
                    <a:cubicBezTo>
                      <a:pt x="783" y="547"/>
                      <a:pt x="786" y="552"/>
                      <a:pt x="774" y="570"/>
                    </a:cubicBezTo>
                    <a:cubicBezTo>
                      <a:pt x="779" y="590"/>
                      <a:pt x="790" y="605"/>
                      <a:pt x="770" y="618"/>
                    </a:cubicBezTo>
                    <a:cubicBezTo>
                      <a:pt x="769" y="622"/>
                      <a:pt x="764" y="626"/>
                      <a:pt x="766" y="630"/>
                    </a:cubicBezTo>
                    <a:cubicBezTo>
                      <a:pt x="768" y="634"/>
                      <a:pt x="775" y="634"/>
                      <a:pt x="778" y="638"/>
                    </a:cubicBezTo>
                    <a:cubicBezTo>
                      <a:pt x="788" y="651"/>
                      <a:pt x="786" y="660"/>
                      <a:pt x="802" y="670"/>
                    </a:cubicBezTo>
                    <a:cubicBezTo>
                      <a:pt x="810" y="667"/>
                      <a:pt x="818" y="665"/>
                      <a:pt x="826" y="662"/>
                    </a:cubicBezTo>
                    <a:cubicBezTo>
                      <a:pt x="830" y="661"/>
                      <a:pt x="838" y="658"/>
                      <a:pt x="838" y="658"/>
                    </a:cubicBezTo>
                    <a:cubicBezTo>
                      <a:pt x="857" y="664"/>
                      <a:pt x="864" y="680"/>
                      <a:pt x="870" y="698"/>
                    </a:cubicBezTo>
                    <a:cubicBezTo>
                      <a:pt x="859" y="731"/>
                      <a:pt x="887" y="794"/>
                      <a:pt x="922" y="806"/>
                    </a:cubicBezTo>
                    <a:cubicBezTo>
                      <a:pt x="938" y="801"/>
                      <a:pt x="941" y="792"/>
                      <a:pt x="958" y="798"/>
                    </a:cubicBezTo>
                    <a:cubicBezTo>
                      <a:pt x="984" y="837"/>
                      <a:pt x="928" y="784"/>
                      <a:pt x="942" y="826"/>
                    </a:cubicBezTo>
                    <a:cubicBezTo>
                      <a:pt x="936" y="844"/>
                      <a:pt x="930" y="844"/>
                      <a:pt x="914" y="834"/>
                    </a:cubicBezTo>
                    <a:cubicBezTo>
                      <a:pt x="903" y="817"/>
                      <a:pt x="890" y="821"/>
                      <a:pt x="874" y="810"/>
                    </a:cubicBezTo>
                    <a:cubicBezTo>
                      <a:pt x="851" y="776"/>
                      <a:pt x="882" y="816"/>
                      <a:pt x="854" y="794"/>
                    </a:cubicBezTo>
                    <a:cubicBezTo>
                      <a:pt x="843" y="785"/>
                      <a:pt x="840" y="768"/>
                      <a:pt x="830" y="758"/>
                    </a:cubicBezTo>
                    <a:cubicBezTo>
                      <a:pt x="824" y="739"/>
                      <a:pt x="817" y="724"/>
                      <a:pt x="798" y="718"/>
                    </a:cubicBezTo>
                    <a:cubicBezTo>
                      <a:pt x="791" y="696"/>
                      <a:pt x="800" y="712"/>
                      <a:pt x="778" y="710"/>
                    </a:cubicBezTo>
                    <a:cubicBezTo>
                      <a:pt x="767" y="709"/>
                      <a:pt x="746" y="702"/>
                      <a:pt x="746" y="702"/>
                    </a:cubicBezTo>
                    <a:cubicBezTo>
                      <a:pt x="729" y="691"/>
                      <a:pt x="720" y="674"/>
                      <a:pt x="702" y="662"/>
                    </a:cubicBezTo>
                    <a:cubicBezTo>
                      <a:pt x="694" y="665"/>
                      <a:pt x="687" y="673"/>
                      <a:pt x="678" y="674"/>
                    </a:cubicBezTo>
                    <a:cubicBezTo>
                      <a:pt x="657" y="677"/>
                      <a:pt x="630" y="657"/>
                      <a:pt x="614" y="646"/>
                    </a:cubicBezTo>
                    <a:cubicBezTo>
                      <a:pt x="600" y="637"/>
                      <a:pt x="580" y="639"/>
                      <a:pt x="566" y="630"/>
                    </a:cubicBezTo>
                    <a:cubicBezTo>
                      <a:pt x="546" y="617"/>
                      <a:pt x="525" y="607"/>
                      <a:pt x="506" y="594"/>
                    </a:cubicBezTo>
                    <a:cubicBezTo>
                      <a:pt x="513" y="572"/>
                      <a:pt x="509" y="551"/>
                      <a:pt x="490" y="538"/>
                    </a:cubicBezTo>
                    <a:cubicBezTo>
                      <a:pt x="485" y="522"/>
                      <a:pt x="476" y="515"/>
                      <a:pt x="462" y="506"/>
                    </a:cubicBezTo>
                    <a:cubicBezTo>
                      <a:pt x="441" y="474"/>
                      <a:pt x="469" y="513"/>
                      <a:pt x="442" y="486"/>
                    </a:cubicBezTo>
                    <a:cubicBezTo>
                      <a:pt x="436" y="480"/>
                      <a:pt x="436" y="468"/>
                      <a:pt x="430" y="462"/>
                    </a:cubicBezTo>
                    <a:cubicBezTo>
                      <a:pt x="427" y="459"/>
                      <a:pt x="422" y="459"/>
                      <a:pt x="418" y="458"/>
                    </a:cubicBezTo>
                    <a:cubicBezTo>
                      <a:pt x="407" y="447"/>
                      <a:pt x="382" y="430"/>
                      <a:pt x="382" y="430"/>
                    </a:cubicBezTo>
                    <a:cubicBezTo>
                      <a:pt x="371" y="413"/>
                      <a:pt x="358" y="399"/>
                      <a:pt x="346" y="382"/>
                    </a:cubicBezTo>
                    <a:cubicBezTo>
                      <a:pt x="344" y="378"/>
                      <a:pt x="345" y="373"/>
                      <a:pt x="342" y="370"/>
                    </a:cubicBezTo>
                    <a:cubicBezTo>
                      <a:pt x="339" y="367"/>
                      <a:pt x="334" y="367"/>
                      <a:pt x="330" y="366"/>
                    </a:cubicBezTo>
                    <a:cubicBezTo>
                      <a:pt x="322" y="390"/>
                      <a:pt x="342" y="398"/>
                      <a:pt x="354" y="414"/>
                    </a:cubicBezTo>
                    <a:cubicBezTo>
                      <a:pt x="368" y="432"/>
                      <a:pt x="372" y="446"/>
                      <a:pt x="390" y="458"/>
                    </a:cubicBezTo>
                    <a:cubicBezTo>
                      <a:pt x="409" y="487"/>
                      <a:pt x="399" y="475"/>
                      <a:pt x="418" y="494"/>
                    </a:cubicBezTo>
                    <a:cubicBezTo>
                      <a:pt x="423" y="510"/>
                      <a:pt x="428" y="517"/>
                      <a:pt x="442" y="526"/>
                    </a:cubicBezTo>
                    <a:cubicBezTo>
                      <a:pt x="450" y="550"/>
                      <a:pt x="432" y="533"/>
                      <a:pt x="422" y="526"/>
                    </a:cubicBezTo>
                    <a:cubicBezTo>
                      <a:pt x="399" y="492"/>
                      <a:pt x="430" y="532"/>
                      <a:pt x="402" y="510"/>
                    </a:cubicBezTo>
                    <a:cubicBezTo>
                      <a:pt x="398" y="507"/>
                      <a:pt x="397" y="501"/>
                      <a:pt x="394" y="498"/>
                    </a:cubicBezTo>
                    <a:cubicBezTo>
                      <a:pt x="391" y="495"/>
                      <a:pt x="386" y="493"/>
                      <a:pt x="382" y="490"/>
                    </a:cubicBezTo>
                    <a:cubicBezTo>
                      <a:pt x="377" y="474"/>
                      <a:pt x="370" y="471"/>
                      <a:pt x="354" y="466"/>
                    </a:cubicBezTo>
                    <a:cubicBezTo>
                      <a:pt x="344" y="452"/>
                      <a:pt x="340" y="447"/>
                      <a:pt x="346" y="430"/>
                    </a:cubicBezTo>
                    <a:cubicBezTo>
                      <a:pt x="338" y="418"/>
                      <a:pt x="314" y="402"/>
                      <a:pt x="314" y="402"/>
                    </a:cubicBezTo>
                    <a:cubicBezTo>
                      <a:pt x="306" y="390"/>
                      <a:pt x="298" y="378"/>
                      <a:pt x="290" y="366"/>
                    </a:cubicBezTo>
                    <a:cubicBezTo>
                      <a:pt x="284" y="357"/>
                      <a:pt x="273" y="354"/>
                      <a:pt x="266" y="346"/>
                    </a:cubicBezTo>
                    <a:cubicBezTo>
                      <a:pt x="263" y="342"/>
                      <a:pt x="262" y="337"/>
                      <a:pt x="258" y="334"/>
                    </a:cubicBezTo>
                    <a:cubicBezTo>
                      <a:pt x="243" y="324"/>
                      <a:pt x="225" y="324"/>
                      <a:pt x="210" y="314"/>
                    </a:cubicBezTo>
                    <a:cubicBezTo>
                      <a:pt x="201" y="300"/>
                      <a:pt x="194" y="291"/>
                      <a:pt x="178" y="286"/>
                    </a:cubicBezTo>
                    <a:cubicBezTo>
                      <a:pt x="160" y="260"/>
                      <a:pt x="192" y="247"/>
                      <a:pt x="154" y="238"/>
                    </a:cubicBezTo>
                    <a:cubicBezTo>
                      <a:pt x="111" y="209"/>
                      <a:pt x="106" y="149"/>
                      <a:pt x="90" y="102"/>
                    </a:cubicBezTo>
                    <a:cubicBezTo>
                      <a:pt x="86" y="90"/>
                      <a:pt x="76" y="73"/>
                      <a:pt x="66" y="66"/>
                    </a:cubicBezTo>
                    <a:cubicBezTo>
                      <a:pt x="58" y="60"/>
                      <a:pt x="42" y="50"/>
                      <a:pt x="42" y="50"/>
                    </a:cubicBezTo>
                    <a:cubicBezTo>
                      <a:pt x="39" y="46"/>
                      <a:pt x="38" y="41"/>
                      <a:pt x="34" y="38"/>
                    </a:cubicBezTo>
                    <a:cubicBezTo>
                      <a:pt x="27" y="34"/>
                      <a:pt x="10" y="30"/>
                      <a:pt x="10" y="30"/>
                    </a:cubicBezTo>
                    <a:cubicBezTo>
                      <a:pt x="0" y="1"/>
                      <a:pt x="31" y="17"/>
                      <a:pt x="46" y="22"/>
                    </a:cubicBezTo>
                    <a:cubicBezTo>
                      <a:pt x="65" y="51"/>
                      <a:pt x="61" y="41"/>
                      <a:pt x="86" y="58"/>
                    </a:cubicBezTo>
                    <a:cubicBezTo>
                      <a:pt x="94" y="70"/>
                      <a:pt x="94" y="93"/>
                      <a:pt x="102" y="70"/>
                    </a:cubicBezTo>
                    <a:cubicBezTo>
                      <a:pt x="95" y="49"/>
                      <a:pt x="82" y="62"/>
                      <a:pt x="82" y="38"/>
                    </a:cubicBezTo>
                    <a:close/>
                  </a:path>
                </a:pathLst>
              </a:custGeom>
              <a:solidFill>
                <a:schemeClr val="folHlink"/>
              </a:solidFill>
              <a:ln w="9525">
                <a:noFill/>
                <a:round/>
                <a:headEnd/>
                <a:tailEnd/>
              </a:ln>
            </p:spPr>
            <p:txBody>
              <a:bodyPr/>
              <a:lstStyle/>
              <a:p>
                <a:endParaRPr lang="zh-CN" altLang="en-US"/>
              </a:p>
            </p:txBody>
          </p:sp>
          <p:sp>
            <p:nvSpPr>
              <p:cNvPr id="61" name="任意多边形 82976"/>
              <p:cNvSpPr>
                <a:spLocks noChangeArrowheads="1"/>
              </p:cNvSpPr>
              <p:nvPr userDrawn="1"/>
            </p:nvSpPr>
            <p:spPr bwMode="auto">
              <a:xfrm>
                <a:off x="3577" y="490"/>
                <a:ext cx="36" cy="39"/>
              </a:xfrm>
              <a:custGeom>
                <a:avLst/>
                <a:gdLst>
                  <a:gd name="T0" fmla="*/ 6 w 36"/>
                  <a:gd name="T1" fmla="*/ 15 h 48"/>
                  <a:gd name="T2" fmla="*/ 10 w 36"/>
                  <a:gd name="T3" fmla="*/ 26 h 48"/>
                  <a:gd name="T4" fmla="*/ 6 w 36"/>
                  <a:gd name="T5" fmla="*/ 15 h 48"/>
                  <a:gd name="T6" fmla="*/ 0 60000 65536"/>
                  <a:gd name="T7" fmla="*/ 0 60000 65536"/>
                  <a:gd name="T8" fmla="*/ 0 60000 65536"/>
                </a:gdLst>
                <a:ahLst/>
                <a:cxnLst>
                  <a:cxn ang="T6">
                    <a:pos x="T0" y="T1"/>
                  </a:cxn>
                  <a:cxn ang="T7">
                    <a:pos x="T2" y="T3"/>
                  </a:cxn>
                  <a:cxn ang="T8">
                    <a:pos x="T4" y="T5"/>
                  </a:cxn>
                </a:cxnLst>
                <a:rect l="0" t="0" r="r" b="b"/>
                <a:pathLst>
                  <a:path w="36" h="48">
                    <a:moveTo>
                      <a:pt x="6" y="28"/>
                    </a:moveTo>
                    <a:cubicBezTo>
                      <a:pt x="25" y="0"/>
                      <a:pt x="36" y="31"/>
                      <a:pt x="10" y="48"/>
                    </a:cubicBezTo>
                    <a:cubicBezTo>
                      <a:pt x="0" y="34"/>
                      <a:pt x="0" y="40"/>
                      <a:pt x="6" y="28"/>
                    </a:cubicBezTo>
                    <a:close/>
                  </a:path>
                </a:pathLst>
              </a:custGeom>
              <a:solidFill>
                <a:schemeClr val="folHlink"/>
              </a:solidFill>
              <a:ln w="9525">
                <a:noFill/>
                <a:round/>
                <a:headEnd/>
                <a:tailEnd/>
              </a:ln>
            </p:spPr>
            <p:txBody>
              <a:bodyPr/>
              <a:lstStyle/>
              <a:p>
                <a:endParaRPr lang="zh-CN" altLang="en-US"/>
              </a:p>
            </p:txBody>
          </p:sp>
          <p:sp>
            <p:nvSpPr>
              <p:cNvPr id="62" name="任意多边形 82977"/>
              <p:cNvSpPr>
                <a:spLocks noChangeArrowheads="1"/>
              </p:cNvSpPr>
              <p:nvPr userDrawn="1"/>
            </p:nvSpPr>
            <p:spPr bwMode="auto">
              <a:xfrm>
                <a:off x="3549" y="475"/>
                <a:ext cx="38" cy="29"/>
              </a:xfrm>
              <a:custGeom>
                <a:avLst/>
                <a:gdLst>
                  <a:gd name="T0" fmla="*/ 0 w 36"/>
                  <a:gd name="T1" fmla="*/ 2 h 37"/>
                  <a:gd name="T2" fmla="*/ 15 w 36"/>
                  <a:gd name="T3" fmla="*/ 1 h 37"/>
                  <a:gd name="T4" fmla="*/ 42 w 36"/>
                  <a:gd name="T5" fmla="*/ 8 h 37"/>
                  <a:gd name="T6" fmla="*/ 8 w 36"/>
                  <a:gd name="T7" fmla="*/ 8 h 37"/>
                  <a:gd name="T8" fmla="*/ 0 w 36"/>
                  <a:gd name="T9" fmla="*/ 2 h 3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37">
                    <a:moveTo>
                      <a:pt x="0" y="5"/>
                    </a:moveTo>
                    <a:cubicBezTo>
                      <a:pt x="4" y="4"/>
                      <a:pt x="8" y="0"/>
                      <a:pt x="12" y="1"/>
                    </a:cubicBezTo>
                    <a:cubicBezTo>
                      <a:pt x="21" y="4"/>
                      <a:pt x="36" y="17"/>
                      <a:pt x="36" y="17"/>
                    </a:cubicBezTo>
                    <a:cubicBezTo>
                      <a:pt x="29" y="37"/>
                      <a:pt x="22" y="26"/>
                      <a:pt x="8" y="17"/>
                    </a:cubicBezTo>
                    <a:cubicBezTo>
                      <a:pt x="5" y="13"/>
                      <a:pt x="0" y="5"/>
                      <a:pt x="0" y="5"/>
                    </a:cubicBezTo>
                    <a:close/>
                  </a:path>
                </a:pathLst>
              </a:custGeom>
              <a:solidFill>
                <a:schemeClr val="folHlink"/>
              </a:solidFill>
              <a:ln w="9525">
                <a:noFill/>
                <a:round/>
                <a:headEnd/>
                <a:tailEnd/>
              </a:ln>
            </p:spPr>
            <p:txBody>
              <a:bodyPr/>
              <a:lstStyle/>
              <a:p>
                <a:endParaRPr lang="zh-CN" altLang="en-US"/>
              </a:p>
            </p:txBody>
          </p:sp>
          <p:sp>
            <p:nvSpPr>
              <p:cNvPr id="63" name="任意多边形 82978"/>
              <p:cNvSpPr>
                <a:spLocks noChangeArrowheads="1"/>
              </p:cNvSpPr>
              <p:nvPr userDrawn="1"/>
            </p:nvSpPr>
            <p:spPr bwMode="auto">
              <a:xfrm>
                <a:off x="4686" y="394"/>
                <a:ext cx="171" cy="81"/>
              </a:xfrm>
              <a:custGeom>
                <a:avLst/>
                <a:gdLst>
                  <a:gd name="T0" fmla="*/ 0 w 170"/>
                  <a:gd name="T1" fmla="*/ 30 h 96"/>
                  <a:gd name="T2" fmla="*/ 28 w 170"/>
                  <a:gd name="T3" fmla="*/ 15 h 96"/>
                  <a:gd name="T4" fmla="*/ 56 w 170"/>
                  <a:gd name="T5" fmla="*/ 13 h 96"/>
                  <a:gd name="T6" fmla="*/ 80 w 170"/>
                  <a:gd name="T7" fmla="*/ 6 h 96"/>
                  <a:gd name="T8" fmla="*/ 64 w 170"/>
                  <a:gd name="T9" fmla="*/ 15 h 96"/>
                  <a:gd name="T10" fmla="*/ 127 w 170"/>
                  <a:gd name="T11" fmla="*/ 30 h 96"/>
                  <a:gd name="T12" fmla="*/ 163 w 170"/>
                  <a:gd name="T13" fmla="*/ 39 h 96"/>
                  <a:gd name="T14" fmla="*/ 119 w 170"/>
                  <a:gd name="T15" fmla="*/ 46 h 96"/>
                  <a:gd name="T16" fmla="*/ 91 w 170"/>
                  <a:gd name="T17" fmla="*/ 35 h 96"/>
                  <a:gd name="T18" fmla="*/ 76 w 170"/>
                  <a:gd name="T19" fmla="*/ 32 h 96"/>
                  <a:gd name="T20" fmla="*/ 24 w 170"/>
                  <a:gd name="T21" fmla="*/ 25 h 96"/>
                  <a:gd name="T22" fmla="*/ 0 w 170"/>
                  <a:gd name="T23" fmla="*/ 30 h 9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70" h="96">
                    <a:moveTo>
                      <a:pt x="0" y="49"/>
                    </a:moveTo>
                    <a:cubicBezTo>
                      <a:pt x="5" y="33"/>
                      <a:pt x="12" y="30"/>
                      <a:pt x="28" y="25"/>
                    </a:cubicBezTo>
                    <a:cubicBezTo>
                      <a:pt x="20" y="0"/>
                      <a:pt x="42" y="16"/>
                      <a:pt x="56" y="21"/>
                    </a:cubicBezTo>
                    <a:cubicBezTo>
                      <a:pt x="56" y="21"/>
                      <a:pt x="77" y="6"/>
                      <a:pt x="80" y="9"/>
                    </a:cubicBezTo>
                    <a:cubicBezTo>
                      <a:pt x="85" y="14"/>
                      <a:pt x="71" y="23"/>
                      <a:pt x="64" y="25"/>
                    </a:cubicBezTo>
                    <a:cubicBezTo>
                      <a:pt x="82" y="37"/>
                      <a:pt x="103" y="42"/>
                      <a:pt x="124" y="49"/>
                    </a:cubicBezTo>
                    <a:cubicBezTo>
                      <a:pt x="136" y="53"/>
                      <a:pt x="160" y="65"/>
                      <a:pt x="160" y="65"/>
                    </a:cubicBezTo>
                    <a:cubicBezTo>
                      <a:pt x="170" y="96"/>
                      <a:pt x="134" y="83"/>
                      <a:pt x="116" y="77"/>
                    </a:cubicBezTo>
                    <a:cubicBezTo>
                      <a:pt x="109" y="57"/>
                      <a:pt x="116" y="66"/>
                      <a:pt x="88" y="57"/>
                    </a:cubicBezTo>
                    <a:cubicBezTo>
                      <a:pt x="84" y="56"/>
                      <a:pt x="76" y="53"/>
                      <a:pt x="76" y="53"/>
                    </a:cubicBezTo>
                    <a:cubicBezTo>
                      <a:pt x="57" y="34"/>
                      <a:pt x="53" y="37"/>
                      <a:pt x="24" y="41"/>
                    </a:cubicBezTo>
                    <a:cubicBezTo>
                      <a:pt x="9" y="51"/>
                      <a:pt x="17" y="49"/>
                      <a:pt x="0" y="49"/>
                    </a:cubicBezTo>
                    <a:close/>
                  </a:path>
                </a:pathLst>
              </a:custGeom>
              <a:solidFill>
                <a:schemeClr val="folHlink"/>
              </a:solidFill>
              <a:ln w="9525">
                <a:noFill/>
                <a:round/>
                <a:headEnd/>
                <a:tailEnd/>
              </a:ln>
            </p:spPr>
            <p:txBody>
              <a:bodyPr/>
              <a:lstStyle/>
              <a:p>
                <a:endParaRPr lang="zh-CN" altLang="en-US"/>
              </a:p>
            </p:txBody>
          </p:sp>
          <p:sp>
            <p:nvSpPr>
              <p:cNvPr id="64" name="任意多边形 82979"/>
              <p:cNvSpPr>
                <a:spLocks noChangeArrowheads="1"/>
              </p:cNvSpPr>
              <p:nvPr userDrawn="1"/>
            </p:nvSpPr>
            <p:spPr bwMode="auto">
              <a:xfrm>
                <a:off x="4867" y="460"/>
                <a:ext cx="138" cy="37"/>
              </a:xfrm>
              <a:custGeom>
                <a:avLst/>
                <a:gdLst>
                  <a:gd name="T0" fmla="*/ 0 w 138"/>
                  <a:gd name="T1" fmla="*/ 0 h 44"/>
                  <a:gd name="T2" fmla="*/ 52 w 138"/>
                  <a:gd name="T3" fmla="*/ 3 h 44"/>
                  <a:gd name="T4" fmla="*/ 88 w 138"/>
                  <a:gd name="T5" fmla="*/ 14 h 44"/>
                  <a:gd name="T6" fmla="*/ 112 w 138"/>
                  <a:gd name="T7" fmla="*/ 12 h 44"/>
                  <a:gd name="T8" fmla="*/ 108 w 138"/>
                  <a:gd name="T9" fmla="*/ 26 h 44"/>
                  <a:gd name="T10" fmla="*/ 64 w 138"/>
                  <a:gd name="T11" fmla="*/ 24 h 44"/>
                  <a:gd name="T12" fmla="*/ 0 w 138"/>
                  <a:gd name="T13" fmla="*/ 21 h 44"/>
                  <a:gd name="T14" fmla="*/ 28 w 138"/>
                  <a:gd name="T15" fmla="*/ 12 h 44"/>
                  <a:gd name="T16" fmla="*/ 0 w 138"/>
                  <a:gd name="T17" fmla="*/ 0 h 4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38" h="44">
                    <a:moveTo>
                      <a:pt x="0" y="0"/>
                    </a:moveTo>
                    <a:cubicBezTo>
                      <a:pt x="19" y="3"/>
                      <a:pt x="35" y="10"/>
                      <a:pt x="52" y="4"/>
                    </a:cubicBezTo>
                    <a:cubicBezTo>
                      <a:pt x="87" y="11"/>
                      <a:pt x="61" y="15"/>
                      <a:pt x="88" y="24"/>
                    </a:cubicBezTo>
                    <a:cubicBezTo>
                      <a:pt x="96" y="23"/>
                      <a:pt x="104" y="19"/>
                      <a:pt x="112" y="20"/>
                    </a:cubicBezTo>
                    <a:cubicBezTo>
                      <a:pt x="138" y="23"/>
                      <a:pt x="118" y="41"/>
                      <a:pt x="108" y="44"/>
                    </a:cubicBezTo>
                    <a:cubicBezTo>
                      <a:pt x="78" y="34"/>
                      <a:pt x="92" y="34"/>
                      <a:pt x="64" y="40"/>
                    </a:cubicBezTo>
                    <a:cubicBezTo>
                      <a:pt x="41" y="37"/>
                      <a:pt x="22" y="41"/>
                      <a:pt x="0" y="36"/>
                    </a:cubicBezTo>
                    <a:cubicBezTo>
                      <a:pt x="6" y="11"/>
                      <a:pt x="7" y="27"/>
                      <a:pt x="28" y="20"/>
                    </a:cubicBezTo>
                    <a:cubicBezTo>
                      <a:pt x="17" y="13"/>
                      <a:pt x="0" y="13"/>
                      <a:pt x="0" y="0"/>
                    </a:cubicBezTo>
                    <a:close/>
                  </a:path>
                </a:pathLst>
              </a:custGeom>
              <a:solidFill>
                <a:schemeClr val="folHlink"/>
              </a:solidFill>
              <a:ln w="9525">
                <a:noFill/>
                <a:round/>
                <a:headEnd/>
                <a:tailEnd/>
              </a:ln>
            </p:spPr>
            <p:txBody>
              <a:bodyPr/>
              <a:lstStyle/>
              <a:p>
                <a:endParaRPr lang="zh-CN" altLang="en-US"/>
              </a:p>
            </p:txBody>
          </p:sp>
          <p:sp>
            <p:nvSpPr>
              <p:cNvPr id="65" name="任意多边形 82980"/>
              <p:cNvSpPr>
                <a:spLocks noChangeArrowheads="1"/>
              </p:cNvSpPr>
              <p:nvPr userDrawn="1"/>
            </p:nvSpPr>
            <p:spPr bwMode="auto">
              <a:xfrm>
                <a:off x="4794" y="480"/>
                <a:ext cx="56" cy="34"/>
              </a:xfrm>
              <a:custGeom>
                <a:avLst/>
                <a:gdLst>
                  <a:gd name="T0" fmla="*/ 17 w 57"/>
                  <a:gd name="T1" fmla="*/ 13 h 42"/>
                  <a:gd name="T2" fmla="*/ 34 w 57"/>
                  <a:gd name="T3" fmla="*/ 7 h 42"/>
                  <a:gd name="T4" fmla="*/ 17 w 57"/>
                  <a:gd name="T5" fmla="*/ 13 h 42"/>
                  <a:gd name="T6" fmla="*/ 0 60000 65536"/>
                  <a:gd name="T7" fmla="*/ 0 60000 65536"/>
                  <a:gd name="T8" fmla="*/ 0 60000 65536"/>
                </a:gdLst>
                <a:ahLst/>
                <a:cxnLst>
                  <a:cxn ang="T6">
                    <a:pos x="T0" y="T1"/>
                  </a:cxn>
                  <a:cxn ang="T7">
                    <a:pos x="T2" y="T3"/>
                  </a:cxn>
                  <a:cxn ang="T8">
                    <a:pos x="T4" y="T5"/>
                  </a:cxn>
                </a:cxnLst>
                <a:rect l="0" t="0" r="r" b="b"/>
                <a:pathLst>
                  <a:path w="57" h="42">
                    <a:moveTo>
                      <a:pt x="17" y="25"/>
                    </a:moveTo>
                    <a:cubicBezTo>
                      <a:pt x="0" y="0"/>
                      <a:pt x="21" y="9"/>
                      <a:pt x="37" y="13"/>
                    </a:cubicBezTo>
                    <a:cubicBezTo>
                      <a:pt x="57" y="42"/>
                      <a:pt x="30" y="25"/>
                      <a:pt x="17" y="25"/>
                    </a:cubicBezTo>
                    <a:close/>
                  </a:path>
                </a:pathLst>
              </a:custGeom>
              <a:solidFill>
                <a:schemeClr val="folHlink"/>
              </a:solidFill>
              <a:ln w="9525">
                <a:noFill/>
                <a:round/>
                <a:headEnd/>
                <a:tailEnd/>
              </a:ln>
            </p:spPr>
            <p:txBody>
              <a:bodyPr/>
              <a:lstStyle/>
              <a:p>
                <a:endParaRPr lang="zh-CN" altLang="en-US"/>
              </a:p>
            </p:txBody>
          </p:sp>
          <p:sp>
            <p:nvSpPr>
              <p:cNvPr id="66" name="任意多边形 82981"/>
              <p:cNvSpPr>
                <a:spLocks noChangeArrowheads="1"/>
              </p:cNvSpPr>
              <p:nvPr userDrawn="1"/>
            </p:nvSpPr>
            <p:spPr bwMode="auto">
              <a:xfrm>
                <a:off x="4757" y="375"/>
                <a:ext cx="37" cy="44"/>
              </a:xfrm>
              <a:custGeom>
                <a:avLst/>
                <a:gdLst>
                  <a:gd name="T0" fmla="*/ 16 w 39"/>
                  <a:gd name="T1" fmla="*/ 19 h 52"/>
                  <a:gd name="T2" fmla="*/ 16 w 39"/>
                  <a:gd name="T3" fmla="*/ 0 h 52"/>
                  <a:gd name="T4" fmla="*/ 16 w 39"/>
                  <a:gd name="T5" fmla="*/ 19 h 52"/>
                  <a:gd name="T6" fmla="*/ 0 60000 65536"/>
                  <a:gd name="T7" fmla="*/ 0 60000 65536"/>
                  <a:gd name="T8" fmla="*/ 0 60000 65536"/>
                </a:gdLst>
                <a:ahLst/>
                <a:cxnLst>
                  <a:cxn ang="T6">
                    <a:pos x="T0" y="T1"/>
                  </a:cxn>
                  <a:cxn ang="T7">
                    <a:pos x="T2" y="T3"/>
                  </a:cxn>
                  <a:cxn ang="T8">
                    <a:pos x="T4" y="T5"/>
                  </a:cxn>
                </a:cxnLst>
                <a:rect l="0" t="0" r="r" b="b"/>
                <a:pathLst>
                  <a:path w="39" h="52">
                    <a:moveTo>
                      <a:pt x="19" y="32"/>
                    </a:moveTo>
                    <a:cubicBezTo>
                      <a:pt x="13" y="14"/>
                      <a:pt x="0" y="13"/>
                      <a:pt x="19" y="0"/>
                    </a:cubicBezTo>
                    <a:cubicBezTo>
                      <a:pt x="23" y="5"/>
                      <a:pt x="39" y="52"/>
                      <a:pt x="19" y="32"/>
                    </a:cubicBezTo>
                    <a:close/>
                  </a:path>
                </a:pathLst>
              </a:custGeom>
              <a:solidFill>
                <a:schemeClr val="folHlink"/>
              </a:solidFill>
              <a:ln w="9525">
                <a:noFill/>
                <a:round/>
                <a:headEnd/>
                <a:tailEnd/>
              </a:ln>
            </p:spPr>
            <p:txBody>
              <a:bodyPr/>
              <a:lstStyle/>
              <a:p>
                <a:endParaRPr lang="zh-CN" altLang="en-US"/>
              </a:p>
            </p:txBody>
          </p:sp>
          <p:sp>
            <p:nvSpPr>
              <p:cNvPr id="67" name="任意多边形 82982"/>
              <p:cNvSpPr>
                <a:spLocks noChangeArrowheads="1"/>
              </p:cNvSpPr>
              <p:nvPr userDrawn="1"/>
            </p:nvSpPr>
            <p:spPr bwMode="auto">
              <a:xfrm>
                <a:off x="5054" y="507"/>
                <a:ext cx="45" cy="66"/>
              </a:xfrm>
              <a:custGeom>
                <a:avLst/>
                <a:gdLst>
                  <a:gd name="T0" fmla="*/ 4 w 44"/>
                  <a:gd name="T1" fmla="*/ 5 h 80"/>
                  <a:gd name="T2" fmla="*/ 20 w 44"/>
                  <a:gd name="T3" fmla="*/ 18 h 80"/>
                  <a:gd name="T4" fmla="*/ 27 w 44"/>
                  <a:gd name="T5" fmla="*/ 27 h 80"/>
                  <a:gd name="T6" fmla="*/ 39 w 44"/>
                  <a:gd name="T7" fmla="*/ 30 h 80"/>
                  <a:gd name="T8" fmla="*/ 27 w 44"/>
                  <a:gd name="T9" fmla="*/ 41 h 80"/>
                  <a:gd name="T10" fmla="*/ 0 w 44"/>
                  <a:gd name="T11" fmla="*/ 12 h 80"/>
                  <a:gd name="T12" fmla="*/ 4 w 44"/>
                  <a:gd name="T13" fmla="*/ 5 h 8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4" h="80">
                    <a:moveTo>
                      <a:pt x="4" y="9"/>
                    </a:moveTo>
                    <a:cubicBezTo>
                      <a:pt x="9" y="17"/>
                      <a:pt x="18" y="24"/>
                      <a:pt x="20" y="33"/>
                    </a:cubicBezTo>
                    <a:cubicBezTo>
                      <a:pt x="21" y="38"/>
                      <a:pt x="21" y="45"/>
                      <a:pt x="24" y="49"/>
                    </a:cubicBezTo>
                    <a:cubicBezTo>
                      <a:pt x="27" y="52"/>
                      <a:pt x="32" y="52"/>
                      <a:pt x="36" y="53"/>
                    </a:cubicBezTo>
                    <a:cubicBezTo>
                      <a:pt x="41" y="68"/>
                      <a:pt x="44" y="80"/>
                      <a:pt x="24" y="73"/>
                    </a:cubicBezTo>
                    <a:cubicBezTo>
                      <a:pt x="19" y="55"/>
                      <a:pt x="11" y="37"/>
                      <a:pt x="0" y="21"/>
                    </a:cubicBezTo>
                    <a:cubicBezTo>
                      <a:pt x="4" y="4"/>
                      <a:pt x="4" y="0"/>
                      <a:pt x="4" y="9"/>
                    </a:cubicBezTo>
                    <a:close/>
                  </a:path>
                </a:pathLst>
              </a:custGeom>
              <a:solidFill>
                <a:schemeClr val="folHlink"/>
              </a:solidFill>
              <a:ln w="9525">
                <a:noFill/>
                <a:round/>
                <a:headEnd/>
                <a:tailEnd/>
              </a:ln>
            </p:spPr>
            <p:txBody>
              <a:bodyPr/>
              <a:lstStyle/>
              <a:p>
                <a:endParaRPr lang="zh-CN" altLang="en-US"/>
              </a:p>
            </p:txBody>
          </p:sp>
          <p:sp>
            <p:nvSpPr>
              <p:cNvPr id="68" name="任意多边形 82983"/>
              <p:cNvSpPr>
                <a:spLocks noChangeArrowheads="1"/>
              </p:cNvSpPr>
              <p:nvPr userDrawn="1"/>
            </p:nvSpPr>
            <p:spPr bwMode="auto">
              <a:xfrm>
                <a:off x="4260" y="6"/>
                <a:ext cx="480" cy="100"/>
              </a:xfrm>
              <a:custGeom>
                <a:avLst/>
                <a:gdLst>
                  <a:gd name="T0" fmla="*/ 722 w 323"/>
                  <a:gd name="T1" fmla="*/ 5 h 64"/>
                  <a:gd name="T2" fmla="*/ 758 w 323"/>
                  <a:gd name="T3" fmla="*/ 31 h 64"/>
                  <a:gd name="T4" fmla="*/ 771 w 323"/>
                  <a:gd name="T5" fmla="*/ 0 h 64"/>
                  <a:gd name="T6" fmla="*/ 871 w 323"/>
                  <a:gd name="T7" fmla="*/ 0 h 64"/>
                  <a:gd name="T8" fmla="*/ 944 w 323"/>
                  <a:gd name="T9" fmla="*/ 66 h 64"/>
                  <a:gd name="T10" fmla="*/ 1046 w 323"/>
                  <a:gd name="T11" fmla="*/ 39 h 64"/>
                  <a:gd name="T12" fmla="*/ 1031 w 323"/>
                  <a:gd name="T13" fmla="*/ 109 h 64"/>
                  <a:gd name="T14" fmla="*/ 978 w 323"/>
                  <a:gd name="T15" fmla="*/ 177 h 64"/>
                  <a:gd name="T16" fmla="*/ 967 w 323"/>
                  <a:gd name="T17" fmla="*/ 109 h 64"/>
                  <a:gd name="T18" fmla="*/ 944 w 323"/>
                  <a:gd name="T19" fmla="*/ 117 h 64"/>
                  <a:gd name="T20" fmla="*/ 917 w 323"/>
                  <a:gd name="T21" fmla="*/ 109 h 64"/>
                  <a:gd name="T22" fmla="*/ 863 w 323"/>
                  <a:gd name="T23" fmla="*/ 81 h 64"/>
                  <a:gd name="T24" fmla="*/ 749 w 323"/>
                  <a:gd name="T25" fmla="*/ 144 h 64"/>
                  <a:gd name="T26" fmla="*/ 660 w 323"/>
                  <a:gd name="T27" fmla="*/ 169 h 64"/>
                  <a:gd name="T28" fmla="*/ 695 w 323"/>
                  <a:gd name="T29" fmla="*/ 217 h 64"/>
                  <a:gd name="T30" fmla="*/ 617 w 323"/>
                  <a:gd name="T31" fmla="*/ 239 h 64"/>
                  <a:gd name="T32" fmla="*/ 554 w 323"/>
                  <a:gd name="T33" fmla="*/ 231 h 64"/>
                  <a:gd name="T34" fmla="*/ 581 w 323"/>
                  <a:gd name="T35" fmla="*/ 217 h 64"/>
                  <a:gd name="T36" fmla="*/ 560 w 323"/>
                  <a:gd name="T37" fmla="*/ 153 h 64"/>
                  <a:gd name="T38" fmla="*/ 554 w 323"/>
                  <a:gd name="T39" fmla="*/ 117 h 64"/>
                  <a:gd name="T40" fmla="*/ 519 w 323"/>
                  <a:gd name="T41" fmla="*/ 88 h 64"/>
                  <a:gd name="T42" fmla="*/ 467 w 323"/>
                  <a:gd name="T43" fmla="*/ 103 h 64"/>
                  <a:gd name="T44" fmla="*/ 440 w 323"/>
                  <a:gd name="T45" fmla="*/ 103 h 64"/>
                  <a:gd name="T46" fmla="*/ 404 w 323"/>
                  <a:gd name="T47" fmla="*/ 95 h 64"/>
                  <a:gd name="T48" fmla="*/ 272 w 323"/>
                  <a:gd name="T49" fmla="*/ 8 h 64"/>
                  <a:gd name="T50" fmla="*/ 195 w 323"/>
                  <a:gd name="T51" fmla="*/ 53 h 64"/>
                  <a:gd name="T52" fmla="*/ 1 w 323"/>
                  <a:gd name="T53" fmla="*/ 0 h 64"/>
                  <a:gd name="T54" fmla="*/ 722 w 323"/>
                  <a:gd name="T55" fmla="*/ 5 h 6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323" h="64">
                    <a:moveTo>
                      <a:pt x="220" y="1"/>
                    </a:moveTo>
                    <a:cubicBezTo>
                      <a:pt x="215" y="12"/>
                      <a:pt x="225" y="17"/>
                      <a:pt x="231" y="8"/>
                    </a:cubicBezTo>
                    <a:cubicBezTo>
                      <a:pt x="235" y="0"/>
                      <a:pt x="229" y="7"/>
                      <a:pt x="235" y="0"/>
                    </a:cubicBezTo>
                    <a:lnTo>
                      <a:pt x="265" y="0"/>
                    </a:lnTo>
                    <a:cubicBezTo>
                      <a:pt x="277" y="6"/>
                      <a:pt x="276" y="11"/>
                      <a:pt x="287" y="17"/>
                    </a:cubicBezTo>
                    <a:cubicBezTo>
                      <a:pt x="308" y="11"/>
                      <a:pt x="293" y="7"/>
                      <a:pt x="319" y="10"/>
                    </a:cubicBezTo>
                    <a:cubicBezTo>
                      <a:pt x="323" y="19"/>
                      <a:pt x="321" y="22"/>
                      <a:pt x="314" y="29"/>
                    </a:cubicBezTo>
                    <a:cubicBezTo>
                      <a:pt x="312" y="39"/>
                      <a:pt x="313" y="50"/>
                      <a:pt x="298" y="46"/>
                    </a:cubicBezTo>
                    <a:cubicBezTo>
                      <a:pt x="297" y="40"/>
                      <a:pt x="298" y="34"/>
                      <a:pt x="295" y="29"/>
                    </a:cubicBezTo>
                    <a:cubicBezTo>
                      <a:pt x="294" y="27"/>
                      <a:pt x="290" y="31"/>
                      <a:pt x="287" y="31"/>
                    </a:cubicBezTo>
                    <a:cubicBezTo>
                      <a:pt x="284" y="31"/>
                      <a:pt x="282" y="30"/>
                      <a:pt x="279" y="29"/>
                    </a:cubicBezTo>
                    <a:cubicBezTo>
                      <a:pt x="274" y="27"/>
                      <a:pt x="263" y="21"/>
                      <a:pt x="263" y="21"/>
                    </a:cubicBezTo>
                    <a:cubicBezTo>
                      <a:pt x="249" y="23"/>
                      <a:pt x="241" y="31"/>
                      <a:pt x="228" y="38"/>
                    </a:cubicBezTo>
                    <a:cubicBezTo>
                      <a:pt x="220" y="41"/>
                      <a:pt x="209" y="42"/>
                      <a:pt x="201" y="44"/>
                    </a:cubicBezTo>
                    <a:cubicBezTo>
                      <a:pt x="193" y="54"/>
                      <a:pt x="200" y="53"/>
                      <a:pt x="212" y="57"/>
                    </a:cubicBezTo>
                    <a:cubicBezTo>
                      <a:pt x="200" y="62"/>
                      <a:pt x="199" y="57"/>
                      <a:pt x="188" y="63"/>
                    </a:cubicBezTo>
                    <a:cubicBezTo>
                      <a:pt x="181" y="62"/>
                      <a:pt x="174" y="64"/>
                      <a:pt x="169" y="61"/>
                    </a:cubicBezTo>
                    <a:cubicBezTo>
                      <a:pt x="166" y="59"/>
                      <a:pt x="175" y="59"/>
                      <a:pt x="177" y="57"/>
                    </a:cubicBezTo>
                    <a:cubicBezTo>
                      <a:pt x="181" y="48"/>
                      <a:pt x="149" y="28"/>
                      <a:pt x="171" y="40"/>
                    </a:cubicBezTo>
                    <a:cubicBezTo>
                      <a:pt x="184" y="55"/>
                      <a:pt x="184" y="36"/>
                      <a:pt x="169" y="31"/>
                    </a:cubicBezTo>
                    <a:cubicBezTo>
                      <a:pt x="167" y="27"/>
                      <a:pt x="167" y="22"/>
                      <a:pt x="158" y="23"/>
                    </a:cubicBezTo>
                    <a:cubicBezTo>
                      <a:pt x="153" y="23"/>
                      <a:pt x="142" y="27"/>
                      <a:pt x="142" y="27"/>
                    </a:cubicBezTo>
                    <a:cubicBezTo>
                      <a:pt x="136" y="39"/>
                      <a:pt x="143" y="31"/>
                      <a:pt x="134" y="27"/>
                    </a:cubicBezTo>
                    <a:cubicBezTo>
                      <a:pt x="130" y="25"/>
                      <a:pt x="126" y="25"/>
                      <a:pt x="123" y="25"/>
                    </a:cubicBezTo>
                    <a:cubicBezTo>
                      <a:pt x="117" y="11"/>
                      <a:pt x="100" y="6"/>
                      <a:pt x="83" y="2"/>
                    </a:cubicBezTo>
                    <a:cubicBezTo>
                      <a:pt x="70" y="4"/>
                      <a:pt x="69" y="9"/>
                      <a:pt x="59" y="14"/>
                    </a:cubicBezTo>
                    <a:cubicBezTo>
                      <a:pt x="45" y="14"/>
                      <a:pt x="0" y="12"/>
                      <a:pt x="1" y="0"/>
                    </a:cubicBezTo>
                    <a:lnTo>
                      <a:pt x="220" y="1"/>
                    </a:lnTo>
                    <a:close/>
                  </a:path>
                </a:pathLst>
              </a:custGeom>
              <a:solidFill>
                <a:schemeClr val="folHlink"/>
              </a:solidFill>
              <a:ln w="9525">
                <a:noFill/>
                <a:round/>
                <a:headEnd/>
                <a:tailEnd/>
              </a:ln>
            </p:spPr>
            <p:txBody>
              <a:bodyPr/>
              <a:lstStyle/>
              <a:p>
                <a:endParaRPr lang="zh-CN" altLang="en-US"/>
              </a:p>
            </p:txBody>
          </p:sp>
          <p:sp>
            <p:nvSpPr>
              <p:cNvPr id="69" name="任意多边形 82984"/>
              <p:cNvSpPr>
                <a:spLocks noChangeArrowheads="1"/>
              </p:cNvSpPr>
              <p:nvPr userDrawn="1"/>
            </p:nvSpPr>
            <p:spPr bwMode="auto">
              <a:xfrm>
                <a:off x="3835" y="3"/>
                <a:ext cx="446" cy="49"/>
              </a:xfrm>
              <a:custGeom>
                <a:avLst/>
                <a:gdLst>
                  <a:gd name="T0" fmla="*/ 345 w 300"/>
                  <a:gd name="T1" fmla="*/ 122 h 31"/>
                  <a:gd name="T2" fmla="*/ 100 w 300"/>
                  <a:gd name="T3" fmla="*/ 5 h 31"/>
                  <a:gd name="T4" fmla="*/ 937 w 300"/>
                  <a:gd name="T5" fmla="*/ 0 h 31"/>
                  <a:gd name="T6" fmla="*/ 972 w 300"/>
                  <a:gd name="T7" fmla="*/ 55 h 31"/>
                  <a:gd name="T8" fmla="*/ 867 w 300"/>
                  <a:gd name="T9" fmla="*/ 63 h 31"/>
                  <a:gd name="T10" fmla="*/ 345 w 300"/>
                  <a:gd name="T11" fmla="*/ 122 h 3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00" h="31">
                    <a:moveTo>
                      <a:pt x="105" y="31"/>
                    </a:moveTo>
                    <a:cubicBezTo>
                      <a:pt x="83" y="19"/>
                      <a:pt x="0" y="6"/>
                      <a:pt x="30" y="1"/>
                    </a:cubicBezTo>
                    <a:lnTo>
                      <a:pt x="285" y="0"/>
                    </a:lnTo>
                    <a:cubicBezTo>
                      <a:pt x="296" y="4"/>
                      <a:pt x="300" y="5"/>
                      <a:pt x="296" y="14"/>
                    </a:cubicBezTo>
                    <a:cubicBezTo>
                      <a:pt x="285" y="11"/>
                      <a:pt x="276" y="16"/>
                      <a:pt x="264" y="16"/>
                    </a:cubicBezTo>
                    <a:lnTo>
                      <a:pt x="105" y="31"/>
                    </a:lnTo>
                    <a:close/>
                  </a:path>
                </a:pathLst>
              </a:custGeom>
              <a:solidFill>
                <a:schemeClr val="folHlink"/>
              </a:solidFill>
              <a:ln w="9525">
                <a:noFill/>
                <a:round/>
                <a:headEnd/>
                <a:tailEnd/>
              </a:ln>
            </p:spPr>
            <p:txBody>
              <a:bodyPr/>
              <a:lstStyle/>
              <a:p>
                <a:endParaRPr lang="zh-CN" altLang="en-US"/>
              </a:p>
            </p:txBody>
          </p:sp>
          <p:sp>
            <p:nvSpPr>
              <p:cNvPr id="70" name="任意多边形 82985"/>
              <p:cNvSpPr>
                <a:spLocks noChangeArrowheads="1"/>
              </p:cNvSpPr>
              <p:nvPr userDrawn="1"/>
            </p:nvSpPr>
            <p:spPr bwMode="auto">
              <a:xfrm>
                <a:off x="2853" y="74"/>
                <a:ext cx="42" cy="25"/>
              </a:xfrm>
              <a:custGeom>
                <a:avLst/>
                <a:gdLst>
                  <a:gd name="T0" fmla="*/ 0 w 41"/>
                  <a:gd name="T1" fmla="*/ 16 h 29"/>
                  <a:gd name="T2" fmla="*/ 12 w 41"/>
                  <a:gd name="T3" fmla="*/ 19 h 29"/>
                  <a:gd name="T4" fmla="*/ 0 w 41"/>
                  <a:gd name="T5" fmla="*/ 16 h 29"/>
                  <a:gd name="T6" fmla="*/ 0 60000 65536"/>
                  <a:gd name="T7" fmla="*/ 0 60000 65536"/>
                  <a:gd name="T8" fmla="*/ 0 60000 65536"/>
                </a:gdLst>
                <a:ahLst/>
                <a:cxnLst>
                  <a:cxn ang="T6">
                    <a:pos x="T0" y="T1"/>
                  </a:cxn>
                  <a:cxn ang="T7">
                    <a:pos x="T2" y="T3"/>
                  </a:cxn>
                  <a:cxn ang="T8">
                    <a:pos x="T4" y="T5"/>
                  </a:cxn>
                </a:cxnLst>
                <a:rect l="0" t="0" r="r" b="b"/>
                <a:pathLst>
                  <a:path w="41" h="29">
                    <a:moveTo>
                      <a:pt x="0" y="25"/>
                    </a:moveTo>
                    <a:cubicBezTo>
                      <a:pt x="10" y="11"/>
                      <a:pt x="41" y="0"/>
                      <a:pt x="12" y="29"/>
                    </a:cubicBezTo>
                    <a:cubicBezTo>
                      <a:pt x="8" y="28"/>
                      <a:pt x="0" y="25"/>
                      <a:pt x="0" y="25"/>
                    </a:cubicBezTo>
                    <a:close/>
                  </a:path>
                </a:pathLst>
              </a:custGeom>
              <a:solidFill>
                <a:schemeClr val="folHlink"/>
              </a:solidFill>
              <a:ln w="9525">
                <a:noFill/>
                <a:round/>
                <a:headEnd/>
                <a:tailEnd/>
              </a:ln>
            </p:spPr>
            <p:txBody>
              <a:bodyPr/>
              <a:lstStyle/>
              <a:p>
                <a:endParaRPr lang="zh-CN" altLang="en-US"/>
              </a:p>
            </p:txBody>
          </p:sp>
          <p:sp>
            <p:nvSpPr>
              <p:cNvPr id="71" name="任意多边形 82986"/>
              <p:cNvSpPr>
                <a:spLocks noChangeArrowheads="1"/>
              </p:cNvSpPr>
              <p:nvPr userDrawn="1"/>
            </p:nvSpPr>
            <p:spPr bwMode="auto">
              <a:xfrm>
                <a:off x="1704" y="3"/>
                <a:ext cx="1022" cy="372"/>
              </a:xfrm>
              <a:custGeom>
                <a:avLst/>
                <a:gdLst>
                  <a:gd name="T0" fmla="*/ 940 w 436"/>
                  <a:gd name="T1" fmla="*/ 12 h 152"/>
                  <a:gd name="T2" fmla="*/ 5616 w 436"/>
                  <a:gd name="T3" fmla="*/ 0 h 152"/>
                  <a:gd name="T4" fmla="*/ 5356 w 436"/>
                  <a:gd name="T5" fmla="*/ 791 h 152"/>
                  <a:gd name="T6" fmla="*/ 5115 w 436"/>
                  <a:gd name="T7" fmla="*/ 994 h 152"/>
                  <a:gd name="T8" fmla="*/ 5049 w 436"/>
                  <a:gd name="T9" fmla="*/ 1025 h 152"/>
                  <a:gd name="T10" fmla="*/ 4829 w 436"/>
                  <a:gd name="T11" fmla="*/ 1072 h 152"/>
                  <a:gd name="T12" fmla="*/ 4648 w 436"/>
                  <a:gd name="T13" fmla="*/ 1287 h 152"/>
                  <a:gd name="T14" fmla="*/ 4665 w 436"/>
                  <a:gd name="T15" fmla="*/ 1449 h 152"/>
                  <a:gd name="T16" fmla="*/ 4686 w 436"/>
                  <a:gd name="T17" fmla="*/ 1569 h 152"/>
                  <a:gd name="T18" fmla="*/ 4714 w 436"/>
                  <a:gd name="T19" fmla="*/ 1659 h 152"/>
                  <a:gd name="T20" fmla="*/ 4665 w 436"/>
                  <a:gd name="T21" fmla="*/ 1791 h 152"/>
                  <a:gd name="T22" fmla="*/ 4522 w 436"/>
                  <a:gd name="T23" fmla="*/ 1762 h 152"/>
                  <a:gd name="T24" fmla="*/ 4407 w 436"/>
                  <a:gd name="T25" fmla="*/ 1892 h 152"/>
                  <a:gd name="T26" fmla="*/ 4468 w 436"/>
                  <a:gd name="T27" fmla="*/ 1539 h 152"/>
                  <a:gd name="T28" fmla="*/ 4351 w 436"/>
                  <a:gd name="T29" fmla="*/ 1468 h 152"/>
                  <a:gd name="T30" fmla="*/ 4428 w 436"/>
                  <a:gd name="T31" fmla="*/ 1366 h 152"/>
                  <a:gd name="T32" fmla="*/ 4407 w 436"/>
                  <a:gd name="T33" fmla="*/ 1307 h 152"/>
                  <a:gd name="T34" fmla="*/ 4121 w 436"/>
                  <a:gd name="T35" fmla="*/ 1378 h 152"/>
                  <a:gd name="T36" fmla="*/ 4083 w 436"/>
                  <a:gd name="T37" fmla="*/ 1246 h 152"/>
                  <a:gd name="T38" fmla="*/ 3823 w 436"/>
                  <a:gd name="T39" fmla="*/ 1378 h 152"/>
                  <a:gd name="T40" fmla="*/ 4121 w 436"/>
                  <a:gd name="T41" fmla="*/ 1510 h 152"/>
                  <a:gd name="T42" fmla="*/ 3929 w 436"/>
                  <a:gd name="T43" fmla="*/ 1713 h 152"/>
                  <a:gd name="T44" fmla="*/ 4006 w 436"/>
                  <a:gd name="T45" fmla="*/ 1845 h 152"/>
                  <a:gd name="T46" fmla="*/ 4055 w 436"/>
                  <a:gd name="T47" fmla="*/ 2024 h 152"/>
                  <a:gd name="T48" fmla="*/ 3978 w 436"/>
                  <a:gd name="T49" fmla="*/ 2036 h 152"/>
                  <a:gd name="T50" fmla="*/ 4043 w 436"/>
                  <a:gd name="T51" fmla="*/ 2107 h 152"/>
                  <a:gd name="T52" fmla="*/ 3957 w 436"/>
                  <a:gd name="T53" fmla="*/ 2227 h 152"/>
                  <a:gd name="T54" fmla="*/ 0 w 436"/>
                  <a:gd name="T55" fmla="*/ 2186 h 152"/>
                  <a:gd name="T56" fmla="*/ 940 w 436"/>
                  <a:gd name="T57" fmla="*/ 12 h 152"/>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436" h="152">
                    <a:moveTo>
                      <a:pt x="73" y="1"/>
                    </a:moveTo>
                    <a:lnTo>
                      <a:pt x="436" y="0"/>
                    </a:lnTo>
                    <a:cubicBezTo>
                      <a:pt x="430" y="15"/>
                      <a:pt x="429" y="42"/>
                      <a:pt x="416" y="54"/>
                    </a:cubicBezTo>
                    <a:cubicBezTo>
                      <a:pt x="410" y="60"/>
                      <a:pt x="405" y="63"/>
                      <a:pt x="397" y="68"/>
                    </a:cubicBezTo>
                    <a:cubicBezTo>
                      <a:pt x="396" y="69"/>
                      <a:pt x="392" y="70"/>
                      <a:pt x="392" y="70"/>
                    </a:cubicBezTo>
                    <a:cubicBezTo>
                      <a:pt x="377" y="63"/>
                      <a:pt x="385" y="68"/>
                      <a:pt x="375" y="73"/>
                    </a:cubicBezTo>
                    <a:cubicBezTo>
                      <a:pt x="371" y="82"/>
                      <a:pt x="371" y="83"/>
                      <a:pt x="361" y="88"/>
                    </a:cubicBezTo>
                    <a:cubicBezTo>
                      <a:pt x="359" y="92"/>
                      <a:pt x="364" y="93"/>
                      <a:pt x="362" y="99"/>
                    </a:cubicBezTo>
                    <a:cubicBezTo>
                      <a:pt x="363" y="102"/>
                      <a:pt x="364" y="105"/>
                      <a:pt x="364" y="107"/>
                    </a:cubicBezTo>
                    <a:cubicBezTo>
                      <a:pt x="365" y="109"/>
                      <a:pt x="366" y="111"/>
                      <a:pt x="366" y="113"/>
                    </a:cubicBezTo>
                    <a:cubicBezTo>
                      <a:pt x="365" y="115"/>
                      <a:pt x="364" y="120"/>
                      <a:pt x="362" y="122"/>
                    </a:cubicBezTo>
                    <a:cubicBezTo>
                      <a:pt x="359" y="123"/>
                      <a:pt x="354" y="119"/>
                      <a:pt x="351" y="120"/>
                    </a:cubicBezTo>
                    <a:cubicBezTo>
                      <a:pt x="347" y="129"/>
                      <a:pt x="352" y="127"/>
                      <a:pt x="342" y="129"/>
                    </a:cubicBezTo>
                    <a:cubicBezTo>
                      <a:pt x="340" y="123"/>
                      <a:pt x="345" y="111"/>
                      <a:pt x="347" y="105"/>
                    </a:cubicBezTo>
                    <a:cubicBezTo>
                      <a:pt x="347" y="100"/>
                      <a:pt x="338" y="102"/>
                      <a:pt x="338" y="100"/>
                    </a:cubicBezTo>
                    <a:cubicBezTo>
                      <a:pt x="338" y="98"/>
                      <a:pt x="344" y="95"/>
                      <a:pt x="344" y="93"/>
                    </a:cubicBezTo>
                    <a:cubicBezTo>
                      <a:pt x="344" y="92"/>
                      <a:pt x="344" y="89"/>
                      <a:pt x="342" y="89"/>
                    </a:cubicBezTo>
                    <a:cubicBezTo>
                      <a:pt x="339" y="89"/>
                      <a:pt x="324" y="94"/>
                      <a:pt x="320" y="94"/>
                    </a:cubicBezTo>
                    <a:cubicBezTo>
                      <a:pt x="317" y="86"/>
                      <a:pt x="328" y="88"/>
                      <a:pt x="317" y="85"/>
                    </a:cubicBezTo>
                    <a:cubicBezTo>
                      <a:pt x="311" y="91"/>
                      <a:pt x="306" y="93"/>
                      <a:pt x="297" y="94"/>
                    </a:cubicBezTo>
                    <a:cubicBezTo>
                      <a:pt x="300" y="104"/>
                      <a:pt x="307" y="101"/>
                      <a:pt x="320" y="103"/>
                    </a:cubicBezTo>
                    <a:cubicBezTo>
                      <a:pt x="318" y="109"/>
                      <a:pt x="311" y="111"/>
                      <a:pt x="305" y="117"/>
                    </a:cubicBezTo>
                    <a:lnTo>
                      <a:pt x="311" y="126"/>
                    </a:lnTo>
                    <a:lnTo>
                      <a:pt x="315" y="138"/>
                    </a:lnTo>
                    <a:lnTo>
                      <a:pt x="309" y="139"/>
                    </a:lnTo>
                    <a:lnTo>
                      <a:pt x="314" y="144"/>
                    </a:lnTo>
                    <a:lnTo>
                      <a:pt x="307" y="152"/>
                    </a:lnTo>
                    <a:lnTo>
                      <a:pt x="0" y="149"/>
                    </a:lnTo>
                    <a:lnTo>
                      <a:pt x="73" y="1"/>
                    </a:lnTo>
                    <a:close/>
                  </a:path>
                </a:pathLst>
              </a:custGeom>
              <a:solidFill>
                <a:schemeClr val="folHlink"/>
              </a:solidFill>
              <a:ln w="9525">
                <a:noFill/>
                <a:round/>
                <a:headEnd/>
                <a:tailEnd/>
              </a:ln>
            </p:spPr>
            <p:txBody>
              <a:bodyPr/>
              <a:lstStyle/>
              <a:p>
                <a:endParaRPr lang="zh-CN" altLang="en-US"/>
              </a:p>
            </p:txBody>
          </p:sp>
          <p:sp>
            <p:nvSpPr>
              <p:cNvPr id="72" name="任意多边形 82987"/>
              <p:cNvSpPr>
                <a:spLocks noChangeArrowheads="1"/>
              </p:cNvSpPr>
              <p:nvPr userDrawn="1"/>
            </p:nvSpPr>
            <p:spPr bwMode="auto">
              <a:xfrm>
                <a:off x="2729" y="-9"/>
                <a:ext cx="47" cy="134"/>
              </a:xfrm>
              <a:custGeom>
                <a:avLst/>
                <a:gdLst>
                  <a:gd name="T0" fmla="*/ 5 w 47"/>
                  <a:gd name="T1" fmla="*/ 84 h 165"/>
                  <a:gd name="T2" fmla="*/ 15 w 47"/>
                  <a:gd name="T3" fmla="*/ 58 h 165"/>
                  <a:gd name="T4" fmla="*/ 17 w 47"/>
                  <a:gd name="T5" fmla="*/ 37 h 165"/>
                  <a:gd name="T6" fmla="*/ 11 w 47"/>
                  <a:gd name="T7" fmla="*/ 21 h 165"/>
                  <a:gd name="T8" fmla="*/ 17 w 47"/>
                  <a:gd name="T9" fmla="*/ 6 h 165"/>
                  <a:gd name="T10" fmla="*/ 21 w 47"/>
                  <a:gd name="T11" fmla="*/ 0 h 165"/>
                  <a:gd name="T12" fmla="*/ 31 w 47"/>
                  <a:gd name="T13" fmla="*/ 15 h 165"/>
                  <a:gd name="T14" fmla="*/ 47 w 47"/>
                  <a:gd name="T15" fmla="*/ 53 h 165"/>
                  <a:gd name="T16" fmla="*/ 31 w 47"/>
                  <a:gd name="T17" fmla="*/ 58 h 165"/>
                  <a:gd name="T18" fmla="*/ 23 w 47"/>
                  <a:gd name="T19" fmla="*/ 67 h 165"/>
                  <a:gd name="T20" fmla="*/ 21 w 47"/>
                  <a:gd name="T21" fmla="*/ 71 h 165"/>
                  <a:gd name="T22" fmla="*/ 27 w 47"/>
                  <a:gd name="T23" fmla="*/ 72 h 165"/>
                  <a:gd name="T24" fmla="*/ 31 w 47"/>
                  <a:gd name="T25" fmla="*/ 79 h 165"/>
                  <a:gd name="T26" fmla="*/ 13 w 47"/>
                  <a:gd name="T27" fmla="*/ 79 h 165"/>
                  <a:gd name="T28" fmla="*/ 7 w 47"/>
                  <a:gd name="T29" fmla="*/ 86 h 165"/>
                  <a:gd name="T30" fmla="*/ 3 w 47"/>
                  <a:gd name="T31" fmla="*/ 83 h 165"/>
                  <a:gd name="T32" fmla="*/ 5 w 47"/>
                  <a:gd name="T33" fmla="*/ 84 h 16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47" h="165">
                    <a:moveTo>
                      <a:pt x="5" y="156"/>
                    </a:moveTo>
                    <a:cubicBezTo>
                      <a:pt x="0" y="141"/>
                      <a:pt x="1" y="118"/>
                      <a:pt x="15" y="108"/>
                    </a:cubicBezTo>
                    <a:cubicBezTo>
                      <a:pt x="16" y="95"/>
                      <a:pt x="17" y="81"/>
                      <a:pt x="17" y="68"/>
                    </a:cubicBezTo>
                    <a:cubicBezTo>
                      <a:pt x="17" y="58"/>
                      <a:pt x="11" y="40"/>
                      <a:pt x="11" y="40"/>
                    </a:cubicBezTo>
                    <a:cubicBezTo>
                      <a:pt x="14" y="20"/>
                      <a:pt x="11" y="29"/>
                      <a:pt x="17" y="12"/>
                    </a:cubicBezTo>
                    <a:cubicBezTo>
                      <a:pt x="18" y="8"/>
                      <a:pt x="21" y="0"/>
                      <a:pt x="21" y="0"/>
                    </a:cubicBezTo>
                    <a:cubicBezTo>
                      <a:pt x="38" y="6"/>
                      <a:pt x="33" y="7"/>
                      <a:pt x="31" y="30"/>
                    </a:cubicBezTo>
                    <a:cubicBezTo>
                      <a:pt x="38" y="52"/>
                      <a:pt x="40" y="76"/>
                      <a:pt x="47" y="98"/>
                    </a:cubicBezTo>
                    <a:cubicBezTo>
                      <a:pt x="44" y="116"/>
                      <a:pt x="45" y="113"/>
                      <a:pt x="31" y="108"/>
                    </a:cubicBezTo>
                    <a:cubicBezTo>
                      <a:pt x="25" y="118"/>
                      <a:pt x="28" y="112"/>
                      <a:pt x="23" y="126"/>
                    </a:cubicBezTo>
                    <a:cubicBezTo>
                      <a:pt x="22" y="128"/>
                      <a:pt x="21" y="132"/>
                      <a:pt x="21" y="132"/>
                    </a:cubicBezTo>
                    <a:cubicBezTo>
                      <a:pt x="23" y="133"/>
                      <a:pt x="26" y="132"/>
                      <a:pt x="27" y="134"/>
                    </a:cubicBezTo>
                    <a:cubicBezTo>
                      <a:pt x="29" y="137"/>
                      <a:pt x="31" y="146"/>
                      <a:pt x="31" y="146"/>
                    </a:cubicBezTo>
                    <a:cubicBezTo>
                      <a:pt x="27" y="165"/>
                      <a:pt x="23" y="155"/>
                      <a:pt x="13" y="148"/>
                    </a:cubicBezTo>
                    <a:cubicBezTo>
                      <a:pt x="11" y="152"/>
                      <a:pt x="11" y="160"/>
                      <a:pt x="7" y="160"/>
                    </a:cubicBezTo>
                    <a:cubicBezTo>
                      <a:pt x="5" y="160"/>
                      <a:pt x="4" y="156"/>
                      <a:pt x="3" y="154"/>
                    </a:cubicBezTo>
                    <a:cubicBezTo>
                      <a:pt x="3" y="153"/>
                      <a:pt x="4" y="155"/>
                      <a:pt x="5" y="156"/>
                    </a:cubicBezTo>
                    <a:close/>
                  </a:path>
                </a:pathLst>
              </a:custGeom>
              <a:solidFill>
                <a:schemeClr val="folHlink"/>
              </a:solidFill>
              <a:ln w="9525">
                <a:noFill/>
                <a:round/>
                <a:headEnd/>
                <a:tailEnd/>
              </a:ln>
            </p:spPr>
            <p:txBody>
              <a:bodyPr/>
              <a:lstStyle/>
              <a:p>
                <a:endParaRPr lang="zh-CN" altLang="en-US"/>
              </a:p>
            </p:txBody>
          </p:sp>
          <p:sp>
            <p:nvSpPr>
              <p:cNvPr id="73" name="任意多边形 82988"/>
              <p:cNvSpPr>
                <a:spLocks noChangeArrowheads="1"/>
              </p:cNvSpPr>
              <p:nvPr userDrawn="1"/>
            </p:nvSpPr>
            <p:spPr bwMode="auto">
              <a:xfrm>
                <a:off x="2701" y="103"/>
                <a:ext cx="138" cy="84"/>
              </a:xfrm>
              <a:custGeom>
                <a:avLst/>
                <a:gdLst>
                  <a:gd name="T0" fmla="*/ 26 w 138"/>
                  <a:gd name="T1" fmla="*/ 33 h 103"/>
                  <a:gd name="T2" fmla="*/ 30 w 138"/>
                  <a:gd name="T3" fmla="*/ 24 h 103"/>
                  <a:gd name="T4" fmla="*/ 50 w 138"/>
                  <a:gd name="T5" fmla="*/ 18 h 103"/>
                  <a:gd name="T6" fmla="*/ 54 w 138"/>
                  <a:gd name="T7" fmla="*/ 24 h 103"/>
                  <a:gd name="T8" fmla="*/ 66 w 138"/>
                  <a:gd name="T9" fmla="*/ 27 h 103"/>
                  <a:gd name="T10" fmla="*/ 80 w 138"/>
                  <a:gd name="T11" fmla="*/ 30 h 103"/>
                  <a:gd name="T12" fmla="*/ 116 w 138"/>
                  <a:gd name="T13" fmla="*/ 18 h 103"/>
                  <a:gd name="T14" fmla="*/ 130 w 138"/>
                  <a:gd name="T15" fmla="*/ 9 h 103"/>
                  <a:gd name="T16" fmla="*/ 138 w 138"/>
                  <a:gd name="T17" fmla="*/ 6 h 103"/>
                  <a:gd name="T18" fmla="*/ 106 w 138"/>
                  <a:gd name="T19" fmla="*/ 27 h 103"/>
                  <a:gd name="T20" fmla="*/ 84 w 138"/>
                  <a:gd name="T21" fmla="*/ 37 h 103"/>
                  <a:gd name="T22" fmla="*/ 66 w 138"/>
                  <a:gd name="T23" fmla="*/ 44 h 103"/>
                  <a:gd name="T24" fmla="*/ 48 w 138"/>
                  <a:gd name="T25" fmla="*/ 56 h 103"/>
                  <a:gd name="T26" fmla="*/ 26 w 138"/>
                  <a:gd name="T27" fmla="*/ 49 h 103"/>
                  <a:gd name="T28" fmla="*/ 20 w 138"/>
                  <a:gd name="T29" fmla="*/ 47 h 103"/>
                  <a:gd name="T30" fmla="*/ 22 w 138"/>
                  <a:gd name="T31" fmla="*/ 52 h 103"/>
                  <a:gd name="T32" fmla="*/ 0 w 138"/>
                  <a:gd name="T33" fmla="*/ 52 h 103"/>
                  <a:gd name="T34" fmla="*/ 10 w 138"/>
                  <a:gd name="T35" fmla="*/ 42 h 103"/>
                  <a:gd name="T36" fmla="*/ 26 w 138"/>
                  <a:gd name="T37" fmla="*/ 33 h 10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38" h="103">
                    <a:moveTo>
                      <a:pt x="26" y="61"/>
                    </a:moveTo>
                    <a:cubicBezTo>
                      <a:pt x="29" y="53"/>
                      <a:pt x="33" y="51"/>
                      <a:pt x="30" y="43"/>
                    </a:cubicBezTo>
                    <a:cubicBezTo>
                      <a:pt x="33" y="27"/>
                      <a:pt x="37" y="24"/>
                      <a:pt x="50" y="33"/>
                    </a:cubicBezTo>
                    <a:cubicBezTo>
                      <a:pt x="51" y="37"/>
                      <a:pt x="53" y="41"/>
                      <a:pt x="54" y="45"/>
                    </a:cubicBezTo>
                    <a:cubicBezTo>
                      <a:pt x="55" y="49"/>
                      <a:pt x="66" y="49"/>
                      <a:pt x="66" y="49"/>
                    </a:cubicBezTo>
                    <a:cubicBezTo>
                      <a:pt x="75" y="43"/>
                      <a:pt x="77" y="45"/>
                      <a:pt x="80" y="55"/>
                    </a:cubicBezTo>
                    <a:cubicBezTo>
                      <a:pt x="92" y="47"/>
                      <a:pt x="101" y="37"/>
                      <a:pt x="116" y="33"/>
                    </a:cubicBezTo>
                    <a:cubicBezTo>
                      <a:pt x="125" y="19"/>
                      <a:pt x="120" y="24"/>
                      <a:pt x="130" y="17"/>
                    </a:cubicBezTo>
                    <a:cubicBezTo>
                      <a:pt x="134" y="11"/>
                      <a:pt x="134" y="0"/>
                      <a:pt x="138" y="11"/>
                    </a:cubicBezTo>
                    <a:cubicBezTo>
                      <a:pt x="135" y="31"/>
                      <a:pt x="126" y="45"/>
                      <a:pt x="106" y="49"/>
                    </a:cubicBezTo>
                    <a:cubicBezTo>
                      <a:pt x="97" y="55"/>
                      <a:pt x="93" y="61"/>
                      <a:pt x="84" y="67"/>
                    </a:cubicBezTo>
                    <a:cubicBezTo>
                      <a:pt x="80" y="79"/>
                      <a:pt x="79" y="79"/>
                      <a:pt x="66" y="81"/>
                    </a:cubicBezTo>
                    <a:cubicBezTo>
                      <a:pt x="60" y="90"/>
                      <a:pt x="57" y="97"/>
                      <a:pt x="48" y="103"/>
                    </a:cubicBezTo>
                    <a:cubicBezTo>
                      <a:pt x="42" y="94"/>
                      <a:pt x="37" y="93"/>
                      <a:pt x="26" y="89"/>
                    </a:cubicBezTo>
                    <a:cubicBezTo>
                      <a:pt x="24" y="88"/>
                      <a:pt x="20" y="87"/>
                      <a:pt x="20" y="87"/>
                    </a:cubicBezTo>
                    <a:cubicBezTo>
                      <a:pt x="10" y="90"/>
                      <a:pt x="14" y="94"/>
                      <a:pt x="22" y="97"/>
                    </a:cubicBezTo>
                    <a:cubicBezTo>
                      <a:pt x="14" y="103"/>
                      <a:pt x="9" y="100"/>
                      <a:pt x="0" y="97"/>
                    </a:cubicBezTo>
                    <a:cubicBezTo>
                      <a:pt x="2" y="87"/>
                      <a:pt x="1" y="82"/>
                      <a:pt x="10" y="79"/>
                    </a:cubicBezTo>
                    <a:cubicBezTo>
                      <a:pt x="15" y="63"/>
                      <a:pt x="14" y="69"/>
                      <a:pt x="26" y="61"/>
                    </a:cubicBezTo>
                    <a:close/>
                  </a:path>
                </a:pathLst>
              </a:custGeom>
              <a:solidFill>
                <a:schemeClr val="folHlink"/>
              </a:solidFill>
              <a:ln w="9525">
                <a:noFill/>
                <a:round/>
                <a:headEnd/>
                <a:tailEnd/>
              </a:ln>
            </p:spPr>
            <p:txBody>
              <a:bodyPr/>
              <a:lstStyle/>
              <a:p>
                <a:endParaRPr lang="zh-CN" altLang="en-US"/>
              </a:p>
            </p:txBody>
          </p:sp>
          <p:sp>
            <p:nvSpPr>
              <p:cNvPr id="74" name="任意多边形 82989"/>
              <p:cNvSpPr>
                <a:spLocks noChangeArrowheads="1"/>
              </p:cNvSpPr>
              <p:nvPr userDrawn="1"/>
            </p:nvSpPr>
            <p:spPr bwMode="auto">
              <a:xfrm>
                <a:off x="2553" y="182"/>
                <a:ext cx="187" cy="176"/>
              </a:xfrm>
              <a:custGeom>
                <a:avLst/>
                <a:gdLst>
                  <a:gd name="T0" fmla="*/ 155 w 188"/>
                  <a:gd name="T1" fmla="*/ 13 h 214"/>
                  <a:gd name="T2" fmla="*/ 157 w 188"/>
                  <a:gd name="T3" fmla="*/ 3 h 214"/>
                  <a:gd name="T4" fmla="*/ 167 w 188"/>
                  <a:gd name="T5" fmla="*/ 0 h 214"/>
                  <a:gd name="T6" fmla="*/ 179 w 188"/>
                  <a:gd name="T7" fmla="*/ 13 h 214"/>
                  <a:gd name="T8" fmla="*/ 185 w 188"/>
                  <a:gd name="T9" fmla="*/ 24 h 214"/>
                  <a:gd name="T10" fmla="*/ 175 w 188"/>
                  <a:gd name="T11" fmla="*/ 32 h 214"/>
                  <a:gd name="T12" fmla="*/ 167 w 188"/>
                  <a:gd name="T13" fmla="*/ 43 h 214"/>
                  <a:gd name="T14" fmla="*/ 159 w 188"/>
                  <a:gd name="T15" fmla="*/ 71 h 214"/>
                  <a:gd name="T16" fmla="*/ 141 w 188"/>
                  <a:gd name="T17" fmla="*/ 76 h 214"/>
                  <a:gd name="T18" fmla="*/ 117 w 188"/>
                  <a:gd name="T19" fmla="*/ 76 h 214"/>
                  <a:gd name="T20" fmla="*/ 109 w 188"/>
                  <a:gd name="T21" fmla="*/ 69 h 214"/>
                  <a:gd name="T22" fmla="*/ 99 w 188"/>
                  <a:gd name="T23" fmla="*/ 81 h 214"/>
                  <a:gd name="T24" fmla="*/ 90 w 188"/>
                  <a:gd name="T25" fmla="*/ 83 h 214"/>
                  <a:gd name="T26" fmla="*/ 80 w 188"/>
                  <a:gd name="T27" fmla="*/ 74 h 214"/>
                  <a:gd name="T28" fmla="*/ 58 w 188"/>
                  <a:gd name="T29" fmla="*/ 80 h 214"/>
                  <a:gd name="T30" fmla="*/ 76 w 188"/>
                  <a:gd name="T31" fmla="*/ 79 h 214"/>
                  <a:gd name="T32" fmla="*/ 78 w 188"/>
                  <a:gd name="T33" fmla="*/ 90 h 214"/>
                  <a:gd name="T34" fmla="*/ 58 w 188"/>
                  <a:gd name="T35" fmla="*/ 93 h 214"/>
                  <a:gd name="T36" fmla="*/ 34 w 188"/>
                  <a:gd name="T37" fmla="*/ 93 h 214"/>
                  <a:gd name="T38" fmla="*/ 36 w 188"/>
                  <a:gd name="T39" fmla="*/ 86 h 214"/>
                  <a:gd name="T40" fmla="*/ 46 w 188"/>
                  <a:gd name="T41" fmla="*/ 80 h 214"/>
                  <a:gd name="T42" fmla="*/ 34 w 188"/>
                  <a:gd name="T43" fmla="*/ 82 h 214"/>
                  <a:gd name="T44" fmla="*/ 26 w 188"/>
                  <a:gd name="T45" fmla="*/ 93 h 214"/>
                  <a:gd name="T46" fmla="*/ 30 w 188"/>
                  <a:gd name="T47" fmla="*/ 105 h 214"/>
                  <a:gd name="T48" fmla="*/ 14 w 188"/>
                  <a:gd name="T49" fmla="*/ 111 h 214"/>
                  <a:gd name="T50" fmla="*/ 0 w 188"/>
                  <a:gd name="T51" fmla="*/ 119 h 214"/>
                  <a:gd name="T52" fmla="*/ 8 w 188"/>
                  <a:gd name="T53" fmla="*/ 104 h 214"/>
                  <a:gd name="T54" fmla="*/ 0 w 188"/>
                  <a:gd name="T55" fmla="*/ 91 h 214"/>
                  <a:gd name="T56" fmla="*/ 14 w 188"/>
                  <a:gd name="T57" fmla="*/ 85 h 214"/>
                  <a:gd name="T58" fmla="*/ 32 w 188"/>
                  <a:gd name="T59" fmla="*/ 74 h 214"/>
                  <a:gd name="T60" fmla="*/ 44 w 188"/>
                  <a:gd name="T61" fmla="*/ 66 h 214"/>
                  <a:gd name="T62" fmla="*/ 72 w 188"/>
                  <a:gd name="T63" fmla="*/ 64 h 214"/>
                  <a:gd name="T64" fmla="*/ 84 w 188"/>
                  <a:gd name="T65" fmla="*/ 63 h 214"/>
                  <a:gd name="T66" fmla="*/ 111 w 188"/>
                  <a:gd name="T67" fmla="*/ 44 h 214"/>
                  <a:gd name="T68" fmla="*/ 117 w 188"/>
                  <a:gd name="T69" fmla="*/ 52 h 214"/>
                  <a:gd name="T70" fmla="*/ 129 w 188"/>
                  <a:gd name="T71" fmla="*/ 43 h 214"/>
                  <a:gd name="T72" fmla="*/ 147 w 188"/>
                  <a:gd name="T73" fmla="*/ 30 h 214"/>
                  <a:gd name="T74" fmla="*/ 151 w 188"/>
                  <a:gd name="T75" fmla="*/ 24 h 214"/>
                  <a:gd name="T76" fmla="*/ 145 w 188"/>
                  <a:gd name="T77" fmla="*/ 21 h 214"/>
                  <a:gd name="T78" fmla="*/ 149 w 188"/>
                  <a:gd name="T79" fmla="*/ 17 h 214"/>
                  <a:gd name="T80" fmla="*/ 155 w 188"/>
                  <a:gd name="T81" fmla="*/ 13 h 214"/>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88" h="214">
                    <a:moveTo>
                      <a:pt x="158" y="24"/>
                    </a:moveTo>
                    <a:cubicBezTo>
                      <a:pt x="156" y="18"/>
                      <a:pt x="160" y="6"/>
                      <a:pt x="160" y="6"/>
                    </a:cubicBezTo>
                    <a:cubicBezTo>
                      <a:pt x="167" y="16"/>
                      <a:pt x="167" y="8"/>
                      <a:pt x="170" y="0"/>
                    </a:cubicBezTo>
                    <a:cubicBezTo>
                      <a:pt x="181" y="4"/>
                      <a:pt x="179" y="14"/>
                      <a:pt x="182" y="24"/>
                    </a:cubicBezTo>
                    <a:cubicBezTo>
                      <a:pt x="184" y="30"/>
                      <a:pt x="188" y="42"/>
                      <a:pt x="188" y="42"/>
                    </a:cubicBezTo>
                    <a:cubicBezTo>
                      <a:pt x="183" y="56"/>
                      <a:pt x="188" y="52"/>
                      <a:pt x="178" y="58"/>
                    </a:cubicBezTo>
                    <a:cubicBezTo>
                      <a:pt x="174" y="63"/>
                      <a:pt x="170" y="76"/>
                      <a:pt x="170" y="76"/>
                    </a:cubicBezTo>
                    <a:cubicBezTo>
                      <a:pt x="169" y="100"/>
                      <a:pt x="173" y="110"/>
                      <a:pt x="162" y="126"/>
                    </a:cubicBezTo>
                    <a:cubicBezTo>
                      <a:pt x="150" y="118"/>
                      <a:pt x="155" y="132"/>
                      <a:pt x="144" y="136"/>
                    </a:cubicBezTo>
                    <a:cubicBezTo>
                      <a:pt x="135" y="134"/>
                      <a:pt x="129" y="135"/>
                      <a:pt x="120" y="138"/>
                    </a:cubicBezTo>
                    <a:cubicBezTo>
                      <a:pt x="114" y="129"/>
                      <a:pt x="122" y="127"/>
                      <a:pt x="112" y="124"/>
                    </a:cubicBezTo>
                    <a:cubicBezTo>
                      <a:pt x="108" y="130"/>
                      <a:pt x="108" y="142"/>
                      <a:pt x="102" y="146"/>
                    </a:cubicBezTo>
                    <a:cubicBezTo>
                      <a:pt x="98" y="148"/>
                      <a:pt x="90" y="150"/>
                      <a:pt x="90" y="150"/>
                    </a:cubicBezTo>
                    <a:cubicBezTo>
                      <a:pt x="87" y="141"/>
                      <a:pt x="89" y="135"/>
                      <a:pt x="80" y="132"/>
                    </a:cubicBezTo>
                    <a:cubicBezTo>
                      <a:pt x="68" y="134"/>
                      <a:pt x="65" y="134"/>
                      <a:pt x="58" y="144"/>
                    </a:cubicBezTo>
                    <a:cubicBezTo>
                      <a:pt x="66" y="150"/>
                      <a:pt x="68" y="147"/>
                      <a:pt x="76" y="142"/>
                    </a:cubicBezTo>
                    <a:cubicBezTo>
                      <a:pt x="81" y="146"/>
                      <a:pt x="85" y="155"/>
                      <a:pt x="78" y="160"/>
                    </a:cubicBezTo>
                    <a:cubicBezTo>
                      <a:pt x="75" y="162"/>
                      <a:pt x="62" y="165"/>
                      <a:pt x="58" y="166"/>
                    </a:cubicBezTo>
                    <a:cubicBezTo>
                      <a:pt x="48" y="173"/>
                      <a:pt x="44" y="173"/>
                      <a:pt x="34" y="166"/>
                    </a:cubicBezTo>
                    <a:cubicBezTo>
                      <a:pt x="35" y="162"/>
                      <a:pt x="34" y="158"/>
                      <a:pt x="36" y="154"/>
                    </a:cubicBezTo>
                    <a:cubicBezTo>
                      <a:pt x="38" y="150"/>
                      <a:pt x="55" y="146"/>
                      <a:pt x="46" y="144"/>
                    </a:cubicBezTo>
                    <a:cubicBezTo>
                      <a:pt x="42" y="143"/>
                      <a:pt x="34" y="148"/>
                      <a:pt x="34" y="148"/>
                    </a:cubicBezTo>
                    <a:cubicBezTo>
                      <a:pt x="32" y="155"/>
                      <a:pt x="28" y="159"/>
                      <a:pt x="26" y="166"/>
                    </a:cubicBezTo>
                    <a:cubicBezTo>
                      <a:pt x="36" y="182"/>
                      <a:pt x="36" y="173"/>
                      <a:pt x="30" y="190"/>
                    </a:cubicBezTo>
                    <a:cubicBezTo>
                      <a:pt x="28" y="196"/>
                      <a:pt x="14" y="200"/>
                      <a:pt x="14" y="200"/>
                    </a:cubicBezTo>
                    <a:cubicBezTo>
                      <a:pt x="5" y="214"/>
                      <a:pt x="11" y="210"/>
                      <a:pt x="0" y="214"/>
                    </a:cubicBezTo>
                    <a:cubicBezTo>
                      <a:pt x="2" y="202"/>
                      <a:pt x="5" y="198"/>
                      <a:pt x="8" y="188"/>
                    </a:cubicBezTo>
                    <a:cubicBezTo>
                      <a:pt x="6" y="178"/>
                      <a:pt x="3" y="173"/>
                      <a:pt x="0" y="164"/>
                    </a:cubicBezTo>
                    <a:cubicBezTo>
                      <a:pt x="3" y="156"/>
                      <a:pt x="7" y="157"/>
                      <a:pt x="14" y="152"/>
                    </a:cubicBezTo>
                    <a:cubicBezTo>
                      <a:pt x="18" y="141"/>
                      <a:pt x="23" y="140"/>
                      <a:pt x="32" y="134"/>
                    </a:cubicBezTo>
                    <a:cubicBezTo>
                      <a:pt x="37" y="127"/>
                      <a:pt x="37" y="123"/>
                      <a:pt x="44" y="118"/>
                    </a:cubicBezTo>
                    <a:cubicBezTo>
                      <a:pt x="64" y="121"/>
                      <a:pt x="55" y="122"/>
                      <a:pt x="72" y="116"/>
                    </a:cubicBezTo>
                    <a:cubicBezTo>
                      <a:pt x="76" y="115"/>
                      <a:pt x="84" y="112"/>
                      <a:pt x="84" y="112"/>
                    </a:cubicBezTo>
                    <a:cubicBezTo>
                      <a:pt x="105" y="119"/>
                      <a:pt x="97" y="84"/>
                      <a:pt x="114" y="78"/>
                    </a:cubicBezTo>
                    <a:cubicBezTo>
                      <a:pt x="117" y="87"/>
                      <a:pt x="110" y="89"/>
                      <a:pt x="120" y="92"/>
                    </a:cubicBezTo>
                    <a:cubicBezTo>
                      <a:pt x="125" y="85"/>
                      <a:pt x="125" y="81"/>
                      <a:pt x="132" y="76"/>
                    </a:cubicBezTo>
                    <a:cubicBezTo>
                      <a:pt x="138" y="68"/>
                      <a:pt x="146" y="65"/>
                      <a:pt x="150" y="54"/>
                    </a:cubicBezTo>
                    <a:cubicBezTo>
                      <a:pt x="151" y="50"/>
                      <a:pt x="154" y="42"/>
                      <a:pt x="154" y="42"/>
                    </a:cubicBezTo>
                    <a:cubicBezTo>
                      <a:pt x="152" y="41"/>
                      <a:pt x="148" y="40"/>
                      <a:pt x="148" y="38"/>
                    </a:cubicBezTo>
                    <a:cubicBezTo>
                      <a:pt x="148" y="36"/>
                      <a:pt x="161" y="33"/>
                      <a:pt x="152" y="32"/>
                    </a:cubicBezTo>
                    <a:lnTo>
                      <a:pt x="158" y="24"/>
                    </a:lnTo>
                    <a:close/>
                  </a:path>
                </a:pathLst>
              </a:custGeom>
              <a:solidFill>
                <a:schemeClr val="folHlink"/>
              </a:solidFill>
              <a:ln w="9525">
                <a:noFill/>
                <a:round/>
                <a:headEnd/>
                <a:tailEnd/>
              </a:ln>
            </p:spPr>
            <p:txBody>
              <a:bodyPr/>
              <a:lstStyle/>
              <a:p>
                <a:endParaRPr lang="zh-CN" altLang="en-US"/>
              </a:p>
            </p:txBody>
          </p:sp>
          <p:sp>
            <p:nvSpPr>
              <p:cNvPr id="75" name="任意多边形 82990"/>
              <p:cNvSpPr>
                <a:spLocks noChangeArrowheads="1"/>
              </p:cNvSpPr>
              <p:nvPr userDrawn="1"/>
            </p:nvSpPr>
            <p:spPr bwMode="auto">
              <a:xfrm>
                <a:off x="2677" y="233"/>
                <a:ext cx="14" cy="10"/>
              </a:xfrm>
              <a:custGeom>
                <a:avLst/>
                <a:gdLst>
                  <a:gd name="T0" fmla="*/ 0 w 13"/>
                  <a:gd name="T1" fmla="*/ 4 h 13"/>
                  <a:gd name="T2" fmla="*/ 4 w 13"/>
                  <a:gd name="T3" fmla="*/ 6 h 13"/>
                  <a:gd name="T4" fmla="*/ 0 w 13"/>
                  <a:gd name="T5" fmla="*/ 4 h 13"/>
                  <a:gd name="T6" fmla="*/ 0 60000 65536"/>
                  <a:gd name="T7" fmla="*/ 0 60000 65536"/>
                  <a:gd name="T8" fmla="*/ 0 60000 65536"/>
                </a:gdLst>
                <a:ahLst/>
                <a:cxnLst>
                  <a:cxn ang="T6">
                    <a:pos x="T0" y="T1"/>
                  </a:cxn>
                  <a:cxn ang="T7">
                    <a:pos x="T2" y="T3"/>
                  </a:cxn>
                  <a:cxn ang="T8">
                    <a:pos x="T4" y="T5"/>
                  </a:cxn>
                </a:cxnLst>
                <a:rect l="0" t="0" r="r" b="b"/>
                <a:pathLst>
                  <a:path w="13" h="13">
                    <a:moveTo>
                      <a:pt x="0" y="9"/>
                    </a:moveTo>
                    <a:cubicBezTo>
                      <a:pt x="6" y="0"/>
                      <a:pt x="13" y="7"/>
                      <a:pt x="4" y="13"/>
                    </a:cubicBezTo>
                    <a:cubicBezTo>
                      <a:pt x="0" y="6"/>
                      <a:pt x="0" y="5"/>
                      <a:pt x="0" y="9"/>
                    </a:cubicBezTo>
                    <a:close/>
                  </a:path>
                </a:pathLst>
              </a:custGeom>
              <a:solidFill>
                <a:schemeClr val="folHlink"/>
              </a:solidFill>
              <a:ln w="9525">
                <a:noFill/>
                <a:round/>
                <a:headEnd/>
                <a:tailEnd/>
              </a:ln>
            </p:spPr>
            <p:txBody>
              <a:bodyPr/>
              <a:lstStyle/>
              <a:p>
                <a:endParaRPr lang="zh-CN" altLang="en-US"/>
              </a:p>
            </p:txBody>
          </p:sp>
          <p:sp>
            <p:nvSpPr>
              <p:cNvPr id="76" name="任意多边形 82991"/>
              <p:cNvSpPr>
                <a:spLocks noChangeArrowheads="1"/>
              </p:cNvSpPr>
              <p:nvPr userDrawn="1"/>
            </p:nvSpPr>
            <p:spPr bwMode="auto">
              <a:xfrm>
                <a:off x="1627" y="353"/>
                <a:ext cx="813" cy="462"/>
              </a:xfrm>
              <a:custGeom>
                <a:avLst/>
                <a:gdLst>
                  <a:gd name="T0" fmla="*/ 815 w 812"/>
                  <a:gd name="T1" fmla="*/ 14 h 564"/>
                  <a:gd name="T2" fmla="*/ 781 w 812"/>
                  <a:gd name="T3" fmla="*/ 43 h 564"/>
                  <a:gd name="T4" fmla="*/ 751 w 812"/>
                  <a:gd name="T5" fmla="*/ 67 h 564"/>
                  <a:gd name="T6" fmla="*/ 725 w 812"/>
                  <a:gd name="T7" fmla="*/ 78 h 564"/>
                  <a:gd name="T8" fmla="*/ 637 w 812"/>
                  <a:gd name="T9" fmla="*/ 98 h 564"/>
                  <a:gd name="T10" fmla="*/ 635 w 812"/>
                  <a:gd name="T11" fmla="*/ 116 h 564"/>
                  <a:gd name="T12" fmla="*/ 607 w 812"/>
                  <a:gd name="T13" fmla="*/ 126 h 564"/>
                  <a:gd name="T14" fmla="*/ 623 w 812"/>
                  <a:gd name="T15" fmla="*/ 98 h 564"/>
                  <a:gd name="T16" fmla="*/ 579 w 812"/>
                  <a:gd name="T17" fmla="*/ 103 h 564"/>
                  <a:gd name="T18" fmla="*/ 559 w 812"/>
                  <a:gd name="T19" fmla="*/ 120 h 564"/>
                  <a:gd name="T20" fmla="*/ 599 w 812"/>
                  <a:gd name="T21" fmla="*/ 154 h 564"/>
                  <a:gd name="T22" fmla="*/ 597 w 812"/>
                  <a:gd name="T23" fmla="*/ 202 h 564"/>
                  <a:gd name="T24" fmla="*/ 545 w 812"/>
                  <a:gd name="T25" fmla="*/ 224 h 564"/>
                  <a:gd name="T26" fmla="*/ 525 w 812"/>
                  <a:gd name="T27" fmla="*/ 212 h 564"/>
                  <a:gd name="T28" fmla="*/ 485 w 812"/>
                  <a:gd name="T29" fmla="*/ 191 h 564"/>
                  <a:gd name="T30" fmla="*/ 465 w 812"/>
                  <a:gd name="T31" fmla="*/ 191 h 564"/>
                  <a:gd name="T32" fmla="*/ 453 w 812"/>
                  <a:gd name="T33" fmla="*/ 217 h 564"/>
                  <a:gd name="T34" fmla="*/ 503 w 812"/>
                  <a:gd name="T35" fmla="*/ 255 h 564"/>
                  <a:gd name="T36" fmla="*/ 513 w 812"/>
                  <a:gd name="T37" fmla="*/ 288 h 564"/>
                  <a:gd name="T38" fmla="*/ 529 w 812"/>
                  <a:gd name="T39" fmla="*/ 308 h 564"/>
                  <a:gd name="T40" fmla="*/ 495 w 812"/>
                  <a:gd name="T41" fmla="*/ 299 h 564"/>
                  <a:gd name="T42" fmla="*/ 473 w 812"/>
                  <a:gd name="T43" fmla="*/ 284 h 564"/>
                  <a:gd name="T44" fmla="*/ 425 w 812"/>
                  <a:gd name="T45" fmla="*/ 233 h 564"/>
                  <a:gd name="T46" fmla="*/ 429 w 812"/>
                  <a:gd name="T47" fmla="*/ 170 h 564"/>
                  <a:gd name="T48" fmla="*/ 425 w 812"/>
                  <a:gd name="T49" fmla="*/ 147 h 564"/>
                  <a:gd name="T50" fmla="*/ 415 w 812"/>
                  <a:gd name="T51" fmla="*/ 152 h 564"/>
                  <a:gd name="T52" fmla="*/ 386 w 812"/>
                  <a:gd name="T53" fmla="*/ 147 h 564"/>
                  <a:gd name="T54" fmla="*/ 360 w 812"/>
                  <a:gd name="T55" fmla="*/ 93 h 564"/>
                  <a:gd name="T56" fmla="*/ 330 w 812"/>
                  <a:gd name="T57" fmla="*/ 91 h 564"/>
                  <a:gd name="T58" fmla="*/ 288 w 812"/>
                  <a:gd name="T59" fmla="*/ 95 h 564"/>
                  <a:gd name="T60" fmla="*/ 242 w 812"/>
                  <a:gd name="T61" fmla="*/ 128 h 564"/>
                  <a:gd name="T62" fmla="*/ 196 w 812"/>
                  <a:gd name="T63" fmla="*/ 147 h 564"/>
                  <a:gd name="T64" fmla="*/ 184 w 812"/>
                  <a:gd name="T65" fmla="*/ 150 h 564"/>
                  <a:gd name="T66" fmla="*/ 160 w 812"/>
                  <a:gd name="T67" fmla="*/ 180 h 564"/>
                  <a:gd name="T68" fmla="*/ 152 w 812"/>
                  <a:gd name="T69" fmla="*/ 195 h 564"/>
                  <a:gd name="T70" fmla="*/ 128 w 812"/>
                  <a:gd name="T71" fmla="*/ 222 h 564"/>
                  <a:gd name="T72" fmla="*/ 94 w 812"/>
                  <a:gd name="T73" fmla="*/ 215 h 564"/>
                  <a:gd name="T74" fmla="*/ 66 w 812"/>
                  <a:gd name="T75" fmla="*/ 142 h 564"/>
                  <a:gd name="T76" fmla="*/ 72 w 812"/>
                  <a:gd name="T77" fmla="*/ 86 h 564"/>
                  <a:gd name="T78" fmla="*/ 44 w 812"/>
                  <a:gd name="T79" fmla="*/ 98 h 564"/>
                  <a:gd name="T80" fmla="*/ 20 w 812"/>
                  <a:gd name="T81" fmla="*/ 83 h 564"/>
                  <a:gd name="T82" fmla="*/ 24 w 812"/>
                  <a:gd name="T83" fmla="*/ 76 h 564"/>
                  <a:gd name="T84" fmla="*/ 0 w 812"/>
                  <a:gd name="T85" fmla="*/ 50 h 564"/>
                  <a:gd name="T86" fmla="*/ 801 w 812"/>
                  <a:gd name="T87" fmla="*/ 3 h 56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812" h="564">
                    <a:moveTo>
                      <a:pt x="798" y="6"/>
                    </a:moveTo>
                    <a:cubicBezTo>
                      <a:pt x="801" y="15"/>
                      <a:pt x="809" y="16"/>
                      <a:pt x="812" y="26"/>
                    </a:cubicBezTo>
                    <a:cubicBezTo>
                      <a:pt x="809" y="36"/>
                      <a:pt x="801" y="41"/>
                      <a:pt x="796" y="50"/>
                    </a:cubicBezTo>
                    <a:cubicBezTo>
                      <a:pt x="791" y="61"/>
                      <a:pt x="788" y="71"/>
                      <a:pt x="778" y="78"/>
                    </a:cubicBezTo>
                    <a:cubicBezTo>
                      <a:pt x="773" y="85"/>
                      <a:pt x="771" y="88"/>
                      <a:pt x="774" y="96"/>
                    </a:cubicBezTo>
                    <a:cubicBezTo>
                      <a:pt x="767" y="107"/>
                      <a:pt x="758" y="114"/>
                      <a:pt x="748" y="122"/>
                    </a:cubicBezTo>
                    <a:cubicBezTo>
                      <a:pt x="744" y="125"/>
                      <a:pt x="736" y="130"/>
                      <a:pt x="736" y="130"/>
                    </a:cubicBezTo>
                    <a:cubicBezTo>
                      <a:pt x="740" y="141"/>
                      <a:pt x="731" y="140"/>
                      <a:pt x="722" y="142"/>
                    </a:cubicBezTo>
                    <a:cubicBezTo>
                      <a:pt x="716" y="148"/>
                      <a:pt x="712" y="151"/>
                      <a:pt x="704" y="154"/>
                    </a:cubicBezTo>
                    <a:cubicBezTo>
                      <a:pt x="686" y="150"/>
                      <a:pt x="650" y="169"/>
                      <a:pt x="634" y="180"/>
                    </a:cubicBezTo>
                    <a:cubicBezTo>
                      <a:pt x="636" y="189"/>
                      <a:pt x="631" y="193"/>
                      <a:pt x="640" y="196"/>
                    </a:cubicBezTo>
                    <a:cubicBezTo>
                      <a:pt x="643" y="205"/>
                      <a:pt x="640" y="207"/>
                      <a:pt x="632" y="210"/>
                    </a:cubicBezTo>
                    <a:cubicBezTo>
                      <a:pt x="626" y="219"/>
                      <a:pt x="623" y="226"/>
                      <a:pt x="614" y="232"/>
                    </a:cubicBezTo>
                    <a:cubicBezTo>
                      <a:pt x="611" y="231"/>
                      <a:pt x="606" y="233"/>
                      <a:pt x="604" y="230"/>
                    </a:cubicBezTo>
                    <a:cubicBezTo>
                      <a:pt x="599" y="220"/>
                      <a:pt x="610" y="199"/>
                      <a:pt x="620" y="196"/>
                    </a:cubicBezTo>
                    <a:cubicBezTo>
                      <a:pt x="623" y="187"/>
                      <a:pt x="617" y="187"/>
                      <a:pt x="620" y="178"/>
                    </a:cubicBezTo>
                    <a:cubicBezTo>
                      <a:pt x="617" y="164"/>
                      <a:pt x="609" y="168"/>
                      <a:pt x="598" y="172"/>
                    </a:cubicBezTo>
                    <a:cubicBezTo>
                      <a:pt x="592" y="180"/>
                      <a:pt x="585" y="185"/>
                      <a:pt x="576" y="188"/>
                    </a:cubicBezTo>
                    <a:cubicBezTo>
                      <a:pt x="572" y="194"/>
                      <a:pt x="568" y="200"/>
                      <a:pt x="564" y="206"/>
                    </a:cubicBezTo>
                    <a:cubicBezTo>
                      <a:pt x="561" y="210"/>
                      <a:pt x="556" y="218"/>
                      <a:pt x="556" y="218"/>
                    </a:cubicBezTo>
                    <a:cubicBezTo>
                      <a:pt x="558" y="234"/>
                      <a:pt x="559" y="243"/>
                      <a:pt x="572" y="252"/>
                    </a:cubicBezTo>
                    <a:cubicBezTo>
                      <a:pt x="579" y="262"/>
                      <a:pt x="586" y="273"/>
                      <a:pt x="596" y="280"/>
                    </a:cubicBezTo>
                    <a:cubicBezTo>
                      <a:pt x="598" y="286"/>
                      <a:pt x="602" y="298"/>
                      <a:pt x="602" y="298"/>
                    </a:cubicBezTo>
                    <a:cubicBezTo>
                      <a:pt x="601" y="308"/>
                      <a:pt x="599" y="361"/>
                      <a:pt x="594" y="368"/>
                    </a:cubicBezTo>
                    <a:cubicBezTo>
                      <a:pt x="590" y="374"/>
                      <a:pt x="576" y="378"/>
                      <a:pt x="570" y="382"/>
                    </a:cubicBezTo>
                    <a:cubicBezTo>
                      <a:pt x="563" y="393"/>
                      <a:pt x="550" y="396"/>
                      <a:pt x="542" y="406"/>
                    </a:cubicBezTo>
                    <a:cubicBezTo>
                      <a:pt x="536" y="413"/>
                      <a:pt x="539" y="417"/>
                      <a:pt x="530" y="420"/>
                    </a:cubicBezTo>
                    <a:cubicBezTo>
                      <a:pt x="526" y="408"/>
                      <a:pt x="538" y="391"/>
                      <a:pt x="522" y="386"/>
                    </a:cubicBezTo>
                    <a:cubicBezTo>
                      <a:pt x="516" y="377"/>
                      <a:pt x="510" y="364"/>
                      <a:pt x="502" y="356"/>
                    </a:cubicBezTo>
                    <a:cubicBezTo>
                      <a:pt x="497" y="341"/>
                      <a:pt x="505" y="360"/>
                      <a:pt x="482" y="348"/>
                    </a:cubicBezTo>
                    <a:cubicBezTo>
                      <a:pt x="478" y="346"/>
                      <a:pt x="478" y="339"/>
                      <a:pt x="474" y="336"/>
                    </a:cubicBezTo>
                    <a:cubicBezTo>
                      <a:pt x="470" y="323"/>
                      <a:pt x="466" y="342"/>
                      <a:pt x="462" y="348"/>
                    </a:cubicBezTo>
                    <a:cubicBezTo>
                      <a:pt x="460" y="358"/>
                      <a:pt x="456" y="363"/>
                      <a:pt x="454" y="374"/>
                    </a:cubicBezTo>
                    <a:cubicBezTo>
                      <a:pt x="457" y="383"/>
                      <a:pt x="455" y="387"/>
                      <a:pt x="450" y="394"/>
                    </a:cubicBezTo>
                    <a:cubicBezTo>
                      <a:pt x="454" y="399"/>
                      <a:pt x="464" y="411"/>
                      <a:pt x="466" y="418"/>
                    </a:cubicBezTo>
                    <a:cubicBezTo>
                      <a:pt x="474" y="443"/>
                      <a:pt x="472" y="458"/>
                      <a:pt x="500" y="464"/>
                    </a:cubicBezTo>
                    <a:cubicBezTo>
                      <a:pt x="507" y="469"/>
                      <a:pt x="510" y="474"/>
                      <a:pt x="516" y="480"/>
                    </a:cubicBezTo>
                    <a:cubicBezTo>
                      <a:pt x="511" y="494"/>
                      <a:pt x="513" y="509"/>
                      <a:pt x="510" y="524"/>
                    </a:cubicBezTo>
                    <a:cubicBezTo>
                      <a:pt x="512" y="537"/>
                      <a:pt x="511" y="541"/>
                      <a:pt x="522" y="548"/>
                    </a:cubicBezTo>
                    <a:cubicBezTo>
                      <a:pt x="523" y="552"/>
                      <a:pt x="525" y="556"/>
                      <a:pt x="526" y="560"/>
                    </a:cubicBezTo>
                    <a:cubicBezTo>
                      <a:pt x="527" y="564"/>
                      <a:pt x="514" y="556"/>
                      <a:pt x="514" y="556"/>
                    </a:cubicBezTo>
                    <a:cubicBezTo>
                      <a:pt x="502" y="564"/>
                      <a:pt x="501" y="551"/>
                      <a:pt x="492" y="544"/>
                    </a:cubicBezTo>
                    <a:cubicBezTo>
                      <a:pt x="488" y="541"/>
                      <a:pt x="480" y="536"/>
                      <a:pt x="480" y="536"/>
                    </a:cubicBezTo>
                    <a:cubicBezTo>
                      <a:pt x="471" y="522"/>
                      <a:pt x="474" y="529"/>
                      <a:pt x="470" y="518"/>
                    </a:cubicBezTo>
                    <a:cubicBezTo>
                      <a:pt x="467" y="491"/>
                      <a:pt x="461" y="446"/>
                      <a:pt x="436" y="430"/>
                    </a:cubicBezTo>
                    <a:cubicBezTo>
                      <a:pt x="428" y="433"/>
                      <a:pt x="425" y="433"/>
                      <a:pt x="422" y="424"/>
                    </a:cubicBezTo>
                    <a:cubicBezTo>
                      <a:pt x="427" y="404"/>
                      <a:pt x="432" y="383"/>
                      <a:pt x="438" y="364"/>
                    </a:cubicBezTo>
                    <a:cubicBezTo>
                      <a:pt x="436" y="343"/>
                      <a:pt x="431" y="330"/>
                      <a:pt x="426" y="310"/>
                    </a:cubicBezTo>
                    <a:cubicBezTo>
                      <a:pt x="429" y="302"/>
                      <a:pt x="425" y="300"/>
                      <a:pt x="422" y="292"/>
                    </a:cubicBezTo>
                    <a:cubicBezTo>
                      <a:pt x="424" y="282"/>
                      <a:pt x="428" y="277"/>
                      <a:pt x="422" y="268"/>
                    </a:cubicBezTo>
                    <a:cubicBezTo>
                      <a:pt x="420" y="269"/>
                      <a:pt x="418" y="269"/>
                      <a:pt x="416" y="270"/>
                    </a:cubicBezTo>
                    <a:cubicBezTo>
                      <a:pt x="414" y="272"/>
                      <a:pt x="414" y="275"/>
                      <a:pt x="412" y="276"/>
                    </a:cubicBezTo>
                    <a:cubicBezTo>
                      <a:pt x="408" y="278"/>
                      <a:pt x="400" y="280"/>
                      <a:pt x="400" y="280"/>
                    </a:cubicBezTo>
                    <a:cubicBezTo>
                      <a:pt x="394" y="274"/>
                      <a:pt x="389" y="274"/>
                      <a:pt x="386" y="266"/>
                    </a:cubicBezTo>
                    <a:cubicBezTo>
                      <a:pt x="391" y="251"/>
                      <a:pt x="379" y="206"/>
                      <a:pt x="364" y="196"/>
                    </a:cubicBezTo>
                    <a:cubicBezTo>
                      <a:pt x="357" y="186"/>
                      <a:pt x="358" y="182"/>
                      <a:pt x="360" y="170"/>
                    </a:cubicBezTo>
                    <a:cubicBezTo>
                      <a:pt x="358" y="160"/>
                      <a:pt x="356" y="147"/>
                      <a:pt x="346" y="144"/>
                    </a:cubicBezTo>
                    <a:cubicBezTo>
                      <a:pt x="343" y="154"/>
                      <a:pt x="338" y="160"/>
                      <a:pt x="330" y="166"/>
                    </a:cubicBezTo>
                    <a:cubicBezTo>
                      <a:pt x="323" y="164"/>
                      <a:pt x="308" y="160"/>
                      <a:pt x="308" y="160"/>
                    </a:cubicBezTo>
                    <a:cubicBezTo>
                      <a:pt x="296" y="162"/>
                      <a:pt x="297" y="166"/>
                      <a:pt x="288" y="172"/>
                    </a:cubicBezTo>
                    <a:cubicBezTo>
                      <a:pt x="284" y="185"/>
                      <a:pt x="282" y="191"/>
                      <a:pt x="268" y="196"/>
                    </a:cubicBezTo>
                    <a:cubicBezTo>
                      <a:pt x="264" y="200"/>
                      <a:pt x="243" y="231"/>
                      <a:pt x="242" y="232"/>
                    </a:cubicBezTo>
                    <a:cubicBezTo>
                      <a:pt x="231" y="239"/>
                      <a:pt x="215" y="247"/>
                      <a:pt x="206" y="256"/>
                    </a:cubicBezTo>
                    <a:cubicBezTo>
                      <a:pt x="202" y="260"/>
                      <a:pt x="200" y="265"/>
                      <a:pt x="196" y="268"/>
                    </a:cubicBezTo>
                    <a:cubicBezTo>
                      <a:pt x="194" y="269"/>
                      <a:pt x="192" y="269"/>
                      <a:pt x="190" y="270"/>
                    </a:cubicBezTo>
                    <a:cubicBezTo>
                      <a:pt x="188" y="271"/>
                      <a:pt x="186" y="272"/>
                      <a:pt x="184" y="274"/>
                    </a:cubicBezTo>
                    <a:cubicBezTo>
                      <a:pt x="180" y="278"/>
                      <a:pt x="172" y="286"/>
                      <a:pt x="172" y="286"/>
                    </a:cubicBezTo>
                    <a:cubicBezTo>
                      <a:pt x="167" y="300"/>
                      <a:pt x="165" y="314"/>
                      <a:pt x="160" y="328"/>
                    </a:cubicBezTo>
                    <a:cubicBezTo>
                      <a:pt x="158" y="335"/>
                      <a:pt x="156" y="341"/>
                      <a:pt x="154" y="348"/>
                    </a:cubicBezTo>
                    <a:cubicBezTo>
                      <a:pt x="153" y="350"/>
                      <a:pt x="152" y="354"/>
                      <a:pt x="152" y="354"/>
                    </a:cubicBezTo>
                    <a:cubicBezTo>
                      <a:pt x="152" y="359"/>
                      <a:pt x="156" y="384"/>
                      <a:pt x="146" y="392"/>
                    </a:cubicBezTo>
                    <a:cubicBezTo>
                      <a:pt x="141" y="397"/>
                      <a:pt x="128" y="404"/>
                      <a:pt x="128" y="404"/>
                    </a:cubicBezTo>
                    <a:cubicBezTo>
                      <a:pt x="125" y="412"/>
                      <a:pt x="122" y="421"/>
                      <a:pt x="114" y="424"/>
                    </a:cubicBezTo>
                    <a:cubicBezTo>
                      <a:pt x="100" y="419"/>
                      <a:pt x="97" y="405"/>
                      <a:pt x="94" y="392"/>
                    </a:cubicBezTo>
                    <a:cubicBezTo>
                      <a:pt x="86" y="362"/>
                      <a:pt x="82" y="332"/>
                      <a:pt x="72" y="302"/>
                    </a:cubicBezTo>
                    <a:cubicBezTo>
                      <a:pt x="71" y="281"/>
                      <a:pt x="70" y="275"/>
                      <a:pt x="66" y="258"/>
                    </a:cubicBezTo>
                    <a:cubicBezTo>
                      <a:pt x="66" y="251"/>
                      <a:pt x="68" y="219"/>
                      <a:pt x="64" y="208"/>
                    </a:cubicBezTo>
                    <a:cubicBezTo>
                      <a:pt x="70" y="191"/>
                      <a:pt x="66" y="173"/>
                      <a:pt x="72" y="156"/>
                    </a:cubicBezTo>
                    <a:cubicBezTo>
                      <a:pt x="66" y="139"/>
                      <a:pt x="60" y="168"/>
                      <a:pt x="56" y="172"/>
                    </a:cubicBezTo>
                    <a:cubicBezTo>
                      <a:pt x="53" y="175"/>
                      <a:pt x="44" y="180"/>
                      <a:pt x="44" y="180"/>
                    </a:cubicBezTo>
                    <a:cubicBezTo>
                      <a:pt x="35" y="177"/>
                      <a:pt x="28" y="173"/>
                      <a:pt x="24" y="162"/>
                    </a:cubicBezTo>
                    <a:cubicBezTo>
                      <a:pt x="23" y="158"/>
                      <a:pt x="20" y="150"/>
                      <a:pt x="20" y="150"/>
                    </a:cubicBezTo>
                    <a:cubicBezTo>
                      <a:pt x="30" y="148"/>
                      <a:pt x="30" y="143"/>
                      <a:pt x="38" y="138"/>
                    </a:cubicBezTo>
                    <a:cubicBezTo>
                      <a:pt x="35" y="128"/>
                      <a:pt x="31" y="133"/>
                      <a:pt x="24" y="138"/>
                    </a:cubicBezTo>
                    <a:cubicBezTo>
                      <a:pt x="15" y="135"/>
                      <a:pt x="15" y="132"/>
                      <a:pt x="18" y="124"/>
                    </a:cubicBezTo>
                    <a:cubicBezTo>
                      <a:pt x="11" y="114"/>
                      <a:pt x="9" y="101"/>
                      <a:pt x="0" y="92"/>
                    </a:cubicBezTo>
                    <a:lnTo>
                      <a:pt x="76" y="0"/>
                    </a:lnTo>
                    <a:lnTo>
                      <a:pt x="798" y="6"/>
                    </a:lnTo>
                    <a:close/>
                  </a:path>
                </a:pathLst>
              </a:custGeom>
              <a:solidFill>
                <a:schemeClr val="folHlink"/>
              </a:solidFill>
              <a:ln w="9525">
                <a:noFill/>
                <a:round/>
                <a:headEnd/>
                <a:tailEnd/>
              </a:ln>
            </p:spPr>
            <p:txBody>
              <a:bodyPr/>
              <a:lstStyle/>
              <a:p>
                <a:endParaRPr lang="zh-CN" altLang="en-US"/>
              </a:p>
            </p:txBody>
          </p:sp>
          <p:sp>
            <p:nvSpPr>
              <p:cNvPr id="77" name="任意多边形 82992"/>
              <p:cNvSpPr>
                <a:spLocks noChangeArrowheads="1"/>
              </p:cNvSpPr>
              <p:nvPr userDrawn="1"/>
            </p:nvSpPr>
            <p:spPr bwMode="auto">
              <a:xfrm>
                <a:off x="1770" y="671"/>
                <a:ext cx="45" cy="71"/>
              </a:xfrm>
              <a:custGeom>
                <a:avLst/>
                <a:gdLst>
                  <a:gd name="T0" fmla="*/ 7 w 43"/>
                  <a:gd name="T1" fmla="*/ 7 h 85"/>
                  <a:gd name="T2" fmla="*/ 20 w 43"/>
                  <a:gd name="T3" fmla="*/ 3 h 85"/>
                  <a:gd name="T4" fmla="*/ 43 w 43"/>
                  <a:gd name="T5" fmla="*/ 19 h 85"/>
                  <a:gd name="T6" fmla="*/ 22 w 43"/>
                  <a:gd name="T7" fmla="*/ 49 h 85"/>
                  <a:gd name="T8" fmla="*/ 1 w 43"/>
                  <a:gd name="T9" fmla="*/ 40 h 85"/>
                  <a:gd name="T10" fmla="*/ 7 w 43"/>
                  <a:gd name="T11" fmla="*/ 7 h 8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3" h="85">
                    <a:moveTo>
                      <a:pt x="7" y="11"/>
                    </a:moveTo>
                    <a:cubicBezTo>
                      <a:pt x="4" y="2"/>
                      <a:pt x="9" y="0"/>
                      <a:pt x="17" y="3"/>
                    </a:cubicBezTo>
                    <a:cubicBezTo>
                      <a:pt x="24" y="13"/>
                      <a:pt x="28" y="24"/>
                      <a:pt x="37" y="33"/>
                    </a:cubicBezTo>
                    <a:cubicBezTo>
                      <a:pt x="43" y="52"/>
                      <a:pt x="40" y="78"/>
                      <a:pt x="19" y="85"/>
                    </a:cubicBezTo>
                    <a:cubicBezTo>
                      <a:pt x="6" y="81"/>
                      <a:pt x="5" y="81"/>
                      <a:pt x="1" y="69"/>
                    </a:cubicBezTo>
                    <a:cubicBezTo>
                      <a:pt x="2" y="66"/>
                      <a:pt x="0" y="4"/>
                      <a:pt x="7" y="11"/>
                    </a:cubicBezTo>
                    <a:close/>
                  </a:path>
                </a:pathLst>
              </a:custGeom>
              <a:solidFill>
                <a:schemeClr val="folHlink"/>
              </a:solidFill>
              <a:ln w="9525">
                <a:noFill/>
                <a:round/>
                <a:headEnd/>
                <a:tailEnd/>
              </a:ln>
            </p:spPr>
            <p:txBody>
              <a:bodyPr/>
              <a:lstStyle/>
              <a:p>
                <a:endParaRPr lang="zh-CN" altLang="en-US"/>
              </a:p>
            </p:txBody>
          </p:sp>
          <p:sp>
            <p:nvSpPr>
              <p:cNvPr id="78" name="任意多边形 82993"/>
              <p:cNvSpPr>
                <a:spLocks noChangeArrowheads="1"/>
              </p:cNvSpPr>
              <p:nvPr userDrawn="1"/>
            </p:nvSpPr>
            <p:spPr bwMode="auto">
              <a:xfrm>
                <a:off x="2394" y="431"/>
                <a:ext cx="42" cy="59"/>
              </a:xfrm>
              <a:custGeom>
                <a:avLst/>
                <a:gdLst>
                  <a:gd name="T0" fmla="*/ 11 w 44"/>
                  <a:gd name="T1" fmla="*/ 14 h 74"/>
                  <a:gd name="T2" fmla="*/ 26 w 44"/>
                  <a:gd name="T3" fmla="*/ 2 h 74"/>
                  <a:gd name="T4" fmla="*/ 37 w 44"/>
                  <a:gd name="T5" fmla="*/ 2 h 74"/>
                  <a:gd name="T6" fmla="*/ 33 w 44"/>
                  <a:gd name="T7" fmla="*/ 14 h 74"/>
                  <a:gd name="T8" fmla="*/ 11 w 44"/>
                  <a:gd name="T9" fmla="*/ 37 h 74"/>
                  <a:gd name="T10" fmla="*/ 7 w 44"/>
                  <a:gd name="T11" fmla="*/ 30 h 74"/>
                  <a:gd name="T12" fmla="*/ 3 w 44"/>
                  <a:gd name="T13" fmla="*/ 18 h 74"/>
                  <a:gd name="T14" fmla="*/ 11 w 44"/>
                  <a:gd name="T15" fmla="*/ 14 h 7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44" h="74">
                    <a:moveTo>
                      <a:pt x="13" y="28"/>
                    </a:moveTo>
                    <a:cubicBezTo>
                      <a:pt x="15" y="13"/>
                      <a:pt x="14" y="7"/>
                      <a:pt x="29" y="2"/>
                    </a:cubicBezTo>
                    <a:cubicBezTo>
                      <a:pt x="34" y="3"/>
                      <a:pt x="40" y="0"/>
                      <a:pt x="43" y="4"/>
                    </a:cubicBezTo>
                    <a:cubicBezTo>
                      <a:pt x="44" y="6"/>
                      <a:pt x="41" y="21"/>
                      <a:pt x="39" y="26"/>
                    </a:cubicBezTo>
                    <a:cubicBezTo>
                      <a:pt x="31" y="43"/>
                      <a:pt x="30" y="63"/>
                      <a:pt x="13" y="74"/>
                    </a:cubicBezTo>
                    <a:cubicBezTo>
                      <a:pt x="4" y="71"/>
                      <a:pt x="4" y="68"/>
                      <a:pt x="7" y="60"/>
                    </a:cubicBezTo>
                    <a:cubicBezTo>
                      <a:pt x="5" y="50"/>
                      <a:pt x="0" y="46"/>
                      <a:pt x="3" y="36"/>
                    </a:cubicBezTo>
                    <a:cubicBezTo>
                      <a:pt x="4" y="32"/>
                      <a:pt x="8" y="23"/>
                      <a:pt x="13" y="28"/>
                    </a:cubicBezTo>
                    <a:close/>
                  </a:path>
                </a:pathLst>
              </a:custGeom>
              <a:solidFill>
                <a:schemeClr val="folHlink"/>
              </a:solidFill>
              <a:ln w="9525">
                <a:noFill/>
                <a:round/>
                <a:headEnd/>
                <a:tailEnd/>
              </a:ln>
            </p:spPr>
            <p:txBody>
              <a:bodyPr/>
              <a:lstStyle/>
              <a:p>
                <a:endParaRPr lang="zh-CN" altLang="en-US"/>
              </a:p>
            </p:txBody>
          </p:sp>
          <p:sp>
            <p:nvSpPr>
              <p:cNvPr id="79" name="任意多边形 82994"/>
              <p:cNvSpPr>
                <a:spLocks noChangeArrowheads="1"/>
              </p:cNvSpPr>
              <p:nvPr userDrawn="1"/>
            </p:nvSpPr>
            <p:spPr bwMode="auto">
              <a:xfrm>
                <a:off x="2513" y="402"/>
                <a:ext cx="21" cy="24"/>
              </a:xfrm>
              <a:custGeom>
                <a:avLst/>
                <a:gdLst>
                  <a:gd name="T0" fmla="*/ 7 w 20"/>
                  <a:gd name="T1" fmla="*/ 8 h 30"/>
                  <a:gd name="T2" fmla="*/ 5 w 20"/>
                  <a:gd name="T3" fmla="*/ 15 h 30"/>
                  <a:gd name="T4" fmla="*/ 7 w 20"/>
                  <a:gd name="T5" fmla="*/ 8 h 30"/>
                  <a:gd name="T6" fmla="*/ 0 60000 65536"/>
                  <a:gd name="T7" fmla="*/ 0 60000 65536"/>
                  <a:gd name="T8" fmla="*/ 0 60000 65536"/>
                </a:gdLst>
                <a:ahLst/>
                <a:cxnLst>
                  <a:cxn ang="T6">
                    <a:pos x="T0" y="T1"/>
                  </a:cxn>
                  <a:cxn ang="T7">
                    <a:pos x="T2" y="T3"/>
                  </a:cxn>
                  <a:cxn ang="T8">
                    <a:pos x="T4" y="T5"/>
                  </a:cxn>
                </a:cxnLst>
                <a:rect l="0" t="0" r="r" b="b"/>
                <a:pathLst>
                  <a:path w="20" h="30">
                    <a:moveTo>
                      <a:pt x="7" y="16"/>
                    </a:moveTo>
                    <a:cubicBezTo>
                      <a:pt x="18" y="0"/>
                      <a:pt x="20" y="20"/>
                      <a:pt x="5" y="30"/>
                    </a:cubicBezTo>
                    <a:cubicBezTo>
                      <a:pt x="0" y="23"/>
                      <a:pt x="1" y="22"/>
                      <a:pt x="7" y="16"/>
                    </a:cubicBezTo>
                    <a:close/>
                  </a:path>
                </a:pathLst>
              </a:custGeom>
              <a:solidFill>
                <a:schemeClr val="folHlink"/>
              </a:solidFill>
              <a:ln w="9525">
                <a:noFill/>
                <a:round/>
                <a:headEnd/>
                <a:tailEnd/>
              </a:ln>
            </p:spPr>
            <p:txBody>
              <a:bodyPr/>
              <a:lstStyle/>
              <a:p>
                <a:endParaRPr lang="zh-CN" altLang="en-US"/>
              </a:p>
            </p:txBody>
          </p:sp>
          <p:sp>
            <p:nvSpPr>
              <p:cNvPr id="80" name="任意多边形 82995"/>
              <p:cNvSpPr>
                <a:spLocks noChangeArrowheads="1"/>
              </p:cNvSpPr>
              <p:nvPr userDrawn="1"/>
            </p:nvSpPr>
            <p:spPr bwMode="auto">
              <a:xfrm>
                <a:off x="333" y="169"/>
                <a:ext cx="1015" cy="866"/>
              </a:xfrm>
              <a:custGeom>
                <a:avLst/>
                <a:gdLst>
                  <a:gd name="T0" fmla="*/ 1586 w 682"/>
                  <a:gd name="T1" fmla="*/ 1743 h 557"/>
                  <a:gd name="T2" fmla="*/ 1601 w 682"/>
                  <a:gd name="T3" fmla="*/ 1695 h 557"/>
                  <a:gd name="T4" fmla="*/ 1648 w 682"/>
                  <a:gd name="T5" fmla="*/ 1552 h 557"/>
                  <a:gd name="T6" fmla="*/ 1019 w 682"/>
                  <a:gd name="T7" fmla="*/ 1077 h 557"/>
                  <a:gd name="T8" fmla="*/ 930 w 682"/>
                  <a:gd name="T9" fmla="*/ 1300 h 557"/>
                  <a:gd name="T10" fmla="*/ 999 w 682"/>
                  <a:gd name="T11" fmla="*/ 2088 h 557"/>
                  <a:gd name="T12" fmla="*/ 930 w 682"/>
                  <a:gd name="T13" fmla="*/ 1856 h 557"/>
                  <a:gd name="T14" fmla="*/ 798 w 682"/>
                  <a:gd name="T15" fmla="*/ 1651 h 557"/>
                  <a:gd name="T16" fmla="*/ 808 w 682"/>
                  <a:gd name="T17" fmla="*/ 1552 h 557"/>
                  <a:gd name="T18" fmla="*/ 816 w 682"/>
                  <a:gd name="T19" fmla="*/ 1482 h 557"/>
                  <a:gd name="T20" fmla="*/ 725 w 682"/>
                  <a:gd name="T21" fmla="*/ 1409 h 557"/>
                  <a:gd name="T22" fmla="*/ 640 w 682"/>
                  <a:gd name="T23" fmla="*/ 1300 h 557"/>
                  <a:gd name="T24" fmla="*/ 487 w 682"/>
                  <a:gd name="T25" fmla="*/ 1329 h 557"/>
                  <a:gd name="T26" fmla="*/ 417 w 682"/>
                  <a:gd name="T27" fmla="*/ 1371 h 557"/>
                  <a:gd name="T28" fmla="*/ 257 w 682"/>
                  <a:gd name="T29" fmla="*/ 1371 h 557"/>
                  <a:gd name="T30" fmla="*/ 73 w 682"/>
                  <a:gd name="T31" fmla="*/ 1172 h 557"/>
                  <a:gd name="T32" fmla="*/ 36 w 682"/>
                  <a:gd name="T33" fmla="*/ 1110 h 557"/>
                  <a:gd name="T34" fmla="*/ 0 w 682"/>
                  <a:gd name="T35" fmla="*/ 990 h 557"/>
                  <a:gd name="T36" fmla="*/ 80 w 682"/>
                  <a:gd name="T37" fmla="*/ 801 h 557"/>
                  <a:gd name="T38" fmla="*/ 106 w 682"/>
                  <a:gd name="T39" fmla="*/ 679 h 557"/>
                  <a:gd name="T40" fmla="*/ 168 w 682"/>
                  <a:gd name="T41" fmla="*/ 536 h 557"/>
                  <a:gd name="T42" fmla="*/ 268 w 682"/>
                  <a:gd name="T43" fmla="*/ 435 h 557"/>
                  <a:gd name="T44" fmla="*/ 552 w 682"/>
                  <a:gd name="T45" fmla="*/ 252 h 557"/>
                  <a:gd name="T46" fmla="*/ 725 w 682"/>
                  <a:gd name="T47" fmla="*/ 113 h 557"/>
                  <a:gd name="T48" fmla="*/ 850 w 682"/>
                  <a:gd name="T49" fmla="*/ 22 h 557"/>
                  <a:gd name="T50" fmla="*/ 1197 w 682"/>
                  <a:gd name="T51" fmla="*/ 8 h 557"/>
                  <a:gd name="T52" fmla="*/ 1311 w 682"/>
                  <a:gd name="T53" fmla="*/ 0 h 557"/>
                  <a:gd name="T54" fmla="*/ 1265 w 682"/>
                  <a:gd name="T55" fmla="*/ 127 h 557"/>
                  <a:gd name="T56" fmla="*/ 1460 w 682"/>
                  <a:gd name="T57" fmla="*/ 317 h 557"/>
                  <a:gd name="T58" fmla="*/ 1639 w 682"/>
                  <a:gd name="T59" fmla="*/ 278 h 557"/>
                  <a:gd name="T60" fmla="*/ 1743 w 682"/>
                  <a:gd name="T61" fmla="*/ 306 h 557"/>
                  <a:gd name="T62" fmla="*/ 1842 w 682"/>
                  <a:gd name="T63" fmla="*/ 365 h 557"/>
                  <a:gd name="T64" fmla="*/ 1886 w 682"/>
                  <a:gd name="T65" fmla="*/ 706 h 557"/>
                  <a:gd name="T66" fmla="*/ 1886 w 682"/>
                  <a:gd name="T67" fmla="*/ 902 h 557"/>
                  <a:gd name="T68" fmla="*/ 1973 w 682"/>
                  <a:gd name="T69" fmla="*/ 1063 h 557"/>
                  <a:gd name="T70" fmla="*/ 2127 w 682"/>
                  <a:gd name="T71" fmla="*/ 1127 h 557"/>
                  <a:gd name="T72" fmla="*/ 2241 w 682"/>
                  <a:gd name="T73" fmla="*/ 1110 h 557"/>
                  <a:gd name="T74" fmla="*/ 2188 w 682"/>
                  <a:gd name="T75" fmla="*/ 1278 h 557"/>
                  <a:gd name="T76" fmla="*/ 1973 w 682"/>
                  <a:gd name="T77" fmla="*/ 1530 h 557"/>
                  <a:gd name="T78" fmla="*/ 1807 w 682"/>
                  <a:gd name="T79" fmla="*/ 1822 h 557"/>
                  <a:gd name="T80" fmla="*/ 1832 w 682"/>
                  <a:gd name="T81" fmla="*/ 1909 h 557"/>
                  <a:gd name="T82" fmla="*/ 1433 w 682"/>
                  <a:gd name="T83" fmla="*/ 2088 h 557"/>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682" h="557">
                    <a:moveTo>
                      <a:pt x="435" y="556"/>
                    </a:moveTo>
                    <a:lnTo>
                      <a:pt x="481" y="464"/>
                    </a:lnTo>
                    <a:lnTo>
                      <a:pt x="473" y="449"/>
                    </a:lnTo>
                    <a:lnTo>
                      <a:pt x="486" y="451"/>
                    </a:lnTo>
                    <a:lnTo>
                      <a:pt x="495" y="441"/>
                    </a:lnTo>
                    <a:lnTo>
                      <a:pt x="500" y="413"/>
                    </a:lnTo>
                    <a:lnTo>
                      <a:pt x="500" y="371"/>
                    </a:lnTo>
                    <a:lnTo>
                      <a:pt x="309" y="287"/>
                    </a:lnTo>
                    <a:lnTo>
                      <a:pt x="296" y="308"/>
                    </a:lnTo>
                    <a:lnTo>
                      <a:pt x="282" y="346"/>
                    </a:lnTo>
                    <a:lnTo>
                      <a:pt x="396" y="557"/>
                    </a:lnTo>
                    <a:lnTo>
                      <a:pt x="303" y="556"/>
                    </a:lnTo>
                    <a:lnTo>
                      <a:pt x="304" y="536"/>
                    </a:lnTo>
                    <a:cubicBezTo>
                      <a:pt x="284" y="520"/>
                      <a:pt x="296" y="510"/>
                      <a:pt x="282" y="494"/>
                    </a:cubicBezTo>
                    <a:cubicBezTo>
                      <a:pt x="276" y="475"/>
                      <a:pt x="267" y="468"/>
                      <a:pt x="253" y="451"/>
                    </a:cubicBezTo>
                    <a:cubicBezTo>
                      <a:pt x="249" y="447"/>
                      <a:pt x="245" y="443"/>
                      <a:pt x="242" y="439"/>
                    </a:cubicBezTo>
                    <a:lnTo>
                      <a:pt x="237" y="432"/>
                    </a:lnTo>
                    <a:cubicBezTo>
                      <a:pt x="237" y="432"/>
                      <a:pt x="245" y="413"/>
                      <a:pt x="245" y="413"/>
                    </a:cubicBezTo>
                    <a:cubicBezTo>
                      <a:pt x="247" y="409"/>
                      <a:pt x="250" y="401"/>
                      <a:pt x="250" y="401"/>
                    </a:cubicBezTo>
                    <a:cubicBezTo>
                      <a:pt x="249" y="399"/>
                      <a:pt x="247" y="397"/>
                      <a:pt x="247" y="394"/>
                    </a:cubicBezTo>
                    <a:cubicBezTo>
                      <a:pt x="248" y="390"/>
                      <a:pt x="253" y="382"/>
                      <a:pt x="253" y="382"/>
                    </a:cubicBezTo>
                    <a:cubicBezTo>
                      <a:pt x="243" y="370"/>
                      <a:pt x="237" y="371"/>
                      <a:pt x="220" y="375"/>
                    </a:cubicBezTo>
                    <a:cubicBezTo>
                      <a:pt x="217" y="371"/>
                      <a:pt x="210" y="369"/>
                      <a:pt x="207" y="365"/>
                    </a:cubicBezTo>
                    <a:cubicBezTo>
                      <a:pt x="185" y="337"/>
                      <a:pt x="216" y="363"/>
                      <a:pt x="194" y="346"/>
                    </a:cubicBezTo>
                    <a:cubicBezTo>
                      <a:pt x="167" y="349"/>
                      <a:pt x="179" y="346"/>
                      <a:pt x="156" y="352"/>
                    </a:cubicBezTo>
                    <a:cubicBezTo>
                      <a:pt x="153" y="353"/>
                      <a:pt x="148" y="354"/>
                      <a:pt x="148" y="354"/>
                    </a:cubicBezTo>
                    <a:cubicBezTo>
                      <a:pt x="146" y="356"/>
                      <a:pt x="145" y="359"/>
                      <a:pt x="142" y="361"/>
                    </a:cubicBezTo>
                    <a:cubicBezTo>
                      <a:pt x="138" y="363"/>
                      <a:pt x="126" y="365"/>
                      <a:pt x="126" y="365"/>
                    </a:cubicBezTo>
                    <a:cubicBezTo>
                      <a:pt x="105" y="354"/>
                      <a:pt x="116" y="355"/>
                      <a:pt x="94" y="361"/>
                    </a:cubicBezTo>
                    <a:cubicBezTo>
                      <a:pt x="89" y="362"/>
                      <a:pt x="78" y="365"/>
                      <a:pt x="78" y="365"/>
                    </a:cubicBezTo>
                    <a:cubicBezTo>
                      <a:pt x="62" y="383"/>
                      <a:pt x="46" y="346"/>
                      <a:pt x="35" y="337"/>
                    </a:cubicBezTo>
                    <a:cubicBezTo>
                      <a:pt x="32" y="330"/>
                      <a:pt x="24" y="320"/>
                      <a:pt x="22" y="312"/>
                    </a:cubicBezTo>
                    <a:cubicBezTo>
                      <a:pt x="20" y="308"/>
                      <a:pt x="22" y="303"/>
                      <a:pt x="19" y="300"/>
                    </a:cubicBezTo>
                    <a:cubicBezTo>
                      <a:pt x="17" y="297"/>
                      <a:pt x="13" y="297"/>
                      <a:pt x="11" y="295"/>
                    </a:cubicBezTo>
                    <a:cubicBezTo>
                      <a:pt x="3" y="277"/>
                      <a:pt x="15" y="306"/>
                      <a:pt x="5" y="276"/>
                    </a:cubicBezTo>
                    <a:cubicBezTo>
                      <a:pt x="4" y="272"/>
                      <a:pt x="0" y="264"/>
                      <a:pt x="0" y="264"/>
                    </a:cubicBezTo>
                    <a:cubicBezTo>
                      <a:pt x="3" y="253"/>
                      <a:pt x="2" y="248"/>
                      <a:pt x="13" y="243"/>
                    </a:cubicBezTo>
                    <a:cubicBezTo>
                      <a:pt x="20" y="221"/>
                      <a:pt x="17" y="231"/>
                      <a:pt x="24" y="213"/>
                    </a:cubicBezTo>
                    <a:cubicBezTo>
                      <a:pt x="26" y="209"/>
                      <a:pt x="30" y="200"/>
                      <a:pt x="30" y="200"/>
                    </a:cubicBezTo>
                    <a:cubicBezTo>
                      <a:pt x="26" y="192"/>
                      <a:pt x="24" y="191"/>
                      <a:pt x="32" y="181"/>
                    </a:cubicBezTo>
                    <a:cubicBezTo>
                      <a:pt x="36" y="177"/>
                      <a:pt x="43" y="169"/>
                      <a:pt x="43" y="169"/>
                    </a:cubicBezTo>
                    <a:cubicBezTo>
                      <a:pt x="37" y="155"/>
                      <a:pt x="36" y="153"/>
                      <a:pt x="51" y="143"/>
                    </a:cubicBezTo>
                    <a:cubicBezTo>
                      <a:pt x="56" y="140"/>
                      <a:pt x="67" y="135"/>
                      <a:pt x="67" y="135"/>
                    </a:cubicBezTo>
                    <a:cubicBezTo>
                      <a:pt x="73" y="129"/>
                      <a:pt x="75" y="122"/>
                      <a:pt x="81" y="116"/>
                    </a:cubicBezTo>
                    <a:cubicBezTo>
                      <a:pt x="89" y="107"/>
                      <a:pt x="102" y="105"/>
                      <a:pt x="113" y="99"/>
                    </a:cubicBezTo>
                    <a:cubicBezTo>
                      <a:pt x="125" y="85"/>
                      <a:pt x="149" y="76"/>
                      <a:pt x="167" y="67"/>
                    </a:cubicBezTo>
                    <a:cubicBezTo>
                      <a:pt x="174" y="59"/>
                      <a:pt x="175" y="50"/>
                      <a:pt x="188" y="46"/>
                    </a:cubicBezTo>
                    <a:cubicBezTo>
                      <a:pt x="198" y="39"/>
                      <a:pt x="208" y="36"/>
                      <a:pt x="220" y="30"/>
                    </a:cubicBezTo>
                    <a:cubicBezTo>
                      <a:pt x="223" y="28"/>
                      <a:pt x="228" y="25"/>
                      <a:pt x="228" y="25"/>
                    </a:cubicBezTo>
                    <a:cubicBezTo>
                      <a:pt x="237" y="16"/>
                      <a:pt x="245" y="10"/>
                      <a:pt x="258" y="6"/>
                    </a:cubicBezTo>
                    <a:cubicBezTo>
                      <a:pt x="269" y="31"/>
                      <a:pt x="301" y="6"/>
                      <a:pt x="320" y="4"/>
                    </a:cubicBezTo>
                    <a:cubicBezTo>
                      <a:pt x="334" y="3"/>
                      <a:pt x="349" y="3"/>
                      <a:pt x="363" y="2"/>
                    </a:cubicBezTo>
                    <a:cubicBezTo>
                      <a:pt x="369" y="3"/>
                      <a:pt x="376" y="5"/>
                      <a:pt x="382" y="4"/>
                    </a:cubicBezTo>
                    <a:cubicBezTo>
                      <a:pt x="387" y="4"/>
                      <a:pt x="398" y="0"/>
                      <a:pt x="398" y="0"/>
                    </a:cubicBezTo>
                    <a:cubicBezTo>
                      <a:pt x="415" y="8"/>
                      <a:pt x="406" y="16"/>
                      <a:pt x="400" y="30"/>
                    </a:cubicBezTo>
                    <a:cubicBezTo>
                      <a:pt x="398" y="34"/>
                      <a:pt x="384" y="34"/>
                      <a:pt x="384" y="34"/>
                    </a:cubicBezTo>
                    <a:cubicBezTo>
                      <a:pt x="379" y="47"/>
                      <a:pt x="398" y="51"/>
                      <a:pt x="411" y="55"/>
                    </a:cubicBezTo>
                    <a:cubicBezTo>
                      <a:pt x="419" y="72"/>
                      <a:pt x="421" y="79"/>
                      <a:pt x="443" y="84"/>
                    </a:cubicBezTo>
                    <a:cubicBezTo>
                      <a:pt x="461" y="71"/>
                      <a:pt x="435" y="65"/>
                      <a:pt x="468" y="57"/>
                    </a:cubicBezTo>
                    <a:cubicBezTo>
                      <a:pt x="482" y="61"/>
                      <a:pt x="485" y="70"/>
                      <a:pt x="497" y="74"/>
                    </a:cubicBezTo>
                    <a:cubicBezTo>
                      <a:pt x="505" y="76"/>
                      <a:pt x="513" y="78"/>
                      <a:pt x="521" y="80"/>
                    </a:cubicBezTo>
                    <a:cubicBezTo>
                      <a:pt x="524" y="81"/>
                      <a:pt x="529" y="82"/>
                      <a:pt x="529" y="82"/>
                    </a:cubicBezTo>
                    <a:cubicBezTo>
                      <a:pt x="547" y="78"/>
                      <a:pt x="547" y="76"/>
                      <a:pt x="562" y="84"/>
                    </a:cubicBezTo>
                    <a:cubicBezTo>
                      <a:pt x="566" y="95"/>
                      <a:pt x="565" y="86"/>
                      <a:pt x="559" y="97"/>
                    </a:cubicBezTo>
                    <a:cubicBezTo>
                      <a:pt x="557" y="101"/>
                      <a:pt x="554" y="110"/>
                      <a:pt x="554" y="110"/>
                    </a:cubicBezTo>
                    <a:cubicBezTo>
                      <a:pt x="556" y="132"/>
                      <a:pt x="556" y="168"/>
                      <a:pt x="572" y="188"/>
                    </a:cubicBezTo>
                    <a:cubicBezTo>
                      <a:pt x="568" y="198"/>
                      <a:pt x="564" y="208"/>
                      <a:pt x="562" y="219"/>
                    </a:cubicBezTo>
                    <a:cubicBezTo>
                      <a:pt x="564" y="227"/>
                      <a:pt x="569" y="233"/>
                      <a:pt x="572" y="240"/>
                    </a:cubicBezTo>
                    <a:cubicBezTo>
                      <a:pt x="573" y="247"/>
                      <a:pt x="572" y="254"/>
                      <a:pt x="575" y="259"/>
                    </a:cubicBezTo>
                    <a:cubicBezTo>
                      <a:pt x="577" y="263"/>
                      <a:pt x="595" y="272"/>
                      <a:pt x="599" y="283"/>
                    </a:cubicBezTo>
                    <a:cubicBezTo>
                      <a:pt x="594" y="295"/>
                      <a:pt x="603" y="306"/>
                      <a:pt x="618" y="310"/>
                    </a:cubicBezTo>
                    <a:cubicBezTo>
                      <a:pt x="630" y="307"/>
                      <a:pt x="638" y="308"/>
                      <a:pt x="645" y="300"/>
                    </a:cubicBezTo>
                    <a:cubicBezTo>
                      <a:pt x="660" y="302"/>
                      <a:pt x="663" y="303"/>
                      <a:pt x="672" y="293"/>
                    </a:cubicBezTo>
                    <a:cubicBezTo>
                      <a:pt x="675" y="294"/>
                      <a:pt x="679" y="293"/>
                      <a:pt x="680" y="295"/>
                    </a:cubicBezTo>
                    <a:cubicBezTo>
                      <a:pt x="682" y="301"/>
                      <a:pt x="674" y="321"/>
                      <a:pt x="672" y="327"/>
                    </a:cubicBezTo>
                    <a:cubicBezTo>
                      <a:pt x="668" y="340"/>
                      <a:pt x="671" y="326"/>
                      <a:pt x="664" y="340"/>
                    </a:cubicBezTo>
                    <a:cubicBezTo>
                      <a:pt x="652" y="360"/>
                      <a:pt x="646" y="381"/>
                      <a:pt x="621" y="394"/>
                    </a:cubicBezTo>
                    <a:cubicBezTo>
                      <a:pt x="614" y="402"/>
                      <a:pt x="609" y="402"/>
                      <a:pt x="599" y="407"/>
                    </a:cubicBezTo>
                    <a:cubicBezTo>
                      <a:pt x="590" y="418"/>
                      <a:pt x="579" y="429"/>
                      <a:pt x="567" y="439"/>
                    </a:cubicBezTo>
                    <a:cubicBezTo>
                      <a:pt x="560" y="454"/>
                      <a:pt x="555" y="470"/>
                      <a:pt x="548" y="485"/>
                    </a:cubicBezTo>
                    <a:cubicBezTo>
                      <a:pt x="549" y="489"/>
                      <a:pt x="550" y="492"/>
                      <a:pt x="551" y="496"/>
                    </a:cubicBezTo>
                    <a:cubicBezTo>
                      <a:pt x="552" y="500"/>
                      <a:pt x="556" y="508"/>
                      <a:pt x="556" y="508"/>
                    </a:cubicBezTo>
                    <a:cubicBezTo>
                      <a:pt x="559" y="524"/>
                      <a:pt x="562" y="546"/>
                      <a:pt x="576" y="557"/>
                    </a:cubicBezTo>
                    <a:lnTo>
                      <a:pt x="435" y="556"/>
                    </a:lnTo>
                    <a:close/>
                  </a:path>
                </a:pathLst>
              </a:custGeom>
              <a:solidFill>
                <a:schemeClr val="folHlink"/>
              </a:solidFill>
              <a:ln w="9525">
                <a:noFill/>
                <a:round/>
                <a:headEnd/>
                <a:tailEnd/>
              </a:ln>
            </p:spPr>
            <p:txBody>
              <a:bodyPr/>
              <a:lstStyle/>
              <a:p>
                <a:endParaRPr lang="zh-CN" altLang="en-US"/>
              </a:p>
            </p:txBody>
          </p:sp>
          <p:sp>
            <p:nvSpPr>
              <p:cNvPr id="81" name="任意多边形 82996"/>
              <p:cNvSpPr>
                <a:spLocks noChangeArrowheads="1"/>
              </p:cNvSpPr>
              <p:nvPr userDrawn="1"/>
            </p:nvSpPr>
            <p:spPr bwMode="auto">
              <a:xfrm>
                <a:off x="727" y="495"/>
                <a:ext cx="382" cy="540"/>
              </a:xfrm>
              <a:custGeom>
                <a:avLst/>
                <a:gdLst>
                  <a:gd name="T0" fmla="*/ 798 w 257"/>
                  <a:gd name="T1" fmla="*/ 1307 h 347"/>
                  <a:gd name="T2" fmla="*/ 764 w 257"/>
                  <a:gd name="T3" fmla="*/ 1133 h 347"/>
                  <a:gd name="T4" fmla="*/ 713 w 257"/>
                  <a:gd name="T5" fmla="*/ 1085 h 347"/>
                  <a:gd name="T6" fmla="*/ 708 w 257"/>
                  <a:gd name="T7" fmla="*/ 1015 h 347"/>
                  <a:gd name="T8" fmla="*/ 687 w 257"/>
                  <a:gd name="T9" fmla="*/ 957 h 347"/>
                  <a:gd name="T10" fmla="*/ 687 w 257"/>
                  <a:gd name="T11" fmla="*/ 862 h 347"/>
                  <a:gd name="T12" fmla="*/ 681 w 257"/>
                  <a:gd name="T13" fmla="*/ 806 h 347"/>
                  <a:gd name="T14" fmla="*/ 749 w 257"/>
                  <a:gd name="T15" fmla="*/ 761 h 347"/>
                  <a:gd name="T16" fmla="*/ 844 w 257"/>
                  <a:gd name="T17" fmla="*/ 744 h 347"/>
                  <a:gd name="T18" fmla="*/ 844 w 257"/>
                  <a:gd name="T19" fmla="*/ 514 h 347"/>
                  <a:gd name="T20" fmla="*/ 177 w 257"/>
                  <a:gd name="T21" fmla="*/ 361 h 347"/>
                  <a:gd name="T22" fmla="*/ 106 w 257"/>
                  <a:gd name="T23" fmla="*/ 370 h 347"/>
                  <a:gd name="T24" fmla="*/ 54 w 257"/>
                  <a:gd name="T25" fmla="*/ 384 h 347"/>
                  <a:gd name="T26" fmla="*/ 0 w 257"/>
                  <a:gd name="T27" fmla="*/ 562 h 347"/>
                  <a:gd name="T28" fmla="*/ 305 w 257"/>
                  <a:gd name="T29" fmla="*/ 1303 h 347"/>
                  <a:gd name="T30" fmla="*/ 798 w 257"/>
                  <a:gd name="T31" fmla="*/ 1307 h 34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57" h="347">
                    <a:moveTo>
                      <a:pt x="243" y="347"/>
                    </a:moveTo>
                    <a:lnTo>
                      <a:pt x="233" y="301"/>
                    </a:lnTo>
                    <a:lnTo>
                      <a:pt x="217" y="288"/>
                    </a:lnTo>
                    <a:lnTo>
                      <a:pt x="215" y="269"/>
                    </a:lnTo>
                    <a:lnTo>
                      <a:pt x="209" y="254"/>
                    </a:lnTo>
                    <a:lnTo>
                      <a:pt x="209" y="229"/>
                    </a:lnTo>
                    <a:lnTo>
                      <a:pt x="207" y="214"/>
                    </a:lnTo>
                    <a:lnTo>
                      <a:pt x="228" y="202"/>
                    </a:lnTo>
                    <a:lnTo>
                      <a:pt x="257" y="197"/>
                    </a:lnTo>
                    <a:lnTo>
                      <a:pt x="257" y="136"/>
                    </a:lnTo>
                    <a:cubicBezTo>
                      <a:pt x="209" y="119"/>
                      <a:pt x="13" y="0"/>
                      <a:pt x="54" y="96"/>
                    </a:cubicBezTo>
                    <a:cubicBezTo>
                      <a:pt x="36" y="106"/>
                      <a:pt x="57" y="97"/>
                      <a:pt x="32" y="98"/>
                    </a:cubicBezTo>
                    <a:cubicBezTo>
                      <a:pt x="27" y="99"/>
                      <a:pt x="16" y="102"/>
                      <a:pt x="16" y="102"/>
                    </a:cubicBezTo>
                    <a:lnTo>
                      <a:pt x="0" y="149"/>
                    </a:lnTo>
                    <a:lnTo>
                      <a:pt x="93" y="346"/>
                    </a:lnTo>
                    <a:lnTo>
                      <a:pt x="243" y="347"/>
                    </a:lnTo>
                    <a:close/>
                  </a:path>
                </a:pathLst>
              </a:custGeom>
              <a:solidFill>
                <a:schemeClr val="folHlink"/>
              </a:solidFill>
              <a:ln w="9525">
                <a:noFill/>
                <a:round/>
                <a:headEnd/>
                <a:tailEnd/>
              </a:ln>
            </p:spPr>
            <p:txBody>
              <a:bodyPr/>
              <a:lstStyle/>
              <a:p>
                <a:endParaRPr lang="zh-CN" altLang="en-US"/>
              </a:p>
            </p:txBody>
          </p:sp>
          <p:sp>
            <p:nvSpPr>
              <p:cNvPr id="82" name="任意多边形 82997"/>
              <p:cNvSpPr>
                <a:spLocks noChangeArrowheads="1"/>
              </p:cNvSpPr>
              <p:nvPr userDrawn="1"/>
            </p:nvSpPr>
            <p:spPr bwMode="auto">
              <a:xfrm>
                <a:off x="1400" y="896"/>
                <a:ext cx="16" cy="29"/>
              </a:xfrm>
              <a:custGeom>
                <a:avLst/>
                <a:gdLst>
                  <a:gd name="T0" fmla="*/ 4 w 19"/>
                  <a:gd name="T1" fmla="*/ 13 h 37"/>
                  <a:gd name="T2" fmla="*/ 11 w 19"/>
                  <a:gd name="T3" fmla="*/ 10 h 37"/>
                  <a:gd name="T4" fmla="*/ 4 w 19"/>
                  <a:gd name="T5" fmla="*/ 13 h 37"/>
                  <a:gd name="T6" fmla="*/ 0 60000 65536"/>
                  <a:gd name="T7" fmla="*/ 0 60000 65536"/>
                  <a:gd name="T8" fmla="*/ 0 60000 65536"/>
                </a:gdLst>
                <a:ahLst/>
                <a:cxnLst>
                  <a:cxn ang="T6">
                    <a:pos x="T0" y="T1"/>
                  </a:cxn>
                  <a:cxn ang="T7">
                    <a:pos x="T2" y="T3"/>
                  </a:cxn>
                  <a:cxn ang="T8">
                    <a:pos x="T4" y="T5"/>
                  </a:cxn>
                </a:cxnLst>
                <a:rect l="0" t="0" r="r" b="b"/>
                <a:pathLst>
                  <a:path w="19" h="37">
                    <a:moveTo>
                      <a:pt x="7" y="25"/>
                    </a:moveTo>
                    <a:cubicBezTo>
                      <a:pt x="0" y="4"/>
                      <a:pt x="12" y="0"/>
                      <a:pt x="19" y="21"/>
                    </a:cubicBezTo>
                    <a:cubicBezTo>
                      <a:pt x="14" y="37"/>
                      <a:pt x="18" y="36"/>
                      <a:pt x="7" y="25"/>
                    </a:cubicBezTo>
                    <a:close/>
                  </a:path>
                </a:pathLst>
              </a:custGeom>
              <a:solidFill>
                <a:schemeClr val="folHlink"/>
              </a:solidFill>
              <a:ln w="9525">
                <a:noFill/>
                <a:round/>
                <a:headEnd/>
                <a:tailEnd/>
              </a:ln>
            </p:spPr>
            <p:txBody>
              <a:bodyPr/>
              <a:lstStyle/>
              <a:p>
                <a:endParaRPr lang="zh-CN" altLang="en-US"/>
              </a:p>
            </p:txBody>
          </p:sp>
          <p:sp>
            <p:nvSpPr>
              <p:cNvPr id="83" name="任意多边形 82998"/>
              <p:cNvSpPr>
                <a:spLocks noChangeArrowheads="1"/>
              </p:cNvSpPr>
              <p:nvPr userDrawn="1"/>
            </p:nvSpPr>
            <p:spPr bwMode="auto">
              <a:xfrm>
                <a:off x="1379" y="617"/>
                <a:ext cx="21" cy="17"/>
              </a:xfrm>
              <a:custGeom>
                <a:avLst/>
                <a:gdLst>
                  <a:gd name="T0" fmla="*/ 11 w 22"/>
                  <a:gd name="T1" fmla="*/ 8 h 20"/>
                  <a:gd name="T2" fmla="*/ 13 w 22"/>
                  <a:gd name="T3" fmla="*/ 0 h 20"/>
                  <a:gd name="T4" fmla="*/ 17 w 22"/>
                  <a:gd name="T5" fmla="*/ 8 h 20"/>
                  <a:gd name="T6" fmla="*/ 8 w 22"/>
                  <a:gd name="T7" fmla="*/ 12 h 20"/>
                  <a:gd name="T8" fmla="*/ 11 w 22"/>
                  <a:gd name="T9" fmla="*/ 8 h 2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 h="20">
                    <a:moveTo>
                      <a:pt x="12" y="12"/>
                    </a:moveTo>
                    <a:cubicBezTo>
                      <a:pt x="13" y="8"/>
                      <a:pt x="12" y="0"/>
                      <a:pt x="16" y="0"/>
                    </a:cubicBezTo>
                    <a:cubicBezTo>
                      <a:pt x="20" y="0"/>
                      <a:pt x="22" y="8"/>
                      <a:pt x="20" y="12"/>
                    </a:cubicBezTo>
                    <a:cubicBezTo>
                      <a:pt x="18" y="16"/>
                      <a:pt x="12" y="17"/>
                      <a:pt x="8" y="20"/>
                    </a:cubicBezTo>
                    <a:cubicBezTo>
                      <a:pt x="3" y="5"/>
                      <a:pt x="0" y="6"/>
                      <a:pt x="12" y="12"/>
                    </a:cubicBezTo>
                    <a:close/>
                  </a:path>
                </a:pathLst>
              </a:custGeom>
              <a:solidFill>
                <a:schemeClr val="folHlink"/>
              </a:solidFill>
              <a:ln w="9525">
                <a:noFill/>
                <a:round/>
                <a:headEnd/>
                <a:tailEnd/>
              </a:ln>
            </p:spPr>
            <p:txBody>
              <a:bodyPr/>
              <a:lstStyle/>
              <a:p>
                <a:endParaRPr lang="zh-CN" altLang="en-US"/>
              </a:p>
            </p:txBody>
          </p:sp>
          <p:sp>
            <p:nvSpPr>
              <p:cNvPr id="84" name="任意多边形 82999"/>
              <p:cNvSpPr>
                <a:spLocks noChangeArrowheads="1"/>
              </p:cNvSpPr>
              <p:nvPr userDrawn="1"/>
            </p:nvSpPr>
            <p:spPr bwMode="auto">
              <a:xfrm>
                <a:off x="453" y="275"/>
                <a:ext cx="58" cy="24"/>
              </a:xfrm>
              <a:custGeom>
                <a:avLst/>
                <a:gdLst>
                  <a:gd name="T0" fmla="*/ 24 w 57"/>
                  <a:gd name="T1" fmla="*/ 9 h 30"/>
                  <a:gd name="T2" fmla="*/ 35 w 57"/>
                  <a:gd name="T3" fmla="*/ 3 h 30"/>
                  <a:gd name="T4" fmla="*/ 39 w 57"/>
                  <a:gd name="T5" fmla="*/ 15 h 30"/>
                  <a:gd name="T6" fmla="*/ 24 w 57"/>
                  <a:gd name="T7" fmla="*/ 9 h 3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7" h="30">
                    <a:moveTo>
                      <a:pt x="24" y="18"/>
                    </a:moveTo>
                    <a:cubicBezTo>
                      <a:pt x="0" y="10"/>
                      <a:pt x="9" y="0"/>
                      <a:pt x="32" y="6"/>
                    </a:cubicBezTo>
                    <a:cubicBezTo>
                      <a:pt x="46" y="15"/>
                      <a:pt x="57" y="23"/>
                      <a:pt x="36" y="30"/>
                    </a:cubicBezTo>
                    <a:cubicBezTo>
                      <a:pt x="21" y="25"/>
                      <a:pt x="24" y="30"/>
                      <a:pt x="24" y="18"/>
                    </a:cubicBezTo>
                    <a:close/>
                  </a:path>
                </a:pathLst>
              </a:custGeom>
              <a:solidFill>
                <a:schemeClr val="folHlink"/>
              </a:solidFill>
              <a:ln w="9525">
                <a:noFill/>
                <a:round/>
                <a:headEnd/>
                <a:tailEnd/>
              </a:ln>
            </p:spPr>
            <p:txBody>
              <a:bodyPr/>
              <a:lstStyle/>
              <a:p>
                <a:endParaRPr lang="zh-CN" altLang="en-US"/>
              </a:p>
            </p:txBody>
          </p:sp>
          <p:sp>
            <p:nvSpPr>
              <p:cNvPr id="85" name="任意多边形 83000"/>
              <p:cNvSpPr>
                <a:spLocks noChangeArrowheads="1"/>
              </p:cNvSpPr>
              <p:nvPr userDrawn="1"/>
            </p:nvSpPr>
            <p:spPr bwMode="auto">
              <a:xfrm>
                <a:off x="1161" y="50"/>
                <a:ext cx="691" cy="569"/>
              </a:xfrm>
              <a:custGeom>
                <a:avLst/>
                <a:gdLst>
                  <a:gd name="T0" fmla="*/ 470 w 693"/>
                  <a:gd name="T1" fmla="*/ 253 h 696"/>
                  <a:gd name="T2" fmla="*/ 390 w 693"/>
                  <a:gd name="T3" fmla="*/ 247 h 696"/>
                  <a:gd name="T4" fmla="*/ 322 w 693"/>
                  <a:gd name="T5" fmla="*/ 226 h 696"/>
                  <a:gd name="T6" fmla="*/ 262 w 693"/>
                  <a:gd name="T7" fmla="*/ 218 h 696"/>
                  <a:gd name="T8" fmla="*/ 234 w 693"/>
                  <a:gd name="T9" fmla="*/ 227 h 696"/>
                  <a:gd name="T10" fmla="*/ 258 w 693"/>
                  <a:gd name="T11" fmla="*/ 234 h 696"/>
                  <a:gd name="T12" fmla="*/ 290 w 693"/>
                  <a:gd name="T13" fmla="*/ 256 h 696"/>
                  <a:gd name="T14" fmla="*/ 318 w 693"/>
                  <a:gd name="T15" fmla="*/ 260 h 696"/>
                  <a:gd name="T16" fmla="*/ 330 w 693"/>
                  <a:gd name="T17" fmla="*/ 293 h 696"/>
                  <a:gd name="T18" fmla="*/ 310 w 693"/>
                  <a:gd name="T19" fmla="*/ 302 h 696"/>
                  <a:gd name="T20" fmla="*/ 258 w 693"/>
                  <a:gd name="T21" fmla="*/ 337 h 696"/>
                  <a:gd name="T22" fmla="*/ 222 w 693"/>
                  <a:gd name="T23" fmla="*/ 343 h 696"/>
                  <a:gd name="T24" fmla="*/ 97 w 693"/>
                  <a:gd name="T25" fmla="*/ 380 h 696"/>
                  <a:gd name="T26" fmla="*/ 77 w 693"/>
                  <a:gd name="T27" fmla="*/ 337 h 696"/>
                  <a:gd name="T28" fmla="*/ 45 w 693"/>
                  <a:gd name="T29" fmla="*/ 286 h 696"/>
                  <a:gd name="T30" fmla="*/ 33 w 693"/>
                  <a:gd name="T31" fmla="*/ 244 h 696"/>
                  <a:gd name="T32" fmla="*/ 53 w 693"/>
                  <a:gd name="T33" fmla="*/ 188 h 696"/>
                  <a:gd name="T34" fmla="*/ 17 w 693"/>
                  <a:gd name="T35" fmla="*/ 214 h 696"/>
                  <a:gd name="T36" fmla="*/ 81 w 693"/>
                  <a:gd name="T37" fmla="*/ 153 h 696"/>
                  <a:gd name="T38" fmla="*/ 113 w 693"/>
                  <a:gd name="T39" fmla="*/ 112 h 696"/>
                  <a:gd name="T40" fmla="*/ 37 w 693"/>
                  <a:gd name="T41" fmla="*/ 112 h 696"/>
                  <a:gd name="T42" fmla="*/ 1 w 693"/>
                  <a:gd name="T43" fmla="*/ 107 h 696"/>
                  <a:gd name="T44" fmla="*/ 25 w 693"/>
                  <a:gd name="T45" fmla="*/ 76 h 696"/>
                  <a:gd name="T46" fmla="*/ 97 w 693"/>
                  <a:gd name="T47" fmla="*/ 61 h 696"/>
                  <a:gd name="T48" fmla="*/ 218 w 693"/>
                  <a:gd name="T49" fmla="*/ 68 h 696"/>
                  <a:gd name="T50" fmla="*/ 226 w 693"/>
                  <a:gd name="T51" fmla="*/ 35 h 696"/>
                  <a:gd name="T52" fmla="*/ 258 w 693"/>
                  <a:gd name="T53" fmla="*/ 0 h 696"/>
                  <a:gd name="T54" fmla="*/ 354 w 693"/>
                  <a:gd name="T55" fmla="*/ 24 h 696"/>
                  <a:gd name="T56" fmla="*/ 326 w 693"/>
                  <a:gd name="T57" fmla="*/ 48 h 696"/>
                  <a:gd name="T58" fmla="*/ 298 w 693"/>
                  <a:gd name="T59" fmla="*/ 96 h 696"/>
                  <a:gd name="T60" fmla="*/ 358 w 693"/>
                  <a:gd name="T61" fmla="*/ 105 h 696"/>
                  <a:gd name="T62" fmla="*/ 370 w 693"/>
                  <a:gd name="T63" fmla="*/ 74 h 696"/>
                  <a:gd name="T64" fmla="*/ 414 w 693"/>
                  <a:gd name="T65" fmla="*/ 50 h 696"/>
                  <a:gd name="T66" fmla="*/ 494 w 693"/>
                  <a:gd name="T67" fmla="*/ 48 h 696"/>
                  <a:gd name="T68" fmla="*/ 523 w 693"/>
                  <a:gd name="T69" fmla="*/ 29 h 696"/>
                  <a:gd name="T70" fmla="*/ 535 w 693"/>
                  <a:gd name="T71" fmla="*/ 251 h 69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693" h="696">
                    <a:moveTo>
                      <a:pt x="541" y="460"/>
                    </a:moveTo>
                    <a:lnTo>
                      <a:pt x="473" y="464"/>
                    </a:lnTo>
                    <a:lnTo>
                      <a:pt x="441" y="452"/>
                    </a:lnTo>
                    <a:lnTo>
                      <a:pt x="393" y="452"/>
                    </a:lnTo>
                    <a:cubicBezTo>
                      <a:pt x="365" y="448"/>
                      <a:pt x="360" y="444"/>
                      <a:pt x="337" y="436"/>
                    </a:cubicBezTo>
                    <a:cubicBezTo>
                      <a:pt x="336" y="432"/>
                      <a:pt x="330" y="413"/>
                      <a:pt x="325" y="412"/>
                    </a:cubicBezTo>
                    <a:cubicBezTo>
                      <a:pt x="317" y="411"/>
                      <a:pt x="301" y="420"/>
                      <a:pt x="301" y="420"/>
                    </a:cubicBezTo>
                    <a:cubicBezTo>
                      <a:pt x="289" y="412"/>
                      <a:pt x="277" y="408"/>
                      <a:pt x="265" y="400"/>
                    </a:cubicBezTo>
                    <a:cubicBezTo>
                      <a:pt x="252" y="380"/>
                      <a:pt x="256" y="356"/>
                      <a:pt x="233" y="348"/>
                    </a:cubicBezTo>
                    <a:cubicBezTo>
                      <a:pt x="217" y="372"/>
                      <a:pt x="221" y="392"/>
                      <a:pt x="237" y="416"/>
                    </a:cubicBezTo>
                    <a:cubicBezTo>
                      <a:pt x="234" y="428"/>
                      <a:pt x="228" y="445"/>
                      <a:pt x="237" y="444"/>
                    </a:cubicBezTo>
                    <a:cubicBezTo>
                      <a:pt x="247" y="443"/>
                      <a:pt x="261" y="428"/>
                      <a:pt x="261" y="428"/>
                    </a:cubicBezTo>
                    <a:cubicBezTo>
                      <a:pt x="258" y="450"/>
                      <a:pt x="243" y="475"/>
                      <a:pt x="269" y="484"/>
                    </a:cubicBezTo>
                    <a:cubicBezTo>
                      <a:pt x="277" y="479"/>
                      <a:pt x="288" y="476"/>
                      <a:pt x="293" y="468"/>
                    </a:cubicBezTo>
                    <a:cubicBezTo>
                      <a:pt x="302" y="454"/>
                      <a:pt x="303" y="446"/>
                      <a:pt x="317" y="436"/>
                    </a:cubicBezTo>
                    <a:cubicBezTo>
                      <a:pt x="315" y="448"/>
                      <a:pt x="306" y="467"/>
                      <a:pt x="321" y="476"/>
                    </a:cubicBezTo>
                    <a:cubicBezTo>
                      <a:pt x="328" y="480"/>
                      <a:pt x="345" y="484"/>
                      <a:pt x="345" y="484"/>
                    </a:cubicBezTo>
                    <a:cubicBezTo>
                      <a:pt x="382" y="472"/>
                      <a:pt x="347" y="527"/>
                      <a:pt x="333" y="536"/>
                    </a:cubicBezTo>
                    <a:cubicBezTo>
                      <a:pt x="330" y="540"/>
                      <a:pt x="329" y="545"/>
                      <a:pt x="325" y="548"/>
                    </a:cubicBezTo>
                    <a:cubicBezTo>
                      <a:pt x="322" y="551"/>
                      <a:pt x="316" y="549"/>
                      <a:pt x="313" y="552"/>
                    </a:cubicBezTo>
                    <a:cubicBezTo>
                      <a:pt x="300" y="565"/>
                      <a:pt x="320" y="575"/>
                      <a:pt x="293" y="584"/>
                    </a:cubicBezTo>
                    <a:cubicBezTo>
                      <a:pt x="286" y="595"/>
                      <a:pt x="272" y="610"/>
                      <a:pt x="261" y="616"/>
                    </a:cubicBezTo>
                    <a:cubicBezTo>
                      <a:pt x="254" y="620"/>
                      <a:pt x="245" y="621"/>
                      <a:pt x="237" y="624"/>
                    </a:cubicBezTo>
                    <a:cubicBezTo>
                      <a:pt x="233" y="625"/>
                      <a:pt x="225" y="628"/>
                      <a:pt x="225" y="628"/>
                    </a:cubicBezTo>
                    <a:cubicBezTo>
                      <a:pt x="215" y="659"/>
                      <a:pt x="212" y="652"/>
                      <a:pt x="173" y="656"/>
                    </a:cubicBezTo>
                    <a:cubicBezTo>
                      <a:pt x="140" y="667"/>
                      <a:pt x="132" y="687"/>
                      <a:pt x="97" y="696"/>
                    </a:cubicBezTo>
                    <a:cubicBezTo>
                      <a:pt x="77" y="691"/>
                      <a:pt x="75" y="687"/>
                      <a:pt x="81" y="668"/>
                    </a:cubicBezTo>
                    <a:cubicBezTo>
                      <a:pt x="77" y="646"/>
                      <a:pt x="72" y="639"/>
                      <a:pt x="77" y="616"/>
                    </a:cubicBezTo>
                    <a:cubicBezTo>
                      <a:pt x="73" y="598"/>
                      <a:pt x="71" y="587"/>
                      <a:pt x="61" y="572"/>
                    </a:cubicBezTo>
                    <a:cubicBezTo>
                      <a:pt x="58" y="551"/>
                      <a:pt x="51" y="543"/>
                      <a:pt x="45" y="524"/>
                    </a:cubicBezTo>
                    <a:cubicBezTo>
                      <a:pt x="52" y="502"/>
                      <a:pt x="58" y="496"/>
                      <a:pt x="49" y="472"/>
                    </a:cubicBezTo>
                    <a:cubicBezTo>
                      <a:pt x="46" y="463"/>
                      <a:pt x="33" y="448"/>
                      <a:pt x="33" y="448"/>
                    </a:cubicBezTo>
                    <a:cubicBezTo>
                      <a:pt x="42" y="422"/>
                      <a:pt x="42" y="408"/>
                      <a:pt x="33" y="380"/>
                    </a:cubicBezTo>
                    <a:cubicBezTo>
                      <a:pt x="49" y="369"/>
                      <a:pt x="48" y="362"/>
                      <a:pt x="53" y="344"/>
                    </a:cubicBezTo>
                    <a:cubicBezTo>
                      <a:pt x="47" y="327"/>
                      <a:pt x="49" y="308"/>
                      <a:pt x="33" y="332"/>
                    </a:cubicBezTo>
                    <a:cubicBezTo>
                      <a:pt x="40" y="353"/>
                      <a:pt x="29" y="374"/>
                      <a:pt x="17" y="392"/>
                    </a:cubicBezTo>
                    <a:cubicBezTo>
                      <a:pt x="6" y="360"/>
                      <a:pt x="10" y="340"/>
                      <a:pt x="13" y="304"/>
                    </a:cubicBezTo>
                    <a:cubicBezTo>
                      <a:pt x="44" y="314"/>
                      <a:pt x="54" y="289"/>
                      <a:pt x="81" y="280"/>
                    </a:cubicBezTo>
                    <a:cubicBezTo>
                      <a:pt x="94" y="261"/>
                      <a:pt x="85" y="242"/>
                      <a:pt x="105" y="228"/>
                    </a:cubicBezTo>
                    <a:cubicBezTo>
                      <a:pt x="108" y="220"/>
                      <a:pt x="110" y="212"/>
                      <a:pt x="113" y="204"/>
                    </a:cubicBezTo>
                    <a:cubicBezTo>
                      <a:pt x="116" y="196"/>
                      <a:pt x="89" y="196"/>
                      <a:pt x="89" y="196"/>
                    </a:cubicBezTo>
                    <a:cubicBezTo>
                      <a:pt x="81" y="221"/>
                      <a:pt x="58" y="211"/>
                      <a:pt x="37" y="204"/>
                    </a:cubicBezTo>
                    <a:cubicBezTo>
                      <a:pt x="33" y="207"/>
                      <a:pt x="30" y="213"/>
                      <a:pt x="25" y="212"/>
                    </a:cubicBezTo>
                    <a:cubicBezTo>
                      <a:pt x="16" y="210"/>
                      <a:pt x="1" y="196"/>
                      <a:pt x="1" y="196"/>
                    </a:cubicBezTo>
                    <a:cubicBezTo>
                      <a:pt x="4" y="186"/>
                      <a:pt x="4" y="174"/>
                      <a:pt x="9" y="164"/>
                    </a:cubicBezTo>
                    <a:cubicBezTo>
                      <a:pt x="13" y="155"/>
                      <a:pt x="25" y="140"/>
                      <a:pt x="25" y="140"/>
                    </a:cubicBezTo>
                    <a:cubicBezTo>
                      <a:pt x="0" y="132"/>
                      <a:pt x="25" y="128"/>
                      <a:pt x="37" y="124"/>
                    </a:cubicBezTo>
                    <a:cubicBezTo>
                      <a:pt x="58" y="131"/>
                      <a:pt x="75" y="116"/>
                      <a:pt x="97" y="112"/>
                    </a:cubicBezTo>
                    <a:cubicBezTo>
                      <a:pt x="135" y="87"/>
                      <a:pt x="159" y="122"/>
                      <a:pt x="197" y="132"/>
                    </a:cubicBezTo>
                    <a:cubicBezTo>
                      <a:pt x="205" y="129"/>
                      <a:pt x="213" y="127"/>
                      <a:pt x="221" y="124"/>
                    </a:cubicBezTo>
                    <a:cubicBezTo>
                      <a:pt x="225" y="123"/>
                      <a:pt x="226" y="147"/>
                      <a:pt x="233" y="120"/>
                    </a:cubicBezTo>
                    <a:lnTo>
                      <a:pt x="229" y="64"/>
                    </a:lnTo>
                    <a:lnTo>
                      <a:pt x="209" y="40"/>
                    </a:lnTo>
                    <a:cubicBezTo>
                      <a:pt x="243" y="21"/>
                      <a:pt x="240" y="21"/>
                      <a:pt x="261" y="0"/>
                    </a:cubicBezTo>
                    <a:cubicBezTo>
                      <a:pt x="297" y="16"/>
                      <a:pt x="333" y="32"/>
                      <a:pt x="369" y="48"/>
                    </a:cubicBezTo>
                    <a:cubicBezTo>
                      <a:pt x="373" y="50"/>
                      <a:pt x="361" y="44"/>
                      <a:pt x="357" y="44"/>
                    </a:cubicBezTo>
                    <a:cubicBezTo>
                      <a:pt x="349" y="45"/>
                      <a:pt x="333" y="52"/>
                      <a:pt x="333" y="52"/>
                    </a:cubicBezTo>
                    <a:cubicBezTo>
                      <a:pt x="322" y="68"/>
                      <a:pt x="318" y="71"/>
                      <a:pt x="329" y="88"/>
                    </a:cubicBezTo>
                    <a:cubicBezTo>
                      <a:pt x="308" y="119"/>
                      <a:pt x="323" y="118"/>
                      <a:pt x="333" y="148"/>
                    </a:cubicBezTo>
                    <a:cubicBezTo>
                      <a:pt x="320" y="157"/>
                      <a:pt x="314" y="167"/>
                      <a:pt x="301" y="176"/>
                    </a:cubicBezTo>
                    <a:cubicBezTo>
                      <a:pt x="306" y="213"/>
                      <a:pt x="303" y="213"/>
                      <a:pt x="337" y="220"/>
                    </a:cubicBezTo>
                    <a:cubicBezTo>
                      <a:pt x="358" y="216"/>
                      <a:pt x="368" y="214"/>
                      <a:pt x="361" y="192"/>
                    </a:cubicBezTo>
                    <a:cubicBezTo>
                      <a:pt x="362" y="177"/>
                      <a:pt x="362" y="162"/>
                      <a:pt x="365" y="148"/>
                    </a:cubicBezTo>
                    <a:cubicBezTo>
                      <a:pt x="366" y="143"/>
                      <a:pt x="369" y="133"/>
                      <a:pt x="373" y="136"/>
                    </a:cubicBezTo>
                    <a:cubicBezTo>
                      <a:pt x="379" y="140"/>
                      <a:pt x="376" y="149"/>
                      <a:pt x="377" y="156"/>
                    </a:cubicBezTo>
                    <a:cubicBezTo>
                      <a:pt x="404" y="147"/>
                      <a:pt x="409" y="116"/>
                      <a:pt x="417" y="92"/>
                    </a:cubicBezTo>
                    <a:cubicBezTo>
                      <a:pt x="422" y="76"/>
                      <a:pt x="453" y="74"/>
                      <a:pt x="465" y="72"/>
                    </a:cubicBezTo>
                    <a:cubicBezTo>
                      <a:pt x="472" y="92"/>
                      <a:pt x="477" y="93"/>
                      <a:pt x="497" y="88"/>
                    </a:cubicBezTo>
                    <a:cubicBezTo>
                      <a:pt x="512" y="78"/>
                      <a:pt x="515" y="74"/>
                      <a:pt x="509" y="56"/>
                    </a:cubicBezTo>
                    <a:cubicBezTo>
                      <a:pt x="523" y="46"/>
                      <a:pt x="517" y="46"/>
                      <a:pt x="529" y="52"/>
                    </a:cubicBezTo>
                    <a:lnTo>
                      <a:pt x="693" y="72"/>
                    </a:lnTo>
                    <a:lnTo>
                      <a:pt x="541" y="460"/>
                    </a:lnTo>
                    <a:close/>
                  </a:path>
                </a:pathLst>
              </a:custGeom>
              <a:solidFill>
                <a:schemeClr val="folHlink"/>
              </a:solidFill>
              <a:ln w="9525">
                <a:noFill/>
                <a:round/>
                <a:headEnd/>
                <a:tailEnd/>
              </a:ln>
            </p:spPr>
            <p:txBody>
              <a:bodyPr/>
              <a:lstStyle/>
              <a:p>
                <a:endParaRPr lang="zh-CN" altLang="en-US"/>
              </a:p>
            </p:txBody>
          </p:sp>
          <p:sp>
            <p:nvSpPr>
              <p:cNvPr id="86" name="任意多边形 83001"/>
              <p:cNvSpPr>
                <a:spLocks noChangeArrowheads="1"/>
              </p:cNvSpPr>
              <p:nvPr userDrawn="1"/>
            </p:nvSpPr>
            <p:spPr bwMode="auto">
              <a:xfrm>
                <a:off x="689" y="6"/>
                <a:ext cx="1386" cy="232"/>
              </a:xfrm>
              <a:custGeom>
                <a:avLst/>
                <a:gdLst>
                  <a:gd name="T0" fmla="*/ 2721 w 931"/>
                  <a:gd name="T1" fmla="*/ 0 h 149"/>
                  <a:gd name="T2" fmla="*/ 472 w 931"/>
                  <a:gd name="T3" fmla="*/ 109 h 149"/>
                  <a:gd name="T4" fmla="*/ 299 w 931"/>
                  <a:gd name="T5" fmla="*/ 157 h 149"/>
                  <a:gd name="T6" fmla="*/ 204 w 931"/>
                  <a:gd name="T7" fmla="*/ 157 h 149"/>
                  <a:gd name="T8" fmla="*/ 73 w 931"/>
                  <a:gd name="T9" fmla="*/ 291 h 149"/>
                  <a:gd name="T10" fmla="*/ 0 w 931"/>
                  <a:gd name="T11" fmla="*/ 395 h 149"/>
                  <a:gd name="T12" fmla="*/ 195 w 931"/>
                  <a:gd name="T13" fmla="*/ 434 h 149"/>
                  <a:gd name="T14" fmla="*/ 319 w 931"/>
                  <a:gd name="T15" fmla="*/ 361 h 149"/>
                  <a:gd name="T16" fmla="*/ 357 w 931"/>
                  <a:gd name="T17" fmla="*/ 318 h 149"/>
                  <a:gd name="T18" fmla="*/ 552 w 931"/>
                  <a:gd name="T19" fmla="*/ 196 h 149"/>
                  <a:gd name="T20" fmla="*/ 709 w 931"/>
                  <a:gd name="T21" fmla="*/ 174 h 149"/>
                  <a:gd name="T22" fmla="*/ 783 w 931"/>
                  <a:gd name="T23" fmla="*/ 353 h 149"/>
                  <a:gd name="T24" fmla="*/ 621 w 931"/>
                  <a:gd name="T25" fmla="*/ 413 h 149"/>
                  <a:gd name="T26" fmla="*/ 762 w 931"/>
                  <a:gd name="T27" fmla="*/ 427 h 149"/>
                  <a:gd name="T28" fmla="*/ 825 w 931"/>
                  <a:gd name="T29" fmla="*/ 339 h 149"/>
                  <a:gd name="T30" fmla="*/ 878 w 931"/>
                  <a:gd name="T31" fmla="*/ 347 h 149"/>
                  <a:gd name="T32" fmla="*/ 835 w 931"/>
                  <a:gd name="T33" fmla="*/ 204 h 149"/>
                  <a:gd name="T34" fmla="*/ 878 w 931"/>
                  <a:gd name="T35" fmla="*/ 167 h 149"/>
                  <a:gd name="T36" fmla="*/ 913 w 931"/>
                  <a:gd name="T37" fmla="*/ 332 h 149"/>
                  <a:gd name="T38" fmla="*/ 878 w 931"/>
                  <a:gd name="T39" fmla="*/ 427 h 149"/>
                  <a:gd name="T40" fmla="*/ 978 w 931"/>
                  <a:gd name="T41" fmla="*/ 490 h 149"/>
                  <a:gd name="T42" fmla="*/ 986 w 931"/>
                  <a:gd name="T43" fmla="*/ 347 h 149"/>
                  <a:gd name="T44" fmla="*/ 1093 w 931"/>
                  <a:gd name="T45" fmla="*/ 388 h 149"/>
                  <a:gd name="T46" fmla="*/ 1261 w 931"/>
                  <a:gd name="T47" fmla="*/ 277 h 149"/>
                  <a:gd name="T48" fmla="*/ 1350 w 931"/>
                  <a:gd name="T49" fmla="*/ 188 h 149"/>
                  <a:gd name="T50" fmla="*/ 1450 w 931"/>
                  <a:gd name="T51" fmla="*/ 210 h 149"/>
                  <a:gd name="T52" fmla="*/ 1501 w 931"/>
                  <a:gd name="T53" fmla="*/ 188 h 149"/>
                  <a:gd name="T54" fmla="*/ 1423 w 931"/>
                  <a:gd name="T55" fmla="*/ 167 h 149"/>
                  <a:gd name="T56" fmla="*/ 1565 w 931"/>
                  <a:gd name="T57" fmla="*/ 131 h 149"/>
                  <a:gd name="T58" fmla="*/ 1795 w 931"/>
                  <a:gd name="T59" fmla="*/ 204 h 149"/>
                  <a:gd name="T60" fmla="*/ 1917 w 931"/>
                  <a:gd name="T61" fmla="*/ 157 h 149"/>
                  <a:gd name="T62" fmla="*/ 1926 w 931"/>
                  <a:gd name="T63" fmla="*/ 238 h 149"/>
                  <a:gd name="T64" fmla="*/ 1874 w 931"/>
                  <a:gd name="T65" fmla="*/ 380 h 149"/>
                  <a:gd name="T66" fmla="*/ 2017 w 931"/>
                  <a:gd name="T67" fmla="*/ 332 h 149"/>
                  <a:gd name="T68" fmla="*/ 2059 w 931"/>
                  <a:gd name="T69" fmla="*/ 304 h 149"/>
                  <a:gd name="T70" fmla="*/ 2139 w 931"/>
                  <a:gd name="T71" fmla="*/ 230 h 149"/>
                  <a:gd name="T72" fmla="*/ 2620 w 931"/>
                  <a:gd name="T73" fmla="*/ 318 h 149"/>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931" h="149">
                    <a:moveTo>
                      <a:pt x="794" y="84"/>
                    </a:moveTo>
                    <a:cubicBezTo>
                      <a:pt x="813" y="72"/>
                      <a:pt x="931" y="14"/>
                      <a:pt x="825" y="0"/>
                    </a:cubicBezTo>
                    <a:lnTo>
                      <a:pt x="159" y="0"/>
                    </a:lnTo>
                    <a:cubicBezTo>
                      <a:pt x="149" y="12"/>
                      <a:pt x="162" y="18"/>
                      <a:pt x="143" y="29"/>
                    </a:cubicBezTo>
                    <a:cubicBezTo>
                      <a:pt x="130" y="44"/>
                      <a:pt x="133" y="39"/>
                      <a:pt x="116" y="48"/>
                    </a:cubicBezTo>
                    <a:cubicBezTo>
                      <a:pt x="108" y="46"/>
                      <a:pt x="100" y="44"/>
                      <a:pt x="91" y="42"/>
                    </a:cubicBezTo>
                    <a:cubicBezTo>
                      <a:pt x="89" y="41"/>
                      <a:pt x="83" y="40"/>
                      <a:pt x="83" y="40"/>
                    </a:cubicBezTo>
                    <a:cubicBezTo>
                      <a:pt x="76" y="40"/>
                      <a:pt x="68" y="39"/>
                      <a:pt x="62" y="42"/>
                    </a:cubicBezTo>
                    <a:cubicBezTo>
                      <a:pt x="54" y="45"/>
                      <a:pt x="46" y="61"/>
                      <a:pt x="38" y="67"/>
                    </a:cubicBezTo>
                    <a:cubicBezTo>
                      <a:pt x="32" y="71"/>
                      <a:pt x="27" y="74"/>
                      <a:pt x="22" y="77"/>
                    </a:cubicBezTo>
                    <a:cubicBezTo>
                      <a:pt x="16" y="81"/>
                      <a:pt x="5" y="86"/>
                      <a:pt x="5" y="86"/>
                    </a:cubicBezTo>
                    <a:cubicBezTo>
                      <a:pt x="9" y="95"/>
                      <a:pt x="7" y="97"/>
                      <a:pt x="0" y="105"/>
                    </a:cubicBezTo>
                    <a:cubicBezTo>
                      <a:pt x="17" y="107"/>
                      <a:pt x="22" y="107"/>
                      <a:pt x="16" y="120"/>
                    </a:cubicBezTo>
                    <a:cubicBezTo>
                      <a:pt x="27" y="122"/>
                      <a:pt x="48" y="116"/>
                      <a:pt x="59" y="115"/>
                    </a:cubicBezTo>
                    <a:cubicBezTo>
                      <a:pt x="71" y="112"/>
                      <a:pt x="73" y="117"/>
                      <a:pt x="83" y="111"/>
                    </a:cubicBezTo>
                    <a:cubicBezTo>
                      <a:pt x="89" y="96"/>
                      <a:pt x="83" y="100"/>
                      <a:pt x="97" y="96"/>
                    </a:cubicBezTo>
                    <a:cubicBezTo>
                      <a:pt x="100" y="94"/>
                      <a:pt x="103" y="93"/>
                      <a:pt x="105" y="90"/>
                    </a:cubicBezTo>
                    <a:cubicBezTo>
                      <a:pt x="106" y="88"/>
                      <a:pt x="106" y="85"/>
                      <a:pt x="108" y="84"/>
                    </a:cubicBezTo>
                    <a:cubicBezTo>
                      <a:pt x="112" y="80"/>
                      <a:pt x="140" y="69"/>
                      <a:pt x="148" y="67"/>
                    </a:cubicBezTo>
                    <a:cubicBezTo>
                      <a:pt x="160" y="52"/>
                      <a:pt x="153" y="56"/>
                      <a:pt x="167" y="52"/>
                    </a:cubicBezTo>
                    <a:cubicBezTo>
                      <a:pt x="178" y="55"/>
                      <a:pt x="179" y="62"/>
                      <a:pt x="191" y="58"/>
                    </a:cubicBezTo>
                    <a:cubicBezTo>
                      <a:pt x="199" y="52"/>
                      <a:pt x="206" y="51"/>
                      <a:pt x="215" y="46"/>
                    </a:cubicBezTo>
                    <a:cubicBezTo>
                      <a:pt x="226" y="58"/>
                      <a:pt x="217" y="46"/>
                      <a:pt x="223" y="69"/>
                    </a:cubicBezTo>
                    <a:cubicBezTo>
                      <a:pt x="226" y="79"/>
                      <a:pt x="233" y="85"/>
                      <a:pt x="237" y="94"/>
                    </a:cubicBezTo>
                    <a:cubicBezTo>
                      <a:pt x="227" y="100"/>
                      <a:pt x="229" y="104"/>
                      <a:pt x="218" y="107"/>
                    </a:cubicBezTo>
                    <a:cubicBezTo>
                      <a:pt x="207" y="120"/>
                      <a:pt x="203" y="113"/>
                      <a:pt x="188" y="109"/>
                    </a:cubicBezTo>
                    <a:cubicBezTo>
                      <a:pt x="191" y="117"/>
                      <a:pt x="200" y="127"/>
                      <a:pt x="210" y="132"/>
                    </a:cubicBezTo>
                    <a:cubicBezTo>
                      <a:pt x="218" y="114"/>
                      <a:pt x="211" y="122"/>
                      <a:pt x="231" y="113"/>
                    </a:cubicBezTo>
                    <a:cubicBezTo>
                      <a:pt x="237" y="111"/>
                      <a:pt x="248" y="105"/>
                      <a:pt x="248" y="105"/>
                    </a:cubicBezTo>
                    <a:cubicBezTo>
                      <a:pt x="248" y="100"/>
                      <a:pt x="246" y="94"/>
                      <a:pt x="250" y="90"/>
                    </a:cubicBezTo>
                    <a:cubicBezTo>
                      <a:pt x="253" y="88"/>
                      <a:pt x="254" y="96"/>
                      <a:pt x="258" y="96"/>
                    </a:cubicBezTo>
                    <a:cubicBezTo>
                      <a:pt x="262" y="97"/>
                      <a:pt x="264" y="94"/>
                      <a:pt x="266" y="92"/>
                    </a:cubicBezTo>
                    <a:cubicBezTo>
                      <a:pt x="262" y="82"/>
                      <a:pt x="252" y="77"/>
                      <a:pt x="248" y="67"/>
                    </a:cubicBezTo>
                    <a:cubicBezTo>
                      <a:pt x="250" y="63"/>
                      <a:pt x="255" y="58"/>
                      <a:pt x="253" y="54"/>
                    </a:cubicBezTo>
                    <a:cubicBezTo>
                      <a:pt x="251" y="50"/>
                      <a:pt x="248" y="42"/>
                      <a:pt x="248" y="42"/>
                    </a:cubicBezTo>
                    <a:cubicBezTo>
                      <a:pt x="256" y="32"/>
                      <a:pt x="259" y="35"/>
                      <a:pt x="266" y="44"/>
                    </a:cubicBezTo>
                    <a:cubicBezTo>
                      <a:pt x="270" y="56"/>
                      <a:pt x="276" y="61"/>
                      <a:pt x="285" y="71"/>
                    </a:cubicBezTo>
                    <a:cubicBezTo>
                      <a:pt x="281" y="81"/>
                      <a:pt x="289" y="82"/>
                      <a:pt x="277" y="88"/>
                    </a:cubicBezTo>
                    <a:cubicBezTo>
                      <a:pt x="262" y="106"/>
                      <a:pt x="278" y="83"/>
                      <a:pt x="274" y="101"/>
                    </a:cubicBezTo>
                    <a:cubicBezTo>
                      <a:pt x="274" y="105"/>
                      <a:pt x="268" y="109"/>
                      <a:pt x="266" y="113"/>
                    </a:cubicBezTo>
                    <a:cubicBezTo>
                      <a:pt x="270" y="122"/>
                      <a:pt x="268" y="125"/>
                      <a:pt x="261" y="132"/>
                    </a:cubicBezTo>
                    <a:cubicBezTo>
                      <a:pt x="268" y="149"/>
                      <a:pt x="282" y="134"/>
                      <a:pt x="296" y="130"/>
                    </a:cubicBezTo>
                    <a:cubicBezTo>
                      <a:pt x="299" y="122"/>
                      <a:pt x="295" y="119"/>
                      <a:pt x="299" y="111"/>
                    </a:cubicBezTo>
                    <a:cubicBezTo>
                      <a:pt x="296" y="105"/>
                      <a:pt x="288" y="97"/>
                      <a:pt x="299" y="92"/>
                    </a:cubicBezTo>
                    <a:cubicBezTo>
                      <a:pt x="303" y="90"/>
                      <a:pt x="315" y="88"/>
                      <a:pt x="315" y="88"/>
                    </a:cubicBezTo>
                    <a:cubicBezTo>
                      <a:pt x="326" y="91"/>
                      <a:pt x="325" y="95"/>
                      <a:pt x="331" y="103"/>
                    </a:cubicBezTo>
                    <a:cubicBezTo>
                      <a:pt x="339" y="84"/>
                      <a:pt x="331" y="90"/>
                      <a:pt x="361" y="92"/>
                    </a:cubicBezTo>
                    <a:cubicBezTo>
                      <a:pt x="355" y="76"/>
                      <a:pt x="365" y="76"/>
                      <a:pt x="382" y="73"/>
                    </a:cubicBezTo>
                    <a:cubicBezTo>
                      <a:pt x="383" y="71"/>
                      <a:pt x="387" y="57"/>
                      <a:pt x="393" y="54"/>
                    </a:cubicBezTo>
                    <a:cubicBezTo>
                      <a:pt x="398" y="52"/>
                      <a:pt x="409" y="50"/>
                      <a:pt x="409" y="50"/>
                    </a:cubicBezTo>
                    <a:cubicBezTo>
                      <a:pt x="430" y="54"/>
                      <a:pt x="413" y="58"/>
                      <a:pt x="431" y="63"/>
                    </a:cubicBezTo>
                    <a:cubicBezTo>
                      <a:pt x="433" y="61"/>
                      <a:pt x="435" y="57"/>
                      <a:pt x="439" y="56"/>
                    </a:cubicBezTo>
                    <a:cubicBezTo>
                      <a:pt x="445" y="55"/>
                      <a:pt x="452" y="61"/>
                      <a:pt x="457" y="58"/>
                    </a:cubicBezTo>
                    <a:cubicBezTo>
                      <a:pt x="461" y="57"/>
                      <a:pt x="457" y="52"/>
                      <a:pt x="455" y="50"/>
                    </a:cubicBezTo>
                    <a:cubicBezTo>
                      <a:pt x="451" y="47"/>
                      <a:pt x="444" y="47"/>
                      <a:pt x="439" y="46"/>
                    </a:cubicBezTo>
                    <a:cubicBezTo>
                      <a:pt x="436" y="45"/>
                      <a:pt x="431" y="44"/>
                      <a:pt x="431" y="44"/>
                    </a:cubicBezTo>
                    <a:cubicBezTo>
                      <a:pt x="440" y="38"/>
                      <a:pt x="443" y="36"/>
                      <a:pt x="455" y="40"/>
                    </a:cubicBezTo>
                    <a:cubicBezTo>
                      <a:pt x="461" y="38"/>
                      <a:pt x="467" y="35"/>
                      <a:pt x="474" y="35"/>
                    </a:cubicBezTo>
                    <a:cubicBezTo>
                      <a:pt x="483" y="36"/>
                      <a:pt x="511" y="43"/>
                      <a:pt x="519" y="46"/>
                    </a:cubicBezTo>
                    <a:cubicBezTo>
                      <a:pt x="527" y="49"/>
                      <a:pt x="544" y="54"/>
                      <a:pt x="544" y="54"/>
                    </a:cubicBezTo>
                    <a:cubicBezTo>
                      <a:pt x="548" y="54"/>
                      <a:pt x="560" y="52"/>
                      <a:pt x="565" y="50"/>
                    </a:cubicBezTo>
                    <a:cubicBezTo>
                      <a:pt x="570" y="47"/>
                      <a:pt x="581" y="42"/>
                      <a:pt x="581" y="42"/>
                    </a:cubicBezTo>
                    <a:cubicBezTo>
                      <a:pt x="585" y="42"/>
                      <a:pt x="598" y="44"/>
                      <a:pt x="600" y="48"/>
                    </a:cubicBezTo>
                    <a:cubicBezTo>
                      <a:pt x="603" y="55"/>
                      <a:pt x="589" y="61"/>
                      <a:pt x="584" y="63"/>
                    </a:cubicBezTo>
                    <a:cubicBezTo>
                      <a:pt x="576" y="69"/>
                      <a:pt x="568" y="69"/>
                      <a:pt x="565" y="77"/>
                    </a:cubicBezTo>
                    <a:cubicBezTo>
                      <a:pt x="568" y="86"/>
                      <a:pt x="564" y="92"/>
                      <a:pt x="568" y="101"/>
                    </a:cubicBezTo>
                    <a:cubicBezTo>
                      <a:pt x="574" y="93"/>
                      <a:pt x="577" y="91"/>
                      <a:pt x="589" y="94"/>
                    </a:cubicBezTo>
                    <a:cubicBezTo>
                      <a:pt x="595" y="108"/>
                      <a:pt x="602" y="93"/>
                      <a:pt x="611" y="88"/>
                    </a:cubicBezTo>
                    <a:cubicBezTo>
                      <a:pt x="613" y="86"/>
                      <a:pt x="613" y="83"/>
                      <a:pt x="616" y="82"/>
                    </a:cubicBezTo>
                    <a:cubicBezTo>
                      <a:pt x="618" y="80"/>
                      <a:pt x="622" y="81"/>
                      <a:pt x="624" y="80"/>
                    </a:cubicBezTo>
                    <a:cubicBezTo>
                      <a:pt x="626" y="78"/>
                      <a:pt x="626" y="75"/>
                      <a:pt x="627" y="73"/>
                    </a:cubicBezTo>
                    <a:cubicBezTo>
                      <a:pt x="632" y="65"/>
                      <a:pt x="638" y="63"/>
                      <a:pt x="648" y="61"/>
                    </a:cubicBezTo>
                    <a:cubicBezTo>
                      <a:pt x="664" y="62"/>
                      <a:pt x="684" y="69"/>
                      <a:pt x="700" y="69"/>
                    </a:cubicBezTo>
                    <a:lnTo>
                      <a:pt x="794" y="84"/>
                    </a:lnTo>
                    <a:close/>
                  </a:path>
                </a:pathLst>
              </a:custGeom>
              <a:solidFill>
                <a:schemeClr val="folHlink"/>
              </a:solidFill>
              <a:ln w="9525">
                <a:noFill/>
                <a:round/>
                <a:headEnd/>
                <a:tailEnd/>
              </a:ln>
            </p:spPr>
            <p:txBody>
              <a:bodyPr/>
              <a:lstStyle/>
              <a:p>
                <a:endParaRPr lang="zh-CN" altLang="en-US"/>
              </a:p>
            </p:txBody>
          </p:sp>
          <p:sp>
            <p:nvSpPr>
              <p:cNvPr id="87" name="任意多边形 83002"/>
              <p:cNvSpPr>
                <a:spLocks noChangeArrowheads="1"/>
              </p:cNvSpPr>
              <p:nvPr userDrawn="1"/>
            </p:nvSpPr>
            <p:spPr bwMode="auto">
              <a:xfrm>
                <a:off x="971" y="91"/>
                <a:ext cx="30" cy="25"/>
              </a:xfrm>
              <a:custGeom>
                <a:avLst/>
                <a:gdLst>
                  <a:gd name="T0" fmla="*/ 3 w 31"/>
                  <a:gd name="T1" fmla="*/ 16 h 30"/>
                  <a:gd name="T2" fmla="*/ 28 w 31"/>
                  <a:gd name="T3" fmla="*/ 0 h 30"/>
                  <a:gd name="T4" fmla="*/ 16 w 31"/>
                  <a:gd name="T5" fmla="*/ 14 h 30"/>
                  <a:gd name="T6" fmla="*/ 3 w 31"/>
                  <a:gd name="T7" fmla="*/ 16 h 3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 h="30">
                    <a:moveTo>
                      <a:pt x="3" y="28"/>
                    </a:moveTo>
                    <a:cubicBezTo>
                      <a:pt x="8" y="8"/>
                      <a:pt x="12" y="6"/>
                      <a:pt x="31" y="0"/>
                    </a:cubicBezTo>
                    <a:cubicBezTo>
                      <a:pt x="29" y="5"/>
                      <a:pt x="25" y="22"/>
                      <a:pt x="19" y="24"/>
                    </a:cubicBezTo>
                    <a:cubicBezTo>
                      <a:pt x="0" y="30"/>
                      <a:pt x="3" y="9"/>
                      <a:pt x="3" y="28"/>
                    </a:cubicBezTo>
                    <a:close/>
                  </a:path>
                </a:pathLst>
              </a:custGeom>
              <a:solidFill>
                <a:schemeClr val="folHlink"/>
              </a:solidFill>
              <a:ln w="9525">
                <a:noFill/>
                <a:round/>
                <a:headEnd/>
                <a:tailEnd/>
              </a:ln>
            </p:spPr>
            <p:txBody>
              <a:bodyPr/>
              <a:lstStyle/>
              <a:p>
                <a:endParaRPr lang="zh-CN" altLang="en-US"/>
              </a:p>
            </p:txBody>
          </p:sp>
          <p:sp>
            <p:nvSpPr>
              <p:cNvPr id="88" name="任意多边形 83003"/>
              <p:cNvSpPr>
                <a:spLocks noChangeArrowheads="1"/>
              </p:cNvSpPr>
              <p:nvPr userDrawn="1"/>
            </p:nvSpPr>
            <p:spPr bwMode="auto">
              <a:xfrm>
                <a:off x="935" y="125"/>
                <a:ext cx="45" cy="27"/>
              </a:xfrm>
              <a:custGeom>
                <a:avLst/>
                <a:gdLst>
                  <a:gd name="T0" fmla="*/ 6 w 44"/>
                  <a:gd name="T1" fmla="*/ 19 h 32"/>
                  <a:gd name="T2" fmla="*/ 25 w 44"/>
                  <a:gd name="T3" fmla="*/ 0 h 32"/>
                  <a:gd name="T4" fmla="*/ 41 w 44"/>
                  <a:gd name="T5" fmla="*/ 3 h 32"/>
                  <a:gd name="T6" fmla="*/ 6 w 44"/>
                  <a:gd name="T7" fmla="*/ 19 h 3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4" h="32">
                    <a:moveTo>
                      <a:pt x="6" y="32"/>
                    </a:moveTo>
                    <a:cubicBezTo>
                      <a:pt x="0" y="14"/>
                      <a:pt x="7" y="10"/>
                      <a:pt x="22" y="0"/>
                    </a:cubicBezTo>
                    <a:cubicBezTo>
                      <a:pt x="27" y="1"/>
                      <a:pt x="35" y="0"/>
                      <a:pt x="38" y="4"/>
                    </a:cubicBezTo>
                    <a:cubicBezTo>
                      <a:pt x="44" y="13"/>
                      <a:pt x="16" y="32"/>
                      <a:pt x="6" y="32"/>
                    </a:cubicBezTo>
                    <a:close/>
                  </a:path>
                </a:pathLst>
              </a:custGeom>
              <a:solidFill>
                <a:schemeClr val="folHlink"/>
              </a:solidFill>
              <a:ln w="9525">
                <a:noFill/>
                <a:round/>
                <a:headEnd/>
                <a:tailEnd/>
              </a:ln>
            </p:spPr>
            <p:txBody>
              <a:bodyPr/>
              <a:lstStyle/>
              <a:p>
                <a:endParaRPr lang="zh-CN" altLang="en-US"/>
              </a:p>
            </p:txBody>
          </p:sp>
          <p:sp>
            <p:nvSpPr>
              <p:cNvPr id="89" name="任意多边形 83004"/>
              <p:cNvSpPr>
                <a:spLocks noChangeArrowheads="1"/>
              </p:cNvSpPr>
              <p:nvPr userDrawn="1"/>
            </p:nvSpPr>
            <p:spPr bwMode="auto">
              <a:xfrm>
                <a:off x="1081" y="226"/>
                <a:ext cx="75" cy="14"/>
              </a:xfrm>
              <a:custGeom>
                <a:avLst/>
                <a:gdLst>
                  <a:gd name="T0" fmla="*/ 37 w 76"/>
                  <a:gd name="T1" fmla="*/ 9 h 18"/>
                  <a:gd name="T2" fmla="*/ 25 w 76"/>
                  <a:gd name="T3" fmla="*/ 2 h 18"/>
                  <a:gd name="T4" fmla="*/ 37 w 76"/>
                  <a:gd name="T5" fmla="*/ 9 h 18"/>
                  <a:gd name="T6" fmla="*/ 0 60000 65536"/>
                  <a:gd name="T7" fmla="*/ 0 60000 65536"/>
                  <a:gd name="T8" fmla="*/ 0 60000 65536"/>
                </a:gdLst>
                <a:ahLst/>
                <a:cxnLst>
                  <a:cxn ang="T6">
                    <a:pos x="T0" y="T1"/>
                  </a:cxn>
                  <a:cxn ang="T7">
                    <a:pos x="T2" y="T3"/>
                  </a:cxn>
                  <a:cxn ang="T8">
                    <a:pos x="T4" y="T5"/>
                  </a:cxn>
                </a:cxnLst>
                <a:rect l="0" t="0" r="r" b="b"/>
                <a:pathLst>
                  <a:path w="76" h="18">
                    <a:moveTo>
                      <a:pt x="37" y="18"/>
                    </a:moveTo>
                    <a:cubicBezTo>
                      <a:pt x="25" y="14"/>
                      <a:pt x="0" y="10"/>
                      <a:pt x="25" y="2"/>
                    </a:cubicBezTo>
                    <a:cubicBezTo>
                      <a:pt x="76" y="9"/>
                      <a:pt x="46" y="0"/>
                      <a:pt x="37" y="18"/>
                    </a:cubicBezTo>
                    <a:close/>
                  </a:path>
                </a:pathLst>
              </a:custGeom>
              <a:solidFill>
                <a:schemeClr val="folHlink"/>
              </a:solidFill>
              <a:ln w="9525">
                <a:noFill/>
                <a:round/>
                <a:headEnd/>
                <a:tailEnd/>
              </a:ln>
            </p:spPr>
            <p:txBody>
              <a:bodyPr/>
              <a:lstStyle/>
              <a:p>
                <a:endParaRPr lang="zh-CN" altLang="en-US"/>
              </a:p>
            </p:txBody>
          </p:sp>
          <p:sp>
            <p:nvSpPr>
              <p:cNvPr id="90" name="任意多边形 83005"/>
              <p:cNvSpPr>
                <a:spLocks noChangeArrowheads="1"/>
              </p:cNvSpPr>
              <p:nvPr userDrawn="1"/>
            </p:nvSpPr>
            <p:spPr bwMode="auto">
              <a:xfrm>
                <a:off x="1210" y="223"/>
                <a:ext cx="42" cy="37"/>
              </a:xfrm>
              <a:custGeom>
                <a:avLst/>
                <a:gdLst>
                  <a:gd name="T0" fmla="*/ 0 w 42"/>
                  <a:gd name="T1" fmla="*/ 13 h 44"/>
                  <a:gd name="T2" fmla="*/ 12 w 42"/>
                  <a:gd name="T3" fmla="*/ 6 h 44"/>
                  <a:gd name="T4" fmla="*/ 0 w 42"/>
                  <a:gd name="T5" fmla="*/ 13 h 44"/>
                  <a:gd name="T6" fmla="*/ 0 60000 65536"/>
                  <a:gd name="T7" fmla="*/ 0 60000 65536"/>
                  <a:gd name="T8" fmla="*/ 0 60000 65536"/>
                </a:gdLst>
                <a:ahLst/>
                <a:cxnLst>
                  <a:cxn ang="T6">
                    <a:pos x="T0" y="T1"/>
                  </a:cxn>
                  <a:cxn ang="T7">
                    <a:pos x="T2" y="T3"/>
                  </a:cxn>
                  <a:cxn ang="T8">
                    <a:pos x="T4" y="T5"/>
                  </a:cxn>
                </a:cxnLst>
                <a:rect l="0" t="0" r="r" b="b"/>
                <a:pathLst>
                  <a:path w="42" h="44">
                    <a:moveTo>
                      <a:pt x="0" y="21"/>
                    </a:moveTo>
                    <a:cubicBezTo>
                      <a:pt x="4" y="17"/>
                      <a:pt x="7" y="11"/>
                      <a:pt x="12" y="9"/>
                    </a:cubicBezTo>
                    <a:cubicBezTo>
                      <a:pt x="42" y="0"/>
                      <a:pt x="23" y="44"/>
                      <a:pt x="0" y="21"/>
                    </a:cubicBezTo>
                    <a:close/>
                  </a:path>
                </a:pathLst>
              </a:custGeom>
              <a:solidFill>
                <a:schemeClr val="folHlink"/>
              </a:solidFill>
              <a:ln w="9525">
                <a:noFill/>
                <a:round/>
                <a:headEnd/>
                <a:tailEnd/>
              </a:ln>
            </p:spPr>
            <p:txBody>
              <a:bodyPr/>
              <a:lstStyle/>
              <a:p>
                <a:endParaRPr lang="zh-CN" altLang="en-US"/>
              </a:p>
            </p:txBody>
          </p:sp>
          <p:sp>
            <p:nvSpPr>
              <p:cNvPr id="91" name="任意多边形 83006"/>
              <p:cNvSpPr>
                <a:spLocks noChangeArrowheads="1"/>
              </p:cNvSpPr>
              <p:nvPr userDrawn="1"/>
            </p:nvSpPr>
            <p:spPr bwMode="auto">
              <a:xfrm>
                <a:off x="865" y="123"/>
                <a:ext cx="33" cy="24"/>
              </a:xfrm>
              <a:custGeom>
                <a:avLst/>
                <a:gdLst>
                  <a:gd name="T0" fmla="*/ 7 w 31"/>
                  <a:gd name="T1" fmla="*/ 11 h 30"/>
                  <a:gd name="T2" fmla="*/ 37 w 31"/>
                  <a:gd name="T3" fmla="*/ 5 h 30"/>
                  <a:gd name="T4" fmla="*/ 7 w 31"/>
                  <a:gd name="T5" fmla="*/ 11 h 30"/>
                  <a:gd name="T6" fmla="*/ 0 60000 65536"/>
                  <a:gd name="T7" fmla="*/ 0 60000 65536"/>
                  <a:gd name="T8" fmla="*/ 0 60000 65536"/>
                </a:gdLst>
                <a:ahLst/>
                <a:cxnLst>
                  <a:cxn ang="T6">
                    <a:pos x="T0" y="T1"/>
                  </a:cxn>
                  <a:cxn ang="T7">
                    <a:pos x="T2" y="T3"/>
                  </a:cxn>
                  <a:cxn ang="T8">
                    <a:pos x="T4" y="T5"/>
                  </a:cxn>
                </a:cxnLst>
                <a:rect l="0" t="0" r="r" b="b"/>
                <a:pathLst>
                  <a:path w="31" h="30">
                    <a:moveTo>
                      <a:pt x="7" y="22"/>
                    </a:moveTo>
                    <a:cubicBezTo>
                      <a:pt x="0" y="0"/>
                      <a:pt x="15" y="6"/>
                      <a:pt x="31" y="10"/>
                    </a:cubicBezTo>
                    <a:cubicBezTo>
                      <a:pt x="14" y="16"/>
                      <a:pt x="15" y="30"/>
                      <a:pt x="7" y="22"/>
                    </a:cubicBezTo>
                    <a:close/>
                  </a:path>
                </a:pathLst>
              </a:custGeom>
              <a:solidFill>
                <a:schemeClr val="folHlink"/>
              </a:solidFill>
              <a:ln w="9525">
                <a:noFill/>
                <a:round/>
                <a:headEnd/>
                <a:tailEnd/>
              </a:ln>
            </p:spPr>
            <p:txBody>
              <a:bodyPr/>
              <a:lstStyle/>
              <a:p>
                <a:endParaRPr lang="zh-CN" altLang="en-US"/>
              </a:p>
            </p:txBody>
          </p:sp>
        </p:grpSp>
        <p:grpSp>
          <p:nvGrpSpPr>
            <p:cNvPr id="8" name="组合 83007"/>
            <p:cNvGrpSpPr>
              <a:grpSpLocks/>
            </p:cNvGrpSpPr>
            <p:nvPr userDrawn="1"/>
          </p:nvGrpSpPr>
          <p:grpSpPr bwMode="auto">
            <a:xfrm>
              <a:off x="7" y="6"/>
              <a:ext cx="5739" cy="1022"/>
              <a:chOff x="1056" y="111"/>
              <a:chExt cx="2448" cy="418"/>
            </a:xfrm>
          </p:grpSpPr>
          <p:sp>
            <p:nvSpPr>
              <p:cNvPr id="25" name="直接连接符 83008"/>
              <p:cNvSpPr>
                <a:spLocks noChangeShapeType="1"/>
              </p:cNvSpPr>
              <p:nvPr/>
            </p:nvSpPr>
            <p:spPr bwMode="auto">
              <a:xfrm>
                <a:off x="1056" y="332"/>
                <a:ext cx="2448" cy="0"/>
              </a:xfrm>
              <a:prstGeom prst="line">
                <a:avLst/>
              </a:prstGeom>
              <a:noFill/>
              <a:ln w="9525">
                <a:solidFill>
                  <a:schemeClr val="folHlink"/>
                </a:solidFill>
                <a:round/>
                <a:headEnd/>
                <a:tailEnd/>
              </a:ln>
            </p:spPr>
            <p:txBody>
              <a:bodyPr/>
              <a:lstStyle/>
              <a:p>
                <a:endParaRPr lang="zh-CN" altLang="en-US"/>
              </a:p>
            </p:txBody>
          </p:sp>
          <p:sp>
            <p:nvSpPr>
              <p:cNvPr id="26" name="直接连接符 83009"/>
              <p:cNvSpPr>
                <a:spLocks noChangeShapeType="1"/>
              </p:cNvSpPr>
              <p:nvPr/>
            </p:nvSpPr>
            <p:spPr bwMode="auto">
              <a:xfrm>
                <a:off x="1254" y="111"/>
                <a:ext cx="0" cy="418"/>
              </a:xfrm>
              <a:prstGeom prst="line">
                <a:avLst/>
              </a:prstGeom>
              <a:noFill/>
              <a:ln w="9525">
                <a:solidFill>
                  <a:schemeClr val="folHlink"/>
                </a:solidFill>
                <a:round/>
                <a:headEnd/>
                <a:tailEnd/>
              </a:ln>
            </p:spPr>
            <p:txBody>
              <a:bodyPr/>
              <a:lstStyle/>
              <a:p>
                <a:endParaRPr lang="zh-CN" altLang="en-US"/>
              </a:p>
            </p:txBody>
          </p:sp>
          <p:sp>
            <p:nvSpPr>
              <p:cNvPr id="27" name="直接连接符 83010"/>
              <p:cNvSpPr>
                <a:spLocks noChangeShapeType="1"/>
              </p:cNvSpPr>
              <p:nvPr/>
            </p:nvSpPr>
            <p:spPr bwMode="auto">
              <a:xfrm>
                <a:off x="1482" y="111"/>
                <a:ext cx="0" cy="418"/>
              </a:xfrm>
              <a:prstGeom prst="line">
                <a:avLst/>
              </a:prstGeom>
              <a:noFill/>
              <a:ln w="9525">
                <a:solidFill>
                  <a:schemeClr val="folHlink"/>
                </a:solidFill>
                <a:round/>
                <a:headEnd/>
                <a:tailEnd/>
              </a:ln>
            </p:spPr>
            <p:txBody>
              <a:bodyPr/>
              <a:lstStyle/>
              <a:p>
                <a:endParaRPr lang="zh-CN" altLang="en-US"/>
              </a:p>
            </p:txBody>
          </p:sp>
          <p:sp>
            <p:nvSpPr>
              <p:cNvPr id="28" name="直接连接符 83011"/>
              <p:cNvSpPr>
                <a:spLocks noChangeShapeType="1"/>
              </p:cNvSpPr>
              <p:nvPr/>
            </p:nvSpPr>
            <p:spPr bwMode="auto">
              <a:xfrm>
                <a:off x="1710" y="111"/>
                <a:ext cx="0" cy="418"/>
              </a:xfrm>
              <a:prstGeom prst="line">
                <a:avLst/>
              </a:prstGeom>
              <a:noFill/>
              <a:ln w="9525">
                <a:solidFill>
                  <a:schemeClr val="folHlink"/>
                </a:solidFill>
                <a:round/>
                <a:headEnd/>
                <a:tailEnd/>
              </a:ln>
            </p:spPr>
            <p:txBody>
              <a:bodyPr/>
              <a:lstStyle/>
              <a:p>
                <a:endParaRPr lang="zh-CN" altLang="en-US"/>
              </a:p>
            </p:txBody>
          </p:sp>
          <p:sp>
            <p:nvSpPr>
              <p:cNvPr id="29" name="直接连接符 83012"/>
              <p:cNvSpPr>
                <a:spLocks noChangeShapeType="1"/>
              </p:cNvSpPr>
              <p:nvPr/>
            </p:nvSpPr>
            <p:spPr bwMode="auto">
              <a:xfrm>
                <a:off x="1938" y="111"/>
                <a:ext cx="0" cy="418"/>
              </a:xfrm>
              <a:prstGeom prst="line">
                <a:avLst/>
              </a:prstGeom>
              <a:noFill/>
              <a:ln w="9525">
                <a:solidFill>
                  <a:schemeClr val="folHlink"/>
                </a:solidFill>
                <a:round/>
                <a:headEnd/>
                <a:tailEnd/>
              </a:ln>
            </p:spPr>
            <p:txBody>
              <a:bodyPr/>
              <a:lstStyle/>
              <a:p>
                <a:endParaRPr lang="zh-CN" altLang="en-US"/>
              </a:p>
            </p:txBody>
          </p:sp>
          <p:sp>
            <p:nvSpPr>
              <p:cNvPr id="30" name="直接连接符 83013"/>
              <p:cNvSpPr>
                <a:spLocks noChangeShapeType="1"/>
              </p:cNvSpPr>
              <p:nvPr/>
            </p:nvSpPr>
            <p:spPr bwMode="auto">
              <a:xfrm>
                <a:off x="2166" y="111"/>
                <a:ext cx="0" cy="418"/>
              </a:xfrm>
              <a:prstGeom prst="line">
                <a:avLst/>
              </a:prstGeom>
              <a:noFill/>
              <a:ln w="9525">
                <a:solidFill>
                  <a:schemeClr val="folHlink"/>
                </a:solidFill>
                <a:round/>
                <a:headEnd/>
                <a:tailEnd/>
              </a:ln>
            </p:spPr>
            <p:txBody>
              <a:bodyPr/>
              <a:lstStyle/>
              <a:p>
                <a:endParaRPr lang="zh-CN" altLang="en-US"/>
              </a:p>
            </p:txBody>
          </p:sp>
          <p:sp>
            <p:nvSpPr>
              <p:cNvPr id="31" name="直接连接符 83014"/>
              <p:cNvSpPr>
                <a:spLocks noChangeShapeType="1"/>
              </p:cNvSpPr>
              <p:nvPr/>
            </p:nvSpPr>
            <p:spPr bwMode="auto">
              <a:xfrm>
                <a:off x="2394" y="111"/>
                <a:ext cx="0" cy="418"/>
              </a:xfrm>
              <a:prstGeom prst="line">
                <a:avLst/>
              </a:prstGeom>
              <a:noFill/>
              <a:ln w="9525">
                <a:solidFill>
                  <a:schemeClr val="folHlink"/>
                </a:solidFill>
                <a:round/>
                <a:headEnd/>
                <a:tailEnd/>
              </a:ln>
            </p:spPr>
            <p:txBody>
              <a:bodyPr/>
              <a:lstStyle/>
              <a:p>
                <a:endParaRPr lang="zh-CN" altLang="en-US"/>
              </a:p>
            </p:txBody>
          </p:sp>
          <p:sp>
            <p:nvSpPr>
              <p:cNvPr id="32" name="直接连接符 83015"/>
              <p:cNvSpPr>
                <a:spLocks noChangeShapeType="1"/>
              </p:cNvSpPr>
              <p:nvPr/>
            </p:nvSpPr>
            <p:spPr bwMode="auto">
              <a:xfrm>
                <a:off x="2622" y="111"/>
                <a:ext cx="0" cy="418"/>
              </a:xfrm>
              <a:prstGeom prst="line">
                <a:avLst/>
              </a:prstGeom>
              <a:noFill/>
              <a:ln w="9525">
                <a:solidFill>
                  <a:schemeClr val="folHlink"/>
                </a:solidFill>
                <a:round/>
                <a:headEnd/>
                <a:tailEnd/>
              </a:ln>
            </p:spPr>
            <p:txBody>
              <a:bodyPr/>
              <a:lstStyle/>
              <a:p>
                <a:endParaRPr lang="zh-CN" altLang="en-US"/>
              </a:p>
            </p:txBody>
          </p:sp>
          <p:sp>
            <p:nvSpPr>
              <p:cNvPr id="33" name="直接连接符 83016"/>
              <p:cNvSpPr>
                <a:spLocks noChangeShapeType="1"/>
              </p:cNvSpPr>
              <p:nvPr/>
            </p:nvSpPr>
            <p:spPr bwMode="auto">
              <a:xfrm>
                <a:off x="2850" y="111"/>
                <a:ext cx="0" cy="418"/>
              </a:xfrm>
              <a:prstGeom prst="line">
                <a:avLst/>
              </a:prstGeom>
              <a:noFill/>
              <a:ln w="9525">
                <a:solidFill>
                  <a:schemeClr val="folHlink"/>
                </a:solidFill>
                <a:round/>
                <a:headEnd/>
                <a:tailEnd/>
              </a:ln>
            </p:spPr>
            <p:txBody>
              <a:bodyPr/>
              <a:lstStyle/>
              <a:p>
                <a:endParaRPr lang="zh-CN" altLang="en-US"/>
              </a:p>
            </p:txBody>
          </p:sp>
          <p:sp>
            <p:nvSpPr>
              <p:cNvPr id="34" name="直接连接符 83017"/>
              <p:cNvSpPr>
                <a:spLocks noChangeShapeType="1"/>
              </p:cNvSpPr>
              <p:nvPr/>
            </p:nvSpPr>
            <p:spPr bwMode="auto">
              <a:xfrm>
                <a:off x="3078" y="111"/>
                <a:ext cx="0" cy="418"/>
              </a:xfrm>
              <a:prstGeom prst="line">
                <a:avLst/>
              </a:prstGeom>
              <a:noFill/>
              <a:ln w="9525">
                <a:solidFill>
                  <a:schemeClr val="folHlink"/>
                </a:solidFill>
                <a:round/>
                <a:headEnd/>
                <a:tailEnd/>
              </a:ln>
            </p:spPr>
            <p:txBody>
              <a:bodyPr/>
              <a:lstStyle/>
              <a:p>
                <a:endParaRPr lang="zh-CN" altLang="en-US"/>
              </a:p>
            </p:txBody>
          </p:sp>
          <p:sp>
            <p:nvSpPr>
              <p:cNvPr id="35" name="直接连接符 83018"/>
              <p:cNvSpPr>
                <a:spLocks noChangeShapeType="1"/>
              </p:cNvSpPr>
              <p:nvPr/>
            </p:nvSpPr>
            <p:spPr bwMode="auto">
              <a:xfrm>
                <a:off x="3306" y="111"/>
                <a:ext cx="0" cy="418"/>
              </a:xfrm>
              <a:prstGeom prst="line">
                <a:avLst/>
              </a:prstGeom>
              <a:noFill/>
              <a:ln w="9525">
                <a:solidFill>
                  <a:schemeClr val="folHlink"/>
                </a:solidFill>
                <a:round/>
                <a:headEnd/>
                <a:tailEnd/>
              </a:ln>
            </p:spPr>
            <p:txBody>
              <a:bodyPr/>
              <a:lstStyle/>
              <a:p>
                <a:endParaRPr lang="zh-CN" altLang="en-US"/>
              </a:p>
            </p:txBody>
          </p:sp>
        </p:grpSp>
        <p:grpSp>
          <p:nvGrpSpPr>
            <p:cNvPr id="9" name="组合 83019"/>
            <p:cNvGrpSpPr>
              <a:grpSpLocks/>
            </p:cNvGrpSpPr>
            <p:nvPr userDrawn="1"/>
          </p:nvGrpSpPr>
          <p:grpSpPr bwMode="auto">
            <a:xfrm>
              <a:off x="363" y="1"/>
              <a:ext cx="4919" cy="1034"/>
              <a:chOff x="1208" y="109"/>
              <a:chExt cx="2098" cy="423"/>
            </a:xfrm>
          </p:grpSpPr>
          <p:sp>
            <p:nvSpPr>
              <p:cNvPr id="10" name="直接连接符 83020"/>
              <p:cNvSpPr>
                <a:spLocks noChangeShapeType="1"/>
              </p:cNvSpPr>
              <p:nvPr/>
            </p:nvSpPr>
            <p:spPr bwMode="auto">
              <a:xfrm>
                <a:off x="2850" y="110"/>
                <a:ext cx="0" cy="142"/>
              </a:xfrm>
              <a:prstGeom prst="line">
                <a:avLst/>
              </a:prstGeom>
              <a:noFill/>
              <a:ln w="9525">
                <a:solidFill>
                  <a:schemeClr val="hlink"/>
                </a:solidFill>
                <a:round/>
                <a:headEnd/>
                <a:tailEnd/>
              </a:ln>
            </p:spPr>
            <p:txBody>
              <a:bodyPr/>
              <a:lstStyle/>
              <a:p>
                <a:endParaRPr lang="zh-CN" altLang="en-US"/>
              </a:p>
            </p:txBody>
          </p:sp>
          <p:sp>
            <p:nvSpPr>
              <p:cNvPr id="11" name="直接连接符 83021"/>
              <p:cNvSpPr>
                <a:spLocks noChangeShapeType="1"/>
              </p:cNvSpPr>
              <p:nvPr/>
            </p:nvSpPr>
            <p:spPr bwMode="auto">
              <a:xfrm>
                <a:off x="2972" y="332"/>
                <a:ext cx="70" cy="0"/>
              </a:xfrm>
              <a:prstGeom prst="line">
                <a:avLst/>
              </a:prstGeom>
              <a:noFill/>
              <a:ln w="9525">
                <a:solidFill>
                  <a:schemeClr val="hlink"/>
                </a:solidFill>
                <a:round/>
                <a:headEnd/>
                <a:tailEnd/>
              </a:ln>
            </p:spPr>
            <p:txBody>
              <a:bodyPr/>
              <a:lstStyle/>
              <a:p>
                <a:endParaRPr lang="zh-CN" altLang="en-US"/>
              </a:p>
            </p:txBody>
          </p:sp>
          <p:sp>
            <p:nvSpPr>
              <p:cNvPr id="12" name="直接连接符 83022"/>
              <p:cNvSpPr>
                <a:spLocks noChangeShapeType="1"/>
              </p:cNvSpPr>
              <p:nvPr/>
            </p:nvSpPr>
            <p:spPr bwMode="auto">
              <a:xfrm>
                <a:off x="3078" y="350"/>
                <a:ext cx="0" cy="28"/>
              </a:xfrm>
              <a:prstGeom prst="line">
                <a:avLst/>
              </a:prstGeom>
              <a:noFill/>
              <a:ln w="9525">
                <a:solidFill>
                  <a:schemeClr val="hlink"/>
                </a:solidFill>
                <a:round/>
                <a:headEnd/>
                <a:tailEnd/>
              </a:ln>
            </p:spPr>
            <p:txBody>
              <a:bodyPr/>
              <a:lstStyle/>
              <a:p>
                <a:endParaRPr lang="zh-CN" altLang="en-US"/>
              </a:p>
            </p:txBody>
          </p:sp>
          <p:sp>
            <p:nvSpPr>
              <p:cNvPr id="13" name="直接连接符 83023"/>
              <p:cNvSpPr>
                <a:spLocks noChangeShapeType="1"/>
              </p:cNvSpPr>
              <p:nvPr/>
            </p:nvSpPr>
            <p:spPr bwMode="auto">
              <a:xfrm>
                <a:off x="3306" y="450"/>
                <a:ext cx="0" cy="79"/>
              </a:xfrm>
              <a:prstGeom prst="line">
                <a:avLst/>
              </a:prstGeom>
              <a:noFill/>
              <a:ln w="9525">
                <a:solidFill>
                  <a:schemeClr val="hlink"/>
                </a:solidFill>
                <a:round/>
                <a:headEnd/>
                <a:tailEnd/>
              </a:ln>
            </p:spPr>
            <p:txBody>
              <a:bodyPr/>
              <a:lstStyle/>
              <a:p>
                <a:endParaRPr lang="zh-CN" altLang="en-US"/>
              </a:p>
            </p:txBody>
          </p:sp>
          <p:sp>
            <p:nvSpPr>
              <p:cNvPr id="14" name="直接连接符 83024"/>
              <p:cNvSpPr>
                <a:spLocks noChangeShapeType="1"/>
              </p:cNvSpPr>
              <p:nvPr/>
            </p:nvSpPr>
            <p:spPr bwMode="auto">
              <a:xfrm>
                <a:off x="2166" y="114"/>
                <a:ext cx="0" cy="62"/>
              </a:xfrm>
              <a:prstGeom prst="line">
                <a:avLst/>
              </a:prstGeom>
              <a:noFill/>
              <a:ln w="9525">
                <a:solidFill>
                  <a:schemeClr val="hlink"/>
                </a:solidFill>
                <a:round/>
                <a:headEnd/>
                <a:tailEnd/>
              </a:ln>
            </p:spPr>
            <p:txBody>
              <a:bodyPr/>
              <a:lstStyle/>
              <a:p>
                <a:endParaRPr lang="zh-CN" altLang="en-US"/>
              </a:p>
            </p:txBody>
          </p:sp>
          <p:sp>
            <p:nvSpPr>
              <p:cNvPr id="15" name="直接连接符 83025"/>
              <p:cNvSpPr>
                <a:spLocks noChangeShapeType="1"/>
              </p:cNvSpPr>
              <p:nvPr/>
            </p:nvSpPr>
            <p:spPr bwMode="auto">
              <a:xfrm>
                <a:off x="1938" y="111"/>
                <a:ext cx="0" cy="337"/>
              </a:xfrm>
              <a:prstGeom prst="line">
                <a:avLst/>
              </a:prstGeom>
              <a:noFill/>
              <a:ln w="9525">
                <a:solidFill>
                  <a:schemeClr val="hlink"/>
                </a:solidFill>
                <a:round/>
                <a:headEnd/>
                <a:tailEnd/>
              </a:ln>
            </p:spPr>
            <p:txBody>
              <a:bodyPr/>
              <a:lstStyle/>
              <a:p>
                <a:endParaRPr lang="zh-CN" altLang="en-US"/>
              </a:p>
            </p:txBody>
          </p:sp>
          <p:sp>
            <p:nvSpPr>
              <p:cNvPr id="16" name="直接连接符 83026"/>
              <p:cNvSpPr>
                <a:spLocks noChangeShapeType="1"/>
              </p:cNvSpPr>
              <p:nvPr/>
            </p:nvSpPr>
            <p:spPr bwMode="auto">
              <a:xfrm flipH="1">
                <a:off x="1912" y="332"/>
                <a:ext cx="68" cy="0"/>
              </a:xfrm>
              <a:prstGeom prst="line">
                <a:avLst/>
              </a:prstGeom>
              <a:noFill/>
              <a:ln w="9525">
                <a:solidFill>
                  <a:schemeClr val="hlink"/>
                </a:solidFill>
                <a:round/>
                <a:headEnd/>
                <a:tailEnd/>
              </a:ln>
            </p:spPr>
            <p:txBody>
              <a:bodyPr/>
              <a:lstStyle/>
              <a:p>
                <a:endParaRPr lang="zh-CN" altLang="en-US"/>
              </a:p>
            </p:txBody>
          </p:sp>
          <p:sp>
            <p:nvSpPr>
              <p:cNvPr id="17" name="直接连接符 83027"/>
              <p:cNvSpPr>
                <a:spLocks noChangeShapeType="1"/>
              </p:cNvSpPr>
              <p:nvPr/>
            </p:nvSpPr>
            <p:spPr bwMode="auto">
              <a:xfrm>
                <a:off x="1778" y="332"/>
                <a:ext cx="60" cy="0"/>
              </a:xfrm>
              <a:prstGeom prst="line">
                <a:avLst/>
              </a:prstGeom>
              <a:noFill/>
              <a:ln w="9525">
                <a:solidFill>
                  <a:schemeClr val="hlink"/>
                </a:solidFill>
                <a:round/>
                <a:headEnd/>
                <a:tailEnd/>
              </a:ln>
            </p:spPr>
            <p:txBody>
              <a:bodyPr/>
              <a:lstStyle/>
              <a:p>
                <a:endParaRPr lang="zh-CN" altLang="en-US"/>
              </a:p>
            </p:txBody>
          </p:sp>
          <p:sp>
            <p:nvSpPr>
              <p:cNvPr id="18" name="直接连接符 83028"/>
              <p:cNvSpPr>
                <a:spLocks noChangeShapeType="1"/>
              </p:cNvSpPr>
              <p:nvPr/>
            </p:nvSpPr>
            <p:spPr bwMode="auto">
              <a:xfrm flipH="1">
                <a:off x="1578" y="332"/>
                <a:ext cx="82" cy="0"/>
              </a:xfrm>
              <a:prstGeom prst="line">
                <a:avLst/>
              </a:prstGeom>
              <a:noFill/>
              <a:ln w="9525">
                <a:solidFill>
                  <a:schemeClr val="hlink"/>
                </a:solidFill>
                <a:round/>
                <a:headEnd/>
                <a:tailEnd/>
              </a:ln>
            </p:spPr>
            <p:txBody>
              <a:bodyPr/>
              <a:lstStyle/>
              <a:p>
                <a:endParaRPr lang="zh-CN" altLang="en-US"/>
              </a:p>
            </p:txBody>
          </p:sp>
          <p:sp>
            <p:nvSpPr>
              <p:cNvPr id="19" name="直接连接符 83029"/>
              <p:cNvSpPr>
                <a:spLocks noChangeShapeType="1"/>
              </p:cNvSpPr>
              <p:nvPr/>
            </p:nvSpPr>
            <p:spPr bwMode="auto">
              <a:xfrm>
                <a:off x="1208" y="332"/>
                <a:ext cx="348" cy="0"/>
              </a:xfrm>
              <a:prstGeom prst="line">
                <a:avLst/>
              </a:prstGeom>
              <a:noFill/>
              <a:ln w="9525">
                <a:solidFill>
                  <a:schemeClr val="hlink"/>
                </a:solidFill>
                <a:round/>
                <a:headEnd/>
                <a:tailEnd/>
              </a:ln>
            </p:spPr>
            <p:txBody>
              <a:bodyPr/>
              <a:lstStyle/>
              <a:p>
                <a:endParaRPr lang="zh-CN" altLang="en-US"/>
              </a:p>
            </p:txBody>
          </p:sp>
          <p:sp>
            <p:nvSpPr>
              <p:cNvPr id="20" name="直接连接符 83030"/>
              <p:cNvSpPr>
                <a:spLocks noChangeShapeType="1"/>
              </p:cNvSpPr>
              <p:nvPr/>
            </p:nvSpPr>
            <p:spPr bwMode="auto">
              <a:xfrm>
                <a:off x="1480" y="234"/>
                <a:ext cx="0" cy="298"/>
              </a:xfrm>
              <a:prstGeom prst="line">
                <a:avLst/>
              </a:prstGeom>
              <a:noFill/>
              <a:ln w="9525">
                <a:solidFill>
                  <a:schemeClr val="hlink"/>
                </a:solidFill>
                <a:round/>
                <a:headEnd/>
                <a:tailEnd/>
              </a:ln>
            </p:spPr>
            <p:txBody>
              <a:bodyPr/>
              <a:lstStyle/>
              <a:p>
                <a:endParaRPr lang="zh-CN" altLang="en-US"/>
              </a:p>
            </p:txBody>
          </p:sp>
          <p:sp>
            <p:nvSpPr>
              <p:cNvPr id="21" name="直接连接符 83031"/>
              <p:cNvSpPr>
                <a:spLocks noChangeShapeType="1"/>
              </p:cNvSpPr>
              <p:nvPr/>
            </p:nvSpPr>
            <p:spPr bwMode="auto">
              <a:xfrm>
                <a:off x="1254" y="252"/>
                <a:ext cx="0" cy="156"/>
              </a:xfrm>
              <a:prstGeom prst="line">
                <a:avLst/>
              </a:prstGeom>
              <a:noFill/>
              <a:ln w="9525">
                <a:solidFill>
                  <a:schemeClr val="hlink"/>
                </a:solidFill>
                <a:round/>
                <a:headEnd/>
                <a:tailEnd/>
              </a:ln>
            </p:spPr>
            <p:txBody>
              <a:bodyPr/>
              <a:lstStyle/>
              <a:p>
                <a:endParaRPr lang="zh-CN" altLang="en-US"/>
              </a:p>
            </p:txBody>
          </p:sp>
          <p:sp>
            <p:nvSpPr>
              <p:cNvPr id="22" name="直接连接符 83032"/>
              <p:cNvSpPr>
                <a:spLocks noChangeShapeType="1"/>
              </p:cNvSpPr>
              <p:nvPr/>
            </p:nvSpPr>
            <p:spPr bwMode="auto">
              <a:xfrm flipH="1" flipV="1">
                <a:off x="1482" y="109"/>
                <a:ext cx="0" cy="27"/>
              </a:xfrm>
              <a:prstGeom prst="line">
                <a:avLst/>
              </a:prstGeom>
              <a:noFill/>
              <a:ln w="9525">
                <a:solidFill>
                  <a:schemeClr val="hlink"/>
                </a:solidFill>
                <a:round/>
                <a:headEnd/>
                <a:tailEnd/>
              </a:ln>
            </p:spPr>
            <p:txBody>
              <a:bodyPr/>
              <a:lstStyle/>
              <a:p>
                <a:endParaRPr lang="zh-CN" altLang="en-US"/>
              </a:p>
            </p:txBody>
          </p:sp>
          <p:sp>
            <p:nvSpPr>
              <p:cNvPr id="23" name="直接连接符 83033"/>
              <p:cNvSpPr>
                <a:spLocks noChangeShapeType="1"/>
              </p:cNvSpPr>
              <p:nvPr/>
            </p:nvSpPr>
            <p:spPr bwMode="auto">
              <a:xfrm>
                <a:off x="1710" y="180"/>
                <a:ext cx="0" cy="96"/>
              </a:xfrm>
              <a:prstGeom prst="line">
                <a:avLst/>
              </a:prstGeom>
              <a:noFill/>
              <a:ln w="9525">
                <a:solidFill>
                  <a:schemeClr val="hlink"/>
                </a:solidFill>
                <a:round/>
                <a:headEnd/>
                <a:tailEnd/>
              </a:ln>
            </p:spPr>
            <p:txBody>
              <a:bodyPr/>
              <a:lstStyle/>
              <a:p>
                <a:endParaRPr lang="zh-CN" altLang="en-US"/>
              </a:p>
            </p:txBody>
          </p:sp>
          <p:sp>
            <p:nvSpPr>
              <p:cNvPr id="24" name="直接连接符 83034"/>
              <p:cNvSpPr>
                <a:spLocks noChangeShapeType="1"/>
              </p:cNvSpPr>
              <p:nvPr/>
            </p:nvSpPr>
            <p:spPr bwMode="auto">
              <a:xfrm flipV="1">
                <a:off x="1710" y="111"/>
                <a:ext cx="0" cy="22"/>
              </a:xfrm>
              <a:prstGeom prst="line">
                <a:avLst/>
              </a:prstGeom>
              <a:noFill/>
              <a:ln w="9525">
                <a:solidFill>
                  <a:schemeClr val="hlink"/>
                </a:solidFill>
                <a:round/>
                <a:headEnd/>
                <a:tailEnd/>
              </a:ln>
            </p:spPr>
            <p:txBody>
              <a:bodyPr/>
              <a:lstStyle/>
              <a:p>
                <a:endParaRPr lang="zh-CN" altLang="en-US"/>
              </a:p>
            </p:txBody>
          </p:sp>
        </p:grpSp>
      </p:grpSp>
      <p:sp>
        <p:nvSpPr>
          <p:cNvPr id="92" name="矩形 83035"/>
          <p:cNvSpPr>
            <a:spLocks noChangeArrowheads="1"/>
          </p:cNvSpPr>
          <p:nvPr/>
        </p:nvSpPr>
        <p:spPr bwMode="auto">
          <a:xfrm>
            <a:off x="0" y="0"/>
            <a:ext cx="608013" cy="4876800"/>
          </a:xfrm>
          <a:prstGeom prst="rect">
            <a:avLst/>
          </a:prstGeom>
          <a:solidFill>
            <a:schemeClr val="accent1"/>
          </a:solidFill>
          <a:ln>
            <a:noFill/>
          </a:ln>
        </p:spPr>
        <p:txBody>
          <a:bodyPr wrap="none" anchor="ct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algn="ctr" eaLnBrk="1" hangingPunct="1">
              <a:defRPr/>
            </a:pPr>
            <a:endParaRPr lang="zh-TW" altLang="en-US" sz="2400" b="0">
              <a:solidFill>
                <a:schemeClr val="tx1"/>
              </a:solidFill>
              <a:latin typeface="Times New Roman" panose="02020603050405020304" pitchFamily="18" charset="0"/>
            </a:endParaRPr>
          </a:p>
        </p:txBody>
      </p:sp>
      <p:pic>
        <p:nvPicPr>
          <p:cNvPr id="93" name="图片 83036" descr="ai logo"/>
          <p:cNvPicPr>
            <a:picLocks noChangeAspect="1" noChangeArrowheads="1"/>
          </p:cNvPicPr>
          <p:nvPr/>
        </p:nvPicPr>
        <p:blipFill>
          <a:blip r:embed="rId2" cstate="print"/>
          <a:srcRect/>
          <a:stretch>
            <a:fillRect/>
          </a:stretch>
        </p:blipFill>
        <p:spPr bwMode="auto">
          <a:xfrm>
            <a:off x="5334000" y="3505200"/>
            <a:ext cx="3810000" cy="3032125"/>
          </a:xfrm>
          <a:prstGeom prst="rect">
            <a:avLst/>
          </a:prstGeom>
          <a:noFill/>
          <a:ln w="9525">
            <a:noFill/>
            <a:miter lim="800000"/>
            <a:headEnd/>
            <a:tailEnd/>
          </a:ln>
        </p:spPr>
      </p:pic>
      <p:sp>
        <p:nvSpPr>
          <p:cNvPr id="94" name="矩形 83037"/>
          <p:cNvSpPr>
            <a:spLocks noChangeArrowheads="1"/>
          </p:cNvSpPr>
          <p:nvPr/>
        </p:nvSpPr>
        <p:spPr bwMode="auto">
          <a:xfrm>
            <a:off x="76200" y="762000"/>
            <a:ext cx="8991600" cy="838200"/>
          </a:xfrm>
          <a:prstGeom prst="rect">
            <a:avLst/>
          </a:prstGeom>
          <a:noFill/>
          <a:ln w="57150">
            <a:solidFill>
              <a:schemeClr val="hlink"/>
            </a:solidFill>
            <a:miter lim="800000"/>
            <a:headEnd/>
            <a:tailEnd/>
          </a:ln>
        </p:spPr>
        <p:txBody>
          <a:bodyPr wrap="none" anchor="ct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algn="ctr" eaLnBrk="1" hangingPunct="1">
              <a:defRPr/>
            </a:pPr>
            <a:endParaRPr lang="zh-CN" altLang="zh-CN" sz="2400" b="0">
              <a:solidFill>
                <a:schemeClr val="tx1"/>
              </a:solidFill>
              <a:latin typeface="Arial" panose="020B0604020202020204" pitchFamily="34" charset="0"/>
              <a:ea typeface="宋体" panose="02010600030101010101" pitchFamily="2" charset="-122"/>
            </a:endParaRPr>
          </a:p>
        </p:txBody>
      </p:sp>
      <p:grpSp>
        <p:nvGrpSpPr>
          <p:cNvPr id="95" name="组合 83038"/>
          <p:cNvGrpSpPr>
            <a:grpSpLocks/>
          </p:cNvGrpSpPr>
          <p:nvPr/>
        </p:nvGrpSpPr>
        <p:grpSpPr bwMode="auto">
          <a:xfrm>
            <a:off x="304800" y="0"/>
            <a:ext cx="3276600" cy="2133600"/>
            <a:chOff x="336" y="0"/>
            <a:chExt cx="2064" cy="1344"/>
          </a:xfrm>
        </p:grpSpPr>
        <p:sp>
          <p:nvSpPr>
            <p:cNvPr id="96" name="矩形 83039"/>
            <p:cNvSpPr>
              <a:spLocks noChangeArrowheads="1"/>
            </p:cNvSpPr>
            <p:nvPr/>
          </p:nvSpPr>
          <p:spPr bwMode="auto">
            <a:xfrm>
              <a:off x="1008" y="672"/>
              <a:ext cx="336" cy="336"/>
            </a:xfrm>
            <a:prstGeom prst="rect">
              <a:avLst/>
            </a:prstGeom>
            <a:no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sp>
          <p:nvSpPr>
            <p:cNvPr id="97" name="矩形 83040"/>
            <p:cNvSpPr>
              <a:spLocks noChangeArrowheads="1"/>
            </p:cNvSpPr>
            <p:nvPr/>
          </p:nvSpPr>
          <p:spPr bwMode="auto">
            <a:xfrm>
              <a:off x="1344" y="1008"/>
              <a:ext cx="336" cy="336"/>
            </a:xfrm>
            <a:prstGeom prst="rect">
              <a:avLst/>
            </a:prstGeom>
            <a:no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sp>
          <p:nvSpPr>
            <p:cNvPr id="98" name="矩形 83041"/>
            <p:cNvSpPr>
              <a:spLocks noChangeArrowheads="1"/>
            </p:cNvSpPr>
            <p:nvPr/>
          </p:nvSpPr>
          <p:spPr bwMode="auto">
            <a:xfrm>
              <a:off x="1728" y="336"/>
              <a:ext cx="336" cy="336"/>
            </a:xfrm>
            <a:prstGeom prst="rect">
              <a:avLst/>
            </a:prstGeom>
            <a:no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sp>
          <p:nvSpPr>
            <p:cNvPr id="99" name="矩形 83042"/>
            <p:cNvSpPr>
              <a:spLocks noChangeArrowheads="1"/>
            </p:cNvSpPr>
            <p:nvPr/>
          </p:nvSpPr>
          <p:spPr bwMode="auto">
            <a:xfrm>
              <a:off x="2064" y="672"/>
              <a:ext cx="336" cy="336"/>
            </a:xfrm>
            <a:prstGeom prst="rect">
              <a:avLst/>
            </a:prstGeom>
            <a:no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sp>
          <p:nvSpPr>
            <p:cNvPr id="100" name="矩形 83043"/>
            <p:cNvSpPr>
              <a:spLocks noChangeArrowheads="1"/>
            </p:cNvSpPr>
            <p:nvPr/>
          </p:nvSpPr>
          <p:spPr bwMode="auto">
            <a:xfrm>
              <a:off x="672" y="336"/>
              <a:ext cx="336" cy="336"/>
            </a:xfrm>
            <a:prstGeom prst="rect">
              <a:avLst/>
            </a:prstGeom>
            <a:no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sp>
          <p:nvSpPr>
            <p:cNvPr id="101" name="矩形 83044"/>
            <p:cNvSpPr>
              <a:spLocks noChangeArrowheads="1"/>
            </p:cNvSpPr>
            <p:nvPr/>
          </p:nvSpPr>
          <p:spPr bwMode="auto">
            <a:xfrm>
              <a:off x="336" y="0"/>
              <a:ext cx="336" cy="336"/>
            </a:xfrm>
            <a:prstGeom prst="rect">
              <a:avLst/>
            </a:prstGeom>
            <a:no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grpSp>
      <p:sp>
        <p:nvSpPr>
          <p:cNvPr id="102" name="矩形 83045"/>
          <p:cNvSpPr>
            <a:spLocks noChangeArrowheads="1"/>
          </p:cNvSpPr>
          <p:nvPr/>
        </p:nvSpPr>
        <p:spPr bwMode="auto">
          <a:xfrm>
            <a:off x="1371600" y="1066800"/>
            <a:ext cx="533400" cy="533400"/>
          </a:xfrm>
          <a:prstGeom prst="rect">
            <a:avLst/>
          </a:prstGeom>
          <a:solidFill>
            <a:schemeClr val="accent2"/>
          </a:solid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sp>
        <p:nvSpPr>
          <p:cNvPr id="103" name="矩形 83046"/>
          <p:cNvSpPr>
            <a:spLocks noChangeArrowheads="1"/>
          </p:cNvSpPr>
          <p:nvPr/>
        </p:nvSpPr>
        <p:spPr bwMode="auto">
          <a:xfrm>
            <a:off x="1905000" y="1600200"/>
            <a:ext cx="533400" cy="533400"/>
          </a:xfrm>
          <a:prstGeom prst="rect">
            <a:avLst/>
          </a:prstGeom>
          <a:solidFill>
            <a:schemeClr val="accent1"/>
          </a:solid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sp>
        <p:nvSpPr>
          <p:cNvPr id="104" name="矩形 83047"/>
          <p:cNvSpPr>
            <a:spLocks noChangeArrowheads="1"/>
          </p:cNvSpPr>
          <p:nvPr/>
        </p:nvSpPr>
        <p:spPr bwMode="auto">
          <a:xfrm>
            <a:off x="2514600" y="533400"/>
            <a:ext cx="533400" cy="533400"/>
          </a:xfrm>
          <a:prstGeom prst="rect">
            <a:avLst/>
          </a:prstGeom>
          <a:solidFill>
            <a:schemeClr val="accent1"/>
          </a:solid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sp>
        <p:nvSpPr>
          <p:cNvPr id="105" name="矩形 83048"/>
          <p:cNvSpPr>
            <a:spLocks noChangeArrowheads="1"/>
          </p:cNvSpPr>
          <p:nvPr/>
        </p:nvSpPr>
        <p:spPr bwMode="auto">
          <a:xfrm>
            <a:off x="3068638" y="1066800"/>
            <a:ext cx="588962" cy="609600"/>
          </a:xfrm>
          <a:prstGeom prst="rect">
            <a:avLst/>
          </a:prstGeom>
          <a:solidFill>
            <a:schemeClr val="bg2"/>
          </a:solid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sp>
        <p:nvSpPr>
          <p:cNvPr id="106" name="矩形 83049"/>
          <p:cNvSpPr>
            <a:spLocks noChangeArrowheads="1"/>
          </p:cNvSpPr>
          <p:nvPr/>
        </p:nvSpPr>
        <p:spPr bwMode="auto">
          <a:xfrm>
            <a:off x="838200" y="533400"/>
            <a:ext cx="533400" cy="533400"/>
          </a:xfrm>
          <a:prstGeom prst="rect">
            <a:avLst/>
          </a:prstGeom>
          <a:solidFill>
            <a:schemeClr val="tx2"/>
          </a:solid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sp>
        <p:nvSpPr>
          <p:cNvPr id="107" name="矩形 83050"/>
          <p:cNvSpPr>
            <a:spLocks noChangeArrowheads="1"/>
          </p:cNvSpPr>
          <p:nvPr/>
        </p:nvSpPr>
        <p:spPr bwMode="auto">
          <a:xfrm>
            <a:off x="304800" y="0"/>
            <a:ext cx="533400" cy="533400"/>
          </a:xfrm>
          <a:prstGeom prst="rect">
            <a:avLst/>
          </a:prstGeom>
          <a:solidFill>
            <a:schemeClr val="bg2"/>
          </a:solid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grpSp>
        <p:nvGrpSpPr>
          <p:cNvPr id="108" name="组合 83051"/>
          <p:cNvGrpSpPr>
            <a:grpSpLocks/>
          </p:cNvGrpSpPr>
          <p:nvPr/>
        </p:nvGrpSpPr>
        <p:grpSpPr bwMode="auto">
          <a:xfrm>
            <a:off x="3048000" y="3352800"/>
            <a:ext cx="3276600" cy="211138"/>
            <a:chOff x="1824" y="2640"/>
            <a:chExt cx="2064" cy="133"/>
          </a:xfrm>
        </p:grpSpPr>
        <p:sp>
          <p:nvSpPr>
            <p:cNvPr id="109" name="直接连接符 83052"/>
            <p:cNvSpPr>
              <a:spLocks noChangeShapeType="1"/>
            </p:cNvSpPr>
            <p:nvPr/>
          </p:nvSpPr>
          <p:spPr bwMode="auto">
            <a:xfrm>
              <a:off x="1824" y="2711"/>
              <a:ext cx="2064" cy="0"/>
            </a:xfrm>
            <a:prstGeom prst="line">
              <a:avLst/>
            </a:prstGeom>
            <a:noFill/>
            <a:ln w="38100">
              <a:solidFill>
                <a:schemeClr val="hlink"/>
              </a:solidFill>
              <a:round/>
              <a:headEnd/>
              <a:tailEnd/>
            </a:ln>
          </p:spPr>
          <p:txBody>
            <a:bodyPr/>
            <a:lstStyle/>
            <a:p>
              <a:endParaRPr lang="zh-CN" altLang="en-US"/>
            </a:p>
          </p:txBody>
        </p:sp>
        <p:sp>
          <p:nvSpPr>
            <p:cNvPr id="110" name="矩形 83053"/>
            <p:cNvSpPr>
              <a:spLocks noChangeArrowheads="1"/>
            </p:cNvSpPr>
            <p:nvPr/>
          </p:nvSpPr>
          <p:spPr bwMode="auto">
            <a:xfrm>
              <a:off x="2592" y="2640"/>
              <a:ext cx="133" cy="133"/>
            </a:xfrm>
            <a:prstGeom prst="rect">
              <a:avLst/>
            </a:prstGeom>
            <a:solidFill>
              <a:schemeClr val="accent2"/>
            </a:solidFill>
            <a:ln w="28575">
              <a:solidFill>
                <a:schemeClr val="hlink"/>
              </a:solidFill>
              <a:miter lim="800000"/>
              <a:headEnd/>
              <a:tailEnd/>
            </a:ln>
          </p:spPr>
          <p:txBody>
            <a:bodyPr wrap="none" anchor="ct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algn="ctr" eaLnBrk="1" hangingPunct="1">
                <a:defRPr/>
              </a:pPr>
              <a:endParaRPr lang="zh-CN" altLang="zh-CN" sz="2400" b="0">
                <a:solidFill>
                  <a:schemeClr val="tx1"/>
                </a:solidFill>
                <a:latin typeface="Arial" panose="020B0604020202020204" pitchFamily="34" charset="0"/>
                <a:ea typeface="宋体" panose="02010600030101010101" pitchFamily="2" charset="-122"/>
              </a:endParaRPr>
            </a:p>
          </p:txBody>
        </p:sp>
        <p:sp>
          <p:nvSpPr>
            <p:cNvPr id="111" name="矩形 83054"/>
            <p:cNvSpPr>
              <a:spLocks noChangeArrowheads="1"/>
            </p:cNvSpPr>
            <p:nvPr/>
          </p:nvSpPr>
          <p:spPr bwMode="auto">
            <a:xfrm>
              <a:off x="2784" y="2640"/>
              <a:ext cx="133" cy="133"/>
            </a:xfrm>
            <a:prstGeom prst="rect">
              <a:avLst/>
            </a:prstGeom>
            <a:solidFill>
              <a:schemeClr val="bg2"/>
            </a:solidFill>
            <a:ln w="28575">
              <a:solidFill>
                <a:schemeClr val="hlink"/>
              </a:solidFill>
              <a:miter lim="800000"/>
              <a:headEnd/>
              <a:tailEnd/>
            </a:ln>
          </p:spPr>
          <p:txBody>
            <a:bodyPr wrap="none" anchor="ct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algn="ctr" eaLnBrk="1" hangingPunct="1">
                <a:defRPr/>
              </a:pPr>
              <a:endParaRPr lang="zh-CN" altLang="zh-CN" sz="2400" b="0">
                <a:solidFill>
                  <a:schemeClr val="tx1"/>
                </a:solidFill>
                <a:latin typeface="Arial" panose="020B0604020202020204" pitchFamily="34" charset="0"/>
                <a:ea typeface="宋体" panose="02010600030101010101" pitchFamily="2" charset="-122"/>
              </a:endParaRPr>
            </a:p>
          </p:txBody>
        </p:sp>
        <p:sp>
          <p:nvSpPr>
            <p:cNvPr id="112" name="矩形 83055"/>
            <p:cNvSpPr>
              <a:spLocks noChangeArrowheads="1"/>
            </p:cNvSpPr>
            <p:nvPr/>
          </p:nvSpPr>
          <p:spPr bwMode="auto">
            <a:xfrm>
              <a:off x="2976" y="2640"/>
              <a:ext cx="133" cy="133"/>
            </a:xfrm>
            <a:prstGeom prst="rect">
              <a:avLst/>
            </a:prstGeom>
            <a:solidFill>
              <a:schemeClr val="accent1"/>
            </a:solidFill>
            <a:ln w="28575">
              <a:solidFill>
                <a:schemeClr val="hlink"/>
              </a:solidFill>
              <a:miter lim="800000"/>
              <a:headEnd/>
              <a:tailEnd/>
            </a:ln>
          </p:spPr>
          <p:txBody>
            <a:bodyPr wrap="none" anchor="ct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algn="ctr" eaLnBrk="1" hangingPunct="1">
                <a:defRPr/>
              </a:pPr>
              <a:endParaRPr lang="zh-CN" altLang="zh-CN" sz="2400" b="0">
                <a:solidFill>
                  <a:schemeClr val="tx1"/>
                </a:solidFill>
                <a:latin typeface="Arial" panose="020B0604020202020204" pitchFamily="34" charset="0"/>
                <a:ea typeface="宋体" panose="02010600030101010101" pitchFamily="2" charset="-122"/>
              </a:endParaRPr>
            </a:p>
          </p:txBody>
        </p:sp>
      </p:grpSp>
      <p:pic>
        <p:nvPicPr>
          <p:cNvPr id="113" name="图片 83056" descr="earth"/>
          <p:cNvPicPr>
            <a:picLocks noChangeAspect="1" noChangeArrowheads="1"/>
          </p:cNvPicPr>
          <p:nvPr/>
        </p:nvPicPr>
        <p:blipFill>
          <a:blip r:embed="rId3" cstate="print">
            <a:clrChange>
              <a:clrFrom>
                <a:srgbClr val="000000"/>
              </a:clrFrom>
              <a:clrTo>
                <a:srgbClr val="000000">
                  <a:alpha val="0"/>
                </a:srgbClr>
              </a:clrTo>
            </a:clrChange>
          </a:blip>
          <a:srcRect/>
          <a:stretch>
            <a:fillRect/>
          </a:stretch>
        </p:blipFill>
        <p:spPr bwMode="auto">
          <a:xfrm>
            <a:off x="7772400" y="609600"/>
            <a:ext cx="914400" cy="854075"/>
          </a:xfrm>
          <a:prstGeom prst="rect">
            <a:avLst/>
          </a:prstGeom>
          <a:noFill/>
          <a:ln w="9525">
            <a:noFill/>
            <a:miter lim="800000"/>
            <a:headEnd/>
            <a:tailEnd/>
          </a:ln>
        </p:spPr>
      </p:pic>
      <p:sp>
        <p:nvSpPr>
          <p:cNvPr id="114" name="矩形 83057"/>
          <p:cNvSpPr>
            <a:spLocks noChangeArrowheads="1"/>
          </p:cNvSpPr>
          <p:nvPr userDrawn="1"/>
        </p:nvSpPr>
        <p:spPr bwMode="auto">
          <a:xfrm>
            <a:off x="0" y="762000"/>
            <a:ext cx="9144000" cy="838200"/>
          </a:xfrm>
          <a:prstGeom prst="rect">
            <a:avLst/>
          </a:prstGeom>
          <a:noFill/>
          <a:ln w="57150">
            <a:solidFill>
              <a:schemeClr val="hlink"/>
            </a:solidFill>
            <a:miter lim="800000"/>
            <a:headEnd/>
            <a:tailEnd/>
          </a:ln>
        </p:spPr>
        <p:txBody>
          <a:bodyPr wrap="none" anchor="ct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algn="ctr" eaLnBrk="1" hangingPunct="1">
              <a:defRPr/>
            </a:pPr>
            <a:endParaRPr lang="zh-CN" altLang="zh-CN" sz="2400" b="0">
              <a:solidFill>
                <a:schemeClr val="tx1"/>
              </a:solidFill>
              <a:latin typeface="Arial" panose="020B0604020202020204" pitchFamily="34" charset="0"/>
              <a:ea typeface="宋体" panose="02010600030101010101" pitchFamily="2" charset="-122"/>
            </a:endParaRPr>
          </a:p>
        </p:txBody>
      </p:sp>
      <p:grpSp>
        <p:nvGrpSpPr>
          <p:cNvPr id="115" name="组合 83058"/>
          <p:cNvGrpSpPr>
            <a:grpSpLocks/>
          </p:cNvGrpSpPr>
          <p:nvPr userDrawn="1"/>
        </p:nvGrpSpPr>
        <p:grpSpPr bwMode="auto">
          <a:xfrm>
            <a:off x="304800" y="0"/>
            <a:ext cx="3276600" cy="2133600"/>
            <a:chOff x="336" y="0"/>
            <a:chExt cx="2064" cy="1344"/>
          </a:xfrm>
        </p:grpSpPr>
        <p:sp>
          <p:nvSpPr>
            <p:cNvPr id="116" name="矩形 83059"/>
            <p:cNvSpPr>
              <a:spLocks noChangeArrowheads="1"/>
            </p:cNvSpPr>
            <p:nvPr/>
          </p:nvSpPr>
          <p:spPr bwMode="auto">
            <a:xfrm>
              <a:off x="1008" y="672"/>
              <a:ext cx="336" cy="336"/>
            </a:xfrm>
            <a:prstGeom prst="rect">
              <a:avLst/>
            </a:prstGeom>
            <a:no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sp>
          <p:nvSpPr>
            <p:cNvPr id="117" name="矩形 83060"/>
            <p:cNvSpPr>
              <a:spLocks noChangeArrowheads="1"/>
            </p:cNvSpPr>
            <p:nvPr/>
          </p:nvSpPr>
          <p:spPr bwMode="auto">
            <a:xfrm>
              <a:off x="1344" y="1008"/>
              <a:ext cx="336" cy="336"/>
            </a:xfrm>
            <a:prstGeom prst="rect">
              <a:avLst/>
            </a:prstGeom>
            <a:no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sp>
          <p:nvSpPr>
            <p:cNvPr id="118" name="矩形 83061"/>
            <p:cNvSpPr>
              <a:spLocks noChangeArrowheads="1"/>
            </p:cNvSpPr>
            <p:nvPr/>
          </p:nvSpPr>
          <p:spPr bwMode="auto">
            <a:xfrm>
              <a:off x="1728" y="336"/>
              <a:ext cx="336" cy="336"/>
            </a:xfrm>
            <a:prstGeom prst="rect">
              <a:avLst/>
            </a:prstGeom>
            <a:no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sp>
          <p:nvSpPr>
            <p:cNvPr id="119" name="矩形 83062"/>
            <p:cNvSpPr>
              <a:spLocks noChangeArrowheads="1"/>
            </p:cNvSpPr>
            <p:nvPr/>
          </p:nvSpPr>
          <p:spPr bwMode="auto">
            <a:xfrm>
              <a:off x="2064" y="672"/>
              <a:ext cx="336" cy="336"/>
            </a:xfrm>
            <a:prstGeom prst="rect">
              <a:avLst/>
            </a:prstGeom>
            <a:no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sp>
          <p:nvSpPr>
            <p:cNvPr id="120" name="矩形 83063"/>
            <p:cNvSpPr>
              <a:spLocks noChangeArrowheads="1"/>
            </p:cNvSpPr>
            <p:nvPr/>
          </p:nvSpPr>
          <p:spPr bwMode="auto">
            <a:xfrm>
              <a:off x="672" y="336"/>
              <a:ext cx="336" cy="336"/>
            </a:xfrm>
            <a:prstGeom prst="rect">
              <a:avLst/>
            </a:prstGeom>
            <a:no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sp>
          <p:nvSpPr>
            <p:cNvPr id="121" name="矩形 83064"/>
            <p:cNvSpPr>
              <a:spLocks noChangeArrowheads="1"/>
            </p:cNvSpPr>
            <p:nvPr/>
          </p:nvSpPr>
          <p:spPr bwMode="auto">
            <a:xfrm>
              <a:off x="336" y="0"/>
              <a:ext cx="336" cy="336"/>
            </a:xfrm>
            <a:prstGeom prst="rect">
              <a:avLst/>
            </a:prstGeom>
            <a:no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grpSp>
      <p:sp>
        <p:nvSpPr>
          <p:cNvPr id="122" name="矩形 83065"/>
          <p:cNvSpPr>
            <a:spLocks noChangeArrowheads="1"/>
          </p:cNvSpPr>
          <p:nvPr userDrawn="1"/>
        </p:nvSpPr>
        <p:spPr bwMode="auto">
          <a:xfrm>
            <a:off x="1371600" y="1066800"/>
            <a:ext cx="533400" cy="533400"/>
          </a:xfrm>
          <a:prstGeom prst="rect">
            <a:avLst/>
          </a:prstGeom>
          <a:solidFill>
            <a:schemeClr val="accent2"/>
          </a:solid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sp>
        <p:nvSpPr>
          <p:cNvPr id="123" name="矩形 83066"/>
          <p:cNvSpPr>
            <a:spLocks noChangeArrowheads="1"/>
          </p:cNvSpPr>
          <p:nvPr userDrawn="1"/>
        </p:nvSpPr>
        <p:spPr bwMode="auto">
          <a:xfrm>
            <a:off x="1905000" y="1600200"/>
            <a:ext cx="533400" cy="533400"/>
          </a:xfrm>
          <a:prstGeom prst="rect">
            <a:avLst/>
          </a:prstGeom>
          <a:solidFill>
            <a:schemeClr val="accent1"/>
          </a:solid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sp>
        <p:nvSpPr>
          <p:cNvPr id="124" name="矩形 83067"/>
          <p:cNvSpPr>
            <a:spLocks noChangeArrowheads="1"/>
          </p:cNvSpPr>
          <p:nvPr userDrawn="1"/>
        </p:nvSpPr>
        <p:spPr bwMode="auto">
          <a:xfrm>
            <a:off x="2514600" y="533400"/>
            <a:ext cx="533400" cy="533400"/>
          </a:xfrm>
          <a:prstGeom prst="rect">
            <a:avLst/>
          </a:prstGeom>
          <a:solidFill>
            <a:schemeClr val="accent1"/>
          </a:solid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sp>
        <p:nvSpPr>
          <p:cNvPr id="125" name="矩形 83068"/>
          <p:cNvSpPr>
            <a:spLocks noChangeArrowheads="1"/>
          </p:cNvSpPr>
          <p:nvPr userDrawn="1"/>
        </p:nvSpPr>
        <p:spPr bwMode="auto">
          <a:xfrm>
            <a:off x="3068638" y="1066800"/>
            <a:ext cx="588962" cy="609600"/>
          </a:xfrm>
          <a:prstGeom prst="rect">
            <a:avLst/>
          </a:prstGeom>
          <a:solidFill>
            <a:schemeClr val="bg2"/>
          </a:solid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sp>
        <p:nvSpPr>
          <p:cNvPr id="126" name="矩形 83069"/>
          <p:cNvSpPr>
            <a:spLocks noChangeArrowheads="1"/>
          </p:cNvSpPr>
          <p:nvPr userDrawn="1"/>
        </p:nvSpPr>
        <p:spPr bwMode="auto">
          <a:xfrm>
            <a:off x="838200" y="533400"/>
            <a:ext cx="533400" cy="533400"/>
          </a:xfrm>
          <a:prstGeom prst="rect">
            <a:avLst/>
          </a:prstGeom>
          <a:solidFill>
            <a:schemeClr val="tx2"/>
          </a:solid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sp>
        <p:nvSpPr>
          <p:cNvPr id="127" name="矩形 83070"/>
          <p:cNvSpPr>
            <a:spLocks noChangeArrowheads="1"/>
          </p:cNvSpPr>
          <p:nvPr userDrawn="1"/>
        </p:nvSpPr>
        <p:spPr bwMode="auto">
          <a:xfrm>
            <a:off x="304800" y="0"/>
            <a:ext cx="533400" cy="533400"/>
          </a:xfrm>
          <a:prstGeom prst="rect">
            <a:avLst/>
          </a:prstGeom>
          <a:solidFill>
            <a:schemeClr val="bg2"/>
          </a:solid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grpSp>
        <p:nvGrpSpPr>
          <p:cNvPr id="128" name="组合 83071"/>
          <p:cNvGrpSpPr>
            <a:grpSpLocks/>
          </p:cNvGrpSpPr>
          <p:nvPr userDrawn="1"/>
        </p:nvGrpSpPr>
        <p:grpSpPr bwMode="auto">
          <a:xfrm>
            <a:off x="3048000" y="3352800"/>
            <a:ext cx="3276600" cy="211138"/>
            <a:chOff x="1824" y="2640"/>
            <a:chExt cx="2064" cy="133"/>
          </a:xfrm>
        </p:grpSpPr>
        <p:sp>
          <p:nvSpPr>
            <p:cNvPr id="129" name="直接连接符 83072"/>
            <p:cNvSpPr>
              <a:spLocks noChangeShapeType="1"/>
            </p:cNvSpPr>
            <p:nvPr/>
          </p:nvSpPr>
          <p:spPr bwMode="auto">
            <a:xfrm>
              <a:off x="1824" y="2711"/>
              <a:ext cx="2064" cy="0"/>
            </a:xfrm>
            <a:prstGeom prst="line">
              <a:avLst/>
            </a:prstGeom>
            <a:noFill/>
            <a:ln w="38100">
              <a:solidFill>
                <a:schemeClr val="hlink"/>
              </a:solidFill>
              <a:round/>
              <a:headEnd/>
              <a:tailEnd/>
            </a:ln>
          </p:spPr>
          <p:txBody>
            <a:bodyPr/>
            <a:lstStyle/>
            <a:p>
              <a:endParaRPr lang="zh-CN" altLang="en-US"/>
            </a:p>
          </p:txBody>
        </p:sp>
        <p:sp>
          <p:nvSpPr>
            <p:cNvPr id="130" name="矩形 83073"/>
            <p:cNvSpPr>
              <a:spLocks noChangeArrowheads="1"/>
            </p:cNvSpPr>
            <p:nvPr/>
          </p:nvSpPr>
          <p:spPr bwMode="auto">
            <a:xfrm>
              <a:off x="2592" y="2640"/>
              <a:ext cx="133" cy="133"/>
            </a:xfrm>
            <a:prstGeom prst="rect">
              <a:avLst/>
            </a:prstGeom>
            <a:solidFill>
              <a:schemeClr val="accent2"/>
            </a:solidFill>
            <a:ln w="28575">
              <a:solidFill>
                <a:schemeClr val="hlink"/>
              </a:solidFill>
              <a:miter lim="800000"/>
              <a:headEnd/>
              <a:tailEnd/>
            </a:ln>
          </p:spPr>
          <p:txBody>
            <a:bodyPr wrap="none" anchor="ct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algn="ctr" eaLnBrk="1" hangingPunct="1">
                <a:defRPr/>
              </a:pPr>
              <a:endParaRPr lang="zh-CN" altLang="zh-CN" sz="2400" b="0">
                <a:solidFill>
                  <a:schemeClr val="tx1"/>
                </a:solidFill>
                <a:latin typeface="Arial" panose="020B0604020202020204" pitchFamily="34" charset="0"/>
                <a:ea typeface="宋体" panose="02010600030101010101" pitchFamily="2" charset="-122"/>
              </a:endParaRPr>
            </a:p>
          </p:txBody>
        </p:sp>
        <p:sp>
          <p:nvSpPr>
            <p:cNvPr id="131" name="矩形 83074"/>
            <p:cNvSpPr>
              <a:spLocks noChangeArrowheads="1"/>
            </p:cNvSpPr>
            <p:nvPr/>
          </p:nvSpPr>
          <p:spPr bwMode="auto">
            <a:xfrm>
              <a:off x="2784" y="2640"/>
              <a:ext cx="133" cy="133"/>
            </a:xfrm>
            <a:prstGeom prst="rect">
              <a:avLst/>
            </a:prstGeom>
            <a:solidFill>
              <a:schemeClr val="bg2"/>
            </a:solidFill>
            <a:ln w="28575">
              <a:solidFill>
                <a:schemeClr val="hlink"/>
              </a:solidFill>
              <a:miter lim="800000"/>
              <a:headEnd/>
              <a:tailEnd/>
            </a:ln>
          </p:spPr>
          <p:txBody>
            <a:bodyPr wrap="none" anchor="ct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algn="ctr" eaLnBrk="1" hangingPunct="1">
                <a:defRPr/>
              </a:pPr>
              <a:endParaRPr lang="zh-CN" altLang="zh-CN" sz="2400" b="0">
                <a:solidFill>
                  <a:schemeClr val="tx1"/>
                </a:solidFill>
                <a:latin typeface="Arial" panose="020B0604020202020204" pitchFamily="34" charset="0"/>
                <a:ea typeface="宋体" panose="02010600030101010101" pitchFamily="2" charset="-122"/>
              </a:endParaRPr>
            </a:p>
          </p:txBody>
        </p:sp>
        <p:sp>
          <p:nvSpPr>
            <p:cNvPr id="132" name="矩形 83075"/>
            <p:cNvSpPr>
              <a:spLocks noChangeArrowheads="1"/>
            </p:cNvSpPr>
            <p:nvPr/>
          </p:nvSpPr>
          <p:spPr bwMode="auto">
            <a:xfrm>
              <a:off x="2976" y="2640"/>
              <a:ext cx="133" cy="133"/>
            </a:xfrm>
            <a:prstGeom prst="rect">
              <a:avLst/>
            </a:prstGeom>
            <a:solidFill>
              <a:schemeClr val="accent1"/>
            </a:solidFill>
            <a:ln w="28575">
              <a:solidFill>
                <a:schemeClr val="hlink"/>
              </a:solidFill>
              <a:miter lim="800000"/>
              <a:headEnd/>
              <a:tailEnd/>
            </a:ln>
          </p:spPr>
          <p:txBody>
            <a:bodyPr wrap="none" anchor="ct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algn="ctr" eaLnBrk="1" hangingPunct="1">
                <a:defRPr/>
              </a:pPr>
              <a:endParaRPr lang="zh-CN" altLang="zh-CN" sz="2400" b="0">
                <a:solidFill>
                  <a:schemeClr val="tx1"/>
                </a:solidFill>
                <a:latin typeface="Arial" panose="020B0604020202020204" pitchFamily="34" charset="0"/>
                <a:ea typeface="宋体" panose="02010600030101010101" pitchFamily="2" charset="-122"/>
              </a:endParaRPr>
            </a:p>
          </p:txBody>
        </p:sp>
      </p:grpSp>
    </p:spTree>
  </p:cSld>
  <p:clrMapOvr>
    <a:masterClrMapping/>
  </p:clrMapOvr>
  <p:transition>
    <p:random/>
  </p:transition>
  <p:hf hdr="0" dt="0"/>
</p:sldLayout>
</file>

<file path=ppt/slideLayouts/slideLayout145.xml><?xml version="1.0" encoding="utf-8"?>
<p:sldLayout xmlns:a="http://schemas.openxmlformats.org/drawingml/2006/main" xmlns:r="http://schemas.openxmlformats.org/officeDocument/2006/relationships" xmlns:p="http://schemas.openxmlformats.org/presentationml/2006/main" showMasterSp="0"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idx="1"/>
          </p:nvPr>
        </p:nvSpPr>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灯片编号占位符 82082"/>
          <p:cNvSpPr>
            <a:spLocks noGrp="1"/>
          </p:cNvSpPr>
          <p:nvPr>
            <p:ph type="sldNum" sz="quarter" idx="10"/>
          </p:nvPr>
        </p:nvSpPr>
        <p:spPr>
          <a:ln/>
        </p:spPr>
        <p:txBody>
          <a:bodyPr/>
          <a:lstStyle>
            <a:lvl1pPr>
              <a:defRPr/>
            </a:lvl1pPr>
          </a:lstStyle>
          <a:p>
            <a:fld id="{A40226CA-977D-4462-B2D4-85C6264F75C7}" type="slidenum">
              <a:rPr lang="zh-TW" altLang="en-US"/>
              <a:pPr/>
              <a:t>‹#›</a:t>
            </a:fld>
            <a:endParaRPr lang="zh-TW" altLang="en-US"/>
          </a:p>
        </p:txBody>
      </p:sp>
    </p:spTree>
  </p:cSld>
  <p:clrMapOvr>
    <a:masterClrMapping/>
  </p:clrMapOvr>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r>
              <a:rPr lang="zh-CN" altLang="en-US" noProof="1"/>
              <a:t>单击此处编辑母版标题样式</a:t>
            </a:r>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noProof="1"/>
              <a:t>单击此处编辑母版文本样式</a:t>
            </a:r>
          </a:p>
        </p:txBody>
      </p:sp>
      <p:sp>
        <p:nvSpPr>
          <p:cNvPr id="4" name="灯片编号占位符 82082"/>
          <p:cNvSpPr>
            <a:spLocks noGrp="1"/>
          </p:cNvSpPr>
          <p:nvPr>
            <p:ph type="sldNum" sz="quarter" idx="10"/>
          </p:nvPr>
        </p:nvSpPr>
        <p:spPr>
          <a:ln/>
        </p:spPr>
        <p:txBody>
          <a:bodyPr/>
          <a:lstStyle>
            <a:lvl1pPr>
              <a:defRPr/>
            </a:lvl1pPr>
          </a:lstStyle>
          <a:p>
            <a:fld id="{80111FA3-02BB-4334-A7E4-40A66B3FE96C}" type="slidenum">
              <a:rPr lang="zh-TW" altLang="en-US"/>
              <a:pPr/>
              <a:t>‹#›</a:t>
            </a:fld>
            <a:endParaRPr lang="zh-TW" altLang="en-US"/>
          </a:p>
        </p:txBody>
      </p:sp>
    </p:spTree>
  </p:cSld>
  <p:clrMapOvr>
    <a:masterClrMapping/>
  </p:clrMapOvr>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showMasterSp="0"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sz="half" idx="1"/>
          </p:nvPr>
        </p:nvSpPr>
        <p:spPr>
          <a:xfrm>
            <a:off x="685800" y="1676400"/>
            <a:ext cx="3950049" cy="4776788"/>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4797076" y="1676400"/>
            <a:ext cx="3950049" cy="4776788"/>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灯片编号占位符 82082"/>
          <p:cNvSpPr>
            <a:spLocks noGrp="1"/>
          </p:cNvSpPr>
          <p:nvPr>
            <p:ph type="sldNum" sz="quarter" idx="10"/>
          </p:nvPr>
        </p:nvSpPr>
        <p:spPr>
          <a:ln/>
        </p:spPr>
        <p:txBody>
          <a:bodyPr/>
          <a:lstStyle>
            <a:lvl1pPr>
              <a:defRPr/>
            </a:lvl1pPr>
          </a:lstStyle>
          <a:p>
            <a:fld id="{93879ABA-81E7-4379-8DC4-EED173B00FF2}" type="slidenum">
              <a:rPr lang="zh-TW" altLang="en-US"/>
              <a:pPr/>
              <a:t>‹#›</a:t>
            </a:fld>
            <a:endParaRPr lang="zh-TW" altLang="en-US"/>
          </a:p>
        </p:txBody>
      </p:sp>
    </p:spTree>
  </p:cSld>
  <p:clrMapOvr>
    <a:masterClrMapping/>
  </p:clrMapOvr>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showMasterSp="0"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r>
              <a:rPr lang="zh-CN" altLang="en-US" noProof="1"/>
              <a:t>单击此处编辑母版标题样式</a:t>
            </a:r>
          </a:p>
        </p:txBody>
      </p:sp>
      <p:sp>
        <p:nvSpPr>
          <p:cNvPr id="3" name="文本占位符 2"/>
          <p:cNvSpPr>
            <a:spLocks noGrp="1"/>
          </p:cNvSpPr>
          <p:nvPr>
            <p:ph type="body" idx="1"/>
          </p:nvPr>
        </p:nvSpPr>
        <p:spPr>
          <a:xfrm>
            <a:off x="890081" y="1778438"/>
            <a:ext cx="3655181" cy="823912"/>
          </a:xfrm>
        </p:spPr>
        <p:txBody>
          <a:bodyPr anchor="ctr"/>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noProof="1"/>
              <a:t>单击此处编辑母版文本样式</a:t>
            </a:r>
          </a:p>
        </p:txBody>
      </p:sp>
      <p:sp>
        <p:nvSpPr>
          <p:cNvPr id="4" name="内容占位符 3"/>
          <p:cNvSpPr>
            <a:spLocks noGrp="1"/>
          </p:cNvSpPr>
          <p:nvPr>
            <p:ph sz="half" idx="2"/>
          </p:nvPr>
        </p:nvSpPr>
        <p:spPr>
          <a:xfrm>
            <a:off x="890081" y="2665379"/>
            <a:ext cx="3655181" cy="3524284"/>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文本占位符 4"/>
          <p:cNvSpPr>
            <a:spLocks noGrp="1"/>
          </p:cNvSpPr>
          <p:nvPr>
            <p:ph type="body" sz="quarter" idx="3"/>
          </p:nvPr>
        </p:nvSpPr>
        <p:spPr>
          <a:xfrm>
            <a:off x="4692704" y="1778438"/>
            <a:ext cx="3673182" cy="823912"/>
          </a:xfrm>
        </p:spPr>
        <p:txBody>
          <a:bodyPr anchor="ctr"/>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noProof="1"/>
              <a:t>单击此处编辑母版文本样式</a:t>
            </a:r>
          </a:p>
        </p:txBody>
      </p:sp>
      <p:sp>
        <p:nvSpPr>
          <p:cNvPr id="6" name="内容占位符 5"/>
          <p:cNvSpPr>
            <a:spLocks noGrp="1"/>
          </p:cNvSpPr>
          <p:nvPr>
            <p:ph sz="quarter" idx="4"/>
          </p:nvPr>
        </p:nvSpPr>
        <p:spPr>
          <a:xfrm>
            <a:off x="4692704" y="2665379"/>
            <a:ext cx="3673182" cy="3524284"/>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7" name="灯片编号占位符 82082"/>
          <p:cNvSpPr>
            <a:spLocks noGrp="1"/>
          </p:cNvSpPr>
          <p:nvPr>
            <p:ph type="sldNum" sz="quarter" idx="10"/>
          </p:nvPr>
        </p:nvSpPr>
        <p:spPr>
          <a:ln/>
        </p:spPr>
        <p:txBody>
          <a:bodyPr/>
          <a:lstStyle>
            <a:lvl1pPr>
              <a:defRPr/>
            </a:lvl1pPr>
          </a:lstStyle>
          <a:p>
            <a:fld id="{F2F20B8D-9C78-4E9F-8E05-83A624E3E2CC}" type="slidenum">
              <a:rPr lang="zh-TW" altLang="en-US"/>
              <a:pPr/>
              <a:t>‹#›</a:t>
            </a:fld>
            <a:endParaRPr lang="zh-TW" altLang="en-US"/>
          </a:p>
        </p:txBody>
      </p:sp>
    </p:spTree>
  </p:cSld>
  <p:clrMapOvr>
    <a:masterClrMapping/>
  </p:clrMapOvr>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showMasterSp="0"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灯片编号占位符 82082"/>
          <p:cNvSpPr>
            <a:spLocks noGrp="1"/>
          </p:cNvSpPr>
          <p:nvPr>
            <p:ph type="sldNum" sz="quarter" idx="10"/>
          </p:nvPr>
        </p:nvSpPr>
        <p:spPr>
          <a:ln/>
        </p:spPr>
        <p:txBody>
          <a:bodyPr/>
          <a:lstStyle>
            <a:lvl1pPr>
              <a:defRPr/>
            </a:lvl1pPr>
          </a:lstStyle>
          <a:p>
            <a:fld id="{43AABBDA-0AE2-4E86-B4ED-2BB35D322F73}" type="slidenum">
              <a:rPr lang="zh-TW" altLang="en-US"/>
              <a:pPr/>
              <a:t>‹#›</a:t>
            </a:fld>
            <a:endParaRPr lang="zh-TW" altLang="en-US"/>
          </a:p>
        </p:txBody>
      </p:sp>
    </p:spTree>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sz="half" idx="1"/>
          </p:nvPr>
        </p:nvSpPr>
        <p:spPr>
          <a:xfrm>
            <a:off x="685800" y="1676400"/>
            <a:ext cx="3950049" cy="4776788"/>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4797076" y="1676400"/>
            <a:ext cx="3950049" cy="4776788"/>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灯片编号占位符 82082"/>
          <p:cNvSpPr>
            <a:spLocks noGrp="1"/>
          </p:cNvSpPr>
          <p:nvPr>
            <p:ph type="sldNum" sz="quarter" idx="10"/>
          </p:nvPr>
        </p:nvSpPr>
        <p:spPr>
          <a:ln/>
        </p:spPr>
        <p:txBody>
          <a:bodyPr/>
          <a:lstStyle>
            <a:lvl1pPr>
              <a:defRPr/>
            </a:lvl1pPr>
          </a:lstStyle>
          <a:p>
            <a:fld id="{EC8B4811-7129-41AC-9309-C5307D2CC1EE}" type="slidenum">
              <a:rPr lang="zh-TW" altLang="en-US"/>
              <a:pPr/>
              <a:t>‹#›</a:t>
            </a:fld>
            <a:endParaRPr lang="zh-TW" altLang="en-US"/>
          </a:p>
        </p:txBody>
      </p:sp>
    </p:spTree>
  </p:cSld>
  <p:clrMapOvr>
    <a:masterClrMapping/>
  </p:clrMapOvr>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灯片编号占位符 82082"/>
          <p:cNvSpPr>
            <a:spLocks noGrp="1"/>
          </p:cNvSpPr>
          <p:nvPr>
            <p:ph type="sldNum" sz="quarter" idx="10"/>
          </p:nvPr>
        </p:nvSpPr>
        <p:spPr>
          <a:ln/>
        </p:spPr>
        <p:txBody>
          <a:bodyPr/>
          <a:lstStyle>
            <a:lvl1pPr>
              <a:defRPr/>
            </a:lvl1pPr>
          </a:lstStyle>
          <a:p>
            <a:fld id="{522725A9-E051-41D6-9BC8-681920443AAE}" type="slidenum">
              <a:rPr lang="zh-TW" altLang="en-US"/>
              <a:pPr/>
              <a:t>‹#›</a:t>
            </a:fld>
            <a:endParaRPr lang="zh-TW" altLang="en-US"/>
          </a:p>
        </p:txBody>
      </p:sp>
    </p:spTree>
  </p:cSld>
  <p:clrMapOvr>
    <a:masterClrMapping/>
  </p:clrMapOvr>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noProof="1"/>
              <a:t>单击此处编辑母版标题样式</a:t>
            </a:r>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noProof="1"/>
              <a:t>单击此处编辑母版文本样式</a:t>
            </a:r>
          </a:p>
        </p:txBody>
      </p:sp>
      <p:sp>
        <p:nvSpPr>
          <p:cNvPr id="5" name="灯片编号占位符 82082"/>
          <p:cNvSpPr>
            <a:spLocks noGrp="1"/>
          </p:cNvSpPr>
          <p:nvPr>
            <p:ph type="sldNum" sz="quarter" idx="10"/>
          </p:nvPr>
        </p:nvSpPr>
        <p:spPr>
          <a:ln/>
        </p:spPr>
        <p:txBody>
          <a:bodyPr/>
          <a:lstStyle>
            <a:lvl1pPr>
              <a:defRPr/>
            </a:lvl1pPr>
          </a:lstStyle>
          <a:p>
            <a:fld id="{E3E831E9-A475-42F0-B657-F42C541252C2}" type="slidenum">
              <a:rPr lang="zh-TW" altLang="en-US"/>
              <a:pPr/>
              <a:t>‹#›</a:t>
            </a:fld>
            <a:endParaRPr lang="zh-TW" altLang="en-US"/>
          </a:p>
        </p:txBody>
      </p:sp>
    </p:spTree>
  </p:cSld>
  <p:clrMapOvr>
    <a:masterClrMapping/>
  </p:clrMapOvr>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r>
              <a:rPr lang="zh-CN" altLang="en-US" noProof="1"/>
              <a:t>单击此处编辑母版标题样式</a:t>
            </a:r>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zh-CN" altLang="en-US"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noProof="1"/>
              <a:t>单击此处编辑母版文本样式</a:t>
            </a:r>
          </a:p>
        </p:txBody>
      </p:sp>
      <p:sp>
        <p:nvSpPr>
          <p:cNvPr id="5" name="灯片编号占位符 82082"/>
          <p:cNvSpPr>
            <a:spLocks noGrp="1"/>
          </p:cNvSpPr>
          <p:nvPr>
            <p:ph type="sldNum" sz="quarter" idx="10"/>
          </p:nvPr>
        </p:nvSpPr>
        <p:spPr>
          <a:ln/>
        </p:spPr>
        <p:txBody>
          <a:bodyPr/>
          <a:lstStyle>
            <a:lvl1pPr>
              <a:defRPr/>
            </a:lvl1pPr>
          </a:lstStyle>
          <a:p>
            <a:fld id="{EA9AFD7E-6E67-4732-9E19-8FF334B3C4A1}" type="slidenum">
              <a:rPr lang="zh-TW" altLang="en-US"/>
              <a:pPr/>
              <a:t>‹#›</a:t>
            </a:fld>
            <a:endParaRPr lang="zh-TW" altLang="en-US"/>
          </a:p>
        </p:txBody>
      </p:sp>
    </p:spTree>
  </p:cSld>
  <p:clrMapOvr>
    <a:masterClrMapping/>
  </p:clrMapOvr>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showMasterSp="0"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灯片编号占位符 82082"/>
          <p:cNvSpPr>
            <a:spLocks noGrp="1"/>
          </p:cNvSpPr>
          <p:nvPr>
            <p:ph type="sldNum" sz="quarter" idx="10"/>
          </p:nvPr>
        </p:nvSpPr>
        <p:spPr>
          <a:ln/>
        </p:spPr>
        <p:txBody>
          <a:bodyPr/>
          <a:lstStyle>
            <a:lvl1pPr>
              <a:defRPr/>
            </a:lvl1pPr>
          </a:lstStyle>
          <a:p>
            <a:fld id="{5AD1C566-85F3-4577-A3EE-5725DBA41399}" type="slidenum">
              <a:rPr lang="zh-TW" altLang="en-US"/>
              <a:pPr/>
              <a:t>‹#›</a:t>
            </a:fld>
            <a:endParaRPr lang="zh-TW" altLang="en-US"/>
          </a:p>
        </p:txBody>
      </p:sp>
    </p:spTree>
  </p:cSld>
  <p:clrMapOvr>
    <a:masterClrMapping/>
  </p:clrMapOvr>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showMasterSp="0"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35379" y="228600"/>
            <a:ext cx="2049860" cy="6224588"/>
          </a:xfrm>
        </p:spPr>
        <p:txBody>
          <a:bodyPr vert="eaVert"/>
          <a:lstStyle/>
          <a:p>
            <a:r>
              <a:rPr lang="zh-CN" altLang="en-US" noProof="1"/>
              <a:t>单击此处编辑母版标题样式</a:t>
            </a:r>
          </a:p>
        </p:txBody>
      </p:sp>
      <p:sp>
        <p:nvSpPr>
          <p:cNvPr id="3" name="竖排文字占位符 2"/>
          <p:cNvSpPr>
            <a:spLocks noGrp="1"/>
          </p:cNvSpPr>
          <p:nvPr>
            <p:ph type="body" orient="vert" idx="1"/>
          </p:nvPr>
        </p:nvSpPr>
        <p:spPr>
          <a:xfrm>
            <a:off x="685800" y="228600"/>
            <a:ext cx="6030746" cy="6224588"/>
          </a:xfr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灯片编号占位符 82082"/>
          <p:cNvSpPr>
            <a:spLocks noGrp="1"/>
          </p:cNvSpPr>
          <p:nvPr>
            <p:ph type="sldNum" sz="quarter" idx="10"/>
          </p:nvPr>
        </p:nvSpPr>
        <p:spPr>
          <a:ln/>
        </p:spPr>
        <p:txBody>
          <a:bodyPr/>
          <a:lstStyle>
            <a:lvl1pPr>
              <a:defRPr/>
            </a:lvl1pPr>
          </a:lstStyle>
          <a:p>
            <a:fld id="{45550011-3B7D-4FCE-99AC-86F59180BC27}" type="slidenum">
              <a:rPr lang="zh-TW" altLang="en-US"/>
              <a:pPr/>
              <a:t>‹#›</a:t>
            </a:fld>
            <a:endParaRPr lang="zh-TW" altLang="en-US"/>
          </a:p>
        </p:txBody>
      </p:sp>
    </p:spTree>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r>
              <a:rPr lang="zh-CN" altLang="en-US" noProof="1"/>
              <a:t>单击此处编辑母版标题样式</a:t>
            </a:r>
          </a:p>
        </p:txBody>
      </p:sp>
      <p:sp>
        <p:nvSpPr>
          <p:cNvPr id="3" name="文本占位符 2"/>
          <p:cNvSpPr>
            <a:spLocks noGrp="1"/>
          </p:cNvSpPr>
          <p:nvPr>
            <p:ph type="body" idx="1"/>
          </p:nvPr>
        </p:nvSpPr>
        <p:spPr>
          <a:xfrm>
            <a:off x="890081" y="1778438"/>
            <a:ext cx="3655181" cy="823912"/>
          </a:xfrm>
        </p:spPr>
        <p:txBody>
          <a:bodyPr anchor="ctr"/>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noProof="1"/>
              <a:t>单击此处编辑母版文本样式</a:t>
            </a:r>
          </a:p>
        </p:txBody>
      </p:sp>
      <p:sp>
        <p:nvSpPr>
          <p:cNvPr id="4" name="内容占位符 3"/>
          <p:cNvSpPr>
            <a:spLocks noGrp="1"/>
          </p:cNvSpPr>
          <p:nvPr>
            <p:ph sz="half" idx="2"/>
          </p:nvPr>
        </p:nvSpPr>
        <p:spPr>
          <a:xfrm>
            <a:off x="890081" y="2665379"/>
            <a:ext cx="3655181" cy="3524284"/>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文本占位符 4"/>
          <p:cNvSpPr>
            <a:spLocks noGrp="1"/>
          </p:cNvSpPr>
          <p:nvPr>
            <p:ph type="body" sz="quarter" idx="3"/>
          </p:nvPr>
        </p:nvSpPr>
        <p:spPr>
          <a:xfrm>
            <a:off x="4692704" y="1778438"/>
            <a:ext cx="3673182" cy="823912"/>
          </a:xfrm>
        </p:spPr>
        <p:txBody>
          <a:bodyPr anchor="ctr"/>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noProof="1"/>
              <a:t>单击此处编辑母版文本样式</a:t>
            </a:r>
          </a:p>
        </p:txBody>
      </p:sp>
      <p:sp>
        <p:nvSpPr>
          <p:cNvPr id="6" name="内容占位符 5"/>
          <p:cNvSpPr>
            <a:spLocks noGrp="1"/>
          </p:cNvSpPr>
          <p:nvPr>
            <p:ph sz="quarter" idx="4"/>
          </p:nvPr>
        </p:nvSpPr>
        <p:spPr>
          <a:xfrm>
            <a:off x="4692704" y="2665379"/>
            <a:ext cx="3673182" cy="3524284"/>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7" name="灯片编号占位符 82082"/>
          <p:cNvSpPr>
            <a:spLocks noGrp="1"/>
          </p:cNvSpPr>
          <p:nvPr>
            <p:ph type="sldNum" sz="quarter" idx="10"/>
          </p:nvPr>
        </p:nvSpPr>
        <p:spPr>
          <a:ln/>
        </p:spPr>
        <p:txBody>
          <a:bodyPr/>
          <a:lstStyle>
            <a:lvl1pPr>
              <a:defRPr/>
            </a:lvl1pPr>
          </a:lstStyle>
          <a:p>
            <a:fld id="{C65AB34C-5582-41B8-A4C5-E2BE37A3E376}" type="slidenum">
              <a:rPr lang="zh-TW" altLang="en-US"/>
              <a:pPr/>
              <a:t>‹#›</a:t>
            </a:fld>
            <a:endParaRPr lang="zh-TW" altLang="en-US"/>
          </a:p>
        </p:txBody>
      </p:sp>
    </p:spTree>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灯片编号占位符 82082"/>
          <p:cNvSpPr>
            <a:spLocks noGrp="1"/>
          </p:cNvSpPr>
          <p:nvPr>
            <p:ph type="sldNum" sz="quarter" idx="10"/>
          </p:nvPr>
        </p:nvSpPr>
        <p:spPr>
          <a:ln/>
        </p:spPr>
        <p:txBody>
          <a:bodyPr/>
          <a:lstStyle>
            <a:lvl1pPr>
              <a:defRPr/>
            </a:lvl1pPr>
          </a:lstStyle>
          <a:p>
            <a:fld id="{C797681E-DE7C-4094-9C60-838526383186}" type="slidenum">
              <a:rPr lang="zh-TW" altLang="en-US"/>
              <a:pPr/>
              <a:t>‹#›</a:t>
            </a:fld>
            <a:endParaRPr lang="zh-TW" altLang="en-US"/>
          </a:p>
        </p:txBody>
      </p:sp>
    </p:spTree>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灯片编号占位符 82082"/>
          <p:cNvSpPr>
            <a:spLocks noGrp="1"/>
          </p:cNvSpPr>
          <p:nvPr>
            <p:ph type="sldNum" sz="quarter" idx="10"/>
          </p:nvPr>
        </p:nvSpPr>
        <p:spPr>
          <a:ln/>
        </p:spPr>
        <p:txBody>
          <a:bodyPr/>
          <a:lstStyle>
            <a:lvl1pPr>
              <a:defRPr/>
            </a:lvl1pPr>
          </a:lstStyle>
          <a:p>
            <a:fld id="{79FFEDD5-D322-4360-B495-10D45371D36B}" type="slidenum">
              <a:rPr lang="zh-TW" altLang="en-US"/>
              <a:pPr/>
              <a:t>‹#›</a:t>
            </a:fld>
            <a:endParaRPr lang="zh-TW" altLang="en-US"/>
          </a:p>
        </p:txBody>
      </p:sp>
    </p:spTree>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noProof="1"/>
              <a:t>单击此处编辑母版标题样式</a:t>
            </a:r>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noProof="1"/>
              <a:t>单击此处编辑母版文本样式</a:t>
            </a:r>
          </a:p>
        </p:txBody>
      </p:sp>
      <p:sp>
        <p:nvSpPr>
          <p:cNvPr id="5" name="灯片编号占位符 82082"/>
          <p:cNvSpPr>
            <a:spLocks noGrp="1"/>
          </p:cNvSpPr>
          <p:nvPr>
            <p:ph type="sldNum" sz="quarter" idx="10"/>
          </p:nvPr>
        </p:nvSpPr>
        <p:spPr>
          <a:ln/>
        </p:spPr>
        <p:txBody>
          <a:bodyPr/>
          <a:lstStyle>
            <a:lvl1pPr>
              <a:defRPr/>
            </a:lvl1pPr>
          </a:lstStyle>
          <a:p>
            <a:fld id="{B626B643-7002-4894-ADC0-6E5FE65A4324}" type="slidenum">
              <a:rPr lang="zh-TW" altLang="en-US"/>
              <a:pPr/>
              <a:t>‹#›</a:t>
            </a:fld>
            <a:endParaRPr lang="zh-TW" altLang="en-US"/>
          </a:p>
        </p:txBody>
      </p:sp>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idx="1"/>
          </p:nvPr>
        </p:nvSpPr>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灯片编号占位符 82082"/>
          <p:cNvSpPr>
            <a:spLocks noGrp="1"/>
          </p:cNvSpPr>
          <p:nvPr>
            <p:ph type="sldNum" sz="quarter" idx="10"/>
          </p:nvPr>
        </p:nvSpPr>
        <p:spPr>
          <a:ln/>
        </p:spPr>
        <p:txBody>
          <a:bodyPr/>
          <a:lstStyle>
            <a:lvl1pPr>
              <a:defRPr/>
            </a:lvl1pPr>
          </a:lstStyle>
          <a:p>
            <a:fld id="{7050F49B-C8C2-4BFE-8435-50C4AFAC574B}" type="slidenum">
              <a:rPr lang="zh-TW" altLang="en-US"/>
              <a:pPr/>
              <a:t>‹#›</a:t>
            </a:fld>
            <a:endParaRPr lang="zh-TW" altLang="en-US"/>
          </a:p>
        </p:txBody>
      </p:sp>
    </p:spTree>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r>
              <a:rPr lang="zh-CN" altLang="en-US" noProof="1"/>
              <a:t>单击此处编辑母版标题样式</a:t>
            </a:r>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zh-CN" altLang="en-US"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noProof="1"/>
              <a:t>单击此处编辑母版文本样式</a:t>
            </a:r>
          </a:p>
        </p:txBody>
      </p:sp>
      <p:sp>
        <p:nvSpPr>
          <p:cNvPr id="5" name="灯片编号占位符 82082"/>
          <p:cNvSpPr>
            <a:spLocks noGrp="1"/>
          </p:cNvSpPr>
          <p:nvPr>
            <p:ph type="sldNum" sz="quarter" idx="10"/>
          </p:nvPr>
        </p:nvSpPr>
        <p:spPr>
          <a:ln/>
        </p:spPr>
        <p:txBody>
          <a:bodyPr/>
          <a:lstStyle>
            <a:lvl1pPr>
              <a:defRPr/>
            </a:lvl1pPr>
          </a:lstStyle>
          <a:p>
            <a:fld id="{19CA1EFC-60DF-4053-8C21-87C24CE442AD}" type="slidenum">
              <a:rPr lang="zh-TW" altLang="en-US"/>
              <a:pPr/>
              <a:t>‹#›</a:t>
            </a:fld>
            <a:endParaRPr lang="zh-TW" altLang="en-US"/>
          </a:p>
        </p:txBody>
      </p:sp>
    </p:spTree>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灯片编号占位符 82082"/>
          <p:cNvSpPr>
            <a:spLocks noGrp="1"/>
          </p:cNvSpPr>
          <p:nvPr>
            <p:ph type="sldNum" sz="quarter" idx="10"/>
          </p:nvPr>
        </p:nvSpPr>
        <p:spPr>
          <a:ln/>
        </p:spPr>
        <p:txBody>
          <a:bodyPr/>
          <a:lstStyle>
            <a:lvl1pPr>
              <a:defRPr/>
            </a:lvl1pPr>
          </a:lstStyle>
          <a:p>
            <a:fld id="{A90BB372-0204-4C86-BC54-85C2CED7FD6D}" type="slidenum">
              <a:rPr lang="zh-TW" altLang="en-US"/>
              <a:pPr/>
              <a:t>‹#›</a:t>
            </a:fld>
            <a:endParaRPr lang="zh-TW" altLang="en-US"/>
          </a:p>
        </p:txBody>
      </p:sp>
    </p:spTree>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35379" y="228600"/>
            <a:ext cx="2049860" cy="6224588"/>
          </a:xfrm>
        </p:spPr>
        <p:txBody>
          <a:bodyPr vert="eaVert"/>
          <a:lstStyle/>
          <a:p>
            <a:r>
              <a:rPr lang="zh-CN" altLang="en-US" noProof="1"/>
              <a:t>单击此处编辑母版标题样式</a:t>
            </a:r>
          </a:p>
        </p:txBody>
      </p:sp>
      <p:sp>
        <p:nvSpPr>
          <p:cNvPr id="3" name="竖排文字占位符 2"/>
          <p:cNvSpPr>
            <a:spLocks noGrp="1"/>
          </p:cNvSpPr>
          <p:nvPr>
            <p:ph type="body" orient="vert" idx="1"/>
          </p:nvPr>
        </p:nvSpPr>
        <p:spPr>
          <a:xfrm>
            <a:off x="685800" y="228600"/>
            <a:ext cx="6030746" cy="6224588"/>
          </a:xfr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灯片编号占位符 82082"/>
          <p:cNvSpPr>
            <a:spLocks noGrp="1"/>
          </p:cNvSpPr>
          <p:nvPr>
            <p:ph type="sldNum" sz="quarter" idx="10"/>
          </p:nvPr>
        </p:nvSpPr>
        <p:spPr>
          <a:ln/>
        </p:spPr>
        <p:txBody>
          <a:bodyPr/>
          <a:lstStyle>
            <a:lvl1pPr>
              <a:defRPr/>
            </a:lvl1pPr>
          </a:lstStyle>
          <a:p>
            <a:fld id="{928F7C50-9832-44F0-AB7B-82C7255CF533}" type="slidenum">
              <a:rPr lang="zh-TW" altLang="en-US"/>
              <a:pPr/>
              <a:t>‹#›</a:t>
            </a:fld>
            <a:endParaRPr lang="zh-TW" altLang="en-US"/>
          </a:p>
        </p:txBody>
      </p:sp>
    </p:spTree>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showMasterPhAnim="0" type="title">
  <p:cSld name="标题幻灯片">
    <p:spTree>
      <p:nvGrpSpPr>
        <p:cNvPr id="1" name=""/>
        <p:cNvGrpSpPr/>
        <p:nvPr/>
      </p:nvGrpSpPr>
      <p:grpSpPr>
        <a:xfrm>
          <a:off x="0" y="0"/>
          <a:ext cx="0" cy="0"/>
          <a:chOff x="0" y="0"/>
          <a:chExt cx="0" cy="0"/>
        </a:xfrm>
      </p:grpSpPr>
      <p:sp>
        <p:nvSpPr>
          <p:cNvPr id="2" name="矩形 82945"/>
          <p:cNvSpPr>
            <a:spLocks noChangeArrowheads="1"/>
          </p:cNvSpPr>
          <p:nvPr/>
        </p:nvSpPr>
        <p:spPr bwMode="auto">
          <a:xfrm>
            <a:off x="1752600" y="1600200"/>
            <a:ext cx="7391400" cy="5257800"/>
          </a:xfrm>
          <a:prstGeom prst="rect">
            <a:avLst/>
          </a:prstGeom>
          <a:gradFill rotWithShape="0">
            <a:gsLst>
              <a:gs pos="0">
                <a:schemeClr val="bg2"/>
              </a:gs>
              <a:gs pos="50000">
                <a:schemeClr val="bg1"/>
              </a:gs>
              <a:gs pos="100000">
                <a:schemeClr val="bg2"/>
              </a:gs>
            </a:gsLst>
            <a:lin ang="2700000" scaled="1"/>
          </a:gradFill>
          <a:ln>
            <a:noFill/>
          </a:ln>
        </p:spPr>
        <p:txBody>
          <a:bodyPr/>
          <a:lstStyle/>
          <a:p>
            <a:pPr eaLnBrk="1" hangingPunct="1">
              <a:defRPr/>
            </a:pPr>
            <a:endParaRPr lang="zh-CN" altLang="en-US"/>
          </a:p>
        </p:txBody>
      </p:sp>
      <p:sp>
        <p:nvSpPr>
          <p:cNvPr id="3" name="矩形 82946"/>
          <p:cNvSpPr>
            <a:spLocks noChangeArrowheads="1"/>
          </p:cNvSpPr>
          <p:nvPr/>
        </p:nvSpPr>
        <p:spPr bwMode="auto">
          <a:xfrm>
            <a:off x="6858000" y="931863"/>
            <a:ext cx="1828800" cy="182562"/>
          </a:xfrm>
          <a:prstGeom prst="rect">
            <a:avLst/>
          </a:prstGeom>
          <a:solidFill>
            <a:schemeClr val="folHlink"/>
          </a:solidFill>
          <a:ln>
            <a:noFill/>
          </a:ln>
        </p:spPr>
        <p:txBody>
          <a:bodyPr wrap="none" anchor="ct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algn="ctr" eaLnBrk="1" hangingPunct="1">
              <a:defRPr/>
            </a:pPr>
            <a:endParaRPr lang="zh-TW" altLang="en-US" sz="2400" b="0">
              <a:solidFill>
                <a:schemeClr val="tx1"/>
              </a:solidFill>
              <a:latin typeface="Times New Roman" panose="02020603050405020304" pitchFamily="18" charset="0"/>
            </a:endParaRPr>
          </a:p>
        </p:txBody>
      </p:sp>
      <p:sp>
        <p:nvSpPr>
          <p:cNvPr id="4" name="直接连接符 82947"/>
          <p:cNvSpPr>
            <a:spLocks noChangeShapeType="1"/>
          </p:cNvSpPr>
          <p:nvPr/>
        </p:nvSpPr>
        <p:spPr bwMode="auto">
          <a:xfrm>
            <a:off x="381000" y="1008063"/>
            <a:ext cx="8305800" cy="0"/>
          </a:xfrm>
          <a:prstGeom prst="line">
            <a:avLst/>
          </a:prstGeom>
          <a:noFill/>
          <a:ln w="19050">
            <a:solidFill>
              <a:schemeClr val="bg2"/>
            </a:solidFill>
            <a:round/>
            <a:headEnd/>
            <a:tailEnd/>
          </a:ln>
        </p:spPr>
        <p:txBody>
          <a:bodyPr/>
          <a:lstStyle/>
          <a:p>
            <a:endParaRPr lang="zh-CN" altLang="en-US"/>
          </a:p>
        </p:txBody>
      </p:sp>
      <p:grpSp>
        <p:nvGrpSpPr>
          <p:cNvPr id="5" name="组合 82948"/>
          <p:cNvGrpSpPr>
            <a:grpSpLocks/>
          </p:cNvGrpSpPr>
          <p:nvPr/>
        </p:nvGrpSpPr>
        <p:grpSpPr bwMode="auto">
          <a:xfrm>
            <a:off x="17463" y="-58738"/>
            <a:ext cx="9126537" cy="1658938"/>
            <a:chOff x="0" y="-9"/>
            <a:chExt cx="5760" cy="1045"/>
          </a:xfrm>
        </p:grpSpPr>
        <p:sp>
          <p:nvSpPr>
            <p:cNvPr id="6" name="任意多边形 82949"/>
            <p:cNvSpPr>
              <a:spLocks noChangeArrowheads="1"/>
            </p:cNvSpPr>
            <p:nvPr userDrawn="1"/>
          </p:nvSpPr>
          <p:spPr bwMode="auto">
            <a:xfrm>
              <a:off x="0" y="4"/>
              <a:ext cx="5760" cy="1032"/>
            </a:xfrm>
            <a:custGeom>
              <a:avLst/>
              <a:gdLst>
                <a:gd name="T0" fmla="*/ 8131 w 4848"/>
                <a:gd name="T1" fmla="*/ 5889 h 432"/>
                <a:gd name="T2" fmla="*/ 0 w 4848"/>
                <a:gd name="T3" fmla="*/ 5889 h 432"/>
                <a:gd name="T4" fmla="*/ 0 w 4848"/>
                <a:gd name="T5" fmla="*/ 0 h 432"/>
                <a:gd name="T6" fmla="*/ 8131 w 4848"/>
                <a:gd name="T7" fmla="*/ 0 h 432"/>
                <a:gd name="T8" fmla="*/ 8131 w 4848"/>
                <a:gd name="T9" fmla="*/ 5889 h 43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848" h="432">
                  <a:moveTo>
                    <a:pt x="4848" y="432"/>
                  </a:moveTo>
                  <a:lnTo>
                    <a:pt x="0" y="432"/>
                  </a:lnTo>
                  <a:lnTo>
                    <a:pt x="0" y="0"/>
                  </a:lnTo>
                  <a:lnTo>
                    <a:pt x="4848" y="0"/>
                  </a:lnTo>
                  <a:lnTo>
                    <a:pt x="4848" y="432"/>
                  </a:lnTo>
                  <a:close/>
                </a:path>
              </a:pathLst>
            </a:custGeom>
            <a:solidFill>
              <a:schemeClr val="hlink"/>
            </a:solidFill>
            <a:ln w="9525">
              <a:noFill/>
              <a:round/>
              <a:headEnd/>
              <a:tailEnd/>
            </a:ln>
          </p:spPr>
          <p:txBody>
            <a:bodyPr/>
            <a:lstStyle/>
            <a:p>
              <a:endParaRPr lang="zh-CN" altLang="en-US"/>
            </a:p>
          </p:txBody>
        </p:sp>
        <p:grpSp>
          <p:nvGrpSpPr>
            <p:cNvPr id="7" name="组合 82950"/>
            <p:cNvGrpSpPr>
              <a:grpSpLocks/>
            </p:cNvGrpSpPr>
            <p:nvPr userDrawn="1"/>
          </p:nvGrpSpPr>
          <p:grpSpPr bwMode="auto">
            <a:xfrm>
              <a:off x="333" y="-9"/>
              <a:ext cx="5176" cy="1044"/>
              <a:chOff x="333" y="-9"/>
              <a:chExt cx="5176" cy="1044"/>
            </a:xfrm>
          </p:grpSpPr>
          <p:sp>
            <p:nvSpPr>
              <p:cNvPr id="36" name="任意多边形 82951"/>
              <p:cNvSpPr>
                <a:spLocks noChangeArrowheads="1"/>
              </p:cNvSpPr>
              <p:nvPr userDrawn="1"/>
            </p:nvSpPr>
            <p:spPr bwMode="auto">
              <a:xfrm>
                <a:off x="3230" y="949"/>
                <a:ext cx="17" cy="20"/>
              </a:xfrm>
              <a:custGeom>
                <a:avLst/>
                <a:gdLst>
                  <a:gd name="T0" fmla="*/ 8 w 15"/>
                  <a:gd name="T1" fmla="*/ 8 h 23"/>
                  <a:gd name="T2" fmla="*/ 22 w 15"/>
                  <a:gd name="T3" fmla="*/ 3 h 23"/>
                  <a:gd name="T4" fmla="*/ 19 w 15"/>
                  <a:gd name="T5" fmla="*/ 11 h 23"/>
                  <a:gd name="T6" fmla="*/ 8 w 15"/>
                  <a:gd name="T7" fmla="*/ 8 h 2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5" h="23">
                    <a:moveTo>
                      <a:pt x="5" y="11"/>
                    </a:moveTo>
                    <a:cubicBezTo>
                      <a:pt x="2" y="1"/>
                      <a:pt x="7" y="0"/>
                      <a:pt x="15" y="5"/>
                    </a:cubicBezTo>
                    <a:cubicBezTo>
                      <a:pt x="14" y="9"/>
                      <a:pt x="15" y="13"/>
                      <a:pt x="13" y="17"/>
                    </a:cubicBezTo>
                    <a:cubicBezTo>
                      <a:pt x="9" y="23"/>
                      <a:pt x="0" y="16"/>
                      <a:pt x="5" y="11"/>
                    </a:cubicBezTo>
                    <a:close/>
                  </a:path>
                </a:pathLst>
              </a:custGeom>
              <a:solidFill>
                <a:schemeClr val="folHlink"/>
              </a:solidFill>
              <a:ln w="9525">
                <a:noFill/>
                <a:round/>
                <a:headEnd/>
                <a:tailEnd/>
              </a:ln>
            </p:spPr>
            <p:txBody>
              <a:bodyPr/>
              <a:lstStyle/>
              <a:p>
                <a:endParaRPr lang="zh-CN" altLang="en-US"/>
              </a:p>
            </p:txBody>
          </p:sp>
          <p:sp>
            <p:nvSpPr>
              <p:cNvPr id="37" name="任意多边形 82952"/>
              <p:cNvSpPr>
                <a:spLocks noChangeArrowheads="1"/>
              </p:cNvSpPr>
              <p:nvPr userDrawn="1"/>
            </p:nvSpPr>
            <p:spPr bwMode="auto">
              <a:xfrm>
                <a:off x="3406" y="1015"/>
                <a:ext cx="21" cy="20"/>
              </a:xfrm>
              <a:custGeom>
                <a:avLst/>
                <a:gdLst>
                  <a:gd name="T0" fmla="*/ 3 w 20"/>
                  <a:gd name="T1" fmla="*/ 9 h 23"/>
                  <a:gd name="T2" fmla="*/ 14 w 20"/>
                  <a:gd name="T3" fmla="*/ 3 h 23"/>
                  <a:gd name="T4" fmla="*/ 7 w 20"/>
                  <a:gd name="T5" fmla="*/ 13 h 23"/>
                  <a:gd name="T6" fmla="*/ 3 w 20"/>
                  <a:gd name="T7" fmla="*/ 9 h 2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 h="23">
                    <a:moveTo>
                      <a:pt x="3" y="13"/>
                    </a:moveTo>
                    <a:cubicBezTo>
                      <a:pt x="0" y="5"/>
                      <a:pt x="2" y="0"/>
                      <a:pt x="11" y="3"/>
                    </a:cubicBezTo>
                    <a:cubicBezTo>
                      <a:pt x="16" y="10"/>
                      <a:pt x="20" y="23"/>
                      <a:pt x="7" y="19"/>
                    </a:cubicBezTo>
                    <a:cubicBezTo>
                      <a:pt x="6" y="17"/>
                      <a:pt x="3" y="13"/>
                      <a:pt x="3" y="13"/>
                    </a:cubicBezTo>
                    <a:close/>
                  </a:path>
                </a:pathLst>
              </a:custGeom>
              <a:solidFill>
                <a:schemeClr val="folHlink"/>
              </a:solidFill>
              <a:ln w="9525">
                <a:noFill/>
                <a:round/>
                <a:headEnd/>
                <a:tailEnd/>
              </a:ln>
            </p:spPr>
            <p:txBody>
              <a:bodyPr/>
              <a:lstStyle/>
              <a:p>
                <a:endParaRPr lang="zh-CN" altLang="en-US"/>
              </a:p>
            </p:txBody>
          </p:sp>
          <p:sp>
            <p:nvSpPr>
              <p:cNvPr id="38" name="任意多边形 82953"/>
              <p:cNvSpPr>
                <a:spLocks noChangeArrowheads="1"/>
              </p:cNvSpPr>
              <p:nvPr userDrawn="1"/>
            </p:nvSpPr>
            <p:spPr bwMode="auto">
              <a:xfrm>
                <a:off x="2909" y="908"/>
                <a:ext cx="31" cy="34"/>
              </a:xfrm>
              <a:custGeom>
                <a:avLst/>
                <a:gdLst>
                  <a:gd name="T0" fmla="*/ 19 w 30"/>
                  <a:gd name="T1" fmla="*/ 18 h 42"/>
                  <a:gd name="T2" fmla="*/ 8 w 30"/>
                  <a:gd name="T3" fmla="*/ 11 h 42"/>
                  <a:gd name="T4" fmla="*/ 0 w 30"/>
                  <a:gd name="T5" fmla="*/ 5 h 42"/>
                  <a:gd name="T6" fmla="*/ 19 w 30"/>
                  <a:gd name="T7" fmla="*/ 2 h 42"/>
                  <a:gd name="T8" fmla="*/ 33 w 30"/>
                  <a:gd name="T9" fmla="*/ 12 h 42"/>
                  <a:gd name="T10" fmla="*/ 31 w 30"/>
                  <a:gd name="T11" fmla="*/ 16 h 42"/>
                  <a:gd name="T12" fmla="*/ 19 w 30"/>
                  <a:gd name="T13" fmla="*/ 18 h 4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0" h="42">
                    <a:moveTo>
                      <a:pt x="16" y="33"/>
                    </a:moveTo>
                    <a:cubicBezTo>
                      <a:pt x="3" y="20"/>
                      <a:pt x="15" y="34"/>
                      <a:pt x="8" y="21"/>
                    </a:cubicBezTo>
                    <a:cubicBezTo>
                      <a:pt x="6" y="17"/>
                      <a:pt x="0" y="9"/>
                      <a:pt x="0" y="9"/>
                    </a:cubicBezTo>
                    <a:cubicBezTo>
                      <a:pt x="5" y="1"/>
                      <a:pt x="7" y="0"/>
                      <a:pt x="16" y="3"/>
                    </a:cubicBezTo>
                    <a:cubicBezTo>
                      <a:pt x="25" y="16"/>
                      <a:pt x="10" y="16"/>
                      <a:pt x="30" y="23"/>
                    </a:cubicBezTo>
                    <a:cubicBezTo>
                      <a:pt x="29" y="26"/>
                      <a:pt x="30" y="29"/>
                      <a:pt x="28" y="31"/>
                    </a:cubicBezTo>
                    <a:cubicBezTo>
                      <a:pt x="15" y="42"/>
                      <a:pt x="16" y="38"/>
                      <a:pt x="16" y="33"/>
                    </a:cubicBezTo>
                    <a:close/>
                  </a:path>
                </a:pathLst>
              </a:custGeom>
              <a:solidFill>
                <a:schemeClr val="folHlink"/>
              </a:solidFill>
              <a:ln w="9525">
                <a:noFill/>
                <a:round/>
                <a:headEnd/>
                <a:tailEnd/>
              </a:ln>
            </p:spPr>
            <p:txBody>
              <a:bodyPr/>
              <a:lstStyle/>
              <a:p>
                <a:endParaRPr lang="zh-CN" altLang="en-US"/>
              </a:p>
            </p:txBody>
          </p:sp>
          <p:sp>
            <p:nvSpPr>
              <p:cNvPr id="39" name="任意多边形 82954"/>
              <p:cNvSpPr>
                <a:spLocks noChangeArrowheads="1"/>
              </p:cNvSpPr>
              <p:nvPr userDrawn="1"/>
            </p:nvSpPr>
            <p:spPr bwMode="auto">
              <a:xfrm>
                <a:off x="2551" y="940"/>
                <a:ext cx="25" cy="12"/>
              </a:xfrm>
              <a:custGeom>
                <a:avLst/>
                <a:gdLst>
                  <a:gd name="T0" fmla="*/ 15 w 25"/>
                  <a:gd name="T1" fmla="*/ 7 h 16"/>
                  <a:gd name="T2" fmla="*/ 3 w 25"/>
                  <a:gd name="T3" fmla="*/ 4 h 16"/>
                  <a:gd name="T4" fmla="*/ 15 w 25"/>
                  <a:gd name="T5" fmla="*/ 0 h 16"/>
                  <a:gd name="T6" fmla="*/ 15 w 25"/>
                  <a:gd name="T7" fmla="*/ 7 h 1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5" h="16">
                    <a:moveTo>
                      <a:pt x="15" y="16"/>
                    </a:moveTo>
                    <a:cubicBezTo>
                      <a:pt x="10" y="15"/>
                      <a:pt x="0" y="12"/>
                      <a:pt x="3" y="8"/>
                    </a:cubicBezTo>
                    <a:cubicBezTo>
                      <a:pt x="6" y="4"/>
                      <a:pt x="15" y="0"/>
                      <a:pt x="15" y="0"/>
                    </a:cubicBezTo>
                    <a:cubicBezTo>
                      <a:pt x="17" y="3"/>
                      <a:pt x="25" y="16"/>
                      <a:pt x="15" y="16"/>
                    </a:cubicBezTo>
                    <a:close/>
                  </a:path>
                </a:pathLst>
              </a:custGeom>
              <a:solidFill>
                <a:schemeClr val="folHlink"/>
              </a:solidFill>
              <a:ln w="9525">
                <a:noFill/>
                <a:round/>
                <a:headEnd/>
                <a:tailEnd/>
              </a:ln>
            </p:spPr>
            <p:txBody>
              <a:bodyPr/>
              <a:lstStyle/>
              <a:p>
                <a:endParaRPr lang="zh-CN" altLang="en-US"/>
              </a:p>
            </p:txBody>
          </p:sp>
          <p:sp>
            <p:nvSpPr>
              <p:cNvPr id="40" name="任意多边形 82955"/>
              <p:cNvSpPr>
                <a:spLocks noChangeArrowheads="1"/>
              </p:cNvSpPr>
              <p:nvPr userDrawn="1"/>
            </p:nvSpPr>
            <p:spPr bwMode="auto">
              <a:xfrm>
                <a:off x="2443" y="954"/>
                <a:ext cx="65" cy="39"/>
              </a:xfrm>
              <a:custGeom>
                <a:avLst/>
                <a:gdLst>
                  <a:gd name="T0" fmla="*/ 14 w 65"/>
                  <a:gd name="T1" fmla="*/ 14 h 46"/>
                  <a:gd name="T2" fmla="*/ 30 w 65"/>
                  <a:gd name="T3" fmla="*/ 3 h 46"/>
                  <a:gd name="T4" fmla="*/ 42 w 65"/>
                  <a:gd name="T5" fmla="*/ 0 h 46"/>
                  <a:gd name="T6" fmla="*/ 58 w 65"/>
                  <a:gd name="T7" fmla="*/ 7 h 46"/>
                  <a:gd name="T8" fmla="*/ 32 w 65"/>
                  <a:gd name="T9" fmla="*/ 16 h 46"/>
                  <a:gd name="T10" fmla="*/ 12 w 65"/>
                  <a:gd name="T11" fmla="*/ 28 h 46"/>
                  <a:gd name="T12" fmla="*/ 8 w 65"/>
                  <a:gd name="T13" fmla="*/ 12 h 46"/>
                  <a:gd name="T14" fmla="*/ 12 w 65"/>
                  <a:gd name="T15" fmla="*/ 8 h 46"/>
                  <a:gd name="T16" fmla="*/ 14 w 65"/>
                  <a:gd name="T17" fmla="*/ 14 h 4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5" h="46">
                    <a:moveTo>
                      <a:pt x="14" y="24"/>
                    </a:moveTo>
                    <a:cubicBezTo>
                      <a:pt x="18" y="13"/>
                      <a:pt x="16" y="9"/>
                      <a:pt x="30" y="4"/>
                    </a:cubicBezTo>
                    <a:cubicBezTo>
                      <a:pt x="34" y="3"/>
                      <a:pt x="42" y="0"/>
                      <a:pt x="42" y="0"/>
                    </a:cubicBezTo>
                    <a:cubicBezTo>
                      <a:pt x="50" y="1"/>
                      <a:pt x="65" y="0"/>
                      <a:pt x="58" y="12"/>
                    </a:cubicBezTo>
                    <a:cubicBezTo>
                      <a:pt x="53" y="21"/>
                      <a:pt x="40" y="21"/>
                      <a:pt x="32" y="26"/>
                    </a:cubicBezTo>
                    <a:cubicBezTo>
                      <a:pt x="26" y="35"/>
                      <a:pt x="23" y="42"/>
                      <a:pt x="12" y="46"/>
                    </a:cubicBezTo>
                    <a:cubicBezTo>
                      <a:pt x="0" y="42"/>
                      <a:pt x="5" y="30"/>
                      <a:pt x="8" y="20"/>
                    </a:cubicBezTo>
                    <a:cubicBezTo>
                      <a:pt x="9" y="18"/>
                      <a:pt x="10" y="13"/>
                      <a:pt x="12" y="14"/>
                    </a:cubicBezTo>
                    <a:cubicBezTo>
                      <a:pt x="15" y="16"/>
                      <a:pt x="13" y="21"/>
                      <a:pt x="14" y="24"/>
                    </a:cubicBezTo>
                    <a:close/>
                  </a:path>
                </a:pathLst>
              </a:custGeom>
              <a:solidFill>
                <a:schemeClr val="folHlink"/>
              </a:solidFill>
              <a:ln w="9525">
                <a:noFill/>
                <a:round/>
                <a:headEnd/>
                <a:tailEnd/>
              </a:ln>
            </p:spPr>
            <p:txBody>
              <a:bodyPr/>
              <a:lstStyle/>
              <a:p>
                <a:endParaRPr lang="zh-CN" altLang="en-US"/>
              </a:p>
            </p:txBody>
          </p:sp>
          <p:sp>
            <p:nvSpPr>
              <p:cNvPr id="41" name="任意多边形 82956"/>
              <p:cNvSpPr>
                <a:spLocks noChangeArrowheads="1"/>
              </p:cNvSpPr>
              <p:nvPr userDrawn="1"/>
            </p:nvSpPr>
            <p:spPr bwMode="auto">
              <a:xfrm>
                <a:off x="2375" y="952"/>
                <a:ext cx="68" cy="39"/>
              </a:xfrm>
              <a:custGeom>
                <a:avLst/>
                <a:gdLst>
                  <a:gd name="T0" fmla="*/ 0 w 69"/>
                  <a:gd name="T1" fmla="*/ 18 h 47"/>
                  <a:gd name="T2" fmla="*/ 18 w 69"/>
                  <a:gd name="T3" fmla="*/ 14 h 47"/>
                  <a:gd name="T4" fmla="*/ 49 w 69"/>
                  <a:gd name="T5" fmla="*/ 1 h 47"/>
                  <a:gd name="T6" fmla="*/ 61 w 69"/>
                  <a:gd name="T7" fmla="*/ 2 h 47"/>
                  <a:gd name="T8" fmla="*/ 47 w 69"/>
                  <a:gd name="T9" fmla="*/ 11 h 47"/>
                  <a:gd name="T10" fmla="*/ 28 w 69"/>
                  <a:gd name="T11" fmla="*/ 18 h 47"/>
                  <a:gd name="T12" fmla="*/ 22 w 69"/>
                  <a:gd name="T13" fmla="*/ 27 h 47"/>
                  <a:gd name="T14" fmla="*/ 16 w 69"/>
                  <a:gd name="T15" fmla="*/ 26 h 47"/>
                  <a:gd name="T16" fmla="*/ 12 w 69"/>
                  <a:gd name="T17" fmla="*/ 22 h 47"/>
                  <a:gd name="T18" fmla="*/ 0 w 69"/>
                  <a:gd name="T19" fmla="*/ 20 h 47"/>
                  <a:gd name="T20" fmla="*/ 0 w 69"/>
                  <a:gd name="T21" fmla="*/ 18 h 4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9" h="47">
                    <a:moveTo>
                      <a:pt x="0" y="31"/>
                    </a:moveTo>
                    <a:cubicBezTo>
                      <a:pt x="7" y="24"/>
                      <a:pt x="9" y="22"/>
                      <a:pt x="18" y="25"/>
                    </a:cubicBezTo>
                    <a:cubicBezTo>
                      <a:pt x="25" y="4"/>
                      <a:pt x="36" y="12"/>
                      <a:pt x="52" y="1"/>
                    </a:cubicBezTo>
                    <a:cubicBezTo>
                      <a:pt x="56" y="2"/>
                      <a:pt x="61" y="0"/>
                      <a:pt x="64" y="3"/>
                    </a:cubicBezTo>
                    <a:cubicBezTo>
                      <a:pt x="69" y="8"/>
                      <a:pt x="50" y="19"/>
                      <a:pt x="50" y="19"/>
                    </a:cubicBezTo>
                    <a:cubicBezTo>
                      <a:pt x="46" y="31"/>
                      <a:pt x="35" y="22"/>
                      <a:pt x="28" y="33"/>
                    </a:cubicBezTo>
                    <a:cubicBezTo>
                      <a:pt x="31" y="41"/>
                      <a:pt x="31" y="44"/>
                      <a:pt x="22" y="47"/>
                    </a:cubicBezTo>
                    <a:cubicBezTo>
                      <a:pt x="20" y="46"/>
                      <a:pt x="18" y="46"/>
                      <a:pt x="16" y="45"/>
                    </a:cubicBezTo>
                    <a:cubicBezTo>
                      <a:pt x="14" y="43"/>
                      <a:pt x="14" y="40"/>
                      <a:pt x="12" y="39"/>
                    </a:cubicBezTo>
                    <a:cubicBezTo>
                      <a:pt x="8" y="37"/>
                      <a:pt x="0" y="35"/>
                      <a:pt x="0" y="35"/>
                    </a:cubicBezTo>
                    <a:cubicBezTo>
                      <a:pt x="2" y="26"/>
                      <a:pt x="3" y="25"/>
                      <a:pt x="0" y="31"/>
                    </a:cubicBezTo>
                    <a:close/>
                  </a:path>
                </a:pathLst>
              </a:custGeom>
              <a:solidFill>
                <a:schemeClr val="folHlink"/>
              </a:solidFill>
              <a:ln w="9525">
                <a:noFill/>
                <a:round/>
                <a:headEnd/>
                <a:tailEnd/>
              </a:ln>
            </p:spPr>
            <p:txBody>
              <a:bodyPr/>
              <a:lstStyle/>
              <a:p>
                <a:endParaRPr lang="zh-CN" altLang="en-US"/>
              </a:p>
            </p:txBody>
          </p:sp>
          <p:sp>
            <p:nvSpPr>
              <p:cNvPr id="42" name="任意多边形 82957"/>
              <p:cNvSpPr>
                <a:spLocks noChangeArrowheads="1"/>
              </p:cNvSpPr>
              <p:nvPr userDrawn="1"/>
            </p:nvSpPr>
            <p:spPr bwMode="auto">
              <a:xfrm>
                <a:off x="2007" y="739"/>
                <a:ext cx="354" cy="228"/>
              </a:xfrm>
              <a:custGeom>
                <a:avLst/>
                <a:gdLst>
                  <a:gd name="T0" fmla="*/ 10 w 355"/>
                  <a:gd name="T1" fmla="*/ 2 h 277"/>
                  <a:gd name="T2" fmla="*/ 36 w 355"/>
                  <a:gd name="T3" fmla="*/ 10 h 277"/>
                  <a:gd name="T4" fmla="*/ 46 w 355"/>
                  <a:gd name="T5" fmla="*/ 17 h 277"/>
                  <a:gd name="T6" fmla="*/ 76 w 355"/>
                  <a:gd name="T7" fmla="*/ 29 h 277"/>
                  <a:gd name="T8" fmla="*/ 92 w 355"/>
                  <a:gd name="T9" fmla="*/ 36 h 277"/>
                  <a:gd name="T10" fmla="*/ 122 w 355"/>
                  <a:gd name="T11" fmla="*/ 55 h 277"/>
                  <a:gd name="T12" fmla="*/ 136 w 355"/>
                  <a:gd name="T13" fmla="*/ 71 h 277"/>
                  <a:gd name="T14" fmla="*/ 148 w 355"/>
                  <a:gd name="T15" fmla="*/ 74 h 277"/>
                  <a:gd name="T16" fmla="*/ 154 w 355"/>
                  <a:gd name="T17" fmla="*/ 83 h 277"/>
                  <a:gd name="T18" fmla="*/ 176 w 355"/>
                  <a:gd name="T19" fmla="*/ 85 h 277"/>
                  <a:gd name="T20" fmla="*/ 170 w 355"/>
                  <a:gd name="T21" fmla="*/ 109 h 277"/>
                  <a:gd name="T22" fmla="*/ 177 w 355"/>
                  <a:gd name="T23" fmla="*/ 124 h 277"/>
                  <a:gd name="T24" fmla="*/ 195 w 355"/>
                  <a:gd name="T25" fmla="*/ 129 h 277"/>
                  <a:gd name="T26" fmla="*/ 213 w 355"/>
                  <a:gd name="T27" fmla="*/ 131 h 277"/>
                  <a:gd name="T28" fmla="*/ 233 w 355"/>
                  <a:gd name="T29" fmla="*/ 135 h 277"/>
                  <a:gd name="T30" fmla="*/ 251 w 355"/>
                  <a:gd name="T31" fmla="*/ 132 h 277"/>
                  <a:gd name="T32" fmla="*/ 269 w 355"/>
                  <a:gd name="T33" fmla="*/ 138 h 277"/>
                  <a:gd name="T34" fmla="*/ 293 w 355"/>
                  <a:gd name="T35" fmla="*/ 143 h 277"/>
                  <a:gd name="T36" fmla="*/ 311 w 355"/>
                  <a:gd name="T37" fmla="*/ 147 h 277"/>
                  <a:gd name="T38" fmla="*/ 349 w 355"/>
                  <a:gd name="T39" fmla="*/ 148 h 277"/>
                  <a:gd name="T40" fmla="*/ 339 w 355"/>
                  <a:gd name="T41" fmla="*/ 153 h 277"/>
                  <a:gd name="T42" fmla="*/ 319 w 355"/>
                  <a:gd name="T43" fmla="*/ 151 h 277"/>
                  <a:gd name="T44" fmla="*/ 297 w 355"/>
                  <a:gd name="T45" fmla="*/ 151 h 277"/>
                  <a:gd name="T46" fmla="*/ 285 w 355"/>
                  <a:gd name="T47" fmla="*/ 148 h 277"/>
                  <a:gd name="T48" fmla="*/ 249 w 355"/>
                  <a:gd name="T49" fmla="*/ 147 h 277"/>
                  <a:gd name="T50" fmla="*/ 231 w 355"/>
                  <a:gd name="T51" fmla="*/ 145 h 277"/>
                  <a:gd name="T52" fmla="*/ 172 w 355"/>
                  <a:gd name="T53" fmla="*/ 135 h 277"/>
                  <a:gd name="T54" fmla="*/ 160 w 355"/>
                  <a:gd name="T55" fmla="*/ 121 h 277"/>
                  <a:gd name="T56" fmla="*/ 126 w 355"/>
                  <a:gd name="T57" fmla="*/ 112 h 277"/>
                  <a:gd name="T58" fmla="*/ 108 w 355"/>
                  <a:gd name="T59" fmla="*/ 104 h 277"/>
                  <a:gd name="T60" fmla="*/ 94 w 355"/>
                  <a:gd name="T61" fmla="*/ 88 h 277"/>
                  <a:gd name="T62" fmla="*/ 68 w 355"/>
                  <a:gd name="T63" fmla="*/ 60 h 277"/>
                  <a:gd name="T64" fmla="*/ 64 w 355"/>
                  <a:gd name="T65" fmla="*/ 57 h 277"/>
                  <a:gd name="T66" fmla="*/ 58 w 355"/>
                  <a:gd name="T67" fmla="*/ 55 h 277"/>
                  <a:gd name="T68" fmla="*/ 54 w 355"/>
                  <a:gd name="T69" fmla="*/ 49 h 277"/>
                  <a:gd name="T70" fmla="*/ 38 w 355"/>
                  <a:gd name="T71" fmla="*/ 33 h 277"/>
                  <a:gd name="T72" fmla="*/ 20 w 355"/>
                  <a:gd name="T73" fmla="*/ 22 h 277"/>
                  <a:gd name="T74" fmla="*/ 4 w 355"/>
                  <a:gd name="T75" fmla="*/ 12 h 277"/>
                  <a:gd name="T76" fmla="*/ 10 w 355"/>
                  <a:gd name="T77" fmla="*/ 2 h 277"/>
                  <a:gd name="T78" fmla="*/ 10 w 355"/>
                  <a:gd name="T79" fmla="*/ 2 h 277"/>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355" h="277">
                    <a:moveTo>
                      <a:pt x="10" y="4"/>
                    </a:moveTo>
                    <a:cubicBezTo>
                      <a:pt x="22" y="0"/>
                      <a:pt x="24" y="14"/>
                      <a:pt x="36" y="18"/>
                    </a:cubicBezTo>
                    <a:cubicBezTo>
                      <a:pt x="37" y="19"/>
                      <a:pt x="45" y="29"/>
                      <a:pt x="46" y="30"/>
                    </a:cubicBezTo>
                    <a:cubicBezTo>
                      <a:pt x="56" y="40"/>
                      <a:pt x="67" y="38"/>
                      <a:pt x="76" y="52"/>
                    </a:cubicBezTo>
                    <a:cubicBezTo>
                      <a:pt x="80" y="58"/>
                      <a:pt x="92" y="66"/>
                      <a:pt x="92" y="66"/>
                    </a:cubicBezTo>
                    <a:cubicBezTo>
                      <a:pt x="96" y="79"/>
                      <a:pt x="112" y="88"/>
                      <a:pt x="122" y="98"/>
                    </a:cubicBezTo>
                    <a:cubicBezTo>
                      <a:pt x="124" y="105"/>
                      <a:pt x="130" y="124"/>
                      <a:pt x="136" y="128"/>
                    </a:cubicBezTo>
                    <a:cubicBezTo>
                      <a:pt x="140" y="130"/>
                      <a:pt x="148" y="132"/>
                      <a:pt x="148" y="132"/>
                    </a:cubicBezTo>
                    <a:cubicBezTo>
                      <a:pt x="150" y="138"/>
                      <a:pt x="154" y="150"/>
                      <a:pt x="154" y="150"/>
                    </a:cubicBezTo>
                    <a:cubicBezTo>
                      <a:pt x="161" y="139"/>
                      <a:pt x="168" y="144"/>
                      <a:pt x="176" y="152"/>
                    </a:cubicBezTo>
                    <a:cubicBezTo>
                      <a:pt x="174" y="167"/>
                      <a:pt x="173" y="181"/>
                      <a:pt x="170" y="196"/>
                    </a:cubicBezTo>
                    <a:cubicBezTo>
                      <a:pt x="171" y="202"/>
                      <a:pt x="174" y="220"/>
                      <a:pt x="180" y="224"/>
                    </a:cubicBezTo>
                    <a:cubicBezTo>
                      <a:pt x="185" y="228"/>
                      <a:pt x="193" y="228"/>
                      <a:pt x="198" y="232"/>
                    </a:cubicBezTo>
                    <a:cubicBezTo>
                      <a:pt x="204" y="230"/>
                      <a:pt x="216" y="234"/>
                      <a:pt x="216" y="234"/>
                    </a:cubicBezTo>
                    <a:cubicBezTo>
                      <a:pt x="223" y="241"/>
                      <a:pt x="225" y="245"/>
                      <a:pt x="236" y="242"/>
                    </a:cubicBezTo>
                    <a:cubicBezTo>
                      <a:pt x="242" y="240"/>
                      <a:pt x="254" y="236"/>
                      <a:pt x="254" y="236"/>
                    </a:cubicBezTo>
                    <a:cubicBezTo>
                      <a:pt x="260" y="240"/>
                      <a:pt x="265" y="246"/>
                      <a:pt x="272" y="248"/>
                    </a:cubicBezTo>
                    <a:cubicBezTo>
                      <a:pt x="277" y="250"/>
                      <a:pt x="291" y="252"/>
                      <a:pt x="296" y="256"/>
                    </a:cubicBezTo>
                    <a:cubicBezTo>
                      <a:pt x="301" y="260"/>
                      <a:pt x="314" y="264"/>
                      <a:pt x="314" y="264"/>
                    </a:cubicBezTo>
                    <a:cubicBezTo>
                      <a:pt x="330" y="263"/>
                      <a:pt x="338" y="261"/>
                      <a:pt x="352" y="266"/>
                    </a:cubicBezTo>
                    <a:cubicBezTo>
                      <a:pt x="355" y="275"/>
                      <a:pt x="350" y="277"/>
                      <a:pt x="342" y="274"/>
                    </a:cubicBezTo>
                    <a:cubicBezTo>
                      <a:pt x="336" y="276"/>
                      <a:pt x="322" y="272"/>
                      <a:pt x="322" y="272"/>
                    </a:cubicBezTo>
                    <a:cubicBezTo>
                      <a:pt x="314" y="275"/>
                      <a:pt x="308" y="272"/>
                      <a:pt x="300" y="270"/>
                    </a:cubicBezTo>
                    <a:cubicBezTo>
                      <a:pt x="296" y="269"/>
                      <a:pt x="288" y="266"/>
                      <a:pt x="288" y="266"/>
                    </a:cubicBezTo>
                    <a:cubicBezTo>
                      <a:pt x="276" y="270"/>
                      <a:pt x="264" y="266"/>
                      <a:pt x="252" y="264"/>
                    </a:cubicBezTo>
                    <a:cubicBezTo>
                      <a:pt x="245" y="259"/>
                      <a:pt x="242" y="257"/>
                      <a:pt x="234" y="260"/>
                    </a:cubicBezTo>
                    <a:cubicBezTo>
                      <a:pt x="211" y="252"/>
                      <a:pt x="192" y="256"/>
                      <a:pt x="172" y="242"/>
                    </a:cubicBezTo>
                    <a:cubicBezTo>
                      <a:pt x="165" y="231"/>
                      <a:pt x="176" y="221"/>
                      <a:pt x="160" y="216"/>
                    </a:cubicBezTo>
                    <a:cubicBezTo>
                      <a:pt x="154" y="233"/>
                      <a:pt x="136" y="203"/>
                      <a:pt x="126" y="200"/>
                    </a:cubicBezTo>
                    <a:cubicBezTo>
                      <a:pt x="120" y="196"/>
                      <a:pt x="114" y="190"/>
                      <a:pt x="108" y="186"/>
                    </a:cubicBezTo>
                    <a:cubicBezTo>
                      <a:pt x="104" y="175"/>
                      <a:pt x="104" y="165"/>
                      <a:pt x="94" y="158"/>
                    </a:cubicBezTo>
                    <a:cubicBezTo>
                      <a:pt x="83" y="142"/>
                      <a:pt x="85" y="119"/>
                      <a:pt x="68" y="108"/>
                    </a:cubicBezTo>
                    <a:cubicBezTo>
                      <a:pt x="67" y="106"/>
                      <a:pt x="66" y="104"/>
                      <a:pt x="64" y="102"/>
                    </a:cubicBezTo>
                    <a:cubicBezTo>
                      <a:pt x="62" y="101"/>
                      <a:pt x="59" y="102"/>
                      <a:pt x="58" y="100"/>
                    </a:cubicBezTo>
                    <a:cubicBezTo>
                      <a:pt x="56" y="97"/>
                      <a:pt x="54" y="88"/>
                      <a:pt x="54" y="88"/>
                    </a:cubicBezTo>
                    <a:cubicBezTo>
                      <a:pt x="59" y="73"/>
                      <a:pt x="52" y="61"/>
                      <a:pt x="38" y="58"/>
                    </a:cubicBezTo>
                    <a:cubicBezTo>
                      <a:pt x="32" y="49"/>
                      <a:pt x="31" y="44"/>
                      <a:pt x="20" y="40"/>
                    </a:cubicBezTo>
                    <a:cubicBezTo>
                      <a:pt x="16" y="27"/>
                      <a:pt x="16" y="26"/>
                      <a:pt x="4" y="22"/>
                    </a:cubicBezTo>
                    <a:cubicBezTo>
                      <a:pt x="1" y="13"/>
                      <a:pt x="0" y="5"/>
                      <a:pt x="10" y="2"/>
                    </a:cubicBezTo>
                    <a:cubicBezTo>
                      <a:pt x="18" y="5"/>
                      <a:pt x="18" y="4"/>
                      <a:pt x="10" y="4"/>
                    </a:cubicBezTo>
                    <a:close/>
                  </a:path>
                </a:pathLst>
              </a:custGeom>
              <a:solidFill>
                <a:schemeClr val="folHlink"/>
              </a:solidFill>
              <a:ln w="9525">
                <a:noFill/>
                <a:round/>
                <a:headEnd/>
                <a:tailEnd/>
              </a:ln>
            </p:spPr>
            <p:txBody>
              <a:bodyPr/>
              <a:lstStyle/>
              <a:p>
                <a:endParaRPr lang="zh-CN" altLang="en-US"/>
              </a:p>
            </p:txBody>
          </p:sp>
          <p:sp>
            <p:nvSpPr>
              <p:cNvPr id="43" name="任意多边形 82958"/>
              <p:cNvSpPr>
                <a:spLocks noChangeArrowheads="1"/>
              </p:cNvSpPr>
              <p:nvPr userDrawn="1"/>
            </p:nvSpPr>
            <p:spPr bwMode="auto">
              <a:xfrm>
                <a:off x="2222" y="724"/>
                <a:ext cx="157" cy="167"/>
              </a:xfrm>
              <a:custGeom>
                <a:avLst/>
                <a:gdLst>
                  <a:gd name="T0" fmla="*/ 54 w 156"/>
                  <a:gd name="T1" fmla="*/ 36 h 206"/>
                  <a:gd name="T2" fmla="*/ 66 w 156"/>
                  <a:gd name="T3" fmla="*/ 31 h 206"/>
                  <a:gd name="T4" fmla="*/ 68 w 156"/>
                  <a:gd name="T5" fmla="*/ 28 h 206"/>
                  <a:gd name="T6" fmla="*/ 83 w 156"/>
                  <a:gd name="T7" fmla="*/ 24 h 206"/>
                  <a:gd name="T8" fmla="*/ 109 w 156"/>
                  <a:gd name="T9" fmla="*/ 12 h 206"/>
                  <a:gd name="T10" fmla="*/ 115 w 156"/>
                  <a:gd name="T11" fmla="*/ 2 h 206"/>
                  <a:gd name="T12" fmla="*/ 127 w 156"/>
                  <a:gd name="T13" fmla="*/ 0 h 206"/>
                  <a:gd name="T14" fmla="*/ 153 w 156"/>
                  <a:gd name="T15" fmla="*/ 15 h 206"/>
                  <a:gd name="T16" fmla="*/ 149 w 156"/>
                  <a:gd name="T17" fmla="*/ 24 h 206"/>
                  <a:gd name="T18" fmla="*/ 129 w 156"/>
                  <a:gd name="T19" fmla="*/ 34 h 206"/>
                  <a:gd name="T20" fmla="*/ 135 w 156"/>
                  <a:gd name="T21" fmla="*/ 50 h 206"/>
                  <a:gd name="T22" fmla="*/ 145 w 156"/>
                  <a:gd name="T23" fmla="*/ 58 h 206"/>
                  <a:gd name="T24" fmla="*/ 149 w 156"/>
                  <a:gd name="T25" fmla="*/ 68 h 206"/>
                  <a:gd name="T26" fmla="*/ 131 w 156"/>
                  <a:gd name="T27" fmla="*/ 68 h 206"/>
                  <a:gd name="T28" fmla="*/ 119 w 156"/>
                  <a:gd name="T29" fmla="*/ 78 h 206"/>
                  <a:gd name="T30" fmla="*/ 107 w 156"/>
                  <a:gd name="T31" fmla="*/ 83 h 206"/>
                  <a:gd name="T32" fmla="*/ 103 w 156"/>
                  <a:gd name="T33" fmla="*/ 106 h 206"/>
                  <a:gd name="T34" fmla="*/ 91 w 156"/>
                  <a:gd name="T35" fmla="*/ 108 h 206"/>
                  <a:gd name="T36" fmla="*/ 85 w 156"/>
                  <a:gd name="T37" fmla="*/ 109 h 206"/>
                  <a:gd name="T38" fmla="*/ 76 w 156"/>
                  <a:gd name="T39" fmla="*/ 108 h 206"/>
                  <a:gd name="T40" fmla="*/ 72 w 156"/>
                  <a:gd name="T41" fmla="*/ 101 h 206"/>
                  <a:gd name="T42" fmla="*/ 60 w 156"/>
                  <a:gd name="T43" fmla="*/ 99 h 206"/>
                  <a:gd name="T44" fmla="*/ 42 w 156"/>
                  <a:gd name="T45" fmla="*/ 103 h 206"/>
                  <a:gd name="T46" fmla="*/ 28 w 156"/>
                  <a:gd name="T47" fmla="*/ 99 h 206"/>
                  <a:gd name="T48" fmla="*/ 10 w 156"/>
                  <a:gd name="T49" fmla="*/ 79 h 206"/>
                  <a:gd name="T50" fmla="*/ 4 w 156"/>
                  <a:gd name="T51" fmla="*/ 69 h 206"/>
                  <a:gd name="T52" fmla="*/ 0 w 156"/>
                  <a:gd name="T53" fmla="*/ 63 h 206"/>
                  <a:gd name="T54" fmla="*/ 20 w 156"/>
                  <a:gd name="T55" fmla="*/ 51 h 206"/>
                  <a:gd name="T56" fmla="*/ 32 w 156"/>
                  <a:gd name="T57" fmla="*/ 55 h 206"/>
                  <a:gd name="T58" fmla="*/ 34 w 156"/>
                  <a:gd name="T59" fmla="*/ 43 h 206"/>
                  <a:gd name="T60" fmla="*/ 52 w 156"/>
                  <a:gd name="T61" fmla="*/ 37 h 206"/>
                  <a:gd name="T62" fmla="*/ 54 w 156"/>
                  <a:gd name="T63" fmla="*/ 36 h 20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56" h="206">
                    <a:moveTo>
                      <a:pt x="54" y="66"/>
                    </a:moveTo>
                    <a:cubicBezTo>
                      <a:pt x="58" y="63"/>
                      <a:pt x="64" y="63"/>
                      <a:pt x="66" y="58"/>
                    </a:cubicBezTo>
                    <a:cubicBezTo>
                      <a:pt x="67" y="56"/>
                      <a:pt x="67" y="53"/>
                      <a:pt x="68" y="52"/>
                    </a:cubicBezTo>
                    <a:cubicBezTo>
                      <a:pt x="71" y="49"/>
                      <a:pt x="80" y="44"/>
                      <a:pt x="80" y="44"/>
                    </a:cubicBezTo>
                    <a:cubicBezTo>
                      <a:pt x="113" y="55"/>
                      <a:pt x="85" y="29"/>
                      <a:pt x="106" y="22"/>
                    </a:cubicBezTo>
                    <a:cubicBezTo>
                      <a:pt x="110" y="17"/>
                      <a:pt x="108" y="9"/>
                      <a:pt x="112" y="4"/>
                    </a:cubicBezTo>
                    <a:cubicBezTo>
                      <a:pt x="115" y="1"/>
                      <a:pt x="124" y="0"/>
                      <a:pt x="124" y="0"/>
                    </a:cubicBezTo>
                    <a:cubicBezTo>
                      <a:pt x="138" y="14"/>
                      <a:pt x="126" y="23"/>
                      <a:pt x="150" y="28"/>
                    </a:cubicBezTo>
                    <a:cubicBezTo>
                      <a:pt x="156" y="36"/>
                      <a:pt x="154" y="39"/>
                      <a:pt x="146" y="44"/>
                    </a:cubicBezTo>
                    <a:cubicBezTo>
                      <a:pt x="141" y="52"/>
                      <a:pt x="135" y="61"/>
                      <a:pt x="126" y="64"/>
                    </a:cubicBezTo>
                    <a:cubicBezTo>
                      <a:pt x="118" y="75"/>
                      <a:pt x="128" y="83"/>
                      <a:pt x="132" y="94"/>
                    </a:cubicBezTo>
                    <a:cubicBezTo>
                      <a:pt x="129" y="103"/>
                      <a:pt x="135" y="105"/>
                      <a:pt x="142" y="110"/>
                    </a:cubicBezTo>
                    <a:cubicBezTo>
                      <a:pt x="145" y="119"/>
                      <a:pt x="141" y="120"/>
                      <a:pt x="146" y="128"/>
                    </a:cubicBezTo>
                    <a:cubicBezTo>
                      <a:pt x="142" y="139"/>
                      <a:pt x="135" y="133"/>
                      <a:pt x="128" y="128"/>
                    </a:cubicBezTo>
                    <a:cubicBezTo>
                      <a:pt x="116" y="132"/>
                      <a:pt x="122" y="136"/>
                      <a:pt x="116" y="146"/>
                    </a:cubicBezTo>
                    <a:cubicBezTo>
                      <a:pt x="113" y="151"/>
                      <a:pt x="108" y="152"/>
                      <a:pt x="104" y="156"/>
                    </a:cubicBezTo>
                    <a:cubicBezTo>
                      <a:pt x="107" y="167"/>
                      <a:pt x="112" y="191"/>
                      <a:pt x="100" y="198"/>
                    </a:cubicBezTo>
                    <a:cubicBezTo>
                      <a:pt x="96" y="200"/>
                      <a:pt x="92" y="200"/>
                      <a:pt x="88" y="202"/>
                    </a:cubicBezTo>
                    <a:cubicBezTo>
                      <a:pt x="86" y="203"/>
                      <a:pt x="84" y="205"/>
                      <a:pt x="82" y="206"/>
                    </a:cubicBezTo>
                    <a:cubicBezTo>
                      <a:pt x="80" y="205"/>
                      <a:pt x="77" y="204"/>
                      <a:pt x="76" y="202"/>
                    </a:cubicBezTo>
                    <a:cubicBezTo>
                      <a:pt x="74" y="198"/>
                      <a:pt x="76" y="191"/>
                      <a:pt x="72" y="190"/>
                    </a:cubicBezTo>
                    <a:cubicBezTo>
                      <a:pt x="68" y="189"/>
                      <a:pt x="60" y="186"/>
                      <a:pt x="60" y="186"/>
                    </a:cubicBezTo>
                    <a:cubicBezTo>
                      <a:pt x="53" y="188"/>
                      <a:pt x="49" y="192"/>
                      <a:pt x="42" y="194"/>
                    </a:cubicBezTo>
                    <a:cubicBezTo>
                      <a:pt x="34" y="189"/>
                      <a:pt x="37" y="183"/>
                      <a:pt x="28" y="186"/>
                    </a:cubicBezTo>
                    <a:cubicBezTo>
                      <a:pt x="12" y="181"/>
                      <a:pt x="19" y="161"/>
                      <a:pt x="10" y="148"/>
                    </a:cubicBezTo>
                    <a:cubicBezTo>
                      <a:pt x="5" y="121"/>
                      <a:pt x="11" y="147"/>
                      <a:pt x="4" y="130"/>
                    </a:cubicBezTo>
                    <a:cubicBezTo>
                      <a:pt x="2" y="126"/>
                      <a:pt x="0" y="118"/>
                      <a:pt x="0" y="118"/>
                    </a:cubicBezTo>
                    <a:cubicBezTo>
                      <a:pt x="2" y="95"/>
                      <a:pt x="0" y="83"/>
                      <a:pt x="20" y="96"/>
                    </a:cubicBezTo>
                    <a:cubicBezTo>
                      <a:pt x="23" y="105"/>
                      <a:pt x="23" y="110"/>
                      <a:pt x="32" y="104"/>
                    </a:cubicBezTo>
                    <a:cubicBezTo>
                      <a:pt x="35" y="95"/>
                      <a:pt x="29" y="88"/>
                      <a:pt x="34" y="80"/>
                    </a:cubicBezTo>
                    <a:cubicBezTo>
                      <a:pt x="36" y="76"/>
                      <a:pt x="48" y="73"/>
                      <a:pt x="52" y="70"/>
                    </a:cubicBezTo>
                    <a:cubicBezTo>
                      <a:pt x="57" y="63"/>
                      <a:pt x="58" y="62"/>
                      <a:pt x="54" y="66"/>
                    </a:cubicBezTo>
                    <a:close/>
                  </a:path>
                </a:pathLst>
              </a:custGeom>
              <a:solidFill>
                <a:schemeClr val="folHlink"/>
              </a:solidFill>
              <a:ln w="9525">
                <a:noFill/>
                <a:round/>
                <a:headEnd/>
                <a:tailEnd/>
              </a:ln>
            </p:spPr>
            <p:txBody>
              <a:bodyPr/>
              <a:lstStyle/>
              <a:p>
                <a:endParaRPr lang="zh-CN" altLang="en-US"/>
              </a:p>
            </p:txBody>
          </p:sp>
          <p:sp>
            <p:nvSpPr>
              <p:cNvPr id="44" name="任意多边形 82959"/>
              <p:cNvSpPr>
                <a:spLocks noChangeArrowheads="1"/>
              </p:cNvSpPr>
              <p:nvPr userDrawn="1"/>
            </p:nvSpPr>
            <p:spPr bwMode="auto">
              <a:xfrm>
                <a:off x="2375" y="800"/>
                <a:ext cx="110" cy="32"/>
              </a:xfrm>
              <a:custGeom>
                <a:avLst/>
                <a:gdLst>
                  <a:gd name="T0" fmla="*/ 4 w 109"/>
                  <a:gd name="T1" fmla="*/ 19 h 38"/>
                  <a:gd name="T2" fmla="*/ 18 w 109"/>
                  <a:gd name="T3" fmla="*/ 6 h 38"/>
                  <a:gd name="T4" fmla="*/ 46 w 109"/>
                  <a:gd name="T5" fmla="*/ 12 h 38"/>
                  <a:gd name="T6" fmla="*/ 75 w 109"/>
                  <a:gd name="T7" fmla="*/ 8 h 38"/>
                  <a:gd name="T8" fmla="*/ 93 w 109"/>
                  <a:gd name="T9" fmla="*/ 0 h 38"/>
                  <a:gd name="T10" fmla="*/ 79 w 109"/>
                  <a:gd name="T11" fmla="*/ 16 h 38"/>
                  <a:gd name="T12" fmla="*/ 63 w 109"/>
                  <a:gd name="T13" fmla="*/ 23 h 38"/>
                  <a:gd name="T14" fmla="*/ 42 w 109"/>
                  <a:gd name="T15" fmla="*/ 19 h 38"/>
                  <a:gd name="T16" fmla="*/ 14 w 109"/>
                  <a:gd name="T17" fmla="*/ 18 h 38"/>
                  <a:gd name="T18" fmla="*/ 4 w 109"/>
                  <a:gd name="T19" fmla="*/ 19 h 3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9" h="38">
                    <a:moveTo>
                      <a:pt x="4" y="32"/>
                    </a:moveTo>
                    <a:cubicBezTo>
                      <a:pt x="7" y="22"/>
                      <a:pt x="7" y="14"/>
                      <a:pt x="18" y="10"/>
                    </a:cubicBezTo>
                    <a:cubicBezTo>
                      <a:pt x="28" y="12"/>
                      <a:pt x="37" y="14"/>
                      <a:pt x="46" y="20"/>
                    </a:cubicBezTo>
                    <a:cubicBezTo>
                      <a:pt x="62" y="15"/>
                      <a:pt x="54" y="17"/>
                      <a:pt x="72" y="14"/>
                    </a:cubicBezTo>
                    <a:cubicBezTo>
                      <a:pt x="77" y="9"/>
                      <a:pt x="90" y="0"/>
                      <a:pt x="90" y="0"/>
                    </a:cubicBezTo>
                    <a:cubicBezTo>
                      <a:pt x="109" y="6"/>
                      <a:pt x="85" y="23"/>
                      <a:pt x="76" y="26"/>
                    </a:cubicBezTo>
                    <a:cubicBezTo>
                      <a:pt x="71" y="33"/>
                      <a:pt x="68" y="35"/>
                      <a:pt x="60" y="38"/>
                    </a:cubicBezTo>
                    <a:cubicBezTo>
                      <a:pt x="54" y="36"/>
                      <a:pt x="42" y="32"/>
                      <a:pt x="42" y="32"/>
                    </a:cubicBezTo>
                    <a:cubicBezTo>
                      <a:pt x="33" y="23"/>
                      <a:pt x="26" y="26"/>
                      <a:pt x="14" y="30"/>
                    </a:cubicBezTo>
                    <a:cubicBezTo>
                      <a:pt x="1" y="28"/>
                      <a:pt x="0" y="24"/>
                      <a:pt x="4" y="32"/>
                    </a:cubicBezTo>
                    <a:close/>
                  </a:path>
                </a:pathLst>
              </a:custGeom>
              <a:solidFill>
                <a:schemeClr val="folHlink"/>
              </a:solidFill>
              <a:ln w="9525">
                <a:noFill/>
                <a:round/>
                <a:headEnd/>
                <a:tailEnd/>
              </a:ln>
            </p:spPr>
            <p:txBody>
              <a:bodyPr/>
              <a:lstStyle/>
              <a:p>
                <a:endParaRPr lang="zh-CN" altLang="en-US"/>
              </a:p>
            </p:txBody>
          </p:sp>
          <p:sp>
            <p:nvSpPr>
              <p:cNvPr id="45" name="任意多边形 82960"/>
              <p:cNvSpPr>
                <a:spLocks noChangeArrowheads="1"/>
              </p:cNvSpPr>
              <p:nvPr userDrawn="1"/>
            </p:nvSpPr>
            <p:spPr bwMode="auto">
              <a:xfrm>
                <a:off x="2370" y="839"/>
                <a:ext cx="75" cy="84"/>
              </a:xfrm>
              <a:custGeom>
                <a:avLst/>
                <a:gdLst>
                  <a:gd name="T0" fmla="*/ 8 w 76"/>
                  <a:gd name="T1" fmla="*/ 10 h 104"/>
                  <a:gd name="T2" fmla="*/ 18 w 76"/>
                  <a:gd name="T3" fmla="*/ 0 h 104"/>
                  <a:gd name="T4" fmla="*/ 34 w 76"/>
                  <a:gd name="T5" fmla="*/ 10 h 104"/>
                  <a:gd name="T6" fmla="*/ 59 w 76"/>
                  <a:gd name="T7" fmla="*/ 2 h 104"/>
                  <a:gd name="T8" fmla="*/ 43 w 76"/>
                  <a:gd name="T9" fmla="*/ 18 h 104"/>
                  <a:gd name="T10" fmla="*/ 51 w 76"/>
                  <a:gd name="T11" fmla="*/ 26 h 104"/>
                  <a:gd name="T12" fmla="*/ 55 w 76"/>
                  <a:gd name="T13" fmla="*/ 32 h 104"/>
                  <a:gd name="T14" fmla="*/ 43 w 76"/>
                  <a:gd name="T15" fmla="*/ 39 h 104"/>
                  <a:gd name="T16" fmla="*/ 34 w 76"/>
                  <a:gd name="T17" fmla="*/ 32 h 104"/>
                  <a:gd name="T18" fmla="*/ 22 w 76"/>
                  <a:gd name="T19" fmla="*/ 26 h 104"/>
                  <a:gd name="T20" fmla="*/ 28 w 76"/>
                  <a:gd name="T21" fmla="*/ 36 h 104"/>
                  <a:gd name="T22" fmla="*/ 30 w 76"/>
                  <a:gd name="T23" fmla="*/ 39 h 104"/>
                  <a:gd name="T24" fmla="*/ 20 w 76"/>
                  <a:gd name="T25" fmla="*/ 55 h 104"/>
                  <a:gd name="T26" fmla="*/ 12 w 76"/>
                  <a:gd name="T27" fmla="*/ 53 h 104"/>
                  <a:gd name="T28" fmla="*/ 8 w 76"/>
                  <a:gd name="T29" fmla="*/ 48 h 104"/>
                  <a:gd name="T30" fmla="*/ 0 w 76"/>
                  <a:gd name="T31" fmla="*/ 29 h 104"/>
                  <a:gd name="T32" fmla="*/ 2 w 76"/>
                  <a:gd name="T33" fmla="*/ 15 h 104"/>
                  <a:gd name="T34" fmla="*/ 8 w 76"/>
                  <a:gd name="T35" fmla="*/ 10 h 10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76" h="104">
                    <a:moveTo>
                      <a:pt x="8" y="18"/>
                    </a:moveTo>
                    <a:cubicBezTo>
                      <a:pt x="10" y="8"/>
                      <a:pt x="9" y="3"/>
                      <a:pt x="18" y="0"/>
                    </a:cubicBezTo>
                    <a:cubicBezTo>
                      <a:pt x="28" y="3"/>
                      <a:pt x="25" y="12"/>
                      <a:pt x="34" y="18"/>
                    </a:cubicBezTo>
                    <a:cubicBezTo>
                      <a:pt x="46" y="16"/>
                      <a:pt x="51" y="8"/>
                      <a:pt x="62" y="4"/>
                    </a:cubicBezTo>
                    <a:cubicBezTo>
                      <a:pt x="76" y="9"/>
                      <a:pt x="56" y="31"/>
                      <a:pt x="46" y="34"/>
                    </a:cubicBezTo>
                    <a:cubicBezTo>
                      <a:pt x="51" y="56"/>
                      <a:pt x="43" y="29"/>
                      <a:pt x="54" y="48"/>
                    </a:cubicBezTo>
                    <a:cubicBezTo>
                      <a:pt x="56" y="52"/>
                      <a:pt x="58" y="60"/>
                      <a:pt x="58" y="60"/>
                    </a:cubicBezTo>
                    <a:cubicBezTo>
                      <a:pt x="55" y="68"/>
                      <a:pt x="54" y="71"/>
                      <a:pt x="46" y="74"/>
                    </a:cubicBezTo>
                    <a:cubicBezTo>
                      <a:pt x="38" y="71"/>
                      <a:pt x="37" y="68"/>
                      <a:pt x="34" y="60"/>
                    </a:cubicBezTo>
                    <a:cubicBezTo>
                      <a:pt x="33" y="50"/>
                      <a:pt x="32" y="33"/>
                      <a:pt x="22" y="48"/>
                    </a:cubicBezTo>
                    <a:cubicBezTo>
                      <a:pt x="25" y="60"/>
                      <a:pt x="23" y="53"/>
                      <a:pt x="28" y="68"/>
                    </a:cubicBezTo>
                    <a:cubicBezTo>
                      <a:pt x="29" y="70"/>
                      <a:pt x="30" y="74"/>
                      <a:pt x="30" y="74"/>
                    </a:cubicBezTo>
                    <a:cubicBezTo>
                      <a:pt x="24" y="84"/>
                      <a:pt x="22" y="93"/>
                      <a:pt x="20" y="104"/>
                    </a:cubicBezTo>
                    <a:cubicBezTo>
                      <a:pt x="17" y="103"/>
                      <a:pt x="14" y="104"/>
                      <a:pt x="12" y="102"/>
                    </a:cubicBezTo>
                    <a:cubicBezTo>
                      <a:pt x="9" y="99"/>
                      <a:pt x="8" y="90"/>
                      <a:pt x="8" y="90"/>
                    </a:cubicBezTo>
                    <a:cubicBezTo>
                      <a:pt x="13" y="75"/>
                      <a:pt x="14" y="64"/>
                      <a:pt x="0" y="54"/>
                    </a:cubicBezTo>
                    <a:cubicBezTo>
                      <a:pt x="1" y="46"/>
                      <a:pt x="1" y="38"/>
                      <a:pt x="2" y="30"/>
                    </a:cubicBezTo>
                    <a:cubicBezTo>
                      <a:pt x="2" y="27"/>
                      <a:pt x="13" y="2"/>
                      <a:pt x="8" y="18"/>
                    </a:cubicBezTo>
                    <a:close/>
                  </a:path>
                </a:pathLst>
              </a:custGeom>
              <a:solidFill>
                <a:schemeClr val="folHlink"/>
              </a:solidFill>
              <a:ln w="9525">
                <a:noFill/>
                <a:round/>
                <a:headEnd/>
                <a:tailEnd/>
              </a:ln>
            </p:spPr>
            <p:txBody>
              <a:bodyPr/>
              <a:lstStyle/>
              <a:p>
                <a:endParaRPr lang="zh-CN" altLang="en-US"/>
              </a:p>
            </p:txBody>
          </p:sp>
          <p:sp>
            <p:nvSpPr>
              <p:cNvPr id="46" name="任意多边形 82961"/>
              <p:cNvSpPr>
                <a:spLocks noChangeArrowheads="1"/>
              </p:cNvSpPr>
              <p:nvPr userDrawn="1"/>
            </p:nvSpPr>
            <p:spPr bwMode="auto">
              <a:xfrm>
                <a:off x="2497" y="793"/>
                <a:ext cx="37" cy="49"/>
              </a:xfrm>
              <a:custGeom>
                <a:avLst/>
                <a:gdLst>
                  <a:gd name="T0" fmla="*/ 3 w 37"/>
                  <a:gd name="T1" fmla="*/ 14 h 61"/>
                  <a:gd name="T2" fmla="*/ 13 w 37"/>
                  <a:gd name="T3" fmla="*/ 0 h 61"/>
                  <a:gd name="T4" fmla="*/ 15 w 37"/>
                  <a:gd name="T5" fmla="*/ 14 h 61"/>
                  <a:gd name="T6" fmla="*/ 37 w 37"/>
                  <a:gd name="T7" fmla="*/ 20 h 61"/>
                  <a:gd name="T8" fmla="*/ 19 w 37"/>
                  <a:gd name="T9" fmla="*/ 22 h 61"/>
                  <a:gd name="T10" fmla="*/ 5 w 37"/>
                  <a:gd name="T11" fmla="*/ 31 h 61"/>
                  <a:gd name="T12" fmla="*/ 1 w 37"/>
                  <a:gd name="T13" fmla="*/ 18 h 61"/>
                  <a:gd name="T14" fmla="*/ 3 w 37"/>
                  <a:gd name="T15" fmla="*/ 14 h 6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7" h="61">
                    <a:moveTo>
                      <a:pt x="3" y="28"/>
                    </a:moveTo>
                    <a:cubicBezTo>
                      <a:pt x="5" y="14"/>
                      <a:pt x="2" y="7"/>
                      <a:pt x="13" y="0"/>
                    </a:cubicBezTo>
                    <a:cubicBezTo>
                      <a:pt x="26" y="9"/>
                      <a:pt x="23" y="17"/>
                      <a:pt x="15" y="28"/>
                    </a:cubicBezTo>
                    <a:cubicBezTo>
                      <a:pt x="25" y="31"/>
                      <a:pt x="33" y="27"/>
                      <a:pt x="37" y="38"/>
                    </a:cubicBezTo>
                    <a:cubicBezTo>
                      <a:pt x="30" y="45"/>
                      <a:pt x="28" y="47"/>
                      <a:pt x="19" y="44"/>
                    </a:cubicBezTo>
                    <a:cubicBezTo>
                      <a:pt x="13" y="54"/>
                      <a:pt x="18" y="61"/>
                      <a:pt x="5" y="58"/>
                    </a:cubicBezTo>
                    <a:cubicBezTo>
                      <a:pt x="0" y="50"/>
                      <a:pt x="3" y="44"/>
                      <a:pt x="1" y="34"/>
                    </a:cubicBezTo>
                    <a:cubicBezTo>
                      <a:pt x="2" y="32"/>
                      <a:pt x="3" y="28"/>
                      <a:pt x="3" y="28"/>
                    </a:cubicBezTo>
                    <a:close/>
                  </a:path>
                </a:pathLst>
              </a:custGeom>
              <a:solidFill>
                <a:schemeClr val="folHlink"/>
              </a:solidFill>
              <a:ln w="9525">
                <a:noFill/>
                <a:round/>
                <a:headEnd/>
                <a:tailEnd/>
              </a:ln>
            </p:spPr>
            <p:txBody>
              <a:bodyPr/>
              <a:lstStyle/>
              <a:p>
                <a:endParaRPr lang="zh-CN" altLang="en-US"/>
              </a:p>
            </p:txBody>
          </p:sp>
          <p:sp>
            <p:nvSpPr>
              <p:cNvPr id="47" name="任意多边形 82962"/>
              <p:cNvSpPr>
                <a:spLocks noChangeArrowheads="1"/>
              </p:cNvSpPr>
              <p:nvPr userDrawn="1"/>
            </p:nvSpPr>
            <p:spPr bwMode="auto">
              <a:xfrm>
                <a:off x="2506" y="869"/>
                <a:ext cx="47" cy="24"/>
              </a:xfrm>
              <a:custGeom>
                <a:avLst/>
                <a:gdLst>
                  <a:gd name="T0" fmla="*/ 7 w 49"/>
                  <a:gd name="T1" fmla="*/ 0 h 29"/>
                  <a:gd name="T2" fmla="*/ 26 w 49"/>
                  <a:gd name="T3" fmla="*/ 0 h 29"/>
                  <a:gd name="T4" fmla="*/ 43 w 49"/>
                  <a:gd name="T5" fmla="*/ 9 h 29"/>
                  <a:gd name="T6" fmla="*/ 32 w 49"/>
                  <a:gd name="T7" fmla="*/ 8 h 29"/>
                  <a:gd name="T8" fmla="*/ 3 w 49"/>
                  <a:gd name="T9" fmla="*/ 9 h 29"/>
                  <a:gd name="T10" fmla="*/ 7 w 49"/>
                  <a:gd name="T11" fmla="*/ 0 h 2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9" h="29">
                    <a:moveTo>
                      <a:pt x="7" y="0"/>
                    </a:moveTo>
                    <a:cubicBezTo>
                      <a:pt x="15" y="6"/>
                      <a:pt x="19" y="2"/>
                      <a:pt x="29" y="0"/>
                    </a:cubicBezTo>
                    <a:cubicBezTo>
                      <a:pt x="45" y="5"/>
                      <a:pt x="40" y="3"/>
                      <a:pt x="49" y="16"/>
                    </a:cubicBezTo>
                    <a:cubicBezTo>
                      <a:pt x="46" y="29"/>
                      <a:pt x="42" y="21"/>
                      <a:pt x="35" y="14"/>
                    </a:cubicBezTo>
                    <a:cubicBezTo>
                      <a:pt x="26" y="15"/>
                      <a:pt x="12" y="19"/>
                      <a:pt x="3" y="16"/>
                    </a:cubicBezTo>
                    <a:cubicBezTo>
                      <a:pt x="0" y="6"/>
                      <a:pt x="7" y="10"/>
                      <a:pt x="7" y="0"/>
                    </a:cubicBezTo>
                    <a:close/>
                  </a:path>
                </a:pathLst>
              </a:custGeom>
              <a:solidFill>
                <a:schemeClr val="folHlink"/>
              </a:solidFill>
              <a:ln w="9525">
                <a:noFill/>
                <a:round/>
                <a:headEnd/>
                <a:tailEnd/>
              </a:ln>
            </p:spPr>
            <p:txBody>
              <a:bodyPr/>
              <a:lstStyle/>
              <a:p>
                <a:endParaRPr lang="zh-CN" altLang="en-US"/>
              </a:p>
            </p:txBody>
          </p:sp>
          <p:sp>
            <p:nvSpPr>
              <p:cNvPr id="48" name="任意多边形 82963"/>
              <p:cNvSpPr>
                <a:spLocks noChangeArrowheads="1"/>
              </p:cNvSpPr>
              <p:nvPr userDrawn="1"/>
            </p:nvSpPr>
            <p:spPr bwMode="auto">
              <a:xfrm>
                <a:off x="2555" y="832"/>
                <a:ext cx="61" cy="42"/>
              </a:xfrm>
              <a:custGeom>
                <a:avLst/>
                <a:gdLst>
                  <a:gd name="T0" fmla="*/ 21 w 61"/>
                  <a:gd name="T1" fmla="*/ 25 h 48"/>
                  <a:gd name="T2" fmla="*/ 15 w 61"/>
                  <a:gd name="T3" fmla="*/ 18 h 48"/>
                  <a:gd name="T4" fmla="*/ 3 w 61"/>
                  <a:gd name="T5" fmla="*/ 15 h 48"/>
                  <a:gd name="T6" fmla="*/ 13 w 61"/>
                  <a:gd name="T7" fmla="*/ 5 h 48"/>
                  <a:gd name="T8" fmla="*/ 25 w 61"/>
                  <a:gd name="T9" fmla="*/ 0 h 48"/>
                  <a:gd name="T10" fmla="*/ 49 w 61"/>
                  <a:gd name="T11" fmla="*/ 7 h 48"/>
                  <a:gd name="T12" fmla="*/ 53 w 61"/>
                  <a:gd name="T13" fmla="*/ 14 h 48"/>
                  <a:gd name="T14" fmla="*/ 61 w 61"/>
                  <a:gd name="T15" fmla="*/ 22 h 48"/>
                  <a:gd name="T16" fmla="*/ 41 w 61"/>
                  <a:gd name="T17" fmla="*/ 25 h 48"/>
                  <a:gd name="T18" fmla="*/ 23 w 61"/>
                  <a:gd name="T19" fmla="*/ 30 h 48"/>
                  <a:gd name="T20" fmla="*/ 21 w 61"/>
                  <a:gd name="T21" fmla="*/ 25 h 4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1" h="48">
                    <a:moveTo>
                      <a:pt x="21" y="38"/>
                    </a:moveTo>
                    <a:cubicBezTo>
                      <a:pt x="19" y="34"/>
                      <a:pt x="19" y="29"/>
                      <a:pt x="15" y="26"/>
                    </a:cubicBezTo>
                    <a:cubicBezTo>
                      <a:pt x="12" y="24"/>
                      <a:pt x="3" y="22"/>
                      <a:pt x="3" y="22"/>
                    </a:cubicBezTo>
                    <a:cubicBezTo>
                      <a:pt x="0" y="12"/>
                      <a:pt x="5" y="12"/>
                      <a:pt x="13" y="8"/>
                    </a:cubicBezTo>
                    <a:cubicBezTo>
                      <a:pt x="17" y="6"/>
                      <a:pt x="25" y="0"/>
                      <a:pt x="25" y="0"/>
                    </a:cubicBezTo>
                    <a:cubicBezTo>
                      <a:pt x="37" y="2"/>
                      <a:pt x="41" y="2"/>
                      <a:pt x="49" y="10"/>
                    </a:cubicBezTo>
                    <a:cubicBezTo>
                      <a:pt x="45" y="21"/>
                      <a:pt x="46" y="12"/>
                      <a:pt x="53" y="20"/>
                    </a:cubicBezTo>
                    <a:cubicBezTo>
                      <a:pt x="56" y="24"/>
                      <a:pt x="61" y="32"/>
                      <a:pt x="61" y="32"/>
                    </a:cubicBezTo>
                    <a:cubicBezTo>
                      <a:pt x="56" y="47"/>
                      <a:pt x="53" y="42"/>
                      <a:pt x="41" y="38"/>
                    </a:cubicBezTo>
                    <a:cubicBezTo>
                      <a:pt x="27" y="47"/>
                      <a:pt x="34" y="48"/>
                      <a:pt x="23" y="44"/>
                    </a:cubicBezTo>
                    <a:cubicBezTo>
                      <a:pt x="22" y="42"/>
                      <a:pt x="21" y="38"/>
                      <a:pt x="21" y="38"/>
                    </a:cubicBezTo>
                    <a:close/>
                  </a:path>
                </a:pathLst>
              </a:custGeom>
              <a:solidFill>
                <a:schemeClr val="folHlink"/>
              </a:solidFill>
              <a:ln w="9525">
                <a:noFill/>
                <a:round/>
                <a:headEnd/>
                <a:tailEnd/>
              </a:ln>
            </p:spPr>
            <p:txBody>
              <a:bodyPr/>
              <a:lstStyle/>
              <a:p>
                <a:endParaRPr lang="zh-CN" altLang="en-US"/>
              </a:p>
            </p:txBody>
          </p:sp>
          <p:sp>
            <p:nvSpPr>
              <p:cNvPr id="49" name="任意多边形 82964"/>
              <p:cNvSpPr>
                <a:spLocks noChangeArrowheads="1"/>
              </p:cNvSpPr>
              <p:nvPr userDrawn="1"/>
            </p:nvSpPr>
            <p:spPr bwMode="auto">
              <a:xfrm>
                <a:off x="2572" y="852"/>
                <a:ext cx="286" cy="149"/>
              </a:xfrm>
              <a:custGeom>
                <a:avLst/>
                <a:gdLst>
                  <a:gd name="T0" fmla="*/ 46 w 286"/>
                  <a:gd name="T1" fmla="*/ 16 h 182"/>
                  <a:gd name="T2" fmla="*/ 36 w 286"/>
                  <a:gd name="T3" fmla="*/ 7 h 182"/>
                  <a:gd name="T4" fmla="*/ 26 w 286"/>
                  <a:gd name="T5" fmla="*/ 16 h 182"/>
                  <a:gd name="T6" fmla="*/ 0 w 286"/>
                  <a:gd name="T7" fmla="*/ 13 h 182"/>
                  <a:gd name="T8" fmla="*/ 10 w 286"/>
                  <a:gd name="T9" fmla="*/ 23 h 182"/>
                  <a:gd name="T10" fmla="*/ 16 w 286"/>
                  <a:gd name="T11" fmla="*/ 34 h 182"/>
                  <a:gd name="T12" fmla="*/ 24 w 286"/>
                  <a:gd name="T13" fmla="*/ 26 h 182"/>
                  <a:gd name="T14" fmla="*/ 30 w 286"/>
                  <a:gd name="T15" fmla="*/ 24 h 182"/>
                  <a:gd name="T16" fmla="*/ 48 w 286"/>
                  <a:gd name="T17" fmla="*/ 31 h 182"/>
                  <a:gd name="T18" fmla="*/ 70 w 286"/>
                  <a:gd name="T19" fmla="*/ 34 h 182"/>
                  <a:gd name="T20" fmla="*/ 88 w 286"/>
                  <a:gd name="T21" fmla="*/ 39 h 182"/>
                  <a:gd name="T22" fmla="*/ 106 w 286"/>
                  <a:gd name="T23" fmla="*/ 56 h 182"/>
                  <a:gd name="T24" fmla="*/ 104 w 286"/>
                  <a:gd name="T25" fmla="*/ 67 h 182"/>
                  <a:gd name="T26" fmla="*/ 98 w 286"/>
                  <a:gd name="T27" fmla="*/ 74 h 182"/>
                  <a:gd name="T28" fmla="*/ 122 w 286"/>
                  <a:gd name="T29" fmla="*/ 70 h 182"/>
                  <a:gd name="T30" fmla="*/ 140 w 286"/>
                  <a:gd name="T31" fmla="*/ 77 h 182"/>
                  <a:gd name="T32" fmla="*/ 168 w 286"/>
                  <a:gd name="T33" fmla="*/ 81 h 182"/>
                  <a:gd name="T34" fmla="*/ 174 w 286"/>
                  <a:gd name="T35" fmla="*/ 80 h 182"/>
                  <a:gd name="T36" fmla="*/ 168 w 286"/>
                  <a:gd name="T37" fmla="*/ 74 h 182"/>
                  <a:gd name="T38" fmla="*/ 178 w 286"/>
                  <a:gd name="T39" fmla="*/ 75 h 182"/>
                  <a:gd name="T40" fmla="*/ 186 w 286"/>
                  <a:gd name="T41" fmla="*/ 65 h 182"/>
                  <a:gd name="T42" fmla="*/ 202 w 286"/>
                  <a:gd name="T43" fmla="*/ 67 h 182"/>
                  <a:gd name="T44" fmla="*/ 214 w 286"/>
                  <a:gd name="T45" fmla="*/ 71 h 182"/>
                  <a:gd name="T46" fmla="*/ 244 w 286"/>
                  <a:gd name="T47" fmla="*/ 93 h 182"/>
                  <a:gd name="T48" fmla="*/ 262 w 286"/>
                  <a:gd name="T49" fmla="*/ 98 h 182"/>
                  <a:gd name="T50" fmla="*/ 284 w 286"/>
                  <a:gd name="T51" fmla="*/ 93 h 182"/>
                  <a:gd name="T52" fmla="*/ 268 w 286"/>
                  <a:gd name="T53" fmla="*/ 88 h 182"/>
                  <a:gd name="T54" fmla="*/ 256 w 286"/>
                  <a:gd name="T55" fmla="*/ 76 h 182"/>
                  <a:gd name="T56" fmla="*/ 250 w 286"/>
                  <a:gd name="T57" fmla="*/ 72 h 182"/>
                  <a:gd name="T58" fmla="*/ 248 w 286"/>
                  <a:gd name="T59" fmla="*/ 67 h 182"/>
                  <a:gd name="T60" fmla="*/ 236 w 286"/>
                  <a:gd name="T61" fmla="*/ 64 h 182"/>
                  <a:gd name="T62" fmla="*/ 240 w 286"/>
                  <a:gd name="T63" fmla="*/ 53 h 182"/>
                  <a:gd name="T64" fmla="*/ 220 w 286"/>
                  <a:gd name="T65" fmla="*/ 47 h 182"/>
                  <a:gd name="T66" fmla="*/ 210 w 286"/>
                  <a:gd name="T67" fmla="*/ 38 h 182"/>
                  <a:gd name="T68" fmla="*/ 190 w 286"/>
                  <a:gd name="T69" fmla="*/ 29 h 182"/>
                  <a:gd name="T70" fmla="*/ 168 w 286"/>
                  <a:gd name="T71" fmla="*/ 20 h 182"/>
                  <a:gd name="T72" fmla="*/ 156 w 286"/>
                  <a:gd name="T73" fmla="*/ 19 h 182"/>
                  <a:gd name="T74" fmla="*/ 120 w 286"/>
                  <a:gd name="T75" fmla="*/ 9 h 182"/>
                  <a:gd name="T76" fmla="*/ 102 w 286"/>
                  <a:gd name="T77" fmla="*/ 2 h 182"/>
                  <a:gd name="T78" fmla="*/ 96 w 286"/>
                  <a:gd name="T79" fmla="*/ 0 h 182"/>
                  <a:gd name="T80" fmla="*/ 70 w 286"/>
                  <a:gd name="T81" fmla="*/ 6 h 182"/>
                  <a:gd name="T82" fmla="*/ 56 w 286"/>
                  <a:gd name="T83" fmla="*/ 17 h 182"/>
                  <a:gd name="T84" fmla="*/ 46 w 286"/>
                  <a:gd name="T85" fmla="*/ 16 h 182"/>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286" h="182">
                    <a:moveTo>
                      <a:pt x="46" y="28"/>
                    </a:moveTo>
                    <a:cubicBezTo>
                      <a:pt x="41" y="14"/>
                      <a:pt x="46" y="17"/>
                      <a:pt x="36" y="14"/>
                    </a:cubicBezTo>
                    <a:cubicBezTo>
                      <a:pt x="31" y="17"/>
                      <a:pt x="26" y="30"/>
                      <a:pt x="26" y="30"/>
                    </a:cubicBezTo>
                    <a:cubicBezTo>
                      <a:pt x="12" y="25"/>
                      <a:pt x="19" y="21"/>
                      <a:pt x="0" y="24"/>
                    </a:cubicBezTo>
                    <a:cubicBezTo>
                      <a:pt x="2" y="33"/>
                      <a:pt x="2" y="37"/>
                      <a:pt x="10" y="42"/>
                    </a:cubicBezTo>
                    <a:cubicBezTo>
                      <a:pt x="12" y="49"/>
                      <a:pt x="14" y="55"/>
                      <a:pt x="16" y="62"/>
                    </a:cubicBezTo>
                    <a:cubicBezTo>
                      <a:pt x="24" y="59"/>
                      <a:pt x="27" y="57"/>
                      <a:pt x="24" y="48"/>
                    </a:cubicBezTo>
                    <a:cubicBezTo>
                      <a:pt x="26" y="47"/>
                      <a:pt x="28" y="43"/>
                      <a:pt x="30" y="44"/>
                    </a:cubicBezTo>
                    <a:cubicBezTo>
                      <a:pt x="48" y="48"/>
                      <a:pt x="36" y="52"/>
                      <a:pt x="48" y="56"/>
                    </a:cubicBezTo>
                    <a:cubicBezTo>
                      <a:pt x="74" y="65"/>
                      <a:pt x="47" y="56"/>
                      <a:pt x="70" y="62"/>
                    </a:cubicBezTo>
                    <a:cubicBezTo>
                      <a:pt x="77" y="64"/>
                      <a:pt x="88" y="72"/>
                      <a:pt x="88" y="72"/>
                    </a:cubicBezTo>
                    <a:cubicBezTo>
                      <a:pt x="96" y="84"/>
                      <a:pt x="102" y="87"/>
                      <a:pt x="106" y="102"/>
                    </a:cubicBezTo>
                    <a:cubicBezTo>
                      <a:pt x="105" y="109"/>
                      <a:pt x="106" y="115"/>
                      <a:pt x="104" y="122"/>
                    </a:cubicBezTo>
                    <a:cubicBezTo>
                      <a:pt x="103" y="126"/>
                      <a:pt x="94" y="132"/>
                      <a:pt x="98" y="134"/>
                    </a:cubicBezTo>
                    <a:cubicBezTo>
                      <a:pt x="106" y="137"/>
                      <a:pt x="122" y="128"/>
                      <a:pt x="122" y="128"/>
                    </a:cubicBezTo>
                    <a:cubicBezTo>
                      <a:pt x="130" y="131"/>
                      <a:pt x="133" y="135"/>
                      <a:pt x="140" y="140"/>
                    </a:cubicBezTo>
                    <a:cubicBezTo>
                      <a:pt x="148" y="145"/>
                      <a:pt x="159" y="145"/>
                      <a:pt x="168" y="148"/>
                    </a:cubicBezTo>
                    <a:cubicBezTo>
                      <a:pt x="170" y="147"/>
                      <a:pt x="173" y="148"/>
                      <a:pt x="174" y="146"/>
                    </a:cubicBezTo>
                    <a:cubicBezTo>
                      <a:pt x="176" y="142"/>
                      <a:pt x="164" y="136"/>
                      <a:pt x="168" y="134"/>
                    </a:cubicBezTo>
                    <a:cubicBezTo>
                      <a:pt x="171" y="132"/>
                      <a:pt x="175" y="135"/>
                      <a:pt x="178" y="136"/>
                    </a:cubicBezTo>
                    <a:cubicBezTo>
                      <a:pt x="182" y="131"/>
                      <a:pt x="186" y="118"/>
                      <a:pt x="186" y="118"/>
                    </a:cubicBezTo>
                    <a:cubicBezTo>
                      <a:pt x="189" y="119"/>
                      <a:pt x="199" y="120"/>
                      <a:pt x="202" y="122"/>
                    </a:cubicBezTo>
                    <a:cubicBezTo>
                      <a:pt x="206" y="124"/>
                      <a:pt x="214" y="130"/>
                      <a:pt x="214" y="130"/>
                    </a:cubicBezTo>
                    <a:cubicBezTo>
                      <a:pt x="224" y="145"/>
                      <a:pt x="228" y="158"/>
                      <a:pt x="244" y="168"/>
                    </a:cubicBezTo>
                    <a:cubicBezTo>
                      <a:pt x="250" y="172"/>
                      <a:pt x="262" y="178"/>
                      <a:pt x="262" y="178"/>
                    </a:cubicBezTo>
                    <a:cubicBezTo>
                      <a:pt x="265" y="178"/>
                      <a:pt x="286" y="182"/>
                      <a:pt x="284" y="170"/>
                    </a:cubicBezTo>
                    <a:cubicBezTo>
                      <a:pt x="283" y="164"/>
                      <a:pt x="268" y="160"/>
                      <a:pt x="268" y="160"/>
                    </a:cubicBezTo>
                    <a:cubicBezTo>
                      <a:pt x="261" y="150"/>
                      <a:pt x="270" y="143"/>
                      <a:pt x="256" y="138"/>
                    </a:cubicBezTo>
                    <a:cubicBezTo>
                      <a:pt x="254" y="136"/>
                      <a:pt x="251" y="135"/>
                      <a:pt x="250" y="132"/>
                    </a:cubicBezTo>
                    <a:cubicBezTo>
                      <a:pt x="248" y="129"/>
                      <a:pt x="250" y="125"/>
                      <a:pt x="248" y="122"/>
                    </a:cubicBezTo>
                    <a:cubicBezTo>
                      <a:pt x="246" y="118"/>
                      <a:pt x="240" y="118"/>
                      <a:pt x="236" y="116"/>
                    </a:cubicBezTo>
                    <a:cubicBezTo>
                      <a:pt x="230" y="107"/>
                      <a:pt x="227" y="100"/>
                      <a:pt x="240" y="96"/>
                    </a:cubicBezTo>
                    <a:cubicBezTo>
                      <a:pt x="236" y="83"/>
                      <a:pt x="236" y="84"/>
                      <a:pt x="220" y="86"/>
                    </a:cubicBezTo>
                    <a:cubicBezTo>
                      <a:pt x="209" y="82"/>
                      <a:pt x="208" y="82"/>
                      <a:pt x="210" y="70"/>
                    </a:cubicBezTo>
                    <a:cubicBezTo>
                      <a:pt x="207" y="60"/>
                      <a:pt x="199" y="57"/>
                      <a:pt x="190" y="54"/>
                    </a:cubicBezTo>
                    <a:cubicBezTo>
                      <a:pt x="181" y="45"/>
                      <a:pt x="181" y="42"/>
                      <a:pt x="168" y="38"/>
                    </a:cubicBezTo>
                    <a:cubicBezTo>
                      <a:pt x="164" y="37"/>
                      <a:pt x="156" y="34"/>
                      <a:pt x="156" y="34"/>
                    </a:cubicBezTo>
                    <a:cubicBezTo>
                      <a:pt x="146" y="24"/>
                      <a:pt x="134" y="21"/>
                      <a:pt x="120" y="16"/>
                    </a:cubicBezTo>
                    <a:cubicBezTo>
                      <a:pt x="113" y="14"/>
                      <a:pt x="108" y="8"/>
                      <a:pt x="102" y="4"/>
                    </a:cubicBezTo>
                    <a:cubicBezTo>
                      <a:pt x="100" y="3"/>
                      <a:pt x="96" y="0"/>
                      <a:pt x="96" y="0"/>
                    </a:cubicBezTo>
                    <a:cubicBezTo>
                      <a:pt x="83" y="2"/>
                      <a:pt x="79" y="1"/>
                      <a:pt x="70" y="10"/>
                    </a:cubicBezTo>
                    <a:cubicBezTo>
                      <a:pt x="67" y="19"/>
                      <a:pt x="63" y="27"/>
                      <a:pt x="56" y="32"/>
                    </a:cubicBezTo>
                    <a:cubicBezTo>
                      <a:pt x="49" y="30"/>
                      <a:pt x="52" y="31"/>
                      <a:pt x="46" y="28"/>
                    </a:cubicBezTo>
                    <a:close/>
                  </a:path>
                </a:pathLst>
              </a:custGeom>
              <a:solidFill>
                <a:schemeClr val="folHlink"/>
              </a:solidFill>
              <a:ln w="9525">
                <a:noFill/>
                <a:round/>
                <a:headEnd/>
                <a:tailEnd/>
              </a:ln>
            </p:spPr>
            <p:txBody>
              <a:bodyPr/>
              <a:lstStyle/>
              <a:p>
                <a:endParaRPr lang="zh-CN" altLang="en-US"/>
              </a:p>
            </p:txBody>
          </p:sp>
          <p:sp>
            <p:nvSpPr>
              <p:cNvPr id="50" name="任意多边形 82965"/>
              <p:cNvSpPr>
                <a:spLocks noChangeArrowheads="1"/>
              </p:cNvSpPr>
              <p:nvPr userDrawn="1"/>
            </p:nvSpPr>
            <p:spPr bwMode="auto">
              <a:xfrm>
                <a:off x="2820" y="866"/>
                <a:ext cx="78" cy="64"/>
              </a:xfrm>
              <a:custGeom>
                <a:avLst/>
                <a:gdLst>
                  <a:gd name="T0" fmla="*/ 1 w 78"/>
                  <a:gd name="T1" fmla="*/ 32 h 78"/>
                  <a:gd name="T2" fmla="*/ 27 w 78"/>
                  <a:gd name="T3" fmla="*/ 33 h 78"/>
                  <a:gd name="T4" fmla="*/ 45 w 78"/>
                  <a:gd name="T5" fmla="*/ 26 h 78"/>
                  <a:gd name="T6" fmla="*/ 57 w 78"/>
                  <a:gd name="T7" fmla="*/ 17 h 78"/>
                  <a:gd name="T8" fmla="*/ 43 w 78"/>
                  <a:gd name="T9" fmla="*/ 7 h 78"/>
                  <a:gd name="T10" fmla="*/ 43 w 78"/>
                  <a:gd name="T11" fmla="*/ 2 h 78"/>
                  <a:gd name="T12" fmla="*/ 71 w 78"/>
                  <a:gd name="T13" fmla="*/ 14 h 78"/>
                  <a:gd name="T14" fmla="*/ 67 w 78"/>
                  <a:gd name="T15" fmla="*/ 30 h 78"/>
                  <a:gd name="T16" fmla="*/ 33 w 78"/>
                  <a:gd name="T17" fmla="*/ 43 h 78"/>
                  <a:gd name="T18" fmla="*/ 9 w 78"/>
                  <a:gd name="T19" fmla="*/ 36 h 78"/>
                  <a:gd name="T20" fmla="*/ 3 w 78"/>
                  <a:gd name="T21" fmla="*/ 34 h 78"/>
                  <a:gd name="T22" fmla="*/ 1 w 78"/>
                  <a:gd name="T23" fmla="*/ 32 h 7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78" h="78">
                    <a:moveTo>
                      <a:pt x="1" y="58"/>
                    </a:moveTo>
                    <a:cubicBezTo>
                      <a:pt x="6" y="44"/>
                      <a:pt x="18" y="57"/>
                      <a:pt x="27" y="60"/>
                    </a:cubicBezTo>
                    <a:cubicBezTo>
                      <a:pt x="35" y="57"/>
                      <a:pt x="38" y="52"/>
                      <a:pt x="45" y="48"/>
                    </a:cubicBezTo>
                    <a:cubicBezTo>
                      <a:pt x="48" y="40"/>
                      <a:pt x="51" y="36"/>
                      <a:pt x="57" y="30"/>
                    </a:cubicBezTo>
                    <a:cubicBezTo>
                      <a:pt x="55" y="23"/>
                      <a:pt x="43" y="14"/>
                      <a:pt x="43" y="14"/>
                    </a:cubicBezTo>
                    <a:cubicBezTo>
                      <a:pt x="33" y="0"/>
                      <a:pt x="30" y="1"/>
                      <a:pt x="43" y="4"/>
                    </a:cubicBezTo>
                    <a:cubicBezTo>
                      <a:pt x="54" y="11"/>
                      <a:pt x="58" y="22"/>
                      <a:pt x="71" y="26"/>
                    </a:cubicBezTo>
                    <a:cubicBezTo>
                      <a:pt x="78" y="37"/>
                      <a:pt x="78" y="46"/>
                      <a:pt x="67" y="54"/>
                    </a:cubicBezTo>
                    <a:cubicBezTo>
                      <a:pt x="51" y="49"/>
                      <a:pt x="53" y="71"/>
                      <a:pt x="33" y="78"/>
                    </a:cubicBezTo>
                    <a:cubicBezTo>
                      <a:pt x="16" y="72"/>
                      <a:pt x="25" y="76"/>
                      <a:pt x="9" y="66"/>
                    </a:cubicBezTo>
                    <a:cubicBezTo>
                      <a:pt x="7" y="65"/>
                      <a:pt x="3" y="62"/>
                      <a:pt x="3" y="62"/>
                    </a:cubicBezTo>
                    <a:cubicBezTo>
                      <a:pt x="0" y="54"/>
                      <a:pt x="13" y="42"/>
                      <a:pt x="1" y="58"/>
                    </a:cubicBezTo>
                    <a:close/>
                  </a:path>
                </a:pathLst>
              </a:custGeom>
              <a:solidFill>
                <a:schemeClr val="folHlink"/>
              </a:solidFill>
              <a:ln w="9525">
                <a:noFill/>
                <a:round/>
                <a:headEnd/>
                <a:tailEnd/>
              </a:ln>
            </p:spPr>
            <p:txBody>
              <a:bodyPr/>
              <a:lstStyle/>
              <a:p>
                <a:endParaRPr lang="zh-CN" altLang="en-US"/>
              </a:p>
            </p:txBody>
          </p:sp>
          <p:sp>
            <p:nvSpPr>
              <p:cNvPr id="51" name="任意多边形 82966"/>
              <p:cNvSpPr>
                <a:spLocks noChangeArrowheads="1"/>
              </p:cNvSpPr>
              <p:nvPr userDrawn="1"/>
            </p:nvSpPr>
            <p:spPr bwMode="auto">
              <a:xfrm>
                <a:off x="2984" y="732"/>
                <a:ext cx="19" cy="14"/>
              </a:xfrm>
              <a:custGeom>
                <a:avLst/>
                <a:gdLst>
                  <a:gd name="T0" fmla="*/ 3 w 17"/>
                  <a:gd name="T1" fmla="*/ 2 h 18"/>
                  <a:gd name="T2" fmla="*/ 3 w 17"/>
                  <a:gd name="T3" fmla="*/ 7 h 18"/>
                  <a:gd name="T4" fmla="*/ 3 w 17"/>
                  <a:gd name="T5" fmla="*/ 2 h 18"/>
                  <a:gd name="T6" fmla="*/ 0 60000 65536"/>
                  <a:gd name="T7" fmla="*/ 0 60000 65536"/>
                  <a:gd name="T8" fmla="*/ 0 60000 65536"/>
                </a:gdLst>
                <a:ahLst/>
                <a:cxnLst>
                  <a:cxn ang="T6">
                    <a:pos x="T0" y="T1"/>
                  </a:cxn>
                  <a:cxn ang="T7">
                    <a:pos x="T2" y="T3"/>
                  </a:cxn>
                  <a:cxn ang="T8">
                    <a:pos x="T4" y="T5"/>
                  </a:cxn>
                </a:cxnLst>
                <a:rect l="0" t="0" r="r" b="b"/>
                <a:pathLst>
                  <a:path w="17" h="18">
                    <a:moveTo>
                      <a:pt x="3" y="4"/>
                    </a:moveTo>
                    <a:cubicBezTo>
                      <a:pt x="17" y="7"/>
                      <a:pt x="16" y="18"/>
                      <a:pt x="3" y="14"/>
                    </a:cubicBezTo>
                    <a:cubicBezTo>
                      <a:pt x="0" y="6"/>
                      <a:pt x="7" y="0"/>
                      <a:pt x="3" y="4"/>
                    </a:cubicBezTo>
                    <a:close/>
                  </a:path>
                </a:pathLst>
              </a:custGeom>
              <a:solidFill>
                <a:schemeClr val="folHlink"/>
              </a:solidFill>
              <a:ln w="9525">
                <a:noFill/>
                <a:round/>
                <a:headEnd/>
                <a:tailEnd/>
              </a:ln>
            </p:spPr>
            <p:txBody>
              <a:bodyPr/>
              <a:lstStyle/>
              <a:p>
                <a:endParaRPr lang="zh-CN" altLang="en-US"/>
              </a:p>
            </p:txBody>
          </p:sp>
          <p:sp>
            <p:nvSpPr>
              <p:cNvPr id="52" name="任意多边形 82967"/>
              <p:cNvSpPr>
                <a:spLocks noChangeArrowheads="1"/>
              </p:cNvSpPr>
              <p:nvPr userDrawn="1"/>
            </p:nvSpPr>
            <p:spPr bwMode="auto">
              <a:xfrm>
                <a:off x="3083" y="830"/>
                <a:ext cx="26" cy="19"/>
              </a:xfrm>
              <a:custGeom>
                <a:avLst/>
                <a:gdLst>
                  <a:gd name="T0" fmla="*/ 8 w 26"/>
                  <a:gd name="T1" fmla="*/ 9 h 22"/>
                  <a:gd name="T2" fmla="*/ 14 w 26"/>
                  <a:gd name="T3" fmla="*/ 0 h 22"/>
                  <a:gd name="T4" fmla="*/ 14 w 26"/>
                  <a:gd name="T5" fmla="*/ 14 h 22"/>
                  <a:gd name="T6" fmla="*/ 8 w 26"/>
                  <a:gd name="T7" fmla="*/ 9 h 2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6" h="22">
                    <a:moveTo>
                      <a:pt x="8" y="14"/>
                    </a:moveTo>
                    <a:cubicBezTo>
                      <a:pt x="5" y="6"/>
                      <a:pt x="5" y="3"/>
                      <a:pt x="14" y="0"/>
                    </a:cubicBezTo>
                    <a:cubicBezTo>
                      <a:pt x="26" y="4"/>
                      <a:pt x="23" y="16"/>
                      <a:pt x="14" y="22"/>
                    </a:cubicBezTo>
                    <a:cubicBezTo>
                      <a:pt x="0" y="17"/>
                      <a:pt x="13" y="3"/>
                      <a:pt x="8" y="14"/>
                    </a:cubicBezTo>
                    <a:close/>
                  </a:path>
                </a:pathLst>
              </a:custGeom>
              <a:solidFill>
                <a:schemeClr val="folHlink"/>
              </a:solidFill>
              <a:ln w="9525">
                <a:noFill/>
                <a:round/>
                <a:headEnd/>
                <a:tailEnd/>
              </a:ln>
            </p:spPr>
            <p:txBody>
              <a:bodyPr/>
              <a:lstStyle/>
              <a:p>
                <a:endParaRPr lang="zh-CN" altLang="en-US"/>
              </a:p>
            </p:txBody>
          </p:sp>
          <p:sp>
            <p:nvSpPr>
              <p:cNvPr id="53" name="任意多边形 82968"/>
              <p:cNvSpPr>
                <a:spLocks noChangeArrowheads="1"/>
              </p:cNvSpPr>
              <p:nvPr userDrawn="1"/>
            </p:nvSpPr>
            <p:spPr bwMode="auto">
              <a:xfrm>
                <a:off x="2766" y="610"/>
                <a:ext cx="19" cy="12"/>
              </a:xfrm>
              <a:custGeom>
                <a:avLst/>
                <a:gdLst>
                  <a:gd name="T0" fmla="*/ 7 w 20"/>
                  <a:gd name="T1" fmla="*/ 6 h 15"/>
                  <a:gd name="T2" fmla="*/ 14 w 20"/>
                  <a:gd name="T3" fmla="*/ 2 h 15"/>
                  <a:gd name="T4" fmla="*/ 9 w 20"/>
                  <a:gd name="T5" fmla="*/ 6 h 15"/>
                  <a:gd name="T6" fmla="*/ 7 w 20"/>
                  <a:gd name="T7" fmla="*/ 6 h 1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 h="15">
                    <a:moveTo>
                      <a:pt x="7" y="12"/>
                    </a:moveTo>
                    <a:cubicBezTo>
                      <a:pt x="0" y="1"/>
                      <a:pt x="6" y="0"/>
                      <a:pt x="17" y="2"/>
                    </a:cubicBezTo>
                    <a:cubicBezTo>
                      <a:pt x="20" y="10"/>
                      <a:pt x="18" y="15"/>
                      <a:pt x="9" y="12"/>
                    </a:cubicBezTo>
                    <a:cubicBezTo>
                      <a:pt x="4" y="4"/>
                      <a:pt x="4" y="4"/>
                      <a:pt x="7" y="12"/>
                    </a:cubicBezTo>
                    <a:close/>
                  </a:path>
                </a:pathLst>
              </a:custGeom>
              <a:solidFill>
                <a:schemeClr val="folHlink"/>
              </a:solidFill>
              <a:ln w="9525">
                <a:noFill/>
                <a:round/>
                <a:headEnd/>
                <a:tailEnd/>
              </a:ln>
            </p:spPr>
            <p:txBody>
              <a:bodyPr/>
              <a:lstStyle/>
              <a:p>
                <a:endParaRPr lang="zh-CN" altLang="en-US"/>
              </a:p>
            </p:txBody>
          </p:sp>
          <p:sp>
            <p:nvSpPr>
              <p:cNvPr id="54" name="任意多边形 82969"/>
              <p:cNvSpPr>
                <a:spLocks noChangeArrowheads="1"/>
              </p:cNvSpPr>
              <p:nvPr userDrawn="1"/>
            </p:nvSpPr>
            <p:spPr bwMode="auto">
              <a:xfrm>
                <a:off x="2600" y="712"/>
                <a:ext cx="19" cy="12"/>
              </a:xfrm>
              <a:custGeom>
                <a:avLst/>
                <a:gdLst>
                  <a:gd name="T0" fmla="*/ 7 w 20"/>
                  <a:gd name="T1" fmla="*/ 6 h 15"/>
                  <a:gd name="T2" fmla="*/ 12 w 20"/>
                  <a:gd name="T3" fmla="*/ 2 h 15"/>
                  <a:gd name="T4" fmla="*/ 12 w 20"/>
                  <a:gd name="T5" fmla="*/ 7 h 15"/>
                  <a:gd name="T6" fmla="*/ 7 w 20"/>
                  <a:gd name="T7" fmla="*/ 6 h 1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 h="15">
                    <a:moveTo>
                      <a:pt x="7" y="12"/>
                    </a:moveTo>
                    <a:cubicBezTo>
                      <a:pt x="0" y="2"/>
                      <a:pt x="3" y="0"/>
                      <a:pt x="15" y="2"/>
                    </a:cubicBezTo>
                    <a:cubicBezTo>
                      <a:pt x="16" y="4"/>
                      <a:pt x="20" y="12"/>
                      <a:pt x="15" y="14"/>
                    </a:cubicBezTo>
                    <a:cubicBezTo>
                      <a:pt x="12" y="15"/>
                      <a:pt x="7" y="12"/>
                      <a:pt x="7" y="12"/>
                    </a:cubicBezTo>
                    <a:close/>
                  </a:path>
                </a:pathLst>
              </a:custGeom>
              <a:solidFill>
                <a:schemeClr val="folHlink"/>
              </a:solidFill>
              <a:ln w="9525">
                <a:noFill/>
                <a:round/>
                <a:headEnd/>
                <a:tailEnd/>
              </a:ln>
            </p:spPr>
            <p:txBody>
              <a:bodyPr/>
              <a:lstStyle/>
              <a:p>
                <a:endParaRPr lang="zh-CN" altLang="en-US"/>
              </a:p>
            </p:txBody>
          </p:sp>
          <p:sp>
            <p:nvSpPr>
              <p:cNvPr id="55" name="任意多边形 82970"/>
              <p:cNvSpPr>
                <a:spLocks noChangeArrowheads="1"/>
              </p:cNvSpPr>
              <p:nvPr userDrawn="1"/>
            </p:nvSpPr>
            <p:spPr bwMode="auto">
              <a:xfrm>
                <a:off x="2417" y="680"/>
                <a:ext cx="80" cy="66"/>
              </a:xfrm>
              <a:custGeom>
                <a:avLst/>
                <a:gdLst>
                  <a:gd name="T0" fmla="*/ 0 w 80"/>
                  <a:gd name="T1" fmla="*/ 28 h 80"/>
                  <a:gd name="T2" fmla="*/ 14 w 80"/>
                  <a:gd name="T3" fmla="*/ 14 h 80"/>
                  <a:gd name="T4" fmla="*/ 26 w 80"/>
                  <a:gd name="T5" fmla="*/ 12 h 80"/>
                  <a:gd name="T6" fmla="*/ 48 w 80"/>
                  <a:gd name="T7" fmla="*/ 10 h 80"/>
                  <a:gd name="T8" fmla="*/ 58 w 80"/>
                  <a:gd name="T9" fmla="*/ 0 h 80"/>
                  <a:gd name="T10" fmla="*/ 80 w 80"/>
                  <a:gd name="T11" fmla="*/ 22 h 80"/>
                  <a:gd name="T12" fmla="*/ 70 w 80"/>
                  <a:gd name="T13" fmla="*/ 31 h 80"/>
                  <a:gd name="T14" fmla="*/ 54 w 80"/>
                  <a:gd name="T15" fmla="*/ 35 h 80"/>
                  <a:gd name="T16" fmla="*/ 48 w 80"/>
                  <a:gd name="T17" fmla="*/ 45 h 80"/>
                  <a:gd name="T18" fmla="*/ 32 w 80"/>
                  <a:gd name="T19" fmla="*/ 38 h 80"/>
                  <a:gd name="T20" fmla="*/ 38 w 80"/>
                  <a:gd name="T21" fmla="*/ 29 h 80"/>
                  <a:gd name="T22" fmla="*/ 30 w 80"/>
                  <a:gd name="T23" fmla="*/ 16 h 80"/>
                  <a:gd name="T24" fmla="*/ 20 w 80"/>
                  <a:gd name="T25" fmla="*/ 27 h 80"/>
                  <a:gd name="T26" fmla="*/ 8 w 80"/>
                  <a:gd name="T27" fmla="*/ 31 h 80"/>
                  <a:gd name="T28" fmla="*/ 0 w 80"/>
                  <a:gd name="T29" fmla="*/ 28 h 8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80" h="80">
                    <a:moveTo>
                      <a:pt x="0" y="50"/>
                    </a:moveTo>
                    <a:cubicBezTo>
                      <a:pt x="1" y="47"/>
                      <a:pt x="12" y="25"/>
                      <a:pt x="14" y="24"/>
                    </a:cubicBezTo>
                    <a:cubicBezTo>
                      <a:pt x="17" y="22"/>
                      <a:pt x="26" y="20"/>
                      <a:pt x="26" y="20"/>
                    </a:cubicBezTo>
                    <a:cubicBezTo>
                      <a:pt x="34" y="23"/>
                      <a:pt x="40" y="21"/>
                      <a:pt x="48" y="18"/>
                    </a:cubicBezTo>
                    <a:cubicBezTo>
                      <a:pt x="52" y="12"/>
                      <a:pt x="54" y="6"/>
                      <a:pt x="58" y="0"/>
                    </a:cubicBezTo>
                    <a:cubicBezTo>
                      <a:pt x="70" y="4"/>
                      <a:pt x="76" y="28"/>
                      <a:pt x="80" y="40"/>
                    </a:cubicBezTo>
                    <a:cubicBezTo>
                      <a:pt x="75" y="54"/>
                      <a:pt x="80" y="50"/>
                      <a:pt x="70" y="56"/>
                    </a:cubicBezTo>
                    <a:cubicBezTo>
                      <a:pt x="61" y="53"/>
                      <a:pt x="59" y="54"/>
                      <a:pt x="54" y="62"/>
                    </a:cubicBezTo>
                    <a:cubicBezTo>
                      <a:pt x="57" y="71"/>
                      <a:pt x="56" y="75"/>
                      <a:pt x="48" y="80"/>
                    </a:cubicBezTo>
                    <a:cubicBezTo>
                      <a:pt x="40" y="77"/>
                      <a:pt x="39" y="72"/>
                      <a:pt x="32" y="68"/>
                    </a:cubicBezTo>
                    <a:cubicBezTo>
                      <a:pt x="26" y="59"/>
                      <a:pt x="30" y="57"/>
                      <a:pt x="38" y="52"/>
                    </a:cubicBezTo>
                    <a:cubicBezTo>
                      <a:pt x="41" y="42"/>
                      <a:pt x="39" y="34"/>
                      <a:pt x="30" y="28"/>
                    </a:cubicBezTo>
                    <a:cubicBezTo>
                      <a:pt x="20" y="31"/>
                      <a:pt x="30" y="40"/>
                      <a:pt x="20" y="48"/>
                    </a:cubicBezTo>
                    <a:cubicBezTo>
                      <a:pt x="16" y="51"/>
                      <a:pt x="8" y="56"/>
                      <a:pt x="8" y="56"/>
                    </a:cubicBezTo>
                    <a:cubicBezTo>
                      <a:pt x="2" y="50"/>
                      <a:pt x="5" y="50"/>
                      <a:pt x="0" y="50"/>
                    </a:cubicBezTo>
                    <a:close/>
                  </a:path>
                </a:pathLst>
              </a:custGeom>
              <a:solidFill>
                <a:schemeClr val="folHlink"/>
              </a:solidFill>
              <a:ln w="9525">
                <a:noFill/>
                <a:round/>
                <a:headEnd/>
                <a:tailEnd/>
              </a:ln>
            </p:spPr>
            <p:txBody>
              <a:bodyPr/>
              <a:lstStyle/>
              <a:p>
                <a:endParaRPr lang="zh-CN" altLang="en-US"/>
              </a:p>
            </p:txBody>
          </p:sp>
          <p:sp>
            <p:nvSpPr>
              <p:cNvPr id="56" name="任意多边形 82971"/>
              <p:cNvSpPr>
                <a:spLocks noChangeArrowheads="1"/>
              </p:cNvSpPr>
              <p:nvPr userDrawn="1"/>
            </p:nvSpPr>
            <p:spPr bwMode="auto">
              <a:xfrm>
                <a:off x="2391" y="541"/>
                <a:ext cx="94" cy="142"/>
              </a:xfrm>
              <a:custGeom>
                <a:avLst/>
                <a:gdLst>
                  <a:gd name="T0" fmla="*/ 14 w 94"/>
                  <a:gd name="T1" fmla="*/ 52 h 174"/>
                  <a:gd name="T2" fmla="*/ 26 w 94"/>
                  <a:gd name="T3" fmla="*/ 69 h 174"/>
                  <a:gd name="T4" fmla="*/ 32 w 94"/>
                  <a:gd name="T5" fmla="*/ 59 h 174"/>
                  <a:gd name="T6" fmla="*/ 52 w 94"/>
                  <a:gd name="T7" fmla="*/ 55 h 174"/>
                  <a:gd name="T8" fmla="*/ 46 w 94"/>
                  <a:gd name="T9" fmla="*/ 67 h 174"/>
                  <a:gd name="T10" fmla="*/ 66 w 94"/>
                  <a:gd name="T11" fmla="*/ 69 h 174"/>
                  <a:gd name="T12" fmla="*/ 76 w 94"/>
                  <a:gd name="T13" fmla="*/ 78 h 174"/>
                  <a:gd name="T14" fmla="*/ 58 w 94"/>
                  <a:gd name="T15" fmla="*/ 81 h 174"/>
                  <a:gd name="T16" fmla="*/ 74 w 94"/>
                  <a:gd name="T17" fmla="*/ 95 h 174"/>
                  <a:gd name="T18" fmla="*/ 84 w 94"/>
                  <a:gd name="T19" fmla="*/ 84 h 174"/>
                  <a:gd name="T20" fmla="*/ 82 w 94"/>
                  <a:gd name="T21" fmla="*/ 60 h 174"/>
                  <a:gd name="T22" fmla="*/ 60 w 94"/>
                  <a:gd name="T23" fmla="*/ 58 h 174"/>
                  <a:gd name="T24" fmla="*/ 50 w 94"/>
                  <a:gd name="T25" fmla="*/ 45 h 174"/>
                  <a:gd name="T26" fmla="*/ 34 w 94"/>
                  <a:gd name="T27" fmla="*/ 45 h 174"/>
                  <a:gd name="T28" fmla="*/ 30 w 94"/>
                  <a:gd name="T29" fmla="*/ 38 h 174"/>
                  <a:gd name="T30" fmla="*/ 42 w 94"/>
                  <a:gd name="T31" fmla="*/ 23 h 174"/>
                  <a:gd name="T32" fmla="*/ 30 w 94"/>
                  <a:gd name="T33" fmla="*/ 0 h 174"/>
                  <a:gd name="T34" fmla="*/ 18 w 94"/>
                  <a:gd name="T35" fmla="*/ 12 h 174"/>
                  <a:gd name="T36" fmla="*/ 4 w 94"/>
                  <a:gd name="T37" fmla="*/ 25 h 174"/>
                  <a:gd name="T38" fmla="*/ 14 w 94"/>
                  <a:gd name="T39" fmla="*/ 42 h 174"/>
                  <a:gd name="T40" fmla="*/ 14 w 94"/>
                  <a:gd name="T41" fmla="*/ 52 h 17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94" h="174">
                    <a:moveTo>
                      <a:pt x="14" y="96"/>
                    </a:moveTo>
                    <a:cubicBezTo>
                      <a:pt x="11" y="109"/>
                      <a:pt x="15" y="120"/>
                      <a:pt x="26" y="128"/>
                    </a:cubicBezTo>
                    <a:cubicBezTo>
                      <a:pt x="34" y="120"/>
                      <a:pt x="35" y="119"/>
                      <a:pt x="32" y="108"/>
                    </a:cubicBezTo>
                    <a:cubicBezTo>
                      <a:pt x="35" y="92"/>
                      <a:pt x="39" y="92"/>
                      <a:pt x="52" y="100"/>
                    </a:cubicBezTo>
                    <a:cubicBezTo>
                      <a:pt x="59" y="110"/>
                      <a:pt x="49" y="114"/>
                      <a:pt x="46" y="124"/>
                    </a:cubicBezTo>
                    <a:cubicBezTo>
                      <a:pt x="50" y="137"/>
                      <a:pt x="57" y="129"/>
                      <a:pt x="66" y="126"/>
                    </a:cubicBezTo>
                    <a:cubicBezTo>
                      <a:pt x="77" y="129"/>
                      <a:pt x="79" y="131"/>
                      <a:pt x="76" y="142"/>
                    </a:cubicBezTo>
                    <a:cubicBezTo>
                      <a:pt x="67" y="139"/>
                      <a:pt x="65" y="141"/>
                      <a:pt x="58" y="148"/>
                    </a:cubicBezTo>
                    <a:cubicBezTo>
                      <a:pt x="60" y="160"/>
                      <a:pt x="62" y="170"/>
                      <a:pt x="74" y="174"/>
                    </a:cubicBezTo>
                    <a:cubicBezTo>
                      <a:pt x="77" y="165"/>
                      <a:pt x="74" y="157"/>
                      <a:pt x="84" y="154"/>
                    </a:cubicBezTo>
                    <a:cubicBezTo>
                      <a:pt x="91" y="143"/>
                      <a:pt x="94" y="122"/>
                      <a:pt x="82" y="112"/>
                    </a:cubicBezTo>
                    <a:cubicBezTo>
                      <a:pt x="77" y="108"/>
                      <a:pt x="66" y="108"/>
                      <a:pt x="60" y="106"/>
                    </a:cubicBezTo>
                    <a:cubicBezTo>
                      <a:pt x="65" y="92"/>
                      <a:pt x="66" y="87"/>
                      <a:pt x="50" y="82"/>
                    </a:cubicBezTo>
                    <a:cubicBezTo>
                      <a:pt x="48" y="82"/>
                      <a:pt x="37" y="86"/>
                      <a:pt x="34" y="82"/>
                    </a:cubicBezTo>
                    <a:cubicBezTo>
                      <a:pt x="32" y="79"/>
                      <a:pt x="30" y="70"/>
                      <a:pt x="30" y="70"/>
                    </a:cubicBezTo>
                    <a:cubicBezTo>
                      <a:pt x="32" y="54"/>
                      <a:pt x="32" y="52"/>
                      <a:pt x="42" y="42"/>
                    </a:cubicBezTo>
                    <a:cubicBezTo>
                      <a:pt x="41" y="30"/>
                      <a:pt x="45" y="5"/>
                      <a:pt x="30" y="0"/>
                    </a:cubicBezTo>
                    <a:cubicBezTo>
                      <a:pt x="14" y="4"/>
                      <a:pt x="16" y="4"/>
                      <a:pt x="18" y="22"/>
                    </a:cubicBezTo>
                    <a:cubicBezTo>
                      <a:pt x="16" y="39"/>
                      <a:pt x="15" y="35"/>
                      <a:pt x="4" y="46"/>
                    </a:cubicBezTo>
                    <a:cubicBezTo>
                      <a:pt x="0" y="59"/>
                      <a:pt x="5" y="67"/>
                      <a:pt x="14" y="76"/>
                    </a:cubicBezTo>
                    <a:cubicBezTo>
                      <a:pt x="15" y="80"/>
                      <a:pt x="17" y="93"/>
                      <a:pt x="14" y="96"/>
                    </a:cubicBezTo>
                    <a:close/>
                  </a:path>
                </a:pathLst>
              </a:custGeom>
              <a:solidFill>
                <a:schemeClr val="folHlink"/>
              </a:solidFill>
              <a:ln w="9525">
                <a:noFill/>
                <a:round/>
                <a:headEnd/>
                <a:tailEnd/>
              </a:ln>
            </p:spPr>
            <p:txBody>
              <a:bodyPr/>
              <a:lstStyle/>
              <a:p>
                <a:endParaRPr lang="zh-CN" altLang="en-US"/>
              </a:p>
            </p:txBody>
          </p:sp>
          <p:sp>
            <p:nvSpPr>
              <p:cNvPr id="57" name="任意多边形 82972"/>
              <p:cNvSpPr>
                <a:spLocks noChangeArrowheads="1"/>
              </p:cNvSpPr>
              <p:nvPr userDrawn="1"/>
            </p:nvSpPr>
            <p:spPr bwMode="auto">
              <a:xfrm>
                <a:off x="2415" y="644"/>
                <a:ext cx="32" cy="41"/>
              </a:xfrm>
              <a:custGeom>
                <a:avLst/>
                <a:gdLst>
                  <a:gd name="T0" fmla="*/ 6 w 32"/>
                  <a:gd name="T1" fmla="*/ 13 h 50"/>
                  <a:gd name="T2" fmla="*/ 12 w 32"/>
                  <a:gd name="T3" fmla="*/ 0 h 50"/>
                  <a:gd name="T4" fmla="*/ 20 w 32"/>
                  <a:gd name="T5" fmla="*/ 9 h 50"/>
                  <a:gd name="T6" fmla="*/ 22 w 32"/>
                  <a:gd name="T7" fmla="*/ 13 h 50"/>
                  <a:gd name="T8" fmla="*/ 28 w 32"/>
                  <a:gd name="T9" fmla="*/ 14 h 50"/>
                  <a:gd name="T10" fmla="*/ 32 w 32"/>
                  <a:gd name="T11" fmla="*/ 21 h 50"/>
                  <a:gd name="T12" fmla="*/ 18 w 32"/>
                  <a:gd name="T13" fmla="*/ 28 h 50"/>
                  <a:gd name="T14" fmla="*/ 6 w 32"/>
                  <a:gd name="T15" fmla="*/ 13 h 5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2" h="50">
                    <a:moveTo>
                      <a:pt x="6" y="24"/>
                    </a:moveTo>
                    <a:cubicBezTo>
                      <a:pt x="0" y="15"/>
                      <a:pt x="3" y="6"/>
                      <a:pt x="12" y="0"/>
                    </a:cubicBezTo>
                    <a:cubicBezTo>
                      <a:pt x="23" y="3"/>
                      <a:pt x="23" y="5"/>
                      <a:pt x="20" y="16"/>
                    </a:cubicBezTo>
                    <a:cubicBezTo>
                      <a:pt x="21" y="19"/>
                      <a:pt x="20" y="22"/>
                      <a:pt x="22" y="24"/>
                    </a:cubicBezTo>
                    <a:cubicBezTo>
                      <a:pt x="23" y="26"/>
                      <a:pt x="27" y="24"/>
                      <a:pt x="28" y="26"/>
                    </a:cubicBezTo>
                    <a:cubicBezTo>
                      <a:pt x="30" y="29"/>
                      <a:pt x="32" y="38"/>
                      <a:pt x="32" y="38"/>
                    </a:cubicBezTo>
                    <a:cubicBezTo>
                      <a:pt x="29" y="46"/>
                      <a:pt x="26" y="47"/>
                      <a:pt x="18" y="50"/>
                    </a:cubicBezTo>
                    <a:cubicBezTo>
                      <a:pt x="12" y="41"/>
                      <a:pt x="18" y="24"/>
                      <a:pt x="6" y="24"/>
                    </a:cubicBezTo>
                    <a:close/>
                  </a:path>
                </a:pathLst>
              </a:custGeom>
              <a:solidFill>
                <a:schemeClr val="folHlink"/>
              </a:solidFill>
              <a:ln w="9525">
                <a:noFill/>
                <a:round/>
                <a:headEnd/>
                <a:tailEnd/>
              </a:ln>
            </p:spPr>
            <p:txBody>
              <a:bodyPr/>
              <a:lstStyle/>
              <a:p>
                <a:endParaRPr lang="zh-CN" altLang="en-US"/>
              </a:p>
            </p:txBody>
          </p:sp>
          <p:sp>
            <p:nvSpPr>
              <p:cNvPr id="58" name="任意多边形 82973"/>
              <p:cNvSpPr>
                <a:spLocks noChangeArrowheads="1"/>
              </p:cNvSpPr>
              <p:nvPr userDrawn="1"/>
            </p:nvSpPr>
            <p:spPr bwMode="auto">
              <a:xfrm>
                <a:off x="2349" y="654"/>
                <a:ext cx="45" cy="41"/>
              </a:xfrm>
              <a:custGeom>
                <a:avLst/>
                <a:gdLst>
                  <a:gd name="T0" fmla="*/ 0 w 43"/>
                  <a:gd name="T1" fmla="*/ 25 h 50"/>
                  <a:gd name="T2" fmla="*/ 25 w 43"/>
                  <a:gd name="T3" fmla="*/ 11 h 50"/>
                  <a:gd name="T4" fmla="*/ 42 w 43"/>
                  <a:gd name="T5" fmla="*/ 0 h 50"/>
                  <a:gd name="T6" fmla="*/ 27 w 43"/>
                  <a:gd name="T7" fmla="*/ 16 h 50"/>
                  <a:gd name="T8" fmla="*/ 2 w 43"/>
                  <a:gd name="T9" fmla="*/ 28 h 50"/>
                  <a:gd name="T10" fmla="*/ 0 w 43"/>
                  <a:gd name="T11" fmla="*/ 25 h 5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3" h="50">
                    <a:moveTo>
                      <a:pt x="0" y="44"/>
                    </a:moveTo>
                    <a:cubicBezTo>
                      <a:pt x="6" y="38"/>
                      <a:pt x="18" y="29"/>
                      <a:pt x="22" y="20"/>
                    </a:cubicBezTo>
                    <a:cubicBezTo>
                      <a:pt x="27" y="10"/>
                      <a:pt x="25" y="4"/>
                      <a:pt x="36" y="0"/>
                    </a:cubicBezTo>
                    <a:cubicBezTo>
                      <a:pt x="43" y="11"/>
                      <a:pt x="36" y="24"/>
                      <a:pt x="24" y="28"/>
                    </a:cubicBezTo>
                    <a:cubicBezTo>
                      <a:pt x="21" y="38"/>
                      <a:pt x="12" y="47"/>
                      <a:pt x="2" y="50"/>
                    </a:cubicBezTo>
                    <a:cubicBezTo>
                      <a:pt x="1" y="48"/>
                      <a:pt x="0" y="44"/>
                      <a:pt x="0" y="44"/>
                    </a:cubicBezTo>
                    <a:close/>
                  </a:path>
                </a:pathLst>
              </a:custGeom>
              <a:solidFill>
                <a:schemeClr val="folHlink"/>
              </a:solidFill>
              <a:ln w="9525">
                <a:noFill/>
                <a:round/>
                <a:headEnd/>
                <a:tailEnd/>
              </a:ln>
            </p:spPr>
            <p:txBody>
              <a:bodyPr/>
              <a:lstStyle/>
              <a:p>
                <a:endParaRPr lang="zh-CN" altLang="en-US"/>
              </a:p>
            </p:txBody>
          </p:sp>
          <p:sp>
            <p:nvSpPr>
              <p:cNvPr id="59" name="任意多边形 82974"/>
              <p:cNvSpPr>
                <a:spLocks noChangeArrowheads="1"/>
              </p:cNvSpPr>
              <p:nvPr userDrawn="1"/>
            </p:nvSpPr>
            <p:spPr bwMode="auto">
              <a:xfrm>
                <a:off x="4808" y="597"/>
                <a:ext cx="701" cy="438"/>
              </a:xfrm>
              <a:custGeom>
                <a:avLst/>
                <a:gdLst>
                  <a:gd name="T0" fmla="*/ 68 w 471"/>
                  <a:gd name="T1" fmla="*/ 1060 h 281"/>
                  <a:gd name="T2" fmla="*/ 80 w 471"/>
                  <a:gd name="T3" fmla="*/ 948 h 281"/>
                  <a:gd name="T4" fmla="*/ 73 w 471"/>
                  <a:gd name="T5" fmla="*/ 927 h 281"/>
                  <a:gd name="T6" fmla="*/ 54 w 471"/>
                  <a:gd name="T7" fmla="*/ 826 h 281"/>
                  <a:gd name="T8" fmla="*/ 13 w 471"/>
                  <a:gd name="T9" fmla="*/ 814 h 281"/>
                  <a:gd name="T10" fmla="*/ 0 w 471"/>
                  <a:gd name="T11" fmla="*/ 723 h 281"/>
                  <a:gd name="T12" fmla="*/ 40 w 471"/>
                  <a:gd name="T13" fmla="*/ 683 h 281"/>
                  <a:gd name="T14" fmla="*/ 19 w 471"/>
                  <a:gd name="T15" fmla="*/ 625 h 281"/>
                  <a:gd name="T16" fmla="*/ 6 w 471"/>
                  <a:gd name="T17" fmla="*/ 605 h 281"/>
                  <a:gd name="T18" fmla="*/ 94 w 471"/>
                  <a:gd name="T19" fmla="*/ 454 h 281"/>
                  <a:gd name="T20" fmla="*/ 144 w 471"/>
                  <a:gd name="T21" fmla="*/ 365 h 281"/>
                  <a:gd name="T22" fmla="*/ 140 w 471"/>
                  <a:gd name="T23" fmla="*/ 265 h 281"/>
                  <a:gd name="T24" fmla="*/ 80 w 471"/>
                  <a:gd name="T25" fmla="*/ 162 h 281"/>
                  <a:gd name="T26" fmla="*/ 67 w 471"/>
                  <a:gd name="T27" fmla="*/ 122 h 281"/>
                  <a:gd name="T28" fmla="*/ 86 w 471"/>
                  <a:gd name="T29" fmla="*/ 136 h 281"/>
                  <a:gd name="T30" fmla="*/ 158 w 471"/>
                  <a:gd name="T31" fmla="*/ 134 h 281"/>
                  <a:gd name="T32" fmla="*/ 210 w 471"/>
                  <a:gd name="T33" fmla="*/ 41 h 281"/>
                  <a:gd name="T34" fmla="*/ 271 w 471"/>
                  <a:gd name="T35" fmla="*/ 0 h 281"/>
                  <a:gd name="T36" fmla="*/ 290 w 471"/>
                  <a:gd name="T37" fmla="*/ 8 h 281"/>
                  <a:gd name="T38" fmla="*/ 304 w 471"/>
                  <a:gd name="T39" fmla="*/ 34 h 281"/>
                  <a:gd name="T40" fmla="*/ 323 w 471"/>
                  <a:gd name="T41" fmla="*/ 19 h 281"/>
                  <a:gd name="T42" fmla="*/ 363 w 471"/>
                  <a:gd name="T43" fmla="*/ 30 h 281"/>
                  <a:gd name="T44" fmla="*/ 382 w 471"/>
                  <a:gd name="T45" fmla="*/ 34 h 281"/>
                  <a:gd name="T46" fmla="*/ 466 w 471"/>
                  <a:gd name="T47" fmla="*/ 53 h 281"/>
                  <a:gd name="T48" fmla="*/ 512 w 471"/>
                  <a:gd name="T49" fmla="*/ 90 h 281"/>
                  <a:gd name="T50" fmla="*/ 552 w 471"/>
                  <a:gd name="T51" fmla="*/ 64 h 281"/>
                  <a:gd name="T52" fmla="*/ 569 w 471"/>
                  <a:gd name="T53" fmla="*/ 53 h 281"/>
                  <a:gd name="T54" fmla="*/ 643 w 471"/>
                  <a:gd name="T55" fmla="*/ 53 h 281"/>
                  <a:gd name="T56" fmla="*/ 695 w 471"/>
                  <a:gd name="T57" fmla="*/ 122 h 281"/>
                  <a:gd name="T58" fmla="*/ 762 w 471"/>
                  <a:gd name="T59" fmla="*/ 223 h 281"/>
                  <a:gd name="T60" fmla="*/ 808 w 471"/>
                  <a:gd name="T61" fmla="*/ 265 h 281"/>
                  <a:gd name="T62" fmla="*/ 847 w 471"/>
                  <a:gd name="T63" fmla="*/ 257 h 281"/>
                  <a:gd name="T64" fmla="*/ 890 w 471"/>
                  <a:gd name="T65" fmla="*/ 245 h 281"/>
                  <a:gd name="T66" fmla="*/ 957 w 471"/>
                  <a:gd name="T67" fmla="*/ 270 h 281"/>
                  <a:gd name="T68" fmla="*/ 988 w 471"/>
                  <a:gd name="T69" fmla="*/ 306 h 281"/>
                  <a:gd name="T70" fmla="*/ 1015 w 471"/>
                  <a:gd name="T71" fmla="*/ 340 h 281"/>
                  <a:gd name="T72" fmla="*/ 1048 w 471"/>
                  <a:gd name="T73" fmla="*/ 421 h 281"/>
                  <a:gd name="T74" fmla="*/ 1061 w 471"/>
                  <a:gd name="T75" fmla="*/ 454 h 281"/>
                  <a:gd name="T76" fmla="*/ 1067 w 471"/>
                  <a:gd name="T77" fmla="*/ 474 h 281"/>
                  <a:gd name="T78" fmla="*/ 1021 w 471"/>
                  <a:gd name="T79" fmla="*/ 536 h 281"/>
                  <a:gd name="T80" fmla="*/ 1061 w 471"/>
                  <a:gd name="T81" fmla="*/ 535 h 281"/>
                  <a:gd name="T82" fmla="*/ 1128 w 471"/>
                  <a:gd name="T83" fmla="*/ 588 h 281"/>
                  <a:gd name="T84" fmla="*/ 1201 w 471"/>
                  <a:gd name="T85" fmla="*/ 595 h 281"/>
                  <a:gd name="T86" fmla="*/ 1253 w 471"/>
                  <a:gd name="T87" fmla="*/ 636 h 281"/>
                  <a:gd name="T88" fmla="*/ 1261 w 471"/>
                  <a:gd name="T89" fmla="*/ 652 h 281"/>
                  <a:gd name="T90" fmla="*/ 1261 w 471"/>
                  <a:gd name="T91" fmla="*/ 666 h 281"/>
                  <a:gd name="T92" fmla="*/ 1298 w 471"/>
                  <a:gd name="T93" fmla="*/ 652 h 281"/>
                  <a:gd name="T94" fmla="*/ 1319 w 471"/>
                  <a:gd name="T95" fmla="*/ 648 h 281"/>
                  <a:gd name="T96" fmla="*/ 1447 w 471"/>
                  <a:gd name="T97" fmla="*/ 700 h 281"/>
                  <a:gd name="T98" fmla="*/ 1473 w 471"/>
                  <a:gd name="T99" fmla="*/ 753 h 281"/>
                  <a:gd name="T100" fmla="*/ 1533 w 471"/>
                  <a:gd name="T101" fmla="*/ 761 h 281"/>
                  <a:gd name="T102" fmla="*/ 1552 w 471"/>
                  <a:gd name="T103" fmla="*/ 814 h 281"/>
                  <a:gd name="T104" fmla="*/ 1487 w 471"/>
                  <a:gd name="T105" fmla="*/ 977 h 281"/>
                  <a:gd name="T106" fmla="*/ 1433 w 471"/>
                  <a:gd name="T107" fmla="*/ 1065 h 281"/>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471" h="281">
                    <a:moveTo>
                      <a:pt x="21" y="280"/>
                    </a:moveTo>
                    <a:cubicBezTo>
                      <a:pt x="32" y="281"/>
                      <a:pt x="25" y="253"/>
                      <a:pt x="24" y="250"/>
                    </a:cubicBezTo>
                    <a:cubicBezTo>
                      <a:pt x="23" y="248"/>
                      <a:pt x="22" y="245"/>
                      <a:pt x="22" y="245"/>
                    </a:cubicBezTo>
                    <a:cubicBezTo>
                      <a:pt x="21" y="243"/>
                      <a:pt x="20" y="221"/>
                      <a:pt x="16" y="218"/>
                    </a:cubicBezTo>
                    <a:cubicBezTo>
                      <a:pt x="13" y="216"/>
                      <a:pt x="4" y="215"/>
                      <a:pt x="4" y="215"/>
                    </a:cubicBezTo>
                    <a:cubicBezTo>
                      <a:pt x="0" y="207"/>
                      <a:pt x="3" y="200"/>
                      <a:pt x="0" y="191"/>
                    </a:cubicBezTo>
                    <a:cubicBezTo>
                      <a:pt x="2" y="185"/>
                      <a:pt x="7" y="186"/>
                      <a:pt x="12" y="180"/>
                    </a:cubicBezTo>
                    <a:cubicBezTo>
                      <a:pt x="14" y="172"/>
                      <a:pt x="14" y="169"/>
                      <a:pt x="6" y="165"/>
                    </a:cubicBezTo>
                    <a:cubicBezTo>
                      <a:pt x="4" y="163"/>
                      <a:pt x="2" y="162"/>
                      <a:pt x="2" y="160"/>
                    </a:cubicBezTo>
                    <a:cubicBezTo>
                      <a:pt x="2" y="150"/>
                      <a:pt x="16" y="123"/>
                      <a:pt x="28" y="120"/>
                    </a:cubicBezTo>
                    <a:cubicBezTo>
                      <a:pt x="32" y="111"/>
                      <a:pt x="40" y="105"/>
                      <a:pt x="44" y="96"/>
                    </a:cubicBezTo>
                    <a:cubicBezTo>
                      <a:pt x="39" y="83"/>
                      <a:pt x="38" y="85"/>
                      <a:pt x="42" y="70"/>
                    </a:cubicBezTo>
                    <a:cubicBezTo>
                      <a:pt x="38" y="60"/>
                      <a:pt x="34" y="48"/>
                      <a:pt x="24" y="43"/>
                    </a:cubicBezTo>
                    <a:cubicBezTo>
                      <a:pt x="18" y="36"/>
                      <a:pt x="10" y="37"/>
                      <a:pt x="20" y="32"/>
                    </a:cubicBezTo>
                    <a:cubicBezTo>
                      <a:pt x="27" y="34"/>
                      <a:pt x="26" y="32"/>
                      <a:pt x="26" y="36"/>
                    </a:cubicBezTo>
                    <a:cubicBezTo>
                      <a:pt x="34" y="41"/>
                      <a:pt x="39" y="39"/>
                      <a:pt x="48" y="35"/>
                    </a:cubicBezTo>
                    <a:cubicBezTo>
                      <a:pt x="45" y="22"/>
                      <a:pt x="48" y="14"/>
                      <a:pt x="64" y="11"/>
                    </a:cubicBezTo>
                    <a:cubicBezTo>
                      <a:pt x="71" y="8"/>
                      <a:pt x="75" y="3"/>
                      <a:pt x="82" y="0"/>
                    </a:cubicBezTo>
                    <a:cubicBezTo>
                      <a:pt x="84" y="1"/>
                      <a:pt x="88" y="0"/>
                      <a:pt x="88" y="2"/>
                    </a:cubicBezTo>
                    <a:cubicBezTo>
                      <a:pt x="90" y="12"/>
                      <a:pt x="75" y="13"/>
                      <a:pt x="92" y="9"/>
                    </a:cubicBezTo>
                    <a:cubicBezTo>
                      <a:pt x="94" y="8"/>
                      <a:pt x="96" y="5"/>
                      <a:pt x="98" y="5"/>
                    </a:cubicBezTo>
                    <a:cubicBezTo>
                      <a:pt x="102" y="4"/>
                      <a:pt x="106" y="7"/>
                      <a:pt x="110" y="8"/>
                    </a:cubicBezTo>
                    <a:cubicBezTo>
                      <a:pt x="112" y="8"/>
                      <a:pt x="116" y="9"/>
                      <a:pt x="116" y="9"/>
                    </a:cubicBezTo>
                    <a:cubicBezTo>
                      <a:pt x="122" y="16"/>
                      <a:pt x="129" y="13"/>
                      <a:pt x="141" y="14"/>
                    </a:cubicBezTo>
                    <a:cubicBezTo>
                      <a:pt x="143" y="21"/>
                      <a:pt x="147" y="22"/>
                      <a:pt x="155" y="24"/>
                    </a:cubicBezTo>
                    <a:cubicBezTo>
                      <a:pt x="159" y="22"/>
                      <a:pt x="163" y="20"/>
                      <a:pt x="167" y="17"/>
                    </a:cubicBezTo>
                    <a:cubicBezTo>
                      <a:pt x="169" y="16"/>
                      <a:pt x="173" y="14"/>
                      <a:pt x="173" y="14"/>
                    </a:cubicBezTo>
                    <a:cubicBezTo>
                      <a:pt x="195" y="26"/>
                      <a:pt x="175" y="20"/>
                      <a:pt x="195" y="14"/>
                    </a:cubicBezTo>
                    <a:cubicBezTo>
                      <a:pt x="207" y="17"/>
                      <a:pt x="201" y="26"/>
                      <a:pt x="211" y="32"/>
                    </a:cubicBezTo>
                    <a:cubicBezTo>
                      <a:pt x="214" y="38"/>
                      <a:pt x="224" y="55"/>
                      <a:pt x="231" y="59"/>
                    </a:cubicBezTo>
                    <a:cubicBezTo>
                      <a:pt x="241" y="70"/>
                      <a:pt x="235" y="67"/>
                      <a:pt x="245" y="70"/>
                    </a:cubicBezTo>
                    <a:cubicBezTo>
                      <a:pt x="249" y="69"/>
                      <a:pt x="253" y="69"/>
                      <a:pt x="257" y="68"/>
                    </a:cubicBezTo>
                    <a:cubicBezTo>
                      <a:pt x="261" y="67"/>
                      <a:pt x="270" y="65"/>
                      <a:pt x="270" y="65"/>
                    </a:cubicBezTo>
                    <a:cubicBezTo>
                      <a:pt x="278" y="66"/>
                      <a:pt x="283" y="67"/>
                      <a:pt x="290" y="71"/>
                    </a:cubicBezTo>
                    <a:cubicBezTo>
                      <a:pt x="304" y="88"/>
                      <a:pt x="282" y="62"/>
                      <a:pt x="300" y="81"/>
                    </a:cubicBezTo>
                    <a:cubicBezTo>
                      <a:pt x="302" y="84"/>
                      <a:pt x="308" y="90"/>
                      <a:pt x="308" y="90"/>
                    </a:cubicBezTo>
                    <a:cubicBezTo>
                      <a:pt x="311" y="98"/>
                      <a:pt x="315" y="103"/>
                      <a:pt x="318" y="111"/>
                    </a:cubicBezTo>
                    <a:cubicBezTo>
                      <a:pt x="319" y="114"/>
                      <a:pt x="321" y="117"/>
                      <a:pt x="322" y="120"/>
                    </a:cubicBezTo>
                    <a:cubicBezTo>
                      <a:pt x="323" y="122"/>
                      <a:pt x="324" y="125"/>
                      <a:pt x="324" y="125"/>
                    </a:cubicBezTo>
                    <a:cubicBezTo>
                      <a:pt x="321" y="132"/>
                      <a:pt x="313" y="134"/>
                      <a:pt x="310" y="142"/>
                    </a:cubicBezTo>
                    <a:cubicBezTo>
                      <a:pt x="313" y="151"/>
                      <a:pt x="317" y="146"/>
                      <a:pt x="322" y="141"/>
                    </a:cubicBezTo>
                    <a:cubicBezTo>
                      <a:pt x="341" y="143"/>
                      <a:pt x="339" y="142"/>
                      <a:pt x="342" y="155"/>
                    </a:cubicBezTo>
                    <a:cubicBezTo>
                      <a:pt x="351" y="150"/>
                      <a:pt x="355" y="152"/>
                      <a:pt x="364" y="157"/>
                    </a:cubicBezTo>
                    <a:cubicBezTo>
                      <a:pt x="369" y="162"/>
                      <a:pt x="372" y="166"/>
                      <a:pt x="380" y="168"/>
                    </a:cubicBezTo>
                    <a:cubicBezTo>
                      <a:pt x="381" y="169"/>
                      <a:pt x="383" y="171"/>
                      <a:pt x="382" y="172"/>
                    </a:cubicBezTo>
                    <a:cubicBezTo>
                      <a:pt x="380" y="176"/>
                      <a:pt x="368" y="172"/>
                      <a:pt x="382" y="176"/>
                    </a:cubicBezTo>
                    <a:cubicBezTo>
                      <a:pt x="386" y="175"/>
                      <a:pt x="390" y="173"/>
                      <a:pt x="394" y="172"/>
                    </a:cubicBezTo>
                    <a:cubicBezTo>
                      <a:pt x="396" y="172"/>
                      <a:pt x="400" y="171"/>
                      <a:pt x="400" y="171"/>
                    </a:cubicBezTo>
                    <a:cubicBezTo>
                      <a:pt x="413" y="177"/>
                      <a:pt x="427" y="179"/>
                      <a:pt x="439" y="185"/>
                    </a:cubicBezTo>
                    <a:cubicBezTo>
                      <a:pt x="441" y="190"/>
                      <a:pt x="445" y="194"/>
                      <a:pt x="447" y="199"/>
                    </a:cubicBezTo>
                    <a:cubicBezTo>
                      <a:pt x="453" y="198"/>
                      <a:pt x="460" y="195"/>
                      <a:pt x="465" y="201"/>
                    </a:cubicBezTo>
                    <a:cubicBezTo>
                      <a:pt x="468" y="205"/>
                      <a:pt x="471" y="215"/>
                      <a:pt x="471" y="215"/>
                    </a:cubicBezTo>
                    <a:cubicBezTo>
                      <a:pt x="468" y="231"/>
                      <a:pt x="469" y="248"/>
                      <a:pt x="451" y="258"/>
                    </a:cubicBezTo>
                    <a:cubicBezTo>
                      <a:pt x="447" y="262"/>
                      <a:pt x="437" y="275"/>
                      <a:pt x="435" y="281"/>
                    </a:cubicBezTo>
                  </a:path>
                </a:pathLst>
              </a:custGeom>
              <a:solidFill>
                <a:schemeClr val="folHlink"/>
              </a:solidFill>
              <a:ln w="9525">
                <a:noFill/>
                <a:round/>
                <a:headEnd/>
                <a:tailEnd/>
              </a:ln>
            </p:spPr>
            <p:txBody>
              <a:bodyPr/>
              <a:lstStyle/>
              <a:p>
                <a:endParaRPr lang="zh-CN" altLang="en-US"/>
              </a:p>
            </p:txBody>
          </p:sp>
          <p:sp>
            <p:nvSpPr>
              <p:cNvPr id="60" name="任意多边形 82975"/>
              <p:cNvSpPr>
                <a:spLocks noChangeArrowheads="1"/>
              </p:cNvSpPr>
              <p:nvPr userDrawn="1"/>
            </p:nvSpPr>
            <p:spPr bwMode="auto">
              <a:xfrm>
                <a:off x="3880" y="-7"/>
                <a:ext cx="984" cy="692"/>
              </a:xfrm>
              <a:custGeom>
                <a:avLst/>
                <a:gdLst>
                  <a:gd name="T0" fmla="*/ 406 w 984"/>
                  <a:gd name="T1" fmla="*/ 3 h 844"/>
                  <a:gd name="T2" fmla="*/ 502 w 984"/>
                  <a:gd name="T3" fmla="*/ 19 h 844"/>
                  <a:gd name="T4" fmla="*/ 550 w 984"/>
                  <a:gd name="T5" fmla="*/ 20 h 844"/>
                  <a:gd name="T6" fmla="*/ 578 w 984"/>
                  <a:gd name="T7" fmla="*/ 72 h 844"/>
                  <a:gd name="T8" fmla="*/ 586 w 984"/>
                  <a:gd name="T9" fmla="*/ 50 h 844"/>
                  <a:gd name="T10" fmla="*/ 606 w 984"/>
                  <a:gd name="T11" fmla="*/ 39 h 844"/>
                  <a:gd name="T12" fmla="*/ 642 w 984"/>
                  <a:gd name="T13" fmla="*/ 69 h 844"/>
                  <a:gd name="T14" fmla="*/ 682 w 984"/>
                  <a:gd name="T15" fmla="*/ 54 h 844"/>
                  <a:gd name="T16" fmla="*/ 706 w 984"/>
                  <a:gd name="T17" fmla="*/ 48 h 844"/>
                  <a:gd name="T18" fmla="*/ 762 w 984"/>
                  <a:gd name="T19" fmla="*/ 2 h 844"/>
                  <a:gd name="T20" fmla="*/ 798 w 984"/>
                  <a:gd name="T21" fmla="*/ 39 h 844"/>
                  <a:gd name="T22" fmla="*/ 798 w 984"/>
                  <a:gd name="T23" fmla="*/ 72 h 844"/>
                  <a:gd name="T24" fmla="*/ 790 w 984"/>
                  <a:gd name="T25" fmla="*/ 88 h 844"/>
                  <a:gd name="T26" fmla="*/ 766 w 984"/>
                  <a:gd name="T27" fmla="*/ 89 h 844"/>
                  <a:gd name="T28" fmla="*/ 762 w 984"/>
                  <a:gd name="T29" fmla="*/ 102 h 844"/>
                  <a:gd name="T30" fmla="*/ 802 w 984"/>
                  <a:gd name="T31" fmla="*/ 125 h 844"/>
                  <a:gd name="T32" fmla="*/ 786 w 984"/>
                  <a:gd name="T33" fmla="*/ 177 h 844"/>
                  <a:gd name="T34" fmla="*/ 830 w 984"/>
                  <a:gd name="T35" fmla="*/ 228 h 844"/>
                  <a:gd name="T36" fmla="*/ 854 w 984"/>
                  <a:gd name="T37" fmla="*/ 248 h 844"/>
                  <a:gd name="T38" fmla="*/ 830 w 984"/>
                  <a:gd name="T39" fmla="*/ 248 h 844"/>
                  <a:gd name="T40" fmla="*/ 746 w 984"/>
                  <a:gd name="T41" fmla="*/ 208 h 844"/>
                  <a:gd name="T42" fmla="*/ 678 w 984"/>
                  <a:gd name="T43" fmla="*/ 222 h 844"/>
                  <a:gd name="T44" fmla="*/ 590 w 984"/>
                  <a:gd name="T45" fmla="*/ 244 h 844"/>
                  <a:gd name="T46" fmla="*/ 642 w 984"/>
                  <a:gd name="T47" fmla="*/ 319 h 844"/>
                  <a:gd name="T48" fmla="*/ 710 w 984"/>
                  <a:gd name="T49" fmla="*/ 336 h 844"/>
                  <a:gd name="T50" fmla="*/ 738 w 984"/>
                  <a:gd name="T51" fmla="*/ 303 h 844"/>
                  <a:gd name="T52" fmla="*/ 774 w 984"/>
                  <a:gd name="T53" fmla="*/ 314 h 844"/>
                  <a:gd name="T54" fmla="*/ 766 w 984"/>
                  <a:gd name="T55" fmla="*/ 348 h 844"/>
                  <a:gd name="T56" fmla="*/ 802 w 984"/>
                  <a:gd name="T57" fmla="*/ 369 h 844"/>
                  <a:gd name="T58" fmla="*/ 838 w 984"/>
                  <a:gd name="T59" fmla="*/ 362 h 844"/>
                  <a:gd name="T60" fmla="*/ 922 w 984"/>
                  <a:gd name="T61" fmla="*/ 444 h 844"/>
                  <a:gd name="T62" fmla="*/ 942 w 984"/>
                  <a:gd name="T63" fmla="*/ 455 h 844"/>
                  <a:gd name="T64" fmla="*/ 874 w 984"/>
                  <a:gd name="T65" fmla="*/ 446 h 844"/>
                  <a:gd name="T66" fmla="*/ 830 w 984"/>
                  <a:gd name="T67" fmla="*/ 417 h 844"/>
                  <a:gd name="T68" fmla="*/ 778 w 984"/>
                  <a:gd name="T69" fmla="*/ 391 h 844"/>
                  <a:gd name="T70" fmla="*/ 702 w 984"/>
                  <a:gd name="T71" fmla="*/ 365 h 844"/>
                  <a:gd name="T72" fmla="*/ 614 w 984"/>
                  <a:gd name="T73" fmla="*/ 357 h 844"/>
                  <a:gd name="T74" fmla="*/ 506 w 984"/>
                  <a:gd name="T75" fmla="*/ 327 h 844"/>
                  <a:gd name="T76" fmla="*/ 462 w 984"/>
                  <a:gd name="T77" fmla="*/ 279 h 844"/>
                  <a:gd name="T78" fmla="*/ 430 w 984"/>
                  <a:gd name="T79" fmla="*/ 255 h 844"/>
                  <a:gd name="T80" fmla="*/ 382 w 984"/>
                  <a:gd name="T81" fmla="*/ 237 h 844"/>
                  <a:gd name="T82" fmla="*/ 342 w 984"/>
                  <a:gd name="T83" fmla="*/ 203 h 844"/>
                  <a:gd name="T84" fmla="*/ 354 w 984"/>
                  <a:gd name="T85" fmla="*/ 228 h 844"/>
                  <a:gd name="T86" fmla="*/ 418 w 984"/>
                  <a:gd name="T87" fmla="*/ 272 h 844"/>
                  <a:gd name="T88" fmla="*/ 422 w 984"/>
                  <a:gd name="T89" fmla="*/ 289 h 844"/>
                  <a:gd name="T90" fmla="*/ 394 w 984"/>
                  <a:gd name="T91" fmla="*/ 275 h 844"/>
                  <a:gd name="T92" fmla="*/ 354 w 984"/>
                  <a:gd name="T93" fmla="*/ 257 h 844"/>
                  <a:gd name="T94" fmla="*/ 314 w 984"/>
                  <a:gd name="T95" fmla="*/ 222 h 844"/>
                  <a:gd name="T96" fmla="*/ 266 w 984"/>
                  <a:gd name="T97" fmla="*/ 191 h 844"/>
                  <a:gd name="T98" fmla="*/ 210 w 984"/>
                  <a:gd name="T99" fmla="*/ 173 h 844"/>
                  <a:gd name="T100" fmla="*/ 154 w 984"/>
                  <a:gd name="T101" fmla="*/ 131 h 844"/>
                  <a:gd name="T102" fmla="*/ 66 w 984"/>
                  <a:gd name="T103" fmla="*/ 36 h 844"/>
                  <a:gd name="T104" fmla="*/ 34 w 984"/>
                  <a:gd name="T105" fmla="*/ 20 h 844"/>
                  <a:gd name="T106" fmla="*/ 46 w 984"/>
                  <a:gd name="T107" fmla="*/ 12 h 844"/>
                  <a:gd name="T108" fmla="*/ 102 w 984"/>
                  <a:gd name="T109" fmla="*/ 39 h 844"/>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984" h="844">
                    <a:moveTo>
                      <a:pt x="82" y="38"/>
                    </a:moveTo>
                    <a:lnTo>
                      <a:pt x="406" y="6"/>
                    </a:lnTo>
                    <a:cubicBezTo>
                      <a:pt x="497" y="22"/>
                      <a:pt x="465" y="0"/>
                      <a:pt x="474" y="54"/>
                    </a:cubicBezTo>
                    <a:cubicBezTo>
                      <a:pt x="492" y="48"/>
                      <a:pt x="484" y="40"/>
                      <a:pt x="502" y="34"/>
                    </a:cubicBezTo>
                    <a:cubicBezTo>
                      <a:pt x="510" y="37"/>
                      <a:pt x="517" y="46"/>
                      <a:pt x="526" y="46"/>
                    </a:cubicBezTo>
                    <a:cubicBezTo>
                      <a:pt x="534" y="46"/>
                      <a:pt x="550" y="38"/>
                      <a:pt x="550" y="38"/>
                    </a:cubicBezTo>
                    <a:cubicBezTo>
                      <a:pt x="556" y="55"/>
                      <a:pt x="552" y="60"/>
                      <a:pt x="542" y="74"/>
                    </a:cubicBezTo>
                    <a:cubicBezTo>
                      <a:pt x="555" y="114"/>
                      <a:pt x="550" y="102"/>
                      <a:pt x="578" y="130"/>
                    </a:cubicBezTo>
                    <a:cubicBezTo>
                      <a:pt x="584" y="148"/>
                      <a:pt x="590" y="148"/>
                      <a:pt x="606" y="138"/>
                    </a:cubicBezTo>
                    <a:cubicBezTo>
                      <a:pt x="600" y="119"/>
                      <a:pt x="594" y="107"/>
                      <a:pt x="586" y="90"/>
                    </a:cubicBezTo>
                    <a:cubicBezTo>
                      <a:pt x="583" y="82"/>
                      <a:pt x="578" y="66"/>
                      <a:pt x="578" y="66"/>
                    </a:cubicBezTo>
                    <a:cubicBezTo>
                      <a:pt x="585" y="44"/>
                      <a:pt x="597" y="56"/>
                      <a:pt x="606" y="70"/>
                    </a:cubicBezTo>
                    <a:cubicBezTo>
                      <a:pt x="609" y="86"/>
                      <a:pt x="608" y="117"/>
                      <a:pt x="626" y="90"/>
                    </a:cubicBezTo>
                    <a:cubicBezTo>
                      <a:pt x="648" y="97"/>
                      <a:pt x="646" y="104"/>
                      <a:pt x="642" y="126"/>
                    </a:cubicBezTo>
                    <a:cubicBezTo>
                      <a:pt x="650" y="150"/>
                      <a:pt x="665" y="141"/>
                      <a:pt x="682" y="130"/>
                    </a:cubicBezTo>
                    <a:cubicBezTo>
                      <a:pt x="689" y="108"/>
                      <a:pt x="673" y="124"/>
                      <a:pt x="682" y="98"/>
                    </a:cubicBezTo>
                    <a:cubicBezTo>
                      <a:pt x="683" y="94"/>
                      <a:pt x="690" y="96"/>
                      <a:pt x="694" y="94"/>
                    </a:cubicBezTo>
                    <a:cubicBezTo>
                      <a:pt x="698" y="92"/>
                      <a:pt x="702" y="89"/>
                      <a:pt x="706" y="86"/>
                    </a:cubicBezTo>
                    <a:cubicBezTo>
                      <a:pt x="717" y="54"/>
                      <a:pt x="688" y="54"/>
                      <a:pt x="742" y="46"/>
                    </a:cubicBezTo>
                    <a:cubicBezTo>
                      <a:pt x="748" y="27"/>
                      <a:pt x="741" y="9"/>
                      <a:pt x="762" y="2"/>
                    </a:cubicBezTo>
                    <a:cubicBezTo>
                      <a:pt x="788" y="11"/>
                      <a:pt x="777" y="38"/>
                      <a:pt x="802" y="46"/>
                    </a:cubicBezTo>
                    <a:cubicBezTo>
                      <a:pt x="831" y="36"/>
                      <a:pt x="805" y="63"/>
                      <a:pt x="798" y="70"/>
                    </a:cubicBezTo>
                    <a:cubicBezTo>
                      <a:pt x="789" y="96"/>
                      <a:pt x="787" y="96"/>
                      <a:pt x="802" y="118"/>
                    </a:cubicBezTo>
                    <a:cubicBezTo>
                      <a:pt x="801" y="122"/>
                      <a:pt x="801" y="127"/>
                      <a:pt x="798" y="130"/>
                    </a:cubicBezTo>
                    <a:cubicBezTo>
                      <a:pt x="794" y="133"/>
                      <a:pt x="784" y="129"/>
                      <a:pt x="782" y="134"/>
                    </a:cubicBezTo>
                    <a:cubicBezTo>
                      <a:pt x="780" y="142"/>
                      <a:pt x="790" y="158"/>
                      <a:pt x="790" y="158"/>
                    </a:cubicBezTo>
                    <a:cubicBezTo>
                      <a:pt x="786" y="161"/>
                      <a:pt x="783" y="165"/>
                      <a:pt x="778" y="166"/>
                    </a:cubicBezTo>
                    <a:cubicBezTo>
                      <a:pt x="774" y="167"/>
                      <a:pt x="769" y="159"/>
                      <a:pt x="766" y="162"/>
                    </a:cubicBezTo>
                    <a:cubicBezTo>
                      <a:pt x="758" y="170"/>
                      <a:pt x="794" y="182"/>
                      <a:pt x="794" y="182"/>
                    </a:cubicBezTo>
                    <a:cubicBezTo>
                      <a:pt x="804" y="211"/>
                      <a:pt x="775" y="190"/>
                      <a:pt x="762" y="186"/>
                    </a:cubicBezTo>
                    <a:cubicBezTo>
                      <a:pt x="767" y="194"/>
                      <a:pt x="773" y="202"/>
                      <a:pt x="778" y="210"/>
                    </a:cubicBezTo>
                    <a:cubicBezTo>
                      <a:pt x="783" y="218"/>
                      <a:pt x="802" y="226"/>
                      <a:pt x="802" y="226"/>
                    </a:cubicBezTo>
                    <a:cubicBezTo>
                      <a:pt x="813" y="242"/>
                      <a:pt x="804" y="245"/>
                      <a:pt x="810" y="262"/>
                    </a:cubicBezTo>
                    <a:cubicBezTo>
                      <a:pt x="803" y="282"/>
                      <a:pt x="793" y="301"/>
                      <a:pt x="786" y="322"/>
                    </a:cubicBezTo>
                    <a:cubicBezTo>
                      <a:pt x="783" y="330"/>
                      <a:pt x="778" y="346"/>
                      <a:pt x="778" y="346"/>
                    </a:cubicBezTo>
                    <a:cubicBezTo>
                      <a:pt x="785" y="366"/>
                      <a:pt x="817" y="394"/>
                      <a:pt x="830" y="414"/>
                    </a:cubicBezTo>
                    <a:cubicBezTo>
                      <a:pt x="835" y="422"/>
                      <a:pt x="841" y="430"/>
                      <a:pt x="846" y="438"/>
                    </a:cubicBezTo>
                    <a:cubicBezTo>
                      <a:pt x="849" y="442"/>
                      <a:pt x="854" y="450"/>
                      <a:pt x="854" y="450"/>
                    </a:cubicBezTo>
                    <a:cubicBezTo>
                      <a:pt x="853" y="457"/>
                      <a:pt x="855" y="466"/>
                      <a:pt x="850" y="470"/>
                    </a:cubicBezTo>
                    <a:cubicBezTo>
                      <a:pt x="844" y="475"/>
                      <a:pt x="831" y="451"/>
                      <a:pt x="830" y="450"/>
                    </a:cubicBezTo>
                    <a:cubicBezTo>
                      <a:pt x="811" y="431"/>
                      <a:pt x="789" y="421"/>
                      <a:pt x="774" y="398"/>
                    </a:cubicBezTo>
                    <a:cubicBezTo>
                      <a:pt x="769" y="379"/>
                      <a:pt x="766" y="371"/>
                      <a:pt x="746" y="378"/>
                    </a:cubicBezTo>
                    <a:cubicBezTo>
                      <a:pt x="717" y="368"/>
                      <a:pt x="730" y="368"/>
                      <a:pt x="706" y="374"/>
                    </a:cubicBezTo>
                    <a:cubicBezTo>
                      <a:pt x="688" y="402"/>
                      <a:pt x="699" y="395"/>
                      <a:pt x="678" y="402"/>
                    </a:cubicBezTo>
                    <a:cubicBezTo>
                      <a:pt x="654" y="386"/>
                      <a:pt x="650" y="390"/>
                      <a:pt x="618" y="394"/>
                    </a:cubicBezTo>
                    <a:cubicBezTo>
                      <a:pt x="607" y="411"/>
                      <a:pt x="601" y="426"/>
                      <a:pt x="590" y="442"/>
                    </a:cubicBezTo>
                    <a:cubicBezTo>
                      <a:pt x="600" y="471"/>
                      <a:pt x="593" y="459"/>
                      <a:pt x="606" y="478"/>
                    </a:cubicBezTo>
                    <a:cubicBezTo>
                      <a:pt x="593" y="518"/>
                      <a:pt x="622" y="548"/>
                      <a:pt x="642" y="578"/>
                    </a:cubicBezTo>
                    <a:cubicBezTo>
                      <a:pt x="651" y="591"/>
                      <a:pt x="651" y="601"/>
                      <a:pt x="666" y="606"/>
                    </a:cubicBezTo>
                    <a:cubicBezTo>
                      <a:pt x="680" y="627"/>
                      <a:pt x="691" y="623"/>
                      <a:pt x="710" y="610"/>
                    </a:cubicBezTo>
                    <a:cubicBezTo>
                      <a:pt x="729" y="616"/>
                      <a:pt x="729" y="606"/>
                      <a:pt x="734" y="590"/>
                    </a:cubicBezTo>
                    <a:cubicBezTo>
                      <a:pt x="735" y="577"/>
                      <a:pt x="731" y="562"/>
                      <a:pt x="738" y="550"/>
                    </a:cubicBezTo>
                    <a:cubicBezTo>
                      <a:pt x="742" y="543"/>
                      <a:pt x="762" y="542"/>
                      <a:pt x="762" y="542"/>
                    </a:cubicBezTo>
                    <a:cubicBezTo>
                      <a:pt x="783" y="547"/>
                      <a:pt x="786" y="552"/>
                      <a:pt x="774" y="570"/>
                    </a:cubicBezTo>
                    <a:cubicBezTo>
                      <a:pt x="779" y="590"/>
                      <a:pt x="790" y="605"/>
                      <a:pt x="770" y="618"/>
                    </a:cubicBezTo>
                    <a:cubicBezTo>
                      <a:pt x="769" y="622"/>
                      <a:pt x="764" y="626"/>
                      <a:pt x="766" y="630"/>
                    </a:cubicBezTo>
                    <a:cubicBezTo>
                      <a:pt x="768" y="634"/>
                      <a:pt x="775" y="634"/>
                      <a:pt x="778" y="638"/>
                    </a:cubicBezTo>
                    <a:cubicBezTo>
                      <a:pt x="788" y="651"/>
                      <a:pt x="786" y="660"/>
                      <a:pt x="802" y="670"/>
                    </a:cubicBezTo>
                    <a:cubicBezTo>
                      <a:pt x="810" y="667"/>
                      <a:pt x="818" y="665"/>
                      <a:pt x="826" y="662"/>
                    </a:cubicBezTo>
                    <a:cubicBezTo>
                      <a:pt x="830" y="661"/>
                      <a:pt x="838" y="658"/>
                      <a:pt x="838" y="658"/>
                    </a:cubicBezTo>
                    <a:cubicBezTo>
                      <a:pt x="857" y="664"/>
                      <a:pt x="864" y="680"/>
                      <a:pt x="870" y="698"/>
                    </a:cubicBezTo>
                    <a:cubicBezTo>
                      <a:pt x="859" y="731"/>
                      <a:pt x="887" y="794"/>
                      <a:pt x="922" y="806"/>
                    </a:cubicBezTo>
                    <a:cubicBezTo>
                      <a:pt x="938" y="801"/>
                      <a:pt x="941" y="792"/>
                      <a:pt x="958" y="798"/>
                    </a:cubicBezTo>
                    <a:cubicBezTo>
                      <a:pt x="984" y="837"/>
                      <a:pt x="928" y="784"/>
                      <a:pt x="942" y="826"/>
                    </a:cubicBezTo>
                    <a:cubicBezTo>
                      <a:pt x="936" y="844"/>
                      <a:pt x="930" y="844"/>
                      <a:pt x="914" y="834"/>
                    </a:cubicBezTo>
                    <a:cubicBezTo>
                      <a:pt x="903" y="817"/>
                      <a:pt x="890" y="821"/>
                      <a:pt x="874" y="810"/>
                    </a:cubicBezTo>
                    <a:cubicBezTo>
                      <a:pt x="851" y="776"/>
                      <a:pt x="882" y="816"/>
                      <a:pt x="854" y="794"/>
                    </a:cubicBezTo>
                    <a:cubicBezTo>
                      <a:pt x="843" y="785"/>
                      <a:pt x="840" y="768"/>
                      <a:pt x="830" y="758"/>
                    </a:cubicBezTo>
                    <a:cubicBezTo>
                      <a:pt x="824" y="739"/>
                      <a:pt x="817" y="724"/>
                      <a:pt x="798" y="718"/>
                    </a:cubicBezTo>
                    <a:cubicBezTo>
                      <a:pt x="791" y="696"/>
                      <a:pt x="800" y="712"/>
                      <a:pt x="778" y="710"/>
                    </a:cubicBezTo>
                    <a:cubicBezTo>
                      <a:pt x="767" y="709"/>
                      <a:pt x="746" y="702"/>
                      <a:pt x="746" y="702"/>
                    </a:cubicBezTo>
                    <a:cubicBezTo>
                      <a:pt x="729" y="691"/>
                      <a:pt x="720" y="674"/>
                      <a:pt x="702" y="662"/>
                    </a:cubicBezTo>
                    <a:cubicBezTo>
                      <a:pt x="694" y="665"/>
                      <a:pt x="687" y="673"/>
                      <a:pt x="678" y="674"/>
                    </a:cubicBezTo>
                    <a:cubicBezTo>
                      <a:pt x="657" y="677"/>
                      <a:pt x="630" y="657"/>
                      <a:pt x="614" y="646"/>
                    </a:cubicBezTo>
                    <a:cubicBezTo>
                      <a:pt x="600" y="637"/>
                      <a:pt x="580" y="639"/>
                      <a:pt x="566" y="630"/>
                    </a:cubicBezTo>
                    <a:cubicBezTo>
                      <a:pt x="546" y="617"/>
                      <a:pt x="525" y="607"/>
                      <a:pt x="506" y="594"/>
                    </a:cubicBezTo>
                    <a:cubicBezTo>
                      <a:pt x="513" y="572"/>
                      <a:pt x="509" y="551"/>
                      <a:pt x="490" y="538"/>
                    </a:cubicBezTo>
                    <a:cubicBezTo>
                      <a:pt x="485" y="522"/>
                      <a:pt x="476" y="515"/>
                      <a:pt x="462" y="506"/>
                    </a:cubicBezTo>
                    <a:cubicBezTo>
                      <a:pt x="441" y="474"/>
                      <a:pt x="469" y="513"/>
                      <a:pt x="442" y="486"/>
                    </a:cubicBezTo>
                    <a:cubicBezTo>
                      <a:pt x="436" y="480"/>
                      <a:pt x="436" y="468"/>
                      <a:pt x="430" y="462"/>
                    </a:cubicBezTo>
                    <a:cubicBezTo>
                      <a:pt x="427" y="459"/>
                      <a:pt x="422" y="459"/>
                      <a:pt x="418" y="458"/>
                    </a:cubicBezTo>
                    <a:cubicBezTo>
                      <a:pt x="407" y="447"/>
                      <a:pt x="382" y="430"/>
                      <a:pt x="382" y="430"/>
                    </a:cubicBezTo>
                    <a:cubicBezTo>
                      <a:pt x="371" y="413"/>
                      <a:pt x="358" y="399"/>
                      <a:pt x="346" y="382"/>
                    </a:cubicBezTo>
                    <a:cubicBezTo>
                      <a:pt x="344" y="378"/>
                      <a:pt x="345" y="373"/>
                      <a:pt x="342" y="370"/>
                    </a:cubicBezTo>
                    <a:cubicBezTo>
                      <a:pt x="339" y="367"/>
                      <a:pt x="334" y="367"/>
                      <a:pt x="330" y="366"/>
                    </a:cubicBezTo>
                    <a:cubicBezTo>
                      <a:pt x="322" y="390"/>
                      <a:pt x="342" y="398"/>
                      <a:pt x="354" y="414"/>
                    </a:cubicBezTo>
                    <a:cubicBezTo>
                      <a:pt x="368" y="432"/>
                      <a:pt x="372" y="446"/>
                      <a:pt x="390" y="458"/>
                    </a:cubicBezTo>
                    <a:cubicBezTo>
                      <a:pt x="409" y="487"/>
                      <a:pt x="399" y="475"/>
                      <a:pt x="418" y="494"/>
                    </a:cubicBezTo>
                    <a:cubicBezTo>
                      <a:pt x="423" y="510"/>
                      <a:pt x="428" y="517"/>
                      <a:pt x="442" y="526"/>
                    </a:cubicBezTo>
                    <a:cubicBezTo>
                      <a:pt x="450" y="550"/>
                      <a:pt x="432" y="533"/>
                      <a:pt x="422" y="526"/>
                    </a:cubicBezTo>
                    <a:cubicBezTo>
                      <a:pt x="399" y="492"/>
                      <a:pt x="430" y="532"/>
                      <a:pt x="402" y="510"/>
                    </a:cubicBezTo>
                    <a:cubicBezTo>
                      <a:pt x="398" y="507"/>
                      <a:pt x="397" y="501"/>
                      <a:pt x="394" y="498"/>
                    </a:cubicBezTo>
                    <a:cubicBezTo>
                      <a:pt x="391" y="495"/>
                      <a:pt x="386" y="493"/>
                      <a:pt x="382" y="490"/>
                    </a:cubicBezTo>
                    <a:cubicBezTo>
                      <a:pt x="377" y="474"/>
                      <a:pt x="370" y="471"/>
                      <a:pt x="354" y="466"/>
                    </a:cubicBezTo>
                    <a:cubicBezTo>
                      <a:pt x="344" y="452"/>
                      <a:pt x="340" y="447"/>
                      <a:pt x="346" y="430"/>
                    </a:cubicBezTo>
                    <a:cubicBezTo>
                      <a:pt x="338" y="418"/>
                      <a:pt x="314" y="402"/>
                      <a:pt x="314" y="402"/>
                    </a:cubicBezTo>
                    <a:cubicBezTo>
                      <a:pt x="306" y="390"/>
                      <a:pt x="298" y="378"/>
                      <a:pt x="290" y="366"/>
                    </a:cubicBezTo>
                    <a:cubicBezTo>
                      <a:pt x="284" y="357"/>
                      <a:pt x="273" y="354"/>
                      <a:pt x="266" y="346"/>
                    </a:cubicBezTo>
                    <a:cubicBezTo>
                      <a:pt x="263" y="342"/>
                      <a:pt x="262" y="337"/>
                      <a:pt x="258" y="334"/>
                    </a:cubicBezTo>
                    <a:cubicBezTo>
                      <a:pt x="243" y="324"/>
                      <a:pt x="225" y="324"/>
                      <a:pt x="210" y="314"/>
                    </a:cubicBezTo>
                    <a:cubicBezTo>
                      <a:pt x="201" y="300"/>
                      <a:pt x="194" y="291"/>
                      <a:pt x="178" y="286"/>
                    </a:cubicBezTo>
                    <a:cubicBezTo>
                      <a:pt x="160" y="260"/>
                      <a:pt x="192" y="247"/>
                      <a:pt x="154" y="238"/>
                    </a:cubicBezTo>
                    <a:cubicBezTo>
                      <a:pt x="111" y="209"/>
                      <a:pt x="106" y="149"/>
                      <a:pt x="90" y="102"/>
                    </a:cubicBezTo>
                    <a:cubicBezTo>
                      <a:pt x="86" y="90"/>
                      <a:pt x="76" y="73"/>
                      <a:pt x="66" y="66"/>
                    </a:cubicBezTo>
                    <a:cubicBezTo>
                      <a:pt x="58" y="60"/>
                      <a:pt x="42" y="50"/>
                      <a:pt x="42" y="50"/>
                    </a:cubicBezTo>
                    <a:cubicBezTo>
                      <a:pt x="39" y="46"/>
                      <a:pt x="38" y="41"/>
                      <a:pt x="34" y="38"/>
                    </a:cubicBezTo>
                    <a:cubicBezTo>
                      <a:pt x="27" y="34"/>
                      <a:pt x="10" y="30"/>
                      <a:pt x="10" y="30"/>
                    </a:cubicBezTo>
                    <a:cubicBezTo>
                      <a:pt x="0" y="1"/>
                      <a:pt x="31" y="17"/>
                      <a:pt x="46" y="22"/>
                    </a:cubicBezTo>
                    <a:cubicBezTo>
                      <a:pt x="65" y="51"/>
                      <a:pt x="61" y="41"/>
                      <a:pt x="86" y="58"/>
                    </a:cubicBezTo>
                    <a:cubicBezTo>
                      <a:pt x="94" y="70"/>
                      <a:pt x="94" y="93"/>
                      <a:pt x="102" y="70"/>
                    </a:cubicBezTo>
                    <a:cubicBezTo>
                      <a:pt x="95" y="49"/>
                      <a:pt x="82" y="62"/>
                      <a:pt x="82" y="38"/>
                    </a:cubicBezTo>
                    <a:close/>
                  </a:path>
                </a:pathLst>
              </a:custGeom>
              <a:solidFill>
                <a:schemeClr val="folHlink"/>
              </a:solidFill>
              <a:ln w="9525">
                <a:noFill/>
                <a:round/>
                <a:headEnd/>
                <a:tailEnd/>
              </a:ln>
            </p:spPr>
            <p:txBody>
              <a:bodyPr/>
              <a:lstStyle/>
              <a:p>
                <a:endParaRPr lang="zh-CN" altLang="en-US"/>
              </a:p>
            </p:txBody>
          </p:sp>
          <p:sp>
            <p:nvSpPr>
              <p:cNvPr id="61" name="任意多边形 82976"/>
              <p:cNvSpPr>
                <a:spLocks noChangeArrowheads="1"/>
              </p:cNvSpPr>
              <p:nvPr userDrawn="1"/>
            </p:nvSpPr>
            <p:spPr bwMode="auto">
              <a:xfrm>
                <a:off x="3577" y="490"/>
                <a:ext cx="36" cy="39"/>
              </a:xfrm>
              <a:custGeom>
                <a:avLst/>
                <a:gdLst>
                  <a:gd name="T0" fmla="*/ 6 w 36"/>
                  <a:gd name="T1" fmla="*/ 15 h 48"/>
                  <a:gd name="T2" fmla="*/ 10 w 36"/>
                  <a:gd name="T3" fmla="*/ 26 h 48"/>
                  <a:gd name="T4" fmla="*/ 6 w 36"/>
                  <a:gd name="T5" fmla="*/ 15 h 48"/>
                  <a:gd name="T6" fmla="*/ 0 60000 65536"/>
                  <a:gd name="T7" fmla="*/ 0 60000 65536"/>
                  <a:gd name="T8" fmla="*/ 0 60000 65536"/>
                </a:gdLst>
                <a:ahLst/>
                <a:cxnLst>
                  <a:cxn ang="T6">
                    <a:pos x="T0" y="T1"/>
                  </a:cxn>
                  <a:cxn ang="T7">
                    <a:pos x="T2" y="T3"/>
                  </a:cxn>
                  <a:cxn ang="T8">
                    <a:pos x="T4" y="T5"/>
                  </a:cxn>
                </a:cxnLst>
                <a:rect l="0" t="0" r="r" b="b"/>
                <a:pathLst>
                  <a:path w="36" h="48">
                    <a:moveTo>
                      <a:pt x="6" y="28"/>
                    </a:moveTo>
                    <a:cubicBezTo>
                      <a:pt x="25" y="0"/>
                      <a:pt x="36" y="31"/>
                      <a:pt x="10" y="48"/>
                    </a:cubicBezTo>
                    <a:cubicBezTo>
                      <a:pt x="0" y="34"/>
                      <a:pt x="0" y="40"/>
                      <a:pt x="6" y="28"/>
                    </a:cubicBezTo>
                    <a:close/>
                  </a:path>
                </a:pathLst>
              </a:custGeom>
              <a:solidFill>
                <a:schemeClr val="folHlink"/>
              </a:solidFill>
              <a:ln w="9525">
                <a:noFill/>
                <a:round/>
                <a:headEnd/>
                <a:tailEnd/>
              </a:ln>
            </p:spPr>
            <p:txBody>
              <a:bodyPr/>
              <a:lstStyle/>
              <a:p>
                <a:endParaRPr lang="zh-CN" altLang="en-US"/>
              </a:p>
            </p:txBody>
          </p:sp>
          <p:sp>
            <p:nvSpPr>
              <p:cNvPr id="62" name="任意多边形 82977"/>
              <p:cNvSpPr>
                <a:spLocks noChangeArrowheads="1"/>
              </p:cNvSpPr>
              <p:nvPr userDrawn="1"/>
            </p:nvSpPr>
            <p:spPr bwMode="auto">
              <a:xfrm>
                <a:off x="3549" y="475"/>
                <a:ext cx="38" cy="29"/>
              </a:xfrm>
              <a:custGeom>
                <a:avLst/>
                <a:gdLst>
                  <a:gd name="T0" fmla="*/ 0 w 36"/>
                  <a:gd name="T1" fmla="*/ 2 h 37"/>
                  <a:gd name="T2" fmla="*/ 15 w 36"/>
                  <a:gd name="T3" fmla="*/ 1 h 37"/>
                  <a:gd name="T4" fmla="*/ 42 w 36"/>
                  <a:gd name="T5" fmla="*/ 8 h 37"/>
                  <a:gd name="T6" fmla="*/ 8 w 36"/>
                  <a:gd name="T7" fmla="*/ 8 h 37"/>
                  <a:gd name="T8" fmla="*/ 0 w 36"/>
                  <a:gd name="T9" fmla="*/ 2 h 3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37">
                    <a:moveTo>
                      <a:pt x="0" y="5"/>
                    </a:moveTo>
                    <a:cubicBezTo>
                      <a:pt x="4" y="4"/>
                      <a:pt x="8" y="0"/>
                      <a:pt x="12" y="1"/>
                    </a:cubicBezTo>
                    <a:cubicBezTo>
                      <a:pt x="21" y="4"/>
                      <a:pt x="36" y="17"/>
                      <a:pt x="36" y="17"/>
                    </a:cubicBezTo>
                    <a:cubicBezTo>
                      <a:pt x="29" y="37"/>
                      <a:pt x="22" y="26"/>
                      <a:pt x="8" y="17"/>
                    </a:cubicBezTo>
                    <a:cubicBezTo>
                      <a:pt x="5" y="13"/>
                      <a:pt x="0" y="5"/>
                      <a:pt x="0" y="5"/>
                    </a:cubicBezTo>
                    <a:close/>
                  </a:path>
                </a:pathLst>
              </a:custGeom>
              <a:solidFill>
                <a:schemeClr val="folHlink"/>
              </a:solidFill>
              <a:ln w="9525">
                <a:noFill/>
                <a:round/>
                <a:headEnd/>
                <a:tailEnd/>
              </a:ln>
            </p:spPr>
            <p:txBody>
              <a:bodyPr/>
              <a:lstStyle/>
              <a:p>
                <a:endParaRPr lang="zh-CN" altLang="en-US"/>
              </a:p>
            </p:txBody>
          </p:sp>
          <p:sp>
            <p:nvSpPr>
              <p:cNvPr id="63" name="任意多边形 82978"/>
              <p:cNvSpPr>
                <a:spLocks noChangeArrowheads="1"/>
              </p:cNvSpPr>
              <p:nvPr userDrawn="1"/>
            </p:nvSpPr>
            <p:spPr bwMode="auto">
              <a:xfrm>
                <a:off x="4686" y="394"/>
                <a:ext cx="171" cy="81"/>
              </a:xfrm>
              <a:custGeom>
                <a:avLst/>
                <a:gdLst>
                  <a:gd name="T0" fmla="*/ 0 w 170"/>
                  <a:gd name="T1" fmla="*/ 30 h 96"/>
                  <a:gd name="T2" fmla="*/ 28 w 170"/>
                  <a:gd name="T3" fmla="*/ 15 h 96"/>
                  <a:gd name="T4" fmla="*/ 56 w 170"/>
                  <a:gd name="T5" fmla="*/ 13 h 96"/>
                  <a:gd name="T6" fmla="*/ 80 w 170"/>
                  <a:gd name="T7" fmla="*/ 6 h 96"/>
                  <a:gd name="T8" fmla="*/ 64 w 170"/>
                  <a:gd name="T9" fmla="*/ 15 h 96"/>
                  <a:gd name="T10" fmla="*/ 127 w 170"/>
                  <a:gd name="T11" fmla="*/ 30 h 96"/>
                  <a:gd name="T12" fmla="*/ 163 w 170"/>
                  <a:gd name="T13" fmla="*/ 39 h 96"/>
                  <a:gd name="T14" fmla="*/ 119 w 170"/>
                  <a:gd name="T15" fmla="*/ 46 h 96"/>
                  <a:gd name="T16" fmla="*/ 91 w 170"/>
                  <a:gd name="T17" fmla="*/ 35 h 96"/>
                  <a:gd name="T18" fmla="*/ 76 w 170"/>
                  <a:gd name="T19" fmla="*/ 32 h 96"/>
                  <a:gd name="T20" fmla="*/ 24 w 170"/>
                  <a:gd name="T21" fmla="*/ 25 h 96"/>
                  <a:gd name="T22" fmla="*/ 0 w 170"/>
                  <a:gd name="T23" fmla="*/ 30 h 9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70" h="96">
                    <a:moveTo>
                      <a:pt x="0" y="49"/>
                    </a:moveTo>
                    <a:cubicBezTo>
                      <a:pt x="5" y="33"/>
                      <a:pt x="12" y="30"/>
                      <a:pt x="28" y="25"/>
                    </a:cubicBezTo>
                    <a:cubicBezTo>
                      <a:pt x="20" y="0"/>
                      <a:pt x="42" y="16"/>
                      <a:pt x="56" y="21"/>
                    </a:cubicBezTo>
                    <a:cubicBezTo>
                      <a:pt x="56" y="21"/>
                      <a:pt x="77" y="6"/>
                      <a:pt x="80" y="9"/>
                    </a:cubicBezTo>
                    <a:cubicBezTo>
                      <a:pt x="85" y="14"/>
                      <a:pt x="71" y="23"/>
                      <a:pt x="64" y="25"/>
                    </a:cubicBezTo>
                    <a:cubicBezTo>
                      <a:pt x="82" y="37"/>
                      <a:pt x="103" y="42"/>
                      <a:pt x="124" y="49"/>
                    </a:cubicBezTo>
                    <a:cubicBezTo>
                      <a:pt x="136" y="53"/>
                      <a:pt x="160" y="65"/>
                      <a:pt x="160" y="65"/>
                    </a:cubicBezTo>
                    <a:cubicBezTo>
                      <a:pt x="170" y="96"/>
                      <a:pt x="134" y="83"/>
                      <a:pt x="116" y="77"/>
                    </a:cubicBezTo>
                    <a:cubicBezTo>
                      <a:pt x="109" y="57"/>
                      <a:pt x="116" y="66"/>
                      <a:pt x="88" y="57"/>
                    </a:cubicBezTo>
                    <a:cubicBezTo>
                      <a:pt x="84" y="56"/>
                      <a:pt x="76" y="53"/>
                      <a:pt x="76" y="53"/>
                    </a:cubicBezTo>
                    <a:cubicBezTo>
                      <a:pt x="57" y="34"/>
                      <a:pt x="53" y="37"/>
                      <a:pt x="24" y="41"/>
                    </a:cubicBezTo>
                    <a:cubicBezTo>
                      <a:pt x="9" y="51"/>
                      <a:pt x="17" y="49"/>
                      <a:pt x="0" y="49"/>
                    </a:cubicBezTo>
                    <a:close/>
                  </a:path>
                </a:pathLst>
              </a:custGeom>
              <a:solidFill>
                <a:schemeClr val="folHlink"/>
              </a:solidFill>
              <a:ln w="9525">
                <a:noFill/>
                <a:round/>
                <a:headEnd/>
                <a:tailEnd/>
              </a:ln>
            </p:spPr>
            <p:txBody>
              <a:bodyPr/>
              <a:lstStyle/>
              <a:p>
                <a:endParaRPr lang="zh-CN" altLang="en-US"/>
              </a:p>
            </p:txBody>
          </p:sp>
          <p:sp>
            <p:nvSpPr>
              <p:cNvPr id="64" name="任意多边形 82979"/>
              <p:cNvSpPr>
                <a:spLocks noChangeArrowheads="1"/>
              </p:cNvSpPr>
              <p:nvPr userDrawn="1"/>
            </p:nvSpPr>
            <p:spPr bwMode="auto">
              <a:xfrm>
                <a:off x="4867" y="460"/>
                <a:ext cx="138" cy="37"/>
              </a:xfrm>
              <a:custGeom>
                <a:avLst/>
                <a:gdLst>
                  <a:gd name="T0" fmla="*/ 0 w 138"/>
                  <a:gd name="T1" fmla="*/ 0 h 44"/>
                  <a:gd name="T2" fmla="*/ 52 w 138"/>
                  <a:gd name="T3" fmla="*/ 3 h 44"/>
                  <a:gd name="T4" fmla="*/ 88 w 138"/>
                  <a:gd name="T5" fmla="*/ 14 h 44"/>
                  <a:gd name="T6" fmla="*/ 112 w 138"/>
                  <a:gd name="T7" fmla="*/ 12 h 44"/>
                  <a:gd name="T8" fmla="*/ 108 w 138"/>
                  <a:gd name="T9" fmla="*/ 26 h 44"/>
                  <a:gd name="T10" fmla="*/ 64 w 138"/>
                  <a:gd name="T11" fmla="*/ 24 h 44"/>
                  <a:gd name="T12" fmla="*/ 0 w 138"/>
                  <a:gd name="T13" fmla="*/ 21 h 44"/>
                  <a:gd name="T14" fmla="*/ 28 w 138"/>
                  <a:gd name="T15" fmla="*/ 12 h 44"/>
                  <a:gd name="T16" fmla="*/ 0 w 138"/>
                  <a:gd name="T17" fmla="*/ 0 h 4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38" h="44">
                    <a:moveTo>
                      <a:pt x="0" y="0"/>
                    </a:moveTo>
                    <a:cubicBezTo>
                      <a:pt x="19" y="3"/>
                      <a:pt x="35" y="10"/>
                      <a:pt x="52" y="4"/>
                    </a:cubicBezTo>
                    <a:cubicBezTo>
                      <a:pt x="87" y="11"/>
                      <a:pt x="61" y="15"/>
                      <a:pt x="88" y="24"/>
                    </a:cubicBezTo>
                    <a:cubicBezTo>
                      <a:pt x="96" y="23"/>
                      <a:pt x="104" y="19"/>
                      <a:pt x="112" y="20"/>
                    </a:cubicBezTo>
                    <a:cubicBezTo>
                      <a:pt x="138" y="23"/>
                      <a:pt x="118" y="41"/>
                      <a:pt x="108" y="44"/>
                    </a:cubicBezTo>
                    <a:cubicBezTo>
                      <a:pt x="78" y="34"/>
                      <a:pt x="92" y="34"/>
                      <a:pt x="64" y="40"/>
                    </a:cubicBezTo>
                    <a:cubicBezTo>
                      <a:pt x="41" y="37"/>
                      <a:pt x="22" y="41"/>
                      <a:pt x="0" y="36"/>
                    </a:cubicBezTo>
                    <a:cubicBezTo>
                      <a:pt x="6" y="11"/>
                      <a:pt x="7" y="27"/>
                      <a:pt x="28" y="20"/>
                    </a:cubicBezTo>
                    <a:cubicBezTo>
                      <a:pt x="17" y="13"/>
                      <a:pt x="0" y="13"/>
                      <a:pt x="0" y="0"/>
                    </a:cubicBezTo>
                    <a:close/>
                  </a:path>
                </a:pathLst>
              </a:custGeom>
              <a:solidFill>
                <a:schemeClr val="folHlink"/>
              </a:solidFill>
              <a:ln w="9525">
                <a:noFill/>
                <a:round/>
                <a:headEnd/>
                <a:tailEnd/>
              </a:ln>
            </p:spPr>
            <p:txBody>
              <a:bodyPr/>
              <a:lstStyle/>
              <a:p>
                <a:endParaRPr lang="zh-CN" altLang="en-US"/>
              </a:p>
            </p:txBody>
          </p:sp>
          <p:sp>
            <p:nvSpPr>
              <p:cNvPr id="65" name="任意多边形 82980"/>
              <p:cNvSpPr>
                <a:spLocks noChangeArrowheads="1"/>
              </p:cNvSpPr>
              <p:nvPr userDrawn="1"/>
            </p:nvSpPr>
            <p:spPr bwMode="auto">
              <a:xfrm>
                <a:off x="4794" y="480"/>
                <a:ext cx="56" cy="34"/>
              </a:xfrm>
              <a:custGeom>
                <a:avLst/>
                <a:gdLst>
                  <a:gd name="T0" fmla="*/ 17 w 57"/>
                  <a:gd name="T1" fmla="*/ 13 h 42"/>
                  <a:gd name="T2" fmla="*/ 34 w 57"/>
                  <a:gd name="T3" fmla="*/ 7 h 42"/>
                  <a:gd name="T4" fmla="*/ 17 w 57"/>
                  <a:gd name="T5" fmla="*/ 13 h 42"/>
                  <a:gd name="T6" fmla="*/ 0 60000 65536"/>
                  <a:gd name="T7" fmla="*/ 0 60000 65536"/>
                  <a:gd name="T8" fmla="*/ 0 60000 65536"/>
                </a:gdLst>
                <a:ahLst/>
                <a:cxnLst>
                  <a:cxn ang="T6">
                    <a:pos x="T0" y="T1"/>
                  </a:cxn>
                  <a:cxn ang="T7">
                    <a:pos x="T2" y="T3"/>
                  </a:cxn>
                  <a:cxn ang="T8">
                    <a:pos x="T4" y="T5"/>
                  </a:cxn>
                </a:cxnLst>
                <a:rect l="0" t="0" r="r" b="b"/>
                <a:pathLst>
                  <a:path w="57" h="42">
                    <a:moveTo>
                      <a:pt x="17" y="25"/>
                    </a:moveTo>
                    <a:cubicBezTo>
                      <a:pt x="0" y="0"/>
                      <a:pt x="21" y="9"/>
                      <a:pt x="37" y="13"/>
                    </a:cubicBezTo>
                    <a:cubicBezTo>
                      <a:pt x="57" y="42"/>
                      <a:pt x="30" y="25"/>
                      <a:pt x="17" y="25"/>
                    </a:cubicBezTo>
                    <a:close/>
                  </a:path>
                </a:pathLst>
              </a:custGeom>
              <a:solidFill>
                <a:schemeClr val="folHlink"/>
              </a:solidFill>
              <a:ln w="9525">
                <a:noFill/>
                <a:round/>
                <a:headEnd/>
                <a:tailEnd/>
              </a:ln>
            </p:spPr>
            <p:txBody>
              <a:bodyPr/>
              <a:lstStyle/>
              <a:p>
                <a:endParaRPr lang="zh-CN" altLang="en-US"/>
              </a:p>
            </p:txBody>
          </p:sp>
          <p:sp>
            <p:nvSpPr>
              <p:cNvPr id="66" name="任意多边形 82981"/>
              <p:cNvSpPr>
                <a:spLocks noChangeArrowheads="1"/>
              </p:cNvSpPr>
              <p:nvPr userDrawn="1"/>
            </p:nvSpPr>
            <p:spPr bwMode="auto">
              <a:xfrm>
                <a:off x="4757" y="375"/>
                <a:ext cx="37" cy="44"/>
              </a:xfrm>
              <a:custGeom>
                <a:avLst/>
                <a:gdLst>
                  <a:gd name="T0" fmla="*/ 16 w 39"/>
                  <a:gd name="T1" fmla="*/ 19 h 52"/>
                  <a:gd name="T2" fmla="*/ 16 w 39"/>
                  <a:gd name="T3" fmla="*/ 0 h 52"/>
                  <a:gd name="T4" fmla="*/ 16 w 39"/>
                  <a:gd name="T5" fmla="*/ 19 h 52"/>
                  <a:gd name="T6" fmla="*/ 0 60000 65536"/>
                  <a:gd name="T7" fmla="*/ 0 60000 65536"/>
                  <a:gd name="T8" fmla="*/ 0 60000 65536"/>
                </a:gdLst>
                <a:ahLst/>
                <a:cxnLst>
                  <a:cxn ang="T6">
                    <a:pos x="T0" y="T1"/>
                  </a:cxn>
                  <a:cxn ang="T7">
                    <a:pos x="T2" y="T3"/>
                  </a:cxn>
                  <a:cxn ang="T8">
                    <a:pos x="T4" y="T5"/>
                  </a:cxn>
                </a:cxnLst>
                <a:rect l="0" t="0" r="r" b="b"/>
                <a:pathLst>
                  <a:path w="39" h="52">
                    <a:moveTo>
                      <a:pt x="19" y="32"/>
                    </a:moveTo>
                    <a:cubicBezTo>
                      <a:pt x="13" y="14"/>
                      <a:pt x="0" y="13"/>
                      <a:pt x="19" y="0"/>
                    </a:cubicBezTo>
                    <a:cubicBezTo>
                      <a:pt x="23" y="5"/>
                      <a:pt x="39" y="52"/>
                      <a:pt x="19" y="32"/>
                    </a:cubicBezTo>
                    <a:close/>
                  </a:path>
                </a:pathLst>
              </a:custGeom>
              <a:solidFill>
                <a:schemeClr val="folHlink"/>
              </a:solidFill>
              <a:ln w="9525">
                <a:noFill/>
                <a:round/>
                <a:headEnd/>
                <a:tailEnd/>
              </a:ln>
            </p:spPr>
            <p:txBody>
              <a:bodyPr/>
              <a:lstStyle/>
              <a:p>
                <a:endParaRPr lang="zh-CN" altLang="en-US"/>
              </a:p>
            </p:txBody>
          </p:sp>
          <p:sp>
            <p:nvSpPr>
              <p:cNvPr id="67" name="任意多边形 82982"/>
              <p:cNvSpPr>
                <a:spLocks noChangeArrowheads="1"/>
              </p:cNvSpPr>
              <p:nvPr userDrawn="1"/>
            </p:nvSpPr>
            <p:spPr bwMode="auto">
              <a:xfrm>
                <a:off x="5054" y="507"/>
                <a:ext cx="45" cy="66"/>
              </a:xfrm>
              <a:custGeom>
                <a:avLst/>
                <a:gdLst>
                  <a:gd name="T0" fmla="*/ 4 w 44"/>
                  <a:gd name="T1" fmla="*/ 5 h 80"/>
                  <a:gd name="T2" fmla="*/ 20 w 44"/>
                  <a:gd name="T3" fmla="*/ 18 h 80"/>
                  <a:gd name="T4" fmla="*/ 27 w 44"/>
                  <a:gd name="T5" fmla="*/ 27 h 80"/>
                  <a:gd name="T6" fmla="*/ 39 w 44"/>
                  <a:gd name="T7" fmla="*/ 30 h 80"/>
                  <a:gd name="T8" fmla="*/ 27 w 44"/>
                  <a:gd name="T9" fmla="*/ 41 h 80"/>
                  <a:gd name="T10" fmla="*/ 0 w 44"/>
                  <a:gd name="T11" fmla="*/ 12 h 80"/>
                  <a:gd name="T12" fmla="*/ 4 w 44"/>
                  <a:gd name="T13" fmla="*/ 5 h 8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4" h="80">
                    <a:moveTo>
                      <a:pt x="4" y="9"/>
                    </a:moveTo>
                    <a:cubicBezTo>
                      <a:pt x="9" y="17"/>
                      <a:pt x="18" y="24"/>
                      <a:pt x="20" y="33"/>
                    </a:cubicBezTo>
                    <a:cubicBezTo>
                      <a:pt x="21" y="38"/>
                      <a:pt x="21" y="45"/>
                      <a:pt x="24" y="49"/>
                    </a:cubicBezTo>
                    <a:cubicBezTo>
                      <a:pt x="27" y="52"/>
                      <a:pt x="32" y="52"/>
                      <a:pt x="36" y="53"/>
                    </a:cubicBezTo>
                    <a:cubicBezTo>
                      <a:pt x="41" y="68"/>
                      <a:pt x="44" y="80"/>
                      <a:pt x="24" y="73"/>
                    </a:cubicBezTo>
                    <a:cubicBezTo>
                      <a:pt x="19" y="55"/>
                      <a:pt x="11" y="37"/>
                      <a:pt x="0" y="21"/>
                    </a:cubicBezTo>
                    <a:cubicBezTo>
                      <a:pt x="4" y="4"/>
                      <a:pt x="4" y="0"/>
                      <a:pt x="4" y="9"/>
                    </a:cubicBezTo>
                    <a:close/>
                  </a:path>
                </a:pathLst>
              </a:custGeom>
              <a:solidFill>
                <a:schemeClr val="folHlink"/>
              </a:solidFill>
              <a:ln w="9525">
                <a:noFill/>
                <a:round/>
                <a:headEnd/>
                <a:tailEnd/>
              </a:ln>
            </p:spPr>
            <p:txBody>
              <a:bodyPr/>
              <a:lstStyle/>
              <a:p>
                <a:endParaRPr lang="zh-CN" altLang="en-US"/>
              </a:p>
            </p:txBody>
          </p:sp>
          <p:sp>
            <p:nvSpPr>
              <p:cNvPr id="68" name="任意多边形 82983"/>
              <p:cNvSpPr>
                <a:spLocks noChangeArrowheads="1"/>
              </p:cNvSpPr>
              <p:nvPr userDrawn="1"/>
            </p:nvSpPr>
            <p:spPr bwMode="auto">
              <a:xfrm>
                <a:off x="4260" y="6"/>
                <a:ext cx="480" cy="100"/>
              </a:xfrm>
              <a:custGeom>
                <a:avLst/>
                <a:gdLst>
                  <a:gd name="T0" fmla="*/ 722 w 323"/>
                  <a:gd name="T1" fmla="*/ 5 h 64"/>
                  <a:gd name="T2" fmla="*/ 758 w 323"/>
                  <a:gd name="T3" fmla="*/ 31 h 64"/>
                  <a:gd name="T4" fmla="*/ 771 w 323"/>
                  <a:gd name="T5" fmla="*/ 0 h 64"/>
                  <a:gd name="T6" fmla="*/ 871 w 323"/>
                  <a:gd name="T7" fmla="*/ 0 h 64"/>
                  <a:gd name="T8" fmla="*/ 944 w 323"/>
                  <a:gd name="T9" fmla="*/ 66 h 64"/>
                  <a:gd name="T10" fmla="*/ 1046 w 323"/>
                  <a:gd name="T11" fmla="*/ 39 h 64"/>
                  <a:gd name="T12" fmla="*/ 1031 w 323"/>
                  <a:gd name="T13" fmla="*/ 109 h 64"/>
                  <a:gd name="T14" fmla="*/ 978 w 323"/>
                  <a:gd name="T15" fmla="*/ 177 h 64"/>
                  <a:gd name="T16" fmla="*/ 967 w 323"/>
                  <a:gd name="T17" fmla="*/ 109 h 64"/>
                  <a:gd name="T18" fmla="*/ 944 w 323"/>
                  <a:gd name="T19" fmla="*/ 117 h 64"/>
                  <a:gd name="T20" fmla="*/ 917 w 323"/>
                  <a:gd name="T21" fmla="*/ 109 h 64"/>
                  <a:gd name="T22" fmla="*/ 863 w 323"/>
                  <a:gd name="T23" fmla="*/ 81 h 64"/>
                  <a:gd name="T24" fmla="*/ 749 w 323"/>
                  <a:gd name="T25" fmla="*/ 144 h 64"/>
                  <a:gd name="T26" fmla="*/ 660 w 323"/>
                  <a:gd name="T27" fmla="*/ 169 h 64"/>
                  <a:gd name="T28" fmla="*/ 695 w 323"/>
                  <a:gd name="T29" fmla="*/ 217 h 64"/>
                  <a:gd name="T30" fmla="*/ 617 w 323"/>
                  <a:gd name="T31" fmla="*/ 239 h 64"/>
                  <a:gd name="T32" fmla="*/ 554 w 323"/>
                  <a:gd name="T33" fmla="*/ 231 h 64"/>
                  <a:gd name="T34" fmla="*/ 581 w 323"/>
                  <a:gd name="T35" fmla="*/ 217 h 64"/>
                  <a:gd name="T36" fmla="*/ 560 w 323"/>
                  <a:gd name="T37" fmla="*/ 153 h 64"/>
                  <a:gd name="T38" fmla="*/ 554 w 323"/>
                  <a:gd name="T39" fmla="*/ 117 h 64"/>
                  <a:gd name="T40" fmla="*/ 519 w 323"/>
                  <a:gd name="T41" fmla="*/ 88 h 64"/>
                  <a:gd name="T42" fmla="*/ 467 w 323"/>
                  <a:gd name="T43" fmla="*/ 103 h 64"/>
                  <a:gd name="T44" fmla="*/ 440 w 323"/>
                  <a:gd name="T45" fmla="*/ 103 h 64"/>
                  <a:gd name="T46" fmla="*/ 404 w 323"/>
                  <a:gd name="T47" fmla="*/ 95 h 64"/>
                  <a:gd name="T48" fmla="*/ 272 w 323"/>
                  <a:gd name="T49" fmla="*/ 8 h 64"/>
                  <a:gd name="T50" fmla="*/ 195 w 323"/>
                  <a:gd name="T51" fmla="*/ 53 h 64"/>
                  <a:gd name="T52" fmla="*/ 1 w 323"/>
                  <a:gd name="T53" fmla="*/ 0 h 64"/>
                  <a:gd name="T54" fmla="*/ 722 w 323"/>
                  <a:gd name="T55" fmla="*/ 5 h 6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323" h="64">
                    <a:moveTo>
                      <a:pt x="220" y="1"/>
                    </a:moveTo>
                    <a:cubicBezTo>
                      <a:pt x="215" y="12"/>
                      <a:pt x="225" y="17"/>
                      <a:pt x="231" y="8"/>
                    </a:cubicBezTo>
                    <a:cubicBezTo>
                      <a:pt x="235" y="0"/>
                      <a:pt x="229" y="7"/>
                      <a:pt x="235" y="0"/>
                    </a:cubicBezTo>
                    <a:lnTo>
                      <a:pt x="265" y="0"/>
                    </a:lnTo>
                    <a:cubicBezTo>
                      <a:pt x="277" y="6"/>
                      <a:pt x="276" y="11"/>
                      <a:pt x="287" y="17"/>
                    </a:cubicBezTo>
                    <a:cubicBezTo>
                      <a:pt x="308" y="11"/>
                      <a:pt x="293" y="7"/>
                      <a:pt x="319" y="10"/>
                    </a:cubicBezTo>
                    <a:cubicBezTo>
                      <a:pt x="323" y="19"/>
                      <a:pt x="321" y="22"/>
                      <a:pt x="314" y="29"/>
                    </a:cubicBezTo>
                    <a:cubicBezTo>
                      <a:pt x="312" y="39"/>
                      <a:pt x="313" y="50"/>
                      <a:pt x="298" y="46"/>
                    </a:cubicBezTo>
                    <a:cubicBezTo>
                      <a:pt x="297" y="40"/>
                      <a:pt x="298" y="34"/>
                      <a:pt x="295" y="29"/>
                    </a:cubicBezTo>
                    <a:cubicBezTo>
                      <a:pt x="294" y="27"/>
                      <a:pt x="290" y="31"/>
                      <a:pt x="287" y="31"/>
                    </a:cubicBezTo>
                    <a:cubicBezTo>
                      <a:pt x="284" y="31"/>
                      <a:pt x="282" y="30"/>
                      <a:pt x="279" y="29"/>
                    </a:cubicBezTo>
                    <a:cubicBezTo>
                      <a:pt x="274" y="27"/>
                      <a:pt x="263" y="21"/>
                      <a:pt x="263" y="21"/>
                    </a:cubicBezTo>
                    <a:cubicBezTo>
                      <a:pt x="249" y="23"/>
                      <a:pt x="241" y="31"/>
                      <a:pt x="228" y="38"/>
                    </a:cubicBezTo>
                    <a:cubicBezTo>
                      <a:pt x="220" y="41"/>
                      <a:pt x="209" y="42"/>
                      <a:pt x="201" y="44"/>
                    </a:cubicBezTo>
                    <a:cubicBezTo>
                      <a:pt x="193" y="54"/>
                      <a:pt x="200" y="53"/>
                      <a:pt x="212" y="57"/>
                    </a:cubicBezTo>
                    <a:cubicBezTo>
                      <a:pt x="200" y="62"/>
                      <a:pt x="199" y="57"/>
                      <a:pt x="188" y="63"/>
                    </a:cubicBezTo>
                    <a:cubicBezTo>
                      <a:pt x="181" y="62"/>
                      <a:pt x="174" y="64"/>
                      <a:pt x="169" y="61"/>
                    </a:cubicBezTo>
                    <a:cubicBezTo>
                      <a:pt x="166" y="59"/>
                      <a:pt x="175" y="59"/>
                      <a:pt x="177" y="57"/>
                    </a:cubicBezTo>
                    <a:cubicBezTo>
                      <a:pt x="181" y="48"/>
                      <a:pt x="149" y="28"/>
                      <a:pt x="171" y="40"/>
                    </a:cubicBezTo>
                    <a:cubicBezTo>
                      <a:pt x="184" y="55"/>
                      <a:pt x="184" y="36"/>
                      <a:pt x="169" y="31"/>
                    </a:cubicBezTo>
                    <a:cubicBezTo>
                      <a:pt x="167" y="27"/>
                      <a:pt x="167" y="22"/>
                      <a:pt x="158" y="23"/>
                    </a:cubicBezTo>
                    <a:cubicBezTo>
                      <a:pt x="153" y="23"/>
                      <a:pt x="142" y="27"/>
                      <a:pt x="142" y="27"/>
                    </a:cubicBezTo>
                    <a:cubicBezTo>
                      <a:pt x="136" y="39"/>
                      <a:pt x="143" y="31"/>
                      <a:pt x="134" y="27"/>
                    </a:cubicBezTo>
                    <a:cubicBezTo>
                      <a:pt x="130" y="25"/>
                      <a:pt x="126" y="25"/>
                      <a:pt x="123" y="25"/>
                    </a:cubicBezTo>
                    <a:cubicBezTo>
                      <a:pt x="117" y="11"/>
                      <a:pt x="100" y="6"/>
                      <a:pt x="83" y="2"/>
                    </a:cubicBezTo>
                    <a:cubicBezTo>
                      <a:pt x="70" y="4"/>
                      <a:pt x="69" y="9"/>
                      <a:pt x="59" y="14"/>
                    </a:cubicBezTo>
                    <a:cubicBezTo>
                      <a:pt x="45" y="14"/>
                      <a:pt x="0" y="12"/>
                      <a:pt x="1" y="0"/>
                    </a:cubicBezTo>
                    <a:lnTo>
                      <a:pt x="220" y="1"/>
                    </a:lnTo>
                    <a:close/>
                  </a:path>
                </a:pathLst>
              </a:custGeom>
              <a:solidFill>
                <a:schemeClr val="folHlink"/>
              </a:solidFill>
              <a:ln w="9525">
                <a:noFill/>
                <a:round/>
                <a:headEnd/>
                <a:tailEnd/>
              </a:ln>
            </p:spPr>
            <p:txBody>
              <a:bodyPr/>
              <a:lstStyle/>
              <a:p>
                <a:endParaRPr lang="zh-CN" altLang="en-US"/>
              </a:p>
            </p:txBody>
          </p:sp>
          <p:sp>
            <p:nvSpPr>
              <p:cNvPr id="69" name="任意多边形 82984"/>
              <p:cNvSpPr>
                <a:spLocks noChangeArrowheads="1"/>
              </p:cNvSpPr>
              <p:nvPr userDrawn="1"/>
            </p:nvSpPr>
            <p:spPr bwMode="auto">
              <a:xfrm>
                <a:off x="3835" y="3"/>
                <a:ext cx="446" cy="49"/>
              </a:xfrm>
              <a:custGeom>
                <a:avLst/>
                <a:gdLst>
                  <a:gd name="T0" fmla="*/ 345 w 300"/>
                  <a:gd name="T1" fmla="*/ 122 h 31"/>
                  <a:gd name="T2" fmla="*/ 100 w 300"/>
                  <a:gd name="T3" fmla="*/ 5 h 31"/>
                  <a:gd name="T4" fmla="*/ 937 w 300"/>
                  <a:gd name="T5" fmla="*/ 0 h 31"/>
                  <a:gd name="T6" fmla="*/ 972 w 300"/>
                  <a:gd name="T7" fmla="*/ 55 h 31"/>
                  <a:gd name="T8" fmla="*/ 867 w 300"/>
                  <a:gd name="T9" fmla="*/ 63 h 31"/>
                  <a:gd name="T10" fmla="*/ 345 w 300"/>
                  <a:gd name="T11" fmla="*/ 122 h 3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00" h="31">
                    <a:moveTo>
                      <a:pt x="105" y="31"/>
                    </a:moveTo>
                    <a:cubicBezTo>
                      <a:pt x="83" y="19"/>
                      <a:pt x="0" y="6"/>
                      <a:pt x="30" y="1"/>
                    </a:cubicBezTo>
                    <a:lnTo>
                      <a:pt x="285" y="0"/>
                    </a:lnTo>
                    <a:cubicBezTo>
                      <a:pt x="296" y="4"/>
                      <a:pt x="300" y="5"/>
                      <a:pt x="296" y="14"/>
                    </a:cubicBezTo>
                    <a:cubicBezTo>
                      <a:pt x="285" y="11"/>
                      <a:pt x="276" y="16"/>
                      <a:pt x="264" y="16"/>
                    </a:cubicBezTo>
                    <a:lnTo>
                      <a:pt x="105" y="31"/>
                    </a:lnTo>
                    <a:close/>
                  </a:path>
                </a:pathLst>
              </a:custGeom>
              <a:solidFill>
                <a:schemeClr val="folHlink"/>
              </a:solidFill>
              <a:ln w="9525">
                <a:noFill/>
                <a:round/>
                <a:headEnd/>
                <a:tailEnd/>
              </a:ln>
            </p:spPr>
            <p:txBody>
              <a:bodyPr/>
              <a:lstStyle/>
              <a:p>
                <a:endParaRPr lang="zh-CN" altLang="en-US"/>
              </a:p>
            </p:txBody>
          </p:sp>
          <p:sp>
            <p:nvSpPr>
              <p:cNvPr id="70" name="任意多边形 82985"/>
              <p:cNvSpPr>
                <a:spLocks noChangeArrowheads="1"/>
              </p:cNvSpPr>
              <p:nvPr userDrawn="1"/>
            </p:nvSpPr>
            <p:spPr bwMode="auto">
              <a:xfrm>
                <a:off x="2853" y="74"/>
                <a:ext cx="42" cy="25"/>
              </a:xfrm>
              <a:custGeom>
                <a:avLst/>
                <a:gdLst>
                  <a:gd name="T0" fmla="*/ 0 w 41"/>
                  <a:gd name="T1" fmla="*/ 16 h 29"/>
                  <a:gd name="T2" fmla="*/ 12 w 41"/>
                  <a:gd name="T3" fmla="*/ 19 h 29"/>
                  <a:gd name="T4" fmla="*/ 0 w 41"/>
                  <a:gd name="T5" fmla="*/ 16 h 29"/>
                  <a:gd name="T6" fmla="*/ 0 60000 65536"/>
                  <a:gd name="T7" fmla="*/ 0 60000 65536"/>
                  <a:gd name="T8" fmla="*/ 0 60000 65536"/>
                </a:gdLst>
                <a:ahLst/>
                <a:cxnLst>
                  <a:cxn ang="T6">
                    <a:pos x="T0" y="T1"/>
                  </a:cxn>
                  <a:cxn ang="T7">
                    <a:pos x="T2" y="T3"/>
                  </a:cxn>
                  <a:cxn ang="T8">
                    <a:pos x="T4" y="T5"/>
                  </a:cxn>
                </a:cxnLst>
                <a:rect l="0" t="0" r="r" b="b"/>
                <a:pathLst>
                  <a:path w="41" h="29">
                    <a:moveTo>
                      <a:pt x="0" y="25"/>
                    </a:moveTo>
                    <a:cubicBezTo>
                      <a:pt x="10" y="11"/>
                      <a:pt x="41" y="0"/>
                      <a:pt x="12" y="29"/>
                    </a:cubicBezTo>
                    <a:cubicBezTo>
                      <a:pt x="8" y="28"/>
                      <a:pt x="0" y="25"/>
                      <a:pt x="0" y="25"/>
                    </a:cubicBezTo>
                    <a:close/>
                  </a:path>
                </a:pathLst>
              </a:custGeom>
              <a:solidFill>
                <a:schemeClr val="folHlink"/>
              </a:solidFill>
              <a:ln w="9525">
                <a:noFill/>
                <a:round/>
                <a:headEnd/>
                <a:tailEnd/>
              </a:ln>
            </p:spPr>
            <p:txBody>
              <a:bodyPr/>
              <a:lstStyle/>
              <a:p>
                <a:endParaRPr lang="zh-CN" altLang="en-US"/>
              </a:p>
            </p:txBody>
          </p:sp>
          <p:sp>
            <p:nvSpPr>
              <p:cNvPr id="71" name="任意多边形 82986"/>
              <p:cNvSpPr>
                <a:spLocks noChangeArrowheads="1"/>
              </p:cNvSpPr>
              <p:nvPr userDrawn="1"/>
            </p:nvSpPr>
            <p:spPr bwMode="auto">
              <a:xfrm>
                <a:off x="1704" y="3"/>
                <a:ext cx="1022" cy="372"/>
              </a:xfrm>
              <a:custGeom>
                <a:avLst/>
                <a:gdLst>
                  <a:gd name="T0" fmla="*/ 940 w 436"/>
                  <a:gd name="T1" fmla="*/ 12 h 152"/>
                  <a:gd name="T2" fmla="*/ 5616 w 436"/>
                  <a:gd name="T3" fmla="*/ 0 h 152"/>
                  <a:gd name="T4" fmla="*/ 5356 w 436"/>
                  <a:gd name="T5" fmla="*/ 791 h 152"/>
                  <a:gd name="T6" fmla="*/ 5115 w 436"/>
                  <a:gd name="T7" fmla="*/ 994 h 152"/>
                  <a:gd name="T8" fmla="*/ 5049 w 436"/>
                  <a:gd name="T9" fmla="*/ 1025 h 152"/>
                  <a:gd name="T10" fmla="*/ 4829 w 436"/>
                  <a:gd name="T11" fmla="*/ 1072 h 152"/>
                  <a:gd name="T12" fmla="*/ 4648 w 436"/>
                  <a:gd name="T13" fmla="*/ 1287 h 152"/>
                  <a:gd name="T14" fmla="*/ 4665 w 436"/>
                  <a:gd name="T15" fmla="*/ 1449 h 152"/>
                  <a:gd name="T16" fmla="*/ 4686 w 436"/>
                  <a:gd name="T17" fmla="*/ 1569 h 152"/>
                  <a:gd name="T18" fmla="*/ 4714 w 436"/>
                  <a:gd name="T19" fmla="*/ 1659 h 152"/>
                  <a:gd name="T20" fmla="*/ 4665 w 436"/>
                  <a:gd name="T21" fmla="*/ 1791 h 152"/>
                  <a:gd name="T22" fmla="*/ 4522 w 436"/>
                  <a:gd name="T23" fmla="*/ 1762 h 152"/>
                  <a:gd name="T24" fmla="*/ 4407 w 436"/>
                  <a:gd name="T25" fmla="*/ 1892 h 152"/>
                  <a:gd name="T26" fmla="*/ 4468 w 436"/>
                  <a:gd name="T27" fmla="*/ 1539 h 152"/>
                  <a:gd name="T28" fmla="*/ 4351 w 436"/>
                  <a:gd name="T29" fmla="*/ 1468 h 152"/>
                  <a:gd name="T30" fmla="*/ 4428 w 436"/>
                  <a:gd name="T31" fmla="*/ 1366 h 152"/>
                  <a:gd name="T32" fmla="*/ 4407 w 436"/>
                  <a:gd name="T33" fmla="*/ 1307 h 152"/>
                  <a:gd name="T34" fmla="*/ 4121 w 436"/>
                  <a:gd name="T35" fmla="*/ 1378 h 152"/>
                  <a:gd name="T36" fmla="*/ 4083 w 436"/>
                  <a:gd name="T37" fmla="*/ 1246 h 152"/>
                  <a:gd name="T38" fmla="*/ 3823 w 436"/>
                  <a:gd name="T39" fmla="*/ 1378 h 152"/>
                  <a:gd name="T40" fmla="*/ 4121 w 436"/>
                  <a:gd name="T41" fmla="*/ 1510 h 152"/>
                  <a:gd name="T42" fmla="*/ 3929 w 436"/>
                  <a:gd name="T43" fmla="*/ 1713 h 152"/>
                  <a:gd name="T44" fmla="*/ 4006 w 436"/>
                  <a:gd name="T45" fmla="*/ 1845 h 152"/>
                  <a:gd name="T46" fmla="*/ 4055 w 436"/>
                  <a:gd name="T47" fmla="*/ 2024 h 152"/>
                  <a:gd name="T48" fmla="*/ 3978 w 436"/>
                  <a:gd name="T49" fmla="*/ 2036 h 152"/>
                  <a:gd name="T50" fmla="*/ 4043 w 436"/>
                  <a:gd name="T51" fmla="*/ 2107 h 152"/>
                  <a:gd name="T52" fmla="*/ 3957 w 436"/>
                  <a:gd name="T53" fmla="*/ 2227 h 152"/>
                  <a:gd name="T54" fmla="*/ 0 w 436"/>
                  <a:gd name="T55" fmla="*/ 2186 h 152"/>
                  <a:gd name="T56" fmla="*/ 940 w 436"/>
                  <a:gd name="T57" fmla="*/ 12 h 152"/>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436" h="152">
                    <a:moveTo>
                      <a:pt x="73" y="1"/>
                    </a:moveTo>
                    <a:lnTo>
                      <a:pt x="436" y="0"/>
                    </a:lnTo>
                    <a:cubicBezTo>
                      <a:pt x="430" y="15"/>
                      <a:pt x="429" y="42"/>
                      <a:pt x="416" y="54"/>
                    </a:cubicBezTo>
                    <a:cubicBezTo>
                      <a:pt x="410" y="60"/>
                      <a:pt x="405" y="63"/>
                      <a:pt x="397" y="68"/>
                    </a:cubicBezTo>
                    <a:cubicBezTo>
                      <a:pt x="396" y="69"/>
                      <a:pt x="392" y="70"/>
                      <a:pt x="392" y="70"/>
                    </a:cubicBezTo>
                    <a:cubicBezTo>
                      <a:pt x="377" y="63"/>
                      <a:pt x="385" y="68"/>
                      <a:pt x="375" y="73"/>
                    </a:cubicBezTo>
                    <a:cubicBezTo>
                      <a:pt x="371" y="82"/>
                      <a:pt x="371" y="83"/>
                      <a:pt x="361" y="88"/>
                    </a:cubicBezTo>
                    <a:cubicBezTo>
                      <a:pt x="359" y="92"/>
                      <a:pt x="364" y="93"/>
                      <a:pt x="362" y="99"/>
                    </a:cubicBezTo>
                    <a:cubicBezTo>
                      <a:pt x="363" y="102"/>
                      <a:pt x="364" y="105"/>
                      <a:pt x="364" y="107"/>
                    </a:cubicBezTo>
                    <a:cubicBezTo>
                      <a:pt x="365" y="109"/>
                      <a:pt x="366" y="111"/>
                      <a:pt x="366" y="113"/>
                    </a:cubicBezTo>
                    <a:cubicBezTo>
                      <a:pt x="365" y="115"/>
                      <a:pt x="364" y="120"/>
                      <a:pt x="362" y="122"/>
                    </a:cubicBezTo>
                    <a:cubicBezTo>
                      <a:pt x="359" y="123"/>
                      <a:pt x="354" y="119"/>
                      <a:pt x="351" y="120"/>
                    </a:cubicBezTo>
                    <a:cubicBezTo>
                      <a:pt x="347" y="129"/>
                      <a:pt x="352" y="127"/>
                      <a:pt x="342" y="129"/>
                    </a:cubicBezTo>
                    <a:cubicBezTo>
                      <a:pt x="340" y="123"/>
                      <a:pt x="345" y="111"/>
                      <a:pt x="347" y="105"/>
                    </a:cubicBezTo>
                    <a:cubicBezTo>
                      <a:pt x="347" y="100"/>
                      <a:pt x="338" y="102"/>
                      <a:pt x="338" y="100"/>
                    </a:cubicBezTo>
                    <a:cubicBezTo>
                      <a:pt x="338" y="98"/>
                      <a:pt x="344" y="95"/>
                      <a:pt x="344" y="93"/>
                    </a:cubicBezTo>
                    <a:cubicBezTo>
                      <a:pt x="344" y="92"/>
                      <a:pt x="344" y="89"/>
                      <a:pt x="342" y="89"/>
                    </a:cubicBezTo>
                    <a:cubicBezTo>
                      <a:pt x="339" y="89"/>
                      <a:pt x="324" y="94"/>
                      <a:pt x="320" y="94"/>
                    </a:cubicBezTo>
                    <a:cubicBezTo>
                      <a:pt x="317" y="86"/>
                      <a:pt x="328" y="88"/>
                      <a:pt x="317" y="85"/>
                    </a:cubicBezTo>
                    <a:cubicBezTo>
                      <a:pt x="311" y="91"/>
                      <a:pt x="306" y="93"/>
                      <a:pt x="297" y="94"/>
                    </a:cubicBezTo>
                    <a:cubicBezTo>
                      <a:pt x="300" y="104"/>
                      <a:pt x="307" y="101"/>
                      <a:pt x="320" y="103"/>
                    </a:cubicBezTo>
                    <a:cubicBezTo>
                      <a:pt x="318" y="109"/>
                      <a:pt x="311" y="111"/>
                      <a:pt x="305" y="117"/>
                    </a:cubicBezTo>
                    <a:lnTo>
                      <a:pt x="311" y="126"/>
                    </a:lnTo>
                    <a:lnTo>
                      <a:pt x="315" y="138"/>
                    </a:lnTo>
                    <a:lnTo>
                      <a:pt x="309" y="139"/>
                    </a:lnTo>
                    <a:lnTo>
                      <a:pt x="314" y="144"/>
                    </a:lnTo>
                    <a:lnTo>
                      <a:pt x="307" y="152"/>
                    </a:lnTo>
                    <a:lnTo>
                      <a:pt x="0" y="149"/>
                    </a:lnTo>
                    <a:lnTo>
                      <a:pt x="73" y="1"/>
                    </a:lnTo>
                    <a:close/>
                  </a:path>
                </a:pathLst>
              </a:custGeom>
              <a:solidFill>
                <a:schemeClr val="folHlink"/>
              </a:solidFill>
              <a:ln w="9525">
                <a:noFill/>
                <a:round/>
                <a:headEnd/>
                <a:tailEnd/>
              </a:ln>
            </p:spPr>
            <p:txBody>
              <a:bodyPr/>
              <a:lstStyle/>
              <a:p>
                <a:endParaRPr lang="zh-CN" altLang="en-US"/>
              </a:p>
            </p:txBody>
          </p:sp>
          <p:sp>
            <p:nvSpPr>
              <p:cNvPr id="72" name="任意多边形 82987"/>
              <p:cNvSpPr>
                <a:spLocks noChangeArrowheads="1"/>
              </p:cNvSpPr>
              <p:nvPr userDrawn="1"/>
            </p:nvSpPr>
            <p:spPr bwMode="auto">
              <a:xfrm>
                <a:off x="2729" y="-9"/>
                <a:ext cx="47" cy="134"/>
              </a:xfrm>
              <a:custGeom>
                <a:avLst/>
                <a:gdLst>
                  <a:gd name="T0" fmla="*/ 5 w 47"/>
                  <a:gd name="T1" fmla="*/ 84 h 165"/>
                  <a:gd name="T2" fmla="*/ 15 w 47"/>
                  <a:gd name="T3" fmla="*/ 58 h 165"/>
                  <a:gd name="T4" fmla="*/ 17 w 47"/>
                  <a:gd name="T5" fmla="*/ 37 h 165"/>
                  <a:gd name="T6" fmla="*/ 11 w 47"/>
                  <a:gd name="T7" fmla="*/ 21 h 165"/>
                  <a:gd name="T8" fmla="*/ 17 w 47"/>
                  <a:gd name="T9" fmla="*/ 6 h 165"/>
                  <a:gd name="T10" fmla="*/ 21 w 47"/>
                  <a:gd name="T11" fmla="*/ 0 h 165"/>
                  <a:gd name="T12" fmla="*/ 31 w 47"/>
                  <a:gd name="T13" fmla="*/ 15 h 165"/>
                  <a:gd name="T14" fmla="*/ 47 w 47"/>
                  <a:gd name="T15" fmla="*/ 53 h 165"/>
                  <a:gd name="T16" fmla="*/ 31 w 47"/>
                  <a:gd name="T17" fmla="*/ 58 h 165"/>
                  <a:gd name="T18" fmla="*/ 23 w 47"/>
                  <a:gd name="T19" fmla="*/ 67 h 165"/>
                  <a:gd name="T20" fmla="*/ 21 w 47"/>
                  <a:gd name="T21" fmla="*/ 71 h 165"/>
                  <a:gd name="T22" fmla="*/ 27 w 47"/>
                  <a:gd name="T23" fmla="*/ 72 h 165"/>
                  <a:gd name="T24" fmla="*/ 31 w 47"/>
                  <a:gd name="T25" fmla="*/ 79 h 165"/>
                  <a:gd name="T26" fmla="*/ 13 w 47"/>
                  <a:gd name="T27" fmla="*/ 79 h 165"/>
                  <a:gd name="T28" fmla="*/ 7 w 47"/>
                  <a:gd name="T29" fmla="*/ 86 h 165"/>
                  <a:gd name="T30" fmla="*/ 3 w 47"/>
                  <a:gd name="T31" fmla="*/ 83 h 165"/>
                  <a:gd name="T32" fmla="*/ 5 w 47"/>
                  <a:gd name="T33" fmla="*/ 84 h 16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47" h="165">
                    <a:moveTo>
                      <a:pt x="5" y="156"/>
                    </a:moveTo>
                    <a:cubicBezTo>
                      <a:pt x="0" y="141"/>
                      <a:pt x="1" y="118"/>
                      <a:pt x="15" y="108"/>
                    </a:cubicBezTo>
                    <a:cubicBezTo>
                      <a:pt x="16" y="95"/>
                      <a:pt x="17" y="81"/>
                      <a:pt x="17" y="68"/>
                    </a:cubicBezTo>
                    <a:cubicBezTo>
                      <a:pt x="17" y="58"/>
                      <a:pt x="11" y="40"/>
                      <a:pt x="11" y="40"/>
                    </a:cubicBezTo>
                    <a:cubicBezTo>
                      <a:pt x="14" y="20"/>
                      <a:pt x="11" y="29"/>
                      <a:pt x="17" y="12"/>
                    </a:cubicBezTo>
                    <a:cubicBezTo>
                      <a:pt x="18" y="8"/>
                      <a:pt x="21" y="0"/>
                      <a:pt x="21" y="0"/>
                    </a:cubicBezTo>
                    <a:cubicBezTo>
                      <a:pt x="38" y="6"/>
                      <a:pt x="33" y="7"/>
                      <a:pt x="31" y="30"/>
                    </a:cubicBezTo>
                    <a:cubicBezTo>
                      <a:pt x="38" y="52"/>
                      <a:pt x="40" y="76"/>
                      <a:pt x="47" y="98"/>
                    </a:cubicBezTo>
                    <a:cubicBezTo>
                      <a:pt x="44" y="116"/>
                      <a:pt x="45" y="113"/>
                      <a:pt x="31" y="108"/>
                    </a:cubicBezTo>
                    <a:cubicBezTo>
                      <a:pt x="25" y="118"/>
                      <a:pt x="28" y="112"/>
                      <a:pt x="23" y="126"/>
                    </a:cubicBezTo>
                    <a:cubicBezTo>
                      <a:pt x="22" y="128"/>
                      <a:pt x="21" y="132"/>
                      <a:pt x="21" y="132"/>
                    </a:cubicBezTo>
                    <a:cubicBezTo>
                      <a:pt x="23" y="133"/>
                      <a:pt x="26" y="132"/>
                      <a:pt x="27" y="134"/>
                    </a:cubicBezTo>
                    <a:cubicBezTo>
                      <a:pt x="29" y="137"/>
                      <a:pt x="31" y="146"/>
                      <a:pt x="31" y="146"/>
                    </a:cubicBezTo>
                    <a:cubicBezTo>
                      <a:pt x="27" y="165"/>
                      <a:pt x="23" y="155"/>
                      <a:pt x="13" y="148"/>
                    </a:cubicBezTo>
                    <a:cubicBezTo>
                      <a:pt x="11" y="152"/>
                      <a:pt x="11" y="160"/>
                      <a:pt x="7" y="160"/>
                    </a:cubicBezTo>
                    <a:cubicBezTo>
                      <a:pt x="5" y="160"/>
                      <a:pt x="4" y="156"/>
                      <a:pt x="3" y="154"/>
                    </a:cubicBezTo>
                    <a:cubicBezTo>
                      <a:pt x="3" y="153"/>
                      <a:pt x="4" y="155"/>
                      <a:pt x="5" y="156"/>
                    </a:cubicBezTo>
                    <a:close/>
                  </a:path>
                </a:pathLst>
              </a:custGeom>
              <a:solidFill>
                <a:schemeClr val="folHlink"/>
              </a:solidFill>
              <a:ln w="9525">
                <a:noFill/>
                <a:round/>
                <a:headEnd/>
                <a:tailEnd/>
              </a:ln>
            </p:spPr>
            <p:txBody>
              <a:bodyPr/>
              <a:lstStyle/>
              <a:p>
                <a:endParaRPr lang="zh-CN" altLang="en-US"/>
              </a:p>
            </p:txBody>
          </p:sp>
          <p:sp>
            <p:nvSpPr>
              <p:cNvPr id="73" name="任意多边形 82988"/>
              <p:cNvSpPr>
                <a:spLocks noChangeArrowheads="1"/>
              </p:cNvSpPr>
              <p:nvPr userDrawn="1"/>
            </p:nvSpPr>
            <p:spPr bwMode="auto">
              <a:xfrm>
                <a:off x="2701" y="103"/>
                <a:ext cx="138" cy="84"/>
              </a:xfrm>
              <a:custGeom>
                <a:avLst/>
                <a:gdLst>
                  <a:gd name="T0" fmla="*/ 26 w 138"/>
                  <a:gd name="T1" fmla="*/ 33 h 103"/>
                  <a:gd name="T2" fmla="*/ 30 w 138"/>
                  <a:gd name="T3" fmla="*/ 24 h 103"/>
                  <a:gd name="T4" fmla="*/ 50 w 138"/>
                  <a:gd name="T5" fmla="*/ 18 h 103"/>
                  <a:gd name="T6" fmla="*/ 54 w 138"/>
                  <a:gd name="T7" fmla="*/ 24 h 103"/>
                  <a:gd name="T8" fmla="*/ 66 w 138"/>
                  <a:gd name="T9" fmla="*/ 27 h 103"/>
                  <a:gd name="T10" fmla="*/ 80 w 138"/>
                  <a:gd name="T11" fmla="*/ 30 h 103"/>
                  <a:gd name="T12" fmla="*/ 116 w 138"/>
                  <a:gd name="T13" fmla="*/ 18 h 103"/>
                  <a:gd name="T14" fmla="*/ 130 w 138"/>
                  <a:gd name="T15" fmla="*/ 9 h 103"/>
                  <a:gd name="T16" fmla="*/ 138 w 138"/>
                  <a:gd name="T17" fmla="*/ 6 h 103"/>
                  <a:gd name="T18" fmla="*/ 106 w 138"/>
                  <a:gd name="T19" fmla="*/ 27 h 103"/>
                  <a:gd name="T20" fmla="*/ 84 w 138"/>
                  <a:gd name="T21" fmla="*/ 37 h 103"/>
                  <a:gd name="T22" fmla="*/ 66 w 138"/>
                  <a:gd name="T23" fmla="*/ 44 h 103"/>
                  <a:gd name="T24" fmla="*/ 48 w 138"/>
                  <a:gd name="T25" fmla="*/ 56 h 103"/>
                  <a:gd name="T26" fmla="*/ 26 w 138"/>
                  <a:gd name="T27" fmla="*/ 49 h 103"/>
                  <a:gd name="T28" fmla="*/ 20 w 138"/>
                  <a:gd name="T29" fmla="*/ 47 h 103"/>
                  <a:gd name="T30" fmla="*/ 22 w 138"/>
                  <a:gd name="T31" fmla="*/ 52 h 103"/>
                  <a:gd name="T32" fmla="*/ 0 w 138"/>
                  <a:gd name="T33" fmla="*/ 52 h 103"/>
                  <a:gd name="T34" fmla="*/ 10 w 138"/>
                  <a:gd name="T35" fmla="*/ 42 h 103"/>
                  <a:gd name="T36" fmla="*/ 26 w 138"/>
                  <a:gd name="T37" fmla="*/ 33 h 10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38" h="103">
                    <a:moveTo>
                      <a:pt x="26" y="61"/>
                    </a:moveTo>
                    <a:cubicBezTo>
                      <a:pt x="29" y="53"/>
                      <a:pt x="33" y="51"/>
                      <a:pt x="30" y="43"/>
                    </a:cubicBezTo>
                    <a:cubicBezTo>
                      <a:pt x="33" y="27"/>
                      <a:pt x="37" y="24"/>
                      <a:pt x="50" y="33"/>
                    </a:cubicBezTo>
                    <a:cubicBezTo>
                      <a:pt x="51" y="37"/>
                      <a:pt x="53" y="41"/>
                      <a:pt x="54" y="45"/>
                    </a:cubicBezTo>
                    <a:cubicBezTo>
                      <a:pt x="55" y="49"/>
                      <a:pt x="66" y="49"/>
                      <a:pt x="66" y="49"/>
                    </a:cubicBezTo>
                    <a:cubicBezTo>
                      <a:pt x="75" y="43"/>
                      <a:pt x="77" y="45"/>
                      <a:pt x="80" y="55"/>
                    </a:cubicBezTo>
                    <a:cubicBezTo>
                      <a:pt x="92" y="47"/>
                      <a:pt x="101" y="37"/>
                      <a:pt x="116" y="33"/>
                    </a:cubicBezTo>
                    <a:cubicBezTo>
                      <a:pt x="125" y="19"/>
                      <a:pt x="120" y="24"/>
                      <a:pt x="130" y="17"/>
                    </a:cubicBezTo>
                    <a:cubicBezTo>
                      <a:pt x="134" y="11"/>
                      <a:pt x="134" y="0"/>
                      <a:pt x="138" y="11"/>
                    </a:cubicBezTo>
                    <a:cubicBezTo>
                      <a:pt x="135" y="31"/>
                      <a:pt x="126" y="45"/>
                      <a:pt x="106" y="49"/>
                    </a:cubicBezTo>
                    <a:cubicBezTo>
                      <a:pt x="97" y="55"/>
                      <a:pt x="93" y="61"/>
                      <a:pt x="84" y="67"/>
                    </a:cubicBezTo>
                    <a:cubicBezTo>
                      <a:pt x="80" y="79"/>
                      <a:pt x="79" y="79"/>
                      <a:pt x="66" y="81"/>
                    </a:cubicBezTo>
                    <a:cubicBezTo>
                      <a:pt x="60" y="90"/>
                      <a:pt x="57" y="97"/>
                      <a:pt x="48" y="103"/>
                    </a:cubicBezTo>
                    <a:cubicBezTo>
                      <a:pt x="42" y="94"/>
                      <a:pt x="37" y="93"/>
                      <a:pt x="26" y="89"/>
                    </a:cubicBezTo>
                    <a:cubicBezTo>
                      <a:pt x="24" y="88"/>
                      <a:pt x="20" y="87"/>
                      <a:pt x="20" y="87"/>
                    </a:cubicBezTo>
                    <a:cubicBezTo>
                      <a:pt x="10" y="90"/>
                      <a:pt x="14" y="94"/>
                      <a:pt x="22" y="97"/>
                    </a:cubicBezTo>
                    <a:cubicBezTo>
                      <a:pt x="14" y="103"/>
                      <a:pt x="9" y="100"/>
                      <a:pt x="0" y="97"/>
                    </a:cubicBezTo>
                    <a:cubicBezTo>
                      <a:pt x="2" y="87"/>
                      <a:pt x="1" y="82"/>
                      <a:pt x="10" y="79"/>
                    </a:cubicBezTo>
                    <a:cubicBezTo>
                      <a:pt x="15" y="63"/>
                      <a:pt x="14" y="69"/>
                      <a:pt x="26" y="61"/>
                    </a:cubicBezTo>
                    <a:close/>
                  </a:path>
                </a:pathLst>
              </a:custGeom>
              <a:solidFill>
                <a:schemeClr val="folHlink"/>
              </a:solidFill>
              <a:ln w="9525">
                <a:noFill/>
                <a:round/>
                <a:headEnd/>
                <a:tailEnd/>
              </a:ln>
            </p:spPr>
            <p:txBody>
              <a:bodyPr/>
              <a:lstStyle/>
              <a:p>
                <a:endParaRPr lang="zh-CN" altLang="en-US"/>
              </a:p>
            </p:txBody>
          </p:sp>
          <p:sp>
            <p:nvSpPr>
              <p:cNvPr id="74" name="任意多边形 82989"/>
              <p:cNvSpPr>
                <a:spLocks noChangeArrowheads="1"/>
              </p:cNvSpPr>
              <p:nvPr userDrawn="1"/>
            </p:nvSpPr>
            <p:spPr bwMode="auto">
              <a:xfrm>
                <a:off x="2553" y="182"/>
                <a:ext cx="187" cy="176"/>
              </a:xfrm>
              <a:custGeom>
                <a:avLst/>
                <a:gdLst>
                  <a:gd name="T0" fmla="*/ 155 w 188"/>
                  <a:gd name="T1" fmla="*/ 13 h 214"/>
                  <a:gd name="T2" fmla="*/ 157 w 188"/>
                  <a:gd name="T3" fmla="*/ 3 h 214"/>
                  <a:gd name="T4" fmla="*/ 167 w 188"/>
                  <a:gd name="T5" fmla="*/ 0 h 214"/>
                  <a:gd name="T6" fmla="*/ 179 w 188"/>
                  <a:gd name="T7" fmla="*/ 13 h 214"/>
                  <a:gd name="T8" fmla="*/ 185 w 188"/>
                  <a:gd name="T9" fmla="*/ 24 h 214"/>
                  <a:gd name="T10" fmla="*/ 175 w 188"/>
                  <a:gd name="T11" fmla="*/ 32 h 214"/>
                  <a:gd name="T12" fmla="*/ 167 w 188"/>
                  <a:gd name="T13" fmla="*/ 43 h 214"/>
                  <a:gd name="T14" fmla="*/ 159 w 188"/>
                  <a:gd name="T15" fmla="*/ 71 h 214"/>
                  <a:gd name="T16" fmla="*/ 141 w 188"/>
                  <a:gd name="T17" fmla="*/ 76 h 214"/>
                  <a:gd name="T18" fmla="*/ 117 w 188"/>
                  <a:gd name="T19" fmla="*/ 76 h 214"/>
                  <a:gd name="T20" fmla="*/ 109 w 188"/>
                  <a:gd name="T21" fmla="*/ 69 h 214"/>
                  <a:gd name="T22" fmla="*/ 99 w 188"/>
                  <a:gd name="T23" fmla="*/ 81 h 214"/>
                  <a:gd name="T24" fmla="*/ 90 w 188"/>
                  <a:gd name="T25" fmla="*/ 83 h 214"/>
                  <a:gd name="T26" fmla="*/ 80 w 188"/>
                  <a:gd name="T27" fmla="*/ 74 h 214"/>
                  <a:gd name="T28" fmla="*/ 58 w 188"/>
                  <a:gd name="T29" fmla="*/ 80 h 214"/>
                  <a:gd name="T30" fmla="*/ 76 w 188"/>
                  <a:gd name="T31" fmla="*/ 79 h 214"/>
                  <a:gd name="T32" fmla="*/ 78 w 188"/>
                  <a:gd name="T33" fmla="*/ 90 h 214"/>
                  <a:gd name="T34" fmla="*/ 58 w 188"/>
                  <a:gd name="T35" fmla="*/ 93 h 214"/>
                  <a:gd name="T36" fmla="*/ 34 w 188"/>
                  <a:gd name="T37" fmla="*/ 93 h 214"/>
                  <a:gd name="T38" fmla="*/ 36 w 188"/>
                  <a:gd name="T39" fmla="*/ 86 h 214"/>
                  <a:gd name="T40" fmla="*/ 46 w 188"/>
                  <a:gd name="T41" fmla="*/ 80 h 214"/>
                  <a:gd name="T42" fmla="*/ 34 w 188"/>
                  <a:gd name="T43" fmla="*/ 82 h 214"/>
                  <a:gd name="T44" fmla="*/ 26 w 188"/>
                  <a:gd name="T45" fmla="*/ 93 h 214"/>
                  <a:gd name="T46" fmla="*/ 30 w 188"/>
                  <a:gd name="T47" fmla="*/ 105 h 214"/>
                  <a:gd name="T48" fmla="*/ 14 w 188"/>
                  <a:gd name="T49" fmla="*/ 111 h 214"/>
                  <a:gd name="T50" fmla="*/ 0 w 188"/>
                  <a:gd name="T51" fmla="*/ 119 h 214"/>
                  <a:gd name="T52" fmla="*/ 8 w 188"/>
                  <a:gd name="T53" fmla="*/ 104 h 214"/>
                  <a:gd name="T54" fmla="*/ 0 w 188"/>
                  <a:gd name="T55" fmla="*/ 91 h 214"/>
                  <a:gd name="T56" fmla="*/ 14 w 188"/>
                  <a:gd name="T57" fmla="*/ 85 h 214"/>
                  <a:gd name="T58" fmla="*/ 32 w 188"/>
                  <a:gd name="T59" fmla="*/ 74 h 214"/>
                  <a:gd name="T60" fmla="*/ 44 w 188"/>
                  <a:gd name="T61" fmla="*/ 66 h 214"/>
                  <a:gd name="T62" fmla="*/ 72 w 188"/>
                  <a:gd name="T63" fmla="*/ 64 h 214"/>
                  <a:gd name="T64" fmla="*/ 84 w 188"/>
                  <a:gd name="T65" fmla="*/ 63 h 214"/>
                  <a:gd name="T66" fmla="*/ 111 w 188"/>
                  <a:gd name="T67" fmla="*/ 44 h 214"/>
                  <a:gd name="T68" fmla="*/ 117 w 188"/>
                  <a:gd name="T69" fmla="*/ 52 h 214"/>
                  <a:gd name="T70" fmla="*/ 129 w 188"/>
                  <a:gd name="T71" fmla="*/ 43 h 214"/>
                  <a:gd name="T72" fmla="*/ 147 w 188"/>
                  <a:gd name="T73" fmla="*/ 30 h 214"/>
                  <a:gd name="T74" fmla="*/ 151 w 188"/>
                  <a:gd name="T75" fmla="*/ 24 h 214"/>
                  <a:gd name="T76" fmla="*/ 145 w 188"/>
                  <a:gd name="T77" fmla="*/ 21 h 214"/>
                  <a:gd name="T78" fmla="*/ 149 w 188"/>
                  <a:gd name="T79" fmla="*/ 17 h 214"/>
                  <a:gd name="T80" fmla="*/ 155 w 188"/>
                  <a:gd name="T81" fmla="*/ 13 h 214"/>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88" h="214">
                    <a:moveTo>
                      <a:pt x="158" y="24"/>
                    </a:moveTo>
                    <a:cubicBezTo>
                      <a:pt x="156" y="18"/>
                      <a:pt x="160" y="6"/>
                      <a:pt x="160" y="6"/>
                    </a:cubicBezTo>
                    <a:cubicBezTo>
                      <a:pt x="167" y="16"/>
                      <a:pt x="167" y="8"/>
                      <a:pt x="170" y="0"/>
                    </a:cubicBezTo>
                    <a:cubicBezTo>
                      <a:pt x="181" y="4"/>
                      <a:pt x="179" y="14"/>
                      <a:pt x="182" y="24"/>
                    </a:cubicBezTo>
                    <a:cubicBezTo>
                      <a:pt x="184" y="30"/>
                      <a:pt x="188" y="42"/>
                      <a:pt x="188" y="42"/>
                    </a:cubicBezTo>
                    <a:cubicBezTo>
                      <a:pt x="183" y="56"/>
                      <a:pt x="188" y="52"/>
                      <a:pt x="178" y="58"/>
                    </a:cubicBezTo>
                    <a:cubicBezTo>
                      <a:pt x="174" y="63"/>
                      <a:pt x="170" y="76"/>
                      <a:pt x="170" y="76"/>
                    </a:cubicBezTo>
                    <a:cubicBezTo>
                      <a:pt x="169" y="100"/>
                      <a:pt x="173" y="110"/>
                      <a:pt x="162" y="126"/>
                    </a:cubicBezTo>
                    <a:cubicBezTo>
                      <a:pt x="150" y="118"/>
                      <a:pt x="155" y="132"/>
                      <a:pt x="144" y="136"/>
                    </a:cubicBezTo>
                    <a:cubicBezTo>
                      <a:pt x="135" y="134"/>
                      <a:pt x="129" y="135"/>
                      <a:pt x="120" y="138"/>
                    </a:cubicBezTo>
                    <a:cubicBezTo>
                      <a:pt x="114" y="129"/>
                      <a:pt x="122" y="127"/>
                      <a:pt x="112" y="124"/>
                    </a:cubicBezTo>
                    <a:cubicBezTo>
                      <a:pt x="108" y="130"/>
                      <a:pt x="108" y="142"/>
                      <a:pt x="102" y="146"/>
                    </a:cubicBezTo>
                    <a:cubicBezTo>
                      <a:pt x="98" y="148"/>
                      <a:pt x="90" y="150"/>
                      <a:pt x="90" y="150"/>
                    </a:cubicBezTo>
                    <a:cubicBezTo>
                      <a:pt x="87" y="141"/>
                      <a:pt x="89" y="135"/>
                      <a:pt x="80" y="132"/>
                    </a:cubicBezTo>
                    <a:cubicBezTo>
                      <a:pt x="68" y="134"/>
                      <a:pt x="65" y="134"/>
                      <a:pt x="58" y="144"/>
                    </a:cubicBezTo>
                    <a:cubicBezTo>
                      <a:pt x="66" y="150"/>
                      <a:pt x="68" y="147"/>
                      <a:pt x="76" y="142"/>
                    </a:cubicBezTo>
                    <a:cubicBezTo>
                      <a:pt x="81" y="146"/>
                      <a:pt x="85" y="155"/>
                      <a:pt x="78" y="160"/>
                    </a:cubicBezTo>
                    <a:cubicBezTo>
                      <a:pt x="75" y="162"/>
                      <a:pt x="62" y="165"/>
                      <a:pt x="58" y="166"/>
                    </a:cubicBezTo>
                    <a:cubicBezTo>
                      <a:pt x="48" y="173"/>
                      <a:pt x="44" y="173"/>
                      <a:pt x="34" y="166"/>
                    </a:cubicBezTo>
                    <a:cubicBezTo>
                      <a:pt x="35" y="162"/>
                      <a:pt x="34" y="158"/>
                      <a:pt x="36" y="154"/>
                    </a:cubicBezTo>
                    <a:cubicBezTo>
                      <a:pt x="38" y="150"/>
                      <a:pt x="55" y="146"/>
                      <a:pt x="46" y="144"/>
                    </a:cubicBezTo>
                    <a:cubicBezTo>
                      <a:pt x="42" y="143"/>
                      <a:pt x="34" y="148"/>
                      <a:pt x="34" y="148"/>
                    </a:cubicBezTo>
                    <a:cubicBezTo>
                      <a:pt x="32" y="155"/>
                      <a:pt x="28" y="159"/>
                      <a:pt x="26" y="166"/>
                    </a:cubicBezTo>
                    <a:cubicBezTo>
                      <a:pt x="36" y="182"/>
                      <a:pt x="36" y="173"/>
                      <a:pt x="30" y="190"/>
                    </a:cubicBezTo>
                    <a:cubicBezTo>
                      <a:pt x="28" y="196"/>
                      <a:pt x="14" y="200"/>
                      <a:pt x="14" y="200"/>
                    </a:cubicBezTo>
                    <a:cubicBezTo>
                      <a:pt x="5" y="214"/>
                      <a:pt x="11" y="210"/>
                      <a:pt x="0" y="214"/>
                    </a:cubicBezTo>
                    <a:cubicBezTo>
                      <a:pt x="2" y="202"/>
                      <a:pt x="5" y="198"/>
                      <a:pt x="8" y="188"/>
                    </a:cubicBezTo>
                    <a:cubicBezTo>
                      <a:pt x="6" y="178"/>
                      <a:pt x="3" y="173"/>
                      <a:pt x="0" y="164"/>
                    </a:cubicBezTo>
                    <a:cubicBezTo>
                      <a:pt x="3" y="156"/>
                      <a:pt x="7" y="157"/>
                      <a:pt x="14" y="152"/>
                    </a:cubicBezTo>
                    <a:cubicBezTo>
                      <a:pt x="18" y="141"/>
                      <a:pt x="23" y="140"/>
                      <a:pt x="32" y="134"/>
                    </a:cubicBezTo>
                    <a:cubicBezTo>
                      <a:pt x="37" y="127"/>
                      <a:pt x="37" y="123"/>
                      <a:pt x="44" y="118"/>
                    </a:cubicBezTo>
                    <a:cubicBezTo>
                      <a:pt x="64" y="121"/>
                      <a:pt x="55" y="122"/>
                      <a:pt x="72" y="116"/>
                    </a:cubicBezTo>
                    <a:cubicBezTo>
                      <a:pt x="76" y="115"/>
                      <a:pt x="84" y="112"/>
                      <a:pt x="84" y="112"/>
                    </a:cubicBezTo>
                    <a:cubicBezTo>
                      <a:pt x="105" y="119"/>
                      <a:pt x="97" y="84"/>
                      <a:pt x="114" y="78"/>
                    </a:cubicBezTo>
                    <a:cubicBezTo>
                      <a:pt x="117" y="87"/>
                      <a:pt x="110" y="89"/>
                      <a:pt x="120" y="92"/>
                    </a:cubicBezTo>
                    <a:cubicBezTo>
                      <a:pt x="125" y="85"/>
                      <a:pt x="125" y="81"/>
                      <a:pt x="132" y="76"/>
                    </a:cubicBezTo>
                    <a:cubicBezTo>
                      <a:pt x="138" y="68"/>
                      <a:pt x="146" y="65"/>
                      <a:pt x="150" y="54"/>
                    </a:cubicBezTo>
                    <a:cubicBezTo>
                      <a:pt x="151" y="50"/>
                      <a:pt x="154" y="42"/>
                      <a:pt x="154" y="42"/>
                    </a:cubicBezTo>
                    <a:cubicBezTo>
                      <a:pt x="152" y="41"/>
                      <a:pt x="148" y="40"/>
                      <a:pt x="148" y="38"/>
                    </a:cubicBezTo>
                    <a:cubicBezTo>
                      <a:pt x="148" y="36"/>
                      <a:pt x="161" y="33"/>
                      <a:pt x="152" y="32"/>
                    </a:cubicBezTo>
                    <a:lnTo>
                      <a:pt x="158" y="24"/>
                    </a:lnTo>
                    <a:close/>
                  </a:path>
                </a:pathLst>
              </a:custGeom>
              <a:solidFill>
                <a:schemeClr val="folHlink"/>
              </a:solidFill>
              <a:ln w="9525">
                <a:noFill/>
                <a:round/>
                <a:headEnd/>
                <a:tailEnd/>
              </a:ln>
            </p:spPr>
            <p:txBody>
              <a:bodyPr/>
              <a:lstStyle/>
              <a:p>
                <a:endParaRPr lang="zh-CN" altLang="en-US"/>
              </a:p>
            </p:txBody>
          </p:sp>
          <p:sp>
            <p:nvSpPr>
              <p:cNvPr id="75" name="任意多边形 82990"/>
              <p:cNvSpPr>
                <a:spLocks noChangeArrowheads="1"/>
              </p:cNvSpPr>
              <p:nvPr userDrawn="1"/>
            </p:nvSpPr>
            <p:spPr bwMode="auto">
              <a:xfrm>
                <a:off x="2677" y="233"/>
                <a:ext cx="14" cy="10"/>
              </a:xfrm>
              <a:custGeom>
                <a:avLst/>
                <a:gdLst>
                  <a:gd name="T0" fmla="*/ 0 w 13"/>
                  <a:gd name="T1" fmla="*/ 4 h 13"/>
                  <a:gd name="T2" fmla="*/ 4 w 13"/>
                  <a:gd name="T3" fmla="*/ 6 h 13"/>
                  <a:gd name="T4" fmla="*/ 0 w 13"/>
                  <a:gd name="T5" fmla="*/ 4 h 13"/>
                  <a:gd name="T6" fmla="*/ 0 60000 65536"/>
                  <a:gd name="T7" fmla="*/ 0 60000 65536"/>
                  <a:gd name="T8" fmla="*/ 0 60000 65536"/>
                </a:gdLst>
                <a:ahLst/>
                <a:cxnLst>
                  <a:cxn ang="T6">
                    <a:pos x="T0" y="T1"/>
                  </a:cxn>
                  <a:cxn ang="T7">
                    <a:pos x="T2" y="T3"/>
                  </a:cxn>
                  <a:cxn ang="T8">
                    <a:pos x="T4" y="T5"/>
                  </a:cxn>
                </a:cxnLst>
                <a:rect l="0" t="0" r="r" b="b"/>
                <a:pathLst>
                  <a:path w="13" h="13">
                    <a:moveTo>
                      <a:pt x="0" y="9"/>
                    </a:moveTo>
                    <a:cubicBezTo>
                      <a:pt x="6" y="0"/>
                      <a:pt x="13" y="7"/>
                      <a:pt x="4" y="13"/>
                    </a:cubicBezTo>
                    <a:cubicBezTo>
                      <a:pt x="0" y="6"/>
                      <a:pt x="0" y="5"/>
                      <a:pt x="0" y="9"/>
                    </a:cubicBezTo>
                    <a:close/>
                  </a:path>
                </a:pathLst>
              </a:custGeom>
              <a:solidFill>
                <a:schemeClr val="folHlink"/>
              </a:solidFill>
              <a:ln w="9525">
                <a:noFill/>
                <a:round/>
                <a:headEnd/>
                <a:tailEnd/>
              </a:ln>
            </p:spPr>
            <p:txBody>
              <a:bodyPr/>
              <a:lstStyle/>
              <a:p>
                <a:endParaRPr lang="zh-CN" altLang="en-US"/>
              </a:p>
            </p:txBody>
          </p:sp>
          <p:sp>
            <p:nvSpPr>
              <p:cNvPr id="76" name="任意多边形 82991"/>
              <p:cNvSpPr>
                <a:spLocks noChangeArrowheads="1"/>
              </p:cNvSpPr>
              <p:nvPr userDrawn="1"/>
            </p:nvSpPr>
            <p:spPr bwMode="auto">
              <a:xfrm>
                <a:off x="1627" y="353"/>
                <a:ext cx="813" cy="462"/>
              </a:xfrm>
              <a:custGeom>
                <a:avLst/>
                <a:gdLst>
                  <a:gd name="T0" fmla="*/ 815 w 812"/>
                  <a:gd name="T1" fmla="*/ 14 h 564"/>
                  <a:gd name="T2" fmla="*/ 781 w 812"/>
                  <a:gd name="T3" fmla="*/ 43 h 564"/>
                  <a:gd name="T4" fmla="*/ 751 w 812"/>
                  <a:gd name="T5" fmla="*/ 67 h 564"/>
                  <a:gd name="T6" fmla="*/ 725 w 812"/>
                  <a:gd name="T7" fmla="*/ 78 h 564"/>
                  <a:gd name="T8" fmla="*/ 637 w 812"/>
                  <a:gd name="T9" fmla="*/ 98 h 564"/>
                  <a:gd name="T10" fmla="*/ 635 w 812"/>
                  <a:gd name="T11" fmla="*/ 116 h 564"/>
                  <a:gd name="T12" fmla="*/ 607 w 812"/>
                  <a:gd name="T13" fmla="*/ 126 h 564"/>
                  <a:gd name="T14" fmla="*/ 623 w 812"/>
                  <a:gd name="T15" fmla="*/ 98 h 564"/>
                  <a:gd name="T16" fmla="*/ 579 w 812"/>
                  <a:gd name="T17" fmla="*/ 103 h 564"/>
                  <a:gd name="T18" fmla="*/ 559 w 812"/>
                  <a:gd name="T19" fmla="*/ 120 h 564"/>
                  <a:gd name="T20" fmla="*/ 599 w 812"/>
                  <a:gd name="T21" fmla="*/ 154 h 564"/>
                  <a:gd name="T22" fmla="*/ 597 w 812"/>
                  <a:gd name="T23" fmla="*/ 202 h 564"/>
                  <a:gd name="T24" fmla="*/ 545 w 812"/>
                  <a:gd name="T25" fmla="*/ 224 h 564"/>
                  <a:gd name="T26" fmla="*/ 525 w 812"/>
                  <a:gd name="T27" fmla="*/ 212 h 564"/>
                  <a:gd name="T28" fmla="*/ 485 w 812"/>
                  <a:gd name="T29" fmla="*/ 191 h 564"/>
                  <a:gd name="T30" fmla="*/ 465 w 812"/>
                  <a:gd name="T31" fmla="*/ 191 h 564"/>
                  <a:gd name="T32" fmla="*/ 453 w 812"/>
                  <a:gd name="T33" fmla="*/ 217 h 564"/>
                  <a:gd name="T34" fmla="*/ 503 w 812"/>
                  <a:gd name="T35" fmla="*/ 255 h 564"/>
                  <a:gd name="T36" fmla="*/ 513 w 812"/>
                  <a:gd name="T37" fmla="*/ 288 h 564"/>
                  <a:gd name="T38" fmla="*/ 529 w 812"/>
                  <a:gd name="T39" fmla="*/ 308 h 564"/>
                  <a:gd name="T40" fmla="*/ 495 w 812"/>
                  <a:gd name="T41" fmla="*/ 299 h 564"/>
                  <a:gd name="T42" fmla="*/ 473 w 812"/>
                  <a:gd name="T43" fmla="*/ 284 h 564"/>
                  <a:gd name="T44" fmla="*/ 425 w 812"/>
                  <a:gd name="T45" fmla="*/ 233 h 564"/>
                  <a:gd name="T46" fmla="*/ 429 w 812"/>
                  <a:gd name="T47" fmla="*/ 170 h 564"/>
                  <a:gd name="T48" fmla="*/ 425 w 812"/>
                  <a:gd name="T49" fmla="*/ 147 h 564"/>
                  <a:gd name="T50" fmla="*/ 415 w 812"/>
                  <a:gd name="T51" fmla="*/ 152 h 564"/>
                  <a:gd name="T52" fmla="*/ 386 w 812"/>
                  <a:gd name="T53" fmla="*/ 147 h 564"/>
                  <a:gd name="T54" fmla="*/ 360 w 812"/>
                  <a:gd name="T55" fmla="*/ 93 h 564"/>
                  <a:gd name="T56" fmla="*/ 330 w 812"/>
                  <a:gd name="T57" fmla="*/ 91 h 564"/>
                  <a:gd name="T58" fmla="*/ 288 w 812"/>
                  <a:gd name="T59" fmla="*/ 95 h 564"/>
                  <a:gd name="T60" fmla="*/ 242 w 812"/>
                  <a:gd name="T61" fmla="*/ 128 h 564"/>
                  <a:gd name="T62" fmla="*/ 196 w 812"/>
                  <a:gd name="T63" fmla="*/ 147 h 564"/>
                  <a:gd name="T64" fmla="*/ 184 w 812"/>
                  <a:gd name="T65" fmla="*/ 150 h 564"/>
                  <a:gd name="T66" fmla="*/ 160 w 812"/>
                  <a:gd name="T67" fmla="*/ 180 h 564"/>
                  <a:gd name="T68" fmla="*/ 152 w 812"/>
                  <a:gd name="T69" fmla="*/ 195 h 564"/>
                  <a:gd name="T70" fmla="*/ 128 w 812"/>
                  <a:gd name="T71" fmla="*/ 222 h 564"/>
                  <a:gd name="T72" fmla="*/ 94 w 812"/>
                  <a:gd name="T73" fmla="*/ 215 h 564"/>
                  <a:gd name="T74" fmla="*/ 66 w 812"/>
                  <a:gd name="T75" fmla="*/ 142 h 564"/>
                  <a:gd name="T76" fmla="*/ 72 w 812"/>
                  <a:gd name="T77" fmla="*/ 86 h 564"/>
                  <a:gd name="T78" fmla="*/ 44 w 812"/>
                  <a:gd name="T79" fmla="*/ 98 h 564"/>
                  <a:gd name="T80" fmla="*/ 20 w 812"/>
                  <a:gd name="T81" fmla="*/ 83 h 564"/>
                  <a:gd name="T82" fmla="*/ 24 w 812"/>
                  <a:gd name="T83" fmla="*/ 76 h 564"/>
                  <a:gd name="T84" fmla="*/ 0 w 812"/>
                  <a:gd name="T85" fmla="*/ 50 h 564"/>
                  <a:gd name="T86" fmla="*/ 801 w 812"/>
                  <a:gd name="T87" fmla="*/ 3 h 56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812" h="564">
                    <a:moveTo>
                      <a:pt x="798" y="6"/>
                    </a:moveTo>
                    <a:cubicBezTo>
                      <a:pt x="801" y="15"/>
                      <a:pt x="809" y="16"/>
                      <a:pt x="812" y="26"/>
                    </a:cubicBezTo>
                    <a:cubicBezTo>
                      <a:pt x="809" y="36"/>
                      <a:pt x="801" y="41"/>
                      <a:pt x="796" y="50"/>
                    </a:cubicBezTo>
                    <a:cubicBezTo>
                      <a:pt x="791" y="61"/>
                      <a:pt x="788" y="71"/>
                      <a:pt x="778" y="78"/>
                    </a:cubicBezTo>
                    <a:cubicBezTo>
                      <a:pt x="773" y="85"/>
                      <a:pt x="771" y="88"/>
                      <a:pt x="774" y="96"/>
                    </a:cubicBezTo>
                    <a:cubicBezTo>
                      <a:pt x="767" y="107"/>
                      <a:pt x="758" y="114"/>
                      <a:pt x="748" y="122"/>
                    </a:cubicBezTo>
                    <a:cubicBezTo>
                      <a:pt x="744" y="125"/>
                      <a:pt x="736" y="130"/>
                      <a:pt x="736" y="130"/>
                    </a:cubicBezTo>
                    <a:cubicBezTo>
                      <a:pt x="740" y="141"/>
                      <a:pt x="731" y="140"/>
                      <a:pt x="722" y="142"/>
                    </a:cubicBezTo>
                    <a:cubicBezTo>
                      <a:pt x="716" y="148"/>
                      <a:pt x="712" y="151"/>
                      <a:pt x="704" y="154"/>
                    </a:cubicBezTo>
                    <a:cubicBezTo>
                      <a:pt x="686" y="150"/>
                      <a:pt x="650" y="169"/>
                      <a:pt x="634" y="180"/>
                    </a:cubicBezTo>
                    <a:cubicBezTo>
                      <a:pt x="636" y="189"/>
                      <a:pt x="631" y="193"/>
                      <a:pt x="640" y="196"/>
                    </a:cubicBezTo>
                    <a:cubicBezTo>
                      <a:pt x="643" y="205"/>
                      <a:pt x="640" y="207"/>
                      <a:pt x="632" y="210"/>
                    </a:cubicBezTo>
                    <a:cubicBezTo>
                      <a:pt x="626" y="219"/>
                      <a:pt x="623" y="226"/>
                      <a:pt x="614" y="232"/>
                    </a:cubicBezTo>
                    <a:cubicBezTo>
                      <a:pt x="611" y="231"/>
                      <a:pt x="606" y="233"/>
                      <a:pt x="604" y="230"/>
                    </a:cubicBezTo>
                    <a:cubicBezTo>
                      <a:pt x="599" y="220"/>
                      <a:pt x="610" y="199"/>
                      <a:pt x="620" y="196"/>
                    </a:cubicBezTo>
                    <a:cubicBezTo>
                      <a:pt x="623" y="187"/>
                      <a:pt x="617" y="187"/>
                      <a:pt x="620" y="178"/>
                    </a:cubicBezTo>
                    <a:cubicBezTo>
                      <a:pt x="617" y="164"/>
                      <a:pt x="609" y="168"/>
                      <a:pt x="598" y="172"/>
                    </a:cubicBezTo>
                    <a:cubicBezTo>
                      <a:pt x="592" y="180"/>
                      <a:pt x="585" y="185"/>
                      <a:pt x="576" y="188"/>
                    </a:cubicBezTo>
                    <a:cubicBezTo>
                      <a:pt x="572" y="194"/>
                      <a:pt x="568" y="200"/>
                      <a:pt x="564" y="206"/>
                    </a:cubicBezTo>
                    <a:cubicBezTo>
                      <a:pt x="561" y="210"/>
                      <a:pt x="556" y="218"/>
                      <a:pt x="556" y="218"/>
                    </a:cubicBezTo>
                    <a:cubicBezTo>
                      <a:pt x="558" y="234"/>
                      <a:pt x="559" y="243"/>
                      <a:pt x="572" y="252"/>
                    </a:cubicBezTo>
                    <a:cubicBezTo>
                      <a:pt x="579" y="262"/>
                      <a:pt x="586" y="273"/>
                      <a:pt x="596" y="280"/>
                    </a:cubicBezTo>
                    <a:cubicBezTo>
                      <a:pt x="598" y="286"/>
                      <a:pt x="602" y="298"/>
                      <a:pt x="602" y="298"/>
                    </a:cubicBezTo>
                    <a:cubicBezTo>
                      <a:pt x="601" y="308"/>
                      <a:pt x="599" y="361"/>
                      <a:pt x="594" y="368"/>
                    </a:cubicBezTo>
                    <a:cubicBezTo>
                      <a:pt x="590" y="374"/>
                      <a:pt x="576" y="378"/>
                      <a:pt x="570" y="382"/>
                    </a:cubicBezTo>
                    <a:cubicBezTo>
                      <a:pt x="563" y="393"/>
                      <a:pt x="550" y="396"/>
                      <a:pt x="542" y="406"/>
                    </a:cubicBezTo>
                    <a:cubicBezTo>
                      <a:pt x="536" y="413"/>
                      <a:pt x="539" y="417"/>
                      <a:pt x="530" y="420"/>
                    </a:cubicBezTo>
                    <a:cubicBezTo>
                      <a:pt x="526" y="408"/>
                      <a:pt x="538" y="391"/>
                      <a:pt x="522" y="386"/>
                    </a:cubicBezTo>
                    <a:cubicBezTo>
                      <a:pt x="516" y="377"/>
                      <a:pt x="510" y="364"/>
                      <a:pt x="502" y="356"/>
                    </a:cubicBezTo>
                    <a:cubicBezTo>
                      <a:pt x="497" y="341"/>
                      <a:pt x="505" y="360"/>
                      <a:pt x="482" y="348"/>
                    </a:cubicBezTo>
                    <a:cubicBezTo>
                      <a:pt x="478" y="346"/>
                      <a:pt x="478" y="339"/>
                      <a:pt x="474" y="336"/>
                    </a:cubicBezTo>
                    <a:cubicBezTo>
                      <a:pt x="470" y="323"/>
                      <a:pt x="466" y="342"/>
                      <a:pt x="462" y="348"/>
                    </a:cubicBezTo>
                    <a:cubicBezTo>
                      <a:pt x="460" y="358"/>
                      <a:pt x="456" y="363"/>
                      <a:pt x="454" y="374"/>
                    </a:cubicBezTo>
                    <a:cubicBezTo>
                      <a:pt x="457" y="383"/>
                      <a:pt x="455" y="387"/>
                      <a:pt x="450" y="394"/>
                    </a:cubicBezTo>
                    <a:cubicBezTo>
                      <a:pt x="454" y="399"/>
                      <a:pt x="464" y="411"/>
                      <a:pt x="466" y="418"/>
                    </a:cubicBezTo>
                    <a:cubicBezTo>
                      <a:pt x="474" y="443"/>
                      <a:pt x="472" y="458"/>
                      <a:pt x="500" y="464"/>
                    </a:cubicBezTo>
                    <a:cubicBezTo>
                      <a:pt x="507" y="469"/>
                      <a:pt x="510" y="474"/>
                      <a:pt x="516" y="480"/>
                    </a:cubicBezTo>
                    <a:cubicBezTo>
                      <a:pt x="511" y="494"/>
                      <a:pt x="513" y="509"/>
                      <a:pt x="510" y="524"/>
                    </a:cubicBezTo>
                    <a:cubicBezTo>
                      <a:pt x="512" y="537"/>
                      <a:pt x="511" y="541"/>
                      <a:pt x="522" y="548"/>
                    </a:cubicBezTo>
                    <a:cubicBezTo>
                      <a:pt x="523" y="552"/>
                      <a:pt x="525" y="556"/>
                      <a:pt x="526" y="560"/>
                    </a:cubicBezTo>
                    <a:cubicBezTo>
                      <a:pt x="527" y="564"/>
                      <a:pt x="514" y="556"/>
                      <a:pt x="514" y="556"/>
                    </a:cubicBezTo>
                    <a:cubicBezTo>
                      <a:pt x="502" y="564"/>
                      <a:pt x="501" y="551"/>
                      <a:pt x="492" y="544"/>
                    </a:cubicBezTo>
                    <a:cubicBezTo>
                      <a:pt x="488" y="541"/>
                      <a:pt x="480" y="536"/>
                      <a:pt x="480" y="536"/>
                    </a:cubicBezTo>
                    <a:cubicBezTo>
                      <a:pt x="471" y="522"/>
                      <a:pt x="474" y="529"/>
                      <a:pt x="470" y="518"/>
                    </a:cubicBezTo>
                    <a:cubicBezTo>
                      <a:pt x="467" y="491"/>
                      <a:pt x="461" y="446"/>
                      <a:pt x="436" y="430"/>
                    </a:cubicBezTo>
                    <a:cubicBezTo>
                      <a:pt x="428" y="433"/>
                      <a:pt x="425" y="433"/>
                      <a:pt x="422" y="424"/>
                    </a:cubicBezTo>
                    <a:cubicBezTo>
                      <a:pt x="427" y="404"/>
                      <a:pt x="432" y="383"/>
                      <a:pt x="438" y="364"/>
                    </a:cubicBezTo>
                    <a:cubicBezTo>
                      <a:pt x="436" y="343"/>
                      <a:pt x="431" y="330"/>
                      <a:pt x="426" y="310"/>
                    </a:cubicBezTo>
                    <a:cubicBezTo>
                      <a:pt x="429" y="302"/>
                      <a:pt x="425" y="300"/>
                      <a:pt x="422" y="292"/>
                    </a:cubicBezTo>
                    <a:cubicBezTo>
                      <a:pt x="424" y="282"/>
                      <a:pt x="428" y="277"/>
                      <a:pt x="422" y="268"/>
                    </a:cubicBezTo>
                    <a:cubicBezTo>
                      <a:pt x="420" y="269"/>
                      <a:pt x="418" y="269"/>
                      <a:pt x="416" y="270"/>
                    </a:cubicBezTo>
                    <a:cubicBezTo>
                      <a:pt x="414" y="272"/>
                      <a:pt x="414" y="275"/>
                      <a:pt x="412" y="276"/>
                    </a:cubicBezTo>
                    <a:cubicBezTo>
                      <a:pt x="408" y="278"/>
                      <a:pt x="400" y="280"/>
                      <a:pt x="400" y="280"/>
                    </a:cubicBezTo>
                    <a:cubicBezTo>
                      <a:pt x="394" y="274"/>
                      <a:pt x="389" y="274"/>
                      <a:pt x="386" y="266"/>
                    </a:cubicBezTo>
                    <a:cubicBezTo>
                      <a:pt x="391" y="251"/>
                      <a:pt x="379" y="206"/>
                      <a:pt x="364" y="196"/>
                    </a:cubicBezTo>
                    <a:cubicBezTo>
                      <a:pt x="357" y="186"/>
                      <a:pt x="358" y="182"/>
                      <a:pt x="360" y="170"/>
                    </a:cubicBezTo>
                    <a:cubicBezTo>
                      <a:pt x="358" y="160"/>
                      <a:pt x="356" y="147"/>
                      <a:pt x="346" y="144"/>
                    </a:cubicBezTo>
                    <a:cubicBezTo>
                      <a:pt x="343" y="154"/>
                      <a:pt x="338" y="160"/>
                      <a:pt x="330" y="166"/>
                    </a:cubicBezTo>
                    <a:cubicBezTo>
                      <a:pt x="323" y="164"/>
                      <a:pt x="308" y="160"/>
                      <a:pt x="308" y="160"/>
                    </a:cubicBezTo>
                    <a:cubicBezTo>
                      <a:pt x="296" y="162"/>
                      <a:pt x="297" y="166"/>
                      <a:pt x="288" y="172"/>
                    </a:cubicBezTo>
                    <a:cubicBezTo>
                      <a:pt x="284" y="185"/>
                      <a:pt x="282" y="191"/>
                      <a:pt x="268" y="196"/>
                    </a:cubicBezTo>
                    <a:cubicBezTo>
                      <a:pt x="264" y="200"/>
                      <a:pt x="243" y="231"/>
                      <a:pt x="242" y="232"/>
                    </a:cubicBezTo>
                    <a:cubicBezTo>
                      <a:pt x="231" y="239"/>
                      <a:pt x="215" y="247"/>
                      <a:pt x="206" y="256"/>
                    </a:cubicBezTo>
                    <a:cubicBezTo>
                      <a:pt x="202" y="260"/>
                      <a:pt x="200" y="265"/>
                      <a:pt x="196" y="268"/>
                    </a:cubicBezTo>
                    <a:cubicBezTo>
                      <a:pt x="194" y="269"/>
                      <a:pt x="192" y="269"/>
                      <a:pt x="190" y="270"/>
                    </a:cubicBezTo>
                    <a:cubicBezTo>
                      <a:pt x="188" y="271"/>
                      <a:pt x="186" y="272"/>
                      <a:pt x="184" y="274"/>
                    </a:cubicBezTo>
                    <a:cubicBezTo>
                      <a:pt x="180" y="278"/>
                      <a:pt x="172" y="286"/>
                      <a:pt x="172" y="286"/>
                    </a:cubicBezTo>
                    <a:cubicBezTo>
                      <a:pt x="167" y="300"/>
                      <a:pt x="165" y="314"/>
                      <a:pt x="160" y="328"/>
                    </a:cubicBezTo>
                    <a:cubicBezTo>
                      <a:pt x="158" y="335"/>
                      <a:pt x="156" y="341"/>
                      <a:pt x="154" y="348"/>
                    </a:cubicBezTo>
                    <a:cubicBezTo>
                      <a:pt x="153" y="350"/>
                      <a:pt x="152" y="354"/>
                      <a:pt x="152" y="354"/>
                    </a:cubicBezTo>
                    <a:cubicBezTo>
                      <a:pt x="152" y="359"/>
                      <a:pt x="156" y="384"/>
                      <a:pt x="146" y="392"/>
                    </a:cubicBezTo>
                    <a:cubicBezTo>
                      <a:pt x="141" y="397"/>
                      <a:pt x="128" y="404"/>
                      <a:pt x="128" y="404"/>
                    </a:cubicBezTo>
                    <a:cubicBezTo>
                      <a:pt x="125" y="412"/>
                      <a:pt x="122" y="421"/>
                      <a:pt x="114" y="424"/>
                    </a:cubicBezTo>
                    <a:cubicBezTo>
                      <a:pt x="100" y="419"/>
                      <a:pt x="97" y="405"/>
                      <a:pt x="94" y="392"/>
                    </a:cubicBezTo>
                    <a:cubicBezTo>
                      <a:pt x="86" y="362"/>
                      <a:pt x="82" y="332"/>
                      <a:pt x="72" y="302"/>
                    </a:cubicBezTo>
                    <a:cubicBezTo>
                      <a:pt x="71" y="281"/>
                      <a:pt x="70" y="275"/>
                      <a:pt x="66" y="258"/>
                    </a:cubicBezTo>
                    <a:cubicBezTo>
                      <a:pt x="66" y="251"/>
                      <a:pt x="68" y="219"/>
                      <a:pt x="64" y="208"/>
                    </a:cubicBezTo>
                    <a:cubicBezTo>
                      <a:pt x="70" y="191"/>
                      <a:pt x="66" y="173"/>
                      <a:pt x="72" y="156"/>
                    </a:cubicBezTo>
                    <a:cubicBezTo>
                      <a:pt x="66" y="139"/>
                      <a:pt x="60" y="168"/>
                      <a:pt x="56" y="172"/>
                    </a:cubicBezTo>
                    <a:cubicBezTo>
                      <a:pt x="53" y="175"/>
                      <a:pt x="44" y="180"/>
                      <a:pt x="44" y="180"/>
                    </a:cubicBezTo>
                    <a:cubicBezTo>
                      <a:pt x="35" y="177"/>
                      <a:pt x="28" y="173"/>
                      <a:pt x="24" y="162"/>
                    </a:cubicBezTo>
                    <a:cubicBezTo>
                      <a:pt x="23" y="158"/>
                      <a:pt x="20" y="150"/>
                      <a:pt x="20" y="150"/>
                    </a:cubicBezTo>
                    <a:cubicBezTo>
                      <a:pt x="30" y="148"/>
                      <a:pt x="30" y="143"/>
                      <a:pt x="38" y="138"/>
                    </a:cubicBezTo>
                    <a:cubicBezTo>
                      <a:pt x="35" y="128"/>
                      <a:pt x="31" y="133"/>
                      <a:pt x="24" y="138"/>
                    </a:cubicBezTo>
                    <a:cubicBezTo>
                      <a:pt x="15" y="135"/>
                      <a:pt x="15" y="132"/>
                      <a:pt x="18" y="124"/>
                    </a:cubicBezTo>
                    <a:cubicBezTo>
                      <a:pt x="11" y="114"/>
                      <a:pt x="9" y="101"/>
                      <a:pt x="0" y="92"/>
                    </a:cubicBezTo>
                    <a:lnTo>
                      <a:pt x="76" y="0"/>
                    </a:lnTo>
                    <a:lnTo>
                      <a:pt x="798" y="6"/>
                    </a:lnTo>
                    <a:close/>
                  </a:path>
                </a:pathLst>
              </a:custGeom>
              <a:solidFill>
                <a:schemeClr val="folHlink"/>
              </a:solidFill>
              <a:ln w="9525">
                <a:noFill/>
                <a:round/>
                <a:headEnd/>
                <a:tailEnd/>
              </a:ln>
            </p:spPr>
            <p:txBody>
              <a:bodyPr/>
              <a:lstStyle/>
              <a:p>
                <a:endParaRPr lang="zh-CN" altLang="en-US"/>
              </a:p>
            </p:txBody>
          </p:sp>
          <p:sp>
            <p:nvSpPr>
              <p:cNvPr id="77" name="任意多边形 82992"/>
              <p:cNvSpPr>
                <a:spLocks noChangeArrowheads="1"/>
              </p:cNvSpPr>
              <p:nvPr userDrawn="1"/>
            </p:nvSpPr>
            <p:spPr bwMode="auto">
              <a:xfrm>
                <a:off x="1770" y="671"/>
                <a:ext cx="45" cy="71"/>
              </a:xfrm>
              <a:custGeom>
                <a:avLst/>
                <a:gdLst>
                  <a:gd name="T0" fmla="*/ 7 w 43"/>
                  <a:gd name="T1" fmla="*/ 7 h 85"/>
                  <a:gd name="T2" fmla="*/ 20 w 43"/>
                  <a:gd name="T3" fmla="*/ 3 h 85"/>
                  <a:gd name="T4" fmla="*/ 43 w 43"/>
                  <a:gd name="T5" fmla="*/ 19 h 85"/>
                  <a:gd name="T6" fmla="*/ 22 w 43"/>
                  <a:gd name="T7" fmla="*/ 49 h 85"/>
                  <a:gd name="T8" fmla="*/ 1 w 43"/>
                  <a:gd name="T9" fmla="*/ 40 h 85"/>
                  <a:gd name="T10" fmla="*/ 7 w 43"/>
                  <a:gd name="T11" fmla="*/ 7 h 8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3" h="85">
                    <a:moveTo>
                      <a:pt x="7" y="11"/>
                    </a:moveTo>
                    <a:cubicBezTo>
                      <a:pt x="4" y="2"/>
                      <a:pt x="9" y="0"/>
                      <a:pt x="17" y="3"/>
                    </a:cubicBezTo>
                    <a:cubicBezTo>
                      <a:pt x="24" y="13"/>
                      <a:pt x="28" y="24"/>
                      <a:pt x="37" y="33"/>
                    </a:cubicBezTo>
                    <a:cubicBezTo>
                      <a:pt x="43" y="52"/>
                      <a:pt x="40" y="78"/>
                      <a:pt x="19" y="85"/>
                    </a:cubicBezTo>
                    <a:cubicBezTo>
                      <a:pt x="6" y="81"/>
                      <a:pt x="5" y="81"/>
                      <a:pt x="1" y="69"/>
                    </a:cubicBezTo>
                    <a:cubicBezTo>
                      <a:pt x="2" y="66"/>
                      <a:pt x="0" y="4"/>
                      <a:pt x="7" y="11"/>
                    </a:cubicBezTo>
                    <a:close/>
                  </a:path>
                </a:pathLst>
              </a:custGeom>
              <a:solidFill>
                <a:schemeClr val="folHlink"/>
              </a:solidFill>
              <a:ln w="9525">
                <a:noFill/>
                <a:round/>
                <a:headEnd/>
                <a:tailEnd/>
              </a:ln>
            </p:spPr>
            <p:txBody>
              <a:bodyPr/>
              <a:lstStyle/>
              <a:p>
                <a:endParaRPr lang="zh-CN" altLang="en-US"/>
              </a:p>
            </p:txBody>
          </p:sp>
          <p:sp>
            <p:nvSpPr>
              <p:cNvPr id="78" name="任意多边形 82993"/>
              <p:cNvSpPr>
                <a:spLocks noChangeArrowheads="1"/>
              </p:cNvSpPr>
              <p:nvPr userDrawn="1"/>
            </p:nvSpPr>
            <p:spPr bwMode="auto">
              <a:xfrm>
                <a:off x="2394" y="431"/>
                <a:ext cx="42" cy="59"/>
              </a:xfrm>
              <a:custGeom>
                <a:avLst/>
                <a:gdLst>
                  <a:gd name="T0" fmla="*/ 11 w 44"/>
                  <a:gd name="T1" fmla="*/ 14 h 74"/>
                  <a:gd name="T2" fmla="*/ 26 w 44"/>
                  <a:gd name="T3" fmla="*/ 2 h 74"/>
                  <a:gd name="T4" fmla="*/ 37 w 44"/>
                  <a:gd name="T5" fmla="*/ 2 h 74"/>
                  <a:gd name="T6" fmla="*/ 33 w 44"/>
                  <a:gd name="T7" fmla="*/ 14 h 74"/>
                  <a:gd name="T8" fmla="*/ 11 w 44"/>
                  <a:gd name="T9" fmla="*/ 37 h 74"/>
                  <a:gd name="T10" fmla="*/ 7 w 44"/>
                  <a:gd name="T11" fmla="*/ 30 h 74"/>
                  <a:gd name="T12" fmla="*/ 3 w 44"/>
                  <a:gd name="T13" fmla="*/ 18 h 74"/>
                  <a:gd name="T14" fmla="*/ 11 w 44"/>
                  <a:gd name="T15" fmla="*/ 14 h 7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44" h="74">
                    <a:moveTo>
                      <a:pt x="13" y="28"/>
                    </a:moveTo>
                    <a:cubicBezTo>
                      <a:pt x="15" y="13"/>
                      <a:pt x="14" y="7"/>
                      <a:pt x="29" y="2"/>
                    </a:cubicBezTo>
                    <a:cubicBezTo>
                      <a:pt x="34" y="3"/>
                      <a:pt x="40" y="0"/>
                      <a:pt x="43" y="4"/>
                    </a:cubicBezTo>
                    <a:cubicBezTo>
                      <a:pt x="44" y="6"/>
                      <a:pt x="41" y="21"/>
                      <a:pt x="39" y="26"/>
                    </a:cubicBezTo>
                    <a:cubicBezTo>
                      <a:pt x="31" y="43"/>
                      <a:pt x="30" y="63"/>
                      <a:pt x="13" y="74"/>
                    </a:cubicBezTo>
                    <a:cubicBezTo>
                      <a:pt x="4" y="71"/>
                      <a:pt x="4" y="68"/>
                      <a:pt x="7" y="60"/>
                    </a:cubicBezTo>
                    <a:cubicBezTo>
                      <a:pt x="5" y="50"/>
                      <a:pt x="0" y="46"/>
                      <a:pt x="3" y="36"/>
                    </a:cubicBezTo>
                    <a:cubicBezTo>
                      <a:pt x="4" y="32"/>
                      <a:pt x="8" y="23"/>
                      <a:pt x="13" y="28"/>
                    </a:cubicBezTo>
                    <a:close/>
                  </a:path>
                </a:pathLst>
              </a:custGeom>
              <a:solidFill>
                <a:schemeClr val="folHlink"/>
              </a:solidFill>
              <a:ln w="9525">
                <a:noFill/>
                <a:round/>
                <a:headEnd/>
                <a:tailEnd/>
              </a:ln>
            </p:spPr>
            <p:txBody>
              <a:bodyPr/>
              <a:lstStyle/>
              <a:p>
                <a:endParaRPr lang="zh-CN" altLang="en-US"/>
              </a:p>
            </p:txBody>
          </p:sp>
          <p:sp>
            <p:nvSpPr>
              <p:cNvPr id="79" name="任意多边形 82994"/>
              <p:cNvSpPr>
                <a:spLocks noChangeArrowheads="1"/>
              </p:cNvSpPr>
              <p:nvPr userDrawn="1"/>
            </p:nvSpPr>
            <p:spPr bwMode="auto">
              <a:xfrm>
                <a:off x="2513" y="402"/>
                <a:ext cx="21" cy="24"/>
              </a:xfrm>
              <a:custGeom>
                <a:avLst/>
                <a:gdLst>
                  <a:gd name="T0" fmla="*/ 7 w 20"/>
                  <a:gd name="T1" fmla="*/ 8 h 30"/>
                  <a:gd name="T2" fmla="*/ 5 w 20"/>
                  <a:gd name="T3" fmla="*/ 15 h 30"/>
                  <a:gd name="T4" fmla="*/ 7 w 20"/>
                  <a:gd name="T5" fmla="*/ 8 h 30"/>
                  <a:gd name="T6" fmla="*/ 0 60000 65536"/>
                  <a:gd name="T7" fmla="*/ 0 60000 65536"/>
                  <a:gd name="T8" fmla="*/ 0 60000 65536"/>
                </a:gdLst>
                <a:ahLst/>
                <a:cxnLst>
                  <a:cxn ang="T6">
                    <a:pos x="T0" y="T1"/>
                  </a:cxn>
                  <a:cxn ang="T7">
                    <a:pos x="T2" y="T3"/>
                  </a:cxn>
                  <a:cxn ang="T8">
                    <a:pos x="T4" y="T5"/>
                  </a:cxn>
                </a:cxnLst>
                <a:rect l="0" t="0" r="r" b="b"/>
                <a:pathLst>
                  <a:path w="20" h="30">
                    <a:moveTo>
                      <a:pt x="7" y="16"/>
                    </a:moveTo>
                    <a:cubicBezTo>
                      <a:pt x="18" y="0"/>
                      <a:pt x="20" y="20"/>
                      <a:pt x="5" y="30"/>
                    </a:cubicBezTo>
                    <a:cubicBezTo>
                      <a:pt x="0" y="23"/>
                      <a:pt x="1" y="22"/>
                      <a:pt x="7" y="16"/>
                    </a:cubicBezTo>
                    <a:close/>
                  </a:path>
                </a:pathLst>
              </a:custGeom>
              <a:solidFill>
                <a:schemeClr val="folHlink"/>
              </a:solidFill>
              <a:ln w="9525">
                <a:noFill/>
                <a:round/>
                <a:headEnd/>
                <a:tailEnd/>
              </a:ln>
            </p:spPr>
            <p:txBody>
              <a:bodyPr/>
              <a:lstStyle/>
              <a:p>
                <a:endParaRPr lang="zh-CN" altLang="en-US"/>
              </a:p>
            </p:txBody>
          </p:sp>
          <p:sp>
            <p:nvSpPr>
              <p:cNvPr id="80" name="任意多边形 82995"/>
              <p:cNvSpPr>
                <a:spLocks noChangeArrowheads="1"/>
              </p:cNvSpPr>
              <p:nvPr userDrawn="1"/>
            </p:nvSpPr>
            <p:spPr bwMode="auto">
              <a:xfrm>
                <a:off x="333" y="169"/>
                <a:ext cx="1015" cy="866"/>
              </a:xfrm>
              <a:custGeom>
                <a:avLst/>
                <a:gdLst>
                  <a:gd name="T0" fmla="*/ 1586 w 682"/>
                  <a:gd name="T1" fmla="*/ 1743 h 557"/>
                  <a:gd name="T2" fmla="*/ 1601 w 682"/>
                  <a:gd name="T3" fmla="*/ 1695 h 557"/>
                  <a:gd name="T4" fmla="*/ 1648 w 682"/>
                  <a:gd name="T5" fmla="*/ 1552 h 557"/>
                  <a:gd name="T6" fmla="*/ 1019 w 682"/>
                  <a:gd name="T7" fmla="*/ 1077 h 557"/>
                  <a:gd name="T8" fmla="*/ 930 w 682"/>
                  <a:gd name="T9" fmla="*/ 1300 h 557"/>
                  <a:gd name="T10" fmla="*/ 999 w 682"/>
                  <a:gd name="T11" fmla="*/ 2088 h 557"/>
                  <a:gd name="T12" fmla="*/ 930 w 682"/>
                  <a:gd name="T13" fmla="*/ 1856 h 557"/>
                  <a:gd name="T14" fmla="*/ 798 w 682"/>
                  <a:gd name="T15" fmla="*/ 1651 h 557"/>
                  <a:gd name="T16" fmla="*/ 808 w 682"/>
                  <a:gd name="T17" fmla="*/ 1552 h 557"/>
                  <a:gd name="T18" fmla="*/ 816 w 682"/>
                  <a:gd name="T19" fmla="*/ 1482 h 557"/>
                  <a:gd name="T20" fmla="*/ 725 w 682"/>
                  <a:gd name="T21" fmla="*/ 1409 h 557"/>
                  <a:gd name="T22" fmla="*/ 640 w 682"/>
                  <a:gd name="T23" fmla="*/ 1300 h 557"/>
                  <a:gd name="T24" fmla="*/ 487 w 682"/>
                  <a:gd name="T25" fmla="*/ 1329 h 557"/>
                  <a:gd name="T26" fmla="*/ 417 w 682"/>
                  <a:gd name="T27" fmla="*/ 1371 h 557"/>
                  <a:gd name="T28" fmla="*/ 257 w 682"/>
                  <a:gd name="T29" fmla="*/ 1371 h 557"/>
                  <a:gd name="T30" fmla="*/ 73 w 682"/>
                  <a:gd name="T31" fmla="*/ 1172 h 557"/>
                  <a:gd name="T32" fmla="*/ 36 w 682"/>
                  <a:gd name="T33" fmla="*/ 1110 h 557"/>
                  <a:gd name="T34" fmla="*/ 0 w 682"/>
                  <a:gd name="T35" fmla="*/ 990 h 557"/>
                  <a:gd name="T36" fmla="*/ 80 w 682"/>
                  <a:gd name="T37" fmla="*/ 801 h 557"/>
                  <a:gd name="T38" fmla="*/ 106 w 682"/>
                  <a:gd name="T39" fmla="*/ 679 h 557"/>
                  <a:gd name="T40" fmla="*/ 168 w 682"/>
                  <a:gd name="T41" fmla="*/ 536 h 557"/>
                  <a:gd name="T42" fmla="*/ 268 w 682"/>
                  <a:gd name="T43" fmla="*/ 435 h 557"/>
                  <a:gd name="T44" fmla="*/ 552 w 682"/>
                  <a:gd name="T45" fmla="*/ 252 h 557"/>
                  <a:gd name="T46" fmla="*/ 725 w 682"/>
                  <a:gd name="T47" fmla="*/ 113 h 557"/>
                  <a:gd name="T48" fmla="*/ 850 w 682"/>
                  <a:gd name="T49" fmla="*/ 22 h 557"/>
                  <a:gd name="T50" fmla="*/ 1197 w 682"/>
                  <a:gd name="T51" fmla="*/ 8 h 557"/>
                  <a:gd name="T52" fmla="*/ 1311 w 682"/>
                  <a:gd name="T53" fmla="*/ 0 h 557"/>
                  <a:gd name="T54" fmla="*/ 1265 w 682"/>
                  <a:gd name="T55" fmla="*/ 127 h 557"/>
                  <a:gd name="T56" fmla="*/ 1460 w 682"/>
                  <a:gd name="T57" fmla="*/ 317 h 557"/>
                  <a:gd name="T58" fmla="*/ 1639 w 682"/>
                  <a:gd name="T59" fmla="*/ 278 h 557"/>
                  <a:gd name="T60" fmla="*/ 1743 w 682"/>
                  <a:gd name="T61" fmla="*/ 306 h 557"/>
                  <a:gd name="T62" fmla="*/ 1842 w 682"/>
                  <a:gd name="T63" fmla="*/ 365 h 557"/>
                  <a:gd name="T64" fmla="*/ 1886 w 682"/>
                  <a:gd name="T65" fmla="*/ 706 h 557"/>
                  <a:gd name="T66" fmla="*/ 1886 w 682"/>
                  <a:gd name="T67" fmla="*/ 902 h 557"/>
                  <a:gd name="T68" fmla="*/ 1973 w 682"/>
                  <a:gd name="T69" fmla="*/ 1063 h 557"/>
                  <a:gd name="T70" fmla="*/ 2127 w 682"/>
                  <a:gd name="T71" fmla="*/ 1127 h 557"/>
                  <a:gd name="T72" fmla="*/ 2241 w 682"/>
                  <a:gd name="T73" fmla="*/ 1110 h 557"/>
                  <a:gd name="T74" fmla="*/ 2188 w 682"/>
                  <a:gd name="T75" fmla="*/ 1278 h 557"/>
                  <a:gd name="T76" fmla="*/ 1973 w 682"/>
                  <a:gd name="T77" fmla="*/ 1530 h 557"/>
                  <a:gd name="T78" fmla="*/ 1807 w 682"/>
                  <a:gd name="T79" fmla="*/ 1822 h 557"/>
                  <a:gd name="T80" fmla="*/ 1832 w 682"/>
                  <a:gd name="T81" fmla="*/ 1909 h 557"/>
                  <a:gd name="T82" fmla="*/ 1433 w 682"/>
                  <a:gd name="T83" fmla="*/ 2088 h 557"/>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682" h="557">
                    <a:moveTo>
                      <a:pt x="435" y="556"/>
                    </a:moveTo>
                    <a:lnTo>
                      <a:pt x="481" y="464"/>
                    </a:lnTo>
                    <a:lnTo>
                      <a:pt x="473" y="449"/>
                    </a:lnTo>
                    <a:lnTo>
                      <a:pt x="486" y="451"/>
                    </a:lnTo>
                    <a:lnTo>
                      <a:pt x="495" y="441"/>
                    </a:lnTo>
                    <a:lnTo>
                      <a:pt x="500" y="413"/>
                    </a:lnTo>
                    <a:lnTo>
                      <a:pt x="500" y="371"/>
                    </a:lnTo>
                    <a:lnTo>
                      <a:pt x="309" y="287"/>
                    </a:lnTo>
                    <a:lnTo>
                      <a:pt x="296" y="308"/>
                    </a:lnTo>
                    <a:lnTo>
                      <a:pt x="282" y="346"/>
                    </a:lnTo>
                    <a:lnTo>
                      <a:pt x="396" y="557"/>
                    </a:lnTo>
                    <a:lnTo>
                      <a:pt x="303" y="556"/>
                    </a:lnTo>
                    <a:lnTo>
                      <a:pt x="304" y="536"/>
                    </a:lnTo>
                    <a:cubicBezTo>
                      <a:pt x="284" y="520"/>
                      <a:pt x="296" y="510"/>
                      <a:pt x="282" y="494"/>
                    </a:cubicBezTo>
                    <a:cubicBezTo>
                      <a:pt x="276" y="475"/>
                      <a:pt x="267" y="468"/>
                      <a:pt x="253" y="451"/>
                    </a:cubicBezTo>
                    <a:cubicBezTo>
                      <a:pt x="249" y="447"/>
                      <a:pt x="245" y="443"/>
                      <a:pt x="242" y="439"/>
                    </a:cubicBezTo>
                    <a:lnTo>
                      <a:pt x="237" y="432"/>
                    </a:lnTo>
                    <a:cubicBezTo>
                      <a:pt x="237" y="432"/>
                      <a:pt x="245" y="413"/>
                      <a:pt x="245" y="413"/>
                    </a:cubicBezTo>
                    <a:cubicBezTo>
                      <a:pt x="247" y="409"/>
                      <a:pt x="250" y="401"/>
                      <a:pt x="250" y="401"/>
                    </a:cubicBezTo>
                    <a:cubicBezTo>
                      <a:pt x="249" y="399"/>
                      <a:pt x="247" y="397"/>
                      <a:pt x="247" y="394"/>
                    </a:cubicBezTo>
                    <a:cubicBezTo>
                      <a:pt x="248" y="390"/>
                      <a:pt x="253" y="382"/>
                      <a:pt x="253" y="382"/>
                    </a:cubicBezTo>
                    <a:cubicBezTo>
                      <a:pt x="243" y="370"/>
                      <a:pt x="237" y="371"/>
                      <a:pt x="220" y="375"/>
                    </a:cubicBezTo>
                    <a:cubicBezTo>
                      <a:pt x="217" y="371"/>
                      <a:pt x="210" y="369"/>
                      <a:pt x="207" y="365"/>
                    </a:cubicBezTo>
                    <a:cubicBezTo>
                      <a:pt x="185" y="337"/>
                      <a:pt x="216" y="363"/>
                      <a:pt x="194" y="346"/>
                    </a:cubicBezTo>
                    <a:cubicBezTo>
                      <a:pt x="167" y="349"/>
                      <a:pt x="179" y="346"/>
                      <a:pt x="156" y="352"/>
                    </a:cubicBezTo>
                    <a:cubicBezTo>
                      <a:pt x="153" y="353"/>
                      <a:pt x="148" y="354"/>
                      <a:pt x="148" y="354"/>
                    </a:cubicBezTo>
                    <a:cubicBezTo>
                      <a:pt x="146" y="356"/>
                      <a:pt x="145" y="359"/>
                      <a:pt x="142" y="361"/>
                    </a:cubicBezTo>
                    <a:cubicBezTo>
                      <a:pt x="138" y="363"/>
                      <a:pt x="126" y="365"/>
                      <a:pt x="126" y="365"/>
                    </a:cubicBezTo>
                    <a:cubicBezTo>
                      <a:pt x="105" y="354"/>
                      <a:pt x="116" y="355"/>
                      <a:pt x="94" y="361"/>
                    </a:cubicBezTo>
                    <a:cubicBezTo>
                      <a:pt x="89" y="362"/>
                      <a:pt x="78" y="365"/>
                      <a:pt x="78" y="365"/>
                    </a:cubicBezTo>
                    <a:cubicBezTo>
                      <a:pt x="62" y="383"/>
                      <a:pt x="46" y="346"/>
                      <a:pt x="35" y="337"/>
                    </a:cubicBezTo>
                    <a:cubicBezTo>
                      <a:pt x="32" y="330"/>
                      <a:pt x="24" y="320"/>
                      <a:pt x="22" y="312"/>
                    </a:cubicBezTo>
                    <a:cubicBezTo>
                      <a:pt x="20" y="308"/>
                      <a:pt x="22" y="303"/>
                      <a:pt x="19" y="300"/>
                    </a:cubicBezTo>
                    <a:cubicBezTo>
                      <a:pt x="17" y="297"/>
                      <a:pt x="13" y="297"/>
                      <a:pt x="11" y="295"/>
                    </a:cubicBezTo>
                    <a:cubicBezTo>
                      <a:pt x="3" y="277"/>
                      <a:pt x="15" y="306"/>
                      <a:pt x="5" y="276"/>
                    </a:cubicBezTo>
                    <a:cubicBezTo>
                      <a:pt x="4" y="272"/>
                      <a:pt x="0" y="264"/>
                      <a:pt x="0" y="264"/>
                    </a:cubicBezTo>
                    <a:cubicBezTo>
                      <a:pt x="3" y="253"/>
                      <a:pt x="2" y="248"/>
                      <a:pt x="13" y="243"/>
                    </a:cubicBezTo>
                    <a:cubicBezTo>
                      <a:pt x="20" y="221"/>
                      <a:pt x="17" y="231"/>
                      <a:pt x="24" y="213"/>
                    </a:cubicBezTo>
                    <a:cubicBezTo>
                      <a:pt x="26" y="209"/>
                      <a:pt x="30" y="200"/>
                      <a:pt x="30" y="200"/>
                    </a:cubicBezTo>
                    <a:cubicBezTo>
                      <a:pt x="26" y="192"/>
                      <a:pt x="24" y="191"/>
                      <a:pt x="32" y="181"/>
                    </a:cubicBezTo>
                    <a:cubicBezTo>
                      <a:pt x="36" y="177"/>
                      <a:pt x="43" y="169"/>
                      <a:pt x="43" y="169"/>
                    </a:cubicBezTo>
                    <a:cubicBezTo>
                      <a:pt x="37" y="155"/>
                      <a:pt x="36" y="153"/>
                      <a:pt x="51" y="143"/>
                    </a:cubicBezTo>
                    <a:cubicBezTo>
                      <a:pt x="56" y="140"/>
                      <a:pt x="67" y="135"/>
                      <a:pt x="67" y="135"/>
                    </a:cubicBezTo>
                    <a:cubicBezTo>
                      <a:pt x="73" y="129"/>
                      <a:pt x="75" y="122"/>
                      <a:pt x="81" y="116"/>
                    </a:cubicBezTo>
                    <a:cubicBezTo>
                      <a:pt x="89" y="107"/>
                      <a:pt x="102" y="105"/>
                      <a:pt x="113" y="99"/>
                    </a:cubicBezTo>
                    <a:cubicBezTo>
                      <a:pt x="125" y="85"/>
                      <a:pt x="149" y="76"/>
                      <a:pt x="167" y="67"/>
                    </a:cubicBezTo>
                    <a:cubicBezTo>
                      <a:pt x="174" y="59"/>
                      <a:pt x="175" y="50"/>
                      <a:pt x="188" y="46"/>
                    </a:cubicBezTo>
                    <a:cubicBezTo>
                      <a:pt x="198" y="39"/>
                      <a:pt x="208" y="36"/>
                      <a:pt x="220" y="30"/>
                    </a:cubicBezTo>
                    <a:cubicBezTo>
                      <a:pt x="223" y="28"/>
                      <a:pt x="228" y="25"/>
                      <a:pt x="228" y="25"/>
                    </a:cubicBezTo>
                    <a:cubicBezTo>
                      <a:pt x="237" y="16"/>
                      <a:pt x="245" y="10"/>
                      <a:pt x="258" y="6"/>
                    </a:cubicBezTo>
                    <a:cubicBezTo>
                      <a:pt x="269" y="31"/>
                      <a:pt x="301" y="6"/>
                      <a:pt x="320" y="4"/>
                    </a:cubicBezTo>
                    <a:cubicBezTo>
                      <a:pt x="334" y="3"/>
                      <a:pt x="349" y="3"/>
                      <a:pt x="363" y="2"/>
                    </a:cubicBezTo>
                    <a:cubicBezTo>
                      <a:pt x="369" y="3"/>
                      <a:pt x="376" y="5"/>
                      <a:pt x="382" y="4"/>
                    </a:cubicBezTo>
                    <a:cubicBezTo>
                      <a:pt x="387" y="4"/>
                      <a:pt x="398" y="0"/>
                      <a:pt x="398" y="0"/>
                    </a:cubicBezTo>
                    <a:cubicBezTo>
                      <a:pt x="415" y="8"/>
                      <a:pt x="406" y="16"/>
                      <a:pt x="400" y="30"/>
                    </a:cubicBezTo>
                    <a:cubicBezTo>
                      <a:pt x="398" y="34"/>
                      <a:pt x="384" y="34"/>
                      <a:pt x="384" y="34"/>
                    </a:cubicBezTo>
                    <a:cubicBezTo>
                      <a:pt x="379" y="47"/>
                      <a:pt x="398" y="51"/>
                      <a:pt x="411" y="55"/>
                    </a:cubicBezTo>
                    <a:cubicBezTo>
                      <a:pt x="419" y="72"/>
                      <a:pt x="421" y="79"/>
                      <a:pt x="443" y="84"/>
                    </a:cubicBezTo>
                    <a:cubicBezTo>
                      <a:pt x="461" y="71"/>
                      <a:pt x="435" y="65"/>
                      <a:pt x="468" y="57"/>
                    </a:cubicBezTo>
                    <a:cubicBezTo>
                      <a:pt x="482" y="61"/>
                      <a:pt x="485" y="70"/>
                      <a:pt x="497" y="74"/>
                    </a:cubicBezTo>
                    <a:cubicBezTo>
                      <a:pt x="505" y="76"/>
                      <a:pt x="513" y="78"/>
                      <a:pt x="521" y="80"/>
                    </a:cubicBezTo>
                    <a:cubicBezTo>
                      <a:pt x="524" y="81"/>
                      <a:pt x="529" y="82"/>
                      <a:pt x="529" y="82"/>
                    </a:cubicBezTo>
                    <a:cubicBezTo>
                      <a:pt x="547" y="78"/>
                      <a:pt x="547" y="76"/>
                      <a:pt x="562" y="84"/>
                    </a:cubicBezTo>
                    <a:cubicBezTo>
                      <a:pt x="566" y="95"/>
                      <a:pt x="565" y="86"/>
                      <a:pt x="559" y="97"/>
                    </a:cubicBezTo>
                    <a:cubicBezTo>
                      <a:pt x="557" y="101"/>
                      <a:pt x="554" y="110"/>
                      <a:pt x="554" y="110"/>
                    </a:cubicBezTo>
                    <a:cubicBezTo>
                      <a:pt x="556" y="132"/>
                      <a:pt x="556" y="168"/>
                      <a:pt x="572" y="188"/>
                    </a:cubicBezTo>
                    <a:cubicBezTo>
                      <a:pt x="568" y="198"/>
                      <a:pt x="564" y="208"/>
                      <a:pt x="562" y="219"/>
                    </a:cubicBezTo>
                    <a:cubicBezTo>
                      <a:pt x="564" y="227"/>
                      <a:pt x="569" y="233"/>
                      <a:pt x="572" y="240"/>
                    </a:cubicBezTo>
                    <a:cubicBezTo>
                      <a:pt x="573" y="247"/>
                      <a:pt x="572" y="254"/>
                      <a:pt x="575" y="259"/>
                    </a:cubicBezTo>
                    <a:cubicBezTo>
                      <a:pt x="577" y="263"/>
                      <a:pt x="595" y="272"/>
                      <a:pt x="599" y="283"/>
                    </a:cubicBezTo>
                    <a:cubicBezTo>
                      <a:pt x="594" y="295"/>
                      <a:pt x="603" y="306"/>
                      <a:pt x="618" y="310"/>
                    </a:cubicBezTo>
                    <a:cubicBezTo>
                      <a:pt x="630" y="307"/>
                      <a:pt x="638" y="308"/>
                      <a:pt x="645" y="300"/>
                    </a:cubicBezTo>
                    <a:cubicBezTo>
                      <a:pt x="660" y="302"/>
                      <a:pt x="663" y="303"/>
                      <a:pt x="672" y="293"/>
                    </a:cubicBezTo>
                    <a:cubicBezTo>
                      <a:pt x="675" y="294"/>
                      <a:pt x="679" y="293"/>
                      <a:pt x="680" y="295"/>
                    </a:cubicBezTo>
                    <a:cubicBezTo>
                      <a:pt x="682" y="301"/>
                      <a:pt x="674" y="321"/>
                      <a:pt x="672" y="327"/>
                    </a:cubicBezTo>
                    <a:cubicBezTo>
                      <a:pt x="668" y="340"/>
                      <a:pt x="671" y="326"/>
                      <a:pt x="664" y="340"/>
                    </a:cubicBezTo>
                    <a:cubicBezTo>
                      <a:pt x="652" y="360"/>
                      <a:pt x="646" y="381"/>
                      <a:pt x="621" y="394"/>
                    </a:cubicBezTo>
                    <a:cubicBezTo>
                      <a:pt x="614" y="402"/>
                      <a:pt x="609" y="402"/>
                      <a:pt x="599" y="407"/>
                    </a:cubicBezTo>
                    <a:cubicBezTo>
                      <a:pt x="590" y="418"/>
                      <a:pt x="579" y="429"/>
                      <a:pt x="567" y="439"/>
                    </a:cubicBezTo>
                    <a:cubicBezTo>
                      <a:pt x="560" y="454"/>
                      <a:pt x="555" y="470"/>
                      <a:pt x="548" y="485"/>
                    </a:cubicBezTo>
                    <a:cubicBezTo>
                      <a:pt x="549" y="489"/>
                      <a:pt x="550" y="492"/>
                      <a:pt x="551" y="496"/>
                    </a:cubicBezTo>
                    <a:cubicBezTo>
                      <a:pt x="552" y="500"/>
                      <a:pt x="556" y="508"/>
                      <a:pt x="556" y="508"/>
                    </a:cubicBezTo>
                    <a:cubicBezTo>
                      <a:pt x="559" y="524"/>
                      <a:pt x="562" y="546"/>
                      <a:pt x="576" y="557"/>
                    </a:cubicBezTo>
                    <a:lnTo>
                      <a:pt x="435" y="556"/>
                    </a:lnTo>
                    <a:close/>
                  </a:path>
                </a:pathLst>
              </a:custGeom>
              <a:solidFill>
                <a:schemeClr val="folHlink"/>
              </a:solidFill>
              <a:ln w="9525">
                <a:noFill/>
                <a:round/>
                <a:headEnd/>
                <a:tailEnd/>
              </a:ln>
            </p:spPr>
            <p:txBody>
              <a:bodyPr/>
              <a:lstStyle/>
              <a:p>
                <a:endParaRPr lang="zh-CN" altLang="en-US"/>
              </a:p>
            </p:txBody>
          </p:sp>
          <p:sp>
            <p:nvSpPr>
              <p:cNvPr id="81" name="任意多边形 82996"/>
              <p:cNvSpPr>
                <a:spLocks noChangeArrowheads="1"/>
              </p:cNvSpPr>
              <p:nvPr userDrawn="1"/>
            </p:nvSpPr>
            <p:spPr bwMode="auto">
              <a:xfrm>
                <a:off x="727" y="495"/>
                <a:ext cx="382" cy="540"/>
              </a:xfrm>
              <a:custGeom>
                <a:avLst/>
                <a:gdLst>
                  <a:gd name="T0" fmla="*/ 798 w 257"/>
                  <a:gd name="T1" fmla="*/ 1307 h 347"/>
                  <a:gd name="T2" fmla="*/ 764 w 257"/>
                  <a:gd name="T3" fmla="*/ 1133 h 347"/>
                  <a:gd name="T4" fmla="*/ 713 w 257"/>
                  <a:gd name="T5" fmla="*/ 1085 h 347"/>
                  <a:gd name="T6" fmla="*/ 708 w 257"/>
                  <a:gd name="T7" fmla="*/ 1015 h 347"/>
                  <a:gd name="T8" fmla="*/ 687 w 257"/>
                  <a:gd name="T9" fmla="*/ 957 h 347"/>
                  <a:gd name="T10" fmla="*/ 687 w 257"/>
                  <a:gd name="T11" fmla="*/ 862 h 347"/>
                  <a:gd name="T12" fmla="*/ 681 w 257"/>
                  <a:gd name="T13" fmla="*/ 806 h 347"/>
                  <a:gd name="T14" fmla="*/ 749 w 257"/>
                  <a:gd name="T15" fmla="*/ 761 h 347"/>
                  <a:gd name="T16" fmla="*/ 844 w 257"/>
                  <a:gd name="T17" fmla="*/ 744 h 347"/>
                  <a:gd name="T18" fmla="*/ 844 w 257"/>
                  <a:gd name="T19" fmla="*/ 514 h 347"/>
                  <a:gd name="T20" fmla="*/ 177 w 257"/>
                  <a:gd name="T21" fmla="*/ 361 h 347"/>
                  <a:gd name="T22" fmla="*/ 106 w 257"/>
                  <a:gd name="T23" fmla="*/ 370 h 347"/>
                  <a:gd name="T24" fmla="*/ 54 w 257"/>
                  <a:gd name="T25" fmla="*/ 384 h 347"/>
                  <a:gd name="T26" fmla="*/ 0 w 257"/>
                  <a:gd name="T27" fmla="*/ 562 h 347"/>
                  <a:gd name="T28" fmla="*/ 305 w 257"/>
                  <a:gd name="T29" fmla="*/ 1303 h 347"/>
                  <a:gd name="T30" fmla="*/ 798 w 257"/>
                  <a:gd name="T31" fmla="*/ 1307 h 34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57" h="347">
                    <a:moveTo>
                      <a:pt x="243" y="347"/>
                    </a:moveTo>
                    <a:lnTo>
                      <a:pt x="233" y="301"/>
                    </a:lnTo>
                    <a:lnTo>
                      <a:pt x="217" y="288"/>
                    </a:lnTo>
                    <a:lnTo>
                      <a:pt x="215" y="269"/>
                    </a:lnTo>
                    <a:lnTo>
                      <a:pt x="209" y="254"/>
                    </a:lnTo>
                    <a:lnTo>
                      <a:pt x="209" y="229"/>
                    </a:lnTo>
                    <a:lnTo>
                      <a:pt x="207" y="214"/>
                    </a:lnTo>
                    <a:lnTo>
                      <a:pt x="228" y="202"/>
                    </a:lnTo>
                    <a:lnTo>
                      <a:pt x="257" y="197"/>
                    </a:lnTo>
                    <a:lnTo>
                      <a:pt x="257" y="136"/>
                    </a:lnTo>
                    <a:cubicBezTo>
                      <a:pt x="209" y="119"/>
                      <a:pt x="13" y="0"/>
                      <a:pt x="54" y="96"/>
                    </a:cubicBezTo>
                    <a:cubicBezTo>
                      <a:pt x="36" y="106"/>
                      <a:pt x="57" y="97"/>
                      <a:pt x="32" y="98"/>
                    </a:cubicBezTo>
                    <a:cubicBezTo>
                      <a:pt x="27" y="99"/>
                      <a:pt x="16" y="102"/>
                      <a:pt x="16" y="102"/>
                    </a:cubicBezTo>
                    <a:lnTo>
                      <a:pt x="0" y="149"/>
                    </a:lnTo>
                    <a:lnTo>
                      <a:pt x="93" y="346"/>
                    </a:lnTo>
                    <a:lnTo>
                      <a:pt x="243" y="347"/>
                    </a:lnTo>
                    <a:close/>
                  </a:path>
                </a:pathLst>
              </a:custGeom>
              <a:solidFill>
                <a:schemeClr val="folHlink"/>
              </a:solidFill>
              <a:ln w="9525">
                <a:noFill/>
                <a:round/>
                <a:headEnd/>
                <a:tailEnd/>
              </a:ln>
            </p:spPr>
            <p:txBody>
              <a:bodyPr/>
              <a:lstStyle/>
              <a:p>
                <a:endParaRPr lang="zh-CN" altLang="en-US"/>
              </a:p>
            </p:txBody>
          </p:sp>
          <p:sp>
            <p:nvSpPr>
              <p:cNvPr id="82" name="任意多边形 82997"/>
              <p:cNvSpPr>
                <a:spLocks noChangeArrowheads="1"/>
              </p:cNvSpPr>
              <p:nvPr userDrawn="1"/>
            </p:nvSpPr>
            <p:spPr bwMode="auto">
              <a:xfrm>
                <a:off x="1400" y="896"/>
                <a:ext cx="16" cy="29"/>
              </a:xfrm>
              <a:custGeom>
                <a:avLst/>
                <a:gdLst>
                  <a:gd name="T0" fmla="*/ 4 w 19"/>
                  <a:gd name="T1" fmla="*/ 13 h 37"/>
                  <a:gd name="T2" fmla="*/ 11 w 19"/>
                  <a:gd name="T3" fmla="*/ 10 h 37"/>
                  <a:gd name="T4" fmla="*/ 4 w 19"/>
                  <a:gd name="T5" fmla="*/ 13 h 37"/>
                  <a:gd name="T6" fmla="*/ 0 60000 65536"/>
                  <a:gd name="T7" fmla="*/ 0 60000 65536"/>
                  <a:gd name="T8" fmla="*/ 0 60000 65536"/>
                </a:gdLst>
                <a:ahLst/>
                <a:cxnLst>
                  <a:cxn ang="T6">
                    <a:pos x="T0" y="T1"/>
                  </a:cxn>
                  <a:cxn ang="T7">
                    <a:pos x="T2" y="T3"/>
                  </a:cxn>
                  <a:cxn ang="T8">
                    <a:pos x="T4" y="T5"/>
                  </a:cxn>
                </a:cxnLst>
                <a:rect l="0" t="0" r="r" b="b"/>
                <a:pathLst>
                  <a:path w="19" h="37">
                    <a:moveTo>
                      <a:pt x="7" y="25"/>
                    </a:moveTo>
                    <a:cubicBezTo>
                      <a:pt x="0" y="4"/>
                      <a:pt x="12" y="0"/>
                      <a:pt x="19" y="21"/>
                    </a:cubicBezTo>
                    <a:cubicBezTo>
                      <a:pt x="14" y="37"/>
                      <a:pt x="18" y="36"/>
                      <a:pt x="7" y="25"/>
                    </a:cubicBezTo>
                    <a:close/>
                  </a:path>
                </a:pathLst>
              </a:custGeom>
              <a:solidFill>
                <a:schemeClr val="folHlink"/>
              </a:solidFill>
              <a:ln w="9525">
                <a:noFill/>
                <a:round/>
                <a:headEnd/>
                <a:tailEnd/>
              </a:ln>
            </p:spPr>
            <p:txBody>
              <a:bodyPr/>
              <a:lstStyle/>
              <a:p>
                <a:endParaRPr lang="zh-CN" altLang="en-US"/>
              </a:p>
            </p:txBody>
          </p:sp>
          <p:sp>
            <p:nvSpPr>
              <p:cNvPr id="83" name="任意多边形 82998"/>
              <p:cNvSpPr>
                <a:spLocks noChangeArrowheads="1"/>
              </p:cNvSpPr>
              <p:nvPr userDrawn="1"/>
            </p:nvSpPr>
            <p:spPr bwMode="auto">
              <a:xfrm>
                <a:off x="1379" y="617"/>
                <a:ext cx="21" cy="17"/>
              </a:xfrm>
              <a:custGeom>
                <a:avLst/>
                <a:gdLst>
                  <a:gd name="T0" fmla="*/ 11 w 22"/>
                  <a:gd name="T1" fmla="*/ 8 h 20"/>
                  <a:gd name="T2" fmla="*/ 13 w 22"/>
                  <a:gd name="T3" fmla="*/ 0 h 20"/>
                  <a:gd name="T4" fmla="*/ 17 w 22"/>
                  <a:gd name="T5" fmla="*/ 8 h 20"/>
                  <a:gd name="T6" fmla="*/ 8 w 22"/>
                  <a:gd name="T7" fmla="*/ 12 h 20"/>
                  <a:gd name="T8" fmla="*/ 11 w 22"/>
                  <a:gd name="T9" fmla="*/ 8 h 2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 h="20">
                    <a:moveTo>
                      <a:pt x="12" y="12"/>
                    </a:moveTo>
                    <a:cubicBezTo>
                      <a:pt x="13" y="8"/>
                      <a:pt x="12" y="0"/>
                      <a:pt x="16" y="0"/>
                    </a:cubicBezTo>
                    <a:cubicBezTo>
                      <a:pt x="20" y="0"/>
                      <a:pt x="22" y="8"/>
                      <a:pt x="20" y="12"/>
                    </a:cubicBezTo>
                    <a:cubicBezTo>
                      <a:pt x="18" y="16"/>
                      <a:pt x="12" y="17"/>
                      <a:pt x="8" y="20"/>
                    </a:cubicBezTo>
                    <a:cubicBezTo>
                      <a:pt x="3" y="5"/>
                      <a:pt x="0" y="6"/>
                      <a:pt x="12" y="12"/>
                    </a:cubicBezTo>
                    <a:close/>
                  </a:path>
                </a:pathLst>
              </a:custGeom>
              <a:solidFill>
                <a:schemeClr val="folHlink"/>
              </a:solidFill>
              <a:ln w="9525">
                <a:noFill/>
                <a:round/>
                <a:headEnd/>
                <a:tailEnd/>
              </a:ln>
            </p:spPr>
            <p:txBody>
              <a:bodyPr/>
              <a:lstStyle/>
              <a:p>
                <a:endParaRPr lang="zh-CN" altLang="en-US"/>
              </a:p>
            </p:txBody>
          </p:sp>
          <p:sp>
            <p:nvSpPr>
              <p:cNvPr id="84" name="任意多边形 82999"/>
              <p:cNvSpPr>
                <a:spLocks noChangeArrowheads="1"/>
              </p:cNvSpPr>
              <p:nvPr userDrawn="1"/>
            </p:nvSpPr>
            <p:spPr bwMode="auto">
              <a:xfrm>
                <a:off x="453" y="275"/>
                <a:ext cx="58" cy="24"/>
              </a:xfrm>
              <a:custGeom>
                <a:avLst/>
                <a:gdLst>
                  <a:gd name="T0" fmla="*/ 24 w 57"/>
                  <a:gd name="T1" fmla="*/ 9 h 30"/>
                  <a:gd name="T2" fmla="*/ 35 w 57"/>
                  <a:gd name="T3" fmla="*/ 3 h 30"/>
                  <a:gd name="T4" fmla="*/ 39 w 57"/>
                  <a:gd name="T5" fmla="*/ 15 h 30"/>
                  <a:gd name="T6" fmla="*/ 24 w 57"/>
                  <a:gd name="T7" fmla="*/ 9 h 3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7" h="30">
                    <a:moveTo>
                      <a:pt x="24" y="18"/>
                    </a:moveTo>
                    <a:cubicBezTo>
                      <a:pt x="0" y="10"/>
                      <a:pt x="9" y="0"/>
                      <a:pt x="32" y="6"/>
                    </a:cubicBezTo>
                    <a:cubicBezTo>
                      <a:pt x="46" y="15"/>
                      <a:pt x="57" y="23"/>
                      <a:pt x="36" y="30"/>
                    </a:cubicBezTo>
                    <a:cubicBezTo>
                      <a:pt x="21" y="25"/>
                      <a:pt x="24" y="30"/>
                      <a:pt x="24" y="18"/>
                    </a:cubicBezTo>
                    <a:close/>
                  </a:path>
                </a:pathLst>
              </a:custGeom>
              <a:solidFill>
                <a:schemeClr val="folHlink"/>
              </a:solidFill>
              <a:ln w="9525">
                <a:noFill/>
                <a:round/>
                <a:headEnd/>
                <a:tailEnd/>
              </a:ln>
            </p:spPr>
            <p:txBody>
              <a:bodyPr/>
              <a:lstStyle/>
              <a:p>
                <a:endParaRPr lang="zh-CN" altLang="en-US"/>
              </a:p>
            </p:txBody>
          </p:sp>
          <p:sp>
            <p:nvSpPr>
              <p:cNvPr id="85" name="任意多边形 83000"/>
              <p:cNvSpPr>
                <a:spLocks noChangeArrowheads="1"/>
              </p:cNvSpPr>
              <p:nvPr userDrawn="1"/>
            </p:nvSpPr>
            <p:spPr bwMode="auto">
              <a:xfrm>
                <a:off x="1161" y="50"/>
                <a:ext cx="691" cy="569"/>
              </a:xfrm>
              <a:custGeom>
                <a:avLst/>
                <a:gdLst>
                  <a:gd name="T0" fmla="*/ 470 w 693"/>
                  <a:gd name="T1" fmla="*/ 253 h 696"/>
                  <a:gd name="T2" fmla="*/ 390 w 693"/>
                  <a:gd name="T3" fmla="*/ 247 h 696"/>
                  <a:gd name="T4" fmla="*/ 322 w 693"/>
                  <a:gd name="T5" fmla="*/ 226 h 696"/>
                  <a:gd name="T6" fmla="*/ 262 w 693"/>
                  <a:gd name="T7" fmla="*/ 218 h 696"/>
                  <a:gd name="T8" fmla="*/ 234 w 693"/>
                  <a:gd name="T9" fmla="*/ 227 h 696"/>
                  <a:gd name="T10" fmla="*/ 258 w 693"/>
                  <a:gd name="T11" fmla="*/ 234 h 696"/>
                  <a:gd name="T12" fmla="*/ 290 w 693"/>
                  <a:gd name="T13" fmla="*/ 256 h 696"/>
                  <a:gd name="T14" fmla="*/ 318 w 693"/>
                  <a:gd name="T15" fmla="*/ 260 h 696"/>
                  <a:gd name="T16" fmla="*/ 330 w 693"/>
                  <a:gd name="T17" fmla="*/ 293 h 696"/>
                  <a:gd name="T18" fmla="*/ 310 w 693"/>
                  <a:gd name="T19" fmla="*/ 302 h 696"/>
                  <a:gd name="T20" fmla="*/ 258 w 693"/>
                  <a:gd name="T21" fmla="*/ 337 h 696"/>
                  <a:gd name="T22" fmla="*/ 222 w 693"/>
                  <a:gd name="T23" fmla="*/ 343 h 696"/>
                  <a:gd name="T24" fmla="*/ 97 w 693"/>
                  <a:gd name="T25" fmla="*/ 380 h 696"/>
                  <a:gd name="T26" fmla="*/ 77 w 693"/>
                  <a:gd name="T27" fmla="*/ 337 h 696"/>
                  <a:gd name="T28" fmla="*/ 45 w 693"/>
                  <a:gd name="T29" fmla="*/ 286 h 696"/>
                  <a:gd name="T30" fmla="*/ 33 w 693"/>
                  <a:gd name="T31" fmla="*/ 244 h 696"/>
                  <a:gd name="T32" fmla="*/ 53 w 693"/>
                  <a:gd name="T33" fmla="*/ 188 h 696"/>
                  <a:gd name="T34" fmla="*/ 17 w 693"/>
                  <a:gd name="T35" fmla="*/ 214 h 696"/>
                  <a:gd name="T36" fmla="*/ 81 w 693"/>
                  <a:gd name="T37" fmla="*/ 153 h 696"/>
                  <a:gd name="T38" fmla="*/ 113 w 693"/>
                  <a:gd name="T39" fmla="*/ 112 h 696"/>
                  <a:gd name="T40" fmla="*/ 37 w 693"/>
                  <a:gd name="T41" fmla="*/ 112 h 696"/>
                  <a:gd name="T42" fmla="*/ 1 w 693"/>
                  <a:gd name="T43" fmla="*/ 107 h 696"/>
                  <a:gd name="T44" fmla="*/ 25 w 693"/>
                  <a:gd name="T45" fmla="*/ 76 h 696"/>
                  <a:gd name="T46" fmla="*/ 97 w 693"/>
                  <a:gd name="T47" fmla="*/ 61 h 696"/>
                  <a:gd name="T48" fmla="*/ 218 w 693"/>
                  <a:gd name="T49" fmla="*/ 68 h 696"/>
                  <a:gd name="T50" fmla="*/ 226 w 693"/>
                  <a:gd name="T51" fmla="*/ 35 h 696"/>
                  <a:gd name="T52" fmla="*/ 258 w 693"/>
                  <a:gd name="T53" fmla="*/ 0 h 696"/>
                  <a:gd name="T54" fmla="*/ 354 w 693"/>
                  <a:gd name="T55" fmla="*/ 24 h 696"/>
                  <a:gd name="T56" fmla="*/ 326 w 693"/>
                  <a:gd name="T57" fmla="*/ 48 h 696"/>
                  <a:gd name="T58" fmla="*/ 298 w 693"/>
                  <a:gd name="T59" fmla="*/ 96 h 696"/>
                  <a:gd name="T60" fmla="*/ 358 w 693"/>
                  <a:gd name="T61" fmla="*/ 105 h 696"/>
                  <a:gd name="T62" fmla="*/ 370 w 693"/>
                  <a:gd name="T63" fmla="*/ 74 h 696"/>
                  <a:gd name="T64" fmla="*/ 414 w 693"/>
                  <a:gd name="T65" fmla="*/ 50 h 696"/>
                  <a:gd name="T66" fmla="*/ 494 w 693"/>
                  <a:gd name="T67" fmla="*/ 48 h 696"/>
                  <a:gd name="T68" fmla="*/ 523 w 693"/>
                  <a:gd name="T69" fmla="*/ 29 h 696"/>
                  <a:gd name="T70" fmla="*/ 535 w 693"/>
                  <a:gd name="T71" fmla="*/ 251 h 69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693" h="696">
                    <a:moveTo>
                      <a:pt x="541" y="460"/>
                    </a:moveTo>
                    <a:lnTo>
                      <a:pt x="473" y="464"/>
                    </a:lnTo>
                    <a:lnTo>
                      <a:pt x="441" y="452"/>
                    </a:lnTo>
                    <a:lnTo>
                      <a:pt x="393" y="452"/>
                    </a:lnTo>
                    <a:cubicBezTo>
                      <a:pt x="365" y="448"/>
                      <a:pt x="360" y="444"/>
                      <a:pt x="337" y="436"/>
                    </a:cubicBezTo>
                    <a:cubicBezTo>
                      <a:pt x="336" y="432"/>
                      <a:pt x="330" y="413"/>
                      <a:pt x="325" y="412"/>
                    </a:cubicBezTo>
                    <a:cubicBezTo>
                      <a:pt x="317" y="411"/>
                      <a:pt x="301" y="420"/>
                      <a:pt x="301" y="420"/>
                    </a:cubicBezTo>
                    <a:cubicBezTo>
                      <a:pt x="289" y="412"/>
                      <a:pt x="277" y="408"/>
                      <a:pt x="265" y="400"/>
                    </a:cubicBezTo>
                    <a:cubicBezTo>
                      <a:pt x="252" y="380"/>
                      <a:pt x="256" y="356"/>
                      <a:pt x="233" y="348"/>
                    </a:cubicBezTo>
                    <a:cubicBezTo>
                      <a:pt x="217" y="372"/>
                      <a:pt x="221" y="392"/>
                      <a:pt x="237" y="416"/>
                    </a:cubicBezTo>
                    <a:cubicBezTo>
                      <a:pt x="234" y="428"/>
                      <a:pt x="228" y="445"/>
                      <a:pt x="237" y="444"/>
                    </a:cubicBezTo>
                    <a:cubicBezTo>
                      <a:pt x="247" y="443"/>
                      <a:pt x="261" y="428"/>
                      <a:pt x="261" y="428"/>
                    </a:cubicBezTo>
                    <a:cubicBezTo>
                      <a:pt x="258" y="450"/>
                      <a:pt x="243" y="475"/>
                      <a:pt x="269" y="484"/>
                    </a:cubicBezTo>
                    <a:cubicBezTo>
                      <a:pt x="277" y="479"/>
                      <a:pt x="288" y="476"/>
                      <a:pt x="293" y="468"/>
                    </a:cubicBezTo>
                    <a:cubicBezTo>
                      <a:pt x="302" y="454"/>
                      <a:pt x="303" y="446"/>
                      <a:pt x="317" y="436"/>
                    </a:cubicBezTo>
                    <a:cubicBezTo>
                      <a:pt x="315" y="448"/>
                      <a:pt x="306" y="467"/>
                      <a:pt x="321" y="476"/>
                    </a:cubicBezTo>
                    <a:cubicBezTo>
                      <a:pt x="328" y="480"/>
                      <a:pt x="345" y="484"/>
                      <a:pt x="345" y="484"/>
                    </a:cubicBezTo>
                    <a:cubicBezTo>
                      <a:pt x="382" y="472"/>
                      <a:pt x="347" y="527"/>
                      <a:pt x="333" y="536"/>
                    </a:cubicBezTo>
                    <a:cubicBezTo>
                      <a:pt x="330" y="540"/>
                      <a:pt x="329" y="545"/>
                      <a:pt x="325" y="548"/>
                    </a:cubicBezTo>
                    <a:cubicBezTo>
                      <a:pt x="322" y="551"/>
                      <a:pt x="316" y="549"/>
                      <a:pt x="313" y="552"/>
                    </a:cubicBezTo>
                    <a:cubicBezTo>
                      <a:pt x="300" y="565"/>
                      <a:pt x="320" y="575"/>
                      <a:pt x="293" y="584"/>
                    </a:cubicBezTo>
                    <a:cubicBezTo>
                      <a:pt x="286" y="595"/>
                      <a:pt x="272" y="610"/>
                      <a:pt x="261" y="616"/>
                    </a:cubicBezTo>
                    <a:cubicBezTo>
                      <a:pt x="254" y="620"/>
                      <a:pt x="245" y="621"/>
                      <a:pt x="237" y="624"/>
                    </a:cubicBezTo>
                    <a:cubicBezTo>
                      <a:pt x="233" y="625"/>
                      <a:pt x="225" y="628"/>
                      <a:pt x="225" y="628"/>
                    </a:cubicBezTo>
                    <a:cubicBezTo>
                      <a:pt x="215" y="659"/>
                      <a:pt x="212" y="652"/>
                      <a:pt x="173" y="656"/>
                    </a:cubicBezTo>
                    <a:cubicBezTo>
                      <a:pt x="140" y="667"/>
                      <a:pt x="132" y="687"/>
                      <a:pt x="97" y="696"/>
                    </a:cubicBezTo>
                    <a:cubicBezTo>
                      <a:pt x="77" y="691"/>
                      <a:pt x="75" y="687"/>
                      <a:pt x="81" y="668"/>
                    </a:cubicBezTo>
                    <a:cubicBezTo>
                      <a:pt x="77" y="646"/>
                      <a:pt x="72" y="639"/>
                      <a:pt x="77" y="616"/>
                    </a:cubicBezTo>
                    <a:cubicBezTo>
                      <a:pt x="73" y="598"/>
                      <a:pt x="71" y="587"/>
                      <a:pt x="61" y="572"/>
                    </a:cubicBezTo>
                    <a:cubicBezTo>
                      <a:pt x="58" y="551"/>
                      <a:pt x="51" y="543"/>
                      <a:pt x="45" y="524"/>
                    </a:cubicBezTo>
                    <a:cubicBezTo>
                      <a:pt x="52" y="502"/>
                      <a:pt x="58" y="496"/>
                      <a:pt x="49" y="472"/>
                    </a:cubicBezTo>
                    <a:cubicBezTo>
                      <a:pt x="46" y="463"/>
                      <a:pt x="33" y="448"/>
                      <a:pt x="33" y="448"/>
                    </a:cubicBezTo>
                    <a:cubicBezTo>
                      <a:pt x="42" y="422"/>
                      <a:pt x="42" y="408"/>
                      <a:pt x="33" y="380"/>
                    </a:cubicBezTo>
                    <a:cubicBezTo>
                      <a:pt x="49" y="369"/>
                      <a:pt x="48" y="362"/>
                      <a:pt x="53" y="344"/>
                    </a:cubicBezTo>
                    <a:cubicBezTo>
                      <a:pt x="47" y="327"/>
                      <a:pt x="49" y="308"/>
                      <a:pt x="33" y="332"/>
                    </a:cubicBezTo>
                    <a:cubicBezTo>
                      <a:pt x="40" y="353"/>
                      <a:pt x="29" y="374"/>
                      <a:pt x="17" y="392"/>
                    </a:cubicBezTo>
                    <a:cubicBezTo>
                      <a:pt x="6" y="360"/>
                      <a:pt x="10" y="340"/>
                      <a:pt x="13" y="304"/>
                    </a:cubicBezTo>
                    <a:cubicBezTo>
                      <a:pt x="44" y="314"/>
                      <a:pt x="54" y="289"/>
                      <a:pt x="81" y="280"/>
                    </a:cubicBezTo>
                    <a:cubicBezTo>
                      <a:pt x="94" y="261"/>
                      <a:pt x="85" y="242"/>
                      <a:pt x="105" y="228"/>
                    </a:cubicBezTo>
                    <a:cubicBezTo>
                      <a:pt x="108" y="220"/>
                      <a:pt x="110" y="212"/>
                      <a:pt x="113" y="204"/>
                    </a:cubicBezTo>
                    <a:cubicBezTo>
                      <a:pt x="116" y="196"/>
                      <a:pt x="89" y="196"/>
                      <a:pt x="89" y="196"/>
                    </a:cubicBezTo>
                    <a:cubicBezTo>
                      <a:pt x="81" y="221"/>
                      <a:pt x="58" y="211"/>
                      <a:pt x="37" y="204"/>
                    </a:cubicBezTo>
                    <a:cubicBezTo>
                      <a:pt x="33" y="207"/>
                      <a:pt x="30" y="213"/>
                      <a:pt x="25" y="212"/>
                    </a:cubicBezTo>
                    <a:cubicBezTo>
                      <a:pt x="16" y="210"/>
                      <a:pt x="1" y="196"/>
                      <a:pt x="1" y="196"/>
                    </a:cubicBezTo>
                    <a:cubicBezTo>
                      <a:pt x="4" y="186"/>
                      <a:pt x="4" y="174"/>
                      <a:pt x="9" y="164"/>
                    </a:cubicBezTo>
                    <a:cubicBezTo>
                      <a:pt x="13" y="155"/>
                      <a:pt x="25" y="140"/>
                      <a:pt x="25" y="140"/>
                    </a:cubicBezTo>
                    <a:cubicBezTo>
                      <a:pt x="0" y="132"/>
                      <a:pt x="25" y="128"/>
                      <a:pt x="37" y="124"/>
                    </a:cubicBezTo>
                    <a:cubicBezTo>
                      <a:pt x="58" y="131"/>
                      <a:pt x="75" y="116"/>
                      <a:pt x="97" y="112"/>
                    </a:cubicBezTo>
                    <a:cubicBezTo>
                      <a:pt x="135" y="87"/>
                      <a:pt x="159" y="122"/>
                      <a:pt x="197" y="132"/>
                    </a:cubicBezTo>
                    <a:cubicBezTo>
                      <a:pt x="205" y="129"/>
                      <a:pt x="213" y="127"/>
                      <a:pt x="221" y="124"/>
                    </a:cubicBezTo>
                    <a:cubicBezTo>
                      <a:pt x="225" y="123"/>
                      <a:pt x="226" y="147"/>
                      <a:pt x="233" y="120"/>
                    </a:cubicBezTo>
                    <a:lnTo>
                      <a:pt x="229" y="64"/>
                    </a:lnTo>
                    <a:lnTo>
                      <a:pt x="209" y="40"/>
                    </a:lnTo>
                    <a:cubicBezTo>
                      <a:pt x="243" y="21"/>
                      <a:pt x="240" y="21"/>
                      <a:pt x="261" y="0"/>
                    </a:cubicBezTo>
                    <a:cubicBezTo>
                      <a:pt x="297" y="16"/>
                      <a:pt x="333" y="32"/>
                      <a:pt x="369" y="48"/>
                    </a:cubicBezTo>
                    <a:cubicBezTo>
                      <a:pt x="373" y="50"/>
                      <a:pt x="361" y="44"/>
                      <a:pt x="357" y="44"/>
                    </a:cubicBezTo>
                    <a:cubicBezTo>
                      <a:pt x="349" y="45"/>
                      <a:pt x="333" y="52"/>
                      <a:pt x="333" y="52"/>
                    </a:cubicBezTo>
                    <a:cubicBezTo>
                      <a:pt x="322" y="68"/>
                      <a:pt x="318" y="71"/>
                      <a:pt x="329" y="88"/>
                    </a:cubicBezTo>
                    <a:cubicBezTo>
                      <a:pt x="308" y="119"/>
                      <a:pt x="323" y="118"/>
                      <a:pt x="333" y="148"/>
                    </a:cubicBezTo>
                    <a:cubicBezTo>
                      <a:pt x="320" y="157"/>
                      <a:pt x="314" y="167"/>
                      <a:pt x="301" y="176"/>
                    </a:cubicBezTo>
                    <a:cubicBezTo>
                      <a:pt x="306" y="213"/>
                      <a:pt x="303" y="213"/>
                      <a:pt x="337" y="220"/>
                    </a:cubicBezTo>
                    <a:cubicBezTo>
                      <a:pt x="358" y="216"/>
                      <a:pt x="368" y="214"/>
                      <a:pt x="361" y="192"/>
                    </a:cubicBezTo>
                    <a:cubicBezTo>
                      <a:pt x="362" y="177"/>
                      <a:pt x="362" y="162"/>
                      <a:pt x="365" y="148"/>
                    </a:cubicBezTo>
                    <a:cubicBezTo>
                      <a:pt x="366" y="143"/>
                      <a:pt x="369" y="133"/>
                      <a:pt x="373" y="136"/>
                    </a:cubicBezTo>
                    <a:cubicBezTo>
                      <a:pt x="379" y="140"/>
                      <a:pt x="376" y="149"/>
                      <a:pt x="377" y="156"/>
                    </a:cubicBezTo>
                    <a:cubicBezTo>
                      <a:pt x="404" y="147"/>
                      <a:pt x="409" y="116"/>
                      <a:pt x="417" y="92"/>
                    </a:cubicBezTo>
                    <a:cubicBezTo>
                      <a:pt x="422" y="76"/>
                      <a:pt x="453" y="74"/>
                      <a:pt x="465" y="72"/>
                    </a:cubicBezTo>
                    <a:cubicBezTo>
                      <a:pt x="472" y="92"/>
                      <a:pt x="477" y="93"/>
                      <a:pt x="497" y="88"/>
                    </a:cubicBezTo>
                    <a:cubicBezTo>
                      <a:pt x="512" y="78"/>
                      <a:pt x="515" y="74"/>
                      <a:pt x="509" y="56"/>
                    </a:cubicBezTo>
                    <a:cubicBezTo>
                      <a:pt x="523" y="46"/>
                      <a:pt x="517" y="46"/>
                      <a:pt x="529" y="52"/>
                    </a:cubicBezTo>
                    <a:lnTo>
                      <a:pt x="693" y="72"/>
                    </a:lnTo>
                    <a:lnTo>
                      <a:pt x="541" y="460"/>
                    </a:lnTo>
                    <a:close/>
                  </a:path>
                </a:pathLst>
              </a:custGeom>
              <a:solidFill>
                <a:schemeClr val="folHlink"/>
              </a:solidFill>
              <a:ln w="9525">
                <a:noFill/>
                <a:round/>
                <a:headEnd/>
                <a:tailEnd/>
              </a:ln>
            </p:spPr>
            <p:txBody>
              <a:bodyPr/>
              <a:lstStyle/>
              <a:p>
                <a:endParaRPr lang="zh-CN" altLang="en-US"/>
              </a:p>
            </p:txBody>
          </p:sp>
          <p:sp>
            <p:nvSpPr>
              <p:cNvPr id="86" name="任意多边形 83001"/>
              <p:cNvSpPr>
                <a:spLocks noChangeArrowheads="1"/>
              </p:cNvSpPr>
              <p:nvPr userDrawn="1"/>
            </p:nvSpPr>
            <p:spPr bwMode="auto">
              <a:xfrm>
                <a:off x="689" y="6"/>
                <a:ext cx="1386" cy="232"/>
              </a:xfrm>
              <a:custGeom>
                <a:avLst/>
                <a:gdLst>
                  <a:gd name="T0" fmla="*/ 2721 w 931"/>
                  <a:gd name="T1" fmla="*/ 0 h 149"/>
                  <a:gd name="T2" fmla="*/ 472 w 931"/>
                  <a:gd name="T3" fmla="*/ 109 h 149"/>
                  <a:gd name="T4" fmla="*/ 299 w 931"/>
                  <a:gd name="T5" fmla="*/ 157 h 149"/>
                  <a:gd name="T6" fmla="*/ 204 w 931"/>
                  <a:gd name="T7" fmla="*/ 157 h 149"/>
                  <a:gd name="T8" fmla="*/ 73 w 931"/>
                  <a:gd name="T9" fmla="*/ 291 h 149"/>
                  <a:gd name="T10" fmla="*/ 0 w 931"/>
                  <a:gd name="T11" fmla="*/ 395 h 149"/>
                  <a:gd name="T12" fmla="*/ 195 w 931"/>
                  <a:gd name="T13" fmla="*/ 434 h 149"/>
                  <a:gd name="T14" fmla="*/ 319 w 931"/>
                  <a:gd name="T15" fmla="*/ 361 h 149"/>
                  <a:gd name="T16" fmla="*/ 357 w 931"/>
                  <a:gd name="T17" fmla="*/ 318 h 149"/>
                  <a:gd name="T18" fmla="*/ 552 w 931"/>
                  <a:gd name="T19" fmla="*/ 196 h 149"/>
                  <a:gd name="T20" fmla="*/ 709 w 931"/>
                  <a:gd name="T21" fmla="*/ 174 h 149"/>
                  <a:gd name="T22" fmla="*/ 783 w 931"/>
                  <a:gd name="T23" fmla="*/ 353 h 149"/>
                  <a:gd name="T24" fmla="*/ 621 w 931"/>
                  <a:gd name="T25" fmla="*/ 413 h 149"/>
                  <a:gd name="T26" fmla="*/ 762 w 931"/>
                  <a:gd name="T27" fmla="*/ 427 h 149"/>
                  <a:gd name="T28" fmla="*/ 825 w 931"/>
                  <a:gd name="T29" fmla="*/ 339 h 149"/>
                  <a:gd name="T30" fmla="*/ 878 w 931"/>
                  <a:gd name="T31" fmla="*/ 347 h 149"/>
                  <a:gd name="T32" fmla="*/ 835 w 931"/>
                  <a:gd name="T33" fmla="*/ 204 h 149"/>
                  <a:gd name="T34" fmla="*/ 878 w 931"/>
                  <a:gd name="T35" fmla="*/ 167 h 149"/>
                  <a:gd name="T36" fmla="*/ 913 w 931"/>
                  <a:gd name="T37" fmla="*/ 332 h 149"/>
                  <a:gd name="T38" fmla="*/ 878 w 931"/>
                  <a:gd name="T39" fmla="*/ 427 h 149"/>
                  <a:gd name="T40" fmla="*/ 978 w 931"/>
                  <a:gd name="T41" fmla="*/ 490 h 149"/>
                  <a:gd name="T42" fmla="*/ 986 w 931"/>
                  <a:gd name="T43" fmla="*/ 347 h 149"/>
                  <a:gd name="T44" fmla="*/ 1093 w 931"/>
                  <a:gd name="T45" fmla="*/ 388 h 149"/>
                  <a:gd name="T46" fmla="*/ 1261 w 931"/>
                  <a:gd name="T47" fmla="*/ 277 h 149"/>
                  <a:gd name="T48" fmla="*/ 1350 w 931"/>
                  <a:gd name="T49" fmla="*/ 188 h 149"/>
                  <a:gd name="T50" fmla="*/ 1450 w 931"/>
                  <a:gd name="T51" fmla="*/ 210 h 149"/>
                  <a:gd name="T52" fmla="*/ 1501 w 931"/>
                  <a:gd name="T53" fmla="*/ 188 h 149"/>
                  <a:gd name="T54" fmla="*/ 1423 w 931"/>
                  <a:gd name="T55" fmla="*/ 167 h 149"/>
                  <a:gd name="T56" fmla="*/ 1565 w 931"/>
                  <a:gd name="T57" fmla="*/ 131 h 149"/>
                  <a:gd name="T58" fmla="*/ 1795 w 931"/>
                  <a:gd name="T59" fmla="*/ 204 h 149"/>
                  <a:gd name="T60" fmla="*/ 1917 w 931"/>
                  <a:gd name="T61" fmla="*/ 157 h 149"/>
                  <a:gd name="T62" fmla="*/ 1926 w 931"/>
                  <a:gd name="T63" fmla="*/ 238 h 149"/>
                  <a:gd name="T64" fmla="*/ 1874 w 931"/>
                  <a:gd name="T65" fmla="*/ 380 h 149"/>
                  <a:gd name="T66" fmla="*/ 2017 w 931"/>
                  <a:gd name="T67" fmla="*/ 332 h 149"/>
                  <a:gd name="T68" fmla="*/ 2059 w 931"/>
                  <a:gd name="T69" fmla="*/ 304 h 149"/>
                  <a:gd name="T70" fmla="*/ 2139 w 931"/>
                  <a:gd name="T71" fmla="*/ 230 h 149"/>
                  <a:gd name="T72" fmla="*/ 2620 w 931"/>
                  <a:gd name="T73" fmla="*/ 318 h 149"/>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931" h="149">
                    <a:moveTo>
                      <a:pt x="794" y="84"/>
                    </a:moveTo>
                    <a:cubicBezTo>
                      <a:pt x="813" y="72"/>
                      <a:pt x="931" y="14"/>
                      <a:pt x="825" y="0"/>
                    </a:cubicBezTo>
                    <a:lnTo>
                      <a:pt x="159" y="0"/>
                    </a:lnTo>
                    <a:cubicBezTo>
                      <a:pt x="149" y="12"/>
                      <a:pt x="162" y="18"/>
                      <a:pt x="143" y="29"/>
                    </a:cubicBezTo>
                    <a:cubicBezTo>
                      <a:pt x="130" y="44"/>
                      <a:pt x="133" y="39"/>
                      <a:pt x="116" y="48"/>
                    </a:cubicBezTo>
                    <a:cubicBezTo>
                      <a:pt x="108" y="46"/>
                      <a:pt x="100" y="44"/>
                      <a:pt x="91" y="42"/>
                    </a:cubicBezTo>
                    <a:cubicBezTo>
                      <a:pt x="89" y="41"/>
                      <a:pt x="83" y="40"/>
                      <a:pt x="83" y="40"/>
                    </a:cubicBezTo>
                    <a:cubicBezTo>
                      <a:pt x="76" y="40"/>
                      <a:pt x="68" y="39"/>
                      <a:pt x="62" y="42"/>
                    </a:cubicBezTo>
                    <a:cubicBezTo>
                      <a:pt x="54" y="45"/>
                      <a:pt x="46" y="61"/>
                      <a:pt x="38" y="67"/>
                    </a:cubicBezTo>
                    <a:cubicBezTo>
                      <a:pt x="32" y="71"/>
                      <a:pt x="27" y="74"/>
                      <a:pt x="22" y="77"/>
                    </a:cubicBezTo>
                    <a:cubicBezTo>
                      <a:pt x="16" y="81"/>
                      <a:pt x="5" y="86"/>
                      <a:pt x="5" y="86"/>
                    </a:cubicBezTo>
                    <a:cubicBezTo>
                      <a:pt x="9" y="95"/>
                      <a:pt x="7" y="97"/>
                      <a:pt x="0" y="105"/>
                    </a:cubicBezTo>
                    <a:cubicBezTo>
                      <a:pt x="17" y="107"/>
                      <a:pt x="22" y="107"/>
                      <a:pt x="16" y="120"/>
                    </a:cubicBezTo>
                    <a:cubicBezTo>
                      <a:pt x="27" y="122"/>
                      <a:pt x="48" y="116"/>
                      <a:pt x="59" y="115"/>
                    </a:cubicBezTo>
                    <a:cubicBezTo>
                      <a:pt x="71" y="112"/>
                      <a:pt x="73" y="117"/>
                      <a:pt x="83" y="111"/>
                    </a:cubicBezTo>
                    <a:cubicBezTo>
                      <a:pt x="89" y="96"/>
                      <a:pt x="83" y="100"/>
                      <a:pt x="97" y="96"/>
                    </a:cubicBezTo>
                    <a:cubicBezTo>
                      <a:pt x="100" y="94"/>
                      <a:pt x="103" y="93"/>
                      <a:pt x="105" y="90"/>
                    </a:cubicBezTo>
                    <a:cubicBezTo>
                      <a:pt x="106" y="88"/>
                      <a:pt x="106" y="85"/>
                      <a:pt x="108" y="84"/>
                    </a:cubicBezTo>
                    <a:cubicBezTo>
                      <a:pt x="112" y="80"/>
                      <a:pt x="140" y="69"/>
                      <a:pt x="148" y="67"/>
                    </a:cubicBezTo>
                    <a:cubicBezTo>
                      <a:pt x="160" y="52"/>
                      <a:pt x="153" y="56"/>
                      <a:pt x="167" y="52"/>
                    </a:cubicBezTo>
                    <a:cubicBezTo>
                      <a:pt x="178" y="55"/>
                      <a:pt x="179" y="62"/>
                      <a:pt x="191" y="58"/>
                    </a:cubicBezTo>
                    <a:cubicBezTo>
                      <a:pt x="199" y="52"/>
                      <a:pt x="206" y="51"/>
                      <a:pt x="215" y="46"/>
                    </a:cubicBezTo>
                    <a:cubicBezTo>
                      <a:pt x="226" y="58"/>
                      <a:pt x="217" y="46"/>
                      <a:pt x="223" y="69"/>
                    </a:cubicBezTo>
                    <a:cubicBezTo>
                      <a:pt x="226" y="79"/>
                      <a:pt x="233" y="85"/>
                      <a:pt x="237" y="94"/>
                    </a:cubicBezTo>
                    <a:cubicBezTo>
                      <a:pt x="227" y="100"/>
                      <a:pt x="229" y="104"/>
                      <a:pt x="218" y="107"/>
                    </a:cubicBezTo>
                    <a:cubicBezTo>
                      <a:pt x="207" y="120"/>
                      <a:pt x="203" y="113"/>
                      <a:pt x="188" y="109"/>
                    </a:cubicBezTo>
                    <a:cubicBezTo>
                      <a:pt x="191" y="117"/>
                      <a:pt x="200" y="127"/>
                      <a:pt x="210" y="132"/>
                    </a:cubicBezTo>
                    <a:cubicBezTo>
                      <a:pt x="218" y="114"/>
                      <a:pt x="211" y="122"/>
                      <a:pt x="231" y="113"/>
                    </a:cubicBezTo>
                    <a:cubicBezTo>
                      <a:pt x="237" y="111"/>
                      <a:pt x="248" y="105"/>
                      <a:pt x="248" y="105"/>
                    </a:cubicBezTo>
                    <a:cubicBezTo>
                      <a:pt x="248" y="100"/>
                      <a:pt x="246" y="94"/>
                      <a:pt x="250" y="90"/>
                    </a:cubicBezTo>
                    <a:cubicBezTo>
                      <a:pt x="253" y="88"/>
                      <a:pt x="254" y="96"/>
                      <a:pt x="258" y="96"/>
                    </a:cubicBezTo>
                    <a:cubicBezTo>
                      <a:pt x="262" y="97"/>
                      <a:pt x="264" y="94"/>
                      <a:pt x="266" y="92"/>
                    </a:cubicBezTo>
                    <a:cubicBezTo>
                      <a:pt x="262" y="82"/>
                      <a:pt x="252" y="77"/>
                      <a:pt x="248" y="67"/>
                    </a:cubicBezTo>
                    <a:cubicBezTo>
                      <a:pt x="250" y="63"/>
                      <a:pt x="255" y="58"/>
                      <a:pt x="253" y="54"/>
                    </a:cubicBezTo>
                    <a:cubicBezTo>
                      <a:pt x="251" y="50"/>
                      <a:pt x="248" y="42"/>
                      <a:pt x="248" y="42"/>
                    </a:cubicBezTo>
                    <a:cubicBezTo>
                      <a:pt x="256" y="32"/>
                      <a:pt x="259" y="35"/>
                      <a:pt x="266" y="44"/>
                    </a:cubicBezTo>
                    <a:cubicBezTo>
                      <a:pt x="270" y="56"/>
                      <a:pt x="276" y="61"/>
                      <a:pt x="285" y="71"/>
                    </a:cubicBezTo>
                    <a:cubicBezTo>
                      <a:pt x="281" y="81"/>
                      <a:pt x="289" y="82"/>
                      <a:pt x="277" y="88"/>
                    </a:cubicBezTo>
                    <a:cubicBezTo>
                      <a:pt x="262" y="106"/>
                      <a:pt x="278" y="83"/>
                      <a:pt x="274" y="101"/>
                    </a:cubicBezTo>
                    <a:cubicBezTo>
                      <a:pt x="274" y="105"/>
                      <a:pt x="268" y="109"/>
                      <a:pt x="266" y="113"/>
                    </a:cubicBezTo>
                    <a:cubicBezTo>
                      <a:pt x="270" y="122"/>
                      <a:pt x="268" y="125"/>
                      <a:pt x="261" y="132"/>
                    </a:cubicBezTo>
                    <a:cubicBezTo>
                      <a:pt x="268" y="149"/>
                      <a:pt x="282" y="134"/>
                      <a:pt x="296" y="130"/>
                    </a:cubicBezTo>
                    <a:cubicBezTo>
                      <a:pt x="299" y="122"/>
                      <a:pt x="295" y="119"/>
                      <a:pt x="299" y="111"/>
                    </a:cubicBezTo>
                    <a:cubicBezTo>
                      <a:pt x="296" y="105"/>
                      <a:pt x="288" y="97"/>
                      <a:pt x="299" y="92"/>
                    </a:cubicBezTo>
                    <a:cubicBezTo>
                      <a:pt x="303" y="90"/>
                      <a:pt x="315" y="88"/>
                      <a:pt x="315" y="88"/>
                    </a:cubicBezTo>
                    <a:cubicBezTo>
                      <a:pt x="326" y="91"/>
                      <a:pt x="325" y="95"/>
                      <a:pt x="331" y="103"/>
                    </a:cubicBezTo>
                    <a:cubicBezTo>
                      <a:pt x="339" y="84"/>
                      <a:pt x="331" y="90"/>
                      <a:pt x="361" y="92"/>
                    </a:cubicBezTo>
                    <a:cubicBezTo>
                      <a:pt x="355" y="76"/>
                      <a:pt x="365" y="76"/>
                      <a:pt x="382" y="73"/>
                    </a:cubicBezTo>
                    <a:cubicBezTo>
                      <a:pt x="383" y="71"/>
                      <a:pt x="387" y="57"/>
                      <a:pt x="393" y="54"/>
                    </a:cubicBezTo>
                    <a:cubicBezTo>
                      <a:pt x="398" y="52"/>
                      <a:pt x="409" y="50"/>
                      <a:pt x="409" y="50"/>
                    </a:cubicBezTo>
                    <a:cubicBezTo>
                      <a:pt x="430" y="54"/>
                      <a:pt x="413" y="58"/>
                      <a:pt x="431" y="63"/>
                    </a:cubicBezTo>
                    <a:cubicBezTo>
                      <a:pt x="433" y="61"/>
                      <a:pt x="435" y="57"/>
                      <a:pt x="439" y="56"/>
                    </a:cubicBezTo>
                    <a:cubicBezTo>
                      <a:pt x="445" y="55"/>
                      <a:pt x="452" y="61"/>
                      <a:pt x="457" y="58"/>
                    </a:cubicBezTo>
                    <a:cubicBezTo>
                      <a:pt x="461" y="57"/>
                      <a:pt x="457" y="52"/>
                      <a:pt x="455" y="50"/>
                    </a:cubicBezTo>
                    <a:cubicBezTo>
                      <a:pt x="451" y="47"/>
                      <a:pt x="444" y="47"/>
                      <a:pt x="439" y="46"/>
                    </a:cubicBezTo>
                    <a:cubicBezTo>
                      <a:pt x="436" y="45"/>
                      <a:pt x="431" y="44"/>
                      <a:pt x="431" y="44"/>
                    </a:cubicBezTo>
                    <a:cubicBezTo>
                      <a:pt x="440" y="38"/>
                      <a:pt x="443" y="36"/>
                      <a:pt x="455" y="40"/>
                    </a:cubicBezTo>
                    <a:cubicBezTo>
                      <a:pt x="461" y="38"/>
                      <a:pt x="467" y="35"/>
                      <a:pt x="474" y="35"/>
                    </a:cubicBezTo>
                    <a:cubicBezTo>
                      <a:pt x="483" y="36"/>
                      <a:pt x="511" y="43"/>
                      <a:pt x="519" y="46"/>
                    </a:cubicBezTo>
                    <a:cubicBezTo>
                      <a:pt x="527" y="49"/>
                      <a:pt x="544" y="54"/>
                      <a:pt x="544" y="54"/>
                    </a:cubicBezTo>
                    <a:cubicBezTo>
                      <a:pt x="548" y="54"/>
                      <a:pt x="560" y="52"/>
                      <a:pt x="565" y="50"/>
                    </a:cubicBezTo>
                    <a:cubicBezTo>
                      <a:pt x="570" y="47"/>
                      <a:pt x="581" y="42"/>
                      <a:pt x="581" y="42"/>
                    </a:cubicBezTo>
                    <a:cubicBezTo>
                      <a:pt x="585" y="42"/>
                      <a:pt x="598" y="44"/>
                      <a:pt x="600" y="48"/>
                    </a:cubicBezTo>
                    <a:cubicBezTo>
                      <a:pt x="603" y="55"/>
                      <a:pt x="589" y="61"/>
                      <a:pt x="584" y="63"/>
                    </a:cubicBezTo>
                    <a:cubicBezTo>
                      <a:pt x="576" y="69"/>
                      <a:pt x="568" y="69"/>
                      <a:pt x="565" y="77"/>
                    </a:cubicBezTo>
                    <a:cubicBezTo>
                      <a:pt x="568" y="86"/>
                      <a:pt x="564" y="92"/>
                      <a:pt x="568" y="101"/>
                    </a:cubicBezTo>
                    <a:cubicBezTo>
                      <a:pt x="574" y="93"/>
                      <a:pt x="577" y="91"/>
                      <a:pt x="589" y="94"/>
                    </a:cubicBezTo>
                    <a:cubicBezTo>
                      <a:pt x="595" y="108"/>
                      <a:pt x="602" y="93"/>
                      <a:pt x="611" y="88"/>
                    </a:cubicBezTo>
                    <a:cubicBezTo>
                      <a:pt x="613" y="86"/>
                      <a:pt x="613" y="83"/>
                      <a:pt x="616" y="82"/>
                    </a:cubicBezTo>
                    <a:cubicBezTo>
                      <a:pt x="618" y="80"/>
                      <a:pt x="622" y="81"/>
                      <a:pt x="624" y="80"/>
                    </a:cubicBezTo>
                    <a:cubicBezTo>
                      <a:pt x="626" y="78"/>
                      <a:pt x="626" y="75"/>
                      <a:pt x="627" y="73"/>
                    </a:cubicBezTo>
                    <a:cubicBezTo>
                      <a:pt x="632" y="65"/>
                      <a:pt x="638" y="63"/>
                      <a:pt x="648" y="61"/>
                    </a:cubicBezTo>
                    <a:cubicBezTo>
                      <a:pt x="664" y="62"/>
                      <a:pt x="684" y="69"/>
                      <a:pt x="700" y="69"/>
                    </a:cubicBezTo>
                    <a:lnTo>
                      <a:pt x="794" y="84"/>
                    </a:lnTo>
                    <a:close/>
                  </a:path>
                </a:pathLst>
              </a:custGeom>
              <a:solidFill>
                <a:schemeClr val="folHlink"/>
              </a:solidFill>
              <a:ln w="9525">
                <a:noFill/>
                <a:round/>
                <a:headEnd/>
                <a:tailEnd/>
              </a:ln>
            </p:spPr>
            <p:txBody>
              <a:bodyPr/>
              <a:lstStyle/>
              <a:p>
                <a:endParaRPr lang="zh-CN" altLang="en-US"/>
              </a:p>
            </p:txBody>
          </p:sp>
          <p:sp>
            <p:nvSpPr>
              <p:cNvPr id="87" name="任意多边形 83002"/>
              <p:cNvSpPr>
                <a:spLocks noChangeArrowheads="1"/>
              </p:cNvSpPr>
              <p:nvPr userDrawn="1"/>
            </p:nvSpPr>
            <p:spPr bwMode="auto">
              <a:xfrm>
                <a:off x="971" y="91"/>
                <a:ext cx="30" cy="25"/>
              </a:xfrm>
              <a:custGeom>
                <a:avLst/>
                <a:gdLst>
                  <a:gd name="T0" fmla="*/ 3 w 31"/>
                  <a:gd name="T1" fmla="*/ 16 h 30"/>
                  <a:gd name="T2" fmla="*/ 28 w 31"/>
                  <a:gd name="T3" fmla="*/ 0 h 30"/>
                  <a:gd name="T4" fmla="*/ 16 w 31"/>
                  <a:gd name="T5" fmla="*/ 14 h 30"/>
                  <a:gd name="T6" fmla="*/ 3 w 31"/>
                  <a:gd name="T7" fmla="*/ 16 h 3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 h="30">
                    <a:moveTo>
                      <a:pt x="3" y="28"/>
                    </a:moveTo>
                    <a:cubicBezTo>
                      <a:pt x="8" y="8"/>
                      <a:pt x="12" y="6"/>
                      <a:pt x="31" y="0"/>
                    </a:cubicBezTo>
                    <a:cubicBezTo>
                      <a:pt x="29" y="5"/>
                      <a:pt x="25" y="22"/>
                      <a:pt x="19" y="24"/>
                    </a:cubicBezTo>
                    <a:cubicBezTo>
                      <a:pt x="0" y="30"/>
                      <a:pt x="3" y="9"/>
                      <a:pt x="3" y="28"/>
                    </a:cubicBezTo>
                    <a:close/>
                  </a:path>
                </a:pathLst>
              </a:custGeom>
              <a:solidFill>
                <a:schemeClr val="folHlink"/>
              </a:solidFill>
              <a:ln w="9525">
                <a:noFill/>
                <a:round/>
                <a:headEnd/>
                <a:tailEnd/>
              </a:ln>
            </p:spPr>
            <p:txBody>
              <a:bodyPr/>
              <a:lstStyle/>
              <a:p>
                <a:endParaRPr lang="zh-CN" altLang="en-US"/>
              </a:p>
            </p:txBody>
          </p:sp>
          <p:sp>
            <p:nvSpPr>
              <p:cNvPr id="88" name="任意多边形 83003"/>
              <p:cNvSpPr>
                <a:spLocks noChangeArrowheads="1"/>
              </p:cNvSpPr>
              <p:nvPr userDrawn="1"/>
            </p:nvSpPr>
            <p:spPr bwMode="auto">
              <a:xfrm>
                <a:off x="935" y="125"/>
                <a:ext cx="45" cy="27"/>
              </a:xfrm>
              <a:custGeom>
                <a:avLst/>
                <a:gdLst>
                  <a:gd name="T0" fmla="*/ 6 w 44"/>
                  <a:gd name="T1" fmla="*/ 19 h 32"/>
                  <a:gd name="T2" fmla="*/ 25 w 44"/>
                  <a:gd name="T3" fmla="*/ 0 h 32"/>
                  <a:gd name="T4" fmla="*/ 41 w 44"/>
                  <a:gd name="T5" fmla="*/ 3 h 32"/>
                  <a:gd name="T6" fmla="*/ 6 w 44"/>
                  <a:gd name="T7" fmla="*/ 19 h 3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4" h="32">
                    <a:moveTo>
                      <a:pt x="6" y="32"/>
                    </a:moveTo>
                    <a:cubicBezTo>
                      <a:pt x="0" y="14"/>
                      <a:pt x="7" y="10"/>
                      <a:pt x="22" y="0"/>
                    </a:cubicBezTo>
                    <a:cubicBezTo>
                      <a:pt x="27" y="1"/>
                      <a:pt x="35" y="0"/>
                      <a:pt x="38" y="4"/>
                    </a:cubicBezTo>
                    <a:cubicBezTo>
                      <a:pt x="44" y="13"/>
                      <a:pt x="16" y="32"/>
                      <a:pt x="6" y="32"/>
                    </a:cubicBezTo>
                    <a:close/>
                  </a:path>
                </a:pathLst>
              </a:custGeom>
              <a:solidFill>
                <a:schemeClr val="folHlink"/>
              </a:solidFill>
              <a:ln w="9525">
                <a:noFill/>
                <a:round/>
                <a:headEnd/>
                <a:tailEnd/>
              </a:ln>
            </p:spPr>
            <p:txBody>
              <a:bodyPr/>
              <a:lstStyle/>
              <a:p>
                <a:endParaRPr lang="zh-CN" altLang="en-US"/>
              </a:p>
            </p:txBody>
          </p:sp>
          <p:sp>
            <p:nvSpPr>
              <p:cNvPr id="89" name="任意多边形 83004"/>
              <p:cNvSpPr>
                <a:spLocks noChangeArrowheads="1"/>
              </p:cNvSpPr>
              <p:nvPr userDrawn="1"/>
            </p:nvSpPr>
            <p:spPr bwMode="auto">
              <a:xfrm>
                <a:off x="1081" y="226"/>
                <a:ext cx="75" cy="14"/>
              </a:xfrm>
              <a:custGeom>
                <a:avLst/>
                <a:gdLst>
                  <a:gd name="T0" fmla="*/ 37 w 76"/>
                  <a:gd name="T1" fmla="*/ 9 h 18"/>
                  <a:gd name="T2" fmla="*/ 25 w 76"/>
                  <a:gd name="T3" fmla="*/ 2 h 18"/>
                  <a:gd name="T4" fmla="*/ 37 w 76"/>
                  <a:gd name="T5" fmla="*/ 9 h 18"/>
                  <a:gd name="T6" fmla="*/ 0 60000 65536"/>
                  <a:gd name="T7" fmla="*/ 0 60000 65536"/>
                  <a:gd name="T8" fmla="*/ 0 60000 65536"/>
                </a:gdLst>
                <a:ahLst/>
                <a:cxnLst>
                  <a:cxn ang="T6">
                    <a:pos x="T0" y="T1"/>
                  </a:cxn>
                  <a:cxn ang="T7">
                    <a:pos x="T2" y="T3"/>
                  </a:cxn>
                  <a:cxn ang="T8">
                    <a:pos x="T4" y="T5"/>
                  </a:cxn>
                </a:cxnLst>
                <a:rect l="0" t="0" r="r" b="b"/>
                <a:pathLst>
                  <a:path w="76" h="18">
                    <a:moveTo>
                      <a:pt x="37" y="18"/>
                    </a:moveTo>
                    <a:cubicBezTo>
                      <a:pt x="25" y="14"/>
                      <a:pt x="0" y="10"/>
                      <a:pt x="25" y="2"/>
                    </a:cubicBezTo>
                    <a:cubicBezTo>
                      <a:pt x="76" y="9"/>
                      <a:pt x="46" y="0"/>
                      <a:pt x="37" y="18"/>
                    </a:cubicBezTo>
                    <a:close/>
                  </a:path>
                </a:pathLst>
              </a:custGeom>
              <a:solidFill>
                <a:schemeClr val="folHlink"/>
              </a:solidFill>
              <a:ln w="9525">
                <a:noFill/>
                <a:round/>
                <a:headEnd/>
                <a:tailEnd/>
              </a:ln>
            </p:spPr>
            <p:txBody>
              <a:bodyPr/>
              <a:lstStyle/>
              <a:p>
                <a:endParaRPr lang="zh-CN" altLang="en-US"/>
              </a:p>
            </p:txBody>
          </p:sp>
          <p:sp>
            <p:nvSpPr>
              <p:cNvPr id="90" name="任意多边形 83005"/>
              <p:cNvSpPr>
                <a:spLocks noChangeArrowheads="1"/>
              </p:cNvSpPr>
              <p:nvPr userDrawn="1"/>
            </p:nvSpPr>
            <p:spPr bwMode="auto">
              <a:xfrm>
                <a:off x="1210" y="223"/>
                <a:ext cx="42" cy="37"/>
              </a:xfrm>
              <a:custGeom>
                <a:avLst/>
                <a:gdLst>
                  <a:gd name="T0" fmla="*/ 0 w 42"/>
                  <a:gd name="T1" fmla="*/ 13 h 44"/>
                  <a:gd name="T2" fmla="*/ 12 w 42"/>
                  <a:gd name="T3" fmla="*/ 6 h 44"/>
                  <a:gd name="T4" fmla="*/ 0 w 42"/>
                  <a:gd name="T5" fmla="*/ 13 h 44"/>
                  <a:gd name="T6" fmla="*/ 0 60000 65536"/>
                  <a:gd name="T7" fmla="*/ 0 60000 65536"/>
                  <a:gd name="T8" fmla="*/ 0 60000 65536"/>
                </a:gdLst>
                <a:ahLst/>
                <a:cxnLst>
                  <a:cxn ang="T6">
                    <a:pos x="T0" y="T1"/>
                  </a:cxn>
                  <a:cxn ang="T7">
                    <a:pos x="T2" y="T3"/>
                  </a:cxn>
                  <a:cxn ang="T8">
                    <a:pos x="T4" y="T5"/>
                  </a:cxn>
                </a:cxnLst>
                <a:rect l="0" t="0" r="r" b="b"/>
                <a:pathLst>
                  <a:path w="42" h="44">
                    <a:moveTo>
                      <a:pt x="0" y="21"/>
                    </a:moveTo>
                    <a:cubicBezTo>
                      <a:pt x="4" y="17"/>
                      <a:pt x="7" y="11"/>
                      <a:pt x="12" y="9"/>
                    </a:cubicBezTo>
                    <a:cubicBezTo>
                      <a:pt x="42" y="0"/>
                      <a:pt x="23" y="44"/>
                      <a:pt x="0" y="21"/>
                    </a:cubicBezTo>
                    <a:close/>
                  </a:path>
                </a:pathLst>
              </a:custGeom>
              <a:solidFill>
                <a:schemeClr val="folHlink"/>
              </a:solidFill>
              <a:ln w="9525">
                <a:noFill/>
                <a:round/>
                <a:headEnd/>
                <a:tailEnd/>
              </a:ln>
            </p:spPr>
            <p:txBody>
              <a:bodyPr/>
              <a:lstStyle/>
              <a:p>
                <a:endParaRPr lang="zh-CN" altLang="en-US"/>
              </a:p>
            </p:txBody>
          </p:sp>
          <p:sp>
            <p:nvSpPr>
              <p:cNvPr id="91" name="任意多边形 83006"/>
              <p:cNvSpPr>
                <a:spLocks noChangeArrowheads="1"/>
              </p:cNvSpPr>
              <p:nvPr userDrawn="1"/>
            </p:nvSpPr>
            <p:spPr bwMode="auto">
              <a:xfrm>
                <a:off x="865" y="123"/>
                <a:ext cx="33" cy="24"/>
              </a:xfrm>
              <a:custGeom>
                <a:avLst/>
                <a:gdLst>
                  <a:gd name="T0" fmla="*/ 7 w 31"/>
                  <a:gd name="T1" fmla="*/ 11 h 30"/>
                  <a:gd name="T2" fmla="*/ 37 w 31"/>
                  <a:gd name="T3" fmla="*/ 5 h 30"/>
                  <a:gd name="T4" fmla="*/ 7 w 31"/>
                  <a:gd name="T5" fmla="*/ 11 h 30"/>
                  <a:gd name="T6" fmla="*/ 0 60000 65536"/>
                  <a:gd name="T7" fmla="*/ 0 60000 65536"/>
                  <a:gd name="T8" fmla="*/ 0 60000 65536"/>
                </a:gdLst>
                <a:ahLst/>
                <a:cxnLst>
                  <a:cxn ang="T6">
                    <a:pos x="T0" y="T1"/>
                  </a:cxn>
                  <a:cxn ang="T7">
                    <a:pos x="T2" y="T3"/>
                  </a:cxn>
                  <a:cxn ang="T8">
                    <a:pos x="T4" y="T5"/>
                  </a:cxn>
                </a:cxnLst>
                <a:rect l="0" t="0" r="r" b="b"/>
                <a:pathLst>
                  <a:path w="31" h="30">
                    <a:moveTo>
                      <a:pt x="7" y="22"/>
                    </a:moveTo>
                    <a:cubicBezTo>
                      <a:pt x="0" y="0"/>
                      <a:pt x="15" y="6"/>
                      <a:pt x="31" y="10"/>
                    </a:cubicBezTo>
                    <a:cubicBezTo>
                      <a:pt x="14" y="16"/>
                      <a:pt x="15" y="30"/>
                      <a:pt x="7" y="22"/>
                    </a:cubicBezTo>
                    <a:close/>
                  </a:path>
                </a:pathLst>
              </a:custGeom>
              <a:solidFill>
                <a:schemeClr val="folHlink"/>
              </a:solidFill>
              <a:ln w="9525">
                <a:noFill/>
                <a:round/>
                <a:headEnd/>
                <a:tailEnd/>
              </a:ln>
            </p:spPr>
            <p:txBody>
              <a:bodyPr/>
              <a:lstStyle/>
              <a:p>
                <a:endParaRPr lang="zh-CN" altLang="en-US"/>
              </a:p>
            </p:txBody>
          </p:sp>
        </p:grpSp>
        <p:grpSp>
          <p:nvGrpSpPr>
            <p:cNvPr id="8" name="组合 83007"/>
            <p:cNvGrpSpPr>
              <a:grpSpLocks/>
            </p:cNvGrpSpPr>
            <p:nvPr userDrawn="1"/>
          </p:nvGrpSpPr>
          <p:grpSpPr bwMode="auto">
            <a:xfrm>
              <a:off x="7" y="6"/>
              <a:ext cx="5739" cy="1022"/>
              <a:chOff x="1056" y="111"/>
              <a:chExt cx="2448" cy="418"/>
            </a:xfrm>
          </p:grpSpPr>
          <p:sp>
            <p:nvSpPr>
              <p:cNvPr id="25" name="直接连接符 83008"/>
              <p:cNvSpPr>
                <a:spLocks noChangeShapeType="1"/>
              </p:cNvSpPr>
              <p:nvPr/>
            </p:nvSpPr>
            <p:spPr bwMode="auto">
              <a:xfrm>
                <a:off x="1056" y="332"/>
                <a:ext cx="2448" cy="0"/>
              </a:xfrm>
              <a:prstGeom prst="line">
                <a:avLst/>
              </a:prstGeom>
              <a:noFill/>
              <a:ln w="9525">
                <a:solidFill>
                  <a:schemeClr val="folHlink"/>
                </a:solidFill>
                <a:round/>
                <a:headEnd/>
                <a:tailEnd/>
              </a:ln>
            </p:spPr>
            <p:txBody>
              <a:bodyPr/>
              <a:lstStyle/>
              <a:p>
                <a:endParaRPr lang="zh-CN" altLang="en-US"/>
              </a:p>
            </p:txBody>
          </p:sp>
          <p:sp>
            <p:nvSpPr>
              <p:cNvPr id="26" name="直接连接符 83009"/>
              <p:cNvSpPr>
                <a:spLocks noChangeShapeType="1"/>
              </p:cNvSpPr>
              <p:nvPr/>
            </p:nvSpPr>
            <p:spPr bwMode="auto">
              <a:xfrm>
                <a:off x="1254" y="111"/>
                <a:ext cx="0" cy="418"/>
              </a:xfrm>
              <a:prstGeom prst="line">
                <a:avLst/>
              </a:prstGeom>
              <a:noFill/>
              <a:ln w="9525">
                <a:solidFill>
                  <a:schemeClr val="folHlink"/>
                </a:solidFill>
                <a:round/>
                <a:headEnd/>
                <a:tailEnd/>
              </a:ln>
            </p:spPr>
            <p:txBody>
              <a:bodyPr/>
              <a:lstStyle/>
              <a:p>
                <a:endParaRPr lang="zh-CN" altLang="en-US"/>
              </a:p>
            </p:txBody>
          </p:sp>
          <p:sp>
            <p:nvSpPr>
              <p:cNvPr id="27" name="直接连接符 83010"/>
              <p:cNvSpPr>
                <a:spLocks noChangeShapeType="1"/>
              </p:cNvSpPr>
              <p:nvPr/>
            </p:nvSpPr>
            <p:spPr bwMode="auto">
              <a:xfrm>
                <a:off x="1482" y="111"/>
                <a:ext cx="0" cy="418"/>
              </a:xfrm>
              <a:prstGeom prst="line">
                <a:avLst/>
              </a:prstGeom>
              <a:noFill/>
              <a:ln w="9525">
                <a:solidFill>
                  <a:schemeClr val="folHlink"/>
                </a:solidFill>
                <a:round/>
                <a:headEnd/>
                <a:tailEnd/>
              </a:ln>
            </p:spPr>
            <p:txBody>
              <a:bodyPr/>
              <a:lstStyle/>
              <a:p>
                <a:endParaRPr lang="zh-CN" altLang="en-US"/>
              </a:p>
            </p:txBody>
          </p:sp>
          <p:sp>
            <p:nvSpPr>
              <p:cNvPr id="28" name="直接连接符 83011"/>
              <p:cNvSpPr>
                <a:spLocks noChangeShapeType="1"/>
              </p:cNvSpPr>
              <p:nvPr/>
            </p:nvSpPr>
            <p:spPr bwMode="auto">
              <a:xfrm>
                <a:off x="1710" y="111"/>
                <a:ext cx="0" cy="418"/>
              </a:xfrm>
              <a:prstGeom prst="line">
                <a:avLst/>
              </a:prstGeom>
              <a:noFill/>
              <a:ln w="9525">
                <a:solidFill>
                  <a:schemeClr val="folHlink"/>
                </a:solidFill>
                <a:round/>
                <a:headEnd/>
                <a:tailEnd/>
              </a:ln>
            </p:spPr>
            <p:txBody>
              <a:bodyPr/>
              <a:lstStyle/>
              <a:p>
                <a:endParaRPr lang="zh-CN" altLang="en-US"/>
              </a:p>
            </p:txBody>
          </p:sp>
          <p:sp>
            <p:nvSpPr>
              <p:cNvPr id="29" name="直接连接符 83012"/>
              <p:cNvSpPr>
                <a:spLocks noChangeShapeType="1"/>
              </p:cNvSpPr>
              <p:nvPr/>
            </p:nvSpPr>
            <p:spPr bwMode="auto">
              <a:xfrm>
                <a:off x="1938" y="111"/>
                <a:ext cx="0" cy="418"/>
              </a:xfrm>
              <a:prstGeom prst="line">
                <a:avLst/>
              </a:prstGeom>
              <a:noFill/>
              <a:ln w="9525">
                <a:solidFill>
                  <a:schemeClr val="folHlink"/>
                </a:solidFill>
                <a:round/>
                <a:headEnd/>
                <a:tailEnd/>
              </a:ln>
            </p:spPr>
            <p:txBody>
              <a:bodyPr/>
              <a:lstStyle/>
              <a:p>
                <a:endParaRPr lang="zh-CN" altLang="en-US"/>
              </a:p>
            </p:txBody>
          </p:sp>
          <p:sp>
            <p:nvSpPr>
              <p:cNvPr id="30" name="直接连接符 83013"/>
              <p:cNvSpPr>
                <a:spLocks noChangeShapeType="1"/>
              </p:cNvSpPr>
              <p:nvPr/>
            </p:nvSpPr>
            <p:spPr bwMode="auto">
              <a:xfrm>
                <a:off x="2166" y="111"/>
                <a:ext cx="0" cy="418"/>
              </a:xfrm>
              <a:prstGeom prst="line">
                <a:avLst/>
              </a:prstGeom>
              <a:noFill/>
              <a:ln w="9525">
                <a:solidFill>
                  <a:schemeClr val="folHlink"/>
                </a:solidFill>
                <a:round/>
                <a:headEnd/>
                <a:tailEnd/>
              </a:ln>
            </p:spPr>
            <p:txBody>
              <a:bodyPr/>
              <a:lstStyle/>
              <a:p>
                <a:endParaRPr lang="zh-CN" altLang="en-US"/>
              </a:p>
            </p:txBody>
          </p:sp>
          <p:sp>
            <p:nvSpPr>
              <p:cNvPr id="31" name="直接连接符 83014"/>
              <p:cNvSpPr>
                <a:spLocks noChangeShapeType="1"/>
              </p:cNvSpPr>
              <p:nvPr/>
            </p:nvSpPr>
            <p:spPr bwMode="auto">
              <a:xfrm>
                <a:off x="2394" y="111"/>
                <a:ext cx="0" cy="418"/>
              </a:xfrm>
              <a:prstGeom prst="line">
                <a:avLst/>
              </a:prstGeom>
              <a:noFill/>
              <a:ln w="9525">
                <a:solidFill>
                  <a:schemeClr val="folHlink"/>
                </a:solidFill>
                <a:round/>
                <a:headEnd/>
                <a:tailEnd/>
              </a:ln>
            </p:spPr>
            <p:txBody>
              <a:bodyPr/>
              <a:lstStyle/>
              <a:p>
                <a:endParaRPr lang="zh-CN" altLang="en-US"/>
              </a:p>
            </p:txBody>
          </p:sp>
          <p:sp>
            <p:nvSpPr>
              <p:cNvPr id="32" name="直接连接符 83015"/>
              <p:cNvSpPr>
                <a:spLocks noChangeShapeType="1"/>
              </p:cNvSpPr>
              <p:nvPr/>
            </p:nvSpPr>
            <p:spPr bwMode="auto">
              <a:xfrm>
                <a:off x="2622" y="111"/>
                <a:ext cx="0" cy="418"/>
              </a:xfrm>
              <a:prstGeom prst="line">
                <a:avLst/>
              </a:prstGeom>
              <a:noFill/>
              <a:ln w="9525">
                <a:solidFill>
                  <a:schemeClr val="folHlink"/>
                </a:solidFill>
                <a:round/>
                <a:headEnd/>
                <a:tailEnd/>
              </a:ln>
            </p:spPr>
            <p:txBody>
              <a:bodyPr/>
              <a:lstStyle/>
              <a:p>
                <a:endParaRPr lang="zh-CN" altLang="en-US"/>
              </a:p>
            </p:txBody>
          </p:sp>
          <p:sp>
            <p:nvSpPr>
              <p:cNvPr id="33" name="直接连接符 83016"/>
              <p:cNvSpPr>
                <a:spLocks noChangeShapeType="1"/>
              </p:cNvSpPr>
              <p:nvPr/>
            </p:nvSpPr>
            <p:spPr bwMode="auto">
              <a:xfrm>
                <a:off x="2850" y="111"/>
                <a:ext cx="0" cy="418"/>
              </a:xfrm>
              <a:prstGeom prst="line">
                <a:avLst/>
              </a:prstGeom>
              <a:noFill/>
              <a:ln w="9525">
                <a:solidFill>
                  <a:schemeClr val="folHlink"/>
                </a:solidFill>
                <a:round/>
                <a:headEnd/>
                <a:tailEnd/>
              </a:ln>
            </p:spPr>
            <p:txBody>
              <a:bodyPr/>
              <a:lstStyle/>
              <a:p>
                <a:endParaRPr lang="zh-CN" altLang="en-US"/>
              </a:p>
            </p:txBody>
          </p:sp>
          <p:sp>
            <p:nvSpPr>
              <p:cNvPr id="34" name="直接连接符 83017"/>
              <p:cNvSpPr>
                <a:spLocks noChangeShapeType="1"/>
              </p:cNvSpPr>
              <p:nvPr/>
            </p:nvSpPr>
            <p:spPr bwMode="auto">
              <a:xfrm>
                <a:off x="3078" y="111"/>
                <a:ext cx="0" cy="418"/>
              </a:xfrm>
              <a:prstGeom prst="line">
                <a:avLst/>
              </a:prstGeom>
              <a:noFill/>
              <a:ln w="9525">
                <a:solidFill>
                  <a:schemeClr val="folHlink"/>
                </a:solidFill>
                <a:round/>
                <a:headEnd/>
                <a:tailEnd/>
              </a:ln>
            </p:spPr>
            <p:txBody>
              <a:bodyPr/>
              <a:lstStyle/>
              <a:p>
                <a:endParaRPr lang="zh-CN" altLang="en-US"/>
              </a:p>
            </p:txBody>
          </p:sp>
          <p:sp>
            <p:nvSpPr>
              <p:cNvPr id="35" name="直接连接符 83018"/>
              <p:cNvSpPr>
                <a:spLocks noChangeShapeType="1"/>
              </p:cNvSpPr>
              <p:nvPr/>
            </p:nvSpPr>
            <p:spPr bwMode="auto">
              <a:xfrm>
                <a:off x="3306" y="111"/>
                <a:ext cx="0" cy="418"/>
              </a:xfrm>
              <a:prstGeom prst="line">
                <a:avLst/>
              </a:prstGeom>
              <a:noFill/>
              <a:ln w="9525">
                <a:solidFill>
                  <a:schemeClr val="folHlink"/>
                </a:solidFill>
                <a:round/>
                <a:headEnd/>
                <a:tailEnd/>
              </a:ln>
            </p:spPr>
            <p:txBody>
              <a:bodyPr/>
              <a:lstStyle/>
              <a:p>
                <a:endParaRPr lang="zh-CN" altLang="en-US"/>
              </a:p>
            </p:txBody>
          </p:sp>
        </p:grpSp>
        <p:grpSp>
          <p:nvGrpSpPr>
            <p:cNvPr id="9" name="组合 83019"/>
            <p:cNvGrpSpPr>
              <a:grpSpLocks/>
            </p:cNvGrpSpPr>
            <p:nvPr userDrawn="1"/>
          </p:nvGrpSpPr>
          <p:grpSpPr bwMode="auto">
            <a:xfrm>
              <a:off x="363" y="1"/>
              <a:ext cx="4919" cy="1034"/>
              <a:chOff x="1208" y="109"/>
              <a:chExt cx="2098" cy="423"/>
            </a:xfrm>
          </p:grpSpPr>
          <p:sp>
            <p:nvSpPr>
              <p:cNvPr id="10" name="直接连接符 83020"/>
              <p:cNvSpPr>
                <a:spLocks noChangeShapeType="1"/>
              </p:cNvSpPr>
              <p:nvPr/>
            </p:nvSpPr>
            <p:spPr bwMode="auto">
              <a:xfrm>
                <a:off x="2850" y="110"/>
                <a:ext cx="0" cy="142"/>
              </a:xfrm>
              <a:prstGeom prst="line">
                <a:avLst/>
              </a:prstGeom>
              <a:noFill/>
              <a:ln w="9525">
                <a:solidFill>
                  <a:schemeClr val="hlink"/>
                </a:solidFill>
                <a:round/>
                <a:headEnd/>
                <a:tailEnd/>
              </a:ln>
            </p:spPr>
            <p:txBody>
              <a:bodyPr/>
              <a:lstStyle/>
              <a:p>
                <a:endParaRPr lang="zh-CN" altLang="en-US"/>
              </a:p>
            </p:txBody>
          </p:sp>
          <p:sp>
            <p:nvSpPr>
              <p:cNvPr id="11" name="直接连接符 83021"/>
              <p:cNvSpPr>
                <a:spLocks noChangeShapeType="1"/>
              </p:cNvSpPr>
              <p:nvPr/>
            </p:nvSpPr>
            <p:spPr bwMode="auto">
              <a:xfrm>
                <a:off x="2972" y="332"/>
                <a:ext cx="70" cy="0"/>
              </a:xfrm>
              <a:prstGeom prst="line">
                <a:avLst/>
              </a:prstGeom>
              <a:noFill/>
              <a:ln w="9525">
                <a:solidFill>
                  <a:schemeClr val="hlink"/>
                </a:solidFill>
                <a:round/>
                <a:headEnd/>
                <a:tailEnd/>
              </a:ln>
            </p:spPr>
            <p:txBody>
              <a:bodyPr/>
              <a:lstStyle/>
              <a:p>
                <a:endParaRPr lang="zh-CN" altLang="en-US"/>
              </a:p>
            </p:txBody>
          </p:sp>
          <p:sp>
            <p:nvSpPr>
              <p:cNvPr id="12" name="直接连接符 83022"/>
              <p:cNvSpPr>
                <a:spLocks noChangeShapeType="1"/>
              </p:cNvSpPr>
              <p:nvPr/>
            </p:nvSpPr>
            <p:spPr bwMode="auto">
              <a:xfrm>
                <a:off x="3078" y="350"/>
                <a:ext cx="0" cy="28"/>
              </a:xfrm>
              <a:prstGeom prst="line">
                <a:avLst/>
              </a:prstGeom>
              <a:noFill/>
              <a:ln w="9525">
                <a:solidFill>
                  <a:schemeClr val="hlink"/>
                </a:solidFill>
                <a:round/>
                <a:headEnd/>
                <a:tailEnd/>
              </a:ln>
            </p:spPr>
            <p:txBody>
              <a:bodyPr/>
              <a:lstStyle/>
              <a:p>
                <a:endParaRPr lang="zh-CN" altLang="en-US"/>
              </a:p>
            </p:txBody>
          </p:sp>
          <p:sp>
            <p:nvSpPr>
              <p:cNvPr id="13" name="直接连接符 83023"/>
              <p:cNvSpPr>
                <a:spLocks noChangeShapeType="1"/>
              </p:cNvSpPr>
              <p:nvPr/>
            </p:nvSpPr>
            <p:spPr bwMode="auto">
              <a:xfrm>
                <a:off x="3306" y="450"/>
                <a:ext cx="0" cy="79"/>
              </a:xfrm>
              <a:prstGeom prst="line">
                <a:avLst/>
              </a:prstGeom>
              <a:noFill/>
              <a:ln w="9525">
                <a:solidFill>
                  <a:schemeClr val="hlink"/>
                </a:solidFill>
                <a:round/>
                <a:headEnd/>
                <a:tailEnd/>
              </a:ln>
            </p:spPr>
            <p:txBody>
              <a:bodyPr/>
              <a:lstStyle/>
              <a:p>
                <a:endParaRPr lang="zh-CN" altLang="en-US"/>
              </a:p>
            </p:txBody>
          </p:sp>
          <p:sp>
            <p:nvSpPr>
              <p:cNvPr id="14" name="直接连接符 83024"/>
              <p:cNvSpPr>
                <a:spLocks noChangeShapeType="1"/>
              </p:cNvSpPr>
              <p:nvPr/>
            </p:nvSpPr>
            <p:spPr bwMode="auto">
              <a:xfrm>
                <a:off x="2166" y="114"/>
                <a:ext cx="0" cy="62"/>
              </a:xfrm>
              <a:prstGeom prst="line">
                <a:avLst/>
              </a:prstGeom>
              <a:noFill/>
              <a:ln w="9525">
                <a:solidFill>
                  <a:schemeClr val="hlink"/>
                </a:solidFill>
                <a:round/>
                <a:headEnd/>
                <a:tailEnd/>
              </a:ln>
            </p:spPr>
            <p:txBody>
              <a:bodyPr/>
              <a:lstStyle/>
              <a:p>
                <a:endParaRPr lang="zh-CN" altLang="en-US"/>
              </a:p>
            </p:txBody>
          </p:sp>
          <p:sp>
            <p:nvSpPr>
              <p:cNvPr id="15" name="直接连接符 83025"/>
              <p:cNvSpPr>
                <a:spLocks noChangeShapeType="1"/>
              </p:cNvSpPr>
              <p:nvPr/>
            </p:nvSpPr>
            <p:spPr bwMode="auto">
              <a:xfrm>
                <a:off x="1938" y="111"/>
                <a:ext cx="0" cy="337"/>
              </a:xfrm>
              <a:prstGeom prst="line">
                <a:avLst/>
              </a:prstGeom>
              <a:noFill/>
              <a:ln w="9525">
                <a:solidFill>
                  <a:schemeClr val="hlink"/>
                </a:solidFill>
                <a:round/>
                <a:headEnd/>
                <a:tailEnd/>
              </a:ln>
            </p:spPr>
            <p:txBody>
              <a:bodyPr/>
              <a:lstStyle/>
              <a:p>
                <a:endParaRPr lang="zh-CN" altLang="en-US"/>
              </a:p>
            </p:txBody>
          </p:sp>
          <p:sp>
            <p:nvSpPr>
              <p:cNvPr id="16" name="直接连接符 83026"/>
              <p:cNvSpPr>
                <a:spLocks noChangeShapeType="1"/>
              </p:cNvSpPr>
              <p:nvPr/>
            </p:nvSpPr>
            <p:spPr bwMode="auto">
              <a:xfrm flipH="1">
                <a:off x="1912" y="332"/>
                <a:ext cx="68" cy="0"/>
              </a:xfrm>
              <a:prstGeom prst="line">
                <a:avLst/>
              </a:prstGeom>
              <a:noFill/>
              <a:ln w="9525">
                <a:solidFill>
                  <a:schemeClr val="hlink"/>
                </a:solidFill>
                <a:round/>
                <a:headEnd/>
                <a:tailEnd/>
              </a:ln>
            </p:spPr>
            <p:txBody>
              <a:bodyPr/>
              <a:lstStyle/>
              <a:p>
                <a:endParaRPr lang="zh-CN" altLang="en-US"/>
              </a:p>
            </p:txBody>
          </p:sp>
          <p:sp>
            <p:nvSpPr>
              <p:cNvPr id="17" name="直接连接符 83027"/>
              <p:cNvSpPr>
                <a:spLocks noChangeShapeType="1"/>
              </p:cNvSpPr>
              <p:nvPr/>
            </p:nvSpPr>
            <p:spPr bwMode="auto">
              <a:xfrm>
                <a:off x="1778" y="332"/>
                <a:ext cx="60" cy="0"/>
              </a:xfrm>
              <a:prstGeom prst="line">
                <a:avLst/>
              </a:prstGeom>
              <a:noFill/>
              <a:ln w="9525">
                <a:solidFill>
                  <a:schemeClr val="hlink"/>
                </a:solidFill>
                <a:round/>
                <a:headEnd/>
                <a:tailEnd/>
              </a:ln>
            </p:spPr>
            <p:txBody>
              <a:bodyPr/>
              <a:lstStyle/>
              <a:p>
                <a:endParaRPr lang="zh-CN" altLang="en-US"/>
              </a:p>
            </p:txBody>
          </p:sp>
          <p:sp>
            <p:nvSpPr>
              <p:cNvPr id="18" name="直接连接符 83028"/>
              <p:cNvSpPr>
                <a:spLocks noChangeShapeType="1"/>
              </p:cNvSpPr>
              <p:nvPr/>
            </p:nvSpPr>
            <p:spPr bwMode="auto">
              <a:xfrm flipH="1">
                <a:off x="1578" y="332"/>
                <a:ext cx="82" cy="0"/>
              </a:xfrm>
              <a:prstGeom prst="line">
                <a:avLst/>
              </a:prstGeom>
              <a:noFill/>
              <a:ln w="9525">
                <a:solidFill>
                  <a:schemeClr val="hlink"/>
                </a:solidFill>
                <a:round/>
                <a:headEnd/>
                <a:tailEnd/>
              </a:ln>
            </p:spPr>
            <p:txBody>
              <a:bodyPr/>
              <a:lstStyle/>
              <a:p>
                <a:endParaRPr lang="zh-CN" altLang="en-US"/>
              </a:p>
            </p:txBody>
          </p:sp>
          <p:sp>
            <p:nvSpPr>
              <p:cNvPr id="19" name="直接连接符 83029"/>
              <p:cNvSpPr>
                <a:spLocks noChangeShapeType="1"/>
              </p:cNvSpPr>
              <p:nvPr/>
            </p:nvSpPr>
            <p:spPr bwMode="auto">
              <a:xfrm>
                <a:off x="1208" y="332"/>
                <a:ext cx="348" cy="0"/>
              </a:xfrm>
              <a:prstGeom prst="line">
                <a:avLst/>
              </a:prstGeom>
              <a:noFill/>
              <a:ln w="9525">
                <a:solidFill>
                  <a:schemeClr val="hlink"/>
                </a:solidFill>
                <a:round/>
                <a:headEnd/>
                <a:tailEnd/>
              </a:ln>
            </p:spPr>
            <p:txBody>
              <a:bodyPr/>
              <a:lstStyle/>
              <a:p>
                <a:endParaRPr lang="zh-CN" altLang="en-US"/>
              </a:p>
            </p:txBody>
          </p:sp>
          <p:sp>
            <p:nvSpPr>
              <p:cNvPr id="20" name="直接连接符 83030"/>
              <p:cNvSpPr>
                <a:spLocks noChangeShapeType="1"/>
              </p:cNvSpPr>
              <p:nvPr/>
            </p:nvSpPr>
            <p:spPr bwMode="auto">
              <a:xfrm>
                <a:off x="1480" y="234"/>
                <a:ext cx="0" cy="298"/>
              </a:xfrm>
              <a:prstGeom prst="line">
                <a:avLst/>
              </a:prstGeom>
              <a:noFill/>
              <a:ln w="9525">
                <a:solidFill>
                  <a:schemeClr val="hlink"/>
                </a:solidFill>
                <a:round/>
                <a:headEnd/>
                <a:tailEnd/>
              </a:ln>
            </p:spPr>
            <p:txBody>
              <a:bodyPr/>
              <a:lstStyle/>
              <a:p>
                <a:endParaRPr lang="zh-CN" altLang="en-US"/>
              </a:p>
            </p:txBody>
          </p:sp>
          <p:sp>
            <p:nvSpPr>
              <p:cNvPr id="21" name="直接连接符 83031"/>
              <p:cNvSpPr>
                <a:spLocks noChangeShapeType="1"/>
              </p:cNvSpPr>
              <p:nvPr/>
            </p:nvSpPr>
            <p:spPr bwMode="auto">
              <a:xfrm>
                <a:off x="1254" y="252"/>
                <a:ext cx="0" cy="156"/>
              </a:xfrm>
              <a:prstGeom prst="line">
                <a:avLst/>
              </a:prstGeom>
              <a:noFill/>
              <a:ln w="9525">
                <a:solidFill>
                  <a:schemeClr val="hlink"/>
                </a:solidFill>
                <a:round/>
                <a:headEnd/>
                <a:tailEnd/>
              </a:ln>
            </p:spPr>
            <p:txBody>
              <a:bodyPr/>
              <a:lstStyle/>
              <a:p>
                <a:endParaRPr lang="zh-CN" altLang="en-US"/>
              </a:p>
            </p:txBody>
          </p:sp>
          <p:sp>
            <p:nvSpPr>
              <p:cNvPr id="22" name="直接连接符 83032"/>
              <p:cNvSpPr>
                <a:spLocks noChangeShapeType="1"/>
              </p:cNvSpPr>
              <p:nvPr/>
            </p:nvSpPr>
            <p:spPr bwMode="auto">
              <a:xfrm flipH="1" flipV="1">
                <a:off x="1482" y="109"/>
                <a:ext cx="0" cy="27"/>
              </a:xfrm>
              <a:prstGeom prst="line">
                <a:avLst/>
              </a:prstGeom>
              <a:noFill/>
              <a:ln w="9525">
                <a:solidFill>
                  <a:schemeClr val="hlink"/>
                </a:solidFill>
                <a:round/>
                <a:headEnd/>
                <a:tailEnd/>
              </a:ln>
            </p:spPr>
            <p:txBody>
              <a:bodyPr/>
              <a:lstStyle/>
              <a:p>
                <a:endParaRPr lang="zh-CN" altLang="en-US"/>
              </a:p>
            </p:txBody>
          </p:sp>
          <p:sp>
            <p:nvSpPr>
              <p:cNvPr id="23" name="直接连接符 83033"/>
              <p:cNvSpPr>
                <a:spLocks noChangeShapeType="1"/>
              </p:cNvSpPr>
              <p:nvPr/>
            </p:nvSpPr>
            <p:spPr bwMode="auto">
              <a:xfrm>
                <a:off x="1710" y="180"/>
                <a:ext cx="0" cy="96"/>
              </a:xfrm>
              <a:prstGeom prst="line">
                <a:avLst/>
              </a:prstGeom>
              <a:noFill/>
              <a:ln w="9525">
                <a:solidFill>
                  <a:schemeClr val="hlink"/>
                </a:solidFill>
                <a:round/>
                <a:headEnd/>
                <a:tailEnd/>
              </a:ln>
            </p:spPr>
            <p:txBody>
              <a:bodyPr/>
              <a:lstStyle/>
              <a:p>
                <a:endParaRPr lang="zh-CN" altLang="en-US"/>
              </a:p>
            </p:txBody>
          </p:sp>
          <p:sp>
            <p:nvSpPr>
              <p:cNvPr id="24" name="直接连接符 83034"/>
              <p:cNvSpPr>
                <a:spLocks noChangeShapeType="1"/>
              </p:cNvSpPr>
              <p:nvPr/>
            </p:nvSpPr>
            <p:spPr bwMode="auto">
              <a:xfrm flipV="1">
                <a:off x="1710" y="111"/>
                <a:ext cx="0" cy="22"/>
              </a:xfrm>
              <a:prstGeom prst="line">
                <a:avLst/>
              </a:prstGeom>
              <a:noFill/>
              <a:ln w="9525">
                <a:solidFill>
                  <a:schemeClr val="hlink"/>
                </a:solidFill>
                <a:round/>
                <a:headEnd/>
                <a:tailEnd/>
              </a:ln>
            </p:spPr>
            <p:txBody>
              <a:bodyPr/>
              <a:lstStyle/>
              <a:p>
                <a:endParaRPr lang="zh-CN" altLang="en-US"/>
              </a:p>
            </p:txBody>
          </p:sp>
        </p:grpSp>
      </p:grpSp>
      <p:sp>
        <p:nvSpPr>
          <p:cNvPr id="92" name="矩形 83035"/>
          <p:cNvSpPr>
            <a:spLocks noChangeArrowheads="1"/>
          </p:cNvSpPr>
          <p:nvPr/>
        </p:nvSpPr>
        <p:spPr bwMode="auto">
          <a:xfrm>
            <a:off x="0" y="0"/>
            <a:ext cx="608013" cy="4876800"/>
          </a:xfrm>
          <a:prstGeom prst="rect">
            <a:avLst/>
          </a:prstGeom>
          <a:solidFill>
            <a:schemeClr val="accent1"/>
          </a:solidFill>
          <a:ln>
            <a:noFill/>
          </a:ln>
        </p:spPr>
        <p:txBody>
          <a:bodyPr wrap="none" anchor="ct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algn="ctr" eaLnBrk="1" hangingPunct="1">
              <a:defRPr/>
            </a:pPr>
            <a:endParaRPr lang="zh-TW" altLang="en-US" sz="2400" b="0">
              <a:solidFill>
                <a:schemeClr val="tx1"/>
              </a:solidFill>
              <a:latin typeface="Times New Roman" panose="02020603050405020304" pitchFamily="18" charset="0"/>
            </a:endParaRPr>
          </a:p>
        </p:txBody>
      </p:sp>
      <p:pic>
        <p:nvPicPr>
          <p:cNvPr id="93" name="图片 83036" descr="ai logo"/>
          <p:cNvPicPr>
            <a:picLocks noChangeAspect="1" noChangeArrowheads="1"/>
          </p:cNvPicPr>
          <p:nvPr/>
        </p:nvPicPr>
        <p:blipFill>
          <a:blip r:embed="rId2" cstate="print"/>
          <a:srcRect/>
          <a:stretch>
            <a:fillRect/>
          </a:stretch>
        </p:blipFill>
        <p:spPr bwMode="auto">
          <a:xfrm>
            <a:off x="5334000" y="3505200"/>
            <a:ext cx="3810000" cy="3032125"/>
          </a:xfrm>
          <a:prstGeom prst="rect">
            <a:avLst/>
          </a:prstGeom>
          <a:noFill/>
          <a:ln w="9525">
            <a:noFill/>
            <a:miter lim="800000"/>
            <a:headEnd/>
            <a:tailEnd/>
          </a:ln>
        </p:spPr>
      </p:pic>
      <p:sp>
        <p:nvSpPr>
          <p:cNvPr id="94" name="矩形 83037"/>
          <p:cNvSpPr>
            <a:spLocks noChangeArrowheads="1"/>
          </p:cNvSpPr>
          <p:nvPr/>
        </p:nvSpPr>
        <p:spPr bwMode="auto">
          <a:xfrm>
            <a:off x="76200" y="762000"/>
            <a:ext cx="8991600" cy="838200"/>
          </a:xfrm>
          <a:prstGeom prst="rect">
            <a:avLst/>
          </a:prstGeom>
          <a:noFill/>
          <a:ln w="57150">
            <a:solidFill>
              <a:schemeClr val="hlink"/>
            </a:solidFill>
            <a:miter lim="800000"/>
            <a:headEnd/>
            <a:tailEnd/>
          </a:ln>
        </p:spPr>
        <p:txBody>
          <a:bodyPr wrap="none" anchor="ct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algn="ctr" eaLnBrk="1" hangingPunct="1">
              <a:defRPr/>
            </a:pPr>
            <a:endParaRPr lang="zh-CN" altLang="zh-CN" sz="2400" b="0">
              <a:solidFill>
                <a:schemeClr val="tx1"/>
              </a:solidFill>
              <a:latin typeface="Arial" panose="020B0604020202020204" pitchFamily="34" charset="0"/>
              <a:ea typeface="宋体" panose="02010600030101010101" pitchFamily="2" charset="-122"/>
            </a:endParaRPr>
          </a:p>
        </p:txBody>
      </p:sp>
      <p:grpSp>
        <p:nvGrpSpPr>
          <p:cNvPr id="95" name="组合 83038"/>
          <p:cNvGrpSpPr>
            <a:grpSpLocks/>
          </p:cNvGrpSpPr>
          <p:nvPr/>
        </p:nvGrpSpPr>
        <p:grpSpPr bwMode="auto">
          <a:xfrm>
            <a:off x="304800" y="0"/>
            <a:ext cx="3276600" cy="2133600"/>
            <a:chOff x="336" y="0"/>
            <a:chExt cx="2064" cy="1344"/>
          </a:xfrm>
        </p:grpSpPr>
        <p:sp>
          <p:nvSpPr>
            <p:cNvPr id="96" name="矩形 83039"/>
            <p:cNvSpPr>
              <a:spLocks noChangeArrowheads="1"/>
            </p:cNvSpPr>
            <p:nvPr/>
          </p:nvSpPr>
          <p:spPr bwMode="auto">
            <a:xfrm>
              <a:off x="1008" y="672"/>
              <a:ext cx="336" cy="336"/>
            </a:xfrm>
            <a:prstGeom prst="rect">
              <a:avLst/>
            </a:prstGeom>
            <a:no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sp>
          <p:nvSpPr>
            <p:cNvPr id="97" name="矩形 83040"/>
            <p:cNvSpPr>
              <a:spLocks noChangeArrowheads="1"/>
            </p:cNvSpPr>
            <p:nvPr/>
          </p:nvSpPr>
          <p:spPr bwMode="auto">
            <a:xfrm>
              <a:off x="1344" y="1008"/>
              <a:ext cx="336" cy="336"/>
            </a:xfrm>
            <a:prstGeom prst="rect">
              <a:avLst/>
            </a:prstGeom>
            <a:no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sp>
          <p:nvSpPr>
            <p:cNvPr id="98" name="矩形 83041"/>
            <p:cNvSpPr>
              <a:spLocks noChangeArrowheads="1"/>
            </p:cNvSpPr>
            <p:nvPr/>
          </p:nvSpPr>
          <p:spPr bwMode="auto">
            <a:xfrm>
              <a:off x="1728" y="336"/>
              <a:ext cx="336" cy="336"/>
            </a:xfrm>
            <a:prstGeom prst="rect">
              <a:avLst/>
            </a:prstGeom>
            <a:no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sp>
          <p:nvSpPr>
            <p:cNvPr id="99" name="矩形 83042"/>
            <p:cNvSpPr>
              <a:spLocks noChangeArrowheads="1"/>
            </p:cNvSpPr>
            <p:nvPr/>
          </p:nvSpPr>
          <p:spPr bwMode="auto">
            <a:xfrm>
              <a:off x="2064" y="672"/>
              <a:ext cx="336" cy="336"/>
            </a:xfrm>
            <a:prstGeom prst="rect">
              <a:avLst/>
            </a:prstGeom>
            <a:no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sp>
          <p:nvSpPr>
            <p:cNvPr id="100" name="矩形 83043"/>
            <p:cNvSpPr>
              <a:spLocks noChangeArrowheads="1"/>
            </p:cNvSpPr>
            <p:nvPr/>
          </p:nvSpPr>
          <p:spPr bwMode="auto">
            <a:xfrm>
              <a:off x="672" y="336"/>
              <a:ext cx="336" cy="336"/>
            </a:xfrm>
            <a:prstGeom prst="rect">
              <a:avLst/>
            </a:prstGeom>
            <a:no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sp>
          <p:nvSpPr>
            <p:cNvPr id="101" name="矩形 83044"/>
            <p:cNvSpPr>
              <a:spLocks noChangeArrowheads="1"/>
            </p:cNvSpPr>
            <p:nvPr/>
          </p:nvSpPr>
          <p:spPr bwMode="auto">
            <a:xfrm>
              <a:off x="336" y="0"/>
              <a:ext cx="336" cy="336"/>
            </a:xfrm>
            <a:prstGeom prst="rect">
              <a:avLst/>
            </a:prstGeom>
            <a:no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grpSp>
      <p:sp>
        <p:nvSpPr>
          <p:cNvPr id="102" name="矩形 83045"/>
          <p:cNvSpPr>
            <a:spLocks noChangeArrowheads="1"/>
          </p:cNvSpPr>
          <p:nvPr/>
        </p:nvSpPr>
        <p:spPr bwMode="auto">
          <a:xfrm>
            <a:off x="1371600" y="1066800"/>
            <a:ext cx="533400" cy="533400"/>
          </a:xfrm>
          <a:prstGeom prst="rect">
            <a:avLst/>
          </a:prstGeom>
          <a:solidFill>
            <a:schemeClr val="accent2"/>
          </a:solid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sp>
        <p:nvSpPr>
          <p:cNvPr id="103" name="矩形 83046"/>
          <p:cNvSpPr>
            <a:spLocks noChangeArrowheads="1"/>
          </p:cNvSpPr>
          <p:nvPr/>
        </p:nvSpPr>
        <p:spPr bwMode="auto">
          <a:xfrm>
            <a:off x="1905000" y="1600200"/>
            <a:ext cx="533400" cy="533400"/>
          </a:xfrm>
          <a:prstGeom prst="rect">
            <a:avLst/>
          </a:prstGeom>
          <a:solidFill>
            <a:schemeClr val="accent1"/>
          </a:solid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sp>
        <p:nvSpPr>
          <p:cNvPr id="104" name="矩形 83047"/>
          <p:cNvSpPr>
            <a:spLocks noChangeArrowheads="1"/>
          </p:cNvSpPr>
          <p:nvPr/>
        </p:nvSpPr>
        <p:spPr bwMode="auto">
          <a:xfrm>
            <a:off x="2514600" y="533400"/>
            <a:ext cx="533400" cy="533400"/>
          </a:xfrm>
          <a:prstGeom prst="rect">
            <a:avLst/>
          </a:prstGeom>
          <a:solidFill>
            <a:schemeClr val="accent1"/>
          </a:solid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sp>
        <p:nvSpPr>
          <p:cNvPr id="105" name="矩形 83048"/>
          <p:cNvSpPr>
            <a:spLocks noChangeArrowheads="1"/>
          </p:cNvSpPr>
          <p:nvPr/>
        </p:nvSpPr>
        <p:spPr bwMode="auto">
          <a:xfrm>
            <a:off x="3068638" y="1066800"/>
            <a:ext cx="588962" cy="609600"/>
          </a:xfrm>
          <a:prstGeom prst="rect">
            <a:avLst/>
          </a:prstGeom>
          <a:solidFill>
            <a:schemeClr val="bg2"/>
          </a:solid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sp>
        <p:nvSpPr>
          <p:cNvPr id="106" name="矩形 83049"/>
          <p:cNvSpPr>
            <a:spLocks noChangeArrowheads="1"/>
          </p:cNvSpPr>
          <p:nvPr/>
        </p:nvSpPr>
        <p:spPr bwMode="auto">
          <a:xfrm>
            <a:off x="838200" y="533400"/>
            <a:ext cx="533400" cy="533400"/>
          </a:xfrm>
          <a:prstGeom prst="rect">
            <a:avLst/>
          </a:prstGeom>
          <a:solidFill>
            <a:schemeClr val="tx2"/>
          </a:solid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sp>
        <p:nvSpPr>
          <p:cNvPr id="107" name="矩形 83050"/>
          <p:cNvSpPr>
            <a:spLocks noChangeArrowheads="1"/>
          </p:cNvSpPr>
          <p:nvPr/>
        </p:nvSpPr>
        <p:spPr bwMode="auto">
          <a:xfrm>
            <a:off x="304800" y="0"/>
            <a:ext cx="533400" cy="533400"/>
          </a:xfrm>
          <a:prstGeom prst="rect">
            <a:avLst/>
          </a:prstGeom>
          <a:solidFill>
            <a:schemeClr val="bg2"/>
          </a:solid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grpSp>
        <p:nvGrpSpPr>
          <p:cNvPr id="108" name="组合 83051"/>
          <p:cNvGrpSpPr>
            <a:grpSpLocks/>
          </p:cNvGrpSpPr>
          <p:nvPr/>
        </p:nvGrpSpPr>
        <p:grpSpPr bwMode="auto">
          <a:xfrm>
            <a:off x="3048000" y="3352800"/>
            <a:ext cx="3276600" cy="211138"/>
            <a:chOff x="1824" y="2640"/>
            <a:chExt cx="2064" cy="133"/>
          </a:xfrm>
        </p:grpSpPr>
        <p:sp>
          <p:nvSpPr>
            <p:cNvPr id="109" name="直接连接符 83052"/>
            <p:cNvSpPr>
              <a:spLocks noChangeShapeType="1"/>
            </p:cNvSpPr>
            <p:nvPr/>
          </p:nvSpPr>
          <p:spPr bwMode="auto">
            <a:xfrm>
              <a:off x="1824" y="2711"/>
              <a:ext cx="2064" cy="0"/>
            </a:xfrm>
            <a:prstGeom prst="line">
              <a:avLst/>
            </a:prstGeom>
            <a:noFill/>
            <a:ln w="38100">
              <a:solidFill>
                <a:schemeClr val="hlink"/>
              </a:solidFill>
              <a:round/>
              <a:headEnd/>
              <a:tailEnd/>
            </a:ln>
          </p:spPr>
          <p:txBody>
            <a:bodyPr/>
            <a:lstStyle/>
            <a:p>
              <a:endParaRPr lang="zh-CN" altLang="en-US"/>
            </a:p>
          </p:txBody>
        </p:sp>
        <p:sp>
          <p:nvSpPr>
            <p:cNvPr id="110" name="矩形 83053"/>
            <p:cNvSpPr>
              <a:spLocks noChangeArrowheads="1"/>
            </p:cNvSpPr>
            <p:nvPr/>
          </p:nvSpPr>
          <p:spPr bwMode="auto">
            <a:xfrm>
              <a:off x="2592" y="2640"/>
              <a:ext cx="133" cy="133"/>
            </a:xfrm>
            <a:prstGeom prst="rect">
              <a:avLst/>
            </a:prstGeom>
            <a:solidFill>
              <a:schemeClr val="accent2"/>
            </a:solidFill>
            <a:ln w="28575">
              <a:solidFill>
                <a:schemeClr val="hlink"/>
              </a:solidFill>
              <a:miter lim="800000"/>
              <a:headEnd/>
              <a:tailEnd/>
            </a:ln>
          </p:spPr>
          <p:txBody>
            <a:bodyPr wrap="none" anchor="ct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algn="ctr" eaLnBrk="1" hangingPunct="1">
                <a:defRPr/>
              </a:pPr>
              <a:endParaRPr lang="zh-CN" altLang="zh-CN" sz="2400" b="0">
                <a:solidFill>
                  <a:schemeClr val="tx1"/>
                </a:solidFill>
                <a:latin typeface="Arial" panose="020B0604020202020204" pitchFamily="34" charset="0"/>
                <a:ea typeface="宋体" panose="02010600030101010101" pitchFamily="2" charset="-122"/>
              </a:endParaRPr>
            </a:p>
          </p:txBody>
        </p:sp>
        <p:sp>
          <p:nvSpPr>
            <p:cNvPr id="111" name="矩形 83054"/>
            <p:cNvSpPr>
              <a:spLocks noChangeArrowheads="1"/>
            </p:cNvSpPr>
            <p:nvPr/>
          </p:nvSpPr>
          <p:spPr bwMode="auto">
            <a:xfrm>
              <a:off x="2784" y="2640"/>
              <a:ext cx="133" cy="133"/>
            </a:xfrm>
            <a:prstGeom prst="rect">
              <a:avLst/>
            </a:prstGeom>
            <a:solidFill>
              <a:schemeClr val="bg2"/>
            </a:solidFill>
            <a:ln w="28575">
              <a:solidFill>
                <a:schemeClr val="hlink"/>
              </a:solidFill>
              <a:miter lim="800000"/>
              <a:headEnd/>
              <a:tailEnd/>
            </a:ln>
          </p:spPr>
          <p:txBody>
            <a:bodyPr wrap="none" anchor="ct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algn="ctr" eaLnBrk="1" hangingPunct="1">
                <a:defRPr/>
              </a:pPr>
              <a:endParaRPr lang="zh-CN" altLang="zh-CN" sz="2400" b="0">
                <a:solidFill>
                  <a:schemeClr val="tx1"/>
                </a:solidFill>
                <a:latin typeface="Arial" panose="020B0604020202020204" pitchFamily="34" charset="0"/>
                <a:ea typeface="宋体" panose="02010600030101010101" pitchFamily="2" charset="-122"/>
              </a:endParaRPr>
            </a:p>
          </p:txBody>
        </p:sp>
        <p:sp>
          <p:nvSpPr>
            <p:cNvPr id="112" name="矩形 83055"/>
            <p:cNvSpPr>
              <a:spLocks noChangeArrowheads="1"/>
            </p:cNvSpPr>
            <p:nvPr/>
          </p:nvSpPr>
          <p:spPr bwMode="auto">
            <a:xfrm>
              <a:off x="2976" y="2640"/>
              <a:ext cx="133" cy="133"/>
            </a:xfrm>
            <a:prstGeom prst="rect">
              <a:avLst/>
            </a:prstGeom>
            <a:solidFill>
              <a:schemeClr val="accent1"/>
            </a:solidFill>
            <a:ln w="28575">
              <a:solidFill>
                <a:schemeClr val="hlink"/>
              </a:solidFill>
              <a:miter lim="800000"/>
              <a:headEnd/>
              <a:tailEnd/>
            </a:ln>
          </p:spPr>
          <p:txBody>
            <a:bodyPr wrap="none" anchor="ct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algn="ctr" eaLnBrk="1" hangingPunct="1">
                <a:defRPr/>
              </a:pPr>
              <a:endParaRPr lang="zh-CN" altLang="zh-CN" sz="2400" b="0">
                <a:solidFill>
                  <a:schemeClr val="tx1"/>
                </a:solidFill>
                <a:latin typeface="Arial" panose="020B0604020202020204" pitchFamily="34" charset="0"/>
                <a:ea typeface="宋体" panose="02010600030101010101" pitchFamily="2" charset="-122"/>
              </a:endParaRPr>
            </a:p>
          </p:txBody>
        </p:sp>
      </p:grpSp>
      <p:pic>
        <p:nvPicPr>
          <p:cNvPr id="113" name="图片 83056" descr="earth"/>
          <p:cNvPicPr>
            <a:picLocks noChangeAspect="1" noChangeArrowheads="1"/>
          </p:cNvPicPr>
          <p:nvPr/>
        </p:nvPicPr>
        <p:blipFill>
          <a:blip r:embed="rId3" cstate="print">
            <a:clrChange>
              <a:clrFrom>
                <a:srgbClr val="000000"/>
              </a:clrFrom>
              <a:clrTo>
                <a:srgbClr val="000000">
                  <a:alpha val="0"/>
                </a:srgbClr>
              </a:clrTo>
            </a:clrChange>
          </a:blip>
          <a:srcRect/>
          <a:stretch>
            <a:fillRect/>
          </a:stretch>
        </p:blipFill>
        <p:spPr bwMode="auto">
          <a:xfrm>
            <a:off x="7772400" y="609600"/>
            <a:ext cx="914400" cy="854075"/>
          </a:xfrm>
          <a:prstGeom prst="rect">
            <a:avLst/>
          </a:prstGeom>
          <a:noFill/>
          <a:ln w="9525">
            <a:noFill/>
            <a:miter lim="800000"/>
            <a:headEnd/>
            <a:tailEnd/>
          </a:ln>
        </p:spPr>
      </p:pic>
      <p:sp>
        <p:nvSpPr>
          <p:cNvPr id="114" name="矩形 83057"/>
          <p:cNvSpPr>
            <a:spLocks noChangeArrowheads="1"/>
          </p:cNvSpPr>
          <p:nvPr userDrawn="1"/>
        </p:nvSpPr>
        <p:spPr bwMode="auto">
          <a:xfrm>
            <a:off x="0" y="762000"/>
            <a:ext cx="9144000" cy="838200"/>
          </a:xfrm>
          <a:prstGeom prst="rect">
            <a:avLst/>
          </a:prstGeom>
          <a:noFill/>
          <a:ln w="57150">
            <a:solidFill>
              <a:schemeClr val="hlink"/>
            </a:solidFill>
            <a:miter lim="800000"/>
            <a:headEnd/>
            <a:tailEnd/>
          </a:ln>
        </p:spPr>
        <p:txBody>
          <a:bodyPr wrap="none" anchor="ct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algn="ctr" eaLnBrk="1" hangingPunct="1">
              <a:defRPr/>
            </a:pPr>
            <a:endParaRPr lang="zh-CN" altLang="zh-CN" sz="2400" b="0">
              <a:solidFill>
                <a:schemeClr val="tx1"/>
              </a:solidFill>
              <a:latin typeface="Arial" panose="020B0604020202020204" pitchFamily="34" charset="0"/>
              <a:ea typeface="宋体" panose="02010600030101010101" pitchFamily="2" charset="-122"/>
            </a:endParaRPr>
          </a:p>
        </p:txBody>
      </p:sp>
      <p:grpSp>
        <p:nvGrpSpPr>
          <p:cNvPr id="115" name="组合 83058"/>
          <p:cNvGrpSpPr>
            <a:grpSpLocks/>
          </p:cNvGrpSpPr>
          <p:nvPr userDrawn="1"/>
        </p:nvGrpSpPr>
        <p:grpSpPr bwMode="auto">
          <a:xfrm>
            <a:off x="304800" y="0"/>
            <a:ext cx="3276600" cy="2133600"/>
            <a:chOff x="336" y="0"/>
            <a:chExt cx="2064" cy="1344"/>
          </a:xfrm>
        </p:grpSpPr>
        <p:sp>
          <p:nvSpPr>
            <p:cNvPr id="116" name="矩形 83059"/>
            <p:cNvSpPr>
              <a:spLocks noChangeArrowheads="1"/>
            </p:cNvSpPr>
            <p:nvPr/>
          </p:nvSpPr>
          <p:spPr bwMode="auto">
            <a:xfrm>
              <a:off x="1008" y="672"/>
              <a:ext cx="336" cy="336"/>
            </a:xfrm>
            <a:prstGeom prst="rect">
              <a:avLst/>
            </a:prstGeom>
            <a:no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sp>
          <p:nvSpPr>
            <p:cNvPr id="117" name="矩形 83060"/>
            <p:cNvSpPr>
              <a:spLocks noChangeArrowheads="1"/>
            </p:cNvSpPr>
            <p:nvPr/>
          </p:nvSpPr>
          <p:spPr bwMode="auto">
            <a:xfrm>
              <a:off x="1344" y="1008"/>
              <a:ext cx="336" cy="336"/>
            </a:xfrm>
            <a:prstGeom prst="rect">
              <a:avLst/>
            </a:prstGeom>
            <a:no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sp>
          <p:nvSpPr>
            <p:cNvPr id="118" name="矩形 83061"/>
            <p:cNvSpPr>
              <a:spLocks noChangeArrowheads="1"/>
            </p:cNvSpPr>
            <p:nvPr/>
          </p:nvSpPr>
          <p:spPr bwMode="auto">
            <a:xfrm>
              <a:off x="1728" y="336"/>
              <a:ext cx="336" cy="336"/>
            </a:xfrm>
            <a:prstGeom prst="rect">
              <a:avLst/>
            </a:prstGeom>
            <a:no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sp>
          <p:nvSpPr>
            <p:cNvPr id="119" name="矩形 83062"/>
            <p:cNvSpPr>
              <a:spLocks noChangeArrowheads="1"/>
            </p:cNvSpPr>
            <p:nvPr/>
          </p:nvSpPr>
          <p:spPr bwMode="auto">
            <a:xfrm>
              <a:off x="2064" y="672"/>
              <a:ext cx="336" cy="336"/>
            </a:xfrm>
            <a:prstGeom prst="rect">
              <a:avLst/>
            </a:prstGeom>
            <a:no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sp>
          <p:nvSpPr>
            <p:cNvPr id="120" name="矩形 83063"/>
            <p:cNvSpPr>
              <a:spLocks noChangeArrowheads="1"/>
            </p:cNvSpPr>
            <p:nvPr/>
          </p:nvSpPr>
          <p:spPr bwMode="auto">
            <a:xfrm>
              <a:off x="672" y="336"/>
              <a:ext cx="336" cy="336"/>
            </a:xfrm>
            <a:prstGeom prst="rect">
              <a:avLst/>
            </a:prstGeom>
            <a:no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sp>
          <p:nvSpPr>
            <p:cNvPr id="121" name="矩形 83064"/>
            <p:cNvSpPr>
              <a:spLocks noChangeArrowheads="1"/>
            </p:cNvSpPr>
            <p:nvPr/>
          </p:nvSpPr>
          <p:spPr bwMode="auto">
            <a:xfrm>
              <a:off x="336" y="0"/>
              <a:ext cx="336" cy="336"/>
            </a:xfrm>
            <a:prstGeom prst="rect">
              <a:avLst/>
            </a:prstGeom>
            <a:no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grpSp>
      <p:sp>
        <p:nvSpPr>
          <p:cNvPr id="122" name="矩形 83065"/>
          <p:cNvSpPr>
            <a:spLocks noChangeArrowheads="1"/>
          </p:cNvSpPr>
          <p:nvPr userDrawn="1"/>
        </p:nvSpPr>
        <p:spPr bwMode="auto">
          <a:xfrm>
            <a:off x="1371600" y="1066800"/>
            <a:ext cx="533400" cy="533400"/>
          </a:xfrm>
          <a:prstGeom prst="rect">
            <a:avLst/>
          </a:prstGeom>
          <a:solidFill>
            <a:schemeClr val="accent2"/>
          </a:solid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sp>
        <p:nvSpPr>
          <p:cNvPr id="123" name="矩形 83066"/>
          <p:cNvSpPr>
            <a:spLocks noChangeArrowheads="1"/>
          </p:cNvSpPr>
          <p:nvPr userDrawn="1"/>
        </p:nvSpPr>
        <p:spPr bwMode="auto">
          <a:xfrm>
            <a:off x="1905000" y="1600200"/>
            <a:ext cx="533400" cy="533400"/>
          </a:xfrm>
          <a:prstGeom prst="rect">
            <a:avLst/>
          </a:prstGeom>
          <a:solidFill>
            <a:schemeClr val="accent1"/>
          </a:solid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sp>
        <p:nvSpPr>
          <p:cNvPr id="124" name="矩形 83067"/>
          <p:cNvSpPr>
            <a:spLocks noChangeArrowheads="1"/>
          </p:cNvSpPr>
          <p:nvPr userDrawn="1"/>
        </p:nvSpPr>
        <p:spPr bwMode="auto">
          <a:xfrm>
            <a:off x="2514600" y="533400"/>
            <a:ext cx="533400" cy="533400"/>
          </a:xfrm>
          <a:prstGeom prst="rect">
            <a:avLst/>
          </a:prstGeom>
          <a:solidFill>
            <a:schemeClr val="accent1"/>
          </a:solid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sp>
        <p:nvSpPr>
          <p:cNvPr id="125" name="矩形 83068"/>
          <p:cNvSpPr>
            <a:spLocks noChangeArrowheads="1"/>
          </p:cNvSpPr>
          <p:nvPr userDrawn="1"/>
        </p:nvSpPr>
        <p:spPr bwMode="auto">
          <a:xfrm>
            <a:off x="3068638" y="1066800"/>
            <a:ext cx="588962" cy="609600"/>
          </a:xfrm>
          <a:prstGeom prst="rect">
            <a:avLst/>
          </a:prstGeom>
          <a:solidFill>
            <a:schemeClr val="bg2"/>
          </a:solid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sp>
        <p:nvSpPr>
          <p:cNvPr id="126" name="矩形 83069"/>
          <p:cNvSpPr>
            <a:spLocks noChangeArrowheads="1"/>
          </p:cNvSpPr>
          <p:nvPr userDrawn="1"/>
        </p:nvSpPr>
        <p:spPr bwMode="auto">
          <a:xfrm>
            <a:off x="838200" y="533400"/>
            <a:ext cx="533400" cy="533400"/>
          </a:xfrm>
          <a:prstGeom prst="rect">
            <a:avLst/>
          </a:prstGeom>
          <a:solidFill>
            <a:schemeClr val="tx2"/>
          </a:solid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sp>
        <p:nvSpPr>
          <p:cNvPr id="127" name="矩形 83070"/>
          <p:cNvSpPr>
            <a:spLocks noChangeArrowheads="1"/>
          </p:cNvSpPr>
          <p:nvPr userDrawn="1"/>
        </p:nvSpPr>
        <p:spPr bwMode="auto">
          <a:xfrm>
            <a:off x="304800" y="0"/>
            <a:ext cx="533400" cy="533400"/>
          </a:xfrm>
          <a:prstGeom prst="rect">
            <a:avLst/>
          </a:prstGeom>
          <a:solidFill>
            <a:schemeClr val="bg2"/>
          </a:solid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grpSp>
        <p:nvGrpSpPr>
          <p:cNvPr id="128" name="组合 83071"/>
          <p:cNvGrpSpPr>
            <a:grpSpLocks/>
          </p:cNvGrpSpPr>
          <p:nvPr userDrawn="1"/>
        </p:nvGrpSpPr>
        <p:grpSpPr bwMode="auto">
          <a:xfrm>
            <a:off x="3048000" y="3352800"/>
            <a:ext cx="3276600" cy="211138"/>
            <a:chOff x="1824" y="2640"/>
            <a:chExt cx="2064" cy="133"/>
          </a:xfrm>
        </p:grpSpPr>
        <p:sp>
          <p:nvSpPr>
            <p:cNvPr id="129" name="直接连接符 83072"/>
            <p:cNvSpPr>
              <a:spLocks noChangeShapeType="1"/>
            </p:cNvSpPr>
            <p:nvPr/>
          </p:nvSpPr>
          <p:spPr bwMode="auto">
            <a:xfrm>
              <a:off x="1824" y="2711"/>
              <a:ext cx="2064" cy="0"/>
            </a:xfrm>
            <a:prstGeom prst="line">
              <a:avLst/>
            </a:prstGeom>
            <a:noFill/>
            <a:ln w="38100">
              <a:solidFill>
                <a:schemeClr val="hlink"/>
              </a:solidFill>
              <a:round/>
              <a:headEnd/>
              <a:tailEnd/>
            </a:ln>
          </p:spPr>
          <p:txBody>
            <a:bodyPr/>
            <a:lstStyle/>
            <a:p>
              <a:endParaRPr lang="zh-CN" altLang="en-US"/>
            </a:p>
          </p:txBody>
        </p:sp>
        <p:sp>
          <p:nvSpPr>
            <p:cNvPr id="130" name="矩形 83073"/>
            <p:cNvSpPr>
              <a:spLocks noChangeArrowheads="1"/>
            </p:cNvSpPr>
            <p:nvPr/>
          </p:nvSpPr>
          <p:spPr bwMode="auto">
            <a:xfrm>
              <a:off x="2592" y="2640"/>
              <a:ext cx="133" cy="133"/>
            </a:xfrm>
            <a:prstGeom prst="rect">
              <a:avLst/>
            </a:prstGeom>
            <a:solidFill>
              <a:schemeClr val="accent2"/>
            </a:solidFill>
            <a:ln w="28575">
              <a:solidFill>
                <a:schemeClr val="hlink"/>
              </a:solidFill>
              <a:miter lim="800000"/>
              <a:headEnd/>
              <a:tailEnd/>
            </a:ln>
          </p:spPr>
          <p:txBody>
            <a:bodyPr wrap="none" anchor="ct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algn="ctr" eaLnBrk="1" hangingPunct="1">
                <a:defRPr/>
              </a:pPr>
              <a:endParaRPr lang="zh-CN" altLang="zh-CN" sz="2400" b="0">
                <a:solidFill>
                  <a:schemeClr val="tx1"/>
                </a:solidFill>
                <a:latin typeface="Arial" panose="020B0604020202020204" pitchFamily="34" charset="0"/>
                <a:ea typeface="宋体" panose="02010600030101010101" pitchFamily="2" charset="-122"/>
              </a:endParaRPr>
            </a:p>
          </p:txBody>
        </p:sp>
        <p:sp>
          <p:nvSpPr>
            <p:cNvPr id="131" name="矩形 83074"/>
            <p:cNvSpPr>
              <a:spLocks noChangeArrowheads="1"/>
            </p:cNvSpPr>
            <p:nvPr/>
          </p:nvSpPr>
          <p:spPr bwMode="auto">
            <a:xfrm>
              <a:off x="2784" y="2640"/>
              <a:ext cx="133" cy="133"/>
            </a:xfrm>
            <a:prstGeom prst="rect">
              <a:avLst/>
            </a:prstGeom>
            <a:solidFill>
              <a:schemeClr val="bg2"/>
            </a:solidFill>
            <a:ln w="28575">
              <a:solidFill>
                <a:schemeClr val="hlink"/>
              </a:solidFill>
              <a:miter lim="800000"/>
              <a:headEnd/>
              <a:tailEnd/>
            </a:ln>
          </p:spPr>
          <p:txBody>
            <a:bodyPr wrap="none" anchor="ct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algn="ctr" eaLnBrk="1" hangingPunct="1">
                <a:defRPr/>
              </a:pPr>
              <a:endParaRPr lang="zh-CN" altLang="zh-CN" sz="2400" b="0">
                <a:solidFill>
                  <a:schemeClr val="tx1"/>
                </a:solidFill>
                <a:latin typeface="Arial" panose="020B0604020202020204" pitchFamily="34" charset="0"/>
                <a:ea typeface="宋体" panose="02010600030101010101" pitchFamily="2" charset="-122"/>
              </a:endParaRPr>
            </a:p>
          </p:txBody>
        </p:sp>
        <p:sp>
          <p:nvSpPr>
            <p:cNvPr id="132" name="矩形 83075"/>
            <p:cNvSpPr>
              <a:spLocks noChangeArrowheads="1"/>
            </p:cNvSpPr>
            <p:nvPr/>
          </p:nvSpPr>
          <p:spPr bwMode="auto">
            <a:xfrm>
              <a:off x="2976" y="2640"/>
              <a:ext cx="133" cy="133"/>
            </a:xfrm>
            <a:prstGeom prst="rect">
              <a:avLst/>
            </a:prstGeom>
            <a:solidFill>
              <a:schemeClr val="accent1"/>
            </a:solidFill>
            <a:ln w="28575">
              <a:solidFill>
                <a:schemeClr val="hlink"/>
              </a:solidFill>
              <a:miter lim="800000"/>
              <a:headEnd/>
              <a:tailEnd/>
            </a:ln>
          </p:spPr>
          <p:txBody>
            <a:bodyPr wrap="none" anchor="ct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algn="ctr" eaLnBrk="1" hangingPunct="1">
                <a:defRPr/>
              </a:pPr>
              <a:endParaRPr lang="zh-CN" altLang="zh-CN" sz="2400" b="0">
                <a:solidFill>
                  <a:schemeClr val="tx1"/>
                </a:solidFill>
                <a:latin typeface="Arial" panose="020B0604020202020204" pitchFamily="34" charset="0"/>
                <a:ea typeface="宋体" panose="02010600030101010101" pitchFamily="2" charset="-122"/>
              </a:endParaRPr>
            </a:p>
          </p:txBody>
        </p:sp>
      </p:grpSp>
    </p:spTree>
  </p:cSld>
  <p:clrMapOvr>
    <a:masterClrMapping/>
  </p:clrMapOvr>
  <p:transition>
    <p:random/>
  </p:transition>
  <p:hf hdr="0" dt="0"/>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idx="1"/>
          </p:nvPr>
        </p:nvSpPr>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灯片编号占位符 82082"/>
          <p:cNvSpPr>
            <a:spLocks noGrp="1"/>
          </p:cNvSpPr>
          <p:nvPr>
            <p:ph type="sldNum" sz="quarter" idx="10"/>
          </p:nvPr>
        </p:nvSpPr>
        <p:spPr>
          <a:ln/>
        </p:spPr>
        <p:txBody>
          <a:bodyPr/>
          <a:lstStyle>
            <a:lvl1pPr>
              <a:defRPr/>
            </a:lvl1pPr>
          </a:lstStyle>
          <a:p>
            <a:fld id="{5E1AD0F1-CC84-43D9-9426-9E16F77E7C6F}" type="slidenum">
              <a:rPr lang="zh-TW" altLang="en-US"/>
              <a:pPr/>
              <a:t>‹#›</a:t>
            </a:fld>
            <a:endParaRPr lang="zh-TW" altLang="en-US"/>
          </a:p>
        </p:txBody>
      </p:sp>
    </p:spTree>
  </p:cSld>
  <p:clrMapOvr>
    <a:masterClrMapping/>
  </p:clrMapOv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r>
              <a:rPr lang="zh-CN" altLang="en-US" noProof="1"/>
              <a:t>单击此处编辑母版标题样式</a:t>
            </a:r>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noProof="1"/>
              <a:t>单击此处编辑母版文本样式</a:t>
            </a:r>
          </a:p>
        </p:txBody>
      </p:sp>
      <p:sp>
        <p:nvSpPr>
          <p:cNvPr id="4" name="灯片编号占位符 82082"/>
          <p:cNvSpPr>
            <a:spLocks noGrp="1"/>
          </p:cNvSpPr>
          <p:nvPr>
            <p:ph type="sldNum" sz="quarter" idx="10"/>
          </p:nvPr>
        </p:nvSpPr>
        <p:spPr>
          <a:ln/>
        </p:spPr>
        <p:txBody>
          <a:bodyPr/>
          <a:lstStyle>
            <a:lvl1pPr>
              <a:defRPr/>
            </a:lvl1pPr>
          </a:lstStyle>
          <a:p>
            <a:fld id="{CD0C9CC1-4C5E-4065-BF02-A65613C50EC5}" type="slidenum">
              <a:rPr lang="zh-TW" altLang="en-US"/>
              <a:pPr/>
              <a:t>‹#›</a:t>
            </a:fld>
            <a:endParaRPr lang="zh-TW" altLang="en-US"/>
          </a:p>
        </p:txBody>
      </p:sp>
    </p:spTree>
  </p:cSld>
  <p:clrMapOvr>
    <a:masterClrMapping/>
  </p:clrMapOv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sz="half" idx="1"/>
          </p:nvPr>
        </p:nvSpPr>
        <p:spPr>
          <a:xfrm>
            <a:off x="685800" y="1676400"/>
            <a:ext cx="3950049" cy="4776788"/>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4797076" y="1676400"/>
            <a:ext cx="3950049" cy="4776788"/>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灯片编号占位符 82082"/>
          <p:cNvSpPr>
            <a:spLocks noGrp="1"/>
          </p:cNvSpPr>
          <p:nvPr>
            <p:ph type="sldNum" sz="quarter" idx="10"/>
          </p:nvPr>
        </p:nvSpPr>
        <p:spPr>
          <a:ln/>
        </p:spPr>
        <p:txBody>
          <a:bodyPr/>
          <a:lstStyle>
            <a:lvl1pPr>
              <a:defRPr/>
            </a:lvl1pPr>
          </a:lstStyle>
          <a:p>
            <a:fld id="{EC299419-87D1-4589-A080-EE949D75292F}" type="slidenum">
              <a:rPr lang="zh-TW" altLang="en-US"/>
              <a:pPr/>
              <a:t>‹#›</a:t>
            </a:fld>
            <a:endParaRPr lang="zh-TW" altLang="en-US"/>
          </a:p>
        </p:txBody>
      </p:sp>
    </p:spTree>
  </p:cSld>
  <p:clrMapOvr>
    <a:masterClrMapping/>
  </p:clrMapOv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r>
              <a:rPr lang="zh-CN" altLang="en-US" noProof="1"/>
              <a:t>单击此处编辑母版标题样式</a:t>
            </a:r>
          </a:p>
        </p:txBody>
      </p:sp>
      <p:sp>
        <p:nvSpPr>
          <p:cNvPr id="3" name="文本占位符 2"/>
          <p:cNvSpPr>
            <a:spLocks noGrp="1"/>
          </p:cNvSpPr>
          <p:nvPr>
            <p:ph type="body" idx="1"/>
          </p:nvPr>
        </p:nvSpPr>
        <p:spPr>
          <a:xfrm>
            <a:off x="890081" y="1778438"/>
            <a:ext cx="3655181" cy="823912"/>
          </a:xfrm>
        </p:spPr>
        <p:txBody>
          <a:bodyPr anchor="ctr"/>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noProof="1"/>
              <a:t>单击此处编辑母版文本样式</a:t>
            </a:r>
          </a:p>
        </p:txBody>
      </p:sp>
      <p:sp>
        <p:nvSpPr>
          <p:cNvPr id="4" name="内容占位符 3"/>
          <p:cNvSpPr>
            <a:spLocks noGrp="1"/>
          </p:cNvSpPr>
          <p:nvPr>
            <p:ph sz="half" idx="2"/>
          </p:nvPr>
        </p:nvSpPr>
        <p:spPr>
          <a:xfrm>
            <a:off x="890081" y="2665379"/>
            <a:ext cx="3655181" cy="3524284"/>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文本占位符 4"/>
          <p:cNvSpPr>
            <a:spLocks noGrp="1"/>
          </p:cNvSpPr>
          <p:nvPr>
            <p:ph type="body" sz="quarter" idx="3"/>
          </p:nvPr>
        </p:nvSpPr>
        <p:spPr>
          <a:xfrm>
            <a:off x="4692704" y="1778438"/>
            <a:ext cx="3673182" cy="823912"/>
          </a:xfrm>
        </p:spPr>
        <p:txBody>
          <a:bodyPr anchor="ctr"/>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noProof="1"/>
              <a:t>单击此处编辑母版文本样式</a:t>
            </a:r>
          </a:p>
        </p:txBody>
      </p:sp>
      <p:sp>
        <p:nvSpPr>
          <p:cNvPr id="6" name="内容占位符 5"/>
          <p:cNvSpPr>
            <a:spLocks noGrp="1"/>
          </p:cNvSpPr>
          <p:nvPr>
            <p:ph sz="quarter" idx="4"/>
          </p:nvPr>
        </p:nvSpPr>
        <p:spPr>
          <a:xfrm>
            <a:off x="4692704" y="2665379"/>
            <a:ext cx="3673182" cy="3524284"/>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7" name="灯片编号占位符 82082"/>
          <p:cNvSpPr>
            <a:spLocks noGrp="1"/>
          </p:cNvSpPr>
          <p:nvPr>
            <p:ph type="sldNum" sz="quarter" idx="10"/>
          </p:nvPr>
        </p:nvSpPr>
        <p:spPr>
          <a:ln/>
        </p:spPr>
        <p:txBody>
          <a:bodyPr/>
          <a:lstStyle>
            <a:lvl1pPr>
              <a:defRPr/>
            </a:lvl1pPr>
          </a:lstStyle>
          <a:p>
            <a:fld id="{B3FF7B5C-4441-4DBA-991F-D18F5E4680CC}" type="slidenum">
              <a:rPr lang="zh-TW" altLang="en-US"/>
              <a:pPr/>
              <a:t>‹#›</a:t>
            </a:fld>
            <a:endParaRPr lang="zh-TW" altLang="en-US"/>
          </a:p>
        </p:txBody>
      </p:sp>
    </p:spTree>
  </p:cSld>
  <p:clrMapOvr>
    <a:masterClrMapping/>
  </p:clrMapOv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灯片编号占位符 82082"/>
          <p:cNvSpPr>
            <a:spLocks noGrp="1"/>
          </p:cNvSpPr>
          <p:nvPr>
            <p:ph type="sldNum" sz="quarter" idx="10"/>
          </p:nvPr>
        </p:nvSpPr>
        <p:spPr>
          <a:ln/>
        </p:spPr>
        <p:txBody>
          <a:bodyPr/>
          <a:lstStyle>
            <a:lvl1pPr>
              <a:defRPr/>
            </a:lvl1pPr>
          </a:lstStyle>
          <a:p>
            <a:fld id="{6C261FDB-9304-4CE4-BB67-F09BBD5B3CFB}" type="slidenum">
              <a:rPr lang="zh-TW" altLang="en-US"/>
              <a:pPr/>
              <a:t>‹#›</a:t>
            </a:fld>
            <a:endParaRPr lang="zh-TW" altLang="en-US"/>
          </a:p>
        </p:txBody>
      </p:sp>
    </p:spTree>
  </p:cSld>
  <p:clrMapOvr>
    <a:masterClrMapping/>
  </p:clrMapOvr>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灯片编号占位符 82082"/>
          <p:cNvSpPr>
            <a:spLocks noGrp="1"/>
          </p:cNvSpPr>
          <p:nvPr>
            <p:ph type="sldNum" sz="quarter" idx="10"/>
          </p:nvPr>
        </p:nvSpPr>
        <p:spPr>
          <a:ln/>
        </p:spPr>
        <p:txBody>
          <a:bodyPr/>
          <a:lstStyle>
            <a:lvl1pPr>
              <a:defRPr/>
            </a:lvl1pPr>
          </a:lstStyle>
          <a:p>
            <a:fld id="{F91FDBF6-CEBC-4F64-9764-F0BD5B49C9B9}" type="slidenum">
              <a:rPr lang="zh-TW" altLang="en-US"/>
              <a:pPr/>
              <a:t>‹#›</a:t>
            </a:fld>
            <a:endParaRPr lang="zh-TW" altLang="en-US"/>
          </a:p>
        </p:txBody>
      </p:sp>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r>
              <a:rPr lang="zh-CN" altLang="en-US" noProof="1"/>
              <a:t>单击此处编辑母版标题样式</a:t>
            </a:r>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noProof="1"/>
              <a:t>单击此处编辑母版文本样式</a:t>
            </a:r>
          </a:p>
        </p:txBody>
      </p:sp>
      <p:sp>
        <p:nvSpPr>
          <p:cNvPr id="4" name="灯片编号占位符 82082"/>
          <p:cNvSpPr>
            <a:spLocks noGrp="1"/>
          </p:cNvSpPr>
          <p:nvPr>
            <p:ph type="sldNum" sz="quarter" idx="10"/>
          </p:nvPr>
        </p:nvSpPr>
        <p:spPr>
          <a:ln/>
        </p:spPr>
        <p:txBody>
          <a:bodyPr/>
          <a:lstStyle>
            <a:lvl1pPr>
              <a:defRPr/>
            </a:lvl1pPr>
          </a:lstStyle>
          <a:p>
            <a:fld id="{E2F48257-C409-4368-9DAF-5E32200A5A5B}" type="slidenum">
              <a:rPr lang="zh-TW" altLang="en-US"/>
              <a:pPr/>
              <a:t>‹#›</a:t>
            </a:fld>
            <a:endParaRPr lang="zh-TW" altLang="en-US"/>
          </a:p>
        </p:txBody>
      </p:sp>
    </p:spTree>
  </p:cSld>
  <p:clrMapOvr>
    <a:masterClrMapping/>
  </p:clrMapOvr>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noProof="1"/>
              <a:t>单击此处编辑母版标题样式</a:t>
            </a:r>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noProof="1"/>
              <a:t>单击此处编辑母版文本样式</a:t>
            </a:r>
          </a:p>
        </p:txBody>
      </p:sp>
      <p:sp>
        <p:nvSpPr>
          <p:cNvPr id="5" name="灯片编号占位符 82082"/>
          <p:cNvSpPr>
            <a:spLocks noGrp="1"/>
          </p:cNvSpPr>
          <p:nvPr>
            <p:ph type="sldNum" sz="quarter" idx="10"/>
          </p:nvPr>
        </p:nvSpPr>
        <p:spPr>
          <a:ln/>
        </p:spPr>
        <p:txBody>
          <a:bodyPr/>
          <a:lstStyle>
            <a:lvl1pPr>
              <a:defRPr/>
            </a:lvl1pPr>
          </a:lstStyle>
          <a:p>
            <a:fld id="{3085C1C9-B128-4CF2-9295-43ADD84FF0E5}" type="slidenum">
              <a:rPr lang="zh-TW" altLang="en-US"/>
              <a:pPr/>
              <a:t>‹#›</a:t>
            </a:fld>
            <a:endParaRPr lang="zh-TW" altLang="en-US"/>
          </a:p>
        </p:txBody>
      </p:sp>
    </p:spTree>
  </p:cSld>
  <p:clrMapOvr>
    <a:masterClrMapping/>
  </p:clrMapOvr>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r>
              <a:rPr lang="zh-CN" altLang="en-US" noProof="1"/>
              <a:t>单击此处编辑母版标题样式</a:t>
            </a:r>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zh-CN" altLang="en-US"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noProof="1"/>
              <a:t>单击此处编辑母版文本样式</a:t>
            </a:r>
          </a:p>
        </p:txBody>
      </p:sp>
      <p:sp>
        <p:nvSpPr>
          <p:cNvPr id="5" name="灯片编号占位符 82082"/>
          <p:cNvSpPr>
            <a:spLocks noGrp="1"/>
          </p:cNvSpPr>
          <p:nvPr>
            <p:ph type="sldNum" sz="quarter" idx="10"/>
          </p:nvPr>
        </p:nvSpPr>
        <p:spPr>
          <a:ln/>
        </p:spPr>
        <p:txBody>
          <a:bodyPr/>
          <a:lstStyle>
            <a:lvl1pPr>
              <a:defRPr/>
            </a:lvl1pPr>
          </a:lstStyle>
          <a:p>
            <a:fld id="{8CD3A291-3B32-4D93-8A79-921F7C8CEC3A}" type="slidenum">
              <a:rPr lang="zh-TW" altLang="en-US"/>
              <a:pPr/>
              <a:t>‹#›</a:t>
            </a:fld>
            <a:endParaRPr lang="zh-TW" altLang="en-US"/>
          </a:p>
        </p:txBody>
      </p:sp>
    </p:spTree>
  </p:cSld>
  <p:clrMapOvr>
    <a:masterClrMapping/>
  </p:clrMapOvr>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灯片编号占位符 82082"/>
          <p:cNvSpPr>
            <a:spLocks noGrp="1"/>
          </p:cNvSpPr>
          <p:nvPr>
            <p:ph type="sldNum" sz="quarter" idx="10"/>
          </p:nvPr>
        </p:nvSpPr>
        <p:spPr>
          <a:ln/>
        </p:spPr>
        <p:txBody>
          <a:bodyPr/>
          <a:lstStyle>
            <a:lvl1pPr>
              <a:defRPr/>
            </a:lvl1pPr>
          </a:lstStyle>
          <a:p>
            <a:fld id="{D3EEE312-638D-42DC-8B7A-EAD1227E897F}" type="slidenum">
              <a:rPr lang="zh-TW" altLang="en-US"/>
              <a:pPr/>
              <a:t>‹#›</a:t>
            </a:fld>
            <a:endParaRPr lang="zh-TW" altLang="en-US"/>
          </a:p>
        </p:txBody>
      </p:sp>
    </p:spTree>
  </p:cSld>
  <p:clrMapOvr>
    <a:masterClrMapping/>
  </p:clrMapOvr>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35379" y="228600"/>
            <a:ext cx="2049860" cy="6224588"/>
          </a:xfrm>
        </p:spPr>
        <p:txBody>
          <a:bodyPr vert="eaVert"/>
          <a:lstStyle/>
          <a:p>
            <a:r>
              <a:rPr lang="zh-CN" altLang="en-US" noProof="1"/>
              <a:t>单击此处编辑母版标题样式</a:t>
            </a:r>
          </a:p>
        </p:txBody>
      </p:sp>
      <p:sp>
        <p:nvSpPr>
          <p:cNvPr id="3" name="竖排文字占位符 2"/>
          <p:cNvSpPr>
            <a:spLocks noGrp="1"/>
          </p:cNvSpPr>
          <p:nvPr>
            <p:ph type="body" orient="vert" idx="1"/>
          </p:nvPr>
        </p:nvSpPr>
        <p:spPr>
          <a:xfrm>
            <a:off x="685800" y="228600"/>
            <a:ext cx="6030746" cy="6224588"/>
          </a:xfr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灯片编号占位符 82082"/>
          <p:cNvSpPr>
            <a:spLocks noGrp="1"/>
          </p:cNvSpPr>
          <p:nvPr>
            <p:ph type="sldNum" sz="quarter" idx="10"/>
          </p:nvPr>
        </p:nvSpPr>
        <p:spPr>
          <a:ln/>
        </p:spPr>
        <p:txBody>
          <a:bodyPr/>
          <a:lstStyle>
            <a:lvl1pPr>
              <a:defRPr/>
            </a:lvl1pPr>
          </a:lstStyle>
          <a:p>
            <a:fld id="{DBC32644-D2E5-4A00-B53A-A1815E840875}" type="slidenum">
              <a:rPr lang="zh-TW" altLang="en-US"/>
              <a:pPr/>
              <a:t>‹#›</a:t>
            </a:fld>
            <a:endParaRPr lang="zh-TW" altLang="en-US"/>
          </a:p>
        </p:txBody>
      </p:sp>
    </p:spTree>
  </p:cSld>
  <p:clrMapOvr>
    <a:masterClrMapping/>
  </p:clrMapOvr>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showMasterPhAnim="0" type="title">
  <p:cSld name="标题幻灯片">
    <p:spTree>
      <p:nvGrpSpPr>
        <p:cNvPr id="1" name=""/>
        <p:cNvGrpSpPr/>
        <p:nvPr/>
      </p:nvGrpSpPr>
      <p:grpSpPr>
        <a:xfrm>
          <a:off x="0" y="0"/>
          <a:ext cx="0" cy="0"/>
          <a:chOff x="0" y="0"/>
          <a:chExt cx="0" cy="0"/>
        </a:xfrm>
      </p:grpSpPr>
      <p:sp>
        <p:nvSpPr>
          <p:cNvPr id="2" name="矩形 82945"/>
          <p:cNvSpPr>
            <a:spLocks noChangeArrowheads="1"/>
          </p:cNvSpPr>
          <p:nvPr/>
        </p:nvSpPr>
        <p:spPr bwMode="auto">
          <a:xfrm>
            <a:off x="1752600" y="1600200"/>
            <a:ext cx="7391400" cy="5257800"/>
          </a:xfrm>
          <a:prstGeom prst="rect">
            <a:avLst/>
          </a:prstGeom>
          <a:gradFill rotWithShape="0">
            <a:gsLst>
              <a:gs pos="0">
                <a:schemeClr val="bg2"/>
              </a:gs>
              <a:gs pos="50000">
                <a:schemeClr val="bg1"/>
              </a:gs>
              <a:gs pos="100000">
                <a:schemeClr val="bg2"/>
              </a:gs>
            </a:gsLst>
            <a:lin ang="2700000" scaled="1"/>
          </a:gradFill>
          <a:ln>
            <a:noFill/>
          </a:ln>
        </p:spPr>
        <p:txBody>
          <a:bodyPr/>
          <a:lstStyle/>
          <a:p>
            <a:pPr eaLnBrk="1" hangingPunct="1">
              <a:defRPr/>
            </a:pPr>
            <a:endParaRPr lang="zh-CN" altLang="en-US"/>
          </a:p>
        </p:txBody>
      </p:sp>
      <p:sp>
        <p:nvSpPr>
          <p:cNvPr id="3" name="矩形 82946"/>
          <p:cNvSpPr>
            <a:spLocks noChangeArrowheads="1"/>
          </p:cNvSpPr>
          <p:nvPr/>
        </p:nvSpPr>
        <p:spPr bwMode="auto">
          <a:xfrm>
            <a:off x="6858000" y="931863"/>
            <a:ext cx="1828800" cy="182562"/>
          </a:xfrm>
          <a:prstGeom prst="rect">
            <a:avLst/>
          </a:prstGeom>
          <a:solidFill>
            <a:schemeClr val="folHlink"/>
          </a:solidFill>
          <a:ln>
            <a:noFill/>
          </a:ln>
        </p:spPr>
        <p:txBody>
          <a:bodyPr wrap="none" anchor="ct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algn="ctr" eaLnBrk="1" hangingPunct="1">
              <a:defRPr/>
            </a:pPr>
            <a:endParaRPr lang="zh-TW" altLang="en-US" sz="2400" b="0">
              <a:solidFill>
                <a:schemeClr val="tx1"/>
              </a:solidFill>
              <a:latin typeface="Times New Roman" panose="02020603050405020304" pitchFamily="18" charset="0"/>
            </a:endParaRPr>
          </a:p>
        </p:txBody>
      </p:sp>
      <p:sp>
        <p:nvSpPr>
          <p:cNvPr id="4" name="直接连接符 82947"/>
          <p:cNvSpPr>
            <a:spLocks noChangeShapeType="1"/>
          </p:cNvSpPr>
          <p:nvPr/>
        </p:nvSpPr>
        <p:spPr bwMode="auto">
          <a:xfrm>
            <a:off x="381000" y="1008063"/>
            <a:ext cx="8305800" cy="0"/>
          </a:xfrm>
          <a:prstGeom prst="line">
            <a:avLst/>
          </a:prstGeom>
          <a:noFill/>
          <a:ln w="19050">
            <a:solidFill>
              <a:schemeClr val="bg2"/>
            </a:solidFill>
            <a:round/>
            <a:headEnd/>
            <a:tailEnd/>
          </a:ln>
        </p:spPr>
        <p:txBody>
          <a:bodyPr/>
          <a:lstStyle/>
          <a:p>
            <a:endParaRPr lang="zh-CN" altLang="en-US"/>
          </a:p>
        </p:txBody>
      </p:sp>
      <p:grpSp>
        <p:nvGrpSpPr>
          <p:cNvPr id="5" name="组合 82948"/>
          <p:cNvGrpSpPr>
            <a:grpSpLocks/>
          </p:cNvGrpSpPr>
          <p:nvPr/>
        </p:nvGrpSpPr>
        <p:grpSpPr bwMode="auto">
          <a:xfrm>
            <a:off x="17463" y="-58738"/>
            <a:ext cx="9126537" cy="1658938"/>
            <a:chOff x="0" y="-9"/>
            <a:chExt cx="5760" cy="1045"/>
          </a:xfrm>
        </p:grpSpPr>
        <p:sp>
          <p:nvSpPr>
            <p:cNvPr id="6" name="任意多边形 82949"/>
            <p:cNvSpPr>
              <a:spLocks noChangeArrowheads="1"/>
            </p:cNvSpPr>
            <p:nvPr userDrawn="1"/>
          </p:nvSpPr>
          <p:spPr bwMode="auto">
            <a:xfrm>
              <a:off x="0" y="4"/>
              <a:ext cx="5760" cy="1032"/>
            </a:xfrm>
            <a:custGeom>
              <a:avLst/>
              <a:gdLst>
                <a:gd name="T0" fmla="*/ 8131 w 4848"/>
                <a:gd name="T1" fmla="*/ 5889 h 432"/>
                <a:gd name="T2" fmla="*/ 0 w 4848"/>
                <a:gd name="T3" fmla="*/ 5889 h 432"/>
                <a:gd name="T4" fmla="*/ 0 w 4848"/>
                <a:gd name="T5" fmla="*/ 0 h 432"/>
                <a:gd name="T6" fmla="*/ 8131 w 4848"/>
                <a:gd name="T7" fmla="*/ 0 h 432"/>
                <a:gd name="T8" fmla="*/ 8131 w 4848"/>
                <a:gd name="T9" fmla="*/ 5889 h 43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848" h="432">
                  <a:moveTo>
                    <a:pt x="4848" y="432"/>
                  </a:moveTo>
                  <a:lnTo>
                    <a:pt x="0" y="432"/>
                  </a:lnTo>
                  <a:lnTo>
                    <a:pt x="0" y="0"/>
                  </a:lnTo>
                  <a:lnTo>
                    <a:pt x="4848" y="0"/>
                  </a:lnTo>
                  <a:lnTo>
                    <a:pt x="4848" y="432"/>
                  </a:lnTo>
                  <a:close/>
                </a:path>
              </a:pathLst>
            </a:custGeom>
            <a:solidFill>
              <a:schemeClr val="hlink"/>
            </a:solidFill>
            <a:ln w="9525">
              <a:noFill/>
              <a:round/>
              <a:headEnd/>
              <a:tailEnd/>
            </a:ln>
          </p:spPr>
          <p:txBody>
            <a:bodyPr/>
            <a:lstStyle/>
            <a:p>
              <a:endParaRPr lang="zh-CN" altLang="en-US"/>
            </a:p>
          </p:txBody>
        </p:sp>
        <p:grpSp>
          <p:nvGrpSpPr>
            <p:cNvPr id="7" name="组合 82950"/>
            <p:cNvGrpSpPr>
              <a:grpSpLocks/>
            </p:cNvGrpSpPr>
            <p:nvPr userDrawn="1"/>
          </p:nvGrpSpPr>
          <p:grpSpPr bwMode="auto">
            <a:xfrm>
              <a:off x="333" y="-9"/>
              <a:ext cx="5176" cy="1044"/>
              <a:chOff x="333" y="-9"/>
              <a:chExt cx="5176" cy="1044"/>
            </a:xfrm>
          </p:grpSpPr>
          <p:sp>
            <p:nvSpPr>
              <p:cNvPr id="36" name="任意多边形 82951"/>
              <p:cNvSpPr>
                <a:spLocks noChangeArrowheads="1"/>
              </p:cNvSpPr>
              <p:nvPr userDrawn="1"/>
            </p:nvSpPr>
            <p:spPr bwMode="auto">
              <a:xfrm>
                <a:off x="3230" y="949"/>
                <a:ext cx="17" cy="20"/>
              </a:xfrm>
              <a:custGeom>
                <a:avLst/>
                <a:gdLst>
                  <a:gd name="T0" fmla="*/ 8 w 15"/>
                  <a:gd name="T1" fmla="*/ 8 h 23"/>
                  <a:gd name="T2" fmla="*/ 22 w 15"/>
                  <a:gd name="T3" fmla="*/ 3 h 23"/>
                  <a:gd name="T4" fmla="*/ 19 w 15"/>
                  <a:gd name="T5" fmla="*/ 11 h 23"/>
                  <a:gd name="T6" fmla="*/ 8 w 15"/>
                  <a:gd name="T7" fmla="*/ 8 h 2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5" h="23">
                    <a:moveTo>
                      <a:pt x="5" y="11"/>
                    </a:moveTo>
                    <a:cubicBezTo>
                      <a:pt x="2" y="1"/>
                      <a:pt x="7" y="0"/>
                      <a:pt x="15" y="5"/>
                    </a:cubicBezTo>
                    <a:cubicBezTo>
                      <a:pt x="14" y="9"/>
                      <a:pt x="15" y="13"/>
                      <a:pt x="13" y="17"/>
                    </a:cubicBezTo>
                    <a:cubicBezTo>
                      <a:pt x="9" y="23"/>
                      <a:pt x="0" y="16"/>
                      <a:pt x="5" y="11"/>
                    </a:cubicBezTo>
                    <a:close/>
                  </a:path>
                </a:pathLst>
              </a:custGeom>
              <a:solidFill>
                <a:schemeClr val="folHlink"/>
              </a:solidFill>
              <a:ln w="9525">
                <a:noFill/>
                <a:round/>
                <a:headEnd/>
                <a:tailEnd/>
              </a:ln>
            </p:spPr>
            <p:txBody>
              <a:bodyPr/>
              <a:lstStyle/>
              <a:p>
                <a:endParaRPr lang="zh-CN" altLang="en-US"/>
              </a:p>
            </p:txBody>
          </p:sp>
          <p:sp>
            <p:nvSpPr>
              <p:cNvPr id="37" name="任意多边形 82952"/>
              <p:cNvSpPr>
                <a:spLocks noChangeArrowheads="1"/>
              </p:cNvSpPr>
              <p:nvPr userDrawn="1"/>
            </p:nvSpPr>
            <p:spPr bwMode="auto">
              <a:xfrm>
                <a:off x="3406" y="1015"/>
                <a:ext cx="21" cy="20"/>
              </a:xfrm>
              <a:custGeom>
                <a:avLst/>
                <a:gdLst>
                  <a:gd name="T0" fmla="*/ 3 w 20"/>
                  <a:gd name="T1" fmla="*/ 9 h 23"/>
                  <a:gd name="T2" fmla="*/ 14 w 20"/>
                  <a:gd name="T3" fmla="*/ 3 h 23"/>
                  <a:gd name="T4" fmla="*/ 7 w 20"/>
                  <a:gd name="T5" fmla="*/ 13 h 23"/>
                  <a:gd name="T6" fmla="*/ 3 w 20"/>
                  <a:gd name="T7" fmla="*/ 9 h 2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 h="23">
                    <a:moveTo>
                      <a:pt x="3" y="13"/>
                    </a:moveTo>
                    <a:cubicBezTo>
                      <a:pt x="0" y="5"/>
                      <a:pt x="2" y="0"/>
                      <a:pt x="11" y="3"/>
                    </a:cubicBezTo>
                    <a:cubicBezTo>
                      <a:pt x="16" y="10"/>
                      <a:pt x="20" y="23"/>
                      <a:pt x="7" y="19"/>
                    </a:cubicBezTo>
                    <a:cubicBezTo>
                      <a:pt x="6" y="17"/>
                      <a:pt x="3" y="13"/>
                      <a:pt x="3" y="13"/>
                    </a:cubicBezTo>
                    <a:close/>
                  </a:path>
                </a:pathLst>
              </a:custGeom>
              <a:solidFill>
                <a:schemeClr val="folHlink"/>
              </a:solidFill>
              <a:ln w="9525">
                <a:noFill/>
                <a:round/>
                <a:headEnd/>
                <a:tailEnd/>
              </a:ln>
            </p:spPr>
            <p:txBody>
              <a:bodyPr/>
              <a:lstStyle/>
              <a:p>
                <a:endParaRPr lang="zh-CN" altLang="en-US"/>
              </a:p>
            </p:txBody>
          </p:sp>
          <p:sp>
            <p:nvSpPr>
              <p:cNvPr id="38" name="任意多边形 82953"/>
              <p:cNvSpPr>
                <a:spLocks noChangeArrowheads="1"/>
              </p:cNvSpPr>
              <p:nvPr userDrawn="1"/>
            </p:nvSpPr>
            <p:spPr bwMode="auto">
              <a:xfrm>
                <a:off x="2909" y="908"/>
                <a:ext cx="31" cy="34"/>
              </a:xfrm>
              <a:custGeom>
                <a:avLst/>
                <a:gdLst>
                  <a:gd name="T0" fmla="*/ 19 w 30"/>
                  <a:gd name="T1" fmla="*/ 18 h 42"/>
                  <a:gd name="T2" fmla="*/ 8 w 30"/>
                  <a:gd name="T3" fmla="*/ 11 h 42"/>
                  <a:gd name="T4" fmla="*/ 0 w 30"/>
                  <a:gd name="T5" fmla="*/ 5 h 42"/>
                  <a:gd name="T6" fmla="*/ 19 w 30"/>
                  <a:gd name="T7" fmla="*/ 2 h 42"/>
                  <a:gd name="T8" fmla="*/ 33 w 30"/>
                  <a:gd name="T9" fmla="*/ 12 h 42"/>
                  <a:gd name="T10" fmla="*/ 31 w 30"/>
                  <a:gd name="T11" fmla="*/ 16 h 42"/>
                  <a:gd name="T12" fmla="*/ 19 w 30"/>
                  <a:gd name="T13" fmla="*/ 18 h 4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0" h="42">
                    <a:moveTo>
                      <a:pt x="16" y="33"/>
                    </a:moveTo>
                    <a:cubicBezTo>
                      <a:pt x="3" y="20"/>
                      <a:pt x="15" y="34"/>
                      <a:pt x="8" y="21"/>
                    </a:cubicBezTo>
                    <a:cubicBezTo>
                      <a:pt x="6" y="17"/>
                      <a:pt x="0" y="9"/>
                      <a:pt x="0" y="9"/>
                    </a:cubicBezTo>
                    <a:cubicBezTo>
                      <a:pt x="5" y="1"/>
                      <a:pt x="7" y="0"/>
                      <a:pt x="16" y="3"/>
                    </a:cubicBezTo>
                    <a:cubicBezTo>
                      <a:pt x="25" y="16"/>
                      <a:pt x="10" y="16"/>
                      <a:pt x="30" y="23"/>
                    </a:cubicBezTo>
                    <a:cubicBezTo>
                      <a:pt x="29" y="26"/>
                      <a:pt x="30" y="29"/>
                      <a:pt x="28" y="31"/>
                    </a:cubicBezTo>
                    <a:cubicBezTo>
                      <a:pt x="15" y="42"/>
                      <a:pt x="16" y="38"/>
                      <a:pt x="16" y="33"/>
                    </a:cubicBezTo>
                    <a:close/>
                  </a:path>
                </a:pathLst>
              </a:custGeom>
              <a:solidFill>
                <a:schemeClr val="folHlink"/>
              </a:solidFill>
              <a:ln w="9525">
                <a:noFill/>
                <a:round/>
                <a:headEnd/>
                <a:tailEnd/>
              </a:ln>
            </p:spPr>
            <p:txBody>
              <a:bodyPr/>
              <a:lstStyle/>
              <a:p>
                <a:endParaRPr lang="zh-CN" altLang="en-US"/>
              </a:p>
            </p:txBody>
          </p:sp>
          <p:sp>
            <p:nvSpPr>
              <p:cNvPr id="39" name="任意多边形 82954"/>
              <p:cNvSpPr>
                <a:spLocks noChangeArrowheads="1"/>
              </p:cNvSpPr>
              <p:nvPr userDrawn="1"/>
            </p:nvSpPr>
            <p:spPr bwMode="auto">
              <a:xfrm>
                <a:off x="2551" y="940"/>
                <a:ext cx="25" cy="12"/>
              </a:xfrm>
              <a:custGeom>
                <a:avLst/>
                <a:gdLst>
                  <a:gd name="T0" fmla="*/ 15 w 25"/>
                  <a:gd name="T1" fmla="*/ 7 h 16"/>
                  <a:gd name="T2" fmla="*/ 3 w 25"/>
                  <a:gd name="T3" fmla="*/ 4 h 16"/>
                  <a:gd name="T4" fmla="*/ 15 w 25"/>
                  <a:gd name="T5" fmla="*/ 0 h 16"/>
                  <a:gd name="T6" fmla="*/ 15 w 25"/>
                  <a:gd name="T7" fmla="*/ 7 h 1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5" h="16">
                    <a:moveTo>
                      <a:pt x="15" y="16"/>
                    </a:moveTo>
                    <a:cubicBezTo>
                      <a:pt x="10" y="15"/>
                      <a:pt x="0" y="12"/>
                      <a:pt x="3" y="8"/>
                    </a:cubicBezTo>
                    <a:cubicBezTo>
                      <a:pt x="6" y="4"/>
                      <a:pt x="15" y="0"/>
                      <a:pt x="15" y="0"/>
                    </a:cubicBezTo>
                    <a:cubicBezTo>
                      <a:pt x="17" y="3"/>
                      <a:pt x="25" y="16"/>
                      <a:pt x="15" y="16"/>
                    </a:cubicBezTo>
                    <a:close/>
                  </a:path>
                </a:pathLst>
              </a:custGeom>
              <a:solidFill>
                <a:schemeClr val="folHlink"/>
              </a:solidFill>
              <a:ln w="9525">
                <a:noFill/>
                <a:round/>
                <a:headEnd/>
                <a:tailEnd/>
              </a:ln>
            </p:spPr>
            <p:txBody>
              <a:bodyPr/>
              <a:lstStyle/>
              <a:p>
                <a:endParaRPr lang="zh-CN" altLang="en-US"/>
              </a:p>
            </p:txBody>
          </p:sp>
          <p:sp>
            <p:nvSpPr>
              <p:cNvPr id="40" name="任意多边形 82955"/>
              <p:cNvSpPr>
                <a:spLocks noChangeArrowheads="1"/>
              </p:cNvSpPr>
              <p:nvPr userDrawn="1"/>
            </p:nvSpPr>
            <p:spPr bwMode="auto">
              <a:xfrm>
                <a:off x="2443" y="954"/>
                <a:ext cx="65" cy="39"/>
              </a:xfrm>
              <a:custGeom>
                <a:avLst/>
                <a:gdLst>
                  <a:gd name="T0" fmla="*/ 14 w 65"/>
                  <a:gd name="T1" fmla="*/ 14 h 46"/>
                  <a:gd name="T2" fmla="*/ 30 w 65"/>
                  <a:gd name="T3" fmla="*/ 3 h 46"/>
                  <a:gd name="T4" fmla="*/ 42 w 65"/>
                  <a:gd name="T5" fmla="*/ 0 h 46"/>
                  <a:gd name="T6" fmla="*/ 58 w 65"/>
                  <a:gd name="T7" fmla="*/ 7 h 46"/>
                  <a:gd name="T8" fmla="*/ 32 w 65"/>
                  <a:gd name="T9" fmla="*/ 16 h 46"/>
                  <a:gd name="T10" fmla="*/ 12 w 65"/>
                  <a:gd name="T11" fmla="*/ 28 h 46"/>
                  <a:gd name="T12" fmla="*/ 8 w 65"/>
                  <a:gd name="T13" fmla="*/ 12 h 46"/>
                  <a:gd name="T14" fmla="*/ 12 w 65"/>
                  <a:gd name="T15" fmla="*/ 8 h 46"/>
                  <a:gd name="T16" fmla="*/ 14 w 65"/>
                  <a:gd name="T17" fmla="*/ 14 h 4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5" h="46">
                    <a:moveTo>
                      <a:pt x="14" y="24"/>
                    </a:moveTo>
                    <a:cubicBezTo>
                      <a:pt x="18" y="13"/>
                      <a:pt x="16" y="9"/>
                      <a:pt x="30" y="4"/>
                    </a:cubicBezTo>
                    <a:cubicBezTo>
                      <a:pt x="34" y="3"/>
                      <a:pt x="42" y="0"/>
                      <a:pt x="42" y="0"/>
                    </a:cubicBezTo>
                    <a:cubicBezTo>
                      <a:pt x="50" y="1"/>
                      <a:pt x="65" y="0"/>
                      <a:pt x="58" y="12"/>
                    </a:cubicBezTo>
                    <a:cubicBezTo>
                      <a:pt x="53" y="21"/>
                      <a:pt x="40" y="21"/>
                      <a:pt x="32" y="26"/>
                    </a:cubicBezTo>
                    <a:cubicBezTo>
                      <a:pt x="26" y="35"/>
                      <a:pt x="23" y="42"/>
                      <a:pt x="12" y="46"/>
                    </a:cubicBezTo>
                    <a:cubicBezTo>
                      <a:pt x="0" y="42"/>
                      <a:pt x="5" y="30"/>
                      <a:pt x="8" y="20"/>
                    </a:cubicBezTo>
                    <a:cubicBezTo>
                      <a:pt x="9" y="18"/>
                      <a:pt x="10" y="13"/>
                      <a:pt x="12" y="14"/>
                    </a:cubicBezTo>
                    <a:cubicBezTo>
                      <a:pt x="15" y="16"/>
                      <a:pt x="13" y="21"/>
                      <a:pt x="14" y="24"/>
                    </a:cubicBezTo>
                    <a:close/>
                  </a:path>
                </a:pathLst>
              </a:custGeom>
              <a:solidFill>
                <a:schemeClr val="folHlink"/>
              </a:solidFill>
              <a:ln w="9525">
                <a:noFill/>
                <a:round/>
                <a:headEnd/>
                <a:tailEnd/>
              </a:ln>
            </p:spPr>
            <p:txBody>
              <a:bodyPr/>
              <a:lstStyle/>
              <a:p>
                <a:endParaRPr lang="zh-CN" altLang="en-US"/>
              </a:p>
            </p:txBody>
          </p:sp>
          <p:sp>
            <p:nvSpPr>
              <p:cNvPr id="41" name="任意多边形 82956"/>
              <p:cNvSpPr>
                <a:spLocks noChangeArrowheads="1"/>
              </p:cNvSpPr>
              <p:nvPr userDrawn="1"/>
            </p:nvSpPr>
            <p:spPr bwMode="auto">
              <a:xfrm>
                <a:off x="2375" y="952"/>
                <a:ext cx="68" cy="39"/>
              </a:xfrm>
              <a:custGeom>
                <a:avLst/>
                <a:gdLst>
                  <a:gd name="T0" fmla="*/ 0 w 69"/>
                  <a:gd name="T1" fmla="*/ 18 h 47"/>
                  <a:gd name="T2" fmla="*/ 18 w 69"/>
                  <a:gd name="T3" fmla="*/ 14 h 47"/>
                  <a:gd name="T4" fmla="*/ 49 w 69"/>
                  <a:gd name="T5" fmla="*/ 1 h 47"/>
                  <a:gd name="T6" fmla="*/ 61 w 69"/>
                  <a:gd name="T7" fmla="*/ 2 h 47"/>
                  <a:gd name="T8" fmla="*/ 47 w 69"/>
                  <a:gd name="T9" fmla="*/ 11 h 47"/>
                  <a:gd name="T10" fmla="*/ 28 w 69"/>
                  <a:gd name="T11" fmla="*/ 18 h 47"/>
                  <a:gd name="T12" fmla="*/ 22 w 69"/>
                  <a:gd name="T13" fmla="*/ 27 h 47"/>
                  <a:gd name="T14" fmla="*/ 16 w 69"/>
                  <a:gd name="T15" fmla="*/ 26 h 47"/>
                  <a:gd name="T16" fmla="*/ 12 w 69"/>
                  <a:gd name="T17" fmla="*/ 22 h 47"/>
                  <a:gd name="T18" fmla="*/ 0 w 69"/>
                  <a:gd name="T19" fmla="*/ 20 h 47"/>
                  <a:gd name="T20" fmla="*/ 0 w 69"/>
                  <a:gd name="T21" fmla="*/ 18 h 4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9" h="47">
                    <a:moveTo>
                      <a:pt x="0" y="31"/>
                    </a:moveTo>
                    <a:cubicBezTo>
                      <a:pt x="7" y="24"/>
                      <a:pt x="9" y="22"/>
                      <a:pt x="18" y="25"/>
                    </a:cubicBezTo>
                    <a:cubicBezTo>
                      <a:pt x="25" y="4"/>
                      <a:pt x="36" y="12"/>
                      <a:pt x="52" y="1"/>
                    </a:cubicBezTo>
                    <a:cubicBezTo>
                      <a:pt x="56" y="2"/>
                      <a:pt x="61" y="0"/>
                      <a:pt x="64" y="3"/>
                    </a:cubicBezTo>
                    <a:cubicBezTo>
                      <a:pt x="69" y="8"/>
                      <a:pt x="50" y="19"/>
                      <a:pt x="50" y="19"/>
                    </a:cubicBezTo>
                    <a:cubicBezTo>
                      <a:pt x="46" y="31"/>
                      <a:pt x="35" y="22"/>
                      <a:pt x="28" y="33"/>
                    </a:cubicBezTo>
                    <a:cubicBezTo>
                      <a:pt x="31" y="41"/>
                      <a:pt x="31" y="44"/>
                      <a:pt x="22" y="47"/>
                    </a:cubicBezTo>
                    <a:cubicBezTo>
                      <a:pt x="20" y="46"/>
                      <a:pt x="18" y="46"/>
                      <a:pt x="16" y="45"/>
                    </a:cubicBezTo>
                    <a:cubicBezTo>
                      <a:pt x="14" y="43"/>
                      <a:pt x="14" y="40"/>
                      <a:pt x="12" y="39"/>
                    </a:cubicBezTo>
                    <a:cubicBezTo>
                      <a:pt x="8" y="37"/>
                      <a:pt x="0" y="35"/>
                      <a:pt x="0" y="35"/>
                    </a:cubicBezTo>
                    <a:cubicBezTo>
                      <a:pt x="2" y="26"/>
                      <a:pt x="3" y="25"/>
                      <a:pt x="0" y="31"/>
                    </a:cubicBezTo>
                    <a:close/>
                  </a:path>
                </a:pathLst>
              </a:custGeom>
              <a:solidFill>
                <a:schemeClr val="folHlink"/>
              </a:solidFill>
              <a:ln w="9525">
                <a:noFill/>
                <a:round/>
                <a:headEnd/>
                <a:tailEnd/>
              </a:ln>
            </p:spPr>
            <p:txBody>
              <a:bodyPr/>
              <a:lstStyle/>
              <a:p>
                <a:endParaRPr lang="zh-CN" altLang="en-US"/>
              </a:p>
            </p:txBody>
          </p:sp>
          <p:sp>
            <p:nvSpPr>
              <p:cNvPr id="42" name="任意多边形 82957"/>
              <p:cNvSpPr>
                <a:spLocks noChangeArrowheads="1"/>
              </p:cNvSpPr>
              <p:nvPr userDrawn="1"/>
            </p:nvSpPr>
            <p:spPr bwMode="auto">
              <a:xfrm>
                <a:off x="2007" y="739"/>
                <a:ext cx="354" cy="228"/>
              </a:xfrm>
              <a:custGeom>
                <a:avLst/>
                <a:gdLst>
                  <a:gd name="T0" fmla="*/ 10 w 355"/>
                  <a:gd name="T1" fmla="*/ 2 h 277"/>
                  <a:gd name="T2" fmla="*/ 36 w 355"/>
                  <a:gd name="T3" fmla="*/ 10 h 277"/>
                  <a:gd name="T4" fmla="*/ 46 w 355"/>
                  <a:gd name="T5" fmla="*/ 17 h 277"/>
                  <a:gd name="T6" fmla="*/ 76 w 355"/>
                  <a:gd name="T7" fmla="*/ 29 h 277"/>
                  <a:gd name="T8" fmla="*/ 92 w 355"/>
                  <a:gd name="T9" fmla="*/ 36 h 277"/>
                  <a:gd name="T10" fmla="*/ 122 w 355"/>
                  <a:gd name="T11" fmla="*/ 55 h 277"/>
                  <a:gd name="T12" fmla="*/ 136 w 355"/>
                  <a:gd name="T13" fmla="*/ 71 h 277"/>
                  <a:gd name="T14" fmla="*/ 148 w 355"/>
                  <a:gd name="T15" fmla="*/ 74 h 277"/>
                  <a:gd name="T16" fmla="*/ 154 w 355"/>
                  <a:gd name="T17" fmla="*/ 83 h 277"/>
                  <a:gd name="T18" fmla="*/ 176 w 355"/>
                  <a:gd name="T19" fmla="*/ 85 h 277"/>
                  <a:gd name="T20" fmla="*/ 170 w 355"/>
                  <a:gd name="T21" fmla="*/ 109 h 277"/>
                  <a:gd name="T22" fmla="*/ 177 w 355"/>
                  <a:gd name="T23" fmla="*/ 124 h 277"/>
                  <a:gd name="T24" fmla="*/ 195 w 355"/>
                  <a:gd name="T25" fmla="*/ 129 h 277"/>
                  <a:gd name="T26" fmla="*/ 213 w 355"/>
                  <a:gd name="T27" fmla="*/ 131 h 277"/>
                  <a:gd name="T28" fmla="*/ 233 w 355"/>
                  <a:gd name="T29" fmla="*/ 135 h 277"/>
                  <a:gd name="T30" fmla="*/ 251 w 355"/>
                  <a:gd name="T31" fmla="*/ 132 h 277"/>
                  <a:gd name="T32" fmla="*/ 269 w 355"/>
                  <a:gd name="T33" fmla="*/ 138 h 277"/>
                  <a:gd name="T34" fmla="*/ 293 w 355"/>
                  <a:gd name="T35" fmla="*/ 143 h 277"/>
                  <a:gd name="T36" fmla="*/ 311 w 355"/>
                  <a:gd name="T37" fmla="*/ 147 h 277"/>
                  <a:gd name="T38" fmla="*/ 349 w 355"/>
                  <a:gd name="T39" fmla="*/ 148 h 277"/>
                  <a:gd name="T40" fmla="*/ 339 w 355"/>
                  <a:gd name="T41" fmla="*/ 153 h 277"/>
                  <a:gd name="T42" fmla="*/ 319 w 355"/>
                  <a:gd name="T43" fmla="*/ 151 h 277"/>
                  <a:gd name="T44" fmla="*/ 297 w 355"/>
                  <a:gd name="T45" fmla="*/ 151 h 277"/>
                  <a:gd name="T46" fmla="*/ 285 w 355"/>
                  <a:gd name="T47" fmla="*/ 148 h 277"/>
                  <a:gd name="T48" fmla="*/ 249 w 355"/>
                  <a:gd name="T49" fmla="*/ 147 h 277"/>
                  <a:gd name="T50" fmla="*/ 231 w 355"/>
                  <a:gd name="T51" fmla="*/ 145 h 277"/>
                  <a:gd name="T52" fmla="*/ 172 w 355"/>
                  <a:gd name="T53" fmla="*/ 135 h 277"/>
                  <a:gd name="T54" fmla="*/ 160 w 355"/>
                  <a:gd name="T55" fmla="*/ 121 h 277"/>
                  <a:gd name="T56" fmla="*/ 126 w 355"/>
                  <a:gd name="T57" fmla="*/ 112 h 277"/>
                  <a:gd name="T58" fmla="*/ 108 w 355"/>
                  <a:gd name="T59" fmla="*/ 104 h 277"/>
                  <a:gd name="T60" fmla="*/ 94 w 355"/>
                  <a:gd name="T61" fmla="*/ 88 h 277"/>
                  <a:gd name="T62" fmla="*/ 68 w 355"/>
                  <a:gd name="T63" fmla="*/ 60 h 277"/>
                  <a:gd name="T64" fmla="*/ 64 w 355"/>
                  <a:gd name="T65" fmla="*/ 57 h 277"/>
                  <a:gd name="T66" fmla="*/ 58 w 355"/>
                  <a:gd name="T67" fmla="*/ 55 h 277"/>
                  <a:gd name="T68" fmla="*/ 54 w 355"/>
                  <a:gd name="T69" fmla="*/ 49 h 277"/>
                  <a:gd name="T70" fmla="*/ 38 w 355"/>
                  <a:gd name="T71" fmla="*/ 33 h 277"/>
                  <a:gd name="T72" fmla="*/ 20 w 355"/>
                  <a:gd name="T73" fmla="*/ 22 h 277"/>
                  <a:gd name="T74" fmla="*/ 4 w 355"/>
                  <a:gd name="T75" fmla="*/ 12 h 277"/>
                  <a:gd name="T76" fmla="*/ 10 w 355"/>
                  <a:gd name="T77" fmla="*/ 2 h 277"/>
                  <a:gd name="T78" fmla="*/ 10 w 355"/>
                  <a:gd name="T79" fmla="*/ 2 h 277"/>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355" h="277">
                    <a:moveTo>
                      <a:pt x="10" y="4"/>
                    </a:moveTo>
                    <a:cubicBezTo>
                      <a:pt x="22" y="0"/>
                      <a:pt x="24" y="14"/>
                      <a:pt x="36" y="18"/>
                    </a:cubicBezTo>
                    <a:cubicBezTo>
                      <a:pt x="37" y="19"/>
                      <a:pt x="45" y="29"/>
                      <a:pt x="46" y="30"/>
                    </a:cubicBezTo>
                    <a:cubicBezTo>
                      <a:pt x="56" y="40"/>
                      <a:pt x="67" y="38"/>
                      <a:pt x="76" y="52"/>
                    </a:cubicBezTo>
                    <a:cubicBezTo>
                      <a:pt x="80" y="58"/>
                      <a:pt x="92" y="66"/>
                      <a:pt x="92" y="66"/>
                    </a:cubicBezTo>
                    <a:cubicBezTo>
                      <a:pt x="96" y="79"/>
                      <a:pt x="112" y="88"/>
                      <a:pt x="122" y="98"/>
                    </a:cubicBezTo>
                    <a:cubicBezTo>
                      <a:pt x="124" y="105"/>
                      <a:pt x="130" y="124"/>
                      <a:pt x="136" y="128"/>
                    </a:cubicBezTo>
                    <a:cubicBezTo>
                      <a:pt x="140" y="130"/>
                      <a:pt x="148" y="132"/>
                      <a:pt x="148" y="132"/>
                    </a:cubicBezTo>
                    <a:cubicBezTo>
                      <a:pt x="150" y="138"/>
                      <a:pt x="154" y="150"/>
                      <a:pt x="154" y="150"/>
                    </a:cubicBezTo>
                    <a:cubicBezTo>
                      <a:pt x="161" y="139"/>
                      <a:pt x="168" y="144"/>
                      <a:pt x="176" y="152"/>
                    </a:cubicBezTo>
                    <a:cubicBezTo>
                      <a:pt x="174" y="167"/>
                      <a:pt x="173" y="181"/>
                      <a:pt x="170" y="196"/>
                    </a:cubicBezTo>
                    <a:cubicBezTo>
                      <a:pt x="171" y="202"/>
                      <a:pt x="174" y="220"/>
                      <a:pt x="180" y="224"/>
                    </a:cubicBezTo>
                    <a:cubicBezTo>
                      <a:pt x="185" y="228"/>
                      <a:pt x="193" y="228"/>
                      <a:pt x="198" y="232"/>
                    </a:cubicBezTo>
                    <a:cubicBezTo>
                      <a:pt x="204" y="230"/>
                      <a:pt x="216" y="234"/>
                      <a:pt x="216" y="234"/>
                    </a:cubicBezTo>
                    <a:cubicBezTo>
                      <a:pt x="223" y="241"/>
                      <a:pt x="225" y="245"/>
                      <a:pt x="236" y="242"/>
                    </a:cubicBezTo>
                    <a:cubicBezTo>
                      <a:pt x="242" y="240"/>
                      <a:pt x="254" y="236"/>
                      <a:pt x="254" y="236"/>
                    </a:cubicBezTo>
                    <a:cubicBezTo>
                      <a:pt x="260" y="240"/>
                      <a:pt x="265" y="246"/>
                      <a:pt x="272" y="248"/>
                    </a:cubicBezTo>
                    <a:cubicBezTo>
                      <a:pt x="277" y="250"/>
                      <a:pt x="291" y="252"/>
                      <a:pt x="296" y="256"/>
                    </a:cubicBezTo>
                    <a:cubicBezTo>
                      <a:pt x="301" y="260"/>
                      <a:pt x="314" y="264"/>
                      <a:pt x="314" y="264"/>
                    </a:cubicBezTo>
                    <a:cubicBezTo>
                      <a:pt x="330" y="263"/>
                      <a:pt x="338" y="261"/>
                      <a:pt x="352" y="266"/>
                    </a:cubicBezTo>
                    <a:cubicBezTo>
                      <a:pt x="355" y="275"/>
                      <a:pt x="350" y="277"/>
                      <a:pt x="342" y="274"/>
                    </a:cubicBezTo>
                    <a:cubicBezTo>
                      <a:pt x="336" y="276"/>
                      <a:pt x="322" y="272"/>
                      <a:pt x="322" y="272"/>
                    </a:cubicBezTo>
                    <a:cubicBezTo>
                      <a:pt x="314" y="275"/>
                      <a:pt x="308" y="272"/>
                      <a:pt x="300" y="270"/>
                    </a:cubicBezTo>
                    <a:cubicBezTo>
                      <a:pt x="296" y="269"/>
                      <a:pt x="288" y="266"/>
                      <a:pt x="288" y="266"/>
                    </a:cubicBezTo>
                    <a:cubicBezTo>
                      <a:pt x="276" y="270"/>
                      <a:pt x="264" y="266"/>
                      <a:pt x="252" y="264"/>
                    </a:cubicBezTo>
                    <a:cubicBezTo>
                      <a:pt x="245" y="259"/>
                      <a:pt x="242" y="257"/>
                      <a:pt x="234" y="260"/>
                    </a:cubicBezTo>
                    <a:cubicBezTo>
                      <a:pt x="211" y="252"/>
                      <a:pt x="192" y="256"/>
                      <a:pt x="172" y="242"/>
                    </a:cubicBezTo>
                    <a:cubicBezTo>
                      <a:pt x="165" y="231"/>
                      <a:pt x="176" y="221"/>
                      <a:pt x="160" y="216"/>
                    </a:cubicBezTo>
                    <a:cubicBezTo>
                      <a:pt x="154" y="233"/>
                      <a:pt x="136" y="203"/>
                      <a:pt x="126" y="200"/>
                    </a:cubicBezTo>
                    <a:cubicBezTo>
                      <a:pt x="120" y="196"/>
                      <a:pt x="114" y="190"/>
                      <a:pt x="108" y="186"/>
                    </a:cubicBezTo>
                    <a:cubicBezTo>
                      <a:pt x="104" y="175"/>
                      <a:pt x="104" y="165"/>
                      <a:pt x="94" y="158"/>
                    </a:cubicBezTo>
                    <a:cubicBezTo>
                      <a:pt x="83" y="142"/>
                      <a:pt x="85" y="119"/>
                      <a:pt x="68" y="108"/>
                    </a:cubicBezTo>
                    <a:cubicBezTo>
                      <a:pt x="67" y="106"/>
                      <a:pt x="66" y="104"/>
                      <a:pt x="64" y="102"/>
                    </a:cubicBezTo>
                    <a:cubicBezTo>
                      <a:pt x="62" y="101"/>
                      <a:pt x="59" y="102"/>
                      <a:pt x="58" y="100"/>
                    </a:cubicBezTo>
                    <a:cubicBezTo>
                      <a:pt x="56" y="97"/>
                      <a:pt x="54" y="88"/>
                      <a:pt x="54" y="88"/>
                    </a:cubicBezTo>
                    <a:cubicBezTo>
                      <a:pt x="59" y="73"/>
                      <a:pt x="52" y="61"/>
                      <a:pt x="38" y="58"/>
                    </a:cubicBezTo>
                    <a:cubicBezTo>
                      <a:pt x="32" y="49"/>
                      <a:pt x="31" y="44"/>
                      <a:pt x="20" y="40"/>
                    </a:cubicBezTo>
                    <a:cubicBezTo>
                      <a:pt x="16" y="27"/>
                      <a:pt x="16" y="26"/>
                      <a:pt x="4" y="22"/>
                    </a:cubicBezTo>
                    <a:cubicBezTo>
                      <a:pt x="1" y="13"/>
                      <a:pt x="0" y="5"/>
                      <a:pt x="10" y="2"/>
                    </a:cubicBezTo>
                    <a:cubicBezTo>
                      <a:pt x="18" y="5"/>
                      <a:pt x="18" y="4"/>
                      <a:pt x="10" y="4"/>
                    </a:cubicBezTo>
                    <a:close/>
                  </a:path>
                </a:pathLst>
              </a:custGeom>
              <a:solidFill>
                <a:schemeClr val="folHlink"/>
              </a:solidFill>
              <a:ln w="9525">
                <a:noFill/>
                <a:round/>
                <a:headEnd/>
                <a:tailEnd/>
              </a:ln>
            </p:spPr>
            <p:txBody>
              <a:bodyPr/>
              <a:lstStyle/>
              <a:p>
                <a:endParaRPr lang="zh-CN" altLang="en-US"/>
              </a:p>
            </p:txBody>
          </p:sp>
          <p:sp>
            <p:nvSpPr>
              <p:cNvPr id="43" name="任意多边形 82958"/>
              <p:cNvSpPr>
                <a:spLocks noChangeArrowheads="1"/>
              </p:cNvSpPr>
              <p:nvPr userDrawn="1"/>
            </p:nvSpPr>
            <p:spPr bwMode="auto">
              <a:xfrm>
                <a:off x="2222" y="724"/>
                <a:ext cx="157" cy="167"/>
              </a:xfrm>
              <a:custGeom>
                <a:avLst/>
                <a:gdLst>
                  <a:gd name="T0" fmla="*/ 54 w 156"/>
                  <a:gd name="T1" fmla="*/ 36 h 206"/>
                  <a:gd name="T2" fmla="*/ 66 w 156"/>
                  <a:gd name="T3" fmla="*/ 31 h 206"/>
                  <a:gd name="T4" fmla="*/ 68 w 156"/>
                  <a:gd name="T5" fmla="*/ 28 h 206"/>
                  <a:gd name="T6" fmla="*/ 83 w 156"/>
                  <a:gd name="T7" fmla="*/ 24 h 206"/>
                  <a:gd name="T8" fmla="*/ 109 w 156"/>
                  <a:gd name="T9" fmla="*/ 12 h 206"/>
                  <a:gd name="T10" fmla="*/ 115 w 156"/>
                  <a:gd name="T11" fmla="*/ 2 h 206"/>
                  <a:gd name="T12" fmla="*/ 127 w 156"/>
                  <a:gd name="T13" fmla="*/ 0 h 206"/>
                  <a:gd name="T14" fmla="*/ 153 w 156"/>
                  <a:gd name="T15" fmla="*/ 15 h 206"/>
                  <a:gd name="T16" fmla="*/ 149 w 156"/>
                  <a:gd name="T17" fmla="*/ 24 h 206"/>
                  <a:gd name="T18" fmla="*/ 129 w 156"/>
                  <a:gd name="T19" fmla="*/ 34 h 206"/>
                  <a:gd name="T20" fmla="*/ 135 w 156"/>
                  <a:gd name="T21" fmla="*/ 50 h 206"/>
                  <a:gd name="T22" fmla="*/ 145 w 156"/>
                  <a:gd name="T23" fmla="*/ 58 h 206"/>
                  <a:gd name="T24" fmla="*/ 149 w 156"/>
                  <a:gd name="T25" fmla="*/ 68 h 206"/>
                  <a:gd name="T26" fmla="*/ 131 w 156"/>
                  <a:gd name="T27" fmla="*/ 68 h 206"/>
                  <a:gd name="T28" fmla="*/ 119 w 156"/>
                  <a:gd name="T29" fmla="*/ 78 h 206"/>
                  <a:gd name="T30" fmla="*/ 107 w 156"/>
                  <a:gd name="T31" fmla="*/ 83 h 206"/>
                  <a:gd name="T32" fmla="*/ 103 w 156"/>
                  <a:gd name="T33" fmla="*/ 106 h 206"/>
                  <a:gd name="T34" fmla="*/ 91 w 156"/>
                  <a:gd name="T35" fmla="*/ 108 h 206"/>
                  <a:gd name="T36" fmla="*/ 85 w 156"/>
                  <a:gd name="T37" fmla="*/ 109 h 206"/>
                  <a:gd name="T38" fmla="*/ 76 w 156"/>
                  <a:gd name="T39" fmla="*/ 108 h 206"/>
                  <a:gd name="T40" fmla="*/ 72 w 156"/>
                  <a:gd name="T41" fmla="*/ 101 h 206"/>
                  <a:gd name="T42" fmla="*/ 60 w 156"/>
                  <a:gd name="T43" fmla="*/ 99 h 206"/>
                  <a:gd name="T44" fmla="*/ 42 w 156"/>
                  <a:gd name="T45" fmla="*/ 103 h 206"/>
                  <a:gd name="T46" fmla="*/ 28 w 156"/>
                  <a:gd name="T47" fmla="*/ 99 h 206"/>
                  <a:gd name="T48" fmla="*/ 10 w 156"/>
                  <a:gd name="T49" fmla="*/ 79 h 206"/>
                  <a:gd name="T50" fmla="*/ 4 w 156"/>
                  <a:gd name="T51" fmla="*/ 69 h 206"/>
                  <a:gd name="T52" fmla="*/ 0 w 156"/>
                  <a:gd name="T53" fmla="*/ 63 h 206"/>
                  <a:gd name="T54" fmla="*/ 20 w 156"/>
                  <a:gd name="T55" fmla="*/ 51 h 206"/>
                  <a:gd name="T56" fmla="*/ 32 w 156"/>
                  <a:gd name="T57" fmla="*/ 55 h 206"/>
                  <a:gd name="T58" fmla="*/ 34 w 156"/>
                  <a:gd name="T59" fmla="*/ 43 h 206"/>
                  <a:gd name="T60" fmla="*/ 52 w 156"/>
                  <a:gd name="T61" fmla="*/ 37 h 206"/>
                  <a:gd name="T62" fmla="*/ 54 w 156"/>
                  <a:gd name="T63" fmla="*/ 36 h 20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56" h="206">
                    <a:moveTo>
                      <a:pt x="54" y="66"/>
                    </a:moveTo>
                    <a:cubicBezTo>
                      <a:pt x="58" y="63"/>
                      <a:pt x="64" y="63"/>
                      <a:pt x="66" y="58"/>
                    </a:cubicBezTo>
                    <a:cubicBezTo>
                      <a:pt x="67" y="56"/>
                      <a:pt x="67" y="53"/>
                      <a:pt x="68" y="52"/>
                    </a:cubicBezTo>
                    <a:cubicBezTo>
                      <a:pt x="71" y="49"/>
                      <a:pt x="80" y="44"/>
                      <a:pt x="80" y="44"/>
                    </a:cubicBezTo>
                    <a:cubicBezTo>
                      <a:pt x="113" y="55"/>
                      <a:pt x="85" y="29"/>
                      <a:pt x="106" y="22"/>
                    </a:cubicBezTo>
                    <a:cubicBezTo>
                      <a:pt x="110" y="17"/>
                      <a:pt x="108" y="9"/>
                      <a:pt x="112" y="4"/>
                    </a:cubicBezTo>
                    <a:cubicBezTo>
                      <a:pt x="115" y="1"/>
                      <a:pt x="124" y="0"/>
                      <a:pt x="124" y="0"/>
                    </a:cubicBezTo>
                    <a:cubicBezTo>
                      <a:pt x="138" y="14"/>
                      <a:pt x="126" y="23"/>
                      <a:pt x="150" y="28"/>
                    </a:cubicBezTo>
                    <a:cubicBezTo>
                      <a:pt x="156" y="36"/>
                      <a:pt x="154" y="39"/>
                      <a:pt x="146" y="44"/>
                    </a:cubicBezTo>
                    <a:cubicBezTo>
                      <a:pt x="141" y="52"/>
                      <a:pt x="135" y="61"/>
                      <a:pt x="126" y="64"/>
                    </a:cubicBezTo>
                    <a:cubicBezTo>
                      <a:pt x="118" y="75"/>
                      <a:pt x="128" y="83"/>
                      <a:pt x="132" y="94"/>
                    </a:cubicBezTo>
                    <a:cubicBezTo>
                      <a:pt x="129" y="103"/>
                      <a:pt x="135" y="105"/>
                      <a:pt x="142" y="110"/>
                    </a:cubicBezTo>
                    <a:cubicBezTo>
                      <a:pt x="145" y="119"/>
                      <a:pt x="141" y="120"/>
                      <a:pt x="146" y="128"/>
                    </a:cubicBezTo>
                    <a:cubicBezTo>
                      <a:pt x="142" y="139"/>
                      <a:pt x="135" y="133"/>
                      <a:pt x="128" y="128"/>
                    </a:cubicBezTo>
                    <a:cubicBezTo>
                      <a:pt x="116" y="132"/>
                      <a:pt x="122" y="136"/>
                      <a:pt x="116" y="146"/>
                    </a:cubicBezTo>
                    <a:cubicBezTo>
                      <a:pt x="113" y="151"/>
                      <a:pt x="108" y="152"/>
                      <a:pt x="104" y="156"/>
                    </a:cubicBezTo>
                    <a:cubicBezTo>
                      <a:pt x="107" y="167"/>
                      <a:pt x="112" y="191"/>
                      <a:pt x="100" y="198"/>
                    </a:cubicBezTo>
                    <a:cubicBezTo>
                      <a:pt x="96" y="200"/>
                      <a:pt x="92" y="200"/>
                      <a:pt x="88" y="202"/>
                    </a:cubicBezTo>
                    <a:cubicBezTo>
                      <a:pt x="86" y="203"/>
                      <a:pt x="84" y="205"/>
                      <a:pt x="82" y="206"/>
                    </a:cubicBezTo>
                    <a:cubicBezTo>
                      <a:pt x="80" y="205"/>
                      <a:pt x="77" y="204"/>
                      <a:pt x="76" y="202"/>
                    </a:cubicBezTo>
                    <a:cubicBezTo>
                      <a:pt x="74" y="198"/>
                      <a:pt x="76" y="191"/>
                      <a:pt x="72" y="190"/>
                    </a:cubicBezTo>
                    <a:cubicBezTo>
                      <a:pt x="68" y="189"/>
                      <a:pt x="60" y="186"/>
                      <a:pt x="60" y="186"/>
                    </a:cubicBezTo>
                    <a:cubicBezTo>
                      <a:pt x="53" y="188"/>
                      <a:pt x="49" y="192"/>
                      <a:pt x="42" y="194"/>
                    </a:cubicBezTo>
                    <a:cubicBezTo>
                      <a:pt x="34" y="189"/>
                      <a:pt x="37" y="183"/>
                      <a:pt x="28" y="186"/>
                    </a:cubicBezTo>
                    <a:cubicBezTo>
                      <a:pt x="12" y="181"/>
                      <a:pt x="19" y="161"/>
                      <a:pt x="10" y="148"/>
                    </a:cubicBezTo>
                    <a:cubicBezTo>
                      <a:pt x="5" y="121"/>
                      <a:pt x="11" y="147"/>
                      <a:pt x="4" y="130"/>
                    </a:cubicBezTo>
                    <a:cubicBezTo>
                      <a:pt x="2" y="126"/>
                      <a:pt x="0" y="118"/>
                      <a:pt x="0" y="118"/>
                    </a:cubicBezTo>
                    <a:cubicBezTo>
                      <a:pt x="2" y="95"/>
                      <a:pt x="0" y="83"/>
                      <a:pt x="20" y="96"/>
                    </a:cubicBezTo>
                    <a:cubicBezTo>
                      <a:pt x="23" y="105"/>
                      <a:pt x="23" y="110"/>
                      <a:pt x="32" y="104"/>
                    </a:cubicBezTo>
                    <a:cubicBezTo>
                      <a:pt x="35" y="95"/>
                      <a:pt x="29" y="88"/>
                      <a:pt x="34" y="80"/>
                    </a:cubicBezTo>
                    <a:cubicBezTo>
                      <a:pt x="36" y="76"/>
                      <a:pt x="48" y="73"/>
                      <a:pt x="52" y="70"/>
                    </a:cubicBezTo>
                    <a:cubicBezTo>
                      <a:pt x="57" y="63"/>
                      <a:pt x="58" y="62"/>
                      <a:pt x="54" y="66"/>
                    </a:cubicBezTo>
                    <a:close/>
                  </a:path>
                </a:pathLst>
              </a:custGeom>
              <a:solidFill>
                <a:schemeClr val="folHlink"/>
              </a:solidFill>
              <a:ln w="9525">
                <a:noFill/>
                <a:round/>
                <a:headEnd/>
                <a:tailEnd/>
              </a:ln>
            </p:spPr>
            <p:txBody>
              <a:bodyPr/>
              <a:lstStyle/>
              <a:p>
                <a:endParaRPr lang="zh-CN" altLang="en-US"/>
              </a:p>
            </p:txBody>
          </p:sp>
          <p:sp>
            <p:nvSpPr>
              <p:cNvPr id="44" name="任意多边形 82959"/>
              <p:cNvSpPr>
                <a:spLocks noChangeArrowheads="1"/>
              </p:cNvSpPr>
              <p:nvPr userDrawn="1"/>
            </p:nvSpPr>
            <p:spPr bwMode="auto">
              <a:xfrm>
                <a:off x="2375" y="800"/>
                <a:ext cx="110" cy="32"/>
              </a:xfrm>
              <a:custGeom>
                <a:avLst/>
                <a:gdLst>
                  <a:gd name="T0" fmla="*/ 4 w 109"/>
                  <a:gd name="T1" fmla="*/ 19 h 38"/>
                  <a:gd name="T2" fmla="*/ 18 w 109"/>
                  <a:gd name="T3" fmla="*/ 6 h 38"/>
                  <a:gd name="T4" fmla="*/ 46 w 109"/>
                  <a:gd name="T5" fmla="*/ 12 h 38"/>
                  <a:gd name="T6" fmla="*/ 75 w 109"/>
                  <a:gd name="T7" fmla="*/ 8 h 38"/>
                  <a:gd name="T8" fmla="*/ 93 w 109"/>
                  <a:gd name="T9" fmla="*/ 0 h 38"/>
                  <a:gd name="T10" fmla="*/ 79 w 109"/>
                  <a:gd name="T11" fmla="*/ 16 h 38"/>
                  <a:gd name="T12" fmla="*/ 63 w 109"/>
                  <a:gd name="T13" fmla="*/ 23 h 38"/>
                  <a:gd name="T14" fmla="*/ 42 w 109"/>
                  <a:gd name="T15" fmla="*/ 19 h 38"/>
                  <a:gd name="T16" fmla="*/ 14 w 109"/>
                  <a:gd name="T17" fmla="*/ 18 h 38"/>
                  <a:gd name="T18" fmla="*/ 4 w 109"/>
                  <a:gd name="T19" fmla="*/ 19 h 3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9" h="38">
                    <a:moveTo>
                      <a:pt x="4" y="32"/>
                    </a:moveTo>
                    <a:cubicBezTo>
                      <a:pt x="7" y="22"/>
                      <a:pt x="7" y="14"/>
                      <a:pt x="18" y="10"/>
                    </a:cubicBezTo>
                    <a:cubicBezTo>
                      <a:pt x="28" y="12"/>
                      <a:pt x="37" y="14"/>
                      <a:pt x="46" y="20"/>
                    </a:cubicBezTo>
                    <a:cubicBezTo>
                      <a:pt x="62" y="15"/>
                      <a:pt x="54" y="17"/>
                      <a:pt x="72" y="14"/>
                    </a:cubicBezTo>
                    <a:cubicBezTo>
                      <a:pt x="77" y="9"/>
                      <a:pt x="90" y="0"/>
                      <a:pt x="90" y="0"/>
                    </a:cubicBezTo>
                    <a:cubicBezTo>
                      <a:pt x="109" y="6"/>
                      <a:pt x="85" y="23"/>
                      <a:pt x="76" y="26"/>
                    </a:cubicBezTo>
                    <a:cubicBezTo>
                      <a:pt x="71" y="33"/>
                      <a:pt x="68" y="35"/>
                      <a:pt x="60" y="38"/>
                    </a:cubicBezTo>
                    <a:cubicBezTo>
                      <a:pt x="54" y="36"/>
                      <a:pt x="42" y="32"/>
                      <a:pt x="42" y="32"/>
                    </a:cubicBezTo>
                    <a:cubicBezTo>
                      <a:pt x="33" y="23"/>
                      <a:pt x="26" y="26"/>
                      <a:pt x="14" y="30"/>
                    </a:cubicBezTo>
                    <a:cubicBezTo>
                      <a:pt x="1" y="28"/>
                      <a:pt x="0" y="24"/>
                      <a:pt x="4" y="32"/>
                    </a:cubicBezTo>
                    <a:close/>
                  </a:path>
                </a:pathLst>
              </a:custGeom>
              <a:solidFill>
                <a:schemeClr val="folHlink"/>
              </a:solidFill>
              <a:ln w="9525">
                <a:noFill/>
                <a:round/>
                <a:headEnd/>
                <a:tailEnd/>
              </a:ln>
            </p:spPr>
            <p:txBody>
              <a:bodyPr/>
              <a:lstStyle/>
              <a:p>
                <a:endParaRPr lang="zh-CN" altLang="en-US"/>
              </a:p>
            </p:txBody>
          </p:sp>
          <p:sp>
            <p:nvSpPr>
              <p:cNvPr id="45" name="任意多边形 82960"/>
              <p:cNvSpPr>
                <a:spLocks noChangeArrowheads="1"/>
              </p:cNvSpPr>
              <p:nvPr userDrawn="1"/>
            </p:nvSpPr>
            <p:spPr bwMode="auto">
              <a:xfrm>
                <a:off x="2370" y="839"/>
                <a:ext cx="75" cy="84"/>
              </a:xfrm>
              <a:custGeom>
                <a:avLst/>
                <a:gdLst>
                  <a:gd name="T0" fmla="*/ 8 w 76"/>
                  <a:gd name="T1" fmla="*/ 10 h 104"/>
                  <a:gd name="T2" fmla="*/ 18 w 76"/>
                  <a:gd name="T3" fmla="*/ 0 h 104"/>
                  <a:gd name="T4" fmla="*/ 34 w 76"/>
                  <a:gd name="T5" fmla="*/ 10 h 104"/>
                  <a:gd name="T6" fmla="*/ 59 w 76"/>
                  <a:gd name="T7" fmla="*/ 2 h 104"/>
                  <a:gd name="T8" fmla="*/ 43 w 76"/>
                  <a:gd name="T9" fmla="*/ 18 h 104"/>
                  <a:gd name="T10" fmla="*/ 51 w 76"/>
                  <a:gd name="T11" fmla="*/ 26 h 104"/>
                  <a:gd name="T12" fmla="*/ 55 w 76"/>
                  <a:gd name="T13" fmla="*/ 32 h 104"/>
                  <a:gd name="T14" fmla="*/ 43 w 76"/>
                  <a:gd name="T15" fmla="*/ 39 h 104"/>
                  <a:gd name="T16" fmla="*/ 34 w 76"/>
                  <a:gd name="T17" fmla="*/ 32 h 104"/>
                  <a:gd name="T18" fmla="*/ 22 w 76"/>
                  <a:gd name="T19" fmla="*/ 26 h 104"/>
                  <a:gd name="T20" fmla="*/ 28 w 76"/>
                  <a:gd name="T21" fmla="*/ 36 h 104"/>
                  <a:gd name="T22" fmla="*/ 30 w 76"/>
                  <a:gd name="T23" fmla="*/ 39 h 104"/>
                  <a:gd name="T24" fmla="*/ 20 w 76"/>
                  <a:gd name="T25" fmla="*/ 55 h 104"/>
                  <a:gd name="T26" fmla="*/ 12 w 76"/>
                  <a:gd name="T27" fmla="*/ 53 h 104"/>
                  <a:gd name="T28" fmla="*/ 8 w 76"/>
                  <a:gd name="T29" fmla="*/ 48 h 104"/>
                  <a:gd name="T30" fmla="*/ 0 w 76"/>
                  <a:gd name="T31" fmla="*/ 29 h 104"/>
                  <a:gd name="T32" fmla="*/ 2 w 76"/>
                  <a:gd name="T33" fmla="*/ 15 h 104"/>
                  <a:gd name="T34" fmla="*/ 8 w 76"/>
                  <a:gd name="T35" fmla="*/ 10 h 10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76" h="104">
                    <a:moveTo>
                      <a:pt x="8" y="18"/>
                    </a:moveTo>
                    <a:cubicBezTo>
                      <a:pt x="10" y="8"/>
                      <a:pt x="9" y="3"/>
                      <a:pt x="18" y="0"/>
                    </a:cubicBezTo>
                    <a:cubicBezTo>
                      <a:pt x="28" y="3"/>
                      <a:pt x="25" y="12"/>
                      <a:pt x="34" y="18"/>
                    </a:cubicBezTo>
                    <a:cubicBezTo>
                      <a:pt x="46" y="16"/>
                      <a:pt x="51" y="8"/>
                      <a:pt x="62" y="4"/>
                    </a:cubicBezTo>
                    <a:cubicBezTo>
                      <a:pt x="76" y="9"/>
                      <a:pt x="56" y="31"/>
                      <a:pt x="46" y="34"/>
                    </a:cubicBezTo>
                    <a:cubicBezTo>
                      <a:pt x="51" y="56"/>
                      <a:pt x="43" y="29"/>
                      <a:pt x="54" y="48"/>
                    </a:cubicBezTo>
                    <a:cubicBezTo>
                      <a:pt x="56" y="52"/>
                      <a:pt x="58" y="60"/>
                      <a:pt x="58" y="60"/>
                    </a:cubicBezTo>
                    <a:cubicBezTo>
                      <a:pt x="55" y="68"/>
                      <a:pt x="54" y="71"/>
                      <a:pt x="46" y="74"/>
                    </a:cubicBezTo>
                    <a:cubicBezTo>
                      <a:pt x="38" y="71"/>
                      <a:pt x="37" y="68"/>
                      <a:pt x="34" y="60"/>
                    </a:cubicBezTo>
                    <a:cubicBezTo>
                      <a:pt x="33" y="50"/>
                      <a:pt x="32" y="33"/>
                      <a:pt x="22" y="48"/>
                    </a:cubicBezTo>
                    <a:cubicBezTo>
                      <a:pt x="25" y="60"/>
                      <a:pt x="23" y="53"/>
                      <a:pt x="28" y="68"/>
                    </a:cubicBezTo>
                    <a:cubicBezTo>
                      <a:pt x="29" y="70"/>
                      <a:pt x="30" y="74"/>
                      <a:pt x="30" y="74"/>
                    </a:cubicBezTo>
                    <a:cubicBezTo>
                      <a:pt x="24" y="84"/>
                      <a:pt x="22" y="93"/>
                      <a:pt x="20" y="104"/>
                    </a:cubicBezTo>
                    <a:cubicBezTo>
                      <a:pt x="17" y="103"/>
                      <a:pt x="14" y="104"/>
                      <a:pt x="12" y="102"/>
                    </a:cubicBezTo>
                    <a:cubicBezTo>
                      <a:pt x="9" y="99"/>
                      <a:pt x="8" y="90"/>
                      <a:pt x="8" y="90"/>
                    </a:cubicBezTo>
                    <a:cubicBezTo>
                      <a:pt x="13" y="75"/>
                      <a:pt x="14" y="64"/>
                      <a:pt x="0" y="54"/>
                    </a:cubicBezTo>
                    <a:cubicBezTo>
                      <a:pt x="1" y="46"/>
                      <a:pt x="1" y="38"/>
                      <a:pt x="2" y="30"/>
                    </a:cubicBezTo>
                    <a:cubicBezTo>
                      <a:pt x="2" y="27"/>
                      <a:pt x="13" y="2"/>
                      <a:pt x="8" y="18"/>
                    </a:cubicBezTo>
                    <a:close/>
                  </a:path>
                </a:pathLst>
              </a:custGeom>
              <a:solidFill>
                <a:schemeClr val="folHlink"/>
              </a:solidFill>
              <a:ln w="9525">
                <a:noFill/>
                <a:round/>
                <a:headEnd/>
                <a:tailEnd/>
              </a:ln>
            </p:spPr>
            <p:txBody>
              <a:bodyPr/>
              <a:lstStyle/>
              <a:p>
                <a:endParaRPr lang="zh-CN" altLang="en-US"/>
              </a:p>
            </p:txBody>
          </p:sp>
          <p:sp>
            <p:nvSpPr>
              <p:cNvPr id="46" name="任意多边形 82961"/>
              <p:cNvSpPr>
                <a:spLocks noChangeArrowheads="1"/>
              </p:cNvSpPr>
              <p:nvPr userDrawn="1"/>
            </p:nvSpPr>
            <p:spPr bwMode="auto">
              <a:xfrm>
                <a:off x="2497" y="793"/>
                <a:ext cx="37" cy="49"/>
              </a:xfrm>
              <a:custGeom>
                <a:avLst/>
                <a:gdLst>
                  <a:gd name="T0" fmla="*/ 3 w 37"/>
                  <a:gd name="T1" fmla="*/ 14 h 61"/>
                  <a:gd name="T2" fmla="*/ 13 w 37"/>
                  <a:gd name="T3" fmla="*/ 0 h 61"/>
                  <a:gd name="T4" fmla="*/ 15 w 37"/>
                  <a:gd name="T5" fmla="*/ 14 h 61"/>
                  <a:gd name="T6" fmla="*/ 37 w 37"/>
                  <a:gd name="T7" fmla="*/ 20 h 61"/>
                  <a:gd name="T8" fmla="*/ 19 w 37"/>
                  <a:gd name="T9" fmla="*/ 22 h 61"/>
                  <a:gd name="T10" fmla="*/ 5 w 37"/>
                  <a:gd name="T11" fmla="*/ 31 h 61"/>
                  <a:gd name="T12" fmla="*/ 1 w 37"/>
                  <a:gd name="T13" fmla="*/ 18 h 61"/>
                  <a:gd name="T14" fmla="*/ 3 w 37"/>
                  <a:gd name="T15" fmla="*/ 14 h 6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7" h="61">
                    <a:moveTo>
                      <a:pt x="3" y="28"/>
                    </a:moveTo>
                    <a:cubicBezTo>
                      <a:pt x="5" y="14"/>
                      <a:pt x="2" y="7"/>
                      <a:pt x="13" y="0"/>
                    </a:cubicBezTo>
                    <a:cubicBezTo>
                      <a:pt x="26" y="9"/>
                      <a:pt x="23" y="17"/>
                      <a:pt x="15" y="28"/>
                    </a:cubicBezTo>
                    <a:cubicBezTo>
                      <a:pt x="25" y="31"/>
                      <a:pt x="33" y="27"/>
                      <a:pt x="37" y="38"/>
                    </a:cubicBezTo>
                    <a:cubicBezTo>
                      <a:pt x="30" y="45"/>
                      <a:pt x="28" y="47"/>
                      <a:pt x="19" y="44"/>
                    </a:cubicBezTo>
                    <a:cubicBezTo>
                      <a:pt x="13" y="54"/>
                      <a:pt x="18" y="61"/>
                      <a:pt x="5" y="58"/>
                    </a:cubicBezTo>
                    <a:cubicBezTo>
                      <a:pt x="0" y="50"/>
                      <a:pt x="3" y="44"/>
                      <a:pt x="1" y="34"/>
                    </a:cubicBezTo>
                    <a:cubicBezTo>
                      <a:pt x="2" y="32"/>
                      <a:pt x="3" y="28"/>
                      <a:pt x="3" y="28"/>
                    </a:cubicBezTo>
                    <a:close/>
                  </a:path>
                </a:pathLst>
              </a:custGeom>
              <a:solidFill>
                <a:schemeClr val="folHlink"/>
              </a:solidFill>
              <a:ln w="9525">
                <a:noFill/>
                <a:round/>
                <a:headEnd/>
                <a:tailEnd/>
              </a:ln>
            </p:spPr>
            <p:txBody>
              <a:bodyPr/>
              <a:lstStyle/>
              <a:p>
                <a:endParaRPr lang="zh-CN" altLang="en-US"/>
              </a:p>
            </p:txBody>
          </p:sp>
          <p:sp>
            <p:nvSpPr>
              <p:cNvPr id="47" name="任意多边形 82962"/>
              <p:cNvSpPr>
                <a:spLocks noChangeArrowheads="1"/>
              </p:cNvSpPr>
              <p:nvPr userDrawn="1"/>
            </p:nvSpPr>
            <p:spPr bwMode="auto">
              <a:xfrm>
                <a:off x="2506" y="869"/>
                <a:ext cx="47" cy="24"/>
              </a:xfrm>
              <a:custGeom>
                <a:avLst/>
                <a:gdLst>
                  <a:gd name="T0" fmla="*/ 7 w 49"/>
                  <a:gd name="T1" fmla="*/ 0 h 29"/>
                  <a:gd name="T2" fmla="*/ 26 w 49"/>
                  <a:gd name="T3" fmla="*/ 0 h 29"/>
                  <a:gd name="T4" fmla="*/ 43 w 49"/>
                  <a:gd name="T5" fmla="*/ 9 h 29"/>
                  <a:gd name="T6" fmla="*/ 32 w 49"/>
                  <a:gd name="T7" fmla="*/ 8 h 29"/>
                  <a:gd name="T8" fmla="*/ 3 w 49"/>
                  <a:gd name="T9" fmla="*/ 9 h 29"/>
                  <a:gd name="T10" fmla="*/ 7 w 49"/>
                  <a:gd name="T11" fmla="*/ 0 h 2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9" h="29">
                    <a:moveTo>
                      <a:pt x="7" y="0"/>
                    </a:moveTo>
                    <a:cubicBezTo>
                      <a:pt x="15" y="6"/>
                      <a:pt x="19" y="2"/>
                      <a:pt x="29" y="0"/>
                    </a:cubicBezTo>
                    <a:cubicBezTo>
                      <a:pt x="45" y="5"/>
                      <a:pt x="40" y="3"/>
                      <a:pt x="49" y="16"/>
                    </a:cubicBezTo>
                    <a:cubicBezTo>
                      <a:pt x="46" y="29"/>
                      <a:pt x="42" y="21"/>
                      <a:pt x="35" y="14"/>
                    </a:cubicBezTo>
                    <a:cubicBezTo>
                      <a:pt x="26" y="15"/>
                      <a:pt x="12" y="19"/>
                      <a:pt x="3" y="16"/>
                    </a:cubicBezTo>
                    <a:cubicBezTo>
                      <a:pt x="0" y="6"/>
                      <a:pt x="7" y="10"/>
                      <a:pt x="7" y="0"/>
                    </a:cubicBezTo>
                    <a:close/>
                  </a:path>
                </a:pathLst>
              </a:custGeom>
              <a:solidFill>
                <a:schemeClr val="folHlink"/>
              </a:solidFill>
              <a:ln w="9525">
                <a:noFill/>
                <a:round/>
                <a:headEnd/>
                <a:tailEnd/>
              </a:ln>
            </p:spPr>
            <p:txBody>
              <a:bodyPr/>
              <a:lstStyle/>
              <a:p>
                <a:endParaRPr lang="zh-CN" altLang="en-US"/>
              </a:p>
            </p:txBody>
          </p:sp>
          <p:sp>
            <p:nvSpPr>
              <p:cNvPr id="48" name="任意多边形 82963"/>
              <p:cNvSpPr>
                <a:spLocks noChangeArrowheads="1"/>
              </p:cNvSpPr>
              <p:nvPr userDrawn="1"/>
            </p:nvSpPr>
            <p:spPr bwMode="auto">
              <a:xfrm>
                <a:off x="2555" y="832"/>
                <a:ext cx="61" cy="42"/>
              </a:xfrm>
              <a:custGeom>
                <a:avLst/>
                <a:gdLst>
                  <a:gd name="T0" fmla="*/ 21 w 61"/>
                  <a:gd name="T1" fmla="*/ 25 h 48"/>
                  <a:gd name="T2" fmla="*/ 15 w 61"/>
                  <a:gd name="T3" fmla="*/ 18 h 48"/>
                  <a:gd name="T4" fmla="*/ 3 w 61"/>
                  <a:gd name="T5" fmla="*/ 15 h 48"/>
                  <a:gd name="T6" fmla="*/ 13 w 61"/>
                  <a:gd name="T7" fmla="*/ 5 h 48"/>
                  <a:gd name="T8" fmla="*/ 25 w 61"/>
                  <a:gd name="T9" fmla="*/ 0 h 48"/>
                  <a:gd name="T10" fmla="*/ 49 w 61"/>
                  <a:gd name="T11" fmla="*/ 7 h 48"/>
                  <a:gd name="T12" fmla="*/ 53 w 61"/>
                  <a:gd name="T13" fmla="*/ 14 h 48"/>
                  <a:gd name="T14" fmla="*/ 61 w 61"/>
                  <a:gd name="T15" fmla="*/ 22 h 48"/>
                  <a:gd name="T16" fmla="*/ 41 w 61"/>
                  <a:gd name="T17" fmla="*/ 25 h 48"/>
                  <a:gd name="T18" fmla="*/ 23 w 61"/>
                  <a:gd name="T19" fmla="*/ 30 h 48"/>
                  <a:gd name="T20" fmla="*/ 21 w 61"/>
                  <a:gd name="T21" fmla="*/ 25 h 4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1" h="48">
                    <a:moveTo>
                      <a:pt x="21" y="38"/>
                    </a:moveTo>
                    <a:cubicBezTo>
                      <a:pt x="19" y="34"/>
                      <a:pt x="19" y="29"/>
                      <a:pt x="15" y="26"/>
                    </a:cubicBezTo>
                    <a:cubicBezTo>
                      <a:pt x="12" y="24"/>
                      <a:pt x="3" y="22"/>
                      <a:pt x="3" y="22"/>
                    </a:cubicBezTo>
                    <a:cubicBezTo>
                      <a:pt x="0" y="12"/>
                      <a:pt x="5" y="12"/>
                      <a:pt x="13" y="8"/>
                    </a:cubicBezTo>
                    <a:cubicBezTo>
                      <a:pt x="17" y="6"/>
                      <a:pt x="25" y="0"/>
                      <a:pt x="25" y="0"/>
                    </a:cubicBezTo>
                    <a:cubicBezTo>
                      <a:pt x="37" y="2"/>
                      <a:pt x="41" y="2"/>
                      <a:pt x="49" y="10"/>
                    </a:cubicBezTo>
                    <a:cubicBezTo>
                      <a:pt x="45" y="21"/>
                      <a:pt x="46" y="12"/>
                      <a:pt x="53" y="20"/>
                    </a:cubicBezTo>
                    <a:cubicBezTo>
                      <a:pt x="56" y="24"/>
                      <a:pt x="61" y="32"/>
                      <a:pt x="61" y="32"/>
                    </a:cubicBezTo>
                    <a:cubicBezTo>
                      <a:pt x="56" y="47"/>
                      <a:pt x="53" y="42"/>
                      <a:pt x="41" y="38"/>
                    </a:cubicBezTo>
                    <a:cubicBezTo>
                      <a:pt x="27" y="47"/>
                      <a:pt x="34" y="48"/>
                      <a:pt x="23" y="44"/>
                    </a:cubicBezTo>
                    <a:cubicBezTo>
                      <a:pt x="22" y="42"/>
                      <a:pt x="21" y="38"/>
                      <a:pt x="21" y="38"/>
                    </a:cubicBezTo>
                    <a:close/>
                  </a:path>
                </a:pathLst>
              </a:custGeom>
              <a:solidFill>
                <a:schemeClr val="folHlink"/>
              </a:solidFill>
              <a:ln w="9525">
                <a:noFill/>
                <a:round/>
                <a:headEnd/>
                <a:tailEnd/>
              </a:ln>
            </p:spPr>
            <p:txBody>
              <a:bodyPr/>
              <a:lstStyle/>
              <a:p>
                <a:endParaRPr lang="zh-CN" altLang="en-US"/>
              </a:p>
            </p:txBody>
          </p:sp>
          <p:sp>
            <p:nvSpPr>
              <p:cNvPr id="49" name="任意多边形 82964"/>
              <p:cNvSpPr>
                <a:spLocks noChangeArrowheads="1"/>
              </p:cNvSpPr>
              <p:nvPr userDrawn="1"/>
            </p:nvSpPr>
            <p:spPr bwMode="auto">
              <a:xfrm>
                <a:off x="2572" y="852"/>
                <a:ext cx="286" cy="149"/>
              </a:xfrm>
              <a:custGeom>
                <a:avLst/>
                <a:gdLst>
                  <a:gd name="T0" fmla="*/ 46 w 286"/>
                  <a:gd name="T1" fmla="*/ 16 h 182"/>
                  <a:gd name="T2" fmla="*/ 36 w 286"/>
                  <a:gd name="T3" fmla="*/ 7 h 182"/>
                  <a:gd name="T4" fmla="*/ 26 w 286"/>
                  <a:gd name="T5" fmla="*/ 16 h 182"/>
                  <a:gd name="T6" fmla="*/ 0 w 286"/>
                  <a:gd name="T7" fmla="*/ 13 h 182"/>
                  <a:gd name="T8" fmla="*/ 10 w 286"/>
                  <a:gd name="T9" fmla="*/ 23 h 182"/>
                  <a:gd name="T10" fmla="*/ 16 w 286"/>
                  <a:gd name="T11" fmla="*/ 34 h 182"/>
                  <a:gd name="T12" fmla="*/ 24 w 286"/>
                  <a:gd name="T13" fmla="*/ 26 h 182"/>
                  <a:gd name="T14" fmla="*/ 30 w 286"/>
                  <a:gd name="T15" fmla="*/ 24 h 182"/>
                  <a:gd name="T16" fmla="*/ 48 w 286"/>
                  <a:gd name="T17" fmla="*/ 31 h 182"/>
                  <a:gd name="T18" fmla="*/ 70 w 286"/>
                  <a:gd name="T19" fmla="*/ 34 h 182"/>
                  <a:gd name="T20" fmla="*/ 88 w 286"/>
                  <a:gd name="T21" fmla="*/ 39 h 182"/>
                  <a:gd name="T22" fmla="*/ 106 w 286"/>
                  <a:gd name="T23" fmla="*/ 56 h 182"/>
                  <a:gd name="T24" fmla="*/ 104 w 286"/>
                  <a:gd name="T25" fmla="*/ 67 h 182"/>
                  <a:gd name="T26" fmla="*/ 98 w 286"/>
                  <a:gd name="T27" fmla="*/ 74 h 182"/>
                  <a:gd name="T28" fmla="*/ 122 w 286"/>
                  <a:gd name="T29" fmla="*/ 70 h 182"/>
                  <a:gd name="T30" fmla="*/ 140 w 286"/>
                  <a:gd name="T31" fmla="*/ 77 h 182"/>
                  <a:gd name="T32" fmla="*/ 168 w 286"/>
                  <a:gd name="T33" fmla="*/ 81 h 182"/>
                  <a:gd name="T34" fmla="*/ 174 w 286"/>
                  <a:gd name="T35" fmla="*/ 80 h 182"/>
                  <a:gd name="T36" fmla="*/ 168 w 286"/>
                  <a:gd name="T37" fmla="*/ 74 h 182"/>
                  <a:gd name="T38" fmla="*/ 178 w 286"/>
                  <a:gd name="T39" fmla="*/ 75 h 182"/>
                  <a:gd name="T40" fmla="*/ 186 w 286"/>
                  <a:gd name="T41" fmla="*/ 65 h 182"/>
                  <a:gd name="T42" fmla="*/ 202 w 286"/>
                  <a:gd name="T43" fmla="*/ 67 h 182"/>
                  <a:gd name="T44" fmla="*/ 214 w 286"/>
                  <a:gd name="T45" fmla="*/ 71 h 182"/>
                  <a:gd name="T46" fmla="*/ 244 w 286"/>
                  <a:gd name="T47" fmla="*/ 93 h 182"/>
                  <a:gd name="T48" fmla="*/ 262 w 286"/>
                  <a:gd name="T49" fmla="*/ 98 h 182"/>
                  <a:gd name="T50" fmla="*/ 284 w 286"/>
                  <a:gd name="T51" fmla="*/ 93 h 182"/>
                  <a:gd name="T52" fmla="*/ 268 w 286"/>
                  <a:gd name="T53" fmla="*/ 88 h 182"/>
                  <a:gd name="T54" fmla="*/ 256 w 286"/>
                  <a:gd name="T55" fmla="*/ 76 h 182"/>
                  <a:gd name="T56" fmla="*/ 250 w 286"/>
                  <a:gd name="T57" fmla="*/ 72 h 182"/>
                  <a:gd name="T58" fmla="*/ 248 w 286"/>
                  <a:gd name="T59" fmla="*/ 67 h 182"/>
                  <a:gd name="T60" fmla="*/ 236 w 286"/>
                  <a:gd name="T61" fmla="*/ 64 h 182"/>
                  <a:gd name="T62" fmla="*/ 240 w 286"/>
                  <a:gd name="T63" fmla="*/ 53 h 182"/>
                  <a:gd name="T64" fmla="*/ 220 w 286"/>
                  <a:gd name="T65" fmla="*/ 47 h 182"/>
                  <a:gd name="T66" fmla="*/ 210 w 286"/>
                  <a:gd name="T67" fmla="*/ 38 h 182"/>
                  <a:gd name="T68" fmla="*/ 190 w 286"/>
                  <a:gd name="T69" fmla="*/ 29 h 182"/>
                  <a:gd name="T70" fmla="*/ 168 w 286"/>
                  <a:gd name="T71" fmla="*/ 20 h 182"/>
                  <a:gd name="T72" fmla="*/ 156 w 286"/>
                  <a:gd name="T73" fmla="*/ 19 h 182"/>
                  <a:gd name="T74" fmla="*/ 120 w 286"/>
                  <a:gd name="T75" fmla="*/ 9 h 182"/>
                  <a:gd name="T76" fmla="*/ 102 w 286"/>
                  <a:gd name="T77" fmla="*/ 2 h 182"/>
                  <a:gd name="T78" fmla="*/ 96 w 286"/>
                  <a:gd name="T79" fmla="*/ 0 h 182"/>
                  <a:gd name="T80" fmla="*/ 70 w 286"/>
                  <a:gd name="T81" fmla="*/ 6 h 182"/>
                  <a:gd name="T82" fmla="*/ 56 w 286"/>
                  <a:gd name="T83" fmla="*/ 17 h 182"/>
                  <a:gd name="T84" fmla="*/ 46 w 286"/>
                  <a:gd name="T85" fmla="*/ 16 h 182"/>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286" h="182">
                    <a:moveTo>
                      <a:pt x="46" y="28"/>
                    </a:moveTo>
                    <a:cubicBezTo>
                      <a:pt x="41" y="14"/>
                      <a:pt x="46" y="17"/>
                      <a:pt x="36" y="14"/>
                    </a:cubicBezTo>
                    <a:cubicBezTo>
                      <a:pt x="31" y="17"/>
                      <a:pt x="26" y="30"/>
                      <a:pt x="26" y="30"/>
                    </a:cubicBezTo>
                    <a:cubicBezTo>
                      <a:pt x="12" y="25"/>
                      <a:pt x="19" y="21"/>
                      <a:pt x="0" y="24"/>
                    </a:cubicBezTo>
                    <a:cubicBezTo>
                      <a:pt x="2" y="33"/>
                      <a:pt x="2" y="37"/>
                      <a:pt x="10" y="42"/>
                    </a:cubicBezTo>
                    <a:cubicBezTo>
                      <a:pt x="12" y="49"/>
                      <a:pt x="14" y="55"/>
                      <a:pt x="16" y="62"/>
                    </a:cubicBezTo>
                    <a:cubicBezTo>
                      <a:pt x="24" y="59"/>
                      <a:pt x="27" y="57"/>
                      <a:pt x="24" y="48"/>
                    </a:cubicBezTo>
                    <a:cubicBezTo>
                      <a:pt x="26" y="47"/>
                      <a:pt x="28" y="43"/>
                      <a:pt x="30" y="44"/>
                    </a:cubicBezTo>
                    <a:cubicBezTo>
                      <a:pt x="48" y="48"/>
                      <a:pt x="36" y="52"/>
                      <a:pt x="48" y="56"/>
                    </a:cubicBezTo>
                    <a:cubicBezTo>
                      <a:pt x="74" y="65"/>
                      <a:pt x="47" y="56"/>
                      <a:pt x="70" y="62"/>
                    </a:cubicBezTo>
                    <a:cubicBezTo>
                      <a:pt x="77" y="64"/>
                      <a:pt x="88" y="72"/>
                      <a:pt x="88" y="72"/>
                    </a:cubicBezTo>
                    <a:cubicBezTo>
                      <a:pt x="96" y="84"/>
                      <a:pt x="102" y="87"/>
                      <a:pt x="106" y="102"/>
                    </a:cubicBezTo>
                    <a:cubicBezTo>
                      <a:pt x="105" y="109"/>
                      <a:pt x="106" y="115"/>
                      <a:pt x="104" y="122"/>
                    </a:cubicBezTo>
                    <a:cubicBezTo>
                      <a:pt x="103" y="126"/>
                      <a:pt x="94" y="132"/>
                      <a:pt x="98" y="134"/>
                    </a:cubicBezTo>
                    <a:cubicBezTo>
                      <a:pt x="106" y="137"/>
                      <a:pt x="122" y="128"/>
                      <a:pt x="122" y="128"/>
                    </a:cubicBezTo>
                    <a:cubicBezTo>
                      <a:pt x="130" y="131"/>
                      <a:pt x="133" y="135"/>
                      <a:pt x="140" y="140"/>
                    </a:cubicBezTo>
                    <a:cubicBezTo>
                      <a:pt x="148" y="145"/>
                      <a:pt x="159" y="145"/>
                      <a:pt x="168" y="148"/>
                    </a:cubicBezTo>
                    <a:cubicBezTo>
                      <a:pt x="170" y="147"/>
                      <a:pt x="173" y="148"/>
                      <a:pt x="174" y="146"/>
                    </a:cubicBezTo>
                    <a:cubicBezTo>
                      <a:pt x="176" y="142"/>
                      <a:pt x="164" y="136"/>
                      <a:pt x="168" y="134"/>
                    </a:cubicBezTo>
                    <a:cubicBezTo>
                      <a:pt x="171" y="132"/>
                      <a:pt x="175" y="135"/>
                      <a:pt x="178" y="136"/>
                    </a:cubicBezTo>
                    <a:cubicBezTo>
                      <a:pt x="182" y="131"/>
                      <a:pt x="186" y="118"/>
                      <a:pt x="186" y="118"/>
                    </a:cubicBezTo>
                    <a:cubicBezTo>
                      <a:pt x="189" y="119"/>
                      <a:pt x="199" y="120"/>
                      <a:pt x="202" y="122"/>
                    </a:cubicBezTo>
                    <a:cubicBezTo>
                      <a:pt x="206" y="124"/>
                      <a:pt x="214" y="130"/>
                      <a:pt x="214" y="130"/>
                    </a:cubicBezTo>
                    <a:cubicBezTo>
                      <a:pt x="224" y="145"/>
                      <a:pt x="228" y="158"/>
                      <a:pt x="244" y="168"/>
                    </a:cubicBezTo>
                    <a:cubicBezTo>
                      <a:pt x="250" y="172"/>
                      <a:pt x="262" y="178"/>
                      <a:pt x="262" y="178"/>
                    </a:cubicBezTo>
                    <a:cubicBezTo>
                      <a:pt x="265" y="178"/>
                      <a:pt x="286" y="182"/>
                      <a:pt x="284" y="170"/>
                    </a:cubicBezTo>
                    <a:cubicBezTo>
                      <a:pt x="283" y="164"/>
                      <a:pt x="268" y="160"/>
                      <a:pt x="268" y="160"/>
                    </a:cubicBezTo>
                    <a:cubicBezTo>
                      <a:pt x="261" y="150"/>
                      <a:pt x="270" y="143"/>
                      <a:pt x="256" y="138"/>
                    </a:cubicBezTo>
                    <a:cubicBezTo>
                      <a:pt x="254" y="136"/>
                      <a:pt x="251" y="135"/>
                      <a:pt x="250" y="132"/>
                    </a:cubicBezTo>
                    <a:cubicBezTo>
                      <a:pt x="248" y="129"/>
                      <a:pt x="250" y="125"/>
                      <a:pt x="248" y="122"/>
                    </a:cubicBezTo>
                    <a:cubicBezTo>
                      <a:pt x="246" y="118"/>
                      <a:pt x="240" y="118"/>
                      <a:pt x="236" y="116"/>
                    </a:cubicBezTo>
                    <a:cubicBezTo>
                      <a:pt x="230" y="107"/>
                      <a:pt x="227" y="100"/>
                      <a:pt x="240" y="96"/>
                    </a:cubicBezTo>
                    <a:cubicBezTo>
                      <a:pt x="236" y="83"/>
                      <a:pt x="236" y="84"/>
                      <a:pt x="220" y="86"/>
                    </a:cubicBezTo>
                    <a:cubicBezTo>
                      <a:pt x="209" y="82"/>
                      <a:pt x="208" y="82"/>
                      <a:pt x="210" y="70"/>
                    </a:cubicBezTo>
                    <a:cubicBezTo>
                      <a:pt x="207" y="60"/>
                      <a:pt x="199" y="57"/>
                      <a:pt x="190" y="54"/>
                    </a:cubicBezTo>
                    <a:cubicBezTo>
                      <a:pt x="181" y="45"/>
                      <a:pt x="181" y="42"/>
                      <a:pt x="168" y="38"/>
                    </a:cubicBezTo>
                    <a:cubicBezTo>
                      <a:pt x="164" y="37"/>
                      <a:pt x="156" y="34"/>
                      <a:pt x="156" y="34"/>
                    </a:cubicBezTo>
                    <a:cubicBezTo>
                      <a:pt x="146" y="24"/>
                      <a:pt x="134" y="21"/>
                      <a:pt x="120" y="16"/>
                    </a:cubicBezTo>
                    <a:cubicBezTo>
                      <a:pt x="113" y="14"/>
                      <a:pt x="108" y="8"/>
                      <a:pt x="102" y="4"/>
                    </a:cubicBezTo>
                    <a:cubicBezTo>
                      <a:pt x="100" y="3"/>
                      <a:pt x="96" y="0"/>
                      <a:pt x="96" y="0"/>
                    </a:cubicBezTo>
                    <a:cubicBezTo>
                      <a:pt x="83" y="2"/>
                      <a:pt x="79" y="1"/>
                      <a:pt x="70" y="10"/>
                    </a:cubicBezTo>
                    <a:cubicBezTo>
                      <a:pt x="67" y="19"/>
                      <a:pt x="63" y="27"/>
                      <a:pt x="56" y="32"/>
                    </a:cubicBezTo>
                    <a:cubicBezTo>
                      <a:pt x="49" y="30"/>
                      <a:pt x="52" y="31"/>
                      <a:pt x="46" y="28"/>
                    </a:cubicBezTo>
                    <a:close/>
                  </a:path>
                </a:pathLst>
              </a:custGeom>
              <a:solidFill>
                <a:schemeClr val="folHlink"/>
              </a:solidFill>
              <a:ln w="9525">
                <a:noFill/>
                <a:round/>
                <a:headEnd/>
                <a:tailEnd/>
              </a:ln>
            </p:spPr>
            <p:txBody>
              <a:bodyPr/>
              <a:lstStyle/>
              <a:p>
                <a:endParaRPr lang="zh-CN" altLang="en-US"/>
              </a:p>
            </p:txBody>
          </p:sp>
          <p:sp>
            <p:nvSpPr>
              <p:cNvPr id="50" name="任意多边形 82965"/>
              <p:cNvSpPr>
                <a:spLocks noChangeArrowheads="1"/>
              </p:cNvSpPr>
              <p:nvPr userDrawn="1"/>
            </p:nvSpPr>
            <p:spPr bwMode="auto">
              <a:xfrm>
                <a:off x="2820" y="866"/>
                <a:ext cx="78" cy="64"/>
              </a:xfrm>
              <a:custGeom>
                <a:avLst/>
                <a:gdLst>
                  <a:gd name="T0" fmla="*/ 1 w 78"/>
                  <a:gd name="T1" fmla="*/ 32 h 78"/>
                  <a:gd name="T2" fmla="*/ 27 w 78"/>
                  <a:gd name="T3" fmla="*/ 33 h 78"/>
                  <a:gd name="T4" fmla="*/ 45 w 78"/>
                  <a:gd name="T5" fmla="*/ 26 h 78"/>
                  <a:gd name="T6" fmla="*/ 57 w 78"/>
                  <a:gd name="T7" fmla="*/ 17 h 78"/>
                  <a:gd name="T8" fmla="*/ 43 w 78"/>
                  <a:gd name="T9" fmla="*/ 7 h 78"/>
                  <a:gd name="T10" fmla="*/ 43 w 78"/>
                  <a:gd name="T11" fmla="*/ 2 h 78"/>
                  <a:gd name="T12" fmla="*/ 71 w 78"/>
                  <a:gd name="T13" fmla="*/ 14 h 78"/>
                  <a:gd name="T14" fmla="*/ 67 w 78"/>
                  <a:gd name="T15" fmla="*/ 30 h 78"/>
                  <a:gd name="T16" fmla="*/ 33 w 78"/>
                  <a:gd name="T17" fmla="*/ 43 h 78"/>
                  <a:gd name="T18" fmla="*/ 9 w 78"/>
                  <a:gd name="T19" fmla="*/ 36 h 78"/>
                  <a:gd name="T20" fmla="*/ 3 w 78"/>
                  <a:gd name="T21" fmla="*/ 34 h 78"/>
                  <a:gd name="T22" fmla="*/ 1 w 78"/>
                  <a:gd name="T23" fmla="*/ 32 h 7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78" h="78">
                    <a:moveTo>
                      <a:pt x="1" y="58"/>
                    </a:moveTo>
                    <a:cubicBezTo>
                      <a:pt x="6" y="44"/>
                      <a:pt x="18" y="57"/>
                      <a:pt x="27" y="60"/>
                    </a:cubicBezTo>
                    <a:cubicBezTo>
                      <a:pt x="35" y="57"/>
                      <a:pt x="38" y="52"/>
                      <a:pt x="45" y="48"/>
                    </a:cubicBezTo>
                    <a:cubicBezTo>
                      <a:pt x="48" y="40"/>
                      <a:pt x="51" y="36"/>
                      <a:pt x="57" y="30"/>
                    </a:cubicBezTo>
                    <a:cubicBezTo>
                      <a:pt x="55" y="23"/>
                      <a:pt x="43" y="14"/>
                      <a:pt x="43" y="14"/>
                    </a:cubicBezTo>
                    <a:cubicBezTo>
                      <a:pt x="33" y="0"/>
                      <a:pt x="30" y="1"/>
                      <a:pt x="43" y="4"/>
                    </a:cubicBezTo>
                    <a:cubicBezTo>
                      <a:pt x="54" y="11"/>
                      <a:pt x="58" y="22"/>
                      <a:pt x="71" y="26"/>
                    </a:cubicBezTo>
                    <a:cubicBezTo>
                      <a:pt x="78" y="37"/>
                      <a:pt x="78" y="46"/>
                      <a:pt x="67" y="54"/>
                    </a:cubicBezTo>
                    <a:cubicBezTo>
                      <a:pt x="51" y="49"/>
                      <a:pt x="53" y="71"/>
                      <a:pt x="33" y="78"/>
                    </a:cubicBezTo>
                    <a:cubicBezTo>
                      <a:pt x="16" y="72"/>
                      <a:pt x="25" y="76"/>
                      <a:pt x="9" y="66"/>
                    </a:cubicBezTo>
                    <a:cubicBezTo>
                      <a:pt x="7" y="65"/>
                      <a:pt x="3" y="62"/>
                      <a:pt x="3" y="62"/>
                    </a:cubicBezTo>
                    <a:cubicBezTo>
                      <a:pt x="0" y="54"/>
                      <a:pt x="13" y="42"/>
                      <a:pt x="1" y="58"/>
                    </a:cubicBezTo>
                    <a:close/>
                  </a:path>
                </a:pathLst>
              </a:custGeom>
              <a:solidFill>
                <a:schemeClr val="folHlink"/>
              </a:solidFill>
              <a:ln w="9525">
                <a:noFill/>
                <a:round/>
                <a:headEnd/>
                <a:tailEnd/>
              </a:ln>
            </p:spPr>
            <p:txBody>
              <a:bodyPr/>
              <a:lstStyle/>
              <a:p>
                <a:endParaRPr lang="zh-CN" altLang="en-US"/>
              </a:p>
            </p:txBody>
          </p:sp>
          <p:sp>
            <p:nvSpPr>
              <p:cNvPr id="51" name="任意多边形 82966"/>
              <p:cNvSpPr>
                <a:spLocks noChangeArrowheads="1"/>
              </p:cNvSpPr>
              <p:nvPr userDrawn="1"/>
            </p:nvSpPr>
            <p:spPr bwMode="auto">
              <a:xfrm>
                <a:off x="2984" y="732"/>
                <a:ext cx="19" cy="14"/>
              </a:xfrm>
              <a:custGeom>
                <a:avLst/>
                <a:gdLst>
                  <a:gd name="T0" fmla="*/ 3 w 17"/>
                  <a:gd name="T1" fmla="*/ 2 h 18"/>
                  <a:gd name="T2" fmla="*/ 3 w 17"/>
                  <a:gd name="T3" fmla="*/ 7 h 18"/>
                  <a:gd name="T4" fmla="*/ 3 w 17"/>
                  <a:gd name="T5" fmla="*/ 2 h 18"/>
                  <a:gd name="T6" fmla="*/ 0 60000 65536"/>
                  <a:gd name="T7" fmla="*/ 0 60000 65536"/>
                  <a:gd name="T8" fmla="*/ 0 60000 65536"/>
                </a:gdLst>
                <a:ahLst/>
                <a:cxnLst>
                  <a:cxn ang="T6">
                    <a:pos x="T0" y="T1"/>
                  </a:cxn>
                  <a:cxn ang="T7">
                    <a:pos x="T2" y="T3"/>
                  </a:cxn>
                  <a:cxn ang="T8">
                    <a:pos x="T4" y="T5"/>
                  </a:cxn>
                </a:cxnLst>
                <a:rect l="0" t="0" r="r" b="b"/>
                <a:pathLst>
                  <a:path w="17" h="18">
                    <a:moveTo>
                      <a:pt x="3" y="4"/>
                    </a:moveTo>
                    <a:cubicBezTo>
                      <a:pt x="17" y="7"/>
                      <a:pt x="16" y="18"/>
                      <a:pt x="3" y="14"/>
                    </a:cubicBezTo>
                    <a:cubicBezTo>
                      <a:pt x="0" y="6"/>
                      <a:pt x="7" y="0"/>
                      <a:pt x="3" y="4"/>
                    </a:cubicBezTo>
                    <a:close/>
                  </a:path>
                </a:pathLst>
              </a:custGeom>
              <a:solidFill>
                <a:schemeClr val="folHlink"/>
              </a:solidFill>
              <a:ln w="9525">
                <a:noFill/>
                <a:round/>
                <a:headEnd/>
                <a:tailEnd/>
              </a:ln>
            </p:spPr>
            <p:txBody>
              <a:bodyPr/>
              <a:lstStyle/>
              <a:p>
                <a:endParaRPr lang="zh-CN" altLang="en-US"/>
              </a:p>
            </p:txBody>
          </p:sp>
          <p:sp>
            <p:nvSpPr>
              <p:cNvPr id="52" name="任意多边形 82967"/>
              <p:cNvSpPr>
                <a:spLocks noChangeArrowheads="1"/>
              </p:cNvSpPr>
              <p:nvPr userDrawn="1"/>
            </p:nvSpPr>
            <p:spPr bwMode="auto">
              <a:xfrm>
                <a:off x="3083" y="830"/>
                <a:ext cx="26" cy="19"/>
              </a:xfrm>
              <a:custGeom>
                <a:avLst/>
                <a:gdLst>
                  <a:gd name="T0" fmla="*/ 8 w 26"/>
                  <a:gd name="T1" fmla="*/ 9 h 22"/>
                  <a:gd name="T2" fmla="*/ 14 w 26"/>
                  <a:gd name="T3" fmla="*/ 0 h 22"/>
                  <a:gd name="T4" fmla="*/ 14 w 26"/>
                  <a:gd name="T5" fmla="*/ 14 h 22"/>
                  <a:gd name="T6" fmla="*/ 8 w 26"/>
                  <a:gd name="T7" fmla="*/ 9 h 2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6" h="22">
                    <a:moveTo>
                      <a:pt x="8" y="14"/>
                    </a:moveTo>
                    <a:cubicBezTo>
                      <a:pt x="5" y="6"/>
                      <a:pt x="5" y="3"/>
                      <a:pt x="14" y="0"/>
                    </a:cubicBezTo>
                    <a:cubicBezTo>
                      <a:pt x="26" y="4"/>
                      <a:pt x="23" y="16"/>
                      <a:pt x="14" y="22"/>
                    </a:cubicBezTo>
                    <a:cubicBezTo>
                      <a:pt x="0" y="17"/>
                      <a:pt x="13" y="3"/>
                      <a:pt x="8" y="14"/>
                    </a:cubicBezTo>
                    <a:close/>
                  </a:path>
                </a:pathLst>
              </a:custGeom>
              <a:solidFill>
                <a:schemeClr val="folHlink"/>
              </a:solidFill>
              <a:ln w="9525">
                <a:noFill/>
                <a:round/>
                <a:headEnd/>
                <a:tailEnd/>
              </a:ln>
            </p:spPr>
            <p:txBody>
              <a:bodyPr/>
              <a:lstStyle/>
              <a:p>
                <a:endParaRPr lang="zh-CN" altLang="en-US"/>
              </a:p>
            </p:txBody>
          </p:sp>
          <p:sp>
            <p:nvSpPr>
              <p:cNvPr id="53" name="任意多边形 82968"/>
              <p:cNvSpPr>
                <a:spLocks noChangeArrowheads="1"/>
              </p:cNvSpPr>
              <p:nvPr userDrawn="1"/>
            </p:nvSpPr>
            <p:spPr bwMode="auto">
              <a:xfrm>
                <a:off x="2766" y="610"/>
                <a:ext cx="19" cy="12"/>
              </a:xfrm>
              <a:custGeom>
                <a:avLst/>
                <a:gdLst>
                  <a:gd name="T0" fmla="*/ 7 w 20"/>
                  <a:gd name="T1" fmla="*/ 6 h 15"/>
                  <a:gd name="T2" fmla="*/ 14 w 20"/>
                  <a:gd name="T3" fmla="*/ 2 h 15"/>
                  <a:gd name="T4" fmla="*/ 9 w 20"/>
                  <a:gd name="T5" fmla="*/ 6 h 15"/>
                  <a:gd name="T6" fmla="*/ 7 w 20"/>
                  <a:gd name="T7" fmla="*/ 6 h 1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 h="15">
                    <a:moveTo>
                      <a:pt x="7" y="12"/>
                    </a:moveTo>
                    <a:cubicBezTo>
                      <a:pt x="0" y="1"/>
                      <a:pt x="6" y="0"/>
                      <a:pt x="17" y="2"/>
                    </a:cubicBezTo>
                    <a:cubicBezTo>
                      <a:pt x="20" y="10"/>
                      <a:pt x="18" y="15"/>
                      <a:pt x="9" y="12"/>
                    </a:cubicBezTo>
                    <a:cubicBezTo>
                      <a:pt x="4" y="4"/>
                      <a:pt x="4" y="4"/>
                      <a:pt x="7" y="12"/>
                    </a:cubicBezTo>
                    <a:close/>
                  </a:path>
                </a:pathLst>
              </a:custGeom>
              <a:solidFill>
                <a:schemeClr val="folHlink"/>
              </a:solidFill>
              <a:ln w="9525">
                <a:noFill/>
                <a:round/>
                <a:headEnd/>
                <a:tailEnd/>
              </a:ln>
            </p:spPr>
            <p:txBody>
              <a:bodyPr/>
              <a:lstStyle/>
              <a:p>
                <a:endParaRPr lang="zh-CN" altLang="en-US"/>
              </a:p>
            </p:txBody>
          </p:sp>
          <p:sp>
            <p:nvSpPr>
              <p:cNvPr id="54" name="任意多边形 82969"/>
              <p:cNvSpPr>
                <a:spLocks noChangeArrowheads="1"/>
              </p:cNvSpPr>
              <p:nvPr userDrawn="1"/>
            </p:nvSpPr>
            <p:spPr bwMode="auto">
              <a:xfrm>
                <a:off x="2600" y="712"/>
                <a:ext cx="19" cy="12"/>
              </a:xfrm>
              <a:custGeom>
                <a:avLst/>
                <a:gdLst>
                  <a:gd name="T0" fmla="*/ 7 w 20"/>
                  <a:gd name="T1" fmla="*/ 6 h 15"/>
                  <a:gd name="T2" fmla="*/ 12 w 20"/>
                  <a:gd name="T3" fmla="*/ 2 h 15"/>
                  <a:gd name="T4" fmla="*/ 12 w 20"/>
                  <a:gd name="T5" fmla="*/ 7 h 15"/>
                  <a:gd name="T6" fmla="*/ 7 w 20"/>
                  <a:gd name="T7" fmla="*/ 6 h 1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 h="15">
                    <a:moveTo>
                      <a:pt x="7" y="12"/>
                    </a:moveTo>
                    <a:cubicBezTo>
                      <a:pt x="0" y="2"/>
                      <a:pt x="3" y="0"/>
                      <a:pt x="15" y="2"/>
                    </a:cubicBezTo>
                    <a:cubicBezTo>
                      <a:pt x="16" y="4"/>
                      <a:pt x="20" y="12"/>
                      <a:pt x="15" y="14"/>
                    </a:cubicBezTo>
                    <a:cubicBezTo>
                      <a:pt x="12" y="15"/>
                      <a:pt x="7" y="12"/>
                      <a:pt x="7" y="12"/>
                    </a:cubicBezTo>
                    <a:close/>
                  </a:path>
                </a:pathLst>
              </a:custGeom>
              <a:solidFill>
                <a:schemeClr val="folHlink"/>
              </a:solidFill>
              <a:ln w="9525">
                <a:noFill/>
                <a:round/>
                <a:headEnd/>
                <a:tailEnd/>
              </a:ln>
            </p:spPr>
            <p:txBody>
              <a:bodyPr/>
              <a:lstStyle/>
              <a:p>
                <a:endParaRPr lang="zh-CN" altLang="en-US"/>
              </a:p>
            </p:txBody>
          </p:sp>
          <p:sp>
            <p:nvSpPr>
              <p:cNvPr id="55" name="任意多边形 82970"/>
              <p:cNvSpPr>
                <a:spLocks noChangeArrowheads="1"/>
              </p:cNvSpPr>
              <p:nvPr userDrawn="1"/>
            </p:nvSpPr>
            <p:spPr bwMode="auto">
              <a:xfrm>
                <a:off x="2417" y="680"/>
                <a:ext cx="80" cy="66"/>
              </a:xfrm>
              <a:custGeom>
                <a:avLst/>
                <a:gdLst>
                  <a:gd name="T0" fmla="*/ 0 w 80"/>
                  <a:gd name="T1" fmla="*/ 28 h 80"/>
                  <a:gd name="T2" fmla="*/ 14 w 80"/>
                  <a:gd name="T3" fmla="*/ 14 h 80"/>
                  <a:gd name="T4" fmla="*/ 26 w 80"/>
                  <a:gd name="T5" fmla="*/ 12 h 80"/>
                  <a:gd name="T6" fmla="*/ 48 w 80"/>
                  <a:gd name="T7" fmla="*/ 10 h 80"/>
                  <a:gd name="T8" fmla="*/ 58 w 80"/>
                  <a:gd name="T9" fmla="*/ 0 h 80"/>
                  <a:gd name="T10" fmla="*/ 80 w 80"/>
                  <a:gd name="T11" fmla="*/ 22 h 80"/>
                  <a:gd name="T12" fmla="*/ 70 w 80"/>
                  <a:gd name="T13" fmla="*/ 31 h 80"/>
                  <a:gd name="T14" fmla="*/ 54 w 80"/>
                  <a:gd name="T15" fmla="*/ 35 h 80"/>
                  <a:gd name="T16" fmla="*/ 48 w 80"/>
                  <a:gd name="T17" fmla="*/ 45 h 80"/>
                  <a:gd name="T18" fmla="*/ 32 w 80"/>
                  <a:gd name="T19" fmla="*/ 38 h 80"/>
                  <a:gd name="T20" fmla="*/ 38 w 80"/>
                  <a:gd name="T21" fmla="*/ 29 h 80"/>
                  <a:gd name="T22" fmla="*/ 30 w 80"/>
                  <a:gd name="T23" fmla="*/ 16 h 80"/>
                  <a:gd name="T24" fmla="*/ 20 w 80"/>
                  <a:gd name="T25" fmla="*/ 27 h 80"/>
                  <a:gd name="T26" fmla="*/ 8 w 80"/>
                  <a:gd name="T27" fmla="*/ 31 h 80"/>
                  <a:gd name="T28" fmla="*/ 0 w 80"/>
                  <a:gd name="T29" fmla="*/ 28 h 8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80" h="80">
                    <a:moveTo>
                      <a:pt x="0" y="50"/>
                    </a:moveTo>
                    <a:cubicBezTo>
                      <a:pt x="1" y="47"/>
                      <a:pt x="12" y="25"/>
                      <a:pt x="14" y="24"/>
                    </a:cubicBezTo>
                    <a:cubicBezTo>
                      <a:pt x="17" y="22"/>
                      <a:pt x="26" y="20"/>
                      <a:pt x="26" y="20"/>
                    </a:cubicBezTo>
                    <a:cubicBezTo>
                      <a:pt x="34" y="23"/>
                      <a:pt x="40" y="21"/>
                      <a:pt x="48" y="18"/>
                    </a:cubicBezTo>
                    <a:cubicBezTo>
                      <a:pt x="52" y="12"/>
                      <a:pt x="54" y="6"/>
                      <a:pt x="58" y="0"/>
                    </a:cubicBezTo>
                    <a:cubicBezTo>
                      <a:pt x="70" y="4"/>
                      <a:pt x="76" y="28"/>
                      <a:pt x="80" y="40"/>
                    </a:cubicBezTo>
                    <a:cubicBezTo>
                      <a:pt x="75" y="54"/>
                      <a:pt x="80" y="50"/>
                      <a:pt x="70" y="56"/>
                    </a:cubicBezTo>
                    <a:cubicBezTo>
                      <a:pt x="61" y="53"/>
                      <a:pt x="59" y="54"/>
                      <a:pt x="54" y="62"/>
                    </a:cubicBezTo>
                    <a:cubicBezTo>
                      <a:pt x="57" y="71"/>
                      <a:pt x="56" y="75"/>
                      <a:pt x="48" y="80"/>
                    </a:cubicBezTo>
                    <a:cubicBezTo>
                      <a:pt x="40" y="77"/>
                      <a:pt x="39" y="72"/>
                      <a:pt x="32" y="68"/>
                    </a:cubicBezTo>
                    <a:cubicBezTo>
                      <a:pt x="26" y="59"/>
                      <a:pt x="30" y="57"/>
                      <a:pt x="38" y="52"/>
                    </a:cubicBezTo>
                    <a:cubicBezTo>
                      <a:pt x="41" y="42"/>
                      <a:pt x="39" y="34"/>
                      <a:pt x="30" y="28"/>
                    </a:cubicBezTo>
                    <a:cubicBezTo>
                      <a:pt x="20" y="31"/>
                      <a:pt x="30" y="40"/>
                      <a:pt x="20" y="48"/>
                    </a:cubicBezTo>
                    <a:cubicBezTo>
                      <a:pt x="16" y="51"/>
                      <a:pt x="8" y="56"/>
                      <a:pt x="8" y="56"/>
                    </a:cubicBezTo>
                    <a:cubicBezTo>
                      <a:pt x="2" y="50"/>
                      <a:pt x="5" y="50"/>
                      <a:pt x="0" y="50"/>
                    </a:cubicBezTo>
                    <a:close/>
                  </a:path>
                </a:pathLst>
              </a:custGeom>
              <a:solidFill>
                <a:schemeClr val="folHlink"/>
              </a:solidFill>
              <a:ln w="9525">
                <a:noFill/>
                <a:round/>
                <a:headEnd/>
                <a:tailEnd/>
              </a:ln>
            </p:spPr>
            <p:txBody>
              <a:bodyPr/>
              <a:lstStyle/>
              <a:p>
                <a:endParaRPr lang="zh-CN" altLang="en-US"/>
              </a:p>
            </p:txBody>
          </p:sp>
          <p:sp>
            <p:nvSpPr>
              <p:cNvPr id="56" name="任意多边形 82971"/>
              <p:cNvSpPr>
                <a:spLocks noChangeArrowheads="1"/>
              </p:cNvSpPr>
              <p:nvPr userDrawn="1"/>
            </p:nvSpPr>
            <p:spPr bwMode="auto">
              <a:xfrm>
                <a:off x="2391" y="541"/>
                <a:ext cx="94" cy="142"/>
              </a:xfrm>
              <a:custGeom>
                <a:avLst/>
                <a:gdLst>
                  <a:gd name="T0" fmla="*/ 14 w 94"/>
                  <a:gd name="T1" fmla="*/ 52 h 174"/>
                  <a:gd name="T2" fmla="*/ 26 w 94"/>
                  <a:gd name="T3" fmla="*/ 69 h 174"/>
                  <a:gd name="T4" fmla="*/ 32 w 94"/>
                  <a:gd name="T5" fmla="*/ 59 h 174"/>
                  <a:gd name="T6" fmla="*/ 52 w 94"/>
                  <a:gd name="T7" fmla="*/ 55 h 174"/>
                  <a:gd name="T8" fmla="*/ 46 w 94"/>
                  <a:gd name="T9" fmla="*/ 67 h 174"/>
                  <a:gd name="T10" fmla="*/ 66 w 94"/>
                  <a:gd name="T11" fmla="*/ 69 h 174"/>
                  <a:gd name="T12" fmla="*/ 76 w 94"/>
                  <a:gd name="T13" fmla="*/ 78 h 174"/>
                  <a:gd name="T14" fmla="*/ 58 w 94"/>
                  <a:gd name="T15" fmla="*/ 81 h 174"/>
                  <a:gd name="T16" fmla="*/ 74 w 94"/>
                  <a:gd name="T17" fmla="*/ 95 h 174"/>
                  <a:gd name="T18" fmla="*/ 84 w 94"/>
                  <a:gd name="T19" fmla="*/ 84 h 174"/>
                  <a:gd name="T20" fmla="*/ 82 w 94"/>
                  <a:gd name="T21" fmla="*/ 60 h 174"/>
                  <a:gd name="T22" fmla="*/ 60 w 94"/>
                  <a:gd name="T23" fmla="*/ 58 h 174"/>
                  <a:gd name="T24" fmla="*/ 50 w 94"/>
                  <a:gd name="T25" fmla="*/ 45 h 174"/>
                  <a:gd name="T26" fmla="*/ 34 w 94"/>
                  <a:gd name="T27" fmla="*/ 45 h 174"/>
                  <a:gd name="T28" fmla="*/ 30 w 94"/>
                  <a:gd name="T29" fmla="*/ 38 h 174"/>
                  <a:gd name="T30" fmla="*/ 42 w 94"/>
                  <a:gd name="T31" fmla="*/ 23 h 174"/>
                  <a:gd name="T32" fmla="*/ 30 w 94"/>
                  <a:gd name="T33" fmla="*/ 0 h 174"/>
                  <a:gd name="T34" fmla="*/ 18 w 94"/>
                  <a:gd name="T35" fmla="*/ 12 h 174"/>
                  <a:gd name="T36" fmla="*/ 4 w 94"/>
                  <a:gd name="T37" fmla="*/ 25 h 174"/>
                  <a:gd name="T38" fmla="*/ 14 w 94"/>
                  <a:gd name="T39" fmla="*/ 42 h 174"/>
                  <a:gd name="T40" fmla="*/ 14 w 94"/>
                  <a:gd name="T41" fmla="*/ 52 h 17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94" h="174">
                    <a:moveTo>
                      <a:pt x="14" y="96"/>
                    </a:moveTo>
                    <a:cubicBezTo>
                      <a:pt x="11" y="109"/>
                      <a:pt x="15" y="120"/>
                      <a:pt x="26" y="128"/>
                    </a:cubicBezTo>
                    <a:cubicBezTo>
                      <a:pt x="34" y="120"/>
                      <a:pt x="35" y="119"/>
                      <a:pt x="32" y="108"/>
                    </a:cubicBezTo>
                    <a:cubicBezTo>
                      <a:pt x="35" y="92"/>
                      <a:pt x="39" y="92"/>
                      <a:pt x="52" y="100"/>
                    </a:cubicBezTo>
                    <a:cubicBezTo>
                      <a:pt x="59" y="110"/>
                      <a:pt x="49" y="114"/>
                      <a:pt x="46" y="124"/>
                    </a:cubicBezTo>
                    <a:cubicBezTo>
                      <a:pt x="50" y="137"/>
                      <a:pt x="57" y="129"/>
                      <a:pt x="66" y="126"/>
                    </a:cubicBezTo>
                    <a:cubicBezTo>
                      <a:pt x="77" y="129"/>
                      <a:pt x="79" y="131"/>
                      <a:pt x="76" y="142"/>
                    </a:cubicBezTo>
                    <a:cubicBezTo>
                      <a:pt x="67" y="139"/>
                      <a:pt x="65" y="141"/>
                      <a:pt x="58" y="148"/>
                    </a:cubicBezTo>
                    <a:cubicBezTo>
                      <a:pt x="60" y="160"/>
                      <a:pt x="62" y="170"/>
                      <a:pt x="74" y="174"/>
                    </a:cubicBezTo>
                    <a:cubicBezTo>
                      <a:pt x="77" y="165"/>
                      <a:pt x="74" y="157"/>
                      <a:pt x="84" y="154"/>
                    </a:cubicBezTo>
                    <a:cubicBezTo>
                      <a:pt x="91" y="143"/>
                      <a:pt x="94" y="122"/>
                      <a:pt x="82" y="112"/>
                    </a:cubicBezTo>
                    <a:cubicBezTo>
                      <a:pt x="77" y="108"/>
                      <a:pt x="66" y="108"/>
                      <a:pt x="60" y="106"/>
                    </a:cubicBezTo>
                    <a:cubicBezTo>
                      <a:pt x="65" y="92"/>
                      <a:pt x="66" y="87"/>
                      <a:pt x="50" y="82"/>
                    </a:cubicBezTo>
                    <a:cubicBezTo>
                      <a:pt x="48" y="82"/>
                      <a:pt x="37" y="86"/>
                      <a:pt x="34" y="82"/>
                    </a:cubicBezTo>
                    <a:cubicBezTo>
                      <a:pt x="32" y="79"/>
                      <a:pt x="30" y="70"/>
                      <a:pt x="30" y="70"/>
                    </a:cubicBezTo>
                    <a:cubicBezTo>
                      <a:pt x="32" y="54"/>
                      <a:pt x="32" y="52"/>
                      <a:pt x="42" y="42"/>
                    </a:cubicBezTo>
                    <a:cubicBezTo>
                      <a:pt x="41" y="30"/>
                      <a:pt x="45" y="5"/>
                      <a:pt x="30" y="0"/>
                    </a:cubicBezTo>
                    <a:cubicBezTo>
                      <a:pt x="14" y="4"/>
                      <a:pt x="16" y="4"/>
                      <a:pt x="18" y="22"/>
                    </a:cubicBezTo>
                    <a:cubicBezTo>
                      <a:pt x="16" y="39"/>
                      <a:pt x="15" y="35"/>
                      <a:pt x="4" y="46"/>
                    </a:cubicBezTo>
                    <a:cubicBezTo>
                      <a:pt x="0" y="59"/>
                      <a:pt x="5" y="67"/>
                      <a:pt x="14" y="76"/>
                    </a:cubicBezTo>
                    <a:cubicBezTo>
                      <a:pt x="15" y="80"/>
                      <a:pt x="17" y="93"/>
                      <a:pt x="14" y="96"/>
                    </a:cubicBezTo>
                    <a:close/>
                  </a:path>
                </a:pathLst>
              </a:custGeom>
              <a:solidFill>
                <a:schemeClr val="folHlink"/>
              </a:solidFill>
              <a:ln w="9525">
                <a:noFill/>
                <a:round/>
                <a:headEnd/>
                <a:tailEnd/>
              </a:ln>
            </p:spPr>
            <p:txBody>
              <a:bodyPr/>
              <a:lstStyle/>
              <a:p>
                <a:endParaRPr lang="zh-CN" altLang="en-US"/>
              </a:p>
            </p:txBody>
          </p:sp>
          <p:sp>
            <p:nvSpPr>
              <p:cNvPr id="57" name="任意多边形 82972"/>
              <p:cNvSpPr>
                <a:spLocks noChangeArrowheads="1"/>
              </p:cNvSpPr>
              <p:nvPr userDrawn="1"/>
            </p:nvSpPr>
            <p:spPr bwMode="auto">
              <a:xfrm>
                <a:off x="2415" y="644"/>
                <a:ext cx="32" cy="41"/>
              </a:xfrm>
              <a:custGeom>
                <a:avLst/>
                <a:gdLst>
                  <a:gd name="T0" fmla="*/ 6 w 32"/>
                  <a:gd name="T1" fmla="*/ 13 h 50"/>
                  <a:gd name="T2" fmla="*/ 12 w 32"/>
                  <a:gd name="T3" fmla="*/ 0 h 50"/>
                  <a:gd name="T4" fmla="*/ 20 w 32"/>
                  <a:gd name="T5" fmla="*/ 9 h 50"/>
                  <a:gd name="T6" fmla="*/ 22 w 32"/>
                  <a:gd name="T7" fmla="*/ 13 h 50"/>
                  <a:gd name="T8" fmla="*/ 28 w 32"/>
                  <a:gd name="T9" fmla="*/ 14 h 50"/>
                  <a:gd name="T10" fmla="*/ 32 w 32"/>
                  <a:gd name="T11" fmla="*/ 21 h 50"/>
                  <a:gd name="T12" fmla="*/ 18 w 32"/>
                  <a:gd name="T13" fmla="*/ 28 h 50"/>
                  <a:gd name="T14" fmla="*/ 6 w 32"/>
                  <a:gd name="T15" fmla="*/ 13 h 5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2" h="50">
                    <a:moveTo>
                      <a:pt x="6" y="24"/>
                    </a:moveTo>
                    <a:cubicBezTo>
                      <a:pt x="0" y="15"/>
                      <a:pt x="3" y="6"/>
                      <a:pt x="12" y="0"/>
                    </a:cubicBezTo>
                    <a:cubicBezTo>
                      <a:pt x="23" y="3"/>
                      <a:pt x="23" y="5"/>
                      <a:pt x="20" y="16"/>
                    </a:cubicBezTo>
                    <a:cubicBezTo>
                      <a:pt x="21" y="19"/>
                      <a:pt x="20" y="22"/>
                      <a:pt x="22" y="24"/>
                    </a:cubicBezTo>
                    <a:cubicBezTo>
                      <a:pt x="23" y="26"/>
                      <a:pt x="27" y="24"/>
                      <a:pt x="28" y="26"/>
                    </a:cubicBezTo>
                    <a:cubicBezTo>
                      <a:pt x="30" y="29"/>
                      <a:pt x="32" y="38"/>
                      <a:pt x="32" y="38"/>
                    </a:cubicBezTo>
                    <a:cubicBezTo>
                      <a:pt x="29" y="46"/>
                      <a:pt x="26" y="47"/>
                      <a:pt x="18" y="50"/>
                    </a:cubicBezTo>
                    <a:cubicBezTo>
                      <a:pt x="12" y="41"/>
                      <a:pt x="18" y="24"/>
                      <a:pt x="6" y="24"/>
                    </a:cubicBezTo>
                    <a:close/>
                  </a:path>
                </a:pathLst>
              </a:custGeom>
              <a:solidFill>
                <a:schemeClr val="folHlink"/>
              </a:solidFill>
              <a:ln w="9525">
                <a:noFill/>
                <a:round/>
                <a:headEnd/>
                <a:tailEnd/>
              </a:ln>
            </p:spPr>
            <p:txBody>
              <a:bodyPr/>
              <a:lstStyle/>
              <a:p>
                <a:endParaRPr lang="zh-CN" altLang="en-US"/>
              </a:p>
            </p:txBody>
          </p:sp>
          <p:sp>
            <p:nvSpPr>
              <p:cNvPr id="58" name="任意多边形 82973"/>
              <p:cNvSpPr>
                <a:spLocks noChangeArrowheads="1"/>
              </p:cNvSpPr>
              <p:nvPr userDrawn="1"/>
            </p:nvSpPr>
            <p:spPr bwMode="auto">
              <a:xfrm>
                <a:off x="2349" y="654"/>
                <a:ext cx="45" cy="41"/>
              </a:xfrm>
              <a:custGeom>
                <a:avLst/>
                <a:gdLst>
                  <a:gd name="T0" fmla="*/ 0 w 43"/>
                  <a:gd name="T1" fmla="*/ 25 h 50"/>
                  <a:gd name="T2" fmla="*/ 25 w 43"/>
                  <a:gd name="T3" fmla="*/ 11 h 50"/>
                  <a:gd name="T4" fmla="*/ 42 w 43"/>
                  <a:gd name="T5" fmla="*/ 0 h 50"/>
                  <a:gd name="T6" fmla="*/ 27 w 43"/>
                  <a:gd name="T7" fmla="*/ 16 h 50"/>
                  <a:gd name="T8" fmla="*/ 2 w 43"/>
                  <a:gd name="T9" fmla="*/ 28 h 50"/>
                  <a:gd name="T10" fmla="*/ 0 w 43"/>
                  <a:gd name="T11" fmla="*/ 25 h 5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3" h="50">
                    <a:moveTo>
                      <a:pt x="0" y="44"/>
                    </a:moveTo>
                    <a:cubicBezTo>
                      <a:pt x="6" y="38"/>
                      <a:pt x="18" y="29"/>
                      <a:pt x="22" y="20"/>
                    </a:cubicBezTo>
                    <a:cubicBezTo>
                      <a:pt x="27" y="10"/>
                      <a:pt x="25" y="4"/>
                      <a:pt x="36" y="0"/>
                    </a:cubicBezTo>
                    <a:cubicBezTo>
                      <a:pt x="43" y="11"/>
                      <a:pt x="36" y="24"/>
                      <a:pt x="24" y="28"/>
                    </a:cubicBezTo>
                    <a:cubicBezTo>
                      <a:pt x="21" y="38"/>
                      <a:pt x="12" y="47"/>
                      <a:pt x="2" y="50"/>
                    </a:cubicBezTo>
                    <a:cubicBezTo>
                      <a:pt x="1" y="48"/>
                      <a:pt x="0" y="44"/>
                      <a:pt x="0" y="44"/>
                    </a:cubicBezTo>
                    <a:close/>
                  </a:path>
                </a:pathLst>
              </a:custGeom>
              <a:solidFill>
                <a:schemeClr val="folHlink"/>
              </a:solidFill>
              <a:ln w="9525">
                <a:noFill/>
                <a:round/>
                <a:headEnd/>
                <a:tailEnd/>
              </a:ln>
            </p:spPr>
            <p:txBody>
              <a:bodyPr/>
              <a:lstStyle/>
              <a:p>
                <a:endParaRPr lang="zh-CN" altLang="en-US"/>
              </a:p>
            </p:txBody>
          </p:sp>
          <p:sp>
            <p:nvSpPr>
              <p:cNvPr id="59" name="任意多边形 82974"/>
              <p:cNvSpPr>
                <a:spLocks noChangeArrowheads="1"/>
              </p:cNvSpPr>
              <p:nvPr userDrawn="1"/>
            </p:nvSpPr>
            <p:spPr bwMode="auto">
              <a:xfrm>
                <a:off x="4808" y="597"/>
                <a:ext cx="701" cy="438"/>
              </a:xfrm>
              <a:custGeom>
                <a:avLst/>
                <a:gdLst>
                  <a:gd name="T0" fmla="*/ 68 w 471"/>
                  <a:gd name="T1" fmla="*/ 1060 h 281"/>
                  <a:gd name="T2" fmla="*/ 80 w 471"/>
                  <a:gd name="T3" fmla="*/ 948 h 281"/>
                  <a:gd name="T4" fmla="*/ 73 w 471"/>
                  <a:gd name="T5" fmla="*/ 927 h 281"/>
                  <a:gd name="T6" fmla="*/ 54 w 471"/>
                  <a:gd name="T7" fmla="*/ 826 h 281"/>
                  <a:gd name="T8" fmla="*/ 13 w 471"/>
                  <a:gd name="T9" fmla="*/ 814 h 281"/>
                  <a:gd name="T10" fmla="*/ 0 w 471"/>
                  <a:gd name="T11" fmla="*/ 723 h 281"/>
                  <a:gd name="T12" fmla="*/ 40 w 471"/>
                  <a:gd name="T13" fmla="*/ 683 h 281"/>
                  <a:gd name="T14" fmla="*/ 19 w 471"/>
                  <a:gd name="T15" fmla="*/ 625 h 281"/>
                  <a:gd name="T16" fmla="*/ 6 w 471"/>
                  <a:gd name="T17" fmla="*/ 605 h 281"/>
                  <a:gd name="T18" fmla="*/ 94 w 471"/>
                  <a:gd name="T19" fmla="*/ 454 h 281"/>
                  <a:gd name="T20" fmla="*/ 144 w 471"/>
                  <a:gd name="T21" fmla="*/ 365 h 281"/>
                  <a:gd name="T22" fmla="*/ 140 w 471"/>
                  <a:gd name="T23" fmla="*/ 265 h 281"/>
                  <a:gd name="T24" fmla="*/ 80 w 471"/>
                  <a:gd name="T25" fmla="*/ 162 h 281"/>
                  <a:gd name="T26" fmla="*/ 67 w 471"/>
                  <a:gd name="T27" fmla="*/ 122 h 281"/>
                  <a:gd name="T28" fmla="*/ 86 w 471"/>
                  <a:gd name="T29" fmla="*/ 136 h 281"/>
                  <a:gd name="T30" fmla="*/ 158 w 471"/>
                  <a:gd name="T31" fmla="*/ 134 h 281"/>
                  <a:gd name="T32" fmla="*/ 210 w 471"/>
                  <a:gd name="T33" fmla="*/ 41 h 281"/>
                  <a:gd name="T34" fmla="*/ 271 w 471"/>
                  <a:gd name="T35" fmla="*/ 0 h 281"/>
                  <a:gd name="T36" fmla="*/ 290 w 471"/>
                  <a:gd name="T37" fmla="*/ 8 h 281"/>
                  <a:gd name="T38" fmla="*/ 304 w 471"/>
                  <a:gd name="T39" fmla="*/ 34 h 281"/>
                  <a:gd name="T40" fmla="*/ 323 w 471"/>
                  <a:gd name="T41" fmla="*/ 19 h 281"/>
                  <a:gd name="T42" fmla="*/ 363 w 471"/>
                  <a:gd name="T43" fmla="*/ 30 h 281"/>
                  <a:gd name="T44" fmla="*/ 382 w 471"/>
                  <a:gd name="T45" fmla="*/ 34 h 281"/>
                  <a:gd name="T46" fmla="*/ 466 w 471"/>
                  <a:gd name="T47" fmla="*/ 53 h 281"/>
                  <a:gd name="T48" fmla="*/ 512 w 471"/>
                  <a:gd name="T49" fmla="*/ 90 h 281"/>
                  <a:gd name="T50" fmla="*/ 552 w 471"/>
                  <a:gd name="T51" fmla="*/ 64 h 281"/>
                  <a:gd name="T52" fmla="*/ 569 w 471"/>
                  <a:gd name="T53" fmla="*/ 53 h 281"/>
                  <a:gd name="T54" fmla="*/ 643 w 471"/>
                  <a:gd name="T55" fmla="*/ 53 h 281"/>
                  <a:gd name="T56" fmla="*/ 695 w 471"/>
                  <a:gd name="T57" fmla="*/ 122 h 281"/>
                  <a:gd name="T58" fmla="*/ 762 w 471"/>
                  <a:gd name="T59" fmla="*/ 223 h 281"/>
                  <a:gd name="T60" fmla="*/ 808 w 471"/>
                  <a:gd name="T61" fmla="*/ 265 h 281"/>
                  <a:gd name="T62" fmla="*/ 847 w 471"/>
                  <a:gd name="T63" fmla="*/ 257 h 281"/>
                  <a:gd name="T64" fmla="*/ 890 w 471"/>
                  <a:gd name="T65" fmla="*/ 245 h 281"/>
                  <a:gd name="T66" fmla="*/ 957 w 471"/>
                  <a:gd name="T67" fmla="*/ 270 h 281"/>
                  <a:gd name="T68" fmla="*/ 988 w 471"/>
                  <a:gd name="T69" fmla="*/ 306 h 281"/>
                  <a:gd name="T70" fmla="*/ 1015 w 471"/>
                  <a:gd name="T71" fmla="*/ 340 h 281"/>
                  <a:gd name="T72" fmla="*/ 1048 w 471"/>
                  <a:gd name="T73" fmla="*/ 421 h 281"/>
                  <a:gd name="T74" fmla="*/ 1061 w 471"/>
                  <a:gd name="T75" fmla="*/ 454 h 281"/>
                  <a:gd name="T76" fmla="*/ 1067 w 471"/>
                  <a:gd name="T77" fmla="*/ 474 h 281"/>
                  <a:gd name="T78" fmla="*/ 1021 w 471"/>
                  <a:gd name="T79" fmla="*/ 536 h 281"/>
                  <a:gd name="T80" fmla="*/ 1061 w 471"/>
                  <a:gd name="T81" fmla="*/ 535 h 281"/>
                  <a:gd name="T82" fmla="*/ 1128 w 471"/>
                  <a:gd name="T83" fmla="*/ 588 h 281"/>
                  <a:gd name="T84" fmla="*/ 1201 w 471"/>
                  <a:gd name="T85" fmla="*/ 595 h 281"/>
                  <a:gd name="T86" fmla="*/ 1253 w 471"/>
                  <a:gd name="T87" fmla="*/ 636 h 281"/>
                  <a:gd name="T88" fmla="*/ 1261 w 471"/>
                  <a:gd name="T89" fmla="*/ 652 h 281"/>
                  <a:gd name="T90" fmla="*/ 1261 w 471"/>
                  <a:gd name="T91" fmla="*/ 666 h 281"/>
                  <a:gd name="T92" fmla="*/ 1298 w 471"/>
                  <a:gd name="T93" fmla="*/ 652 h 281"/>
                  <a:gd name="T94" fmla="*/ 1319 w 471"/>
                  <a:gd name="T95" fmla="*/ 648 h 281"/>
                  <a:gd name="T96" fmla="*/ 1447 w 471"/>
                  <a:gd name="T97" fmla="*/ 700 h 281"/>
                  <a:gd name="T98" fmla="*/ 1473 w 471"/>
                  <a:gd name="T99" fmla="*/ 753 h 281"/>
                  <a:gd name="T100" fmla="*/ 1533 w 471"/>
                  <a:gd name="T101" fmla="*/ 761 h 281"/>
                  <a:gd name="T102" fmla="*/ 1552 w 471"/>
                  <a:gd name="T103" fmla="*/ 814 h 281"/>
                  <a:gd name="T104" fmla="*/ 1487 w 471"/>
                  <a:gd name="T105" fmla="*/ 977 h 281"/>
                  <a:gd name="T106" fmla="*/ 1433 w 471"/>
                  <a:gd name="T107" fmla="*/ 1065 h 281"/>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471" h="281">
                    <a:moveTo>
                      <a:pt x="21" y="280"/>
                    </a:moveTo>
                    <a:cubicBezTo>
                      <a:pt x="32" y="281"/>
                      <a:pt x="25" y="253"/>
                      <a:pt x="24" y="250"/>
                    </a:cubicBezTo>
                    <a:cubicBezTo>
                      <a:pt x="23" y="248"/>
                      <a:pt x="22" y="245"/>
                      <a:pt x="22" y="245"/>
                    </a:cubicBezTo>
                    <a:cubicBezTo>
                      <a:pt x="21" y="243"/>
                      <a:pt x="20" y="221"/>
                      <a:pt x="16" y="218"/>
                    </a:cubicBezTo>
                    <a:cubicBezTo>
                      <a:pt x="13" y="216"/>
                      <a:pt x="4" y="215"/>
                      <a:pt x="4" y="215"/>
                    </a:cubicBezTo>
                    <a:cubicBezTo>
                      <a:pt x="0" y="207"/>
                      <a:pt x="3" y="200"/>
                      <a:pt x="0" y="191"/>
                    </a:cubicBezTo>
                    <a:cubicBezTo>
                      <a:pt x="2" y="185"/>
                      <a:pt x="7" y="186"/>
                      <a:pt x="12" y="180"/>
                    </a:cubicBezTo>
                    <a:cubicBezTo>
                      <a:pt x="14" y="172"/>
                      <a:pt x="14" y="169"/>
                      <a:pt x="6" y="165"/>
                    </a:cubicBezTo>
                    <a:cubicBezTo>
                      <a:pt x="4" y="163"/>
                      <a:pt x="2" y="162"/>
                      <a:pt x="2" y="160"/>
                    </a:cubicBezTo>
                    <a:cubicBezTo>
                      <a:pt x="2" y="150"/>
                      <a:pt x="16" y="123"/>
                      <a:pt x="28" y="120"/>
                    </a:cubicBezTo>
                    <a:cubicBezTo>
                      <a:pt x="32" y="111"/>
                      <a:pt x="40" y="105"/>
                      <a:pt x="44" y="96"/>
                    </a:cubicBezTo>
                    <a:cubicBezTo>
                      <a:pt x="39" y="83"/>
                      <a:pt x="38" y="85"/>
                      <a:pt x="42" y="70"/>
                    </a:cubicBezTo>
                    <a:cubicBezTo>
                      <a:pt x="38" y="60"/>
                      <a:pt x="34" y="48"/>
                      <a:pt x="24" y="43"/>
                    </a:cubicBezTo>
                    <a:cubicBezTo>
                      <a:pt x="18" y="36"/>
                      <a:pt x="10" y="37"/>
                      <a:pt x="20" y="32"/>
                    </a:cubicBezTo>
                    <a:cubicBezTo>
                      <a:pt x="27" y="34"/>
                      <a:pt x="26" y="32"/>
                      <a:pt x="26" y="36"/>
                    </a:cubicBezTo>
                    <a:cubicBezTo>
                      <a:pt x="34" y="41"/>
                      <a:pt x="39" y="39"/>
                      <a:pt x="48" y="35"/>
                    </a:cubicBezTo>
                    <a:cubicBezTo>
                      <a:pt x="45" y="22"/>
                      <a:pt x="48" y="14"/>
                      <a:pt x="64" y="11"/>
                    </a:cubicBezTo>
                    <a:cubicBezTo>
                      <a:pt x="71" y="8"/>
                      <a:pt x="75" y="3"/>
                      <a:pt x="82" y="0"/>
                    </a:cubicBezTo>
                    <a:cubicBezTo>
                      <a:pt x="84" y="1"/>
                      <a:pt x="88" y="0"/>
                      <a:pt x="88" y="2"/>
                    </a:cubicBezTo>
                    <a:cubicBezTo>
                      <a:pt x="90" y="12"/>
                      <a:pt x="75" y="13"/>
                      <a:pt x="92" y="9"/>
                    </a:cubicBezTo>
                    <a:cubicBezTo>
                      <a:pt x="94" y="8"/>
                      <a:pt x="96" y="5"/>
                      <a:pt x="98" y="5"/>
                    </a:cubicBezTo>
                    <a:cubicBezTo>
                      <a:pt x="102" y="4"/>
                      <a:pt x="106" y="7"/>
                      <a:pt x="110" y="8"/>
                    </a:cubicBezTo>
                    <a:cubicBezTo>
                      <a:pt x="112" y="8"/>
                      <a:pt x="116" y="9"/>
                      <a:pt x="116" y="9"/>
                    </a:cubicBezTo>
                    <a:cubicBezTo>
                      <a:pt x="122" y="16"/>
                      <a:pt x="129" y="13"/>
                      <a:pt x="141" y="14"/>
                    </a:cubicBezTo>
                    <a:cubicBezTo>
                      <a:pt x="143" y="21"/>
                      <a:pt x="147" y="22"/>
                      <a:pt x="155" y="24"/>
                    </a:cubicBezTo>
                    <a:cubicBezTo>
                      <a:pt x="159" y="22"/>
                      <a:pt x="163" y="20"/>
                      <a:pt x="167" y="17"/>
                    </a:cubicBezTo>
                    <a:cubicBezTo>
                      <a:pt x="169" y="16"/>
                      <a:pt x="173" y="14"/>
                      <a:pt x="173" y="14"/>
                    </a:cubicBezTo>
                    <a:cubicBezTo>
                      <a:pt x="195" y="26"/>
                      <a:pt x="175" y="20"/>
                      <a:pt x="195" y="14"/>
                    </a:cubicBezTo>
                    <a:cubicBezTo>
                      <a:pt x="207" y="17"/>
                      <a:pt x="201" y="26"/>
                      <a:pt x="211" y="32"/>
                    </a:cubicBezTo>
                    <a:cubicBezTo>
                      <a:pt x="214" y="38"/>
                      <a:pt x="224" y="55"/>
                      <a:pt x="231" y="59"/>
                    </a:cubicBezTo>
                    <a:cubicBezTo>
                      <a:pt x="241" y="70"/>
                      <a:pt x="235" y="67"/>
                      <a:pt x="245" y="70"/>
                    </a:cubicBezTo>
                    <a:cubicBezTo>
                      <a:pt x="249" y="69"/>
                      <a:pt x="253" y="69"/>
                      <a:pt x="257" y="68"/>
                    </a:cubicBezTo>
                    <a:cubicBezTo>
                      <a:pt x="261" y="67"/>
                      <a:pt x="270" y="65"/>
                      <a:pt x="270" y="65"/>
                    </a:cubicBezTo>
                    <a:cubicBezTo>
                      <a:pt x="278" y="66"/>
                      <a:pt x="283" y="67"/>
                      <a:pt x="290" y="71"/>
                    </a:cubicBezTo>
                    <a:cubicBezTo>
                      <a:pt x="304" y="88"/>
                      <a:pt x="282" y="62"/>
                      <a:pt x="300" y="81"/>
                    </a:cubicBezTo>
                    <a:cubicBezTo>
                      <a:pt x="302" y="84"/>
                      <a:pt x="308" y="90"/>
                      <a:pt x="308" y="90"/>
                    </a:cubicBezTo>
                    <a:cubicBezTo>
                      <a:pt x="311" y="98"/>
                      <a:pt x="315" y="103"/>
                      <a:pt x="318" y="111"/>
                    </a:cubicBezTo>
                    <a:cubicBezTo>
                      <a:pt x="319" y="114"/>
                      <a:pt x="321" y="117"/>
                      <a:pt x="322" y="120"/>
                    </a:cubicBezTo>
                    <a:cubicBezTo>
                      <a:pt x="323" y="122"/>
                      <a:pt x="324" y="125"/>
                      <a:pt x="324" y="125"/>
                    </a:cubicBezTo>
                    <a:cubicBezTo>
                      <a:pt x="321" y="132"/>
                      <a:pt x="313" y="134"/>
                      <a:pt x="310" y="142"/>
                    </a:cubicBezTo>
                    <a:cubicBezTo>
                      <a:pt x="313" y="151"/>
                      <a:pt x="317" y="146"/>
                      <a:pt x="322" y="141"/>
                    </a:cubicBezTo>
                    <a:cubicBezTo>
                      <a:pt x="341" y="143"/>
                      <a:pt x="339" y="142"/>
                      <a:pt x="342" y="155"/>
                    </a:cubicBezTo>
                    <a:cubicBezTo>
                      <a:pt x="351" y="150"/>
                      <a:pt x="355" y="152"/>
                      <a:pt x="364" y="157"/>
                    </a:cubicBezTo>
                    <a:cubicBezTo>
                      <a:pt x="369" y="162"/>
                      <a:pt x="372" y="166"/>
                      <a:pt x="380" y="168"/>
                    </a:cubicBezTo>
                    <a:cubicBezTo>
                      <a:pt x="381" y="169"/>
                      <a:pt x="383" y="171"/>
                      <a:pt x="382" y="172"/>
                    </a:cubicBezTo>
                    <a:cubicBezTo>
                      <a:pt x="380" y="176"/>
                      <a:pt x="368" y="172"/>
                      <a:pt x="382" y="176"/>
                    </a:cubicBezTo>
                    <a:cubicBezTo>
                      <a:pt x="386" y="175"/>
                      <a:pt x="390" y="173"/>
                      <a:pt x="394" y="172"/>
                    </a:cubicBezTo>
                    <a:cubicBezTo>
                      <a:pt x="396" y="172"/>
                      <a:pt x="400" y="171"/>
                      <a:pt x="400" y="171"/>
                    </a:cubicBezTo>
                    <a:cubicBezTo>
                      <a:pt x="413" y="177"/>
                      <a:pt x="427" y="179"/>
                      <a:pt x="439" y="185"/>
                    </a:cubicBezTo>
                    <a:cubicBezTo>
                      <a:pt x="441" y="190"/>
                      <a:pt x="445" y="194"/>
                      <a:pt x="447" y="199"/>
                    </a:cubicBezTo>
                    <a:cubicBezTo>
                      <a:pt x="453" y="198"/>
                      <a:pt x="460" y="195"/>
                      <a:pt x="465" y="201"/>
                    </a:cubicBezTo>
                    <a:cubicBezTo>
                      <a:pt x="468" y="205"/>
                      <a:pt x="471" y="215"/>
                      <a:pt x="471" y="215"/>
                    </a:cubicBezTo>
                    <a:cubicBezTo>
                      <a:pt x="468" y="231"/>
                      <a:pt x="469" y="248"/>
                      <a:pt x="451" y="258"/>
                    </a:cubicBezTo>
                    <a:cubicBezTo>
                      <a:pt x="447" y="262"/>
                      <a:pt x="437" y="275"/>
                      <a:pt x="435" y="281"/>
                    </a:cubicBezTo>
                  </a:path>
                </a:pathLst>
              </a:custGeom>
              <a:solidFill>
                <a:schemeClr val="folHlink"/>
              </a:solidFill>
              <a:ln w="9525">
                <a:noFill/>
                <a:round/>
                <a:headEnd/>
                <a:tailEnd/>
              </a:ln>
            </p:spPr>
            <p:txBody>
              <a:bodyPr/>
              <a:lstStyle/>
              <a:p>
                <a:endParaRPr lang="zh-CN" altLang="en-US"/>
              </a:p>
            </p:txBody>
          </p:sp>
          <p:sp>
            <p:nvSpPr>
              <p:cNvPr id="60" name="任意多边形 82975"/>
              <p:cNvSpPr>
                <a:spLocks noChangeArrowheads="1"/>
              </p:cNvSpPr>
              <p:nvPr userDrawn="1"/>
            </p:nvSpPr>
            <p:spPr bwMode="auto">
              <a:xfrm>
                <a:off x="3880" y="-7"/>
                <a:ext cx="984" cy="692"/>
              </a:xfrm>
              <a:custGeom>
                <a:avLst/>
                <a:gdLst>
                  <a:gd name="T0" fmla="*/ 406 w 984"/>
                  <a:gd name="T1" fmla="*/ 3 h 844"/>
                  <a:gd name="T2" fmla="*/ 502 w 984"/>
                  <a:gd name="T3" fmla="*/ 19 h 844"/>
                  <a:gd name="T4" fmla="*/ 550 w 984"/>
                  <a:gd name="T5" fmla="*/ 20 h 844"/>
                  <a:gd name="T6" fmla="*/ 578 w 984"/>
                  <a:gd name="T7" fmla="*/ 72 h 844"/>
                  <a:gd name="T8" fmla="*/ 586 w 984"/>
                  <a:gd name="T9" fmla="*/ 50 h 844"/>
                  <a:gd name="T10" fmla="*/ 606 w 984"/>
                  <a:gd name="T11" fmla="*/ 39 h 844"/>
                  <a:gd name="T12" fmla="*/ 642 w 984"/>
                  <a:gd name="T13" fmla="*/ 69 h 844"/>
                  <a:gd name="T14" fmla="*/ 682 w 984"/>
                  <a:gd name="T15" fmla="*/ 54 h 844"/>
                  <a:gd name="T16" fmla="*/ 706 w 984"/>
                  <a:gd name="T17" fmla="*/ 48 h 844"/>
                  <a:gd name="T18" fmla="*/ 762 w 984"/>
                  <a:gd name="T19" fmla="*/ 2 h 844"/>
                  <a:gd name="T20" fmla="*/ 798 w 984"/>
                  <a:gd name="T21" fmla="*/ 39 h 844"/>
                  <a:gd name="T22" fmla="*/ 798 w 984"/>
                  <a:gd name="T23" fmla="*/ 72 h 844"/>
                  <a:gd name="T24" fmla="*/ 790 w 984"/>
                  <a:gd name="T25" fmla="*/ 88 h 844"/>
                  <a:gd name="T26" fmla="*/ 766 w 984"/>
                  <a:gd name="T27" fmla="*/ 89 h 844"/>
                  <a:gd name="T28" fmla="*/ 762 w 984"/>
                  <a:gd name="T29" fmla="*/ 102 h 844"/>
                  <a:gd name="T30" fmla="*/ 802 w 984"/>
                  <a:gd name="T31" fmla="*/ 125 h 844"/>
                  <a:gd name="T32" fmla="*/ 786 w 984"/>
                  <a:gd name="T33" fmla="*/ 177 h 844"/>
                  <a:gd name="T34" fmla="*/ 830 w 984"/>
                  <a:gd name="T35" fmla="*/ 228 h 844"/>
                  <a:gd name="T36" fmla="*/ 854 w 984"/>
                  <a:gd name="T37" fmla="*/ 248 h 844"/>
                  <a:gd name="T38" fmla="*/ 830 w 984"/>
                  <a:gd name="T39" fmla="*/ 248 h 844"/>
                  <a:gd name="T40" fmla="*/ 746 w 984"/>
                  <a:gd name="T41" fmla="*/ 208 h 844"/>
                  <a:gd name="T42" fmla="*/ 678 w 984"/>
                  <a:gd name="T43" fmla="*/ 222 h 844"/>
                  <a:gd name="T44" fmla="*/ 590 w 984"/>
                  <a:gd name="T45" fmla="*/ 244 h 844"/>
                  <a:gd name="T46" fmla="*/ 642 w 984"/>
                  <a:gd name="T47" fmla="*/ 319 h 844"/>
                  <a:gd name="T48" fmla="*/ 710 w 984"/>
                  <a:gd name="T49" fmla="*/ 336 h 844"/>
                  <a:gd name="T50" fmla="*/ 738 w 984"/>
                  <a:gd name="T51" fmla="*/ 303 h 844"/>
                  <a:gd name="T52" fmla="*/ 774 w 984"/>
                  <a:gd name="T53" fmla="*/ 314 h 844"/>
                  <a:gd name="T54" fmla="*/ 766 w 984"/>
                  <a:gd name="T55" fmla="*/ 348 h 844"/>
                  <a:gd name="T56" fmla="*/ 802 w 984"/>
                  <a:gd name="T57" fmla="*/ 369 h 844"/>
                  <a:gd name="T58" fmla="*/ 838 w 984"/>
                  <a:gd name="T59" fmla="*/ 362 h 844"/>
                  <a:gd name="T60" fmla="*/ 922 w 984"/>
                  <a:gd name="T61" fmla="*/ 444 h 844"/>
                  <a:gd name="T62" fmla="*/ 942 w 984"/>
                  <a:gd name="T63" fmla="*/ 455 h 844"/>
                  <a:gd name="T64" fmla="*/ 874 w 984"/>
                  <a:gd name="T65" fmla="*/ 446 h 844"/>
                  <a:gd name="T66" fmla="*/ 830 w 984"/>
                  <a:gd name="T67" fmla="*/ 417 h 844"/>
                  <a:gd name="T68" fmla="*/ 778 w 984"/>
                  <a:gd name="T69" fmla="*/ 391 h 844"/>
                  <a:gd name="T70" fmla="*/ 702 w 984"/>
                  <a:gd name="T71" fmla="*/ 365 h 844"/>
                  <a:gd name="T72" fmla="*/ 614 w 984"/>
                  <a:gd name="T73" fmla="*/ 357 h 844"/>
                  <a:gd name="T74" fmla="*/ 506 w 984"/>
                  <a:gd name="T75" fmla="*/ 327 h 844"/>
                  <a:gd name="T76" fmla="*/ 462 w 984"/>
                  <a:gd name="T77" fmla="*/ 279 h 844"/>
                  <a:gd name="T78" fmla="*/ 430 w 984"/>
                  <a:gd name="T79" fmla="*/ 255 h 844"/>
                  <a:gd name="T80" fmla="*/ 382 w 984"/>
                  <a:gd name="T81" fmla="*/ 237 h 844"/>
                  <a:gd name="T82" fmla="*/ 342 w 984"/>
                  <a:gd name="T83" fmla="*/ 203 h 844"/>
                  <a:gd name="T84" fmla="*/ 354 w 984"/>
                  <a:gd name="T85" fmla="*/ 228 h 844"/>
                  <a:gd name="T86" fmla="*/ 418 w 984"/>
                  <a:gd name="T87" fmla="*/ 272 h 844"/>
                  <a:gd name="T88" fmla="*/ 422 w 984"/>
                  <a:gd name="T89" fmla="*/ 289 h 844"/>
                  <a:gd name="T90" fmla="*/ 394 w 984"/>
                  <a:gd name="T91" fmla="*/ 275 h 844"/>
                  <a:gd name="T92" fmla="*/ 354 w 984"/>
                  <a:gd name="T93" fmla="*/ 257 h 844"/>
                  <a:gd name="T94" fmla="*/ 314 w 984"/>
                  <a:gd name="T95" fmla="*/ 222 h 844"/>
                  <a:gd name="T96" fmla="*/ 266 w 984"/>
                  <a:gd name="T97" fmla="*/ 191 h 844"/>
                  <a:gd name="T98" fmla="*/ 210 w 984"/>
                  <a:gd name="T99" fmla="*/ 173 h 844"/>
                  <a:gd name="T100" fmla="*/ 154 w 984"/>
                  <a:gd name="T101" fmla="*/ 131 h 844"/>
                  <a:gd name="T102" fmla="*/ 66 w 984"/>
                  <a:gd name="T103" fmla="*/ 36 h 844"/>
                  <a:gd name="T104" fmla="*/ 34 w 984"/>
                  <a:gd name="T105" fmla="*/ 20 h 844"/>
                  <a:gd name="T106" fmla="*/ 46 w 984"/>
                  <a:gd name="T107" fmla="*/ 12 h 844"/>
                  <a:gd name="T108" fmla="*/ 102 w 984"/>
                  <a:gd name="T109" fmla="*/ 39 h 844"/>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984" h="844">
                    <a:moveTo>
                      <a:pt x="82" y="38"/>
                    </a:moveTo>
                    <a:lnTo>
                      <a:pt x="406" y="6"/>
                    </a:lnTo>
                    <a:cubicBezTo>
                      <a:pt x="497" y="22"/>
                      <a:pt x="465" y="0"/>
                      <a:pt x="474" y="54"/>
                    </a:cubicBezTo>
                    <a:cubicBezTo>
                      <a:pt x="492" y="48"/>
                      <a:pt x="484" y="40"/>
                      <a:pt x="502" y="34"/>
                    </a:cubicBezTo>
                    <a:cubicBezTo>
                      <a:pt x="510" y="37"/>
                      <a:pt x="517" y="46"/>
                      <a:pt x="526" y="46"/>
                    </a:cubicBezTo>
                    <a:cubicBezTo>
                      <a:pt x="534" y="46"/>
                      <a:pt x="550" y="38"/>
                      <a:pt x="550" y="38"/>
                    </a:cubicBezTo>
                    <a:cubicBezTo>
                      <a:pt x="556" y="55"/>
                      <a:pt x="552" y="60"/>
                      <a:pt x="542" y="74"/>
                    </a:cubicBezTo>
                    <a:cubicBezTo>
                      <a:pt x="555" y="114"/>
                      <a:pt x="550" y="102"/>
                      <a:pt x="578" y="130"/>
                    </a:cubicBezTo>
                    <a:cubicBezTo>
                      <a:pt x="584" y="148"/>
                      <a:pt x="590" y="148"/>
                      <a:pt x="606" y="138"/>
                    </a:cubicBezTo>
                    <a:cubicBezTo>
                      <a:pt x="600" y="119"/>
                      <a:pt x="594" y="107"/>
                      <a:pt x="586" y="90"/>
                    </a:cubicBezTo>
                    <a:cubicBezTo>
                      <a:pt x="583" y="82"/>
                      <a:pt x="578" y="66"/>
                      <a:pt x="578" y="66"/>
                    </a:cubicBezTo>
                    <a:cubicBezTo>
                      <a:pt x="585" y="44"/>
                      <a:pt x="597" y="56"/>
                      <a:pt x="606" y="70"/>
                    </a:cubicBezTo>
                    <a:cubicBezTo>
                      <a:pt x="609" y="86"/>
                      <a:pt x="608" y="117"/>
                      <a:pt x="626" y="90"/>
                    </a:cubicBezTo>
                    <a:cubicBezTo>
                      <a:pt x="648" y="97"/>
                      <a:pt x="646" y="104"/>
                      <a:pt x="642" y="126"/>
                    </a:cubicBezTo>
                    <a:cubicBezTo>
                      <a:pt x="650" y="150"/>
                      <a:pt x="665" y="141"/>
                      <a:pt x="682" y="130"/>
                    </a:cubicBezTo>
                    <a:cubicBezTo>
                      <a:pt x="689" y="108"/>
                      <a:pt x="673" y="124"/>
                      <a:pt x="682" y="98"/>
                    </a:cubicBezTo>
                    <a:cubicBezTo>
                      <a:pt x="683" y="94"/>
                      <a:pt x="690" y="96"/>
                      <a:pt x="694" y="94"/>
                    </a:cubicBezTo>
                    <a:cubicBezTo>
                      <a:pt x="698" y="92"/>
                      <a:pt x="702" y="89"/>
                      <a:pt x="706" y="86"/>
                    </a:cubicBezTo>
                    <a:cubicBezTo>
                      <a:pt x="717" y="54"/>
                      <a:pt x="688" y="54"/>
                      <a:pt x="742" y="46"/>
                    </a:cubicBezTo>
                    <a:cubicBezTo>
                      <a:pt x="748" y="27"/>
                      <a:pt x="741" y="9"/>
                      <a:pt x="762" y="2"/>
                    </a:cubicBezTo>
                    <a:cubicBezTo>
                      <a:pt x="788" y="11"/>
                      <a:pt x="777" y="38"/>
                      <a:pt x="802" y="46"/>
                    </a:cubicBezTo>
                    <a:cubicBezTo>
                      <a:pt x="831" y="36"/>
                      <a:pt x="805" y="63"/>
                      <a:pt x="798" y="70"/>
                    </a:cubicBezTo>
                    <a:cubicBezTo>
                      <a:pt x="789" y="96"/>
                      <a:pt x="787" y="96"/>
                      <a:pt x="802" y="118"/>
                    </a:cubicBezTo>
                    <a:cubicBezTo>
                      <a:pt x="801" y="122"/>
                      <a:pt x="801" y="127"/>
                      <a:pt x="798" y="130"/>
                    </a:cubicBezTo>
                    <a:cubicBezTo>
                      <a:pt x="794" y="133"/>
                      <a:pt x="784" y="129"/>
                      <a:pt x="782" y="134"/>
                    </a:cubicBezTo>
                    <a:cubicBezTo>
                      <a:pt x="780" y="142"/>
                      <a:pt x="790" y="158"/>
                      <a:pt x="790" y="158"/>
                    </a:cubicBezTo>
                    <a:cubicBezTo>
                      <a:pt x="786" y="161"/>
                      <a:pt x="783" y="165"/>
                      <a:pt x="778" y="166"/>
                    </a:cubicBezTo>
                    <a:cubicBezTo>
                      <a:pt x="774" y="167"/>
                      <a:pt x="769" y="159"/>
                      <a:pt x="766" y="162"/>
                    </a:cubicBezTo>
                    <a:cubicBezTo>
                      <a:pt x="758" y="170"/>
                      <a:pt x="794" y="182"/>
                      <a:pt x="794" y="182"/>
                    </a:cubicBezTo>
                    <a:cubicBezTo>
                      <a:pt x="804" y="211"/>
                      <a:pt x="775" y="190"/>
                      <a:pt x="762" y="186"/>
                    </a:cubicBezTo>
                    <a:cubicBezTo>
                      <a:pt x="767" y="194"/>
                      <a:pt x="773" y="202"/>
                      <a:pt x="778" y="210"/>
                    </a:cubicBezTo>
                    <a:cubicBezTo>
                      <a:pt x="783" y="218"/>
                      <a:pt x="802" y="226"/>
                      <a:pt x="802" y="226"/>
                    </a:cubicBezTo>
                    <a:cubicBezTo>
                      <a:pt x="813" y="242"/>
                      <a:pt x="804" y="245"/>
                      <a:pt x="810" y="262"/>
                    </a:cubicBezTo>
                    <a:cubicBezTo>
                      <a:pt x="803" y="282"/>
                      <a:pt x="793" y="301"/>
                      <a:pt x="786" y="322"/>
                    </a:cubicBezTo>
                    <a:cubicBezTo>
                      <a:pt x="783" y="330"/>
                      <a:pt x="778" y="346"/>
                      <a:pt x="778" y="346"/>
                    </a:cubicBezTo>
                    <a:cubicBezTo>
                      <a:pt x="785" y="366"/>
                      <a:pt x="817" y="394"/>
                      <a:pt x="830" y="414"/>
                    </a:cubicBezTo>
                    <a:cubicBezTo>
                      <a:pt x="835" y="422"/>
                      <a:pt x="841" y="430"/>
                      <a:pt x="846" y="438"/>
                    </a:cubicBezTo>
                    <a:cubicBezTo>
                      <a:pt x="849" y="442"/>
                      <a:pt x="854" y="450"/>
                      <a:pt x="854" y="450"/>
                    </a:cubicBezTo>
                    <a:cubicBezTo>
                      <a:pt x="853" y="457"/>
                      <a:pt x="855" y="466"/>
                      <a:pt x="850" y="470"/>
                    </a:cubicBezTo>
                    <a:cubicBezTo>
                      <a:pt x="844" y="475"/>
                      <a:pt x="831" y="451"/>
                      <a:pt x="830" y="450"/>
                    </a:cubicBezTo>
                    <a:cubicBezTo>
                      <a:pt x="811" y="431"/>
                      <a:pt x="789" y="421"/>
                      <a:pt x="774" y="398"/>
                    </a:cubicBezTo>
                    <a:cubicBezTo>
                      <a:pt x="769" y="379"/>
                      <a:pt x="766" y="371"/>
                      <a:pt x="746" y="378"/>
                    </a:cubicBezTo>
                    <a:cubicBezTo>
                      <a:pt x="717" y="368"/>
                      <a:pt x="730" y="368"/>
                      <a:pt x="706" y="374"/>
                    </a:cubicBezTo>
                    <a:cubicBezTo>
                      <a:pt x="688" y="402"/>
                      <a:pt x="699" y="395"/>
                      <a:pt x="678" y="402"/>
                    </a:cubicBezTo>
                    <a:cubicBezTo>
                      <a:pt x="654" y="386"/>
                      <a:pt x="650" y="390"/>
                      <a:pt x="618" y="394"/>
                    </a:cubicBezTo>
                    <a:cubicBezTo>
                      <a:pt x="607" y="411"/>
                      <a:pt x="601" y="426"/>
                      <a:pt x="590" y="442"/>
                    </a:cubicBezTo>
                    <a:cubicBezTo>
                      <a:pt x="600" y="471"/>
                      <a:pt x="593" y="459"/>
                      <a:pt x="606" y="478"/>
                    </a:cubicBezTo>
                    <a:cubicBezTo>
                      <a:pt x="593" y="518"/>
                      <a:pt x="622" y="548"/>
                      <a:pt x="642" y="578"/>
                    </a:cubicBezTo>
                    <a:cubicBezTo>
                      <a:pt x="651" y="591"/>
                      <a:pt x="651" y="601"/>
                      <a:pt x="666" y="606"/>
                    </a:cubicBezTo>
                    <a:cubicBezTo>
                      <a:pt x="680" y="627"/>
                      <a:pt x="691" y="623"/>
                      <a:pt x="710" y="610"/>
                    </a:cubicBezTo>
                    <a:cubicBezTo>
                      <a:pt x="729" y="616"/>
                      <a:pt x="729" y="606"/>
                      <a:pt x="734" y="590"/>
                    </a:cubicBezTo>
                    <a:cubicBezTo>
                      <a:pt x="735" y="577"/>
                      <a:pt x="731" y="562"/>
                      <a:pt x="738" y="550"/>
                    </a:cubicBezTo>
                    <a:cubicBezTo>
                      <a:pt x="742" y="543"/>
                      <a:pt x="762" y="542"/>
                      <a:pt x="762" y="542"/>
                    </a:cubicBezTo>
                    <a:cubicBezTo>
                      <a:pt x="783" y="547"/>
                      <a:pt x="786" y="552"/>
                      <a:pt x="774" y="570"/>
                    </a:cubicBezTo>
                    <a:cubicBezTo>
                      <a:pt x="779" y="590"/>
                      <a:pt x="790" y="605"/>
                      <a:pt x="770" y="618"/>
                    </a:cubicBezTo>
                    <a:cubicBezTo>
                      <a:pt x="769" y="622"/>
                      <a:pt x="764" y="626"/>
                      <a:pt x="766" y="630"/>
                    </a:cubicBezTo>
                    <a:cubicBezTo>
                      <a:pt x="768" y="634"/>
                      <a:pt x="775" y="634"/>
                      <a:pt x="778" y="638"/>
                    </a:cubicBezTo>
                    <a:cubicBezTo>
                      <a:pt x="788" y="651"/>
                      <a:pt x="786" y="660"/>
                      <a:pt x="802" y="670"/>
                    </a:cubicBezTo>
                    <a:cubicBezTo>
                      <a:pt x="810" y="667"/>
                      <a:pt x="818" y="665"/>
                      <a:pt x="826" y="662"/>
                    </a:cubicBezTo>
                    <a:cubicBezTo>
                      <a:pt x="830" y="661"/>
                      <a:pt x="838" y="658"/>
                      <a:pt x="838" y="658"/>
                    </a:cubicBezTo>
                    <a:cubicBezTo>
                      <a:pt x="857" y="664"/>
                      <a:pt x="864" y="680"/>
                      <a:pt x="870" y="698"/>
                    </a:cubicBezTo>
                    <a:cubicBezTo>
                      <a:pt x="859" y="731"/>
                      <a:pt x="887" y="794"/>
                      <a:pt x="922" y="806"/>
                    </a:cubicBezTo>
                    <a:cubicBezTo>
                      <a:pt x="938" y="801"/>
                      <a:pt x="941" y="792"/>
                      <a:pt x="958" y="798"/>
                    </a:cubicBezTo>
                    <a:cubicBezTo>
                      <a:pt x="984" y="837"/>
                      <a:pt x="928" y="784"/>
                      <a:pt x="942" y="826"/>
                    </a:cubicBezTo>
                    <a:cubicBezTo>
                      <a:pt x="936" y="844"/>
                      <a:pt x="930" y="844"/>
                      <a:pt x="914" y="834"/>
                    </a:cubicBezTo>
                    <a:cubicBezTo>
                      <a:pt x="903" y="817"/>
                      <a:pt x="890" y="821"/>
                      <a:pt x="874" y="810"/>
                    </a:cubicBezTo>
                    <a:cubicBezTo>
                      <a:pt x="851" y="776"/>
                      <a:pt x="882" y="816"/>
                      <a:pt x="854" y="794"/>
                    </a:cubicBezTo>
                    <a:cubicBezTo>
                      <a:pt x="843" y="785"/>
                      <a:pt x="840" y="768"/>
                      <a:pt x="830" y="758"/>
                    </a:cubicBezTo>
                    <a:cubicBezTo>
                      <a:pt x="824" y="739"/>
                      <a:pt x="817" y="724"/>
                      <a:pt x="798" y="718"/>
                    </a:cubicBezTo>
                    <a:cubicBezTo>
                      <a:pt x="791" y="696"/>
                      <a:pt x="800" y="712"/>
                      <a:pt x="778" y="710"/>
                    </a:cubicBezTo>
                    <a:cubicBezTo>
                      <a:pt x="767" y="709"/>
                      <a:pt x="746" y="702"/>
                      <a:pt x="746" y="702"/>
                    </a:cubicBezTo>
                    <a:cubicBezTo>
                      <a:pt x="729" y="691"/>
                      <a:pt x="720" y="674"/>
                      <a:pt x="702" y="662"/>
                    </a:cubicBezTo>
                    <a:cubicBezTo>
                      <a:pt x="694" y="665"/>
                      <a:pt x="687" y="673"/>
                      <a:pt x="678" y="674"/>
                    </a:cubicBezTo>
                    <a:cubicBezTo>
                      <a:pt x="657" y="677"/>
                      <a:pt x="630" y="657"/>
                      <a:pt x="614" y="646"/>
                    </a:cubicBezTo>
                    <a:cubicBezTo>
                      <a:pt x="600" y="637"/>
                      <a:pt x="580" y="639"/>
                      <a:pt x="566" y="630"/>
                    </a:cubicBezTo>
                    <a:cubicBezTo>
                      <a:pt x="546" y="617"/>
                      <a:pt x="525" y="607"/>
                      <a:pt x="506" y="594"/>
                    </a:cubicBezTo>
                    <a:cubicBezTo>
                      <a:pt x="513" y="572"/>
                      <a:pt x="509" y="551"/>
                      <a:pt x="490" y="538"/>
                    </a:cubicBezTo>
                    <a:cubicBezTo>
                      <a:pt x="485" y="522"/>
                      <a:pt x="476" y="515"/>
                      <a:pt x="462" y="506"/>
                    </a:cubicBezTo>
                    <a:cubicBezTo>
                      <a:pt x="441" y="474"/>
                      <a:pt x="469" y="513"/>
                      <a:pt x="442" y="486"/>
                    </a:cubicBezTo>
                    <a:cubicBezTo>
                      <a:pt x="436" y="480"/>
                      <a:pt x="436" y="468"/>
                      <a:pt x="430" y="462"/>
                    </a:cubicBezTo>
                    <a:cubicBezTo>
                      <a:pt x="427" y="459"/>
                      <a:pt x="422" y="459"/>
                      <a:pt x="418" y="458"/>
                    </a:cubicBezTo>
                    <a:cubicBezTo>
                      <a:pt x="407" y="447"/>
                      <a:pt x="382" y="430"/>
                      <a:pt x="382" y="430"/>
                    </a:cubicBezTo>
                    <a:cubicBezTo>
                      <a:pt x="371" y="413"/>
                      <a:pt x="358" y="399"/>
                      <a:pt x="346" y="382"/>
                    </a:cubicBezTo>
                    <a:cubicBezTo>
                      <a:pt x="344" y="378"/>
                      <a:pt x="345" y="373"/>
                      <a:pt x="342" y="370"/>
                    </a:cubicBezTo>
                    <a:cubicBezTo>
                      <a:pt x="339" y="367"/>
                      <a:pt x="334" y="367"/>
                      <a:pt x="330" y="366"/>
                    </a:cubicBezTo>
                    <a:cubicBezTo>
                      <a:pt x="322" y="390"/>
                      <a:pt x="342" y="398"/>
                      <a:pt x="354" y="414"/>
                    </a:cubicBezTo>
                    <a:cubicBezTo>
                      <a:pt x="368" y="432"/>
                      <a:pt x="372" y="446"/>
                      <a:pt x="390" y="458"/>
                    </a:cubicBezTo>
                    <a:cubicBezTo>
                      <a:pt x="409" y="487"/>
                      <a:pt x="399" y="475"/>
                      <a:pt x="418" y="494"/>
                    </a:cubicBezTo>
                    <a:cubicBezTo>
                      <a:pt x="423" y="510"/>
                      <a:pt x="428" y="517"/>
                      <a:pt x="442" y="526"/>
                    </a:cubicBezTo>
                    <a:cubicBezTo>
                      <a:pt x="450" y="550"/>
                      <a:pt x="432" y="533"/>
                      <a:pt x="422" y="526"/>
                    </a:cubicBezTo>
                    <a:cubicBezTo>
                      <a:pt x="399" y="492"/>
                      <a:pt x="430" y="532"/>
                      <a:pt x="402" y="510"/>
                    </a:cubicBezTo>
                    <a:cubicBezTo>
                      <a:pt x="398" y="507"/>
                      <a:pt x="397" y="501"/>
                      <a:pt x="394" y="498"/>
                    </a:cubicBezTo>
                    <a:cubicBezTo>
                      <a:pt x="391" y="495"/>
                      <a:pt x="386" y="493"/>
                      <a:pt x="382" y="490"/>
                    </a:cubicBezTo>
                    <a:cubicBezTo>
                      <a:pt x="377" y="474"/>
                      <a:pt x="370" y="471"/>
                      <a:pt x="354" y="466"/>
                    </a:cubicBezTo>
                    <a:cubicBezTo>
                      <a:pt x="344" y="452"/>
                      <a:pt x="340" y="447"/>
                      <a:pt x="346" y="430"/>
                    </a:cubicBezTo>
                    <a:cubicBezTo>
                      <a:pt x="338" y="418"/>
                      <a:pt x="314" y="402"/>
                      <a:pt x="314" y="402"/>
                    </a:cubicBezTo>
                    <a:cubicBezTo>
                      <a:pt x="306" y="390"/>
                      <a:pt x="298" y="378"/>
                      <a:pt x="290" y="366"/>
                    </a:cubicBezTo>
                    <a:cubicBezTo>
                      <a:pt x="284" y="357"/>
                      <a:pt x="273" y="354"/>
                      <a:pt x="266" y="346"/>
                    </a:cubicBezTo>
                    <a:cubicBezTo>
                      <a:pt x="263" y="342"/>
                      <a:pt x="262" y="337"/>
                      <a:pt x="258" y="334"/>
                    </a:cubicBezTo>
                    <a:cubicBezTo>
                      <a:pt x="243" y="324"/>
                      <a:pt x="225" y="324"/>
                      <a:pt x="210" y="314"/>
                    </a:cubicBezTo>
                    <a:cubicBezTo>
                      <a:pt x="201" y="300"/>
                      <a:pt x="194" y="291"/>
                      <a:pt x="178" y="286"/>
                    </a:cubicBezTo>
                    <a:cubicBezTo>
                      <a:pt x="160" y="260"/>
                      <a:pt x="192" y="247"/>
                      <a:pt x="154" y="238"/>
                    </a:cubicBezTo>
                    <a:cubicBezTo>
                      <a:pt x="111" y="209"/>
                      <a:pt x="106" y="149"/>
                      <a:pt x="90" y="102"/>
                    </a:cubicBezTo>
                    <a:cubicBezTo>
                      <a:pt x="86" y="90"/>
                      <a:pt x="76" y="73"/>
                      <a:pt x="66" y="66"/>
                    </a:cubicBezTo>
                    <a:cubicBezTo>
                      <a:pt x="58" y="60"/>
                      <a:pt x="42" y="50"/>
                      <a:pt x="42" y="50"/>
                    </a:cubicBezTo>
                    <a:cubicBezTo>
                      <a:pt x="39" y="46"/>
                      <a:pt x="38" y="41"/>
                      <a:pt x="34" y="38"/>
                    </a:cubicBezTo>
                    <a:cubicBezTo>
                      <a:pt x="27" y="34"/>
                      <a:pt x="10" y="30"/>
                      <a:pt x="10" y="30"/>
                    </a:cubicBezTo>
                    <a:cubicBezTo>
                      <a:pt x="0" y="1"/>
                      <a:pt x="31" y="17"/>
                      <a:pt x="46" y="22"/>
                    </a:cubicBezTo>
                    <a:cubicBezTo>
                      <a:pt x="65" y="51"/>
                      <a:pt x="61" y="41"/>
                      <a:pt x="86" y="58"/>
                    </a:cubicBezTo>
                    <a:cubicBezTo>
                      <a:pt x="94" y="70"/>
                      <a:pt x="94" y="93"/>
                      <a:pt x="102" y="70"/>
                    </a:cubicBezTo>
                    <a:cubicBezTo>
                      <a:pt x="95" y="49"/>
                      <a:pt x="82" y="62"/>
                      <a:pt x="82" y="38"/>
                    </a:cubicBezTo>
                    <a:close/>
                  </a:path>
                </a:pathLst>
              </a:custGeom>
              <a:solidFill>
                <a:schemeClr val="folHlink"/>
              </a:solidFill>
              <a:ln w="9525">
                <a:noFill/>
                <a:round/>
                <a:headEnd/>
                <a:tailEnd/>
              </a:ln>
            </p:spPr>
            <p:txBody>
              <a:bodyPr/>
              <a:lstStyle/>
              <a:p>
                <a:endParaRPr lang="zh-CN" altLang="en-US"/>
              </a:p>
            </p:txBody>
          </p:sp>
          <p:sp>
            <p:nvSpPr>
              <p:cNvPr id="61" name="任意多边形 82976"/>
              <p:cNvSpPr>
                <a:spLocks noChangeArrowheads="1"/>
              </p:cNvSpPr>
              <p:nvPr userDrawn="1"/>
            </p:nvSpPr>
            <p:spPr bwMode="auto">
              <a:xfrm>
                <a:off x="3577" y="490"/>
                <a:ext cx="36" cy="39"/>
              </a:xfrm>
              <a:custGeom>
                <a:avLst/>
                <a:gdLst>
                  <a:gd name="T0" fmla="*/ 6 w 36"/>
                  <a:gd name="T1" fmla="*/ 15 h 48"/>
                  <a:gd name="T2" fmla="*/ 10 w 36"/>
                  <a:gd name="T3" fmla="*/ 26 h 48"/>
                  <a:gd name="T4" fmla="*/ 6 w 36"/>
                  <a:gd name="T5" fmla="*/ 15 h 48"/>
                  <a:gd name="T6" fmla="*/ 0 60000 65536"/>
                  <a:gd name="T7" fmla="*/ 0 60000 65536"/>
                  <a:gd name="T8" fmla="*/ 0 60000 65536"/>
                </a:gdLst>
                <a:ahLst/>
                <a:cxnLst>
                  <a:cxn ang="T6">
                    <a:pos x="T0" y="T1"/>
                  </a:cxn>
                  <a:cxn ang="T7">
                    <a:pos x="T2" y="T3"/>
                  </a:cxn>
                  <a:cxn ang="T8">
                    <a:pos x="T4" y="T5"/>
                  </a:cxn>
                </a:cxnLst>
                <a:rect l="0" t="0" r="r" b="b"/>
                <a:pathLst>
                  <a:path w="36" h="48">
                    <a:moveTo>
                      <a:pt x="6" y="28"/>
                    </a:moveTo>
                    <a:cubicBezTo>
                      <a:pt x="25" y="0"/>
                      <a:pt x="36" y="31"/>
                      <a:pt x="10" y="48"/>
                    </a:cubicBezTo>
                    <a:cubicBezTo>
                      <a:pt x="0" y="34"/>
                      <a:pt x="0" y="40"/>
                      <a:pt x="6" y="28"/>
                    </a:cubicBezTo>
                    <a:close/>
                  </a:path>
                </a:pathLst>
              </a:custGeom>
              <a:solidFill>
                <a:schemeClr val="folHlink"/>
              </a:solidFill>
              <a:ln w="9525">
                <a:noFill/>
                <a:round/>
                <a:headEnd/>
                <a:tailEnd/>
              </a:ln>
            </p:spPr>
            <p:txBody>
              <a:bodyPr/>
              <a:lstStyle/>
              <a:p>
                <a:endParaRPr lang="zh-CN" altLang="en-US"/>
              </a:p>
            </p:txBody>
          </p:sp>
          <p:sp>
            <p:nvSpPr>
              <p:cNvPr id="62" name="任意多边形 82977"/>
              <p:cNvSpPr>
                <a:spLocks noChangeArrowheads="1"/>
              </p:cNvSpPr>
              <p:nvPr userDrawn="1"/>
            </p:nvSpPr>
            <p:spPr bwMode="auto">
              <a:xfrm>
                <a:off x="3549" y="475"/>
                <a:ext cx="38" cy="29"/>
              </a:xfrm>
              <a:custGeom>
                <a:avLst/>
                <a:gdLst>
                  <a:gd name="T0" fmla="*/ 0 w 36"/>
                  <a:gd name="T1" fmla="*/ 2 h 37"/>
                  <a:gd name="T2" fmla="*/ 15 w 36"/>
                  <a:gd name="T3" fmla="*/ 1 h 37"/>
                  <a:gd name="T4" fmla="*/ 42 w 36"/>
                  <a:gd name="T5" fmla="*/ 8 h 37"/>
                  <a:gd name="T6" fmla="*/ 8 w 36"/>
                  <a:gd name="T7" fmla="*/ 8 h 37"/>
                  <a:gd name="T8" fmla="*/ 0 w 36"/>
                  <a:gd name="T9" fmla="*/ 2 h 3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37">
                    <a:moveTo>
                      <a:pt x="0" y="5"/>
                    </a:moveTo>
                    <a:cubicBezTo>
                      <a:pt x="4" y="4"/>
                      <a:pt x="8" y="0"/>
                      <a:pt x="12" y="1"/>
                    </a:cubicBezTo>
                    <a:cubicBezTo>
                      <a:pt x="21" y="4"/>
                      <a:pt x="36" y="17"/>
                      <a:pt x="36" y="17"/>
                    </a:cubicBezTo>
                    <a:cubicBezTo>
                      <a:pt x="29" y="37"/>
                      <a:pt x="22" y="26"/>
                      <a:pt x="8" y="17"/>
                    </a:cubicBezTo>
                    <a:cubicBezTo>
                      <a:pt x="5" y="13"/>
                      <a:pt x="0" y="5"/>
                      <a:pt x="0" y="5"/>
                    </a:cubicBezTo>
                    <a:close/>
                  </a:path>
                </a:pathLst>
              </a:custGeom>
              <a:solidFill>
                <a:schemeClr val="folHlink"/>
              </a:solidFill>
              <a:ln w="9525">
                <a:noFill/>
                <a:round/>
                <a:headEnd/>
                <a:tailEnd/>
              </a:ln>
            </p:spPr>
            <p:txBody>
              <a:bodyPr/>
              <a:lstStyle/>
              <a:p>
                <a:endParaRPr lang="zh-CN" altLang="en-US"/>
              </a:p>
            </p:txBody>
          </p:sp>
          <p:sp>
            <p:nvSpPr>
              <p:cNvPr id="63" name="任意多边形 82978"/>
              <p:cNvSpPr>
                <a:spLocks noChangeArrowheads="1"/>
              </p:cNvSpPr>
              <p:nvPr userDrawn="1"/>
            </p:nvSpPr>
            <p:spPr bwMode="auto">
              <a:xfrm>
                <a:off x="4686" y="394"/>
                <a:ext cx="171" cy="81"/>
              </a:xfrm>
              <a:custGeom>
                <a:avLst/>
                <a:gdLst>
                  <a:gd name="T0" fmla="*/ 0 w 170"/>
                  <a:gd name="T1" fmla="*/ 30 h 96"/>
                  <a:gd name="T2" fmla="*/ 28 w 170"/>
                  <a:gd name="T3" fmla="*/ 15 h 96"/>
                  <a:gd name="T4" fmla="*/ 56 w 170"/>
                  <a:gd name="T5" fmla="*/ 13 h 96"/>
                  <a:gd name="T6" fmla="*/ 80 w 170"/>
                  <a:gd name="T7" fmla="*/ 6 h 96"/>
                  <a:gd name="T8" fmla="*/ 64 w 170"/>
                  <a:gd name="T9" fmla="*/ 15 h 96"/>
                  <a:gd name="T10" fmla="*/ 127 w 170"/>
                  <a:gd name="T11" fmla="*/ 30 h 96"/>
                  <a:gd name="T12" fmla="*/ 163 w 170"/>
                  <a:gd name="T13" fmla="*/ 39 h 96"/>
                  <a:gd name="T14" fmla="*/ 119 w 170"/>
                  <a:gd name="T15" fmla="*/ 46 h 96"/>
                  <a:gd name="T16" fmla="*/ 91 w 170"/>
                  <a:gd name="T17" fmla="*/ 35 h 96"/>
                  <a:gd name="T18" fmla="*/ 76 w 170"/>
                  <a:gd name="T19" fmla="*/ 32 h 96"/>
                  <a:gd name="T20" fmla="*/ 24 w 170"/>
                  <a:gd name="T21" fmla="*/ 25 h 96"/>
                  <a:gd name="T22" fmla="*/ 0 w 170"/>
                  <a:gd name="T23" fmla="*/ 30 h 9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70" h="96">
                    <a:moveTo>
                      <a:pt x="0" y="49"/>
                    </a:moveTo>
                    <a:cubicBezTo>
                      <a:pt x="5" y="33"/>
                      <a:pt x="12" y="30"/>
                      <a:pt x="28" y="25"/>
                    </a:cubicBezTo>
                    <a:cubicBezTo>
                      <a:pt x="20" y="0"/>
                      <a:pt x="42" y="16"/>
                      <a:pt x="56" y="21"/>
                    </a:cubicBezTo>
                    <a:cubicBezTo>
                      <a:pt x="56" y="21"/>
                      <a:pt x="77" y="6"/>
                      <a:pt x="80" y="9"/>
                    </a:cubicBezTo>
                    <a:cubicBezTo>
                      <a:pt x="85" y="14"/>
                      <a:pt x="71" y="23"/>
                      <a:pt x="64" y="25"/>
                    </a:cubicBezTo>
                    <a:cubicBezTo>
                      <a:pt x="82" y="37"/>
                      <a:pt x="103" y="42"/>
                      <a:pt x="124" y="49"/>
                    </a:cubicBezTo>
                    <a:cubicBezTo>
                      <a:pt x="136" y="53"/>
                      <a:pt x="160" y="65"/>
                      <a:pt x="160" y="65"/>
                    </a:cubicBezTo>
                    <a:cubicBezTo>
                      <a:pt x="170" y="96"/>
                      <a:pt x="134" y="83"/>
                      <a:pt x="116" y="77"/>
                    </a:cubicBezTo>
                    <a:cubicBezTo>
                      <a:pt x="109" y="57"/>
                      <a:pt x="116" y="66"/>
                      <a:pt x="88" y="57"/>
                    </a:cubicBezTo>
                    <a:cubicBezTo>
                      <a:pt x="84" y="56"/>
                      <a:pt x="76" y="53"/>
                      <a:pt x="76" y="53"/>
                    </a:cubicBezTo>
                    <a:cubicBezTo>
                      <a:pt x="57" y="34"/>
                      <a:pt x="53" y="37"/>
                      <a:pt x="24" y="41"/>
                    </a:cubicBezTo>
                    <a:cubicBezTo>
                      <a:pt x="9" y="51"/>
                      <a:pt x="17" y="49"/>
                      <a:pt x="0" y="49"/>
                    </a:cubicBezTo>
                    <a:close/>
                  </a:path>
                </a:pathLst>
              </a:custGeom>
              <a:solidFill>
                <a:schemeClr val="folHlink"/>
              </a:solidFill>
              <a:ln w="9525">
                <a:noFill/>
                <a:round/>
                <a:headEnd/>
                <a:tailEnd/>
              </a:ln>
            </p:spPr>
            <p:txBody>
              <a:bodyPr/>
              <a:lstStyle/>
              <a:p>
                <a:endParaRPr lang="zh-CN" altLang="en-US"/>
              </a:p>
            </p:txBody>
          </p:sp>
          <p:sp>
            <p:nvSpPr>
              <p:cNvPr id="64" name="任意多边形 82979"/>
              <p:cNvSpPr>
                <a:spLocks noChangeArrowheads="1"/>
              </p:cNvSpPr>
              <p:nvPr userDrawn="1"/>
            </p:nvSpPr>
            <p:spPr bwMode="auto">
              <a:xfrm>
                <a:off x="4867" y="460"/>
                <a:ext cx="138" cy="37"/>
              </a:xfrm>
              <a:custGeom>
                <a:avLst/>
                <a:gdLst>
                  <a:gd name="T0" fmla="*/ 0 w 138"/>
                  <a:gd name="T1" fmla="*/ 0 h 44"/>
                  <a:gd name="T2" fmla="*/ 52 w 138"/>
                  <a:gd name="T3" fmla="*/ 3 h 44"/>
                  <a:gd name="T4" fmla="*/ 88 w 138"/>
                  <a:gd name="T5" fmla="*/ 14 h 44"/>
                  <a:gd name="T6" fmla="*/ 112 w 138"/>
                  <a:gd name="T7" fmla="*/ 12 h 44"/>
                  <a:gd name="T8" fmla="*/ 108 w 138"/>
                  <a:gd name="T9" fmla="*/ 26 h 44"/>
                  <a:gd name="T10" fmla="*/ 64 w 138"/>
                  <a:gd name="T11" fmla="*/ 24 h 44"/>
                  <a:gd name="T12" fmla="*/ 0 w 138"/>
                  <a:gd name="T13" fmla="*/ 21 h 44"/>
                  <a:gd name="T14" fmla="*/ 28 w 138"/>
                  <a:gd name="T15" fmla="*/ 12 h 44"/>
                  <a:gd name="T16" fmla="*/ 0 w 138"/>
                  <a:gd name="T17" fmla="*/ 0 h 4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38" h="44">
                    <a:moveTo>
                      <a:pt x="0" y="0"/>
                    </a:moveTo>
                    <a:cubicBezTo>
                      <a:pt x="19" y="3"/>
                      <a:pt x="35" y="10"/>
                      <a:pt x="52" y="4"/>
                    </a:cubicBezTo>
                    <a:cubicBezTo>
                      <a:pt x="87" y="11"/>
                      <a:pt x="61" y="15"/>
                      <a:pt x="88" y="24"/>
                    </a:cubicBezTo>
                    <a:cubicBezTo>
                      <a:pt x="96" y="23"/>
                      <a:pt x="104" y="19"/>
                      <a:pt x="112" y="20"/>
                    </a:cubicBezTo>
                    <a:cubicBezTo>
                      <a:pt x="138" y="23"/>
                      <a:pt x="118" y="41"/>
                      <a:pt x="108" y="44"/>
                    </a:cubicBezTo>
                    <a:cubicBezTo>
                      <a:pt x="78" y="34"/>
                      <a:pt x="92" y="34"/>
                      <a:pt x="64" y="40"/>
                    </a:cubicBezTo>
                    <a:cubicBezTo>
                      <a:pt x="41" y="37"/>
                      <a:pt x="22" y="41"/>
                      <a:pt x="0" y="36"/>
                    </a:cubicBezTo>
                    <a:cubicBezTo>
                      <a:pt x="6" y="11"/>
                      <a:pt x="7" y="27"/>
                      <a:pt x="28" y="20"/>
                    </a:cubicBezTo>
                    <a:cubicBezTo>
                      <a:pt x="17" y="13"/>
                      <a:pt x="0" y="13"/>
                      <a:pt x="0" y="0"/>
                    </a:cubicBezTo>
                    <a:close/>
                  </a:path>
                </a:pathLst>
              </a:custGeom>
              <a:solidFill>
                <a:schemeClr val="folHlink"/>
              </a:solidFill>
              <a:ln w="9525">
                <a:noFill/>
                <a:round/>
                <a:headEnd/>
                <a:tailEnd/>
              </a:ln>
            </p:spPr>
            <p:txBody>
              <a:bodyPr/>
              <a:lstStyle/>
              <a:p>
                <a:endParaRPr lang="zh-CN" altLang="en-US"/>
              </a:p>
            </p:txBody>
          </p:sp>
          <p:sp>
            <p:nvSpPr>
              <p:cNvPr id="65" name="任意多边形 82980"/>
              <p:cNvSpPr>
                <a:spLocks noChangeArrowheads="1"/>
              </p:cNvSpPr>
              <p:nvPr userDrawn="1"/>
            </p:nvSpPr>
            <p:spPr bwMode="auto">
              <a:xfrm>
                <a:off x="4794" y="480"/>
                <a:ext cx="56" cy="34"/>
              </a:xfrm>
              <a:custGeom>
                <a:avLst/>
                <a:gdLst>
                  <a:gd name="T0" fmla="*/ 17 w 57"/>
                  <a:gd name="T1" fmla="*/ 13 h 42"/>
                  <a:gd name="T2" fmla="*/ 34 w 57"/>
                  <a:gd name="T3" fmla="*/ 7 h 42"/>
                  <a:gd name="T4" fmla="*/ 17 w 57"/>
                  <a:gd name="T5" fmla="*/ 13 h 42"/>
                  <a:gd name="T6" fmla="*/ 0 60000 65536"/>
                  <a:gd name="T7" fmla="*/ 0 60000 65536"/>
                  <a:gd name="T8" fmla="*/ 0 60000 65536"/>
                </a:gdLst>
                <a:ahLst/>
                <a:cxnLst>
                  <a:cxn ang="T6">
                    <a:pos x="T0" y="T1"/>
                  </a:cxn>
                  <a:cxn ang="T7">
                    <a:pos x="T2" y="T3"/>
                  </a:cxn>
                  <a:cxn ang="T8">
                    <a:pos x="T4" y="T5"/>
                  </a:cxn>
                </a:cxnLst>
                <a:rect l="0" t="0" r="r" b="b"/>
                <a:pathLst>
                  <a:path w="57" h="42">
                    <a:moveTo>
                      <a:pt x="17" y="25"/>
                    </a:moveTo>
                    <a:cubicBezTo>
                      <a:pt x="0" y="0"/>
                      <a:pt x="21" y="9"/>
                      <a:pt x="37" y="13"/>
                    </a:cubicBezTo>
                    <a:cubicBezTo>
                      <a:pt x="57" y="42"/>
                      <a:pt x="30" y="25"/>
                      <a:pt x="17" y="25"/>
                    </a:cubicBezTo>
                    <a:close/>
                  </a:path>
                </a:pathLst>
              </a:custGeom>
              <a:solidFill>
                <a:schemeClr val="folHlink"/>
              </a:solidFill>
              <a:ln w="9525">
                <a:noFill/>
                <a:round/>
                <a:headEnd/>
                <a:tailEnd/>
              </a:ln>
            </p:spPr>
            <p:txBody>
              <a:bodyPr/>
              <a:lstStyle/>
              <a:p>
                <a:endParaRPr lang="zh-CN" altLang="en-US"/>
              </a:p>
            </p:txBody>
          </p:sp>
          <p:sp>
            <p:nvSpPr>
              <p:cNvPr id="66" name="任意多边形 82981"/>
              <p:cNvSpPr>
                <a:spLocks noChangeArrowheads="1"/>
              </p:cNvSpPr>
              <p:nvPr userDrawn="1"/>
            </p:nvSpPr>
            <p:spPr bwMode="auto">
              <a:xfrm>
                <a:off x="4757" y="375"/>
                <a:ext cx="37" cy="44"/>
              </a:xfrm>
              <a:custGeom>
                <a:avLst/>
                <a:gdLst>
                  <a:gd name="T0" fmla="*/ 16 w 39"/>
                  <a:gd name="T1" fmla="*/ 19 h 52"/>
                  <a:gd name="T2" fmla="*/ 16 w 39"/>
                  <a:gd name="T3" fmla="*/ 0 h 52"/>
                  <a:gd name="T4" fmla="*/ 16 w 39"/>
                  <a:gd name="T5" fmla="*/ 19 h 52"/>
                  <a:gd name="T6" fmla="*/ 0 60000 65536"/>
                  <a:gd name="T7" fmla="*/ 0 60000 65536"/>
                  <a:gd name="T8" fmla="*/ 0 60000 65536"/>
                </a:gdLst>
                <a:ahLst/>
                <a:cxnLst>
                  <a:cxn ang="T6">
                    <a:pos x="T0" y="T1"/>
                  </a:cxn>
                  <a:cxn ang="T7">
                    <a:pos x="T2" y="T3"/>
                  </a:cxn>
                  <a:cxn ang="T8">
                    <a:pos x="T4" y="T5"/>
                  </a:cxn>
                </a:cxnLst>
                <a:rect l="0" t="0" r="r" b="b"/>
                <a:pathLst>
                  <a:path w="39" h="52">
                    <a:moveTo>
                      <a:pt x="19" y="32"/>
                    </a:moveTo>
                    <a:cubicBezTo>
                      <a:pt x="13" y="14"/>
                      <a:pt x="0" y="13"/>
                      <a:pt x="19" y="0"/>
                    </a:cubicBezTo>
                    <a:cubicBezTo>
                      <a:pt x="23" y="5"/>
                      <a:pt x="39" y="52"/>
                      <a:pt x="19" y="32"/>
                    </a:cubicBezTo>
                    <a:close/>
                  </a:path>
                </a:pathLst>
              </a:custGeom>
              <a:solidFill>
                <a:schemeClr val="folHlink"/>
              </a:solidFill>
              <a:ln w="9525">
                <a:noFill/>
                <a:round/>
                <a:headEnd/>
                <a:tailEnd/>
              </a:ln>
            </p:spPr>
            <p:txBody>
              <a:bodyPr/>
              <a:lstStyle/>
              <a:p>
                <a:endParaRPr lang="zh-CN" altLang="en-US"/>
              </a:p>
            </p:txBody>
          </p:sp>
          <p:sp>
            <p:nvSpPr>
              <p:cNvPr id="67" name="任意多边形 82982"/>
              <p:cNvSpPr>
                <a:spLocks noChangeArrowheads="1"/>
              </p:cNvSpPr>
              <p:nvPr userDrawn="1"/>
            </p:nvSpPr>
            <p:spPr bwMode="auto">
              <a:xfrm>
                <a:off x="5054" y="507"/>
                <a:ext cx="45" cy="66"/>
              </a:xfrm>
              <a:custGeom>
                <a:avLst/>
                <a:gdLst>
                  <a:gd name="T0" fmla="*/ 4 w 44"/>
                  <a:gd name="T1" fmla="*/ 5 h 80"/>
                  <a:gd name="T2" fmla="*/ 20 w 44"/>
                  <a:gd name="T3" fmla="*/ 18 h 80"/>
                  <a:gd name="T4" fmla="*/ 27 w 44"/>
                  <a:gd name="T5" fmla="*/ 27 h 80"/>
                  <a:gd name="T6" fmla="*/ 39 w 44"/>
                  <a:gd name="T7" fmla="*/ 30 h 80"/>
                  <a:gd name="T8" fmla="*/ 27 w 44"/>
                  <a:gd name="T9" fmla="*/ 41 h 80"/>
                  <a:gd name="T10" fmla="*/ 0 w 44"/>
                  <a:gd name="T11" fmla="*/ 12 h 80"/>
                  <a:gd name="T12" fmla="*/ 4 w 44"/>
                  <a:gd name="T13" fmla="*/ 5 h 8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4" h="80">
                    <a:moveTo>
                      <a:pt x="4" y="9"/>
                    </a:moveTo>
                    <a:cubicBezTo>
                      <a:pt x="9" y="17"/>
                      <a:pt x="18" y="24"/>
                      <a:pt x="20" y="33"/>
                    </a:cubicBezTo>
                    <a:cubicBezTo>
                      <a:pt x="21" y="38"/>
                      <a:pt x="21" y="45"/>
                      <a:pt x="24" y="49"/>
                    </a:cubicBezTo>
                    <a:cubicBezTo>
                      <a:pt x="27" y="52"/>
                      <a:pt x="32" y="52"/>
                      <a:pt x="36" y="53"/>
                    </a:cubicBezTo>
                    <a:cubicBezTo>
                      <a:pt x="41" y="68"/>
                      <a:pt x="44" y="80"/>
                      <a:pt x="24" y="73"/>
                    </a:cubicBezTo>
                    <a:cubicBezTo>
                      <a:pt x="19" y="55"/>
                      <a:pt x="11" y="37"/>
                      <a:pt x="0" y="21"/>
                    </a:cubicBezTo>
                    <a:cubicBezTo>
                      <a:pt x="4" y="4"/>
                      <a:pt x="4" y="0"/>
                      <a:pt x="4" y="9"/>
                    </a:cubicBezTo>
                    <a:close/>
                  </a:path>
                </a:pathLst>
              </a:custGeom>
              <a:solidFill>
                <a:schemeClr val="folHlink"/>
              </a:solidFill>
              <a:ln w="9525">
                <a:noFill/>
                <a:round/>
                <a:headEnd/>
                <a:tailEnd/>
              </a:ln>
            </p:spPr>
            <p:txBody>
              <a:bodyPr/>
              <a:lstStyle/>
              <a:p>
                <a:endParaRPr lang="zh-CN" altLang="en-US"/>
              </a:p>
            </p:txBody>
          </p:sp>
          <p:sp>
            <p:nvSpPr>
              <p:cNvPr id="68" name="任意多边形 82983"/>
              <p:cNvSpPr>
                <a:spLocks noChangeArrowheads="1"/>
              </p:cNvSpPr>
              <p:nvPr userDrawn="1"/>
            </p:nvSpPr>
            <p:spPr bwMode="auto">
              <a:xfrm>
                <a:off x="4260" y="6"/>
                <a:ext cx="480" cy="100"/>
              </a:xfrm>
              <a:custGeom>
                <a:avLst/>
                <a:gdLst>
                  <a:gd name="T0" fmla="*/ 722 w 323"/>
                  <a:gd name="T1" fmla="*/ 5 h 64"/>
                  <a:gd name="T2" fmla="*/ 758 w 323"/>
                  <a:gd name="T3" fmla="*/ 31 h 64"/>
                  <a:gd name="T4" fmla="*/ 771 w 323"/>
                  <a:gd name="T5" fmla="*/ 0 h 64"/>
                  <a:gd name="T6" fmla="*/ 871 w 323"/>
                  <a:gd name="T7" fmla="*/ 0 h 64"/>
                  <a:gd name="T8" fmla="*/ 944 w 323"/>
                  <a:gd name="T9" fmla="*/ 66 h 64"/>
                  <a:gd name="T10" fmla="*/ 1046 w 323"/>
                  <a:gd name="T11" fmla="*/ 39 h 64"/>
                  <a:gd name="T12" fmla="*/ 1031 w 323"/>
                  <a:gd name="T13" fmla="*/ 109 h 64"/>
                  <a:gd name="T14" fmla="*/ 978 w 323"/>
                  <a:gd name="T15" fmla="*/ 177 h 64"/>
                  <a:gd name="T16" fmla="*/ 967 w 323"/>
                  <a:gd name="T17" fmla="*/ 109 h 64"/>
                  <a:gd name="T18" fmla="*/ 944 w 323"/>
                  <a:gd name="T19" fmla="*/ 117 h 64"/>
                  <a:gd name="T20" fmla="*/ 917 w 323"/>
                  <a:gd name="T21" fmla="*/ 109 h 64"/>
                  <a:gd name="T22" fmla="*/ 863 w 323"/>
                  <a:gd name="T23" fmla="*/ 81 h 64"/>
                  <a:gd name="T24" fmla="*/ 749 w 323"/>
                  <a:gd name="T25" fmla="*/ 144 h 64"/>
                  <a:gd name="T26" fmla="*/ 660 w 323"/>
                  <a:gd name="T27" fmla="*/ 169 h 64"/>
                  <a:gd name="T28" fmla="*/ 695 w 323"/>
                  <a:gd name="T29" fmla="*/ 217 h 64"/>
                  <a:gd name="T30" fmla="*/ 617 w 323"/>
                  <a:gd name="T31" fmla="*/ 239 h 64"/>
                  <a:gd name="T32" fmla="*/ 554 w 323"/>
                  <a:gd name="T33" fmla="*/ 231 h 64"/>
                  <a:gd name="T34" fmla="*/ 581 w 323"/>
                  <a:gd name="T35" fmla="*/ 217 h 64"/>
                  <a:gd name="T36" fmla="*/ 560 w 323"/>
                  <a:gd name="T37" fmla="*/ 153 h 64"/>
                  <a:gd name="T38" fmla="*/ 554 w 323"/>
                  <a:gd name="T39" fmla="*/ 117 h 64"/>
                  <a:gd name="T40" fmla="*/ 519 w 323"/>
                  <a:gd name="T41" fmla="*/ 88 h 64"/>
                  <a:gd name="T42" fmla="*/ 467 w 323"/>
                  <a:gd name="T43" fmla="*/ 103 h 64"/>
                  <a:gd name="T44" fmla="*/ 440 w 323"/>
                  <a:gd name="T45" fmla="*/ 103 h 64"/>
                  <a:gd name="T46" fmla="*/ 404 w 323"/>
                  <a:gd name="T47" fmla="*/ 95 h 64"/>
                  <a:gd name="T48" fmla="*/ 272 w 323"/>
                  <a:gd name="T49" fmla="*/ 8 h 64"/>
                  <a:gd name="T50" fmla="*/ 195 w 323"/>
                  <a:gd name="T51" fmla="*/ 53 h 64"/>
                  <a:gd name="T52" fmla="*/ 1 w 323"/>
                  <a:gd name="T53" fmla="*/ 0 h 64"/>
                  <a:gd name="T54" fmla="*/ 722 w 323"/>
                  <a:gd name="T55" fmla="*/ 5 h 6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323" h="64">
                    <a:moveTo>
                      <a:pt x="220" y="1"/>
                    </a:moveTo>
                    <a:cubicBezTo>
                      <a:pt x="215" y="12"/>
                      <a:pt x="225" y="17"/>
                      <a:pt x="231" y="8"/>
                    </a:cubicBezTo>
                    <a:cubicBezTo>
                      <a:pt x="235" y="0"/>
                      <a:pt x="229" y="7"/>
                      <a:pt x="235" y="0"/>
                    </a:cubicBezTo>
                    <a:lnTo>
                      <a:pt x="265" y="0"/>
                    </a:lnTo>
                    <a:cubicBezTo>
                      <a:pt x="277" y="6"/>
                      <a:pt x="276" y="11"/>
                      <a:pt x="287" y="17"/>
                    </a:cubicBezTo>
                    <a:cubicBezTo>
                      <a:pt x="308" y="11"/>
                      <a:pt x="293" y="7"/>
                      <a:pt x="319" y="10"/>
                    </a:cubicBezTo>
                    <a:cubicBezTo>
                      <a:pt x="323" y="19"/>
                      <a:pt x="321" y="22"/>
                      <a:pt x="314" y="29"/>
                    </a:cubicBezTo>
                    <a:cubicBezTo>
                      <a:pt x="312" y="39"/>
                      <a:pt x="313" y="50"/>
                      <a:pt x="298" y="46"/>
                    </a:cubicBezTo>
                    <a:cubicBezTo>
                      <a:pt x="297" y="40"/>
                      <a:pt x="298" y="34"/>
                      <a:pt x="295" y="29"/>
                    </a:cubicBezTo>
                    <a:cubicBezTo>
                      <a:pt x="294" y="27"/>
                      <a:pt x="290" y="31"/>
                      <a:pt x="287" y="31"/>
                    </a:cubicBezTo>
                    <a:cubicBezTo>
                      <a:pt x="284" y="31"/>
                      <a:pt x="282" y="30"/>
                      <a:pt x="279" y="29"/>
                    </a:cubicBezTo>
                    <a:cubicBezTo>
                      <a:pt x="274" y="27"/>
                      <a:pt x="263" y="21"/>
                      <a:pt x="263" y="21"/>
                    </a:cubicBezTo>
                    <a:cubicBezTo>
                      <a:pt x="249" y="23"/>
                      <a:pt x="241" y="31"/>
                      <a:pt x="228" y="38"/>
                    </a:cubicBezTo>
                    <a:cubicBezTo>
                      <a:pt x="220" y="41"/>
                      <a:pt x="209" y="42"/>
                      <a:pt x="201" y="44"/>
                    </a:cubicBezTo>
                    <a:cubicBezTo>
                      <a:pt x="193" y="54"/>
                      <a:pt x="200" y="53"/>
                      <a:pt x="212" y="57"/>
                    </a:cubicBezTo>
                    <a:cubicBezTo>
                      <a:pt x="200" y="62"/>
                      <a:pt x="199" y="57"/>
                      <a:pt x="188" y="63"/>
                    </a:cubicBezTo>
                    <a:cubicBezTo>
                      <a:pt x="181" y="62"/>
                      <a:pt x="174" y="64"/>
                      <a:pt x="169" y="61"/>
                    </a:cubicBezTo>
                    <a:cubicBezTo>
                      <a:pt x="166" y="59"/>
                      <a:pt x="175" y="59"/>
                      <a:pt x="177" y="57"/>
                    </a:cubicBezTo>
                    <a:cubicBezTo>
                      <a:pt x="181" y="48"/>
                      <a:pt x="149" y="28"/>
                      <a:pt x="171" y="40"/>
                    </a:cubicBezTo>
                    <a:cubicBezTo>
                      <a:pt x="184" y="55"/>
                      <a:pt x="184" y="36"/>
                      <a:pt x="169" y="31"/>
                    </a:cubicBezTo>
                    <a:cubicBezTo>
                      <a:pt x="167" y="27"/>
                      <a:pt x="167" y="22"/>
                      <a:pt x="158" y="23"/>
                    </a:cubicBezTo>
                    <a:cubicBezTo>
                      <a:pt x="153" y="23"/>
                      <a:pt x="142" y="27"/>
                      <a:pt x="142" y="27"/>
                    </a:cubicBezTo>
                    <a:cubicBezTo>
                      <a:pt x="136" y="39"/>
                      <a:pt x="143" y="31"/>
                      <a:pt x="134" y="27"/>
                    </a:cubicBezTo>
                    <a:cubicBezTo>
                      <a:pt x="130" y="25"/>
                      <a:pt x="126" y="25"/>
                      <a:pt x="123" y="25"/>
                    </a:cubicBezTo>
                    <a:cubicBezTo>
                      <a:pt x="117" y="11"/>
                      <a:pt x="100" y="6"/>
                      <a:pt x="83" y="2"/>
                    </a:cubicBezTo>
                    <a:cubicBezTo>
                      <a:pt x="70" y="4"/>
                      <a:pt x="69" y="9"/>
                      <a:pt x="59" y="14"/>
                    </a:cubicBezTo>
                    <a:cubicBezTo>
                      <a:pt x="45" y="14"/>
                      <a:pt x="0" y="12"/>
                      <a:pt x="1" y="0"/>
                    </a:cubicBezTo>
                    <a:lnTo>
                      <a:pt x="220" y="1"/>
                    </a:lnTo>
                    <a:close/>
                  </a:path>
                </a:pathLst>
              </a:custGeom>
              <a:solidFill>
                <a:schemeClr val="folHlink"/>
              </a:solidFill>
              <a:ln w="9525">
                <a:noFill/>
                <a:round/>
                <a:headEnd/>
                <a:tailEnd/>
              </a:ln>
            </p:spPr>
            <p:txBody>
              <a:bodyPr/>
              <a:lstStyle/>
              <a:p>
                <a:endParaRPr lang="zh-CN" altLang="en-US"/>
              </a:p>
            </p:txBody>
          </p:sp>
          <p:sp>
            <p:nvSpPr>
              <p:cNvPr id="69" name="任意多边形 82984"/>
              <p:cNvSpPr>
                <a:spLocks noChangeArrowheads="1"/>
              </p:cNvSpPr>
              <p:nvPr userDrawn="1"/>
            </p:nvSpPr>
            <p:spPr bwMode="auto">
              <a:xfrm>
                <a:off x="3835" y="3"/>
                <a:ext cx="446" cy="49"/>
              </a:xfrm>
              <a:custGeom>
                <a:avLst/>
                <a:gdLst>
                  <a:gd name="T0" fmla="*/ 345 w 300"/>
                  <a:gd name="T1" fmla="*/ 122 h 31"/>
                  <a:gd name="T2" fmla="*/ 100 w 300"/>
                  <a:gd name="T3" fmla="*/ 5 h 31"/>
                  <a:gd name="T4" fmla="*/ 937 w 300"/>
                  <a:gd name="T5" fmla="*/ 0 h 31"/>
                  <a:gd name="T6" fmla="*/ 972 w 300"/>
                  <a:gd name="T7" fmla="*/ 55 h 31"/>
                  <a:gd name="T8" fmla="*/ 867 w 300"/>
                  <a:gd name="T9" fmla="*/ 63 h 31"/>
                  <a:gd name="T10" fmla="*/ 345 w 300"/>
                  <a:gd name="T11" fmla="*/ 122 h 3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00" h="31">
                    <a:moveTo>
                      <a:pt x="105" y="31"/>
                    </a:moveTo>
                    <a:cubicBezTo>
                      <a:pt x="83" y="19"/>
                      <a:pt x="0" y="6"/>
                      <a:pt x="30" y="1"/>
                    </a:cubicBezTo>
                    <a:lnTo>
                      <a:pt x="285" y="0"/>
                    </a:lnTo>
                    <a:cubicBezTo>
                      <a:pt x="296" y="4"/>
                      <a:pt x="300" y="5"/>
                      <a:pt x="296" y="14"/>
                    </a:cubicBezTo>
                    <a:cubicBezTo>
                      <a:pt x="285" y="11"/>
                      <a:pt x="276" y="16"/>
                      <a:pt x="264" y="16"/>
                    </a:cubicBezTo>
                    <a:lnTo>
                      <a:pt x="105" y="31"/>
                    </a:lnTo>
                    <a:close/>
                  </a:path>
                </a:pathLst>
              </a:custGeom>
              <a:solidFill>
                <a:schemeClr val="folHlink"/>
              </a:solidFill>
              <a:ln w="9525">
                <a:noFill/>
                <a:round/>
                <a:headEnd/>
                <a:tailEnd/>
              </a:ln>
            </p:spPr>
            <p:txBody>
              <a:bodyPr/>
              <a:lstStyle/>
              <a:p>
                <a:endParaRPr lang="zh-CN" altLang="en-US"/>
              </a:p>
            </p:txBody>
          </p:sp>
          <p:sp>
            <p:nvSpPr>
              <p:cNvPr id="70" name="任意多边形 82985"/>
              <p:cNvSpPr>
                <a:spLocks noChangeArrowheads="1"/>
              </p:cNvSpPr>
              <p:nvPr userDrawn="1"/>
            </p:nvSpPr>
            <p:spPr bwMode="auto">
              <a:xfrm>
                <a:off x="2853" y="74"/>
                <a:ext cx="42" cy="25"/>
              </a:xfrm>
              <a:custGeom>
                <a:avLst/>
                <a:gdLst>
                  <a:gd name="T0" fmla="*/ 0 w 41"/>
                  <a:gd name="T1" fmla="*/ 16 h 29"/>
                  <a:gd name="T2" fmla="*/ 12 w 41"/>
                  <a:gd name="T3" fmla="*/ 19 h 29"/>
                  <a:gd name="T4" fmla="*/ 0 w 41"/>
                  <a:gd name="T5" fmla="*/ 16 h 29"/>
                  <a:gd name="T6" fmla="*/ 0 60000 65536"/>
                  <a:gd name="T7" fmla="*/ 0 60000 65536"/>
                  <a:gd name="T8" fmla="*/ 0 60000 65536"/>
                </a:gdLst>
                <a:ahLst/>
                <a:cxnLst>
                  <a:cxn ang="T6">
                    <a:pos x="T0" y="T1"/>
                  </a:cxn>
                  <a:cxn ang="T7">
                    <a:pos x="T2" y="T3"/>
                  </a:cxn>
                  <a:cxn ang="T8">
                    <a:pos x="T4" y="T5"/>
                  </a:cxn>
                </a:cxnLst>
                <a:rect l="0" t="0" r="r" b="b"/>
                <a:pathLst>
                  <a:path w="41" h="29">
                    <a:moveTo>
                      <a:pt x="0" y="25"/>
                    </a:moveTo>
                    <a:cubicBezTo>
                      <a:pt x="10" y="11"/>
                      <a:pt x="41" y="0"/>
                      <a:pt x="12" y="29"/>
                    </a:cubicBezTo>
                    <a:cubicBezTo>
                      <a:pt x="8" y="28"/>
                      <a:pt x="0" y="25"/>
                      <a:pt x="0" y="25"/>
                    </a:cubicBezTo>
                    <a:close/>
                  </a:path>
                </a:pathLst>
              </a:custGeom>
              <a:solidFill>
                <a:schemeClr val="folHlink"/>
              </a:solidFill>
              <a:ln w="9525">
                <a:noFill/>
                <a:round/>
                <a:headEnd/>
                <a:tailEnd/>
              </a:ln>
            </p:spPr>
            <p:txBody>
              <a:bodyPr/>
              <a:lstStyle/>
              <a:p>
                <a:endParaRPr lang="zh-CN" altLang="en-US"/>
              </a:p>
            </p:txBody>
          </p:sp>
          <p:sp>
            <p:nvSpPr>
              <p:cNvPr id="71" name="任意多边形 82986"/>
              <p:cNvSpPr>
                <a:spLocks noChangeArrowheads="1"/>
              </p:cNvSpPr>
              <p:nvPr userDrawn="1"/>
            </p:nvSpPr>
            <p:spPr bwMode="auto">
              <a:xfrm>
                <a:off x="1704" y="3"/>
                <a:ext cx="1022" cy="372"/>
              </a:xfrm>
              <a:custGeom>
                <a:avLst/>
                <a:gdLst>
                  <a:gd name="T0" fmla="*/ 940 w 436"/>
                  <a:gd name="T1" fmla="*/ 12 h 152"/>
                  <a:gd name="T2" fmla="*/ 5616 w 436"/>
                  <a:gd name="T3" fmla="*/ 0 h 152"/>
                  <a:gd name="T4" fmla="*/ 5356 w 436"/>
                  <a:gd name="T5" fmla="*/ 791 h 152"/>
                  <a:gd name="T6" fmla="*/ 5115 w 436"/>
                  <a:gd name="T7" fmla="*/ 994 h 152"/>
                  <a:gd name="T8" fmla="*/ 5049 w 436"/>
                  <a:gd name="T9" fmla="*/ 1025 h 152"/>
                  <a:gd name="T10" fmla="*/ 4829 w 436"/>
                  <a:gd name="T11" fmla="*/ 1072 h 152"/>
                  <a:gd name="T12" fmla="*/ 4648 w 436"/>
                  <a:gd name="T13" fmla="*/ 1287 h 152"/>
                  <a:gd name="T14" fmla="*/ 4665 w 436"/>
                  <a:gd name="T15" fmla="*/ 1449 h 152"/>
                  <a:gd name="T16" fmla="*/ 4686 w 436"/>
                  <a:gd name="T17" fmla="*/ 1569 h 152"/>
                  <a:gd name="T18" fmla="*/ 4714 w 436"/>
                  <a:gd name="T19" fmla="*/ 1659 h 152"/>
                  <a:gd name="T20" fmla="*/ 4665 w 436"/>
                  <a:gd name="T21" fmla="*/ 1791 h 152"/>
                  <a:gd name="T22" fmla="*/ 4522 w 436"/>
                  <a:gd name="T23" fmla="*/ 1762 h 152"/>
                  <a:gd name="T24" fmla="*/ 4407 w 436"/>
                  <a:gd name="T25" fmla="*/ 1892 h 152"/>
                  <a:gd name="T26" fmla="*/ 4468 w 436"/>
                  <a:gd name="T27" fmla="*/ 1539 h 152"/>
                  <a:gd name="T28" fmla="*/ 4351 w 436"/>
                  <a:gd name="T29" fmla="*/ 1468 h 152"/>
                  <a:gd name="T30" fmla="*/ 4428 w 436"/>
                  <a:gd name="T31" fmla="*/ 1366 h 152"/>
                  <a:gd name="T32" fmla="*/ 4407 w 436"/>
                  <a:gd name="T33" fmla="*/ 1307 h 152"/>
                  <a:gd name="T34" fmla="*/ 4121 w 436"/>
                  <a:gd name="T35" fmla="*/ 1378 h 152"/>
                  <a:gd name="T36" fmla="*/ 4083 w 436"/>
                  <a:gd name="T37" fmla="*/ 1246 h 152"/>
                  <a:gd name="T38" fmla="*/ 3823 w 436"/>
                  <a:gd name="T39" fmla="*/ 1378 h 152"/>
                  <a:gd name="T40" fmla="*/ 4121 w 436"/>
                  <a:gd name="T41" fmla="*/ 1510 h 152"/>
                  <a:gd name="T42" fmla="*/ 3929 w 436"/>
                  <a:gd name="T43" fmla="*/ 1713 h 152"/>
                  <a:gd name="T44" fmla="*/ 4006 w 436"/>
                  <a:gd name="T45" fmla="*/ 1845 h 152"/>
                  <a:gd name="T46" fmla="*/ 4055 w 436"/>
                  <a:gd name="T47" fmla="*/ 2024 h 152"/>
                  <a:gd name="T48" fmla="*/ 3978 w 436"/>
                  <a:gd name="T49" fmla="*/ 2036 h 152"/>
                  <a:gd name="T50" fmla="*/ 4043 w 436"/>
                  <a:gd name="T51" fmla="*/ 2107 h 152"/>
                  <a:gd name="T52" fmla="*/ 3957 w 436"/>
                  <a:gd name="T53" fmla="*/ 2227 h 152"/>
                  <a:gd name="T54" fmla="*/ 0 w 436"/>
                  <a:gd name="T55" fmla="*/ 2186 h 152"/>
                  <a:gd name="T56" fmla="*/ 940 w 436"/>
                  <a:gd name="T57" fmla="*/ 12 h 152"/>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436" h="152">
                    <a:moveTo>
                      <a:pt x="73" y="1"/>
                    </a:moveTo>
                    <a:lnTo>
                      <a:pt x="436" y="0"/>
                    </a:lnTo>
                    <a:cubicBezTo>
                      <a:pt x="430" y="15"/>
                      <a:pt x="429" y="42"/>
                      <a:pt x="416" y="54"/>
                    </a:cubicBezTo>
                    <a:cubicBezTo>
                      <a:pt x="410" y="60"/>
                      <a:pt x="405" y="63"/>
                      <a:pt x="397" y="68"/>
                    </a:cubicBezTo>
                    <a:cubicBezTo>
                      <a:pt x="396" y="69"/>
                      <a:pt x="392" y="70"/>
                      <a:pt x="392" y="70"/>
                    </a:cubicBezTo>
                    <a:cubicBezTo>
                      <a:pt x="377" y="63"/>
                      <a:pt x="385" y="68"/>
                      <a:pt x="375" y="73"/>
                    </a:cubicBezTo>
                    <a:cubicBezTo>
                      <a:pt x="371" y="82"/>
                      <a:pt x="371" y="83"/>
                      <a:pt x="361" y="88"/>
                    </a:cubicBezTo>
                    <a:cubicBezTo>
                      <a:pt x="359" y="92"/>
                      <a:pt x="364" y="93"/>
                      <a:pt x="362" y="99"/>
                    </a:cubicBezTo>
                    <a:cubicBezTo>
                      <a:pt x="363" y="102"/>
                      <a:pt x="364" y="105"/>
                      <a:pt x="364" y="107"/>
                    </a:cubicBezTo>
                    <a:cubicBezTo>
                      <a:pt x="365" y="109"/>
                      <a:pt x="366" y="111"/>
                      <a:pt x="366" y="113"/>
                    </a:cubicBezTo>
                    <a:cubicBezTo>
                      <a:pt x="365" y="115"/>
                      <a:pt x="364" y="120"/>
                      <a:pt x="362" y="122"/>
                    </a:cubicBezTo>
                    <a:cubicBezTo>
                      <a:pt x="359" y="123"/>
                      <a:pt x="354" y="119"/>
                      <a:pt x="351" y="120"/>
                    </a:cubicBezTo>
                    <a:cubicBezTo>
                      <a:pt x="347" y="129"/>
                      <a:pt x="352" y="127"/>
                      <a:pt x="342" y="129"/>
                    </a:cubicBezTo>
                    <a:cubicBezTo>
                      <a:pt x="340" y="123"/>
                      <a:pt x="345" y="111"/>
                      <a:pt x="347" y="105"/>
                    </a:cubicBezTo>
                    <a:cubicBezTo>
                      <a:pt x="347" y="100"/>
                      <a:pt x="338" y="102"/>
                      <a:pt x="338" y="100"/>
                    </a:cubicBezTo>
                    <a:cubicBezTo>
                      <a:pt x="338" y="98"/>
                      <a:pt x="344" y="95"/>
                      <a:pt x="344" y="93"/>
                    </a:cubicBezTo>
                    <a:cubicBezTo>
                      <a:pt x="344" y="92"/>
                      <a:pt x="344" y="89"/>
                      <a:pt x="342" y="89"/>
                    </a:cubicBezTo>
                    <a:cubicBezTo>
                      <a:pt x="339" y="89"/>
                      <a:pt x="324" y="94"/>
                      <a:pt x="320" y="94"/>
                    </a:cubicBezTo>
                    <a:cubicBezTo>
                      <a:pt x="317" y="86"/>
                      <a:pt x="328" y="88"/>
                      <a:pt x="317" y="85"/>
                    </a:cubicBezTo>
                    <a:cubicBezTo>
                      <a:pt x="311" y="91"/>
                      <a:pt x="306" y="93"/>
                      <a:pt x="297" y="94"/>
                    </a:cubicBezTo>
                    <a:cubicBezTo>
                      <a:pt x="300" y="104"/>
                      <a:pt x="307" y="101"/>
                      <a:pt x="320" y="103"/>
                    </a:cubicBezTo>
                    <a:cubicBezTo>
                      <a:pt x="318" y="109"/>
                      <a:pt x="311" y="111"/>
                      <a:pt x="305" y="117"/>
                    </a:cubicBezTo>
                    <a:lnTo>
                      <a:pt x="311" y="126"/>
                    </a:lnTo>
                    <a:lnTo>
                      <a:pt x="315" y="138"/>
                    </a:lnTo>
                    <a:lnTo>
                      <a:pt x="309" y="139"/>
                    </a:lnTo>
                    <a:lnTo>
                      <a:pt x="314" y="144"/>
                    </a:lnTo>
                    <a:lnTo>
                      <a:pt x="307" y="152"/>
                    </a:lnTo>
                    <a:lnTo>
                      <a:pt x="0" y="149"/>
                    </a:lnTo>
                    <a:lnTo>
                      <a:pt x="73" y="1"/>
                    </a:lnTo>
                    <a:close/>
                  </a:path>
                </a:pathLst>
              </a:custGeom>
              <a:solidFill>
                <a:schemeClr val="folHlink"/>
              </a:solidFill>
              <a:ln w="9525">
                <a:noFill/>
                <a:round/>
                <a:headEnd/>
                <a:tailEnd/>
              </a:ln>
            </p:spPr>
            <p:txBody>
              <a:bodyPr/>
              <a:lstStyle/>
              <a:p>
                <a:endParaRPr lang="zh-CN" altLang="en-US"/>
              </a:p>
            </p:txBody>
          </p:sp>
          <p:sp>
            <p:nvSpPr>
              <p:cNvPr id="72" name="任意多边形 82987"/>
              <p:cNvSpPr>
                <a:spLocks noChangeArrowheads="1"/>
              </p:cNvSpPr>
              <p:nvPr userDrawn="1"/>
            </p:nvSpPr>
            <p:spPr bwMode="auto">
              <a:xfrm>
                <a:off x="2729" y="-9"/>
                <a:ext cx="47" cy="134"/>
              </a:xfrm>
              <a:custGeom>
                <a:avLst/>
                <a:gdLst>
                  <a:gd name="T0" fmla="*/ 5 w 47"/>
                  <a:gd name="T1" fmla="*/ 84 h 165"/>
                  <a:gd name="T2" fmla="*/ 15 w 47"/>
                  <a:gd name="T3" fmla="*/ 58 h 165"/>
                  <a:gd name="T4" fmla="*/ 17 w 47"/>
                  <a:gd name="T5" fmla="*/ 37 h 165"/>
                  <a:gd name="T6" fmla="*/ 11 w 47"/>
                  <a:gd name="T7" fmla="*/ 21 h 165"/>
                  <a:gd name="T8" fmla="*/ 17 w 47"/>
                  <a:gd name="T9" fmla="*/ 6 h 165"/>
                  <a:gd name="T10" fmla="*/ 21 w 47"/>
                  <a:gd name="T11" fmla="*/ 0 h 165"/>
                  <a:gd name="T12" fmla="*/ 31 w 47"/>
                  <a:gd name="T13" fmla="*/ 15 h 165"/>
                  <a:gd name="T14" fmla="*/ 47 w 47"/>
                  <a:gd name="T15" fmla="*/ 53 h 165"/>
                  <a:gd name="T16" fmla="*/ 31 w 47"/>
                  <a:gd name="T17" fmla="*/ 58 h 165"/>
                  <a:gd name="T18" fmla="*/ 23 w 47"/>
                  <a:gd name="T19" fmla="*/ 67 h 165"/>
                  <a:gd name="T20" fmla="*/ 21 w 47"/>
                  <a:gd name="T21" fmla="*/ 71 h 165"/>
                  <a:gd name="T22" fmla="*/ 27 w 47"/>
                  <a:gd name="T23" fmla="*/ 72 h 165"/>
                  <a:gd name="T24" fmla="*/ 31 w 47"/>
                  <a:gd name="T25" fmla="*/ 79 h 165"/>
                  <a:gd name="T26" fmla="*/ 13 w 47"/>
                  <a:gd name="T27" fmla="*/ 79 h 165"/>
                  <a:gd name="T28" fmla="*/ 7 w 47"/>
                  <a:gd name="T29" fmla="*/ 86 h 165"/>
                  <a:gd name="T30" fmla="*/ 3 w 47"/>
                  <a:gd name="T31" fmla="*/ 83 h 165"/>
                  <a:gd name="T32" fmla="*/ 5 w 47"/>
                  <a:gd name="T33" fmla="*/ 84 h 16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47" h="165">
                    <a:moveTo>
                      <a:pt x="5" y="156"/>
                    </a:moveTo>
                    <a:cubicBezTo>
                      <a:pt x="0" y="141"/>
                      <a:pt x="1" y="118"/>
                      <a:pt x="15" y="108"/>
                    </a:cubicBezTo>
                    <a:cubicBezTo>
                      <a:pt x="16" y="95"/>
                      <a:pt x="17" y="81"/>
                      <a:pt x="17" y="68"/>
                    </a:cubicBezTo>
                    <a:cubicBezTo>
                      <a:pt x="17" y="58"/>
                      <a:pt x="11" y="40"/>
                      <a:pt x="11" y="40"/>
                    </a:cubicBezTo>
                    <a:cubicBezTo>
                      <a:pt x="14" y="20"/>
                      <a:pt x="11" y="29"/>
                      <a:pt x="17" y="12"/>
                    </a:cubicBezTo>
                    <a:cubicBezTo>
                      <a:pt x="18" y="8"/>
                      <a:pt x="21" y="0"/>
                      <a:pt x="21" y="0"/>
                    </a:cubicBezTo>
                    <a:cubicBezTo>
                      <a:pt x="38" y="6"/>
                      <a:pt x="33" y="7"/>
                      <a:pt x="31" y="30"/>
                    </a:cubicBezTo>
                    <a:cubicBezTo>
                      <a:pt x="38" y="52"/>
                      <a:pt x="40" y="76"/>
                      <a:pt x="47" y="98"/>
                    </a:cubicBezTo>
                    <a:cubicBezTo>
                      <a:pt x="44" y="116"/>
                      <a:pt x="45" y="113"/>
                      <a:pt x="31" y="108"/>
                    </a:cubicBezTo>
                    <a:cubicBezTo>
                      <a:pt x="25" y="118"/>
                      <a:pt x="28" y="112"/>
                      <a:pt x="23" y="126"/>
                    </a:cubicBezTo>
                    <a:cubicBezTo>
                      <a:pt x="22" y="128"/>
                      <a:pt x="21" y="132"/>
                      <a:pt x="21" y="132"/>
                    </a:cubicBezTo>
                    <a:cubicBezTo>
                      <a:pt x="23" y="133"/>
                      <a:pt x="26" y="132"/>
                      <a:pt x="27" y="134"/>
                    </a:cubicBezTo>
                    <a:cubicBezTo>
                      <a:pt x="29" y="137"/>
                      <a:pt x="31" y="146"/>
                      <a:pt x="31" y="146"/>
                    </a:cubicBezTo>
                    <a:cubicBezTo>
                      <a:pt x="27" y="165"/>
                      <a:pt x="23" y="155"/>
                      <a:pt x="13" y="148"/>
                    </a:cubicBezTo>
                    <a:cubicBezTo>
                      <a:pt x="11" y="152"/>
                      <a:pt x="11" y="160"/>
                      <a:pt x="7" y="160"/>
                    </a:cubicBezTo>
                    <a:cubicBezTo>
                      <a:pt x="5" y="160"/>
                      <a:pt x="4" y="156"/>
                      <a:pt x="3" y="154"/>
                    </a:cubicBezTo>
                    <a:cubicBezTo>
                      <a:pt x="3" y="153"/>
                      <a:pt x="4" y="155"/>
                      <a:pt x="5" y="156"/>
                    </a:cubicBezTo>
                    <a:close/>
                  </a:path>
                </a:pathLst>
              </a:custGeom>
              <a:solidFill>
                <a:schemeClr val="folHlink"/>
              </a:solidFill>
              <a:ln w="9525">
                <a:noFill/>
                <a:round/>
                <a:headEnd/>
                <a:tailEnd/>
              </a:ln>
            </p:spPr>
            <p:txBody>
              <a:bodyPr/>
              <a:lstStyle/>
              <a:p>
                <a:endParaRPr lang="zh-CN" altLang="en-US"/>
              </a:p>
            </p:txBody>
          </p:sp>
          <p:sp>
            <p:nvSpPr>
              <p:cNvPr id="73" name="任意多边形 82988"/>
              <p:cNvSpPr>
                <a:spLocks noChangeArrowheads="1"/>
              </p:cNvSpPr>
              <p:nvPr userDrawn="1"/>
            </p:nvSpPr>
            <p:spPr bwMode="auto">
              <a:xfrm>
                <a:off x="2701" y="103"/>
                <a:ext cx="138" cy="84"/>
              </a:xfrm>
              <a:custGeom>
                <a:avLst/>
                <a:gdLst>
                  <a:gd name="T0" fmla="*/ 26 w 138"/>
                  <a:gd name="T1" fmla="*/ 33 h 103"/>
                  <a:gd name="T2" fmla="*/ 30 w 138"/>
                  <a:gd name="T3" fmla="*/ 24 h 103"/>
                  <a:gd name="T4" fmla="*/ 50 w 138"/>
                  <a:gd name="T5" fmla="*/ 18 h 103"/>
                  <a:gd name="T6" fmla="*/ 54 w 138"/>
                  <a:gd name="T7" fmla="*/ 24 h 103"/>
                  <a:gd name="T8" fmla="*/ 66 w 138"/>
                  <a:gd name="T9" fmla="*/ 27 h 103"/>
                  <a:gd name="T10" fmla="*/ 80 w 138"/>
                  <a:gd name="T11" fmla="*/ 30 h 103"/>
                  <a:gd name="T12" fmla="*/ 116 w 138"/>
                  <a:gd name="T13" fmla="*/ 18 h 103"/>
                  <a:gd name="T14" fmla="*/ 130 w 138"/>
                  <a:gd name="T15" fmla="*/ 9 h 103"/>
                  <a:gd name="T16" fmla="*/ 138 w 138"/>
                  <a:gd name="T17" fmla="*/ 6 h 103"/>
                  <a:gd name="T18" fmla="*/ 106 w 138"/>
                  <a:gd name="T19" fmla="*/ 27 h 103"/>
                  <a:gd name="T20" fmla="*/ 84 w 138"/>
                  <a:gd name="T21" fmla="*/ 37 h 103"/>
                  <a:gd name="T22" fmla="*/ 66 w 138"/>
                  <a:gd name="T23" fmla="*/ 44 h 103"/>
                  <a:gd name="T24" fmla="*/ 48 w 138"/>
                  <a:gd name="T25" fmla="*/ 56 h 103"/>
                  <a:gd name="T26" fmla="*/ 26 w 138"/>
                  <a:gd name="T27" fmla="*/ 49 h 103"/>
                  <a:gd name="T28" fmla="*/ 20 w 138"/>
                  <a:gd name="T29" fmla="*/ 47 h 103"/>
                  <a:gd name="T30" fmla="*/ 22 w 138"/>
                  <a:gd name="T31" fmla="*/ 52 h 103"/>
                  <a:gd name="T32" fmla="*/ 0 w 138"/>
                  <a:gd name="T33" fmla="*/ 52 h 103"/>
                  <a:gd name="T34" fmla="*/ 10 w 138"/>
                  <a:gd name="T35" fmla="*/ 42 h 103"/>
                  <a:gd name="T36" fmla="*/ 26 w 138"/>
                  <a:gd name="T37" fmla="*/ 33 h 10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38" h="103">
                    <a:moveTo>
                      <a:pt x="26" y="61"/>
                    </a:moveTo>
                    <a:cubicBezTo>
                      <a:pt x="29" y="53"/>
                      <a:pt x="33" y="51"/>
                      <a:pt x="30" y="43"/>
                    </a:cubicBezTo>
                    <a:cubicBezTo>
                      <a:pt x="33" y="27"/>
                      <a:pt x="37" y="24"/>
                      <a:pt x="50" y="33"/>
                    </a:cubicBezTo>
                    <a:cubicBezTo>
                      <a:pt x="51" y="37"/>
                      <a:pt x="53" y="41"/>
                      <a:pt x="54" y="45"/>
                    </a:cubicBezTo>
                    <a:cubicBezTo>
                      <a:pt x="55" y="49"/>
                      <a:pt x="66" y="49"/>
                      <a:pt x="66" y="49"/>
                    </a:cubicBezTo>
                    <a:cubicBezTo>
                      <a:pt x="75" y="43"/>
                      <a:pt x="77" y="45"/>
                      <a:pt x="80" y="55"/>
                    </a:cubicBezTo>
                    <a:cubicBezTo>
                      <a:pt x="92" y="47"/>
                      <a:pt x="101" y="37"/>
                      <a:pt x="116" y="33"/>
                    </a:cubicBezTo>
                    <a:cubicBezTo>
                      <a:pt x="125" y="19"/>
                      <a:pt x="120" y="24"/>
                      <a:pt x="130" y="17"/>
                    </a:cubicBezTo>
                    <a:cubicBezTo>
                      <a:pt x="134" y="11"/>
                      <a:pt x="134" y="0"/>
                      <a:pt x="138" y="11"/>
                    </a:cubicBezTo>
                    <a:cubicBezTo>
                      <a:pt x="135" y="31"/>
                      <a:pt x="126" y="45"/>
                      <a:pt x="106" y="49"/>
                    </a:cubicBezTo>
                    <a:cubicBezTo>
                      <a:pt x="97" y="55"/>
                      <a:pt x="93" y="61"/>
                      <a:pt x="84" y="67"/>
                    </a:cubicBezTo>
                    <a:cubicBezTo>
                      <a:pt x="80" y="79"/>
                      <a:pt x="79" y="79"/>
                      <a:pt x="66" y="81"/>
                    </a:cubicBezTo>
                    <a:cubicBezTo>
                      <a:pt x="60" y="90"/>
                      <a:pt x="57" y="97"/>
                      <a:pt x="48" y="103"/>
                    </a:cubicBezTo>
                    <a:cubicBezTo>
                      <a:pt x="42" y="94"/>
                      <a:pt x="37" y="93"/>
                      <a:pt x="26" y="89"/>
                    </a:cubicBezTo>
                    <a:cubicBezTo>
                      <a:pt x="24" y="88"/>
                      <a:pt x="20" y="87"/>
                      <a:pt x="20" y="87"/>
                    </a:cubicBezTo>
                    <a:cubicBezTo>
                      <a:pt x="10" y="90"/>
                      <a:pt x="14" y="94"/>
                      <a:pt x="22" y="97"/>
                    </a:cubicBezTo>
                    <a:cubicBezTo>
                      <a:pt x="14" y="103"/>
                      <a:pt x="9" y="100"/>
                      <a:pt x="0" y="97"/>
                    </a:cubicBezTo>
                    <a:cubicBezTo>
                      <a:pt x="2" y="87"/>
                      <a:pt x="1" y="82"/>
                      <a:pt x="10" y="79"/>
                    </a:cubicBezTo>
                    <a:cubicBezTo>
                      <a:pt x="15" y="63"/>
                      <a:pt x="14" y="69"/>
                      <a:pt x="26" y="61"/>
                    </a:cubicBezTo>
                    <a:close/>
                  </a:path>
                </a:pathLst>
              </a:custGeom>
              <a:solidFill>
                <a:schemeClr val="folHlink"/>
              </a:solidFill>
              <a:ln w="9525">
                <a:noFill/>
                <a:round/>
                <a:headEnd/>
                <a:tailEnd/>
              </a:ln>
            </p:spPr>
            <p:txBody>
              <a:bodyPr/>
              <a:lstStyle/>
              <a:p>
                <a:endParaRPr lang="zh-CN" altLang="en-US"/>
              </a:p>
            </p:txBody>
          </p:sp>
          <p:sp>
            <p:nvSpPr>
              <p:cNvPr id="74" name="任意多边形 82989"/>
              <p:cNvSpPr>
                <a:spLocks noChangeArrowheads="1"/>
              </p:cNvSpPr>
              <p:nvPr userDrawn="1"/>
            </p:nvSpPr>
            <p:spPr bwMode="auto">
              <a:xfrm>
                <a:off x="2553" y="182"/>
                <a:ext cx="187" cy="176"/>
              </a:xfrm>
              <a:custGeom>
                <a:avLst/>
                <a:gdLst>
                  <a:gd name="T0" fmla="*/ 155 w 188"/>
                  <a:gd name="T1" fmla="*/ 13 h 214"/>
                  <a:gd name="T2" fmla="*/ 157 w 188"/>
                  <a:gd name="T3" fmla="*/ 3 h 214"/>
                  <a:gd name="T4" fmla="*/ 167 w 188"/>
                  <a:gd name="T5" fmla="*/ 0 h 214"/>
                  <a:gd name="T6" fmla="*/ 179 w 188"/>
                  <a:gd name="T7" fmla="*/ 13 h 214"/>
                  <a:gd name="T8" fmla="*/ 185 w 188"/>
                  <a:gd name="T9" fmla="*/ 24 h 214"/>
                  <a:gd name="T10" fmla="*/ 175 w 188"/>
                  <a:gd name="T11" fmla="*/ 32 h 214"/>
                  <a:gd name="T12" fmla="*/ 167 w 188"/>
                  <a:gd name="T13" fmla="*/ 43 h 214"/>
                  <a:gd name="T14" fmla="*/ 159 w 188"/>
                  <a:gd name="T15" fmla="*/ 71 h 214"/>
                  <a:gd name="T16" fmla="*/ 141 w 188"/>
                  <a:gd name="T17" fmla="*/ 76 h 214"/>
                  <a:gd name="T18" fmla="*/ 117 w 188"/>
                  <a:gd name="T19" fmla="*/ 76 h 214"/>
                  <a:gd name="T20" fmla="*/ 109 w 188"/>
                  <a:gd name="T21" fmla="*/ 69 h 214"/>
                  <a:gd name="T22" fmla="*/ 99 w 188"/>
                  <a:gd name="T23" fmla="*/ 81 h 214"/>
                  <a:gd name="T24" fmla="*/ 90 w 188"/>
                  <a:gd name="T25" fmla="*/ 83 h 214"/>
                  <a:gd name="T26" fmla="*/ 80 w 188"/>
                  <a:gd name="T27" fmla="*/ 74 h 214"/>
                  <a:gd name="T28" fmla="*/ 58 w 188"/>
                  <a:gd name="T29" fmla="*/ 80 h 214"/>
                  <a:gd name="T30" fmla="*/ 76 w 188"/>
                  <a:gd name="T31" fmla="*/ 79 h 214"/>
                  <a:gd name="T32" fmla="*/ 78 w 188"/>
                  <a:gd name="T33" fmla="*/ 90 h 214"/>
                  <a:gd name="T34" fmla="*/ 58 w 188"/>
                  <a:gd name="T35" fmla="*/ 93 h 214"/>
                  <a:gd name="T36" fmla="*/ 34 w 188"/>
                  <a:gd name="T37" fmla="*/ 93 h 214"/>
                  <a:gd name="T38" fmla="*/ 36 w 188"/>
                  <a:gd name="T39" fmla="*/ 86 h 214"/>
                  <a:gd name="T40" fmla="*/ 46 w 188"/>
                  <a:gd name="T41" fmla="*/ 80 h 214"/>
                  <a:gd name="T42" fmla="*/ 34 w 188"/>
                  <a:gd name="T43" fmla="*/ 82 h 214"/>
                  <a:gd name="T44" fmla="*/ 26 w 188"/>
                  <a:gd name="T45" fmla="*/ 93 h 214"/>
                  <a:gd name="T46" fmla="*/ 30 w 188"/>
                  <a:gd name="T47" fmla="*/ 105 h 214"/>
                  <a:gd name="T48" fmla="*/ 14 w 188"/>
                  <a:gd name="T49" fmla="*/ 111 h 214"/>
                  <a:gd name="T50" fmla="*/ 0 w 188"/>
                  <a:gd name="T51" fmla="*/ 119 h 214"/>
                  <a:gd name="T52" fmla="*/ 8 w 188"/>
                  <a:gd name="T53" fmla="*/ 104 h 214"/>
                  <a:gd name="T54" fmla="*/ 0 w 188"/>
                  <a:gd name="T55" fmla="*/ 91 h 214"/>
                  <a:gd name="T56" fmla="*/ 14 w 188"/>
                  <a:gd name="T57" fmla="*/ 85 h 214"/>
                  <a:gd name="T58" fmla="*/ 32 w 188"/>
                  <a:gd name="T59" fmla="*/ 74 h 214"/>
                  <a:gd name="T60" fmla="*/ 44 w 188"/>
                  <a:gd name="T61" fmla="*/ 66 h 214"/>
                  <a:gd name="T62" fmla="*/ 72 w 188"/>
                  <a:gd name="T63" fmla="*/ 64 h 214"/>
                  <a:gd name="T64" fmla="*/ 84 w 188"/>
                  <a:gd name="T65" fmla="*/ 63 h 214"/>
                  <a:gd name="T66" fmla="*/ 111 w 188"/>
                  <a:gd name="T67" fmla="*/ 44 h 214"/>
                  <a:gd name="T68" fmla="*/ 117 w 188"/>
                  <a:gd name="T69" fmla="*/ 52 h 214"/>
                  <a:gd name="T70" fmla="*/ 129 w 188"/>
                  <a:gd name="T71" fmla="*/ 43 h 214"/>
                  <a:gd name="T72" fmla="*/ 147 w 188"/>
                  <a:gd name="T73" fmla="*/ 30 h 214"/>
                  <a:gd name="T74" fmla="*/ 151 w 188"/>
                  <a:gd name="T75" fmla="*/ 24 h 214"/>
                  <a:gd name="T76" fmla="*/ 145 w 188"/>
                  <a:gd name="T77" fmla="*/ 21 h 214"/>
                  <a:gd name="T78" fmla="*/ 149 w 188"/>
                  <a:gd name="T79" fmla="*/ 17 h 214"/>
                  <a:gd name="T80" fmla="*/ 155 w 188"/>
                  <a:gd name="T81" fmla="*/ 13 h 214"/>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88" h="214">
                    <a:moveTo>
                      <a:pt x="158" y="24"/>
                    </a:moveTo>
                    <a:cubicBezTo>
                      <a:pt x="156" y="18"/>
                      <a:pt x="160" y="6"/>
                      <a:pt x="160" y="6"/>
                    </a:cubicBezTo>
                    <a:cubicBezTo>
                      <a:pt x="167" y="16"/>
                      <a:pt x="167" y="8"/>
                      <a:pt x="170" y="0"/>
                    </a:cubicBezTo>
                    <a:cubicBezTo>
                      <a:pt x="181" y="4"/>
                      <a:pt x="179" y="14"/>
                      <a:pt x="182" y="24"/>
                    </a:cubicBezTo>
                    <a:cubicBezTo>
                      <a:pt x="184" y="30"/>
                      <a:pt x="188" y="42"/>
                      <a:pt x="188" y="42"/>
                    </a:cubicBezTo>
                    <a:cubicBezTo>
                      <a:pt x="183" y="56"/>
                      <a:pt x="188" y="52"/>
                      <a:pt x="178" y="58"/>
                    </a:cubicBezTo>
                    <a:cubicBezTo>
                      <a:pt x="174" y="63"/>
                      <a:pt x="170" y="76"/>
                      <a:pt x="170" y="76"/>
                    </a:cubicBezTo>
                    <a:cubicBezTo>
                      <a:pt x="169" y="100"/>
                      <a:pt x="173" y="110"/>
                      <a:pt x="162" y="126"/>
                    </a:cubicBezTo>
                    <a:cubicBezTo>
                      <a:pt x="150" y="118"/>
                      <a:pt x="155" y="132"/>
                      <a:pt x="144" y="136"/>
                    </a:cubicBezTo>
                    <a:cubicBezTo>
                      <a:pt x="135" y="134"/>
                      <a:pt x="129" y="135"/>
                      <a:pt x="120" y="138"/>
                    </a:cubicBezTo>
                    <a:cubicBezTo>
                      <a:pt x="114" y="129"/>
                      <a:pt x="122" y="127"/>
                      <a:pt x="112" y="124"/>
                    </a:cubicBezTo>
                    <a:cubicBezTo>
                      <a:pt x="108" y="130"/>
                      <a:pt x="108" y="142"/>
                      <a:pt x="102" y="146"/>
                    </a:cubicBezTo>
                    <a:cubicBezTo>
                      <a:pt x="98" y="148"/>
                      <a:pt x="90" y="150"/>
                      <a:pt x="90" y="150"/>
                    </a:cubicBezTo>
                    <a:cubicBezTo>
                      <a:pt x="87" y="141"/>
                      <a:pt x="89" y="135"/>
                      <a:pt x="80" y="132"/>
                    </a:cubicBezTo>
                    <a:cubicBezTo>
                      <a:pt x="68" y="134"/>
                      <a:pt x="65" y="134"/>
                      <a:pt x="58" y="144"/>
                    </a:cubicBezTo>
                    <a:cubicBezTo>
                      <a:pt x="66" y="150"/>
                      <a:pt x="68" y="147"/>
                      <a:pt x="76" y="142"/>
                    </a:cubicBezTo>
                    <a:cubicBezTo>
                      <a:pt x="81" y="146"/>
                      <a:pt x="85" y="155"/>
                      <a:pt x="78" y="160"/>
                    </a:cubicBezTo>
                    <a:cubicBezTo>
                      <a:pt x="75" y="162"/>
                      <a:pt x="62" y="165"/>
                      <a:pt x="58" y="166"/>
                    </a:cubicBezTo>
                    <a:cubicBezTo>
                      <a:pt x="48" y="173"/>
                      <a:pt x="44" y="173"/>
                      <a:pt x="34" y="166"/>
                    </a:cubicBezTo>
                    <a:cubicBezTo>
                      <a:pt x="35" y="162"/>
                      <a:pt x="34" y="158"/>
                      <a:pt x="36" y="154"/>
                    </a:cubicBezTo>
                    <a:cubicBezTo>
                      <a:pt x="38" y="150"/>
                      <a:pt x="55" y="146"/>
                      <a:pt x="46" y="144"/>
                    </a:cubicBezTo>
                    <a:cubicBezTo>
                      <a:pt x="42" y="143"/>
                      <a:pt x="34" y="148"/>
                      <a:pt x="34" y="148"/>
                    </a:cubicBezTo>
                    <a:cubicBezTo>
                      <a:pt x="32" y="155"/>
                      <a:pt x="28" y="159"/>
                      <a:pt x="26" y="166"/>
                    </a:cubicBezTo>
                    <a:cubicBezTo>
                      <a:pt x="36" y="182"/>
                      <a:pt x="36" y="173"/>
                      <a:pt x="30" y="190"/>
                    </a:cubicBezTo>
                    <a:cubicBezTo>
                      <a:pt x="28" y="196"/>
                      <a:pt x="14" y="200"/>
                      <a:pt x="14" y="200"/>
                    </a:cubicBezTo>
                    <a:cubicBezTo>
                      <a:pt x="5" y="214"/>
                      <a:pt x="11" y="210"/>
                      <a:pt x="0" y="214"/>
                    </a:cubicBezTo>
                    <a:cubicBezTo>
                      <a:pt x="2" y="202"/>
                      <a:pt x="5" y="198"/>
                      <a:pt x="8" y="188"/>
                    </a:cubicBezTo>
                    <a:cubicBezTo>
                      <a:pt x="6" y="178"/>
                      <a:pt x="3" y="173"/>
                      <a:pt x="0" y="164"/>
                    </a:cubicBezTo>
                    <a:cubicBezTo>
                      <a:pt x="3" y="156"/>
                      <a:pt x="7" y="157"/>
                      <a:pt x="14" y="152"/>
                    </a:cubicBezTo>
                    <a:cubicBezTo>
                      <a:pt x="18" y="141"/>
                      <a:pt x="23" y="140"/>
                      <a:pt x="32" y="134"/>
                    </a:cubicBezTo>
                    <a:cubicBezTo>
                      <a:pt x="37" y="127"/>
                      <a:pt x="37" y="123"/>
                      <a:pt x="44" y="118"/>
                    </a:cubicBezTo>
                    <a:cubicBezTo>
                      <a:pt x="64" y="121"/>
                      <a:pt x="55" y="122"/>
                      <a:pt x="72" y="116"/>
                    </a:cubicBezTo>
                    <a:cubicBezTo>
                      <a:pt x="76" y="115"/>
                      <a:pt x="84" y="112"/>
                      <a:pt x="84" y="112"/>
                    </a:cubicBezTo>
                    <a:cubicBezTo>
                      <a:pt x="105" y="119"/>
                      <a:pt x="97" y="84"/>
                      <a:pt x="114" y="78"/>
                    </a:cubicBezTo>
                    <a:cubicBezTo>
                      <a:pt x="117" y="87"/>
                      <a:pt x="110" y="89"/>
                      <a:pt x="120" y="92"/>
                    </a:cubicBezTo>
                    <a:cubicBezTo>
                      <a:pt x="125" y="85"/>
                      <a:pt x="125" y="81"/>
                      <a:pt x="132" y="76"/>
                    </a:cubicBezTo>
                    <a:cubicBezTo>
                      <a:pt x="138" y="68"/>
                      <a:pt x="146" y="65"/>
                      <a:pt x="150" y="54"/>
                    </a:cubicBezTo>
                    <a:cubicBezTo>
                      <a:pt x="151" y="50"/>
                      <a:pt x="154" y="42"/>
                      <a:pt x="154" y="42"/>
                    </a:cubicBezTo>
                    <a:cubicBezTo>
                      <a:pt x="152" y="41"/>
                      <a:pt x="148" y="40"/>
                      <a:pt x="148" y="38"/>
                    </a:cubicBezTo>
                    <a:cubicBezTo>
                      <a:pt x="148" y="36"/>
                      <a:pt x="161" y="33"/>
                      <a:pt x="152" y="32"/>
                    </a:cubicBezTo>
                    <a:lnTo>
                      <a:pt x="158" y="24"/>
                    </a:lnTo>
                    <a:close/>
                  </a:path>
                </a:pathLst>
              </a:custGeom>
              <a:solidFill>
                <a:schemeClr val="folHlink"/>
              </a:solidFill>
              <a:ln w="9525">
                <a:noFill/>
                <a:round/>
                <a:headEnd/>
                <a:tailEnd/>
              </a:ln>
            </p:spPr>
            <p:txBody>
              <a:bodyPr/>
              <a:lstStyle/>
              <a:p>
                <a:endParaRPr lang="zh-CN" altLang="en-US"/>
              </a:p>
            </p:txBody>
          </p:sp>
          <p:sp>
            <p:nvSpPr>
              <p:cNvPr id="75" name="任意多边形 82990"/>
              <p:cNvSpPr>
                <a:spLocks noChangeArrowheads="1"/>
              </p:cNvSpPr>
              <p:nvPr userDrawn="1"/>
            </p:nvSpPr>
            <p:spPr bwMode="auto">
              <a:xfrm>
                <a:off x="2677" y="233"/>
                <a:ext cx="14" cy="10"/>
              </a:xfrm>
              <a:custGeom>
                <a:avLst/>
                <a:gdLst>
                  <a:gd name="T0" fmla="*/ 0 w 13"/>
                  <a:gd name="T1" fmla="*/ 4 h 13"/>
                  <a:gd name="T2" fmla="*/ 4 w 13"/>
                  <a:gd name="T3" fmla="*/ 6 h 13"/>
                  <a:gd name="T4" fmla="*/ 0 w 13"/>
                  <a:gd name="T5" fmla="*/ 4 h 13"/>
                  <a:gd name="T6" fmla="*/ 0 60000 65536"/>
                  <a:gd name="T7" fmla="*/ 0 60000 65536"/>
                  <a:gd name="T8" fmla="*/ 0 60000 65536"/>
                </a:gdLst>
                <a:ahLst/>
                <a:cxnLst>
                  <a:cxn ang="T6">
                    <a:pos x="T0" y="T1"/>
                  </a:cxn>
                  <a:cxn ang="T7">
                    <a:pos x="T2" y="T3"/>
                  </a:cxn>
                  <a:cxn ang="T8">
                    <a:pos x="T4" y="T5"/>
                  </a:cxn>
                </a:cxnLst>
                <a:rect l="0" t="0" r="r" b="b"/>
                <a:pathLst>
                  <a:path w="13" h="13">
                    <a:moveTo>
                      <a:pt x="0" y="9"/>
                    </a:moveTo>
                    <a:cubicBezTo>
                      <a:pt x="6" y="0"/>
                      <a:pt x="13" y="7"/>
                      <a:pt x="4" y="13"/>
                    </a:cubicBezTo>
                    <a:cubicBezTo>
                      <a:pt x="0" y="6"/>
                      <a:pt x="0" y="5"/>
                      <a:pt x="0" y="9"/>
                    </a:cubicBezTo>
                    <a:close/>
                  </a:path>
                </a:pathLst>
              </a:custGeom>
              <a:solidFill>
                <a:schemeClr val="folHlink"/>
              </a:solidFill>
              <a:ln w="9525">
                <a:noFill/>
                <a:round/>
                <a:headEnd/>
                <a:tailEnd/>
              </a:ln>
            </p:spPr>
            <p:txBody>
              <a:bodyPr/>
              <a:lstStyle/>
              <a:p>
                <a:endParaRPr lang="zh-CN" altLang="en-US"/>
              </a:p>
            </p:txBody>
          </p:sp>
          <p:sp>
            <p:nvSpPr>
              <p:cNvPr id="76" name="任意多边形 82991"/>
              <p:cNvSpPr>
                <a:spLocks noChangeArrowheads="1"/>
              </p:cNvSpPr>
              <p:nvPr userDrawn="1"/>
            </p:nvSpPr>
            <p:spPr bwMode="auto">
              <a:xfrm>
                <a:off x="1627" y="353"/>
                <a:ext cx="813" cy="462"/>
              </a:xfrm>
              <a:custGeom>
                <a:avLst/>
                <a:gdLst>
                  <a:gd name="T0" fmla="*/ 815 w 812"/>
                  <a:gd name="T1" fmla="*/ 14 h 564"/>
                  <a:gd name="T2" fmla="*/ 781 w 812"/>
                  <a:gd name="T3" fmla="*/ 43 h 564"/>
                  <a:gd name="T4" fmla="*/ 751 w 812"/>
                  <a:gd name="T5" fmla="*/ 67 h 564"/>
                  <a:gd name="T6" fmla="*/ 725 w 812"/>
                  <a:gd name="T7" fmla="*/ 78 h 564"/>
                  <a:gd name="T8" fmla="*/ 637 w 812"/>
                  <a:gd name="T9" fmla="*/ 98 h 564"/>
                  <a:gd name="T10" fmla="*/ 635 w 812"/>
                  <a:gd name="T11" fmla="*/ 116 h 564"/>
                  <a:gd name="T12" fmla="*/ 607 w 812"/>
                  <a:gd name="T13" fmla="*/ 126 h 564"/>
                  <a:gd name="T14" fmla="*/ 623 w 812"/>
                  <a:gd name="T15" fmla="*/ 98 h 564"/>
                  <a:gd name="T16" fmla="*/ 579 w 812"/>
                  <a:gd name="T17" fmla="*/ 103 h 564"/>
                  <a:gd name="T18" fmla="*/ 559 w 812"/>
                  <a:gd name="T19" fmla="*/ 120 h 564"/>
                  <a:gd name="T20" fmla="*/ 599 w 812"/>
                  <a:gd name="T21" fmla="*/ 154 h 564"/>
                  <a:gd name="T22" fmla="*/ 597 w 812"/>
                  <a:gd name="T23" fmla="*/ 202 h 564"/>
                  <a:gd name="T24" fmla="*/ 545 w 812"/>
                  <a:gd name="T25" fmla="*/ 224 h 564"/>
                  <a:gd name="T26" fmla="*/ 525 w 812"/>
                  <a:gd name="T27" fmla="*/ 212 h 564"/>
                  <a:gd name="T28" fmla="*/ 485 w 812"/>
                  <a:gd name="T29" fmla="*/ 191 h 564"/>
                  <a:gd name="T30" fmla="*/ 465 w 812"/>
                  <a:gd name="T31" fmla="*/ 191 h 564"/>
                  <a:gd name="T32" fmla="*/ 453 w 812"/>
                  <a:gd name="T33" fmla="*/ 217 h 564"/>
                  <a:gd name="T34" fmla="*/ 503 w 812"/>
                  <a:gd name="T35" fmla="*/ 255 h 564"/>
                  <a:gd name="T36" fmla="*/ 513 w 812"/>
                  <a:gd name="T37" fmla="*/ 288 h 564"/>
                  <a:gd name="T38" fmla="*/ 529 w 812"/>
                  <a:gd name="T39" fmla="*/ 308 h 564"/>
                  <a:gd name="T40" fmla="*/ 495 w 812"/>
                  <a:gd name="T41" fmla="*/ 299 h 564"/>
                  <a:gd name="T42" fmla="*/ 473 w 812"/>
                  <a:gd name="T43" fmla="*/ 284 h 564"/>
                  <a:gd name="T44" fmla="*/ 425 w 812"/>
                  <a:gd name="T45" fmla="*/ 233 h 564"/>
                  <a:gd name="T46" fmla="*/ 429 w 812"/>
                  <a:gd name="T47" fmla="*/ 170 h 564"/>
                  <a:gd name="T48" fmla="*/ 425 w 812"/>
                  <a:gd name="T49" fmla="*/ 147 h 564"/>
                  <a:gd name="T50" fmla="*/ 415 w 812"/>
                  <a:gd name="T51" fmla="*/ 152 h 564"/>
                  <a:gd name="T52" fmla="*/ 386 w 812"/>
                  <a:gd name="T53" fmla="*/ 147 h 564"/>
                  <a:gd name="T54" fmla="*/ 360 w 812"/>
                  <a:gd name="T55" fmla="*/ 93 h 564"/>
                  <a:gd name="T56" fmla="*/ 330 w 812"/>
                  <a:gd name="T57" fmla="*/ 91 h 564"/>
                  <a:gd name="T58" fmla="*/ 288 w 812"/>
                  <a:gd name="T59" fmla="*/ 95 h 564"/>
                  <a:gd name="T60" fmla="*/ 242 w 812"/>
                  <a:gd name="T61" fmla="*/ 128 h 564"/>
                  <a:gd name="T62" fmla="*/ 196 w 812"/>
                  <a:gd name="T63" fmla="*/ 147 h 564"/>
                  <a:gd name="T64" fmla="*/ 184 w 812"/>
                  <a:gd name="T65" fmla="*/ 150 h 564"/>
                  <a:gd name="T66" fmla="*/ 160 w 812"/>
                  <a:gd name="T67" fmla="*/ 180 h 564"/>
                  <a:gd name="T68" fmla="*/ 152 w 812"/>
                  <a:gd name="T69" fmla="*/ 195 h 564"/>
                  <a:gd name="T70" fmla="*/ 128 w 812"/>
                  <a:gd name="T71" fmla="*/ 222 h 564"/>
                  <a:gd name="T72" fmla="*/ 94 w 812"/>
                  <a:gd name="T73" fmla="*/ 215 h 564"/>
                  <a:gd name="T74" fmla="*/ 66 w 812"/>
                  <a:gd name="T75" fmla="*/ 142 h 564"/>
                  <a:gd name="T76" fmla="*/ 72 w 812"/>
                  <a:gd name="T77" fmla="*/ 86 h 564"/>
                  <a:gd name="T78" fmla="*/ 44 w 812"/>
                  <a:gd name="T79" fmla="*/ 98 h 564"/>
                  <a:gd name="T80" fmla="*/ 20 w 812"/>
                  <a:gd name="T81" fmla="*/ 83 h 564"/>
                  <a:gd name="T82" fmla="*/ 24 w 812"/>
                  <a:gd name="T83" fmla="*/ 76 h 564"/>
                  <a:gd name="T84" fmla="*/ 0 w 812"/>
                  <a:gd name="T85" fmla="*/ 50 h 564"/>
                  <a:gd name="T86" fmla="*/ 801 w 812"/>
                  <a:gd name="T87" fmla="*/ 3 h 56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812" h="564">
                    <a:moveTo>
                      <a:pt x="798" y="6"/>
                    </a:moveTo>
                    <a:cubicBezTo>
                      <a:pt x="801" y="15"/>
                      <a:pt x="809" y="16"/>
                      <a:pt x="812" y="26"/>
                    </a:cubicBezTo>
                    <a:cubicBezTo>
                      <a:pt x="809" y="36"/>
                      <a:pt x="801" y="41"/>
                      <a:pt x="796" y="50"/>
                    </a:cubicBezTo>
                    <a:cubicBezTo>
                      <a:pt x="791" y="61"/>
                      <a:pt x="788" y="71"/>
                      <a:pt x="778" y="78"/>
                    </a:cubicBezTo>
                    <a:cubicBezTo>
                      <a:pt x="773" y="85"/>
                      <a:pt x="771" y="88"/>
                      <a:pt x="774" y="96"/>
                    </a:cubicBezTo>
                    <a:cubicBezTo>
                      <a:pt x="767" y="107"/>
                      <a:pt x="758" y="114"/>
                      <a:pt x="748" y="122"/>
                    </a:cubicBezTo>
                    <a:cubicBezTo>
                      <a:pt x="744" y="125"/>
                      <a:pt x="736" y="130"/>
                      <a:pt x="736" y="130"/>
                    </a:cubicBezTo>
                    <a:cubicBezTo>
                      <a:pt x="740" y="141"/>
                      <a:pt x="731" y="140"/>
                      <a:pt x="722" y="142"/>
                    </a:cubicBezTo>
                    <a:cubicBezTo>
                      <a:pt x="716" y="148"/>
                      <a:pt x="712" y="151"/>
                      <a:pt x="704" y="154"/>
                    </a:cubicBezTo>
                    <a:cubicBezTo>
                      <a:pt x="686" y="150"/>
                      <a:pt x="650" y="169"/>
                      <a:pt x="634" y="180"/>
                    </a:cubicBezTo>
                    <a:cubicBezTo>
                      <a:pt x="636" y="189"/>
                      <a:pt x="631" y="193"/>
                      <a:pt x="640" y="196"/>
                    </a:cubicBezTo>
                    <a:cubicBezTo>
                      <a:pt x="643" y="205"/>
                      <a:pt x="640" y="207"/>
                      <a:pt x="632" y="210"/>
                    </a:cubicBezTo>
                    <a:cubicBezTo>
                      <a:pt x="626" y="219"/>
                      <a:pt x="623" y="226"/>
                      <a:pt x="614" y="232"/>
                    </a:cubicBezTo>
                    <a:cubicBezTo>
                      <a:pt x="611" y="231"/>
                      <a:pt x="606" y="233"/>
                      <a:pt x="604" y="230"/>
                    </a:cubicBezTo>
                    <a:cubicBezTo>
                      <a:pt x="599" y="220"/>
                      <a:pt x="610" y="199"/>
                      <a:pt x="620" y="196"/>
                    </a:cubicBezTo>
                    <a:cubicBezTo>
                      <a:pt x="623" y="187"/>
                      <a:pt x="617" y="187"/>
                      <a:pt x="620" y="178"/>
                    </a:cubicBezTo>
                    <a:cubicBezTo>
                      <a:pt x="617" y="164"/>
                      <a:pt x="609" y="168"/>
                      <a:pt x="598" y="172"/>
                    </a:cubicBezTo>
                    <a:cubicBezTo>
                      <a:pt x="592" y="180"/>
                      <a:pt x="585" y="185"/>
                      <a:pt x="576" y="188"/>
                    </a:cubicBezTo>
                    <a:cubicBezTo>
                      <a:pt x="572" y="194"/>
                      <a:pt x="568" y="200"/>
                      <a:pt x="564" y="206"/>
                    </a:cubicBezTo>
                    <a:cubicBezTo>
                      <a:pt x="561" y="210"/>
                      <a:pt x="556" y="218"/>
                      <a:pt x="556" y="218"/>
                    </a:cubicBezTo>
                    <a:cubicBezTo>
                      <a:pt x="558" y="234"/>
                      <a:pt x="559" y="243"/>
                      <a:pt x="572" y="252"/>
                    </a:cubicBezTo>
                    <a:cubicBezTo>
                      <a:pt x="579" y="262"/>
                      <a:pt x="586" y="273"/>
                      <a:pt x="596" y="280"/>
                    </a:cubicBezTo>
                    <a:cubicBezTo>
                      <a:pt x="598" y="286"/>
                      <a:pt x="602" y="298"/>
                      <a:pt x="602" y="298"/>
                    </a:cubicBezTo>
                    <a:cubicBezTo>
                      <a:pt x="601" y="308"/>
                      <a:pt x="599" y="361"/>
                      <a:pt x="594" y="368"/>
                    </a:cubicBezTo>
                    <a:cubicBezTo>
                      <a:pt x="590" y="374"/>
                      <a:pt x="576" y="378"/>
                      <a:pt x="570" y="382"/>
                    </a:cubicBezTo>
                    <a:cubicBezTo>
                      <a:pt x="563" y="393"/>
                      <a:pt x="550" y="396"/>
                      <a:pt x="542" y="406"/>
                    </a:cubicBezTo>
                    <a:cubicBezTo>
                      <a:pt x="536" y="413"/>
                      <a:pt x="539" y="417"/>
                      <a:pt x="530" y="420"/>
                    </a:cubicBezTo>
                    <a:cubicBezTo>
                      <a:pt x="526" y="408"/>
                      <a:pt x="538" y="391"/>
                      <a:pt x="522" y="386"/>
                    </a:cubicBezTo>
                    <a:cubicBezTo>
                      <a:pt x="516" y="377"/>
                      <a:pt x="510" y="364"/>
                      <a:pt x="502" y="356"/>
                    </a:cubicBezTo>
                    <a:cubicBezTo>
                      <a:pt x="497" y="341"/>
                      <a:pt x="505" y="360"/>
                      <a:pt x="482" y="348"/>
                    </a:cubicBezTo>
                    <a:cubicBezTo>
                      <a:pt x="478" y="346"/>
                      <a:pt x="478" y="339"/>
                      <a:pt x="474" y="336"/>
                    </a:cubicBezTo>
                    <a:cubicBezTo>
                      <a:pt x="470" y="323"/>
                      <a:pt x="466" y="342"/>
                      <a:pt x="462" y="348"/>
                    </a:cubicBezTo>
                    <a:cubicBezTo>
                      <a:pt x="460" y="358"/>
                      <a:pt x="456" y="363"/>
                      <a:pt x="454" y="374"/>
                    </a:cubicBezTo>
                    <a:cubicBezTo>
                      <a:pt x="457" y="383"/>
                      <a:pt x="455" y="387"/>
                      <a:pt x="450" y="394"/>
                    </a:cubicBezTo>
                    <a:cubicBezTo>
                      <a:pt x="454" y="399"/>
                      <a:pt x="464" y="411"/>
                      <a:pt x="466" y="418"/>
                    </a:cubicBezTo>
                    <a:cubicBezTo>
                      <a:pt x="474" y="443"/>
                      <a:pt x="472" y="458"/>
                      <a:pt x="500" y="464"/>
                    </a:cubicBezTo>
                    <a:cubicBezTo>
                      <a:pt x="507" y="469"/>
                      <a:pt x="510" y="474"/>
                      <a:pt x="516" y="480"/>
                    </a:cubicBezTo>
                    <a:cubicBezTo>
                      <a:pt x="511" y="494"/>
                      <a:pt x="513" y="509"/>
                      <a:pt x="510" y="524"/>
                    </a:cubicBezTo>
                    <a:cubicBezTo>
                      <a:pt x="512" y="537"/>
                      <a:pt x="511" y="541"/>
                      <a:pt x="522" y="548"/>
                    </a:cubicBezTo>
                    <a:cubicBezTo>
                      <a:pt x="523" y="552"/>
                      <a:pt x="525" y="556"/>
                      <a:pt x="526" y="560"/>
                    </a:cubicBezTo>
                    <a:cubicBezTo>
                      <a:pt x="527" y="564"/>
                      <a:pt x="514" y="556"/>
                      <a:pt x="514" y="556"/>
                    </a:cubicBezTo>
                    <a:cubicBezTo>
                      <a:pt x="502" y="564"/>
                      <a:pt x="501" y="551"/>
                      <a:pt x="492" y="544"/>
                    </a:cubicBezTo>
                    <a:cubicBezTo>
                      <a:pt x="488" y="541"/>
                      <a:pt x="480" y="536"/>
                      <a:pt x="480" y="536"/>
                    </a:cubicBezTo>
                    <a:cubicBezTo>
                      <a:pt x="471" y="522"/>
                      <a:pt x="474" y="529"/>
                      <a:pt x="470" y="518"/>
                    </a:cubicBezTo>
                    <a:cubicBezTo>
                      <a:pt x="467" y="491"/>
                      <a:pt x="461" y="446"/>
                      <a:pt x="436" y="430"/>
                    </a:cubicBezTo>
                    <a:cubicBezTo>
                      <a:pt x="428" y="433"/>
                      <a:pt x="425" y="433"/>
                      <a:pt x="422" y="424"/>
                    </a:cubicBezTo>
                    <a:cubicBezTo>
                      <a:pt x="427" y="404"/>
                      <a:pt x="432" y="383"/>
                      <a:pt x="438" y="364"/>
                    </a:cubicBezTo>
                    <a:cubicBezTo>
                      <a:pt x="436" y="343"/>
                      <a:pt x="431" y="330"/>
                      <a:pt x="426" y="310"/>
                    </a:cubicBezTo>
                    <a:cubicBezTo>
                      <a:pt x="429" y="302"/>
                      <a:pt x="425" y="300"/>
                      <a:pt x="422" y="292"/>
                    </a:cubicBezTo>
                    <a:cubicBezTo>
                      <a:pt x="424" y="282"/>
                      <a:pt x="428" y="277"/>
                      <a:pt x="422" y="268"/>
                    </a:cubicBezTo>
                    <a:cubicBezTo>
                      <a:pt x="420" y="269"/>
                      <a:pt x="418" y="269"/>
                      <a:pt x="416" y="270"/>
                    </a:cubicBezTo>
                    <a:cubicBezTo>
                      <a:pt x="414" y="272"/>
                      <a:pt x="414" y="275"/>
                      <a:pt x="412" y="276"/>
                    </a:cubicBezTo>
                    <a:cubicBezTo>
                      <a:pt x="408" y="278"/>
                      <a:pt x="400" y="280"/>
                      <a:pt x="400" y="280"/>
                    </a:cubicBezTo>
                    <a:cubicBezTo>
                      <a:pt x="394" y="274"/>
                      <a:pt x="389" y="274"/>
                      <a:pt x="386" y="266"/>
                    </a:cubicBezTo>
                    <a:cubicBezTo>
                      <a:pt x="391" y="251"/>
                      <a:pt x="379" y="206"/>
                      <a:pt x="364" y="196"/>
                    </a:cubicBezTo>
                    <a:cubicBezTo>
                      <a:pt x="357" y="186"/>
                      <a:pt x="358" y="182"/>
                      <a:pt x="360" y="170"/>
                    </a:cubicBezTo>
                    <a:cubicBezTo>
                      <a:pt x="358" y="160"/>
                      <a:pt x="356" y="147"/>
                      <a:pt x="346" y="144"/>
                    </a:cubicBezTo>
                    <a:cubicBezTo>
                      <a:pt x="343" y="154"/>
                      <a:pt x="338" y="160"/>
                      <a:pt x="330" y="166"/>
                    </a:cubicBezTo>
                    <a:cubicBezTo>
                      <a:pt x="323" y="164"/>
                      <a:pt x="308" y="160"/>
                      <a:pt x="308" y="160"/>
                    </a:cubicBezTo>
                    <a:cubicBezTo>
                      <a:pt x="296" y="162"/>
                      <a:pt x="297" y="166"/>
                      <a:pt x="288" y="172"/>
                    </a:cubicBezTo>
                    <a:cubicBezTo>
                      <a:pt x="284" y="185"/>
                      <a:pt x="282" y="191"/>
                      <a:pt x="268" y="196"/>
                    </a:cubicBezTo>
                    <a:cubicBezTo>
                      <a:pt x="264" y="200"/>
                      <a:pt x="243" y="231"/>
                      <a:pt x="242" y="232"/>
                    </a:cubicBezTo>
                    <a:cubicBezTo>
                      <a:pt x="231" y="239"/>
                      <a:pt x="215" y="247"/>
                      <a:pt x="206" y="256"/>
                    </a:cubicBezTo>
                    <a:cubicBezTo>
                      <a:pt x="202" y="260"/>
                      <a:pt x="200" y="265"/>
                      <a:pt x="196" y="268"/>
                    </a:cubicBezTo>
                    <a:cubicBezTo>
                      <a:pt x="194" y="269"/>
                      <a:pt x="192" y="269"/>
                      <a:pt x="190" y="270"/>
                    </a:cubicBezTo>
                    <a:cubicBezTo>
                      <a:pt x="188" y="271"/>
                      <a:pt x="186" y="272"/>
                      <a:pt x="184" y="274"/>
                    </a:cubicBezTo>
                    <a:cubicBezTo>
                      <a:pt x="180" y="278"/>
                      <a:pt x="172" y="286"/>
                      <a:pt x="172" y="286"/>
                    </a:cubicBezTo>
                    <a:cubicBezTo>
                      <a:pt x="167" y="300"/>
                      <a:pt x="165" y="314"/>
                      <a:pt x="160" y="328"/>
                    </a:cubicBezTo>
                    <a:cubicBezTo>
                      <a:pt x="158" y="335"/>
                      <a:pt x="156" y="341"/>
                      <a:pt x="154" y="348"/>
                    </a:cubicBezTo>
                    <a:cubicBezTo>
                      <a:pt x="153" y="350"/>
                      <a:pt x="152" y="354"/>
                      <a:pt x="152" y="354"/>
                    </a:cubicBezTo>
                    <a:cubicBezTo>
                      <a:pt x="152" y="359"/>
                      <a:pt x="156" y="384"/>
                      <a:pt x="146" y="392"/>
                    </a:cubicBezTo>
                    <a:cubicBezTo>
                      <a:pt x="141" y="397"/>
                      <a:pt x="128" y="404"/>
                      <a:pt x="128" y="404"/>
                    </a:cubicBezTo>
                    <a:cubicBezTo>
                      <a:pt x="125" y="412"/>
                      <a:pt x="122" y="421"/>
                      <a:pt x="114" y="424"/>
                    </a:cubicBezTo>
                    <a:cubicBezTo>
                      <a:pt x="100" y="419"/>
                      <a:pt x="97" y="405"/>
                      <a:pt x="94" y="392"/>
                    </a:cubicBezTo>
                    <a:cubicBezTo>
                      <a:pt x="86" y="362"/>
                      <a:pt x="82" y="332"/>
                      <a:pt x="72" y="302"/>
                    </a:cubicBezTo>
                    <a:cubicBezTo>
                      <a:pt x="71" y="281"/>
                      <a:pt x="70" y="275"/>
                      <a:pt x="66" y="258"/>
                    </a:cubicBezTo>
                    <a:cubicBezTo>
                      <a:pt x="66" y="251"/>
                      <a:pt x="68" y="219"/>
                      <a:pt x="64" y="208"/>
                    </a:cubicBezTo>
                    <a:cubicBezTo>
                      <a:pt x="70" y="191"/>
                      <a:pt x="66" y="173"/>
                      <a:pt x="72" y="156"/>
                    </a:cubicBezTo>
                    <a:cubicBezTo>
                      <a:pt x="66" y="139"/>
                      <a:pt x="60" y="168"/>
                      <a:pt x="56" y="172"/>
                    </a:cubicBezTo>
                    <a:cubicBezTo>
                      <a:pt x="53" y="175"/>
                      <a:pt x="44" y="180"/>
                      <a:pt x="44" y="180"/>
                    </a:cubicBezTo>
                    <a:cubicBezTo>
                      <a:pt x="35" y="177"/>
                      <a:pt x="28" y="173"/>
                      <a:pt x="24" y="162"/>
                    </a:cubicBezTo>
                    <a:cubicBezTo>
                      <a:pt x="23" y="158"/>
                      <a:pt x="20" y="150"/>
                      <a:pt x="20" y="150"/>
                    </a:cubicBezTo>
                    <a:cubicBezTo>
                      <a:pt x="30" y="148"/>
                      <a:pt x="30" y="143"/>
                      <a:pt x="38" y="138"/>
                    </a:cubicBezTo>
                    <a:cubicBezTo>
                      <a:pt x="35" y="128"/>
                      <a:pt x="31" y="133"/>
                      <a:pt x="24" y="138"/>
                    </a:cubicBezTo>
                    <a:cubicBezTo>
                      <a:pt x="15" y="135"/>
                      <a:pt x="15" y="132"/>
                      <a:pt x="18" y="124"/>
                    </a:cubicBezTo>
                    <a:cubicBezTo>
                      <a:pt x="11" y="114"/>
                      <a:pt x="9" y="101"/>
                      <a:pt x="0" y="92"/>
                    </a:cubicBezTo>
                    <a:lnTo>
                      <a:pt x="76" y="0"/>
                    </a:lnTo>
                    <a:lnTo>
                      <a:pt x="798" y="6"/>
                    </a:lnTo>
                    <a:close/>
                  </a:path>
                </a:pathLst>
              </a:custGeom>
              <a:solidFill>
                <a:schemeClr val="folHlink"/>
              </a:solidFill>
              <a:ln w="9525">
                <a:noFill/>
                <a:round/>
                <a:headEnd/>
                <a:tailEnd/>
              </a:ln>
            </p:spPr>
            <p:txBody>
              <a:bodyPr/>
              <a:lstStyle/>
              <a:p>
                <a:endParaRPr lang="zh-CN" altLang="en-US"/>
              </a:p>
            </p:txBody>
          </p:sp>
          <p:sp>
            <p:nvSpPr>
              <p:cNvPr id="77" name="任意多边形 82992"/>
              <p:cNvSpPr>
                <a:spLocks noChangeArrowheads="1"/>
              </p:cNvSpPr>
              <p:nvPr userDrawn="1"/>
            </p:nvSpPr>
            <p:spPr bwMode="auto">
              <a:xfrm>
                <a:off x="1770" y="671"/>
                <a:ext cx="45" cy="71"/>
              </a:xfrm>
              <a:custGeom>
                <a:avLst/>
                <a:gdLst>
                  <a:gd name="T0" fmla="*/ 7 w 43"/>
                  <a:gd name="T1" fmla="*/ 7 h 85"/>
                  <a:gd name="T2" fmla="*/ 20 w 43"/>
                  <a:gd name="T3" fmla="*/ 3 h 85"/>
                  <a:gd name="T4" fmla="*/ 43 w 43"/>
                  <a:gd name="T5" fmla="*/ 19 h 85"/>
                  <a:gd name="T6" fmla="*/ 22 w 43"/>
                  <a:gd name="T7" fmla="*/ 49 h 85"/>
                  <a:gd name="T8" fmla="*/ 1 w 43"/>
                  <a:gd name="T9" fmla="*/ 40 h 85"/>
                  <a:gd name="T10" fmla="*/ 7 w 43"/>
                  <a:gd name="T11" fmla="*/ 7 h 8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3" h="85">
                    <a:moveTo>
                      <a:pt x="7" y="11"/>
                    </a:moveTo>
                    <a:cubicBezTo>
                      <a:pt x="4" y="2"/>
                      <a:pt x="9" y="0"/>
                      <a:pt x="17" y="3"/>
                    </a:cubicBezTo>
                    <a:cubicBezTo>
                      <a:pt x="24" y="13"/>
                      <a:pt x="28" y="24"/>
                      <a:pt x="37" y="33"/>
                    </a:cubicBezTo>
                    <a:cubicBezTo>
                      <a:pt x="43" y="52"/>
                      <a:pt x="40" y="78"/>
                      <a:pt x="19" y="85"/>
                    </a:cubicBezTo>
                    <a:cubicBezTo>
                      <a:pt x="6" y="81"/>
                      <a:pt x="5" y="81"/>
                      <a:pt x="1" y="69"/>
                    </a:cubicBezTo>
                    <a:cubicBezTo>
                      <a:pt x="2" y="66"/>
                      <a:pt x="0" y="4"/>
                      <a:pt x="7" y="11"/>
                    </a:cubicBezTo>
                    <a:close/>
                  </a:path>
                </a:pathLst>
              </a:custGeom>
              <a:solidFill>
                <a:schemeClr val="folHlink"/>
              </a:solidFill>
              <a:ln w="9525">
                <a:noFill/>
                <a:round/>
                <a:headEnd/>
                <a:tailEnd/>
              </a:ln>
            </p:spPr>
            <p:txBody>
              <a:bodyPr/>
              <a:lstStyle/>
              <a:p>
                <a:endParaRPr lang="zh-CN" altLang="en-US"/>
              </a:p>
            </p:txBody>
          </p:sp>
          <p:sp>
            <p:nvSpPr>
              <p:cNvPr id="78" name="任意多边形 82993"/>
              <p:cNvSpPr>
                <a:spLocks noChangeArrowheads="1"/>
              </p:cNvSpPr>
              <p:nvPr userDrawn="1"/>
            </p:nvSpPr>
            <p:spPr bwMode="auto">
              <a:xfrm>
                <a:off x="2394" y="431"/>
                <a:ext cx="42" cy="59"/>
              </a:xfrm>
              <a:custGeom>
                <a:avLst/>
                <a:gdLst>
                  <a:gd name="T0" fmla="*/ 11 w 44"/>
                  <a:gd name="T1" fmla="*/ 14 h 74"/>
                  <a:gd name="T2" fmla="*/ 26 w 44"/>
                  <a:gd name="T3" fmla="*/ 2 h 74"/>
                  <a:gd name="T4" fmla="*/ 37 w 44"/>
                  <a:gd name="T5" fmla="*/ 2 h 74"/>
                  <a:gd name="T6" fmla="*/ 33 w 44"/>
                  <a:gd name="T7" fmla="*/ 14 h 74"/>
                  <a:gd name="T8" fmla="*/ 11 w 44"/>
                  <a:gd name="T9" fmla="*/ 37 h 74"/>
                  <a:gd name="T10" fmla="*/ 7 w 44"/>
                  <a:gd name="T11" fmla="*/ 30 h 74"/>
                  <a:gd name="T12" fmla="*/ 3 w 44"/>
                  <a:gd name="T13" fmla="*/ 18 h 74"/>
                  <a:gd name="T14" fmla="*/ 11 w 44"/>
                  <a:gd name="T15" fmla="*/ 14 h 7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44" h="74">
                    <a:moveTo>
                      <a:pt x="13" y="28"/>
                    </a:moveTo>
                    <a:cubicBezTo>
                      <a:pt x="15" y="13"/>
                      <a:pt x="14" y="7"/>
                      <a:pt x="29" y="2"/>
                    </a:cubicBezTo>
                    <a:cubicBezTo>
                      <a:pt x="34" y="3"/>
                      <a:pt x="40" y="0"/>
                      <a:pt x="43" y="4"/>
                    </a:cubicBezTo>
                    <a:cubicBezTo>
                      <a:pt x="44" y="6"/>
                      <a:pt x="41" y="21"/>
                      <a:pt x="39" y="26"/>
                    </a:cubicBezTo>
                    <a:cubicBezTo>
                      <a:pt x="31" y="43"/>
                      <a:pt x="30" y="63"/>
                      <a:pt x="13" y="74"/>
                    </a:cubicBezTo>
                    <a:cubicBezTo>
                      <a:pt x="4" y="71"/>
                      <a:pt x="4" y="68"/>
                      <a:pt x="7" y="60"/>
                    </a:cubicBezTo>
                    <a:cubicBezTo>
                      <a:pt x="5" y="50"/>
                      <a:pt x="0" y="46"/>
                      <a:pt x="3" y="36"/>
                    </a:cubicBezTo>
                    <a:cubicBezTo>
                      <a:pt x="4" y="32"/>
                      <a:pt x="8" y="23"/>
                      <a:pt x="13" y="28"/>
                    </a:cubicBezTo>
                    <a:close/>
                  </a:path>
                </a:pathLst>
              </a:custGeom>
              <a:solidFill>
                <a:schemeClr val="folHlink"/>
              </a:solidFill>
              <a:ln w="9525">
                <a:noFill/>
                <a:round/>
                <a:headEnd/>
                <a:tailEnd/>
              </a:ln>
            </p:spPr>
            <p:txBody>
              <a:bodyPr/>
              <a:lstStyle/>
              <a:p>
                <a:endParaRPr lang="zh-CN" altLang="en-US"/>
              </a:p>
            </p:txBody>
          </p:sp>
          <p:sp>
            <p:nvSpPr>
              <p:cNvPr id="79" name="任意多边形 82994"/>
              <p:cNvSpPr>
                <a:spLocks noChangeArrowheads="1"/>
              </p:cNvSpPr>
              <p:nvPr userDrawn="1"/>
            </p:nvSpPr>
            <p:spPr bwMode="auto">
              <a:xfrm>
                <a:off x="2513" y="402"/>
                <a:ext cx="21" cy="24"/>
              </a:xfrm>
              <a:custGeom>
                <a:avLst/>
                <a:gdLst>
                  <a:gd name="T0" fmla="*/ 7 w 20"/>
                  <a:gd name="T1" fmla="*/ 8 h 30"/>
                  <a:gd name="T2" fmla="*/ 5 w 20"/>
                  <a:gd name="T3" fmla="*/ 15 h 30"/>
                  <a:gd name="T4" fmla="*/ 7 w 20"/>
                  <a:gd name="T5" fmla="*/ 8 h 30"/>
                  <a:gd name="T6" fmla="*/ 0 60000 65536"/>
                  <a:gd name="T7" fmla="*/ 0 60000 65536"/>
                  <a:gd name="T8" fmla="*/ 0 60000 65536"/>
                </a:gdLst>
                <a:ahLst/>
                <a:cxnLst>
                  <a:cxn ang="T6">
                    <a:pos x="T0" y="T1"/>
                  </a:cxn>
                  <a:cxn ang="T7">
                    <a:pos x="T2" y="T3"/>
                  </a:cxn>
                  <a:cxn ang="T8">
                    <a:pos x="T4" y="T5"/>
                  </a:cxn>
                </a:cxnLst>
                <a:rect l="0" t="0" r="r" b="b"/>
                <a:pathLst>
                  <a:path w="20" h="30">
                    <a:moveTo>
                      <a:pt x="7" y="16"/>
                    </a:moveTo>
                    <a:cubicBezTo>
                      <a:pt x="18" y="0"/>
                      <a:pt x="20" y="20"/>
                      <a:pt x="5" y="30"/>
                    </a:cubicBezTo>
                    <a:cubicBezTo>
                      <a:pt x="0" y="23"/>
                      <a:pt x="1" y="22"/>
                      <a:pt x="7" y="16"/>
                    </a:cubicBezTo>
                    <a:close/>
                  </a:path>
                </a:pathLst>
              </a:custGeom>
              <a:solidFill>
                <a:schemeClr val="folHlink"/>
              </a:solidFill>
              <a:ln w="9525">
                <a:noFill/>
                <a:round/>
                <a:headEnd/>
                <a:tailEnd/>
              </a:ln>
            </p:spPr>
            <p:txBody>
              <a:bodyPr/>
              <a:lstStyle/>
              <a:p>
                <a:endParaRPr lang="zh-CN" altLang="en-US"/>
              </a:p>
            </p:txBody>
          </p:sp>
          <p:sp>
            <p:nvSpPr>
              <p:cNvPr id="80" name="任意多边形 82995"/>
              <p:cNvSpPr>
                <a:spLocks noChangeArrowheads="1"/>
              </p:cNvSpPr>
              <p:nvPr userDrawn="1"/>
            </p:nvSpPr>
            <p:spPr bwMode="auto">
              <a:xfrm>
                <a:off x="333" y="169"/>
                <a:ext cx="1015" cy="866"/>
              </a:xfrm>
              <a:custGeom>
                <a:avLst/>
                <a:gdLst>
                  <a:gd name="T0" fmla="*/ 1586 w 682"/>
                  <a:gd name="T1" fmla="*/ 1743 h 557"/>
                  <a:gd name="T2" fmla="*/ 1601 w 682"/>
                  <a:gd name="T3" fmla="*/ 1695 h 557"/>
                  <a:gd name="T4" fmla="*/ 1648 w 682"/>
                  <a:gd name="T5" fmla="*/ 1552 h 557"/>
                  <a:gd name="T6" fmla="*/ 1019 w 682"/>
                  <a:gd name="T7" fmla="*/ 1077 h 557"/>
                  <a:gd name="T8" fmla="*/ 930 w 682"/>
                  <a:gd name="T9" fmla="*/ 1300 h 557"/>
                  <a:gd name="T10" fmla="*/ 999 w 682"/>
                  <a:gd name="T11" fmla="*/ 2088 h 557"/>
                  <a:gd name="T12" fmla="*/ 930 w 682"/>
                  <a:gd name="T13" fmla="*/ 1856 h 557"/>
                  <a:gd name="T14" fmla="*/ 798 w 682"/>
                  <a:gd name="T15" fmla="*/ 1651 h 557"/>
                  <a:gd name="T16" fmla="*/ 808 w 682"/>
                  <a:gd name="T17" fmla="*/ 1552 h 557"/>
                  <a:gd name="T18" fmla="*/ 816 w 682"/>
                  <a:gd name="T19" fmla="*/ 1482 h 557"/>
                  <a:gd name="T20" fmla="*/ 725 w 682"/>
                  <a:gd name="T21" fmla="*/ 1409 h 557"/>
                  <a:gd name="T22" fmla="*/ 640 w 682"/>
                  <a:gd name="T23" fmla="*/ 1300 h 557"/>
                  <a:gd name="T24" fmla="*/ 487 w 682"/>
                  <a:gd name="T25" fmla="*/ 1329 h 557"/>
                  <a:gd name="T26" fmla="*/ 417 w 682"/>
                  <a:gd name="T27" fmla="*/ 1371 h 557"/>
                  <a:gd name="T28" fmla="*/ 257 w 682"/>
                  <a:gd name="T29" fmla="*/ 1371 h 557"/>
                  <a:gd name="T30" fmla="*/ 73 w 682"/>
                  <a:gd name="T31" fmla="*/ 1172 h 557"/>
                  <a:gd name="T32" fmla="*/ 36 w 682"/>
                  <a:gd name="T33" fmla="*/ 1110 h 557"/>
                  <a:gd name="T34" fmla="*/ 0 w 682"/>
                  <a:gd name="T35" fmla="*/ 990 h 557"/>
                  <a:gd name="T36" fmla="*/ 80 w 682"/>
                  <a:gd name="T37" fmla="*/ 801 h 557"/>
                  <a:gd name="T38" fmla="*/ 106 w 682"/>
                  <a:gd name="T39" fmla="*/ 679 h 557"/>
                  <a:gd name="T40" fmla="*/ 168 w 682"/>
                  <a:gd name="T41" fmla="*/ 536 h 557"/>
                  <a:gd name="T42" fmla="*/ 268 w 682"/>
                  <a:gd name="T43" fmla="*/ 435 h 557"/>
                  <a:gd name="T44" fmla="*/ 552 w 682"/>
                  <a:gd name="T45" fmla="*/ 252 h 557"/>
                  <a:gd name="T46" fmla="*/ 725 w 682"/>
                  <a:gd name="T47" fmla="*/ 113 h 557"/>
                  <a:gd name="T48" fmla="*/ 850 w 682"/>
                  <a:gd name="T49" fmla="*/ 22 h 557"/>
                  <a:gd name="T50" fmla="*/ 1197 w 682"/>
                  <a:gd name="T51" fmla="*/ 8 h 557"/>
                  <a:gd name="T52" fmla="*/ 1311 w 682"/>
                  <a:gd name="T53" fmla="*/ 0 h 557"/>
                  <a:gd name="T54" fmla="*/ 1265 w 682"/>
                  <a:gd name="T55" fmla="*/ 127 h 557"/>
                  <a:gd name="T56" fmla="*/ 1460 w 682"/>
                  <a:gd name="T57" fmla="*/ 317 h 557"/>
                  <a:gd name="T58" fmla="*/ 1639 w 682"/>
                  <a:gd name="T59" fmla="*/ 278 h 557"/>
                  <a:gd name="T60" fmla="*/ 1743 w 682"/>
                  <a:gd name="T61" fmla="*/ 306 h 557"/>
                  <a:gd name="T62" fmla="*/ 1842 w 682"/>
                  <a:gd name="T63" fmla="*/ 365 h 557"/>
                  <a:gd name="T64" fmla="*/ 1886 w 682"/>
                  <a:gd name="T65" fmla="*/ 706 h 557"/>
                  <a:gd name="T66" fmla="*/ 1886 w 682"/>
                  <a:gd name="T67" fmla="*/ 902 h 557"/>
                  <a:gd name="T68" fmla="*/ 1973 w 682"/>
                  <a:gd name="T69" fmla="*/ 1063 h 557"/>
                  <a:gd name="T70" fmla="*/ 2127 w 682"/>
                  <a:gd name="T71" fmla="*/ 1127 h 557"/>
                  <a:gd name="T72" fmla="*/ 2241 w 682"/>
                  <a:gd name="T73" fmla="*/ 1110 h 557"/>
                  <a:gd name="T74" fmla="*/ 2188 w 682"/>
                  <a:gd name="T75" fmla="*/ 1278 h 557"/>
                  <a:gd name="T76" fmla="*/ 1973 w 682"/>
                  <a:gd name="T77" fmla="*/ 1530 h 557"/>
                  <a:gd name="T78" fmla="*/ 1807 w 682"/>
                  <a:gd name="T79" fmla="*/ 1822 h 557"/>
                  <a:gd name="T80" fmla="*/ 1832 w 682"/>
                  <a:gd name="T81" fmla="*/ 1909 h 557"/>
                  <a:gd name="T82" fmla="*/ 1433 w 682"/>
                  <a:gd name="T83" fmla="*/ 2088 h 557"/>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682" h="557">
                    <a:moveTo>
                      <a:pt x="435" y="556"/>
                    </a:moveTo>
                    <a:lnTo>
                      <a:pt x="481" y="464"/>
                    </a:lnTo>
                    <a:lnTo>
                      <a:pt x="473" y="449"/>
                    </a:lnTo>
                    <a:lnTo>
                      <a:pt x="486" y="451"/>
                    </a:lnTo>
                    <a:lnTo>
                      <a:pt x="495" y="441"/>
                    </a:lnTo>
                    <a:lnTo>
                      <a:pt x="500" y="413"/>
                    </a:lnTo>
                    <a:lnTo>
                      <a:pt x="500" y="371"/>
                    </a:lnTo>
                    <a:lnTo>
                      <a:pt x="309" y="287"/>
                    </a:lnTo>
                    <a:lnTo>
                      <a:pt x="296" y="308"/>
                    </a:lnTo>
                    <a:lnTo>
                      <a:pt x="282" y="346"/>
                    </a:lnTo>
                    <a:lnTo>
                      <a:pt x="396" y="557"/>
                    </a:lnTo>
                    <a:lnTo>
                      <a:pt x="303" y="556"/>
                    </a:lnTo>
                    <a:lnTo>
                      <a:pt x="304" y="536"/>
                    </a:lnTo>
                    <a:cubicBezTo>
                      <a:pt x="284" y="520"/>
                      <a:pt x="296" y="510"/>
                      <a:pt x="282" y="494"/>
                    </a:cubicBezTo>
                    <a:cubicBezTo>
                      <a:pt x="276" y="475"/>
                      <a:pt x="267" y="468"/>
                      <a:pt x="253" y="451"/>
                    </a:cubicBezTo>
                    <a:cubicBezTo>
                      <a:pt x="249" y="447"/>
                      <a:pt x="245" y="443"/>
                      <a:pt x="242" y="439"/>
                    </a:cubicBezTo>
                    <a:lnTo>
                      <a:pt x="237" y="432"/>
                    </a:lnTo>
                    <a:cubicBezTo>
                      <a:pt x="237" y="432"/>
                      <a:pt x="245" y="413"/>
                      <a:pt x="245" y="413"/>
                    </a:cubicBezTo>
                    <a:cubicBezTo>
                      <a:pt x="247" y="409"/>
                      <a:pt x="250" y="401"/>
                      <a:pt x="250" y="401"/>
                    </a:cubicBezTo>
                    <a:cubicBezTo>
                      <a:pt x="249" y="399"/>
                      <a:pt x="247" y="397"/>
                      <a:pt x="247" y="394"/>
                    </a:cubicBezTo>
                    <a:cubicBezTo>
                      <a:pt x="248" y="390"/>
                      <a:pt x="253" y="382"/>
                      <a:pt x="253" y="382"/>
                    </a:cubicBezTo>
                    <a:cubicBezTo>
                      <a:pt x="243" y="370"/>
                      <a:pt x="237" y="371"/>
                      <a:pt x="220" y="375"/>
                    </a:cubicBezTo>
                    <a:cubicBezTo>
                      <a:pt x="217" y="371"/>
                      <a:pt x="210" y="369"/>
                      <a:pt x="207" y="365"/>
                    </a:cubicBezTo>
                    <a:cubicBezTo>
                      <a:pt x="185" y="337"/>
                      <a:pt x="216" y="363"/>
                      <a:pt x="194" y="346"/>
                    </a:cubicBezTo>
                    <a:cubicBezTo>
                      <a:pt x="167" y="349"/>
                      <a:pt x="179" y="346"/>
                      <a:pt x="156" y="352"/>
                    </a:cubicBezTo>
                    <a:cubicBezTo>
                      <a:pt x="153" y="353"/>
                      <a:pt x="148" y="354"/>
                      <a:pt x="148" y="354"/>
                    </a:cubicBezTo>
                    <a:cubicBezTo>
                      <a:pt x="146" y="356"/>
                      <a:pt x="145" y="359"/>
                      <a:pt x="142" y="361"/>
                    </a:cubicBezTo>
                    <a:cubicBezTo>
                      <a:pt x="138" y="363"/>
                      <a:pt x="126" y="365"/>
                      <a:pt x="126" y="365"/>
                    </a:cubicBezTo>
                    <a:cubicBezTo>
                      <a:pt x="105" y="354"/>
                      <a:pt x="116" y="355"/>
                      <a:pt x="94" y="361"/>
                    </a:cubicBezTo>
                    <a:cubicBezTo>
                      <a:pt x="89" y="362"/>
                      <a:pt x="78" y="365"/>
                      <a:pt x="78" y="365"/>
                    </a:cubicBezTo>
                    <a:cubicBezTo>
                      <a:pt x="62" y="383"/>
                      <a:pt x="46" y="346"/>
                      <a:pt x="35" y="337"/>
                    </a:cubicBezTo>
                    <a:cubicBezTo>
                      <a:pt x="32" y="330"/>
                      <a:pt x="24" y="320"/>
                      <a:pt x="22" y="312"/>
                    </a:cubicBezTo>
                    <a:cubicBezTo>
                      <a:pt x="20" y="308"/>
                      <a:pt x="22" y="303"/>
                      <a:pt x="19" y="300"/>
                    </a:cubicBezTo>
                    <a:cubicBezTo>
                      <a:pt x="17" y="297"/>
                      <a:pt x="13" y="297"/>
                      <a:pt x="11" y="295"/>
                    </a:cubicBezTo>
                    <a:cubicBezTo>
                      <a:pt x="3" y="277"/>
                      <a:pt x="15" y="306"/>
                      <a:pt x="5" y="276"/>
                    </a:cubicBezTo>
                    <a:cubicBezTo>
                      <a:pt x="4" y="272"/>
                      <a:pt x="0" y="264"/>
                      <a:pt x="0" y="264"/>
                    </a:cubicBezTo>
                    <a:cubicBezTo>
                      <a:pt x="3" y="253"/>
                      <a:pt x="2" y="248"/>
                      <a:pt x="13" y="243"/>
                    </a:cubicBezTo>
                    <a:cubicBezTo>
                      <a:pt x="20" y="221"/>
                      <a:pt x="17" y="231"/>
                      <a:pt x="24" y="213"/>
                    </a:cubicBezTo>
                    <a:cubicBezTo>
                      <a:pt x="26" y="209"/>
                      <a:pt x="30" y="200"/>
                      <a:pt x="30" y="200"/>
                    </a:cubicBezTo>
                    <a:cubicBezTo>
                      <a:pt x="26" y="192"/>
                      <a:pt x="24" y="191"/>
                      <a:pt x="32" y="181"/>
                    </a:cubicBezTo>
                    <a:cubicBezTo>
                      <a:pt x="36" y="177"/>
                      <a:pt x="43" y="169"/>
                      <a:pt x="43" y="169"/>
                    </a:cubicBezTo>
                    <a:cubicBezTo>
                      <a:pt x="37" y="155"/>
                      <a:pt x="36" y="153"/>
                      <a:pt x="51" y="143"/>
                    </a:cubicBezTo>
                    <a:cubicBezTo>
                      <a:pt x="56" y="140"/>
                      <a:pt x="67" y="135"/>
                      <a:pt x="67" y="135"/>
                    </a:cubicBezTo>
                    <a:cubicBezTo>
                      <a:pt x="73" y="129"/>
                      <a:pt x="75" y="122"/>
                      <a:pt x="81" y="116"/>
                    </a:cubicBezTo>
                    <a:cubicBezTo>
                      <a:pt x="89" y="107"/>
                      <a:pt x="102" y="105"/>
                      <a:pt x="113" y="99"/>
                    </a:cubicBezTo>
                    <a:cubicBezTo>
                      <a:pt x="125" y="85"/>
                      <a:pt x="149" y="76"/>
                      <a:pt x="167" y="67"/>
                    </a:cubicBezTo>
                    <a:cubicBezTo>
                      <a:pt x="174" y="59"/>
                      <a:pt x="175" y="50"/>
                      <a:pt x="188" y="46"/>
                    </a:cubicBezTo>
                    <a:cubicBezTo>
                      <a:pt x="198" y="39"/>
                      <a:pt x="208" y="36"/>
                      <a:pt x="220" y="30"/>
                    </a:cubicBezTo>
                    <a:cubicBezTo>
                      <a:pt x="223" y="28"/>
                      <a:pt x="228" y="25"/>
                      <a:pt x="228" y="25"/>
                    </a:cubicBezTo>
                    <a:cubicBezTo>
                      <a:pt x="237" y="16"/>
                      <a:pt x="245" y="10"/>
                      <a:pt x="258" y="6"/>
                    </a:cubicBezTo>
                    <a:cubicBezTo>
                      <a:pt x="269" y="31"/>
                      <a:pt x="301" y="6"/>
                      <a:pt x="320" y="4"/>
                    </a:cubicBezTo>
                    <a:cubicBezTo>
                      <a:pt x="334" y="3"/>
                      <a:pt x="349" y="3"/>
                      <a:pt x="363" y="2"/>
                    </a:cubicBezTo>
                    <a:cubicBezTo>
                      <a:pt x="369" y="3"/>
                      <a:pt x="376" y="5"/>
                      <a:pt x="382" y="4"/>
                    </a:cubicBezTo>
                    <a:cubicBezTo>
                      <a:pt x="387" y="4"/>
                      <a:pt x="398" y="0"/>
                      <a:pt x="398" y="0"/>
                    </a:cubicBezTo>
                    <a:cubicBezTo>
                      <a:pt x="415" y="8"/>
                      <a:pt x="406" y="16"/>
                      <a:pt x="400" y="30"/>
                    </a:cubicBezTo>
                    <a:cubicBezTo>
                      <a:pt x="398" y="34"/>
                      <a:pt x="384" y="34"/>
                      <a:pt x="384" y="34"/>
                    </a:cubicBezTo>
                    <a:cubicBezTo>
                      <a:pt x="379" y="47"/>
                      <a:pt x="398" y="51"/>
                      <a:pt x="411" y="55"/>
                    </a:cubicBezTo>
                    <a:cubicBezTo>
                      <a:pt x="419" y="72"/>
                      <a:pt x="421" y="79"/>
                      <a:pt x="443" y="84"/>
                    </a:cubicBezTo>
                    <a:cubicBezTo>
                      <a:pt x="461" y="71"/>
                      <a:pt x="435" y="65"/>
                      <a:pt x="468" y="57"/>
                    </a:cubicBezTo>
                    <a:cubicBezTo>
                      <a:pt x="482" y="61"/>
                      <a:pt x="485" y="70"/>
                      <a:pt x="497" y="74"/>
                    </a:cubicBezTo>
                    <a:cubicBezTo>
                      <a:pt x="505" y="76"/>
                      <a:pt x="513" y="78"/>
                      <a:pt x="521" y="80"/>
                    </a:cubicBezTo>
                    <a:cubicBezTo>
                      <a:pt x="524" y="81"/>
                      <a:pt x="529" y="82"/>
                      <a:pt x="529" y="82"/>
                    </a:cubicBezTo>
                    <a:cubicBezTo>
                      <a:pt x="547" y="78"/>
                      <a:pt x="547" y="76"/>
                      <a:pt x="562" y="84"/>
                    </a:cubicBezTo>
                    <a:cubicBezTo>
                      <a:pt x="566" y="95"/>
                      <a:pt x="565" y="86"/>
                      <a:pt x="559" y="97"/>
                    </a:cubicBezTo>
                    <a:cubicBezTo>
                      <a:pt x="557" y="101"/>
                      <a:pt x="554" y="110"/>
                      <a:pt x="554" y="110"/>
                    </a:cubicBezTo>
                    <a:cubicBezTo>
                      <a:pt x="556" y="132"/>
                      <a:pt x="556" y="168"/>
                      <a:pt x="572" y="188"/>
                    </a:cubicBezTo>
                    <a:cubicBezTo>
                      <a:pt x="568" y="198"/>
                      <a:pt x="564" y="208"/>
                      <a:pt x="562" y="219"/>
                    </a:cubicBezTo>
                    <a:cubicBezTo>
                      <a:pt x="564" y="227"/>
                      <a:pt x="569" y="233"/>
                      <a:pt x="572" y="240"/>
                    </a:cubicBezTo>
                    <a:cubicBezTo>
                      <a:pt x="573" y="247"/>
                      <a:pt x="572" y="254"/>
                      <a:pt x="575" y="259"/>
                    </a:cubicBezTo>
                    <a:cubicBezTo>
                      <a:pt x="577" y="263"/>
                      <a:pt x="595" y="272"/>
                      <a:pt x="599" y="283"/>
                    </a:cubicBezTo>
                    <a:cubicBezTo>
                      <a:pt x="594" y="295"/>
                      <a:pt x="603" y="306"/>
                      <a:pt x="618" y="310"/>
                    </a:cubicBezTo>
                    <a:cubicBezTo>
                      <a:pt x="630" y="307"/>
                      <a:pt x="638" y="308"/>
                      <a:pt x="645" y="300"/>
                    </a:cubicBezTo>
                    <a:cubicBezTo>
                      <a:pt x="660" y="302"/>
                      <a:pt x="663" y="303"/>
                      <a:pt x="672" y="293"/>
                    </a:cubicBezTo>
                    <a:cubicBezTo>
                      <a:pt x="675" y="294"/>
                      <a:pt x="679" y="293"/>
                      <a:pt x="680" y="295"/>
                    </a:cubicBezTo>
                    <a:cubicBezTo>
                      <a:pt x="682" y="301"/>
                      <a:pt x="674" y="321"/>
                      <a:pt x="672" y="327"/>
                    </a:cubicBezTo>
                    <a:cubicBezTo>
                      <a:pt x="668" y="340"/>
                      <a:pt x="671" y="326"/>
                      <a:pt x="664" y="340"/>
                    </a:cubicBezTo>
                    <a:cubicBezTo>
                      <a:pt x="652" y="360"/>
                      <a:pt x="646" y="381"/>
                      <a:pt x="621" y="394"/>
                    </a:cubicBezTo>
                    <a:cubicBezTo>
                      <a:pt x="614" y="402"/>
                      <a:pt x="609" y="402"/>
                      <a:pt x="599" y="407"/>
                    </a:cubicBezTo>
                    <a:cubicBezTo>
                      <a:pt x="590" y="418"/>
                      <a:pt x="579" y="429"/>
                      <a:pt x="567" y="439"/>
                    </a:cubicBezTo>
                    <a:cubicBezTo>
                      <a:pt x="560" y="454"/>
                      <a:pt x="555" y="470"/>
                      <a:pt x="548" y="485"/>
                    </a:cubicBezTo>
                    <a:cubicBezTo>
                      <a:pt x="549" y="489"/>
                      <a:pt x="550" y="492"/>
                      <a:pt x="551" y="496"/>
                    </a:cubicBezTo>
                    <a:cubicBezTo>
                      <a:pt x="552" y="500"/>
                      <a:pt x="556" y="508"/>
                      <a:pt x="556" y="508"/>
                    </a:cubicBezTo>
                    <a:cubicBezTo>
                      <a:pt x="559" y="524"/>
                      <a:pt x="562" y="546"/>
                      <a:pt x="576" y="557"/>
                    </a:cubicBezTo>
                    <a:lnTo>
                      <a:pt x="435" y="556"/>
                    </a:lnTo>
                    <a:close/>
                  </a:path>
                </a:pathLst>
              </a:custGeom>
              <a:solidFill>
                <a:schemeClr val="folHlink"/>
              </a:solidFill>
              <a:ln w="9525">
                <a:noFill/>
                <a:round/>
                <a:headEnd/>
                <a:tailEnd/>
              </a:ln>
            </p:spPr>
            <p:txBody>
              <a:bodyPr/>
              <a:lstStyle/>
              <a:p>
                <a:endParaRPr lang="zh-CN" altLang="en-US"/>
              </a:p>
            </p:txBody>
          </p:sp>
          <p:sp>
            <p:nvSpPr>
              <p:cNvPr id="81" name="任意多边形 82996"/>
              <p:cNvSpPr>
                <a:spLocks noChangeArrowheads="1"/>
              </p:cNvSpPr>
              <p:nvPr userDrawn="1"/>
            </p:nvSpPr>
            <p:spPr bwMode="auto">
              <a:xfrm>
                <a:off x="727" y="495"/>
                <a:ext cx="382" cy="540"/>
              </a:xfrm>
              <a:custGeom>
                <a:avLst/>
                <a:gdLst>
                  <a:gd name="T0" fmla="*/ 798 w 257"/>
                  <a:gd name="T1" fmla="*/ 1307 h 347"/>
                  <a:gd name="T2" fmla="*/ 764 w 257"/>
                  <a:gd name="T3" fmla="*/ 1133 h 347"/>
                  <a:gd name="T4" fmla="*/ 713 w 257"/>
                  <a:gd name="T5" fmla="*/ 1085 h 347"/>
                  <a:gd name="T6" fmla="*/ 708 w 257"/>
                  <a:gd name="T7" fmla="*/ 1015 h 347"/>
                  <a:gd name="T8" fmla="*/ 687 w 257"/>
                  <a:gd name="T9" fmla="*/ 957 h 347"/>
                  <a:gd name="T10" fmla="*/ 687 w 257"/>
                  <a:gd name="T11" fmla="*/ 862 h 347"/>
                  <a:gd name="T12" fmla="*/ 681 w 257"/>
                  <a:gd name="T13" fmla="*/ 806 h 347"/>
                  <a:gd name="T14" fmla="*/ 749 w 257"/>
                  <a:gd name="T15" fmla="*/ 761 h 347"/>
                  <a:gd name="T16" fmla="*/ 844 w 257"/>
                  <a:gd name="T17" fmla="*/ 744 h 347"/>
                  <a:gd name="T18" fmla="*/ 844 w 257"/>
                  <a:gd name="T19" fmla="*/ 514 h 347"/>
                  <a:gd name="T20" fmla="*/ 177 w 257"/>
                  <a:gd name="T21" fmla="*/ 361 h 347"/>
                  <a:gd name="T22" fmla="*/ 106 w 257"/>
                  <a:gd name="T23" fmla="*/ 370 h 347"/>
                  <a:gd name="T24" fmla="*/ 54 w 257"/>
                  <a:gd name="T25" fmla="*/ 384 h 347"/>
                  <a:gd name="T26" fmla="*/ 0 w 257"/>
                  <a:gd name="T27" fmla="*/ 562 h 347"/>
                  <a:gd name="T28" fmla="*/ 305 w 257"/>
                  <a:gd name="T29" fmla="*/ 1303 h 347"/>
                  <a:gd name="T30" fmla="*/ 798 w 257"/>
                  <a:gd name="T31" fmla="*/ 1307 h 34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57" h="347">
                    <a:moveTo>
                      <a:pt x="243" y="347"/>
                    </a:moveTo>
                    <a:lnTo>
                      <a:pt x="233" y="301"/>
                    </a:lnTo>
                    <a:lnTo>
                      <a:pt x="217" y="288"/>
                    </a:lnTo>
                    <a:lnTo>
                      <a:pt x="215" y="269"/>
                    </a:lnTo>
                    <a:lnTo>
                      <a:pt x="209" y="254"/>
                    </a:lnTo>
                    <a:lnTo>
                      <a:pt x="209" y="229"/>
                    </a:lnTo>
                    <a:lnTo>
                      <a:pt x="207" y="214"/>
                    </a:lnTo>
                    <a:lnTo>
                      <a:pt x="228" y="202"/>
                    </a:lnTo>
                    <a:lnTo>
                      <a:pt x="257" y="197"/>
                    </a:lnTo>
                    <a:lnTo>
                      <a:pt x="257" y="136"/>
                    </a:lnTo>
                    <a:cubicBezTo>
                      <a:pt x="209" y="119"/>
                      <a:pt x="13" y="0"/>
                      <a:pt x="54" y="96"/>
                    </a:cubicBezTo>
                    <a:cubicBezTo>
                      <a:pt x="36" y="106"/>
                      <a:pt x="57" y="97"/>
                      <a:pt x="32" y="98"/>
                    </a:cubicBezTo>
                    <a:cubicBezTo>
                      <a:pt x="27" y="99"/>
                      <a:pt x="16" y="102"/>
                      <a:pt x="16" y="102"/>
                    </a:cubicBezTo>
                    <a:lnTo>
                      <a:pt x="0" y="149"/>
                    </a:lnTo>
                    <a:lnTo>
                      <a:pt x="93" y="346"/>
                    </a:lnTo>
                    <a:lnTo>
                      <a:pt x="243" y="347"/>
                    </a:lnTo>
                    <a:close/>
                  </a:path>
                </a:pathLst>
              </a:custGeom>
              <a:solidFill>
                <a:schemeClr val="folHlink"/>
              </a:solidFill>
              <a:ln w="9525">
                <a:noFill/>
                <a:round/>
                <a:headEnd/>
                <a:tailEnd/>
              </a:ln>
            </p:spPr>
            <p:txBody>
              <a:bodyPr/>
              <a:lstStyle/>
              <a:p>
                <a:endParaRPr lang="zh-CN" altLang="en-US"/>
              </a:p>
            </p:txBody>
          </p:sp>
          <p:sp>
            <p:nvSpPr>
              <p:cNvPr id="82" name="任意多边形 82997"/>
              <p:cNvSpPr>
                <a:spLocks noChangeArrowheads="1"/>
              </p:cNvSpPr>
              <p:nvPr userDrawn="1"/>
            </p:nvSpPr>
            <p:spPr bwMode="auto">
              <a:xfrm>
                <a:off x="1400" y="896"/>
                <a:ext cx="16" cy="29"/>
              </a:xfrm>
              <a:custGeom>
                <a:avLst/>
                <a:gdLst>
                  <a:gd name="T0" fmla="*/ 4 w 19"/>
                  <a:gd name="T1" fmla="*/ 13 h 37"/>
                  <a:gd name="T2" fmla="*/ 11 w 19"/>
                  <a:gd name="T3" fmla="*/ 10 h 37"/>
                  <a:gd name="T4" fmla="*/ 4 w 19"/>
                  <a:gd name="T5" fmla="*/ 13 h 37"/>
                  <a:gd name="T6" fmla="*/ 0 60000 65536"/>
                  <a:gd name="T7" fmla="*/ 0 60000 65536"/>
                  <a:gd name="T8" fmla="*/ 0 60000 65536"/>
                </a:gdLst>
                <a:ahLst/>
                <a:cxnLst>
                  <a:cxn ang="T6">
                    <a:pos x="T0" y="T1"/>
                  </a:cxn>
                  <a:cxn ang="T7">
                    <a:pos x="T2" y="T3"/>
                  </a:cxn>
                  <a:cxn ang="T8">
                    <a:pos x="T4" y="T5"/>
                  </a:cxn>
                </a:cxnLst>
                <a:rect l="0" t="0" r="r" b="b"/>
                <a:pathLst>
                  <a:path w="19" h="37">
                    <a:moveTo>
                      <a:pt x="7" y="25"/>
                    </a:moveTo>
                    <a:cubicBezTo>
                      <a:pt x="0" y="4"/>
                      <a:pt x="12" y="0"/>
                      <a:pt x="19" y="21"/>
                    </a:cubicBezTo>
                    <a:cubicBezTo>
                      <a:pt x="14" y="37"/>
                      <a:pt x="18" y="36"/>
                      <a:pt x="7" y="25"/>
                    </a:cubicBezTo>
                    <a:close/>
                  </a:path>
                </a:pathLst>
              </a:custGeom>
              <a:solidFill>
                <a:schemeClr val="folHlink"/>
              </a:solidFill>
              <a:ln w="9525">
                <a:noFill/>
                <a:round/>
                <a:headEnd/>
                <a:tailEnd/>
              </a:ln>
            </p:spPr>
            <p:txBody>
              <a:bodyPr/>
              <a:lstStyle/>
              <a:p>
                <a:endParaRPr lang="zh-CN" altLang="en-US"/>
              </a:p>
            </p:txBody>
          </p:sp>
          <p:sp>
            <p:nvSpPr>
              <p:cNvPr id="83" name="任意多边形 82998"/>
              <p:cNvSpPr>
                <a:spLocks noChangeArrowheads="1"/>
              </p:cNvSpPr>
              <p:nvPr userDrawn="1"/>
            </p:nvSpPr>
            <p:spPr bwMode="auto">
              <a:xfrm>
                <a:off x="1379" y="617"/>
                <a:ext cx="21" cy="17"/>
              </a:xfrm>
              <a:custGeom>
                <a:avLst/>
                <a:gdLst>
                  <a:gd name="T0" fmla="*/ 11 w 22"/>
                  <a:gd name="T1" fmla="*/ 8 h 20"/>
                  <a:gd name="T2" fmla="*/ 13 w 22"/>
                  <a:gd name="T3" fmla="*/ 0 h 20"/>
                  <a:gd name="T4" fmla="*/ 17 w 22"/>
                  <a:gd name="T5" fmla="*/ 8 h 20"/>
                  <a:gd name="T6" fmla="*/ 8 w 22"/>
                  <a:gd name="T7" fmla="*/ 12 h 20"/>
                  <a:gd name="T8" fmla="*/ 11 w 22"/>
                  <a:gd name="T9" fmla="*/ 8 h 2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 h="20">
                    <a:moveTo>
                      <a:pt x="12" y="12"/>
                    </a:moveTo>
                    <a:cubicBezTo>
                      <a:pt x="13" y="8"/>
                      <a:pt x="12" y="0"/>
                      <a:pt x="16" y="0"/>
                    </a:cubicBezTo>
                    <a:cubicBezTo>
                      <a:pt x="20" y="0"/>
                      <a:pt x="22" y="8"/>
                      <a:pt x="20" y="12"/>
                    </a:cubicBezTo>
                    <a:cubicBezTo>
                      <a:pt x="18" y="16"/>
                      <a:pt x="12" y="17"/>
                      <a:pt x="8" y="20"/>
                    </a:cubicBezTo>
                    <a:cubicBezTo>
                      <a:pt x="3" y="5"/>
                      <a:pt x="0" y="6"/>
                      <a:pt x="12" y="12"/>
                    </a:cubicBezTo>
                    <a:close/>
                  </a:path>
                </a:pathLst>
              </a:custGeom>
              <a:solidFill>
                <a:schemeClr val="folHlink"/>
              </a:solidFill>
              <a:ln w="9525">
                <a:noFill/>
                <a:round/>
                <a:headEnd/>
                <a:tailEnd/>
              </a:ln>
            </p:spPr>
            <p:txBody>
              <a:bodyPr/>
              <a:lstStyle/>
              <a:p>
                <a:endParaRPr lang="zh-CN" altLang="en-US"/>
              </a:p>
            </p:txBody>
          </p:sp>
          <p:sp>
            <p:nvSpPr>
              <p:cNvPr id="84" name="任意多边形 82999"/>
              <p:cNvSpPr>
                <a:spLocks noChangeArrowheads="1"/>
              </p:cNvSpPr>
              <p:nvPr userDrawn="1"/>
            </p:nvSpPr>
            <p:spPr bwMode="auto">
              <a:xfrm>
                <a:off x="453" y="275"/>
                <a:ext cx="58" cy="24"/>
              </a:xfrm>
              <a:custGeom>
                <a:avLst/>
                <a:gdLst>
                  <a:gd name="T0" fmla="*/ 24 w 57"/>
                  <a:gd name="T1" fmla="*/ 9 h 30"/>
                  <a:gd name="T2" fmla="*/ 35 w 57"/>
                  <a:gd name="T3" fmla="*/ 3 h 30"/>
                  <a:gd name="T4" fmla="*/ 39 w 57"/>
                  <a:gd name="T5" fmla="*/ 15 h 30"/>
                  <a:gd name="T6" fmla="*/ 24 w 57"/>
                  <a:gd name="T7" fmla="*/ 9 h 3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7" h="30">
                    <a:moveTo>
                      <a:pt x="24" y="18"/>
                    </a:moveTo>
                    <a:cubicBezTo>
                      <a:pt x="0" y="10"/>
                      <a:pt x="9" y="0"/>
                      <a:pt x="32" y="6"/>
                    </a:cubicBezTo>
                    <a:cubicBezTo>
                      <a:pt x="46" y="15"/>
                      <a:pt x="57" y="23"/>
                      <a:pt x="36" y="30"/>
                    </a:cubicBezTo>
                    <a:cubicBezTo>
                      <a:pt x="21" y="25"/>
                      <a:pt x="24" y="30"/>
                      <a:pt x="24" y="18"/>
                    </a:cubicBezTo>
                    <a:close/>
                  </a:path>
                </a:pathLst>
              </a:custGeom>
              <a:solidFill>
                <a:schemeClr val="folHlink"/>
              </a:solidFill>
              <a:ln w="9525">
                <a:noFill/>
                <a:round/>
                <a:headEnd/>
                <a:tailEnd/>
              </a:ln>
            </p:spPr>
            <p:txBody>
              <a:bodyPr/>
              <a:lstStyle/>
              <a:p>
                <a:endParaRPr lang="zh-CN" altLang="en-US"/>
              </a:p>
            </p:txBody>
          </p:sp>
          <p:sp>
            <p:nvSpPr>
              <p:cNvPr id="85" name="任意多边形 83000"/>
              <p:cNvSpPr>
                <a:spLocks noChangeArrowheads="1"/>
              </p:cNvSpPr>
              <p:nvPr userDrawn="1"/>
            </p:nvSpPr>
            <p:spPr bwMode="auto">
              <a:xfrm>
                <a:off x="1161" y="50"/>
                <a:ext cx="691" cy="569"/>
              </a:xfrm>
              <a:custGeom>
                <a:avLst/>
                <a:gdLst>
                  <a:gd name="T0" fmla="*/ 470 w 693"/>
                  <a:gd name="T1" fmla="*/ 253 h 696"/>
                  <a:gd name="T2" fmla="*/ 390 w 693"/>
                  <a:gd name="T3" fmla="*/ 247 h 696"/>
                  <a:gd name="T4" fmla="*/ 322 w 693"/>
                  <a:gd name="T5" fmla="*/ 226 h 696"/>
                  <a:gd name="T6" fmla="*/ 262 w 693"/>
                  <a:gd name="T7" fmla="*/ 218 h 696"/>
                  <a:gd name="T8" fmla="*/ 234 w 693"/>
                  <a:gd name="T9" fmla="*/ 227 h 696"/>
                  <a:gd name="T10" fmla="*/ 258 w 693"/>
                  <a:gd name="T11" fmla="*/ 234 h 696"/>
                  <a:gd name="T12" fmla="*/ 290 w 693"/>
                  <a:gd name="T13" fmla="*/ 256 h 696"/>
                  <a:gd name="T14" fmla="*/ 318 w 693"/>
                  <a:gd name="T15" fmla="*/ 260 h 696"/>
                  <a:gd name="T16" fmla="*/ 330 w 693"/>
                  <a:gd name="T17" fmla="*/ 293 h 696"/>
                  <a:gd name="T18" fmla="*/ 310 w 693"/>
                  <a:gd name="T19" fmla="*/ 302 h 696"/>
                  <a:gd name="T20" fmla="*/ 258 w 693"/>
                  <a:gd name="T21" fmla="*/ 337 h 696"/>
                  <a:gd name="T22" fmla="*/ 222 w 693"/>
                  <a:gd name="T23" fmla="*/ 343 h 696"/>
                  <a:gd name="T24" fmla="*/ 97 w 693"/>
                  <a:gd name="T25" fmla="*/ 380 h 696"/>
                  <a:gd name="T26" fmla="*/ 77 w 693"/>
                  <a:gd name="T27" fmla="*/ 337 h 696"/>
                  <a:gd name="T28" fmla="*/ 45 w 693"/>
                  <a:gd name="T29" fmla="*/ 286 h 696"/>
                  <a:gd name="T30" fmla="*/ 33 w 693"/>
                  <a:gd name="T31" fmla="*/ 244 h 696"/>
                  <a:gd name="T32" fmla="*/ 53 w 693"/>
                  <a:gd name="T33" fmla="*/ 188 h 696"/>
                  <a:gd name="T34" fmla="*/ 17 w 693"/>
                  <a:gd name="T35" fmla="*/ 214 h 696"/>
                  <a:gd name="T36" fmla="*/ 81 w 693"/>
                  <a:gd name="T37" fmla="*/ 153 h 696"/>
                  <a:gd name="T38" fmla="*/ 113 w 693"/>
                  <a:gd name="T39" fmla="*/ 112 h 696"/>
                  <a:gd name="T40" fmla="*/ 37 w 693"/>
                  <a:gd name="T41" fmla="*/ 112 h 696"/>
                  <a:gd name="T42" fmla="*/ 1 w 693"/>
                  <a:gd name="T43" fmla="*/ 107 h 696"/>
                  <a:gd name="T44" fmla="*/ 25 w 693"/>
                  <a:gd name="T45" fmla="*/ 76 h 696"/>
                  <a:gd name="T46" fmla="*/ 97 w 693"/>
                  <a:gd name="T47" fmla="*/ 61 h 696"/>
                  <a:gd name="T48" fmla="*/ 218 w 693"/>
                  <a:gd name="T49" fmla="*/ 68 h 696"/>
                  <a:gd name="T50" fmla="*/ 226 w 693"/>
                  <a:gd name="T51" fmla="*/ 35 h 696"/>
                  <a:gd name="T52" fmla="*/ 258 w 693"/>
                  <a:gd name="T53" fmla="*/ 0 h 696"/>
                  <a:gd name="T54" fmla="*/ 354 w 693"/>
                  <a:gd name="T55" fmla="*/ 24 h 696"/>
                  <a:gd name="T56" fmla="*/ 326 w 693"/>
                  <a:gd name="T57" fmla="*/ 48 h 696"/>
                  <a:gd name="T58" fmla="*/ 298 w 693"/>
                  <a:gd name="T59" fmla="*/ 96 h 696"/>
                  <a:gd name="T60" fmla="*/ 358 w 693"/>
                  <a:gd name="T61" fmla="*/ 105 h 696"/>
                  <a:gd name="T62" fmla="*/ 370 w 693"/>
                  <a:gd name="T63" fmla="*/ 74 h 696"/>
                  <a:gd name="T64" fmla="*/ 414 w 693"/>
                  <a:gd name="T65" fmla="*/ 50 h 696"/>
                  <a:gd name="T66" fmla="*/ 494 w 693"/>
                  <a:gd name="T67" fmla="*/ 48 h 696"/>
                  <a:gd name="T68" fmla="*/ 523 w 693"/>
                  <a:gd name="T69" fmla="*/ 29 h 696"/>
                  <a:gd name="T70" fmla="*/ 535 w 693"/>
                  <a:gd name="T71" fmla="*/ 251 h 69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693" h="696">
                    <a:moveTo>
                      <a:pt x="541" y="460"/>
                    </a:moveTo>
                    <a:lnTo>
                      <a:pt x="473" y="464"/>
                    </a:lnTo>
                    <a:lnTo>
                      <a:pt x="441" y="452"/>
                    </a:lnTo>
                    <a:lnTo>
                      <a:pt x="393" y="452"/>
                    </a:lnTo>
                    <a:cubicBezTo>
                      <a:pt x="365" y="448"/>
                      <a:pt x="360" y="444"/>
                      <a:pt x="337" y="436"/>
                    </a:cubicBezTo>
                    <a:cubicBezTo>
                      <a:pt x="336" y="432"/>
                      <a:pt x="330" y="413"/>
                      <a:pt x="325" y="412"/>
                    </a:cubicBezTo>
                    <a:cubicBezTo>
                      <a:pt x="317" y="411"/>
                      <a:pt x="301" y="420"/>
                      <a:pt x="301" y="420"/>
                    </a:cubicBezTo>
                    <a:cubicBezTo>
                      <a:pt x="289" y="412"/>
                      <a:pt x="277" y="408"/>
                      <a:pt x="265" y="400"/>
                    </a:cubicBezTo>
                    <a:cubicBezTo>
                      <a:pt x="252" y="380"/>
                      <a:pt x="256" y="356"/>
                      <a:pt x="233" y="348"/>
                    </a:cubicBezTo>
                    <a:cubicBezTo>
                      <a:pt x="217" y="372"/>
                      <a:pt x="221" y="392"/>
                      <a:pt x="237" y="416"/>
                    </a:cubicBezTo>
                    <a:cubicBezTo>
                      <a:pt x="234" y="428"/>
                      <a:pt x="228" y="445"/>
                      <a:pt x="237" y="444"/>
                    </a:cubicBezTo>
                    <a:cubicBezTo>
                      <a:pt x="247" y="443"/>
                      <a:pt x="261" y="428"/>
                      <a:pt x="261" y="428"/>
                    </a:cubicBezTo>
                    <a:cubicBezTo>
                      <a:pt x="258" y="450"/>
                      <a:pt x="243" y="475"/>
                      <a:pt x="269" y="484"/>
                    </a:cubicBezTo>
                    <a:cubicBezTo>
                      <a:pt x="277" y="479"/>
                      <a:pt x="288" y="476"/>
                      <a:pt x="293" y="468"/>
                    </a:cubicBezTo>
                    <a:cubicBezTo>
                      <a:pt x="302" y="454"/>
                      <a:pt x="303" y="446"/>
                      <a:pt x="317" y="436"/>
                    </a:cubicBezTo>
                    <a:cubicBezTo>
                      <a:pt x="315" y="448"/>
                      <a:pt x="306" y="467"/>
                      <a:pt x="321" y="476"/>
                    </a:cubicBezTo>
                    <a:cubicBezTo>
                      <a:pt x="328" y="480"/>
                      <a:pt x="345" y="484"/>
                      <a:pt x="345" y="484"/>
                    </a:cubicBezTo>
                    <a:cubicBezTo>
                      <a:pt x="382" y="472"/>
                      <a:pt x="347" y="527"/>
                      <a:pt x="333" y="536"/>
                    </a:cubicBezTo>
                    <a:cubicBezTo>
                      <a:pt x="330" y="540"/>
                      <a:pt x="329" y="545"/>
                      <a:pt x="325" y="548"/>
                    </a:cubicBezTo>
                    <a:cubicBezTo>
                      <a:pt x="322" y="551"/>
                      <a:pt x="316" y="549"/>
                      <a:pt x="313" y="552"/>
                    </a:cubicBezTo>
                    <a:cubicBezTo>
                      <a:pt x="300" y="565"/>
                      <a:pt x="320" y="575"/>
                      <a:pt x="293" y="584"/>
                    </a:cubicBezTo>
                    <a:cubicBezTo>
                      <a:pt x="286" y="595"/>
                      <a:pt x="272" y="610"/>
                      <a:pt x="261" y="616"/>
                    </a:cubicBezTo>
                    <a:cubicBezTo>
                      <a:pt x="254" y="620"/>
                      <a:pt x="245" y="621"/>
                      <a:pt x="237" y="624"/>
                    </a:cubicBezTo>
                    <a:cubicBezTo>
                      <a:pt x="233" y="625"/>
                      <a:pt x="225" y="628"/>
                      <a:pt x="225" y="628"/>
                    </a:cubicBezTo>
                    <a:cubicBezTo>
                      <a:pt x="215" y="659"/>
                      <a:pt x="212" y="652"/>
                      <a:pt x="173" y="656"/>
                    </a:cubicBezTo>
                    <a:cubicBezTo>
                      <a:pt x="140" y="667"/>
                      <a:pt x="132" y="687"/>
                      <a:pt x="97" y="696"/>
                    </a:cubicBezTo>
                    <a:cubicBezTo>
                      <a:pt x="77" y="691"/>
                      <a:pt x="75" y="687"/>
                      <a:pt x="81" y="668"/>
                    </a:cubicBezTo>
                    <a:cubicBezTo>
                      <a:pt x="77" y="646"/>
                      <a:pt x="72" y="639"/>
                      <a:pt x="77" y="616"/>
                    </a:cubicBezTo>
                    <a:cubicBezTo>
                      <a:pt x="73" y="598"/>
                      <a:pt x="71" y="587"/>
                      <a:pt x="61" y="572"/>
                    </a:cubicBezTo>
                    <a:cubicBezTo>
                      <a:pt x="58" y="551"/>
                      <a:pt x="51" y="543"/>
                      <a:pt x="45" y="524"/>
                    </a:cubicBezTo>
                    <a:cubicBezTo>
                      <a:pt x="52" y="502"/>
                      <a:pt x="58" y="496"/>
                      <a:pt x="49" y="472"/>
                    </a:cubicBezTo>
                    <a:cubicBezTo>
                      <a:pt x="46" y="463"/>
                      <a:pt x="33" y="448"/>
                      <a:pt x="33" y="448"/>
                    </a:cubicBezTo>
                    <a:cubicBezTo>
                      <a:pt x="42" y="422"/>
                      <a:pt x="42" y="408"/>
                      <a:pt x="33" y="380"/>
                    </a:cubicBezTo>
                    <a:cubicBezTo>
                      <a:pt x="49" y="369"/>
                      <a:pt x="48" y="362"/>
                      <a:pt x="53" y="344"/>
                    </a:cubicBezTo>
                    <a:cubicBezTo>
                      <a:pt x="47" y="327"/>
                      <a:pt x="49" y="308"/>
                      <a:pt x="33" y="332"/>
                    </a:cubicBezTo>
                    <a:cubicBezTo>
                      <a:pt x="40" y="353"/>
                      <a:pt x="29" y="374"/>
                      <a:pt x="17" y="392"/>
                    </a:cubicBezTo>
                    <a:cubicBezTo>
                      <a:pt x="6" y="360"/>
                      <a:pt x="10" y="340"/>
                      <a:pt x="13" y="304"/>
                    </a:cubicBezTo>
                    <a:cubicBezTo>
                      <a:pt x="44" y="314"/>
                      <a:pt x="54" y="289"/>
                      <a:pt x="81" y="280"/>
                    </a:cubicBezTo>
                    <a:cubicBezTo>
                      <a:pt x="94" y="261"/>
                      <a:pt x="85" y="242"/>
                      <a:pt x="105" y="228"/>
                    </a:cubicBezTo>
                    <a:cubicBezTo>
                      <a:pt x="108" y="220"/>
                      <a:pt x="110" y="212"/>
                      <a:pt x="113" y="204"/>
                    </a:cubicBezTo>
                    <a:cubicBezTo>
                      <a:pt x="116" y="196"/>
                      <a:pt x="89" y="196"/>
                      <a:pt x="89" y="196"/>
                    </a:cubicBezTo>
                    <a:cubicBezTo>
                      <a:pt x="81" y="221"/>
                      <a:pt x="58" y="211"/>
                      <a:pt x="37" y="204"/>
                    </a:cubicBezTo>
                    <a:cubicBezTo>
                      <a:pt x="33" y="207"/>
                      <a:pt x="30" y="213"/>
                      <a:pt x="25" y="212"/>
                    </a:cubicBezTo>
                    <a:cubicBezTo>
                      <a:pt x="16" y="210"/>
                      <a:pt x="1" y="196"/>
                      <a:pt x="1" y="196"/>
                    </a:cubicBezTo>
                    <a:cubicBezTo>
                      <a:pt x="4" y="186"/>
                      <a:pt x="4" y="174"/>
                      <a:pt x="9" y="164"/>
                    </a:cubicBezTo>
                    <a:cubicBezTo>
                      <a:pt x="13" y="155"/>
                      <a:pt x="25" y="140"/>
                      <a:pt x="25" y="140"/>
                    </a:cubicBezTo>
                    <a:cubicBezTo>
                      <a:pt x="0" y="132"/>
                      <a:pt x="25" y="128"/>
                      <a:pt x="37" y="124"/>
                    </a:cubicBezTo>
                    <a:cubicBezTo>
                      <a:pt x="58" y="131"/>
                      <a:pt x="75" y="116"/>
                      <a:pt x="97" y="112"/>
                    </a:cubicBezTo>
                    <a:cubicBezTo>
                      <a:pt x="135" y="87"/>
                      <a:pt x="159" y="122"/>
                      <a:pt x="197" y="132"/>
                    </a:cubicBezTo>
                    <a:cubicBezTo>
                      <a:pt x="205" y="129"/>
                      <a:pt x="213" y="127"/>
                      <a:pt x="221" y="124"/>
                    </a:cubicBezTo>
                    <a:cubicBezTo>
                      <a:pt x="225" y="123"/>
                      <a:pt x="226" y="147"/>
                      <a:pt x="233" y="120"/>
                    </a:cubicBezTo>
                    <a:lnTo>
                      <a:pt x="229" y="64"/>
                    </a:lnTo>
                    <a:lnTo>
                      <a:pt x="209" y="40"/>
                    </a:lnTo>
                    <a:cubicBezTo>
                      <a:pt x="243" y="21"/>
                      <a:pt x="240" y="21"/>
                      <a:pt x="261" y="0"/>
                    </a:cubicBezTo>
                    <a:cubicBezTo>
                      <a:pt x="297" y="16"/>
                      <a:pt x="333" y="32"/>
                      <a:pt x="369" y="48"/>
                    </a:cubicBezTo>
                    <a:cubicBezTo>
                      <a:pt x="373" y="50"/>
                      <a:pt x="361" y="44"/>
                      <a:pt x="357" y="44"/>
                    </a:cubicBezTo>
                    <a:cubicBezTo>
                      <a:pt x="349" y="45"/>
                      <a:pt x="333" y="52"/>
                      <a:pt x="333" y="52"/>
                    </a:cubicBezTo>
                    <a:cubicBezTo>
                      <a:pt x="322" y="68"/>
                      <a:pt x="318" y="71"/>
                      <a:pt x="329" y="88"/>
                    </a:cubicBezTo>
                    <a:cubicBezTo>
                      <a:pt x="308" y="119"/>
                      <a:pt x="323" y="118"/>
                      <a:pt x="333" y="148"/>
                    </a:cubicBezTo>
                    <a:cubicBezTo>
                      <a:pt x="320" y="157"/>
                      <a:pt x="314" y="167"/>
                      <a:pt x="301" y="176"/>
                    </a:cubicBezTo>
                    <a:cubicBezTo>
                      <a:pt x="306" y="213"/>
                      <a:pt x="303" y="213"/>
                      <a:pt x="337" y="220"/>
                    </a:cubicBezTo>
                    <a:cubicBezTo>
                      <a:pt x="358" y="216"/>
                      <a:pt x="368" y="214"/>
                      <a:pt x="361" y="192"/>
                    </a:cubicBezTo>
                    <a:cubicBezTo>
                      <a:pt x="362" y="177"/>
                      <a:pt x="362" y="162"/>
                      <a:pt x="365" y="148"/>
                    </a:cubicBezTo>
                    <a:cubicBezTo>
                      <a:pt x="366" y="143"/>
                      <a:pt x="369" y="133"/>
                      <a:pt x="373" y="136"/>
                    </a:cubicBezTo>
                    <a:cubicBezTo>
                      <a:pt x="379" y="140"/>
                      <a:pt x="376" y="149"/>
                      <a:pt x="377" y="156"/>
                    </a:cubicBezTo>
                    <a:cubicBezTo>
                      <a:pt x="404" y="147"/>
                      <a:pt x="409" y="116"/>
                      <a:pt x="417" y="92"/>
                    </a:cubicBezTo>
                    <a:cubicBezTo>
                      <a:pt x="422" y="76"/>
                      <a:pt x="453" y="74"/>
                      <a:pt x="465" y="72"/>
                    </a:cubicBezTo>
                    <a:cubicBezTo>
                      <a:pt x="472" y="92"/>
                      <a:pt x="477" y="93"/>
                      <a:pt x="497" y="88"/>
                    </a:cubicBezTo>
                    <a:cubicBezTo>
                      <a:pt x="512" y="78"/>
                      <a:pt x="515" y="74"/>
                      <a:pt x="509" y="56"/>
                    </a:cubicBezTo>
                    <a:cubicBezTo>
                      <a:pt x="523" y="46"/>
                      <a:pt x="517" y="46"/>
                      <a:pt x="529" y="52"/>
                    </a:cubicBezTo>
                    <a:lnTo>
                      <a:pt x="693" y="72"/>
                    </a:lnTo>
                    <a:lnTo>
                      <a:pt x="541" y="460"/>
                    </a:lnTo>
                    <a:close/>
                  </a:path>
                </a:pathLst>
              </a:custGeom>
              <a:solidFill>
                <a:schemeClr val="folHlink"/>
              </a:solidFill>
              <a:ln w="9525">
                <a:noFill/>
                <a:round/>
                <a:headEnd/>
                <a:tailEnd/>
              </a:ln>
            </p:spPr>
            <p:txBody>
              <a:bodyPr/>
              <a:lstStyle/>
              <a:p>
                <a:endParaRPr lang="zh-CN" altLang="en-US"/>
              </a:p>
            </p:txBody>
          </p:sp>
          <p:sp>
            <p:nvSpPr>
              <p:cNvPr id="86" name="任意多边形 83001"/>
              <p:cNvSpPr>
                <a:spLocks noChangeArrowheads="1"/>
              </p:cNvSpPr>
              <p:nvPr userDrawn="1"/>
            </p:nvSpPr>
            <p:spPr bwMode="auto">
              <a:xfrm>
                <a:off x="689" y="6"/>
                <a:ext cx="1386" cy="232"/>
              </a:xfrm>
              <a:custGeom>
                <a:avLst/>
                <a:gdLst>
                  <a:gd name="T0" fmla="*/ 2721 w 931"/>
                  <a:gd name="T1" fmla="*/ 0 h 149"/>
                  <a:gd name="T2" fmla="*/ 472 w 931"/>
                  <a:gd name="T3" fmla="*/ 109 h 149"/>
                  <a:gd name="T4" fmla="*/ 299 w 931"/>
                  <a:gd name="T5" fmla="*/ 157 h 149"/>
                  <a:gd name="T6" fmla="*/ 204 w 931"/>
                  <a:gd name="T7" fmla="*/ 157 h 149"/>
                  <a:gd name="T8" fmla="*/ 73 w 931"/>
                  <a:gd name="T9" fmla="*/ 291 h 149"/>
                  <a:gd name="T10" fmla="*/ 0 w 931"/>
                  <a:gd name="T11" fmla="*/ 395 h 149"/>
                  <a:gd name="T12" fmla="*/ 195 w 931"/>
                  <a:gd name="T13" fmla="*/ 434 h 149"/>
                  <a:gd name="T14" fmla="*/ 319 w 931"/>
                  <a:gd name="T15" fmla="*/ 361 h 149"/>
                  <a:gd name="T16" fmla="*/ 357 w 931"/>
                  <a:gd name="T17" fmla="*/ 318 h 149"/>
                  <a:gd name="T18" fmla="*/ 552 w 931"/>
                  <a:gd name="T19" fmla="*/ 196 h 149"/>
                  <a:gd name="T20" fmla="*/ 709 w 931"/>
                  <a:gd name="T21" fmla="*/ 174 h 149"/>
                  <a:gd name="T22" fmla="*/ 783 w 931"/>
                  <a:gd name="T23" fmla="*/ 353 h 149"/>
                  <a:gd name="T24" fmla="*/ 621 w 931"/>
                  <a:gd name="T25" fmla="*/ 413 h 149"/>
                  <a:gd name="T26" fmla="*/ 762 w 931"/>
                  <a:gd name="T27" fmla="*/ 427 h 149"/>
                  <a:gd name="T28" fmla="*/ 825 w 931"/>
                  <a:gd name="T29" fmla="*/ 339 h 149"/>
                  <a:gd name="T30" fmla="*/ 878 w 931"/>
                  <a:gd name="T31" fmla="*/ 347 h 149"/>
                  <a:gd name="T32" fmla="*/ 835 w 931"/>
                  <a:gd name="T33" fmla="*/ 204 h 149"/>
                  <a:gd name="T34" fmla="*/ 878 w 931"/>
                  <a:gd name="T35" fmla="*/ 167 h 149"/>
                  <a:gd name="T36" fmla="*/ 913 w 931"/>
                  <a:gd name="T37" fmla="*/ 332 h 149"/>
                  <a:gd name="T38" fmla="*/ 878 w 931"/>
                  <a:gd name="T39" fmla="*/ 427 h 149"/>
                  <a:gd name="T40" fmla="*/ 978 w 931"/>
                  <a:gd name="T41" fmla="*/ 490 h 149"/>
                  <a:gd name="T42" fmla="*/ 986 w 931"/>
                  <a:gd name="T43" fmla="*/ 347 h 149"/>
                  <a:gd name="T44" fmla="*/ 1093 w 931"/>
                  <a:gd name="T45" fmla="*/ 388 h 149"/>
                  <a:gd name="T46" fmla="*/ 1261 w 931"/>
                  <a:gd name="T47" fmla="*/ 277 h 149"/>
                  <a:gd name="T48" fmla="*/ 1350 w 931"/>
                  <a:gd name="T49" fmla="*/ 188 h 149"/>
                  <a:gd name="T50" fmla="*/ 1450 w 931"/>
                  <a:gd name="T51" fmla="*/ 210 h 149"/>
                  <a:gd name="T52" fmla="*/ 1501 w 931"/>
                  <a:gd name="T53" fmla="*/ 188 h 149"/>
                  <a:gd name="T54" fmla="*/ 1423 w 931"/>
                  <a:gd name="T55" fmla="*/ 167 h 149"/>
                  <a:gd name="T56" fmla="*/ 1565 w 931"/>
                  <a:gd name="T57" fmla="*/ 131 h 149"/>
                  <a:gd name="T58" fmla="*/ 1795 w 931"/>
                  <a:gd name="T59" fmla="*/ 204 h 149"/>
                  <a:gd name="T60" fmla="*/ 1917 w 931"/>
                  <a:gd name="T61" fmla="*/ 157 h 149"/>
                  <a:gd name="T62" fmla="*/ 1926 w 931"/>
                  <a:gd name="T63" fmla="*/ 238 h 149"/>
                  <a:gd name="T64" fmla="*/ 1874 w 931"/>
                  <a:gd name="T65" fmla="*/ 380 h 149"/>
                  <a:gd name="T66" fmla="*/ 2017 w 931"/>
                  <a:gd name="T67" fmla="*/ 332 h 149"/>
                  <a:gd name="T68" fmla="*/ 2059 w 931"/>
                  <a:gd name="T69" fmla="*/ 304 h 149"/>
                  <a:gd name="T70" fmla="*/ 2139 w 931"/>
                  <a:gd name="T71" fmla="*/ 230 h 149"/>
                  <a:gd name="T72" fmla="*/ 2620 w 931"/>
                  <a:gd name="T73" fmla="*/ 318 h 149"/>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931" h="149">
                    <a:moveTo>
                      <a:pt x="794" y="84"/>
                    </a:moveTo>
                    <a:cubicBezTo>
                      <a:pt x="813" y="72"/>
                      <a:pt x="931" y="14"/>
                      <a:pt x="825" y="0"/>
                    </a:cubicBezTo>
                    <a:lnTo>
                      <a:pt x="159" y="0"/>
                    </a:lnTo>
                    <a:cubicBezTo>
                      <a:pt x="149" y="12"/>
                      <a:pt x="162" y="18"/>
                      <a:pt x="143" y="29"/>
                    </a:cubicBezTo>
                    <a:cubicBezTo>
                      <a:pt x="130" y="44"/>
                      <a:pt x="133" y="39"/>
                      <a:pt x="116" y="48"/>
                    </a:cubicBezTo>
                    <a:cubicBezTo>
                      <a:pt x="108" y="46"/>
                      <a:pt x="100" y="44"/>
                      <a:pt x="91" y="42"/>
                    </a:cubicBezTo>
                    <a:cubicBezTo>
                      <a:pt x="89" y="41"/>
                      <a:pt x="83" y="40"/>
                      <a:pt x="83" y="40"/>
                    </a:cubicBezTo>
                    <a:cubicBezTo>
                      <a:pt x="76" y="40"/>
                      <a:pt x="68" y="39"/>
                      <a:pt x="62" y="42"/>
                    </a:cubicBezTo>
                    <a:cubicBezTo>
                      <a:pt x="54" y="45"/>
                      <a:pt x="46" y="61"/>
                      <a:pt x="38" y="67"/>
                    </a:cubicBezTo>
                    <a:cubicBezTo>
                      <a:pt x="32" y="71"/>
                      <a:pt x="27" y="74"/>
                      <a:pt x="22" y="77"/>
                    </a:cubicBezTo>
                    <a:cubicBezTo>
                      <a:pt x="16" y="81"/>
                      <a:pt x="5" y="86"/>
                      <a:pt x="5" y="86"/>
                    </a:cubicBezTo>
                    <a:cubicBezTo>
                      <a:pt x="9" y="95"/>
                      <a:pt x="7" y="97"/>
                      <a:pt x="0" y="105"/>
                    </a:cubicBezTo>
                    <a:cubicBezTo>
                      <a:pt x="17" y="107"/>
                      <a:pt x="22" y="107"/>
                      <a:pt x="16" y="120"/>
                    </a:cubicBezTo>
                    <a:cubicBezTo>
                      <a:pt x="27" y="122"/>
                      <a:pt x="48" y="116"/>
                      <a:pt x="59" y="115"/>
                    </a:cubicBezTo>
                    <a:cubicBezTo>
                      <a:pt x="71" y="112"/>
                      <a:pt x="73" y="117"/>
                      <a:pt x="83" y="111"/>
                    </a:cubicBezTo>
                    <a:cubicBezTo>
                      <a:pt x="89" y="96"/>
                      <a:pt x="83" y="100"/>
                      <a:pt x="97" y="96"/>
                    </a:cubicBezTo>
                    <a:cubicBezTo>
                      <a:pt x="100" y="94"/>
                      <a:pt x="103" y="93"/>
                      <a:pt x="105" y="90"/>
                    </a:cubicBezTo>
                    <a:cubicBezTo>
                      <a:pt x="106" y="88"/>
                      <a:pt x="106" y="85"/>
                      <a:pt x="108" y="84"/>
                    </a:cubicBezTo>
                    <a:cubicBezTo>
                      <a:pt x="112" y="80"/>
                      <a:pt x="140" y="69"/>
                      <a:pt x="148" y="67"/>
                    </a:cubicBezTo>
                    <a:cubicBezTo>
                      <a:pt x="160" y="52"/>
                      <a:pt x="153" y="56"/>
                      <a:pt x="167" y="52"/>
                    </a:cubicBezTo>
                    <a:cubicBezTo>
                      <a:pt x="178" y="55"/>
                      <a:pt x="179" y="62"/>
                      <a:pt x="191" y="58"/>
                    </a:cubicBezTo>
                    <a:cubicBezTo>
                      <a:pt x="199" y="52"/>
                      <a:pt x="206" y="51"/>
                      <a:pt x="215" y="46"/>
                    </a:cubicBezTo>
                    <a:cubicBezTo>
                      <a:pt x="226" y="58"/>
                      <a:pt x="217" y="46"/>
                      <a:pt x="223" y="69"/>
                    </a:cubicBezTo>
                    <a:cubicBezTo>
                      <a:pt x="226" y="79"/>
                      <a:pt x="233" y="85"/>
                      <a:pt x="237" y="94"/>
                    </a:cubicBezTo>
                    <a:cubicBezTo>
                      <a:pt x="227" y="100"/>
                      <a:pt x="229" y="104"/>
                      <a:pt x="218" y="107"/>
                    </a:cubicBezTo>
                    <a:cubicBezTo>
                      <a:pt x="207" y="120"/>
                      <a:pt x="203" y="113"/>
                      <a:pt x="188" y="109"/>
                    </a:cubicBezTo>
                    <a:cubicBezTo>
                      <a:pt x="191" y="117"/>
                      <a:pt x="200" y="127"/>
                      <a:pt x="210" y="132"/>
                    </a:cubicBezTo>
                    <a:cubicBezTo>
                      <a:pt x="218" y="114"/>
                      <a:pt x="211" y="122"/>
                      <a:pt x="231" y="113"/>
                    </a:cubicBezTo>
                    <a:cubicBezTo>
                      <a:pt x="237" y="111"/>
                      <a:pt x="248" y="105"/>
                      <a:pt x="248" y="105"/>
                    </a:cubicBezTo>
                    <a:cubicBezTo>
                      <a:pt x="248" y="100"/>
                      <a:pt x="246" y="94"/>
                      <a:pt x="250" y="90"/>
                    </a:cubicBezTo>
                    <a:cubicBezTo>
                      <a:pt x="253" y="88"/>
                      <a:pt x="254" y="96"/>
                      <a:pt x="258" y="96"/>
                    </a:cubicBezTo>
                    <a:cubicBezTo>
                      <a:pt x="262" y="97"/>
                      <a:pt x="264" y="94"/>
                      <a:pt x="266" y="92"/>
                    </a:cubicBezTo>
                    <a:cubicBezTo>
                      <a:pt x="262" y="82"/>
                      <a:pt x="252" y="77"/>
                      <a:pt x="248" y="67"/>
                    </a:cubicBezTo>
                    <a:cubicBezTo>
                      <a:pt x="250" y="63"/>
                      <a:pt x="255" y="58"/>
                      <a:pt x="253" y="54"/>
                    </a:cubicBezTo>
                    <a:cubicBezTo>
                      <a:pt x="251" y="50"/>
                      <a:pt x="248" y="42"/>
                      <a:pt x="248" y="42"/>
                    </a:cubicBezTo>
                    <a:cubicBezTo>
                      <a:pt x="256" y="32"/>
                      <a:pt x="259" y="35"/>
                      <a:pt x="266" y="44"/>
                    </a:cubicBezTo>
                    <a:cubicBezTo>
                      <a:pt x="270" y="56"/>
                      <a:pt x="276" y="61"/>
                      <a:pt x="285" y="71"/>
                    </a:cubicBezTo>
                    <a:cubicBezTo>
                      <a:pt x="281" y="81"/>
                      <a:pt x="289" y="82"/>
                      <a:pt x="277" y="88"/>
                    </a:cubicBezTo>
                    <a:cubicBezTo>
                      <a:pt x="262" y="106"/>
                      <a:pt x="278" y="83"/>
                      <a:pt x="274" y="101"/>
                    </a:cubicBezTo>
                    <a:cubicBezTo>
                      <a:pt x="274" y="105"/>
                      <a:pt x="268" y="109"/>
                      <a:pt x="266" y="113"/>
                    </a:cubicBezTo>
                    <a:cubicBezTo>
                      <a:pt x="270" y="122"/>
                      <a:pt x="268" y="125"/>
                      <a:pt x="261" y="132"/>
                    </a:cubicBezTo>
                    <a:cubicBezTo>
                      <a:pt x="268" y="149"/>
                      <a:pt x="282" y="134"/>
                      <a:pt x="296" y="130"/>
                    </a:cubicBezTo>
                    <a:cubicBezTo>
                      <a:pt x="299" y="122"/>
                      <a:pt x="295" y="119"/>
                      <a:pt x="299" y="111"/>
                    </a:cubicBezTo>
                    <a:cubicBezTo>
                      <a:pt x="296" y="105"/>
                      <a:pt x="288" y="97"/>
                      <a:pt x="299" y="92"/>
                    </a:cubicBezTo>
                    <a:cubicBezTo>
                      <a:pt x="303" y="90"/>
                      <a:pt x="315" y="88"/>
                      <a:pt x="315" y="88"/>
                    </a:cubicBezTo>
                    <a:cubicBezTo>
                      <a:pt x="326" y="91"/>
                      <a:pt x="325" y="95"/>
                      <a:pt x="331" y="103"/>
                    </a:cubicBezTo>
                    <a:cubicBezTo>
                      <a:pt x="339" y="84"/>
                      <a:pt x="331" y="90"/>
                      <a:pt x="361" y="92"/>
                    </a:cubicBezTo>
                    <a:cubicBezTo>
                      <a:pt x="355" y="76"/>
                      <a:pt x="365" y="76"/>
                      <a:pt x="382" y="73"/>
                    </a:cubicBezTo>
                    <a:cubicBezTo>
                      <a:pt x="383" y="71"/>
                      <a:pt x="387" y="57"/>
                      <a:pt x="393" y="54"/>
                    </a:cubicBezTo>
                    <a:cubicBezTo>
                      <a:pt x="398" y="52"/>
                      <a:pt x="409" y="50"/>
                      <a:pt x="409" y="50"/>
                    </a:cubicBezTo>
                    <a:cubicBezTo>
                      <a:pt x="430" y="54"/>
                      <a:pt x="413" y="58"/>
                      <a:pt x="431" y="63"/>
                    </a:cubicBezTo>
                    <a:cubicBezTo>
                      <a:pt x="433" y="61"/>
                      <a:pt x="435" y="57"/>
                      <a:pt x="439" y="56"/>
                    </a:cubicBezTo>
                    <a:cubicBezTo>
                      <a:pt x="445" y="55"/>
                      <a:pt x="452" y="61"/>
                      <a:pt x="457" y="58"/>
                    </a:cubicBezTo>
                    <a:cubicBezTo>
                      <a:pt x="461" y="57"/>
                      <a:pt x="457" y="52"/>
                      <a:pt x="455" y="50"/>
                    </a:cubicBezTo>
                    <a:cubicBezTo>
                      <a:pt x="451" y="47"/>
                      <a:pt x="444" y="47"/>
                      <a:pt x="439" y="46"/>
                    </a:cubicBezTo>
                    <a:cubicBezTo>
                      <a:pt x="436" y="45"/>
                      <a:pt x="431" y="44"/>
                      <a:pt x="431" y="44"/>
                    </a:cubicBezTo>
                    <a:cubicBezTo>
                      <a:pt x="440" y="38"/>
                      <a:pt x="443" y="36"/>
                      <a:pt x="455" y="40"/>
                    </a:cubicBezTo>
                    <a:cubicBezTo>
                      <a:pt x="461" y="38"/>
                      <a:pt x="467" y="35"/>
                      <a:pt x="474" y="35"/>
                    </a:cubicBezTo>
                    <a:cubicBezTo>
                      <a:pt x="483" y="36"/>
                      <a:pt x="511" y="43"/>
                      <a:pt x="519" y="46"/>
                    </a:cubicBezTo>
                    <a:cubicBezTo>
                      <a:pt x="527" y="49"/>
                      <a:pt x="544" y="54"/>
                      <a:pt x="544" y="54"/>
                    </a:cubicBezTo>
                    <a:cubicBezTo>
                      <a:pt x="548" y="54"/>
                      <a:pt x="560" y="52"/>
                      <a:pt x="565" y="50"/>
                    </a:cubicBezTo>
                    <a:cubicBezTo>
                      <a:pt x="570" y="47"/>
                      <a:pt x="581" y="42"/>
                      <a:pt x="581" y="42"/>
                    </a:cubicBezTo>
                    <a:cubicBezTo>
                      <a:pt x="585" y="42"/>
                      <a:pt x="598" y="44"/>
                      <a:pt x="600" y="48"/>
                    </a:cubicBezTo>
                    <a:cubicBezTo>
                      <a:pt x="603" y="55"/>
                      <a:pt x="589" y="61"/>
                      <a:pt x="584" y="63"/>
                    </a:cubicBezTo>
                    <a:cubicBezTo>
                      <a:pt x="576" y="69"/>
                      <a:pt x="568" y="69"/>
                      <a:pt x="565" y="77"/>
                    </a:cubicBezTo>
                    <a:cubicBezTo>
                      <a:pt x="568" y="86"/>
                      <a:pt x="564" y="92"/>
                      <a:pt x="568" y="101"/>
                    </a:cubicBezTo>
                    <a:cubicBezTo>
                      <a:pt x="574" y="93"/>
                      <a:pt x="577" y="91"/>
                      <a:pt x="589" y="94"/>
                    </a:cubicBezTo>
                    <a:cubicBezTo>
                      <a:pt x="595" y="108"/>
                      <a:pt x="602" y="93"/>
                      <a:pt x="611" y="88"/>
                    </a:cubicBezTo>
                    <a:cubicBezTo>
                      <a:pt x="613" y="86"/>
                      <a:pt x="613" y="83"/>
                      <a:pt x="616" y="82"/>
                    </a:cubicBezTo>
                    <a:cubicBezTo>
                      <a:pt x="618" y="80"/>
                      <a:pt x="622" y="81"/>
                      <a:pt x="624" y="80"/>
                    </a:cubicBezTo>
                    <a:cubicBezTo>
                      <a:pt x="626" y="78"/>
                      <a:pt x="626" y="75"/>
                      <a:pt x="627" y="73"/>
                    </a:cubicBezTo>
                    <a:cubicBezTo>
                      <a:pt x="632" y="65"/>
                      <a:pt x="638" y="63"/>
                      <a:pt x="648" y="61"/>
                    </a:cubicBezTo>
                    <a:cubicBezTo>
                      <a:pt x="664" y="62"/>
                      <a:pt x="684" y="69"/>
                      <a:pt x="700" y="69"/>
                    </a:cubicBezTo>
                    <a:lnTo>
                      <a:pt x="794" y="84"/>
                    </a:lnTo>
                    <a:close/>
                  </a:path>
                </a:pathLst>
              </a:custGeom>
              <a:solidFill>
                <a:schemeClr val="folHlink"/>
              </a:solidFill>
              <a:ln w="9525">
                <a:noFill/>
                <a:round/>
                <a:headEnd/>
                <a:tailEnd/>
              </a:ln>
            </p:spPr>
            <p:txBody>
              <a:bodyPr/>
              <a:lstStyle/>
              <a:p>
                <a:endParaRPr lang="zh-CN" altLang="en-US"/>
              </a:p>
            </p:txBody>
          </p:sp>
          <p:sp>
            <p:nvSpPr>
              <p:cNvPr id="87" name="任意多边形 83002"/>
              <p:cNvSpPr>
                <a:spLocks noChangeArrowheads="1"/>
              </p:cNvSpPr>
              <p:nvPr userDrawn="1"/>
            </p:nvSpPr>
            <p:spPr bwMode="auto">
              <a:xfrm>
                <a:off x="971" y="91"/>
                <a:ext cx="30" cy="25"/>
              </a:xfrm>
              <a:custGeom>
                <a:avLst/>
                <a:gdLst>
                  <a:gd name="T0" fmla="*/ 3 w 31"/>
                  <a:gd name="T1" fmla="*/ 16 h 30"/>
                  <a:gd name="T2" fmla="*/ 28 w 31"/>
                  <a:gd name="T3" fmla="*/ 0 h 30"/>
                  <a:gd name="T4" fmla="*/ 16 w 31"/>
                  <a:gd name="T5" fmla="*/ 14 h 30"/>
                  <a:gd name="T6" fmla="*/ 3 w 31"/>
                  <a:gd name="T7" fmla="*/ 16 h 3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 h="30">
                    <a:moveTo>
                      <a:pt x="3" y="28"/>
                    </a:moveTo>
                    <a:cubicBezTo>
                      <a:pt x="8" y="8"/>
                      <a:pt x="12" y="6"/>
                      <a:pt x="31" y="0"/>
                    </a:cubicBezTo>
                    <a:cubicBezTo>
                      <a:pt x="29" y="5"/>
                      <a:pt x="25" y="22"/>
                      <a:pt x="19" y="24"/>
                    </a:cubicBezTo>
                    <a:cubicBezTo>
                      <a:pt x="0" y="30"/>
                      <a:pt x="3" y="9"/>
                      <a:pt x="3" y="28"/>
                    </a:cubicBezTo>
                    <a:close/>
                  </a:path>
                </a:pathLst>
              </a:custGeom>
              <a:solidFill>
                <a:schemeClr val="folHlink"/>
              </a:solidFill>
              <a:ln w="9525">
                <a:noFill/>
                <a:round/>
                <a:headEnd/>
                <a:tailEnd/>
              </a:ln>
            </p:spPr>
            <p:txBody>
              <a:bodyPr/>
              <a:lstStyle/>
              <a:p>
                <a:endParaRPr lang="zh-CN" altLang="en-US"/>
              </a:p>
            </p:txBody>
          </p:sp>
          <p:sp>
            <p:nvSpPr>
              <p:cNvPr id="88" name="任意多边形 83003"/>
              <p:cNvSpPr>
                <a:spLocks noChangeArrowheads="1"/>
              </p:cNvSpPr>
              <p:nvPr userDrawn="1"/>
            </p:nvSpPr>
            <p:spPr bwMode="auto">
              <a:xfrm>
                <a:off x="935" y="125"/>
                <a:ext cx="45" cy="27"/>
              </a:xfrm>
              <a:custGeom>
                <a:avLst/>
                <a:gdLst>
                  <a:gd name="T0" fmla="*/ 6 w 44"/>
                  <a:gd name="T1" fmla="*/ 19 h 32"/>
                  <a:gd name="T2" fmla="*/ 25 w 44"/>
                  <a:gd name="T3" fmla="*/ 0 h 32"/>
                  <a:gd name="T4" fmla="*/ 41 w 44"/>
                  <a:gd name="T5" fmla="*/ 3 h 32"/>
                  <a:gd name="T6" fmla="*/ 6 w 44"/>
                  <a:gd name="T7" fmla="*/ 19 h 3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4" h="32">
                    <a:moveTo>
                      <a:pt x="6" y="32"/>
                    </a:moveTo>
                    <a:cubicBezTo>
                      <a:pt x="0" y="14"/>
                      <a:pt x="7" y="10"/>
                      <a:pt x="22" y="0"/>
                    </a:cubicBezTo>
                    <a:cubicBezTo>
                      <a:pt x="27" y="1"/>
                      <a:pt x="35" y="0"/>
                      <a:pt x="38" y="4"/>
                    </a:cubicBezTo>
                    <a:cubicBezTo>
                      <a:pt x="44" y="13"/>
                      <a:pt x="16" y="32"/>
                      <a:pt x="6" y="32"/>
                    </a:cubicBezTo>
                    <a:close/>
                  </a:path>
                </a:pathLst>
              </a:custGeom>
              <a:solidFill>
                <a:schemeClr val="folHlink"/>
              </a:solidFill>
              <a:ln w="9525">
                <a:noFill/>
                <a:round/>
                <a:headEnd/>
                <a:tailEnd/>
              </a:ln>
            </p:spPr>
            <p:txBody>
              <a:bodyPr/>
              <a:lstStyle/>
              <a:p>
                <a:endParaRPr lang="zh-CN" altLang="en-US"/>
              </a:p>
            </p:txBody>
          </p:sp>
          <p:sp>
            <p:nvSpPr>
              <p:cNvPr id="89" name="任意多边形 83004"/>
              <p:cNvSpPr>
                <a:spLocks noChangeArrowheads="1"/>
              </p:cNvSpPr>
              <p:nvPr userDrawn="1"/>
            </p:nvSpPr>
            <p:spPr bwMode="auto">
              <a:xfrm>
                <a:off x="1081" y="226"/>
                <a:ext cx="75" cy="14"/>
              </a:xfrm>
              <a:custGeom>
                <a:avLst/>
                <a:gdLst>
                  <a:gd name="T0" fmla="*/ 37 w 76"/>
                  <a:gd name="T1" fmla="*/ 9 h 18"/>
                  <a:gd name="T2" fmla="*/ 25 w 76"/>
                  <a:gd name="T3" fmla="*/ 2 h 18"/>
                  <a:gd name="T4" fmla="*/ 37 w 76"/>
                  <a:gd name="T5" fmla="*/ 9 h 18"/>
                  <a:gd name="T6" fmla="*/ 0 60000 65536"/>
                  <a:gd name="T7" fmla="*/ 0 60000 65536"/>
                  <a:gd name="T8" fmla="*/ 0 60000 65536"/>
                </a:gdLst>
                <a:ahLst/>
                <a:cxnLst>
                  <a:cxn ang="T6">
                    <a:pos x="T0" y="T1"/>
                  </a:cxn>
                  <a:cxn ang="T7">
                    <a:pos x="T2" y="T3"/>
                  </a:cxn>
                  <a:cxn ang="T8">
                    <a:pos x="T4" y="T5"/>
                  </a:cxn>
                </a:cxnLst>
                <a:rect l="0" t="0" r="r" b="b"/>
                <a:pathLst>
                  <a:path w="76" h="18">
                    <a:moveTo>
                      <a:pt x="37" y="18"/>
                    </a:moveTo>
                    <a:cubicBezTo>
                      <a:pt x="25" y="14"/>
                      <a:pt x="0" y="10"/>
                      <a:pt x="25" y="2"/>
                    </a:cubicBezTo>
                    <a:cubicBezTo>
                      <a:pt x="76" y="9"/>
                      <a:pt x="46" y="0"/>
                      <a:pt x="37" y="18"/>
                    </a:cubicBezTo>
                    <a:close/>
                  </a:path>
                </a:pathLst>
              </a:custGeom>
              <a:solidFill>
                <a:schemeClr val="folHlink"/>
              </a:solidFill>
              <a:ln w="9525">
                <a:noFill/>
                <a:round/>
                <a:headEnd/>
                <a:tailEnd/>
              </a:ln>
            </p:spPr>
            <p:txBody>
              <a:bodyPr/>
              <a:lstStyle/>
              <a:p>
                <a:endParaRPr lang="zh-CN" altLang="en-US"/>
              </a:p>
            </p:txBody>
          </p:sp>
          <p:sp>
            <p:nvSpPr>
              <p:cNvPr id="90" name="任意多边形 83005"/>
              <p:cNvSpPr>
                <a:spLocks noChangeArrowheads="1"/>
              </p:cNvSpPr>
              <p:nvPr userDrawn="1"/>
            </p:nvSpPr>
            <p:spPr bwMode="auto">
              <a:xfrm>
                <a:off x="1210" y="223"/>
                <a:ext cx="42" cy="37"/>
              </a:xfrm>
              <a:custGeom>
                <a:avLst/>
                <a:gdLst>
                  <a:gd name="T0" fmla="*/ 0 w 42"/>
                  <a:gd name="T1" fmla="*/ 13 h 44"/>
                  <a:gd name="T2" fmla="*/ 12 w 42"/>
                  <a:gd name="T3" fmla="*/ 6 h 44"/>
                  <a:gd name="T4" fmla="*/ 0 w 42"/>
                  <a:gd name="T5" fmla="*/ 13 h 44"/>
                  <a:gd name="T6" fmla="*/ 0 60000 65536"/>
                  <a:gd name="T7" fmla="*/ 0 60000 65536"/>
                  <a:gd name="T8" fmla="*/ 0 60000 65536"/>
                </a:gdLst>
                <a:ahLst/>
                <a:cxnLst>
                  <a:cxn ang="T6">
                    <a:pos x="T0" y="T1"/>
                  </a:cxn>
                  <a:cxn ang="T7">
                    <a:pos x="T2" y="T3"/>
                  </a:cxn>
                  <a:cxn ang="T8">
                    <a:pos x="T4" y="T5"/>
                  </a:cxn>
                </a:cxnLst>
                <a:rect l="0" t="0" r="r" b="b"/>
                <a:pathLst>
                  <a:path w="42" h="44">
                    <a:moveTo>
                      <a:pt x="0" y="21"/>
                    </a:moveTo>
                    <a:cubicBezTo>
                      <a:pt x="4" y="17"/>
                      <a:pt x="7" y="11"/>
                      <a:pt x="12" y="9"/>
                    </a:cubicBezTo>
                    <a:cubicBezTo>
                      <a:pt x="42" y="0"/>
                      <a:pt x="23" y="44"/>
                      <a:pt x="0" y="21"/>
                    </a:cubicBezTo>
                    <a:close/>
                  </a:path>
                </a:pathLst>
              </a:custGeom>
              <a:solidFill>
                <a:schemeClr val="folHlink"/>
              </a:solidFill>
              <a:ln w="9525">
                <a:noFill/>
                <a:round/>
                <a:headEnd/>
                <a:tailEnd/>
              </a:ln>
            </p:spPr>
            <p:txBody>
              <a:bodyPr/>
              <a:lstStyle/>
              <a:p>
                <a:endParaRPr lang="zh-CN" altLang="en-US"/>
              </a:p>
            </p:txBody>
          </p:sp>
          <p:sp>
            <p:nvSpPr>
              <p:cNvPr id="91" name="任意多边形 83006"/>
              <p:cNvSpPr>
                <a:spLocks noChangeArrowheads="1"/>
              </p:cNvSpPr>
              <p:nvPr userDrawn="1"/>
            </p:nvSpPr>
            <p:spPr bwMode="auto">
              <a:xfrm>
                <a:off x="865" y="123"/>
                <a:ext cx="33" cy="24"/>
              </a:xfrm>
              <a:custGeom>
                <a:avLst/>
                <a:gdLst>
                  <a:gd name="T0" fmla="*/ 7 w 31"/>
                  <a:gd name="T1" fmla="*/ 11 h 30"/>
                  <a:gd name="T2" fmla="*/ 37 w 31"/>
                  <a:gd name="T3" fmla="*/ 5 h 30"/>
                  <a:gd name="T4" fmla="*/ 7 w 31"/>
                  <a:gd name="T5" fmla="*/ 11 h 30"/>
                  <a:gd name="T6" fmla="*/ 0 60000 65536"/>
                  <a:gd name="T7" fmla="*/ 0 60000 65536"/>
                  <a:gd name="T8" fmla="*/ 0 60000 65536"/>
                </a:gdLst>
                <a:ahLst/>
                <a:cxnLst>
                  <a:cxn ang="T6">
                    <a:pos x="T0" y="T1"/>
                  </a:cxn>
                  <a:cxn ang="T7">
                    <a:pos x="T2" y="T3"/>
                  </a:cxn>
                  <a:cxn ang="T8">
                    <a:pos x="T4" y="T5"/>
                  </a:cxn>
                </a:cxnLst>
                <a:rect l="0" t="0" r="r" b="b"/>
                <a:pathLst>
                  <a:path w="31" h="30">
                    <a:moveTo>
                      <a:pt x="7" y="22"/>
                    </a:moveTo>
                    <a:cubicBezTo>
                      <a:pt x="0" y="0"/>
                      <a:pt x="15" y="6"/>
                      <a:pt x="31" y="10"/>
                    </a:cubicBezTo>
                    <a:cubicBezTo>
                      <a:pt x="14" y="16"/>
                      <a:pt x="15" y="30"/>
                      <a:pt x="7" y="22"/>
                    </a:cubicBezTo>
                    <a:close/>
                  </a:path>
                </a:pathLst>
              </a:custGeom>
              <a:solidFill>
                <a:schemeClr val="folHlink"/>
              </a:solidFill>
              <a:ln w="9525">
                <a:noFill/>
                <a:round/>
                <a:headEnd/>
                <a:tailEnd/>
              </a:ln>
            </p:spPr>
            <p:txBody>
              <a:bodyPr/>
              <a:lstStyle/>
              <a:p>
                <a:endParaRPr lang="zh-CN" altLang="en-US"/>
              </a:p>
            </p:txBody>
          </p:sp>
        </p:grpSp>
        <p:grpSp>
          <p:nvGrpSpPr>
            <p:cNvPr id="8" name="组合 83007"/>
            <p:cNvGrpSpPr>
              <a:grpSpLocks/>
            </p:cNvGrpSpPr>
            <p:nvPr userDrawn="1"/>
          </p:nvGrpSpPr>
          <p:grpSpPr bwMode="auto">
            <a:xfrm>
              <a:off x="7" y="6"/>
              <a:ext cx="5739" cy="1022"/>
              <a:chOff x="1056" y="111"/>
              <a:chExt cx="2448" cy="418"/>
            </a:xfrm>
          </p:grpSpPr>
          <p:sp>
            <p:nvSpPr>
              <p:cNvPr id="25" name="直接连接符 83008"/>
              <p:cNvSpPr>
                <a:spLocks noChangeShapeType="1"/>
              </p:cNvSpPr>
              <p:nvPr/>
            </p:nvSpPr>
            <p:spPr bwMode="auto">
              <a:xfrm>
                <a:off x="1056" y="332"/>
                <a:ext cx="2448" cy="0"/>
              </a:xfrm>
              <a:prstGeom prst="line">
                <a:avLst/>
              </a:prstGeom>
              <a:noFill/>
              <a:ln w="9525">
                <a:solidFill>
                  <a:schemeClr val="folHlink"/>
                </a:solidFill>
                <a:round/>
                <a:headEnd/>
                <a:tailEnd/>
              </a:ln>
            </p:spPr>
            <p:txBody>
              <a:bodyPr/>
              <a:lstStyle/>
              <a:p>
                <a:endParaRPr lang="zh-CN" altLang="en-US"/>
              </a:p>
            </p:txBody>
          </p:sp>
          <p:sp>
            <p:nvSpPr>
              <p:cNvPr id="26" name="直接连接符 83009"/>
              <p:cNvSpPr>
                <a:spLocks noChangeShapeType="1"/>
              </p:cNvSpPr>
              <p:nvPr/>
            </p:nvSpPr>
            <p:spPr bwMode="auto">
              <a:xfrm>
                <a:off x="1254" y="111"/>
                <a:ext cx="0" cy="418"/>
              </a:xfrm>
              <a:prstGeom prst="line">
                <a:avLst/>
              </a:prstGeom>
              <a:noFill/>
              <a:ln w="9525">
                <a:solidFill>
                  <a:schemeClr val="folHlink"/>
                </a:solidFill>
                <a:round/>
                <a:headEnd/>
                <a:tailEnd/>
              </a:ln>
            </p:spPr>
            <p:txBody>
              <a:bodyPr/>
              <a:lstStyle/>
              <a:p>
                <a:endParaRPr lang="zh-CN" altLang="en-US"/>
              </a:p>
            </p:txBody>
          </p:sp>
          <p:sp>
            <p:nvSpPr>
              <p:cNvPr id="27" name="直接连接符 83010"/>
              <p:cNvSpPr>
                <a:spLocks noChangeShapeType="1"/>
              </p:cNvSpPr>
              <p:nvPr/>
            </p:nvSpPr>
            <p:spPr bwMode="auto">
              <a:xfrm>
                <a:off x="1482" y="111"/>
                <a:ext cx="0" cy="418"/>
              </a:xfrm>
              <a:prstGeom prst="line">
                <a:avLst/>
              </a:prstGeom>
              <a:noFill/>
              <a:ln w="9525">
                <a:solidFill>
                  <a:schemeClr val="folHlink"/>
                </a:solidFill>
                <a:round/>
                <a:headEnd/>
                <a:tailEnd/>
              </a:ln>
            </p:spPr>
            <p:txBody>
              <a:bodyPr/>
              <a:lstStyle/>
              <a:p>
                <a:endParaRPr lang="zh-CN" altLang="en-US"/>
              </a:p>
            </p:txBody>
          </p:sp>
          <p:sp>
            <p:nvSpPr>
              <p:cNvPr id="28" name="直接连接符 83011"/>
              <p:cNvSpPr>
                <a:spLocks noChangeShapeType="1"/>
              </p:cNvSpPr>
              <p:nvPr/>
            </p:nvSpPr>
            <p:spPr bwMode="auto">
              <a:xfrm>
                <a:off x="1710" y="111"/>
                <a:ext cx="0" cy="418"/>
              </a:xfrm>
              <a:prstGeom prst="line">
                <a:avLst/>
              </a:prstGeom>
              <a:noFill/>
              <a:ln w="9525">
                <a:solidFill>
                  <a:schemeClr val="folHlink"/>
                </a:solidFill>
                <a:round/>
                <a:headEnd/>
                <a:tailEnd/>
              </a:ln>
            </p:spPr>
            <p:txBody>
              <a:bodyPr/>
              <a:lstStyle/>
              <a:p>
                <a:endParaRPr lang="zh-CN" altLang="en-US"/>
              </a:p>
            </p:txBody>
          </p:sp>
          <p:sp>
            <p:nvSpPr>
              <p:cNvPr id="29" name="直接连接符 83012"/>
              <p:cNvSpPr>
                <a:spLocks noChangeShapeType="1"/>
              </p:cNvSpPr>
              <p:nvPr/>
            </p:nvSpPr>
            <p:spPr bwMode="auto">
              <a:xfrm>
                <a:off x="1938" y="111"/>
                <a:ext cx="0" cy="418"/>
              </a:xfrm>
              <a:prstGeom prst="line">
                <a:avLst/>
              </a:prstGeom>
              <a:noFill/>
              <a:ln w="9525">
                <a:solidFill>
                  <a:schemeClr val="folHlink"/>
                </a:solidFill>
                <a:round/>
                <a:headEnd/>
                <a:tailEnd/>
              </a:ln>
            </p:spPr>
            <p:txBody>
              <a:bodyPr/>
              <a:lstStyle/>
              <a:p>
                <a:endParaRPr lang="zh-CN" altLang="en-US"/>
              </a:p>
            </p:txBody>
          </p:sp>
          <p:sp>
            <p:nvSpPr>
              <p:cNvPr id="30" name="直接连接符 83013"/>
              <p:cNvSpPr>
                <a:spLocks noChangeShapeType="1"/>
              </p:cNvSpPr>
              <p:nvPr/>
            </p:nvSpPr>
            <p:spPr bwMode="auto">
              <a:xfrm>
                <a:off x="2166" y="111"/>
                <a:ext cx="0" cy="418"/>
              </a:xfrm>
              <a:prstGeom prst="line">
                <a:avLst/>
              </a:prstGeom>
              <a:noFill/>
              <a:ln w="9525">
                <a:solidFill>
                  <a:schemeClr val="folHlink"/>
                </a:solidFill>
                <a:round/>
                <a:headEnd/>
                <a:tailEnd/>
              </a:ln>
            </p:spPr>
            <p:txBody>
              <a:bodyPr/>
              <a:lstStyle/>
              <a:p>
                <a:endParaRPr lang="zh-CN" altLang="en-US"/>
              </a:p>
            </p:txBody>
          </p:sp>
          <p:sp>
            <p:nvSpPr>
              <p:cNvPr id="31" name="直接连接符 83014"/>
              <p:cNvSpPr>
                <a:spLocks noChangeShapeType="1"/>
              </p:cNvSpPr>
              <p:nvPr/>
            </p:nvSpPr>
            <p:spPr bwMode="auto">
              <a:xfrm>
                <a:off x="2394" y="111"/>
                <a:ext cx="0" cy="418"/>
              </a:xfrm>
              <a:prstGeom prst="line">
                <a:avLst/>
              </a:prstGeom>
              <a:noFill/>
              <a:ln w="9525">
                <a:solidFill>
                  <a:schemeClr val="folHlink"/>
                </a:solidFill>
                <a:round/>
                <a:headEnd/>
                <a:tailEnd/>
              </a:ln>
            </p:spPr>
            <p:txBody>
              <a:bodyPr/>
              <a:lstStyle/>
              <a:p>
                <a:endParaRPr lang="zh-CN" altLang="en-US"/>
              </a:p>
            </p:txBody>
          </p:sp>
          <p:sp>
            <p:nvSpPr>
              <p:cNvPr id="32" name="直接连接符 83015"/>
              <p:cNvSpPr>
                <a:spLocks noChangeShapeType="1"/>
              </p:cNvSpPr>
              <p:nvPr/>
            </p:nvSpPr>
            <p:spPr bwMode="auto">
              <a:xfrm>
                <a:off x="2622" y="111"/>
                <a:ext cx="0" cy="418"/>
              </a:xfrm>
              <a:prstGeom prst="line">
                <a:avLst/>
              </a:prstGeom>
              <a:noFill/>
              <a:ln w="9525">
                <a:solidFill>
                  <a:schemeClr val="folHlink"/>
                </a:solidFill>
                <a:round/>
                <a:headEnd/>
                <a:tailEnd/>
              </a:ln>
            </p:spPr>
            <p:txBody>
              <a:bodyPr/>
              <a:lstStyle/>
              <a:p>
                <a:endParaRPr lang="zh-CN" altLang="en-US"/>
              </a:p>
            </p:txBody>
          </p:sp>
          <p:sp>
            <p:nvSpPr>
              <p:cNvPr id="33" name="直接连接符 83016"/>
              <p:cNvSpPr>
                <a:spLocks noChangeShapeType="1"/>
              </p:cNvSpPr>
              <p:nvPr/>
            </p:nvSpPr>
            <p:spPr bwMode="auto">
              <a:xfrm>
                <a:off x="2850" y="111"/>
                <a:ext cx="0" cy="418"/>
              </a:xfrm>
              <a:prstGeom prst="line">
                <a:avLst/>
              </a:prstGeom>
              <a:noFill/>
              <a:ln w="9525">
                <a:solidFill>
                  <a:schemeClr val="folHlink"/>
                </a:solidFill>
                <a:round/>
                <a:headEnd/>
                <a:tailEnd/>
              </a:ln>
            </p:spPr>
            <p:txBody>
              <a:bodyPr/>
              <a:lstStyle/>
              <a:p>
                <a:endParaRPr lang="zh-CN" altLang="en-US"/>
              </a:p>
            </p:txBody>
          </p:sp>
          <p:sp>
            <p:nvSpPr>
              <p:cNvPr id="34" name="直接连接符 83017"/>
              <p:cNvSpPr>
                <a:spLocks noChangeShapeType="1"/>
              </p:cNvSpPr>
              <p:nvPr/>
            </p:nvSpPr>
            <p:spPr bwMode="auto">
              <a:xfrm>
                <a:off x="3078" y="111"/>
                <a:ext cx="0" cy="418"/>
              </a:xfrm>
              <a:prstGeom prst="line">
                <a:avLst/>
              </a:prstGeom>
              <a:noFill/>
              <a:ln w="9525">
                <a:solidFill>
                  <a:schemeClr val="folHlink"/>
                </a:solidFill>
                <a:round/>
                <a:headEnd/>
                <a:tailEnd/>
              </a:ln>
            </p:spPr>
            <p:txBody>
              <a:bodyPr/>
              <a:lstStyle/>
              <a:p>
                <a:endParaRPr lang="zh-CN" altLang="en-US"/>
              </a:p>
            </p:txBody>
          </p:sp>
          <p:sp>
            <p:nvSpPr>
              <p:cNvPr id="35" name="直接连接符 83018"/>
              <p:cNvSpPr>
                <a:spLocks noChangeShapeType="1"/>
              </p:cNvSpPr>
              <p:nvPr/>
            </p:nvSpPr>
            <p:spPr bwMode="auto">
              <a:xfrm>
                <a:off x="3306" y="111"/>
                <a:ext cx="0" cy="418"/>
              </a:xfrm>
              <a:prstGeom prst="line">
                <a:avLst/>
              </a:prstGeom>
              <a:noFill/>
              <a:ln w="9525">
                <a:solidFill>
                  <a:schemeClr val="folHlink"/>
                </a:solidFill>
                <a:round/>
                <a:headEnd/>
                <a:tailEnd/>
              </a:ln>
            </p:spPr>
            <p:txBody>
              <a:bodyPr/>
              <a:lstStyle/>
              <a:p>
                <a:endParaRPr lang="zh-CN" altLang="en-US"/>
              </a:p>
            </p:txBody>
          </p:sp>
        </p:grpSp>
        <p:grpSp>
          <p:nvGrpSpPr>
            <p:cNvPr id="9" name="组合 83019"/>
            <p:cNvGrpSpPr>
              <a:grpSpLocks/>
            </p:cNvGrpSpPr>
            <p:nvPr userDrawn="1"/>
          </p:nvGrpSpPr>
          <p:grpSpPr bwMode="auto">
            <a:xfrm>
              <a:off x="363" y="1"/>
              <a:ext cx="4919" cy="1034"/>
              <a:chOff x="1208" y="109"/>
              <a:chExt cx="2098" cy="423"/>
            </a:xfrm>
          </p:grpSpPr>
          <p:sp>
            <p:nvSpPr>
              <p:cNvPr id="10" name="直接连接符 83020"/>
              <p:cNvSpPr>
                <a:spLocks noChangeShapeType="1"/>
              </p:cNvSpPr>
              <p:nvPr/>
            </p:nvSpPr>
            <p:spPr bwMode="auto">
              <a:xfrm>
                <a:off x="2850" y="110"/>
                <a:ext cx="0" cy="142"/>
              </a:xfrm>
              <a:prstGeom prst="line">
                <a:avLst/>
              </a:prstGeom>
              <a:noFill/>
              <a:ln w="9525">
                <a:solidFill>
                  <a:schemeClr val="hlink"/>
                </a:solidFill>
                <a:round/>
                <a:headEnd/>
                <a:tailEnd/>
              </a:ln>
            </p:spPr>
            <p:txBody>
              <a:bodyPr/>
              <a:lstStyle/>
              <a:p>
                <a:endParaRPr lang="zh-CN" altLang="en-US"/>
              </a:p>
            </p:txBody>
          </p:sp>
          <p:sp>
            <p:nvSpPr>
              <p:cNvPr id="11" name="直接连接符 83021"/>
              <p:cNvSpPr>
                <a:spLocks noChangeShapeType="1"/>
              </p:cNvSpPr>
              <p:nvPr/>
            </p:nvSpPr>
            <p:spPr bwMode="auto">
              <a:xfrm>
                <a:off x="2972" y="332"/>
                <a:ext cx="70" cy="0"/>
              </a:xfrm>
              <a:prstGeom prst="line">
                <a:avLst/>
              </a:prstGeom>
              <a:noFill/>
              <a:ln w="9525">
                <a:solidFill>
                  <a:schemeClr val="hlink"/>
                </a:solidFill>
                <a:round/>
                <a:headEnd/>
                <a:tailEnd/>
              </a:ln>
            </p:spPr>
            <p:txBody>
              <a:bodyPr/>
              <a:lstStyle/>
              <a:p>
                <a:endParaRPr lang="zh-CN" altLang="en-US"/>
              </a:p>
            </p:txBody>
          </p:sp>
          <p:sp>
            <p:nvSpPr>
              <p:cNvPr id="12" name="直接连接符 83022"/>
              <p:cNvSpPr>
                <a:spLocks noChangeShapeType="1"/>
              </p:cNvSpPr>
              <p:nvPr/>
            </p:nvSpPr>
            <p:spPr bwMode="auto">
              <a:xfrm>
                <a:off x="3078" y="350"/>
                <a:ext cx="0" cy="28"/>
              </a:xfrm>
              <a:prstGeom prst="line">
                <a:avLst/>
              </a:prstGeom>
              <a:noFill/>
              <a:ln w="9525">
                <a:solidFill>
                  <a:schemeClr val="hlink"/>
                </a:solidFill>
                <a:round/>
                <a:headEnd/>
                <a:tailEnd/>
              </a:ln>
            </p:spPr>
            <p:txBody>
              <a:bodyPr/>
              <a:lstStyle/>
              <a:p>
                <a:endParaRPr lang="zh-CN" altLang="en-US"/>
              </a:p>
            </p:txBody>
          </p:sp>
          <p:sp>
            <p:nvSpPr>
              <p:cNvPr id="13" name="直接连接符 83023"/>
              <p:cNvSpPr>
                <a:spLocks noChangeShapeType="1"/>
              </p:cNvSpPr>
              <p:nvPr/>
            </p:nvSpPr>
            <p:spPr bwMode="auto">
              <a:xfrm>
                <a:off x="3306" y="450"/>
                <a:ext cx="0" cy="79"/>
              </a:xfrm>
              <a:prstGeom prst="line">
                <a:avLst/>
              </a:prstGeom>
              <a:noFill/>
              <a:ln w="9525">
                <a:solidFill>
                  <a:schemeClr val="hlink"/>
                </a:solidFill>
                <a:round/>
                <a:headEnd/>
                <a:tailEnd/>
              </a:ln>
            </p:spPr>
            <p:txBody>
              <a:bodyPr/>
              <a:lstStyle/>
              <a:p>
                <a:endParaRPr lang="zh-CN" altLang="en-US"/>
              </a:p>
            </p:txBody>
          </p:sp>
          <p:sp>
            <p:nvSpPr>
              <p:cNvPr id="14" name="直接连接符 83024"/>
              <p:cNvSpPr>
                <a:spLocks noChangeShapeType="1"/>
              </p:cNvSpPr>
              <p:nvPr/>
            </p:nvSpPr>
            <p:spPr bwMode="auto">
              <a:xfrm>
                <a:off x="2166" y="114"/>
                <a:ext cx="0" cy="62"/>
              </a:xfrm>
              <a:prstGeom prst="line">
                <a:avLst/>
              </a:prstGeom>
              <a:noFill/>
              <a:ln w="9525">
                <a:solidFill>
                  <a:schemeClr val="hlink"/>
                </a:solidFill>
                <a:round/>
                <a:headEnd/>
                <a:tailEnd/>
              </a:ln>
            </p:spPr>
            <p:txBody>
              <a:bodyPr/>
              <a:lstStyle/>
              <a:p>
                <a:endParaRPr lang="zh-CN" altLang="en-US"/>
              </a:p>
            </p:txBody>
          </p:sp>
          <p:sp>
            <p:nvSpPr>
              <p:cNvPr id="15" name="直接连接符 83025"/>
              <p:cNvSpPr>
                <a:spLocks noChangeShapeType="1"/>
              </p:cNvSpPr>
              <p:nvPr/>
            </p:nvSpPr>
            <p:spPr bwMode="auto">
              <a:xfrm>
                <a:off x="1938" y="111"/>
                <a:ext cx="0" cy="337"/>
              </a:xfrm>
              <a:prstGeom prst="line">
                <a:avLst/>
              </a:prstGeom>
              <a:noFill/>
              <a:ln w="9525">
                <a:solidFill>
                  <a:schemeClr val="hlink"/>
                </a:solidFill>
                <a:round/>
                <a:headEnd/>
                <a:tailEnd/>
              </a:ln>
            </p:spPr>
            <p:txBody>
              <a:bodyPr/>
              <a:lstStyle/>
              <a:p>
                <a:endParaRPr lang="zh-CN" altLang="en-US"/>
              </a:p>
            </p:txBody>
          </p:sp>
          <p:sp>
            <p:nvSpPr>
              <p:cNvPr id="16" name="直接连接符 83026"/>
              <p:cNvSpPr>
                <a:spLocks noChangeShapeType="1"/>
              </p:cNvSpPr>
              <p:nvPr/>
            </p:nvSpPr>
            <p:spPr bwMode="auto">
              <a:xfrm flipH="1">
                <a:off x="1912" y="332"/>
                <a:ext cx="68" cy="0"/>
              </a:xfrm>
              <a:prstGeom prst="line">
                <a:avLst/>
              </a:prstGeom>
              <a:noFill/>
              <a:ln w="9525">
                <a:solidFill>
                  <a:schemeClr val="hlink"/>
                </a:solidFill>
                <a:round/>
                <a:headEnd/>
                <a:tailEnd/>
              </a:ln>
            </p:spPr>
            <p:txBody>
              <a:bodyPr/>
              <a:lstStyle/>
              <a:p>
                <a:endParaRPr lang="zh-CN" altLang="en-US"/>
              </a:p>
            </p:txBody>
          </p:sp>
          <p:sp>
            <p:nvSpPr>
              <p:cNvPr id="17" name="直接连接符 83027"/>
              <p:cNvSpPr>
                <a:spLocks noChangeShapeType="1"/>
              </p:cNvSpPr>
              <p:nvPr/>
            </p:nvSpPr>
            <p:spPr bwMode="auto">
              <a:xfrm>
                <a:off x="1778" y="332"/>
                <a:ext cx="60" cy="0"/>
              </a:xfrm>
              <a:prstGeom prst="line">
                <a:avLst/>
              </a:prstGeom>
              <a:noFill/>
              <a:ln w="9525">
                <a:solidFill>
                  <a:schemeClr val="hlink"/>
                </a:solidFill>
                <a:round/>
                <a:headEnd/>
                <a:tailEnd/>
              </a:ln>
            </p:spPr>
            <p:txBody>
              <a:bodyPr/>
              <a:lstStyle/>
              <a:p>
                <a:endParaRPr lang="zh-CN" altLang="en-US"/>
              </a:p>
            </p:txBody>
          </p:sp>
          <p:sp>
            <p:nvSpPr>
              <p:cNvPr id="18" name="直接连接符 83028"/>
              <p:cNvSpPr>
                <a:spLocks noChangeShapeType="1"/>
              </p:cNvSpPr>
              <p:nvPr/>
            </p:nvSpPr>
            <p:spPr bwMode="auto">
              <a:xfrm flipH="1">
                <a:off x="1578" y="332"/>
                <a:ext cx="82" cy="0"/>
              </a:xfrm>
              <a:prstGeom prst="line">
                <a:avLst/>
              </a:prstGeom>
              <a:noFill/>
              <a:ln w="9525">
                <a:solidFill>
                  <a:schemeClr val="hlink"/>
                </a:solidFill>
                <a:round/>
                <a:headEnd/>
                <a:tailEnd/>
              </a:ln>
            </p:spPr>
            <p:txBody>
              <a:bodyPr/>
              <a:lstStyle/>
              <a:p>
                <a:endParaRPr lang="zh-CN" altLang="en-US"/>
              </a:p>
            </p:txBody>
          </p:sp>
          <p:sp>
            <p:nvSpPr>
              <p:cNvPr id="19" name="直接连接符 83029"/>
              <p:cNvSpPr>
                <a:spLocks noChangeShapeType="1"/>
              </p:cNvSpPr>
              <p:nvPr/>
            </p:nvSpPr>
            <p:spPr bwMode="auto">
              <a:xfrm>
                <a:off x="1208" y="332"/>
                <a:ext cx="348" cy="0"/>
              </a:xfrm>
              <a:prstGeom prst="line">
                <a:avLst/>
              </a:prstGeom>
              <a:noFill/>
              <a:ln w="9525">
                <a:solidFill>
                  <a:schemeClr val="hlink"/>
                </a:solidFill>
                <a:round/>
                <a:headEnd/>
                <a:tailEnd/>
              </a:ln>
            </p:spPr>
            <p:txBody>
              <a:bodyPr/>
              <a:lstStyle/>
              <a:p>
                <a:endParaRPr lang="zh-CN" altLang="en-US"/>
              </a:p>
            </p:txBody>
          </p:sp>
          <p:sp>
            <p:nvSpPr>
              <p:cNvPr id="20" name="直接连接符 83030"/>
              <p:cNvSpPr>
                <a:spLocks noChangeShapeType="1"/>
              </p:cNvSpPr>
              <p:nvPr/>
            </p:nvSpPr>
            <p:spPr bwMode="auto">
              <a:xfrm>
                <a:off x="1480" y="234"/>
                <a:ext cx="0" cy="298"/>
              </a:xfrm>
              <a:prstGeom prst="line">
                <a:avLst/>
              </a:prstGeom>
              <a:noFill/>
              <a:ln w="9525">
                <a:solidFill>
                  <a:schemeClr val="hlink"/>
                </a:solidFill>
                <a:round/>
                <a:headEnd/>
                <a:tailEnd/>
              </a:ln>
            </p:spPr>
            <p:txBody>
              <a:bodyPr/>
              <a:lstStyle/>
              <a:p>
                <a:endParaRPr lang="zh-CN" altLang="en-US"/>
              </a:p>
            </p:txBody>
          </p:sp>
          <p:sp>
            <p:nvSpPr>
              <p:cNvPr id="21" name="直接连接符 83031"/>
              <p:cNvSpPr>
                <a:spLocks noChangeShapeType="1"/>
              </p:cNvSpPr>
              <p:nvPr/>
            </p:nvSpPr>
            <p:spPr bwMode="auto">
              <a:xfrm>
                <a:off x="1254" y="252"/>
                <a:ext cx="0" cy="156"/>
              </a:xfrm>
              <a:prstGeom prst="line">
                <a:avLst/>
              </a:prstGeom>
              <a:noFill/>
              <a:ln w="9525">
                <a:solidFill>
                  <a:schemeClr val="hlink"/>
                </a:solidFill>
                <a:round/>
                <a:headEnd/>
                <a:tailEnd/>
              </a:ln>
            </p:spPr>
            <p:txBody>
              <a:bodyPr/>
              <a:lstStyle/>
              <a:p>
                <a:endParaRPr lang="zh-CN" altLang="en-US"/>
              </a:p>
            </p:txBody>
          </p:sp>
          <p:sp>
            <p:nvSpPr>
              <p:cNvPr id="22" name="直接连接符 83032"/>
              <p:cNvSpPr>
                <a:spLocks noChangeShapeType="1"/>
              </p:cNvSpPr>
              <p:nvPr/>
            </p:nvSpPr>
            <p:spPr bwMode="auto">
              <a:xfrm flipH="1" flipV="1">
                <a:off x="1482" y="109"/>
                <a:ext cx="0" cy="27"/>
              </a:xfrm>
              <a:prstGeom prst="line">
                <a:avLst/>
              </a:prstGeom>
              <a:noFill/>
              <a:ln w="9525">
                <a:solidFill>
                  <a:schemeClr val="hlink"/>
                </a:solidFill>
                <a:round/>
                <a:headEnd/>
                <a:tailEnd/>
              </a:ln>
            </p:spPr>
            <p:txBody>
              <a:bodyPr/>
              <a:lstStyle/>
              <a:p>
                <a:endParaRPr lang="zh-CN" altLang="en-US"/>
              </a:p>
            </p:txBody>
          </p:sp>
          <p:sp>
            <p:nvSpPr>
              <p:cNvPr id="23" name="直接连接符 83033"/>
              <p:cNvSpPr>
                <a:spLocks noChangeShapeType="1"/>
              </p:cNvSpPr>
              <p:nvPr/>
            </p:nvSpPr>
            <p:spPr bwMode="auto">
              <a:xfrm>
                <a:off x="1710" y="180"/>
                <a:ext cx="0" cy="96"/>
              </a:xfrm>
              <a:prstGeom prst="line">
                <a:avLst/>
              </a:prstGeom>
              <a:noFill/>
              <a:ln w="9525">
                <a:solidFill>
                  <a:schemeClr val="hlink"/>
                </a:solidFill>
                <a:round/>
                <a:headEnd/>
                <a:tailEnd/>
              </a:ln>
            </p:spPr>
            <p:txBody>
              <a:bodyPr/>
              <a:lstStyle/>
              <a:p>
                <a:endParaRPr lang="zh-CN" altLang="en-US"/>
              </a:p>
            </p:txBody>
          </p:sp>
          <p:sp>
            <p:nvSpPr>
              <p:cNvPr id="24" name="直接连接符 83034"/>
              <p:cNvSpPr>
                <a:spLocks noChangeShapeType="1"/>
              </p:cNvSpPr>
              <p:nvPr/>
            </p:nvSpPr>
            <p:spPr bwMode="auto">
              <a:xfrm flipV="1">
                <a:off x="1710" y="111"/>
                <a:ext cx="0" cy="22"/>
              </a:xfrm>
              <a:prstGeom prst="line">
                <a:avLst/>
              </a:prstGeom>
              <a:noFill/>
              <a:ln w="9525">
                <a:solidFill>
                  <a:schemeClr val="hlink"/>
                </a:solidFill>
                <a:round/>
                <a:headEnd/>
                <a:tailEnd/>
              </a:ln>
            </p:spPr>
            <p:txBody>
              <a:bodyPr/>
              <a:lstStyle/>
              <a:p>
                <a:endParaRPr lang="zh-CN" altLang="en-US"/>
              </a:p>
            </p:txBody>
          </p:sp>
        </p:grpSp>
      </p:grpSp>
      <p:sp>
        <p:nvSpPr>
          <p:cNvPr id="92" name="矩形 83035"/>
          <p:cNvSpPr>
            <a:spLocks noChangeArrowheads="1"/>
          </p:cNvSpPr>
          <p:nvPr/>
        </p:nvSpPr>
        <p:spPr bwMode="auto">
          <a:xfrm>
            <a:off x="0" y="0"/>
            <a:ext cx="608013" cy="4876800"/>
          </a:xfrm>
          <a:prstGeom prst="rect">
            <a:avLst/>
          </a:prstGeom>
          <a:solidFill>
            <a:schemeClr val="accent1"/>
          </a:solidFill>
          <a:ln>
            <a:noFill/>
          </a:ln>
        </p:spPr>
        <p:txBody>
          <a:bodyPr wrap="none" anchor="ct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algn="ctr" eaLnBrk="1" hangingPunct="1">
              <a:defRPr/>
            </a:pPr>
            <a:endParaRPr lang="zh-TW" altLang="en-US" sz="2400" b="0">
              <a:solidFill>
                <a:schemeClr val="tx1"/>
              </a:solidFill>
              <a:latin typeface="Times New Roman" panose="02020603050405020304" pitchFamily="18" charset="0"/>
            </a:endParaRPr>
          </a:p>
        </p:txBody>
      </p:sp>
      <p:pic>
        <p:nvPicPr>
          <p:cNvPr id="93" name="图片 83036" descr="ai logo"/>
          <p:cNvPicPr>
            <a:picLocks noChangeAspect="1" noChangeArrowheads="1"/>
          </p:cNvPicPr>
          <p:nvPr/>
        </p:nvPicPr>
        <p:blipFill>
          <a:blip r:embed="rId2" cstate="print"/>
          <a:srcRect/>
          <a:stretch>
            <a:fillRect/>
          </a:stretch>
        </p:blipFill>
        <p:spPr bwMode="auto">
          <a:xfrm>
            <a:off x="5334000" y="3505200"/>
            <a:ext cx="3810000" cy="3032125"/>
          </a:xfrm>
          <a:prstGeom prst="rect">
            <a:avLst/>
          </a:prstGeom>
          <a:noFill/>
          <a:ln w="9525">
            <a:noFill/>
            <a:miter lim="800000"/>
            <a:headEnd/>
            <a:tailEnd/>
          </a:ln>
        </p:spPr>
      </p:pic>
      <p:sp>
        <p:nvSpPr>
          <p:cNvPr id="94" name="矩形 83037"/>
          <p:cNvSpPr>
            <a:spLocks noChangeArrowheads="1"/>
          </p:cNvSpPr>
          <p:nvPr/>
        </p:nvSpPr>
        <p:spPr bwMode="auto">
          <a:xfrm>
            <a:off x="76200" y="762000"/>
            <a:ext cx="8991600" cy="838200"/>
          </a:xfrm>
          <a:prstGeom prst="rect">
            <a:avLst/>
          </a:prstGeom>
          <a:noFill/>
          <a:ln w="57150">
            <a:solidFill>
              <a:schemeClr val="hlink"/>
            </a:solidFill>
            <a:miter lim="800000"/>
            <a:headEnd/>
            <a:tailEnd/>
          </a:ln>
        </p:spPr>
        <p:txBody>
          <a:bodyPr wrap="none" anchor="ct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algn="ctr" eaLnBrk="1" hangingPunct="1">
              <a:defRPr/>
            </a:pPr>
            <a:endParaRPr lang="zh-CN" altLang="zh-CN" sz="2400" b="0">
              <a:solidFill>
                <a:schemeClr val="tx1"/>
              </a:solidFill>
              <a:latin typeface="Arial" panose="020B0604020202020204" pitchFamily="34" charset="0"/>
              <a:ea typeface="宋体" panose="02010600030101010101" pitchFamily="2" charset="-122"/>
            </a:endParaRPr>
          </a:p>
        </p:txBody>
      </p:sp>
      <p:grpSp>
        <p:nvGrpSpPr>
          <p:cNvPr id="95" name="组合 83038"/>
          <p:cNvGrpSpPr>
            <a:grpSpLocks/>
          </p:cNvGrpSpPr>
          <p:nvPr/>
        </p:nvGrpSpPr>
        <p:grpSpPr bwMode="auto">
          <a:xfrm>
            <a:off x="304800" y="0"/>
            <a:ext cx="3276600" cy="2133600"/>
            <a:chOff x="336" y="0"/>
            <a:chExt cx="2064" cy="1344"/>
          </a:xfrm>
        </p:grpSpPr>
        <p:sp>
          <p:nvSpPr>
            <p:cNvPr id="96" name="矩形 83039"/>
            <p:cNvSpPr>
              <a:spLocks noChangeArrowheads="1"/>
            </p:cNvSpPr>
            <p:nvPr/>
          </p:nvSpPr>
          <p:spPr bwMode="auto">
            <a:xfrm>
              <a:off x="1008" y="672"/>
              <a:ext cx="336" cy="336"/>
            </a:xfrm>
            <a:prstGeom prst="rect">
              <a:avLst/>
            </a:prstGeom>
            <a:no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sp>
          <p:nvSpPr>
            <p:cNvPr id="97" name="矩形 83040"/>
            <p:cNvSpPr>
              <a:spLocks noChangeArrowheads="1"/>
            </p:cNvSpPr>
            <p:nvPr/>
          </p:nvSpPr>
          <p:spPr bwMode="auto">
            <a:xfrm>
              <a:off x="1344" y="1008"/>
              <a:ext cx="336" cy="336"/>
            </a:xfrm>
            <a:prstGeom prst="rect">
              <a:avLst/>
            </a:prstGeom>
            <a:no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sp>
          <p:nvSpPr>
            <p:cNvPr id="98" name="矩形 83041"/>
            <p:cNvSpPr>
              <a:spLocks noChangeArrowheads="1"/>
            </p:cNvSpPr>
            <p:nvPr/>
          </p:nvSpPr>
          <p:spPr bwMode="auto">
            <a:xfrm>
              <a:off x="1728" y="336"/>
              <a:ext cx="336" cy="336"/>
            </a:xfrm>
            <a:prstGeom prst="rect">
              <a:avLst/>
            </a:prstGeom>
            <a:no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sp>
          <p:nvSpPr>
            <p:cNvPr id="99" name="矩形 83042"/>
            <p:cNvSpPr>
              <a:spLocks noChangeArrowheads="1"/>
            </p:cNvSpPr>
            <p:nvPr/>
          </p:nvSpPr>
          <p:spPr bwMode="auto">
            <a:xfrm>
              <a:off x="2064" y="672"/>
              <a:ext cx="336" cy="336"/>
            </a:xfrm>
            <a:prstGeom prst="rect">
              <a:avLst/>
            </a:prstGeom>
            <a:no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sp>
          <p:nvSpPr>
            <p:cNvPr id="100" name="矩形 83043"/>
            <p:cNvSpPr>
              <a:spLocks noChangeArrowheads="1"/>
            </p:cNvSpPr>
            <p:nvPr/>
          </p:nvSpPr>
          <p:spPr bwMode="auto">
            <a:xfrm>
              <a:off x="672" y="336"/>
              <a:ext cx="336" cy="336"/>
            </a:xfrm>
            <a:prstGeom prst="rect">
              <a:avLst/>
            </a:prstGeom>
            <a:no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sp>
          <p:nvSpPr>
            <p:cNvPr id="101" name="矩形 83044"/>
            <p:cNvSpPr>
              <a:spLocks noChangeArrowheads="1"/>
            </p:cNvSpPr>
            <p:nvPr/>
          </p:nvSpPr>
          <p:spPr bwMode="auto">
            <a:xfrm>
              <a:off x="336" y="0"/>
              <a:ext cx="336" cy="336"/>
            </a:xfrm>
            <a:prstGeom prst="rect">
              <a:avLst/>
            </a:prstGeom>
            <a:no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grpSp>
      <p:sp>
        <p:nvSpPr>
          <p:cNvPr id="102" name="矩形 83045"/>
          <p:cNvSpPr>
            <a:spLocks noChangeArrowheads="1"/>
          </p:cNvSpPr>
          <p:nvPr/>
        </p:nvSpPr>
        <p:spPr bwMode="auto">
          <a:xfrm>
            <a:off x="1371600" y="1066800"/>
            <a:ext cx="533400" cy="533400"/>
          </a:xfrm>
          <a:prstGeom prst="rect">
            <a:avLst/>
          </a:prstGeom>
          <a:solidFill>
            <a:schemeClr val="accent2"/>
          </a:solid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sp>
        <p:nvSpPr>
          <p:cNvPr id="103" name="矩形 83046"/>
          <p:cNvSpPr>
            <a:spLocks noChangeArrowheads="1"/>
          </p:cNvSpPr>
          <p:nvPr/>
        </p:nvSpPr>
        <p:spPr bwMode="auto">
          <a:xfrm>
            <a:off x="1905000" y="1600200"/>
            <a:ext cx="533400" cy="533400"/>
          </a:xfrm>
          <a:prstGeom prst="rect">
            <a:avLst/>
          </a:prstGeom>
          <a:solidFill>
            <a:schemeClr val="accent1"/>
          </a:solid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sp>
        <p:nvSpPr>
          <p:cNvPr id="104" name="矩形 83047"/>
          <p:cNvSpPr>
            <a:spLocks noChangeArrowheads="1"/>
          </p:cNvSpPr>
          <p:nvPr/>
        </p:nvSpPr>
        <p:spPr bwMode="auto">
          <a:xfrm>
            <a:off x="2514600" y="533400"/>
            <a:ext cx="533400" cy="533400"/>
          </a:xfrm>
          <a:prstGeom prst="rect">
            <a:avLst/>
          </a:prstGeom>
          <a:solidFill>
            <a:schemeClr val="accent1"/>
          </a:solid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sp>
        <p:nvSpPr>
          <p:cNvPr id="105" name="矩形 83048"/>
          <p:cNvSpPr>
            <a:spLocks noChangeArrowheads="1"/>
          </p:cNvSpPr>
          <p:nvPr/>
        </p:nvSpPr>
        <p:spPr bwMode="auto">
          <a:xfrm>
            <a:off x="3068638" y="1066800"/>
            <a:ext cx="588962" cy="609600"/>
          </a:xfrm>
          <a:prstGeom prst="rect">
            <a:avLst/>
          </a:prstGeom>
          <a:solidFill>
            <a:schemeClr val="bg2"/>
          </a:solid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sp>
        <p:nvSpPr>
          <p:cNvPr id="106" name="矩形 83049"/>
          <p:cNvSpPr>
            <a:spLocks noChangeArrowheads="1"/>
          </p:cNvSpPr>
          <p:nvPr/>
        </p:nvSpPr>
        <p:spPr bwMode="auto">
          <a:xfrm>
            <a:off x="838200" y="533400"/>
            <a:ext cx="533400" cy="533400"/>
          </a:xfrm>
          <a:prstGeom prst="rect">
            <a:avLst/>
          </a:prstGeom>
          <a:solidFill>
            <a:schemeClr val="tx2"/>
          </a:solid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sp>
        <p:nvSpPr>
          <p:cNvPr id="107" name="矩形 83050"/>
          <p:cNvSpPr>
            <a:spLocks noChangeArrowheads="1"/>
          </p:cNvSpPr>
          <p:nvPr/>
        </p:nvSpPr>
        <p:spPr bwMode="auto">
          <a:xfrm>
            <a:off x="304800" y="0"/>
            <a:ext cx="533400" cy="533400"/>
          </a:xfrm>
          <a:prstGeom prst="rect">
            <a:avLst/>
          </a:prstGeom>
          <a:solidFill>
            <a:schemeClr val="bg2"/>
          </a:solid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grpSp>
        <p:nvGrpSpPr>
          <p:cNvPr id="108" name="组合 83051"/>
          <p:cNvGrpSpPr>
            <a:grpSpLocks/>
          </p:cNvGrpSpPr>
          <p:nvPr/>
        </p:nvGrpSpPr>
        <p:grpSpPr bwMode="auto">
          <a:xfrm>
            <a:off x="3048000" y="3352800"/>
            <a:ext cx="3276600" cy="211138"/>
            <a:chOff x="1824" y="2640"/>
            <a:chExt cx="2064" cy="133"/>
          </a:xfrm>
        </p:grpSpPr>
        <p:sp>
          <p:nvSpPr>
            <p:cNvPr id="109" name="直接连接符 83052"/>
            <p:cNvSpPr>
              <a:spLocks noChangeShapeType="1"/>
            </p:cNvSpPr>
            <p:nvPr/>
          </p:nvSpPr>
          <p:spPr bwMode="auto">
            <a:xfrm>
              <a:off x="1824" y="2711"/>
              <a:ext cx="2064" cy="0"/>
            </a:xfrm>
            <a:prstGeom prst="line">
              <a:avLst/>
            </a:prstGeom>
            <a:noFill/>
            <a:ln w="38100">
              <a:solidFill>
                <a:schemeClr val="hlink"/>
              </a:solidFill>
              <a:round/>
              <a:headEnd/>
              <a:tailEnd/>
            </a:ln>
          </p:spPr>
          <p:txBody>
            <a:bodyPr/>
            <a:lstStyle/>
            <a:p>
              <a:endParaRPr lang="zh-CN" altLang="en-US"/>
            </a:p>
          </p:txBody>
        </p:sp>
        <p:sp>
          <p:nvSpPr>
            <p:cNvPr id="110" name="矩形 83053"/>
            <p:cNvSpPr>
              <a:spLocks noChangeArrowheads="1"/>
            </p:cNvSpPr>
            <p:nvPr/>
          </p:nvSpPr>
          <p:spPr bwMode="auto">
            <a:xfrm>
              <a:off x="2592" y="2640"/>
              <a:ext cx="133" cy="133"/>
            </a:xfrm>
            <a:prstGeom prst="rect">
              <a:avLst/>
            </a:prstGeom>
            <a:solidFill>
              <a:schemeClr val="accent2"/>
            </a:solidFill>
            <a:ln w="28575">
              <a:solidFill>
                <a:schemeClr val="hlink"/>
              </a:solidFill>
              <a:miter lim="800000"/>
              <a:headEnd/>
              <a:tailEnd/>
            </a:ln>
          </p:spPr>
          <p:txBody>
            <a:bodyPr wrap="none" anchor="ct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algn="ctr" eaLnBrk="1" hangingPunct="1">
                <a:defRPr/>
              </a:pPr>
              <a:endParaRPr lang="zh-CN" altLang="zh-CN" sz="2400" b="0">
                <a:solidFill>
                  <a:schemeClr val="tx1"/>
                </a:solidFill>
                <a:latin typeface="Arial" panose="020B0604020202020204" pitchFamily="34" charset="0"/>
                <a:ea typeface="宋体" panose="02010600030101010101" pitchFamily="2" charset="-122"/>
              </a:endParaRPr>
            </a:p>
          </p:txBody>
        </p:sp>
        <p:sp>
          <p:nvSpPr>
            <p:cNvPr id="111" name="矩形 83054"/>
            <p:cNvSpPr>
              <a:spLocks noChangeArrowheads="1"/>
            </p:cNvSpPr>
            <p:nvPr/>
          </p:nvSpPr>
          <p:spPr bwMode="auto">
            <a:xfrm>
              <a:off x="2784" y="2640"/>
              <a:ext cx="133" cy="133"/>
            </a:xfrm>
            <a:prstGeom prst="rect">
              <a:avLst/>
            </a:prstGeom>
            <a:solidFill>
              <a:schemeClr val="bg2"/>
            </a:solidFill>
            <a:ln w="28575">
              <a:solidFill>
                <a:schemeClr val="hlink"/>
              </a:solidFill>
              <a:miter lim="800000"/>
              <a:headEnd/>
              <a:tailEnd/>
            </a:ln>
          </p:spPr>
          <p:txBody>
            <a:bodyPr wrap="none" anchor="ct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algn="ctr" eaLnBrk="1" hangingPunct="1">
                <a:defRPr/>
              </a:pPr>
              <a:endParaRPr lang="zh-CN" altLang="zh-CN" sz="2400" b="0">
                <a:solidFill>
                  <a:schemeClr val="tx1"/>
                </a:solidFill>
                <a:latin typeface="Arial" panose="020B0604020202020204" pitchFamily="34" charset="0"/>
                <a:ea typeface="宋体" panose="02010600030101010101" pitchFamily="2" charset="-122"/>
              </a:endParaRPr>
            </a:p>
          </p:txBody>
        </p:sp>
        <p:sp>
          <p:nvSpPr>
            <p:cNvPr id="112" name="矩形 83055"/>
            <p:cNvSpPr>
              <a:spLocks noChangeArrowheads="1"/>
            </p:cNvSpPr>
            <p:nvPr/>
          </p:nvSpPr>
          <p:spPr bwMode="auto">
            <a:xfrm>
              <a:off x="2976" y="2640"/>
              <a:ext cx="133" cy="133"/>
            </a:xfrm>
            <a:prstGeom prst="rect">
              <a:avLst/>
            </a:prstGeom>
            <a:solidFill>
              <a:schemeClr val="accent1"/>
            </a:solidFill>
            <a:ln w="28575">
              <a:solidFill>
                <a:schemeClr val="hlink"/>
              </a:solidFill>
              <a:miter lim="800000"/>
              <a:headEnd/>
              <a:tailEnd/>
            </a:ln>
          </p:spPr>
          <p:txBody>
            <a:bodyPr wrap="none" anchor="ct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algn="ctr" eaLnBrk="1" hangingPunct="1">
                <a:defRPr/>
              </a:pPr>
              <a:endParaRPr lang="zh-CN" altLang="zh-CN" sz="2400" b="0">
                <a:solidFill>
                  <a:schemeClr val="tx1"/>
                </a:solidFill>
                <a:latin typeface="Arial" panose="020B0604020202020204" pitchFamily="34" charset="0"/>
                <a:ea typeface="宋体" panose="02010600030101010101" pitchFamily="2" charset="-122"/>
              </a:endParaRPr>
            </a:p>
          </p:txBody>
        </p:sp>
      </p:grpSp>
      <p:pic>
        <p:nvPicPr>
          <p:cNvPr id="113" name="图片 83056" descr="earth"/>
          <p:cNvPicPr>
            <a:picLocks noChangeAspect="1" noChangeArrowheads="1"/>
          </p:cNvPicPr>
          <p:nvPr/>
        </p:nvPicPr>
        <p:blipFill>
          <a:blip r:embed="rId3" cstate="print">
            <a:clrChange>
              <a:clrFrom>
                <a:srgbClr val="000000"/>
              </a:clrFrom>
              <a:clrTo>
                <a:srgbClr val="000000">
                  <a:alpha val="0"/>
                </a:srgbClr>
              </a:clrTo>
            </a:clrChange>
          </a:blip>
          <a:srcRect/>
          <a:stretch>
            <a:fillRect/>
          </a:stretch>
        </p:blipFill>
        <p:spPr bwMode="auto">
          <a:xfrm>
            <a:off x="7772400" y="609600"/>
            <a:ext cx="914400" cy="854075"/>
          </a:xfrm>
          <a:prstGeom prst="rect">
            <a:avLst/>
          </a:prstGeom>
          <a:noFill/>
          <a:ln w="9525">
            <a:noFill/>
            <a:miter lim="800000"/>
            <a:headEnd/>
            <a:tailEnd/>
          </a:ln>
        </p:spPr>
      </p:pic>
      <p:sp>
        <p:nvSpPr>
          <p:cNvPr id="114" name="矩形 83057"/>
          <p:cNvSpPr>
            <a:spLocks noChangeArrowheads="1"/>
          </p:cNvSpPr>
          <p:nvPr userDrawn="1"/>
        </p:nvSpPr>
        <p:spPr bwMode="auto">
          <a:xfrm>
            <a:off x="0" y="762000"/>
            <a:ext cx="9144000" cy="838200"/>
          </a:xfrm>
          <a:prstGeom prst="rect">
            <a:avLst/>
          </a:prstGeom>
          <a:noFill/>
          <a:ln w="57150">
            <a:solidFill>
              <a:schemeClr val="hlink"/>
            </a:solidFill>
            <a:miter lim="800000"/>
            <a:headEnd/>
            <a:tailEnd/>
          </a:ln>
        </p:spPr>
        <p:txBody>
          <a:bodyPr wrap="none" anchor="ct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algn="ctr" eaLnBrk="1" hangingPunct="1">
              <a:defRPr/>
            </a:pPr>
            <a:endParaRPr lang="zh-CN" altLang="zh-CN" sz="2400" b="0">
              <a:solidFill>
                <a:schemeClr val="tx1"/>
              </a:solidFill>
              <a:latin typeface="Arial" panose="020B0604020202020204" pitchFamily="34" charset="0"/>
              <a:ea typeface="宋体" panose="02010600030101010101" pitchFamily="2" charset="-122"/>
            </a:endParaRPr>
          </a:p>
        </p:txBody>
      </p:sp>
      <p:grpSp>
        <p:nvGrpSpPr>
          <p:cNvPr id="115" name="组合 83058"/>
          <p:cNvGrpSpPr>
            <a:grpSpLocks/>
          </p:cNvGrpSpPr>
          <p:nvPr userDrawn="1"/>
        </p:nvGrpSpPr>
        <p:grpSpPr bwMode="auto">
          <a:xfrm>
            <a:off x="304800" y="0"/>
            <a:ext cx="3276600" cy="2133600"/>
            <a:chOff x="336" y="0"/>
            <a:chExt cx="2064" cy="1344"/>
          </a:xfrm>
        </p:grpSpPr>
        <p:sp>
          <p:nvSpPr>
            <p:cNvPr id="116" name="矩形 83059"/>
            <p:cNvSpPr>
              <a:spLocks noChangeArrowheads="1"/>
            </p:cNvSpPr>
            <p:nvPr/>
          </p:nvSpPr>
          <p:spPr bwMode="auto">
            <a:xfrm>
              <a:off x="1008" y="672"/>
              <a:ext cx="336" cy="336"/>
            </a:xfrm>
            <a:prstGeom prst="rect">
              <a:avLst/>
            </a:prstGeom>
            <a:no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sp>
          <p:nvSpPr>
            <p:cNvPr id="117" name="矩形 83060"/>
            <p:cNvSpPr>
              <a:spLocks noChangeArrowheads="1"/>
            </p:cNvSpPr>
            <p:nvPr/>
          </p:nvSpPr>
          <p:spPr bwMode="auto">
            <a:xfrm>
              <a:off x="1344" y="1008"/>
              <a:ext cx="336" cy="336"/>
            </a:xfrm>
            <a:prstGeom prst="rect">
              <a:avLst/>
            </a:prstGeom>
            <a:no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sp>
          <p:nvSpPr>
            <p:cNvPr id="118" name="矩形 83061"/>
            <p:cNvSpPr>
              <a:spLocks noChangeArrowheads="1"/>
            </p:cNvSpPr>
            <p:nvPr/>
          </p:nvSpPr>
          <p:spPr bwMode="auto">
            <a:xfrm>
              <a:off x="1728" y="336"/>
              <a:ext cx="336" cy="336"/>
            </a:xfrm>
            <a:prstGeom prst="rect">
              <a:avLst/>
            </a:prstGeom>
            <a:no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sp>
          <p:nvSpPr>
            <p:cNvPr id="119" name="矩形 83062"/>
            <p:cNvSpPr>
              <a:spLocks noChangeArrowheads="1"/>
            </p:cNvSpPr>
            <p:nvPr/>
          </p:nvSpPr>
          <p:spPr bwMode="auto">
            <a:xfrm>
              <a:off x="2064" y="672"/>
              <a:ext cx="336" cy="336"/>
            </a:xfrm>
            <a:prstGeom prst="rect">
              <a:avLst/>
            </a:prstGeom>
            <a:no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sp>
          <p:nvSpPr>
            <p:cNvPr id="120" name="矩形 83063"/>
            <p:cNvSpPr>
              <a:spLocks noChangeArrowheads="1"/>
            </p:cNvSpPr>
            <p:nvPr/>
          </p:nvSpPr>
          <p:spPr bwMode="auto">
            <a:xfrm>
              <a:off x="672" y="336"/>
              <a:ext cx="336" cy="336"/>
            </a:xfrm>
            <a:prstGeom prst="rect">
              <a:avLst/>
            </a:prstGeom>
            <a:no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sp>
          <p:nvSpPr>
            <p:cNvPr id="121" name="矩形 83064"/>
            <p:cNvSpPr>
              <a:spLocks noChangeArrowheads="1"/>
            </p:cNvSpPr>
            <p:nvPr/>
          </p:nvSpPr>
          <p:spPr bwMode="auto">
            <a:xfrm>
              <a:off x="336" y="0"/>
              <a:ext cx="336" cy="336"/>
            </a:xfrm>
            <a:prstGeom prst="rect">
              <a:avLst/>
            </a:prstGeom>
            <a:no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grpSp>
      <p:sp>
        <p:nvSpPr>
          <p:cNvPr id="122" name="矩形 83065"/>
          <p:cNvSpPr>
            <a:spLocks noChangeArrowheads="1"/>
          </p:cNvSpPr>
          <p:nvPr userDrawn="1"/>
        </p:nvSpPr>
        <p:spPr bwMode="auto">
          <a:xfrm>
            <a:off x="1371600" y="1066800"/>
            <a:ext cx="533400" cy="533400"/>
          </a:xfrm>
          <a:prstGeom prst="rect">
            <a:avLst/>
          </a:prstGeom>
          <a:solidFill>
            <a:schemeClr val="accent2"/>
          </a:solid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sp>
        <p:nvSpPr>
          <p:cNvPr id="123" name="矩形 83066"/>
          <p:cNvSpPr>
            <a:spLocks noChangeArrowheads="1"/>
          </p:cNvSpPr>
          <p:nvPr userDrawn="1"/>
        </p:nvSpPr>
        <p:spPr bwMode="auto">
          <a:xfrm>
            <a:off x="1905000" y="1600200"/>
            <a:ext cx="533400" cy="533400"/>
          </a:xfrm>
          <a:prstGeom prst="rect">
            <a:avLst/>
          </a:prstGeom>
          <a:solidFill>
            <a:schemeClr val="accent1"/>
          </a:solid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sp>
        <p:nvSpPr>
          <p:cNvPr id="124" name="矩形 83067"/>
          <p:cNvSpPr>
            <a:spLocks noChangeArrowheads="1"/>
          </p:cNvSpPr>
          <p:nvPr userDrawn="1"/>
        </p:nvSpPr>
        <p:spPr bwMode="auto">
          <a:xfrm>
            <a:off x="2514600" y="533400"/>
            <a:ext cx="533400" cy="533400"/>
          </a:xfrm>
          <a:prstGeom prst="rect">
            <a:avLst/>
          </a:prstGeom>
          <a:solidFill>
            <a:schemeClr val="accent1"/>
          </a:solid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sp>
        <p:nvSpPr>
          <p:cNvPr id="125" name="矩形 83068"/>
          <p:cNvSpPr>
            <a:spLocks noChangeArrowheads="1"/>
          </p:cNvSpPr>
          <p:nvPr userDrawn="1"/>
        </p:nvSpPr>
        <p:spPr bwMode="auto">
          <a:xfrm>
            <a:off x="3068638" y="1066800"/>
            <a:ext cx="588962" cy="609600"/>
          </a:xfrm>
          <a:prstGeom prst="rect">
            <a:avLst/>
          </a:prstGeom>
          <a:solidFill>
            <a:schemeClr val="bg2"/>
          </a:solid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sp>
        <p:nvSpPr>
          <p:cNvPr id="126" name="矩形 83069"/>
          <p:cNvSpPr>
            <a:spLocks noChangeArrowheads="1"/>
          </p:cNvSpPr>
          <p:nvPr userDrawn="1"/>
        </p:nvSpPr>
        <p:spPr bwMode="auto">
          <a:xfrm>
            <a:off x="838200" y="533400"/>
            <a:ext cx="533400" cy="533400"/>
          </a:xfrm>
          <a:prstGeom prst="rect">
            <a:avLst/>
          </a:prstGeom>
          <a:solidFill>
            <a:schemeClr val="tx2"/>
          </a:solid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sp>
        <p:nvSpPr>
          <p:cNvPr id="127" name="矩形 83070"/>
          <p:cNvSpPr>
            <a:spLocks noChangeArrowheads="1"/>
          </p:cNvSpPr>
          <p:nvPr userDrawn="1"/>
        </p:nvSpPr>
        <p:spPr bwMode="auto">
          <a:xfrm>
            <a:off x="304800" y="0"/>
            <a:ext cx="533400" cy="533400"/>
          </a:xfrm>
          <a:prstGeom prst="rect">
            <a:avLst/>
          </a:prstGeom>
          <a:solidFill>
            <a:schemeClr val="bg2"/>
          </a:solid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grpSp>
        <p:nvGrpSpPr>
          <p:cNvPr id="128" name="组合 83071"/>
          <p:cNvGrpSpPr>
            <a:grpSpLocks/>
          </p:cNvGrpSpPr>
          <p:nvPr userDrawn="1"/>
        </p:nvGrpSpPr>
        <p:grpSpPr bwMode="auto">
          <a:xfrm>
            <a:off x="3048000" y="3352800"/>
            <a:ext cx="3276600" cy="211138"/>
            <a:chOff x="1824" y="2640"/>
            <a:chExt cx="2064" cy="133"/>
          </a:xfrm>
        </p:grpSpPr>
        <p:sp>
          <p:nvSpPr>
            <p:cNvPr id="129" name="直接连接符 83072"/>
            <p:cNvSpPr>
              <a:spLocks noChangeShapeType="1"/>
            </p:cNvSpPr>
            <p:nvPr/>
          </p:nvSpPr>
          <p:spPr bwMode="auto">
            <a:xfrm>
              <a:off x="1824" y="2711"/>
              <a:ext cx="2064" cy="0"/>
            </a:xfrm>
            <a:prstGeom prst="line">
              <a:avLst/>
            </a:prstGeom>
            <a:noFill/>
            <a:ln w="38100">
              <a:solidFill>
                <a:schemeClr val="hlink"/>
              </a:solidFill>
              <a:round/>
              <a:headEnd/>
              <a:tailEnd/>
            </a:ln>
          </p:spPr>
          <p:txBody>
            <a:bodyPr/>
            <a:lstStyle/>
            <a:p>
              <a:endParaRPr lang="zh-CN" altLang="en-US"/>
            </a:p>
          </p:txBody>
        </p:sp>
        <p:sp>
          <p:nvSpPr>
            <p:cNvPr id="130" name="矩形 83073"/>
            <p:cNvSpPr>
              <a:spLocks noChangeArrowheads="1"/>
            </p:cNvSpPr>
            <p:nvPr/>
          </p:nvSpPr>
          <p:spPr bwMode="auto">
            <a:xfrm>
              <a:off x="2592" y="2640"/>
              <a:ext cx="133" cy="133"/>
            </a:xfrm>
            <a:prstGeom prst="rect">
              <a:avLst/>
            </a:prstGeom>
            <a:solidFill>
              <a:schemeClr val="accent2"/>
            </a:solidFill>
            <a:ln w="28575">
              <a:solidFill>
                <a:schemeClr val="hlink"/>
              </a:solidFill>
              <a:miter lim="800000"/>
              <a:headEnd/>
              <a:tailEnd/>
            </a:ln>
          </p:spPr>
          <p:txBody>
            <a:bodyPr wrap="none" anchor="ct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algn="ctr" eaLnBrk="1" hangingPunct="1">
                <a:defRPr/>
              </a:pPr>
              <a:endParaRPr lang="zh-CN" altLang="zh-CN" sz="2400" b="0">
                <a:solidFill>
                  <a:schemeClr val="tx1"/>
                </a:solidFill>
                <a:latin typeface="Arial" panose="020B0604020202020204" pitchFamily="34" charset="0"/>
                <a:ea typeface="宋体" panose="02010600030101010101" pitchFamily="2" charset="-122"/>
              </a:endParaRPr>
            </a:p>
          </p:txBody>
        </p:sp>
        <p:sp>
          <p:nvSpPr>
            <p:cNvPr id="131" name="矩形 83074"/>
            <p:cNvSpPr>
              <a:spLocks noChangeArrowheads="1"/>
            </p:cNvSpPr>
            <p:nvPr/>
          </p:nvSpPr>
          <p:spPr bwMode="auto">
            <a:xfrm>
              <a:off x="2784" y="2640"/>
              <a:ext cx="133" cy="133"/>
            </a:xfrm>
            <a:prstGeom prst="rect">
              <a:avLst/>
            </a:prstGeom>
            <a:solidFill>
              <a:schemeClr val="bg2"/>
            </a:solidFill>
            <a:ln w="28575">
              <a:solidFill>
                <a:schemeClr val="hlink"/>
              </a:solidFill>
              <a:miter lim="800000"/>
              <a:headEnd/>
              <a:tailEnd/>
            </a:ln>
          </p:spPr>
          <p:txBody>
            <a:bodyPr wrap="none" anchor="ct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algn="ctr" eaLnBrk="1" hangingPunct="1">
                <a:defRPr/>
              </a:pPr>
              <a:endParaRPr lang="zh-CN" altLang="zh-CN" sz="2400" b="0">
                <a:solidFill>
                  <a:schemeClr val="tx1"/>
                </a:solidFill>
                <a:latin typeface="Arial" panose="020B0604020202020204" pitchFamily="34" charset="0"/>
                <a:ea typeface="宋体" panose="02010600030101010101" pitchFamily="2" charset="-122"/>
              </a:endParaRPr>
            </a:p>
          </p:txBody>
        </p:sp>
        <p:sp>
          <p:nvSpPr>
            <p:cNvPr id="132" name="矩形 83075"/>
            <p:cNvSpPr>
              <a:spLocks noChangeArrowheads="1"/>
            </p:cNvSpPr>
            <p:nvPr/>
          </p:nvSpPr>
          <p:spPr bwMode="auto">
            <a:xfrm>
              <a:off x="2976" y="2640"/>
              <a:ext cx="133" cy="133"/>
            </a:xfrm>
            <a:prstGeom prst="rect">
              <a:avLst/>
            </a:prstGeom>
            <a:solidFill>
              <a:schemeClr val="accent1"/>
            </a:solidFill>
            <a:ln w="28575">
              <a:solidFill>
                <a:schemeClr val="hlink"/>
              </a:solidFill>
              <a:miter lim="800000"/>
              <a:headEnd/>
              <a:tailEnd/>
            </a:ln>
          </p:spPr>
          <p:txBody>
            <a:bodyPr wrap="none" anchor="ct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algn="ctr" eaLnBrk="1" hangingPunct="1">
                <a:defRPr/>
              </a:pPr>
              <a:endParaRPr lang="zh-CN" altLang="zh-CN" sz="2400" b="0">
                <a:solidFill>
                  <a:schemeClr val="tx1"/>
                </a:solidFill>
                <a:latin typeface="Arial" panose="020B0604020202020204" pitchFamily="34" charset="0"/>
                <a:ea typeface="宋体" panose="02010600030101010101" pitchFamily="2" charset="-122"/>
              </a:endParaRPr>
            </a:p>
          </p:txBody>
        </p:sp>
      </p:grpSp>
    </p:spTree>
  </p:cSld>
  <p:clrMapOvr>
    <a:masterClrMapping/>
  </p:clrMapOvr>
  <p:transition>
    <p:random/>
  </p:transition>
  <p:hf hdr="0" dt="0"/>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idx="1"/>
          </p:nvPr>
        </p:nvSpPr>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灯片编号占位符 82082"/>
          <p:cNvSpPr>
            <a:spLocks noGrp="1"/>
          </p:cNvSpPr>
          <p:nvPr>
            <p:ph type="sldNum" sz="quarter" idx="10"/>
          </p:nvPr>
        </p:nvSpPr>
        <p:spPr>
          <a:ln/>
        </p:spPr>
        <p:txBody>
          <a:bodyPr/>
          <a:lstStyle>
            <a:lvl1pPr>
              <a:defRPr/>
            </a:lvl1pPr>
          </a:lstStyle>
          <a:p>
            <a:fld id="{6393196B-42C0-4935-8ACB-D4DE5CA308B3}" type="slidenum">
              <a:rPr lang="zh-TW" altLang="en-US"/>
              <a:pPr/>
              <a:t>‹#›</a:t>
            </a:fld>
            <a:endParaRPr lang="zh-TW" altLang="en-US"/>
          </a:p>
        </p:txBody>
      </p:sp>
    </p:spTree>
  </p:cSld>
  <p:clrMapOvr>
    <a:masterClrMapping/>
  </p:clrMapOvr>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r>
              <a:rPr lang="zh-CN" altLang="en-US" noProof="1"/>
              <a:t>单击此处编辑母版标题样式</a:t>
            </a:r>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noProof="1"/>
              <a:t>单击此处编辑母版文本样式</a:t>
            </a:r>
          </a:p>
        </p:txBody>
      </p:sp>
      <p:sp>
        <p:nvSpPr>
          <p:cNvPr id="4" name="灯片编号占位符 82082"/>
          <p:cNvSpPr>
            <a:spLocks noGrp="1"/>
          </p:cNvSpPr>
          <p:nvPr>
            <p:ph type="sldNum" sz="quarter" idx="10"/>
          </p:nvPr>
        </p:nvSpPr>
        <p:spPr>
          <a:ln/>
        </p:spPr>
        <p:txBody>
          <a:bodyPr/>
          <a:lstStyle>
            <a:lvl1pPr>
              <a:defRPr/>
            </a:lvl1pPr>
          </a:lstStyle>
          <a:p>
            <a:fld id="{6EA16CA4-C571-425A-911C-078108CDA5F1}" type="slidenum">
              <a:rPr lang="zh-TW" altLang="en-US"/>
              <a:pPr/>
              <a:t>‹#›</a:t>
            </a:fld>
            <a:endParaRPr lang="zh-TW" altLang="en-US"/>
          </a:p>
        </p:txBody>
      </p:sp>
    </p:spTree>
  </p:cSld>
  <p:clrMapOvr>
    <a:masterClrMapping/>
  </p:clrMapOvr>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sz="half" idx="1"/>
          </p:nvPr>
        </p:nvSpPr>
        <p:spPr>
          <a:xfrm>
            <a:off x="685800" y="1676400"/>
            <a:ext cx="3950049" cy="4776788"/>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4797076" y="1676400"/>
            <a:ext cx="3950049" cy="4776788"/>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灯片编号占位符 82082"/>
          <p:cNvSpPr>
            <a:spLocks noGrp="1"/>
          </p:cNvSpPr>
          <p:nvPr>
            <p:ph type="sldNum" sz="quarter" idx="10"/>
          </p:nvPr>
        </p:nvSpPr>
        <p:spPr>
          <a:ln/>
        </p:spPr>
        <p:txBody>
          <a:bodyPr/>
          <a:lstStyle>
            <a:lvl1pPr>
              <a:defRPr/>
            </a:lvl1pPr>
          </a:lstStyle>
          <a:p>
            <a:fld id="{7B917FC6-46B2-4D09-A07D-83E510B092D2}" type="slidenum">
              <a:rPr lang="zh-TW" altLang="en-US"/>
              <a:pPr/>
              <a:t>‹#›</a:t>
            </a:fld>
            <a:endParaRPr lang="zh-TW" altLang="en-US"/>
          </a:p>
        </p:txBody>
      </p:sp>
    </p:spTree>
  </p:cSld>
  <p:clrMapOvr>
    <a:masterClrMapping/>
  </p:clrMapOvr>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r>
              <a:rPr lang="zh-CN" altLang="en-US" noProof="1"/>
              <a:t>单击此处编辑母版标题样式</a:t>
            </a:r>
          </a:p>
        </p:txBody>
      </p:sp>
      <p:sp>
        <p:nvSpPr>
          <p:cNvPr id="3" name="文本占位符 2"/>
          <p:cNvSpPr>
            <a:spLocks noGrp="1"/>
          </p:cNvSpPr>
          <p:nvPr>
            <p:ph type="body" idx="1"/>
          </p:nvPr>
        </p:nvSpPr>
        <p:spPr>
          <a:xfrm>
            <a:off x="890081" y="1778438"/>
            <a:ext cx="3655181" cy="823912"/>
          </a:xfrm>
        </p:spPr>
        <p:txBody>
          <a:bodyPr anchor="ctr"/>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noProof="1"/>
              <a:t>单击此处编辑母版文本样式</a:t>
            </a:r>
          </a:p>
        </p:txBody>
      </p:sp>
      <p:sp>
        <p:nvSpPr>
          <p:cNvPr id="4" name="内容占位符 3"/>
          <p:cNvSpPr>
            <a:spLocks noGrp="1"/>
          </p:cNvSpPr>
          <p:nvPr>
            <p:ph sz="half" idx="2"/>
          </p:nvPr>
        </p:nvSpPr>
        <p:spPr>
          <a:xfrm>
            <a:off x="890081" y="2665379"/>
            <a:ext cx="3655181" cy="3524284"/>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文本占位符 4"/>
          <p:cNvSpPr>
            <a:spLocks noGrp="1"/>
          </p:cNvSpPr>
          <p:nvPr>
            <p:ph type="body" sz="quarter" idx="3"/>
          </p:nvPr>
        </p:nvSpPr>
        <p:spPr>
          <a:xfrm>
            <a:off x="4692704" y="1778438"/>
            <a:ext cx="3673182" cy="823912"/>
          </a:xfrm>
        </p:spPr>
        <p:txBody>
          <a:bodyPr anchor="ctr"/>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noProof="1"/>
              <a:t>单击此处编辑母版文本样式</a:t>
            </a:r>
          </a:p>
        </p:txBody>
      </p:sp>
      <p:sp>
        <p:nvSpPr>
          <p:cNvPr id="6" name="内容占位符 5"/>
          <p:cNvSpPr>
            <a:spLocks noGrp="1"/>
          </p:cNvSpPr>
          <p:nvPr>
            <p:ph sz="quarter" idx="4"/>
          </p:nvPr>
        </p:nvSpPr>
        <p:spPr>
          <a:xfrm>
            <a:off x="4692704" y="2665379"/>
            <a:ext cx="3673182" cy="3524284"/>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7" name="灯片编号占位符 82082"/>
          <p:cNvSpPr>
            <a:spLocks noGrp="1"/>
          </p:cNvSpPr>
          <p:nvPr>
            <p:ph type="sldNum" sz="quarter" idx="10"/>
          </p:nvPr>
        </p:nvSpPr>
        <p:spPr>
          <a:ln/>
        </p:spPr>
        <p:txBody>
          <a:bodyPr/>
          <a:lstStyle>
            <a:lvl1pPr>
              <a:defRPr/>
            </a:lvl1pPr>
          </a:lstStyle>
          <a:p>
            <a:fld id="{8349DDE3-1BBE-4A14-968B-6E4C1040E237}" type="slidenum">
              <a:rPr lang="zh-TW" altLang="en-US"/>
              <a:pPr/>
              <a:t>‹#›</a:t>
            </a:fld>
            <a:endParaRPr lang="zh-TW" altLang="en-US"/>
          </a:p>
        </p:txBody>
      </p:sp>
    </p:spTree>
  </p:cSld>
  <p:clrMapOvr>
    <a:masterClrMapping/>
  </p:clrMapOvr>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灯片编号占位符 82082"/>
          <p:cNvSpPr>
            <a:spLocks noGrp="1"/>
          </p:cNvSpPr>
          <p:nvPr>
            <p:ph type="sldNum" sz="quarter" idx="10"/>
          </p:nvPr>
        </p:nvSpPr>
        <p:spPr>
          <a:ln/>
        </p:spPr>
        <p:txBody>
          <a:bodyPr/>
          <a:lstStyle>
            <a:lvl1pPr>
              <a:defRPr/>
            </a:lvl1pPr>
          </a:lstStyle>
          <a:p>
            <a:fld id="{A3D40F57-D5CA-4F9D-8829-5F28FDA1E81E}" type="slidenum">
              <a:rPr lang="zh-TW" altLang="en-US"/>
              <a:pPr/>
              <a:t>‹#›</a:t>
            </a:fld>
            <a:endParaRPr lang="zh-TW" altLang="en-US"/>
          </a:p>
        </p:txBody>
      </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sz="half" idx="1"/>
          </p:nvPr>
        </p:nvSpPr>
        <p:spPr>
          <a:xfrm>
            <a:off x="685800" y="1676400"/>
            <a:ext cx="3950049" cy="4776788"/>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4797076" y="1676400"/>
            <a:ext cx="3950049" cy="4776788"/>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灯片编号占位符 82082"/>
          <p:cNvSpPr>
            <a:spLocks noGrp="1"/>
          </p:cNvSpPr>
          <p:nvPr>
            <p:ph type="sldNum" sz="quarter" idx="10"/>
          </p:nvPr>
        </p:nvSpPr>
        <p:spPr>
          <a:ln/>
        </p:spPr>
        <p:txBody>
          <a:bodyPr/>
          <a:lstStyle>
            <a:lvl1pPr>
              <a:defRPr/>
            </a:lvl1pPr>
          </a:lstStyle>
          <a:p>
            <a:fld id="{AE213998-43CD-4A37-85E9-AFDB2D180DEB}" type="slidenum">
              <a:rPr lang="zh-TW" altLang="en-US"/>
              <a:pPr/>
              <a:t>‹#›</a:t>
            </a:fld>
            <a:endParaRPr lang="zh-TW" altLang="en-US"/>
          </a:p>
        </p:txBody>
      </p:sp>
    </p:spTree>
  </p:cSld>
  <p:clrMapOvr>
    <a:masterClrMapping/>
  </p:clrMapOvr>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灯片编号占位符 82082"/>
          <p:cNvSpPr>
            <a:spLocks noGrp="1"/>
          </p:cNvSpPr>
          <p:nvPr>
            <p:ph type="sldNum" sz="quarter" idx="10"/>
          </p:nvPr>
        </p:nvSpPr>
        <p:spPr>
          <a:ln/>
        </p:spPr>
        <p:txBody>
          <a:bodyPr/>
          <a:lstStyle>
            <a:lvl1pPr>
              <a:defRPr/>
            </a:lvl1pPr>
          </a:lstStyle>
          <a:p>
            <a:fld id="{CDD2CDC4-903A-406A-B93A-9BCBA2F27699}" type="slidenum">
              <a:rPr lang="zh-TW" altLang="en-US"/>
              <a:pPr/>
              <a:t>‹#›</a:t>
            </a:fld>
            <a:endParaRPr lang="zh-TW" altLang="en-US"/>
          </a:p>
        </p:txBody>
      </p:sp>
    </p:spTree>
  </p:cSld>
  <p:clrMapOvr>
    <a:masterClrMapping/>
  </p:clrMapOvr>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noProof="1"/>
              <a:t>单击此处编辑母版标题样式</a:t>
            </a:r>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noProof="1"/>
              <a:t>单击此处编辑母版文本样式</a:t>
            </a:r>
          </a:p>
        </p:txBody>
      </p:sp>
      <p:sp>
        <p:nvSpPr>
          <p:cNvPr id="5" name="灯片编号占位符 82082"/>
          <p:cNvSpPr>
            <a:spLocks noGrp="1"/>
          </p:cNvSpPr>
          <p:nvPr>
            <p:ph type="sldNum" sz="quarter" idx="10"/>
          </p:nvPr>
        </p:nvSpPr>
        <p:spPr>
          <a:ln/>
        </p:spPr>
        <p:txBody>
          <a:bodyPr/>
          <a:lstStyle>
            <a:lvl1pPr>
              <a:defRPr/>
            </a:lvl1pPr>
          </a:lstStyle>
          <a:p>
            <a:fld id="{E062ADCA-46D4-4302-A3E0-9467C34C792C}" type="slidenum">
              <a:rPr lang="zh-TW" altLang="en-US"/>
              <a:pPr/>
              <a:t>‹#›</a:t>
            </a:fld>
            <a:endParaRPr lang="zh-TW" altLang="en-US"/>
          </a:p>
        </p:txBody>
      </p:sp>
    </p:spTree>
  </p:cSld>
  <p:clrMapOvr>
    <a:masterClrMapping/>
  </p:clrMapOvr>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r>
              <a:rPr lang="zh-CN" altLang="en-US" noProof="1"/>
              <a:t>单击此处编辑母版标题样式</a:t>
            </a:r>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zh-CN" altLang="en-US"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noProof="1"/>
              <a:t>单击此处编辑母版文本样式</a:t>
            </a:r>
          </a:p>
        </p:txBody>
      </p:sp>
      <p:sp>
        <p:nvSpPr>
          <p:cNvPr id="5" name="灯片编号占位符 82082"/>
          <p:cNvSpPr>
            <a:spLocks noGrp="1"/>
          </p:cNvSpPr>
          <p:nvPr>
            <p:ph type="sldNum" sz="quarter" idx="10"/>
          </p:nvPr>
        </p:nvSpPr>
        <p:spPr>
          <a:ln/>
        </p:spPr>
        <p:txBody>
          <a:bodyPr/>
          <a:lstStyle>
            <a:lvl1pPr>
              <a:defRPr/>
            </a:lvl1pPr>
          </a:lstStyle>
          <a:p>
            <a:fld id="{AFE23F8F-B45E-4CC4-B90D-293B5F231A5B}" type="slidenum">
              <a:rPr lang="zh-TW" altLang="en-US"/>
              <a:pPr/>
              <a:t>‹#›</a:t>
            </a:fld>
            <a:endParaRPr lang="zh-TW" altLang="en-US"/>
          </a:p>
        </p:txBody>
      </p:sp>
    </p:spTree>
  </p:cSld>
  <p:clrMapOvr>
    <a:masterClrMapping/>
  </p:clrMapOvr>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灯片编号占位符 82082"/>
          <p:cNvSpPr>
            <a:spLocks noGrp="1"/>
          </p:cNvSpPr>
          <p:nvPr>
            <p:ph type="sldNum" sz="quarter" idx="10"/>
          </p:nvPr>
        </p:nvSpPr>
        <p:spPr>
          <a:ln/>
        </p:spPr>
        <p:txBody>
          <a:bodyPr/>
          <a:lstStyle>
            <a:lvl1pPr>
              <a:defRPr/>
            </a:lvl1pPr>
          </a:lstStyle>
          <a:p>
            <a:fld id="{FEACDCF9-983A-49E6-80B0-038318A48D30}" type="slidenum">
              <a:rPr lang="zh-TW" altLang="en-US"/>
              <a:pPr/>
              <a:t>‹#›</a:t>
            </a:fld>
            <a:endParaRPr lang="zh-TW" altLang="en-US"/>
          </a:p>
        </p:txBody>
      </p:sp>
    </p:spTree>
  </p:cSld>
  <p:clrMapOvr>
    <a:masterClrMapping/>
  </p:clrMapOvr>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35379" y="228600"/>
            <a:ext cx="2049860" cy="6224588"/>
          </a:xfrm>
        </p:spPr>
        <p:txBody>
          <a:bodyPr vert="eaVert"/>
          <a:lstStyle/>
          <a:p>
            <a:r>
              <a:rPr lang="zh-CN" altLang="en-US" noProof="1"/>
              <a:t>单击此处编辑母版标题样式</a:t>
            </a:r>
          </a:p>
        </p:txBody>
      </p:sp>
      <p:sp>
        <p:nvSpPr>
          <p:cNvPr id="3" name="竖排文字占位符 2"/>
          <p:cNvSpPr>
            <a:spLocks noGrp="1"/>
          </p:cNvSpPr>
          <p:nvPr>
            <p:ph type="body" orient="vert" idx="1"/>
          </p:nvPr>
        </p:nvSpPr>
        <p:spPr>
          <a:xfrm>
            <a:off x="685800" y="228600"/>
            <a:ext cx="6030746" cy="6224588"/>
          </a:xfr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灯片编号占位符 82082"/>
          <p:cNvSpPr>
            <a:spLocks noGrp="1"/>
          </p:cNvSpPr>
          <p:nvPr>
            <p:ph type="sldNum" sz="quarter" idx="10"/>
          </p:nvPr>
        </p:nvSpPr>
        <p:spPr>
          <a:ln/>
        </p:spPr>
        <p:txBody>
          <a:bodyPr/>
          <a:lstStyle>
            <a:lvl1pPr>
              <a:defRPr/>
            </a:lvl1pPr>
          </a:lstStyle>
          <a:p>
            <a:fld id="{890E0847-5CC7-4B24-9968-FE53189D8898}" type="slidenum">
              <a:rPr lang="zh-TW" altLang="en-US"/>
              <a:pPr/>
              <a:t>‹#›</a:t>
            </a:fld>
            <a:endParaRPr lang="zh-TW" altLang="en-US"/>
          </a:p>
        </p:txBody>
      </p:sp>
    </p:spTree>
  </p:cSld>
  <p:clrMapOvr>
    <a:masterClrMapping/>
  </p:clrMapOvr>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showMasterPhAnim="0" type="title">
  <p:cSld name="标题幻灯片">
    <p:spTree>
      <p:nvGrpSpPr>
        <p:cNvPr id="1" name=""/>
        <p:cNvGrpSpPr/>
        <p:nvPr/>
      </p:nvGrpSpPr>
      <p:grpSpPr>
        <a:xfrm>
          <a:off x="0" y="0"/>
          <a:ext cx="0" cy="0"/>
          <a:chOff x="0" y="0"/>
          <a:chExt cx="0" cy="0"/>
        </a:xfrm>
      </p:grpSpPr>
      <p:sp>
        <p:nvSpPr>
          <p:cNvPr id="2" name="矩形 82945"/>
          <p:cNvSpPr>
            <a:spLocks noChangeArrowheads="1"/>
          </p:cNvSpPr>
          <p:nvPr/>
        </p:nvSpPr>
        <p:spPr bwMode="auto">
          <a:xfrm>
            <a:off x="1752600" y="1600200"/>
            <a:ext cx="7391400" cy="5257800"/>
          </a:xfrm>
          <a:prstGeom prst="rect">
            <a:avLst/>
          </a:prstGeom>
          <a:gradFill rotWithShape="0">
            <a:gsLst>
              <a:gs pos="0">
                <a:schemeClr val="bg2"/>
              </a:gs>
              <a:gs pos="50000">
                <a:schemeClr val="bg1"/>
              </a:gs>
              <a:gs pos="100000">
                <a:schemeClr val="bg2"/>
              </a:gs>
            </a:gsLst>
            <a:lin ang="2700000" scaled="1"/>
          </a:gradFill>
          <a:ln>
            <a:noFill/>
          </a:ln>
        </p:spPr>
        <p:txBody>
          <a:bodyPr/>
          <a:lstStyle/>
          <a:p>
            <a:pPr eaLnBrk="1" hangingPunct="1">
              <a:defRPr/>
            </a:pPr>
            <a:endParaRPr lang="zh-CN" altLang="en-US"/>
          </a:p>
        </p:txBody>
      </p:sp>
      <p:sp>
        <p:nvSpPr>
          <p:cNvPr id="3" name="矩形 82946"/>
          <p:cNvSpPr>
            <a:spLocks noChangeArrowheads="1"/>
          </p:cNvSpPr>
          <p:nvPr/>
        </p:nvSpPr>
        <p:spPr bwMode="auto">
          <a:xfrm>
            <a:off x="6858000" y="931863"/>
            <a:ext cx="1828800" cy="182562"/>
          </a:xfrm>
          <a:prstGeom prst="rect">
            <a:avLst/>
          </a:prstGeom>
          <a:solidFill>
            <a:schemeClr val="folHlink"/>
          </a:solidFill>
          <a:ln>
            <a:noFill/>
          </a:ln>
        </p:spPr>
        <p:txBody>
          <a:bodyPr wrap="none" anchor="ct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algn="ctr" eaLnBrk="1" hangingPunct="1">
              <a:defRPr/>
            </a:pPr>
            <a:endParaRPr lang="zh-TW" altLang="en-US" sz="2400" b="0">
              <a:solidFill>
                <a:schemeClr val="tx1"/>
              </a:solidFill>
              <a:latin typeface="Times New Roman" panose="02020603050405020304" pitchFamily="18" charset="0"/>
            </a:endParaRPr>
          </a:p>
        </p:txBody>
      </p:sp>
      <p:sp>
        <p:nvSpPr>
          <p:cNvPr id="4" name="直接连接符 82947"/>
          <p:cNvSpPr>
            <a:spLocks noChangeShapeType="1"/>
          </p:cNvSpPr>
          <p:nvPr/>
        </p:nvSpPr>
        <p:spPr bwMode="auto">
          <a:xfrm>
            <a:off x="381000" y="1008063"/>
            <a:ext cx="8305800" cy="0"/>
          </a:xfrm>
          <a:prstGeom prst="line">
            <a:avLst/>
          </a:prstGeom>
          <a:noFill/>
          <a:ln w="19050">
            <a:solidFill>
              <a:schemeClr val="bg2"/>
            </a:solidFill>
            <a:round/>
            <a:headEnd/>
            <a:tailEnd/>
          </a:ln>
        </p:spPr>
        <p:txBody>
          <a:bodyPr/>
          <a:lstStyle/>
          <a:p>
            <a:endParaRPr lang="zh-CN" altLang="en-US"/>
          </a:p>
        </p:txBody>
      </p:sp>
      <p:grpSp>
        <p:nvGrpSpPr>
          <p:cNvPr id="5" name="组合 82948"/>
          <p:cNvGrpSpPr>
            <a:grpSpLocks/>
          </p:cNvGrpSpPr>
          <p:nvPr/>
        </p:nvGrpSpPr>
        <p:grpSpPr bwMode="auto">
          <a:xfrm>
            <a:off x="17463" y="-58738"/>
            <a:ext cx="9126537" cy="1658938"/>
            <a:chOff x="0" y="-9"/>
            <a:chExt cx="5760" cy="1045"/>
          </a:xfrm>
        </p:grpSpPr>
        <p:sp>
          <p:nvSpPr>
            <p:cNvPr id="6" name="任意多边形 82949"/>
            <p:cNvSpPr>
              <a:spLocks noChangeArrowheads="1"/>
            </p:cNvSpPr>
            <p:nvPr userDrawn="1"/>
          </p:nvSpPr>
          <p:spPr bwMode="auto">
            <a:xfrm>
              <a:off x="0" y="4"/>
              <a:ext cx="5760" cy="1032"/>
            </a:xfrm>
            <a:custGeom>
              <a:avLst/>
              <a:gdLst>
                <a:gd name="T0" fmla="*/ 8131 w 4848"/>
                <a:gd name="T1" fmla="*/ 5889 h 432"/>
                <a:gd name="T2" fmla="*/ 0 w 4848"/>
                <a:gd name="T3" fmla="*/ 5889 h 432"/>
                <a:gd name="T4" fmla="*/ 0 w 4848"/>
                <a:gd name="T5" fmla="*/ 0 h 432"/>
                <a:gd name="T6" fmla="*/ 8131 w 4848"/>
                <a:gd name="T7" fmla="*/ 0 h 432"/>
                <a:gd name="T8" fmla="*/ 8131 w 4848"/>
                <a:gd name="T9" fmla="*/ 5889 h 43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848" h="432">
                  <a:moveTo>
                    <a:pt x="4848" y="432"/>
                  </a:moveTo>
                  <a:lnTo>
                    <a:pt x="0" y="432"/>
                  </a:lnTo>
                  <a:lnTo>
                    <a:pt x="0" y="0"/>
                  </a:lnTo>
                  <a:lnTo>
                    <a:pt x="4848" y="0"/>
                  </a:lnTo>
                  <a:lnTo>
                    <a:pt x="4848" y="432"/>
                  </a:lnTo>
                  <a:close/>
                </a:path>
              </a:pathLst>
            </a:custGeom>
            <a:solidFill>
              <a:schemeClr val="hlink"/>
            </a:solidFill>
            <a:ln w="9525">
              <a:noFill/>
              <a:round/>
              <a:headEnd/>
              <a:tailEnd/>
            </a:ln>
          </p:spPr>
          <p:txBody>
            <a:bodyPr/>
            <a:lstStyle/>
            <a:p>
              <a:endParaRPr lang="zh-CN" altLang="en-US"/>
            </a:p>
          </p:txBody>
        </p:sp>
        <p:grpSp>
          <p:nvGrpSpPr>
            <p:cNvPr id="7" name="组合 82950"/>
            <p:cNvGrpSpPr>
              <a:grpSpLocks/>
            </p:cNvGrpSpPr>
            <p:nvPr userDrawn="1"/>
          </p:nvGrpSpPr>
          <p:grpSpPr bwMode="auto">
            <a:xfrm>
              <a:off x="333" y="-9"/>
              <a:ext cx="5176" cy="1044"/>
              <a:chOff x="333" y="-9"/>
              <a:chExt cx="5176" cy="1044"/>
            </a:xfrm>
          </p:grpSpPr>
          <p:sp>
            <p:nvSpPr>
              <p:cNvPr id="36" name="任意多边形 82951"/>
              <p:cNvSpPr>
                <a:spLocks noChangeArrowheads="1"/>
              </p:cNvSpPr>
              <p:nvPr userDrawn="1"/>
            </p:nvSpPr>
            <p:spPr bwMode="auto">
              <a:xfrm>
                <a:off x="3230" y="949"/>
                <a:ext cx="17" cy="20"/>
              </a:xfrm>
              <a:custGeom>
                <a:avLst/>
                <a:gdLst>
                  <a:gd name="T0" fmla="*/ 8 w 15"/>
                  <a:gd name="T1" fmla="*/ 8 h 23"/>
                  <a:gd name="T2" fmla="*/ 22 w 15"/>
                  <a:gd name="T3" fmla="*/ 3 h 23"/>
                  <a:gd name="T4" fmla="*/ 19 w 15"/>
                  <a:gd name="T5" fmla="*/ 11 h 23"/>
                  <a:gd name="T6" fmla="*/ 8 w 15"/>
                  <a:gd name="T7" fmla="*/ 8 h 2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5" h="23">
                    <a:moveTo>
                      <a:pt x="5" y="11"/>
                    </a:moveTo>
                    <a:cubicBezTo>
                      <a:pt x="2" y="1"/>
                      <a:pt x="7" y="0"/>
                      <a:pt x="15" y="5"/>
                    </a:cubicBezTo>
                    <a:cubicBezTo>
                      <a:pt x="14" y="9"/>
                      <a:pt x="15" y="13"/>
                      <a:pt x="13" y="17"/>
                    </a:cubicBezTo>
                    <a:cubicBezTo>
                      <a:pt x="9" y="23"/>
                      <a:pt x="0" y="16"/>
                      <a:pt x="5" y="11"/>
                    </a:cubicBezTo>
                    <a:close/>
                  </a:path>
                </a:pathLst>
              </a:custGeom>
              <a:solidFill>
                <a:schemeClr val="folHlink"/>
              </a:solidFill>
              <a:ln w="9525">
                <a:noFill/>
                <a:round/>
                <a:headEnd/>
                <a:tailEnd/>
              </a:ln>
            </p:spPr>
            <p:txBody>
              <a:bodyPr/>
              <a:lstStyle/>
              <a:p>
                <a:endParaRPr lang="zh-CN" altLang="en-US"/>
              </a:p>
            </p:txBody>
          </p:sp>
          <p:sp>
            <p:nvSpPr>
              <p:cNvPr id="37" name="任意多边形 82952"/>
              <p:cNvSpPr>
                <a:spLocks noChangeArrowheads="1"/>
              </p:cNvSpPr>
              <p:nvPr userDrawn="1"/>
            </p:nvSpPr>
            <p:spPr bwMode="auto">
              <a:xfrm>
                <a:off x="3406" y="1015"/>
                <a:ext cx="21" cy="20"/>
              </a:xfrm>
              <a:custGeom>
                <a:avLst/>
                <a:gdLst>
                  <a:gd name="T0" fmla="*/ 3 w 20"/>
                  <a:gd name="T1" fmla="*/ 9 h 23"/>
                  <a:gd name="T2" fmla="*/ 14 w 20"/>
                  <a:gd name="T3" fmla="*/ 3 h 23"/>
                  <a:gd name="T4" fmla="*/ 7 w 20"/>
                  <a:gd name="T5" fmla="*/ 13 h 23"/>
                  <a:gd name="T6" fmla="*/ 3 w 20"/>
                  <a:gd name="T7" fmla="*/ 9 h 2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 h="23">
                    <a:moveTo>
                      <a:pt x="3" y="13"/>
                    </a:moveTo>
                    <a:cubicBezTo>
                      <a:pt x="0" y="5"/>
                      <a:pt x="2" y="0"/>
                      <a:pt x="11" y="3"/>
                    </a:cubicBezTo>
                    <a:cubicBezTo>
                      <a:pt x="16" y="10"/>
                      <a:pt x="20" y="23"/>
                      <a:pt x="7" y="19"/>
                    </a:cubicBezTo>
                    <a:cubicBezTo>
                      <a:pt x="6" y="17"/>
                      <a:pt x="3" y="13"/>
                      <a:pt x="3" y="13"/>
                    </a:cubicBezTo>
                    <a:close/>
                  </a:path>
                </a:pathLst>
              </a:custGeom>
              <a:solidFill>
                <a:schemeClr val="folHlink"/>
              </a:solidFill>
              <a:ln w="9525">
                <a:noFill/>
                <a:round/>
                <a:headEnd/>
                <a:tailEnd/>
              </a:ln>
            </p:spPr>
            <p:txBody>
              <a:bodyPr/>
              <a:lstStyle/>
              <a:p>
                <a:endParaRPr lang="zh-CN" altLang="en-US"/>
              </a:p>
            </p:txBody>
          </p:sp>
          <p:sp>
            <p:nvSpPr>
              <p:cNvPr id="38" name="任意多边形 82953"/>
              <p:cNvSpPr>
                <a:spLocks noChangeArrowheads="1"/>
              </p:cNvSpPr>
              <p:nvPr userDrawn="1"/>
            </p:nvSpPr>
            <p:spPr bwMode="auto">
              <a:xfrm>
                <a:off x="2909" y="908"/>
                <a:ext cx="31" cy="34"/>
              </a:xfrm>
              <a:custGeom>
                <a:avLst/>
                <a:gdLst>
                  <a:gd name="T0" fmla="*/ 19 w 30"/>
                  <a:gd name="T1" fmla="*/ 18 h 42"/>
                  <a:gd name="T2" fmla="*/ 8 w 30"/>
                  <a:gd name="T3" fmla="*/ 11 h 42"/>
                  <a:gd name="T4" fmla="*/ 0 w 30"/>
                  <a:gd name="T5" fmla="*/ 5 h 42"/>
                  <a:gd name="T6" fmla="*/ 19 w 30"/>
                  <a:gd name="T7" fmla="*/ 2 h 42"/>
                  <a:gd name="T8" fmla="*/ 33 w 30"/>
                  <a:gd name="T9" fmla="*/ 12 h 42"/>
                  <a:gd name="T10" fmla="*/ 31 w 30"/>
                  <a:gd name="T11" fmla="*/ 16 h 42"/>
                  <a:gd name="T12" fmla="*/ 19 w 30"/>
                  <a:gd name="T13" fmla="*/ 18 h 4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0" h="42">
                    <a:moveTo>
                      <a:pt x="16" y="33"/>
                    </a:moveTo>
                    <a:cubicBezTo>
                      <a:pt x="3" y="20"/>
                      <a:pt x="15" y="34"/>
                      <a:pt x="8" y="21"/>
                    </a:cubicBezTo>
                    <a:cubicBezTo>
                      <a:pt x="6" y="17"/>
                      <a:pt x="0" y="9"/>
                      <a:pt x="0" y="9"/>
                    </a:cubicBezTo>
                    <a:cubicBezTo>
                      <a:pt x="5" y="1"/>
                      <a:pt x="7" y="0"/>
                      <a:pt x="16" y="3"/>
                    </a:cubicBezTo>
                    <a:cubicBezTo>
                      <a:pt x="25" y="16"/>
                      <a:pt x="10" y="16"/>
                      <a:pt x="30" y="23"/>
                    </a:cubicBezTo>
                    <a:cubicBezTo>
                      <a:pt x="29" y="26"/>
                      <a:pt x="30" y="29"/>
                      <a:pt x="28" y="31"/>
                    </a:cubicBezTo>
                    <a:cubicBezTo>
                      <a:pt x="15" y="42"/>
                      <a:pt x="16" y="38"/>
                      <a:pt x="16" y="33"/>
                    </a:cubicBezTo>
                    <a:close/>
                  </a:path>
                </a:pathLst>
              </a:custGeom>
              <a:solidFill>
                <a:schemeClr val="folHlink"/>
              </a:solidFill>
              <a:ln w="9525">
                <a:noFill/>
                <a:round/>
                <a:headEnd/>
                <a:tailEnd/>
              </a:ln>
            </p:spPr>
            <p:txBody>
              <a:bodyPr/>
              <a:lstStyle/>
              <a:p>
                <a:endParaRPr lang="zh-CN" altLang="en-US"/>
              </a:p>
            </p:txBody>
          </p:sp>
          <p:sp>
            <p:nvSpPr>
              <p:cNvPr id="39" name="任意多边形 82954"/>
              <p:cNvSpPr>
                <a:spLocks noChangeArrowheads="1"/>
              </p:cNvSpPr>
              <p:nvPr userDrawn="1"/>
            </p:nvSpPr>
            <p:spPr bwMode="auto">
              <a:xfrm>
                <a:off x="2551" y="940"/>
                <a:ext cx="25" cy="12"/>
              </a:xfrm>
              <a:custGeom>
                <a:avLst/>
                <a:gdLst>
                  <a:gd name="T0" fmla="*/ 15 w 25"/>
                  <a:gd name="T1" fmla="*/ 7 h 16"/>
                  <a:gd name="T2" fmla="*/ 3 w 25"/>
                  <a:gd name="T3" fmla="*/ 4 h 16"/>
                  <a:gd name="T4" fmla="*/ 15 w 25"/>
                  <a:gd name="T5" fmla="*/ 0 h 16"/>
                  <a:gd name="T6" fmla="*/ 15 w 25"/>
                  <a:gd name="T7" fmla="*/ 7 h 1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5" h="16">
                    <a:moveTo>
                      <a:pt x="15" y="16"/>
                    </a:moveTo>
                    <a:cubicBezTo>
                      <a:pt x="10" y="15"/>
                      <a:pt x="0" y="12"/>
                      <a:pt x="3" y="8"/>
                    </a:cubicBezTo>
                    <a:cubicBezTo>
                      <a:pt x="6" y="4"/>
                      <a:pt x="15" y="0"/>
                      <a:pt x="15" y="0"/>
                    </a:cubicBezTo>
                    <a:cubicBezTo>
                      <a:pt x="17" y="3"/>
                      <a:pt x="25" y="16"/>
                      <a:pt x="15" y="16"/>
                    </a:cubicBezTo>
                    <a:close/>
                  </a:path>
                </a:pathLst>
              </a:custGeom>
              <a:solidFill>
                <a:schemeClr val="folHlink"/>
              </a:solidFill>
              <a:ln w="9525">
                <a:noFill/>
                <a:round/>
                <a:headEnd/>
                <a:tailEnd/>
              </a:ln>
            </p:spPr>
            <p:txBody>
              <a:bodyPr/>
              <a:lstStyle/>
              <a:p>
                <a:endParaRPr lang="zh-CN" altLang="en-US"/>
              </a:p>
            </p:txBody>
          </p:sp>
          <p:sp>
            <p:nvSpPr>
              <p:cNvPr id="40" name="任意多边形 82955"/>
              <p:cNvSpPr>
                <a:spLocks noChangeArrowheads="1"/>
              </p:cNvSpPr>
              <p:nvPr userDrawn="1"/>
            </p:nvSpPr>
            <p:spPr bwMode="auto">
              <a:xfrm>
                <a:off x="2443" y="954"/>
                <a:ext cx="65" cy="39"/>
              </a:xfrm>
              <a:custGeom>
                <a:avLst/>
                <a:gdLst>
                  <a:gd name="T0" fmla="*/ 14 w 65"/>
                  <a:gd name="T1" fmla="*/ 14 h 46"/>
                  <a:gd name="T2" fmla="*/ 30 w 65"/>
                  <a:gd name="T3" fmla="*/ 3 h 46"/>
                  <a:gd name="T4" fmla="*/ 42 w 65"/>
                  <a:gd name="T5" fmla="*/ 0 h 46"/>
                  <a:gd name="T6" fmla="*/ 58 w 65"/>
                  <a:gd name="T7" fmla="*/ 7 h 46"/>
                  <a:gd name="T8" fmla="*/ 32 w 65"/>
                  <a:gd name="T9" fmla="*/ 16 h 46"/>
                  <a:gd name="T10" fmla="*/ 12 w 65"/>
                  <a:gd name="T11" fmla="*/ 28 h 46"/>
                  <a:gd name="T12" fmla="*/ 8 w 65"/>
                  <a:gd name="T13" fmla="*/ 12 h 46"/>
                  <a:gd name="T14" fmla="*/ 12 w 65"/>
                  <a:gd name="T15" fmla="*/ 8 h 46"/>
                  <a:gd name="T16" fmla="*/ 14 w 65"/>
                  <a:gd name="T17" fmla="*/ 14 h 4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5" h="46">
                    <a:moveTo>
                      <a:pt x="14" y="24"/>
                    </a:moveTo>
                    <a:cubicBezTo>
                      <a:pt x="18" y="13"/>
                      <a:pt x="16" y="9"/>
                      <a:pt x="30" y="4"/>
                    </a:cubicBezTo>
                    <a:cubicBezTo>
                      <a:pt x="34" y="3"/>
                      <a:pt x="42" y="0"/>
                      <a:pt x="42" y="0"/>
                    </a:cubicBezTo>
                    <a:cubicBezTo>
                      <a:pt x="50" y="1"/>
                      <a:pt x="65" y="0"/>
                      <a:pt x="58" y="12"/>
                    </a:cubicBezTo>
                    <a:cubicBezTo>
                      <a:pt x="53" y="21"/>
                      <a:pt x="40" y="21"/>
                      <a:pt x="32" y="26"/>
                    </a:cubicBezTo>
                    <a:cubicBezTo>
                      <a:pt x="26" y="35"/>
                      <a:pt x="23" y="42"/>
                      <a:pt x="12" y="46"/>
                    </a:cubicBezTo>
                    <a:cubicBezTo>
                      <a:pt x="0" y="42"/>
                      <a:pt x="5" y="30"/>
                      <a:pt x="8" y="20"/>
                    </a:cubicBezTo>
                    <a:cubicBezTo>
                      <a:pt x="9" y="18"/>
                      <a:pt x="10" y="13"/>
                      <a:pt x="12" y="14"/>
                    </a:cubicBezTo>
                    <a:cubicBezTo>
                      <a:pt x="15" y="16"/>
                      <a:pt x="13" y="21"/>
                      <a:pt x="14" y="24"/>
                    </a:cubicBezTo>
                    <a:close/>
                  </a:path>
                </a:pathLst>
              </a:custGeom>
              <a:solidFill>
                <a:schemeClr val="folHlink"/>
              </a:solidFill>
              <a:ln w="9525">
                <a:noFill/>
                <a:round/>
                <a:headEnd/>
                <a:tailEnd/>
              </a:ln>
            </p:spPr>
            <p:txBody>
              <a:bodyPr/>
              <a:lstStyle/>
              <a:p>
                <a:endParaRPr lang="zh-CN" altLang="en-US"/>
              </a:p>
            </p:txBody>
          </p:sp>
          <p:sp>
            <p:nvSpPr>
              <p:cNvPr id="41" name="任意多边形 82956"/>
              <p:cNvSpPr>
                <a:spLocks noChangeArrowheads="1"/>
              </p:cNvSpPr>
              <p:nvPr userDrawn="1"/>
            </p:nvSpPr>
            <p:spPr bwMode="auto">
              <a:xfrm>
                <a:off x="2375" y="952"/>
                <a:ext cx="68" cy="39"/>
              </a:xfrm>
              <a:custGeom>
                <a:avLst/>
                <a:gdLst>
                  <a:gd name="T0" fmla="*/ 0 w 69"/>
                  <a:gd name="T1" fmla="*/ 18 h 47"/>
                  <a:gd name="T2" fmla="*/ 18 w 69"/>
                  <a:gd name="T3" fmla="*/ 14 h 47"/>
                  <a:gd name="T4" fmla="*/ 49 w 69"/>
                  <a:gd name="T5" fmla="*/ 1 h 47"/>
                  <a:gd name="T6" fmla="*/ 61 w 69"/>
                  <a:gd name="T7" fmla="*/ 2 h 47"/>
                  <a:gd name="T8" fmla="*/ 47 w 69"/>
                  <a:gd name="T9" fmla="*/ 11 h 47"/>
                  <a:gd name="T10" fmla="*/ 28 w 69"/>
                  <a:gd name="T11" fmla="*/ 18 h 47"/>
                  <a:gd name="T12" fmla="*/ 22 w 69"/>
                  <a:gd name="T13" fmla="*/ 27 h 47"/>
                  <a:gd name="T14" fmla="*/ 16 w 69"/>
                  <a:gd name="T15" fmla="*/ 26 h 47"/>
                  <a:gd name="T16" fmla="*/ 12 w 69"/>
                  <a:gd name="T17" fmla="*/ 22 h 47"/>
                  <a:gd name="T18" fmla="*/ 0 w 69"/>
                  <a:gd name="T19" fmla="*/ 20 h 47"/>
                  <a:gd name="T20" fmla="*/ 0 w 69"/>
                  <a:gd name="T21" fmla="*/ 18 h 4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9" h="47">
                    <a:moveTo>
                      <a:pt x="0" y="31"/>
                    </a:moveTo>
                    <a:cubicBezTo>
                      <a:pt x="7" y="24"/>
                      <a:pt x="9" y="22"/>
                      <a:pt x="18" y="25"/>
                    </a:cubicBezTo>
                    <a:cubicBezTo>
                      <a:pt x="25" y="4"/>
                      <a:pt x="36" y="12"/>
                      <a:pt x="52" y="1"/>
                    </a:cubicBezTo>
                    <a:cubicBezTo>
                      <a:pt x="56" y="2"/>
                      <a:pt x="61" y="0"/>
                      <a:pt x="64" y="3"/>
                    </a:cubicBezTo>
                    <a:cubicBezTo>
                      <a:pt x="69" y="8"/>
                      <a:pt x="50" y="19"/>
                      <a:pt x="50" y="19"/>
                    </a:cubicBezTo>
                    <a:cubicBezTo>
                      <a:pt x="46" y="31"/>
                      <a:pt x="35" y="22"/>
                      <a:pt x="28" y="33"/>
                    </a:cubicBezTo>
                    <a:cubicBezTo>
                      <a:pt x="31" y="41"/>
                      <a:pt x="31" y="44"/>
                      <a:pt x="22" y="47"/>
                    </a:cubicBezTo>
                    <a:cubicBezTo>
                      <a:pt x="20" y="46"/>
                      <a:pt x="18" y="46"/>
                      <a:pt x="16" y="45"/>
                    </a:cubicBezTo>
                    <a:cubicBezTo>
                      <a:pt x="14" y="43"/>
                      <a:pt x="14" y="40"/>
                      <a:pt x="12" y="39"/>
                    </a:cubicBezTo>
                    <a:cubicBezTo>
                      <a:pt x="8" y="37"/>
                      <a:pt x="0" y="35"/>
                      <a:pt x="0" y="35"/>
                    </a:cubicBezTo>
                    <a:cubicBezTo>
                      <a:pt x="2" y="26"/>
                      <a:pt x="3" y="25"/>
                      <a:pt x="0" y="31"/>
                    </a:cubicBezTo>
                    <a:close/>
                  </a:path>
                </a:pathLst>
              </a:custGeom>
              <a:solidFill>
                <a:schemeClr val="folHlink"/>
              </a:solidFill>
              <a:ln w="9525">
                <a:noFill/>
                <a:round/>
                <a:headEnd/>
                <a:tailEnd/>
              </a:ln>
            </p:spPr>
            <p:txBody>
              <a:bodyPr/>
              <a:lstStyle/>
              <a:p>
                <a:endParaRPr lang="zh-CN" altLang="en-US"/>
              </a:p>
            </p:txBody>
          </p:sp>
          <p:sp>
            <p:nvSpPr>
              <p:cNvPr id="42" name="任意多边形 82957"/>
              <p:cNvSpPr>
                <a:spLocks noChangeArrowheads="1"/>
              </p:cNvSpPr>
              <p:nvPr userDrawn="1"/>
            </p:nvSpPr>
            <p:spPr bwMode="auto">
              <a:xfrm>
                <a:off x="2007" y="739"/>
                <a:ext cx="354" cy="228"/>
              </a:xfrm>
              <a:custGeom>
                <a:avLst/>
                <a:gdLst>
                  <a:gd name="T0" fmla="*/ 10 w 355"/>
                  <a:gd name="T1" fmla="*/ 2 h 277"/>
                  <a:gd name="T2" fmla="*/ 36 w 355"/>
                  <a:gd name="T3" fmla="*/ 10 h 277"/>
                  <a:gd name="T4" fmla="*/ 46 w 355"/>
                  <a:gd name="T5" fmla="*/ 17 h 277"/>
                  <a:gd name="T6" fmla="*/ 76 w 355"/>
                  <a:gd name="T7" fmla="*/ 29 h 277"/>
                  <a:gd name="T8" fmla="*/ 92 w 355"/>
                  <a:gd name="T9" fmla="*/ 36 h 277"/>
                  <a:gd name="T10" fmla="*/ 122 w 355"/>
                  <a:gd name="T11" fmla="*/ 55 h 277"/>
                  <a:gd name="T12" fmla="*/ 136 w 355"/>
                  <a:gd name="T13" fmla="*/ 71 h 277"/>
                  <a:gd name="T14" fmla="*/ 148 w 355"/>
                  <a:gd name="T15" fmla="*/ 74 h 277"/>
                  <a:gd name="T16" fmla="*/ 154 w 355"/>
                  <a:gd name="T17" fmla="*/ 83 h 277"/>
                  <a:gd name="T18" fmla="*/ 176 w 355"/>
                  <a:gd name="T19" fmla="*/ 85 h 277"/>
                  <a:gd name="T20" fmla="*/ 170 w 355"/>
                  <a:gd name="T21" fmla="*/ 109 h 277"/>
                  <a:gd name="T22" fmla="*/ 177 w 355"/>
                  <a:gd name="T23" fmla="*/ 124 h 277"/>
                  <a:gd name="T24" fmla="*/ 195 w 355"/>
                  <a:gd name="T25" fmla="*/ 129 h 277"/>
                  <a:gd name="T26" fmla="*/ 213 w 355"/>
                  <a:gd name="T27" fmla="*/ 131 h 277"/>
                  <a:gd name="T28" fmla="*/ 233 w 355"/>
                  <a:gd name="T29" fmla="*/ 135 h 277"/>
                  <a:gd name="T30" fmla="*/ 251 w 355"/>
                  <a:gd name="T31" fmla="*/ 132 h 277"/>
                  <a:gd name="T32" fmla="*/ 269 w 355"/>
                  <a:gd name="T33" fmla="*/ 138 h 277"/>
                  <a:gd name="T34" fmla="*/ 293 w 355"/>
                  <a:gd name="T35" fmla="*/ 143 h 277"/>
                  <a:gd name="T36" fmla="*/ 311 w 355"/>
                  <a:gd name="T37" fmla="*/ 147 h 277"/>
                  <a:gd name="T38" fmla="*/ 349 w 355"/>
                  <a:gd name="T39" fmla="*/ 148 h 277"/>
                  <a:gd name="T40" fmla="*/ 339 w 355"/>
                  <a:gd name="T41" fmla="*/ 153 h 277"/>
                  <a:gd name="T42" fmla="*/ 319 w 355"/>
                  <a:gd name="T43" fmla="*/ 151 h 277"/>
                  <a:gd name="T44" fmla="*/ 297 w 355"/>
                  <a:gd name="T45" fmla="*/ 151 h 277"/>
                  <a:gd name="T46" fmla="*/ 285 w 355"/>
                  <a:gd name="T47" fmla="*/ 148 h 277"/>
                  <a:gd name="T48" fmla="*/ 249 w 355"/>
                  <a:gd name="T49" fmla="*/ 147 h 277"/>
                  <a:gd name="T50" fmla="*/ 231 w 355"/>
                  <a:gd name="T51" fmla="*/ 145 h 277"/>
                  <a:gd name="T52" fmla="*/ 172 w 355"/>
                  <a:gd name="T53" fmla="*/ 135 h 277"/>
                  <a:gd name="T54" fmla="*/ 160 w 355"/>
                  <a:gd name="T55" fmla="*/ 121 h 277"/>
                  <a:gd name="T56" fmla="*/ 126 w 355"/>
                  <a:gd name="T57" fmla="*/ 112 h 277"/>
                  <a:gd name="T58" fmla="*/ 108 w 355"/>
                  <a:gd name="T59" fmla="*/ 104 h 277"/>
                  <a:gd name="T60" fmla="*/ 94 w 355"/>
                  <a:gd name="T61" fmla="*/ 88 h 277"/>
                  <a:gd name="T62" fmla="*/ 68 w 355"/>
                  <a:gd name="T63" fmla="*/ 60 h 277"/>
                  <a:gd name="T64" fmla="*/ 64 w 355"/>
                  <a:gd name="T65" fmla="*/ 57 h 277"/>
                  <a:gd name="T66" fmla="*/ 58 w 355"/>
                  <a:gd name="T67" fmla="*/ 55 h 277"/>
                  <a:gd name="T68" fmla="*/ 54 w 355"/>
                  <a:gd name="T69" fmla="*/ 49 h 277"/>
                  <a:gd name="T70" fmla="*/ 38 w 355"/>
                  <a:gd name="T71" fmla="*/ 33 h 277"/>
                  <a:gd name="T72" fmla="*/ 20 w 355"/>
                  <a:gd name="T73" fmla="*/ 22 h 277"/>
                  <a:gd name="T74" fmla="*/ 4 w 355"/>
                  <a:gd name="T75" fmla="*/ 12 h 277"/>
                  <a:gd name="T76" fmla="*/ 10 w 355"/>
                  <a:gd name="T77" fmla="*/ 2 h 277"/>
                  <a:gd name="T78" fmla="*/ 10 w 355"/>
                  <a:gd name="T79" fmla="*/ 2 h 277"/>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355" h="277">
                    <a:moveTo>
                      <a:pt x="10" y="4"/>
                    </a:moveTo>
                    <a:cubicBezTo>
                      <a:pt x="22" y="0"/>
                      <a:pt x="24" y="14"/>
                      <a:pt x="36" y="18"/>
                    </a:cubicBezTo>
                    <a:cubicBezTo>
                      <a:pt x="37" y="19"/>
                      <a:pt x="45" y="29"/>
                      <a:pt x="46" y="30"/>
                    </a:cubicBezTo>
                    <a:cubicBezTo>
                      <a:pt x="56" y="40"/>
                      <a:pt x="67" y="38"/>
                      <a:pt x="76" y="52"/>
                    </a:cubicBezTo>
                    <a:cubicBezTo>
                      <a:pt x="80" y="58"/>
                      <a:pt x="92" y="66"/>
                      <a:pt x="92" y="66"/>
                    </a:cubicBezTo>
                    <a:cubicBezTo>
                      <a:pt x="96" y="79"/>
                      <a:pt x="112" y="88"/>
                      <a:pt x="122" y="98"/>
                    </a:cubicBezTo>
                    <a:cubicBezTo>
                      <a:pt x="124" y="105"/>
                      <a:pt x="130" y="124"/>
                      <a:pt x="136" y="128"/>
                    </a:cubicBezTo>
                    <a:cubicBezTo>
                      <a:pt x="140" y="130"/>
                      <a:pt x="148" y="132"/>
                      <a:pt x="148" y="132"/>
                    </a:cubicBezTo>
                    <a:cubicBezTo>
                      <a:pt x="150" y="138"/>
                      <a:pt x="154" y="150"/>
                      <a:pt x="154" y="150"/>
                    </a:cubicBezTo>
                    <a:cubicBezTo>
                      <a:pt x="161" y="139"/>
                      <a:pt x="168" y="144"/>
                      <a:pt x="176" y="152"/>
                    </a:cubicBezTo>
                    <a:cubicBezTo>
                      <a:pt x="174" y="167"/>
                      <a:pt x="173" y="181"/>
                      <a:pt x="170" y="196"/>
                    </a:cubicBezTo>
                    <a:cubicBezTo>
                      <a:pt x="171" y="202"/>
                      <a:pt x="174" y="220"/>
                      <a:pt x="180" y="224"/>
                    </a:cubicBezTo>
                    <a:cubicBezTo>
                      <a:pt x="185" y="228"/>
                      <a:pt x="193" y="228"/>
                      <a:pt x="198" y="232"/>
                    </a:cubicBezTo>
                    <a:cubicBezTo>
                      <a:pt x="204" y="230"/>
                      <a:pt x="216" y="234"/>
                      <a:pt x="216" y="234"/>
                    </a:cubicBezTo>
                    <a:cubicBezTo>
                      <a:pt x="223" y="241"/>
                      <a:pt x="225" y="245"/>
                      <a:pt x="236" y="242"/>
                    </a:cubicBezTo>
                    <a:cubicBezTo>
                      <a:pt x="242" y="240"/>
                      <a:pt x="254" y="236"/>
                      <a:pt x="254" y="236"/>
                    </a:cubicBezTo>
                    <a:cubicBezTo>
                      <a:pt x="260" y="240"/>
                      <a:pt x="265" y="246"/>
                      <a:pt x="272" y="248"/>
                    </a:cubicBezTo>
                    <a:cubicBezTo>
                      <a:pt x="277" y="250"/>
                      <a:pt x="291" y="252"/>
                      <a:pt x="296" y="256"/>
                    </a:cubicBezTo>
                    <a:cubicBezTo>
                      <a:pt x="301" y="260"/>
                      <a:pt x="314" y="264"/>
                      <a:pt x="314" y="264"/>
                    </a:cubicBezTo>
                    <a:cubicBezTo>
                      <a:pt x="330" y="263"/>
                      <a:pt x="338" y="261"/>
                      <a:pt x="352" y="266"/>
                    </a:cubicBezTo>
                    <a:cubicBezTo>
                      <a:pt x="355" y="275"/>
                      <a:pt x="350" y="277"/>
                      <a:pt x="342" y="274"/>
                    </a:cubicBezTo>
                    <a:cubicBezTo>
                      <a:pt x="336" y="276"/>
                      <a:pt x="322" y="272"/>
                      <a:pt x="322" y="272"/>
                    </a:cubicBezTo>
                    <a:cubicBezTo>
                      <a:pt x="314" y="275"/>
                      <a:pt x="308" y="272"/>
                      <a:pt x="300" y="270"/>
                    </a:cubicBezTo>
                    <a:cubicBezTo>
                      <a:pt x="296" y="269"/>
                      <a:pt x="288" y="266"/>
                      <a:pt x="288" y="266"/>
                    </a:cubicBezTo>
                    <a:cubicBezTo>
                      <a:pt x="276" y="270"/>
                      <a:pt x="264" y="266"/>
                      <a:pt x="252" y="264"/>
                    </a:cubicBezTo>
                    <a:cubicBezTo>
                      <a:pt x="245" y="259"/>
                      <a:pt x="242" y="257"/>
                      <a:pt x="234" y="260"/>
                    </a:cubicBezTo>
                    <a:cubicBezTo>
                      <a:pt x="211" y="252"/>
                      <a:pt x="192" y="256"/>
                      <a:pt x="172" y="242"/>
                    </a:cubicBezTo>
                    <a:cubicBezTo>
                      <a:pt x="165" y="231"/>
                      <a:pt x="176" y="221"/>
                      <a:pt x="160" y="216"/>
                    </a:cubicBezTo>
                    <a:cubicBezTo>
                      <a:pt x="154" y="233"/>
                      <a:pt x="136" y="203"/>
                      <a:pt x="126" y="200"/>
                    </a:cubicBezTo>
                    <a:cubicBezTo>
                      <a:pt x="120" y="196"/>
                      <a:pt x="114" y="190"/>
                      <a:pt x="108" y="186"/>
                    </a:cubicBezTo>
                    <a:cubicBezTo>
                      <a:pt x="104" y="175"/>
                      <a:pt x="104" y="165"/>
                      <a:pt x="94" y="158"/>
                    </a:cubicBezTo>
                    <a:cubicBezTo>
                      <a:pt x="83" y="142"/>
                      <a:pt x="85" y="119"/>
                      <a:pt x="68" y="108"/>
                    </a:cubicBezTo>
                    <a:cubicBezTo>
                      <a:pt x="67" y="106"/>
                      <a:pt x="66" y="104"/>
                      <a:pt x="64" y="102"/>
                    </a:cubicBezTo>
                    <a:cubicBezTo>
                      <a:pt x="62" y="101"/>
                      <a:pt x="59" y="102"/>
                      <a:pt x="58" y="100"/>
                    </a:cubicBezTo>
                    <a:cubicBezTo>
                      <a:pt x="56" y="97"/>
                      <a:pt x="54" y="88"/>
                      <a:pt x="54" y="88"/>
                    </a:cubicBezTo>
                    <a:cubicBezTo>
                      <a:pt x="59" y="73"/>
                      <a:pt x="52" y="61"/>
                      <a:pt x="38" y="58"/>
                    </a:cubicBezTo>
                    <a:cubicBezTo>
                      <a:pt x="32" y="49"/>
                      <a:pt x="31" y="44"/>
                      <a:pt x="20" y="40"/>
                    </a:cubicBezTo>
                    <a:cubicBezTo>
                      <a:pt x="16" y="27"/>
                      <a:pt x="16" y="26"/>
                      <a:pt x="4" y="22"/>
                    </a:cubicBezTo>
                    <a:cubicBezTo>
                      <a:pt x="1" y="13"/>
                      <a:pt x="0" y="5"/>
                      <a:pt x="10" y="2"/>
                    </a:cubicBezTo>
                    <a:cubicBezTo>
                      <a:pt x="18" y="5"/>
                      <a:pt x="18" y="4"/>
                      <a:pt x="10" y="4"/>
                    </a:cubicBezTo>
                    <a:close/>
                  </a:path>
                </a:pathLst>
              </a:custGeom>
              <a:solidFill>
                <a:schemeClr val="folHlink"/>
              </a:solidFill>
              <a:ln w="9525">
                <a:noFill/>
                <a:round/>
                <a:headEnd/>
                <a:tailEnd/>
              </a:ln>
            </p:spPr>
            <p:txBody>
              <a:bodyPr/>
              <a:lstStyle/>
              <a:p>
                <a:endParaRPr lang="zh-CN" altLang="en-US"/>
              </a:p>
            </p:txBody>
          </p:sp>
          <p:sp>
            <p:nvSpPr>
              <p:cNvPr id="43" name="任意多边形 82958"/>
              <p:cNvSpPr>
                <a:spLocks noChangeArrowheads="1"/>
              </p:cNvSpPr>
              <p:nvPr userDrawn="1"/>
            </p:nvSpPr>
            <p:spPr bwMode="auto">
              <a:xfrm>
                <a:off x="2222" y="724"/>
                <a:ext cx="157" cy="167"/>
              </a:xfrm>
              <a:custGeom>
                <a:avLst/>
                <a:gdLst>
                  <a:gd name="T0" fmla="*/ 54 w 156"/>
                  <a:gd name="T1" fmla="*/ 36 h 206"/>
                  <a:gd name="T2" fmla="*/ 66 w 156"/>
                  <a:gd name="T3" fmla="*/ 31 h 206"/>
                  <a:gd name="T4" fmla="*/ 68 w 156"/>
                  <a:gd name="T5" fmla="*/ 28 h 206"/>
                  <a:gd name="T6" fmla="*/ 83 w 156"/>
                  <a:gd name="T7" fmla="*/ 24 h 206"/>
                  <a:gd name="T8" fmla="*/ 109 w 156"/>
                  <a:gd name="T9" fmla="*/ 12 h 206"/>
                  <a:gd name="T10" fmla="*/ 115 w 156"/>
                  <a:gd name="T11" fmla="*/ 2 h 206"/>
                  <a:gd name="T12" fmla="*/ 127 w 156"/>
                  <a:gd name="T13" fmla="*/ 0 h 206"/>
                  <a:gd name="T14" fmla="*/ 153 w 156"/>
                  <a:gd name="T15" fmla="*/ 15 h 206"/>
                  <a:gd name="T16" fmla="*/ 149 w 156"/>
                  <a:gd name="T17" fmla="*/ 24 h 206"/>
                  <a:gd name="T18" fmla="*/ 129 w 156"/>
                  <a:gd name="T19" fmla="*/ 34 h 206"/>
                  <a:gd name="T20" fmla="*/ 135 w 156"/>
                  <a:gd name="T21" fmla="*/ 50 h 206"/>
                  <a:gd name="T22" fmla="*/ 145 w 156"/>
                  <a:gd name="T23" fmla="*/ 58 h 206"/>
                  <a:gd name="T24" fmla="*/ 149 w 156"/>
                  <a:gd name="T25" fmla="*/ 68 h 206"/>
                  <a:gd name="T26" fmla="*/ 131 w 156"/>
                  <a:gd name="T27" fmla="*/ 68 h 206"/>
                  <a:gd name="T28" fmla="*/ 119 w 156"/>
                  <a:gd name="T29" fmla="*/ 78 h 206"/>
                  <a:gd name="T30" fmla="*/ 107 w 156"/>
                  <a:gd name="T31" fmla="*/ 83 h 206"/>
                  <a:gd name="T32" fmla="*/ 103 w 156"/>
                  <a:gd name="T33" fmla="*/ 106 h 206"/>
                  <a:gd name="T34" fmla="*/ 91 w 156"/>
                  <a:gd name="T35" fmla="*/ 108 h 206"/>
                  <a:gd name="T36" fmla="*/ 85 w 156"/>
                  <a:gd name="T37" fmla="*/ 109 h 206"/>
                  <a:gd name="T38" fmla="*/ 76 w 156"/>
                  <a:gd name="T39" fmla="*/ 108 h 206"/>
                  <a:gd name="T40" fmla="*/ 72 w 156"/>
                  <a:gd name="T41" fmla="*/ 101 h 206"/>
                  <a:gd name="T42" fmla="*/ 60 w 156"/>
                  <a:gd name="T43" fmla="*/ 99 h 206"/>
                  <a:gd name="T44" fmla="*/ 42 w 156"/>
                  <a:gd name="T45" fmla="*/ 103 h 206"/>
                  <a:gd name="T46" fmla="*/ 28 w 156"/>
                  <a:gd name="T47" fmla="*/ 99 h 206"/>
                  <a:gd name="T48" fmla="*/ 10 w 156"/>
                  <a:gd name="T49" fmla="*/ 79 h 206"/>
                  <a:gd name="T50" fmla="*/ 4 w 156"/>
                  <a:gd name="T51" fmla="*/ 69 h 206"/>
                  <a:gd name="T52" fmla="*/ 0 w 156"/>
                  <a:gd name="T53" fmla="*/ 63 h 206"/>
                  <a:gd name="T54" fmla="*/ 20 w 156"/>
                  <a:gd name="T55" fmla="*/ 51 h 206"/>
                  <a:gd name="T56" fmla="*/ 32 w 156"/>
                  <a:gd name="T57" fmla="*/ 55 h 206"/>
                  <a:gd name="T58" fmla="*/ 34 w 156"/>
                  <a:gd name="T59" fmla="*/ 43 h 206"/>
                  <a:gd name="T60" fmla="*/ 52 w 156"/>
                  <a:gd name="T61" fmla="*/ 37 h 206"/>
                  <a:gd name="T62" fmla="*/ 54 w 156"/>
                  <a:gd name="T63" fmla="*/ 36 h 20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56" h="206">
                    <a:moveTo>
                      <a:pt x="54" y="66"/>
                    </a:moveTo>
                    <a:cubicBezTo>
                      <a:pt x="58" y="63"/>
                      <a:pt x="64" y="63"/>
                      <a:pt x="66" y="58"/>
                    </a:cubicBezTo>
                    <a:cubicBezTo>
                      <a:pt x="67" y="56"/>
                      <a:pt x="67" y="53"/>
                      <a:pt x="68" y="52"/>
                    </a:cubicBezTo>
                    <a:cubicBezTo>
                      <a:pt x="71" y="49"/>
                      <a:pt x="80" y="44"/>
                      <a:pt x="80" y="44"/>
                    </a:cubicBezTo>
                    <a:cubicBezTo>
                      <a:pt x="113" y="55"/>
                      <a:pt x="85" y="29"/>
                      <a:pt x="106" y="22"/>
                    </a:cubicBezTo>
                    <a:cubicBezTo>
                      <a:pt x="110" y="17"/>
                      <a:pt x="108" y="9"/>
                      <a:pt x="112" y="4"/>
                    </a:cubicBezTo>
                    <a:cubicBezTo>
                      <a:pt x="115" y="1"/>
                      <a:pt x="124" y="0"/>
                      <a:pt x="124" y="0"/>
                    </a:cubicBezTo>
                    <a:cubicBezTo>
                      <a:pt x="138" y="14"/>
                      <a:pt x="126" y="23"/>
                      <a:pt x="150" y="28"/>
                    </a:cubicBezTo>
                    <a:cubicBezTo>
                      <a:pt x="156" y="36"/>
                      <a:pt x="154" y="39"/>
                      <a:pt x="146" y="44"/>
                    </a:cubicBezTo>
                    <a:cubicBezTo>
                      <a:pt x="141" y="52"/>
                      <a:pt x="135" y="61"/>
                      <a:pt x="126" y="64"/>
                    </a:cubicBezTo>
                    <a:cubicBezTo>
                      <a:pt x="118" y="75"/>
                      <a:pt x="128" y="83"/>
                      <a:pt x="132" y="94"/>
                    </a:cubicBezTo>
                    <a:cubicBezTo>
                      <a:pt x="129" y="103"/>
                      <a:pt x="135" y="105"/>
                      <a:pt x="142" y="110"/>
                    </a:cubicBezTo>
                    <a:cubicBezTo>
                      <a:pt x="145" y="119"/>
                      <a:pt x="141" y="120"/>
                      <a:pt x="146" y="128"/>
                    </a:cubicBezTo>
                    <a:cubicBezTo>
                      <a:pt x="142" y="139"/>
                      <a:pt x="135" y="133"/>
                      <a:pt x="128" y="128"/>
                    </a:cubicBezTo>
                    <a:cubicBezTo>
                      <a:pt x="116" y="132"/>
                      <a:pt x="122" y="136"/>
                      <a:pt x="116" y="146"/>
                    </a:cubicBezTo>
                    <a:cubicBezTo>
                      <a:pt x="113" y="151"/>
                      <a:pt x="108" y="152"/>
                      <a:pt x="104" y="156"/>
                    </a:cubicBezTo>
                    <a:cubicBezTo>
                      <a:pt x="107" y="167"/>
                      <a:pt x="112" y="191"/>
                      <a:pt x="100" y="198"/>
                    </a:cubicBezTo>
                    <a:cubicBezTo>
                      <a:pt x="96" y="200"/>
                      <a:pt x="92" y="200"/>
                      <a:pt x="88" y="202"/>
                    </a:cubicBezTo>
                    <a:cubicBezTo>
                      <a:pt x="86" y="203"/>
                      <a:pt x="84" y="205"/>
                      <a:pt x="82" y="206"/>
                    </a:cubicBezTo>
                    <a:cubicBezTo>
                      <a:pt x="80" y="205"/>
                      <a:pt x="77" y="204"/>
                      <a:pt x="76" y="202"/>
                    </a:cubicBezTo>
                    <a:cubicBezTo>
                      <a:pt x="74" y="198"/>
                      <a:pt x="76" y="191"/>
                      <a:pt x="72" y="190"/>
                    </a:cubicBezTo>
                    <a:cubicBezTo>
                      <a:pt x="68" y="189"/>
                      <a:pt x="60" y="186"/>
                      <a:pt x="60" y="186"/>
                    </a:cubicBezTo>
                    <a:cubicBezTo>
                      <a:pt x="53" y="188"/>
                      <a:pt x="49" y="192"/>
                      <a:pt x="42" y="194"/>
                    </a:cubicBezTo>
                    <a:cubicBezTo>
                      <a:pt x="34" y="189"/>
                      <a:pt x="37" y="183"/>
                      <a:pt x="28" y="186"/>
                    </a:cubicBezTo>
                    <a:cubicBezTo>
                      <a:pt x="12" y="181"/>
                      <a:pt x="19" y="161"/>
                      <a:pt x="10" y="148"/>
                    </a:cubicBezTo>
                    <a:cubicBezTo>
                      <a:pt x="5" y="121"/>
                      <a:pt x="11" y="147"/>
                      <a:pt x="4" y="130"/>
                    </a:cubicBezTo>
                    <a:cubicBezTo>
                      <a:pt x="2" y="126"/>
                      <a:pt x="0" y="118"/>
                      <a:pt x="0" y="118"/>
                    </a:cubicBezTo>
                    <a:cubicBezTo>
                      <a:pt x="2" y="95"/>
                      <a:pt x="0" y="83"/>
                      <a:pt x="20" y="96"/>
                    </a:cubicBezTo>
                    <a:cubicBezTo>
                      <a:pt x="23" y="105"/>
                      <a:pt x="23" y="110"/>
                      <a:pt x="32" y="104"/>
                    </a:cubicBezTo>
                    <a:cubicBezTo>
                      <a:pt x="35" y="95"/>
                      <a:pt x="29" y="88"/>
                      <a:pt x="34" y="80"/>
                    </a:cubicBezTo>
                    <a:cubicBezTo>
                      <a:pt x="36" y="76"/>
                      <a:pt x="48" y="73"/>
                      <a:pt x="52" y="70"/>
                    </a:cubicBezTo>
                    <a:cubicBezTo>
                      <a:pt x="57" y="63"/>
                      <a:pt x="58" y="62"/>
                      <a:pt x="54" y="66"/>
                    </a:cubicBezTo>
                    <a:close/>
                  </a:path>
                </a:pathLst>
              </a:custGeom>
              <a:solidFill>
                <a:schemeClr val="folHlink"/>
              </a:solidFill>
              <a:ln w="9525">
                <a:noFill/>
                <a:round/>
                <a:headEnd/>
                <a:tailEnd/>
              </a:ln>
            </p:spPr>
            <p:txBody>
              <a:bodyPr/>
              <a:lstStyle/>
              <a:p>
                <a:endParaRPr lang="zh-CN" altLang="en-US"/>
              </a:p>
            </p:txBody>
          </p:sp>
          <p:sp>
            <p:nvSpPr>
              <p:cNvPr id="44" name="任意多边形 82959"/>
              <p:cNvSpPr>
                <a:spLocks noChangeArrowheads="1"/>
              </p:cNvSpPr>
              <p:nvPr userDrawn="1"/>
            </p:nvSpPr>
            <p:spPr bwMode="auto">
              <a:xfrm>
                <a:off x="2375" y="800"/>
                <a:ext cx="110" cy="32"/>
              </a:xfrm>
              <a:custGeom>
                <a:avLst/>
                <a:gdLst>
                  <a:gd name="T0" fmla="*/ 4 w 109"/>
                  <a:gd name="T1" fmla="*/ 19 h 38"/>
                  <a:gd name="T2" fmla="*/ 18 w 109"/>
                  <a:gd name="T3" fmla="*/ 6 h 38"/>
                  <a:gd name="T4" fmla="*/ 46 w 109"/>
                  <a:gd name="T5" fmla="*/ 12 h 38"/>
                  <a:gd name="T6" fmla="*/ 75 w 109"/>
                  <a:gd name="T7" fmla="*/ 8 h 38"/>
                  <a:gd name="T8" fmla="*/ 93 w 109"/>
                  <a:gd name="T9" fmla="*/ 0 h 38"/>
                  <a:gd name="T10" fmla="*/ 79 w 109"/>
                  <a:gd name="T11" fmla="*/ 16 h 38"/>
                  <a:gd name="T12" fmla="*/ 63 w 109"/>
                  <a:gd name="T13" fmla="*/ 23 h 38"/>
                  <a:gd name="T14" fmla="*/ 42 w 109"/>
                  <a:gd name="T15" fmla="*/ 19 h 38"/>
                  <a:gd name="T16" fmla="*/ 14 w 109"/>
                  <a:gd name="T17" fmla="*/ 18 h 38"/>
                  <a:gd name="T18" fmla="*/ 4 w 109"/>
                  <a:gd name="T19" fmla="*/ 19 h 3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9" h="38">
                    <a:moveTo>
                      <a:pt x="4" y="32"/>
                    </a:moveTo>
                    <a:cubicBezTo>
                      <a:pt x="7" y="22"/>
                      <a:pt x="7" y="14"/>
                      <a:pt x="18" y="10"/>
                    </a:cubicBezTo>
                    <a:cubicBezTo>
                      <a:pt x="28" y="12"/>
                      <a:pt x="37" y="14"/>
                      <a:pt x="46" y="20"/>
                    </a:cubicBezTo>
                    <a:cubicBezTo>
                      <a:pt x="62" y="15"/>
                      <a:pt x="54" y="17"/>
                      <a:pt x="72" y="14"/>
                    </a:cubicBezTo>
                    <a:cubicBezTo>
                      <a:pt x="77" y="9"/>
                      <a:pt x="90" y="0"/>
                      <a:pt x="90" y="0"/>
                    </a:cubicBezTo>
                    <a:cubicBezTo>
                      <a:pt x="109" y="6"/>
                      <a:pt x="85" y="23"/>
                      <a:pt x="76" y="26"/>
                    </a:cubicBezTo>
                    <a:cubicBezTo>
                      <a:pt x="71" y="33"/>
                      <a:pt x="68" y="35"/>
                      <a:pt x="60" y="38"/>
                    </a:cubicBezTo>
                    <a:cubicBezTo>
                      <a:pt x="54" y="36"/>
                      <a:pt x="42" y="32"/>
                      <a:pt x="42" y="32"/>
                    </a:cubicBezTo>
                    <a:cubicBezTo>
                      <a:pt x="33" y="23"/>
                      <a:pt x="26" y="26"/>
                      <a:pt x="14" y="30"/>
                    </a:cubicBezTo>
                    <a:cubicBezTo>
                      <a:pt x="1" y="28"/>
                      <a:pt x="0" y="24"/>
                      <a:pt x="4" y="32"/>
                    </a:cubicBezTo>
                    <a:close/>
                  </a:path>
                </a:pathLst>
              </a:custGeom>
              <a:solidFill>
                <a:schemeClr val="folHlink"/>
              </a:solidFill>
              <a:ln w="9525">
                <a:noFill/>
                <a:round/>
                <a:headEnd/>
                <a:tailEnd/>
              </a:ln>
            </p:spPr>
            <p:txBody>
              <a:bodyPr/>
              <a:lstStyle/>
              <a:p>
                <a:endParaRPr lang="zh-CN" altLang="en-US"/>
              </a:p>
            </p:txBody>
          </p:sp>
          <p:sp>
            <p:nvSpPr>
              <p:cNvPr id="45" name="任意多边形 82960"/>
              <p:cNvSpPr>
                <a:spLocks noChangeArrowheads="1"/>
              </p:cNvSpPr>
              <p:nvPr userDrawn="1"/>
            </p:nvSpPr>
            <p:spPr bwMode="auto">
              <a:xfrm>
                <a:off x="2370" y="839"/>
                <a:ext cx="75" cy="84"/>
              </a:xfrm>
              <a:custGeom>
                <a:avLst/>
                <a:gdLst>
                  <a:gd name="T0" fmla="*/ 8 w 76"/>
                  <a:gd name="T1" fmla="*/ 10 h 104"/>
                  <a:gd name="T2" fmla="*/ 18 w 76"/>
                  <a:gd name="T3" fmla="*/ 0 h 104"/>
                  <a:gd name="T4" fmla="*/ 34 w 76"/>
                  <a:gd name="T5" fmla="*/ 10 h 104"/>
                  <a:gd name="T6" fmla="*/ 59 w 76"/>
                  <a:gd name="T7" fmla="*/ 2 h 104"/>
                  <a:gd name="T8" fmla="*/ 43 w 76"/>
                  <a:gd name="T9" fmla="*/ 18 h 104"/>
                  <a:gd name="T10" fmla="*/ 51 w 76"/>
                  <a:gd name="T11" fmla="*/ 26 h 104"/>
                  <a:gd name="T12" fmla="*/ 55 w 76"/>
                  <a:gd name="T13" fmla="*/ 32 h 104"/>
                  <a:gd name="T14" fmla="*/ 43 w 76"/>
                  <a:gd name="T15" fmla="*/ 39 h 104"/>
                  <a:gd name="T16" fmla="*/ 34 w 76"/>
                  <a:gd name="T17" fmla="*/ 32 h 104"/>
                  <a:gd name="T18" fmla="*/ 22 w 76"/>
                  <a:gd name="T19" fmla="*/ 26 h 104"/>
                  <a:gd name="T20" fmla="*/ 28 w 76"/>
                  <a:gd name="T21" fmla="*/ 36 h 104"/>
                  <a:gd name="T22" fmla="*/ 30 w 76"/>
                  <a:gd name="T23" fmla="*/ 39 h 104"/>
                  <a:gd name="T24" fmla="*/ 20 w 76"/>
                  <a:gd name="T25" fmla="*/ 55 h 104"/>
                  <a:gd name="T26" fmla="*/ 12 w 76"/>
                  <a:gd name="T27" fmla="*/ 53 h 104"/>
                  <a:gd name="T28" fmla="*/ 8 w 76"/>
                  <a:gd name="T29" fmla="*/ 48 h 104"/>
                  <a:gd name="T30" fmla="*/ 0 w 76"/>
                  <a:gd name="T31" fmla="*/ 29 h 104"/>
                  <a:gd name="T32" fmla="*/ 2 w 76"/>
                  <a:gd name="T33" fmla="*/ 15 h 104"/>
                  <a:gd name="T34" fmla="*/ 8 w 76"/>
                  <a:gd name="T35" fmla="*/ 10 h 10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76" h="104">
                    <a:moveTo>
                      <a:pt x="8" y="18"/>
                    </a:moveTo>
                    <a:cubicBezTo>
                      <a:pt x="10" y="8"/>
                      <a:pt x="9" y="3"/>
                      <a:pt x="18" y="0"/>
                    </a:cubicBezTo>
                    <a:cubicBezTo>
                      <a:pt x="28" y="3"/>
                      <a:pt x="25" y="12"/>
                      <a:pt x="34" y="18"/>
                    </a:cubicBezTo>
                    <a:cubicBezTo>
                      <a:pt x="46" y="16"/>
                      <a:pt x="51" y="8"/>
                      <a:pt x="62" y="4"/>
                    </a:cubicBezTo>
                    <a:cubicBezTo>
                      <a:pt x="76" y="9"/>
                      <a:pt x="56" y="31"/>
                      <a:pt x="46" y="34"/>
                    </a:cubicBezTo>
                    <a:cubicBezTo>
                      <a:pt x="51" y="56"/>
                      <a:pt x="43" y="29"/>
                      <a:pt x="54" y="48"/>
                    </a:cubicBezTo>
                    <a:cubicBezTo>
                      <a:pt x="56" y="52"/>
                      <a:pt x="58" y="60"/>
                      <a:pt x="58" y="60"/>
                    </a:cubicBezTo>
                    <a:cubicBezTo>
                      <a:pt x="55" y="68"/>
                      <a:pt x="54" y="71"/>
                      <a:pt x="46" y="74"/>
                    </a:cubicBezTo>
                    <a:cubicBezTo>
                      <a:pt x="38" y="71"/>
                      <a:pt x="37" y="68"/>
                      <a:pt x="34" y="60"/>
                    </a:cubicBezTo>
                    <a:cubicBezTo>
                      <a:pt x="33" y="50"/>
                      <a:pt x="32" y="33"/>
                      <a:pt x="22" y="48"/>
                    </a:cubicBezTo>
                    <a:cubicBezTo>
                      <a:pt x="25" y="60"/>
                      <a:pt x="23" y="53"/>
                      <a:pt x="28" y="68"/>
                    </a:cubicBezTo>
                    <a:cubicBezTo>
                      <a:pt x="29" y="70"/>
                      <a:pt x="30" y="74"/>
                      <a:pt x="30" y="74"/>
                    </a:cubicBezTo>
                    <a:cubicBezTo>
                      <a:pt x="24" y="84"/>
                      <a:pt x="22" y="93"/>
                      <a:pt x="20" y="104"/>
                    </a:cubicBezTo>
                    <a:cubicBezTo>
                      <a:pt x="17" y="103"/>
                      <a:pt x="14" y="104"/>
                      <a:pt x="12" y="102"/>
                    </a:cubicBezTo>
                    <a:cubicBezTo>
                      <a:pt x="9" y="99"/>
                      <a:pt x="8" y="90"/>
                      <a:pt x="8" y="90"/>
                    </a:cubicBezTo>
                    <a:cubicBezTo>
                      <a:pt x="13" y="75"/>
                      <a:pt x="14" y="64"/>
                      <a:pt x="0" y="54"/>
                    </a:cubicBezTo>
                    <a:cubicBezTo>
                      <a:pt x="1" y="46"/>
                      <a:pt x="1" y="38"/>
                      <a:pt x="2" y="30"/>
                    </a:cubicBezTo>
                    <a:cubicBezTo>
                      <a:pt x="2" y="27"/>
                      <a:pt x="13" y="2"/>
                      <a:pt x="8" y="18"/>
                    </a:cubicBezTo>
                    <a:close/>
                  </a:path>
                </a:pathLst>
              </a:custGeom>
              <a:solidFill>
                <a:schemeClr val="folHlink"/>
              </a:solidFill>
              <a:ln w="9525">
                <a:noFill/>
                <a:round/>
                <a:headEnd/>
                <a:tailEnd/>
              </a:ln>
            </p:spPr>
            <p:txBody>
              <a:bodyPr/>
              <a:lstStyle/>
              <a:p>
                <a:endParaRPr lang="zh-CN" altLang="en-US"/>
              </a:p>
            </p:txBody>
          </p:sp>
          <p:sp>
            <p:nvSpPr>
              <p:cNvPr id="46" name="任意多边形 82961"/>
              <p:cNvSpPr>
                <a:spLocks noChangeArrowheads="1"/>
              </p:cNvSpPr>
              <p:nvPr userDrawn="1"/>
            </p:nvSpPr>
            <p:spPr bwMode="auto">
              <a:xfrm>
                <a:off x="2497" y="793"/>
                <a:ext cx="37" cy="49"/>
              </a:xfrm>
              <a:custGeom>
                <a:avLst/>
                <a:gdLst>
                  <a:gd name="T0" fmla="*/ 3 w 37"/>
                  <a:gd name="T1" fmla="*/ 14 h 61"/>
                  <a:gd name="T2" fmla="*/ 13 w 37"/>
                  <a:gd name="T3" fmla="*/ 0 h 61"/>
                  <a:gd name="T4" fmla="*/ 15 w 37"/>
                  <a:gd name="T5" fmla="*/ 14 h 61"/>
                  <a:gd name="T6" fmla="*/ 37 w 37"/>
                  <a:gd name="T7" fmla="*/ 20 h 61"/>
                  <a:gd name="T8" fmla="*/ 19 w 37"/>
                  <a:gd name="T9" fmla="*/ 22 h 61"/>
                  <a:gd name="T10" fmla="*/ 5 w 37"/>
                  <a:gd name="T11" fmla="*/ 31 h 61"/>
                  <a:gd name="T12" fmla="*/ 1 w 37"/>
                  <a:gd name="T13" fmla="*/ 18 h 61"/>
                  <a:gd name="T14" fmla="*/ 3 w 37"/>
                  <a:gd name="T15" fmla="*/ 14 h 6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7" h="61">
                    <a:moveTo>
                      <a:pt x="3" y="28"/>
                    </a:moveTo>
                    <a:cubicBezTo>
                      <a:pt x="5" y="14"/>
                      <a:pt x="2" y="7"/>
                      <a:pt x="13" y="0"/>
                    </a:cubicBezTo>
                    <a:cubicBezTo>
                      <a:pt x="26" y="9"/>
                      <a:pt x="23" y="17"/>
                      <a:pt x="15" y="28"/>
                    </a:cubicBezTo>
                    <a:cubicBezTo>
                      <a:pt x="25" y="31"/>
                      <a:pt x="33" y="27"/>
                      <a:pt x="37" y="38"/>
                    </a:cubicBezTo>
                    <a:cubicBezTo>
                      <a:pt x="30" y="45"/>
                      <a:pt x="28" y="47"/>
                      <a:pt x="19" y="44"/>
                    </a:cubicBezTo>
                    <a:cubicBezTo>
                      <a:pt x="13" y="54"/>
                      <a:pt x="18" y="61"/>
                      <a:pt x="5" y="58"/>
                    </a:cubicBezTo>
                    <a:cubicBezTo>
                      <a:pt x="0" y="50"/>
                      <a:pt x="3" y="44"/>
                      <a:pt x="1" y="34"/>
                    </a:cubicBezTo>
                    <a:cubicBezTo>
                      <a:pt x="2" y="32"/>
                      <a:pt x="3" y="28"/>
                      <a:pt x="3" y="28"/>
                    </a:cubicBezTo>
                    <a:close/>
                  </a:path>
                </a:pathLst>
              </a:custGeom>
              <a:solidFill>
                <a:schemeClr val="folHlink"/>
              </a:solidFill>
              <a:ln w="9525">
                <a:noFill/>
                <a:round/>
                <a:headEnd/>
                <a:tailEnd/>
              </a:ln>
            </p:spPr>
            <p:txBody>
              <a:bodyPr/>
              <a:lstStyle/>
              <a:p>
                <a:endParaRPr lang="zh-CN" altLang="en-US"/>
              </a:p>
            </p:txBody>
          </p:sp>
          <p:sp>
            <p:nvSpPr>
              <p:cNvPr id="47" name="任意多边形 82962"/>
              <p:cNvSpPr>
                <a:spLocks noChangeArrowheads="1"/>
              </p:cNvSpPr>
              <p:nvPr userDrawn="1"/>
            </p:nvSpPr>
            <p:spPr bwMode="auto">
              <a:xfrm>
                <a:off x="2506" y="869"/>
                <a:ext cx="47" cy="24"/>
              </a:xfrm>
              <a:custGeom>
                <a:avLst/>
                <a:gdLst>
                  <a:gd name="T0" fmla="*/ 7 w 49"/>
                  <a:gd name="T1" fmla="*/ 0 h 29"/>
                  <a:gd name="T2" fmla="*/ 26 w 49"/>
                  <a:gd name="T3" fmla="*/ 0 h 29"/>
                  <a:gd name="T4" fmla="*/ 43 w 49"/>
                  <a:gd name="T5" fmla="*/ 9 h 29"/>
                  <a:gd name="T6" fmla="*/ 32 w 49"/>
                  <a:gd name="T7" fmla="*/ 8 h 29"/>
                  <a:gd name="T8" fmla="*/ 3 w 49"/>
                  <a:gd name="T9" fmla="*/ 9 h 29"/>
                  <a:gd name="T10" fmla="*/ 7 w 49"/>
                  <a:gd name="T11" fmla="*/ 0 h 2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9" h="29">
                    <a:moveTo>
                      <a:pt x="7" y="0"/>
                    </a:moveTo>
                    <a:cubicBezTo>
                      <a:pt x="15" y="6"/>
                      <a:pt x="19" y="2"/>
                      <a:pt x="29" y="0"/>
                    </a:cubicBezTo>
                    <a:cubicBezTo>
                      <a:pt x="45" y="5"/>
                      <a:pt x="40" y="3"/>
                      <a:pt x="49" y="16"/>
                    </a:cubicBezTo>
                    <a:cubicBezTo>
                      <a:pt x="46" y="29"/>
                      <a:pt x="42" y="21"/>
                      <a:pt x="35" y="14"/>
                    </a:cubicBezTo>
                    <a:cubicBezTo>
                      <a:pt x="26" y="15"/>
                      <a:pt x="12" y="19"/>
                      <a:pt x="3" y="16"/>
                    </a:cubicBezTo>
                    <a:cubicBezTo>
                      <a:pt x="0" y="6"/>
                      <a:pt x="7" y="10"/>
                      <a:pt x="7" y="0"/>
                    </a:cubicBezTo>
                    <a:close/>
                  </a:path>
                </a:pathLst>
              </a:custGeom>
              <a:solidFill>
                <a:schemeClr val="folHlink"/>
              </a:solidFill>
              <a:ln w="9525">
                <a:noFill/>
                <a:round/>
                <a:headEnd/>
                <a:tailEnd/>
              </a:ln>
            </p:spPr>
            <p:txBody>
              <a:bodyPr/>
              <a:lstStyle/>
              <a:p>
                <a:endParaRPr lang="zh-CN" altLang="en-US"/>
              </a:p>
            </p:txBody>
          </p:sp>
          <p:sp>
            <p:nvSpPr>
              <p:cNvPr id="48" name="任意多边形 82963"/>
              <p:cNvSpPr>
                <a:spLocks noChangeArrowheads="1"/>
              </p:cNvSpPr>
              <p:nvPr userDrawn="1"/>
            </p:nvSpPr>
            <p:spPr bwMode="auto">
              <a:xfrm>
                <a:off x="2555" y="832"/>
                <a:ext cx="61" cy="42"/>
              </a:xfrm>
              <a:custGeom>
                <a:avLst/>
                <a:gdLst>
                  <a:gd name="T0" fmla="*/ 21 w 61"/>
                  <a:gd name="T1" fmla="*/ 25 h 48"/>
                  <a:gd name="T2" fmla="*/ 15 w 61"/>
                  <a:gd name="T3" fmla="*/ 18 h 48"/>
                  <a:gd name="T4" fmla="*/ 3 w 61"/>
                  <a:gd name="T5" fmla="*/ 15 h 48"/>
                  <a:gd name="T6" fmla="*/ 13 w 61"/>
                  <a:gd name="T7" fmla="*/ 5 h 48"/>
                  <a:gd name="T8" fmla="*/ 25 w 61"/>
                  <a:gd name="T9" fmla="*/ 0 h 48"/>
                  <a:gd name="T10" fmla="*/ 49 w 61"/>
                  <a:gd name="T11" fmla="*/ 7 h 48"/>
                  <a:gd name="T12" fmla="*/ 53 w 61"/>
                  <a:gd name="T13" fmla="*/ 14 h 48"/>
                  <a:gd name="T14" fmla="*/ 61 w 61"/>
                  <a:gd name="T15" fmla="*/ 22 h 48"/>
                  <a:gd name="T16" fmla="*/ 41 w 61"/>
                  <a:gd name="T17" fmla="*/ 25 h 48"/>
                  <a:gd name="T18" fmla="*/ 23 w 61"/>
                  <a:gd name="T19" fmla="*/ 30 h 48"/>
                  <a:gd name="T20" fmla="*/ 21 w 61"/>
                  <a:gd name="T21" fmla="*/ 25 h 4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1" h="48">
                    <a:moveTo>
                      <a:pt x="21" y="38"/>
                    </a:moveTo>
                    <a:cubicBezTo>
                      <a:pt x="19" y="34"/>
                      <a:pt x="19" y="29"/>
                      <a:pt x="15" y="26"/>
                    </a:cubicBezTo>
                    <a:cubicBezTo>
                      <a:pt x="12" y="24"/>
                      <a:pt x="3" y="22"/>
                      <a:pt x="3" y="22"/>
                    </a:cubicBezTo>
                    <a:cubicBezTo>
                      <a:pt x="0" y="12"/>
                      <a:pt x="5" y="12"/>
                      <a:pt x="13" y="8"/>
                    </a:cubicBezTo>
                    <a:cubicBezTo>
                      <a:pt x="17" y="6"/>
                      <a:pt x="25" y="0"/>
                      <a:pt x="25" y="0"/>
                    </a:cubicBezTo>
                    <a:cubicBezTo>
                      <a:pt x="37" y="2"/>
                      <a:pt x="41" y="2"/>
                      <a:pt x="49" y="10"/>
                    </a:cubicBezTo>
                    <a:cubicBezTo>
                      <a:pt x="45" y="21"/>
                      <a:pt x="46" y="12"/>
                      <a:pt x="53" y="20"/>
                    </a:cubicBezTo>
                    <a:cubicBezTo>
                      <a:pt x="56" y="24"/>
                      <a:pt x="61" y="32"/>
                      <a:pt x="61" y="32"/>
                    </a:cubicBezTo>
                    <a:cubicBezTo>
                      <a:pt x="56" y="47"/>
                      <a:pt x="53" y="42"/>
                      <a:pt x="41" y="38"/>
                    </a:cubicBezTo>
                    <a:cubicBezTo>
                      <a:pt x="27" y="47"/>
                      <a:pt x="34" y="48"/>
                      <a:pt x="23" y="44"/>
                    </a:cubicBezTo>
                    <a:cubicBezTo>
                      <a:pt x="22" y="42"/>
                      <a:pt x="21" y="38"/>
                      <a:pt x="21" y="38"/>
                    </a:cubicBezTo>
                    <a:close/>
                  </a:path>
                </a:pathLst>
              </a:custGeom>
              <a:solidFill>
                <a:schemeClr val="folHlink"/>
              </a:solidFill>
              <a:ln w="9525">
                <a:noFill/>
                <a:round/>
                <a:headEnd/>
                <a:tailEnd/>
              </a:ln>
            </p:spPr>
            <p:txBody>
              <a:bodyPr/>
              <a:lstStyle/>
              <a:p>
                <a:endParaRPr lang="zh-CN" altLang="en-US"/>
              </a:p>
            </p:txBody>
          </p:sp>
          <p:sp>
            <p:nvSpPr>
              <p:cNvPr id="49" name="任意多边形 82964"/>
              <p:cNvSpPr>
                <a:spLocks noChangeArrowheads="1"/>
              </p:cNvSpPr>
              <p:nvPr userDrawn="1"/>
            </p:nvSpPr>
            <p:spPr bwMode="auto">
              <a:xfrm>
                <a:off x="2572" y="852"/>
                <a:ext cx="286" cy="149"/>
              </a:xfrm>
              <a:custGeom>
                <a:avLst/>
                <a:gdLst>
                  <a:gd name="T0" fmla="*/ 46 w 286"/>
                  <a:gd name="T1" fmla="*/ 16 h 182"/>
                  <a:gd name="T2" fmla="*/ 36 w 286"/>
                  <a:gd name="T3" fmla="*/ 7 h 182"/>
                  <a:gd name="T4" fmla="*/ 26 w 286"/>
                  <a:gd name="T5" fmla="*/ 16 h 182"/>
                  <a:gd name="T6" fmla="*/ 0 w 286"/>
                  <a:gd name="T7" fmla="*/ 13 h 182"/>
                  <a:gd name="T8" fmla="*/ 10 w 286"/>
                  <a:gd name="T9" fmla="*/ 23 h 182"/>
                  <a:gd name="T10" fmla="*/ 16 w 286"/>
                  <a:gd name="T11" fmla="*/ 34 h 182"/>
                  <a:gd name="T12" fmla="*/ 24 w 286"/>
                  <a:gd name="T13" fmla="*/ 26 h 182"/>
                  <a:gd name="T14" fmla="*/ 30 w 286"/>
                  <a:gd name="T15" fmla="*/ 24 h 182"/>
                  <a:gd name="T16" fmla="*/ 48 w 286"/>
                  <a:gd name="T17" fmla="*/ 31 h 182"/>
                  <a:gd name="T18" fmla="*/ 70 w 286"/>
                  <a:gd name="T19" fmla="*/ 34 h 182"/>
                  <a:gd name="T20" fmla="*/ 88 w 286"/>
                  <a:gd name="T21" fmla="*/ 39 h 182"/>
                  <a:gd name="T22" fmla="*/ 106 w 286"/>
                  <a:gd name="T23" fmla="*/ 56 h 182"/>
                  <a:gd name="T24" fmla="*/ 104 w 286"/>
                  <a:gd name="T25" fmla="*/ 67 h 182"/>
                  <a:gd name="T26" fmla="*/ 98 w 286"/>
                  <a:gd name="T27" fmla="*/ 74 h 182"/>
                  <a:gd name="T28" fmla="*/ 122 w 286"/>
                  <a:gd name="T29" fmla="*/ 70 h 182"/>
                  <a:gd name="T30" fmla="*/ 140 w 286"/>
                  <a:gd name="T31" fmla="*/ 77 h 182"/>
                  <a:gd name="T32" fmla="*/ 168 w 286"/>
                  <a:gd name="T33" fmla="*/ 81 h 182"/>
                  <a:gd name="T34" fmla="*/ 174 w 286"/>
                  <a:gd name="T35" fmla="*/ 80 h 182"/>
                  <a:gd name="T36" fmla="*/ 168 w 286"/>
                  <a:gd name="T37" fmla="*/ 74 h 182"/>
                  <a:gd name="T38" fmla="*/ 178 w 286"/>
                  <a:gd name="T39" fmla="*/ 75 h 182"/>
                  <a:gd name="T40" fmla="*/ 186 w 286"/>
                  <a:gd name="T41" fmla="*/ 65 h 182"/>
                  <a:gd name="T42" fmla="*/ 202 w 286"/>
                  <a:gd name="T43" fmla="*/ 67 h 182"/>
                  <a:gd name="T44" fmla="*/ 214 w 286"/>
                  <a:gd name="T45" fmla="*/ 71 h 182"/>
                  <a:gd name="T46" fmla="*/ 244 w 286"/>
                  <a:gd name="T47" fmla="*/ 93 h 182"/>
                  <a:gd name="T48" fmla="*/ 262 w 286"/>
                  <a:gd name="T49" fmla="*/ 98 h 182"/>
                  <a:gd name="T50" fmla="*/ 284 w 286"/>
                  <a:gd name="T51" fmla="*/ 93 h 182"/>
                  <a:gd name="T52" fmla="*/ 268 w 286"/>
                  <a:gd name="T53" fmla="*/ 88 h 182"/>
                  <a:gd name="T54" fmla="*/ 256 w 286"/>
                  <a:gd name="T55" fmla="*/ 76 h 182"/>
                  <a:gd name="T56" fmla="*/ 250 w 286"/>
                  <a:gd name="T57" fmla="*/ 72 h 182"/>
                  <a:gd name="T58" fmla="*/ 248 w 286"/>
                  <a:gd name="T59" fmla="*/ 67 h 182"/>
                  <a:gd name="T60" fmla="*/ 236 w 286"/>
                  <a:gd name="T61" fmla="*/ 64 h 182"/>
                  <a:gd name="T62" fmla="*/ 240 w 286"/>
                  <a:gd name="T63" fmla="*/ 53 h 182"/>
                  <a:gd name="T64" fmla="*/ 220 w 286"/>
                  <a:gd name="T65" fmla="*/ 47 h 182"/>
                  <a:gd name="T66" fmla="*/ 210 w 286"/>
                  <a:gd name="T67" fmla="*/ 38 h 182"/>
                  <a:gd name="T68" fmla="*/ 190 w 286"/>
                  <a:gd name="T69" fmla="*/ 29 h 182"/>
                  <a:gd name="T70" fmla="*/ 168 w 286"/>
                  <a:gd name="T71" fmla="*/ 20 h 182"/>
                  <a:gd name="T72" fmla="*/ 156 w 286"/>
                  <a:gd name="T73" fmla="*/ 19 h 182"/>
                  <a:gd name="T74" fmla="*/ 120 w 286"/>
                  <a:gd name="T75" fmla="*/ 9 h 182"/>
                  <a:gd name="T76" fmla="*/ 102 w 286"/>
                  <a:gd name="T77" fmla="*/ 2 h 182"/>
                  <a:gd name="T78" fmla="*/ 96 w 286"/>
                  <a:gd name="T79" fmla="*/ 0 h 182"/>
                  <a:gd name="T80" fmla="*/ 70 w 286"/>
                  <a:gd name="T81" fmla="*/ 6 h 182"/>
                  <a:gd name="T82" fmla="*/ 56 w 286"/>
                  <a:gd name="T83" fmla="*/ 17 h 182"/>
                  <a:gd name="T84" fmla="*/ 46 w 286"/>
                  <a:gd name="T85" fmla="*/ 16 h 182"/>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286" h="182">
                    <a:moveTo>
                      <a:pt x="46" y="28"/>
                    </a:moveTo>
                    <a:cubicBezTo>
                      <a:pt x="41" y="14"/>
                      <a:pt x="46" y="17"/>
                      <a:pt x="36" y="14"/>
                    </a:cubicBezTo>
                    <a:cubicBezTo>
                      <a:pt x="31" y="17"/>
                      <a:pt x="26" y="30"/>
                      <a:pt x="26" y="30"/>
                    </a:cubicBezTo>
                    <a:cubicBezTo>
                      <a:pt x="12" y="25"/>
                      <a:pt x="19" y="21"/>
                      <a:pt x="0" y="24"/>
                    </a:cubicBezTo>
                    <a:cubicBezTo>
                      <a:pt x="2" y="33"/>
                      <a:pt x="2" y="37"/>
                      <a:pt x="10" y="42"/>
                    </a:cubicBezTo>
                    <a:cubicBezTo>
                      <a:pt x="12" y="49"/>
                      <a:pt x="14" y="55"/>
                      <a:pt x="16" y="62"/>
                    </a:cubicBezTo>
                    <a:cubicBezTo>
                      <a:pt x="24" y="59"/>
                      <a:pt x="27" y="57"/>
                      <a:pt x="24" y="48"/>
                    </a:cubicBezTo>
                    <a:cubicBezTo>
                      <a:pt x="26" y="47"/>
                      <a:pt x="28" y="43"/>
                      <a:pt x="30" y="44"/>
                    </a:cubicBezTo>
                    <a:cubicBezTo>
                      <a:pt x="48" y="48"/>
                      <a:pt x="36" y="52"/>
                      <a:pt x="48" y="56"/>
                    </a:cubicBezTo>
                    <a:cubicBezTo>
                      <a:pt x="74" y="65"/>
                      <a:pt x="47" y="56"/>
                      <a:pt x="70" y="62"/>
                    </a:cubicBezTo>
                    <a:cubicBezTo>
                      <a:pt x="77" y="64"/>
                      <a:pt x="88" y="72"/>
                      <a:pt x="88" y="72"/>
                    </a:cubicBezTo>
                    <a:cubicBezTo>
                      <a:pt x="96" y="84"/>
                      <a:pt x="102" y="87"/>
                      <a:pt x="106" y="102"/>
                    </a:cubicBezTo>
                    <a:cubicBezTo>
                      <a:pt x="105" y="109"/>
                      <a:pt x="106" y="115"/>
                      <a:pt x="104" y="122"/>
                    </a:cubicBezTo>
                    <a:cubicBezTo>
                      <a:pt x="103" y="126"/>
                      <a:pt x="94" y="132"/>
                      <a:pt x="98" y="134"/>
                    </a:cubicBezTo>
                    <a:cubicBezTo>
                      <a:pt x="106" y="137"/>
                      <a:pt x="122" y="128"/>
                      <a:pt x="122" y="128"/>
                    </a:cubicBezTo>
                    <a:cubicBezTo>
                      <a:pt x="130" y="131"/>
                      <a:pt x="133" y="135"/>
                      <a:pt x="140" y="140"/>
                    </a:cubicBezTo>
                    <a:cubicBezTo>
                      <a:pt x="148" y="145"/>
                      <a:pt x="159" y="145"/>
                      <a:pt x="168" y="148"/>
                    </a:cubicBezTo>
                    <a:cubicBezTo>
                      <a:pt x="170" y="147"/>
                      <a:pt x="173" y="148"/>
                      <a:pt x="174" y="146"/>
                    </a:cubicBezTo>
                    <a:cubicBezTo>
                      <a:pt x="176" y="142"/>
                      <a:pt x="164" y="136"/>
                      <a:pt x="168" y="134"/>
                    </a:cubicBezTo>
                    <a:cubicBezTo>
                      <a:pt x="171" y="132"/>
                      <a:pt x="175" y="135"/>
                      <a:pt x="178" y="136"/>
                    </a:cubicBezTo>
                    <a:cubicBezTo>
                      <a:pt x="182" y="131"/>
                      <a:pt x="186" y="118"/>
                      <a:pt x="186" y="118"/>
                    </a:cubicBezTo>
                    <a:cubicBezTo>
                      <a:pt x="189" y="119"/>
                      <a:pt x="199" y="120"/>
                      <a:pt x="202" y="122"/>
                    </a:cubicBezTo>
                    <a:cubicBezTo>
                      <a:pt x="206" y="124"/>
                      <a:pt x="214" y="130"/>
                      <a:pt x="214" y="130"/>
                    </a:cubicBezTo>
                    <a:cubicBezTo>
                      <a:pt x="224" y="145"/>
                      <a:pt x="228" y="158"/>
                      <a:pt x="244" y="168"/>
                    </a:cubicBezTo>
                    <a:cubicBezTo>
                      <a:pt x="250" y="172"/>
                      <a:pt x="262" y="178"/>
                      <a:pt x="262" y="178"/>
                    </a:cubicBezTo>
                    <a:cubicBezTo>
                      <a:pt x="265" y="178"/>
                      <a:pt x="286" y="182"/>
                      <a:pt x="284" y="170"/>
                    </a:cubicBezTo>
                    <a:cubicBezTo>
                      <a:pt x="283" y="164"/>
                      <a:pt x="268" y="160"/>
                      <a:pt x="268" y="160"/>
                    </a:cubicBezTo>
                    <a:cubicBezTo>
                      <a:pt x="261" y="150"/>
                      <a:pt x="270" y="143"/>
                      <a:pt x="256" y="138"/>
                    </a:cubicBezTo>
                    <a:cubicBezTo>
                      <a:pt x="254" y="136"/>
                      <a:pt x="251" y="135"/>
                      <a:pt x="250" y="132"/>
                    </a:cubicBezTo>
                    <a:cubicBezTo>
                      <a:pt x="248" y="129"/>
                      <a:pt x="250" y="125"/>
                      <a:pt x="248" y="122"/>
                    </a:cubicBezTo>
                    <a:cubicBezTo>
                      <a:pt x="246" y="118"/>
                      <a:pt x="240" y="118"/>
                      <a:pt x="236" y="116"/>
                    </a:cubicBezTo>
                    <a:cubicBezTo>
                      <a:pt x="230" y="107"/>
                      <a:pt x="227" y="100"/>
                      <a:pt x="240" y="96"/>
                    </a:cubicBezTo>
                    <a:cubicBezTo>
                      <a:pt x="236" y="83"/>
                      <a:pt x="236" y="84"/>
                      <a:pt x="220" y="86"/>
                    </a:cubicBezTo>
                    <a:cubicBezTo>
                      <a:pt x="209" y="82"/>
                      <a:pt x="208" y="82"/>
                      <a:pt x="210" y="70"/>
                    </a:cubicBezTo>
                    <a:cubicBezTo>
                      <a:pt x="207" y="60"/>
                      <a:pt x="199" y="57"/>
                      <a:pt x="190" y="54"/>
                    </a:cubicBezTo>
                    <a:cubicBezTo>
                      <a:pt x="181" y="45"/>
                      <a:pt x="181" y="42"/>
                      <a:pt x="168" y="38"/>
                    </a:cubicBezTo>
                    <a:cubicBezTo>
                      <a:pt x="164" y="37"/>
                      <a:pt x="156" y="34"/>
                      <a:pt x="156" y="34"/>
                    </a:cubicBezTo>
                    <a:cubicBezTo>
                      <a:pt x="146" y="24"/>
                      <a:pt x="134" y="21"/>
                      <a:pt x="120" y="16"/>
                    </a:cubicBezTo>
                    <a:cubicBezTo>
                      <a:pt x="113" y="14"/>
                      <a:pt x="108" y="8"/>
                      <a:pt x="102" y="4"/>
                    </a:cubicBezTo>
                    <a:cubicBezTo>
                      <a:pt x="100" y="3"/>
                      <a:pt x="96" y="0"/>
                      <a:pt x="96" y="0"/>
                    </a:cubicBezTo>
                    <a:cubicBezTo>
                      <a:pt x="83" y="2"/>
                      <a:pt x="79" y="1"/>
                      <a:pt x="70" y="10"/>
                    </a:cubicBezTo>
                    <a:cubicBezTo>
                      <a:pt x="67" y="19"/>
                      <a:pt x="63" y="27"/>
                      <a:pt x="56" y="32"/>
                    </a:cubicBezTo>
                    <a:cubicBezTo>
                      <a:pt x="49" y="30"/>
                      <a:pt x="52" y="31"/>
                      <a:pt x="46" y="28"/>
                    </a:cubicBezTo>
                    <a:close/>
                  </a:path>
                </a:pathLst>
              </a:custGeom>
              <a:solidFill>
                <a:schemeClr val="folHlink"/>
              </a:solidFill>
              <a:ln w="9525">
                <a:noFill/>
                <a:round/>
                <a:headEnd/>
                <a:tailEnd/>
              </a:ln>
            </p:spPr>
            <p:txBody>
              <a:bodyPr/>
              <a:lstStyle/>
              <a:p>
                <a:endParaRPr lang="zh-CN" altLang="en-US"/>
              </a:p>
            </p:txBody>
          </p:sp>
          <p:sp>
            <p:nvSpPr>
              <p:cNvPr id="50" name="任意多边形 82965"/>
              <p:cNvSpPr>
                <a:spLocks noChangeArrowheads="1"/>
              </p:cNvSpPr>
              <p:nvPr userDrawn="1"/>
            </p:nvSpPr>
            <p:spPr bwMode="auto">
              <a:xfrm>
                <a:off x="2820" y="866"/>
                <a:ext cx="78" cy="64"/>
              </a:xfrm>
              <a:custGeom>
                <a:avLst/>
                <a:gdLst>
                  <a:gd name="T0" fmla="*/ 1 w 78"/>
                  <a:gd name="T1" fmla="*/ 32 h 78"/>
                  <a:gd name="T2" fmla="*/ 27 w 78"/>
                  <a:gd name="T3" fmla="*/ 33 h 78"/>
                  <a:gd name="T4" fmla="*/ 45 w 78"/>
                  <a:gd name="T5" fmla="*/ 26 h 78"/>
                  <a:gd name="T6" fmla="*/ 57 w 78"/>
                  <a:gd name="T7" fmla="*/ 17 h 78"/>
                  <a:gd name="T8" fmla="*/ 43 w 78"/>
                  <a:gd name="T9" fmla="*/ 7 h 78"/>
                  <a:gd name="T10" fmla="*/ 43 w 78"/>
                  <a:gd name="T11" fmla="*/ 2 h 78"/>
                  <a:gd name="T12" fmla="*/ 71 w 78"/>
                  <a:gd name="T13" fmla="*/ 14 h 78"/>
                  <a:gd name="T14" fmla="*/ 67 w 78"/>
                  <a:gd name="T15" fmla="*/ 30 h 78"/>
                  <a:gd name="T16" fmla="*/ 33 w 78"/>
                  <a:gd name="T17" fmla="*/ 43 h 78"/>
                  <a:gd name="T18" fmla="*/ 9 w 78"/>
                  <a:gd name="T19" fmla="*/ 36 h 78"/>
                  <a:gd name="T20" fmla="*/ 3 w 78"/>
                  <a:gd name="T21" fmla="*/ 34 h 78"/>
                  <a:gd name="T22" fmla="*/ 1 w 78"/>
                  <a:gd name="T23" fmla="*/ 32 h 7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78" h="78">
                    <a:moveTo>
                      <a:pt x="1" y="58"/>
                    </a:moveTo>
                    <a:cubicBezTo>
                      <a:pt x="6" y="44"/>
                      <a:pt x="18" y="57"/>
                      <a:pt x="27" y="60"/>
                    </a:cubicBezTo>
                    <a:cubicBezTo>
                      <a:pt x="35" y="57"/>
                      <a:pt x="38" y="52"/>
                      <a:pt x="45" y="48"/>
                    </a:cubicBezTo>
                    <a:cubicBezTo>
                      <a:pt x="48" y="40"/>
                      <a:pt x="51" y="36"/>
                      <a:pt x="57" y="30"/>
                    </a:cubicBezTo>
                    <a:cubicBezTo>
                      <a:pt x="55" y="23"/>
                      <a:pt x="43" y="14"/>
                      <a:pt x="43" y="14"/>
                    </a:cubicBezTo>
                    <a:cubicBezTo>
                      <a:pt x="33" y="0"/>
                      <a:pt x="30" y="1"/>
                      <a:pt x="43" y="4"/>
                    </a:cubicBezTo>
                    <a:cubicBezTo>
                      <a:pt x="54" y="11"/>
                      <a:pt x="58" y="22"/>
                      <a:pt x="71" y="26"/>
                    </a:cubicBezTo>
                    <a:cubicBezTo>
                      <a:pt x="78" y="37"/>
                      <a:pt x="78" y="46"/>
                      <a:pt x="67" y="54"/>
                    </a:cubicBezTo>
                    <a:cubicBezTo>
                      <a:pt x="51" y="49"/>
                      <a:pt x="53" y="71"/>
                      <a:pt x="33" y="78"/>
                    </a:cubicBezTo>
                    <a:cubicBezTo>
                      <a:pt x="16" y="72"/>
                      <a:pt x="25" y="76"/>
                      <a:pt x="9" y="66"/>
                    </a:cubicBezTo>
                    <a:cubicBezTo>
                      <a:pt x="7" y="65"/>
                      <a:pt x="3" y="62"/>
                      <a:pt x="3" y="62"/>
                    </a:cubicBezTo>
                    <a:cubicBezTo>
                      <a:pt x="0" y="54"/>
                      <a:pt x="13" y="42"/>
                      <a:pt x="1" y="58"/>
                    </a:cubicBezTo>
                    <a:close/>
                  </a:path>
                </a:pathLst>
              </a:custGeom>
              <a:solidFill>
                <a:schemeClr val="folHlink"/>
              </a:solidFill>
              <a:ln w="9525">
                <a:noFill/>
                <a:round/>
                <a:headEnd/>
                <a:tailEnd/>
              </a:ln>
            </p:spPr>
            <p:txBody>
              <a:bodyPr/>
              <a:lstStyle/>
              <a:p>
                <a:endParaRPr lang="zh-CN" altLang="en-US"/>
              </a:p>
            </p:txBody>
          </p:sp>
          <p:sp>
            <p:nvSpPr>
              <p:cNvPr id="51" name="任意多边形 82966"/>
              <p:cNvSpPr>
                <a:spLocks noChangeArrowheads="1"/>
              </p:cNvSpPr>
              <p:nvPr userDrawn="1"/>
            </p:nvSpPr>
            <p:spPr bwMode="auto">
              <a:xfrm>
                <a:off x="2984" y="732"/>
                <a:ext cx="19" cy="14"/>
              </a:xfrm>
              <a:custGeom>
                <a:avLst/>
                <a:gdLst>
                  <a:gd name="T0" fmla="*/ 3 w 17"/>
                  <a:gd name="T1" fmla="*/ 2 h 18"/>
                  <a:gd name="T2" fmla="*/ 3 w 17"/>
                  <a:gd name="T3" fmla="*/ 7 h 18"/>
                  <a:gd name="T4" fmla="*/ 3 w 17"/>
                  <a:gd name="T5" fmla="*/ 2 h 18"/>
                  <a:gd name="T6" fmla="*/ 0 60000 65536"/>
                  <a:gd name="T7" fmla="*/ 0 60000 65536"/>
                  <a:gd name="T8" fmla="*/ 0 60000 65536"/>
                </a:gdLst>
                <a:ahLst/>
                <a:cxnLst>
                  <a:cxn ang="T6">
                    <a:pos x="T0" y="T1"/>
                  </a:cxn>
                  <a:cxn ang="T7">
                    <a:pos x="T2" y="T3"/>
                  </a:cxn>
                  <a:cxn ang="T8">
                    <a:pos x="T4" y="T5"/>
                  </a:cxn>
                </a:cxnLst>
                <a:rect l="0" t="0" r="r" b="b"/>
                <a:pathLst>
                  <a:path w="17" h="18">
                    <a:moveTo>
                      <a:pt x="3" y="4"/>
                    </a:moveTo>
                    <a:cubicBezTo>
                      <a:pt x="17" y="7"/>
                      <a:pt x="16" y="18"/>
                      <a:pt x="3" y="14"/>
                    </a:cubicBezTo>
                    <a:cubicBezTo>
                      <a:pt x="0" y="6"/>
                      <a:pt x="7" y="0"/>
                      <a:pt x="3" y="4"/>
                    </a:cubicBezTo>
                    <a:close/>
                  </a:path>
                </a:pathLst>
              </a:custGeom>
              <a:solidFill>
                <a:schemeClr val="folHlink"/>
              </a:solidFill>
              <a:ln w="9525">
                <a:noFill/>
                <a:round/>
                <a:headEnd/>
                <a:tailEnd/>
              </a:ln>
            </p:spPr>
            <p:txBody>
              <a:bodyPr/>
              <a:lstStyle/>
              <a:p>
                <a:endParaRPr lang="zh-CN" altLang="en-US"/>
              </a:p>
            </p:txBody>
          </p:sp>
          <p:sp>
            <p:nvSpPr>
              <p:cNvPr id="52" name="任意多边形 82967"/>
              <p:cNvSpPr>
                <a:spLocks noChangeArrowheads="1"/>
              </p:cNvSpPr>
              <p:nvPr userDrawn="1"/>
            </p:nvSpPr>
            <p:spPr bwMode="auto">
              <a:xfrm>
                <a:off x="3083" y="830"/>
                <a:ext cx="26" cy="19"/>
              </a:xfrm>
              <a:custGeom>
                <a:avLst/>
                <a:gdLst>
                  <a:gd name="T0" fmla="*/ 8 w 26"/>
                  <a:gd name="T1" fmla="*/ 9 h 22"/>
                  <a:gd name="T2" fmla="*/ 14 w 26"/>
                  <a:gd name="T3" fmla="*/ 0 h 22"/>
                  <a:gd name="T4" fmla="*/ 14 w 26"/>
                  <a:gd name="T5" fmla="*/ 14 h 22"/>
                  <a:gd name="T6" fmla="*/ 8 w 26"/>
                  <a:gd name="T7" fmla="*/ 9 h 2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6" h="22">
                    <a:moveTo>
                      <a:pt x="8" y="14"/>
                    </a:moveTo>
                    <a:cubicBezTo>
                      <a:pt x="5" y="6"/>
                      <a:pt x="5" y="3"/>
                      <a:pt x="14" y="0"/>
                    </a:cubicBezTo>
                    <a:cubicBezTo>
                      <a:pt x="26" y="4"/>
                      <a:pt x="23" y="16"/>
                      <a:pt x="14" y="22"/>
                    </a:cubicBezTo>
                    <a:cubicBezTo>
                      <a:pt x="0" y="17"/>
                      <a:pt x="13" y="3"/>
                      <a:pt x="8" y="14"/>
                    </a:cubicBezTo>
                    <a:close/>
                  </a:path>
                </a:pathLst>
              </a:custGeom>
              <a:solidFill>
                <a:schemeClr val="folHlink"/>
              </a:solidFill>
              <a:ln w="9525">
                <a:noFill/>
                <a:round/>
                <a:headEnd/>
                <a:tailEnd/>
              </a:ln>
            </p:spPr>
            <p:txBody>
              <a:bodyPr/>
              <a:lstStyle/>
              <a:p>
                <a:endParaRPr lang="zh-CN" altLang="en-US"/>
              </a:p>
            </p:txBody>
          </p:sp>
          <p:sp>
            <p:nvSpPr>
              <p:cNvPr id="53" name="任意多边形 82968"/>
              <p:cNvSpPr>
                <a:spLocks noChangeArrowheads="1"/>
              </p:cNvSpPr>
              <p:nvPr userDrawn="1"/>
            </p:nvSpPr>
            <p:spPr bwMode="auto">
              <a:xfrm>
                <a:off x="2766" y="610"/>
                <a:ext cx="19" cy="12"/>
              </a:xfrm>
              <a:custGeom>
                <a:avLst/>
                <a:gdLst>
                  <a:gd name="T0" fmla="*/ 7 w 20"/>
                  <a:gd name="T1" fmla="*/ 6 h 15"/>
                  <a:gd name="T2" fmla="*/ 14 w 20"/>
                  <a:gd name="T3" fmla="*/ 2 h 15"/>
                  <a:gd name="T4" fmla="*/ 9 w 20"/>
                  <a:gd name="T5" fmla="*/ 6 h 15"/>
                  <a:gd name="T6" fmla="*/ 7 w 20"/>
                  <a:gd name="T7" fmla="*/ 6 h 1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 h="15">
                    <a:moveTo>
                      <a:pt x="7" y="12"/>
                    </a:moveTo>
                    <a:cubicBezTo>
                      <a:pt x="0" y="1"/>
                      <a:pt x="6" y="0"/>
                      <a:pt x="17" y="2"/>
                    </a:cubicBezTo>
                    <a:cubicBezTo>
                      <a:pt x="20" y="10"/>
                      <a:pt x="18" y="15"/>
                      <a:pt x="9" y="12"/>
                    </a:cubicBezTo>
                    <a:cubicBezTo>
                      <a:pt x="4" y="4"/>
                      <a:pt x="4" y="4"/>
                      <a:pt x="7" y="12"/>
                    </a:cubicBezTo>
                    <a:close/>
                  </a:path>
                </a:pathLst>
              </a:custGeom>
              <a:solidFill>
                <a:schemeClr val="folHlink"/>
              </a:solidFill>
              <a:ln w="9525">
                <a:noFill/>
                <a:round/>
                <a:headEnd/>
                <a:tailEnd/>
              </a:ln>
            </p:spPr>
            <p:txBody>
              <a:bodyPr/>
              <a:lstStyle/>
              <a:p>
                <a:endParaRPr lang="zh-CN" altLang="en-US"/>
              </a:p>
            </p:txBody>
          </p:sp>
          <p:sp>
            <p:nvSpPr>
              <p:cNvPr id="54" name="任意多边形 82969"/>
              <p:cNvSpPr>
                <a:spLocks noChangeArrowheads="1"/>
              </p:cNvSpPr>
              <p:nvPr userDrawn="1"/>
            </p:nvSpPr>
            <p:spPr bwMode="auto">
              <a:xfrm>
                <a:off x="2600" y="712"/>
                <a:ext cx="19" cy="12"/>
              </a:xfrm>
              <a:custGeom>
                <a:avLst/>
                <a:gdLst>
                  <a:gd name="T0" fmla="*/ 7 w 20"/>
                  <a:gd name="T1" fmla="*/ 6 h 15"/>
                  <a:gd name="T2" fmla="*/ 12 w 20"/>
                  <a:gd name="T3" fmla="*/ 2 h 15"/>
                  <a:gd name="T4" fmla="*/ 12 w 20"/>
                  <a:gd name="T5" fmla="*/ 7 h 15"/>
                  <a:gd name="T6" fmla="*/ 7 w 20"/>
                  <a:gd name="T7" fmla="*/ 6 h 1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 h="15">
                    <a:moveTo>
                      <a:pt x="7" y="12"/>
                    </a:moveTo>
                    <a:cubicBezTo>
                      <a:pt x="0" y="2"/>
                      <a:pt x="3" y="0"/>
                      <a:pt x="15" y="2"/>
                    </a:cubicBezTo>
                    <a:cubicBezTo>
                      <a:pt x="16" y="4"/>
                      <a:pt x="20" y="12"/>
                      <a:pt x="15" y="14"/>
                    </a:cubicBezTo>
                    <a:cubicBezTo>
                      <a:pt x="12" y="15"/>
                      <a:pt x="7" y="12"/>
                      <a:pt x="7" y="12"/>
                    </a:cubicBezTo>
                    <a:close/>
                  </a:path>
                </a:pathLst>
              </a:custGeom>
              <a:solidFill>
                <a:schemeClr val="folHlink"/>
              </a:solidFill>
              <a:ln w="9525">
                <a:noFill/>
                <a:round/>
                <a:headEnd/>
                <a:tailEnd/>
              </a:ln>
            </p:spPr>
            <p:txBody>
              <a:bodyPr/>
              <a:lstStyle/>
              <a:p>
                <a:endParaRPr lang="zh-CN" altLang="en-US"/>
              </a:p>
            </p:txBody>
          </p:sp>
          <p:sp>
            <p:nvSpPr>
              <p:cNvPr id="55" name="任意多边形 82970"/>
              <p:cNvSpPr>
                <a:spLocks noChangeArrowheads="1"/>
              </p:cNvSpPr>
              <p:nvPr userDrawn="1"/>
            </p:nvSpPr>
            <p:spPr bwMode="auto">
              <a:xfrm>
                <a:off x="2417" y="680"/>
                <a:ext cx="80" cy="66"/>
              </a:xfrm>
              <a:custGeom>
                <a:avLst/>
                <a:gdLst>
                  <a:gd name="T0" fmla="*/ 0 w 80"/>
                  <a:gd name="T1" fmla="*/ 28 h 80"/>
                  <a:gd name="T2" fmla="*/ 14 w 80"/>
                  <a:gd name="T3" fmla="*/ 14 h 80"/>
                  <a:gd name="T4" fmla="*/ 26 w 80"/>
                  <a:gd name="T5" fmla="*/ 12 h 80"/>
                  <a:gd name="T6" fmla="*/ 48 w 80"/>
                  <a:gd name="T7" fmla="*/ 10 h 80"/>
                  <a:gd name="T8" fmla="*/ 58 w 80"/>
                  <a:gd name="T9" fmla="*/ 0 h 80"/>
                  <a:gd name="T10" fmla="*/ 80 w 80"/>
                  <a:gd name="T11" fmla="*/ 22 h 80"/>
                  <a:gd name="T12" fmla="*/ 70 w 80"/>
                  <a:gd name="T13" fmla="*/ 31 h 80"/>
                  <a:gd name="T14" fmla="*/ 54 w 80"/>
                  <a:gd name="T15" fmla="*/ 35 h 80"/>
                  <a:gd name="T16" fmla="*/ 48 w 80"/>
                  <a:gd name="T17" fmla="*/ 45 h 80"/>
                  <a:gd name="T18" fmla="*/ 32 w 80"/>
                  <a:gd name="T19" fmla="*/ 38 h 80"/>
                  <a:gd name="T20" fmla="*/ 38 w 80"/>
                  <a:gd name="T21" fmla="*/ 29 h 80"/>
                  <a:gd name="T22" fmla="*/ 30 w 80"/>
                  <a:gd name="T23" fmla="*/ 16 h 80"/>
                  <a:gd name="T24" fmla="*/ 20 w 80"/>
                  <a:gd name="T25" fmla="*/ 27 h 80"/>
                  <a:gd name="T26" fmla="*/ 8 w 80"/>
                  <a:gd name="T27" fmla="*/ 31 h 80"/>
                  <a:gd name="T28" fmla="*/ 0 w 80"/>
                  <a:gd name="T29" fmla="*/ 28 h 8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80" h="80">
                    <a:moveTo>
                      <a:pt x="0" y="50"/>
                    </a:moveTo>
                    <a:cubicBezTo>
                      <a:pt x="1" y="47"/>
                      <a:pt x="12" y="25"/>
                      <a:pt x="14" y="24"/>
                    </a:cubicBezTo>
                    <a:cubicBezTo>
                      <a:pt x="17" y="22"/>
                      <a:pt x="26" y="20"/>
                      <a:pt x="26" y="20"/>
                    </a:cubicBezTo>
                    <a:cubicBezTo>
                      <a:pt x="34" y="23"/>
                      <a:pt x="40" y="21"/>
                      <a:pt x="48" y="18"/>
                    </a:cubicBezTo>
                    <a:cubicBezTo>
                      <a:pt x="52" y="12"/>
                      <a:pt x="54" y="6"/>
                      <a:pt x="58" y="0"/>
                    </a:cubicBezTo>
                    <a:cubicBezTo>
                      <a:pt x="70" y="4"/>
                      <a:pt x="76" y="28"/>
                      <a:pt x="80" y="40"/>
                    </a:cubicBezTo>
                    <a:cubicBezTo>
                      <a:pt x="75" y="54"/>
                      <a:pt x="80" y="50"/>
                      <a:pt x="70" y="56"/>
                    </a:cubicBezTo>
                    <a:cubicBezTo>
                      <a:pt x="61" y="53"/>
                      <a:pt x="59" y="54"/>
                      <a:pt x="54" y="62"/>
                    </a:cubicBezTo>
                    <a:cubicBezTo>
                      <a:pt x="57" y="71"/>
                      <a:pt x="56" y="75"/>
                      <a:pt x="48" y="80"/>
                    </a:cubicBezTo>
                    <a:cubicBezTo>
                      <a:pt x="40" y="77"/>
                      <a:pt x="39" y="72"/>
                      <a:pt x="32" y="68"/>
                    </a:cubicBezTo>
                    <a:cubicBezTo>
                      <a:pt x="26" y="59"/>
                      <a:pt x="30" y="57"/>
                      <a:pt x="38" y="52"/>
                    </a:cubicBezTo>
                    <a:cubicBezTo>
                      <a:pt x="41" y="42"/>
                      <a:pt x="39" y="34"/>
                      <a:pt x="30" y="28"/>
                    </a:cubicBezTo>
                    <a:cubicBezTo>
                      <a:pt x="20" y="31"/>
                      <a:pt x="30" y="40"/>
                      <a:pt x="20" y="48"/>
                    </a:cubicBezTo>
                    <a:cubicBezTo>
                      <a:pt x="16" y="51"/>
                      <a:pt x="8" y="56"/>
                      <a:pt x="8" y="56"/>
                    </a:cubicBezTo>
                    <a:cubicBezTo>
                      <a:pt x="2" y="50"/>
                      <a:pt x="5" y="50"/>
                      <a:pt x="0" y="50"/>
                    </a:cubicBezTo>
                    <a:close/>
                  </a:path>
                </a:pathLst>
              </a:custGeom>
              <a:solidFill>
                <a:schemeClr val="folHlink"/>
              </a:solidFill>
              <a:ln w="9525">
                <a:noFill/>
                <a:round/>
                <a:headEnd/>
                <a:tailEnd/>
              </a:ln>
            </p:spPr>
            <p:txBody>
              <a:bodyPr/>
              <a:lstStyle/>
              <a:p>
                <a:endParaRPr lang="zh-CN" altLang="en-US"/>
              </a:p>
            </p:txBody>
          </p:sp>
          <p:sp>
            <p:nvSpPr>
              <p:cNvPr id="56" name="任意多边形 82971"/>
              <p:cNvSpPr>
                <a:spLocks noChangeArrowheads="1"/>
              </p:cNvSpPr>
              <p:nvPr userDrawn="1"/>
            </p:nvSpPr>
            <p:spPr bwMode="auto">
              <a:xfrm>
                <a:off x="2391" y="541"/>
                <a:ext cx="94" cy="142"/>
              </a:xfrm>
              <a:custGeom>
                <a:avLst/>
                <a:gdLst>
                  <a:gd name="T0" fmla="*/ 14 w 94"/>
                  <a:gd name="T1" fmla="*/ 52 h 174"/>
                  <a:gd name="T2" fmla="*/ 26 w 94"/>
                  <a:gd name="T3" fmla="*/ 69 h 174"/>
                  <a:gd name="T4" fmla="*/ 32 w 94"/>
                  <a:gd name="T5" fmla="*/ 59 h 174"/>
                  <a:gd name="T6" fmla="*/ 52 w 94"/>
                  <a:gd name="T7" fmla="*/ 55 h 174"/>
                  <a:gd name="T8" fmla="*/ 46 w 94"/>
                  <a:gd name="T9" fmla="*/ 67 h 174"/>
                  <a:gd name="T10" fmla="*/ 66 w 94"/>
                  <a:gd name="T11" fmla="*/ 69 h 174"/>
                  <a:gd name="T12" fmla="*/ 76 w 94"/>
                  <a:gd name="T13" fmla="*/ 78 h 174"/>
                  <a:gd name="T14" fmla="*/ 58 w 94"/>
                  <a:gd name="T15" fmla="*/ 81 h 174"/>
                  <a:gd name="T16" fmla="*/ 74 w 94"/>
                  <a:gd name="T17" fmla="*/ 95 h 174"/>
                  <a:gd name="T18" fmla="*/ 84 w 94"/>
                  <a:gd name="T19" fmla="*/ 84 h 174"/>
                  <a:gd name="T20" fmla="*/ 82 w 94"/>
                  <a:gd name="T21" fmla="*/ 60 h 174"/>
                  <a:gd name="T22" fmla="*/ 60 w 94"/>
                  <a:gd name="T23" fmla="*/ 58 h 174"/>
                  <a:gd name="T24" fmla="*/ 50 w 94"/>
                  <a:gd name="T25" fmla="*/ 45 h 174"/>
                  <a:gd name="T26" fmla="*/ 34 w 94"/>
                  <a:gd name="T27" fmla="*/ 45 h 174"/>
                  <a:gd name="T28" fmla="*/ 30 w 94"/>
                  <a:gd name="T29" fmla="*/ 38 h 174"/>
                  <a:gd name="T30" fmla="*/ 42 w 94"/>
                  <a:gd name="T31" fmla="*/ 23 h 174"/>
                  <a:gd name="T32" fmla="*/ 30 w 94"/>
                  <a:gd name="T33" fmla="*/ 0 h 174"/>
                  <a:gd name="T34" fmla="*/ 18 w 94"/>
                  <a:gd name="T35" fmla="*/ 12 h 174"/>
                  <a:gd name="T36" fmla="*/ 4 w 94"/>
                  <a:gd name="T37" fmla="*/ 25 h 174"/>
                  <a:gd name="T38" fmla="*/ 14 w 94"/>
                  <a:gd name="T39" fmla="*/ 42 h 174"/>
                  <a:gd name="T40" fmla="*/ 14 w 94"/>
                  <a:gd name="T41" fmla="*/ 52 h 17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94" h="174">
                    <a:moveTo>
                      <a:pt x="14" y="96"/>
                    </a:moveTo>
                    <a:cubicBezTo>
                      <a:pt x="11" y="109"/>
                      <a:pt x="15" y="120"/>
                      <a:pt x="26" y="128"/>
                    </a:cubicBezTo>
                    <a:cubicBezTo>
                      <a:pt x="34" y="120"/>
                      <a:pt x="35" y="119"/>
                      <a:pt x="32" y="108"/>
                    </a:cubicBezTo>
                    <a:cubicBezTo>
                      <a:pt x="35" y="92"/>
                      <a:pt x="39" y="92"/>
                      <a:pt x="52" y="100"/>
                    </a:cubicBezTo>
                    <a:cubicBezTo>
                      <a:pt x="59" y="110"/>
                      <a:pt x="49" y="114"/>
                      <a:pt x="46" y="124"/>
                    </a:cubicBezTo>
                    <a:cubicBezTo>
                      <a:pt x="50" y="137"/>
                      <a:pt x="57" y="129"/>
                      <a:pt x="66" y="126"/>
                    </a:cubicBezTo>
                    <a:cubicBezTo>
                      <a:pt x="77" y="129"/>
                      <a:pt x="79" y="131"/>
                      <a:pt x="76" y="142"/>
                    </a:cubicBezTo>
                    <a:cubicBezTo>
                      <a:pt x="67" y="139"/>
                      <a:pt x="65" y="141"/>
                      <a:pt x="58" y="148"/>
                    </a:cubicBezTo>
                    <a:cubicBezTo>
                      <a:pt x="60" y="160"/>
                      <a:pt x="62" y="170"/>
                      <a:pt x="74" y="174"/>
                    </a:cubicBezTo>
                    <a:cubicBezTo>
                      <a:pt x="77" y="165"/>
                      <a:pt x="74" y="157"/>
                      <a:pt x="84" y="154"/>
                    </a:cubicBezTo>
                    <a:cubicBezTo>
                      <a:pt x="91" y="143"/>
                      <a:pt x="94" y="122"/>
                      <a:pt x="82" y="112"/>
                    </a:cubicBezTo>
                    <a:cubicBezTo>
                      <a:pt x="77" y="108"/>
                      <a:pt x="66" y="108"/>
                      <a:pt x="60" y="106"/>
                    </a:cubicBezTo>
                    <a:cubicBezTo>
                      <a:pt x="65" y="92"/>
                      <a:pt x="66" y="87"/>
                      <a:pt x="50" y="82"/>
                    </a:cubicBezTo>
                    <a:cubicBezTo>
                      <a:pt x="48" y="82"/>
                      <a:pt x="37" y="86"/>
                      <a:pt x="34" y="82"/>
                    </a:cubicBezTo>
                    <a:cubicBezTo>
                      <a:pt x="32" y="79"/>
                      <a:pt x="30" y="70"/>
                      <a:pt x="30" y="70"/>
                    </a:cubicBezTo>
                    <a:cubicBezTo>
                      <a:pt x="32" y="54"/>
                      <a:pt x="32" y="52"/>
                      <a:pt x="42" y="42"/>
                    </a:cubicBezTo>
                    <a:cubicBezTo>
                      <a:pt x="41" y="30"/>
                      <a:pt x="45" y="5"/>
                      <a:pt x="30" y="0"/>
                    </a:cubicBezTo>
                    <a:cubicBezTo>
                      <a:pt x="14" y="4"/>
                      <a:pt x="16" y="4"/>
                      <a:pt x="18" y="22"/>
                    </a:cubicBezTo>
                    <a:cubicBezTo>
                      <a:pt x="16" y="39"/>
                      <a:pt x="15" y="35"/>
                      <a:pt x="4" y="46"/>
                    </a:cubicBezTo>
                    <a:cubicBezTo>
                      <a:pt x="0" y="59"/>
                      <a:pt x="5" y="67"/>
                      <a:pt x="14" y="76"/>
                    </a:cubicBezTo>
                    <a:cubicBezTo>
                      <a:pt x="15" y="80"/>
                      <a:pt x="17" y="93"/>
                      <a:pt x="14" y="96"/>
                    </a:cubicBezTo>
                    <a:close/>
                  </a:path>
                </a:pathLst>
              </a:custGeom>
              <a:solidFill>
                <a:schemeClr val="folHlink"/>
              </a:solidFill>
              <a:ln w="9525">
                <a:noFill/>
                <a:round/>
                <a:headEnd/>
                <a:tailEnd/>
              </a:ln>
            </p:spPr>
            <p:txBody>
              <a:bodyPr/>
              <a:lstStyle/>
              <a:p>
                <a:endParaRPr lang="zh-CN" altLang="en-US"/>
              </a:p>
            </p:txBody>
          </p:sp>
          <p:sp>
            <p:nvSpPr>
              <p:cNvPr id="57" name="任意多边形 82972"/>
              <p:cNvSpPr>
                <a:spLocks noChangeArrowheads="1"/>
              </p:cNvSpPr>
              <p:nvPr userDrawn="1"/>
            </p:nvSpPr>
            <p:spPr bwMode="auto">
              <a:xfrm>
                <a:off x="2415" y="644"/>
                <a:ext cx="32" cy="41"/>
              </a:xfrm>
              <a:custGeom>
                <a:avLst/>
                <a:gdLst>
                  <a:gd name="T0" fmla="*/ 6 w 32"/>
                  <a:gd name="T1" fmla="*/ 13 h 50"/>
                  <a:gd name="T2" fmla="*/ 12 w 32"/>
                  <a:gd name="T3" fmla="*/ 0 h 50"/>
                  <a:gd name="T4" fmla="*/ 20 w 32"/>
                  <a:gd name="T5" fmla="*/ 9 h 50"/>
                  <a:gd name="T6" fmla="*/ 22 w 32"/>
                  <a:gd name="T7" fmla="*/ 13 h 50"/>
                  <a:gd name="T8" fmla="*/ 28 w 32"/>
                  <a:gd name="T9" fmla="*/ 14 h 50"/>
                  <a:gd name="T10" fmla="*/ 32 w 32"/>
                  <a:gd name="T11" fmla="*/ 21 h 50"/>
                  <a:gd name="T12" fmla="*/ 18 w 32"/>
                  <a:gd name="T13" fmla="*/ 28 h 50"/>
                  <a:gd name="T14" fmla="*/ 6 w 32"/>
                  <a:gd name="T15" fmla="*/ 13 h 5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2" h="50">
                    <a:moveTo>
                      <a:pt x="6" y="24"/>
                    </a:moveTo>
                    <a:cubicBezTo>
                      <a:pt x="0" y="15"/>
                      <a:pt x="3" y="6"/>
                      <a:pt x="12" y="0"/>
                    </a:cubicBezTo>
                    <a:cubicBezTo>
                      <a:pt x="23" y="3"/>
                      <a:pt x="23" y="5"/>
                      <a:pt x="20" y="16"/>
                    </a:cubicBezTo>
                    <a:cubicBezTo>
                      <a:pt x="21" y="19"/>
                      <a:pt x="20" y="22"/>
                      <a:pt x="22" y="24"/>
                    </a:cubicBezTo>
                    <a:cubicBezTo>
                      <a:pt x="23" y="26"/>
                      <a:pt x="27" y="24"/>
                      <a:pt x="28" y="26"/>
                    </a:cubicBezTo>
                    <a:cubicBezTo>
                      <a:pt x="30" y="29"/>
                      <a:pt x="32" y="38"/>
                      <a:pt x="32" y="38"/>
                    </a:cubicBezTo>
                    <a:cubicBezTo>
                      <a:pt x="29" y="46"/>
                      <a:pt x="26" y="47"/>
                      <a:pt x="18" y="50"/>
                    </a:cubicBezTo>
                    <a:cubicBezTo>
                      <a:pt x="12" y="41"/>
                      <a:pt x="18" y="24"/>
                      <a:pt x="6" y="24"/>
                    </a:cubicBezTo>
                    <a:close/>
                  </a:path>
                </a:pathLst>
              </a:custGeom>
              <a:solidFill>
                <a:schemeClr val="folHlink"/>
              </a:solidFill>
              <a:ln w="9525">
                <a:noFill/>
                <a:round/>
                <a:headEnd/>
                <a:tailEnd/>
              </a:ln>
            </p:spPr>
            <p:txBody>
              <a:bodyPr/>
              <a:lstStyle/>
              <a:p>
                <a:endParaRPr lang="zh-CN" altLang="en-US"/>
              </a:p>
            </p:txBody>
          </p:sp>
          <p:sp>
            <p:nvSpPr>
              <p:cNvPr id="58" name="任意多边形 82973"/>
              <p:cNvSpPr>
                <a:spLocks noChangeArrowheads="1"/>
              </p:cNvSpPr>
              <p:nvPr userDrawn="1"/>
            </p:nvSpPr>
            <p:spPr bwMode="auto">
              <a:xfrm>
                <a:off x="2349" y="654"/>
                <a:ext cx="45" cy="41"/>
              </a:xfrm>
              <a:custGeom>
                <a:avLst/>
                <a:gdLst>
                  <a:gd name="T0" fmla="*/ 0 w 43"/>
                  <a:gd name="T1" fmla="*/ 25 h 50"/>
                  <a:gd name="T2" fmla="*/ 25 w 43"/>
                  <a:gd name="T3" fmla="*/ 11 h 50"/>
                  <a:gd name="T4" fmla="*/ 42 w 43"/>
                  <a:gd name="T5" fmla="*/ 0 h 50"/>
                  <a:gd name="T6" fmla="*/ 27 w 43"/>
                  <a:gd name="T7" fmla="*/ 16 h 50"/>
                  <a:gd name="T8" fmla="*/ 2 w 43"/>
                  <a:gd name="T9" fmla="*/ 28 h 50"/>
                  <a:gd name="T10" fmla="*/ 0 w 43"/>
                  <a:gd name="T11" fmla="*/ 25 h 5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3" h="50">
                    <a:moveTo>
                      <a:pt x="0" y="44"/>
                    </a:moveTo>
                    <a:cubicBezTo>
                      <a:pt x="6" y="38"/>
                      <a:pt x="18" y="29"/>
                      <a:pt x="22" y="20"/>
                    </a:cubicBezTo>
                    <a:cubicBezTo>
                      <a:pt x="27" y="10"/>
                      <a:pt x="25" y="4"/>
                      <a:pt x="36" y="0"/>
                    </a:cubicBezTo>
                    <a:cubicBezTo>
                      <a:pt x="43" y="11"/>
                      <a:pt x="36" y="24"/>
                      <a:pt x="24" y="28"/>
                    </a:cubicBezTo>
                    <a:cubicBezTo>
                      <a:pt x="21" y="38"/>
                      <a:pt x="12" y="47"/>
                      <a:pt x="2" y="50"/>
                    </a:cubicBezTo>
                    <a:cubicBezTo>
                      <a:pt x="1" y="48"/>
                      <a:pt x="0" y="44"/>
                      <a:pt x="0" y="44"/>
                    </a:cubicBezTo>
                    <a:close/>
                  </a:path>
                </a:pathLst>
              </a:custGeom>
              <a:solidFill>
                <a:schemeClr val="folHlink"/>
              </a:solidFill>
              <a:ln w="9525">
                <a:noFill/>
                <a:round/>
                <a:headEnd/>
                <a:tailEnd/>
              </a:ln>
            </p:spPr>
            <p:txBody>
              <a:bodyPr/>
              <a:lstStyle/>
              <a:p>
                <a:endParaRPr lang="zh-CN" altLang="en-US"/>
              </a:p>
            </p:txBody>
          </p:sp>
          <p:sp>
            <p:nvSpPr>
              <p:cNvPr id="59" name="任意多边形 82974"/>
              <p:cNvSpPr>
                <a:spLocks noChangeArrowheads="1"/>
              </p:cNvSpPr>
              <p:nvPr userDrawn="1"/>
            </p:nvSpPr>
            <p:spPr bwMode="auto">
              <a:xfrm>
                <a:off x="4808" y="597"/>
                <a:ext cx="701" cy="438"/>
              </a:xfrm>
              <a:custGeom>
                <a:avLst/>
                <a:gdLst>
                  <a:gd name="T0" fmla="*/ 68 w 471"/>
                  <a:gd name="T1" fmla="*/ 1060 h 281"/>
                  <a:gd name="T2" fmla="*/ 80 w 471"/>
                  <a:gd name="T3" fmla="*/ 948 h 281"/>
                  <a:gd name="T4" fmla="*/ 73 w 471"/>
                  <a:gd name="T5" fmla="*/ 927 h 281"/>
                  <a:gd name="T6" fmla="*/ 54 w 471"/>
                  <a:gd name="T7" fmla="*/ 826 h 281"/>
                  <a:gd name="T8" fmla="*/ 13 w 471"/>
                  <a:gd name="T9" fmla="*/ 814 h 281"/>
                  <a:gd name="T10" fmla="*/ 0 w 471"/>
                  <a:gd name="T11" fmla="*/ 723 h 281"/>
                  <a:gd name="T12" fmla="*/ 40 w 471"/>
                  <a:gd name="T13" fmla="*/ 683 h 281"/>
                  <a:gd name="T14" fmla="*/ 19 w 471"/>
                  <a:gd name="T15" fmla="*/ 625 h 281"/>
                  <a:gd name="T16" fmla="*/ 6 w 471"/>
                  <a:gd name="T17" fmla="*/ 605 h 281"/>
                  <a:gd name="T18" fmla="*/ 94 w 471"/>
                  <a:gd name="T19" fmla="*/ 454 h 281"/>
                  <a:gd name="T20" fmla="*/ 144 w 471"/>
                  <a:gd name="T21" fmla="*/ 365 h 281"/>
                  <a:gd name="T22" fmla="*/ 140 w 471"/>
                  <a:gd name="T23" fmla="*/ 265 h 281"/>
                  <a:gd name="T24" fmla="*/ 80 w 471"/>
                  <a:gd name="T25" fmla="*/ 162 h 281"/>
                  <a:gd name="T26" fmla="*/ 67 w 471"/>
                  <a:gd name="T27" fmla="*/ 122 h 281"/>
                  <a:gd name="T28" fmla="*/ 86 w 471"/>
                  <a:gd name="T29" fmla="*/ 136 h 281"/>
                  <a:gd name="T30" fmla="*/ 158 w 471"/>
                  <a:gd name="T31" fmla="*/ 134 h 281"/>
                  <a:gd name="T32" fmla="*/ 210 w 471"/>
                  <a:gd name="T33" fmla="*/ 41 h 281"/>
                  <a:gd name="T34" fmla="*/ 271 w 471"/>
                  <a:gd name="T35" fmla="*/ 0 h 281"/>
                  <a:gd name="T36" fmla="*/ 290 w 471"/>
                  <a:gd name="T37" fmla="*/ 8 h 281"/>
                  <a:gd name="T38" fmla="*/ 304 w 471"/>
                  <a:gd name="T39" fmla="*/ 34 h 281"/>
                  <a:gd name="T40" fmla="*/ 323 w 471"/>
                  <a:gd name="T41" fmla="*/ 19 h 281"/>
                  <a:gd name="T42" fmla="*/ 363 w 471"/>
                  <a:gd name="T43" fmla="*/ 30 h 281"/>
                  <a:gd name="T44" fmla="*/ 382 w 471"/>
                  <a:gd name="T45" fmla="*/ 34 h 281"/>
                  <a:gd name="T46" fmla="*/ 466 w 471"/>
                  <a:gd name="T47" fmla="*/ 53 h 281"/>
                  <a:gd name="T48" fmla="*/ 512 w 471"/>
                  <a:gd name="T49" fmla="*/ 90 h 281"/>
                  <a:gd name="T50" fmla="*/ 552 w 471"/>
                  <a:gd name="T51" fmla="*/ 64 h 281"/>
                  <a:gd name="T52" fmla="*/ 569 w 471"/>
                  <a:gd name="T53" fmla="*/ 53 h 281"/>
                  <a:gd name="T54" fmla="*/ 643 w 471"/>
                  <a:gd name="T55" fmla="*/ 53 h 281"/>
                  <a:gd name="T56" fmla="*/ 695 w 471"/>
                  <a:gd name="T57" fmla="*/ 122 h 281"/>
                  <a:gd name="T58" fmla="*/ 762 w 471"/>
                  <a:gd name="T59" fmla="*/ 223 h 281"/>
                  <a:gd name="T60" fmla="*/ 808 w 471"/>
                  <a:gd name="T61" fmla="*/ 265 h 281"/>
                  <a:gd name="T62" fmla="*/ 847 w 471"/>
                  <a:gd name="T63" fmla="*/ 257 h 281"/>
                  <a:gd name="T64" fmla="*/ 890 w 471"/>
                  <a:gd name="T65" fmla="*/ 245 h 281"/>
                  <a:gd name="T66" fmla="*/ 957 w 471"/>
                  <a:gd name="T67" fmla="*/ 270 h 281"/>
                  <a:gd name="T68" fmla="*/ 988 w 471"/>
                  <a:gd name="T69" fmla="*/ 306 h 281"/>
                  <a:gd name="T70" fmla="*/ 1015 w 471"/>
                  <a:gd name="T71" fmla="*/ 340 h 281"/>
                  <a:gd name="T72" fmla="*/ 1048 w 471"/>
                  <a:gd name="T73" fmla="*/ 421 h 281"/>
                  <a:gd name="T74" fmla="*/ 1061 w 471"/>
                  <a:gd name="T75" fmla="*/ 454 h 281"/>
                  <a:gd name="T76" fmla="*/ 1067 w 471"/>
                  <a:gd name="T77" fmla="*/ 474 h 281"/>
                  <a:gd name="T78" fmla="*/ 1021 w 471"/>
                  <a:gd name="T79" fmla="*/ 536 h 281"/>
                  <a:gd name="T80" fmla="*/ 1061 w 471"/>
                  <a:gd name="T81" fmla="*/ 535 h 281"/>
                  <a:gd name="T82" fmla="*/ 1128 w 471"/>
                  <a:gd name="T83" fmla="*/ 588 h 281"/>
                  <a:gd name="T84" fmla="*/ 1201 w 471"/>
                  <a:gd name="T85" fmla="*/ 595 h 281"/>
                  <a:gd name="T86" fmla="*/ 1253 w 471"/>
                  <a:gd name="T87" fmla="*/ 636 h 281"/>
                  <a:gd name="T88" fmla="*/ 1261 w 471"/>
                  <a:gd name="T89" fmla="*/ 652 h 281"/>
                  <a:gd name="T90" fmla="*/ 1261 w 471"/>
                  <a:gd name="T91" fmla="*/ 666 h 281"/>
                  <a:gd name="T92" fmla="*/ 1298 w 471"/>
                  <a:gd name="T93" fmla="*/ 652 h 281"/>
                  <a:gd name="T94" fmla="*/ 1319 w 471"/>
                  <a:gd name="T95" fmla="*/ 648 h 281"/>
                  <a:gd name="T96" fmla="*/ 1447 w 471"/>
                  <a:gd name="T97" fmla="*/ 700 h 281"/>
                  <a:gd name="T98" fmla="*/ 1473 w 471"/>
                  <a:gd name="T99" fmla="*/ 753 h 281"/>
                  <a:gd name="T100" fmla="*/ 1533 w 471"/>
                  <a:gd name="T101" fmla="*/ 761 h 281"/>
                  <a:gd name="T102" fmla="*/ 1552 w 471"/>
                  <a:gd name="T103" fmla="*/ 814 h 281"/>
                  <a:gd name="T104" fmla="*/ 1487 w 471"/>
                  <a:gd name="T105" fmla="*/ 977 h 281"/>
                  <a:gd name="T106" fmla="*/ 1433 w 471"/>
                  <a:gd name="T107" fmla="*/ 1065 h 281"/>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471" h="281">
                    <a:moveTo>
                      <a:pt x="21" y="280"/>
                    </a:moveTo>
                    <a:cubicBezTo>
                      <a:pt x="32" y="281"/>
                      <a:pt x="25" y="253"/>
                      <a:pt x="24" y="250"/>
                    </a:cubicBezTo>
                    <a:cubicBezTo>
                      <a:pt x="23" y="248"/>
                      <a:pt x="22" y="245"/>
                      <a:pt x="22" y="245"/>
                    </a:cubicBezTo>
                    <a:cubicBezTo>
                      <a:pt x="21" y="243"/>
                      <a:pt x="20" y="221"/>
                      <a:pt x="16" y="218"/>
                    </a:cubicBezTo>
                    <a:cubicBezTo>
                      <a:pt x="13" y="216"/>
                      <a:pt x="4" y="215"/>
                      <a:pt x="4" y="215"/>
                    </a:cubicBezTo>
                    <a:cubicBezTo>
                      <a:pt x="0" y="207"/>
                      <a:pt x="3" y="200"/>
                      <a:pt x="0" y="191"/>
                    </a:cubicBezTo>
                    <a:cubicBezTo>
                      <a:pt x="2" y="185"/>
                      <a:pt x="7" y="186"/>
                      <a:pt x="12" y="180"/>
                    </a:cubicBezTo>
                    <a:cubicBezTo>
                      <a:pt x="14" y="172"/>
                      <a:pt x="14" y="169"/>
                      <a:pt x="6" y="165"/>
                    </a:cubicBezTo>
                    <a:cubicBezTo>
                      <a:pt x="4" y="163"/>
                      <a:pt x="2" y="162"/>
                      <a:pt x="2" y="160"/>
                    </a:cubicBezTo>
                    <a:cubicBezTo>
                      <a:pt x="2" y="150"/>
                      <a:pt x="16" y="123"/>
                      <a:pt x="28" y="120"/>
                    </a:cubicBezTo>
                    <a:cubicBezTo>
                      <a:pt x="32" y="111"/>
                      <a:pt x="40" y="105"/>
                      <a:pt x="44" y="96"/>
                    </a:cubicBezTo>
                    <a:cubicBezTo>
                      <a:pt x="39" y="83"/>
                      <a:pt x="38" y="85"/>
                      <a:pt x="42" y="70"/>
                    </a:cubicBezTo>
                    <a:cubicBezTo>
                      <a:pt x="38" y="60"/>
                      <a:pt x="34" y="48"/>
                      <a:pt x="24" y="43"/>
                    </a:cubicBezTo>
                    <a:cubicBezTo>
                      <a:pt x="18" y="36"/>
                      <a:pt x="10" y="37"/>
                      <a:pt x="20" y="32"/>
                    </a:cubicBezTo>
                    <a:cubicBezTo>
                      <a:pt x="27" y="34"/>
                      <a:pt x="26" y="32"/>
                      <a:pt x="26" y="36"/>
                    </a:cubicBezTo>
                    <a:cubicBezTo>
                      <a:pt x="34" y="41"/>
                      <a:pt x="39" y="39"/>
                      <a:pt x="48" y="35"/>
                    </a:cubicBezTo>
                    <a:cubicBezTo>
                      <a:pt x="45" y="22"/>
                      <a:pt x="48" y="14"/>
                      <a:pt x="64" y="11"/>
                    </a:cubicBezTo>
                    <a:cubicBezTo>
                      <a:pt x="71" y="8"/>
                      <a:pt x="75" y="3"/>
                      <a:pt x="82" y="0"/>
                    </a:cubicBezTo>
                    <a:cubicBezTo>
                      <a:pt x="84" y="1"/>
                      <a:pt x="88" y="0"/>
                      <a:pt x="88" y="2"/>
                    </a:cubicBezTo>
                    <a:cubicBezTo>
                      <a:pt x="90" y="12"/>
                      <a:pt x="75" y="13"/>
                      <a:pt x="92" y="9"/>
                    </a:cubicBezTo>
                    <a:cubicBezTo>
                      <a:pt x="94" y="8"/>
                      <a:pt x="96" y="5"/>
                      <a:pt x="98" y="5"/>
                    </a:cubicBezTo>
                    <a:cubicBezTo>
                      <a:pt x="102" y="4"/>
                      <a:pt x="106" y="7"/>
                      <a:pt x="110" y="8"/>
                    </a:cubicBezTo>
                    <a:cubicBezTo>
                      <a:pt x="112" y="8"/>
                      <a:pt x="116" y="9"/>
                      <a:pt x="116" y="9"/>
                    </a:cubicBezTo>
                    <a:cubicBezTo>
                      <a:pt x="122" y="16"/>
                      <a:pt x="129" y="13"/>
                      <a:pt x="141" y="14"/>
                    </a:cubicBezTo>
                    <a:cubicBezTo>
                      <a:pt x="143" y="21"/>
                      <a:pt x="147" y="22"/>
                      <a:pt x="155" y="24"/>
                    </a:cubicBezTo>
                    <a:cubicBezTo>
                      <a:pt x="159" y="22"/>
                      <a:pt x="163" y="20"/>
                      <a:pt x="167" y="17"/>
                    </a:cubicBezTo>
                    <a:cubicBezTo>
                      <a:pt x="169" y="16"/>
                      <a:pt x="173" y="14"/>
                      <a:pt x="173" y="14"/>
                    </a:cubicBezTo>
                    <a:cubicBezTo>
                      <a:pt x="195" y="26"/>
                      <a:pt x="175" y="20"/>
                      <a:pt x="195" y="14"/>
                    </a:cubicBezTo>
                    <a:cubicBezTo>
                      <a:pt x="207" y="17"/>
                      <a:pt x="201" y="26"/>
                      <a:pt x="211" y="32"/>
                    </a:cubicBezTo>
                    <a:cubicBezTo>
                      <a:pt x="214" y="38"/>
                      <a:pt x="224" y="55"/>
                      <a:pt x="231" y="59"/>
                    </a:cubicBezTo>
                    <a:cubicBezTo>
                      <a:pt x="241" y="70"/>
                      <a:pt x="235" y="67"/>
                      <a:pt x="245" y="70"/>
                    </a:cubicBezTo>
                    <a:cubicBezTo>
                      <a:pt x="249" y="69"/>
                      <a:pt x="253" y="69"/>
                      <a:pt x="257" y="68"/>
                    </a:cubicBezTo>
                    <a:cubicBezTo>
                      <a:pt x="261" y="67"/>
                      <a:pt x="270" y="65"/>
                      <a:pt x="270" y="65"/>
                    </a:cubicBezTo>
                    <a:cubicBezTo>
                      <a:pt x="278" y="66"/>
                      <a:pt x="283" y="67"/>
                      <a:pt x="290" y="71"/>
                    </a:cubicBezTo>
                    <a:cubicBezTo>
                      <a:pt x="304" y="88"/>
                      <a:pt x="282" y="62"/>
                      <a:pt x="300" y="81"/>
                    </a:cubicBezTo>
                    <a:cubicBezTo>
                      <a:pt x="302" y="84"/>
                      <a:pt x="308" y="90"/>
                      <a:pt x="308" y="90"/>
                    </a:cubicBezTo>
                    <a:cubicBezTo>
                      <a:pt x="311" y="98"/>
                      <a:pt x="315" y="103"/>
                      <a:pt x="318" y="111"/>
                    </a:cubicBezTo>
                    <a:cubicBezTo>
                      <a:pt x="319" y="114"/>
                      <a:pt x="321" y="117"/>
                      <a:pt x="322" y="120"/>
                    </a:cubicBezTo>
                    <a:cubicBezTo>
                      <a:pt x="323" y="122"/>
                      <a:pt x="324" y="125"/>
                      <a:pt x="324" y="125"/>
                    </a:cubicBezTo>
                    <a:cubicBezTo>
                      <a:pt x="321" y="132"/>
                      <a:pt x="313" y="134"/>
                      <a:pt x="310" y="142"/>
                    </a:cubicBezTo>
                    <a:cubicBezTo>
                      <a:pt x="313" y="151"/>
                      <a:pt x="317" y="146"/>
                      <a:pt x="322" y="141"/>
                    </a:cubicBezTo>
                    <a:cubicBezTo>
                      <a:pt x="341" y="143"/>
                      <a:pt x="339" y="142"/>
                      <a:pt x="342" y="155"/>
                    </a:cubicBezTo>
                    <a:cubicBezTo>
                      <a:pt x="351" y="150"/>
                      <a:pt x="355" y="152"/>
                      <a:pt x="364" y="157"/>
                    </a:cubicBezTo>
                    <a:cubicBezTo>
                      <a:pt x="369" y="162"/>
                      <a:pt x="372" y="166"/>
                      <a:pt x="380" y="168"/>
                    </a:cubicBezTo>
                    <a:cubicBezTo>
                      <a:pt x="381" y="169"/>
                      <a:pt x="383" y="171"/>
                      <a:pt x="382" y="172"/>
                    </a:cubicBezTo>
                    <a:cubicBezTo>
                      <a:pt x="380" y="176"/>
                      <a:pt x="368" y="172"/>
                      <a:pt x="382" y="176"/>
                    </a:cubicBezTo>
                    <a:cubicBezTo>
                      <a:pt x="386" y="175"/>
                      <a:pt x="390" y="173"/>
                      <a:pt x="394" y="172"/>
                    </a:cubicBezTo>
                    <a:cubicBezTo>
                      <a:pt x="396" y="172"/>
                      <a:pt x="400" y="171"/>
                      <a:pt x="400" y="171"/>
                    </a:cubicBezTo>
                    <a:cubicBezTo>
                      <a:pt x="413" y="177"/>
                      <a:pt x="427" y="179"/>
                      <a:pt x="439" y="185"/>
                    </a:cubicBezTo>
                    <a:cubicBezTo>
                      <a:pt x="441" y="190"/>
                      <a:pt x="445" y="194"/>
                      <a:pt x="447" y="199"/>
                    </a:cubicBezTo>
                    <a:cubicBezTo>
                      <a:pt x="453" y="198"/>
                      <a:pt x="460" y="195"/>
                      <a:pt x="465" y="201"/>
                    </a:cubicBezTo>
                    <a:cubicBezTo>
                      <a:pt x="468" y="205"/>
                      <a:pt x="471" y="215"/>
                      <a:pt x="471" y="215"/>
                    </a:cubicBezTo>
                    <a:cubicBezTo>
                      <a:pt x="468" y="231"/>
                      <a:pt x="469" y="248"/>
                      <a:pt x="451" y="258"/>
                    </a:cubicBezTo>
                    <a:cubicBezTo>
                      <a:pt x="447" y="262"/>
                      <a:pt x="437" y="275"/>
                      <a:pt x="435" y="281"/>
                    </a:cubicBezTo>
                  </a:path>
                </a:pathLst>
              </a:custGeom>
              <a:solidFill>
                <a:schemeClr val="folHlink"/>
              </a:solidFill>
              <a:ln w="9525">
                <a:noFill/>
                <a:round/>
                <a:headEnd/>
                <a:tailEnd/>
              </a:ln>
            </p:spPr>
            <p:txBody>
              <a:bodyPr/>
              <a:lstStyle/>
              <a:p>
                <a:endParaRPr lang="zh-CN" altLang="en-US"/>
              </a:p>
            </p:txBody>
          </p:sp>
          <p:sp>
            <p:nvSpPr>
              <p:cNvPr id="60" name="任意多边形 82975"/>
              <p:cNvSpPr>
                <a:spLocks noChangeArrowheads="1"/>
              </p:cNvSpPr>
              <p:nvPr userDrawn="1"/>
            </p:nvSpPr>
            <p:spPr bwMode="auto">
              <a:xfrm>
                <a:off x="3880" y="-7"/>
                <a:ext cx="984" cy="692"/>
              </a:xfrm>
              <a:custGeom>
                <a:avLst/>
                <a:gdLst>
                  <a:gd name="T0" fmla="*/ 406 w 984"/>
                  <a:gd name="T1" fmla="*/ 3 h 844"/>
                  <a:gd name="T2" fmla="*/ 502 w 984"/>
                  <a:gd name="T3" fmla="*/ 19 h 844"/>
                  <a:gd name="T4" fmla="*/ 550 w 984"/>
                  <a:gd name="T5" fmla="*/ 20 h 844"/>
                  <a:gd name="T6" fmla="*/ 578 w 984"/>
                  <a:gd name="T7" fmla="*/ 72 h 844"/>
                  <a:gd name="T8" fmla="*/ 586 w 984"/>
                  <a:gd name="T9" fmla="*/ 50 h 844"/>
                  <a:gd name="T10" fmla="*/ 606 w 984"/>
                  <a:gd name="T11" fmla="*/ 39 h 844"/>
                  <a:gd name="T12" fmla="*/ 642 w 984"/>
                  <a:gd name="T13" fmla="*/ 69 h 844"/>
                  <a:gd name="T14" fmla="*/ 682 w 984"/>
                  <a:gd name="T15" fmla="*/ 54 h 844"/>
                  <a:gd name="T16" fmla="*/ 706 w 984"/>
                  <a:gd name="T17" fmla="*/ 48 h 844"/>
                  <a:gd name="T18" fmla="*/ 762 w 984"/>
                  <a:gd name="T19" fmla="*/ 2 h 844"/>
                  <a:gd name="T20" fmla="*/ 798 w 984"/>
                  <a:gd name="T21" fmla="*/ 39 h 844"/>
                  <a:gd name="T22" fmla="*/ 798 w 984"/>
                  <a:gd name="T23" fmla="*/ 72 h 844"/>
                  <a:gd name="T24" fmla="*/ 790 w 984"/>
                  <a:gd name="T25" fmla="*/ 88 h 844"/>
                  <a:gd name="T26" fmla="*/ 766 w 984"/>
                  <a:gd name="T27" fmla="*/ 89 h 844"/>
                  <a:gd name="T28" fmla="*/ 762 w 984"/>
                  <a:gd name="T29" fmla="*/ 102 h 844"/>
                  <a:gd name="T30" fmla="*/ 802 w 984"/>
                  <a:gd name="T31" fmla="*/ 125 h 844"/>
                  <a:gd name="T32" fmla="*/ 786 w 984"/>
                  <a:gd name="T33" fmla="*/ 177 h 844"/>
                  <a:gd name="T34" fmla="*/ 830 w 984"/>
                  <a:gd name="T35" fmla="*/ 228 h 844"/>
                  <a:gd name="T36" fmla="*/ 854 w 984"/>
                  <a:gd name="T37" fmla="*/ 248 h 844"/>
                  <a:gd name="T38" fmla="*/ 830 w 984"/>
                  <a:gd name="T39" fmla="*/ 248 h 844"/>
                  <a:gd name="T40" fmla="*/ 746 w 984"/>
                  <a:gd name="T41" fmla="*/ 208 h 844"/>
                  <a:gd name="T42" fmla="*/ 678 w 984"/>
                  <a:gd name="T43" fmla="*/ 222 h 844"/>
                  <a:gd name="T44" fmla="*/ 590 w 984"/>
                  <a:gd name="T45" fmla="*/ 244 h 844"/>
                  <a:gd name="T46" fmla="*/ 642 w 984"/>
                  <a:gd name="T47" fmla="*/ 319 h 844"/>
                  <a:gd name="T48" fmla="*/ 710 w 984"/>
                  <a:gd name="T49" fmla="*/ 336 h 844"/>
                  <a:gd name="T50" fmla="*/ 738 w 984"/>
                  <a:gd name="T51" fmla="*/ 303 h 844"/>
                  <a:gd name="T52" fmla="*/ 774 w 984"/>
                  <a:gd name="T53" fmla="*/ 314 h 844"/>
                  <a:gd name="T54" fmla="*/ 766 w 984"/>
                  <a:gd name="T55" fmla="*/ 348 h 844"/>
                  <a:gd name="T56" fmla="*/ 802 w 984"/>
                  <a:gd name="T57" fmla="*/ 369 h 844"/>
                  <a:gd name="T58" fmla="*/ 838 w 984"/>
                  <a:gd name="T59" fmla="*/ 362 h 844"/>
                  <a:gd name="T60" fmla="*/ 922 w 984"/>
                  <a:gd name="T61" fmla="*/ 444 h 844"/>
                  <a:gd name="T62" fmla="*/ 942 w 984"/>
                  <a:gd name="T63" fmla="*/ 455 h 844"/>
                  <a:gd name="T64" fmla="*/ 874 w 984"/>
                  <a:gd name="T65" fmla="*/ 446 h 844"/>
                  <a:gd name="T66" fmla="*/ 830 w 984"/>
                  <a:gd name="T67" fmla="*/ 417 h 844"/>
                  <a:gd name="T68" fmla="*/ 778 w 984"/>
                  <a:gd name="T69" fmla="*/ 391 h 844"/>
                  <a:gd name="T70" fmla="*/ 702 w 984"/>
                  <a:gd name="T71" fmla="*/ 365 h 844"/>
                  <a:gd name="T72" fmla="*/ 614 w 984"/>
                  <a:gd name="T73" fmla="*/ 357 h 844"/>
                  <a:gd name="T74" fmla="*/ 506 w 984"/>
                  <a:gd name="T75" fmla="*/ 327 h 844"/>
                  <a:gd name="T76" fmla="*/ 462 w 984"/>
                  <a:gd name="T77" fmla="*/ 279 h 844"/>
                  <a:gd name="T78" fmla="*/ 430 w 984"/>
                  <a:gd name="T79" fmla="*/ 255 h 844"/>
                  <a:gd name="T80" fmla="*/ 382 w 984"/>
                  <a:gd name="T81" fmla="*/ 237 h 844"/>
                  <a:gd name="T82" fmla="*/ 342 w 984"/>
                  <a:gd name="T83" fmla="*/ 203 h 844"/>
                  <a:gd name="T84" fmla="*/ 354 w 984"/>
                  <a:gd name="T85" fmla="*/ 228 h 844"/>
                  <a:gd name="T86" fmla="*/ 418 w 984"/>
                  <a:gd name="T87" fmla="*/ 272 h 844"/>
                  <a:gd name="T88" fmla="*/ 422 w 984"/>
                  <a:gd name="T89" fmla="*/ 289 h 844"/>
                  <a:gd name="T90" fmla="*/ 394 w 984"/>
                  <a:gd name="T91" fmla="*/ 275 h 844"/>
                  <a:gd name="T92" fmla="*/ 354 w 984"/>
                  <a:gd name="T93" fmla="*/ 257 h 844"/>
                  <a:gd name="T94" fmla="*/ 314 w 984"/>
                  <a:gd name="T95" fmla="*/ 222 h 844"/>
                  <a:gd name="T96" fmla="*/ 266 w 984"/>
                  <a:gd name="T97" fmla="*/ 191 h 844"/>
                  <a:gd name="T98" fmla="*/ 210 w 984"/>
                  <a:gd name="T99" fmla="*/ 173 h 844"/>
                  <a:gd name="T100" fmla="*/ 154 w 984"/>
                  <a:gd name="T101" fmla="*/ 131 h 844"/>
                  <a:gd name="T102" fmla="*/ 66 w 984"/>
                  <a:gd name="T103" fmla="*/ 36 h 844"/>
                  <a:gd name="T104" fmla="*/ 34 w 984"/>
                  <a:gd name="T105" fmla="*/ 20 h 844"/>
                  <a:gd name="T106" fmla="*/ 46 w 984"/>
                  <a:gd name="T107" fmla="*/ 12 h 844"/>
                  <a:gd name="T108" fmla="*/ 102 w 984"/>
                  <a:gd name="T109" fmla="*/ 39 h 844"/>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984" h="844">
                    <a:moveTo>
                      <a:pt x="82" y="38"/>
                    </a:moveTo>
                    <a:lnTo>
                      <a:pt x="406" y="6"/>
                    </a:lnTo>
                    <a:cubicBezTo>
                      <a:pt x="497" y="22"/>
                      <a:pt x="465" y="0"/>
                      <a:pt x="474" y="54"/>
                    </a:cubicBezTo>
                    <a:cubicBezTo>
                      <a:pt x="492" y="48"/>
                      <a:pt x="484" y="40"/>
                      <a:pt x="502" y="34"/>
                    </a:cubicBezTo>
                    <a:cubicBezTo>
                      <a:pt x="510" y="37"/>
                      <a:pt x="517" y="46"/>
                      <a:pt x="526" y="46"/>
                    </a:cubicBezTo>
                    <a:cubicBezTo>
                      <a:pt x="534" y="46"/>
                      <a:pt x="550" y="38"/>
                      <a:pt x="550" y="38"/>
                    </a:cubicBezTo>
                    <a:cubicBezTo>
                      <a:pt x="556" y="55"/>
                      <a:pt x="552" y="60"/>
                      <a:pt x="542" y="74"/>
                    </a:cubicBezTo>
                    <a:cubicBezTo>
                      <a:pt x="555" y="114"/>
                      <a:pt x="550" y="102"/>
                      <a:pt x="578" y="130"/>
                    </a:cubicBezTo>
                    <a:cubicBezTo>
                      <a:pt x="584" y="148"/>
                      <a:pt x="590" y="148"/>
                      <a:pt x="606" y="138"/>
                    </a:cubicBezTo>
                    <a:cubicBezTo>
                      <a:pt x="600" y="119"/>
                      <a:pt x="594" y="107"/>
                      <a:pt x="586" y="90"/>
                    </a:cubicBezTo>
                    <a:cubicBezTo>
                      <a:pt x="583" y="82"/>
                      <a:pt x="578" y="66"/>
                      <a:pt x="578" y="66"/>
                    </a:cubicBezTo>
                    <a:cubicBezTo>
                      <a:pt x="585" y="44"/>
                      <a:pt x="597" y="56"/>
                      <a:pt x="606" y="70"/>
                    </a:cubicBezTo>
                    <a:cubicBezTo>
                      <a:pt x="609" y="86"/>
                      <a:pt x="608" y="117"/>
                      <a:pt x="626" y="90"/>
                    </a:cubicBezTo>
                    <a:cubicBezTo>
                      <a:pt x="648" y="97"/>
                      <a:pt x="646" y="104"/>
                      <a:pt x="642" y="126"/>
                    </a:cubicBezTo>
                    <a:cubicBezTo>
                      <a:pt x="650" y="150"/>
                      <a:pt x="665" y="141"/>
                      <a:pt x="682" y="130"/>
                    </a:cubicBezTo>
                    <a:cubicBezTo>
                      <a:pt x="689" y="108"/>
                      <a:pt x="673" y="124"/>
                      <a:pt x="682" y="98"/>
                    </a:cubicBezTo>
                    <a:cubicBezTo>
                      <a:pt x="683" y="94"/>
                      <a:pt x="690" y="96"/>
                      <a:pt x="694" y="94"/>
                    </a:cubicBezTo>
                    <a:cubicBezTo>
                      <a:pt x="698" y="92"/>
                      <a:pt x="702" y="89"/>
                      <a:pt x="706" y="86"/>
                    </a:cubicBezTo>
                    <a:cubicBezTo>
                      <a:pt x="717" y="54"/>
                      <a:pt x="688" y="54"/>
                      <a:pt x="742" y="46"/>
                    </a:cubicBezTo>
                    <a:cubicBezTo>
                      <a:pt x="748" y="27"/>
                      <a:pt x="741" y="9"/>
                      <a:pt x="762" y="2"/>
                    </a:cubicBezTo>
                    <a:cubicBezTo>
                      <a:pt x="788" y="11"/>
                      <a:pt x="777" y="38"/>
                      <a:pt x="802" y="46"/>
                    </a:cubicBezTo>
                    <a:cubicBezTo>
                      <a:pt x="831" y="36"/>
                      <a:pt x="805" y="63"/>
                      <a:pt x="798" y="70"/>
                    </a:cubicBezTo>
                    <a:cubicBezTo>
                      <a:pt x="789" y="96"/>
                      <a:pt x="787" y="96"/>
                      <a:pt x="802" y="118"/>
                    </a:cubicBezTo>
                    <a:cubicBezTo>
                      <a:pt x="801" y="122"/>
                      <a:pt x="801" y="127"/>
                      <a:pt x="798" y="130"/>
                    </a:cubicBezTo>
                    <a:cubicBezTo>
                      <a:pt x="794" y="133"/>
                      <a:pt x="784" y="129"/>
                      <a:pt x="782" y="134"/>
                    </a:cubicBezTo>
                    <a:cubicBezTo>
                      <a:pt x="780" y="142"/>
                      <a:pt x="790" y="158"/>
                      <a:pt x="790" y="158"/>
                    </a:cubicBezTo>
                    <a:cubicBezTo>
                      <a:pt x="786" y="161"/>
                      <a:pt x="783" y="165"/>
                      <a:pt x="778" y="166"/>
                    </a:cubicBezTo>
                    <a:cubicBezTo>
                      <a:pt x="774" y="167"/>
                      <a:pt x="769" y="159"/>
                      <a:pt x="766" y="162"/>
                    </a:cubicBezTo>
                    <a:cubicBezTo>
                      <a:pt x="758" y="170"/>
                      <a:pt x="794" y="182"/>
                      <a:pt x="794" y="182"/>
                    </a:cubicBezTo>
                    <a:cubicBezTo>
                      <a:pt x="804" y="211"/>
                      <a:pt x="775" y="190"/>
                      <a:pt x="762" y="186"/>
                    </a:cubicBezTo>
                    <a:cubicBezTo>
                      <a:pt x="767" y="194"/>
                      <a:pt x="773" y="202"/>
                      <a:pt x="778" y="210"/>
                    </a:cubicBezTo>
                    <a:cubicBezTo>
                      <a:pt x="783" y="218"/>
                      <a:pt x="802" y="226"/>
                      <a:pt x="802" y="226"/>
                    </a:cubicBezTo>
                    <a:cubicBezTo>
                      <a:pt x="813" y="242"/>
                      <a:pt x="804" y="245"/>
                      <a:pt x="810" y="262"/>
                    </a:cubicBezTo>
                    <a:cubicBezTo>
                      <a:pt x="803" y="282"/>
                      <a:pt x="793" y="301"/>
                      <a:pt x="786" y="322"/>
                    </a:cubicBezTo>
                    <a:cubicBezTo>
                      <a:pt x="783" y="330"/>
                      <a:pt x="778" y="346"/>
                      <a:pt x="778" y="346"/>
                    </a:cubicBezTo>
                    <a:cubicBezTo>
                      <a:pt x="785" y="366"/>
                      <a:pt x="817" y="394"/>
                      <a:pt x="830" y="414"/>
                    </a:cubicBezTo>
                    <a:cubicBezTo>
                      <a:pt x="835" y="422"/>
                      <a:pt x="841" y="430"/>
                      <a:pt x="846" y="438"/>
                    </a:cubicBezTo>
                    <a:cubicBezTo>
                      <a:pt x="849" y="442"/>
                      <a:pt x="854" y="450"/>
                      <a:pt x="854" y="450"/>
                    </a:cubicBezTo>
                    <a:cubicBezTo>
                      <a:pt x="853" y="457"/>
                      <a:pt x="855" y="466"/>
                      <a:pt x="850" y="470"/>
                    </a:cubicBezTo>
                    <a:cubicBezTo>
                      <a:pt x="844" y="475"/>
                      <a:pt x="831" y="451"/>
                      <a:pt x="830" y="450"/>
                    </a:cubicBezTo>
                    <a:cubicBezTo>
                      <a:pt x="811" y="431"/>
                      <a:pt x="789" y="421"/>
                      <a:pt x="774" y="398"/>
                    </a:cubicBezTo>
                    <a:cubicBezTo>
                      <a:pt x="769" y="379"/>
                      <a:pt x="766" y="371"/>
                      <a:pt x="746" y="378"/>
                    </a:cubicBezTo>
                    <a:cubicBezTo>
                      <a:pt x="717" y="368"/>
                      <a:pt x="730" y="368"/>
                      <a:pt x="706" y="374"/>
                    </a:cubicBezTo>
                    <a:cubicBezTo>
                      <a:pt x="688" y="402"/>
                      <a:pt x="699" y="395"/>
                      <a:pt x="678" y="402"/>
                    </a:cubicBezTo>
                    <a:cubicBezTo>
                      <a:pt x="654" y="386"/>
                      <a:pt x="650" y="390"/>
                      <a:pt x="618" y="394"/>
                    </a:cubicBezTo>
                    <a:cubicBezTo>
                      <a:pt x="607" y="411"/>
                      <a:pt x="601" y="426"/>
                      <a:pt x="590" y="442"/>
                    </a:cubicBezTo>
                    <a:cubicBezTo>
                      <a:pt x="600" y="471"/>
                      <a:pt x="593" y="459"/>
                      <a:pt x="606" y="478"/>
                    </a:cubicBezTo>
                    <a:cubicBezTo>
                      <a:pt x="593" y="518"/>
                      <a:pt x="622" y="548"/>
                      <a:pt x="642" y="578"/>
                    </a:cubicBezTo>
                    <a:cubicBezTo>
                      <a:pt x="651" y="591"/>
                      <a:pt x="651" y="601"/>
                      <a:pt x="666" y="606"/>
                    </a:cubicBezTo>
                    <a:cubicBezTo>
                      <a:pt x="680" y="627"/>
                      <a:pt x="691" y="623"/>
                      <a:pt x="710" y="610"/>
                    </a:cubicBezTo>
                    <a:cubicBezTo>
                      <a:pt x="729" y="616"/>
                      <a:pt x="729" y="606"/>
                      <a:pt x="734" y="590"/>
                    </a:cubicBezTo>
                    <a:cubicBezTo>
                      <a:pt x="735" y="577"/>
                      <a:pt x="731" y="562"/>
                      <a:pt x="738" y="550"/>
                    </a:cubicBezTo>
                    <a:cubicBezTo>
                      <a:pt x="742" y="543"/>
                      <a:pt x="762" y="542"/>
                      <a:pt x="762" y="542"/>
                    </a:cubicBezTo>
                    <a:cubicBezTo>
                      <a:pt x="783" y="547"/>
                      <a:pt x="786" y="552"/>
                      <a:pt x="774" y="570"/>
                    </a:cubicBezTo>
                    <a:cubicBezTo>
                      <a:pt x="779" y="590"/>
                      <a:pt x="790" y="605"/>
                      <a:pt x="770" y="618"/>
                    </a:cubicBezTo>
                    <a:cubicBezTo>
                      <a:pt x="769" y="622"/>
                      <a:pt x="764" y="626"/>
                      <a:pt x="766" y="630"/>
                    </a:cubicBezTo>
                    <a:cubicBezTo>
                      <a:pt x="768" y="634"/>
                      <a:pt x="775" y="634"/>
                      <a:pt x="778" y="638"/>
                    </a:cubicBezTo>
                    <a:cubicBezTo>
                      <a:pt x="788" y="651"/>
                      <a:pt x="786" y="660"/>
                      <a:pt x="802" y="670"/>
                    </a:cubicBezTo>
                    <a:cubicBezTo>
                      <a:pt x="810" y="667"/>
                      <a:pt x="818" y="665"/>
                      <a:pt x="826" y="662"/>
                    </a:cubicBezTo>
                    <a:cubicBezTo>
                      <a:pt x="830" y="661"/>
                      <a:pt x="838" y="658"/>
                      <a:pt x="838" y="658"/>
                    </a:cubicBezTo>
                    <a:cubicBezTo>
                      <a:pt x="857" y="664"/>
                      <a:pt x="864" y="680"/>
                      <a:pt x="870" y="698"/>
                    </a:cubicBezTo>
                    <a:cubicBezTo>
                      <a:pt x="859" y="731"/>
                      <a:pt x="887" y="794"/>
                      <a:pt x="922" y="806"/>
                    </a:cubicBezTo>
                    <a:cubicBezTo>
                      <a:pt x="938" y="801"/>
                      <a:pt x="941" y="792"/>
                      <a:pt x="958" y="798"/>
                    </a:cubicBezTo>
                    <a:cubicBezTo>
                      <a:pt x="984" y="837"/>
                      <a:pt x="928" y="784"/>
                      <a:pt x="942" y="826"/>
                    </a:cubicBezTo>
                    <a:cubicBezTo>
                      <a:pt x="936" y="844"/>
                      <a:pt x="930" y="844"/>
                      <a:pt x="914" y="834"/>
                    </a:cubicBezTo>
                    <a:cubicBezTo>
                      <a:pt x="903" y="817"/>
                      <a:pt x="890" y="821"/>
                      <a:pt x="874" y="810"/>
                    </a:cubicBezTo>
                    <a:cubicBezTo>
                      <a:pt x="851" y="776"/>
                      <a:pt x="882" y="816"/>
                      <a:pt x="854" y="794"/>
                    </a:cubicBezTo>
                    <a:cubicBezTo>
                      <a:pt x="843" y="785"/>
                      <a:pt x="840" y="768"/>
                      <a:pt x="830" y="758"/>
                    </a:cubicBezTo>
                    <a:cubicBezTo>
                      <a:pt x="824" y="739"/>
                      <a:pt x="817" y="724"/>
                      <a:pt x="798" y="718"/>
                    </a:cubicBezTo>
                    <a:cubicBezTo>
                      <a:pt x="791" y="696"/>
                      <a:pt x="800" y="712"/>
                      <a:pt x="778" y="710"/>
                    </a:cubicBezTo>
                    <a:cubicBezTo>
                      <a:pt x="767" y="709"/>
                      <a:pt x="746" y="702"/>
                      <a:pt x="746" y="702"/>
                    </a:cubicBezTo>
                    <a:cubicBezTo>
                      <a:pt x="729" y="691"/>
                      <a:pt x="720" y="674"/>
                      <a:pt x="702" y="662"/>
                    </a:cubicBezTo>
                    <a:cubicBezTo>
                      <a:pt x="694" y="665"/>
                      <a:pt x="687" y="673"/>
                      <a:pt x="678" y="674"/>
                    </a:cubicBezTo>
                    <a:cubicBezTo>
                      <a:pt x="657" y="677"/>
                      <a:pt x="630" y="657"/>
                      <a:pt x="614" y="646"/>
                    </a:cubicBezTo>
                    <a:cubicBezTo>
                      <a:pt x="600" y="637"/>
                      <a:pt x="580" y="639"/>
                      <a:pt x="566" y="630"/>
                    </a:cubicBezTo>
                    <a:cubicBezTo>
                      <a:pt x="546" y="617"/>
                      <a:pt x="525" y="607"/>
                      <a:pt x="506" y="594"/>
                    </a:cubicBezTo>
                    <a:cubicBezTo>
                      <a:pt x="513" y="572"/>
                      <a:pt x="509" y="551"/>
                      <a:pt x="490" y="538"/>
                    </a:cubicBezTo>
                    <a:cubicBezTo>
                      <a:pt x="485" y="522"/>
                      <a:pt x="476" y="515"/>
                      <a:pt x="462" y="506"/>
                    </a:cubicBezTo>
                    <a:cubicBezTo>
                      <a:pt x="441" y="474"/>
                      <a:pt x="469" y="513"/>
                      <a:pt x="442" y="486"/>
                    </a:cubicBezTo>
                    <a:cubicBezTo>
                      <a:pt x="436" y="480"/>
                      <a:pt x="436" y="468"/>
                      <a:pt x="430" y="462"/>
                    </a:cubicBezTo>
                    <a:cubicBezTo>
                      <a:pt x="427" y="459"/>
                      <a:pt x="422" y="459"/>
                      <a:pt x="418" y="458"/>
                    </a:cubicBezTo>
                    <a:cubicBezTo>
                      <a:pt x="407" y="447"/>
                      <a:pt x="382" y="430"/>
                      <a:pt x="382" y="430"/>
                    </a:cubicBezTo>
                    <a:cubicBezTo>
                      <a:pt x="371" y="413"/>
                      <a:pt x="358" y="399"/>
                      <a:pt x="346" y="382"/>
                    </a:cubicBezTo>
                    <a:cubicBezTo>
                      <a:pt x="344" y="378"/>
                      <a:pt x="345" y="373"/>
                      <a:pt x="342" y="370"/>
                    </a:cubicBezTo>
                    <a:cubicBezTo>
                      <a:pt x="339" y="367"/>
                      <a:pt x="334" y="367"/>
                      <a:pt x="330" y="366"/>
                    </a:cubicBezTo>
                    <a:cubicBezTo>
                      <a:pt x="322" y="390"/>
                      <a:pt x="342" y="398"/>
                      <a:pt x="354" y="414"/>
                    </a:cubicBezTo>
                    <a:cubicBezTo>
                      <a:pt x="368" y="432"/>
                      <a:pt x="372" y="446"/>
                      <a:pt x="390" y="458"/>
                    </a:cubicBezTo>
                    <a:cubicBezTo>
                      <a:pt x="409" y="487"/>
                      <a:pt x="399" y="475"/>
                      <a:pt x="418" y="494"/>
                    </a:cubicBezTo>
                    <a:cubicBezTo>
                      <a:pt x="423" y="510"/>
                      <a:pt x="428" y="517"/>
                      <a:pt x="442" y="526"/>
                    </a:cubicBezTo>
                    <a:cubicBezTo>
                      <a:pt x="450" y="550"/>
                      <a:pt x="432" y="533"/>
                      <a:pt x="422" y="526"/>
                    </a:cubicBezTo>
                    <a:cubicBezTo>
                      <a:pt x="399" y="492"/>
                      <a:pt x="430" y="532"/>
                      <a:pt x="402" y="510"/>
                    </a:cubicBezTo>
                    <a:cubicBezTo>
                      <a:pt x="398" y="507"/>
                      <a:pt x="397" y="501"/>
                      <a:pt x="394" y="498"/>
                    </a:cubicBezTo>
                    <a:cubicBezTo>
                      <a:pt x="391" y="495"/>
                      <a:pt x="386" y="493"/>
                      <a:pt x="382" y="490"/>
                    </a:cubicBezTo>
                    <a:cubicBezTo>
                      <a:pt x="377" y="474"/>
                      <a:pt x="370" y="471"/>
                      <a:pt x="354" y="466"/>
                    </a:cubicBezTo>
                    <a:cubicBezTo>
                      <a:pt x="344" y="452"/>
                      <a:pt x="340" y="447"/>
                      <a:pt x="346" y="430"/>
                    </a:cubicBezTo>
                    <a:cubicBezTo>
                      <a:pt x="338" y="418"/>
                      <a:pt x="314" y="402"/>
                      <a:pt x="314" y="402"/>
                    </a:cubicBezTo>
                    <a:cubicBezTo>
                      <a:pt x="306" y="390"/>
                      <a:pt x="298" y="378"/>
                      <a:pt x="290" y="366"/>
                    </a:cubicBezTo>
                    <a:cubicBezTo>
                      <a:pt x="284" y="357"/>
                      <a:pt x="273" y="354"/>
                      <a:pt x="266" y="346"/>
                    </a:cubicBezTo>
                    <a:cubicBezTo>
                      <a:pt x="263" y="342"/>
                      <a:pt x="262" y="337"/>
                      <a:pt x="258" y="334"/>
                    </a:cubicBezTo>
                    <a:cubicBezTo>
                      <a:pt x="243" y="324"/>
                      <a:pt x="225" y="324"/>
                      <a:pt x="210" y="314"/>
                    </a:cubicBezTo>
                    <a:cubicBezTo>
                      <a:pt x="201" y="300"/>
                      <a:pt x="194" y="291"/>
                      <a:pt x="178" y="286"/>
                    </a:cubicBezTo>
                    <a:cubicBezTo>
                      <a:pt x="160" y="260"/>
                      <a:pt x="192" y="247"/>
                      <a:pt x="154" y="238"/>
                    </a:cubicBezTo>
                    <a:cubicBezTo>
                      <a:pt x="111" y="209"/>
                      <a:pt x="106" y="149"/>
                      <a:pt x="90" y="102"/>
                    </a:cubicBezTo>
                    <a:cubicBezTo>
                      <a:pt x="86" y="90"/>
                      <a:pt x="76" y="73"/>
                      <a:pt x="66" y="66"/>
                    </a:cubicBezTo>
                    <a:cubicBezTo>
                      <a:pt x="58" y="60"/>
                      <a:pt x="42" y="50"/>
                      <a:pt x="42" y="50"/>
                    </a:cubicBezTo>
                    <a:cubicBezTo>
                      <a:pt x="39" y="46"/>
                      <a:pt x="38" y="41"/>
                      <a:pt x="34" y="38"/>
                    </a:cubicBezTo>
                    <a:cubicBezTo>
                      <a:pt x="27" y="34"/>
                      <a:pt x="10" y="30"/>
                      <a:pt x="10" y="30"/>
                    </a:cubicBezTo>
                    <a:cubicBezTo>
                      <a:pt x="0" y="1"/>
                      <a:pt x="31" y="17"/>
                      <a:pt x="46" y="22"/>
                    </a:cubicBezTo>
                    <a:cubicBezTo>
                      <a:pt x="65" y="51"/>
                      <a:pt x="61" y="41"/>
                      <a:pt x="86" y="58"/>
                    </a:cubicBezTo>
                    <a:cubicBezTo>
                      <a:pt x="94" y="70"/>
                      <a:pt x="94" y="93"/>
                      <a:pt x="102" y="70"/>
                    </a:cubicBezTo>
                    <a:cubicBezTo>
                      <a:pt x="95" y="49"/>
                      <a:pt x="82" y="62"/>
                      <a:pt x="82" y="38"/>
                    </a:cubicBezTo>
                    <a:close/>
                  </a:path>
                </a:pathLst>
              </a:custGeom>
              <a:solidFill>
                <a:schemeClr val="folHlink"/>
              </a:solidFill>
              <a:ln w="9525">
                <a:noFill/>
                <a:round/>
                <a:headEnd/>
                <a:tailEnd/>
              </a:ln>
            </p:spPr>
            <p:txBody>
              <a:bodyPr/>
              <a:lstStyle/>
              <a:p>
                <a:endParaRPr lang="zh-CN" altLang="en-US"/>
              </a:p>
            </p:txBody>
          </p:sp>
          <p:sp>
            <p:nvSpPr>
              <p:cNvPr id="61" name="任意多边形 82976"/>
              <p:cNvSpPr>
                <a:spLocks noChangeArrowheads="1"/>
              </p:cNvSpPr>
              <p:nvPr userDrawn="1"/>
            </p:nvSpPr>
            <p:spPr bwMode="auto">
              <a:xfrm>
                <a:off x="3577" y="490"/>
                <a:ext cx="36" cy="39"/>
              </a:xfrm>
              <a:custGeom>
                <a:avLst/>
                <a:gdLst>
                  <a:gd name="T0" fmla="*/ 6 w 36"/>
                  <a:gd name="T1" fmla="*/ 15 h 48"/>
                  <a:gd name="T2" fmla="*/ 10 w 36"/>
                  <a:gd name="T3" fmla="*/ 26 h 48"/>
                  <a:gd name="T4" fmla="*/ 6 w 36"/>
                  <a:gd name="T5" fmla="*/ 15 h 48"/>
                  <a:gd name="T6" fmla="*/ 0 60000 65536"/>
                  <a:gd name="T7" fmla="*/ 0 60000 65536"/>
                  <a:gd name="T8" fmla="*/ 0 60000 65536"/>
                </a:gdLst>
                <a:ahLst/>
                <a:cxnLst>
                  <a:cxn ang="T6">
                    <a:pos x="T0" y="T1"/>
                  </a:cxn>
                  <a:cxn ang="T7">
                    <a:pos x="T2" y="T3"/>
                  </a:cxn>
                  <a:cxn ang="T8">
                    <a:pos x="T4" y="T5"/>
                  </a:cxn>
                </a:cxnLst>
                <a:rect l="0" t="0" r="r" b="b"/>
                <a:pathLst>
                  <a:path w="36" h="48">
                    <a:moveTo>
                      <a:pt x="6" y="28"/>
                    </a:moveTo>
                    <a:cubicBezTo>
                      <a:pt x="25" y="0"/>
                      <a:pt x="36" y="31"/>
                      <a:pt x="10" y="48"/>
                    </a:cubicBezTo>
                    <a:cubicBezTo>
                      <a:pt x="0" y="34"/>
                      <a:pt x="0" y="40"/>
                      <a:pt x="6" y="28"/>
                    </a:cubicBezTo>
                    <a:close/>
                  </a:path>
                </a:pathLst>
              </a:custGeom>
              <a:solidFill>
                <a:schemeClr val="folHlink"/>
              </a:solidFill>
              <a:ln w="9525">
                <a:noFill/>
                <a:round/>
                <a:headEnd/>
                <a:tailEnd/>
              </a:ln>
            </p:spPr>
            <p:txBody>
              <a:bodyPr/>
              <a:lstStyle/>
              <a:p>
                <a:endParaRPr lang="zh-CN" altLang="en-US"/>
              </a:p>
            </p:txBody>
          </p:sp>
          <p:sp>
            <p:nvSpPr>
              <p:cNvPr id="62" name="任意多边形 82977"/>
              <p:cNvSpPr>
                <a:spLocks noChangeArrowheads="1"/>
              </p:cNvSpPr>
              <p:nvPr userDrawn="1"/>
            </p:nvSpPr>
            <p:spPr bwMode="auto">
              <a:xfrm>
                <a:off x="3549" y="475"/>
                <a:ext cx="38" cy="29"/>
              </a:xfrm>
              <a:custGeom>
                <a:avLst/>
                <a:gdLst>
                  <a:gd name="T0" fmla="*/ 0 w 36"/>
                  <a:gd name="T1" fmla="*/ 2 h 37"/>
                  <a:gd name="T2" fmla="*/ 15 w 36"/>
                  <a:gd name="T3" fmla="*/ 1 h 37"/>
                  <a:gd name="T4" fmla="*/ 42 w 36"/>
                  <a:gd name="T5" fmla="*/ 8 h 37"/>
                  <a:gd name="T6" fmla="*/ 8 w 36"/>
                  <a:gd name="T7" fmla="*/ 8 h 37"/>
                  <a:gd name="T8" fmla="*/ 0 w 36"/>
                  <a:gd name="T9" fmla="*/ 2 h 3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37">
                    <a:moveTo>
                      <a:pt x="0" y="5"/>
                    </a:moveTo>
                    <a:cubicBezTo>
                      <a:pt x="4" y="4"/>
                      <a:pt x="8" y="0"/>
                      <a:pt x="12" y="1"/>
                    </a:cubicBezTo>
                    <a:cubicBezTo>
                      <a:pt x="21" y="4"/>
                      <a:pt x="36" y="17"/>
                      <a:pt x="36" y="17"/>
                    </a:cubicBezTo>
                    <a:cubicBezTo>
                      <a:pt x="29" y="37"/>
                      <a:pt x="22" y="26"/>
                      <a:pt x="8" y="17"/>
                    </a:cubicBezTo>
                    <a:cubicBezTo>
                      <a:pt x="5" y="13"/>
                      <a:pt x="0" y="5"/>
                      <a:pt x="0" y="5"/>
                    </a:cubicBezTo>
                    <a:close/>
                  </a:path>
                </a:pathLst>
              </a:custGeom>
              <a:solidFill>
                <a:schemeClr val="folHlink"/>
              </a:solidFill>
              <a:ln w="9525">
                <a:noFill/>
                <a:round/>
                <a:headEnd/>
                <a:tailEnd/>
              </a:ln>
            </p:spPr>
            <p:txBody>
              <a:bodyPr/>
              <a:lstStyle/>
              <a:p>
                <a:endParaRPr lang="zh-CN" altLang="en-US"/>
              </a:p>
            </p:txBody>
          </p:sp>
          <p:sp>
            <p:nvSpPr>
              <p:cNvPr id="63" name="任意多边形 82978"/>
              <p:cNvSpPr>
                <a:spLocks noChangeArrowheads="1"/>
              </p:cNvSpPr>
              <p:nvPr userDrawn="1"/>
            </p:nvSpPr>
            <p:spPr bwMode="auto">
              <a:xfrm>
                <a:off x="4686" y="394"/>
                <a:ext cx="171" cy="81"/>
              </a:xfrm>
              <a:custGeom>
                <a:avLst/>
                <a:gdLst>
                  <a:gd name="T0" fmla="*/ 0 w 170"/>
                  <a:gd name="T1" fmla="*/ 30 h 96"/>
                  <a:gd name="T2" fmla="*/ 28 w 170"/>
                  <a:gd name="T3" fmla="*/ 15 h 96"/>
                  <a:gd name="T4" fmla="*/ 56 w 170"/>
                  <a:gd name="T5" fmla="*/ 13 h 96"/>
                  <a:gd name="T6" fmla="*/ 80 w 170"/>
                  <a:gd name="T7" fmla="*/ 6 h 96"/>
                  <a:gd name="T8" fmla="*/ 64 w 170"/>
                  <a:gd name="T9" fmla="*/ 15 h 96"/>
                  <a:gd name="T10" fmla="*/ 127 w 170"/>
                  <a:gd name="T11" fmla="*/ 30 h 96"/>
                  <a:gd name="T12" fmla="*/ 163 w 170"/>
                  <a:gd name="T13" fmla="*/ 39 h 96"/>
                  <a:gd name="T14" fmla="*/ 119 w 170"/>
                  <a:gd name="T15" fmla="*/ 46 h 96"/>
                  <a:gd name="T16" fmla="*/ 91 w 170"/>
                  <a:gd name="T17" fmla="*/ 35 h 96"/>
                  <a:gd name="T18" fmla="*/ 76 w 170"/>
                  <a:gd name="T19" fmla="*/ 32 h 96"/>
                  <a:gd name="T20" fmla="*/ 24 w 170"/>
                  <a:gd name="T21" fmla="*/ 25 h 96"/>
                  <a:gd name="T22" fmla="*/ 0 w 170"/>
                  <a:gd name="T23" fmla="*/ 30 h 9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70" h="96">
                    <a:moveTo>
                      <a:pt x="0" y="49"/>
                    </a:moveTo>
                    <a:cubicBezTo>
                      <a:pt x="5" y="33"/>
                      <a:pt x="12" y="30"/>
                      <a:pt x="28" y="25"/>
                    </a:cubicBezTo>
                    <a:cubicBezTo>
                      <a:pt x="20" y="0"/>
                      <a:pt x="42" y="16"/>
                      <a:pt x="56" y="21"/>
                    </a:cubicBezTo>
                    <a:cubicBezTo>
                      <a:pt x="56" y="21"/>
                      <a:pt x="77" y="6"/>
                      <a:pt x="80" y="9"/>
                    </a:cubicBezTo>
                    <a:cubicBezTo>
                      <a:pt x="85" y="14"/>
                      <a:pt x="71" y="23"/>
                      <a:pt x="64" y="25"/>
                    </a:cubicBezTo>
                    <a:cubicBezTo>
                      <a:pt x="82" y="37"/>
                      <a:pt x="103" y="42"/>
                      <a:pt x="124" y="49"/>
                    </a:cubicBezTo>
                    <a:cubicBezTo>
                      <a:pt x="136" y="53"/>
                      <a:pt x="160" y="65"/>
                      <a:pt x="160" y="65"/>
                    </a:cubicBezTo>
                    <a:cubicBezTo>
                      <a:pt x="170" y="96"/>
                      <a:pt x="134" y="83"/>
                      <a:pt x="116" y="77"/>
                    </a:cubicBezTo>
                    <a:cubicBezTo>
                      <a:pt x="109" y="57"/>
                      <a:pt x="116" y="66"/>
                      <a:pt x="88" y="57"/>
                    </a:cubicBezTo>
                    <a:cubicBezTo>
                      <a:pt x="84" y="56"/>
                      <a:pt x="76" y="53"/>
                      <a:pt x="76" y="53"/>
                    </a:cubicBezTo>
                    <a:cubicBezTo>
                      <a:pt x="57" y="34"/>
                      <a:pt x="53" y="37"/>
                      <a:pt x="24" y="41"/>
                    </a:cubicBezTo>
                    <a:cubicBezTo>
                      <a:pt x="9" y="51"/>
                      <a:pt x="17" y="49"/>
                      <a:pt x="0" y="49"/>
                    </a:cubicBezTo>
                    <a:close/>
                  </a:path>
                </a:pathLst>
              </a:custGeom>
              <a:solidFill>
                <a:schemeClr val="folHlink"/>
              </a:solidFill>
              <a:ln w="9525">
                <a:noFill/>
                <a:round/>
                <a:headEnd/>
                <a:tailEnd/>
              </a:ln>
            </p:spPr>
            <p:txBody>
              <a:bodyPr/>
              <a:lstStyle/>
              <a:p>
                <a:endParaRPr lang="zh-CN" altLang="en-US"/>
              </a:p>
            </p:txBody>
          </p:sp>
          <p:sp>
            <p:nvSpPr>
              <p:cNvPr id="64" name="任意多边形 82979"/>
              <p:cNvSpPr>
                <a:spLocks noChangeArrowheads="1"/>
              </p:cNvSpPr>
              <p:nvPr userDrawn="1"/>
            </p:nvSpPr>
            <p:spPr bwMode="auto">
              <a:xfrm>
                <a:off x="4867" y="460"/>
                <a:ext cx="138" cy="37"/>
              </a:xfrm>
              <a:custGeom>
                <a:avLst/>
                <a:gdLst>
                  <a:gd name="T0" fmla="*/ 0 w 138"/>
                  <a:gd name="T1" fmla="*/ 0 h 44"/>
                  <a:gd name="T2" fmla="*/ 52 w 138"/>
                  <a:gd name="T3" fmla="*/ 3 h 44"/>
                  <a:gd name="T4" fmla="*/ 88 w 138"/>
                  <a:gd name="T5" fmla="*/ 14 h 44"/>
                  <a:gd name="T6" fmla="*/ 112 w 138"/>
                  <a:gd name="T7" fmla="*/ 12 h 44"/>
                  <a:gd name="T8" fmla="*/ 108 w 138"/>
                  <a:gd name="T9" fmla="*/ 26 h 44"/>
                  <a:gd name="T10" fmla="*/ 64 w 138"/>
                  <a:gd name="T11" fmla="*/ 24 h 44"/>
                  <a:gd name="T12" fmla="*/ 0 w 138"/>
                  <a:gd name="T13" fmla="*/ 21 h 44"/>
                  <a:gd name="T14" fmla="*/ 28 w 138"/>
                  <a:gd name="T15" fmla="*/ 12 h 44"/>
                  <a:gd name="T16" fmla="*/ 0 w 138"/>
                  <a:gd name="T17" fmla="*/ 0 h 4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38" h="44">
                    <a:moveTo>
                      <a:pt x="0" y="0"/>
                    </a:moveTo>
                    <a:cubicBezTo>
                      <a:pt x="19" y="3"/>
                      <a:pt x="35" y="10"/>
                      <a:pt x="52" y="4"/>
                    </a:cubicBezTo>
                    <a:cubicBezTo>
                      <a:pt x="87" y="11"/>
                      <a:pt x="61" y="15"/>
                      <a:pt x="88" y="24"/>
                    </a:cubicBezTo>
                    <a:cubicBezTo>
                      <a:pt x="96" y="23"/>
                      <a:pt x="104" y="19"/>
                      <a:pt x="112" y="20"/>
                    </a:cubicBezTo>
                    <a:cubicBezTo>
                      <a:pt x="138" y="23"/>
                      <a:pt x="118" y="41"/>
                      <a:pt x="108" y="44"/>
                    </a:cubicBezTo>
                    <a:cubicBezTo>
                      <a:pt x="78" y="34"/>
                      <a:pt x="92" y="34"/>
                      <a:pt x="64" y="40"/>
                    </a:cubicBezTo>
                    <a:cubicBezTo>
                      <a:pt x="41" y="37"/>
                      <a:pt x="22" y="41"/>
                      <a:pt x="0" y="36"/>
                    </a:cubicBezTo>
                    <a:cubicBezTo>
                      <a:pt x="6" y="11"/>
                      <a:pt x="7" y="27"/>
                      <a:pt x="28" y="20"/>
                    </a:cubicBezTo>
                    <a:cubicBezTo>
                      <a:pt x="17" y="13"/>
                      <a:pt x="0" y="13"/>
                      <a:pt x="0" y="0"/>
                    </a:cubicBezTo>
                    <a:close/>
                  </a:path>
                </a:pathLst>
              </a:custGeom>
              <a:solidFill>
                <a:schemeClr val="folHlink"/>
              </a:solidFill>
              <a:ln w="9525">
                <a:noFill/>
                <a:round/>
                <a:headEnd/>
                <a:tailEnd/>
              </a:ln>
            </p:spPr>
            <p:txBody>
              <a:bodyPr/>
              <a:lstStyle/>
              <a:p>
                <a:endParaRPr lang="zh-CN" altLang="en-US"/>
              </a:p>
            </p:txBody>
          </p:sp>
          <p:sp>
            <p:nvSpPr>
              <p:cNvPr id="65" name="任意多边形 82980"/>
              <p:cNvSpPr>
                <a:spLocks noChangeArrowheads="1"/>
              </p:cNvSpPr>
              <p:nvPr userDrawn="1"/>
            </p:nvSpPr>
            <p:spPr bwMode="auto">
              <a:xfrm>
                <a:off x="4794" y="480"/>
                <a:ext cx="56" cy="34"/>
              </a:xfrm>
              <a:custGeom>
                <a:avLst/>
                <a:gdLst>
                  <a:gd name="T0" fmla="*/ 17 w 57"/>
                  <a:gd name="T1" fmla="*/ 13 h 42"/>
                  <a:gd name="T2" fmla="*/ 34 w 57"/>
                  <a:gd name="T3" fmla="*/ 7 h 42"/>
                  <a:gd name="T4" fmla="*/ 17 w 57"/>
                  <a:gd name="T5" fmla="*/ 13 h 42"/>
                  <a:gd name="T6" fmla="*/ 0 60000 65536"/>
                  <a:gd name="T7" fmla="*/ 0 60000 65536"/>
                  <a:gd name="T8" fmla="*/ 0 60000 65536"/>
                </a:gdLst>
                <a:ahLst/>
                <a:cxnLst>
                  <a:cxn ang="T6">
                    <a:pos x="T0" y="T1"/>
                  </a:cxn>
                  <a:cxn ang="T7">
                    <a:pos x="T2" y="T3"/>
                  </a:cxn>
                  <a:cxn ang="T8">
                    <a:pos x="T4" y="T5"/>
                  </a:cxn>
                </a:cxnLst>
                <a:rect l="0" t="0" r="r" b="b"/>
                <a:pathLst>
                  <a:path w="57" h="42">
                    <a:moveTo>
                      <a:pt x="17" y="25"/>
                    </a:moveTo>
                    <a:cubicBezTo>
                      <a:pt x="0" y="0"/>
                      <a:pt x="21" y="9"/>
                      <a:pt x="37" y="13"/>
                    </a:cubicBezTo>
                    <a:cubicBezTo>
                      <a:pt x="57" y="42"/>
                      <a:pt x="30" y="25"/>
                      <a:pt x="17" y="25"/>
                    </a:cubicBezTo>
                    <a:close/>
                  </a:path>
                </a:pathLst>
              </a:custGeom>
              <a:solidFill>
                <a:schemeClr val="folHlink"/>
              </a:solidFill>
              <a:ln w="9525">
                <a:noFill/>
                <a:round/>
                <a:headEnd/>
                <a:tailEnd/>
              </a:ln>
            </p:spPr>
            <p:txBody>
              <a:bodyPr/>
              <a:lstStyle/>
              <a:p>
                <a:endParaRPr lang="zh-CN" altLang="en-US"/>
              </a:p>
            </p:txBody>
          </p:sp>
          <p:sp>
            <p:nvSpPr>
              <p:cNvPr id="66" name="任意多边形 82981"/>
              <p:cNvSpPr>
                <a:spLocks noChangeArrowheads="1"/>
              </p:cNvSpPr>
              <p:nvPr userDrawn="1"/>
            </p:nvSpPr>
            <p:spPr bwMode="auto">
              <a:xfrm>
                <a:off x="4757" y="375"/>
                <a:ext cx="37" cy="44"/>
              </a:xfrm>
              <a:custGeom>
                <a:avLst/>
                <a:gdLst>
                  <a:gd name="T0" fmla="*/ 16 w 39"/>
                  <a:gd name="T1" fmla="*/ 19 h 52"/>
                  <a:gd name="T2" fmla="*/ 16 w 39"/>
                  <a:gd name="T3" fmla="*/ 0 h 52"/>
                  <a:gd name="T4" fmla="*/ 16 w 39"/>
                  <a:gd name="T5" fmla="*/ 19 h 52"/>
                  <a:gd name="T6" fmla="*/ 0 60000 65536"/>
                  <a:gd name="T7" fmla="*/ 0 60000 65536"/>
                  <a:gd name="T8" fmla="*/ 0 60000 65536"/>
                </a:gdLst>
                <a:ahLst/>
                <a:cxnLst>
                  <a:cxn ang="T6">
                    <a:pos x="T0" y="T1"/>
                  </a:cxn>
                  <a:cxn ang="T7">
                    <a:pos x="T2" y="T3"/>
                  </a:cxn>
                  <a:cxn ang="T8">
                    <a:pos x="T4" y="T5"/>
                  </a:cxn>
                </a:cxnLst>
                <a:rect l="0" t="0" r="r" b="b"/>
                <a:pathLst>
                  <a:path w="39" h="52">
                    <a:moveTo>
                      <a:pt x="19" y="32"/>
                    </a:moveTo>
                    <a:cubicBezTo>
                      <a:pt x="13" y="14"/>
                      <a:pt x="0" y="13"/>
                      <a:pt x="19" y="0"/>
                    </a:cubicBezTo>
                    <a:cubicBezTo>
                      <a:pt x="23" y="5"/>
                      <a:pt x="39" y="52"/>
                      <a:pt x="19" y="32"/>
                    </a:cubicBezTo>
                    <a:close/>
                  </a:path>
                </a:pathLst>
              </a:custGeom>
              <a:solidFill>
                <a:schemeClr val="folHlink"/>
              </a:solidFill>
              <a:ln w="9525">
                <a:noFill/>
                <a:round/>
                <a:headEnd/>
                <a:tailEnd/>
              </a:ln>
            </p:spPr>
            <p:txBody>
              <a:bodyPr/>
              <a:lstStyle/>
              <a:p>
                <a:endParaRPr lang="zh-CN" altLang="en-US"/>
              </a:p>
            </p:txBody>
          </p:sp>
          <p:sp>
            <p:nvSpPr>
              <p:cNvPr id="67" name="任意多边形 82982"/>
              <p:cNvSpPr>
                <a:spLocks noChangeArrowheads="1"/>
              </p:cNvSpPr>
              <p:nvPr userDrawn="1"/>
            </p:nvSpPr>
            <p:spPr bwMode="auto">
              <a:xfrm>
                <a:off x="5054" y="507"/>
                <a:ext cx="45" cy="66"/>
              </a:xfrm>
              <a:custGeom>
                <a:avLst/>
                <a:gdLst>
                  <a:gd name="T0" fmla="*/ 4 w 44"/>
                  <a:gd name="T1" fmla="*/ 5 h 80"/>
                  <a:gd name="T2" fmla="*/ 20 w 44"/>
                  <a:gd name="T3" fmla="*/ 18 h 80"/>
                  <a:gd name="T4" fmla="*/ 27 w 44"/>
                  <a:gd name="T5" fmla="*/ 27 h 80"/>
                  <a:gd name="T6" fmla="*/ 39 w 44"/>
                  <a:gd name="T7" fmla="*/ 30 h 80"/>
                  <a:gd name="T8" fmla="*/ 27 w 44"/>
                  <a:gd name="T9" fmla="*/ 41 h 80"/>
                  <a:gd name="T10" fmla="*/ 0 w 44"/>
                  <a:gd name="T11" fmla="*/ 12 h 80"/>
                  <a:gd name="T12" fmla="*/ 4 w 44"/>
                  <a:gd name="T13" fmla="*/ 5 h 8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4" h="80">
                    <a:moveTo>
                      <a:pt x="4" y="9"/>
                    </a:moveTo>
                    <a:cubicBezTo>
                      <a:pt x="9" y="17"/>
                      <a:pt x="18" y="24"/>
                      <a:pt x="20" y="33"/>
                    </a:cubicBezTo>
                    <a:cubicBezTo>
                      <a:pt x="21" y="38"/>
                      <a:pt x="21" y="45"/>
                      <a:pt x="24" y="49"/>
                    </a:cubicBezTo>
                    <a:cubicBezTo>
                      <a:pt x="27" y="52"/>
                      <a:pt x="32" y="52"/>
                      <a:pt x="36" y="53"/>
                    </a:cubicBezTo>
                    <a:cubicBezTo>
                      <a:pt x="41" y="68"/>
                      <a:pt x="44" y="80"/>
                      <a:pt x="24" y="73"/>
                    </a:cubicBezTo>
                    <a:cubicBezTo>
                      <a:pt x="19" y="55"/>
                      <a:pt x="11" y="37"/>
                      <a:pt x="0" y="21"/>
                    </a:cubicBezTo>
                    <a:cubicBezTo>
                      <a:pt x="4" y="4"/>
                      <a:pt x="4" y="0"/>
                      <a:pt x="4" y="9"/>
                    </a:cubicBezTo>
                    <a:close/>
                  </a:path>
                </a:pathLst>
              </a:custGeom>
              <a:solidFill>
                <a:schemeClr val="folHlink"/>
              </a:solidFill>
              <a:ln w="9525">
                <a:noFill/>
                <a:round/>
                <a:headEnd/>
                <a:tailEnd/>
              </a:ln>
            </p:spPr>
            <p:txBody>
              <a:bodyPr/>
              <a:lstStyle/>
              <a:p>
                <a:endParaRPr lang="zh-CN" altLang="en-US"/>
              </a:p>
            </p:txBody>
          </p:sp>
          <p:sp>
            <p:nvSpPr>
              <p:cNvPr id="68" name="任意多边形 82983"/>
              <p:cNvSpPr>
                <a:spLocks noChangeArrowheads="1"/>
              </p:cNvSpPr>
              <p:nvPr userDrawn="1"/>
            </p:nvSpPr>
            <p:spPr bwMode="auto">
              <a:xfrm>
                <a:off x="4260" y="6"/>
                <a:ext cx="480" cy="100"/>
              </a:xfrm>
              <a:custGeom>
                <a:avLst/>
                <a:gdLst>
                  <a:gd name="T0" fmla="*/ 722 w 323"/>
                  <a:gd name="T1" fmla="*/ 5 h 64"/>
                  <a:gd name="T2" fmla="*/ 758 w 323"/>
                  <a:gd name="T3" fmla="*/ 31 h 64"/>
                  <a:gd name="T4" fmla="*/ 771 w 323"/>
                  <a:gd name="T5" fmla="*/ 0 h 64"/>
                  <a:gd name="T6" fmla="*/ 871 w 323"/>
                  <a:gd name="T7" fmla="*/ 0 h 64"/>
                  <a:gd name="T8" fmla="*/ 944 w 323"/>
                  <a:gd name="T9" fmla="*/ 66 h 64"/>
                  <a:gd name="T10" fmla="*/ 1046 w 323"/>
                  <a:gd name="T11" fmla="*/ 39 h 64"/>
                  <a:gd name="T12" fmla="*/ 1031 w 323"/>
                  <a:gd name="T13" fmla="*/ 109 h 64"/>
                  <a:gd name="T14" fmla="*/ 978 w 323"/>
                  <a:gd name="T15" fmla="*/ 177 h 64"/>
                  <a:gd name="T16" fmla="*/ 967 w 323"/>
                  <a:gd name="T17" fmla="*/ 109 h 64"/>
                  <a:gd name="T18" fmla="*/ 944 w 323"/>
                  <a:gd name="T19" fmla="*/ 117 h 64"/>
                  <a:gd name="T20" fmla="*/ 917 w 323"/>
                  <a:gd name="T21" fmla="*/ 109 h 64"/>
                  <a:gd name="T22" fmla="*/ 863 w 323"/>
                  <a:gd name="T23" fmla="*/ 81 h 64"/>
                  <a:gd name="T24" fmla="*/ 749 w 323"/>
                  <a:gd name="T25" fmla="*/ 144 h 64"/>
                  <a:gd name="T26" fmla="*/ 660 w 323"/>
                  <a:gd name="T27" fmla="*/ 169 h 64"/>
                  <a:gd name="T28" fmla="*/ 695 w 323"/>
                  <a:gd name="T29" fmla="*/ 217 h 64"/>
                  <a:gd name="T30" fmla="*/ 617 w 323"/>
                  <a:gd name="T31" fmla="*/ 239 h 64"/>
                  <a:gd name="T32" fmla="*/ 554 w 323"/>
                  <a:gd name="T33" fmla="*/ 231 h 64"/>
                  <a:gd name="T34" fmla="*/ 581 w 323"/>
                  <a:gd name="T35" fmla="*/ 217 h 64"/>
                  <a:gd name="T36" fmla="*/ 560 w 323"/>
                  <a:gd name="T37" fmla="*/ 153 h 64"/>
                  <a:gd name="T38" fmla="*/ 554 w 323"/>
                  <a:gd name="T39" fmla="*/ 117 h 64"/>
                  <a:gd name="T40" fmla="*/ 519 w 323"/>
                  <a:gd name="T41" fmla="*/ 88 h 64"/>
                  <a:gd name="T42" fmla="*/ 467 w 323"/>
                  <a:gd name="T43" fmla="*/ 103 h 64"/>
                  <a:gd name="T44" fmla="*/ 440 w 323"/>
                  <a:gd name="T45" fmla="*/ 103 h 64"/>
                  <a:gd name="T46" fmla="*/ 404 w 323"/>
                  <a:gd name="T47" fmla="*/ 95 h 64"/>
                  <a:gd name="T48" fmla="*/ 272 w 323"/>
                  <a:gd name="T49" fmla="*/ 8 h 64"/>
                  <a:gd name="T50" fmla="*/ 195 w 323"/>
                  <a:gd name="T51" fmla="*/ 53 h 64"/>
                  <a:gd name="T52" fmla="*/ 1 w 323"/>
                  <a:gd name="T53" fmla="*/ 0 h 64"/>
                  <a:gd name="T54" fmla="*/ 722 w 323"/>
                  <a:gd name="T55" fmla="*/ 5 h 6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323" h="64">
                    <a:moveTo>
                      <a:pt x="220" y="1"/>
                    </a:moveTo>
                    <a:cubicBezTo>
                      <a:pt x="215" y="12"/>
                      <a:pt x="225" y="17"/>
                      <a:pt x="231" y="8"/>
                    </a:cubicBezTo>
                    <a:cubicBezTo>
                      <a:pt x="235" y="0"/>
                      <a:pt x="229" y="7"/>
                      <a:pt x="235" y="0"/>
                    </a:cubicBezTo>
                    <a:lnTo>
                      <a:pt x="265" y="0"/>
                    </a:lnTo>
                    <a:cubicBezTo>
                      <a:pt x="277" y="6"/>
                      <a:pt x="276" y="11"/>
                      <a:pt x="287" y="17"/>
                    </a:cubicBezTo>
                    <a:cubicBezTo>
                      <a:pt x="308" y="11"/>
                      <a:pt x="293" y="7"/>
                      <a:pt x="319" y="10"/>
                    </a:cubicBezTo>
                    <a:cubicBezTo>
                      <a:pt x="323" y="19"/>
                      <a:pt x="321" y="22"/>
                      <a:pt x="314" y="29"/>
                    </a:cubicBezTo>
                    <a:cubicBezTo>
                      <a:pt x="312" y="39"/>
                      <a:pt x="313" y="50"/>
                      <a:pt x="298" y="46"/>
                    </a:cubicBezTo>
                    <a:cubicBezTo>
                      <a:pt x="297" y="40"/>
                      <a:pt x="298" y="34"/>
                      <a:pt x="295" y="29"/>
                    </a:cubicBezTo>
                    <a:cubicBezTo>
                      <a:pt x="294" y="27"/>
                      <a:pt x="290" y="31"/>
                      <a:pt x="287" y="31"/>
                    </a:cubicBezTo>
                    <a:cubicBezTo>
                      <a:pt x="284" y="31"/>
                      <a:pt x="282" y="30"/>
                      <a:pt x="279" y="29"/>
                    </a:cubicBezTo>
                    <a:cubicBezTo>
                      <a:pt x="274" y="27"/>
                      <a:pt x="263" y="21"/>
                      <a:pt x="263" y="21"/>
                    </a:cubicBezTo>
                    <a:cubicBezTo>
                      <a:pt x="249" y="23"/>
                      <a:pt x="241" y="31"/>
                      <a:pt x="228" y="38"/>
                    </a:cubicBezTo>
                    <a:cubicBezTo>
                      <a:pt x="220" y="41"/>
                      <a:pt x="209" y="42"/>
                      <a:pt x="201" y="44"/>
                    </a:cubicBezTo>
                    <a:cubicBezTo>
                      <a:pt x="193" y="54"/>
                      <a:pt x="200" y="53"/>
                      <a:pt x="212" y="57"/>
                    </a:cubicBezTo>
                    <a:cubicBezTo>
                      <a:pt x="200" y="62"/>
                      <a:pt x="199" y="57"/>
                      <a:pt x="188" y="63"/>
                    </a:cubicBezTo>
                    <a:cubicBezTo>
                      <a:pt x="181" y="62"/>
                      <a:pt x="174" y="64"/>
                      <a:pt x="169" y="61"/>
                    </a:cubicBezTo>
                    <a:cubicBezTo>
                      <a:pt x="166" y="59"/>
                      <a:pt x="175" y="59"/>
                      <a:pt x="177" y="57"/>
                    </a:cubicBezTo>
                    <a:cubicBezTo>
                      <a:pt x="181" y="48"/>
                      <a:pt x="149" y="28"/>
                      <a:pt x="171" y="40"/>
                    </a:cubicBezTo>
                    <a:cubicBezTo>
                      <a:pt x="184" y="55"/>
                      <a:pt x="184" y="36"/>
                      <a:pt x="169" y="31"/>
                    </a:cubicBezTo>
                    <a:cubicBezTo>
                      <a:pt x="167" y="27"/>
                      <a:pt x="167" y="22"/>
                      <a:pt x="158" y="23"/>
                    </a:cubicBezTo>
                    <a:cubicBezTo>
                      <a:pt x="153" y="23"/>
                      <a:pt x="142" y="27"/>
                      <a:pt x="142" y="27"/>
                    </a:cubicBezTo>
                    <a:cubicBezTo>
                      <a:pt x="136" y="39"/>
                      <a:pt x="143" y="31"/>
                      <a:pt x="134" y="27"/>
                    </a:cubicBezTo>
                    <a:cubicBezTo>
                      <a:pt x="130" y="25"/>
                      <a:pt x="126" y="25"/>
                      <a:pt x="123" y="25"/>
                    </a:cubicBezTo>
                    <a:cubicBezTo>
                      <a:pt x="117" y="11"/>
                      <a:pt x="100" y="6"/>
                      <a:pt x="83" y="2"/>
                    </a:cubicBezTo>
                    <a:cubicBezTo>
                      <a:pt x="70" y="4"/>
                      <a:pt x="69" y="9"/>
                      <a:pt x="59" y="14"/>
                    </a:cubicBezTo>
                    <a:cubicBezTo>
                      <a:pt x="45" y="14"/>
                      <a:pt x="0" y="12"/>
                      <a:pt x="1" y="0"/>
                    </a:cubicBezTo>
                    <a:lnTo>
                      <a:pt x="220" y="1"/>
                    </a:lnTo>
                    <a:close/>
                  </a:path>
                </a:pathLst>
              </a:custGeom>
              <a:solidFill>
                <a:schemeClr val="folHlink"/>
              </a:solidFill>
              <a:ln w="9525">
                <a:noFill/>
                <a:round/>
                <a:headEnd/>
                <a:tailEnd/>
              </a:ln>
            </p:spPr>
            <p:txBody>
              <a:bodyPr/>
              <a:lstStyle/>
              <a:p>
                <a:endParaRPr lang="zh-CN" altLang="en-US"/>
              </a:p>
            </p:txBody>
          </p:sp>
          <p:sp>
            <p:nvSpPr>
              <p:cNvPr id="69" name="任意多边形 82984"/>
              <p:cNvSpPr>
                <a:spLocks noChangeArrowheads="1"/>
              </p:cNvSpPr>
              <p:nvPr userDrawn="1"/>
            </p:nvSpPr>
            <p:spPr bwMode="auto">
              <a:xfrm>
                <a:off x="3835" y="3"/>
                <a:ext cx="446" cy="49"/>
              </a:xfrm>
              <a:custGeom>
                <a:avLst/>
                <a:gdLst>
                  <a:gd name="T0" fmla="*/ 345 w 300"/>
                  <a:gd name="T1" fmla="*/ 122 h 31"/>
                  <a:gd name="T2" fmla="*/ 100 w 300"/>
                  <a:gd name="T3" fmla="*/ 5 h 31"/>
                  <a:gd name="T4" fmla="*/ 937 w 300"/>
                  <a:gd name="T5" fmla="*/ 0 h 31"/>
                  <a:gd name="T6" fmla="*/ 972 w 300"/>
                  <a:gd name="T7" fmla="*/ 55 h 31"/>
                  <a:gd name="T8" fmla="*/ 867 w 300"/>
                  <a:gd name="T9" fmla="*/ 63 h 31"/>
                  <a:gd name="T10" fmla="*/ 345 w 300"/>
                  <a:gd name="T11" fmla="*/ 122 h 3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00" h="31">
                    <a:moveTo>
                      <a:pt x="105" y="31"/>
                    </a:moveTo>
                    <a:cubicBezTo>
                      <a:pt x="83" y="19"/>
                      <a:pt x="0" y="6"/>
                      <a:pt x="30" y="1"/>
                    </a:cubicBezTo>
                    <a:lnTo>
                      <a:pt x="285" y="0"/>
                    </a:lnTo>
                    <a:cubicBezTo>
                      <a:pt x="296" y="4"/>
                      <a:pt x="300" y="5"/>
                      <a:pt x="296" y="14"/>
                    </a:cubicBezTo>
                    <a:cubicBezTo>
                      <a:pt x="285" y="11"/>
                      <a:pt x="276" y="16"/>
                      <a:pt x="264" y="16"/>
                    </a:cubicBezTo>
                    <a:lnTo>
                      <a:pt x="105" y="31"/>
                    </a:lnTo>
                    <a:close/>
                  </a:path>
                </a:pathLst>
              </a:custGeom>
              <a:solidFill>
                <a:schemeClr val="folHlink"/>
              </a:solidFill>
              <a:ln w="9525">
                <a:noFill/>
                <a:round/>
                <a:headEnd/>
                <a:tailEnd/>
              </a:ln>
            </p:spPr>
            <p:txBody>
              <a:bodyPr/>
              <a:lstStyle/>
              <a:p>
                <a:endParaRPr lang="zh-CN" altLang="en-US"/>
              </a:p>
            </p:txBody>
          </p:sp>
          <p:sp>
            <p:nvSpPr>
              <p:cNvPr id="70" name="任意多边形 82985"/>
              <p:cNvSpPr>
                <a:spLocks noChangeArrowheads="1"/>
              </p:cNvSpPr>
              <p:nvPr userDrawn="1"/>
            </p:nvSpPr>
            <p:spPr bwMode="auto">
              <a:xfrm>
                <a:off x="2853" y="74"/>
                <a:ext cx="42" cy="25"/>
              </a:xfrm>
              <a:custGeom>
                <a:avLst/>
                <a:gdLst>
                  <a:gd name="T0" fmla="*/ 0 w 41"/>
                  <a:gd name="T1" fmla="*/ 16 h 29"/>
                  <a:gd name="T2" fmla="*/ 12 w 41"/>
                  <a:gd name="T3" fmla="*/ 19 h 29"/>
                  <a:gd name="T4" fmla="*/ 0 w 41"/>
                  <a:gd name="T5" fmla="*/ 16 h 29"/>
                  <a:gd name="T6" fmla="*/ 0 60000 65536"/>
                  <a:gd name="T7" fmla="*/ 0 60000 65536"/>
                  <a:gd name="T8" fmla="*/ 0 60000 65536"/>
                </a:gdLst>
                <a:ahLst/>
                <a:cxnLst>
                  <a:cxn ang="T6">
                    <a:pos x="T0" y="T1"/>
                  </a:cxn>
                  <a:cxn ang="T7">
                    <a:pos x="T2" y="T3"/>
                  </a:cxn>
                  <a:cxn ang="T8">
                    <a:pos x="T4" y="T5"/>
                  </a:cxn>
                </a:cxnLst>
                <a:rect l="0" t="0" r="r" b="b"/>
                <a:pathLst>
                  <a:path w="41" h="29">
                    <a:moveTo>
                      <a:pt x="0" y="25"/>
                    </a:moveTo>
                    <a:cubicBezTo>
                      <a:pt x="10" y="11"/>
                      <a:pt x="41" y="0"/>
                      <a:pt x="12" y="29"/>
                    </a:cubicBezTo>
                    <a:cubicBezTo>
                      <a:pt x="8" y="28"/>
                      <a:pt x="0" y="25"/>
                      <a:pt x="0" y="25"/>
                    </a:cubicBezTo>
                    <a:close/>
                  </a:path>
                </a:pathLst>
              </a:custGeom>
              <a:solidFill>
                <a:schemeClr val="folHlink"/>
              </a:solidFill>
              <a:ln w="9525">
                <a:noFill/>
                <a:round/>
                <a:headEnd/>
                <a:tailEnd/>
              </a:ln>
            </p:spPr>
            <p:txBody>
              <a:bodyPr/>
              <a:lstStyle/>
              <a:p>
                <a:endParaRPr lang="zh-CN" altLang="en-US"/>
              </a:p>
            </p:txBody>
          </p:sp>
          <p:sp>
            <p:nvSpPr>
              <p:cNvPr id="71" name="任意多边形 82986"/>
              <p:cNvSpPr>
                <a:spLocks noChangeArrowheads="1"/>
              </p:cNvSpPr>
              <p:nvPr userDrawn="1"/>
            </p:nvSpPr>
            <p:spPr bwMode="auto">
              <a:xfrm>
                <a:off x="1704" y="3"/>
                <a:ext cx="1022" cy="372"/>
              </a:xfrm>
              <a:custGeom>
                <a:avLst/>
                <a:gdLst>
                  <a:gd name="T0" fmla="*/ 940 w 436"/>
                  <a:gd name="T1" fmla="*/ 12 h 152"/>
                  <a:gd name="T2" fmla="*/ 5616 w 436"/>
                  <a:gd name="T3" fmla="*/ 0 h 152"/>
                  <a:gd name="T4" fmla="*/ 5356 w 436"/>
                  <a:gd name="T5" fmla="*/ 791 h 152"/>
                  <a:gd name="T6" fmla="*/ 5115 w 436"/>
                  <a:gd name="T7" fmla="*/ 994 h 152"/>
                  <a:gd name="T8" fmla="*/ 5049 w 436"/>
                  <a:gd name="T9" fmla="*/ 1025 h 152"/>
                  <a:gd name="T10" fmla="*/ 4829 w 436"/>
                  <a:gd name="T11" fmla="*/ 1072 h 152"/>
                  <a:gd name="T12" fmla="*/ 4648 w 436"/>
                  <a:gd name="T13" fmla="*/ 1287 h 152"/>
                  <a:gd name="T14" fmla="*/ 4665 w 436"/>
                  <a:gd name="T15" fmla="*/ 1449 h 152"/>
                  <a:gd name="T16" fmla="*/ 4686 w 436"/>
                  <a:gd name="T17" fmla="*/ 1569 h 152"/>
                  <a:gd name="T18" fmla="*/ 4714 w 436"/>
                  <a:gd name="T19" fmla="*/ 1659 h 152"/>
                  <a:gd name="T20" fmla="*/ 4665 w 436"/>
                  <a:gd name="T21" fmla="*/ 1791 h 152"/>
                  <a:gd name="T22" fmla="*/ 4522 w 436"/>
                  <a:gd name="T23" fmla="*/ 1762 h 152"/>
                  <a:gd name="T24" fmla="*/ 4407 w 436"/>
                  <a:gd name="T25" fmla="*/ 1892 h 152"/>
                  <a:gd name="T26" fmla="*/ 4468 w 436"/>
                  <a:gd name="T27" fmla="*/ 1539 h 152"/>
                  <a:gd name="T28" fmla="*/ 4351 w 436"/>
                  <a:gd name="T29" fmla="*/ 1468 h 152"/>
                  <a:gd name="T30" fmla="*/ 4428 w 436"/>
                  <a:gd name="T31" fmla="*/ 1366 h 152"/>
                  <a:gd name="T32" fmla="*/ 4407 w 436"/>
                  <a:gd name="T33" fmla="*/ 1307 h 152"/>
                  <a:gd name="T34" fmla="*/ 4121 w 436"/>
                  <a:gd name="T35" fmla="*/ 1378 h 152"/>
                  <a:gd name="T36" fmla="*/ 4083 w 436"/>
                  <a:gd name="T37" fmla="*/ 1246 h 152"/>
                  <a:gd name="T38" fmla="*/ 3823 w 436"/>
                  <a:gd name="T39" fmla="*/ 1378 h 152"/>
                  <a:gd name="T40" fmla="*/ 4121 w 436"/>
                  <a:gd name="T41" fmla="*/ 1510 h 152"/>
                  <a:gd name="T42" fmla="*/ 3929 w 436"/>
                  <a:gd name="T43" fmla="*/ 1713 h 152"/>
                  <a:gd name="T44" fmla="*/ 4006 w 436"/>
                  <a:gd name="T45" fmla="*/ 1845 h 152"/>
                  <a:gd name="T46" fmla="*/ 4055 w 436"/>
                  <a:gd name="T47" fmla="*/ 2024 h 152"/>
                  <a:gd name="T48" fmla="*/ 3978 w 436"/>
                  <a:gd name="T49" fmla="*/ 2036 h 152"/>
                  <a:gd name="T50" fmla="*/ 4043 w 436"/>
                  <a:gd name="T51" fmla="*/ 2107 h 152"/>
                  <a:gd name="T52" fmla="*/ 3957 w 436"/>
                  <a:gd name="T53" fmla="*/ 2227 h 152"/>
                  <a:gd name="T54" fmla="*/ 0 w 436"/>
                  <a:gd name="T55" fmla="*/ 2186 h 152"/>
                  <a:gd name="T56" fmla="*/ 940 w 436"/>
                  <a:gd name="T57" fmla="*/ 12 h 152"/>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436" h="152">
                    <a:moveTo>
                      <a:pt x="73" y="1"/>
                    </a:moveTo>
                    <a:lnTo>
                      <a:pt x="436" y="0"/>
                    </a:lnTo>
                    <a:cubicBezTo>
                      <a:pt x="430" y="15"/>
                      <a:pt x="429" y="42"/>
                      <a:pt x="416" y="54"/>
                    </a:cubicBezTo>
                    <a:cubicBezTo>
                      <a:pt x="410" y="60"/>
                      <a:pt x="405" y="63"/>
                      <a:pt x="397" y="68"/>
                    </a:cubicBezTo>
                    <a:cubicBezTo>
                      <a:pt x="396" y="69"/>
                      <a:pt x="392" y="70"/>
                      <a:pt x="392" y="70"/>
                    </a:cubicBezTo>
                    <a:cubicBezTo>
                      <a:pt x="377" y="63"/>
                      <a:pt x="385" y="68"/>
                      <a:pt x="375" y="73"/>
                    </a:cubicBezTo>
                    <a:cubicBezTo>
                      <a:pt x="371" y="82"/>
                      <a:pt x="371" y="83"/>
                      <a:pt x="361" y="88"/>
                    </a:cubicBezTo>
                    <a:cubicBezTo>
                      <a:pt x="359" y="92"/>
                      <a:pt x="364" y="93"/>
                      <a:pt x="362" y="99"/>
                    </a:cubicBezTo>
                    <a:cubicBezTo>
                      <a:pt x="363" y="102"/>
                      <a:pt x="364" y="105"/>
                      <a:pt x="364" y="107"/>
                    </a:cubicBezTo>
                    <a:cubicBezTo>
                      <a:pt x="365" y="109"/>
                      <a:pt x="366" y="111"/>
                      <a:pt x="366" y="113"/>
                    </a:cubicBezTo>
                    <a:cubicBezTo>
                      <a:pt x="365" y="115"/>
                      <a:pt x="364" y="120"/>
                      <a:pt x="362" y="122"/>
                    </a:cubicBezTo>
                    <a:cubicBezTo>
                      <a:pt x="359" y="123"/>
                      <a:pt x="354" y="119"/>
                      <a:pt x="351" y="120"/>
                    </a:cubicBezTo>
                    <a:cubicBezTo>
                      <a:pt x="347" y="129"/>
                      <a:pt x="352" y="127"/>
                      <a:pt x="342" y="129"/>
                    </a:cubicBezTo>
                    <a:cubicBezTo>
                      <a:pt x="340" y="123"/>
                      <a:pt x="345" y="111"/>
                      <a:pt x="347" y="105"/>
                    </a:cubicBezTo>
                    <a:cubicBezTo>
                      <a:pt x="347" y="100"/>
                      <a:pt x="338" y="102"/>
                      <a:pt x="338" y="100"/>
                    </a:cubicBezTo>
                    <a:cubicBezTo>
                      <a:pt x="338" y="98"/>
                      <a:pt x="344" y="95"/>
                      <a:pt x="344" y="93"/>
                    </a:cubicBezTo>
                    <a:cubicBezTo>
                      <a:pt x="344" y="92"/>
                      <a:pt x="344" y="89"/>
                      <a:pt x="342" y="89"/>
                    </a:cubicBezTo>
                    <a:cubicBezTo>
                      <a:pt x="339" y="89"/>
                      <a:pt x="324" y="94"/>
                      <a:pt x="320" y="94"/>
                    </a:cubicBezTo>
                    <a:cubicBezTo>
                      <a:pt x="317" y="86"/>
                      <a:pt x="328" y="88"/>
                      <a:pt x="317" y="85"/>
                    </a:cubicBezTo>
                    <a:cubicBezTo>
                      <a:pt x="311" y="91"/>
                      <a:pt x="306" y="93"/>
                      <a:pt x="297" y="94"/>
                    </a:cubicBezTo>
                    <a:cubicBezTo>
                      <a:pt x="300" y="104"/>
                      <a:pt x="307" y="101"/>
                      <a:pt x="320" y="103"/>
                    </a:cubicBezTo>
                    <a:cubicBezTo>
                      <a:pt x="318" y="109"/>
                      <a:pt x="311" y="111"/>
                      <a:pt x="305" y="117"/>
                    </a:cubicBezTo>
                    <a:lnTo>
                      <a:pt x="311" y="126"/>
                    </a:lnTo>
                    <a:lnTo>
                      <a:pt x="315" y="138"/>
                    </a:lnTo>
                    <a:lnTo>
                      <a:pt x="309" y="139"/>
                    </a:lnTo>
                    <a:lnTo>
                      <a:pt x="314" y="144"/>
                    </a:lnTo>
                    <a:lnTo>
                      <a:pt x="307" y="152"/>
                    </a:lnTo>
                    <a:lnTo>
                      <a:pt x="0" y="149"/>
                    </a:lnTo>
                    <a:lnTo>
                      <a:pt x="73" y="1"/>
                    </a:lnTo>
                    <a:close/>
                  </a:path>
                </a:pathLst>
              </a:custGeom>
              <a:solidFill>
                <a:schemeClr val="folHlink"/>
              </a:solidFill>
              <a:ln w="9525">
                <a:noFill/>
                <a:round/>
                <a:headEnd/>
                <a:tailEnd/>
              </a:ln>
            </p:spPr>
            <p:txBody>
              <a:bodyPr/>
              <a:lstStyle/>
              <a:p>
                <a:endParaRPr lang="zh-CN" altLang="en-US"/>
              </a:p>
            </p:txBody>
          </p:sp>
          <p:sp>
            <p:nvSpPr>
              <p:cNvPr id="72" name="任意多边形 82987"/>
              <p:cNvSpPr>
                <a:spLocks noChangeArrowheads="1"/>
              </p:cNvSpPr>
              <p:nvPr userDrawn="1"/>
            </p:nvSpPr>
            <p:spPr bwMode="auto">
              <a:xfrm>
                <a:off x="2729" y="-9"/>
                <a:ext cx="47" cy="134"/>
              </a:xfrm>
              <a:custGeom>
                <a:avLst/>
                <a:gdLst>
                  <a:gd name="T0" fmla="*/ 5 w 47"/>
                  <a:gd name="T1" fmla="*/ 84 h 165"/>
                  <a:gd name="T2" fmla="*/ 15 w 47"/>
                  <a:gd name="T3" fmla="*/ 58 h 165"/>
                  <a:gd name="T4" fmla="*/ 17 w 47"/>
                  <a:gd name="T5" fmla="*/ 37 h 165"/>
                  <a:gd name="T6" fmla="*/ 11 w 47"/>
                  <a:gd name="T7" fmla="*/ 21 h 165"/>
                  <a:gd name="T8" fmla="*/ 17 w 47"/>
                  <a:gd name="T9" fmla="*/ 6 h 165"/>
                  <a:gd name="T10" fmla="*/ 21 w 47"/>
                  <a:gd name="T11" fmla="*/ 0 h 165"/>
                  <a:gd name="T12" fmla="*/ 31 w 47"/>
                  <a:gd name="T13" fmla="*/ 15 h 165"/>
                  <a:gd name="T14" fmla="*/ 47 w 47"/>
                  <a:gd name="T15" fmla="*/ 53 h 165"/>
                  <a:gd name="T16" fmla="*/ 31 w 47"/>
                  <a:gd name="T17" fmla="*/ 58 h 165"/>
                  <a:gd name="T18" fmla="*/ 23 w 47"/>
                  <a:gd name="T19" fmla="*/ 67 h 165"/>
                  <a:gd name="T20" fmla="*/ 21 w 47"/>
                  <a:gd name="T21" fmla="*/ 71 h 165"/>
                  <a:gd name="T22" fmla="*/ 27 w 47"/>
                  <a:gd name="T23" fmla="*/ 72 h 165"/>
                  <a:gd name="T24" fmla="*/ 31 w 47"/>
                  <a:gd name="T25" fmla="*/ 79 h 165"/>
                  <a:gd name="T26" fmla="*/ 13 w 47"/>
                  <a:gd name="T27" fmla="*/ 79 h 165"/>
                  <a:gd name="T28" fmla="*/ 7 w 47"/>
                  <a:gd name="T29" fmla="*/ 86 h 165"/>
                  <a:gd name="T30" fmla="*/ 3 w 47"/>
                  <a:gd name="T31" fmla="*/ 83 h 165"/>
                  <a:gd name="T32" fmla="*/ 5 w 47"/>
                  <a:gd name="T33" fmla="*/ 84 h 16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47" h="165">
                    <a:moveTo>
                      <a:pt x="5" y="156"/>
                    </a:moveTo>
                    <a:cubicBezTo>
                      <a:pt x="0" y="141"/>
                      <a:pt x="1" y="118"/>
                      <a:pt x="15" y="108"/>
                    </a:cubicBezTo>
                    <a:cubicBezTo>
                      <a:pt x="16" y="95"/>
                      <a:pt x="17" y="81"/>
                      <a:pt x="17" y="68"/>
                    </a:cubicBezTo>
                    <a:cubicBezTo>
                      <a:pt x="17" y="58"/>
                      <a:pt x="11" y="40"/>
                      <a:pt x="11" y="40"/>
                    </a:cubicBezTo>
                    <a:cubicBezTo>
                      <a:pt x="14" y="20"/>
                      <a:pt x="11" y="29"/>
                      <a:pt x="17" y="12"/>
                    </a:cubicBezTo>
                    <a:cubicBezTo>
                      <a:pt x="18" y="8"/>
                      <a:pt x="21" y="0"/>
                      <a:pt x="21" y="0"/>
                    </a:cubicBezTo>
                    <a:cubicBezTo>
                      <a:pt x="38" y="6"/>
                      <a:pt x="33" y="7"/>
                      <a:pt x="31" y="30"/>
                    </a:cubicBezTo>
                    <a:cubicBezTo>
                      <a:pt x="38" y="52"/>
                      <a:pt x="40" y="76"/>
                      <a:pt x="47" y="98"/>
                    </a:cubicBezTo>
                    <a:cubicBezTo>
                      <a:pt x="44" y="116"/>
                      <a:pt x="45" y="113"/>
                      <a:pt x="31" y="108"/>
                    </a:cubicBezTo>
                    <a:cubicBezTo>
                      <a:pt x="25" y="118"/>
                      <a:pt x="28" y="112"/>
                      <a:pt x="23" y="126"/>
                    </a:cubicBezTo>
                    <a:cubicBezTo>
                      <a:pt x="22" y="128"/>
                      <a:pt x="21" y="132"/>
                      <a:pt x="21" y="132"/>
                    </a:cubicBezTo>
                    <a:cubicBezTo>
                      <a:pt x="23" y="133"/>
                      <a:pt x="26" y="132"/>
                      <a:pt x="27" y="134"/>
                    </a:cubicBezTo>
                    <a:cubicBezTo>
                      <a:pt x="29" y="137"/>
                      <a:pt x="31" y="146"/>
                      <a:pt x="31" y="146"/>
                    </a:cubicBezTo>
                    <a:cubicBezTo>
                      <a:pt x="27" y="165"/>
                      <a:pt x="23" y="155"/>
                      <a:pt x="13" y="148"/>
                    </a:cubicBezTo>
                    <a:cubicBezTo>
                      <a:pt x="11" y="152"/>
                      <a:pt x="11" y="160"/>
                      <a:pt x="7" y="160"/>
                    </a:cubicBezTo>
                    <a:cubicBezTo>
                      <a:pt x="5" y="160"/>
                      <a:pt x="4" y="156"/>
                      <a:pt x="3" y="154"/>
                    </a:cubicBezTo>
                    <a:cubicBezTo>
                      <a:pt x="3" y="153"/>
                      <a:pt x="4" y="155"/>
                      <a:pt x="5" y="156"/>
                    </a:cubicBezTo>
                    <a:close/>
                  </a:path>
                </a:pathLst>
              </a:custGeom>
              <a:solidFill>
                <a:schemeClr val="folHlink"/>
              </a:solidFill>
              <a:ln w="9525">
                <a:noFill/>
                <a:round/>
                <a:headEnd/>
                <a:tailEnd/>
              </a:ln>
            </p:spPr>
            <p:txBody>
              <a:bodyPr/>
              <a:lstStyle/>
              <a:p>
                <a:endParaRPr lang="zh-CN" altLang="en-US"/>
              </a:p>
            </p:txBody>
          </p:sp>
          <p:sp>
            <p:nvSpPr>
              <p:cNvPr id="73" name="任意多边形 82988"/>
              <p:cNvSpPr>
                <a:spLocks noChangeArrowheads="1"/>
              </p:cNvSpPr>
              <p:nvPr userDrawn="1"/>
            </p:nvSpPr>
            <p:spPr bwMode="auto">
              <a:xfrm>
                <a:off x="2701" y="103"/>
                <a:ext cx="138" cy="84"/>
              </a:xfrm>
              <a:custGeom>
                <a:avLst/>
                <a:gdLst>
                  <a:gd name="T0" fmla="*/ 26 w 138"/>
                  <a:gd name="T1" fmla="*/ 33 h 103"/>
                  <a:gd name="T2" fmla="*/ 30 w 138"/>
                  <a:gd name="T3" fmla="*/ 24 h 103"/>
                  <a:gd name="T4" fmla="*/ 50 w 138"/>
                  <a:gd name="T5" fmla="*/ 18 h 103"/>
                  <a:gd name="T6" fmla="*/ 54 w 138"/>
                  <a:gd name="T7" fmla="*/ 24 h 103"/>
                  <a:gd name="T8" fmla="*/ 66 w 138"/>
                  <a:gd name="T9" fmla="*/ 27 h 103"/>
                  <a:gd name="T10" fmla="*/ 80 w 138"/>
                  <a:gd name="T11" fmla="*/ 30 h 103"/>
                  <a:gd name="T12" fmla="*/ 116 w 138"/>
                  <a:gd name="T13" fmla="*/ 18 h 103"/>
                  <a:gd name="T14" fmla="*/ 130 w 138"/>
                  <a:gd name="T15" fmla="*/ 9 h 103"/>
                  <a:gd name="T16" fmla="*/ 138 w 138"/>
                  <a:gd name="T17" fmla="*/ 6 h 103"/>
                  <a:gd name="T18" fmla="*/ 106 w 138"/>
                  <a:gd name="T19" fmla="*/ 27 h 103"/>
                  <a:gd name="T20" fmla="*/ 84 w 138"/>
                  <a:gd name="T21" fmla="*/ 37 h 103"/>
                  <a:gd name="T22" fmla="*/ 66 w 138"/>
                  <a:gd name="T23" fmla="*/ 44 h 103"/>
                  <a:gd name="T24" fmla="*/ 48 w 138"/>
                  <a:gd name="T25" fmla="*/ 56 h 103"/>
                  <a:gd name="T26" fmla="*/ 26 w 138"/>
                  <a:gd name="T27" fmla="*/ 49 h 103"/>
                  <a:gd name="T28" fmla="*/ 20 w 138"/>
                  <a:gd name="T29" fmla="*/ 47 h 103"/>
                  <a:gd name="T30" fmla="*/ 22 w 138"/>
                  <a:gd name="T31" fmla="*/ 52 h 103"/>
                  <a:gd name="T32" fmla="*/ 0 w 138"/>
                  <a:gd name="T33" fmla="*/ 52 h 103"/>
                  <a:gd name="T34" fmla="*/ 10 w 138"/>
                  <a:gd name="T35" fmla="*/ 42 h 103"/>
                  <a:gd name="T36" fmla="*/ 26 w 138"/>
                  <a:gd name="T37" fmla="*/ 33 h 10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38" h="103">
                    <a:moveTo>
                      <a:pt x="26" y="61"/>
                    </a:moveTo>
                    <a:cubicBezTo>
                      <a:pt x="29" y="53"/>
                      <a:pt x="33" y="51"/>
                      <a:pt x="30" y="43"/>
                    </a:cubicBezTo>
                    <a:cubicBezTo>
                      <a:pt x="33" y="27"/>
                      <a:pt x="37" y="24"/>
                      <a:pt x="50" y="33"/>
                    </a:cubicBezTo>
                    <a:cubicBezTo>
                      <a:pt x="51" y="37"/>
                      <a:pt x="53" y="41"/>
                      <a:pt x="54" y="45"/>
                    </a:cubicBezTo>
                    <a:cubicBezTo>
                      <a:pt x="55" y="49"/>
                      <a:pt x="66" y="49"/>
                      <a:pt x="66" y="49"/>
                    </a:cubicBezTo>
                    <a:cubicBezTo>
                      <a:pt x="75" y="43"/>
                      <a:pt x="77" y="45"/>
                      <a:pt x="80" y="55"/>
                    </a:cubicBezTo>
                    <a:cubicBezTo>
                      <a:pt x="92" y="47"/>
                      <a:pt x="101" y="37"/>
                      <a:pt x="116" y="33"/>
                    </a:cubicBezTo>
                    <a:cubicBezTo>
                      <a:pt x="125" y="19"/>
                      <a:pt x="120" y="24"/>
                      <a:pt x="130" y="17"/>
                    </a:cubicBezTo>
                    <a:cubicBezTo>
                      <a:pt x="134" y="11"/>
                      <a:pt x="134" y="0"/>
                      <a:pt x="138" y="11"/>
                    </a:cubicBezTo>
                    <a:cubicBezTo>
                      <a:pt x="135" y="31"/>
                      <a:pt x="126" y="45"/>
                      <a:pt x="106" y="49"/>
                    </a:cubicBezTo>
                    <a:cubicBezTo>
                      <a:pt x="97" y="55"/>
                      <a:pt x="93" y="61"/>
                      <a:pt x="84" y="67"/>
                    </a:cubicBezTo>
                    <a:cubicBezTo>
                      <a:pt x="80" y="79"/>
                      <a:pt x="79" y="79"/>
                      <a:pt x="66" y="81"/>
                    </a:cubicBezTo>
                    <a:cubicBezTo>
                      <a:pt x="60" y="90"/>
                      <a:pt x="57" y="97"/>
                      <a:pt x="48" y="103"/>
                    </a:cubicBezTo>
                    <a:cubicBezTo>
                      <a:pt x="42" y="94"/>
                      <a:pt x="37" y="93"/>
                      <a:pt x="26" y="89"/>
                    </a:cubicBezTo>
                    <a:cubicBezTo>
                      <a:pt x="24" y="88"/>
                      <a:pt x="20" y="87"/>
                      <a:pt x="20" y="87"/>
                    </a:cubicBezTo>
                    <a:cubicBezTo>
                      <a:pt x="10" y="90"/>
                      <a:pt x="14" y="94"/>
                      <a:pt x="22" y="97"/>
                    </a:cubicBezTo>
                    <a:cubicBezTo>
                      <a:pt x="14" y="103"/>
                      <a:pt x="9" y="100"/>
                      <a:pt x="0" y="97"/>
                    </a:cubicBezTo>
                    <a:cubicBezTo>
                      <a:pt x="2" y="87"/>
                      <a:pt x="1" y="82"/>
                      <a:pt x="10" y="79"/>
                    </a:cubicBezTo>
                    <a:cubicBezTo>
                      <a:pt x="15" y="63"/>
                      <a:pt x="14" y="69"/>
                      <a:pt x="26" y="61"/>
                    </a:cubicBezTo>
                    <a:close/>
                  </a:path>
                </a:pathLst>
              </a:custGeom>
              <a:solidFill>
                <a:schemeClr val="folHlink"/>
              </a:solidFill>
              <a:ln w="9525">
                <a:noFill/>
                <a:round/>
                <a:headEnd/>
                <a:tailEnd/>
              </a:ln>
            </p:spPr>
            <p:txBody>
              <a:bodyPr/>
              <a:lstStyle/>
              <a:p>
                <a:endParaRPr lang="zh-CN" altLang="en-US"/>
              </a:p>
            </p:txBody>
          </p:sp>
          <p:sp>
            <p:nvSpPr>
              <p:cNvPr id="74" name="任意多边形 82989"/>
              <p:cNvSpPr>
                <a:spLocks noChangeArrowheads="1"/>
              </p:cNvSpPr>
              <p:nvPr userDrawn="1"/>
            </p:nvSpPr>
            <p:spPr bwMode="auto">
              <a:xfrm>
                <a:off x="2553" y="182"/>
                <a:ext cx="187" cy="176"/>
              </a:xfrm>
              <a:custGeom>
                <a:avLst/>
                <a:gdLst>
                  <a:gd name="T0" fmla="*/ 155 w 188"/>
                  <a:gd name="T1" fmla="*/ 13 h 214"/>
                  <a:gd name="T2" fmla="*/ 157 w 188"/>
                  <a:gd name="T3" fmla="*/ 3 h 214"/>
                  <a:gd name="T4" fmla="*/ 167 w 188"/>
                  <a:gd name="T5" fmla="*/ 0 h 214"/>
                  <a:gd name="T6" fmla="*/ 179 w 188"/>
                  <a:gd name="T7" fmla="*/ 13 h 214"/>
                  <a:gd name="T8" fmla="*/ 185 w 188"/>
                  <a:gd name="T9" fmla="*/ 24 h 214"/>
                  <a:gd name="T10" fmla="*/ 175 w 188"/>
                  <a:gd name="T11" fmla="*/ 32 h 214"/>
                  <a:gd name="T12" fmla="*/ 167 w 188"/>
                  <a:gd name="T13" fmla="*/ 43 h 214"/>
                  <a:gd name="T14" fmla="*/ 159 w 188"/>
                  <a:gd name="T15" fmla="*/ 71 h 214"/>
                  <a:gd name="T16" fmla="*/ 141 w 188"/>
                  <a:gd name="T17" fmla="*/ 76 h 214"/>
                  <a:gd name="T18" fmla="*/ 117 w 188"/>
                  <a:gd name="T19" fmla="*/ 76 h 214"/>
                  <a:gd name="T20" fmla="*/ 109 w 188"/>
                  <a:gd name="T21" fmla="*/ 69 h 214"/>
                  <a:gd name="T22" fmla="*/ 99 w 188"/>
                  <a:gd name="T23" fmla="*/ 81 h 214"/>
                  <a:gd name="T24" fmla="*/ 90 w 188"/>
                  <a:gd name="T25" fmla="*/ 83 h 214"/>
                  <a:gd name="T26" fmla="*/ 80 w 188"/>
                  <a:gd name="T27" fmla="*/ 74 h 214"/>
                  <a:gd name="T28" fmla="*/ 58 w 188"/>
                  <a:gd name="T29" fmla="*/ 80 h 214"/>
                  <a:gd name="T30" fmla="*/ 76 w 188"/>
                  <a:gd name="T31" fmla="*/ 79 h 214"/>
                  <a:gd name="T32" fmla="*/ 78 w 188"/>
                  <a:gd name="T33" fmla="*/ 90 h 214"/>
                  <a:gd name="T34" fmla="*/ 58 w 188"/>
                  <a:gd name="T35" fmla="*/ 93 h 214"/>
                  <a:gd name="T36" fmla="*/ 34 w 188"/>
                  <a:gd name="T37" fmla="*/ 93 h 214"/>
                  <a:gd name="T38" fmla="*/ 36 w 188"/>
                  <a:gd name="T39" fmla="*/ 86 h 214"/>
                  <a:gd name="T40" fmla="*/ 46 w 188"/>
                  <a:gd name="T41" fmla="*/ 80 h 214"/>
                  <a:gd name="T42" fmla="*/ 34 w 188"/>
                  <a:gd name="T43" fmla="*/ 82 h 214"/>
                  <a:gd name="T44" fmla="*/ 26 w 188"/>
                  <a:gd name="T45" fmla="*/ 93 h 214"/>
                  <a:gd name="T46" fmla="*/ 30 w 188"/>
                  <a:gd name="T47" fmla="*/ 105 h 214"/>
                  <a:gd name="T48" fmla="*/ 14 w 188"/>
                  <a:gd name="T49" fmla="*/ 111 h 214"/>
                  <a:gd name="T50" fmla="*/ 0 w 188"/>
                  <a:gd name="T51" fmla="*/ 119 h 214"/>
                  <a:gd name="T52" fmla="*/ 8 w 188"/>
                  <a:gd name="T53" fmla="*/ 104 h 214"/>
                  <a:gd name="T54" fmla="*/ 0 w 188"/>
                  <a:gd name="T55" fmla="*/ 91 h 214"/>
                  <a:gd name="T56" fmla="*/ 14 w 188"/>
                  <a:gd name="T57" fmla="*/ 85 h 214"/>
                  <a:gd name="T58" fmla="*/ 32 w 188"/>
                  <a:gd name="T59" fmla="*/ 74 h 214"/>
                  <a:gd name="T60" fmla="*/ 44 w 188"/>
                  <a:gd name="T61" fmla="*/ 66 h 214"/>
                  <a:gd name="T62" fmla="*/ 72 w 188"/>
                  <a:gd name="T63" fmla="*/ 64 h 214"/>
                  <a:gd name="T64" fmla="*/ 84 w 188"/>
                  <a:gd name="T65" fmla="*/ 63 h 214"/>
                  <a:gd name="T66" fmla="*/ 111 w 188"/>
                  <a:gd name="T67" fmla="*/ 44 h 214"/>
                  <a:gd name="T68" fmla="*/ 117 w 188"/>
                  <a:gd name="T69" fmla="*/ 52 h 214"/>
                  <a:gd name="T70" fmla="*/ 129 w 188"/>
                  <a:gd name="T71" fmla="*/ 43 h 214"/>
                  <a:gd name="T72" fmla="*/ 147 w 188"/>
                  <a:gd name="T73" fmla="*/ 30 h 214"/>
                  <a:gd name="T74" fmla="*/ 151 w 188"/>
                  <a:gd name="T75" fmla="*/ 24 h 214"/>
                  <a:gd name="T76" fmla="*/ 145 w 188"/>
                  <a:gd name="T77" fmla="*/ 21 h 214"/>
                  <a:gd name="T78" fmla="*/ 149 w 188"/>
                  <a:gd name="T79" fmla="*/ 17 h 214"/>
                  <a:gd name="T80" fmla="*/ 155 w 188"/>
                  <a:gd name="T81" fmla="*/ 13 h 214"/>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88" h="214">
                    <a:moveTo>
                      <a:pt x="158" y="24"/>
                    </a:moveTo>
                    <a:cubicBezTo>
                      <a:pt x="156" y="18"/>
                      <a:pt x="160" y="6"/>
                      <a:pt x="160" y="6"/>
                    </a:cubicBezTo>
                    <a:cubicBezTo>
                      <a:pt x="167" y="16"/>
                      <a:pt x="167" y="8"/>
                      <a:pt x="170" y="0"/>
                    </a:cubicBezTo>
                    <a:cubicBezTo>
                      <a:pt x="181" y="4"/>
                      <a:pt x="179" y="14"/>
                      <a:pt x="182" y="24"/>
                    </a:cubicBezTo>
                    <a:cubicBezTo>
                      <a:pt x="184" y="30"/>
                      <a:pt x="188" y="42"/>
                      <a:pt x="188" y="42"/>
                    </a:cubicBezTo>
                    <a:cubicBezTo>
                      <a:pt x="183" y="56"/>
                      <a:pt x="188" y="52"/>
                      <a:pt x="178" y="58"/>
                    </a:cubicBezTo>
                    <a:cubicBezTo>
                      <a:pt x="174" y="63"/>
                      <a:pt x="170" y="76"/>
                      <a:pt x="170" y="76"/>
                    </a:cubicBezTo>
                    <a:cubicBezTo>
                      <a:pt x="169" y="100"/>
                      <a:pt x="173" y="110"/>
                      <a:pt x="162" y="126"/>
                    </a:cubicBezTo>
                    <a:cubicBezTo>
                      <a:pt x="150" y="118"/>
                      <a:pt x="155" y="132"/>
                      <a:pt x="144" y="136"/>
                    </a:cubicBezTo>
                    <a:cubicBezTo>
                      <a:pt x="135" y="134"/>
                      <a:pt x="129" y="135"/>
                      <a:pt x="120" y="138"/>
                    </a:cubicBezTo>
                    <a:cubicBezTo>
                      <a:pt x="114" y="129"/>
                      <a:pt x="122" y="127"/>
                      <a:pt x="112" y="124"/>
                    </a:cubicBezTo>
                    <a:cubicBezTo>
                      <a:pt x="108" y="130"/>
                      <a:pt x="108" y="142"/>
                      <a:pt x="102" y="146"/>
                    </a:cubicBezTo>
                    <a:cubicBezTo>
                      <a:pt x="98" y="148"/>
                      <a:pt x="90" y="150"/>
                      <a:pt x="90" y="150"/>
                    </a:cubicBezTo>
                    <a:cubicBezTo>
                      <a:pt x="87" y="141"/>
                      <a:pt x="89" y="135"/>
                      <a:pt x="80" y="132"/>
                    </a:cubicBezTo>
                    <a:cubicBezTo>
                      <a:pt x="68" y="134"/>
                      <a:pt x="65" y="134"/>
                      <a:pt x="58" y="144"/>
                    </a:cubicBezTo>
                    <a:cubicBezTo>
                      <a:pt x="66" y="150"/>
                      <a:pt x="68" y="147"/>
                      <a:pt x="76" y="142"/>
                    </a:cubicBezTo>
                    <a:cubicBezTo>
                      <a:pt x="81" y="146"/>
                      <a:pt x="85" y="155"/>
                      <a:pt x="78" y="160"/>
                    </a:cubicBezTo>
                    <a:cubicBezTo>
                      <a:pt x="75" y="162"/>
                      <a:pt x="62" y="165"/>
                      <a:pt x="58" y="166"/>
                    </a:cubicBezTo>
                    <a:cubicBezTo>
                      <a:pt x="48" y="173"/>
                      <a:pt x="44" y="173"/>
                      <a:pt x="34" y="166"/>
                    </a:cubicBezTo>
                    <a:cubicBezTo>
                      <a:pt x="35" y="162"/>
                      <a:pt x="34" y="158"/>
                      <a:pt x="36" y="154"/>
                    </a:cubicBezTo>
                    <a:cubicBezTo>
                      <a:pt x="38" y="150"/>
                      <a:pt x="55" y="146"/>
                      <a:pt x="46" y="144"/>
                    </a:cubicBezTo>
                    <a:cubicBezTo>
                      <a:pt x="42" y="143"/>
                      <a:pt x="34" y="148"/>
                      <a:pt x="34" y="148"/>
                    </a:cubicBezTo>
                    <a:cubicBezTo>
                      <a:pt x="32" y="155"/>
                      <a:pt x="28" y="159"/>
                      <a:pt x="26" y="166"/>
                    </a:cubicBezTo>
                    <a:cubicBezTo>
                      <a:pt x="36" y="182"/>
                      <a:pt x="36" y="173"/>
                      <a:pt x="30" y="190"/>
                    </a:cubicBezTo>
                    <a:cubicBezTo>
                      <a:pt x="28" y="196"/>
                      <a:pt x="14" y="200"/>
                      <a:pt x="14" y="200"/>
                    </a:cubicBezTo>
                    <a:cubicBezTo>
                      <a:pt x="5" y="214"/>
                      <a:pt x="11" y="210"/>
                      <a:pt x="0" y="214"/>
                    </a:cubicBezTo>
                    <a:cubicBezTo>
                      <a:pt x="2" y="202"/>
                      <a:pt x="5" y="198"/>
                      <a:pt x="8" y="188"/>
                    </a:cubicBezTo>
                    <a:cubicBezTo>
                      <a:pt x="6" y="178"/>
                      <a:pt x="3" y="173"/>
                      <a:pt x="0" y="164"/>
                    </a:cubicBezTo>
                    <a:cubicBezTo>
                      <a:pt x="3" y="156"/>
                      <a:pt x="7" y="157"/>
                      <a:pt x="14" y="152"/>
                    </a:cubicBezTo>
                    <a:cubicBezTo>
                      <a:pt x="18" y="141"/>
                      <a:pt x="23" y="140"/>
                      <a:pt x="32" y="134"/>
                    </a:cubicBezTo>
                    <a:cubicBezTo>
                      <a:pt x="37" y="127"/>
                      <a:pt x="37" y="123"/>
                      <a:pt x="44" y="118"/>
                    </a:cubicBezTo>
                    <a:cubicBezTo>
                      <a:pt x="64" y="121"/>
                      <a:pt x="55" y="122"/>
                      <a:pt x="72" y="116"/>
                    </a:cubicBezTo>
                    <a:cubicBezTo>
                      <a:pt x="76" y="115"/>
                      <a:pt x="84" y="112"/>
                      <a:pt x="84" y="112"/>
                    </a:cubicBezTo>
                    <a:cubicBezTo>
                      <a:pt x="105" y="119"/>
                      <a:pt x="97" y="84"/>
                      <a:pt x="114" y="78"/>
                    </a:cubicBezTo>
                    <a:cubicBezTo>
                      <a:pt x="117" y="87"/>
                      <a:pt x="110" y="89"/>
                      <a:pt x="120" y="92"/>
                    </a:cubicBezTo>
                    <a:cubicBezTo>
                      <a:pt x="125" y="85"/>
                      <a:pt x="125" y="81"/>
                      <a:pt x="132" y="76"/>
                    </a:cubicBezTo>
                    <a:cubicBezTo>
                      <a:pt x="138" y="68"/>
                      <a:pt x="146" y="65"/>
                      <a:pt x="150" y="54"/>
                    </a:cubicBezTo>
                    <a:cubicBezTo>
                      <a:pt x="151" y="50"/>
                      <a:pt x="154" y="42"/>
                      <a:pt x="154" y="42"/>
                    </a:cubicBezTo>
                    <a:cubicBezTo>
                      <a:pt x="152" y="41"/>
                      <a:pt x="148" y="40"/>
                      <a:pt x="148" y="38"/>
                    </a:cubicBezTo>
                    <a:cubicBezTo>
                      <a:pt x="148" y="36"/>
                      <a:pt x="161" y="33"/>
                      <a:pt x="152" y="32"/>
                    </a:cubicBezTo>
                    <a:lnTo>
                      <a:pt x="158" y="24"/>
                    </a:lnTo>
                    <a:close/>
                  </a:path>
                </a:pathLst>
              </a:custGeom>
              <a:solidFill>
                <a:schemeClr val="folHlink"/>
              </a:solidFill>
              <a:ln w="9525">
                <a:noFill/>
                <a:round/>
                <a:headEnd/>
                <a:tailEnd/>
              </a:ln>
            </p:spPr>
            <p:txBody>
              <a:bodyPr/>
              <a:lstStyle/>
              <a:p>
                <a:endParaRPr lang="zh-CN" altLang="en-US"/>
              </a:p>
            </p:txBody>
          </p:sp>
          <p:sp>
            <p:nvSpPr>
              <p:cNvPr id="75" name="任意多边形 82990"/>
              <p:cNvSpPr>
                <a:spLocks noChangeArrowheads="1"/>
              </p:cNvSpPr>
              <p:nvPr userDrawn="1"/>
            </p:nvSpPr>
            <p:spPr bwMode="auto">
              <a:xfrm>
                <a:off x="2677" y="233"/>
                <a:ext cx="14" cy="10"/>
              </a:xfrm>
              <a:custGeom>
                <a:avLst/>
                <a:gdLst>
                  <a:gd name="T0" fmla="*/ 0 w 13"/>
                  <a:gd name="T1" fmla="*/ 4 h 13"/>
                  <a:gd name="T2" fmla="*/ 4 w 13"/>
                  <a:gd name="T3" fmla="*/ 6 h 13"/>
                  <a:gd name="T4" fmla="*/ 0 w 13"/>
                  <a:gd name="T5" fmla="*/ 4 h 13"/>
                  <a:gd name="T6" fmla="*/ 0 60000 65536"/>
                  <a:gd name="T7" fmla="*/ 0 60000 65536"/>
                  <a:gd name="T8" fmla="*/ 0 60000 65536"/>
                </a:gdLst>
                <a:ahLst/>
                <a:cxnLst>
                  <a:cxn ang="T6">
                    <a:pos x="T0" y="T1"/>
                  </a:cxn>
                  <a:cxn ang="T7">
                    <a:pos x="T2" y="T3"/>
                  </a:cxn>
                  <a:cxn ang="T8">
                    <a:pos x="T4" y="T5"/>
                  </a:cxn>
                </a:cxnLst>
                <a:rect l="0" t="0" r="r" b="b"/>
                <a:pathLst>
                  <a:path w="13" h="13">
                    <a:moveTo>
                      <a:pt x="0" y="9"/>
                    </a:moveTo>
                    <a:cubicBezTo>
                      <a:pt x="6" y="0"/>
                      <a:pt x="13" y="7"/>
                      <a:pt x="4" y="13"/>
                    </a:cubicBezTo>
                    <a:cubicBezTo>
                      <a:pt x="0" y="6"/>
                      <a:pt x="0" y="5"/>
                      <a:pt x="0" y="9"/>
                    </a:cubicBezTo>
                    <a:close/>
                  </a:path>
                </a:pathLst>
              </a:custGeom>
              <a:solidFill>
                <a:schemeClr val="folHlink"/>
              </a:solidFill>
              <a:ln w="9525">
                <a:noFill/>
                <a:round/>
                <a:headEnd/>
                <a:tailEnd/>
              </a:ln>
            </p:spPr>
            <p:txBody>
              <a:bodyPr/>
              <a:lstStyle/>
              <a:p>
                <a:endParaRPr lang="zh-CN" altLang="en-US"/>
              </a:p>
            </p:txBody>
          </p:sp>
          <p:sp>
            <p:nvSpPr>
              <p:cNvPr id="76" name="任意多边形 82991"/>
              <p:cNvSpPr>
                <a:spLocks noChangeArrowheads="1"/>
              </p:cNvSpPr>
              <p:nvPr userDrawn="1"/>
            </p:nvSpPr>
            <p:spPr bwMode="auto">
              <a:xfrm>
                <a:off x="1627" y="353"/>
                <a:ext cx="813" cy="462"/>
              </a:xfrm>
              <a:custGeom>
                <a:avLst/>
                <a:gdLst>
                  <a:gd name="T0" fmla="*/ 815 w 812"/>
                  <a:gd name="T1" fmla="*/ 14 h 564"/>
                  <a:gd name="T2" fmla="*/ 781 w 812"/>
                  <a:gd name="T3" fmla="*/ 43 h 564"/>
                  <a:gd name="T4" fmla="*/ 751 w 812"/>
                  <a:gd name="T5" fmla="*/ 67 h 564"/>
                  <a:gd name="T6" fmla="*/ 725 w 812"/>
                  <a:gd name="T7" fmla="*/ 78 h 564"/>
                  <a:gd name="T8" fmla="*/ 637 w 812"/>
                  <a:gd name="T9" fmla="*/ 98 h 564"/>
                  <a:gd name="T10" fmla="*/ 635 w 812"/>
                  <a:gd name="T11" fmla="*/ 116 h 564"/>
                  <a:gd name="T12" fmla="*/ 607 w 812"/>
                  <a:gd name="T13" fmla="*/ 126 h 564"/>
                  <a:gd name="T14" fmla="*/ 623 w 812"/>
                  <a:gd name="T15" fmla="*/ 98 h 564"/>
                  <a:gd name="T16" fmla="*/ 579 w 812"/>
                  <a:gd name="T17" fmla="*/ 103 h 564"/>
                  <a:gd name="T18" fmla="*/ 559 w 812"/>
                  <a:gd name="T19" fmla="*/ 120 h 564"/>
                  <a:gd name="T20" fmla="*/ 599 w 812"/>
                  <a:gd name="T21" fmla="*/ 154 h 564"/>
                  <a:gd name="T22" fmla="*/ 597 w 812"/>
                  <a:gd name="T23" fmla="*/ 202 h 564"/>
                  <a:gd name="T24" fmla="*/ 545 w 812"/>
                  <a:gd name="T25" fmla="*/ 224 h 564"/>
                  <a:gd name="T26" fmla="*/ 525 w 812"/>
                  <a:gd name="T27" fmla="*/ 212 h 564"/>
                  <a:gd name="T28" fmla="*/ 485 w 812"/>
                  <a:gd name="T29" fmla="*/ 191 h 564"/>
                  <a:gd name="T30" fmla="*/ 465 w 812"/>
                  <a:gd name="T31" fmla="*/ 191 h 564"/>
                  <a:gd name="T32" fmla="*/ 453 w 812"/>
                  <a:gd name="T33" fmla="*/ 217 h 564"/>
                  <a:gd name="T34" fmla="*/ 503 w 812"/>
                  <a:gd name="T35" fmla="*/ 255 h 564"/>
                  <a:gd name="T36" fmla="*/ 513 w 812"/>
                  <a:gd name="T37" fmla="*/ 288 h 564"/>
                  <a:gd name="T38" fmla="*/ 529 w 812"/>
                  <a:gd name="T39" fmla="*/ 308 h 564"/>
                  <a:gd name="T40" fmla="*/ 495 w 812"/>
                  <a:gd name="T41" fmla="*/ 299 h 564"/>
                  <a:gd name="T42" fmla="*/ 473 w 812"/>
                  <a:gd name="T43" fmla="*/ 284 h 564"/>
                  <a:gd name="T44" fmla="*/ 425 w 812"/>
                  <a:gd name="T45" fmla="*/ 233 h 564"/>
                  <a:gd name="T46" fmla="*/ 429 w 812"/>
                  <a:gd name="T47" fmla="*/ 170 h 564"/>
                  <a:gd name="T48" fmla="*/ 425 w 812"/>
                  <a:gd name="T49" fmla="*/ 147 h 564"/>
                  <a:gd name="T50" fmla="*/ 415 w 812"/>
                  <a:gd name="T51" fmla="*/ 152 h 564"/>
                  <a:gd name="T52" fmla="*/ 386 w 812"/>
                  <a:gd name="T53" fmla="*/ 147 h 564"/>
                  <a:gd name="T54" fmla="*/ 360 w 812"/>
                  <a:gd name="T55" fmla="*/ 93 h 564"/>
                  <a:gd name="T56" fmla="*/ 330 w 812"/>
                  <a:gd name="T57" fmla="*/ 91 h 564"/>
                  <a:gd name="T58" fmla="*/ 288 w 812"/>
                  <a:gd name="T59" fmla="*/ 95 h 564"/>
                  <a:gd name="T60" fmla="*/ 242 w 812"/>
                  <a:gd name="T61" fmla="*/ 128 h 564"/>
                  <a:gd name="T62" fmla="*/ 196 w 812"/>
                  <a:gd name="T63" fmla="*/ 147 h 564"/>
                  <a:gd name="T64" fmla="*/ 184 w 812"/>
                  <a:gd name="T65" fmla="*/ 150 h 564"/>
                  <a:gd name="T66" fmla="*/ 160 w 812"/>
                  <a:gd name="T67" fmla="*/ 180 h 564"/>
                  <a:gd name="T68" fmla="*/ 152 w 812"/>
                  <a:gd name="T69" fmla="*/ 195 h 564"/>
                  <a:gd name="T70" fmla="*/ 128 w 812"/>
                  <a:gd name="T71" fmla="*/ 222 h 564"/>
                  <a:gd name="T72" fmla="*/ 94 w 812"/>
                  <a:gd name="T73" fmla="*/ 215 h 564"/>
                  <a:gd name="T74" fmla="*/ 66 w 812"/>
                  <a:gd name="T75" fmla="*/ 142 h 564"/>
                  <a:gd name="T76" fmla="*/ 72 w 812"/>
                  <a:gd name="T77" fmla="*/ 86 h 564"/>
                  <a:gd name="T78" fmla="*/ 44 w 812"/>
                  <a:gd name="T79" fmla="*/ 98 h 564"/>
                  <a:gd name="T80" fmla="*/ 20 w 812"/>
                  <a:gd name="T81" fmla="*/ 83 h 564"/>
                  <a:gd name="T82" fmla="*/ 24 w 812"/>
                  <a:gd name="T83" fmla="*/ 76 h 564"/>
                  <a:gd name="T84" fmla="*/ 0 w 812"/>
                  <a:gd name="T85" fmla="*/ 50 h 564"/>
                  <a:gd name="T86" fmla="*/ 801 w 812"/>
                  <a:gd name="T87" fmla="*/ 3 h 56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812" h="564">
                    <a:moveTo>
                      <a:pt x="798" y="6"/>
                    </a:moveTo>
                    <a:cubicBezTo>
                      <a:pt x="801" y="15"/>
                      <a:pt x="809" y="16"/>
                      <a:pt x="812" y="26"/>
                    </a:cubicBezTo>
                    <a:cubicBezTo>
                      <a:pt x="809" y="36"/>
                      <a:pt x="801" y="41"/>
                      <a:pt x="796" y="50"/>
                    </a:cubicBezTo>
                    <a:cubicBezTo>
                      <a:pt x="791" y="61"/>
                      <a:pt x="788" y="71"/>
                      <a:pt x="778" y="78"/>
                    </a:cubicBezTo>
                    <a:cubicBezTo>
                      <a:pt x="773" y="85"/>
                      <a:pt x="771" y="88"/>
                      <a:pt x="774" y="96"/>
                    </a:cubicBezTo>
                    <a:cubicBezTo>
                      <a:pt x="767" y="107"/>
                      <a:pt x="758" y="114"/>
                      <a:pt x="748" y="122"/>
                    </a:cubicBezTo>
                    <a:cubicBezTo>
                      <a:pt x="744" y="125"/>
                      <a:pt x="736" y="130"/>
                      <a:pt x="736" y="130"/>
                    </a:cubicBezTo>
                    <a:cubicBezTo>
                      <a:pt x="740" y="141"/>
                      <a:pt x="731" y="140"/>
                      <a:pt x="722" y="142"/>
                    </a:cubicBezTo>
                    <a:cubicBezTo>
                      <a:pt x="716" y="148"/>
                      <a:pt x="712" y="151"/>
                      <a:pt x="704" y="154"/>
                    </a:cubicBezTo>
                    <a:cubicBezTo>
                      <a:pt x="686" y="150"/>
                      <a:pt x="650" y="169"/>
                      <a:pt x="634" y="180"/>
                    </a:cubicBezTo>
                    <a:cubicBezTo>
                      <a:pt x="636" y="189"/>
                      <a:pt x="631" y="193"/>
                      <a:pt x="640" y="196"/>
                    </a:cubicBezTo>
                    <a:cubicBezTo>
                      <a:pt x="643" y="205"/>
                      <a:pt x="640" y="207"/>
                      <a:pt x="632" y="210"/>
                    </a:cubicBezTo>
                    <a:cubicBezTo>
                      <a:pt x="626" y="219"/>
                      <a:pt x="623" y="226"/>
                      <a:pt x="614" y="232"/>
                    </a:cubicBezTo>
                    <a:cubicBezTo>
                      <a:pt x="611" y="231"/>
                      <a:pt x="606" y="233"/>
                      <a:pt x="604" y="230"/>
                    </a:cubicBezTo>
                    <a:cubicBezTo>
                      <a:pt x="599" y="220"/>
                      <a:pt x="610" y="199"/>
                      <a:pt x="620" y="196"/>
                    </a:cubicBezTo>
                    <a:cubicBezTo>
                      <a:pt x="623" y="187"/>
                      <a:pt x="617" y="187"/>
                      <a:pt x="620" y="178"/>
                    </a:cubicBezTo>
                    <a:cubicBezTo>
                      <a:pt x="617" y="164"/>
                      <a:pt x="609" y="168"/>
                      <a:pt x="598" y="172"/>
                    </a:cubicBezTo>
                    <a:cubicBezTo>
                      <a:pt x="592" y="180"/>
                      <a:pt x="585" y="185"/>
                      <a:pt x="576" y="188"/>
                    </a:cubicBezTo>
                    <a:cubicBezTo>
                      <a:pt x="572" y="194"/>
                      <a:pt x="568" y="200"/>
                      <a:pt x="564" y="206"/>
                    </a:cubicBezTo>
                    <a:cubicBezTo>
                      <a:pt x="561" y="210"/>
                      <a:pt x="556" y="218"/>
                      <a:pt x="556" y="218"/>
                    </a:cubicBezTo>
                    <a:cubicBezTo>
                      <a:pt x="558" y="234"/>
                      <a:pt x="559" y="243"/>
                      <a:pt x="572" y="252"/>
                    </a:cubicBezTo>
                    <a:cubicBezTo>
                      <a:pt x="579" y="262"/>
                      <a:pt x="586" y="273"/>
                      <a:pt x="596" y="280"/>
                    </a:cubicBezTo>
                    <a:cubicBezTo>
                      <a:pt x="598" y="286"/>
                      <a:pt x="602" y="298"/>
                      <a:pt x="602" y="298"/>
                    </a:cubicBezTo>
                    <a:cubicBezTo>
                      <a:pt x="601" y="308"/>
                      <a:pt x="599" y="361"/>
                      <a:pt x="594" y="368"/>
                    </a:cubicBezTo>
                    <a:cubicBezTo>
                      <a:pt x="590" y="374"/>
                      <a:pt x="576" y="378"/>
                      <a:pt x="570" y="382"/>
                    </a:cubicBezTo>
                    <a:cubicBezTo>
                      <a:pt x="563" y="393"/>
                      <a:pt x="550" y="396"/>
                      <a:pt x="542" y="406"/>
                    </a:cubicBezTo>
                    <a:cubicBezTo>
                      <a:pt x="536" y="413"/>
                      <a:pt x="539" y="417"/>
                      <a:pt x="530" y="420"/>
                    </a:cubicBezTo>
                    <a:cubicBezTo>
                      <a:pt x="526" y="408"/>
                      <a:pt x="538" y="391"/>
                      <a:pt x="522" y="386"/>
                    </a:cubicBezTo>
                    <a:cubicBezTo>
                      <a:pt x="516" y="377"/>
                      <a:pt x="510" y="364"/>
                      <a:pt x="502" y="356"/>
                    </a:cubicBezTo>
                    <a:cubicBezTo>
                      <a:pt x="497" y="341"/>
                      <a:pt x="505" y="360"/>
                      <a:pt x="482" y="348"/>
                    </a:cubicBezTo>
                    <a:cubicBezTo>
                      <a:pt x="478" y="346"/>
                      <a:pt x="478" y="339"/>
                      <a:pt x="474" y="336"/>
                    </a:cubicBezTo>
                    <a:cubicBezTo>
                      <a:pt x="470" y="323"/>
                      <a:pt x="466" y="342"/>
                      <a:pt x="462" y="348"/>
                    </a:cubicBezTo>
                    <a:cubicBezTo>
                      <a:pt x="460" y="358"/>
                      <a:pt x="456" y="363"/>
                      <a:pt x="454" y="374"/>
                    </a:cubicBezTo>
                    <a:cubicBezTo>
                      <a:pt x="457" y="383"/>
                      <a:pt x="455" y="387"/>
                      <a:pt x="450" y="394"/>
                    </a:cubicBezTo>
                    <a:cubicBezTo>
                      <a:pt x="454" y="399"/>
                      <a:pt x="464" y="411"/>
                      <a:pt x="466" y="418"/>
                    </a:cubicBezTo>
                    <a:cubicBezTo>
                      <a:pt x="474" y="443"/>
                      <a:pt x="472" y="458"/>
                      <a:pt x="500" y="464"/>
                    </a:cubicBezTo>
                    <a:cubicBezTo>
                      <a:pt x="507" y="469"/>
                      <a:pt x="510" y="474"/>
                      <a:pt x="516" y="480"/>
                    </a:cubicBezTo>
                    <a:cubicBezTo>
                      <a:pt x="511" y="494"/>
                      <a:pt x="513" y="509"/>
                      <a:pt x="510" y="524"/>
                    </a:cubicBezTo>
                    <a:cubicBezTo>
                      <a:pt x="512" y="537"/>
                      <a:pt x="511" y="541"/>
                      <a:pt x="522" y="548"/>
                    </a:cubicBezTo>
                    <a:cubicBezTo>
                      <a:pt x="523" y="552"/>
                      <a:pt x="525" y="556"/>
                      <a:pt x="526" y="560"/>
                    </a:cubicBezTo>
                    <a:cubicBezTo>
                      <a:pt x="527" y="564"/>
                      <a:pt x="514" y="556"/>
                      <a:pt x="514" y="556"/>
                    </a:cubicBezTo>
                    <a:cubicBezTo>
                      <a:pt x="502" y="564"/>
                      <a:pt x="501" y="551"/>
                      <a:pt x="492" y="544"/>
                    </a:cubicBezTo>
                    <a:cubicBezTo>
                      <a:pt x="488" y="541"/>
                      <a:pt x="480" y="536"/>
                      <a:pt x="480" y="536"/>
                    </a:cubicBezTo>
                    <a:cubicBezTo>
                      <a:pt x="471" y="522"/>
                      <a:pt x="474" y="529"/>
                      <a:pt x="470" y="518"/>
                    </a:cubicBezTo>
                    <a:cubicBezTo>
                      <a:pt x="467" y="491"/>
                      <a:pt x="461" y="446"/>
                      <a:pt x="436" y="430"/>
                    </a:cubicBezTo>
                    <a:cubicBezTo>
                      <a:pt x="428" y="433"/>
                      <a:pt x="425" y="433"/>
                      <a:pt x="422" y="424"/>
                    </a:cubicBezTo>
                    <a:cubicBezTo>
                      <a:pt x="427" y="404"/>
                      <a:pt x="432" y="383"/>
                      <a:pt x="438" y="364"/>
                    </a:cubicBezTo>
                    <a:cubicBezTo>
                      <a:pt x="436" y="343"/>
                      <a:pt x="431" y="330"/>
                      <a:pt x="426" y="310"/>
                    </a:cubicBezTo>
                    <a:cubicBezTo>
                      <a:pt x="429" y="302"/>
                      <a:pt x="425" y="300"/>
                      <a:pt x="422" y="292"/>
                    </a:cubicBezTo>
                    <a:cubicBezTo>
                      <a:pt x="424" y="282"/>
                      <a:pt x="428" y="277"/>
                      <a:pt x="422" y="268"/>
                    </a:cubicBezTo>
                    <a:cubicBezTo>
                      <a:pt x="420" y="269"/>
                      <a:pt x="418" y="269"/>
                      <a:pt x="416" y="270"/>
                    </a:cubicBezTo>
                    <a:cubicBezTo>
                      <a:pt x="414" y="272"/>
                      <a:pt x="414" y="275"/>
                      <a:pt x="412" y="276"/>
                    </a:cubicBezTo>
                    <a:cubicBezTo>
                      <a:pt x="408" y="278"/>
                      <a:pt x="400" y="280"/>
                      <a:pt x="400" y="280"/>
                    </a:cubicBezTo>
                    <a:cubicBezTo>
                      <a:pt x="394" y="274"/>
                      <a:pt x="389" y="274"/>
                      <a:pt x="386" y="266"/>
                    </a:cubicBezTo>
                    <a:cubicBezTo>
                      <a:pt x="391" y="251"/>
                      <a:pt x="379" y="206"/>
                      <a:pt x="364" y="196"/>
                    </a:cubicBezTo>
                    <a:cubicBezTo>
                      <a:pt x="357" y="186"/>
                      <a:pt x="358" y="182"/>
                      <a:pt x="360" y="170"/>
                    </a:cubicBezTo>
                    <a:cubicBezTo>
                      <a:pt x="358" y="160"/>
                      <a:pt x="356" y="147"/>
                      <a:pt x="346" y="144"/>
                    </a:cubicBezTo>
                    <a:cubicBezTo>
                      <a:pt x="343" y="154"/>
                      <a:pt x="338" y="160"/>
                      <a:pt x="330" y="166"/>
                    </a:cubicBezTo>
                    <a:cubicBezTo>
                      <a:pt x="323" y="164"/>
                      <a:pt x="308" y="160"/>
                      <a:pt x="308" y="160"/>
                    </a:cubicBezTo>
                    <a:cubicBezTo>
                      <a:pt x="296" y="162"/>
                      <a:pt x="297" y="166"/>
                      <a:pt x="288" y="172"/>
                    </a:cubicBezTo>
                    <a:cubicBezTo>
                      <a:pt x="284" y="185"/>
                      <a:pt x="282" y="191"/>
                      <a:pt x="268" y="196"/>
                    </a:cubicBezTo>
                    <a:cubicBezTo>
                      <a:pt x="264" y="200"/>
                      <a:pt x="243" y="231"/>
                      <a:pt x="242" y="232"/>
                    </a:cubicBezTo>
                    <a:cubicBezTo>
                      <a:pt x="231" y="239"/>
                      <a:pt x="215" y="247"/>
                      <a:pt x="206" y="256"/>
                    </a:cubicBezTo>
                    <a:cubicBezTo>
                      <a:pt x="202" y="260"/>
                      <a:pt x="200" y="265"/>
                      <a:pt x="196" y="268"/>
                    </a:cubicBezTo>
                    <a:cubicBezTo>
                      <a:pt x="194" y="269"/>
                      <a:pt x="192" y="269"/>
                      <a:pt x="190" y="270"/>
                    </a:cubicBezTo>
                    <a:cubicBezTo>
                      <a:pt x="188" y="271"/>
                      <a:pt x="186" y="272"/>
                      <a:pt x="184" y="274"/>
                    </a:cubicBezTo>
                    <a:cubicBezTo>
                      <a:pt x="180" y="278"/>
                      <a:pt x="172" y="286"/>
                      <a:pt x="172" y="286"/>
                    </a:cubicBezTo>
                    <a:cubicBezTo>
                      <a:pt x="167" y="300"/>
                      <a:pt x="165" y="314"/>
                      <a:pt x="160" y="328"/>
                    </a:cubicBezTo>
                    <a:cubicBezTo>
                      <a:pt x="158" y="335"/>
                      <a:pt x="156" y="341"/>
                      <a:pt x="154" y="348"/>
                    </a:cubicBezTo>
                    <a:cubicBezTo>
                      <a:pt x="153" y="350"/>
                      <a:pt x="152" y="354"/>
                      <a:pt x="152" y="354"/>
                    </a:cubicBezTo>
                    <a:cubicBezTo>
                      <a:pt x="152" y="359"/>
                      <a:pt x="156" y="384"/>
                      <a:pt x="146" y="392"/>
                    </a:cubicBezTo>
                    <a:cubicBezTo>
                      <a:pt x="141" y="397"/>
                      <a:pt x="128" y="404"/>
                      <a:pt x="128" y="404"/>
                    </a:cubicBezTo>
                    <a:cubicBezTo>
                      <a:pt x="125" y="412"/>
                      <a:pt x="122" y="421"/>
                      <a:pt x="114" y="424"/>
                    </a:cubicBezTo>
                    <a:cubicBezTo>
                      <a:pt x="100" y="419"/>
                      <a:pt x="97" y="405"/>
                      <a:pt x="94" y="392"/>
                    </a:cubicBezTo>
                    <a:cubicBezTo>
                      <a:pt x="86" y="362"/>
                      <a:pt x="82" y="332"/>
                      <a:pt x="72" y="302"/>
                    </a:cubicBezTo>
                    <a:cubicBezTo>
                      <a:pt x="71" y="281"/>
                      <a:pt x="70" y="275"/>
                      <a:pt x="66" y="258"/>
                    </a:cubicBezTo>
                    <a:cubicBezTo>
                      <a:pt x="66" y="251"/>
                      <a:pt x="68" y="219"/>
                      <a:pt x="64" y="208"/>
                    </a:cubicBezTo>
                    <a:cubicBezTo>
                      <a:pt x="70" y="191"/>
                      <a:pt x="66" y="173"/>
                      <a:pt x="72" y="156"/>
                    </a:cubicBezTo>
                    <a:cubicBezTo>
                      <a:pt x="66" y="139"/>
                      <a:pt x="60" y="168"/>
                      <a:pt x="56" y="172"/>
                    </a:cubicBezTo>
                    <a:cubicBezTo>
                      <a:pt x="53" y="175"/>
                      <a:pt x="44" y="180"/>
                      <a:pt x="44" y="180"/>
                    </a:cubicBezTo>
                    <a:cubicBezTo>
                      <a:pt x="35" y="177"/>
                      <a:pt x="28" y="173"/>
                      <a:pt x="24" y="162"/>
                    </a:cubicBezTo>
                    <a:cubicBezTo>
                      <a:pt x="23" y="158"/>
                      <a:pt x="20" y="150"/>
                      <a:pt x="20" y="150"/>
                    </a:cubicBezTo>
                    <a:cubicBezTo>
                      <a:pt x="30" y="148"/>
                      <a:pt x="30" y="143"/>
                      <a:pt x="38" y="138"/>
                    </a:cubicBezTo>
                    <a:cubicBezTo>
                      <a:pt x="35" y="128"/>
                      <a:pt x="31" y="133"/>
                      <a:pt x="24" y="138"/>
                    </a:cubicBezTo>
                    <a:cubicBezTo>
                      <a:pt x="15" y="135"/>
                      <a:pt x="15" y="132"/>
                      <a:pt x="18" y="124"/>
                    </a:cubicBezTo>
                    <a:cubicBezTo>
                      <a:pt x="11" y="114"/>
                      <a:pt x="9" y="101"/>
                      <a:pt x="0" y="92"/>
                    </a:cubicBezTo>
                    <a:lnTo>
                      <a:pt x="76" y="0"/>
                    </a:lnTo>
                    <a:lnTo>
                      <a:pt x="798" y="6"/>
                    </a:lnTo>
                    <a:close/>
                  </a:path>
                </a:pathLst>
              </a:custGeom>
              <a:solidFill>
                <a:schemeClr val="folHlink"/>
              </a:solidFill>
              <a:ln w="9525">
                <a:noFill/>
                <a:round/>
                <a:headEnd/>
                <a:tailEnd/>
              </a:ln>
            </p:spPr>
            <p:txBody>
              <a:bodyPr/>
              <a:lstStyle/>
              <a:p>
                <a:endParaRPr lang="zh-CN" altLang="en-US"/>
              </a:p>
            </p:txBody>
          </p:sp>
          <p:sp>
            <p:nvSpPr>
              <p:cNvPr id="77" name="任意多边形 82992"/>
              <p:cNvSpPr>
                <a:spLocks noChangeArrowheads="1"/>
              </p:cNvSpPr>
              <p:nvPr userDrawn="1"/>
            </p:nvSpPr>
            <p:spPr bwMode="auto">
              <a:xfrm>
                <a:off x="1770" y="671"/>
                <a:ext cx="45" cy="71"/>
              </a:xfrm>
              <a:custGeom>
                <a:avLst/>
                <a:gdLst>
                  <a:gd name="T0" fmla="*/ 7 w 43"/>
                  <a:gd name="T1" fmla="*/ 7 h 85"/>
                  <a:gd name="T2" fmla="*/ 20 w 43"/>
                  <a:gd name="T3" fmla="*/ 3 h 85"/>
                  <a:gd name="T4" fmla="*/ 43 w 43"/>
                  <a:gd name="T5" fmla="*/ 19 h 85"/>
                  <a:gd name="T6" fmla="*/ 22 w 43"/>
                  <a:gd name="T7" fmla="*/ 49 h 85"/>
                  <a:gd name="T8" fmla="*/ 1 w 43"/>
                  <a:gd name="T9" fmla="*/ 40 h 85"/>
                  <a:gd name="T10" fmla="*/ 7 w 43"/>
                  <a:gd name="T11" fmla="*/ 7 h 8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3" h="85">
                    <a:moveTo>
                      <a:pt x="7" y="11"/>
                    </a:moveTo>
                    <a:cubicBezTo>
                      <a:pt x="4" y="2"/>
                      <a:pt x="9" y="0"/>
                      <a:pt x="17" y="3"/>
                    </a:cubicBezTo>
                    <a:cubicBezTo>
                      <a:pt x="24" y="13"/>
                      <a:pt x="28" y="24"/>
                      <a:pt x="37" y="33"/>
                    </a:cubicBezTo>
                    <a:cubicBezTo>
                      <a:pt x="43" y="52"/>
                      <a:pt x="40" y="78"/>
                      <a:pt x="19" y="85"/>
                    </a:cubicBezTo>
                    <a:cubicBezTo>
                      <a:pt x="6" y="81"/>
                      <a:pt x="5" y="81"/>
                      <a:pt x="1" y="69"/>
                    </a:cubicBezTo>
                    <a:cubicBezTo>
                      <a:pt x="2" y="66"/>
                      <a:pt x="0" y="4"/>
                      <a:pt x="7" y="11"/>
                    </a:cubicBezTo>
                    <a:close/>
                  </a:path>
                </a:pathLst>
              </a:custGeom>
              <a:solidFill>
                <a:schemeClr val="folHlink"/>
              </a:solidFill>
              <a:ln w="9525">
                <a:noFill/>
                <a:round/>
                <a:headEnd/>
                <a:tailEnd/>
              </a:ln>
            </p:spPr>
            <p:txBody>
              <a:bodyPr/>
              <a:lstStyle/>
              <a:p>
                <a:endParaRPr lang="zh-CN" altLang="en-US"/>
              </a:p>
            </p:txBody>
          </p:sp>
          <p:sp>
            <p:nvSpPr>
              <p:cNvPr id="78" name="任意多边形 82993"/>
              <p:cNvSpPr>
                <a:spLocks noChangeArrowheads="1"/>
              </p:cNvSpPr>
              <p:nvPr userDrawn="1"/>
            </p:nvSpPr>
            <p:spPr bwMode="auto">
              <a:xfrm>
                <a:off x="2394" y="431"/>
                <a:ext cx="42" cy="59"/>
              </a:xfrm>
              <a:custGeom>
                <a:avLst/>
                <a:gdLst>
                  <a:gd name="T0" fmla="*/ 11 w 44"/>
                  <a:gd name="T1" fmla="*/ 14 h 74"/>
                  <a:gd name="T2" fmla="*/ 26 w 44"/>
                  <a:gd name="T3" fmla="*/ 2 h 74"/>
                  <a:gd name="T4" fmla="*/ 37 w 44"/>
                  <a:gd name="T5" fmla="*/ 2 h 74"/>
                  <a:gd name="T6" fmla="*/ 33 w 44"/>
                  <a:gd name="T7" fmla="*/ 14 h 74"/>
                  <a:gd name="T8" fmla="*/ 11 w 44"/>
                  <a:gd name="T9" fmla="*/ 37 h 74"/>
                  <a:gd name="T10" fmla="*/ 7 w 44"/>
                  <a:gd name="T11" fmla="*/ 30 h 74"/>
                  <a:gd name="T12" fmla="*/ 3 w 44"/>
                  <a:gd name="T13" fmla="*/ 18 h 74"/>
                  <a:gd name="T14" fmla="*/ 11 w 44"/>
                  <a:gd name="T15" fmla="*/ 14 h 7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44" h="74">
                    <a:moveTo>
                      <a:pt x="13" y="28"/>
                    </a:moveTo>
                    <a:cubicBezTo>
                      <a:pt x="15" y="13"/>
                      <a:pt x="14" y="7"/>
                      <a:pt x="29" y="2"/>
                    </a:cubicBezTo>
                    <a:cubicBezTo>
                      <a:pt x="34" y="3"/>
                      <a:pt x="40" y="0"/>
                      <a:pt x="43" y="4"/>
                    </a:cubicBezTo>
                    <a:cubicBezTo>
                      <a:pt x="44" y="6"/>
                      <a:pt x="41" y="21"/>
                      <a:pt x="39" y="26"/>
                    </a:cubicBezTo>
                    <a:cubicBezTo>
                      <a:pt x="31" y="43"/>
                      <a:pt x="30" y="63"/>
                      <a:pt x="13" y="74"/>
                    </a:cubicBezTo>
                    <a:cubicBezTo>
                      <a:pt x="4" y="71"/>
                      <a:pt x="4" y="68"/>
                      <a:pt x="7" y="60"/>
                    </a:cubicBezTo>
                    <a:cubicBezTo>
                      <a:pt x="5" y="50"/>
                      <a:pt x="0" y="46"/>
                      <a:pt x="3" y="36"/>
                    </a:cubicBezTo>
                    <a:cubicBezTo>
                      <a:pt x="4" y="32"/>
                      <a:pt x="8" y="23"/>
                      <a:pt x="13" y="28"/>
                    </a:cubicBezTo>
                    <a:close/>
                  </a:path>
                </a:pathLst>
              </a:custGeom>
              <a:solidFill>
                <a:schemeClr val="folHlink"/>
              </a:solidFill>
              <a:ln w="9525">
                <a:noFill/>
                <a:round/>
                <a:headEnd/>
                <a:tailEnd/>
              </a:ln>
            </p:spPr>
            <p:txBody>
              <a:bodyPr/>
              <a:lstStyle/>
              <a:p>
                <a:endParaRPr lang="zh-CN" altLang="en-US"/>
              </a:p>
            </p:txBody>
          </p:sp>
          <p:sp>
            <p:nvSpPr>
              <p:cNvPr id="79" name="任意多边形 82994"/>
              <p:cNvSpPr>
                <a:spLocks noChangeArrowheads="1"/>
              </p:cNvSpPr>
              <p:nvPr userDrawn="1"/>
            </p:nvSpPr>
            <p:spPr bwMode="auto">
              <a:xfrm>
                <a:off x="2513" y="402"/>
                <a:ext cx="21" cy="24"/>
              </a:xfrm>
              <a:custGeom>
                <a:avLst/>
                <a:gdLst>
                  <a:gd name="T0" fmla="*/ 7 w 20"/>
                  <a:gd name="T1" fmla="*/ 8 h 30"/>
                  <a:gd name="T2" fmla="*/ 5 w 20"/>
                  <a:gd name="T3" fmla="*/ 15 h 30"/>
                  <a:gd name="T4" fmla="*/ 7 w 20"/>
                  <a:gd name="T5" fmla="*/ 8 h 30"/>
                  <a:gd name="T6" fmla="*/ 0 60000 65536"/>
                  <a:gd name="T7" fmla="*/ 0 60000 65536"/>
                  <a:gd name="T8" fmla="*/ 0 60000 65536"/>
                </a:gdLst>
                <a:ahLst/>
                <a:cxnLst>
                  <a:cxn ang="T6">
                    <a:pos x="T0" y="T1"/>
                  </a:cxn>
                  <a:cxn ang="T7">
                    <a:pos x="T2" y="T3"/>
                  </a:cxn>
                  <a:cxn ang="T8">
                    <a:pos x="T4" y="T5"/>
                  </a:cxn>
                </a:cxnLst>
                <a:rect l="0" t="0" r="r" b="b"/>
                <a:pathLst>
                  <a:path w="20" h="30">
                    <a:moveTo>
                      <a:pt x="7" y="16"/>
                    </a:moveTo>
                    <a:cubicBezTo>
                      <a:pt x="18" y="0"/>
                      <a:pt x="20" y="20"/>
                      <a:pt x="5" y="30"/>
                    </a:cubicBezTo>
                    <a:cubicBezTo>
                      <a:pt x="0" y="23"/>
                      <a:pt x="1" y="22"/>
                      <a:pt x="7" y="16"/>
                    </a:cubicBezTo>
                    <a:close/>
                  </a:path>
                </a:pathLst>
              </a:custGeom>
              <a:solidFill>
                <a:schemeClr val="folHlink"/>
              </a:solidFill>
              <a:ln w="9525">
                <a:noFill/>
                <a:round/>
                <a:headEnd/>
                <a:tailEnd/>
              </a:ln>
            </p:spPr>
            <p:txBody>
              <a:bodyPr/>
              <a:lstStyle/>
              <a:p>
                <a:endParaRPr lang="zh-CN" altLang="en-US"/>
              </a:p>
            </p:txBody>
          </p:sp>
          <p:sp>
            <p:nvSpPr>
              <p:cNvPr id="80" name="任意多边形 82995"/>
              <p:cNvSpPr>
                <a:spLocks noChangeArrowheads="1"/>
              </p:cNvSpPr>
              <p:nvPr userDrawn="1"/>
            </p:nvSpPr>
            <p:spPr bwMode="auto">
              <a:xfrm>
                <a:off x="333" y="169"/>
                <a:ext cx="1015" cy="866"/>
              </a:xfrm>
              <a:custGeom>
                <a:avLst/>
                <a:gdLst>
                  <a:gd name="T0" fmla="*/ 1586 w 682"/>
                  <a:gd name="T1" fmla="*/ 1743 h 557"/>
                  <a:gd name="T2" fmla="*/ 1601 w 682"/>
                  <a:gd name="T3" fmla="*/ 1695 h 557"/>
                  <a:gd name="T4" fmla="*/ 1648 w 682"/>
                  <a:gd name="T5" fmla="*/ 1552 h 557"/>
                  <a:gd name="T6" fmla="*/ 1019 w 682"/>
                  <a:gd name="T7" fmla="*/ 1077 h 557"/>
                  <a:gd name="T8" fmla="*/ 930 w 682"/>
                  <a:gd name="T9" fmla="*/ 1300 h 557"/>
                  <a:gd name="T10" fmla="*/ 999 w 682"/>
                  <a:gd name="T11" fmla="*/ 2088 h 557"/>
                  <a:gd name="T12" fmla="*/ 930 w 682"/>
                  <a:gd name="T13" fmla="*/ 1856 h 557"/>
                  <a:gd name="T14" fmla="*/ 798 w 682"/>
                  <a:gd name="T15" fmla="*/ 1651 h 557"/>
                  <a:gd name="T16" fmla="*/ 808 w 682"/>
                  <a:gd name="T17" fmla="*/ 1552 h 557"/>
                  <a:gd name="T18" fmla="*/ 816 w 682"/>
                  <a:gd name="T19" fmla="*/ 1482 h 557"/>
                  <a:gd name="T20" fmla="*/ 725 w 682"/>
                  <a:gd name="T21" fmla="*/ 1409 h 557"/>
                  <a:gd name="T22" fmla="*/ 640 w 682"/>
                  <a:gd name="T23" fmla="*/ 1300 h 557"/>
                  <a:gd name="T24" fmla="*/ 487 w 682"/>
                  <a:gd name="T25" fmla="*/ 1329 h 557"/>
                  <a:gd name="T26" fmla="*/ 417 w 682"/>
                  <a:gd name="T27" fmla="*/ 1371 h 557"/>
                  <a:gd name="T28" fmla="*/ 257 w 682"/>
                  <a:gd name="T29" fmla="*/ 1371 h 557"/>
                  <a:gd name="T30" fmla="*/ 73 w 682"/>
                  <a:gd name="T31" fmla="*/ 1172 h 557"/>
                  <a:gd name="T32" fmla="*/ 36 w 682"/>
                  <a:gd name="T33" fmla="*/ 1110 h 557"/>
                  <a:gd name="T34" fmla="*/ 0 w 682"/>
                  <a:gd name="T35" fmla="*/ 990 h 557"/>
                  <a:gd name="T36" fmla="*/ 80 w 682"/>
                  <a:gd name="T37" fmla="*/ 801 h 557"/>
                  <a:gd name="T38" fmla="*/ 106 w 682"/>
                  <a:gd name="T39" fmla="*/ 679 h 557"/>
                  <a:gd name="T40" fmla="*/ 168 w 682"/>
                  <a:gd name="T41" fmla="*/ 536 h 557"/>
                  <a:gd name="T42" fmla="*/ 268 w 682"/>
                  <a:gd name="T43" fmla="*/ 435 h 557"/>
                  <a:gd name="T44" fmla="*/ 552 w 682"/>
                  <a:gd name="T45" fmla="*/ 252 h 557"/>
                  <a:gd name="T46" fmla="*/ 725 w 682"/>
                  <a:gd name="T47" fmla="*/ 113 h 557"/>
                  <a:gd name="T48" fmla="*/ 850 w 682"/>
                  <a:gd name="T49" fmla="*/ 22 h 557"/>
                  <a:gd name="T50" fmla="*/ 1197 w 682"/>
                  <a:gd name="T51" fmla="*/ 8 h 557"/>
                  <a:gd name="T52" fmla="*/ 1311 w 682"/>
                  <a:gd name="T53" fmla="*/ 0 h 557"/>
                  <a:gd name="T54" fmla="*/ 1265 w 682"/>
                  <a:gd name="T55" fmla="*/ 127 h 557"/>
                  <a:gd name="T56" fmla="*/ 1460 w 682"/>
                  <a:gd name="T57" fmla="*/ 317 h 557"/>
                  <a:gd name="T58" fmla="*/ 1639 w 682"/>
                  <a:gd name="T59" fmla="*/ 278 h 557"/>
                  <a:gd name="T60" fmla="*/ 1743 w 682"/>
                  <a:gd name="T61" fmla="*/ 306 h 557"/>
                  <a:gd name="T62" fmla="*/ 1842 w 682"/>
                  <a:gd name="T63" fmla="*/ 365 h 557"/>
                  <a:gd name="T64" fmla="*/ 1886 w 682"/>
                  <a:gd name="T65" fmla="*/ 706 h 557"/>
                  <a:gd name="T66" fmla="*/ 1886 w 682"/>
                  <a:gd name="T67" fmla="*/ 902 h 557"/>
                  <a:gd name="T68" fmla="*/ 1973 w 682"/>
                  <a:gd name="T69" fmla="*/ 1063 h 557"/>
                  <a:gd name="T70" fmla="*/ 2127 w 682"/>
                  <a:gd name="T71" fmla="*/ 1127 h 557"/>
                  <a:gd name="T72" fmla="*/ 2241 w 682"/>
                  <a:gd name="T73" fmla="*/ 1110 h 557"/>
                  <a:gd name="T74" fmla="*/ 2188 w 682"/>
                  <a:gd name="T75" fmla="*/ 1278 h 557"/>
                  <a:gd name="T76" fmla="*/ 1973 w 682"/>
                  <a:gd name="T77" fmla="*/ 1530 h 557"/>
                  <a:gd name="T78" fmla="*/ 1807 w 682"/>
                  <a:gd name="T79" fmla="*/ 1822 h 557"/>
                  <a:gd name="T80" fmla="*/ 1832 w 682"/>
                  <a:gd name="T81" fmla="*/ 1909 h 557"/>
                  <a:gd name="T82" fmla="*/ 1433 w 682"/>
                  <a:gd name="T83" fmla="*/ 2088 h 557"/>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682" h="557">
                    <a:moveTo>
                      <a:pt x="435" y="556"/>
                    </a:moveTo>
                    <a:lnTo>
                      <a:pt x="481" y="464"/>
                    </a:lnTo>
                    <a:lnTo>
                      <a:pt x="473" y="449"/>
                    </a:lnTo>
                    <a:lnTo>
                      <a:pt x="486" y="451"/>
                    </a:lnTo>
                    <a:lnTo>
                      <a:pt x="495" y="441"/>
                    </a:lnTo>
                    <a:lnTo>
                      <a:pt x="500" y="413"/>
                    </a:lnTo>
                    <a:lnTo>
                      <a:pt x="500" y="371"/>
                    </a:lnTo>
                    <a:lnTo>
                      <a:pt x="309" y="287"/>
                    </a:lnTo>
                    <a:lnTo>
                      <a:pt x="296" y="308"/>
                    </a:lnTo>
                    <a:lnTo>
                      <a:pt x="282" y="346"/>
                    </a:lnTo>
                    <a:lnTo>
                      <a:pt x="396" y="557"/>
                    </a:lnTo>
                    <a:lnTo>
                      <a:pt x="303" y="556"/>
                    </a:lnTo>
                    <a:lnTo>
                      <a:pt x="304" y="536"/>
                    </a:lnTo>
                    <a:cubicBezTo>
                      <a:pt x="284" y="520"/>
                      <a:pt x="296" y="510"/>
                      <a:pt x="282" y="494"/>
                    </a:cubicBezTo>
                    <a:cubicBezTo>
                      <a:pt x="276" y="475"/>
                      <a:pt x="267" y="468"/>
                      <a:pt x="253" y="451"/>
                    </a:cubicBezTo>
                    <a:cubicBezTo>
                      <a:pt x="249" y="447"/>
                      <a:pt x="245" y="443"/>
                      <a:pt x="242" y="439"/>
                    </a:cubicBezTo>
                    <a:lnTo>
                      <a:pt x="237" y="432"/>
                    </a:lnTo>
                    <a:cubicBezTo>
                      <a:pt x="237" y="432"/>
                      <a:pt x="245" y="413"/>
                      <a:pt x="245" y="413"/>
                    </a:cubicBezTo>
                    <a:cubicBezTo>
                      <a:pt x="247" y="409"/>
                      <a:pt x="250" y="401"/>
                      <a:pt x="250" y="401"/>
                    </a:cubicBezTo>
                    <a:cubicBezTo>
                      <a:pt x="249" y="399"/>
                      <a:pt x="247" y="397"/>
                      <a:pt x="247" y="394"/>
                    </a:cubicBezTo>
                    <a:cubicBezTo>
                      <a:pt x="248" y="390"/>
                      <a:pt x="253" y="382"/>
                      <a:pt x="253" y="382"/>
                    </a:cubicBezTo>
                    <a:cubicBezTo>
                      <a:pt x="243" y="370"/>
                      <a:pt x="237" y="371"/>
                      <a:pt x="220" y="375"/>
                    </a:cubicBezTo>
                    <a:cubicBezTo>
                      <a:pt x="217" y="371"/>
                      <a:pt x="210" y="369"/>
                      <a:pt x="207" y="365"/>
                    </a:cubicBezTo>
                    <a:cubicBezTo>
                      <a:pt x="185" y="337"/>
                      <a:pt x="216" y="363"/>
                      <a:pt x="194" y="346"/>
                    </a:cubicBezTo>
                    <a:cubicBezTo>
                      <a:pt x="167" y="349"/>
                      <a:pt x="179" y="346"/>
                      <a:pt x="156" y="352"/>
                    </a:cubicBezTo>
                    <a:cubicBezTo>
                      <a:pt x="153" y="353"/>
                      <a:pt x="148" y="354"/>
                      <a:pt x="148" y="354"/>
                    </a:cubicBezTo>
                    <a:cubicBezTo>
                      <a:pt x="146" y="356"/>
                      <a:pt x="145" y="359"/>
                      <a:pt x="142" y="361"/>
                    </a:cubicBezTo>
                    <a:cubicBezTo>
                      <a:pt x="138" y="363"/>
                      <a:pt x="126" y="365"/>
                      <a:pt x="126" y="365"/>
                    </a:cubicBezTo>
                    <a:cubicBezTo>
                      <a:pt x="105" y="354"/>
                      <a:pt x="116" y="355"/>
                      <a:pt x="94" y="361"/>
                    </a:cubicBezTo>
                    <a:cubicBezTo>
                      <a:pt x="89" y="362"/>
                      <a:pt x="78" y="365"/>
                      <a:pt x="78" y="365"/>
                    </a:cubicBezTo>
                    <a:cubicBezTo>
                      <a:pt x="62" y="383"/>
                      <a:pt x="46" y="346"/>
                      <a:pt x="35" y="337"/>
                    </a:cubicBezTo>
                    <a:cubicBezTo>
                      <a:pt x="32" y="330"/>
                      <a:pt x="24" y="320"/>
                      <a:pt x="22" y="312"/>
                    </a:cubicBezTo>
                    <a:cubicBezTo>
                      <a:pt x="20" y="308"/>
                      <a:pt x="22" y="303"/>
                      <a:pt x="19" y="300"/>
                    </a:cubicBezTo>
                    <a:cubicBezTo>
                      <a:pt x="17" y="297"/>
                      <a:pt x="13" y="297"/>
                      <a:pt x="11" y="295"/>
                    </a:cubicBezTo>
                    <a:cubicBezTo>
                      <a:pt x="3" y="277"/>
                      <a:pt x="15" y="306"/>
                      <a:pt x="5" y="276"/>
                    </a:cubicBezTo>
                    <a:cubicBezTo>
                      <a:pt x="4" y="272"/>
                      <a:pt x="0" y="264"/>
                      <a:pt x="0" y="264"/>
                    </a:cubicBezTo>
                    <a:cubicBezTo>
                      <a:pt x="3" y="253"/>
                      <a:pt x="2" y="248"/>
                      <a:pt x="13" y="243"/>
                    </a:cubicBezTo>
                    <a:cubicBezTo>
                      <a:pt x="20" y="221"/>
                      <a:pt x="17" y="231"/>
                      <a:pt x="24" y="213"/>
                    </a:cubicBezTo>
                    <a:cubicBezTo>
                      <a:pt x="26" y="209"/>
                      <a:pt x="30" y="200"/>
                      <a:pt x="30" y="200"/>
                    </a:cubicBezTo>
                    <a:cubicBezTo>
                      <a:pt x="26" y="192"/>
                      <a:pt x="24" y="191"/>
                      <a:pt x="32" y="181"/>
                    </a:cubicBezTo>
                    <a:cubicBezTo>
                      <a:pt x="36" y="177"/>
                      <a:pt x="43" y="169"/>
                      <a:pt x="43" y="169"/>
                    </a:cubicBezTo>
                    <a:cubicBezTo>
                      <a:pt x="37" y="155"/>
                      <a:pt x="36" y="153"/>
                      <a:pt x="51" y="143"/>
                    </a:cubicBezTo>
                    <a:cubicBezTo>
                      <a:pt x="56" y="140"/>
                      <a:pt x="67" y="135"/>
                      <a:pt x="67" y="135"/>
                    </a:cubicBezTo>
                    <a:cubicBezTo>
                      <a:pt x="73" y="129"/>
                      <a:pt x="75" y="122"/>
                      <a:pt x="81" y="116"/>
                    </a:cubicBezTo>
                    <a:cubicBezTo>
                      <a:pt x="89" y="107"/>
                      <a:pt x="102" y="105"/>
                      <a:pt x="113" y="99"/>
                    </a:cubicBezTo>
                    <a:cubicBezTo>
                      <a:pt x="125" y="85"/>
                      <a:pt x="149" y="76"/>
                      <a:pt x="167" y="67"/>
                    </a:cubicBezTo>
                    <a:cubicBezTo>
                      <a:pt x="174" y="59"/>
                      <a:pt x="175" y="50"/>
                      <a:pt x="188" y="46"/>
                    </a:cubicBezTo>
                    <a:cubicBezTo>
                      <a:pt x="198" y="39"/>
                      <a:pt x="208" y="36"/>
                      <a:pt x="220" y="30"/>
                    </a:cubicBezTo>
                    <a:cubicBezTo>
                      <a:pt x="223" y="28"/>
                      <a:pt x="228" y="25"/>
                      <a:pt x="228" y="25"/>
                    </a:cubicBezTo>
                    <a:cubicBezTo>
                      <a:pt x="237" y="16"/>
                      <a:pt x="245" y="10"/>
                      <a:pt x="258" y="6"/>
                    </a:cubicBezTo>
                    <a:cubicBezTo>
                      <a:pt x="269" y="31"/>
                      <a:pt x="301" y="6"/>
                      <a:pt x="320" y="4"/>
                    </a:cubicBezTo>
                    <a:cubicBezTo>
                      <a:pt x="334" y="3"/>
                      <a:pt x="349" y="3"/>
                      <a:pt x="363" y="2"/>
                    </a:cubicBezTo>
                    <a:cubicBezTo>
                      <a:pt x="369" y="3"/>
                      <a:pt x="376" y="5"/>
                      <a:pt x="382" y="4"/>
                    </a:cubicBezTo>
                    <a:cubicBezTo>
                      <a:pt x="387" y="4"/>
                      <a:pt x="398" y="0"/>
                      <a:pt x="398" y="0"/>
                    </a:cubicBezTo>
                    <a:cubicBezTo>
                      <a:pt x="415" y="8"/>
                      <a:pt x="406" y="16"/>
                      <a:pt x="400" y="30"/>
                    </a:cubicBezTo>
                    <a:cubicBezTo>
                      <a:pt x="398" y="34"/>
                      <a:pt x="384" y="34"/>
                      <a:pt x="384" y="34"/>
                    </a:cubicBezTo>
                    <a:cubicBezTo>
                      <a:pt x="379" y="47"/>
                      <a:pt x="398" y="51"/>
                      <a:pt x="411" y="55"/>
                    </a:cubicBezTo>
                    <a:cubicBezTo>
                      <a:pt x="419" y="72"/>
                      <a:pt x="421" y="79"/>
                      <a:pt x="443" y="84"/>
                    </a:cubicBezTo>
                    <a:cubicBezTo>
                      <a:pt x="461" y="71"/>
                      <a:pt x="435" y="65"/>
                      <a:pt x="468" y="57"/>
                    </a:cubicBezTo>
                    <a:cubicBezTo>
                      <a:pt x="482" y="61"/>
                      <a:pt x="485" y="70"/>
                      <a:pt x="497" y="74"/>
                    </a:cubicBezTo>
                    <a:cubicBezTo>
                      <a:pt x="505" y="76"/>
                      <a:pt x="513" y="78"/>
                      <a:pt x="521" y="80"/>
                    </a:cubicBezTo>
                    <a:cubicBezTo>
                      <a:pt x="524" y="81"/>
                      <a:pt x="529" y="82"/>
                      <a:pt x="529" y="82"/>
                    </a:cubicBezTo>
                    <a:cubicBezTo>
                      <a:pt x="547" y="78"/>
                      <a:pt x="547" y="76"/>
                      <a:pt x="562" y="84"/>
                    </a:cubicBezTo>
                    <a:cubicBezTo>
                      <a:pt x="566" y="95"/>
                      <a:pt x="565" y="86"/>
                      <a:pt x="559" y="97"/>
                    </a:cubicBezTo>
                    <a:cubicBezTo>
                      <a:pt x="557" y="101"/>
                      <a:pt x="554" y="110"/>
                      <a:pt x="554" y="110"/>
                    </a:cubicBezTo>
                    <a:cubicBezTo>
                      <a:pt x="556" y="132"/>
                      <a:pt x="556" y="168"/>
                      <a:pt x="572" y="188"/>
                    </a:cubicBezTo>
                    <a:cubicBezTo>
                      <a:pt x="568" y="198"/>
                      <a:pt x="564" y="208"/>
                      <a:pt x="562" y="219"/>
                    </a:cubicBezTo>
                    <a:cubicBezTo>
                      <a:pt x="564" y="227"/>
                      <a:pt x="569" y="233"/>
                      <a:pt x="572" y="240"/>
                    </a:cubicBezTo>
                    <a:cubicBezTo>
                      <a:pt x="573" y="247"/>
                      <a:pt x="572" y="254"/>
                      <a:pt x="575" y="259"/>
                    </a:cubicBezTo>
                    <a:cubicBezTo>
                      <a:pt x="577" y="263"/>
                      <a:pt x="595" y="272"/>
                      <a:pt x="599" y="283"/>
                    </a:cubicBezTo>
                    <a:cubicBezTo>
                      <a:pt x="594" y="295"/>
                      <a:pt x="603" y="306"/>
                      <a:pt x="618" y="310"/>
                    </a:cubicBezTo>
                    <a:cubicBezTo>
                      <a:pt x="630" y="307"/>
                      <a:pt x="638" y="308"/>
                      <a:pt x="645" y="300"/>
                    </a:cubicBezTo>
                    <a:cubicBezTo>
                      <a:pt x="660" y="302"/>
                      <a:pt x="663" y="303"/>
                      <a:pt x="672" y="293"/>
                    </a:cubicBezTo>
                    <a:cubicBezTo>
                      <a:pt x="675" y="294"/>
                      <a:pt x="679" y="293"/>
                      <a:pt x="680" y="295"/>
                    </a:cubicBezTo>
                    <a:cubicBezTo>
                      <a:pt x="682" y="301"/>
                      <a:pt x="674" y="321"/>
                      <a:pt x="672" y="327"/>
                    </a:cubicBezTo>
                    <a:cubicBezTo>
                      <a:pt x="668" y="340"/>
                      <a:pt x="671" y="326"/>
                      <a:pt x="664" y="340"/>
                    </a:cubicBezTo>
                    <a:cubicBezTo>
                      <a:pt x="652" y="360"/>
                      <a:pt x="646" y="381"/>
                      <a:pt x="621" y="394"/>
                    </a:cubicBezTo>
                    <a:cubicBezTo>
                      <a:pt x="614" y="402"/>
                      <a:pt x="609" y="402"/>
                      <a:pt x="599" y="407"/>
                    </a:cubicBezTo>
                    <a:cubicBezTo>
                      <a:pt x="590" y="418"/>
                      <a:pt x="579" y="429"/>
                      <a:pt x="567" y="439"/>
                    </a:cubicBezTo>
                    <a:cubicBezTo>
                      <a:pt x="560" y="454"/>
                      <a:pt x="555" y="470"/>
                      <a:pt x="548" y="485"/>
                    </a:cubicBezTo>
                    <a:cubicBezTo>
                      <a:pt x="549" y="489"/>
                      <a:pt x="550" y="492"/>
                      <a:pt x="551" y="496"/>
                    </a:cubicBezTo>
                    <a:cubicBezTo>
                      <a:pt x="552" y="500"/>
                      <a:pt x="556" y="508"/>
                      <a:pt x="556" y="508"/>
                    </a:cubicBezTo>
                    <a:cubicBezTo>
                      <a:pt x="559" y="524"/>
                      <a:pt x="562" y="546"/>
                      <a:pt x="576" y="557"/>
                    </a:cubicBezTo>
                    <a:lnTo>
                      <a:pt x="435" y="556"/>
                    </a:lnTo>
                    <a:close/>
                  </a:path>
                </a:pathLst>
              </a:custGeom>
              <a:solidFill>
                <a:schemeClr val="folHlink"/>
              </a:solidFill>
              <a:ln w="9525">
                <a:noFill/>
                <a:round/>
                <a:headEnd/>
                <a:tailEnd/>
              </a:ln>
            </p:spPr>
            <p:txBody>
              <a:bodyPr/>
              <a:lstStyle/>
              <a:p>
                <a:endParaRPr lang="zh-CN" altLang="en-US"/>
              </a:p>
            </p:txBody>
          </p:sp>
          <p:sp>
            <p:nvSpPr>
              <p:cNvPr id="81" name="任意多边形 82996"/>
              <p:cNvSpPr>
                <a:spLocks noChangeArrowheads="1"/>
              </p:cNvSpPr>
              <p:nvPr userDrawn="1"/>
            </p:nvSpPr>
            <p:spPr bwMode="auto">
              <a:xfrm>
                <a:off x="727" y="495"/>
                <a:ext cx="382" cy="540"/>
              </a:xfrm>
              <a:custGeom>
                <a:avLst/>
                <a:gdLst>
                  <a:gd name="T0" fmla="*/ 798 w 257"/>
                  <a:gd name="T1" fmla="*/ 1307 h 347"/>
                  <a:gd name="T2" fmla="*/ 764 w 257"/>
                  <a:gd name="T3" fmla="*/ 1133 h 347"/>
                  <a:gd name="T4" fmla="*/ 713 w 257"/>
                  <a:gd name="T5" fmla="*/ 1085 h 347"/>
                  <a:gd name="T6" fmla="*/ 708 w 257"/>
                  <a:gd name="T7" fmla="*/ 1015 h 347"/>
                  <a:gd name="T8" fmla="*/ 687 w 257"/>
                  <a:gd name="T9" fmla="*/ 957 h 347"/>
                  <a:gd name="T10" fmla="*/ 687 w 257"/>
                  <a:gd name="T11" fmla="*/ 862 h 347"/>
                  <a:gd name="T12" fmla="*/ 681 w 257"/>
                  <a:gd name="T13" fmla="*/ 806 h 347"/>
                  <a:gd name="T14" fmla="*/ 749 w 257"/>
                  <a:gd name="T15" fmla="*/ 761 h 347"/>
                  <a:gd name="T16" fmla="*/ 844 w 257"/>
                  <a:gd name="T17" fmla="*/ 744 h 347"/>
                  <a:gd name="T18" fmla="*/ 844 w 257"/>
                  <a:gd name="T19" fmla="*/ 514 h 347"/>
                  <a:gd name="T20" fmla="*/ 177 w 257"/>
                  <a:gd name="T21" fmla="*/ 361 h 347"/>
                  <a:gd name="T22" fmla="*/ 106 w 257"/>
                  <a:gd name="T23" fmla="*/ 370 h 347"/>
                  <a:gd name="T24" fmla="*/ 54 w 257"/>
                  <a:gd name="T25" fmla="*/ 384 h 347"/>
                  <a:gd name="T26" fmla="*/ 0 w 257"/>
                  <a:gd name="T27" fmla="*/ 562 h 347"/>
                  <a:gd name="T28" fmla="*/ 305 w 257"/>
                  <a:gd name="T29" fmla="*/ 1303 h 347"/>
                  <a:gd name="T30" fmla="*/ 798 w 257"/>
                  <a:gd name="T31" fmla="*/ 1307 h 34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57" h="347">
                    <a:moveTo>
                      <a:pt x="243" y="347"/>
                    </a:moveTo>
                    <a:lnTo>
                      <a:pt x="233" y="301"/>
                    </a:lnTo>
                    <a:lnTo>
                      <a:pt x="217" y="288"/>
                    </a:lnTo>
                    <a:lnTo>
                      <a:pt x="215" y="269"/>
                    </a:lnTo>
                    <a:lnTo>
                      <a:pt x="209" y="254"/>
                    </a:lnTo>
                    <a:lnTo>
                      <a:pt x="209" y="229"/>
                    </a:lnTo>
                    <a:lnTo>
                      <a:pt x="207" y="214"/>
                    </a:lnTo>
                    <a:lnTo>
                      <a:pt x="228" y="202"/>
                    </a:lnTo>
                    <a:lnTo>
                      <a:pt x="257" y="197"/>
                    </a:lnTo>
                    <a:lnTo>
                      <a:pt x="257" y="136"/>
                    </a:lnTo>
                    <a:cubicBezTo>
                      <a:pt x="209" y="119"/>
                      <a:pt x="13" y="0"/>
                      <a:pt x="54" y="96"/>
                    </a:cubicBezTo>
                    <a:cubicBezTo>
                      <a:pt x="36" y="106"/>
                      <a:pt x="57" y="97"/>
                      <a:pt x="32" y="98"/>
                    </a:cubicBezTo>
                    <a:cubicBezTo>
                      <a:pt x="27" y="99"/>
                      <a:pt x="16" y="102"/>
                      <a:pt x="16" y="102"/>
                    </a:cubicBezTo>
                    <a:lnTo>
                      <a:pt x="0" y="149"/>
                    </a:lnTo>
                    <a:lnTo>
                      <a:pt x="93" y="346"/>
                    </a:lnTo>
                    <a:lnTo>
                      <a:pt x="243" y="347"/>
                    </a:lnTo>
                    <a:close/>
                  </a:path>
                </a:pathLst>
              </a:custGeom>
              <a:solidFill>
                <a:schemeClr val="folHlink"/>
              </a:solidFill>
              <a:ln w="9525">
                <a:noFill/>
                <a:round/>
                <a:headEnd/>
                <a:tailEnd/>
              </a:ln>
            </p:spPr>
            <p:txBody>
              <a:bodyPr/>
              <a:lstStyle/>
              <a:p>
                <a:endParaRPr lang="zh-CN" altLang="en-US"/>
              </a:p>
            </p:txBody>
          </p:sp>
          <p:sp>
            <p:nvSpPr>
              <p:cNvPr id="82" name="任意多边形 82997"/>
              <p:cNvSpPr>
                <a:spLocks noChangeArrowheads="1"/>
              </p:cNvSpPr>
              <p:nvPr userDrawn="1"/>
            </p:nvSpPr>
            <p:spPr bwMode="auto">
              <a:xfrm>
                <a:off x="1400" y="896"/>
                <a:ext cx="16" cy="29"/>
              </a:xfrm>
              <a:custGeom>
                <a:avLst/>
                <a:gdLst>
                  <a:gd name="T0" fmla="*/ 4 w 19"/>
                  <a:gd name="T1" fmla="*/ 13 h 37"/>
                  <a:gd name="T2" fmla="*/ 11 w 19"/>
                  <a:gd name="T3" fmla="*/ 10 h 37"/>
                  <a:gd name="T4" fmla="*/ 4 w 19"/>
                  <a:gd name="T5" fmla="*/ 13 h 37"/>
                  <a:gd name="T6" fmla="*/ 0 60000 65536"/>
                  <a:gd name="T7" fmla="*/ 0 60000 65536"/>
                  <a:gd name="T8" fmla="*/ 0 60000 65536"/>
                </a:gdLst>
                <a:ahLst/>
                <a:cxnLst>
                  <a:cxn ang="T6">
                    <a:pos x="T0" y="T1"/>
                  </a:cxn>
                  <a:cxn ang="T7">
                    <a:pos x="T2" y="T3"/>
                  </a:cxn>
                  <a:cxn ang="T8">
                    <a:pos x="T4" y="T5"/>
                  </a:cxn>
                </a:cxnLst>
                <a:rect l="0" t="0" r="r" b="b"/>
                <a:pathLst>
                  <a:path w="19" h="37">
                    <a:moveTo>
                      <a:pt x="7" y="25"/>
                    </a:moveTo>
                    <a:cubicBezTo>
                      <a:pt x="0" y="4"/>
                      <a:pt x="12" y="0"/>
                      <a:pt x="19" y="21"/>
                    </a:cubicBezTo>
                    <a:cubicBezTo>
                      <a:pt x="14" y="37"/>
                      <a:pt x="18" y="36"/>
                      <a:pt x="7" y="25"/>
                    </a:cubicBezTo>
                    <a:close/>
                  </a:path>
                </a:pathLst>
              </a:custGeom>
              <a:solidFill>
                <a:schemeClr val="folHlink"/>
              </a:solidFill>
              <a:ln w="9525">
                <a:noFill/>
                <a:round/>
                <a:headEnd/>
                <a:tailEnd/>
              </a:ln>
            </p:spPr>
            <p:txBody>
              <a:bodyPr/>
              <a:lstStyle/>
              <a:p>
                <a:endParaRPr lang="zh-CN" altLang="en-US"/>
              </a:p>
            </p:txBody>
          </p:sp>
          <p:sp>
            <p:nvSpPr>
              <p:cNvPr id="83" name="任意多边形 82998"/>
              <p:cNvSpPr>
                <a:spLocks noChangeArrowheads="1"/>
              </p:cNvSpPr>
              <p:nvPr userDrawn="1"/>
            </p:nvSpPr>
            <p:spPr bwMode="auto">
              <a:xfrm>
                <a:off x="1379" y="617"/>
                <a:ext cx="21" cy="17"/>
              </a:xfrm>
              <a:custGeom>
                <a:avLst/>
                <a:gdLst>
                  <a:gd name="T0" fmla="*/ 11 w 22"/>
                  <a:gd name="T1" fmla="*/ 8 h 20"/>
                  <a:gd name="T2" fmla="*/ 13 w 22"/>
                  <a:gd name="T3" fmla="*/ 0 h 20"/>
                  <a:gd name="T4" fmla="*/ 17 w 22"/>
                  <a:gd name="T5" fmla="*/ 8 h 20"/>
                  <a:gd name="T6" fmla="*/ 8 w 22"/>
                  <a:gd name="T7" fmla="*/ 12 h 20"/>
                  <a:gd name="T8" fmla="*/ 11 w 22"/>
                  <a:gd name="T9" fmla="*/ 8 h 2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 h="20">
                    <a:moveTo>
                      <a:pt x="12" y="12"/>
                    </a:moveTo>
                    <a:cubicBezTo>
                      <a:pt x="13" y="8"/>
                      <a:pt x="12" y="0"/>
                      <a:pt x="16" y="0"/>
                    </a:cubicBezTo>
                    <a:cubicBezTo>
                      <a:pt x="20" y="0"/>
                      <a:pt x="22" y="8"/>
                      <a:pt x="20" y="12"/>
                    </a:cubicBezTo>
                    <a:cubicBezTo>
                      <a:pt x="18" y="16"/>
                      <a:pt x="12" y="17"/>
                      <a:pt x="8" y="20"/>
                    </a:cubicBezTo>
                    <a:cubicBezTo>
                      <a:pt x="3" y="5"/>
                      <a:pt x="0" y="6"/>
                      <a:pt x="12" y="12"/>
                    </a:cubicBezTo>
                    <a:close/>
                  </a:path>
                </a:pathLst>
              </a:custGeom>
              <a:solidFill>
                <a:schemeClr val="folHlink"/>
              </a:solidFill>
              <a:ln w="9525">
                <a:noFill/>
                <a:round/>
                <a:headEnd/>
                <a:tailEnd/>
              </a:ln>
            </p:spPr>
            <p:txBody>
              <a:bodyPr/>
              <a:lstStyle/>
              <a:p>
                <a:endParaRPr lang="zh-CN" altLang="en-US"/>
              </a:p>
            </p:txBody>
          </p:sp>
          <p:sp>
            <p:nvSpPr>
              <p:cNvPr id="84" name="任意多边形 82999"/>
              <p:cNvSpPr>
                <a:spLocks noChangeArrowheads="1"/>
              </p:cNvSpPr>
              <p:nvPr userDrawn="1"/>
            </p:nvSpPr>
            <p:spPr bwMode="auto">
              <a:xfrm>
                <a:off x="453" y="275"/>
                <a:ext cx="58" cy="24"/>
              </a:xfrm>
              <a:custGeom>
                <a:avLst/>
                <a:gdLst>
                  <a:gd name="T0" fmla="*/ 24 w 57"/>
                  <a:gd name="T1" fmla="*/ 9 h 30"/>
                  <a:gd name="T2" fmla="*/ 35 w 57"/>
                  <a:gd name="T3" fmla="*/ 3 h 30"/>
                  <a:gd name="T4" fmla="*/ 39 w 57"/>
                  <a:gd name="T5" fmla="*/ 15 h 30"/>
                  <a:gd name="T6" fmla="*/ 24 w 57"/>
                  <a:gd name="T7" fmla="*/ 9 h 3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7" h="30">
                    <a:moveTo>
                      <a:pt x="24" y="18"/>
                    </a:moveTo>
                    <a:cubicBezTo>
                      <a:pt x="0" y="10"/>
                      <a:pt x="9" y="0"/>
                      <a:pt x="32" y="6"/>
                    </a:cubicBezTo>
                    <a:cubicBezTo>
                      <a:pt x="46" y="15"/>
                      <a:pt x="57" y="23"/>
                      <a:pt x="36" y="30"/>
                    </a:cubicBezTo>
                    <a:cubicBezTo>
                      <a:pt x="21" y="25"/>
                      <a:pt x="24" y="30"/>
                      <a:pt x="24" y="18"/>
                    </a:cubicBezTo>
                    <a:close/>
                  </a:path>
                </a:pathLst>
              </a:custGeom>
              <a:solidFill>
                <a:schemeClr val="folHlink"/>
              </a:solidFill>
              <a:ln w="9525">
                <a:noFill/>
                <a:round/>
                <a:headEnd/>
                <a:tailEnd/>
              </a:ln>
            </p:spPr>
            <p:txBody>
              <a:bodyPr/>
              <a:lstStyle/>
              <a:p>
                <a:endParaRPr lang="zh-CN" altLang="en-US"/>
              </a:p>
            </p:txBody>
          </p:sp>
          <p:sp>
            <p:nvSpPr>
              <p:cNvPr id="85" name="任意多边形 83000"/>
              <p:cNvSpPr>
                <a:spLocks noChangeArrowheads="1"/>
              </p:cNvSpPr>
              <p:nvPr userDrawn="1"/>
            </p:nvSpPr>
            <p:spPr bwMode="auto">
              <a:xfrm>
                <a:off x="1161" y="50"/>
                <a:ext cx="691" cy="569"/>
              </a:xfrm>
              <a:custGeom>
                <a:avLst/>
                <a:gdLst>
                  <a:gd name="T0" fmla="*/ 470 w 693"/>
                  <a:gd name="T1" fmla="*/ 253 h 696"/>
                  <a:gd name="T2" fmla="*/ 390 w 693"/>
                  <a:gd name="T3" fmla="*/ 247 h 696"/>
                  <a:gd name="T4" fmla="*/ 322 w 693"/>
                  <a:gd name="T5" fmla="*/ 226 h 696"/>
                  <a:gd name="T6" fmla="*/ 262 w 693"/>
                  <a:gd name="T7" fmla="*/ 218 h 696"/>
                  <a:gd name="T8" fmla="*/ 234 w 693"/>
                  <a:gd name="T9" fmla="*/ 227 h 696"/>
                  <a:gd name="T10" fmla="*/ 258 w 693"/>
                  <a:gd name="T11" fmla="*/ 234 h 696"/>
                  <a:gd name="T12" fmla="*/ 290 w 693"/>
                  <a:gd name="T13" fmla="*/ 256 h 696"/>
                  <a:gd name="T14" fmla="*/ 318 w 693"/>
                  <a:gd name="T15" fmla="*/ 260 h 696"/>
                  <a:gd name="T16" fmla="*/ 330 w 693"/>
                  <a:gd name="T17" fmla="*/ 293 h 696"/>
                  <a:gd name="T18" fmla="*/ 310 w 693"/>
                  <a:gd name="T19" fmla="*/ 302 h 696"/>
                  <a:gd name="T20" fmla="*/ 258 w 693"/>
                  <a:gd name="T21" fmla="*/ 337 h 696"/>
                  <a:gd name="T22" fmla="*/ 222 w 693"/>
                  <a:gd name="T23" fmla="*/ 343 h 696"/>
                  <a:gd name="T24" fmla="*/ 97 w 693"/>
                  <a:gd name="T25" fmla="*/ 380 h 696"/>
                  <a:gd name="T26" fmla="*/ 77 w 693"/>
                  <a:gd name="T27" fmla="*/ 337 h 696"/>
                  <a:gd name="T28" fmla="*/ 45 w 693"/>
                  <a:gd name="T29" fmla="*/ 286 h 696"/>
                  <a:gd name="T30" fmla="*/ 33 w 693"/>
                  <a:gd name="T31" fmla="*/ 244 h 696"/>
                  <a:gd name="T32" fmla="*/ 53 w 693"/>
                  <a:gd name="T33" fmla="*/ 188 h 696"/>
                  <a:gd name="T34" fmla="*/ 17 w 693"/>
                  <a:gd name="T35" fmla="*/ 214 h 696"/>
                  <a:gd name="T36" fmla="*/ 81 w 693"/>
                  <a:gd name="T37" fmla="*/ 153 h 696"/>
                  <a:gd name="T38" fmla="*/ 113 w 693"/>
                  <a:gd name="T39" fmla="*/ 112 h 696"/>
                  <a:gd name="T40" fmla="*/ 37 w 693"/>
                  <a:gd name="T41" fmla="*/ 112 h 696"/>
                  <a:gd name="T42" fmla="*/ 1 w 693"/>
                  <a:gd name="T43" fmla="*/ 107 h 696"/>
                  <a:gd name="T44" fmla="*/ 25 w 693"/>
                  <a:gd name="T45" fmla="*/ 76 h 696"/>
                  <a:gd name="T46" fmla="*/ 97 w 693"/>
                  <a:gd name="T47" fmla="*/ 61 h 696"/>
                  <a:gd name="T48" fmla="*/ 218 w 693"/>
                  <a:gd name="T49" fmla="*/ 68 h 696"/>
                  <a:gd name="T50" fmla="*/ 226 w 693"/>
                  <a:gd name="T51" fmla="*/ 35 h 696"/>
                  <a:gd name="T52" fmla="*/ 258 w 693"/>
                  <a:gd name="T53" fmla="*/ 0 h 696"/>
                  <a:gd name="T54" fmla="*/ 354 w 693"/>
                  <a:gd name="T55" fmla="*/ 24 h 696"/>
                  <a:gd name="T56" fmla="*/ 326 w 693"/>
                  <a:gd name="T57" fmla="*/ 48 h 696"/>
                  <a:gd name="T58" fmla="*/ 298 w 693"/>
                  <a:gd name="T59" fmla="*/ 96 h 696"/>
                  <a:gd name="T60" fmla="*/ 358 w 693"/>
                  <a:gd name="T61" fmla="*/ 105 h 696"/>
                  <a:gd name="T62" fmla="*/ 370 w 693"/>
                  <a:gd name="T63" fmla="*/ 74 h 696"/>
                  <a:gd name="T64" fmla="*/ 414 w 693"/>
                  <a:gd name="T65" fmla="*/ 50 h 696"/>
                  <a:gd name="T66" fmla="*/ 494 w 693"/>
                  <a:gd name="T67" fmla="*/ 48 h 696"/>
                  <a:gd name="T68" fmla="*/ 523 w 693"/>
                  <a:gd name="T69" fmla="*/ 29 h 696"/>
                  <a:gd name="T70" fmla="*/ 535 w 693"/>
                  <a:gd name="T71" fmla="*/ 251 h 69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693" h="696">
                    <a:moveTo>
                      <a:pt x="541" y="460"/>
                    </a:moveTo>
                    <a:lnTo>
                      <a:pt x="473" y="464"/>
                    </a:lnTo>
                    <a:lnTo>
                      <a:pt x="441" y="452"/>
                    </a:lnTo>
                    <a:lnTo>
                      <a:pt x="393" y="452"/>
                    </a:lnTo>
                    <a:cubicBezTo>
                      <a:pt x="365" y="448"/>
                      <a:pt x="360" y="444"/>
                      <a:pt x="337" y="436"/>
                    </a:cubicBezTo>
                    <a:cubicBezTo>
                      <a:pt x="336" y="432"/>
                      <a:pt x="330" y="413"/>
                      <a:pt x="325" y="412"/>
                    </a:cubicBezTo>
                    <a:cubicBezTo>
                      <a:pt x="317" y="411"/>
                      <a:pt x="301" y="420"/>
                      <a:pt x="301" y="420"/>
                    </a:cubicBezTo>
                    <a:cubicBezTo>
                      <a:pt x="289" y="412"/>
                      <a:pt x="277" y="408"/>
                      <a:pt x="265" y="400"/>
                    </a:cubicBezTo>
                    <a:cubicBezTo>
                      <a:pt x="252" y="380"/>
                      <a:pt x="256" y="356"/>
                      <a:pt x="233" y="348"/>
                    </a:cubicBezTo>
                    <a:cubicBezTo>
                      <a:pt x="217" y="372"/>
                      <a:pt x="221" y="392"/>
                      <a:pt x="237" y="416"/>
                    </a:cubicBezTo>
                    <a:cubicBezTo>
                      <a:pt x="234" y="428"/>
                      <a:pt x="228" y="445"/>
                      <a:pt x="237" y="444"/>
                    </a:cubicBezTo>
                    <a:cubicBezTo>
                      <a:pt x="247" y="443"/>
                      <a:pt x="261" y="428"/>
                      <a:pt x="261" y="428"/>
                    </a:cubicBezTo>
                    <a:cubicBezTo>
                      <a:pt x="258" y="450"/>
                      <a:pt x="243" y="475"/>
                      <a:pt x="269" y="484"/>
                    </a:cubicBezTo>
                    <a:cubicBezTo>
                      <a:pt x="277" y="479"/>
                      <a:pt x="288" y="476"/>
                      <a:pt x="293" y="468"/>
                    </a:cubicBezTo>
                    <a:cubicBezTo>
                      <a:pt x="302" y="454"/>
                      <a:pt x="303" y="446"/>
                      <a:pt x="317" y="436"/>
                    </a:cubicBezTo>
                    <a:cubicBezTo>
                      <a:pt x="315" y="448"/>
                      <a:pt x="306" y="467"/>
                      <a:pt x="321" y="476"/>
                    </a:cubicBezTo>
                    <a:cubicBezTo>
                      <a:pt x="328" y="480"/>
                      <a:pt x="345" y="484"/>
                      <a:pt x="345" y="484"/>
                    </a:cubicBezTo>
                    <a:cubicBezTo>
                      <a:pt x="382" y="472"/>
                      <a:pt x="347" y="527"/>
                      <a:pt x="333" y="536"/>
                    </a:cubicBezTo>
                    <a:cubicBezTo>
                      <a:pt x="330" y="540"/>
                      <a:pt x="329" y="545"/>
                      <a:pt x="325" y="548"/>
                    </a:cubicBezTo>
                    <a:cubicBezTo>
                      <a:pt x="322" y="551"/>
                      <a:pt x="316" y="549"/>
                      <a:pt x="313" y="552"/>
                    </a:cubicBezTo>
                    <a:cubicBezTo>
                      <a:pt x="300" y="565"/>
                      <a:pt x="320" y="575"/>
                      <a:pt x="293" y="584"/>
                    </a:cubicBezTo>
                    <a:cubicBezTo>
                      <a:pt x="286" y="595"/>
                      <a:pt x="272" y="610"/>
                      <a:pt x="261" y="616"/>
                    </a:cubicBezTo>
                    <a:cubicBezTo>
                      <a:pt x="254" y="620"/>
                      <a:pt x="245" y="621"/>
                      <a:pt x="237" y="624"/>
                    </a:cubicBezTo>
                    <a:cubicBezTo>
                      <a:pt x="233" y="625"/>
                      <a:pt x="225" y="628"/>
                      <a:pt x="225" y="628"/>
                    </a:cubicBezTo>
                    <a:cubicBezTo>
                      <a:pt x="215" y="659"/>
                      <a:pt x="212" y="652"/>
                      <a:pt x="173" y="656"/>
                    </a:cubicBezTo>
                    <a:cubicBezTo>
                      <a:pt x="140" y="667"/>
                      <a:pt x="132" y="687"/>
                      <a:pt x="97" y="696"/>
                    </a:cubicBezTo>
                    <a:cubicBezTo>
                      <a:pt x="77" y="691"/>
                      <a:pt x="75" y="687"/>
                      <a:pt x="81" y="668"/>
                    </a:cubicBezTo>
                    <a:cubicBezTo>
                      <a:pt x="77" y="646"/>
                      <a:pt x="72" y="639"/>
                      <a:pt x="77" y="616"/>
                    </a:cubicBezTo>
                    <a:cubicBezTo>
                      <a:pt x="73" y="598"/>
                      <a:pt x="71" y="587"/>
                      <a:pt x="61" y="572"/>
                    </a:cubicBezTo>
                    <a:cubicBezTo>
                      <a:pt x="58" y="551"/>
                      <a:pt x="51" y="543"/>
                      <a:pt x="45" y="524"/>
                    </a:cubicBezTo>
                    <a:cubicBezTo>
                      <a:pt x="52" y="502"/>
                      <a:pt x="58" y="496"/>
                      <a:pt x="49" y="472"/>
                    </a:cubicBezTo>
                    <a:cubicBezTo>
                      <a:pt x="46" y="463"/>
                      <a:pt x="33" y="448"/>
                      <a:pt x="33" y="448"/>
                    </a:cubicBezTo>
                    <a:cubicBezTo>
                      <a:pt x="42" y="422"/>
                      <a:pt x="42" y="408"/>
                      <a:pt x="33" y="380"/>
                    </a:cubicBezTo>
                    <a:cubicBezTo>
                      <a:pt x="49" y="369"/>
                      <a:pt x="48" y="362"/>
                      <a:pt x="53" y="344"/>
                    </a:cubicBezTo>
                    <a:cubicBezTo>
                      <a:pt x="47" y="327"/>
                      <a:pt x="49" y="308"/>
                      <a:pt x="33" y="332"/>
                    </a:cubicBezTo>
                    <a:cubicBezTo>
                      <a:pt x="40" y="353"/>
                      <a:pt x="29" y="374"/>
                      <a:pt x="17" y="392"/>
                    </a:cubicBezTo>
                    <a:cubicBezTo>
                      <a:pt x="6" y="360"/>
                      <a:pt x="10" y="340"/>
                      <a:pt x="13" y="304"/>
                    </a:cubicBezTo>
                    <a:cubicBezTo>
                      <a:pt x="44" y="314"/>
                      <a:pt x="54" y="289"/>
                      <a:pt x="81" y="280"/>
                    </a:cubicBezTo>
                    <a:cubicBezTo>
                      <a:pt x="94" y="261"/>
                      <a:pt x="85" y="242"/>
                      <a:pt x="105" y="228"/>
                    </a:cubicBezTo>
                    <a:cubicBezTo>
                      <a:pt x="108" y="220"/>
                      <a:pt x="110" y="212"/>
                      <a:pt x="113" y="204"/>
                    </a:cubicBezTo>
                    <a:cubicBezTo>
                      <a:pt x="116" y="196"/>
                      <a:pt x="89" y="196"/>
                      <a:pt x="89" y="196"/>
                    </a:cubicBezTo>
                    <a:cubicBezTo>
                      <a:pt x="81" y="221"/>
                      <a:pt x="58" y="211"/>
                      <a:pt x="37" y="204"/>
                    </a:cubicBezTo>
                    <a:cubicBezTo>
                      <a:pt x="33" y="207"/>
                      <a:pt x="30" y="213"/>
                      <a:pt x="25" y="212"/>
                    </a:cubicBezTo>
                    <a:cubicBezTo>
                      <a:pt x="16" y="210"/>
                      <a:pt x="1" y="196"/>
                      <a:pt x="1" y="196"/>
                    </a:cubicBezTo>
                    <a:cubicBezTo>
                      <a:pt x="4" y="186"/>
                      <a:pt x="4" y="174"/>
                      <a:pt x="9" y="164"/>
                    </a:cubicBezTo>
                    <a:cubicBezTo>
                      <a:pt x="13" y="155"/>
                      <a:pt x="25" y="140"/>
                      <a:pt x="25" y="140"/>
                    </a:cubicBezTo>
                    <a:cubicBezTo>
                      <a:pt x="0" y="132"/>
                      <a:pt x="25" y="128"/>
                      <a:pt x="37" y="124"/>
                    </a:cubicBezTo>
                    <a:cubicBezTo>
                      <a:pt x="58" y="131"/>
                      <a:pt x="75" y="116"/>
                      <a:pt x="97" y="112"/>
                    </a:cubicBezTo>
                    <a:cubicBezTo>
                      <a:pt x="135" y="87"/>
                      <a:pt x="159" y="122"/>
                      <a:pt x="197" y="132"/>
                    </a:cubicBezTo>
                    <a:cubicBezTo>
                      <a:pt x="205" y="129"/>
                      <a:pt x="213" y="127"/>
                      <a:pt x="221" y="124"/>
                    </a:cubicBezTo>
                    <a:cubicBezTo>
                      <a:pt x="225" y="123"/>
                      <a:pt x="226" y="147"/>
                      <a:pt x="233" y="120"/>
                    </a:cubicBezTo>
                    <a:lnTo>
                      <a:pt x="229" y="64"/>
                    </a:lnTo>
                    <a:lnTo>
                      <a:pt x="209" y="40"/>
                    </a:lnTo>
                    <a:cubicBezTo>
                      <a:pt x="243" y="21"/>
                      <a:pt x="240" y="21"/>
                      <a:pt x="261" y="0"/>
                    </a:cubicBezTo>
                    <a:cubicBezTo>
                      <a:pt x="297" y="16"/>
                      <a:pt x="333" y="32"/>
                      <a:pt x="369" y="48"/>
                    </a:cubicBezTo>
                    <a:cubicBezTo>
                      <a:pt x="373" y="50"/>
                      <a:pt x="361" y="44"/>
                      <a:pt x="357" y="44"/>
                    </a:cubicBezTo>
                    <a:cubicBezTo>
                      <a:pt x="349" y="45"/>
                      <a:pt x="333" y="52"/>
                      <a:pt x="333" y="52"/>
                    </a:cubicBezTo>
                    <a:cubicBezTo>
                      <a:pt x="322" y="68"/>
                      <a:pt x="318" y="71"/>
                      <a:pt x="329" y="88"/>
                    </a:cubicBezTo>
                    <a:cubicBezTo>
                      <a:pt x="308" y="119"/>
                      <a:pt x="323" y="118"/>
                      <a:pt x="333" y="148"/>
                    </a:cubicBezTo>
                    <a:cubicBezTo>
                      <a:pt x="320" y="157"/>
                      <a:pt x="314" y="167"/>
                      <a:pt x="301" y="176"/>
                    </a:cubicBezTo>
                    <a:cubicBezTo>
                      <a:pt x="306" y="213"/>
                      <a:pt x="303" y="213"/>
                      <a:pt x="337" y="220"/>
                    </a:cubicBezTo>
                    <a:cubicBezTo>
                      <a:pt x="358" y="216"/>
                      <a:pt x="368" y="214"/>
                      <a:pt x="361" y="192"/>
                    </a:cubicBezTo>
                    <a:cubicBezTo>
                      <a:pt x="362" y="177"/>
                      <a:pt x="362" y="162"/>
                      <a:pt x="365" y="148"/>
                    </a:cubicBezTo>
                    <a:cubicBezTo>
                      <a:pt x="366" y="143"/>
                      <a:pt x="369" y="133"/>
                      <a:pt x="373" y="136"/>
                    </a:cubicBezTo>
                    <a:cubicBezTo>
                      <a:pt x="379" y="140"/>
                      <a:pt x="376" y="149"/>
                      <a:pt x="377" y="156"/>
                    </a:cubicBezTo>
                    <a:cubicBezTo>
                      <a:pt x="404" y="147"/>
                      <a:pt x="409" y="116"/>
                      <a:pt x="417" y="92"/>
                    </a:cubicBezTo>
                    <a:cubicBezTo>
                      <a:pt x="422" y="76"/>
                      <a:pt x="453" y="74"/>
                      <a:pt x="465" y="72"/>
                    </a:cubicBezTo>
                    <a:cubicBezTo>
                      <a:pt x="472" y="92"/>
                      <a:pt x="477" y="93"/>
                      <a:pt x="497" y="88"/>
                    </a:cubicBezTo>
                    <a:cubicBezTo>
                      <a:pt x="512" y="78"/>
                      <a:pt x="515" y="74"/>
                      <a:pt x="509" y="56"/>
                    </a:cubicBezTo>
                    <a:cubicBezTo>
                      <a:pt x="523" y="46"/>
                      <a:pt x="517" y="46"/>
                      <a:pt x="529" y="52"/>
                    </a:cubicBezTo>
                    <a:lnTo>
                      <a:pt x="693" y="72"/>
                    </a:lnTo>
                    <a:lnTo>
                      <a:pt x="541" y="460"/>
                    </a:lnTo>
                    <a:close/>
                  </a:path>
                </a:pathLst>
              </a:custGeom>
              <a:solidFill>
                <a:schemeClr val="folHlink"/>
              </a:solidFill>
              <a:ln w="9525">
                <a:noFill/>
                <a:round/>
                <a:headEnd/>
                <a:tailEnd/>
              </a:ln>
            </p:spPr>
            <p:txBody>
              <a:bodyPr/>
              <a:lstStyle/>
              <a:p>
                <a:endParaRPr lang="zh-CN" altLang="en-US"/>
              </a:p>
            </p:txBody>
          </p:sp>
          <p:sp>
            <p:nvSpPr>
              <p:cNvPr id="86" name="任意多边形 83001"/>
              <p:cNvSpPr>
                <a:spLocks noChangeArrowheads="1"/>
              </p:cNvSpPr>
              <p:nvPr userDrawn="1"/>
            </p:nvSpPr>
            <p:spPr bwMode="auto">
              <a:xfrm>
                <a:off x="689" y="6"/>
                <a:ext cx="1386" cy="232"/>
              </a:xfrm>
              <a:custGeom>
                <a:avLst/>
                <a:gdLst>
                  <a:gd name="T0" fmla="*/ 2721 w 931"/>
                  <a:gd name="T1" fmla="*/ 0 h 149"/>
                  <a:gd name="T2" fmla="*/ 472 w 931"/>
                  <a:gd name="T3" fmla="*/ 109 h 149"/>
                  <a:gd name="T4" fmla="*/ 299 w 931"/>
                  <a:gd name="T5" fmla="*/ 157 h 149"/>
                  <a:gd name="T6" fmla="*/ 204 w 931"/>
                  <a:gd name="T7" fmla="*/ 157 h 149"/>
                  <a:gd name="T8" fmla="*/ 73 w 931"/>
                  <a:gd name="T9" fmla="*/ 291 h 149"/>
                  <a:gd name="T10" fmla="*/ 0 w 931"/>
                  <a:gd name="T11" fmla="*/ 395 h 149"/>
                  <a:gd name="T12" fmla="*/ 195 w 931"/>
                  <a:gd name="T13" fmla="*/ 434 h 149"/>
                  <a:gd name="T14" fmla="*/ 319 w 931"/>
                  <a:gd name="T15" fmla="*/ 361 h 149"/>
                  <a:gd name="T16" fmla="*/ 357 w 931"/>
                  <a:gd name="T17" fmla="*/ 318 h 149"/>
                  <a:gd name="T18" fmla="*/ 552 w 931"/>
                  <a:gd name="T19" fmla="*/ 196 h 149"/>
                  <a:gd name="T20" fmla="*/ 709 w 931"/>
                  <a:gd name="T21" fmla="*/ 174 h 149"/>
                  <a:gd name="T22" fmla="*/ 783 w 931"/>
                  <a:gd name="T23" fmla="*/ 353 h 149"/>
                  <a:gd name="T24" fmla="*/ 621 w 931"/>
                  <a:gd name="T25" fmla="*/ 413 h 149"/>
                  <a:gd name="T26" fmla="*/ 762 w 931"/>
                  <a:gd name="T27" fmla="*/ 427 h 149"/>
                  <a:gd name="T28" fmla="*/ 825 w 931"/>
                  <a:gd name="T29" fmla="*/ 339 h 149"/>
                  <a:gd name="T30" fmla="*/ 878 w 931"/>
                  <a:gd name="T31" fmla="*/ 347 h 149"/>
                  <a:gd name="T32" fmla="*/ 835 w 931"/>
                  <a:gd name="T33" fmla="*/ 204 h 149"/>
                  <a:gd name="T34" fmla="*/ 878 w 931"/>
                  <a:gd name="T35" fmla="*/ 167 h 149"/>
                  <a:gd name="T36" fmla="*/ 913 w 931"/>
                  <a:gd name="T37" fmla="*/ 332 h 149"/>
                  <a:gd name="T38" fmla="*/ 878 w 931"/>
                  <a:gd name="T39" fmla="*/ 427 h 149"/>
                  <a:gd name="T40" fmla="*/ 978 w 931"/>
                  <a:gd name="T41" fmla="*/ 490 h 149"/>
                  <a:gd name="T42" fmla="*/ 986 w 931"/>
                  <a:gd name="T43" fmla="*/ 347 h 149"/>
                  <a:gd name="T44" fmla="*/ 1093 w 931"/>
                  <a:gd name="T45" fmla="*/ 388 h 149"/>
                  <a:gd name="T46" fmla="*/ 1261 w 931"/>
                  <a:gd name="T47" fmla="*/ 277 h 149"/>
                  <a:gd name="T48" fmla="*/ 1350 w 931"/>
                  <a:gd name="T49" fmla="*/ 188 h 149"/>
                  <a:gd name="T50" fmla="*/ 1450 w 931"/>
                  <a:gd name="T51" fmla="*/ 210 h 149"/>
                  <a:gd name="T52" fmla="*/ 1501 w 931"/>
                  <a:gd name="T53" fmla="*/ 188 h 149"/>
                  <a:gd name="T54" fmla="*/ 1423 w 931"/>
                  <a:gd name="T55" fmla="*/ 167 h 149"/>
                  <a:gd name="T56" fmla="*/ 1565 w 931"/>
                  <a:gd name="T57" fmla="*/ 131 h 149"/>
                  <a:gd name="T58" fmla="*/ 1795 w 931"/>
                  <a:gd name="T59" fmla="*/ 204 h 149"/>
                  <a:gd name="T60" fmla="*/ 1917 w 931"/>
                  <a:gd name="T61" fmla="*/ 157 h 149"/>
                  <a:gd name="T62" fmla="*/ 1926 w 931"/>
                  <a:gd name="T63" fmla="*/ 238 h 149"/>
                  <a:gd name="T64" fmla="*/ 1874 w 931"/>
                  <a:gd name="T65" fmla="*/ 380 h 149"/>
                  <a:gd name="T66" fmla="*/ 2017 w 931"/>
                  <a:gd name="T67" fmla="*/ 332 h 149"/>
                  <a:gd name="T68" fmla="*/ 2059 w 931"/>
                  <a:gd name="T69" fmla="*/ 304 h 149"/>
                  <a:gd name="T70" fmla="*/ 2139 w 931"/>
                  <a:gd name="T71" fmla="*/ 230 h 149"/>
                  <a:gd name="T72" fmla="*/ 2620 w 931"/>
                  <a:gd name="T73" fmla="*/ 318 h 149"/>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931" h="149">
                    <a:moveTo>
                      <a:pt x="794" y="84"/>
                    </a:moveTo>
                    <a:cubicBezTo>
                      <a:pt x="813" y="72"/>
                      <a:pt x="931" y="14"/>
                      <a:pt x="825" y="0"/>
                    </a:cubicBezTo>
                    <a:lnTo>
                      <a:pt x="159" y="0"/>
                    </a:lnTo>
                    <a:cubicBezTo>
                      <a:pt x="149" y="12"/>
                      <a:pt x="162" y="18"/>
                      <a:pt x="143" y="29"/>
                    </a:cubicBezTo>
                    <a:cubicBezTo>
                      <a:pt x="130" y="44"/>
                      <a:pt x="133" y="39"/>
                      <a:pt x="116" y="48"/>
                    </a:cubicBezTo>
                    <a:cubicBezTo>
                      <a:pt x="108" y="46"/>
                      <a:pt x="100" y="44"/>
                      <a:pt x="91" y="42"/>
                    </a:cubicBezTo>
                    <a:cubicBezTo>
                      <a:pt x="89" y="41"/>
                      <a:pt x="83" y="40"/>
                      <a:pt x="83" y="40"/>
                    </a:cubicBezTo>
                    <a:cubicBezTo>
                      <a:pt x="76" y="40"/>
                      <a:pt x="68" y="39"/>
                      <a:pt x="62" y="42"/>
                    </a:cubicBezTo>
                    <a:cubicBezTo>
                      <a:pt x="54" y="45"/>
                      <a:pt x="46" y="61"/>
                      <a:pt x="38" y="67"/>
                    </a:cubicBezTo>
                    <a:cubicBezTo>
                      <a:pt x="32" y="71"/>
                      <a:pt x="27" y="74"/>
                      <a:pt x="22" y="77"/>
                    </a:cubicBezTo>
                    <a:cubicBezTo>
                      <a:pt x="16" y="81"/>
                      <a:pt x="5" y="86"/>
                      <a:pt x="5" y="86"/>
                    </a:cubicBezTo>
                    <a:cubicBezTo>
                      <a:pt x="9" y="95"/>
                      <a:pt x="7" y="97"/>
                      <a:pt x="0" y="105"/>
                    </a:cubicBezTo>
                    <a:cubicBezTo>
                      <a:pt x="17" y="107"/>
                      <a:pt x="22" y="107"/>
                      <a:pt x="16" y="120"/>
                    </a:cubicBezTo>
                    <a:cubicBezTo>
                      <a:pt x="27" y="122"/>
                      <a:pt x="48" y="116"/>
                      <a:pt x="59" y="115"/>
                    </a:cubicBezTo>
                    <a:cubicBezTo>
                      <a:pt x="71" y="112"/>
                      <a:pt x="73" y="117"/>
                      <a:pt x="83" y="111"/>
                    </a:cubicBezTo>
                    <a:cubicBezTo>
                      <a:pt x="89" y="96"/>
                      <a:pt x="83" y="100"/>
                      <a:pt x="97" y="96"/>
                    </a:cubicBezTo>
                    <a:cubicBezTo>
                      <a:pt x="100" y="94"/>
                      <a:pt x="103" y="93"/>
                      <a:pt x="105" y="90"/>
                    </a:cubicBezTo>
                    <a:cubicBezTo>
                      <a:pt x="106" y="88"/>
                      <a:pt x="106" y="85"/>
                      <a:pt x="108" y="84"/>
                    </a:cubicBezTo>
                    <a:cubicBezTo>
                      <a:pt x="112" y="80"/>
                      <a:pt x="140" y="69"/>
                      <a:pt x="148" y="67"/>
                    </a:cubicBezTo>
                    <a:cubicBezTo>
                      <a:pt x="160" y="52"/>
                      <a:pt x="153" y="56"/>
                      <a:pt x="167" y="52"/>
                    </a:cubicBezTo>
                    <a:cubicBezTo>
                      <a:pt x="178" y="55"/>
                      <a:pt x="179" y="62"/>
                      <a:pt x="191" y="58"/>
                    </a:cubicBezTo>
                    <a:cubicBezTo>
                      <a:pt x="199" y="52"/>
                      <a:pt x="206" y="51"/>
                      <a:pt x="215" y="46"/>
                    </a:cubicBezTo>
                    <a:cubicBezTo>
                      <a:pt x="226" y="58"/>
                      <a:pt x="217" y="46"/>
                      <a:pt x="223" y="69"/>
                    </a:cubicBezTo>
                    <a:cubicBezTo>
                      <a:pt x="226" y="79"/>
                      <a:pt x="233" y="85"/>
                      <a:pt x="237" y="94"/>
                    </a:cubicBezTo>
                    <a:cubicBezTo>
                      <a:pt x="227" y="100"/>
                      <a:pt x="229" y="104"/>
                      <a:pt x="218" y="107"/>
                    </a:cubicBezTo>
                    <a:cubicBezTo>
                      <a:pt x="207" y="120"/>
                      <a:pt x="203" y="113"/>
                      <a:pt x="188" y="109"/>
                    </a:cubicBezTo>
                    <a:cubicBezTo>
                      <a:pt x="191" y="117"/>
                      <a:pt x="200" y="127"/>
                      <a:pt x="210" y="132"/>
                    </a:cubicBezTo>
                    <a:cubicBezTo>
                      <a:pt x="218" y="114"/>
                      <a:pt x="211" y="122"/>
                      <a:pt x="231" y="113"/>
                    </a:cubicBezTo>
                    <a:cubicBezTo>
                      <a:pt x="237" y="111"/>
                      <a:pt x="248" y="105"/>
                      <a:pt x="248" y="105"/>
                    </a:cubicBezTo>
                    <a:cubicBezTo>
                      <a:pt x="248" y="100"/>
                      <a:pt x="246" y="94"/>
                      <a:pt x="250" y="90"/>
                    </a:cubicBezTo>
                    <a:cubicBezTo>
                      <a:pt x="253" y="88"/>
                      <a:pt x="254" y="96"/>
                      <a:pt x="258" y="96"/>
                    </a:cubicBezTo>
                    <a:cubicBezTo>
                      <a:pt x="262" y="97"/>
                      <a:pt x="264" y="94"/>
                      <a:pt x="266" y="92"/>
                    </a:cubicBezTo>
                    <a:cubicBezTo>
                      <a:pt x="262" y="82"/>
                      <a:pt x="252" y="77"/>
                      <a:pt x="248" y="67"/>
                    </a:cubicBezTo>
                    <a:cubicBezTo>
                      <a:pt x="250" y="63"/>
                      <a:pt x="255" y="58"/>
                      <a:pt x="253" y="54"/>
                    </a:cubicBezTo>
                    <a:cubicBezTo>
                      <a:pt x="251" y="50"/>
                      <a:pt x="248" y="42"/>
                      <a:pt x="248" y="42"/>
                    </a:cubicBezTo>
                    <a:cubicBezTo>
                      <a:pt x="256" y="32"/>
                      <a:pt x="259" y="35"/>
                      <a:pt x="266" y="44"/>
                    </a:cubicBezTo>
                    <a:cubicBezTo>
                      <a:pt x="270" y="56"/>
                      <a:pt x="276" y="61"/>
                      <a:pt x="285" y="71"/>
                    </a:cubicBezTo>
                    <a:cubicBezTo>
                      <a:pt x="281" y="81"/>
                      <a:pt x="289" y="82"/>
                      <a:pt x="277" y="88"/>
                    </a:cubicBezTo>
                    <a:cubicBezTo>
                      <a:pt x="262" y="106"/>
                      <a:pt x="278" y="83"/>
                      <a:pt x="274" y="101"/>
                    </a:cubicBezTo>
                    <a:cubicBezTo>
                      <a:pt x="274" y="105"/>
                      <a:pt x="268" y="109"/>
                      <a:pt x="266" y="113"/>
                    </a:cubicBezTo>
                    <a:cubicBezTo>
                      <a:pt x="270" y="122"/>
                      <a:pt x="268" y="125"/>
                      <a:pt x="261" y="132"/>
                    </a:cubicBezTo>
                    <a:cubicBezTo>
                      <a:pt x="268" y="149"/>
                      <a:pt x="282" y="134"/>
                      <a:pt x="296" y="130"/>
                    </a:cubicBezTo>
                    <a:cubicBezTo>
                      <a:pt x="299" y="122"/>
                      <a:pt x="295" y="119"/>
                      <a:pt x="299" y="111"/>
                    </a:cubicBezTo>
                    <a:cubicBezTo>
                      <a:pt x="296" y="105"/>
                      <a:pt x="288" y="97"/>
                      <a:pt x="299" y="92"/>
                    </a:cubicBezTo>
                    <a:cubicBezTo>
                      <a:pt x="303" y="90"/>
                      <a:pt x="315" y="88"/>
                      <a:pt x="315" y="88"/>
                    </a:cubicBezTo>
                    <a:cubicBezTo>
                      <a:pt x="326" y="91"/>
                      <a:pt x="325" y="95"/>
                      <a:pt x="331" y="103"/>
                    </a:cubicBezTo>
                    <a:cubicBezTo>
                      <a:pt x="339" y="84"/>
                      <a:pt x="331" y="90"/>
                      <a:pt x="361" y="92"/>
                    </a:cubicBezTo>
                    <a:cubicBezTo>
                      <a:pt x="355" y="76"/>
                      <a:pt x="365" y="76"/>
                      <a:pt x="382" y="73"/>
                    </a:cubicBezTo>
                    <a:cubicBezTo>
                      <a:pt x="383" y="71"/>
                      <a:pt x="387" y="57"/>
                      <a:pt x="393" y="54"/>
                    </a:cubicBezTo>
                    <a:cubicBezTo>
                      <a:pt x="398" y="52"/>
                      <a:pt x="409" y="50"/>
                      <a:pt x="409" y="50"/>
                    </a:cubicBezTo>
                    <a:cubicBezTo>
                      <a:pt x="430" y="54"/>
                      <a:pt x="413" y="58"/>
                      <a:pt x="431" y="63"/>
                    </a:cubicBezTo>
                    <a:cubicBezTo>
                      <a:pt x="433" y="61"/>
                      <a:pt x="435" y="57"/>
                      <a:pt x="439" y="56"/>
                    </a:cubicBezTo>
                    <a:cubicBezTo>
                      <a:pt x="445" y="55"/>
                      <a:pt x="452" y="61"/>
                      <a:pt x="457" y="58"/>
                    </a:cubicBezTo>
                    <a:cubicBezTo>
                      <a:pt x="461" y="57"/>
                      <a:pt x="457" y="52"/>
                      <a:pt x="455" y="50"/>
                    </a:cubicBezTo>
                    <a:cubicBezTo>
                      <a:pt x="451" y="47"/>
                      <a:pt x="444" y="47"/>
                      <a:pt x="439" y="46"/>
                    </a:cubicBezTo>
                    <a:cubicBezTo>
                      <a:pt x="436" y="45"/>
                      <a:pt x="431" y="44"/>
                      <a:pt x="431" y="44"/>
                    </a:cubicBezTo>
                    <a:cubicBezTo>
                      <a:pt x="440" y="38"/>
                      <a:pt x="443" y="36"/>
                      <a:pt x="455" y="40"/>
                    </a:cubicBezTo>
                    <a:cubicBezTo>
                      <a:pt x="461" y="38"/>
                      <a:pt x="467" y="35"/>
                      <a:pt x="474" y="35"/>
                    </a:cubicBezTo>
                    <a:cubicBezTo>
                      <a:pt x="483" y="36"/>
                      <a:pt x="511" y="43"/>
                      <a:pt x="519" y="46"/>
                    </a:cubicBezTo>
                    <a:cubicBezTo>
                      <a:pt x="527" y="49"/>
                      <a:pt x="544" y="54"/>
                      <a:pt x="544" y="54"/>
                    </a:cubicBezTo>
                    <a:cubicBezTo>
                      <a:pt x="548" y="54"/>
                      <a:pt x="560" y="52"/>
                      <a:pt x="565" y="50"/>
                    </a:cubicBezTo>
                    <a:cubicBezTo>
                      <a:pt x="570" y="47"/>
                      <a:pt x="581" y="42"/>
                      <a:pt x="581" y="42"/>
                    </a:cubicBezTo>
                    <a:cubicBezTo>
                      <a:pt x="585" y="42"/>
                      <a:pt x="598" y="44"/>
                      <a:pt x="600" y="48"/>
                    </a:cubicBezTo>
                    <a:cubicBezTo>
                      <a:pt x="603" y="55"/>
                      <a:pt x="589" y="61"/>
                      <a:pt x="584" y="63"/>
                    </a:cubicBezTo>
                    <a:cubicBezTo>
                      <a:pt x="576" y="69"/>
                      <a:pt x="568" y="69"/>
                      <a:pt x="565" y="77"/>
                    </a:cubicBezTo>
                    <a:cubicBezTo>
                      <a:pt x="568" y="86"/>
                      <a:pt x="564" y="92"/>
                      <a:pt x="568" y="101"/>
                    </a:cubicBezTo>
                    <a:cubicBezTo>
                      <a:pt x="574" y="93"/>
                      <a:pt x="577" y="91"/>
                      <a:pt x="589" y="94"/>
                    </a:cubicBezTo>
                    <a:cubicBezTo>
                      <a:pt x="595" y="108"/>
                      <a:pt x="602" y="93"/>
                      <a:pt x="611" y="88"/>
                    </a:cubicBezTo>
                    <a:cubicBezTo>
                      <a:pt x="613" y="86"/>
                      <a:pt x="613" y="83"/>
                      <a:pt x="616" y="82"/>
                    </a:cubicBezTo>
                    <a:cubicBezTo>
                      <a:pt x="618" y="80"/>
                      <a:pt x="622" y="81"/>
                      <a:pt x="624" y="80"/>
                    </a:cubicBezTo>
                    <a:cubicBezTo>
                      <a:pt x="626" y="78"/>
                      <a:pt x="626" y="75"/>
                      <a:pt x="627" y="73"/>
                    </a:cubicBezTo>
                    <a:cubicBezTo>
                      <a:pt x="632" y="65"/>
                      <a:pt x="638" y="63"/>
                      <a:pt x="648" y="61"/>
                    </a:cubicBezTo>
                    <a:cubicBezTo>
                      <a:pt x="664" y="62"/>
                      <a:pt x="684" y="69"/>
                      <a:pt x="700" y="69"/>
                    </a:cubicBezTo>
                    <a:lnTo>
                      <a:pt x="794" y="84"/>
                    </a:lnTo>
                    <a:close/>
                  </a:path>
                </a:pathLst>
              </a:custGeom>
              <a:solidFill>
                <a:schemeClr val="folHlink"/>
              </a:solidFill>
              <a:ln w="9525">
                <a:noFill/>
                <a:round/>
                <a:headEnd/>
                <a:tailEnd/>
              </a:ln>
            </p:spPr>
            <p:txBody>
              <a:bodyPr/>
              <a:lstStyle/>
              <a:p>
                <a:endParaRPr lang="zh-CN" altLang="en-US"/>
              </a:p>
            </p:txBody>
          </p:sp>
          <p:sp>
            <p:nvSpPr>
              <p:cNvPr id="87" name="任意多边形 83002"/>
              <p:cNvSpPr>
                <a:spLocks noChangeArrowheads="1"/>
              </p:cNvSpPr>
              <p:nvPr userDrawn="1"/>
            </p:nvSpPr>
            <p:spPr bwMode="auto">
              <a:xfrm>
                <a:off x="971" y="91"/>
                <a:ext cx="30" cy="25"/>
              </a:xfrm>
              <a:custGeom>
                <a:avLst/>
                <a:gdLst>
                  <a:gd name="T0" fmla="*/ 3 w 31"/>
                  <a:gd name="T1" fmla="*/ 16 h 30"/>
                  <a:gd name="T2" fmla="*/ 28 w 31"/>
                  <a:gd name="T3" fmla="*/ 0 h 30"/>
                  <a:gd name="T4" fmla="*/ 16 w 31"/>
                  <a:gd name="T5" fmla="*/ 14 h 30"/>
                  <a:gd name="T6" fmla="*/ 3 w 31"/>
                  <a:gd name="T7" fmla="*/ 16 h 3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 h="30">
                    <a:moveTo>
                      <a:pt x="3" y="28"/>
                    </a:moveTo>
                    <a:cubicBezTo>
                      <a:pt x="8" y="8"/>
                      <a:pt x="12" y="6"/>
                      <a:pt x="31" y="0"/>
                    </a:cubicBezTo>
                    <a:cubicBezTo>
                      <a:pt x="29" y="5"/>
                      <a:pt x="25" y="22"/>
                      <a:pt x="19" y="24"/>
                    </a:cubicBezTo>
                    <a:cubicBezTo>
                      <a:pt x="0" y="30"/>
                      <a:pt x="3" y="9"/>
                      <a:pt x="3" y="28"/>
                    </a:cubicBezTo>
                    <a:close/>
                  </a:path>
                </a:pathLst>
              </a:custGeom>
              <a:solidFill>
                <a:schemeClr val="folHlink"/>
              </a:solidFill>
              <a:ln w="9525">
                <a:noFill/>
                <a:round/>
                <a:headEnd/>
                <a:tailEnd/>
              </a:ln>
            </p:spPr>
            <p:txBody>
              <a:bodyPr/>
              <a:lstStyle/>
              <a:p>
                <a:endParaRPr lang="zh-CN" altLang="en-US"/>
              </a:p>
            </p:txBody>
          </p:sp>
          <p:sp>
            <p:nvSpPr>
              <p:cNvPr id="88" name="任意多边形 83003"/>
              <p:cNvSpPr>
                <a:spLocks noChangeArrowheads="1"/>
              </p:cNvSpPr>
              <p:nvPr userDrawn="1"/>
            </p:nvSpPr>
            <p:spPr bwMode="auto">
              <a:xfrm>
                <a:off x="935" y="125"/>
                <a:ext cx="45" cy="27"/>
              </a:xfrm>
              <a:custGeom>
                <a:avLst/>
                <a:gdLst>
                  <a:gd name="T0" fmla="*/ 6 w 44"/>
                  <a:gd name="T1" fmla="*/ 19 h 32"/>
                  <a:gd name="T2" fmla="*/ 25 w 44"/>
                  <a:gd name="T3" fmla="*/ 0 h 32"/>
                  <a:gd name="T4" fmla="*/ 41 w 44"/>
                  <a:gd name="T5" fmla="*/ 3 h 32"/>
                  <a:gd name="T6" fmla="*/ 6 w 44"/>
                  <a:gd name="T7" fmla="*/ 19 h 3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4" h="32">
                    <a:moveTo>
                      <a:pt x="6" y="32"/>
                    </a:moveTo>
                    <a:cubicBezTo>
                      <a:pt x="0" y="14"/>
                      <a:pt x="7" y="10"/>
                      <a:pt x="22" y="0"/>
                    </a:cubicBezTo>
                    <a:cubicBezTo>
                      <a:pt x="27" y="1"/>
                      <a:pt x="35" y="0"/>
                      <a:pt x="38" y="4"/>
                    </a:cubicBezTo>
                    <a:cubicBezTo>
                      <a:pt x="44" y="13"/>
                      <a:pt x="16" y="32"/>
                      <a:pt x="6" y="32"/>
                    </a:cubicBezTo>
                    <a:close/>
                  </a:path>
                </a:pathLst>
              </a:custGeom>
              <a:solidFill>
                <a:schemeClr val="folHlink"/>
              </a:solidFill>
              <a:ln w="9525">
                <a:noFill/>
                <a:round/>
                <a:headEnd/>
                <a:tailEnd/>
              </a:ln>
            </p:spPr>
            <p:txBody>
              <a:bodyPr/>
              <a:lstStyle/>
              <a:p>
                <a:endParaRPr lang="zh-CN" altLang="en-US"/>
              </a:p>
            </p:txBody>
          </p:sp>
          <p:sp>
            <p:nvSpPr>
              <p:cNvPr id="89" name="任意多边形 83004"/>
              <p:cNvSpPr>
                <a:spLocks noChangeArrowheads="1"/>
              </p:cNvSpPr>
              <p:nvPr userDrawn="1"/>
            </p:nvSpPr>
            <p:spPr bwMode="auto">
              <a:xfrm>
                <a:off x="1081" y="226"/>
                <a:ext cx="75" cy="14"/>
              </a:xfrm>
              <a:custGeom>
                <a:avLst/>
                <a:gdLst>
                  <a:gd name="T0" fmla="*/ 37 w 76"/>
                  <a:gd name="T1" fmla="*/ 9 h 18"/>
                  <a:gd name="T2" fmla="*/ 25 w 76"/>
                  <a:gd name="T3" fmla="*/ 2 h 18"/>
                  <a:gd name="T4" fmla="*/ 37 w 76"/>
                  <a:gd name="T5" fmla="*/ 9 h 18"/>
                  <a:gd name="T6" fmla="*/ 0 60000 65536"/>
                  <a:gd name="T7" fmla="*/ 0 60000 65536"/>
                  <a:gd name="T8" fmla="*/ 0 60000 65536"/>
                </a:gdLst>
                <a:ahLst/>
                <a:cxnLst>
                  <a:cxn ang="T6">
                    <a:pos x="T0" y="T1"/>
                  </a:cxn>
                  <a:cxn ang="T7">
                    <a:pos x="T2" y="T3"/>
                  </a:cxn>
                  <a:cxn ang="T8">
                    <a:pos x="T4" y="T5"/>
                  </a:cxn>
                </a:cxnLst>
                <a:rect l="0" t="0" r="r" b="b"/>
                <a:pathLst>
                  <a:path w="76" h="18">
                    <a:moveTo>
                      <a:pt x="37" y="18"/>
                    </a:moveTo>
                    <a:cubicBezTo>
                      <a:pt x="25" y="14"/>
                      <a:pt x="0" y="10"/>
                      <a:pt x="25" y="2"/>
                    </a:cubicBezTo>
                    <a:cubicBezTo>
                      <a:pt x="76" y="9"/>
                      <a:pt x="46" y="0"/>
                      <a:pt x="37" y="18"/>
                    </a:cubicBezTo>
                    <a:close/>
                  </a:path>
                </a:pathLst>
              </a:custGeom>
              <a:solidFill>
                <a:schemeClr val="folHlink"/>
              </a:solidFill>
              <a:ln w="9525">
                <a:noFill/>
                <a:round/>
                <a:headEnd/>
                <a:tailEnd/>
              </a:ln>
            </p:spPr>
            <p:txBody>
              <a:bodyPr/>
              <a:lstStyle/>
              <a:p>
                <a:endParaRPr lang="zh-CN" altLang="en-US"/>
              </a:p>
            </p:txBody>
          </p:sp>
          <p:sp>
            <p:nvSpPr>
              <p:cNvPr id="90" name="任意多边形 83005"/>
              <p:cNvSpPr>
                <a:spLocks noChangeArrowheads="1"/>
              </p:cNvSpPr>
              <p:nvPr userDrawn="1"/>
            </p:nvSpPr>
            <p:spPr bwMode="auto">
              <a:xfrm>
                <a:off x="1210" y="223"/>
                <a:ext cx="42" cy="37"/>
              </a:xfrm>
              <a:custGeom>
                <a:avLst/>
                <a:gdLst>
                  <a:gd name="T0" fmla="*/ 0 w 42"/>
                  <a:gd name="T1" fmla="*/ 13 h 44"/>
                  <a:gd name="T2" fmla="*/ 12 w 42"/>
                  <a:gd name="T3" fmla="*/ 6 h 44"/>
                  <a:gd name="T4" fmla="*/ 0 w 42"/>
                  <a:gd name="T5" fmla="*/ 13 h 44"/>
                  <a:gd name="T6" fmla="*/ 0 60000 65536"/>
                  <a:gd name="T7" fmla="*/ 0 60000 65536"/>
                  <a:gd name="T8" fmla="*/ 0 60000 65536"/>
                </a:gdLst>
                <a:ahLst/>
                <a:cxnLst>
                  <a:cxn ang="T6">
                    <a:pos x="T0" y="T1"/>
                  </a:cxn>
                  <a:cxn ang="T7">
                    <a:pos x="T2" y="T3"/>
                  </a:cxn>
                  <a:cxn ang="T8">
                    <a:pos x="T4" y="T5"/>
                  </a:cxn>
                </a:cxnLst>
                <a:rect l="0" t="0" r="r" b="b"/>
                <a:pathLst>
                  <a:path w="42" h="44">
                    <a:moveTo>
                      <a:pt x="0" y="21"/>
                    </a:moveTo>
                    <a:cubicBezTo>
                      <a:pt x="4" y="17"/>
                      <a:pt x="7" y="11"/>
                      <a:pt x="12" y="9"/>
                    </a:cubicBezTo>
                    <a:cubicBezTo>
                      <a:pt x="42" y="0"/>
                      <a:pt x="23" y="44"/>
                      <a:pt x="0" y="21"/>
                    </a:cubicBezTo>
                    <a:close/>
                  </a:path>
                </a:pathLst>
              </a:custGeom>
              <a:solidFill>
                <a:schemeClr val="folHlink"/>
              </a:solidFill>
              <a:ln w="9525">
                <a:noFill/>
                <a:round/>
                <a:headEnd/>
                <a:tailEnd/>
              </a:ln>
            </p:spPr>
            <p:txBody>
              <a:bodyPr/>
              <a:lstStyle/>
              <a:p>
                <a:endParaRPr lang="zh-CN" altLang="en-US"/>
              </a:p>
            </p:txBody>
          </p:sp>
          <p:sp>
            <p:nvSpPr>
              <p:cNvPr id="91" name="任意多边形 83006"/>
              <p:cNvSpPr>
                <a:spLocks noChangeArrowheads="1"/>
              </p:cNvSpPr>
              <p:nvPr userDrawn="1"/>
            </p:nvSpPr>
            <p:spPr bwMode="auto">
              <a:xfrm>
                <a:off x="865" y="123"/>
                <a:ext cx="33" cy="24"/>
              </a:xfrm>
              <a:custGeom>
                <a:avLst/>
                <a:gdLst>
                  <a:gd name="T0" fmla="*/ 7 w 31"/>
                  <a:gd name="T1" fmla="*/ 11 h 30"/>
                  <a:gd name="T2" fmla="*/ 37 w 31"/>
                  <a:gd name="T3" fmla="*/ 5 h 30"/>
                  <a:gd name="T4" fmla="*/ 7 w 31"/>
                  <a:gd name="T5" fmla="*/ 11 h 30"/>
                  <a:gd name="T6" fmla="*/ 0 60000 65536"/>
                  <a:gd name="T7" fmla="*/ 0 60000 65536"/>
                  <a:gd name="T8" fmla="*/ 0 60000 65536"/>
                </a:gdLst>
                <a:ahLst/>
                <a:cxnLst>
                  <a:cxn ang="T6">
                    <a:pos x="T0" y="T1"/>
                  </a:cxn>
                  <a:cxn ang="T7">
                    <a:pos x="T2" y="T3"/>
                  </a:cxn>
                  <a:cxn ang="T8">
                    <a:pos x="T4" y="T5"/>
                  </a:cxn>
                </a:cxnLst>
                <a:rect l="0" t="0" r="r" b="b"/>
                <a:pathLst>
                  <a:path w="31" h="30">
                    <a:moveTo>
                      <a:pt x="7" y="22"/>
                    </a:moveTo>
                    <a:cubicBezTo>
                      <a:pt x="0" y="0"/>
                      <a:pt x="15" y="6"/>
                      <a:pt x="31" y="10"/>
                    </a:cubicBezTo>
                    <a:cubicBezTo>
                      <a:pt x="14" y="16"/>
                      <a:pt x="15" y="30"/>
                      <a:pt x="7" y="22"/>
                    </a:cubicBezTo>
                    <a:close/>
                  </a:path>
                </a:pathLst>
              </a:custGeom>
              <a:solidFill>
                <a:schemeClr val="folHlink"/>
              </a:solidFill>
              <a:ln w="9525">
                <a:noFill/>
                <a:round/>
                <a:headEnd/>
                <a:tailEnd/>
              </a:ln>
            </p:spPr>
            <p:txBody>
              <a:bodyPr/>
              <a:lstStyle/>
              <a:p>
                <a:endParaRPr lang="zh-CN" altLang="en-US"/>
              </a:p>
            </p:txBody>
          </p:sp>
        </p:grpSp>
        <p:grpSp>
          <p:nvGrpSpPr>
            <p:cNvPr id="8" name="组合 83007"/>
            <p:cNvGrpSpPr>
              <a:grpSpLocks/>
            </p:cNvGrpSpPr>
            <p:nvPr userDrawn="1"/>
          </p:nvGrpSpPr>
          <p:grpSpPr bwMode="auto">
            <a:xfrm>
              <a:off x="7" y="6"/>
              <a:ext cx="5739" cy="1022"/>
              <a:chOff x="1056" y="111"/>
              <a:chExt cx="2448" cy="418"/>
            </a:xfrm>
          </p:grpSpPr>
          <p:sp>
            <p:nvSpPr>
              <p:cNvPr id="25" name="直接连接符 83008"/>
              <p:cNvSpPr>
                <a:spLocks noChangeShapeType="1"/>
              </p:cNvSpPr>
              <p:nvPr/>
            </p:nvSpPr>
            <p:spPr bwMode="auto">
              <a:xfrm>
                <a:off x="1056" y="332"/>
                <a:ext cx="2448" cy="0"/>
              </a:xfrm>
              <a:prstGeom prst="line">
                <a:avLst/>
              </a:prstGeom>
              <a:noFill/>
              <a:ln w="9525">
                <a:solidFill>
                  <a:schemeClr val="folHlink"/>
                </a:solidFill>
                <a:round/>
                <a:headEnd/>
                <a:tailEnd/>
              </a:ln>
            </p:spPr>
            <p:txBody>
              <a:bodyPr/>
              <a:lstStyle/>
              <a:p>
                <a:endParaRPr lang="zh-CN" altLang="en-US"/>
              </a:p>
            </p:txBody>
          </p:sp>
          <p:sp>
            <p:nvSpPr>
              <p:cNvPr id="26" name="直接连接符 83009"/>
              <p:cNvSpPr>
                <a:spLocks noChangeShapeType="1"/>
              </p:cNvSpPr>
              <p:nvPr/>
            </p:nvSpPr>
            <p:spPr bwMode="auto">
              <a:xfrm>
                <a:off x="1254" y="111"/>
                <a:ext cx="0" cy="418"/>
              </a:xfrm>
              <a:prstGeom prst="line">
                <a:avLst/>
              </a:prstGeom>
              <a:noFill/>
              <a:ln w="9525">
                <a:solidFill>
                  <a:schemeClr val="folHlink"/>
                </a:solidFill>
                <a:round/>
                <a:headEnd/>
                <a:tailEnd/>
              </a:ln>
            </p:spPr>
            <p:txBody>
              <a:bodyPr/>
              <a:lstStyle/>
              <a:p>
                <a:endParaRPr lang="zh-CN" altLang="en-US"/>
              </a:p>
            </p:txBody>
          </p:sp>
          <p:sp>
            <p:nvSpPr>
              <p:cNvPr id="27" name="直接连接符 83010"/>
              <p:cNvSpPr>
                <a:spLocks noChangeShapeType="1"/>
              </p:cNvSpPr>
              <p:nvPr/>
            </p:nvSpPr>
            <p:spPr bwMode="auto">
              <a:xfrm>
                <a:off x="1482" y="111"/>
                <a:ext cx="0" cy="418"/>
              </a:xfrm>
              <a:prstGeom prst="line">
                <a:avLst/>
              </a:prstGeom>
              <a:noFill/>
              <a:ln w="9525">
                <a:solidFill>
                  <a:schemeClr val="folHlink"/>
                </a:solidFill>
                <a:round/>
                <a:headEnd/>
                <a:tailEnd/>
              </a:ln>
            </p:spPr>
            <p:txBody>
              <a:bodyPr/>
              <a:lstStyle/>
              <a:p>
                <a:endParaRPr lang="zh-CN" altLang="en-US"/>
              </a:p>
            </p:txBody>
          </p:sp>
          <p:sp>
            <p:nvSpPr>
              <p:cNvPr id="28" name="直接连接符 83011"/>
              <p:cNvSpPr>
                <a:spLocks noChangeShapeType="1"/>
              </p:cNvSpPr>
              <p:nvPr/>
            </p:nvSpPr>
            <p:spPr bwMode="auto">
              <a:xfrm>
                <a:off x="1710" y="111"/>
                <a:ext cx="0" cy="418"/>
              </a:xfrm>
              <a:prstGeom prst="line">
                <a:avLst/>
              </a:prstGeom>
              <a:noFill/>
              <a:ln w="9525">
                <a:solidFill>
                  <a:schemeClr val="folHlink"/>
                </a:solidFill>
                <a:round/>
                <a:headEnd/>
                <a:tailEnd/>
              </a:ln>
            </p:spPr>
            <p:txBody>
              <a:bodyPr/>
              <a:lstStyle/>
              <a:p>
                <a:endParaRPr lang="zh-CN" altLang="en-US"/>
              </a:p>
            </p:txBody>
          </p:sp>
          <p:sp>
            <p:nvSpPr>
              <p:cNvPr id="29" name="直接连接符 83012"/>
              <p:cNvSpPr>
                <a:spLocks noChangeShapeType="1"/>
              </p:cNvSpPr>
              <p:nvPr/>
            </p:nvSpPr>
            <p:spPr bwMode="auto">
              <a:xfrm>
                <a:off x="1938" y="111"/>
                <a:ext cx="0" cy="418"/>
              </a:xfrm>
              <a:prstGeom prst="line">
                <a:avLst/>
              </a:prstGeom>
              <a:noFill/>
              <a:ln w="9525">
                <a:solidFill>
                  <a:schemeClr val="folHlink"/>
                </a:solidFill>
                <a:round/>
                <a:headEnd/>
                <a:tailEnd/>
              </a:ln>
            </p:spPr>
            <p:txBody>
              <a:bodyPr/>
              <a:lstStyle/>
              <a:p>
                <a:endParaRPr lang="zh-CN" altLang="en-US"/>
              </a:p>
            </p:txBody>
          </p:sp>
          <p:sp>
            <p:nvSpPr>
              <p:cNvPr id="30" name="直接连接符 83013"/>
              <p:cNvSpPr>
                <a:spLocks noChangeShapeType="1"/>
              </p:cNvSpPr>
              <p:nvPr/>
            </p:nvSpPr>
            <p:spPr bwMode="auto">
              <a:xfrm>
                <a:off x="2166" y="111"/>
                <a:ext cx="0" cy="418"/>
              </a:xfrm>
              <a:prstGeom prst="line">
                <a:avLst/>
              </a:prstGeom>
              <a:noFill/>
              <a:ln w="9525">
                <a:solidFill>
                  <a:schemeClr val="folHlink"/>
                </a:solidFill>
                <a:round/>
                <a:headEnd/>
                <a:tailEnd/>
              </a:ln>
            </p:spPr>
            <p:txBody>
              <a:bodyPr/>
              <a:lstStyle/>
              <a:p>
                <a:endParaRPr lang="zh-CN" altLang="en-US"/>
              </a:p>
            </p:txBody>
          </p:sp>
          <p:sp>
            <p:nvSpPr>
              <p:cNvPr id="31" name="直接连接符 83014"/>
              <p:cNvSpPr>
                <a:spLocks noChangeShapeType="1"/>
              </p:cNvSpPr>
              <p:nvPr/>
            </p:nvSpPr>
            <p:spPr bwMode="auto">
              <a:xfrm>
                <a:off x="2394" y="111"/>
                <a:ext cx="0" cy="418"/>
              </a:xfrm>
              <a:prstGeom prst="line">
                <a:avLst/>
              </a:prstGeom>
              <a:noFill/>
              <a:ln w="9525">
                <a:solidFill>
                  <a:schemeClr val="folHlink"/>
                </a:solidFill>
                <a:round/>
                <a:headEnd/>
                <a:tailEnd/>
              </a:ln>
            </p:spPr>
            <p:txBody>
              <a:bodyPr/>
              <a:lstStyle/>
              <a:p>
                <a:endParaRPr lang="zh-CN" altLang="en-US"/>
              </a:p>
            </p:txBody>
          </p:sp>
          <p:sp>
            <p:nvSpPr>
              <p:cNvPr id="32" name="直接连接符 83015"/>
              <p:cNvSpPr>
                <a:spLocks noChangeShapeType="1"/>
              </p:cNvSpPr>
              <p:nvPr/>
            </p:nvSpPr>
            <p:spPr bwMode="auto">
              <a:xfrm>
                <a:off x="2622" y="111"/>
                <a:ext cx="0" cy="418"/>
              </a:xfrm>
              <a:prstGeom prst="line">
                <a:avLst/>
              </a:prstGeom>
              <a:noFill/>
              <a:ln w="9525">
                <a:solidFill>
                  <a:schemeClr val="folHlink"/>
                </a:solidFill>
                <a:round/>
                <a:headEnd/>
                <a:tailEnd/>
              </a:ln>
            </p:spPr>
            <p:txBody>
              <a:bodyPr/>
              <a:lstStyle/>
              <a:p>
                <a:endParaRPr lang="zh-CN" altLang="en-US"/>
              </a:p>
            </p:txBody>
          </p:sp>
          <p:sp>
            <p:nvSpPr>
              <p:cNvPr id="33" name="直接连接符 83016"/>
              <p:cNvSpPr>
                <a:spLocks noChangeShapeType="1"/>
              </p:cNvSpPr>
              <p:nvPr/>
            </p:nvSpPr>
            <p:spPr bwMode="auto">
              <a:xfrm>
                <a:off x="2850" y="111"/>
                <a:ext cx="0" cy="418"/>
              </a:xfrm>
              <a:prstGeom prst="line">
                <a:avLst/>
              </a:prstGeom>
              <a:noFill/>
              <a:ln w="9525">
                <a:solidFill>
                  <a:schemeClr val="folHlink"/>
                </a:solidFill>
                <a:round/>
                <a:headEnd/>
                <a:tailEnd/>
              </a:ln>
            </p:spPr>
            <p:txBody>
              <a:bodyPr/>
              <a:lstStyle/>
              <a:p>
                <a:endParaRPr lang="zh-CN" altLang="en-US"/>
              </a:p>
            </p:txBody>
          </p:sp>
          <p:sp>
            <p:nvSpPr>
              <p:cNvPr id="34" name="直接连接符 83017"/>
              <p:cNvSpPr>
                <a:spLocks noChangeShapeType="1"/>
              </p:cNvSpPr>
              <p:nvPr/>
            </p:nvSpPr>
            <p:spPr bwMode="auto">
              <a:xfrm>
                <a:off x="3078" y="111"/>
                <a:ext cx="0" cy="418"/>
              </a:xfrm>
              <a:prstGeom prst="line">
                <a:avLst/>
              </a:prstGeom>
              <a:noFill/>
              <a:ln w="9525">
                <a:solidFill>
                  <a:schemeClr val="folHlink"/>
                </a:solidFill>
                <a:round/>
                <a:headEnd/>
                <a:tailEnd/>
              </a:ln>
            </p:spPr>
            <p:txBody>
              <a:bodyPr/>
              <a:lstStyle/>
              <a:p>
                <a:endParaRPr lang="zh-CN" altLang="en-US"/>
              </a:p>
            </p:txBody>
          </p:sp>
          <p:sp>
            <p:nvSpPr>
              <p:cNvPr id="35" name="直接连接符 83018"/>
              <p:cNvSpPr>
                <a:spLocks noChangeShapeType="1"/>
              </p:cNvSpPr>
              <p:nvPr/>
            </p:nvSpPr>
            <p:spPr bwMode="auto">
              <a:xfrm>
                <a:off x="3306" y="111"/>
                <a:ext cx="0" cy="418"/>
              </a:xfrm>
              <a:prstGeom prst="line">
                <a:avLst/>
              </a:prstGeom>
              <a:noFill/>
              <a:ln w="9525">
                <a:solidFill>
                  <a:schemeClr val="folHlink"/>
                </a:solidFill>
                <a:round/>
                <a:headEnd/>
                <a:tailEnd/>
              </a:ln>
            </p:spPr>
            <p:txBody>
              <a:bodyPr/>
              <a:lstStyle/>
              <a:p>
                <a:endParaRPr lang="zh-CN" altLang="en-US"/>
              </a:p>
            </p:txBody>
          </p:sp>
        </p:grpSp>
        <p:grpSp>
          <p:nvGrpSpPr>
            <p:cNvPr id="9" name="组合 83019"/>
            <p:cNvGrpSpPr>
              <a:grpSpLocks/>
            </p:cNvGrpSpPr>
            <p:nvPr userDrawn="1"/>
          </p:nvGrpSpPr>
          <p:grpSpPr bwMode="auto">
            <a:xfrm>
              <a:off x="363" y="1"/>
              <a:ext cx="4919" cy="1034"/>
              <a:chOff x="1208" y="109"/>
              <a:chExt cx="2098" cy="423"/>
            </a:xfrm>
          </p:grpSpPr>
          <p:sp>
            <p:nvSpPr>
              <p:cNvPr id="10" name="直接连接符 83020"/>
              <p:cNvSpPr>
                <a:spLocks noChangeShapeType="1"/>
              </p:cNvSpPr>
              <p:nvPr/>
            </p:nvSpPr>
            <p:spPr bwMode="auto">
              <a:xfrm>
                <a:off x="2850" y="110"/>
                <a:ext cx="0" cy="142"/>
              </a:xfrm>
              <a:prstGeom prst="line">
                <a:avLst/>
              </a:prstGeom>
              <a:noFill/>
              <a:ln w="9525">
                <a:solidFill>
                  <a:schemeClr val="hlink"/>
                </a:solidFill>
                <a:round/>
                <a:headEnd/>
                <a:tailEnd/>
              </a:ln>
            </p:spPr>
            <p:txBody>
              <a:bodyPr/>
              <a:lstStyle/>
              <a:p>
                <a:endParaRPr lang="zh-CN" altLang="en-US"/>
              </a:p>
            </p:txBody>
          </p:sp>
          <p:sp>
            <p:nvSpPr>
              <p:cNvPr id="11" name="直接连接符 83021"/>
              <p:cNvSpPr>
                <a:spLocks noChangeShapeType="1"/>
              </p:cNvSpPr>
              <p:nvPr/>
            </p:nvSpPr>
            <p:spPr bwMode="auto">
              <a:xfrm>
                <a:off x="2972" y="332"/>
                <a:ext cx="70" cy="0"/>
              </a:xfrm>
              <a:prstGeom prst="line">
                <a:avLst/>
              </a:prstGeom>
              <a:noFill/>
              <a:ln w="9525">
                <a:solidFill>
                  <a:schemeClr val="hlink"/>
                </a:solidFill>
                <a:round/>
                <a:headEnd/>
                <a:tailEnd/>
              </a:ln>
            </p:spPr>
            <p:txBody>
              <a:bodyPr/>
              <a:lstStyle/>
              <a:p>
                <a:endParaRPr lang="zh-CN" altLang="en-US"/>
              </a:p>
            </p:txBody>
          </p:sp>
          <p:sp>
            <p:nvSpPr>
              <p:cNvPr id="12" name="直接连接符 83022"/>
              <p:cNvSpPr>
                <a:spLocks noChangeShapeType="1"/>
              </p:cNvSpPr>
              <p:nvPr/>
            </p:nvSpPr>
            <p:spPr bwMode="auto">
              <a:xfrm>
                <a:off x="3078" y="350"/>
                <a:ext cx="0" cy="28"/>
              </a:xfrm>
              <a:prstGeom prst="line">
                <a:avLst/>
              </a:prstGeom>
              <a:noFill/>
              <a:ln w="9525">
                <a:solidFill>
                  <a:schemeClr val="hlink"/>
                </a:solidFill>
                <a:round/>
                <a:headEnd/>
                <a:tailEnd/>
              </a:ln>
            </p:spPr>
            <p:txBody>
              <a:bodyPr/>
              <a:lstStyle/>
              <a:p>
                <a:endParaRPr lang="zh-CN" altLang="en-US"/>
              </a:p>
            </p:txBody>
          </p:sp>
          <p:sp>
            <p:nvSpPr>
              <p:cNvPr id="13" name="直接连接符 83023"/>
              <p:cNvSpPr>
                <a:spLocks noChangeShapeType="1"/>
              </p:cNvSpPr>
              <p:nvPr/>
            </p:nvSpPr>
            <p:spPr bwMode="auto">
              <a:xfrm>
                <a:off x="3306" y="450"/>
                <a:ext cx="0" cy="79"/>
              </a:xfrm>
              <a:prstGeom prst="line">
                <a:avLst/>
              </a:prstGeom>
              <a:noFill/>
              <a:ln w="9525">
                <a:solidFill>
                  <a:schemeClr val="hlink"/>
                </a:solidFill>
                <a:round/>
                <a:headEnd/>
                <a:tailEnd/>
              </a:ln>
            </p:spPr>
            <p:txBody>
              <a:bodyPr/>
              <a:lstStyle/>
              <a:p>
                <a:endParaRPr lang="zh-CN" altLang="en-US"/>
              </a:p>
            </p:txBody>
          </p:sp>
          <p:sp>
            <p:nvSpPr>
              <p:cNvPr id="14" name="直接连接符 83024"/>
              <p:cNvSpPr>
                <a:spLocks noChangeShapeType="1"/>
              </p:cNvSpPr>
              <p:nvPr/>
            </p:nvSpPr>
            <p:spPr bwMode="auto">
              <a:xfrm>
                <a:off x="2166" y="114"/>
                <a:ext cx="0" cy="62"/>
              </a:xfrm>
              <a:prstGeom prst="line">
                <a:avLst/>
              </a:prstGeom>
              <a:noFill/>
              <a:ln w="9525">
                <a:solidFill>
                  <a:schemeClr val="hlink"/>
                </a:solidFill>
                <a:round/>
                <a:headEnd/>
                <a:tailEnd/>
              </a:ln>
            </p:spPr>
            <p:txBody>
              <a:bodyPr/>
              <a:lstStyle/>
              <a:p>
                <a:endParaRPr lang="zh-CN" altLang="en-US"/>
              </a:p>
            </p:txBody>
          </p:sp>
          <p:sp>
            <p:nvSpPr>
              <p:cNvPr id="15" name="直接连接符 83025"/>
              <p:cNvSpPr>
                <a:spLocks noChangeShapeType="1"/>
              </p:cNvSpPr>
              <p:nvPr/>
            </p:nvSpPr>
            <p:spPr bwMode="auto">
              <a:xfrm>
                <a:off x="1938" y="111"/>
                <a:ext cx="0" cy="337"/>
              </a:xfrm>
              <a:prstGeom prst="line">
                <a:avLst/>
              </a:prstGeom>
              <a:noFill/>
              <a:ln w="9525">
                <a:solidFill>
                  <a:schemeClr val="hlink"/>
                </a:solidFill>
                <a:round/>
                <a:headEnd/>
                <a:tailEnd/>
              </a:ln>
            </p:spPr>
            <p:txBody>
              <a:bodyPr/>
              <a:lstStyle/>
              <a:p>
                <a:endParaRPr lang="zh-CN" altLang="en-US"/>
              </a:p>
            </p:txBody>
          </p:sp>
          <p:sp>
            <p:nvSpPr>
              <p:cNvPr id="16" name="直接连接符 83026"/>
              <p:cNvSpPr>
                <a:spLocks noChangeShapeType="1"/>
              </p:cNvSpPr>
              <p:nvPr/>
            </p:nvSpPr>
            <p:spPr bwMode="auto">
              <a:xfrm flipH="1">
                <a:off x="1912" y="332"/>
                <a:ext cx="68" cy="0"/>
              </a:xfrm>
              <a:prstGeom prst="line">
                <a:avLst/>
              </a:prstGeom>
              <a:noFill/>
              <a:ln w="9525">
                <a:solidFill>
                  <a:schemeClr val="hlink"/>
                </a:solidFill>
                <a:round/>
                <a:headEnd/>
                <a:tailEnd/>
              </a:ln>
            </p:spPr>
            <p:txBody>
              <a:bodyPr/>
              <a:lstStyle/>
              <a:p>
                <a:endParaRPr lang="zh-CN" altLang="en-US"/>
              </a:p>
            </p:txBody>
          </p:sp>
          <p:sp>
            <p:nvSpPr>
              <p:cNvPr id="17" name="直接连接符 83027"/>
              <p:cNvSpPr>
                <a:spLocks noChangeShapeType="1"/>
              </p:cNvSpPr>
              <p:nvPr/>
            </p:nvSpPr>
            <p:spPr bwMode="auto">
              <a:xfrm>
                <a:off x="1778" y="332"/>
                <a:ext cx="60" cy="0"/>
              </a:xfrm>
              <a:prstGeom prst="line">
                <a:avLst/>
              </a:prstGeom>
              <a:noFill/>
              <a:ln w="9525">
                <a:solidFill>
                  <a:schemeClr val="hlink"/>
                </a:solidFill>
                <a:round/>
                <a:headEnd/>
                <a:tailEnd/>
              </a:ln>
            </p:spPr>
            <p:txBody>
              <a:bodyPr/>
              <a:lstStyle/>
              <a:p>
                <a:endParaRPr lang="zh-CN" altLang="en-US"/>
              </a:p>
            </p:txBody>
          </p:sp>
          <p:sp>
            <p:nvSpPr>
              <p:cNvPr id="18" name="直接连接符 83028"/>
              <p:cNvSpPr>
                <a:spLocks noChangeShapeType="1"/>
              </p:cNvSpPr>
              <p:nvPr/>
            </p:nvSpPr>
            <p:spPr bwMode="auto">
              <a:xfrm flipH="1">
                <a:off x="1578" y="332"/>
                <a:ext cx="82" cy="0"/>
              </a:xfrm>
              <a:prstGeom prst="line">
                <a:avLst/>
              </a:prstGeom>
              <a:noFill/>
              <a:ln w="9525">
                <a:solidFill>
                  <a:schemeClr val="hlink"/>
                </a:solidFill>
                <a:round/>
                <a:headEnd/>
                <a:tailEnd/>
              </a:ln>
            </p:spPr>
            <p:txBody>
              <a:bodyPr/>
              <a:lstStyle/>
              <a:p>
                <a:endParaRPr lang="zh-CN" altLang="en-US"/>
              </a:p>
            </p:txBody>
          </p:sp>
          <p:sp>
            <p:nvSpPr>
              <p:cNvPr id="19" name="直接连接符 83029"/>
              <p:cNvSpPr>
                <a:spLocks noChangeShapeType="1"/>
              </p:cNvSpPr>
              <p:nvPr/>
            </p:nvSpPr>
            <p:spPr bwMode="auto">
              <a:xfrm>
                <a:off x="1208" y="332"/>
                <a:ext cx="348" cy="0"/>
              </a:xfrm>
              <a:prstGeom prst="line">
                <a:avLst/>
              </a:prstGeom>
              <a:noFill/>
              <a:ln w="9525">
                <a:solidFill>
                  <a:schemeClr val="hlink"/>
                </a:solidFill>
                <a:round/>
                <a:headEnd/>
                <a:tailEnd/>
              </a:ln>
            </p:spPr>
            <p:txBody>
              <a:bodyPr/>
              <a:lstStyle/>
              <a:p>
                <a:endParaRPr lang="zh-CN" altLang="en-US"/>
              </a:p>
            </p:txBody>
          </p:sp>
          <p:sp>
            <p:nvSpPr>
              <p:cNvPr id="20" name="直接连接符 83030"/>
              <p:cNvSpPr>
                <a:spLocks noChangeShapeType="1"/>
              </p:cNvSpPr>
              <p:nvPr/>
            </p:nvSpPr>
            <p:spPr bwMode="auto">
              <a:xfrm>
                <a:off x="1480" y="234"/>
                <a:ext cx="0" cy="298"/>
              </a:xfrm>
              <a:prstGeom prst="line">
                <a:avLst/>
              </a:prstGeom>
              <a:noFill/>
              <a:ln w="9525">
                <a:solidFill>
                  <a:schemeClr val="hlink"/>
                </a:solidFill>
                <a:round/>
                <a:headEnd/>
                <a:tailEnd/>
              </a:ln>
            </p:spPr>
            <p:txBody>
              <a:bodyPr/>
              <a:lstStyle/>
              <a:p>
                <a:endParaRPr lang="zh-CN" altLang="en-US"/>
              </a:p>
            </p:txBody>
          </p:sp>
          <p:sp>
            <p:nvSpPr>
              <p:cNvPr id="21" name="直接连接符 83031"/>
              <p:cNvSpPr>
                <a:spLocks noChangeShapeType="1"/>
              </p:cNvSpPr>
              <p:nvPr/>
            </p:nvSpPr>
            <p:spPr bwMode="auto">
              <a:xfrm>
                <a:off x="1254" y="252"/>
                <a:ext cx="0" cy="156"/>
              </a:xfrm>
              <a:prstGeom prst="line">
                <a:avLst/>
              </a:prstGeom>
              <a:noFill/>
              <a:ln w="9525">
                <a:solidFill>
                  <a:schemeClr val="hlink"/>
                </a:solidFill>
                <a:round/>
                <a:headEnd/>
                <a:tailEnd/>
              </a:ln>
            </p:spPr>
            <p:txBody>
              <a:bodyPr/>
              <a:lstStyle/>
              <a:p>
                <a:endParaRPr lang="zh-CN" altLang="en-US"/>
              </a:p>
            </p:txBody>
          </p:sp>
          <p:sp>
            <p:nvSpPr>
              <p:cNvPr id="22" name="直接连接符 83032"/>
              <p:cNvSpPr>
                <a:spLocks noChangeShapeType="1"/>
              </p:cNvSpPr>
              <p:nvPr/>
            </p:nvSpPr>
            <p:spPr bwMode="auto">
              <a:xfrm flipH="1" flipV="1">
                <a:off x="1482" y="109"/>
                <a:ext cx="0" cy="27"/>
              </a:xfrm>
              <a:prstGeom prst="line">
                <a:avLst/>
              </a:prstGeom>
              <a:noFill/>
              <a:ln w="9525">
                <a:solidFill>
                  <a:schemeClr val="hlink"/>
                </a:solidFill>
                <a:round/>
                <a:headEnd/>
                <a:tailEnd/>
              </a:ln>
            </p:spPr>
            <p:txBody>
              <a:bodyPr/>
              <a:lstStyle/>
              <a:p>
                <a:endParaRPr lang="zh-CN" altLang="en-US"/>
              </a:p>
            </p:txBody>
          </p:sp>
          <p:sp>
            <p:nvSpPr>
              <p:cNvPr id="23" name="直接连接符 83033"/>
              <p:cNvSpPr>
                <a:spLocks noChangeShapeType="1"/>
              </p:cNvSpPr>
              <p:nvPr/>
            </p:nvSpPr>
            <p:spPr bwMode="auto">
              <a:xfrm>
                <a:off x="1710" y="180"/>
                <a:ext cx="0" cy="96"/>
              </a:xfrm>
              <a:prstGeom prst="line">
                <a:avLst/>
              </a:prstGeom>
              <a:noFill/>
              <a:ln w="9525">
                <a:solidFill>
                  <a:schemeClr val="hlink"/>
                </a:solidFill>
                <a:round/>
                <a:headEnd/>
                <a:tailEnd/>
              </a:ln>
            </p:spPr>
            <p:txBody>
              <a:bodyPr/>
              <a:lstStyle/>
              <a:p>
                <a:endParaRPr lang="zh-CN" altLang="en-US"/>
              </a:p>
            </p:txBody>
          </p:sp>
          <p:sp>
            <p:nvSpPr>
              <p:cNvPr id="24" name="直接连接符 83034"/>
              <p:cNvSpPr>
                <a:spLocks noChangeShapeType="1"/>
              </p:cNvSpPr>
              <p:nvPr/>
            </p:nvSpPr>
            <p:spPr bwMode="auto">
              <a:xfrm flipV="1">
                <a:off x="1710" y="111"/>
                <a:ext cx="0" cy="22"/>
              </a:xfrm>
              <a:prstGeom prst="line">
                <a:avLst/>
              </a:prstGeom>
              <a:noFill/>
              <a:ln w="9525">
                <a:solidFill>
                  <a:schemeClr val="hlink"/>
                </a:solidFill>
                <a:round/>
                <a:headEnd/>
                <a:tailEnd/>
              </a:ln>
            </p:spPr>
            <p:txBody>
              <a:bodyPr/>
              <a:lstStyle/>
              <a:p>
                <a:endParaRPr lang="zh-CN" altLang="en-US"/>
              </a:p>
            </p:txBody>
          </p:sp>
        </p:grpSp>
      </p:grpSp>
      <p:sp>
        <p:nvSpPr>
          <p:cNvPr id="92" name="矩形 83035"/>
          <p:cNvSpPr>
            <a:spLocks noChangeArrowheads="1"/>
          </p:cNvSpPr>
          <p:nvPr/>
        </p:nvSpPr>
        <p:spPr bwMode="auto">
          <a:xfrm>
            <a:off x="0" y="0"/>
            <a:ext cx="608013" cy="4876800"/>
          </a:xfrm>
          <a:prstGeom prst="rect">
            <a:avLst/>
          </a:prstGeom>
          <a:solidFill>
            <a:schemeClr val="accent1"/>
          </a:solidFill>
          <a:ln>
            <a:noFill/>
          </a:ln>
        </p:spPr>
        <p:txBody>
          <a:bodyPr wrap="none" anchor="ct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algn="ctr" eaLnBrk="1" hangingPunct="1">
              <a:defRPr/>
            </a:pPr>
            <a:endParaRPr lang="zh-TW" altLang="en-US" sz="2400" b="0">
              <a:solidFill>
                <a:schemeClr val="tx1"/>
              </a:solidFill>
              <a:latin typeface="Times New Roman" panose="02020603050405020304" pitchFamily="18" charset="0"/>
            </a:endParaRPr>
          </a:p>
        </p:txBody>
      </p:sp>
      <p:pic>
        <p:nvPicPr>
          <p:cNvPr id="93" name="图片 83036" descr="ai logo"/>
          <p:cNvPicPr>
            <a:picLocks noChangeAspect="1" noChangeArrowheads="1"/>
          </p:cNvPicPr>
          <p:nvPr/>
        </p:nvPicPr>
        <p:blipFill>
          <a:blip r:embed="rId2" cstate="print"/>
          <a:srcRect/>
          <a:stretch>
            <a:fillRect/>
          </a:stretch>
        </p:blipFill>
        <p:spPr bwMode="auto">
          <a:xfrm>
            <a:off x="5334000" y="3505200"/>
            <a:ext cx="3810000" cy="3032125"/>
          </a:xfrm>
          <a:prstGeom prst="rect">
            <a:avLst/>
          </a:prstGeom>
          <a:noFill/>
          <a:ln w="9525">
            <a:noFill/>
            <a:miter lim="800000"/>
            <a:headEnd/>
            <a:tailEnd/>
          </a:ln>
        </p:spPr>
      </p:pic>
      <p:sp>
        <p:nvSpPr>
          <p:cNvPr id="94" name="矩形 83037"/>
          <p:cNvSpPr>
            <a:spLocks noChangeArrowheads="1"/>
          </p:cNvSpPr>
          <p:nvPr/>
        </p:nvSpPr>
        <p:spPr bwMode="auto">
          <a:xfrm>
            <a:off x="76200" y="762000"/>
            <a:ext cx="8991600" cy="838200"/>
          </a:xfrm>
          <a:prstGeom prst="rect">
            <a:avLst/>
          </a:prstGeom>
          <a:noFill/>
          <a:ln w="57150">
            <a:solidFill>
              <a:schemeClr val="hlink"/>
            </a:solidFill>
            <a:miter lim="800000"/>
            <a:headEnd/>
            <a:tailEnd/>
          </a:ln>
        </p:spPr>
        <p:txBody>
          <a:bodyPr wrap="none" anchor="ct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algn="ctr" eaLnBrk="1" hangingPunct="1">
              <a:defRPr/>
            </a:pPr>
            <a:endParaRPr lang="zh-CN" altLang="zh-CN" sz="2400" b="0">
              <a:solidFill>
                <a:schemeClr val="tx1"/>
              </a:solidFill>
              <a:latin typeface="Arial" panose="020B0604020202020204" pitchFamily="34" charset="0"/>
              <a:ea typeface="宋体" panose="02010600030101010101" pitchFamily="2" charset="-122"/>
            </a:endParaRPr>
          </a:p>
        </p:txBody>
      </p:sp>
      <p:grpSp>
        <p:nvGrpSpPr>
          <p:cNvPr id="95" name="组合 83038"/>
          <p:cNvGrpSpPr>
            <a:grpSpLocks/>
          </p:cNvGrpSpPr>
          <p:nvPr/>
        </p:nvGrpSpPr>
        <p:grpSpPr bwMode="auto">
          <a:xfrm>
            <a:off x="304800" y="0"/>
            <a:ext cx="3276600" cy="2133600"/>
            <a:chOff x="336" y="0"/>
            <a:chExt cx="2064" cy="1344"/>
          </a:xfrm>
        </p:grpSpPr>
        <p:sp>
          <p:nvSpPr>
            <p:cNvPr id="96" name="矩形 83039"/>
            <p:cNvSpPr>
              <a:spLocks noChangeArrowheads="1"/>
            </p:cNvSpPr>
            <p:nvPr/>
          </p:nvSpPr>
          <p:spPr bwMode="auto">
            <a:xfrm>
              <a:off x="1008" y="672"/>
              <a:ext cx="336" cy="336"/>
            </a:xfrm>
            <a:prstGeom prst="rect">
              <a:avLst/>
            </a:prstGeom>
            <a:no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sp>
          <p:nvSpPr>
            <p:cNvPr id="97" name="矩形 83040"/>
            <p:cNvSpPr>
              <a:spLocks noChangeArrowheads="1"/>
            </p:cNvSpPr>
            <p:nvPr/>
          </p:nvSpPr>
          <p:spPr bwMode="auto">
            <a:xfrm>
              <a:off x="1344" y="1008"/>
              <a:ext cx="336" cy="336"/>
            </a:xfrm>
            <a:prstGeom prst="rect">
              <a:avLst/>
            </a:prstGeom>
            <a:no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sp>
          <p:nvSpPr>
            <p:cNvPr id="98" name="矩形 83041"/>
            <p:cNvSpPr>
              <a:spLocks noChangeArrowheads="1"/>
            </p:cNvSpPr>
            <p:nvPr/>
          </p:nvSpPr>
          <p:spPr bwMode="auto">
            <a:xfrm>
              <a:off x="1728" y="336"/>
              <a:ext cx="336" cy="336"/>
            </a:xfrm>
            <a:prstGeom prst="rect">
              <a:avLst/>
            </a:prstGeom>
            <a:no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sp>
          <p:nvSpPr>
            <p:cNvPr id="99" name="矩形 83042"/>
            <p:cNvSpPr>
              <a:spLocks noChangeArrowheads="1"/>
            </p:cNvSpPr>
            <p:nvPr/>
          </p:nvSpPr>
          <p:spPr bwMode="auto">
            <a:xfrm>
              <a:off x="2064" y="672"/>
              <a:ext cx="336" cy="336"/>
            </a:xfrm>
            <a:prstGeom prst="rect">
              <a:avLst/>
            </a:prstGeom>
            <a:no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sp>
          <p:nvSpPr>
            <p:cNvPr id="100" name="矩形 83043"/>
            <p:cNvSpPr>
              <a:spLocks noChangeArrowheads="1"/>
            </p:cNvSpPr>
            <p:nvPr/>
          </p:nvSpPr>
          <p:spPr bwMode="auto">
            <a:xfrm>
              <a:off x="672" y="336"/>
              <a:ext cx="336" cy="336"/>
            </a:xfrm>
            <a:prstGeom prst="rect">
              <a:avLst/>
            </a:prstGeom>
            <a:no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sp>
          <p:nvSpPr>
            <p:cNvPr id="101" name="矩形 83044"/>
            <p:cNvSpPr>
              <a:spLocks noChangeArrowheads="1"/>
            </p:cNvSpPr>
            <p:nvPr/>
          </p:nvSpPr>
          <p:spPr bwMode="auto">
            <a:xfrm>
              <a:off x="336" y="0"/>
              <a:ext cx="336" cy="336"/>
            </a:xfrm>
            <a:prstGeom prst="rect">
              <a:avLst/>
            </a:prstGeom>
            <a:no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grpSp>
      <p:sp>
        <p:nvSpPr>
          <p:cNvPr id="102" name="矩形 83045"/>
          <p:cNvSpPr>
            <a:spLocks noChangeArrowheads="1"/>
          </p:cNvSpPr>
          <p:nvPr/>
        </p:nvSpPr>
        <p:spPr bwMode="auto">
          <a:xfrm>
            <a:off x="1371600" y="1066800"/>
            <a:ext cx="533400" cy="533400"/>
          </a:xfrm>
          <a:prstGeom prst="rect">
            <a:avLst/>
          </a:prstGeom>
          <a:solidFill>
            <a:schemeClr val="accent2"/>
          </a:solid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sp>
        <p:nvSpPr>
          <p:cNvPr id="103" name="矩形 83046"/>
          <p:cNvSpPr>
            <a:spLocks noChangeArrowheads="1"/>
          </p:cNvSpPr>
          <p:nvPr/>
        </p:nvSpPr>
        <p:spPr bwMode="auto">
          <a:xfrm>
            <a:off x="1905000" y="1600200"/>
            <a:ext cx="533400" cy="533400"/>
          </a:xfrm>
          <a:prstGeom prst="rect">
            <a:avLst/>
          </a:prstGeom>
          <a:solidFill>
            <a:schemeClr val="accent1"/>
          </a:solid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sp>
        <p:nvSpPr>
          <p:cNvPr id="104" name="矩形 83047"/>
          <p:cNvSpPr>
            <a:spLocks noChangeArrowheads="1"/>
          </p:cNvSpPr>
          <p:nvPr/>
        </p:nvSpPr>
        <p:spPr bwMode="auto">
          <a:xfrm>
            <a:off x="2514600" y="533400"/>
            <a:ext cx="533400" cy="533400"/>
          </a:xfrm>
          <a:prstGeom prst="rect">
            <a:avLst/>
          </a:prstGeom>
          <a:solidFill>
            <a:schemeClr val="accent1"/>
          </a:solid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sp>
        <p:nvSpPr>
          <p:cNvPr id="105" name="矩形 83048"/>
          <p:cNvSpPr>
            <a:spLocks noChangeArrowheads="1"/>
          </p:cNvSpPr>
          <p:nvPr/>
        </p:nvSpPr>
        <p:spPr bwMode="auto">
          <a:xfrm>
            <a:off x="3068638" y="1066800"/>
            <a:ext cx="588962" cy="609600"/>
          </a:xfrm>
          <a:prstGeom prst="rect">
            <a:avLst/>
          </a:prstGeom>
          <a:solidFill>
            <a:schemeClr val="bg2"/>
          </a:solid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sp>
        <p:nvSpPr>
          <p:cNvPr id="106" name="矩形 83049"/>
          <p:cNvSpPr>
            <a:spLocks noChangeArrowheads="1"/>
          </p:cNvSpPr>
          <p:nvPr/>
        </p:nvSpPr>
        <p:spPr bwMode="auto">
          <a:xfrm>
            <a:off x="838200" y="533400"/>
            <a:ext cx="533400" cy="533400"/>
          </a:xfrm>
          <a:prstGeom prst="rect">
            <a:avLst/>
          </a:prstGeom>
          <a:solidFill>
            <a:schemeClr val="tx2"/>
          </a:solid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sp>
        <p:nvSpPr>
          <p:cNvPr id="107" name="矩形 83050"/>
          <p:cNvSpPr>
            <a:spLocks noChangeArrowheads="1"/>
          </p:cNvSpPr>
          <p:nvPr/>
        </p:nvSpPr>
        <p:spPr bwMode="auto">
          <a:xfrm>
            <a:off x="304800" y="0"/>
            <a:ext cx="533400" cy="533400"/>
          </a:xfrm>
          <a:prstGeom prst="rect">
            <a:avLst/>
          </a:prstGeom>
          <a:solidFill>
            <a:schemeClr val="bg2"/>
          </a:solid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grpSp>
        <p:nvGrpSpPr>
          <p:cNvPr id="108" name="组合 83051"/>
          <p:cNvGrpSpPr>
            <a:grpSpLocks/>
          </p:cNvGrpSpPr>
          <p:nvPr/>
        </p:nvGrpSpPr>
        <p:grpSpPr bwMode="auto">
          <a:xfrm>
            <a:off x="3048000" y="3352800"/>
            <a:ext cx="3276600" cy="211138"/>
            <a:chOff x="1824" y="2640"/>
            <a:chExt cx="2064" cy="133"/>
          </a:xfrm>
        </p:grpSpPr>
        <p:sp>
          <p:nvSpPr>
            <p:cNvPr id="109" name="直接连接符 83052"/>
            <p:cNvSpPr>
              <a:spLocks noChangeShapeType="1"/>
            </p:cNvSpPr>
            <p:nvPr/>
          </p:nvSpPr>
          <p:spPr bwMode="auto">
            <a:xfrm>
              <a:off x="1824" y="2711"/>
              <a:ext cx="2064" cy="0"/>
            </a:xfrm>
            <a:prstGeom prst="line">
              <a:avLst/>
            </a:prstGeom>
            <a:noFill/>
            <a:ln w="38100">
              <a:solidFill>
                <a:schemeClr val="hlink"/>
              </a:solidFill>
              <a:round/>
              <a:headEnd/>
              <a:tailEnd/>
            </a:ln>
          </p:spPr>
          <p:txBody>
            <a:bodyPr/>
            <a:lstStyle/>
            <a:p>
              <a:endParaRPr lang="zh-CN" altLang="en-US"/>
            </a:p>
          </p:txBody>
        </p:sp>
        <p:sp>
          <p:nvSpPr>
            <p:cNvPr id="110" name="矩形 83053"/>
            <p:cNvSpPr>
              <a:spLocks noChangeArrowheads="1"/>
            </p:cNvSpPr>
            <p:nvPr/>
          </p:nvSpPr>
          <p:spPr bwMode="auto">
            <a:xfrm>
              <a:off x="2592" y="2640"/>
              <a:ext cx="133" cy="133"/>
            </a:xfrm>
            <a:prstGeom prst="rect">
              <a:avLst/>
            </a:prstGeom>
            <a:solidFill>
              <a:schemeClr val="accent2"/>
            </a:solidFill>
            <a:ln w="28575">
              <a:solidFill>
                <a:schemeClr val="hlink"/>
              </a:solidFill>
              <a:miter lim="800000"/>
              <a:headEnd/>
              <a:tailEnd/>
            </a:ln>
          </p:spPr>
          <p:txBody>
            <a:bodyPr wrap="none" anchor="ct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algn="ctr" eaLnBrk="1" hangingPunct="1">
                <a:defRPr/>
              </a:pPr>
              <a:endParaRPr lang="zh-CN" altLang="zh-CN" sz="2400" b="0">
                <a:solidFill>
                  <a:schemeClr val="tx1"/>
                </a:solidFill>
                <a:latin typeface="Arial" panose="020B0604020202020204" pitchFamily="34" charset="0"/>
                <a:ea typeface="宋体" panose="02010600030101010101" pitchFamily="2" charset="-122"/>
              </a:endParaRPr>
            </a:p>
          </p:txBody>
        </p:sp>
        <p:sp>
          <p:nvSpPr>
            <p:cNvPr id="111" name="矩形 83054"/>
            <p:cNvSpPr>
              <a:spLocks noChangeArrowheads="1"/>
            </p:cNvSpPr>
            <p:nvPr/>
          </p:nvSpPr>
          <p:spPr bwMode="auto">
            <a:xfrm>
              <a:off x="2784" y="2640"/>
              <a:ext cx="133" cy="133"/>
            </a:xfrm>
            <a:prstGeom prst="rect">
              <a:avLst/>
            </a:prstGeom>
            <a:solidFill>
              <a:schemeClr val="bg2"/>
            </a:solidFill>
            <a:ln w="28575">
              <a:solidFill>
                <a:schemeClr val="hlink"/>
              </a:solidFill>
              <a:miter lim="800000"/>
              <a:headEnd/>
              <a:tailEnd/>
            </a:ln>
          </p:spPr>
          <p:txBody>
            <a:bodyPr wrap="none" anchor="ct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algn="ctr" eaLnBrk="1" hangingPunct="1">
                <a:defRPr/>
              </a:pPr>
              <a:endParaRPr lang="zh-CN" altLang="zh-CN" sz="2400" b="0">
                <a:solidFill>
                  <a:schemeClr val="tx1"/>
                </a:solidFill>
                <a:latin typeface="Arial" panose="020B0604020202020204" pitchFamily="34" charset="0"/>
                <a:ea typeface="宋体" panose="02010600030101010101" pitchFamily="2" charset="-122"/>
              </a:endParaRPr>
            </a:p>
          </p:txBody>
        </p:sp>
        <p:sp>
          <p:nvSpPr>
            <p:cNvPr id="112" name="矩形 83055"/>
            <p:cNvSpPr>
              <a:spLocks noChangeArrowheads="1"/>
            </p:cNvSpPr>
            <p:nvPr/>
          </p:nvSpPr>
          <p:spPr bwMode="auto">
            <a:xfrm>
              <a:off x="2976" y="2640"/>
              <a:ext cx="133" cy="133"/>
            </a:xfrm>
            <a:prstGeom prst="rect">
              <a:avLst/>
            </a:prstGeom>
            <a:solidFill>
              <a:schemeClr val="accent1"/>
            </a:solidFill>
            <a:ln w="28575">
              <a:solidFill>
                <a:schemeClr val="hlink"/>
              </a:solidFill>
              <a:miter lim="800000"/>
              <a:headEnd/>
              <a:tailEnd/>
            </a:ln>
          </p:spPr>
          <p:txBody>
            <a:bodyPr wrap="none" anchor="ct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algn="ctr" eaLnBrk="1" hangingPunct="1">
                <a:defRPr/>
              </a:pPr>
              <a:endParaRPr lang="zh-CN" altLang="zh-CN" sz="2400" b="0">
                <a:solidFill>
                  <a:schemeClr val="tx1"/>
                </a:solidFill>
                <a:latin typeface="Arial" panose="020B0604020202020204" pitchFamily="34" charset="0"/>
                <a:ea typeface="宋体" panose="02010600030101010101" pitchFamily="2" charset="-122"/>
              </a:endParaRPr>
            </a:p>
          </p:txBody>
        </p:sp>
      </p:grpSp>
      <p:pic>
        <p:nvPicPr>
          <p:cNvPr id="113" name="图片 83056" descr="earth"/>
          <p:cNvPicPr>
            <a:picLocks noChangeAspect="1" noChangeArrowheads="1"/>
          </p:cNvPicPr>
          <p:nvPr/>
        </p:nvPicPr>
        <p:blipFill>
          <a:blip r:embed="rId3" cstate="print">
            <a:clrChange>
              <a:clrFrom>
                <a:srgbClr val="000000"/>
              </a:clrFrom>
              <a:clrTo>
                <a:srgbClr val="000000">
                  <a:alpha val="0"/>
                </a:srgbClr>
              </a:clrTo>
            </a:clrChange>
          </a:blip>
          <a:srcRect/>
          <a:stretch>
            <a:fillRect/>
          </a:stretch>
        </p:blipFill>
        <p:spPr bwMode="auto">
          <a:xfrm>
            <a:off x="7772400" y="609600"/>
            <a:ext cx="914400" cy="854075"/>
          </a:xfrm>
          <a:prstGeom prst="rect">
            <a:avLst/>
          </a:prstGeom>
          <a:noFill/>
          <a:ln w="9525">
            <a:noFill/>
            <a:miter lim="800000"/>
            <a:headEnd/>
            <a:tailEnd/>
          </a:ln>
        </p:spPr>
      </p:pic>
      <p:sp>
        <p:nvSpPr>
          <p:cNvPr id="114" name="矩形 83057"/>
          <p:cNvSpPr>
            <a:spLocks noChangeArrowheads="1"/>
          </p:cNvSpPr>
          <p:nvPr userDrawn="1"/>
        </p:nvSpPr>
        <p:spPr bwMode="auto">
          <a:xfrm>
            <a:off x="0" y="762000"/>
            <a:ext cx="9144000" cy="838200"/>
          </a:xfrm>
          <a:prstGeom prst="rect">
            <a:avLst/>
          </a:prstGeom>
          <a:noFill/>
          <a:ln w="57150">
            <a:solidFill>
              <a:schemeClr val="hlink"/>
            </a:solidFill>
            <a:miter lim="800000"/>
            <a:headEnd/>
            <a:tailEnd/>
          </a:ln>
        </p:spPr>
        <p:txBody>
          <a:bodyPr wrap="none" anchor="ct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algn="ctr" eaLnBrk="1" hangingPunct="1">
              <a:defRPr/>
            </a:pPr>
            <a:endParaRPr lang="zh-CN" altLang="zh-CN" sz="2400" b="0">
              <a:solidFill>
                <a:schemeClr val="tx1"/>
              </a:solidFill>
              <a:latin typeface="Arial" panose="020B0604020202020204" pitchFamily="34" charset="0"/>
              <a:ea typeface="宋体" panose="02010600030101010101" pitchFamily="2" charset="-122"/>
            </a:endParaRPr>
          </a:p>
        </p:txBody>
      </p:sp>
      <p:grpSp>
        <p:nvGrpSpPr>
          <p:cNvPr id="115" name="组合 83058"/>
          <p:cNvGrpSpPr>
            <a:grpSpLocks/>
          </p:cNvGrpSpPr>
          <p:nvPr userDrawn="1"/>
        </p:nvGrpSpPr>
        <p:grpSpPr bwMode="auto">
          <a:xfrm>
            <a:off x="304800" y="0"/>
            <a:ext cx="3276600" cy="2133600"/>
            <a:chOff x="336" y="0"/>
            <a:chExt cx="2064" cy="1344"/>
          </a:xfrm>
        </p:grpSpPr>
        <p:sp>
          <p:nvSpPr>
            <p:cNvPr id="116" name="矩形 83059"/>
            <p:cNvSpPr>
              <a:spLocks noChangeArrowheads="1"/>
            </p:cNvSpPr>
            <p:nvPr/>
          </p:nvSpPr>
          <p:spPr bwMode="auto">
            <a:xfrm>
              <a:off x="1008" y="672"/>
              <a:ext cx="336" cy="336"/>
            </a:xfrm>
            <a:prstGeom prst="rect">
              <a:avLst/>
            </a:prstGeom>
            <a:no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sp>
          <p:nvSpPr>
            <p:cNvPr id="117" name="矩形 83060"/>
            <p:cNvSpPr>
              <a:spLocks noChangeArrowheads="1"/>
            </p:cNvSpPr>
            <p:nvPr/>
          </p:nvSpPr>
          <p:spPr bwMode="auto">
            <a:xfrm>
              <a:off x="1344" y="1008"/>
              <a:ext cx="336" cy="336"/>
            </a:xfrm>
            <a:prstGeom prst="rect">
              <a:avLst/>
            </a:prstGeom>
            <a:no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sp>
          <p:nvSpPr>
            <p:cNvPr id="118" name="矩形 83061"/>
            <p:cNvSpPr>
              <a:spLocks noChangeArrowheads="1"/>
            </p:cNvSpPr>
            <p:nvPr/>
          </p:nvSpPr>
          <p:spPr bwMode="auto">
            <a:xfrm>
              <a:off x="1728" y="336"/>
              <a:ext cx="336" cy="336"/>
            </a:xfrm>
            <a:prstGeom prst="rect">
              <a:avLst/>
            </a:prstGeom>
            <a:no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sp>
          <p:nvSpPr>
            <p:cNvPr id="119" name="矩形 83062"/>
            <p:cNvSpPr>
              <a:spLocks noChangeArrowheads="1"/>
            </p:cNvSpPr>
            <p:nvPr/>
          </p:nvSpPr>
          <p:spPr bwMode="auto">
            <a:xfrm>
              <a:off x="2064" y="672"/>
              <a:ext cx="336" cy="336"/>
            </a:xfrm>
            <a:prstGeom prst="rect">
              <a:avLst/>
            </a:prstGeom>
            <a:no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sp>
          <p:nvSpPr>
            <p:cNvPr id="120" name="矩形 83063"/>
            <p:cNvSpPr>
              <a:spLocks noChangeArrowheads="1"/>
            </p:cNvSpPr>
            <p:nvPr/>
          </p:nvSpPr>
          <p:spPr bwMode="auto">
            <a:xfrm>
              <a:off x="672" y="336"/>
              <a:ext cx="336" cy="336"/>
            </a:xfrm>
            <a:prstGeom prst="rect">
              <a:avLst/>
            </a:prstGeom>
            <a:no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sp>
          <p:nvSpPr>
            <p:cNvPr id="121" name="矩形 83064"/>
            <p:cNvSpPr>
              <a:spLocks noChangeArrowheads="1"/>
            </p:cNvSpPr>
            <p:nvPr/>
          </p:nvSpPr>
          <p:spPr bwMode="auto">
            <a:xfrm>
              <a:off x="336" y="0"/>
              <a:ext cx="336" cy="336"/>
            </a:xfrm>
            <a:prstGeom prst="rect">
              <a:avLst/>
            </a:prstGeom>
            <a:no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grpSp>
      <p:sp>
        <p:nvSpPr>
          <p:cNvPr id="122" name="矩形 83065"/>
          <p:cNvSpPr>
            <a:spLocks noChangeArrowheads="1"/>
          </p:cNvSpPr>
          <p:nvPr userDrawn="1"/>
        </p:nvSpPr>
        <p:spPr bwMode="auto">
          <a:xfrm>
            <a:off x="1371600" y="1066800"/>
            <a:ext cx="533400" cy="533400"/>
          </a:xfrm>
          <a:prstGeom prst="rect">
            <a:avLst/>
          </a:prstGeom>
          <a:solidFill>
            <a:schemeClr val="accent2"/>
          </a:solid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sp>
        <p:nvSpPr>
          <p:cNvPr id="123" name="矩形 83066"/>
          <p:cNvSpPr>
            <a:spLocks noChangeArrowheads="1"/>
          </p:cNvSpPr>
          <p:nvPr userDrawn="1"/>
        </p:nvSpPr>
        <p:spPr bwMode="auto">
          <a:xfrm>
            <a:off x="1905000" y="1600200"/>
            <a:ext cx="533400" cy="533400"/>
          </a:xfrm>
          <a:prstGeom prst="rect">
            <a:avLst/>
          </a:prstGeom>
          <a:solidFill>
            <a:schemeClr val="accent1"/>
          </a:solid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sp>
        <p:nvSpPr>
          <p:cNvPr id="124" name="矩形 83067"/>
          <p:cNvSpPr>
            <a:spLocks noChangeArrowheads="1"/>
          </p:cNvSpPr>
          <p:nvPr userDrawn="1"/>
        </p:nvSpPr>
        <p:spPr bwMode="auto">
          <a:xfrm>
            <a:off x="2514600" y="533400"/>
            <a:ext cx="533400" cy="533400"/>
          </a:xfrm>
          <a:prstGeom prst="rect">
            <a:avLst/>
          </a:prstGeom>
          <a:solidFill>
            <a:schemeClr val="accent1"/>
          </a:solid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sp>
        <p:nvSpPr>
          <p:cNvPr id="125" name="矩形 83068"/>
          <p:cNvSpPr>
            <a:spLocks noChangeArrowheads="1"/>
          </p:cNvSpPr>
          <p:nvPr userDrawn="1"/>
        </p:nvSpPr>
        <p:spPr bwMode="auto">
          <a:xfrm>
            <a:off x="3068638" y="1066800"/>
            <a:ext cx="588962" cy="609600"/>
          </a:xfrm>
          <a:prstGeom prst="rect">
            <a:avLst/>
          </a:prstGeom>
          <a:solidFill>
            <a:schemeClr val="bg2"/>
          </a:solid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sp>
        <p:nvSpPr>
          <p:cNvPr id="126" name="矩形 83069"/>
          <p:cNvSpPr>
            <a:spLocks noChangeArrowheads="1"/>
          </p:cNvSpPr>
          <p:nvPr userDrawn="1"/>
        </p:nvSpPr>
        <p:spPr bwMode="auto">
          <a:xfrm>
            <a:off x="838200" y="533400"/>
            <a:ext cx="533400" cy="533400"/>
          </a:xfrm>
          <a:prstGeom prst="rect">
            <a:avLst/>
          </a:prstGeom>
          <a:solidFill>
            <a:schemeClr val="tx2"/>
          </a:solid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sp>
        <p:nvSpPr>
          <p:cNvPr id="127" name="矩形 83070"/>
          <p:cNvSpPr>
            <a:spLocks noChangeArrowheads="1"/>
          </p:cNvSpPr>
          <p:nvPr userDrawn="1"/>
        </p:nvSpPr>
        <p:spPr bwMode="auto">
          <a:xfrm>
            <a:off x="304800" y="0"/>
            <a:ext cx="533400" cy="533400"/>
          </a:xfrm>
          <a:prstGeom prst="rect">
            <a:avLst/>
          </a:prstGeom>
          <a:solidFill>
            <a:schemeClr val="bg2"/>
          </a:solid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grpSp>
        <p:nvGrpSpPr>
          <p:cNvPr id="128" name="组合 83071"/>
          <p:cNvGrpSpPr>
            <a:grpSpLocks/>
          </p:cNvGrpSpPr>
          <p:nvPr userDrawn="1"/>
        </p:nvGrpSpPr>
        <p:grpSpPr bwMode="auto">
          <a:xfrm>
            <a:off x="3048000" y="3352800"/>
            <a:ext cx="3276600" cy="211138"/>
            <a:chOff x="1824" y="2640"/>
            <a:chExt cx="2064" cy="133"/>
          </a:xfrm>
        </p:grpSpPr>
        <p:sp>
          <p:nvSpPr>
            <p:cNvPr id="129" name="直接连接符 83072"/>
            <p:cNvSpPr>
              <a:spLocks noChangeShapeType="1"/>
            </p:cNvSpPr>
            <p:nvPr/>
          </p:nvSpPr>
          <p:spPr bwMode="auto">
            <a:xfrm>
              <a:off x="1824" y="2711"/>
              <a:ext cx="2064" cy="0"/>
            </a:xfrm>
            <a:prstGeom prst="line">
              <a:avLst/>
            </a:prstGeom>
            <a:noFill/>
            <a:ln w="38100">
              <a:solidFill>
                <a:schemeClr val="hlink"/>
              </a:solidFill>
              <a:round/>
              <a:headEnd/>
              <a:tailEnd/>
            </a:ln>
          </p:spPr>
          <p:txBody>
            <a:bodyPr/>
            <a:lstStyle/>
            <a:p>
              <a:endParaRPr lang="zh-CN" altLang="en-US"/>
            </a:p>
          </p:txBody>
        </p:sp>
        <p:sp>
          <p:nvSpPr>
            <p:cNvPr id="130" name="矩形 83073"/>
            <p:cNvSpPr>
              <a:spLocks noChangeArrowheads="1"/>
            </p:cNvSpPr>
            <p:nvPr/>
          </p:nvSpPr>
          <p:spPr bwMode="auto">
            <a:xfrm>
              <a:off x="2592" y="2640"/>
              <a:ext cx="133" cy="133"/>
            </a:xfrm>
            <a:prstGeom prst="rect">
              <a:avLst/>
            </a:prstGeom>
            <a:solidFill>
              <a:schemeClr val="accent2"/>
            </a:solidFill>
            <a:ln w="28575">
              <a:solidFill>
                <a:schemeClr val="hlink"/>
              </a:solidFill>
              <a:miter lim="800000"/>
              <a:headEnd/>
              <a:tailEnd/>
            </a:ln>
          </p:spPr>
          <p:txBody>
            <a:bodyPr wrap="none" anchor="ct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algn="ctr" eaLnBrk="1" hangingPunct="1">
                <a:defRPr/>
              </a:pPr>
              <a:endParaRPr lang="zh-CN" altLang="zh-CN" sz="2400" b="0">
                <a:solidFill>
                  <a:schemeClr val="tx1"/>
                </a:solidFill>
                <a:latin typeface="Arial" panose="020B0604020202020204" pitchFamily="34" charset="0"/>
                <a:ea typeface="宋体" panose="02010600030101010101" pitchFamily="2" charset="-122"/>
              </a:endParaRPr>
            </a:p>
          </p:txBody>
        </p:sp>
        <p:sp>
          <p:nvSpPr>
            <p:cNvPr id="131" name="矩形 83074"/>
            <p:cNvSpPr>
              <a:spLocks noChangeArrowheads="1"/>
            </p:cNvSpPr>
            <p:nvPr/>
          </p:nvSpPr>
          <p:spPr bwMode="auto">
            <a:xfrm>
              <a:off x="2784" y="2640"/>
              <a:ext cx="133" cy="133"/>
            </a:xfrm>
            <a:prstGeom prst="rect">
              <a:avLst/>
            </a:prstGeom>
            <a:solidFill>
              <a:schemeClr val="bg2"/>
            </a:solidFill>
            <a:ln w="28575">
              <a:solidFill>
                <a:schemeClr val="hlink"/>
              </a:solidFill>
              <a:miter lim="800000"/>
              <a:headEnd/>
              <a:tailEnd/>
            </a:ln>
          </p:spPr>
          <p:txBody>
            <a:bodyPr wrap="none" anchor="ct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algn="ctr" eaLnBrk="1" hangingPunct="1">
                <a:defRPr/>
              </a:pPr>
              <a:endParaRPr lang="zh-CN" altLang="zh-CN" sz="2400" b="0">
                <a:solidFill>
                  <a:schemeClr val="tx1"/>
                </a:solidFill>
                <a:latin typeface="Arial" panose="020B0604020202020204" pitchFamily="34" charset="0"/>
                <a:ea typeface="宋体" panose="02010600030101010101" pitchFamily="2" charset="-122"/>
              </a:endParaRPr>
            </a:p>
          </p:txBody>
        </p:sp>
        <p:sp>
          <p:nvSpPr>
            <p:cNvPr id="132" name="矩形 83075"/>
            <p:cNvSpPr>
              <a:spLocks noChangeArrowheads="1"/>
            </p:cNvSpPr>
            <p:nvPr/>
          </p:nvSpPr>
          <p:spPr bwMode="auto">
            <a:xfrm>
              <a:off x="2976" y="2640"/>
              <a:ext cx="133" cy="133"/>
            </a:xfrm>
            <a:prstGeom prst="rect">
              <a:avLst/>
            </a:prstGeom>
            <a:solidFill>
              <a:schemeClr val="accent1"/>
            </a:solidFill>
            <a:ln w="28575">
              <a:solidFill>
                <a:schemeClr val="hlink"/>
              </a:solidFill>
              <a:miter lim="800000"/>
              <a:headEnd/>
              <a:tailEnd/>
            </a:ln>
          </p:spPr>
          <p:txBody>
            <a:bodyPr wrap="none" anchor="ct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algn="ctr" eaLnBrk="1" hangingPunct="1">
                <a:defRPr/>
              </a:pPr>
              <a:endParaRPr lang="zh-CN" altLang="zh-CN" sz="2400" b="0">
                <a:solidFill>
                  <a:schemeClr val="tx1"/>
                </a:solidFill>
                <a:latin typeface="Arial" panose="020B0604020202020204" pitchFamily="34" charset="0"/>
                <a:ea typeface="宋体" panose="02010600030101010101" pitchFamily="2" charset="-122"/>
              </a:endParaRPr>
            </a:p>
          </p:txBody>
        </p:sp>
      </p:grpSp>
    </p:spTree>
  </p:cSld>
  <p:clrMapOvr>
    <a:masterClrMapping/>
  </p:clrMapOvr>
  <p:transition>
    <p:random/>
  </p:transition>
  <p:hf hdr="0" dt="0"/>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idx="1"/>
          </p:nvPr>
        </p:nvSpPr>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灯片编号占位符 82082"/>
          <p:cNvSpPr>
            <a:spLocks noGrp="1"/>
          </p:cNvSpPr>
          <p:nvPr>
            <p:ph type="sldNum" sz="quarter" idx="10"/>
          </p:nvPr>
        </p:nvSpPr>
        <p:spPr>
          <a:ln/>
        </p:spPr>
        <p:txBody>
          <a:bodyPr/>
          <a:lstStyle>
            <a:lvl1pPr>
              <a:defRPr/>
            </a:lvl1pPr>
          </a:lstStyle>
          <a:p>
            <a:fld id="{953663B0-A430-498C-9DE6-C59504DAB1AD}" type="slidenum">
              <a:rPr lang="zh-TW" altLang="en-US"/>
              <a:pPr/>
              <a:t>‹#›</a:t>
            </a:fld>
            <a:endParaRPr lang="zh-TW" altLang="en-US"/>
          </a:p>
        </p:txBody>
      </p:sp>
    </p:spTree>
  </p:cSld>
  <p:clrMapOvr>
    <a:masterClrMapping/>
  </p:clrMapOvr>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r>
              <a:rPr lang="zh-CN" altLang="en-US" noProof="1"/>
              <a:t>单击此处编辑母版标题样式</a:t>
            </a:r>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noProof="1"/>
              <a:t>单击此处编辑母版文本样式</a:t>
            </a:r>
          </a:p>
        </p:txBody>
      </p:sp>
      <p:sp>
        <p:nvSpPr>
          <p:cNvPr id="4" name="灯片编号占位符 82082"/>
          <p:cNvSpPr>
            <a:spLocks noGrp="1"/>
          </p:cNvSpPr>
          <p:nvPr>
            <p:ph type="sldNum" sz="quarter" idx="10"/>
          </p:nvPr>
        </p:nvSpPr>
        <p:spPr>
          <a:ln/>
        </p:spPr>
        <p:txBody>
          <a:bodyPr/>
          <a:lstStyle>
            <a:lvl1pPr>
              <a:defRPr/>
            </a:lvl1pPr>
          </a:lstStyle>
          <a:p>
            <a:fld id="{AE3348DB-D868-401B-89B4-EAD4F5AAD3D5}" type="slidenum">
              <a:rPr lang="zh-TW" altLang="en-US"/>
              <a:pPr/>
              <a:t>‹#›</a:t>
            </a:fld>
            <a:endParaRPr lang="zh-TW" altLang="en-US"/>
          </a:p>
        </p:txBody>
      </p:sp>
    </p:spTree>
  </p:cSld>
  <p:clrMapOvr>
    <a:masterClrMapping/>
  </p:clrMapOvr>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sz="half" idx="1"/>
          </p:nvPr>
        </p:nvSpPr>
        <p:spPr>
          <a:xfrm>
            <a:off x="685800" y="1676400"/>
            <a:ext cx="3950049" cy="4776788"/>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4797076" y="1676400"/>
            <a:ext cx="3950049" cy="4776788"/>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灯片编号占位符 82082"/>
          <p:cNvSpPr>
            <a:spLocks noGrp="1"/>
          </p:cNvSpPr>
          <p:nvPr>
            <p:ph type="sldNum" sz="quarter" idx="10"/>
          </p:nvPr>
        </p:nvSpPr>
        <p:spPr>
          <a:ln/>
        </p:spPr>
        <p:txBody>
          <a:bodyPr/>
          <a:lstStyle>
            <a:lvl1pPr>
              <a:defRPr/>
            </a:lvl1pPr>
          </a:lstStyle>
          <a:p>
            <a:fld id="{64D74CB8-68D8-4551-9AB8-265A4BC525A5}" type="slidenum">
              <a:rPr lang="zh-TW" altLang="en-US"/>
              <a:pPr/>
              <a:t>‹#›</a:t>
            </a:fld>
            <a:endParaRPr lang="zh-TW" altLang="en-US"/>
          </a:p>
        </p:txBody>
      </p:sp>
    </p:spTree>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r>
              <a:rPr lang="zh-CN" altLang="en-US" noProof="1"/>
              <a:t>单击此处编辑母版标题样式</a:t>
            </a:r>
          </a:p>
        </p:txBody>
      </p:sp>
      <p:sp>
        <p:nvSpPr>
          <p:cNvPr id="3" name="文本占位符 2"/>
          <p:cNvSpPr>
            <a:spLocks noGrp="1"/>
          </p:cNvSpPr>
          <p:nvPr>
            <p:ph type="body" idx="1"/>
          </p:nvPr>
        </p:nvSpPr>
        <p:spPr>
          <a:xfrm>
            <a:off x="890081" y="1778438"/>
            <a:ext cx="3655181" cy="823912"/>
          </a:xfrm>
        </p:spPr>
        <p:txBody>
          <a:bodyPr anchor="ctr"/>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noProof="1"/>
              <a:t>单击此处编辑母版文本样式</a:t>
            </a:r>
          </a:p>
        </p:txBody>
      </p:sp>
      <p:sp>
        <p:nvSpPr>
          <p:cNvPr id="4" name="内容占位符 3"/>
          <p:cNvSpPr>
            <a:spLocks noGrp="1"/>
          </p:cNvSpPr>
          <p:nvPr>
            <p:ph sz="half" idx="2"/>
          </p:nvPr>
        </p:nvSpPr>
        <p:spPr>
          <a:xfrm>
            <a:off x="890081" y="2665379"/>
            <a:ext cx="3655181" cy="3524284"/>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文本占位符 4"/>
          <p:cNvSpPr>
            <a:spLocks noGrp="1"/>
          </p:cNvSpPr>
          <p:nvPr>
            <p:ph type="body" sz="quarter" idx="3"/>
          </p:nvPr>
        </p:nvSpPr>
        <p:spPr>
          <a:xfrm>
            <a:off x="4692704" y="1778438"/>
            <a:ext cx="3673182" cy="823912"/>
          </a:xfrm>
        </p:spPr>
        <p:txBody>
          <a:bodyPr anchor="ctr"/>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noProof="1"/>
              <a:t>单击此处编辑母版文本样式</a:t>
            </a:r>
          </a:p>
        </p:txBody>
      </p:sp>
      <p:sp>
        <p:nvSpPr>
          <p:cNvPr id="6" name="内容占位符 5"/>
          <p:cNvSpPr>
            <a:spLocks noGrp="1"/>
          </p:cNvSpPr>
          <p:nvPr>
            <p:ph sz="quarter" idx="4"/>
          </p:nvPr>
        </p:nvSpPr>
        <p:spPr>
          <a:xfrm>
            <a:off x="4692704" y="2665379"/>
            <a:ext cx="3673182" cy="3524284"/>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7" name="灯片编号占位符 82082"/>
          <p:cNvSpPr>
            <a:spLocks noGrp="1"/>
          </p:cNvSpPr>
          <p:nvPr>
            <p:ph type="sldNum" sz="quarter" idx="10"/>
          </p:nvPr>
        </p:nvSpPr>
        <p:spPr>
          <a:ln/>
        </p:spPr>
        <p:txBody>
          <a:bodyPr/>
          <a:lstStyle>
            <a:lvl1pPr>
              <a:defRPr/>
            </a:lvl1pPr>
          </a:lstStyle>
          <a:p>
            <a:fld id="{5F15A8CE-F5BB-4900-9C0F-5912CD58F63C}" type="slidenum">
              <a:rPr lang="zh-TW" altLang="en-US"/>
              <a:pPr/>
              <a:t>‹#›</a:t>
            </a:fld>
            <a:endParaRPr lang="zh-TW" altLang="en-US"/>
          </a:p>
        </p:txBody>
      </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r>
              <a:rPr lang="zh-CN" altLang="en-US" noProof="1"/>
              <a:t>单击此处编辑母版标题样式</a:t>
            </a:r>
          </a:p>
        </p:txBody>
      </p:sp>
      <p:sp>
        <p:nvSpPr>
          <p:cNvPr id="3" name="文本占位符 2"/>
          <p:cNvSpPr>
            <a:spLocks noGrp="1"/>
          </p:cNvSpPr>
          <p:nvPr>
            <p:ph type="body" idx="1"/>
          </p:nvPr>
        </p:nvSpPr>
        <p:spPr>
          <a:xfrm>
            <a:off x="890081" y="1778438"/>
            <a:ext cx="3655181" cy="823912"/>
          </a:xfrm>
        </p:spPr>
        <p:txBody>
          <a:bodyPr anchor="ctr"/>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noProof="1"/>
              <a:t>单击此处编辑母版文本样式</a:t>
            </a:r>
          </a:p>
        </p:txBody>
      </p:sp>
      <p:sp>
        <p:nvSpPr>
          <p:cNvPr id="4" name="内容占位符 3"/>
          <p:cNvSpPr>
            <a:spLocks noGrp="1"/>
          </p:cNvSpPr>
          <p:nvPr>
            <p:ph sz="half" idx="2"/>
          </p:nvPr>
        </p:nvSpPr>
        <p:spPr>
          <a:xfrm>
            <a:off x="890081" y="2665379"/>
            <a:ext cx="3655181" cy="3524284"/>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文本占位符 4"/>
          <p:cNvSpPr>
            <a:spLocks noGrp="1"/>
          </p:cNvSpPr>
          <p:nvPr>
            <p:ph type="body" sz="quarter" idx="3"/>
          </p:nvPr>
        </p:nvSpPr>
        <p:spPr>
          <a:xfrm>
            <a:off x="4692704" y="1778438"/>
            <a:ext cx="3673182" cy="823912"/>
          </a:xfrm>
        </p:spPr>
        <p:txBody>
          <a:bodyPr anchor="ctr"/>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noProof="1"/>
              <a:t>单击此处编辑母版文本样式</a:t>
            </a:r>
          </a:p>
        </p:txBody>
      </p:sp>
      <p:sp>
        <p:nvSpPr>
          <p:cNvPr id="6" name="内容占位符 5"/>
          <p:cNvSpPr>
            <a:spLocks noGrp="1"/>
          </p:cNvSpPr>
          <p:nvPr>
            <p:ph sz="quarter" idx="4"/>
          </p:nvPr>
        </p:nvSpPr>
        <p:spPr>
          <a:xfrm>
            <a:off x="4692704" y="2665379"/>
            <a:ext cx="3673182" cy="3524284"/>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7" name="灯片编号占位符 82082"/>
          <p:cNvSpPr>
            <a:spLocks noGrp="1"/>
          </p:cNvSpPr>
          <p:nvPr>
            <p:ph type="sldNum" sz="quarter" idx="10"/>
          </p:nvPr>
        </p:nvSpPr>
        <p:spPr>
          <a:ln/>
        </p:spPr>
        <p:txBody>
          <a:bodyPr/>
          <a:lstStyle>
            <a:lvl1pPr>
              <a:defRPr/>
            </a:lvl1pPr>
          </a:lstStyle>
          <a:p>
            <a:fld id="{430B1AE1-5375-4214-BF28-DDD99B53ABBD}" type="slidenum">
              <a:rPr lang="zh-TW" altLang="en-US"/>
              <a:pPr/>
              <a:t>‹#›</a:t>
            </a:fld>
            <a:endParaRPr lang="zh-TW" altLang="en-US"/>
          </a:p>
        </p:txBody>
      </p:sp>
    </p:spTree>
  </p:cSld>
  <p:clrMapOvr>
    <a:masterClrMapping/>
  </p:clrMapOvr>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灯片编号占位符 82082"/>
          <p:cNvSpPr>
            <a:spLocks noGrp="1"/>
          </p:cNvSpPr>
          <p:nvPr>
            <p:ph type="sldNum" sz="quarter" idx="10"/>
          </p:nvPr>
        </p:nvSpPr>
        <p:spPr>
          <a:ln/>
        </p:spPr>
        <p:txBody>
          <a:bodyPr/>
          <a:lstStyle>
            <a:lvl1pPr>
              <a:defRPr/>
            </a:lvl1pPr>
          </a:lstStyle>
          <a:p>
            <a:fld id="{E293598D-9293-4684-ACBE-F3DE5553E84A}" type="slidenum">
              <a:rPr lang="zh-TW" altLang="en-US"/>
              <a:pPr/>
              <a:t>‹#›</a:t>
            </a:fld>
            <a:endParaRPr lang="zh-TW" altLang="en-US"/>
          </a:p>
        </p:txBody>
      </p:sp>
    </p:spTree>
  </p:cSld>
  <p:clrMapOvr>
    <a:masterClrMapping/>
  </p:clrMapOvr>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灯片编号占位符 82082"/>
          <p:cNvSpPr>
            <a:spLocks noGrp="1"/>
          </p:cNvSpPr>
          <p:nvPr>
            <p:ph type="sldNum" sz="quarter" idx="10"/>
          </p:nvPr>
        </p:nvSpPr>
        <p:spPr>
          <a:ln/>
        </p:spPr>
        <p:txBody>
          <a:bodyPr/>
          <a:lstStyle>
            <a:lvl1pPr>
              <a:defRPr/>
            </a:lvl1pPr>
          </a:lstStyle>
          <a:p>
            <a:fld id="{F694E3B3-1469-4A65-ADC4-3717620AEF08}" type="slidenum">
              <a:rPr lang="zh-TW" altLang="en-US"/>
              <a:pPr/>
              <a:t>‹#›</a:t>
            </a:fld>
            <a:endParaRPr lang="zh-TW" altLang="en-US"/>
          </a:p>
        </p:txBody>
      </p:sp>
    </p:spTree>
  </p:cSld>
  <p:clrMapOvr>
    <a:masterClrMapping/>
  </p:clrMapOvr>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noProof="1"/>
              <a:t>单击此处编辑母版标题样式</a:t>
            </a:r>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noProof="1"/>
              <a:t>单击此处编辑母版文本样式</a:t>
            </a:r>
          </a:p>
        </p:txBody>
      </p:sp>
      <p:sp>
        <p:nvSpPr>
          <p:cNvPr id="5" name="灯片编号占位符 82082"/>
          <p:cNvSpPr>
            <a:spLocks noGrp="1"/>
          </p:cNvSpPr>
          <p:nvPr>
            <p:ph type="sldNum" sz="quarter" idx="10"/>
          </p:nvPr>
        </p:nvSpPr>
        <p:spPr>
          <a:ln/>
        </p:spPr>
        <p:txBody>
          <a:bodyPr/>
          <a:lstStyle>
            <a:lvl1pPr>
              <a:defRPr/>
            </a:lvl1pPr>
          </a:lstStyle>
          <a:p>
            <a:fld id="{CEF02EE0-1C82-4141-9453-9EFD38E17E08}" type="slidenum">
              <a:rPr lang="zh-TW" altLang="en-US"/>
              <a:pPr/>
              <a:t>‹#›</a:t>
            </a:fld>
            <a:endParaRPr lang="zh-TW" altLang="en-US"/>
          </a:p>
        </p:txBody>
      </p:sp>
    </p:spTree>
  </p:cSld>
  <p:clrMapOvr>
    <a:masterClrMapping/>
  </p:clrMapOvr>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r>
              <a:rPr lang="zh-CN" altLang="en-US" noProof="1"/>
              <a:t>单击此处编辑母版标题样式</a:t>
            </a:r>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zh-CN" altLang="en-US"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noProof="1"/>
              <a:t>单击此处编辑母版文本样式</a:t>
            </a:r>
          </a:p>
        </p:txBody>
      </p:sp>
      <p:sp>
        <p:nvSpPr>
          <p:cNvPr id="5" name="灯片编号占位符 82082"/>
          <p:cNvSpPr>
            <a:spLocks noGrp="1"/>
          </p:cNvSpPr>
          <p:nvPr>
            <p:ph type="sldNum" sz="quarter" idx="10"/>
          </p:nvPr>
        </p:nvSpPr>
        <p:spPr>
          <a:ln/>
        </p:spPr>
        <p:txBody>
          <a:bodyPr/>
          <a:lstStyle>
            <a:lvl1pPr>
              <a:defRPr/>
            </a:lvl1pPr>
          </a:lstStyle>
          <a:p>
            <a:fld id="{23BCC266-8734-40CB-98B7-799088BAAC06}" type="slidenum">
              <a:rPr lang="zh-TW" altLang="en-US"/>
              <a:pPr/>
              <a:t>‹#›</a:t>
            </a:fld>
            <a:endParaRPr lang="zh-TW" altLang="en-US"/>
          </a:p>
        </p:txBody>
      </p:sp>
    </p:spTree>
  </p:cSld>
  <p:clrMapOvr>
    <a:masterClrMapping/>
  </p:clrMapOvr>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灯片编号占位符 82082"/>
          <p:cNvSpPr>
            <a:spLocks noGrp="1"/>
          </p:cNvSpPr>
          <p:nvPr>
            <p:ph type="sldNum" sz="quarter" idx="10"/>
          </p:nvPr>
        </p:nvSpPr>
        <p:spPr>
          <a:ln/>
        </p:spPr>
        <p:txBody>
          <a:bodyPr/>
          <a:lstStyle>
            <a:lvl1pPr>
              <a:defRPr/>
            </a:lvl1pPr>
          </a:lstStyle>
          <a:p>
            <a:fld id="{FCAC83F2-12B6-4CE7-949F-6016F794740D}" type="slidenum">
              <a:rPr lang="zh-TW" altLang="en-US"/>
              <a:pPr/>
              <a:t>‹#›</a:t>
            </a:fld>
            <a:endParaRPr lang="zh-TW" altLang="en-US"/>
          </a:p>
        </p:txBody>
      </p:sp>
    </p:spTree>
  </p:cSld>
  <p:clrMapOvr>
    <a:masterClrMapping/>
  </p:clrMapOvr>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35379" y="228600"/>
            <a:ext cx="2049860" cy="6224588"/>
          </a:xfrm>
        </p:spPr>
        <p:txBody>
          <a:bodyPr vert="eaVert"/>
          <a:lstStyle/>
          <a:p>
            <a:r>
              <a:rPr lang="zh-CN" altLang="en-US" noProof="1"/>
              <a:t>单击此处编辑母版标题样式</a:t>
            </a:r>
          </a:p>
        </p:txBody>
      </p:sp>
      <p:sp>
        <p:nvSpPr>
          <p:cNvPr id="3" name="竖排文字占位符 2"/>
          <p:cNvSpPr>
            <a:spLocks noGrp="1"/>
          </p:cNvSpPr>
          <p:nvPr>
            <p:ph type="body" orient="vert" idx="1"/>
          </p:nvPr>
        </p:nvSpPr>
        <p:spPr>
          <a:xfrm>
            <a:off x="685800" y="228600"/>
            <a:ext cx="6030746" cy="6224588"/>
          </a:xfr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灯片编号占位符 82082"/>
          <p:cNvSpPr>
            <a:spLocks noGrp="1"/>
          </p:cNvSpPr>
          <p:nvPr>
            <p:ph type="sldNum" sz="quarter" idx="10"/>
          </p:nvPr>
        </p:nvSpPr>
        <p:spPr>
          <a:ln/>
        </p:spPr>
        <p:txBody>
          <a:bodyPr/>
          <a:lstStyle>
            <a:lvl1pPr>
              <a:defRPr/>
            </a:lvl1pPr>
          </a:lstStyle>
          <a:p>
            <a:fld id="{7E43110F-1BA3-4EBD-8B0B-0C95C23C6AB9}" type="slidenum">
              <a:rPr lang="zh-TW" altLang="en-US"/>
              <a:pPr/>
              <a:t>‹#›</a:t>
            </a:fld>
            <a:endParaRPr lang="zh-TW" altLang="en-US"/>
          </a:p>
        </p:txBody>
      </p:sp>
    </p:spTree>
  </p:cSld>
  <p:clrMapOvr>
    <a:masterClrMapping/>
  </p:clrMapOvr>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showMasterPhAnim="0" type="title">
  <p:cSld name="标题幻灯片">
    <p:spTree>
      <p:nvGrpSpPr>
        <p:cNvPr id="1" name=""/>
        <p:cNvGrpSpPr/>
        <p:nvPr/>
      </p:nvGrpSpPr>
      <p:grpSpPr>
        <a:xfrm>
          <a:off x="0" y="0"/>
          <a:ext cx="0" cy="0"/>
          <a:chOff x="0" y="0"/>
          <a:chExt cx="0" cy="0"/>
        </a:xfrm>
      </p:grpSpPr>
      <p:sp>
        <p:nvSpPr>
          <p:cNvPr id="2" name="矩形 82945"/>
          <p:cNvSpPr>
            <a:spLocks noChangeArrowheads="1"/>
          </p:cNvSpPr>
          <p:nvPr/>
        </p:nvSpPr>
        <p:spPr bwMode="auto">
          <a:xfrm>
            <a:off x="1752600" y="1600200"/>
            <a:ext cx="7391400" cy="5257800"/>
          </a:xfrm>
          <a:prstGeom prst="rect">
            <a:avLst/>
          </a:prstGeom>
          <a:gradFill rotWithShape="0">
            <a:gsLst>
              <a:gs pos="0">
                <a:schemeClr val="bg2"/>
              </a:gs>
              <a:gs pos="50000">
                <a:schemeClr val="bg1"/>
              </a:gs>
              <a:gs pos="100000">
                <a:schemeClr val="bg2"/>
              </a:gs>
            </a:gsLst>
            <a:lin ang="2700000" scaled="1"/>
          </a:gradFill>
          <a:ln>
            <a:noFill/>
          </a:ln>
        </p:spPr>
        <p:txBody>
          <a:bodyPr/>
          <a:lstStyle/>
          <a:p>
            <a:pPr eaLnBrk="1" hangingPunct="1">
              <a:defRPr/>
            </a:pPr>
            <a:endParaRPr lang="zh-CN" altLang="en-US"/>
          </a:p>
        </p:txBody>
      </p:sp>
      <p:sp>
        <p:nvSpPr>
          <p:cNvPr id="3" name="矩形 82946"/>
          <p:cNvSpPr>
            <a:spLocks noChangeArrowheads="1"/>
          </p:cNvSpPr>
          <p:nvPr/>
        </p:nvSpPr>
        <p:spPr bwMode="auto">
          <a:xfrm>
            <a:off x="6858000" y="931863"/>
            <a:ext cx="1828800" cy="182562"/>
          </a:xfrm>
          <a:prstGeom prst="rect">
            <a:avLst/>
          </a:prstGeom>
          <a:solidFill>
            <a:schemeClr val="folHlink"/>
          </a:solidFill>
          <a:ln>
            <a:noFill/>
          </a:ln>
        </p:spPr>
        <p:txBody>
          <a:bodyPr wrap="none" anchor="ct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algn="ctr" eaLnBrk="1" hangingPunct="1">
              <a:defRPr/>
            </a:pPr>
            <a:endParaRPr lang="zh-TW" altLang="en-US" sz="2400" b="0">
              <a:solidFill>
                <a:schemeClr val="tx1"/>
              </a:solidFill>
              <a:latin typeface="Times New Roman" panose="02020603050405020304" pitchFamily="18" charset="0"/>
            </a:endParaRPr>
          </a:p>
        </p:txBody>
      </p:sp>
      <p:sp>
        <p:nvSpPr>
          <p:cNvPr id="4" name="直接连接符 82947"/>
          <p:cNvSpPr>
            <a:spLocks noChangeShapeType="1"/>
          </p:cNvSpPr>
          <p:nvPr/>
        </p:nvSpPr>
        <p:spPr bwMode="auto">
          <a:xfrm>
            <a:off x="381000" y="1008063"/>
            <a:ext cx="8305800" cy="0"/>
          </a:xfrm>
          <a:prstGeom prst="line">
            <a:avLst/>
          </a:prstGeom>
          <a:noFill/>
          <a:ln w="19050">
            <a:solidFill>
              <a:schemeClr val="bg2"/>
            </a:solidFill>
            <a:round/>
            <a:headEnd/>
            <a:tailEnd/>
          </a:ln>
        </p:spPr>
        <p:txBody>
          <a:bodyPr/>
          <a:lstStyle/>
          <a:p>
            <a:endParaRPr lang="zh-CN" altLang="en-US"/>
          </a:p>
        </p:txBody>
      </p:sp>
      <p:grpSp>
        <p:nvGrpSpPr>
          <p:cNvPr id="5" name="组合 82948"/>
          <p:cNvGrpSpPr>
            <a:grpSpLocks/>
          </p:cNvGrpSpPr>
          <p:nvPr/>
        </p:nvGrpSpPr>
        <p:grpSpPr bwMode="auto">
          <a:xfrm>
            <a:off x="17463" y="-58738"/>
            <a:ext cx="9126537" cy="1658938"/>
            <a:chOff x="0" y="-9"/>
            <a:chExt cx="5760" cy="1045"/>
          </a:xfrm>
        </p:grpSpPr>
        <p:sp>
          <p:nvSpPr>
            <p:cNvPr id="6" name="任意多边形 82949"/>
            <p:cNvSpPr>
              <a:spLocks noChangeArrowheads="1"/>
            </p:cNvSpPr>
            <p:nvPr userDrawn="1"/>
          </p:nvSpPr>
          <p:spPr bwMode="auto">
            <a:xfrm>
              <a:off x="0" y="4"/>
              <a:ext cx="5760" cy="1032"/>
            </a:xfrm>
            <a:custGeom>
              <a:avLst/>
              <a:gdLst>
                <a:gd name="T0" fmla="*/ 8131 w 4848"/>
                <a:gd name="T1" fmla="*/ 5889 h 432"/>
                <a:gd name="T2" fmla="*/ 0 w 4848"/>
                <a:gd name="T3" fmla="*/ 5889 h 432"/>
                <a:gd name="T4" fmla="*/ 0 w 4848"/>
                <a:gd name="T5" fmla="*/ 0 h 432"/>
                <a:gd name="T6" fmla="*/ 8131 w 4848"/>
                <a:gd name="T7" fmla="*/ 0 h 432"/>
                <a:gd name="T8" fmla="*/ 8131 w 4848"/>
                <a:gd name="T9" fmla="*/ 5889 h 43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848" h="432">
                  <a:moveTo>
                    <a:pt x="4848" y="432"/>
                  </a:moveTo>
                  <a:lnTo>
                    <a:pt x="0" y="432"/>
                  </a:lnTo>
                  <a:lnTo>
                    <a:pt x="0" y="0"/>
                  </a:lnTo>
                  <a:lnTo>
                    <a:pt x="4848" y="0"/>
                  </a:lnTo>
                  <a:lnTo>
                    <a:pt x="4848" y="432"/>
                  </a:lnTo>
                  <a:close/>
                </a:path>
              </a:pathLst>
            </a:custGeom>
            <a:solidFill>
              <a:schemeClr val="hlink"/>
            </a:solidFill>
            <a:ln w="9525">
              <a:noFill/>
              <a:round/>
              <a:headEnd/>
              <a:tailEnd/>
            </a:ln>
          </p:spPr>
          <p:txBody>
            <a:bodyPr/>
            <a:lstStyle/>
            <a:p>
              <a:endParaRPr lang="zh-CN" altLang="en-US"/>
            </a:p>
          </p:txBody>
        </p:sp>
        <p:grpSp>
          <p:nvGrpSpPr>
            <p:cNvPr id="7" name="组合 82950"/>
            <p:cNvGrpSpPr>
              <a:grpSpLocks/>
            </p:cNvGrpSpPr>
            <p:nvPr userDrawn="1"/>
          </p:nvGrpSpPr>
          <p:grpSpPr bwMode="auto">
            <a:xfrm>
              <a:off x="333" y="-9"/>
              <a:ext cx="5176" cy="1044"/>
              <a:chOff x="333" y="-9"/>
              <a:chExt cx="5176" cy="1044"/>
            </a:xfrm>
          </p:grpSpPr>
          <p:sp>
            <p:nvSpPr>
              <p:cNvPr id="36" name="任意多边形 82951"/>
              <p:cNvSpPr>
                <a:spLocks noChangeArrowheads="1"/>
              </p:cNvSpPr>
              <p:nvPr userDrawn="1"/>
            </p:nvSpPr>
            <p:spPr bwMode="auto">
              <a:xfrm>
                <a:off x="3230" y="949"/>
                <a:ext cx="17" cy="20"/>
              </a:xfrm>
              <a:custGeom>
                <a:avLst/>
                <a:gdLst>
                  <a:gd name="T0" fmla="*/ 8 w 15"/>
                  <a:gd name="T1" fmla="*/ 8 h 23"/>
                  <a:gd name="T2" fmla="*/ 22 w 15"/>
                  <a:gd name="T3" fmla="*/ 3 h 23"/>
                  <a:gd name="T4" fmla="*/ 19 w 15"/>
                  <a:gd name="T5" fmla="*/ 11 h 23"/>
                  <a:gd name="T6" fmla="*/ 8 w 15"/>
                  <a:gd name="T7" fmla="*/ 8 h 2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5" h="23">
                    <a:moveTo>
                      <a:pt x="5" y="11"/>
                    </a:moveTo>
                    <a:cubicBezTo>
                      <a:pt x="2" y="1"/>
                      <a:pt x="7" y="0"/>
                      <a:pt x="15" y="5"/>
                    </a:cubicBezTo>
                    <a:cubicBezTo>
                      <a:pt x="14" y="9"/>
                      <a:pt x="15" y="13"/>
                      <a:pt x="13" y="17"/>
                    </a:cubicBezTo>
                    <a:cubicBezTo>
                      <a:pt x="9" y="23"/>
                      <a:pt x="0" y="16"/>
                      <a:pt x="5" y="11"/>
                    </a:cubicBezTo>
                    <a:close/>
                  </a:path>
                </a:pathLst>
              </a:custGeom>
              <a:solidFill>
                <a:schemeClr val="folHlink"/>
              </a:solidFill>
              <a:ln w="9525">
                <a:noFill/>
                <a:round/>
                <a:headEnd/>
                <a:tailEnd/>
              </a:ln>
            </p:spPr>
            <p:txBody>
              <a:bodyPr/>
              <a:lstStyle/>
              <a:p>
                <a:endParaRPr lang="zh-CN" altLang="en-US"/>
              </a:p>
            </p:txBody>
          </p:sp>
          <p:sp>
            <p:nvSpPr>
              <p:cNvPr id="37" name="任意多边形 82952"/>
              <p:cNvSpPr>
                <a:spLocks noChangeArrowheads="1"/>
              </p:cNvSpPr>
              <p:nvPr userDrawn="1"/>
            </p:nvSpPr>
            <p:spPr bwMode="auto">
              <a:xfrm>
                <a:off x="3406" y="1015"/>
                <a:ext cx="21" cy="20"/>
              </a:xfrm>
              <a:custGeom>
                <a:avLst/>
                <a:gdLst>
                  <a:gd name="T0" fmla="*/ 3 w 20"/>
                  <a:gd name="T1" fmla="*/ 9 h 23"/>
                  <a:gd name="T2" fmla="*/ 14 w 20"/>
                  <a:gd name="T3" fmla="*/ 3 h 23"/>
                  <a:gd name="T4" fmla="*/ 7 w 20"/>
                  <a:gd name="T5" fmla="*/ 13 h 23"/>
                  <a:gd name="T6" fmla="*/ 3 w 20"/>
                  <a:gd name="T7" fmla="*/ 9 h 2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 h="23">
                    <a:moveTo>
                      <a:pt x="3" y="13"/>
                    </a:moveTo>
                    <a:cubicBezTo>
                      <a:pt x="0" y="5"/>
                      <a:pt x="2" y="0"/>
                      <a:pt x="11" y="3"/>
                    </a:cubicBezTo>
                    <a:cubicBezTo>
                      <a:pt x="16" y="10"/>
                      <a:pt x="20" y="23"/>
                      <a:pt x="7" y="19"/>
                    </a:cubicBezTo>
                    <a:cubicBezTo>
                      <a:pt x="6" y="17"/>
                      <a:pt x="3" y="13"/>
                      <a:pt x="3" y="13"/>
                    </a:cubicBezTo>
                    <a:close/>
                  </a:path>
                </a:pathLst>
              </a:custGeom>
              <a:solidFill>
                <a:schemeClr val="folHlink"/>
              </a:solidFill>
              <a:ln w="9525">
                <a:noFill/>
                <a:round/>
                <a:headEnd/>
                <a:tailEnd/>
              </a:ln>
            </p:spPr>
            <p:txBody>
              <a:bodyPr/>
              <a:lstStyle/>
              <a:p>
                <a:endParaRPr lang="zh-CN" altLang="en-US"/>
              </a:p>
            </p:txBody>
          </p:sp>
          <p:sp>
            <p:nvSpPr>
              <p:cNvPr id="38" name="任意多边形 82953"/>
              <p:cNvSpPr>
                <a:spLocks noChangeArrowheads="1"/>
              </p:cNvSpPr>
              <p:nvPr userDrawn="1"/>
            </p:nvSpPr>
            <p:spPr bwMode="auto">
              <a:xfrm>
                <a:off x="2909" y="908"/>
                <a:ext cx="31" cy="34"/>
              </a:xfrm>
              <a:custGeom>
                <a:avLst/>
                <a:gdLst>
                  <a:gd name="T0" fmla="*/ 19 w 30"/>
                  <a:gd name="T1" fmla="*/ 18 h 42"/>
                  <a:gd name="T2" fmla="*/ 8 w 30"/>
                  <a:gd name="T3" fmla="*/ 11 h 42"/>
                  <a:gd name="T4" fmla="*/ 0 w 30"/>
                  <a:gd name="T5" fmla="*/ 5 h 42"/>
                  <a:gd name="T6" fmla="*/ 19 w 30"/>
                  <a:gd name="T7" fmla="*/ 2 h 42"/>
                  <a:gd name="T8" fmla="*/ 33 w 30"/>
                  <a:gd name="T9" fmla="*/ 12 h 42"/>
                  <a:gd name="T10" fmla="*/ 31 w 30"/>
                  <a:gd name="T11" fmla="*/ 16 h 42"/>
                  <a:gd name="T12" fmla="*/ 19 w 30"/>
                  <a:gd name="T13" fmla="*/ 18 h 4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0" h="42">
                    <a:moveTo>
                      <a:pt x="16" y="33"/>
                    </a:moveTo>
                    <a:cubicBezTo>
                      <a:pt x="3" y="20"/>
                      <a:pt x="15" y="34"/>
                      <a:pt x="8" y="21"/>
                    </a:cubicBezTo>
                    <a:cubicBezTo>
                      <a:pt x="6" y="17"/>
                      <a:pt x="0" y="9"/>
                      <a:pt x="0" y="9"/>
                    </a:cubicBezTo>
                    <a:cubicBezTo>
                      <a:pt x="5" y="1"/>
                      <a:pt x="7" y="0"/>
                      <a:pt x="16" y="3"/>
                    </a:cubicBezTo>
                    <a:cubicBezTo>
                      <a:pt x="25" y="16"/>
                      <a:pt x="10" y="16"/>
                      <a:pt x="30" y="23"/>
                    </a:cubicBezTo>
                    <a:cubicBezTo>
                      <a:pt x="29" y="26"/>
                      <a:pt x="30" y="29"/>
                      <a:pt x="28" y="31"/>
                    </a:cubicBezTo>
                    <a:cubicBezTo>
                      <a:pt x="15" y="42"/>
                      <a:pt x="16" y="38"/>
                      <a:pt x="16" y="33"/>
                    </a:cubicBezTo>
                    <a:close/>
                  </a:path>
                </a:pathLst>
              </a:custGeom>
              <a:solidFill>
                <a:schemeClr val="folHlink"/>
              </a:solidFill>
              <a:ln w="9525">
                <a:noFill/>
                <a:round/>
                <a:headEnd/>
                <a:tailEnd/>
              </a:ln>
            </p:spPr>
            <p:txBody>
              <a:bodyPr/>
              <a:lstStyle/>
              <a:p>
                <a:endParaRPr lang="zh-CN" altLang="en-US"/>
              </a:p>
            </p:txBody>
          </p:sp>
          <p:sp>
            <p:nvSpPr>
              <p:cNvPr id="39" name="任意多边形 82954"/>
              <p:cNvSpPr>
                <a:spLocks noChangeArrowheads="1"/>
              </p:cNvSpPr>
              <p:nvPr userDrawn="1"/>
            </p:nvSpPr>
            <p:spPr bwMode="auto">
              <a:xfrm>
                <a:off x="2551" y="940"/>
                <a:ext cx="25" cy="12"/>
              </a:xfrm>
              <a:custGeom>
                <a:avLst/>
                <a:gdLst>
                  <a:gd name="T0" fmla="*/ 15 w 25"/>
                  <a:gd name="T1" fmla="*/ 7 h 16"/>
                  <a:gd name="T2" fmla="*/ 3 w 25"/>
                  <a:gd name="T3" fmla="*/ 4 h 16"/>
                  <a:gd name="T4" fmla="*/ 15 w 25"/>
                  <a:gd name="T5" fmla="*/ 0 h 16"/>
                  <a:gd name="T6" fmla="*/ 15 w 25"/>
                  <a:gd name="T7" fmla="*/ 7 h 1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5" h="16">
                    <a:moveTo>
                      <a:pt x="15" y="16"/>
                    </a:moveTo>
                    <a:cubicBezTo>
                      <a:pt x="10" y="15"/>
                      <a:pt x="0" y="12"/>
                      <a:pt x="3" y="8"/>
                    </a:cubicBezTo>
                    <a:cubicBezTo>
                      <a:pt x="6" y="4"/>
                      <a:pt x="15" y="0"/>
                      <a:pt x="15" y="0"/>
                    </a:cubicBezTo>
                    <a:cubicBezTo>
                      <a:pt x="17" y="3"/>
                      <a:pt x="25" y="16"/>
                      <a:pt x="15" y="16"/>
                    </a:cubicBezTo>
                    <a:close/>
                  </a:path>
                </a:pathLst>
              </a:custGeom>
              <a:solidFill>
                <a:schemeClr val="folHlink"/>
              </a:solidFill>
              <a:ln w="9525">
                <a:noFill/>
                <a:round/>
                <a:headEnd/>
                <a:tailEnd/>
              </a:ln>
            </p:spPr>
            <p:txBody>
              <a:bodyPr/>
              <a:lstStyle/>
              <a:p>
                <a:endParaRPr lang="zh-CN" altLang="en-US"/>
              </a:p>
            </p:txBody>
          </p:sp>
          <p:sp>
            <p:nvSpPr>
              <p:cNvPr id="40" name="任意多边形 82955"/>
              <p:cNvSpPr>
                <a:spLocks noChangeArrowheads="1"/>
              </p:cNvSpPr>
              <p:nvPr userDrawn="1"/>
            </p:nvSpPr>
            <p:spPr bwMode="auto">
              <a:xfrm>
                <a:off x="2443" y="954"/>
                <a:ext cx="65" cy="39"/>
              </a:xfrm>
              <a:custGeom>
                <a:avLst/>
                <a:gdLst>
                  <a:gd name="T0" fmla="*/ 14 w 65"/>
                  <a:gd name="T1" fmla="*/ 14 h 46"/>
                  <a:gd name="T2" fmla="*/ 30 w 65"/>
                  <a:gd name="T3" fmla="*/ 3 h 46"/>
                  <a:gd name="T4" fmla="*/ 42 w 65"/>
                  <a:gd name="T5" fmla="*/ 0 h 46"/>
                  <a:gd name="T6" fmla="*/ 58 w 65"/>
                  <a:gd name="T7" fmla="*/ 7 h 46"/>
                  <a:gd name="T8" fmla="*/ 32 w 65"/>
                  <a:gd name="T9" fmla="*/ 16 h 46"/>
                  <a:gd name="T10" fmla="*/ 12 w 65"/>
                  <a:gd name="T11" fmla="*/ 28 h 46"/>
                  <a:gd name="T12" fmla="*/ 8 w 65"/>
                  <a:gd name="T13" fmla="*/ 12 h 46"/>
                  <a:gd name="T14" fmla="*/ 12 w 65"/>
                  <a:gd name="T15" fmla="*/ 8 h 46"/>
                  <a:gd name="T16" fmla="*/ 14 w 65"/>
                  <a:gd name="T17" fmla="*/ 14 h 4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5" h="46">
                    <a:moveTo>
                      <a:pt x="14" y="24"/>
                    </a:moveTo>
                    <a:cubicBezTo>
                      <a:pt x="18" y="13"/>
                      <a:pt x="16" y="9"/>
                      <a:pt x="30" y="4"/>
                    </a:cubicBezTo>
                    <a:cubicBezTo>
                      <a:pt x="34" y="3"/>
                      <a:pt x="42" y="0"/>
                      <a:pt x="42" y="0"/>
                    </a:cubicBezTo>
                    <a:cubicBezTo>
                      <a:pt x="50" y="1"/>
                      <a:pt x="65" y="0"/>
                      <a:pt x="58" y="12"/>
                    </a:cubicBezTo>
                    <a:cubicBezTo>
                      <a:pt x="53" y="21"/>
                      <a:pt x="40" y="21"/>
                      <a:pt x="32" y="26"/>
                    </a:cubicBezTo>
                    <a:cubicBezTo>
                      <a:pt x="26" y="35"/>
                      <a:pt x="23" y="42"/>
                      <a:pt x="12" y="46"/>
                    </a:cubicBezTo>
                    <a:cubicBezTo>
                      <a:pt x="0" y="42"/>
                      <a:pt x="5" y="30"/>
                      <a:pt x="8" y="20"/>
                    </a:cubicBezTo>
                    <a:cubicBezTo>
                      <a:pt x="9" y="18"/>
                      <a:pt x="10" y="13"/>
                      <a:pt x="12" y="14"/>
                    </a:cubicBezTo>
                    <a:cubicBezTo>
                      <a:pt x="15" y="16"/>
                      <a:pt x="13" y="21"/>
                      <a:pt x="14" y="24"/>
                    </a:cubicBezTo>
                    <a:close/>
                  </a:path>
                </a:pathLst>
              </a:custGeom>
              <a:solidFill>
                <a:schemeClr val="folHlink"/>
              </a:solidFill>
              <a:ln w="9525">
                <a:noFill/>
                <a:round/>
                <a:headEnd/>
                <a:tailEnd/>
              </a:ln>
            </p:spPr>
            <p:txBody>
              <a:bodyPr/>
              <a:lstStyle/>
              <a:p>
                <a:endParaRPr lang="zh-CN" altLang="en-US"/>
              </a:p>
            </p:txBody>
          </p:sp>
          <p:sp>
            <p:nvSpPr>
              <p:cNvPr id="41" name="任意多边形 82956"/>
              <p:cNvSpPr>
                <a:spLocks noChangeArrowheads="1"/>
              </p:cNvSpPr>
              <p:nvPr userDrawn="1"/>
            </p:nvSpPr>
            <p:spPr bwMode="auto">
              <a:xfrm>
                <a:off x="2375" y="952"/>
                <a:ext cx="68" cy="39"/>
              </a:xfrm>
              <a:custGeom>
                <a:avLst/>
                <a:gdLst>
                  <a:gd name="T0" fmla="*/ 0 w 69"/>
                  <a:gd name="T1" fmla="*/ 18 h 47"/>
                  <a:gd name="T2" fmla="*/ 18 w 69"/>
                  <a:gd name="T3" fmla="*/ 14 h 47"/>
                  <a:gd name="T4" fmla="*/ 49 w 69"/>
                  <a:gd name="T5" fmla="*/ 1 h 47"/>
                  <a:gd name="T6" fmla="*/ 61 w 69"/>
                  <a:gd name="T7" fmla="*/ 2 h 47"/>
                  <a:gd name="T8" fmla="*/ 47 w 69"/>
                  <a:gd name="T9" fmla="*/ 11 h 47"/>
                  <a:gd name="T10" fmla="*/ 28 w 69"/>
                  <a:gd name="T11" fmla="*/ 18 h 47"/>
                  <a:gd name="T12" fmla="*/ 22 w 69"/>
                  <a:gd name="T13" fmla="*/ 27 h 47"/>
                  <a:gd name="T14" fmla="*/ 16 w 69"/>
                  <a:gd name="T15" fmla="*/ 26 h 47"/>
                  <a:gd name="T16" fmla="*/ 12 w 69"/>
                  <a:gd name="T17" fmla="*/ 22 h 47"/>
                  <a:gd name="T18" fmla="*/ 0 w 69"/>
                  <a:gd name="T19" fmla="*/ 20 h 47"/>
                  <a:gd name="T20" fmla="*/ 0 w 69"/>
                  <a:gd name="T21" fmla="*/ 18 h 4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9" h="47">
                    <a:moveTo>
                      <a:pt x="0" y="31"/>
                    </a:moveTo>
                    <a:cubicBezTo>
                      <a:pt x="7" y="24"/>
                      <a:pt x="9" y="22"/>
                      <a:pt x="18" y="25"/>
                    </a:cubicBezTo>
                    <a:cubicBezTo>
                      <a:pt x="25" y="4"/>
                      <a:pt x="36" y="12"/>
                      <a:pt x="52" y="1"/>
                    </a:cubicBezTo>
                    <a:cubicBezTo>
                      <a:pt x="56" y="2"/>
                      <a:pt x="61" y="0"/>
                      <a:pt x="64" y="3"/>
                    </a:cubicBezTo>
                    <a:cubicBezTo>
                      <a:pt x="69" y="8"/>
                      <a:pt x="50" y="19"/>
                      <a:pt x="50" y="19"/>
                    </a:cubicBezTo>
                    <a:cubicBezTo>
                      <a:pt x="46" y="31"/>
                      <a:pt x="35" y="22"/>
                      <a:pt x="28" y="33"/>
                    </a:cubicBezTo>
                    <a:cubicBezTo>
                      <a:pt x="31" y="41"/>
                      <a:pt x="31" y="44"/>
                      <a:pt x="22" y="47"/>
                    </a:cubicBezTo>
                    <a:cubicBezTo>
                      <a:pt x="20" y="46"/>
                      <a:pt x="18" y="46"/>
                      <a:pt x="16" y="45"/>
                    </a:cubicBezTo>
                    <a:cubicBezTo>
                      <a:pt x="14" y="43"/>
                      <a:pt x="14" y="40"/>
                      <a:pt x="12" y="39"/>
                    </a:cubicBezTo>
                    <a:cubicBezTo>
                      <a:pt x="8" y="37"/>
                      <a:pt x="0" y="35"/>
                      <a:pt x="0" y="35"/>
                    </a:cubicBezTo>
                    <a:cubicBezTo>
                      <a:pt x="2" y="26"/>
                      <a:pt x="3" y="25"/>
                      <a:pt x="0" y="31"/>
                    </a:cubicBezTo>
                    <a:close/>
                  </a:path>
                </a:pathLst>
              </a:custGeom>
              <a:solidFill>
                <a:schemeClr val="folHlink"/>
              </a:solidFill>
              <a:ln w="9525">
                <a:noFill/>
                <a:round/>
                <a:headEnd/>
                <a:tailEnd/>
              </a:ln>
            </p:spPr>
            <p:txBody>
              <a:bodyPr/>
              <a:lstStyle/>
              <a:p>
                <a:endParaRPr lang="zh-CN" altLang="en-US"/>
              </a:p>
            </p:txBody>
          </p:sp>
          <p:sp>
            <p:nvSpPr>
              <p:cNvPr id="42" name="任意多边形 82957"/>
              <p:cNvSpPr>
                <a:spLocks noChangeArrowheads="1"/>
              </p:cNvSpPr>
              <p:nvPr userDrawn="1"/>
            </p:nvSpPr>
            <p:spPr bwMode="auto">
              <a:xfrm>
                <a:off x="2007" y="739"/>
                <a:ext cx="354" cy="228"/>
              </a:xfrm>
              <a:custGeom>
                <a:avLst/>
                <a:gdLst>
                  <a:gd name="T0" fmla="*/ 10 w 355"/>
                  <a:gd name="T1" fmla="*/ 2 h 277"/>
                  <a:gd name="T2" fmla="*/ 36 w 355"/>
                  <a:gd name="T3" fmla="*/ 10 h 277"/>
                  <a:gd name="T4" fmla="*/ 46 w 355"/>
                  <a:gd name="T5" fmla="*/ 17 h 277"/>
                  <a:gd name="T6" fmla="*/ 76 w 355"/>
                  <a:gd name="T7" fmla="*/ 29 h 277"/>
                  <a:gd name="T8" fmla="*/ 92 w 355"/>
                  <a:gd name="T9" fmla="*/ 36 h 277"/>
                  <a:gd name="T10" fmla="*/ 122 w 355"/>
                  <a:gd name="T11" fmla="*/ 55 h 277"/>
                  <a:gd name="T12" fmla="*/ 136 w 355"/>
                  <a:gd name="T13" fmla="*/ 71 h 277"/>
                  <a:gd name="T14" fmla="*/ 148 w 355"/>
                  <a:gd name="T15" fmla="*/ 74 h 277"/>
                  <a:gd name="T16" fmla="*/ 154 w 355"/>
                  <a:gd name="T17" fmla="*/ 83 h 277"/>
                  <a:gd name="T18" fmla="*/ 176 w 355"/>
                  <a:gd name="T19" fmla="*/ 85 h 277"/>
                  <a:gd name="T20" fmla="*/ 170 w 355"/>
                  <a:gd name="T21" fmla="*/ 109 h 277"/>
                  <a:gd name="T22" fmla="*/ 177 w 355"/>
                  <a:gd name="T23" fmla="*/ 124 h 277"/>
                  <a:gd name="T24" fmla="*/ 195 w 355"/>
                  <a:gd name="T25" fmla="*/ 129 h 277"/>
                  <a:gd name="T26" fmla="*/ 213 w 355"/>
                  <a:gd name="T27" fmla="*/ 131 h 277"/>
                  <a:gd name="T28" fmla="*/ 233 w 355"/>
                  <a:gd name="T29" fmla="*/ 135 h 277"/>
                  <a:gd name="T30" fmla="*/ 251 w 355"/>
                  <a:gd name="T31" fmla="*/ 132 h 277"/>
                  <a:gd name="T32" fmla="*/ 269 w 355"/>
                  <a:gd name="T33" fmla="*/ 138 h 277"/>
                  <a:gd name="T34" fmla="*/ 293 w 355"/>
                  <a:gd name="T35" fmla="*/ 143 h 277"/>
                  <a:gd name="T36" fmla="*/ 311 w 355"/>
                  <a:gd name="T37" fmla="*/ 147 h 277"/>
                  <a:gd name="T38" fmla="*/ 349 w 355"/>
                  <a:gd name="T39" fmla="*/ 148 h 277"/>
                  <a:gd name="T40" fmla="*/ 339 w 355"/>
                  <a:gd name="T41" fmla="*/ 153 h 277"/>
                  <a:gd name="T42" fmla="*/ 319 w 355"/>
                  <a:gd name="T43" fmla="*/ 151 h 277"/>
                  <a:gd name="T44" fmla="*/ 297 w 355"/>
                  <a:gd name="T45" fmla="*/ 151 h 277"/>
                  <a:gd name="T46" fmla="*/ 285 w 355"/>
                  <a:gd name="T47" fmla="*/ 148 h 277"/>
                  <a:gd name="T48" fmla="*/ 249 w 355"/>
                  <a:gd name="T49" fmla="*/ 147 h 277"/>
                  <a:gd name="T50" fmla="*/ 231 w 355"/>
                  <a:gd name="T51" fmla="*/ 145 h 277"/>
                  <a:gd name="T52" fmla="*/ 172 w 355"/>
                  <a:gd name="T53" fmla="*/ 135 h 277"/>
                  <a:gd name="T54" fmla="*/ 160 w 355"/>
                  <a:gd name="T55" fmla="*/ 121 h 277"/>
                  <a:gd name="T56" fmla="*/ 126 w 355"/>
                  <a:gd name="T57" fmla="*/ 112 h 277"/>
                  <a:gd name="T58" fmla="*/ 108 w 355"/>
                  <a:gd name="T59" fmla="*/ 104 h 277"/>
                  <a:gd name="T60" fmla="*/ 94 w 355"/>
                  <a:gd name="T61" fmla="*/ 88 h 277"/>
                  <a:gd name="T62" fmla="*/ 68 w 355"/>
                  <a:gd name="T63" fmla="*/ 60 h 277"/>
                  <a:gd name="T64" fmla="*/ 64 w 355"/>
                  <a:gd name="T65" fmla="*/ 57 h 277"/>
                  <a:gd name="T66" fmla="*/ 58 w 355"/>
                  <a:gd name="T67" fmla="*/ 55 h 277"/>
                  <a:gd name="T68" fmla="*/ 54 w 355"/>
                  <a:gd name="T69" fmla="*/ 49 h 277"/>
                  <a:gd name="T70" fmla="*/ 38 w 355"/>
                  <a:gd name="T71" fmla="*/ 33 h 277"/>
                  <a:gd name="T72" fmla="*/ 20 w 355"/>
                  <a:gd name="T73" fmla="*/ 22 h 277"/>
                  <a:gd name="T74" fmla="*/ 4 w 355"/>
                  <a:gd name="T75" fmla="*/ 12 h 277"/>
                  <a:gd name="T76" fmla="*/ 10 w 355"/>
                  <a:gd name="T77" fmla="*/ 2 h 277"/>
                  <a:gd name="T78" fmla="*/ 10 w 355"/>
                  <a:gd name="T79" fmla="*/ 2 h 277"/>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355" h="277">
                    <a:moveTo>
                      <a:pt x="10" y="4"/>
                    </a:moveTo>
                    <a:cubicBezTo>
                      <a:pt x="22" y="0"/>
                      <a:pt x="24" y="14"/>
                      <a:pt x="36" y="18"/>
                    </a:cubicBezTo>
                    <a:cubicBezTo>
                      <a:pt x="37" y="19"/>
                      <a:pt x="45" y="29"/>
                      <a:pt x="46" y="30"/>
                    </a:cubicBezTo>
                    <a:cubicBezTo>
                      <a:pt x="56" y="40"/>
                      <a:pt x="67" y="38"/>
                      <a:pt x="76" y="52"/>
                    </a:cubicBezTo>
                    <a:cubicBezTo>
                      <a:pt x="80" y="58"/>
                      <a:pt x="92" y="66"/>
                      <a:pt x="92" y="66"/>
                    </a:cubicBezTo>
                    <a:cubicBezTo>
                      <a:pt x="96" y="79"/>
                      <a:pt x="112" y="88"/>
                      <a:pt x="122" y="98"/>
                    </a:cubicBezTo>
                    <a:cubicBezTo>
                      <a:pt x="124" y="105"/>
                      <a:pt x="130" y="124"/>
                      <a:pt x="136" y="128"/>
                    </a:cubicBezTo>
                    <a:cubicBezTo>
                      <a:pt x="140" y="130"/>
                      <a:pt x="148" y="132"/>
                      <a:pt x="148" y="132"/>
                    </a:cubicBezTo>
                    <a:cubicBezTo>
                      <a:pt x="150" y="138"/>
                      <a:pt x="154" y="150"/>
                      <a:pt x="154" y="150"/>
                    </a:cubicBezTo>
                    <a:cubicBezTo>
                      <a:pt x="161" y="139"/>
                      <a:pt x="168" y="144"/>
                      <a:pt x="176" y="152"/>
                    </a:cubicBezTo>
                    <a:cubicBezTo>
                      <a:pt x="174" y="167"/>
                      <a:pt x="173" y="181"/>
                      <a:pt x="170" y="196"/>
                    </a:cubicBezTo>
                    <a:cubicBezTo>
                      <a:pt x="171" y="202"/>
                      <a:pt x="174" y="220"/>
                      <a:pt x="180" y="224"/>
                    </a:cubicBezTo>
                    <a:cubicBezTo>
                      <a:pt x="185" y="228"/>
                      <a:pt x="193" y="228"/>
                      <a:pt x="198" y="232"/>
                    </a:cubicBezTo>
                    <a:cubicBezTo>
                      <a:pt x="204" y="230"/>
                      <a:pt x="216" y="234"/>
                      <a:pt x="216" y="234"/>
                    </a:cubicBezTo>
                    <a:cubicBezTo>
                      <a:pt x="223" y="241"/>
                      <a:pt x="225" y="245"/>
                      <a:pt x="236" y="242"/>
                    </a:cubicBezTo>
                    <a:cubicBezTo>
                      <a:pt x="242" y="240"/>
                      <a:pt x="254" y="236"/>
                      <a:pt x="254" y="236"/>
                    </a:cubicBezTo>
                    <a:cubicBezTo>
                      <a:pt x="260" y="240"/>
                      <a:pt x="265" y="246"/>
                      <a:pt x="272" y="248"/>
                    </a:cubicBezTo>
                    <a:cubicBezTo>
                      <a:pt x="277" y="250"/>
                      <a:pt x="291" y="252"/>
                      <a:pt x="296" y="256"/>
                    </a:cubicBezTo>
                    <a:cubicBezTo>
                      <a:pt x="301" y="260"/>
                      <a:pt x="314" y="264"/>
                      <a:pt x="314" y="264"/>
                    </a:cubicBezTo>
                    <a:cubicBezTo>
                      <a:pt x="330" y="263"/>
                      <a:pt x="338" y="261"/>
                      <a:pt x="352" y="266"/>
                    </a:cubicBezTo>
                    <a:cubicBezTo>
                      <a:pt x="355" y="275"/>
                      <a:pt x="350" y="277"/>
                      <a:pt x="342" y="274"/>
                    </a:cubicBezTo>
                    <a:cubicBezTo>
                      <a:pt x="336" y="276"/>
                      <a:pt x="322" y="272"/>
                      <a:pt x="322" y="272"/>
                    </a:cubicBezTo>
                    <a:cubicBezTo>
                      <a:pt x="314" y="275"/>
                      <a:pt x="308" y="272"/>
                      <a:pt x="300" y="270"/>
                    </a:cubicBezTo>
                    <a:cubicBezTo>
                      <a:pt x="296" y="269"/>
                      <a:pt x="288" y="266"/>
                      <a:pt x="288" y="266"/>
                    </a:cubicBezTo>
                    <a:cubicBezTo>
                      <a:pt x="276" y="270"/>
                      <a:pt x="264" y="266"/>
                      <a:pt x="252" y="264"/>
                    </a:cubicBezTo>
                    <a:cubicBezTo>
                      <a:pt x="245" y="259"/>
                      <a:pt x="242" y="257"/>
                      <a:pt x="234" y="260"/>
                    </a:cubicBezTo>
                    <a:cubicBezTo>
                      <a:pt x="211" y="252"/>
                      <a:pt x="192" y="256"/>
                      <a:pt x="172" y="242"/>
                    </a:cubicBezTo>
                    <a:cubicBezTo>
                      <a:pt x="165" y="231"/>
                      <a:pt x="176" y="221"/>
                      <a:pt x="160" y="216"/>
                    </a:cubicBezTo>
                    <a:cubicBezTo>
                      <a:pt x="154" y="233"/>
                      <a:pt x="136" y="203"/>
                      <a:pt x="126" y="200"/>
                    </a:cubicBezTo>
                    <a:cubicBezTo>
                      <a:pt x="120" y="196"/>
                      <a:pt x="114" y="190"/>
                      <a:pt x="108" y="186"/>
                    </a:cubicBezTo>
                    <a:cubicBezTo>
                      <a:pt x="104" y="175"/>
                      <a:pt x="104" y="165"/>
                      <a:pt x="94" y="158"/>
                    </a:cubicBezTo>
                    <a:cubicBezTo>
                      <a:pt x="83" y="142"/>
                      <a:pt x="85" y="119"/>
                      <a:pt x="68" y="108"/>
                    </a:cubicBezTo>
                    <a:cubicBezTo>
                      <a:pt x="67" y="106"/>
                      <a:pt x="66" y="104"/>
                      <a:pt x="64" y="102"/>
                    </a:cubicBezTo>
                    <a:cubicBezTo>
                      <a:pt x="62" y="101"/>
                      <a:pt x="59" y="102"/>
                      <a:pt x="58" y="100"/>
                    </a:cubicBezTo>
                    <a:cubicBezTo>
                      <a:pt x="56" y="97"/>
                      <a:pt x="54" y="88"/>
                      <a:pt x="54" y="88"/>
                    </a:cubicBezTo>
                    <a:cubicBezTo>
                      <a:pt x="59" y="73"/>
                      <a:pt x="52" y="61"/>
                      <a:pt x="38" y="58"/>
                    </a:cubicBezTo>
                    <a:cubicBezTo>
                      <a:pt x="32" y="49"/>
                      <a:pt x="31" y="44"/>
                      <a:pt x="20" y="40"/>
                    </a:cubicBezTo>
                    <a:cubicBezTo>
                      <a:pt x="16" y="27"/>
                      <a:pt x="16" y="26"/>
                      <a:pt x="4" y="22"/>
                    </a:cubicBezTo>
                    <a:cubicBezTo>
                      <a:pt x="1" y="13"/>
                      <a:pt x="0" y="5"/>
                      <a:pt x="10" y="2"/>
                    </a:cubicBezTo>
                    <a:cubicBezTo>
                      <a:pt x="18" y="5"/>
                      <a:pt x="18" y="4"/>
                      <a:pt x="10" y="4"/>
                    </a:cubicBezTo>
                    <a:close/>
                  </a:path>
                </a:pathLst>
              </a:custGeom>
              <a:solidFill>
                <a:schemeClr val="folHlink"/>
              </a:solidFill>
              <a:ln w="9525">
                <a:noFill/>
                <a:round/>
                <a:headEnd/>
                <a:tailEnd/>
              </a:ln>
            </p:spPr>
            <p:txBody>
              <a:bodyPr/>
              <a:lstStyle/>
              <a:p>
                <a:endParaRPr lang="zh-CN" altLang="en-US"/>
              </a:p>
            </p:txBody>
          </p:sp>
          <p:sp>
            <p:nvSpPr>
              <p:cNvPr id="43" name="任意多边形 82958"/>
              <p:cNvSpPr>
                <a:spLocks noChangeArrowheads="1"/>
              </p:cNvSpPr>
              <p:nvPr userDrawn="1"/>
            </p:nvSpPr>
            <p:spPr bwMode="auto">
              <a:xfrm>
                <a:off x="2222" y="724"/>
                <a:ext cx="157" cy="167"/>
              </a:xfrm>
              <a:custGeom>
                <a:avLst/>
                <a:gdLst>
                  <a:gd name="T0" fmla="*/ 54 w 156"/>
                  <a:gd name="T1" fmla="*/ 36 h 206"/>
                  <a:gd name="T2" fmla="*/ 66 w 156"/>
                  <a:gd name="T3" fmla="*/ 31 h 206"/>
                  <a:gd name="T4" fmla="*/ 68 w 156"/>
                  <a:gd name="T5" fmla="*/ 28 h 206"/>
                  <a:gd name="T6" fmla="*/ 83 w 156"/>
                  <a:gd name="T7" fmla="*/ 24 h 206"/>
                  <a:gd name="T8" fmla="*/ 109 w 156"/>
                  <a:gd name="T9" fmla="*/ 12 h 206"/>
                  <a:gd name="T10" fmla="*/ 115 w 156"/>
                  <a:gd name="T11" fmla="*/ 2 h 206"/>
                  <a:gd name="T12" fmla="*/ 127 w 156"/>
                  <a:gd name="T13" fmla="*/ 0 h 206"/>
                  <a:gd name="T14" fmla="*/ 153 w 156"/>
                  <a:gd name="T15" fmla="*/ 15 h 206"/>
                  <a:gd name="T16" fmla="*/ 149 w 156"/>
                  <a:gd name="T17" fmla="*/ 24 h 206"/>
                  <a:gd name="T18" fmla="*/ 129 w 156"/>
                  <a:gd name="T19" fmla="*/ 34 h 206"/>
                  <a:gd name="T20" fmla="*/ 135 w 156"/>
                  <a:gd name="T21" fmla="*/ 50 h 206"/>
                  <a:gd name="T22" fmla="*/ 145 w 156"/>
                  <a:gd name="T23" fmla="*/ 58 h 206"/>
                  <a:gd name="T24" fmla="*/ 149 w 156"/>
                  <a:gd name="T25" fmla="*/ 68 h 206"/>
                  <a:gd name="T26" fmla="*/ 131 w 156"/>
                  <a:gd name="T27" fmla="*/ 68 h 206"/>
                  <a:gd name="T28" fmla="*/ 119 w 156"/>
                  <a:gd name="T29" fmla="*/ 78 h 206"/>
                  <a:gd name="T30" fmla="*/ 107 w 156"/>
                  <a:gd name="T31" fmla="*/ 83 h 206"/>
                  <a:gd name="T32" fmla="*/ 103 w 156"/>
                  <a:gd name="T33" fmla="*/ 106 h 206"/>
                  <a:gd name="T34" fmla="*/ 91 w 156"/>
                  <a:gd name="T35" fmla="*/ 108 h 206"/>
                  <a:gd name="T36" fmla="*/ 85 w 156"/>
                  <a:gd name="T37" fmla="*/ 109 h 206"/>
                  <a:gd name="T38" fmla="*/ 76 w 156"/>
                  <a:gd name="T39" fmla="*/ 108 h 206"/>
                  <a:gd name="T40" fmla="*/ 72 w 156"/>
                  <a:gd name="T41" fmla="*/ 101 h 206"/>
                  <a:gd name="T42" fmla="*/ 60 w 156"/>
                  <a:gd name="T43" fmla="*/ 99 h 206"/>
                  <a:gd name="T44" fmla="*/ 42 w 156"/>
                  <a:gd name="T45" fmla="*/ 103 h 206"/>
                  <a:gd name="T46" fmla="*/ 28 w 156"/>
                  <a:gd name="T47" fmla="*/ 99 h 206"/>
                  <a:gd name="T48" fmla="*/ 10 w 156"/>
                  <a:gd name="T49" fmla="*/ 79 h 206"/>
                  <a:gd name="T50" fmla="*/ 4 w 156"/>
                  <a:gd name="T51" fmla="*/ 69 h 206"/>
                  <a:gd name="T52" fmla="*/ 0 w 156"/>
                  <a:gd name="T53" fmla="*/ 63 h 206"/>
                  <a:gd name="T54" fmla="*/ 20 w 156"/>
                  <a:gd name="T55" fmla="*/ 51 h 206"/>
                  <a:gd name="T56" fmla="*/ 32 w 156"/>
                  <a:gd name="T57" fmla="*/ 55 h 206"/>
                  <a:gd name="T58" fmla="*/ 34 w 156"/>
                  <a:gd name="T59" fmla="*/ 43 h 206"/>
                  <a:gd name="T60" fmla="*/ 52 w 156"/>
                  <a:gd name="T61" fmla="*/ 37 h 206"/>
                  <a:gd name="T62" fmla="*/ 54 w 156"/>
                  <a:gd name="T63" fmla="*/ 36 h 20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56" h="206">
                    <a:moveTo>
                      <a:pt x="54" y="66"/>
                    </a:moveTo>
                    <a:cubicBezTo>
                      <a:pt x="58" y="63"/>
                      <a:pt x="64" y="63"/>
                      <a:pt x="66" y="58"/>
                    </a:cubicBezTo>
                    <a:cubicBezTo>
                      <a:pt x="67" y="56"/>
                      <a:pt x="67" y="53"/>
                      <a:pt x="68" y="52"/>
                    </a:cubicBezTo>
                    <a:cubicBezTo>
                      <a:pt x="71" y="49"/>
                      <a:pt x="80" y="44"/>
                      <a:pt x="80" y="44"/>
                    </a:cubicBezTo>
                    <a:cubicBezTo>
                      <a:pt x="113" y="55"/>
                      <a:pt x="85" y="29"/>
                      <a:pt x="106" y="22"/>
                    </a:cubicBezTo>
                    <a:cubicBezTo>
                      <a:pt x="110" y="17"/>
                      <a:pt x="108" y="9"/>
                      <a:pt x="112" y="4"/>
                    </a:cubicBezTo>
                    <a:cubicBezTo>
                      <a:pt x="115" y="1"/>
                      <a:pt x="124" y="0"/>
                      <a:pt x="124" y="0"/>
                    </a:cubicBezTo>
                    <a:cubicBezTo>
                      <a:pt x="138" y="14"/>
                      <a:pt x="126" y="23"/>
                      <a:pt x="150" y="28"/>
                    </a:cubicBezTo>
                    <a:cubicBezTo>
                      <a:pt x="156" y="36"/>
                      <a:pt x="154" y="39"/>
                      <a:pt x="146" y="44"/>
                    </a:cubicBezTo>
                    <a:cubicBezTo>
                      <a:pt x="141" y="52"/>
                      <a:pt x="135" y="61"/>
                      <a:pt x="126" y="64"/>
                    </a:cubicBezTo>
                    <a:cubicBezTo>
                      <a:pt x="118" y="75"/>
                      <a:pt x="128" y="83"/>
                      <a:pt x="132" y="94"/>
                    </a:cubicBezTo>
                    <a:cubicBezTo>
                      <a:pt x="129" y="103"/>
                      <a:pt x="135" y="105"/>
                      <a:pt x="142" y="110"/>
                    </a:cubicBezTo>
                    <a:cubicBezTo>
                      <a:pt x="145" y="119"/>
                      <a:pt x="141" y="120"/>
                      <a:pt x="146" y="128"/>
                    </a:cubicBezTo>
                    <a:cubicBezTo>
                      <a:pt x="142" y="139"/>
                      <a:pt x="135" y="133"/>
                      <a:pt x="128" y="128"/>
                    </a:cubicBezTo>
                    <a:cubicBezTo>
                      <a:pt x="116" y="132"/>
                      <a:pt x="122" y="136"/>
                      <a:pt x="116" y="146"/>
                    </a:cubicBezTo>
                    <a:cubicBezTo>
                      <a:pt x="113" y="151"/>
                      <a:pt x="108" y="152"/>
                      <a:pt x="104" y="156"/>
                    </a:cubicBezTo>
                    <a:cubicBezTo>
                      <a:pt x="107" y="167"/>
                      <a:pt x="112" y="191"/>
                      <a:pt x="100" y="198"/>
                    </a:cubicBezTo>
                    <a:cubicBezTo>
                      <a:pt x="96" y="200"/>
                      <a:pt x="92" y="200"/>
                      <a:pt x="88" y="202"/>
                    </a:cubicBezTo>
                    <a:cubicBezTo>
                      <a:pt x="86" y="203"/>
                      <a:pt x="84" y="205"/>
                      <a:pt x="82" y="206"/>
                    </a:cubicBezTo>
                    <a:cubicBezTo>
                      <a:pt x="80" y="205"/>
                      <a:pt x="77" y="204"/>
                      <a:pt x="76" y="202"/>
                    </a:cubicBezTo>
                    <a:cubicBezTo>
                      <a:pt x="74" y="198"/>
                      <a:pt x="76" y="191"/>
                      <a:pt x="72" y="190"/>
                    </a:cubicBezTo>
                    <a:cubicBezTo>
                      <a:pt x="68" y="189"/>
                      <a:pt x="60" y="186"/>
                      <a:pt x="60" y="186"/>
                    </a:cubicBezTo>
                    <a:cubicBezTo>
                      <a:pt x="53" y="188"/>
                      <a:pt x="49" y="192"/>
                      <a:pt x="42" y="194"/>
                    </a:cubicBezTo>
                    <a:cubicBezTo>
                      <a:pt x="34" y="189"/>
                      <a:pt x="37" y="183"/>
                      <a:pt x="28" y="186"/>
                    </a:cubicBezTo>
                    <a:cubicBezTo>
                      <a:pt x="12" y="181"/>
                      <a:pt x="19" y="161"/>
                      <a:pt x="10" y="148"/>
                    </a:cubicBezTo>
                    <a:cubicBezTo>
                      <a:pt x="5" y="121"/>
                      <a:pt x="11" y="147"/>
                      <a:pt x="4" y="130"/>
                    </a:cubicBezTo>
                    <a:cubicBezTo>
                      <a:pt x="2" y="126"/>
                      <a:pt x="0" y="118"/>
                      <a:pt x="0" y="118"/>
                    </a:cubicBezTo>
                    <a:cubicBezTo>
                      <a:pt x="2" y="95"/>
                      <a:pt x="0" y="83"/>
                      <a:pt x="20" y="96"/>
                    </a:cubicBezTo>
                    <a:cubicBezTo>
                      <a:pt x="23" y="105"/>
                      <a:pt x="23" y="110"/>
                      <a:pt x="32" y="104"/>
                    </a:cubicBezTo>
                    <a:cubicBezTo>
                      <a:pt x="35" y="95"/>
                      <a:pt x="29" y="88"/>
                      <a:pt x="34" y="80"/>
                    </a:cubicBezTo>
                    <a:cubicBezTo>
                      <a:pt x="36" y="76"/>
                      <a:pt x="48" y="73"/>
                      <a:pt x="52" y="70"/>
                    </a:cubicBezTo>
                    <a:cubicBezTo>
                      <a:pt x="57" y="63"/>
                      <a:pt x="58" y="62"/>
                      <a:pt x="54" y="66"/>
                    </a:cubicBezTo>
                    <a:close/>
                  </a:path>
                </a:pathLst>
              </a:custGeom>
              <a:solidFill>
                <a:schemeClr val="folHlink"/>
              </a:solidFill>
              <a:ln w="9525">
                <a:noFill/>
                <a:round/>
                <a:headEnd/>
                <a:tailEnd/>
              </a:ln>
            </p:spPr>
            <p:txBody>
              <a:bodyPr/>
              <a:lstStyle/>
              <a:p>
                <a:endParaRPr lang="zh-CN" altLang="en-US"/>
              </a:p>
            </p:txBody>
          </p:sp>
          <p:sp>
            <p:nvSpPr>
              <p:cNvPr id="44" name="任意多边形 82959"/>
              <p:cNvSpPr>
                <a:spLocks noChangeArrowheads="1"/>
              </p:cNvSpPr>
              <p:nvPr userDrawn="1"/>
            </p:nvSpPr>
            <p:spPr bwMode="auto">
              <a:xfrm>
                <a:off x="2375" y="800"/>
                <a:ext cx="110" cy="32"/>
              </a:xfrm>
              <a:custGeom>
                <a:avLst/>
                <a:gdLst>
                  <a:gd name="T0" fmla="*/ 4 w 109"/>
                  <a:gd name="T1" fmla="*/ 19 h 38"/>
                  <a:gd name="T2" fmla="*/ 18 w 109"/>
                  <a:gd name="T3" fmla="*/ 6 h 38"/>
                  <a:gd name="T4" fmla="*/ 46 w 109"/>
                  <a:gd name="T5" fmla="*/ 12 h 38"/>
                  <a:gd name="T6" fmla="*/ 75 w 109"/>
                  <a:gd name="T7" fmla="*/ 8 h 38"/>
                  <a:gd name="T8" fmla="*/ 93 w 109"/>
                  <a:gd name="T9" fmla="*/ 0 h 38"/>
                  <a:gd name="T10" fmla="*/ 79 w 109"/>
                  <a:gd name="T11" fmla="*/ 16 h 38"/>
                  <a:gd name="T12" fmla="*/ 63 w 109"/>
                  <a:gd name="T13" fmla="*/ 23 h 38"/>
                  <a:gd name="T14" fmla="*/ 42 w 109"/>
                  <a:gd name="T15" fmla="*/ 19 h 38"/>
                  <a:gd name="T16" fmla="*/ 14 w 109"/>
                  <a:gd name="T17" fmla="*/ 18 h 38"/>
                  <a:gd name="T18" fmla="*/ 4 w 109"/>
                  <a:gd name="T19" fmla="*/ 19 h 3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9" h="38">
                    <a:moveTo>
                      <a:pt x="4" y="32"/>
                    </a:moveTo>
                    <a:cubicBezTo>
                      <a:pt x="7" y="22"/>
                      <a:pt x="7" y="14"/>
                      <a:pt x="18" y="10"/>
                    </a:cubicBezTo>
                    <a:cubicBezTo>
                      <a:pt x="28" y="12"/>
                      <a:pt x="37" y="14"/>
                      <a:pt x="46" y="20"/>
                    </a:cubicBezTo>
                    <a:cubicBezTo>
                      <a:pt x="62" y="15"/>
                      <a:pt x="54" y="17"/>
                      <a:pt x="72" y="14"/>
                    </a:cubicBezTo>
                    <a:cubicBezTo>
                      <a:pt x="77" y="9"/>
                      <a:pt x="90" y="0"/>
                      <a:pt x="90" y="0"/>
                    </a:cubicBezTo>
                    <a:cubicBezTo>
                      <a:pt x="109" y="6"/>
                      <a:pt x="85" y="23"/>
                      <a:pt x="76" y="26"/>
                    </a:cubicBezTo>
                    <a:cubicBezTo>
                      <a:pt x="71" y="33"/>
                      <a:pt x="68" y="35"/>
                      <a:pt x="60" y="38"/>
                    </a:cubicBezTo>
                    <a:cubicBezTo>
                      <a:pt x="54" y="36"/>
                      <a:pt x="42" y="32"/>
                      <a:pt x="42" y="32"/>
                    </a:cubicBezTo>
                    <a:cubicBezTo>
                      <a:pt x="33" y="23"/>
                      <a:pt x="26" y="26"/>
                      <a:pt x="14" y="30"/>
                    </a:cubicBezTo>
                    <a:cubicBezTo>
                      <a:pt x="1" y="28"/>
                      <a:pt x="0" y="24"/>
                      <a:pt x="4" y="32"/>
                    </a:cubicBezTo>
                    <a:close/>
                  </a:path>
                </a:pathLst>
              </a:custGeom>
              <a:solidFill>
                <a:schemeClr val="folHlink"/>
              </a:solidFill>
              <a:ln w="9525">
                <a:noFill/>
                <a:round/>
                <a:headEnd/>
                <a:tailEnd/>
              </a:ln>
            </p:spPr>
            <p:txBody>
              <a:bodyPr/>
              <a:lstStyle/>
              <a:p>
                <a:endParaRPr lang="zh-CN" altLang="en-US"/>
              </a:p>
            </p:txBody>
          </p:sp>
          <p:sp>
            <p:nvSpPr>
              <p:cNvPr id="45" name="任意多边形 82960"/>
              <p:cNvSpPr>
                <a:spLocks noChangeArrowheads="1"/>
              </p:cNvSpPr>
              <p:nvPr userDrawn="1"/>
            </p:nvSpPr>
            <p:spPr bwMode="auto">
              <a:xfrm>
                <a:off x="2370" y="839"/>
                <a:ext cx="75" cy="84"/>
              </a:xfrm>
              <a:custGeom>
                <a:avLst/>
                <a:gdLst>
                  <a:gd name="T0" fmla="*/ 8 w 76"/>
                  <a:gd name="T1" fmla="*/ 10 h 104"/>
                  <a:gd name="T2" fmla="*/ 18 w 76"/>
                  <a:gd name="T3" fmla="*/ 0 h 104"/>
                  <a:gd name="T4" fmla="*/ 34 w 76"/>
                  <a:gd name="T5" fmla="*/ 10 h 104"/>
                  <a:gd name="T6" fmla="*/ 59 w 76"/>
                  <a:gd name="T7" fmla="*/ 2 h 104"/>
                  <a:gd name="T8" fmla="*/ 43 w 76"/>
                  <a:gd name="T9" fmla="*/ 18 h 104"/>
                  <a:gd name="T10" fmla="*/ 51 w 76"/>
                  <a:gd name="T11" fmla="*/ 26 h 104"/>
                  <a:gd name="T12" fmla="*/ 55 w 76"/>
                  <a:gd name="T13" fmla="*/ 32 h 104"/>
                  <a:gd name="T14" fmla="*/ 43 w 76"/>
                  <a:gd name="T15" fmla="*/ 39 h 104"/>
                  <a:gd name="T16" fmla="*/ 34 w 76"/>
                  <a:gd name="T17" fmla="*/ 32 h 104"/>
                  <a:gd name="T18" fmla="*/ 22 w 76"/>
                  <a:gd name="T19" fmla="*/ 26 h 104"/>
                  <a:gd name="T20" fmla="*/ 28 w 76"/>
                  <a:gd name="T21" fmla="*/ 36 h 104"/>
                  <a:gd name="T22" fmla="*/ 30 w 76"/>
                  <a:gd name="T23" fmla="*/ 39 h 104"/>
                  <a:gd name="T24" fmla="*/ 20 w 76"/>
                  <a:gd name="T25" fmla="*/ 55 h 104"/>
                  <a:gd name="T26" fmla="*/ 12 w 76"/>
                  <a:gd name="T27" fmla="*/ 53 h 104"/>
                  <a:gd name="T28" fmla="*/ 8 w 76"/>
                  <a:gd name="T29" fmla="*/ 48 h 104"/>
                  <a:gd name="T30" fmla="*/ 0 w 76"/>
                  <a:gd name="T31" fmla="*/ 29 h 104"/>
                  <a:gd name="T32" fmla="*/ 2 w 76"/>
                  <a:gd name="T33" fmla="*/ 15 h 104"/>
                  <a:gd name="T34" fmla="*/ 8 w 76"/>
                  <a:gd name="T35" fmla="*/ 10 h 10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76" h="104">
                    <a:moveTo>
                      <a:pt x="8" y="18"/>
                    </a:moveTo>
                    <a:cubicBezTo>
                      <a:pt x="10" y="8"/>
                      <a:pt x="9" y="3"/>
                      <a:pt x="18" y="0"/>
                    </a:cubicBezTo>
                    <a:cubicBezTo>
                      <a:pt x="28" y="3"/>
                      <a:pt x="25" y="12"/>
                      <a:pt x="34" y="18"/>
                    </a:cubicBezTo>
                    <a:cubicBezTo>
                      <a:pt x="46" y="16"/>
                      <a:pt x="51" y="8"/>
                      <a:pt x="62" y="4"/>
                    </a:cubicBezTo>
                    <a:cubicBezTo>
                      <a:pt x="76" y="9"/>
                      <a:pt x="56" y="31"/>
                      <a:pt x="46" y="34"/>
                    </a:cubicBezTo>
                    <a:cubicBezTo>
                      <a:pt x="51" y="56"/>
                      <a:pt x="43" y="29"/>
                      <a:pt x="54" y="48"/>
                    </a:cubicBezTo>
                    <a:cubicBezTo>
                      <a:pt x="56" y="52"/>
                      <a:pt x="58" y="60"/>
                      <a:pt x="58" y="60"/>
                    </a:cubicBezTo>
                    <a:cubicBezTo>
                      <a:pt x="55" y="68"/>
                      <a:pt x="54" y="71"/>
                      <a:pt x="46" y="74"/>
                    </a:cubicBezTo>
                    <a:cubicBezTo>
                      <a:pt x="38" y="71"/>
                      <a:pt x="37" y="68"/>
                      <a:pt x="34" y="60"/>
                    </a:cubicBezTo>
                    <a:cubicBezTo>
                      <a:pt x="33" y="50"/>
                      <a:pt x="32" y="33"/>
                      <a:pt x="22" y="48"/>
                    </a:cubicBezTo>
                    <a:cubicBezTo>
                      <a:pt x="25" y="60"/>
                      <a:pt x="23" y="53"/>
                      <a:pt x="28" y="68"/>
                    </a:cubicBezTo>
                    <a:cubicBezTo>
                      <a:pt x="29" y="70"/>
                      <a:pt x="30" y="74"/>
                      <a:pt x="30" y="74"/>
                    </a:cubicBezTo>
                    <a:cubicBezTo>
                      <a:pt x="24" y="84"/>
                      <a:pt x="22" y="93"/>
                      <a:pt x="20" y="104"/>
                    </a:cubicBezTo>
                    <a:cubicBezTo>
                      <a:pt x="17" y="103"/>
                      <a:pt x="14" y="104"/>
                      <a:pt x="12" y="102"/>
                    </a:cubicBezTo>
                    <a:cubicBezTo>
                      <a:pt x="9" y="99"/>
                      <a:pt x="8" y="90"/>
                      <a:pt x="8" y="90"/>
                    </a:cubicBezTo>
                    <a:cubicBezTo>
                      <a:pt x="13" y="75"/>
                      <a:pt x="14" y="64"/>
                      <a:pt x="0" y="54"/>
                    </a:cubicBezTo>
                    <a:cubicBezTo>
                      <a:pt x="1" y="46"/>
                      <a:pt x="1" y="38"/>
                      <a:pt x="2" y="30"/>
                    </a:cubicBezTo>
                    <a:cubicBezTo>
                      <a:pt x="2" y="27"/>
                      <a:pt x="13" y="2"/>
                      <a:pt x="8" y="18"/>
                    </a:cubicBezTo>
                    <a:close/>
                  </a:path>
                </a:pathLst>
              </a:custGeom>
              <a:solidFill>
                <a:schemeClr val="folHlink"/>
              </a:solidFill>
              <a:ln w="9525">
                <a:noFill/>
                <a:round/>
                <a:headEnd/>
                <a:tailEnd/>
              </a:ln>
            </p:spPr>
            <p:txBody>
              <a:bodyPr/>
              <a:lstStyle/>
              <a:p>
                <a:endParaRPr lang="zh-CN" altLang="en-US"/>
              </a:p>
            </p:txBody>
          </p:sp>
          <p:sp>
            <p:nvSpPr>
              <p:cNvPr id="46" name="任意多边形 82961"/>
              <p:cNvSpPr>
                <a:spLocks noChangeArrowheads="1"/>
              </p:cNvSpPr>
              <p:nvPr userDrawn="1"/>
            </p:nvSpPr>
            <p:spPr bwMode="auto">
              <a:xfrm>
                <a:off x="2497" y="793"/>
                <a:ext cx="37" cy="49"/>
              </a:xfrm>
              <a:custGeom>
                <a:avLst/>
                <a:gdLst>
                  <a:gd name="T0" fmla="*/ 3 w 37"/>
                  <a:gd name="T1" fmla="*/ 14 h 61"/>
                  <a:gd name="T2" fmla="*/ 13 w 37"/>
                  <a:gd name="T3" fmla="*/ 0 h 61"/>
                  <a:gd name="T4" fmla="*/ 15 w 37"/>
                  <a:gd name="T5" fmla="*/ 14 h 61"/>
                  <a:gd name="T6" fmla="*/ 37 w 37"/>
                  <a:gd name="T7" fmla="*/ 20 h 61"/>
                  <a:gd name="T8" fmla="*/ 19 w 37"/>
                  <a:gd name="T9" fmla="*/ 22 h 61"/>
                  <a:gd name="T10" fmla="*/ 5 w 37"/>
                  <a:gd name="T11" fmla="*/ 31 h 61"/>
                  <a:gd name="T12" fmla="*/ 1 w 37"/>
                  <a:gd name="T13" fmla="*/ 18 h 61"/>
                  <a:gd name="T14" fmla="*/ 3 w 37"/>
                  <a:gd name="T15" fmla="*/ 14 h 6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7" h="61">
                    <a:moveTo>
                      <a:pt x="3" y="28"/>
                    </a:moveTo>
                    <a:cubicBezTo>
                      <a:pt x="5" y="14"/>
                      <a:pt x="2" y="7"/>
                      <a:pt x="13" y="0"/>
                    </a:cubicBezTo>
                    <a:cubicBezTo>
                      <a:pt x="26" y="9"/>
                      <a:pt x="23" y="17"/>
                      <a:pt x="15" y="28"/>
                    </a:cubicBezTo>
                    <a:cubicBezTo>
                      <a:pt x="25" y="31"/>
                      <a:pt x="33" y="27"/>
                      <a:pt x="37" y="38"/>
                    </a:cubicBezTo>
                    <a:cubicBezTo>
                      <a:pt x="30" y="45"/>
                      <a:pt x="28" y="47"/>
                      <a:pt x="19" y="44"/>
                    </a:cubicBezTo>
                    <a:cubicBezTo>
                      <a:pt x="13" y="54"/>
                      <a:pt x="18" y="61"/>
                      <a:pt x="5" y="58"/>
                    </a:cubicBezTo>
                    <a:cubicBezTo>
                      <a:pt x="0" y="50"/>
                      <a:pt x="3" y="44"/>
                      <a:pt x="1" y="34"/>
                    </a:cubicBezTo>
                    <a:cubicBezTo>
                      <a:pt x="2" y="32"/>
                      <a:pt x="3" y="28"/>
                      <a:pt x="3" y="28"/>
                    </a:cubicBezTo>
                    <a:close/>
                  </a:path>
                </a:pathLst>
              </a:custGeom>
              <a:solidFill>
                <a:schemeClr val="folHlink"/>
              </a:solidFill>
              <a:ln w="9525">
                <a:noFill/>
                <a:round/>
                <a:headEnd/>
                <a:tailEnd/>
              </a:ln>
            </p:spPr>
            <p:txBody>
              <a:bodyPr/>
              <a:lstStyle/>
              <a:p>
                <a:endParaRPr lang="zh-CN" altLang="en-US"/>
              </a:p>
            </p:txBody>
          </p:sp>
          <p:sp>
            <p:nvSpPr>
              <p:cNvPr id="47" name="任意多边形 82962"/>
              <p:cNvSpPr>
                <a:spLocks noChangeArrowheads="1"/>
              </p:cNvSpPr>
              <p:nvPr userDrawn="1"/>
            </p:nvSpPr>
            <p:spPr bwMode="auto">
              <a:xfrm>
                <a:off x="2506" y="869"/>
                <a:ext cx="47" cy="24"/>
              </a:xfrm>
              <a:custGeom>
                <a:avLst/>
                <a:gdLst>
                  <a:gd name="T0" fmla="*/ 7 w 49"/>
                  <a:gd name="T1" fmla="*/ 0 h 29"/>
                  <a:gd name="T2" fmla="*/ 26 w 49"/>
                  <a:gd name="T3" fmla="*/ 0 h 29"/>
                  <a:gd name="T4" fmla="*/ 43 w 49"/>
                  <a:gd name="T5" fmla="*/ 9 h 29"/>
                  <a:gd name="T6" fmla="*/ 32 w 49"/>
                  <a:gd name="T7" fmla="*/ 8 h 29"/>
                  <a:gd name="T8" fmla="*/ 3 w 49"/>
                  <a:gd name="T9" fmla="*/ 9 h 29"/>
                  <a:gd name="T10" fmla="*/ 7 w 49"/>
                  <a:gd name="T11" fmla="*/ 0 h 2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9" h="29">
                    <a:moveTo>
                      <a:pt x="7" y="0"/>
                    </a:moveTo>
                    <a:cubicBezTo>
                      <a:pt x="15" y="6"/>
                      <a:pt x="19" y="2"/>
                      <a:pt x="29" y="0"/>
                    </a:cubicBezTo>
                    <a:cubicBezTo>
                      <a:pt x="45" y="5"/>
                      <a:pt x="40" y="3"/>
                      <a:pt x="49" y="16"/>
                    </a:cubicBezTo>
                    <a:cubicBezTo>
                      <a:pt x="46" y="29"/>
                      <a:pt x="42" y="21"/>
                      <a:pt x="35" y="14"/>
                    </a:cubicBezTo>
                    <a:cubicBezTo>
                      <a:pt x="26" y="15"/>
                      <a:pt x="12" y="19"/>
                      <a:pt x="3" y="16"/>
                    </a:cubicBezTo>
                    <a:cubicBezTo>
                      <a:pt x="0" y="6"/>
                      <a:pt x="7" y="10"/>
                      <a:pt x="7" y="0"/>
                    </a:cubicBezTo>
                    <a:close/>
                  </a:path>
                </a:pathLst>
              </a:custGeom>
              <a:solidFill>
                <a:schemeClr val="folHlink"/>
              </a:solidFill>
              <a:ln w="9525">
                <a:noFill/>
                <a:round/>
                <a:headEnd/>
                <a:tailEnd/>
              </a:ln>
            </p:spPr>
            <p:txBody>
              <a:bodyPr/>
              <a:lstStyle/>
              <a:p>
                <a:endParaRPr lang="zh-CN" altLang="en-US"/>
              </a:p>
            </p:txBody>
          </p:sp>
          <p:sp>
            <p:nvSpPr>
              <p:cNvPr id="48" name="任意多边形 82963"/>
              <p:cNvSpPr>
                <a:spLocks noChangeArrowheads="1"/>
              </p:cNvSpPr>
              <p:nvPr userDrawn="1"/>
            </p:nvSpPr>
            <p:spPr bwMode="auto">
              <a:xfrm>
                <a:off x="2555" y="832"/>
                <a:ext cx="61" cy="42"/>
              </a:xfrm>
              <a:custGeom>
                <a:avLst/>
                <a:gdLst>
                  <a:gd name="T0" fmla="*/ 21 w 61"/>
                  <a:gd name="T1" fmla="*/ 25 h 48"/>
                  <a:gd name="T2" fmla="*/ 15 w 61"/>
                  <a:gd name="T3" fmla="*/ 18 h 48"/>
                  <a:gd name="T4" fmla="*/ 3 w 61"/>
                  <a:gd name="T5" fmla="*/ 15 h 48"/>
                  <a:gd name="T6" fmla="*/ 13 w 61"/>
                  <a:gd name="T7" fmla="*/ 5 h 48"/>
                  <a:gd name="T8" fmla="*/ 25 w 61"/>
                  <a:gd name="T9" fmla="*/ 0 h 48"/>
                  <a:gd name="T10" fmla="*/ 49 w 61"/>
                  <a:gd name="T11" fmla="*/ 7 h 48"/>
                  <a:gd name="T12" fmla="*/ 53 w 61"/>
                  <a:gd name="T13" fmla="*/ 14 h 48"/>
                  <a:gd name="T14" fmla="*/ 61 w 61"/>
                  <a:gd name="T15" fmla="*/ 22 h 48"/>
                  <a:gd name="T16" fmla="*/ 41 w 61"/>
                  <a:gd name="T17" fmla="*/ 25 h 48"/>
                  <a:gd name="T18" fmla="*/ 23 w 61"/>
                  <a:gd name="T19" fmla="*/ 30 h 48"/>
                  <a:gd name="T20" fmla="*/ 21 w 61"/>
                  <a:gd name="T21" fmla="*/ 25 h 4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1" h="48">
                    <a:moveTo>
                      <a:pt x="21" y="38"/>
                    </a:moveTo>
                    <a:cubicBezTo>
                      <a:pt x="19" y="34"/>
                      <a:pt x="19" y="29"/>
                      <a:pt x="15" y="26"/>
                    </a:cubicBezTo>
                    <a:cubicBezTo>
                      <a:pt x="12" y="24"/>
                      <a:pt x="3" y="22"/>
                      <a:pt x="3" y="22"/>
                    </a:cubicBezTo>
                    <a:cubicBezTo>
                      <a:pt x="0" y="12"/>
                      <a:pt x="5" y="12"/>
                      <a:pt x="13" y="8"/>
                    </a:cubicBezTo>
                    <a:cubicBezTo>
                      <a:pt x="17" y="6"/>
                      <a:pt x="25" y="0"/>
                      <a:pt x="25" y="0"/>
                    </a:cubicBezTo>
                    <a:cubicBezTo>
                      <a:pt x="37" y="2"/>
                      <a:pt x="41" y="2"/>
                      <a:pt x="49" y="10"/>
                    </a:cubicBezTo>
                    <a:cubicBezTo>
                      <a:pt x="45" y="21"/>
                      <a:pt x="46" y="12"/>
                      <a:pt x="53" y="20"/>
                    </a:cubicBezTo>
                    <a:cubicBezTo>
                      <a:pt x="56" y="24"/>
                      <a:pt x="61" y="32"/>
                      <a:pt x="61" y="32"/>
                    </a:cubicBezTo>
                    <a:cubicBezTo>
                      <a:pt x="56" y="47"/>
                      <a:pt x="53" y="42"/>
                      <a:pt x="41" y="38"/>
                    </a:cubicBezTo>
                    <a:cubicBezTo>
                      <a:pt x="27" y="47"/>
                      <a:pt x="34" y="48"/>
                      <a:pt x="23" y="44"/>
                    </a:cubicBezTo>
                    <a:cubicBezTo>
                      <a:pt x="22" y="42"/>
                      <a:pt x="21" y="38"/>
                      <a:pt x="21" y="38"/>
                    </a:cubicBezTo>
                    <a:close/>
                  </a:path>
                </a:pathLst>
              </a:custGeom>
              <a:solidFill>
                <a:schemeClr val="folHlink"/>
              </a:solidFill>
              <a:ln w="9525">
                <a:noFill/>
                <a:round/>
                <a:headEnd/>
                <a:tailEnd/>
              </a:ln>
            </p:spPr>
            <p:txBody>
              <a:bodyPr/>
              <a:lstStyle/>
              <a:p>
                <a:endParaRPr lang="zh-CN" altLang="en-US"/>
              </a:p>
            </p:txBody>
          </p:sp>
          <p:sp>
            <p:nvSpPr>
              <p:cNvPr id="49" name="任意多边形 82964"/>
              <p:cNvSpPr>
                <a:spLocks noChangeArrowheads="1"/>
              </p:cNvSpPr>
              <p:nvPr userDrawn="1"/>
            </p:nvSpPr>
            <p:spPr bwMode="auto">
              <a:xfrm>
                <a:off x="2572" y="852"/>
                <a:ext cx="286" cy="149"/>
              </a:xfrm>
              <a:custGeom>
                <a:avLst/>
                <a:gdLst>
                  <a:gd name="T0" fmla="*/ 46 w 286"/>
                  <a:gd name="T1" fmla="*/ 16 h 182"/>
                  <a:gd name="T2" fmla="*/ 36 w 286"/>
                  <a:gd name="T3" fmla="*/ 7 h 182"/>
                  <a:gd name="T4" fmla="*/ 26 w 286"/>
                  <a:gd name="T5" fmla="*/ 16 h 182"/>
                  <a:gd name="T6" fmla="*/ 0 w 286"/>
                  <a:gd name="T7" fmla="*/ 13 h 182"/>
                  <a:gd name="T8" fmla="*/ 10 w 286"/>
                  <a:gd name="T9" fmla="*/ 23 h 182"/>
                  <a:gd name="T10" fmla="*/ 16 w 286"/>
                  <a:gd name="T11" fmla="*/ 34 h 182"/>
                  <a:gd name="T12" fmla="*/ 24 w 286"/>
                  <a:gd name="T13" fmla="*/ 26 h 182"/>
                  <a:gd name="T14" fmla="*/ 30 w 286"/>
                  <a:gd name="T15" fmla="*/ 24 h 182"/>
                  <a:gd name="T16" fmla="*/ 48 w 286"/>
                  <a:gd name="T17" fmla="*/ 31 h 182"/>
                  <a:gd name="T18" fmla="*/ 70 w 286"/>
                  <a:gd name="T19" fmla="*/ 34 h 182"/>
                  <a:gd name="T20" fmla="*/ 88 w 286"/>
                  <a:gd name="T21" fmla="*/ 39 h 182"/>
                  <a:gd name="T22" fmla="*/ 106 w 286"/>
                  <a:gd name="T23" fmla="*/ 56 h 182"/>
                  <a:gd name="T24" fmla="*/ 104 w 286"/>
                  <a:gd name="T25" fmla="*/ 67 h 182"/>
                  <a:gd name="T26" fmla="*/ 98 w 286"/>
                  <a:gd name="T27" fmla="*/ 74 h 182"/>
                  <a:gd name="T28" fmla="*/ 122 w 286"/>
                  <a:gd name="T29" fmla="*/ 70 h 182"/>
                  <a:gd name="T30" fmla="*/ 140 w 286"/>
                  <a:gd name="T31" fmla="*/ 77 h 182"/>
                  <a:gd name="T32" fmla="*/ 168 w 286"/>
                  <a:gd name="T33" fmla="*/ 81 h 182"/>
                  <a:gd name="T34" fmla="*/ 174 w 286"/>
                  <a:gd name="T35" fmla="*/ 80 h 182"/>
                  <a:gd name="T36" fmla="*/ 168 w 286"/>
                  <a:gd name="T37" fmla="*/ 74 h 182"/>
                  <a:gd name="T38" fmla="*/ 178 w 286"/>
                  <a:gd name="T39" fmla="*/ 75 h 182"/>
                  <a:gd name="T40" fmla="*/ 186 w 286"/>
                  <a:gd name="T41" fmla="*/ 65 h 182"/>
                  <a:gd name="T42" fmla="*/ 202 w 286"/>
                  <a:gd name="T43" fmla="*/ 67 h 182"/>
                  <a:gd name="T44" fmla="*/ 214 w 286"/>
                  <a:gd name="T45" fmla="*/ 71 h 182"/>
                  <a:gd name="T46" fmla="*/ 244 w 286"/>
                  <a:gd name="T47" fmla="*/ 93 h 182"/>
                  <a:gd name="T48" fmla="*/ 262 w 286"/>
                  <a:gd name="T49" fmla="*/ 98 h 182"/>
                  <a:gd name="T50" fmla="*/ 284 w 286"/>
                  <a:gd name="T51" fmla="*/ 93 h 182"/>
                  <a:gd name="T52" fmla="*/ 268 w 286"/>
                  <a:gd name="T53" fmla="*/ 88 h 182"/>
                  <a:gd name="T54" fmla="*/ 256 w 286"/>
                  <a:gd name="T55" fmla="*/ 76 h 182"/>
                  <a:gd name="T56" fmla="*/ 250 w 286"/>
                  <a:gd name="T57" fmla="*/ 72 h 182"/>
                  <a:gd name="T58" fmla="*/ 248 w 286"/>
                  <a:gd name="T59" fmla="*/ 67 h 182"/>
                  <a:gd name="T60" fmla="*/ 236 w 286"/>
                  <a:gd name="T61" fmla="*/ 64 h 182"/>
                  <a:gd name="T62" fmla="*/ 240 w 286"/>
                  <a:gd name="T63" fmla="*/ 53 h 182"/>
                  <a:gd name="T64" fmla="*/ 220 w 286"/>
                  <a:gd name="T65" fmla="*/ 47 h 182"/>
                  <a:gd name="T66" fmla="*/ 210 w 286"/>
                  <a:gd name="T67" fmla="*/ 38 h 182"/>
                  <a:gd name="T68" fmla="*/ 190 w 286"/>
                  <a:gd name="T69" fmla="*/ 29 h 182"/>
                  <a:gd name="T70" fmla="*/ 168 w 286"/>
                  <a:gd name="T71" fmla="*/ 20 h 182"/>
                  <a:gd name="T72" fmla="*/ 156 w 286"/>
                  <a:gd name="T73" fmla="*/ 19 h 182"/>
                  <a:gd name="T74" fmla="*/ 120 w 286"/>
                  <a:gd name="T75" fmla="*/ 9 h 182"/>
                  <a:gd name="T76" fmla="*/ 102 w 286"/>
                  <a:gd name="T77" fmla="*/ 2 h 182"/>
                  <a:gd name="T78" fmla="*/ 96 w 286"/>
                  <a:gd name="T79" fmla="*/ 0 h 182"/>
                  <a:gd name="T80" fmla="*/ 70 w 286"/>
                  <a:gd name="T81" fmla="*/ 6 h 182"/>
                  <a:gd name="T82" fmla="*/ 56 w 286"/>
                  <a:gd name="T83" fmla="*/ 17 h 182"/>
                  <a:gd name="T84" fmla="*/ 46 w 286"/>
                  <a:gd name="T85" fmla="*/ 16 h 182"/>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286" h="182">
                    <a:moveTo>
                      <a:pt x="46" y="28"/>
                    </a:moveTo>
                    <a:cubicBezTo>
                      <a:pt x="41" y="14"/>
                      <a:pt x="46" y="17"/>
                      <a:pt x="36" y="14"/>
                    </a:cubicBezTo>
                    <a:cubicBezTo>
                      <a:pt x="31" y="17"/>
                      <a:pt x="26" y="30"/>
                      <a:pt x="26" y="30"/>
                    </a:cubicBezTo>
                    <a:cubicBezTo>
                      <a:pt x="12" y="25"/>
                      <a:pt x="19" y="21"/>
                      <a:pt x="0" y="24"/>
                    </a:cubicBezTo>
                    <a:cubicBezTo>
                      <a:pt x="2" y="33"/>
                      <a:pt x="2" y="37"/>
                      <a:pt x="10" y="42"/>
                    </a:cubicBezTo>
                    <a:cubicBezTo>
                      <a:pt x="12" y="49"/>
                      <a:pt x="14" y="55"/>
                      <a:pt x="16" y="62"/>
                    </a:cubicBezTo>
                    <a:cubicBezTo>
                      <a:pt x="24" y="59"/>
                      <a:pt x="27" y="57"/>
                      <a:pt x="24" y="48"/>
                    </a:cubicBezTo>
                    <a:cubicBezTo>
                      <a:pt x="26" y="47"/>
                      <a:pt x="28" y="43"/>
                      <a:pt x="30" y="44"/>
                    </a:cubicBezTo>
                    <a:cubicBezTo>
                      <a:pt x="48" y="48"/>
                      <a:pt x="36" y="52"/>
                      <a:pt x="48" y="56"/>
                    </a:cubicBezTo>
                    <a:cubicBezTo>
                      <a:pt x="74" y="65"/>
                      <a:pt x="47" y="56"/>
                      <a:pt x="70" y="62"/>
                    </a:cubicBezTo>
                    <a:cubicBezTo>
                      <a:pt x="77" y="64"/>
                      <a:pt x="88" y="72"/>
                      <a:pt x="88" y="72"/>
                    </a:cubicBezTo>
                    <a:cubicBezTo>
                      <a:pt x="96" y="84"/>
                      <a:pt x="102" y="87"/>
                      <a:pt x="106" y="102"/>
                    </a:cubicBezTo>
                    <a:cubicBezTo>
                      <a:pt x="105" y="109"/>
                      <a:pt x="106" y="115"/>
                      <a:pt x="104" y="122"/>
                    </a:cubicBezTo>
                    <a:cubicBezTo>
                      <a:pt x="103" y="126"/>
                      <a:pt x="94" y="132"/>
                      <a:pt x="98" y="134"/>
                    </a:cubicBezTo>
                    <a:cubicBezTo>
                      <a:pt x="106" y="137"/>
                      <a:pt x="122" y="128"/>
                      <a:pt x="122" y="128"/>
                    </a:cubicBezTo>
                    <a:cubicBezTo>
                      <a:pt x="130" y="131"/>
                      <a:pt x="133" y="135"/>
                      <a:pt x="140" y="140"/>
                    </a:cubicBezTo>
                    <a:cubicBezTo>
                      <a:pt x="148" y="145"/>
                      <a:pt x="159" y="145"/>
                      <a:pt x="168" y="148"/>
                    </a:cubicBezTo>
                    <a:cubicBezTo>
                      <a:pt x="170" y="147"/>
                      <a:pt x="173" y="148"/>
                      <a:pt x="174" y="146"/>
                    </a:cubicBezTo>
                    <a:cubicBezTo>
                      <a:pt x="176" y="142"/>
                      <a:pt x="164" y="136"/>
                      <a:pt x="168" y="134"/>
                    </a:cubicBezTo>
                    <a:cubicBezTo>
                      <a:pt x="171" y="132"/>
                      <a:pt x="175" y="135"/>
                      <a:pt x="178" y="136"/>
                    </a:cubicBezTo>
                    <a:cubicBezTo>
                      <a:pt x="182" y="131"/>
                      <a:pt x="186" y="118"/>
                      <a:pt x="186" y="118"/>
                    </a:cubicBezTo>
                    <a:cubicBezTo>
                      <a:pt x="189" y="119"/>
                      <a:pt x="199" y="120"/>
                      <a:pt x="202" y="122"/>
                    </a:cubicBezTo>
                    <a:cubicBezTo>
                      <a:pt x="206" y="124"/>
                      <a:pt x="214" y="130"/>
                      <a:pt x="214" y="130"/>
                    </a:cubicBezTo>
                    <a:cubicBezTo>
                      <a:pt x="224" y="145"/>
                      <a:pt x="228" y="158"/>
                      <a:pt x="244" y="168"/>
                    </a:cubicBezTo>
                    <a:cubicBezTo>
                      <a:pt x="250" y="172"/>
                      <a:pt x="262" y="178"/>
                      <a:pt x="262" y="178"/>
                    </a:cubicBezTo>
                    <a:cubicBezTo>
                      <a:pt x="265" y="178"/>
                      <a:pt x="286" y="182"/>
                      <a:pt x="284" y="170"/>
                    </a:cubicBezTo>
                    <a:cubicBezTo>
                      <a:pt x="283" y="164"/>
                      <a:pt x="268" y="160"/>
                      <a:pt x="268" y="160"/>
                    </a:cubicBezTo>
                    <a:cubicBezTo>
                      <a:pt x="261" y="150"/>
                      <a:pt x="270" y="143"/>
                      <a:pt x="256" y="138"/>
                    </a:cubicBezTo>
                    <a:cubicBezTo>
                      <a:pt x="254" y="136"/>
                      <a:pt x="251" y="135"/>
                      <a:pt x="250" y="132"/>
                    </a:cubicBezTo>
                    <a:cubicBezTo>
                      <a:pt x="248" y="129"/>
                      <a:pt x="250" y="125"/>
                      <a:pt x="248" y="122"/>
                    </a:cubicBezTo>
                    <a:cubicBezTo>
                      <a:pt x="246" y="118"/>
                      <a:pt x="240" y="118"/>
                      <a:pt x="236" y="116"/>
                    </a:cubicBezTo>
                    <a:cubicBezTo>
                      <a:pt x="230" y="107"/>
                      <a:pt x="227" y="100"/>
                      <a:pt x="240" y="96"/>
                    </a:cubicBezTo>
                    <a:cubicBezTo>
                      <a:pt x="236" y="83"/>
                      <a:pt x="236" y="84"/>
                      <a:pt x="220" y="86"/>
                    </a:cubicBezTo>
                    <a:cubicBezTo>
                      <a:pt x="209" y="82"/>
                      <a:pt x="208" y="82"/>
                      <a:pt x="210" y="70"/>
                    </a:cubicBezTo>
                    <a:cubicBezTo>
                      <a:pt x="207" y="60"/>
                      <a:pt x="199" y="57"/>
                      <a:pt x="190" y="54"/>
                    </a:cubicBezTo>
                    <a:cubicBezTo>
                      <a:pt x="181" y="45"/>
                      <a:pt x="181" y="42"/>
                      <a:pt x="168" y="38"/>
                    </a:cubicBezTo>
                    <a:cubicBezTo>
                      <a:pt x="164" y="37"/>
                      <a:pt x="156" y="34"/>
                      <a:pt x="156" y="34"/>
                    </a:cubicBezTo>
                    <a:cubicBezTo>
                      <a:pt x="146" y="24"/>
                      <a:pt x="134" y="21"/>
                      <a:pt x="120" y="16"/>
                    </a:cubicBezTo>
                    <a:cubicBezTo>
                      <a:pt x="113" y="14"/>
                      <a:pt x="108" y="8"/>
                      <a:pt x="102" y="4"/>
                    </a:cubicBezTo>
                    <a:cubicBezTo>
                      <a:pt x="100" y="3"/>
                      <a:pt x="96" y="0"/>
                      <a:pt x="96" y="0"/>
                    </a:cubicBezTo>
                    <a:cubicBezTo>
                      <a:pt x="83" y="2"/>
                      <a:pt x="79" y="1"/>
                      <a:pt x="70" y="10"/>
                    </a:cubicBezTo>
                    <a:cubicBezTo>
                      <a:pt x="67" y="19"/>
                      <a:pt x="63" y="27"/>
                      <a:pt x="56" y="32"/>
                    </a:cubicBezTo>
                    <a:cubicBezTo>
                      <a:pt x="49" y="30"/>
                      <a:pt x="52" y="31"/>
                      <a:pt x="46" y="28"/>
                    </a:cubicBezTo>
                    <a:close/>
                  </a:path>
                </a:pathLst>
              </a:custGeom>
              <a:solidFill>
                <a:schemeClr val="folHlink"/>
              </a:solidFill>
              <a:ln w="9525">
                <a:noFill/>
                <a:round/>
                <a:headEnd/>
                <a:tailEnd/>
              </a:ln>
            </p:spPr>
            <p:txBody>
              <a:bodyPr/>
              <a:lstStyle/>
              <a:p>
                <a:endParaRPr lang="zh-CN" altLang="en-US"/>
              </a:p>
            </p:txBody>
          </p:sp>
          <p:sp>
            <p:nvSpPr>
              <p:cNvPr id="50" name="任意多边形 82965"/>
              <p:cNvSpPr>
                <a:spLocks noChangeArrowheads="1"/>
              </p:cNvSpPr>
              <p:nvPr userDrawn="1"/>
            </p:nvSpPr>
            <p:spPr bwMode="auto">
              <a:xfrm>
                <a:off x="2820" y="866"/>
                <a:ext cx="78" cy="64"/>
              </a:xfrm>
              <a:custGeom>
                <a:avLst/>
                <a:gdLst>
                  <a:gd name="T0" fmla="*/ 1 w 78"/>
                  <a:gd name="T1" fmla="*/ 32 h 78"/>
                  <a:gd name="T2" fmla="*/ 27 w 78"/>
                  <a:gd name="T3" fmla="*/ 33 h 78"/>
                  <a:gd name="T4" fmla="*/ 45 w 78"/>
                  <a:gd name="T5" fmla="*/ 26 h 78"/>
                  <a:gd name="T6" fmla="*/ 57 w 78"/>
                  <a:gd name="T7" fmla="*/ 17 h 78"/>
                  <a:gd name="T8" fmla="*/ 43 w 78"/>
                  <a:gd name="T9" fmla="*/ 7 h 78"/>
                  <a:gd name="T10" fmla="*/ 43 w 78"/>
                  <a:gd name="T11" fmla="*/ 2 h 78"/>
                  <a:gd name="T12" fmla="*/ 71 w 78"/>
                  <a:gd name="T13" fmla="*/ 14 h 78"/>
                  <a:gd name="T14" fmla="*/ 67 w 78"/>
                  <a:gd name="T15" fmla="*/ 30 h 78"/>
                  <a:gd name="T16" fmla="*/ 33 w 78"/>
                  <a:gd name="T17" fmla="*/ 43 h 78"/>
                  <a:gd name="T18" fmla="*/ 9 w 78"/>
                  <a:gd name="T19" fmla="*/ 36 h 78"/>
                  <a:gd name="T20" fmla="*/ 3 w 78"/>
                  <a:gd name="T21" fmla="*/ 34 h 78"/>
                  <a:gd name="T22" fmla="*/ 1 w 78"/>
                  <a:gd name="T23" fmla="*/ 32 h 7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78" h="78">
                    <a:moveTo>
                      <a:pt x="1" y="58"/>
                    </a:moveTo>
                    <a:cubicBezTo>
                      <a:pt x="6" y="44"/>
                      <a:pt x="18" y="57"/>
                      <a:pt x="27" y="60"/>
                    </a:cubicBezTo>
                    <a:cubicBezTo>
                      <a:pt x="35" y="57"/>
                      <a:pt x="38" y="52"/>
                      <a:pt x="45" y="48"/>
                    </a:cubicBezTo>
                    <a:cubicBezTo>
                      <a:pt x="48" y="40"/>
                      <a:pt x="51" y="36"/>
                      <a:pt x="57" y="30"/>
                    </a:cubicBezTo>
                    <a:cubicBezTo>
                      <a:pt x="55" y="23"/>
                      <a:pt x="43" y="14"/>
                      <a:pt x="43" y="14"/>
                    </a:cubicBezTo>
                    <a:cubicBezTo>
                      <a:pt x="33" y="0"/>
                      <a:pt x="30" y="1"/>
                      <a:pt x="43" y="4"/>
                    </a:cubicBezTo>
                    <a:cubicBezTo>
                      <a:pt x="54" y="11"/>
                      <a:pt x="58" y="22"/>
                      <a:pt x="71" y="26"/>
                    </a:cubicBezTo>
                    <a:cubicBezTo>
                      <a:pt x="78" y="37"/>
                      <a:pt x="78" y="46"/>
                      <a:pt x="67" y="54"/>
                    </a:cubicBezTo>
                    <a:cubicBezTo>
                      <a:pt x="51" y="49"/>
                      <a:pt x="53" y="71"/>
                      <a:pt x="33" y="78"/>
                    </a:cubicBezTo>
                    <a:cubicBezTo>
                      <a:pt x="16" y="72"/>
                      <a:pt x="25" y="76"/>
                      <a:pt x="9" y="66"/>
                    </a:cubicBezTo>
                    <a:cubicBezTo>
                      <a:pt x="7" y="65"/>
                      <a:pt x="3" y="62"/>
                      <a:pt x="3" y="62"/>
                    </a:cubicBezTo>
                    <a:cubicBezTo>
                      <a:pt x="0" y="54"/>
                      <a:pt x="13" y="42"/>
                      <a:pt x="1" y="58"/>
                    </a:cubicBezTo>
                    <a:close/>
                  </a:path>
                </a:pathLst>
              </a:custGeom>
              <a:solidFill>
                <a:schemeClr val="folHlink"/>
              </a:solidFill>
              <a:ln w="9525">
                <a:noFill/>
                <a:round/>
                <a:headEnd/>
                <a:tailEnd/>
              </a:ln>
            </p:spPr>
            <p:txBody>
              <a:bodyPr/>
              <a:lstStyle/>
              <a:p>
                <a:endParaRPr lang="zh-CN" altLang="en-US"/>
              </a:p>
            </p:txBody>
          </p:sp>
          <p:sp>
            <p:nvSpPr>
              <p:cNvPr id="51" name="任意多边形 82966"/>
              <p:cNvSpPr>
                <a:spLocks noChangeArrowheads="1"/>
              </p:cNvSpPr>
              <p:nvPr userDrawn="1"/>
            </p:nvSpPr>
            <p:spPr bwMode="auto">
              <a:xfrm>
                <a:off x="2984" y="732"/>
                <a:ext cx="19" cy="14"/>
              </a:xfrm>
              <a:custGeom>
                <a:avLst/>
                <a:gdLst>
                  <a:gd name="T0" fmla="*/ 3 w 17"/>
                  <a:gd name="T1" fmla="*/ 2 h 18"/>
                  <a:gd name="T2" fmla="*/ 3 w 17"/>
                  <a:gd name="T3" fmla="*/ 7 h 18"/>
                  <a:gd name="T4" fmla="*/ 3 w 17"/>
                  <a:gd name="T5" fmla="*/ 2 h 18"/>
                  <a:gd name="T6" fmla="*/ 0 60000 65536"/>
                  <a:gd name="T7" fmla="*/ 0 60000 65536"/>
                  <a:gd name="T8" fmla="*/ 0 60000 65536"/>
                </a:gdLst>
                <a:ahLst/>
                <a:cxnLst>
                  <a:cxn ang="T6">
                    <a:pos x="T0" y="T1"/>
                  </a:cxn>
                  <a:cxn ang="T7">
                    <a:pos x="T2" y="T3"/>
                  </a:cxn>
                  <a:cxn ang="T8">
                    <a:pos x="T4" y="T5"/>
                  </a:cxn>
                </a:cxnLst>
                <a:rect l="0" t="0" r="r" b="b"/>
                <a:pathLst>
                  <a:path w="17" h="18">
                    <a:moveTo>
                      <a:pt x="3" y="4"/>
                    </a:moveTo>
                    <a:cubicBezTo>
                      <a:pt x="17" y="7"/>
                      <a:pt x="16" y="18"/>
                      <a:pt x="3" y="14"/>
                    </a:cubicBezTo>
                    <a:cubicBezTo>
                      <a:pt x="0" y="6"/>
                      <a:pt x="7" y="0"/>
                      <a:pt x="3" y="4"/>
                    </a:cubicBezTo>
                    <a:close/>
                  </a:path>
                </a:pathLst>
              </a:custGeom>
              <a:solidFill>
                <a:schemeClr val="folHlink"/>
              </a:solidFill>
              <a:ln w="9525">
                <a:noFill/>
                <a:round/>
                <a:headEnd/>
                <a:tailEnd/>
              </a:ln>
            </p:spPr>
            <p:txBody>
              <a:bodyPr/>
              <a:lstStyle/>
              <a:p>
                <a:endParaRPr lang="zh-CN" altLang="en-US"/>
              </a:p>
            </p:txBody>
          </p:sp>
          <p:sp>
            <p:nvSpPr>
              <p:cNvPr id="52" name="任意多边形 82967"/>
              <p:cNvSpPr>
                <a:spLocks noChangeArrowheads="1"/>
              </p:cNvSpPr>
              <p:nvPr userDrawn="1"/>
            </p:nvSpPr>
            <p:spPr bwMode="auto">
              <a:xfrm>
                <a:off x="3083" y="830"/>
                <a:ext cx="26" cy="19"/>
              </a:xfrm>
              <a:custGeom>
                <a:avLst/>
                <a:gdLst>
                  <a:gd name="T0" fmla="*/ 8 w 26"/>
                  <a:gd name="T1" fmla="*/ 9 h 22"/>
                  <a:gd name="T2" fmla="*/ 14 w 26"/>
                  <a:gd name="T3" fmla="*/ 0 h 22"/>
                  <a:gd name="T4" fmla="*/ 14 w 26"/>
                  <a:gd name="T5" fmla="*/ 14 h 22"/>
                  <a:gd name="T6" fmla="*/ 8 w 26"/>
                  <a:gd name="T7" fmla="*/ 9 h 2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6" h="22">
                    <a:moveTo>
                      <a:pt x="8" y="14"/>
                    </a:moveTo>
                    <a:cubicBezTo>
                      <a:pt x="5" y="6"/>
                      <a:pt x="5" y="3"/>
                      <a:pt x="14" y="0"/>
                    </a:cubicBezTo>
                    <a:cubicBezTo>
                      <a:pt x="26" y="4"/>
                      <a:pt x="23" y="16"/>
                      <a:pt x="14" y="22"/>
                    </a:cubicBezTo>
                    <a:cubicBezTo>
                      <a:pt x="0" y="17"/>
                      <a:pt x="13" y="3"/>
                      <a:pt x="8" y="14"/>
                    </a:cubicBezTo>
                    <a:close/>
                  </a:path>
                </a:pathLst>
              </a:custGeom>
              <a:solidFill>
                <a:schemeClr val="folHlink"/>
              </a:solidFill>
              <a:ln w="9525">
                <a:noFill/>
                <a:round/>
                <a:headEnd/>
                <a:tailEnd/>
              </a:ln>
            </p:spPr>
            <p:txBody>
              <a:bodyPr/>
              <a:lstStyle/>
              <a:p>
                <a:endParaRPr lang="zh-CN" altLang="en-US"/>
              </a:p>
            </p:txBody>
          </p:sp>
          <p:sp>
            <p:nvSpPr>
              <p:cNvPr id="53" name="任意多边形 82968"/>
              <p:cNvSpPr>
                <a:spLocks noChangeArrowheads="1"/>
              </p:cNvSpPr>
              <p:nvPr userDrawn="1"/>
            </p:nvSpPr>
            <p:spPr bwMode="auto">
              <a:xfrm>
                <a:off x="2766" y="610"/>
                <a:ext cx="19" cy="12"/>
              </a:xfrm>
              <a:custGeom>
                <a:avLst/>
                <a:gdLst>
                  <a:gd name="T0" fmla="*/ 7 w 20"/>
                  <a:gd name="T1" fmla="*/ 6 h 15"/>
                  <a:gd name="T2" fmla="*/ 14 w 20"/>
                  <a:gd name="T3" fmla="*/ 2 h 15"/>
                  <a:gd name="T4" fmla="*/ 9 w 20"/>
                  <a:gd name="T5" fmla="*/ 6 h 15"/>
                  <a:gd name="T6" fmla="*/ 7 w 20"/>
                  <a:gd name="T7" fmla="*/ 6 h 1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 h="15">
                    <a:moveTo>
                      <a:pt x="7" y="12"/>
                    </a:moveTo>
                    <a:cubicBezTo>
                      <a:pt x="0" y="1"/>
                      <a:pt x="6" y="0"/>
                      <a:pt x="17" y="2"/>
                    </a:cubicBezTo>
                    <a:cubicBezTo>
                      <a:pt x="20" y="10"/>
                      <a:pt x="18" y="15"/>
                      <a:pt x="9" y="12"/>
                    </a:cubicBezTo>
                    <a:cubicBezTo>
                      <a:pt x="4" y="4"/>
                      <a:pt x="4" y="4"/>
                      <a:pt x="7" y="12"/>
                    </a:cubicBezTo>
                    <a:close/>
                  </a:path>
                </a:pathLst>
              </a:custGeom>
              <a:solidFill>
                <a:schemeClr val="folHlink"/>
              </a:solidFill>
              <a:ln w="9525">
                <a:noFill/>
                <a:round/>
                <a:headEnd/>
                <a:tailEnd/>
              </a:ln>
            </p:spPr>
            <p:txBody>
              <a:bodyPr/>
              <a:lstStyle/>
              <a:p>
                <a:endParaRPr lang="zh-CN" altLang="en-US"/>
              </a:p>
            </p:txBody>
          </p:sp>
          <p:sp>
            <p:nvSpPr>
              <p:cNvPr id="54" name="任意多边形 82969"/>
              <p:cNvSpPr>
                <a:spLocks noChangeArrowheads="1"/>
              </p:cNvSpPr>
              <p:nvPr userDrawn="1"/>
            </p:nvSpPr>
            <p:spPr bwMode="auto">
              <a:xfrm>
                <a:off x="2600" y="712"/>
                <a:ext cx="19" cy="12"/>
              </a:xfrm>
              <a:custGeom>
                <a:avLst/>
                <a:gdLst>
                  <a:gd name="T0" fmla="*/ 7 w 20"/>
                  <a:gd name="T1" fmla="*/ 6 h 15"/>
                  <a:gd name="T2" fmla="*/ 12 w 20"/>
                  <a:gd name="T3" fmla="*/ 2 h 15"/>
                  <a:gd name="T4" fmla="*/ 12 w 20"/>
                  <a:gd name="T5" fmla="*/ 7 h 15"/>
                  <a:gd name="T6" fmla="*/ 7 w 20"/>
                  <a:gd name="T7" fmla="*/ 6 h 1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 h="15">
                    <a:moveTo>
                      <a:pt x="7" y="12"/>
                    </a:moveTo>
                    <a:cubicBezTo>
                      <a:pt x="0" y="2"/>
                      <a:pt x="3" y="0"/>
                      <a:pt x="15" y="2"/>
                    </a:cubicBezTo>
                    <a:cubicBezTo>
                      <a:pt x="16" y="4"/>
                      <a:pt x="20" y="12"/>
                      <a:pt x="15" y="14"/>
                    </a:cubicBezTo>
                    <a:cubicBezTo>
                      <a:pt x="12" y="15"/>
                      <a:pt x="7" y="12"/>
                      <a:pt x="7" y="12"/>
                    </a:cubicBezTo>
                    <a:close/>
                  </a:path>
                </a:pathLst>
              </a:custGeom>
              <a:solidFill>
                <a:schemeClr val="folHlink"/>
              </a:solidFill>
              <a:ln w="9525">
                <a:noFill/>
                <a:round/>
                <a:headEnd/>
                <a:tailEnd/>
              </a:ln>
            </p:spPr>
            <p:txBody>
              <a:bodyPr/>
              <a:lstStyle/>
              <a:p>
                <a:endParaRPr lang="zh-CN" altLang="en-US"/>
              </a:p>
            </p:txBody>
          </p:sp>
          <p:sp>
            <p:nvSpPr>
              <p:cNvPr id="55" name="任意多边形 82970"/>
              <p:cNvSpPr>
                <a:spLocks noChangeArrowheads="1"/>
              </p:cNvSpPr>
              <p:nvPr userDrawn="1"/>
            </p:nvSpPr>
            <p:spPr bwMode="auto">
              <a:xfrm>
                <a:off x="2417" y="680"/>
                <a:ext cx="80" cy="66"/>
              </a:xfrm>
              <a:custGeom>
                <a:avLst/>
                <a:gdLst>
                  <a:gd name="T0" fmla="*/ 0 w 80"/>
                  <a:gd name="T1" fmla="*/ 28 h 80"/>
                  <a:gd name="T2" fmla="*/ 14 w 80"/>
                  <a:gd name="T3" fmla="*/ 14 h 80"/>
                  <a:gd name="T4" fmla="*/ 26 w 80"/>
                  <a:gd name="T5" fmla="*/ 12 h 80"/>
                  <a:gd name="T6" fmla="*/ 48 w 80"/>
                  <a:gd name="T7" fmla="*/ 10 h 80"/>
                  <a:gd name="T8" fmla="*/ 58 w 80"/>
                  <a:gd name="T9" fmla="*/ 0 h 80"/>
                  <a:gd name="T10" fmla="*/ 80 w 80"/>
                  <a:gd name="T11" fmla="*/ 22 h 80"/>
                  <a:gd name="T12" fmla="*/ 70 w 80"/>
                  <a:gd name="T13" fmla="*/ 31 h 80"/>
                  <a:gd name="T14" fmla="*/ 54 w 80"/>
                  <a:gd name="T15" fmla="*/ 35 h 80"/>
                  <a:gd name="T16" fmla="*/ 48 w 80"/>
                  <a:gd name="T17" fmla="*/ 45 h 80"/>
                  <a:gd name="T18" fmla="*/ 32 w 80"/>
                  <a:gd name="T19" fmla="*/ 38 h 80"/>
                  <a:gd name="T20" fmla="*/ 38 w 80"/>
                  <a:gd name="T21" fmla="*/ 29 h 80"/>
                  <a:gd name="T22" fmla="*/ 30 w 80"/>
                  <a:gd name="T23" fmla="*/ 16 h 80"/>
                  <a:gd name="T24" fmla="*/ 20 w 80"/>
                  <a:gd name="T25" fmla="*/ 27 h 80"/>
                  <a:gd name="T26" fmla="*/ 8 w 80"/>
                  <a:gd name="T27" fmla="*/ 31 h 80"/>
                  <a:gd name="T28" fmla="*/ 0 w 80"/>
                  <a:gd name="T29" fmla="*/ 28 h 8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80" h="80">
                    <a:moveTo>
                      <a:pt x="0" y="50"/>
                    </a:moveTo>
                    <a:cubicBezTo>
                      <a:pt x="1" y="47"/>
                      <a:pt x="12" y="25"/>
                      <a:pt x="14" y="24"/>
                    </a:cubicBezTo>
                    <a:cubicBezTo>
                      <a:pt x="17" y="22"/>
                      <a:pt x="26" y="20"/>
                      <a:pt x="26" y="20"/>
                    </a:cubicBezTo>
                    <a:cubicBezTo>
                      <a:pt x="34" y="23"/>
                      <a:pt x="40" y="21"/>
                      <a:pt x="48" y="18"/>
                    </a:cubicBezTo>
                    <a:cubicBezTo>
                      <a:pt x="52" y="12"/>
                      <a:pt x="54" y="6"/>
                      <a:pt x="58" y="0"/>
                    </a:cubicBezTo>
                    <a:cubicBezTo>
                      <a:pt x="70" y="4"/>
                      <a:pt x="76" y="28"/>
                      <a:pt x="80" y="40"/>
                    </a:cubicBezTo>
                    <a:cubicBezTo>
                      <a:pt x="75" y="54"/>
                      <a:pt x="80" y="50"/>
                      <a:pt x="70" y="56"/>
                    </a:cubicBezTo>
                    <a:cubicBezTo>
                      <a:pt x="61" y="53"/>
                      <a:pt x="59" y="54"/>
                      <a:pt x="54" y="62"/>
                    </a:cubicBezTo>
                    <a:cubicBezTo>
                      <a:pt x="57" y="71"/>
                      <a:pt x="56" y="75"/>
                      <a:pt x="48" y="80"/>
                    </a:cubicBezTo>
                    <a:cubicBezTo>
                      <a:pt x="40" y="77"/>
                      <a:pt x="39" y="72"/>
                      <a:pt x="32" y="68"/>
                    </a:cubicBezTo>
                    <a:cubicBezTo>
                      <a:pt x="26" y="59"/>
                      <a:pt x="30" y="57"/>
                      <a:pt x="38" y="52"/>
                    </a:cubicBezTo>
                    <a:cubicBezTo>
                      <a:pt x="41" y="42"/>
                      <a:pt x="39" y="34"/>
                      <a:pt x="30" y="28"/>
                    </a:cubicBezTo>
                    <a:cubicBezTo>
                      <a:pt x="20" y="31"/>
                      <a:pt x="30" y="40"/>
                      <a:pt x="20" y="48"/>
                    </a:cubicBezTo>
                    <a:cubicBezTo>
                      <a:pt x="16" y="51"/>
                      <a:pt x="8" y="56"/>
                      <a:pt x="8" y="56"/>
                    </a:cubicBezTo>
                    <a:cubicBezTo>
                      <a:pt x="2" y="50"/>
                      <a:pt x="5" y="50"/>
                      <a:pt x="0" y="50"/>
                    </a:cubicBezTo>
                    <a:close/>
                  </a:path>
                </a:pathLst>
              </a:custGeom>
              <a:solidFill>
                <a:schemeClr val="folHlink"/>
              </a:solidFill>
              <a:ln w="9525">
                <a:noFill/>
                <a:round/>
                <a:headEnd/>
                <a:tailEnd/>
              </a:ln>
            </p:spPr>
            <p:txBody>
              <a:bodyPr/>
              <a:lstStyle/>
              <a:p>
                <a:endParaRPr lang="zh-CN" altLang="en-US"/>
              </a:p>
            </p:txBody>
          </p:sp>
          <p:sp>
            <p:nvSpPr>
              <p:cNvPr id="56" name="任意多边形 82971"/>
              <p:cNvSpPr>
                <a:spLocks noChangeArrowheads="1"/>
              </p:cNvSpPr>
              <p:nvPr userDrawn="1"/>
            </p:nvSpPr>
            <p:spPr bwMode="auto">
              <a:xfrm>
                <a:off x="2391" y="541"/>
                <a:ext cx="94" cy="142"/>
              </a:xfrm>
              <a:custGeom>
                <a:avLst/>
                <a:gdLst>
                  <a:gd name="T0" fmla="*/ 14 w 94"/>
                  <a:gd name="T1" fmla="*/ 52 h 174"/>
                  <a:gd name="T2" fmla="*/ 26 w 94"/>
                  <a:gd name="T3" fmla="*/ 69 h 174"/>
                  <a:gd name="T4" fmla="*/ 32 w 94"/>
                  <a:gd name="T5" fmla="*/ 59 h 174"/>
                  <a:gd name="T6" fmla="*/ 52 w 94"/>
                  <a:gd name="T7" fmla="*/ 55 h 174"/>
                  <a:gd name="T8" fmla="*/ 46 w 94"/>
                  <a:gd name="T9" fmla="*/ 67 h 174"/>
                  <a:gd name="T10" fmla="*/ 66 w 94"/>
                  <a:gd name="T11" fmla="*/ 69 h 174"/>
                  <a:gd name="T12" fmla="*/ 76 w 94"/>
                  <a:gd name="T13" fmla="*/ 78 h 174"/>
                  <a:gd name="T14" fmla="*/ 58 w 94"/>
                  <a:gd name="T15" fmla="*/ 81 h 174"/>
                  <a:gd name="T16" fmla="*/ 74 w 94"/>
                  <a:gd name="T17" fmla="*/ 95 h 174"/>
                  <a:gd name="T18" fmla="*/ 84 w 94"/>
                  <a:gd name="T19" fmla="*/ 84 h 174"/>
                  <a:gd name="T20" fmla="*/ 82 w 94"/>
                  <a:gd name="T21" fmla="*/ 60 h 174"/>
                  <a:gd name="T22" fmla="*/ 60 w 94"/>
                  <a:gd name="T23" fmla="*/ 58 h 174"/>
                  <a:gd name="T24" fmla="*/ 50 w 94"/>
                  <a:gd name="T25" fmla="*/ 45 h 174"/>
                  <a:gd name="T26" fmla="*/ 34 w 94"/>
                  <a:gd name="T27" fmla="*/ 45 h 174"/>
                  <a:gd name="T28" fmla="*/ 30 w 94"/>
                  <a:gd name="T29" fmla="*/ 38 h 174"/>
                  <a:gd name="T30" fmla="*/ 42 w 94"/>
                  <a:gd name="T31" fmla="*/ 23 h 174"/>
                  <a:gd name="T32" fmla="*/ 30 w 94"/>
                  <a:gd name="T33" fmla="*/ 0 h 174"/>
                  <a:gd name="T34" fmla="*/ 18 w 94"/>
                  <a:gd name="T35" fmla="*/ 12 h 174"/>
                  <a:gd name="T36" fmla="*/ 4 w 94"/>
                  <a:gd name="T37" fmla="*/ 25 h 174"/>
                  <a:gd name="T38" fmla="*/ 14 w 94"/>
                  <a:gd name="T39" fmla="*/ 42 h 174"/>
                  <a:gd name="T40" fmla="*/ 14 w 94"/>
                  <a:gd name="T41" fmla="*/ 52 h 17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94" h="174">
                    <a:moveTo>
                      <a:pt x="14" y="96"/>
                    </a:moveTo>
                    <a:cubicBezTo>
                      <a:pt x="11" y="109"/>
                      <a:pt x="15" y="120"/>
                      <a:pt x="26" y="128"/>
                    </a:cubicBezTo>
                    <a:cubicBezTo>
                      <a:pt x="34" y="120"/>
                      <a:pt x="35" y="119"/>
                      <a:pt x="32" y="108"/>
                    </a:cubicBezTo>
                    <a:cubicBezTo>
                      <a:pt x="35" y="92"/>
                      <a:pt x="39" y="92"/>
                      <a:pt x="52" y="100"/>
                    </a:cubicBezTo>
                    <a:cubicBezTo>
                      <a:pt x="59" y="110"/>
                      <a:pt x="49" y="114"/>
                      <a:pt x="46" y="124"/>
                    </a:cubicBezTo>
                    <a:cubicBezTo>
                      <a:pt x="50" y="137"/>
                      <a:pt x="57" y="129"/>
                      <a:pt x="66" y="126"/>
                    </a:cubicBezTo>
                    <a:cubicBezTo>
                      <a:pt x="77" y="129"/>
                      <a:pt x="79" y="131"/>
                      <a:pt x="76" y="142"/>
                    </a:cubicBezTo>
                    <a:cubicBezTo>
                      <a:pt x="67" y="139"/>
                      <a:pt x="65" y="141"/>
                      <a:pt x="58" y="148"/>
                    </a:cubicBezTo>
                    <a:cubicBezTo>
                      <a:pt x="60" y="160"/>
                      <a:pt x="62" y="170"/>
                      <a:pt x="74" y="174"/>
                    </a:cubicBezTo>
                    <a:cubicBezTo>
                      <a:pt x="77" y="165"/>
                      <a:pt x="74" y="157"/>
                      <a:pt x="84" y="154"/>
                    </a:cubicBezTo>
                    <a:cubicBezTo>
                      <a:pt x="91" y="143"/>
                      <a:pt x="94" y="122"/>
                      <a:pt x="82" y="112"/>
                    </a:cubicBezTo>
                    <a:cubicBezTo>
                      <a:pt x="77" y="108"/>
                      <a:pt x="66" y="108"/>
                      <a:pt x="60" y="106"/>
                    </a:cubicBezTo>
                    <a:cubicBezTo>
                      <a:pt x="65" y="92"/>
                      <a:pt x="66" y="87"/>
                      <a:pt x="50" y="82"/>
                    </a:cubicBezTo>
                    <a:cubicBezTo>
                      <a:pt x="48" y="82"/>
                      <a:pt x="37" y="86"/>
                      <a:pt x="34" y="82"/>
                    </a:cubicBezTo>
                    <a:cubicBezTo>
                      <a:pt x="32" y="79"/>
                      <a:pt x="30" y="70"/>
                      <a:pt x="30" y="70"/>
                    </a:cubicBezTo>
                    <a:cubicBezTo>
                      <a:pt x="32" y="54"/>
                      <a:pt x="32" y="52"/>
                      <a:pt x="42" y="42"/>
                    </a:cubicBezTo>
                    <a:cubicBezTo>
                      <a:pt x="41" y="30"/>
                      <a:pt x="45" y="5"/>
                      <a:pt x="30" y="0"/>
                    </a:cubicBezTo>
                    <a:cubicBezTo>
                      <a:pt x="14" y="4"/>
                      <a:pt x="16" y="4"/>
                      <a:pt x="18" y="22"/>
                    </a:cubicBezTo>
                    <a:cubicBezTo>
                      <a:pt x="16" y="39"/>
                      <a:pt x="15" y="35"/>
                      <a:pt x="4" y="46"/>
                    </a:cubicBezTo>
                    <a:cubicBezTo>
                      <a:pt x="0" y="59"/>
                      <a:pt x="5" y="67"/>
                      <a:pt x="14" y="76"/>
                    </a:cubicBezTo>
                    <a:cubicBezTo>
                      <a:pt x="15" y="80"/>
                      <a:pt x="17" y="93"/>
                      <a:pt x="14" y="96"/>
                    </a:cubicBezTo>
                    <a:close/>
                  </a:path>
                </a:pathLst>
              </a:custGeom>
              <a:solidFill>
                <a:schemeClr val="folHlink"/>
              </a:solidFill>
              <a:ln w="9525">
                <a:noFill/>
                <a:round/>
                <a:headEnd/>
                <a:tailEnd/>
              </a:ln>
            </p:spPr>
            <p:txBody>
              <a:bodyPr/>
              <a:lstStyle/>
              <a:p>
                <a:endParaRPr lang="zh-CN" altLang="en-US"/>
              </a:p>
            </p:txBody>
          </p:sp>
          <p:sp>
            <p:nvSpPr>
              <p:cNvPr id="57" name="任意多边形 82972"/>
              <p:cNvSpPr>
                <a:spLocks noChangeArrowheads="1"/>
              </p:cNvSpPr>
              <p:nvPr userDrawn="1"/>
            </p:nvSpPr>
            <p:spPr bwMode="auto">
              <a:xfrm>
                <a:off x="2415" y="644"/>
                <a:ext cx="32" cy="41"/>
              </a:xfrm>
              <a:custGeom>
                <a:avLst/>
                <a:gdLst>
                  <a:gd name="T0" fmla="*/ 6 w 32"/>
                  <a:gd name="T1" fmla="*/ 13 h 50"/>
                  <a:gd name="T2" fmla="*/ 12 w 32"/>
                  <a:gd name="T3" fmla="*/ 0 h 50"/>
                  <a:gd name="T4" fmla="*/ 20 w 32"/>
                  <a:gd name="T5" fmla="*/ 9 h 50"/>
                  <a:gd name="T6" fmla="*/ 22 w 32"/>
                  <a:gd name="T7" fmla="*/ 13 h 50"/>
                  <a:gd name="T8" fmla="*/ 28 w 32"/>
                  <a:gd name="T9" fmla="*/ 14 h 50"/>
                  <a:gd name="T10" fmla="*/ 32 w 32"/>
                  <a:gd name="T11" fmla="*/ 21 h 50"/>
                  <a:gd name="T12" fmla="*/ 18 w 32"/>
                  <a:gd name="T13" fmla="*/ 28 h 50"/>
                  <a:gd name="T14" fmla="*/ 6 w 32"/>
                  <a:gd name="T15" fmla="*/ 13 h 5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2" h="50">
                    <a:moveTo>
                      <a:pt x="6" y="24"/>
                    </a:moveTo>
                    <a:cubicBezTo>
                      <a:pt x="0" y="15"/>
                      <a:pt x="3" y="6"/>
                      <a:pt x="12" y="0"/>
                    </a:cubicBezTo>
                    <a:cubicBezTo>
                      <a:pt x="23" y="3"/>
                      <a:pt x="23" y="5"/>
                      <a:pt x="20" y="16"/>
                    </a:cubicBezTo>
                    <a:cubicBezTo>
                      <a:pt x="21" y="19"/>
                      <a:pt x="20" y="22"/>
                      <a:pt x="22" y="24"/>
                    </a:cubicBezTo>
                    <a:cubicBezTo>
                      <a:pt x="23" y="26"/>
                      <a:pt x="27" y="24"/>
                      <a:pt x="28" y="26"/>
                    </a:cubicBezTo>
                    <a:cubicBezTo>
                      <a:pt x="30" y="29"/>
                      <a:pt x="32" y="38"/>
                      <a:pt x="32" y="38"/>
                    </a:cubicBezTo>
                    <a:cubicBezTo>
                      <a:pt x="29" y="46"/>
                      <a:pt x="26" y="47"/>
                      <a:pt x="18" y="50"/>
                    </a:cubicBezTo>
                    <a:cubicBezTo>
                      <a:pt x="12" y="41"/>
                      <a:pt x="18" y="24"/>
                      <a:pt x="6" y="24"/>
                    </a:cubicBezTo>
                    <a:close/>
                  </a:path>
                </a:pathLst>
              </a:custGeom>
              <a:solidFill>
                <a:schemeClr val="folHlink"/>
              </a:solidFill>
              <a:ln w="9525">
                <a:noFill/>
                <a:round/>
                <a:headEnd/>
                <a:tailEnd/>
              </a:ln>
            </p:spPr>
            <p:txBody>
              <a:bodyPr/>
              <a:lstStyle/>
              <a:p>
                <a:endParaRPr lang="zh-CN" altLang="en-US"/>
              </a:p>
            </p:txBody>
          </p:sp>
          <p:sp>
            <p:nvSpPr>
              <p:cNvPr id="58" name="任意多边形 82973"/>
              <p:cNvSpPr>
                <a:spLocks noChangeArrowheads="1"/>
              </p:cNvSpPr>
              <p:nvPr userDrawn="1"/>
            </p:nvSpPr>
            <p:spPr bwMode="auto">
              <a:xfrm>
                <a:off x="2349" y="654"/>
                <a:ext cx="45" cy="41"/>
              </a:xfrm>
              <a:custGeom>
                <a:avLst/>
                <a:gdLst>
                  <a:gd name="T0" fmla="*/ 0 w 43"/>
                  <a:gd name="T1" fmla="*/ 25 h 50"/>
                  <a:gd name="T2" fmla="*/ 25 w 43"/>
                  <a:gd name="T3" fmla="*/ 11 h 50"/>
                  <a:gd name="T4" fmla="*/ 42 w 43"/>
                  <a:gd name="T5" fmla="*/ 0 h 50"/>
                  <a:gd name="T6" fmla="*/ 27 w 43"/>
                  <a:gd name="T7" fmla="*/ 16 h 50"/>
                  <a:gd name="T8" fmla="*/ 2 w 43"/>
                  <a:gd name="T9" fmla="*/ 28 h 50"/>
                  <a:gd name="T10" fmla="*/ 0 w 43"/>
                  <a:gd name="T11" fmla="*/ 25 h 5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3" h="50">
                    <a:moveTo>
                      <a:pt x="0" y="44"/>
                    </a:moveTo>
                    <a:cubicBezTo>
                      <a:pt x="6" y="38"/>
                      <a:pt x="18" y="29"/>
                      <a:pt x="22" y="20"/>
                    </a:cubicBezTo>
                    <a:cubicBezTo>
                      <a:pt x="27" y="10"/>
                      <a:pt x="25" y="4"/>
                      <a:pt x="36" y="0"/>
                    </a:cubicBezTo>
                    <a:cubicBezTo>
                      <a:pt x="43" y="11"/>
                      <a:pt x="36" y="24"/>
                      <a:pt x="24" y="28"/>
                    </a:cubicBezTo>
                    <a:cubicBezTo>
                      <a:pt x="21" y="38"/>
                      <a:pt x="12" y="47"/>
                      <a:pt x="2" y="50"/>
                    </a:cubicBezTo>
                    <a:cubicBezTo>
                      <a:pt x="1" y="48"/>
                      <a:pt x="0" y="44"/>
                      <a:pt x="0" y="44"/>
                    </a:cubicBezTo>
                    <a:close/>
                  </a:path>
                </a:pathLst>
              </a:custGeom>
              <a:solidFill>
                <a:schemeClr val="folHlink"/>
              </a:solidFill>
              <a:ln w="9525">
                <a:noFill/>
                <a:round/>
                <a:headEnd/>
                <a:tailEnd/>
              </a:ln>
            </p:spPr>
            <p:txBody>
              <a:bodyPr/>
              <a:lstStyle/>
              <a:p>
                <a:endParaRPr lang="zh-CN" altLang="en-US"/>
              </a:p>
            </p:txBody>
          </p:sp>
          <p:sp>
            <p:nvSpPr>
              <p:cNvPr id="59" name="任意多边形 82974"/>
              <p:cNvSpPr>
                <a:spLocks noChangeArrowheads="1"/>
              </p:cNvSpPr>
              <p:nvPr userDrawn="1"/>
            </p:nvSpPr>
            <p:spPr bwMode="auto">
              <a:xfrm>
                <a:off x="4808" y="597"/>
                <a:ext cx="701" cy="438"/>
              </a:xfrm>
              <a:custGeom>
                <a:avLst/>
                <a:gdLst>
                  <a:gd name="T0" fmla="*/ 68 w 471"/>
                  <a:gd name="T1" fmla="*/ 1060 h 281"/>
                  <a:gd name="T2" fmla="*/ 80 w 471"/>
                  <a:gd name="T3" fmla="*/ 948 h 281"/>
                  <a:gd name="T4" fmla="*/ 73 w 471"/>
                  <a:gd name="T5" fmla="*/ 927 h 281"/>
                  <a:gd name="T6" fmla="*/ 54 w 471"/>
                  <a:gd name="T7" fmla="*/ 826 h 281"/>
                  <a:gd name="T8" fmla="*/ 13 w 471"/>
                  <a:gd name="T9" fmla="*/ 814 h 281"/>
                  <a:gd name="T10" fmla="*/ 0 w 471"/>
                  <a:gd name="T11" fmla="*/ 723 h 281"/>
                  <a:gd name="T12" fmla="*/ 40 w 471"/>
                  <a:gd name="T13" fmla="*/ 683 h 281"/>
                  <a:gd name="T14" fmla="*/ 19 w 471"/>
                  <a:gd name="T15" fmla="*/ 625 h 281"/>
                  <a:gd name="T16" fmla="*/ 6 w 471"/>
                  <a:gd name="T17" fmla="*/ 605 h 281"/>
                  <a:gd name="T18" fmla="*/ 94 w 471"/>
                  <a:gd name="T19" fmla="*/ 454 h 281"/>
                  <a:gd name="T20" fmla="*/ 144 w 471"/>
                  <a:gd name="T21" fmla="*/ 365 h 281"/>
                  <a:gd name="T22" fmla="*/ 140 w 471"/>
                  <a:gd name="T23" fmla="*/ 265 h 281"/>
                  <a:gd name="T24" fmla="*/ 80 w 471"/>
                  <a:gd name="T25" fmla="*/ 162 h 281"/>
                  <a:gd name="T26" fmla="*/ 67 w 471"/>
                  <a:gd name="T27" fmla="*/ 122 h 281"/>
                  <a:gd name="T28" fmla="*/ 86 w 471"/>
                  <a:gd name="T29" fmla="*/ 136 h 281"/>
                  <a:gd name="T30" fmla="*/ 158 w 471"/>
                  <a:gd name="T31" fmla="*/ 134 h 281"/>
                  <a:gd name="T32" fmla="*/ 210 w 471"/>
                  <a:gd name="T33" fmla="*/ 41 h 281"/>
                  <a:gd name="T34" fmla="*/ 271 w 471"/>
                  <a:gd name="T35" fmla="*/ 0 h 281"/>
                  <a:gd name="T36" fmla="*/ 290 w 471"/>
                  <a:gd name="T37" fmla="*/ 8 h 281"/>
                  <a:gd name="T38" fmla="*/ 304 w 471"/>
                  <a:gd name="T39" fmla="*/ 34 h 281"/>
                  <a:gd name="T40" fmla="*/ 323 w 471"/>
                  <a:gd name="T41" fmla="*/ 19 h 281"/>
                  <a:gd name="T42" fmla="*/ 363 w 471"/>
                  <a:gd name="T43" fmla="*/ 30 h 281"/>
                  <a:gd name="T44" fmla="*/ 382 w 471"/>
                  <a:gd name="T45" fmla="*/ 34 h 281"/>
                  <a:gd name="T46" fmla="*/ 466 w 471"/>
                  <a:gd name="T47" fmla="*/ 53 h 281"/>
                  <a:gd name="T48" fmla="*/ 512 w 471"/>
                  <a:gd name="T49" fmla="*/ 90 h 281"/>
                  <a:gd name="T50" fmla="*/ 552 w 471"/>
                  <a:gd name="T51" fmla="*/ 64 h 281"/>
                  <a:gd name="T52" fmla="*/ 569 w 471"/>
                  <a:gd name="T53" fmla="*/ 53 h 281"/>
                  <a:gd name="T54" fmla="*/ 643 w 471"/>
                  <a:gd name="T55" fmla="*/ 53 h 281"/>
                  <a:gd name="T56" fmla="*/ 695 w 471"/>
                  <a:gd name="T57" fmla="*/ 122 h 281"/>
                  <a:gd name="T58" fmla="*/ 762 w 471"/>
                  <a:gd name="T59" fmla="*/ 223 h 281"/>
                  <a:gd name="T60" fmla="*/ 808 w 471"/>
                  <a:gd name="T61" fmla="*/ 265 h 281"/>
                  <a:gd name="T62" fmla="*/ 847 w 471"/>
                  <a:gd name="T63" fmla="*/ 257 h 281"/>
                  <a:gd name="T64" fmla="*/ 890 w 471"/>
                  <a:gd name="T65" fmla="*/ 245 h 281"/>
                  <a:gd name="T66" fmla="*/ 957 w 471"/>
                  <a:gd name="T67" fmla="*/ 270 h 281"/>
                  <a:gd name="T68" fmla="*/ 988 w 471"/>
                  <a:gd name="T69" fmla="*/ 306 h 281"/>
                  <a:gd name="T70" fmla="*/ 1015 w 471"/>
                  <a:gd name="T71" fmla="*/ 340 h 281"/>
                  <a:gd name="T72" fmla="*/ 1048 w 471"/>
                  <a:gd name="T73" fmla="*/ 421 h 281"/>
                  <a:gd name="T74" fmla="*/ 1061 w 471"/>
                  <a:gd name="T75" fmla="*/ 454 h 281"/>
                  <a:gd name="T76" fmla="*/ 1067 w 471"/>
                  <a:gd name="T77" fmla="*/ 474 h 281"/>
                  <a:gd name="T78" fmla="*/ 1021 w 471"/>
                  <a:gd name="T79" fmla="*/ 536 h 281"/>
                  <a:gd name="T80" fmla="*/ 1061 w 471"/>
                  <a:gd name="T81" fmla="*/ 535 h 281"/>
                  <a:gd name="T82" fmla="*/ 1128 w 471"/>
                  <a:gd name="T83" fmla="*/ 588 h 281"/>
                  <a:gd name="T84" fmla="*/ 1201 w 471"/>
                  <a:gd name="T85" fmla="*/ 595 h 281"/>
                  <a:gd name="T86" fmla="*/ 1253 w 471"/>
                  <a:gd name="T87" fmla="*/ 636 h 281"/>
                  <a:gd name="T88" fmla="*/ 1261 w 471"/>
                  <a:gd name="T89" fmla="*/ 652 h 281"/>
                  <a:gd name="T90" fmla="*/ 1261 w 471"/>
                  <a:gd name="T91" fmla="*/ 666 h 281"/>
                  <a:gd name="T92" fmla="*/ 1298 w 471"/>
                  <a:gd name="T93" fmla="*/ 652 h 281"/>
                  <a:gd name="T94" fmla="*/ 1319 w 471"/>
                  <a:gd name="T95" fmla="*/ 648 h 281"/>
                  <a:gd name="T96" fmla="*/ 1447 w 471"/>
                  <a:gd name="T97" fmla="*/ 700 h 281"/>
                  <a:gd name="T98" fmla="*/ 1473 w 471"/>
                  <a:gd name="T99" fmla="*/ 753 h 281"/>
                  <a:gd name="T100" fmla="*/ 1533 w 471"/>
                  <a:gd name="T101" fmla="*/ 761 h 281"/>
                  <a:gd name="T102" fmla="*/ 1552 w 471"/>
                  <a:gd name="T103" fmla="*/ 814 h 281"/>
                  <a:gd name="T104" fmla="*/ 1487 w 471"/>
                  <a:gd name="T105" fmla="*/ 977 h 281"/>
                  <a:gd name="T106" fmla="*/ 1433 w 471"/>
                  <a:gd name="T107" fmla="*/ 1065 h 281"/>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471" h="281">
                    <a:moveTo>
                      <a:pt x="21" y="280"/>
                    </a:moveTo>
                    <a:cubicBezTo>
                      <a:pt x="32" y="281"/>
                      <a:pt x="25" y="253"/>
                      <a:pt x="24" y="250"/>
                    </a:cubicBezTo>
                    <a:cubicBezTo>
                      <a:pt x="23" y="248"/>
                      <a:pt x="22" y="245"/>
                      <a:pt x="22" y="245"/>
                    </a:cubicBezTo>
                    <a:cubicBezTo>
                      <a:pt x="21" y="243"/>
                      <a:pt x="20" y="221"/>
                      <a:pt x="16" y="218"/>
                    </a:cubicBezTo>
                    <a:cubicBezTo>
                      <a:pt x="13" y="216"/>
                      <a:pt x="4" y="215"/>
                      <a:pt x="4" y="215"/>
                    </a:cubicBezTo>
                    <a:cubicBezTo>
                      <a:pt x="0" y="207"/>
                      <a:pt x="3" y="200"/>
                      <a:pt x="0" y="191"/>
                    </a:cubicBezTo>
                    <a:cubicBezTo>
                      <a:pt x="2" y="185"/>
                      <a:pt x="7" y="186"/>
                      <a:pt x="12" y="180"/>
                    </a:cubicBezTo>
                    <a:cubicBezTo>
                      <a:pt x="14" y="172"/>
                      <a:pt x="14" y="169"/>
                      <a:pt x="6" y="165"/>
                    </a:cubicBezTo>
                    <a:cubicBezTo>
                      <a:pt x="4" y="163"/>
                      <a:pt x="2" y="162"/>
                      <a:pt x="2" y="160"/>
                    </a:cubicBezTo>
                    <a:cubicBezTo>
                      <a:pt x="2" y="150"/>
                      <a:pt x="16" y="123"/>
                      <a:pt x="28" y="120"/>
                    </a:cubicBezTo>
                    <a:cubicBezTo>
                      <a:pt x="32" y="111"/>
                      <a:pt x="40" y="105"/>
                      <a:pt x="44" y="96"/>
                    </a:cubicBezTo>
                    <a:cubicBezTo>
                      <a:pt x="39" y="83"/>
                      <a:pt x="38" y="85"/>
                      <a:pt x="42" y="70"/>
                    </a:cubicBezTo>
                    <a:cubicBezTo>
                      <a:pt x="38" y="60"/>
                      <a:pt x="34" y="48"/>
                      <a:pt x="24" y="43"/>
                    </a:cubicBezTo>
                    <a:cubicBezTo>
                      <a:pt x="18" y="36"/>
                      <a:pt x="10" y="37"/>
                      <a:pt x="20" y="32"/>
                    </a:cubicBezTo>
                    <a:cubicBezTo>
                      <a:pt x="27" y="34"/>
                      <a:pt x="26" y="32"/>
                      <a:pt x="26" y="36"/>
                    </a:cubicBezTo>
                    <a:cubicBezTo>
                      <a:pt x="34" y="41"/>
                      <a:pt x="39" y="39"/>
                      <a:pt x="48" y="35"/>
                    </a:cubicBezTo>
                    <a:cubicBezTo>
                      <a:pt x="45" y="22"/>
                      <a:pt x="48" y="14"/>
                      <a:pt x="64" y="11"/>
                    </a:cubicBezTo>
                    <a:cubicBezTo>
                      <a:pt x="71" y="8"/>
                      <a:pt x="75" y="3"/>
                      <a:pt x="82" y="0"/>
                    </a:cubicBezTo>
                    <a:cubicBezTo>
                      <a:pt x="84" y="1"/>
                      <a:pt x="88" y="0"/>
                      <a:pt x="88" y="2"/>
                    </a:cubicBezTo>
                    <a:cubicBezTo>
                      <a:pt x="90" y="12"/>
                      <a:pt x="75" y="13"/>
                      <a:pt x="92" y="9"/>
                    </a:cubicBezTo>
                    <a:cubicBezTo>
                      <a:pt x="94" y="8"/>
                      <a:pt x="96" y="5"/>
                      <a:pt x="98" y="5"/>
                    </a:cubicBezTo>
                    <a:cubicBezTo>
                      <a:pt x="102" y="4"/>
                      <a:pt x="106" y="7"/>
                      <a:pt x="110" y="8"/>
                    </a:cubicBezTo>
                    <a:cubicBezTo>
                      <a:pt x="112" y="8"/>
                      <a:pt x="116" y="9"/>
                      <a:pt x="116" y="9"/>
                    </a:cubicBezTo>
                    <a:cubicBezTo>
                      <a:pt x="122" y="16"/>
                      <a:pt x="129" y="13"/>
                      <a:pt x="141" y="14"/>
                    </a:cubicBezTo>
                    <a:cubicBezTo>
                      <a:pt x="143" y="21"/>
                      <a:pt x="147" y="22"/>
                      <a:pt x="155" y="24"/>
                    </a:cubicBezTo>
                    <a:cubicBezTo>
                      <a:pt x="159" y="22"/>
                      <a:pt x="163" y="20"/>
                      <a:pt x="167" y="17"/>
                    </a:cubicBezTo>
                    <a:cubicBezTo>
                      <a:pt x="169" y="16"/>
                      <a:pt x="173" y="14"/>
                      <a:pt x="173" y="14"/>
                    </a:cubicBezTo>
                    <a:cubicBezTo>
                      <a:pt x="195" y="26"/>
                      <a:pt x="175" y="20"/>
                      <a:pt x="195" y="14"/>
                    </a:cubicBezTo>
                    <a:cubicBezTo>
                      <a:pt x="207" y="17"/>
                      <a:pt x="201" y="26"/>
                      <a:pt x="211" y="32"/>
                    </a:cubicBezTo>
                    <a:cubicBezTo>
                      <a:pt x="214" y="38"/>
                      <a:pt x="224" y="55"/>
                      <a:pt x="231" y="59"/>
                    </a:cubicBezTo>
                    <a:cubicBezTo>
                      <a:pt x="241" y="70"/>
                      <a:pt x="235" y="67"/>
                      <a:pt x="245" y="70"/>
                    </a:cubicBezTo>
                    <a:cubicBezTo>
                      <a:pt x="249" y="69"/>
                      <a:pt x="253" y="69"/>
                      <a:pt x="257" y="68"/>
                    </a:cubicBezTo>
                    <a:cubicBezTo>
                      <a:pt x="261" y="67"/>
                      <a:pt x="270" y="65"/>
                      <a:pt x="270" y="65"/>
                    </a:cubicBezTo>
                    <a:cubicBezTo>
                      <a:pt x="278" y="66"/>
                      <a:pt x="283" y="67"/>
                      <a:pt x="290" y="71"/>
                    </a:cubicBezTo>
                    <a:cubicBezTo>
                      <a:pt x="304" y="88"/>
                      <a:pt x="282" y="62"/>
                      <a:pt x="300" y="81"/>
                    </a:cubicBezTo>
                    <a:cubicBezTo>
                      <a:pt x="302" y="84"/>
                      <a:pt x="308" y="90"/>
                      <a:pt x="308" y="90"/>
                    </a:cubicBezTo>
                    <a:cubicBezTo>
                      <a:pt x="311" y="98"/>
                      <a:pt x="315" y="103"/>
                      <a:pt x="318" y="111"/>
                    </a:cubicBezTo>
                    <a:cubicBezTo>
                      <a:pt x="319" y="114"/>
                      <a:pt x="321" y="117"/>
                      <a:pt x="322" y="120"/>
                    </a:cubicBezTo>
                    <a:cubicBezTo>
                      <a:pt x="323" y="122"/>
                      <a:pt x="324" y="125"/>
                      <a:pt x="324" y="125"/>
                    </a:cubicBezTo>
                    <a:cubicBezTo>
                      <a:pt x="321" y="132"/>
                      <a:pt x="313" y="134"/>
                      <a:pt x="310" y="142"/>
                    </a:cubicBezTo>
                    <a:cubicBezTo>
                      <a:pt x="313" y="151"/>
                      <a:pt x="317" y="146"/>
                      <a:pt x="322" y="141"/>
                    </a:cubicBezTo>
                    <a:cubicBezTo>
                      <a:pt x="341" y="143"/>
                      <a:pt x="339" y="142"/>
                      <a:pt x="342" y="155"/>
                    </a:cubicBezTo>
                    <a:cubicBezTo>
                      <a:pt x="351" y="150"/>
                      <a:pt x="355" y="152"/>
                      <a:pt x="364" y="157"/>
                    </a:cubicBezTo>
                    <a:cubicBezTo>
                      <a:pt x="369" y="162"/>
                      <a:pt x="372" y="166"/>
                      <a:pt x="380" y="168"/>
                    </a:cubicBezTo>
                    <a:cubicBezTo>
                      <a:pt x="381" y="169"/>
                      <a:pt x="383" y="171"/>
                      <a:pt x="382" y="172"/>
                    </a:cubicBezTo>
                    <a:cubicBezTo>
                      <a:pt x="380" y="176"/>
                      <a:pt x="368" y="172"/>
                      <a:pt x="382" y="176"/>
                    </a:cubicBezTo>
                    <a:cubicBezTo>
                      <a:pt x="386" y="175"/>
                      <a:pt x="390" y="173"/>
                      <a:pt x="394" y="172"/>
                    </a:cubicBezTo>
                    <a:cubicBezTo>
                      <a:pt x="396" y="172"/>
                      <a:pt x="400" y="171"/>
                      <a:pt x="400" y="171"/>
                    </a:cubicBezTo>
                    <a:cubicBezTo>
                      <a:pt x="413" y="177"/>
                      <a:pt x="427" y="179"/>
                      <a:pt x="439" y="185"/>
                    </a:cubicBezTo>
                    <a:cubicBezTo>
                      <a:pt x="441" y="190"/>
                      <a:pt x="445" y="194"/>
                      <a:pt x="447" y="199"/>
                    </a:cubicBezTo>
                    <a:cubicBezTo>
                      <a:pt x="453" y="198"/>
                      <a:pt x="460" y="195"/>
                      <a:pt x="465" y="201"/>
                    </a:cubicBezTo>
                    <a:cubicBezTo>
                      <a:pt x="468" y="205"/>
                      <a:pt x="471" y="215"/>
                      <a:pt x="471" y="215"/>
                    </a:cubicBezTo>
                    <a:cubicBezTo>
                      <a:pt x="468" y="231"/>
                      <a:pt x="469" y="248"/>
                      <a:pt x="451" y="258"/>
                    </a:cubicBezTo>
                    <a:cubicBezTo>
                      <a:pt x="447" y="262"/>
                      <a:pt x="437" y="275"/>
                      <a:pt x="435" y="281"/>
                    </a:cubicBezTo>
                  </a:path>
                </a:pathLst>
              </a:custGeom>
              <a:solidFill>
                <a:schemeClr val="folHlink"/>
              </a:solidFill>
              <a:ln w="9525">
                <a:noFill/>
                <a:round/>
                <a:headEnd/>
                <a:tailEnd/>
              </a:ln>
            </p:spPr>
            <p:txBody>
              <a:bodyPr/>
              <a:lstStyle/>
              <a:p>
                <a:endParaRPr lang="zh-CN" altLang="en-US"/>
              </a:p>
            </p:txBody>
          </p:sp>
          <p:sp>
            <p:nvSpPr>
              <p:cNvPr id="60" name="任意多边形 82975"/>
              <p:cNvSpPr>
                <a:spLocks noChangeArrowheads="1"/>
              </p:cNvSpPr>
              <p:nvPr userDrawn="1"/>
            </p:nvSpPr>
            <p:spPr bwMode="auto">
              <a:xfrm>
                <a:off x="3880" y="-7"/>
                <a:ext cx="984" cy="692"/>
              </a:xfrm>
              <a:custGeom>
                <a:avLst/>
                <a:gdLst>
                  <a:gd name="T0" fmla="*/ 406 w 984"/>
                  <a:gd name="T1" fmla="*/ 3 h 844"/>
                  <a:gd name="T2" fmla="*/ 502 w 984"/>
                  <a:gd name="T3" fmla="*/ 19 h 844"/>
                  <a:gd name="T4" fmla="*/ 550 w 984"/>
                  <a:gd name="T5" fmla="*/ 20 h 844"/>
                  <a:gd name="T6" fmla="*/ 578 w 984"/>
                  <a:gd name="T7" fmla="*/ 72 h 844"/>
                  <a:gd name="T8" fmla="*/ 586 w 984"/>
                  <a:gd name="T9" fmla="*/ 50 h 844"/>
                  <a:gd name="T10" fmla="*/ 606 w 984"/>
                  <a:gd name="T11" fmla="*/ 39 h 844"/>
                  <a:gd name="T12" fmla="*/ 642 w 984"/>
                  <a:gd name="T13" fmla="*/ 69 h 844"/>
                  <a:gd name="T14" fmla="*/ 682 w 984"/>
                  <a:gd name="T15" fmla="*/ 54 h 844"/>
                  <a:gd name="T16" fmla="*/ 706 w 984"/>
                  <a:gd name="T17" fmla="*/ 48 h 844"/>
                  <a:gd name="T18" fmla="*/ 762 w 984"/>
                  <a:gd name="T19" fmla="*/ 2 h 844"/>
                  <a:gd name="T20" fmla="*/ 798 w 984"/>
                  <a:gd name="T21" fmla="*/ 39 h 844"/>
                  <a:gd name="T22" fmla="*/ 798 w 984"/>
                  <a:gd name="T23" fmla="*/ 72 h 844"/>
                  <a:gd name="T24" fmla="*/ 790 w 984"/>
                  <a:gd name="T25" fmla="*/ 88 h 844"/>
                  <a:gd name="T26" fmla="*/ 766 w 984"/>
                  <a:gd name="T27" fmla="*/ 89 h 844"/>
                  <a:gd name="T28" fmla="*/ 762 w 984"/>
                  <a:gd name="T29" fmla="*/ 102 h 844"/>
                  <a:gd name="T30" fmla="*/ 802 w 984"/>
                  <a:gd name="T31" fmla="*/ 125 h 844"/>
                  <a:gd name="T32" fmla="*/ 786 w 984"/>
                  <a:gd name="T33" fmla="*/ 177 h 844"/>
                  <a:gd name="T34" fmla="*/ 830 w 984"/>
                  <a:gd name="T35" fmla="*/ 228 h 844"/>
                  <a:gd name="T36" fmla="*/ 854 w 984"/>
                  <a:gd name="T37" fmla="*/ 248 h 844"/>
                  <a:gd name="T38" fmla="*/ 830 w 984"/>
                  <a:gd name="T39" fmla="*/ 248 h 844"/>
                  <a:gd name="T40" fmla="*/ 746 w 984"/>
                  <a:gd name="T41" fmla="*/ 208 h 844"/>
                  <a:gd name="T42" fmla="*/ 678 w 984"/>
                  <a:gd name="T43" fmla="*/ 222 h 844"/>
                  <a:gd name="T44" fmla="*/ 590 w 984"/>
                  <a:gd name="T45" fmla="*/ 244 h 844"/>
                  <a:gd name="T46" fmla="*/ 642 w 984"/>
                  <a:gd name="T47" fmla="*/ 319 h 844"/>
                  <a:gd name="T48" fmla="*/ 710 w 984"/>
                  <a:gd name="T49" fmla="*/ 336 h 844"/>
                  <a:gd name="T50" fmla="*/ 738 w 984"/>
                  <a:gd name="T51" fmla="*/ 303 h 844"/>
                  <a:gd name="T52" fmla="*/ 774 w 984"/>
                  <a:gd name="T53" fmla="*/ 314 h 844"/>
                  <a:gd name="T54" fmla="*/ 766 w 984"/>
                  <a:gd name="T55" fmla="*/ 348 h 844"/>
                  <a:gd name="T56" fmla="*/ 802 w 984"/>
                  <a:gd name="T57" fmla="*/ 369 h 844"/>
                  <a:gd name="T58" fmla="*/ 838 w 984"/>
                  <a:gd name="T59" fmla="*/ 362 h 844"/>
                  <a:gd name="T60" fmla="*/ 922 w 984"/>
                  <a:gd name="T61" fmla="*/ 444 h 844"/>
                  <a:gd name="T62" fmla="*/ 942 w 984"/>
                  <a:gd name="T63" fmla="*/ 455 h 844"/>
                  <a:gd name="T64" fmla="*/ 874 w 984"/>
                  <a:gd name="T65" fmla="*/ 446 h 844"/>
                  <a:gd name="T66" fmla="*/ 830 w 984"/>
                  <a:gd name="T67" fmla="*/ 417 h 844"/>
                  <a:gd name="T68" fmla="*/ 778 w 984"/>
                  <a:gd name="T69" fmla="*/ 391 h 844"/>
                  <a:gd name="T70" fmla="*/ 702 w 984"/>
                  <a:gd name="T71" fmla="*/ 365 h 844"/>
                  <a:gd name="T72" fmla="*/ 614 w 984"/>
                  <a:gd name="T73" fmla="*/ 357 h 844"/>
                  <a:gd name="T74" fmla="*/ 506 w 984"/>
                  <a:gd name="T75" fmla="*/ 327 h 844"/>
                  <a:gd name="T76" fmla="*/ 462 w 984"/>
                  <a:gd name="T77" fmla="*/ 279 h 844"/>
                  <a:gd name="T78" fmla="*/ 430 w 984"/>
                  <a:gd name="T79" fmla="*/ 255 h 844"/>
                  <a:gd name="T80" fmla="*/ 382 w 984"/>
                  <a:gd name="T81" fmla="*/ 237 h 844"/>
                  <a:gd name="T82" fmla="*/ 342 w 984"/>
                  <a:gd name="T83" fmla="*/ 203 h 844"/>
                  <a:gd name="T84" fmla="*/ 354 w 984"/>
                  <a:gd name="T85" fmla="*/ 228 h 844"/>
                  <a:gd name="T86" fmla="*/ 418 w 984"/>
                  <a:gd name="T87" fmla="*/ 272 h 844"/>
                  <a:gd name="T88" fmla="*/ 422 w 984"/>
                  <a:gd name="T89" fmla="*/ 289 h 844"/>
                  <a:gd name="T90" fmla="*/ 394 w 984"/>
                  <a:gd name="T91" fmla="*/ 275 h 844"/>
                  <a:gd name="T92" fmla="*/ 354 w 984"/>
                  <a:gd name="T93" fmla="*/ 257 h 844"/>
                  <a:gd name="T94" fmla="*/ 314 w 984"/>
                  <a:gd name="T95" fmla="*/ 222 h 844"/>
                  <a:gd name="T96" fmla="*/ 266 w 984"/>
                  <a:gd name="T97" fmla="*/ 191 h 844"/>
                  <a:gd name="T98" fmla="*/ 210 w 984"/>
                  <a:gd name="T99" fmla="*/ 173 h 844"/>
                  <a:gd name="T100" fmla="*/ 154 w 984"/>
                  <a:gd name="T101" fmla="*/ 131 h 844"/>
                  <a:gd name="T102" fmla="*/ 66 w 984"/>
                  <a:gd name="T103" fmla="*/ 36 h 844"/>
                  <a:gd name="T104" fmla="*/ 34 w 984"/>
                  <a:gd name="T105" fmla="*/ 20 h 844"/>
                  <a:gd name="T106" fmla="*/ 46 w 984"/>
                  <a:gd name="T107" fmla="*/ 12 h 844"/>
                  <a:gd name="T108" fmla="*/ 102 w 984"/>
                  <a:gd name="T109" fmla="*/ 39 h 844"/>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984" h="844">
                    <a:moveTo>
                      <a:pt x="82" y="38"/>
                    </a:moveTo>
                    <a:lnTo>
                      <a:pt x="406" y="6"/>
                    </a:lnTo>
                    <a:cubicBezTo>
                      <a:pt x="497" y="22"/>
                      <a:pt x="465" y="0"/>
                      <a:pt x="474" y="54"/>
                    </a:cubicBezTo>
                    <a:cubicBezTo>
                      <a:pt x="492" y="48"/>
                      <a:pt x="484" y="40"/>
                      <a:pt x="502" y="34"/>
                    </a:cubicBezTo>
                    <a:cubicBezTo>
                      <a:pt x="510" y="37"/>
                      <a:pt x="517" y="46"/>
                      <a:pt x="526" y="46"/>
                    </a:cubicBezTo>
                    <a:cubicBezTo>
                      <a:pt x="534" y="46"/>
                      <a:pt x="550" y="38"/>
                      <a:pt x="550" y="38"/>
                    </a:cubicBezTo>
                    <a:cubicBezTo>
                      <a:pt x="556" y="55"/>
                      <a:pt x="552" y="60"/>
                      <a:pt x="542" y="74"/>
                    </a:cubicBezTo>
                    <a:cubicBezTo>
                      <a:pt x="555" y="114"/>
                      <a:pt x="550" y="102"/>
                      <a:pt x="578" y="130"/>
                    </a:cubicBezTo>
                    <a:cubicBezTo>
                      <a:pt x="584" y="148"/>
                      <a:pt x="590" y="148"/>
                      <a:pt x="606" y="138"/>
                    </a:cubicBezTo>
                    <a:cubicBezTo>
                      <a:pt x="600" y="119"/>
                      <a:pt x="594" y="107"/>
                      <a:pt x="586" y="90"/>
                    </a:cubicBezTo>
                    <a:cubicBezTo>
                      <a:pt x="583" y="82"/>
                      <a:pt x="578" y="66"/>
                      <a:pt x="578" y="66"/>
                    </a:cubicBezTo>
                    <a:cubicBezTo>
                      <a:pt x="585" y="44"/>
                      <a:pt x="597" y="56"/>
                      <a:pt x="606" y="70"/>
                    </a:cubicBezTo>
                    <a:cubicBezTo>
                      <a:pt x="609" y="86"/>
                      <a:pt x="608" y="117"/>
                      <a:pt x="626" y="90"/>
                    </a:cubicBezTo>
                    <a:cubicBezTo>
                      <a:pt x="648" y="97"/>
                      <a:pt x="646" y="104"/>
                      <a:pt x="642" y="126"/>
                    </a:cubicBezTo>
                    <a:cubicBezTo>
                      <a:pt x="650" y="150"/>
                      <a:pt x="665" y="141"/>
                      <a:pt x="682" y="130"/>
                    </a:cubicBezTo>
                    <a:cubicBezTo>
                      <a:pt x="689" y="108"/>
                      <a:pt x="673" y="124"/>
                      <a:pt x="682" y="98"/>
                    </a:cubicBezTo>
                    <a:cubicBezTo>
                      <a:pt x="683" y="94"/>
                      <a:pt x="690" y="96"/>
                      <a:pt x="694" y="94"/>
                    </a:cubicBezTo>
                    <a:cubicBezTo>
                      <a:pt x="698" y="92"/>
                      <a:pt x="702" y="89"/>
                      <a:pt x="706" y="86"/>
                    </a:cubicBezTo>
                    <a:cubicBezTo>
                      <a:pt x="717" y="54"/>
                      <a:pt x="688" y="54"/>
                      <a:pt x="742" y="46"/>
                    </a:cubicBezTo>
                    <a:cubicBezTo>
                      <a:pt x="748" y="27"/>
                      <a:pt x="741" y="9"/>
                      <a:pt x="762" y="2"/>
                    </a:cubicBezTo>
                    <a:cubicBezTo>
                      <a:pt x="788" y="11"/>
                      <a:pt x="777" y="38"/>
                      <a:pt x="802" y="46"/>
                    </a:cubicBezTo>
                    <a:cubicBezTo>
                      <a:pt x="831" y="36"/>
                      <a:pt x="805" y="63"/>
                      <a:pt x="798" y="70"/>
                    </a:cubicBezTo>
                    <a:cubicBezTo>
                      <a:pt x="789" y="96"/>
                      <a:pt x="787" y="96"/>
                      <a:pt x="802" y="118"/>
                    </a:cubicBezTo>
                    <a:cubicBezTo>
                      <a:pt x="801" y="122"/>
                      <a:pt x="801" y="127"/>
                      <a:pt x="798" y="130"/>
                    </a:cubicBezTo>
                    <a:cubicBezTo>
                      <a:pt x="794" y="133"/>
                      <a:pt x="784" y="129"/>
                      <a:pt x="782" y="134"/>
                    </a:cubicBezTo>
                    <a:cubicBezTo>
                      <a:pt x="780" y="142"/>
                      <a:pt x="790" y="158"/>
                      <a:pt x="790" y="158"/>
                    </a:cubicBezTo>
                    <a:cubicBezTo>
                      <a:pt x="786" y="161"/>
                      <a:pt x="783" y="165"/>
                      <a:pt x="778" y="166"/>
                    </a:cubicBezTo>
                    <a:cubicBezTo>
                      <a:pt x="774" y="167"/>
                      <a:pt x="769" y="159"/>
                      <a:pt x="766" y="162"/>
                    </a:cubicBezTo>
                    <a:cubicBezTo>
                      <a:pt x="758" y="170"/>
                      <a:pt x="794" y="182"/>
                      <a:pt x="794" y="182"/>
                    </a:cubicBezTo>
                    <a:cubicBezTo>
                      <a:pt x="804" y="211"/>
                      <a:pt x="775" y="190"/>
                      <a:pt x="762" y="186"/>
                    </a:cubicBezTo>
                    <a:cubicBezTo>
                      <a:pt x="767" y="194"/>
                      <a:pt x="773" y="202"/>
                      <a:pt x="778" y="210"/>
                    </a:cubicBezTo>
                    <a:cubicBezTo>
                      <a:pt x="783" y="218"/>
                      <a:pt x="802" y="226"/>
                      <a:pt x="802" y="226"/>
                    </a:cubicBezTo>
                    <a:cubicBezTo>
                      <a:pt x="813" y="242"/>
                      <a:pt x="804" y="245"/>
                      <a:pt x="810" y="262"/>
                    </a:cubicBezTo>
                    <a:cubicBezTo>
                      <a:pt x="803" y="282"/>
                      <a:pt x="793" y="301"/>
                      <a:pt x="786" y="322"/>
                    </a:cubicBezTo>
                    <a:cubicBezTo>
                      <a:pt x="783" y="330"/>
                      <a:pt x="778" y="346"/>
                      <a:pt x="778" y="346"/>
                    </a:cubicBezTo>
                    <a:cubicBezTo>
                      <a:pt x="785" y="366"/>
                      <a:pt x="817" y="394"/>
                      <a:pt x="830" y="414"/>
                    </a:cubicBezTo>
                    <a:cubicBezTo>
                      <a:pt x="835" y="422"/>
                      <a:pt x="841" y="430"/>
                      <a:pt x="846" y="438"/>
                    </a:cubicBezTo>
                    <a:cubicBezTo>
                      <a:pt x="849" y="442"/>
                      <a:pt x="854" y="450"/>
                      <a:pt x="854" y="450"/>
                    </a:cubicBezTo>
                    <a:cubicBezTo>
                      <a:pt x="853" y="457"/>
                      <a:pt x="855" y="466"/>
                      <a:pt x="850" y="470"/>
                    </a:cubicBezTo>
                    <a:cubicBezTo>
                      <a:pt x="844" y="475"/>
                      <a:pt x="831" y="451"/>
                      <a:pt x="830" y="450"/>
                    </a:cubicBezTo>
                    <a:cubicBezTo>
                      <a:pt x="811" y="431"/>
                      <a:pt x="789" y="421"/>
                      <a:pt x="774" y="398"/>
                    </a:cubicBezTo>
                    <a:cubicBezTo>
                      <a:pt x="769" y="379"/>
                      <a:pt x="766" y="371"/>
                      <a:pt x="746" y="378"/>
                    </a:cubicBezTo>
                    <a:cubicBezTo>
                      <a:pt x="717" y="368"/>
                      <a:pt x="730" y="368"/>
                      <a:pt x="706" y="374"/>
                    </a:cubicBezTo>
                    <a:cubicBezTo>
                      <a:pt x="688" y="402"/>
                      <a:pt x="699" y="395"/>
                      <a:pt x="678" y="402"/>
                    </a:cubicBezTo>
                    <a:cubicBezTo>
                      <a:pt x="654" y="386"/>
                      <a:pt x="650" y="390"/>
                      <a:pt x="618" y="394"/>
                    </a:cubicBezTo>
                    <a:cubicBezTo>
                      <a:pt x="607" y="411"/>
                      <a:pt x="601" y="426"/>
                      <a:pt x="590" y="442"/>
                    </a:cubicBezTo>
                    <a:cubicBezTo>
                      <a:pt x="600" y="471"/>
                      <a:pt x="593" y="459"/>
                      <a:pt x="606" y="478"/>
                    </a:cubicBezTo>
                    <a:cubicBezTo>
                      <a:pt x="593" y="518"/>
                      <a:pt x="622" y="548"/>
                      <a:pt x="642" y="578"/>
                    </a:cubicBezTo>
                    <a:cubicBezTo>
                      <a:pt x="651" y="591"/>
                      <a:pt x="651" y="601"/>
                      <a:pt x="666" y="606"/>
                    </a:cubicBezTo>
                    <a:cubicBezTo>
                      <a:pt x="680" y="627"/>
                      <a:pt x="691" y="623"/>
                      <a:pt x="710" y="610"/>
                    </a:cubicBezTo>
                    <a:cubicBezTo>
                      <a:pt x="729" y="616"/>
                      <a:pt x="729" y="606"/>
                      <a:pt x="734" y="590"/>
                    </a:cubicBezTo>
                    <a:cubicBezTo>
                      <a:pt x="735" y="577"/>
                      <a:pt x="731" y="562"/>
                      <a:pt x="738" y="550"/>
                    </a:cubicBezTo>
                    <a:cubicBezTo>
                      <a:pt x="742" y="543"/>
                      <a:pt x="762" y="542"/>
                      <a:pt x="762" y="542"/>
                    </a:cubicBezTo>
                    <a:cubicBezTo>
                      <a:pt x="783" y="547"/>
                      <a:pt x="786" y="552"/>
                      <a:pt x="774" y="570"/>
                    </a:cubicBezTo>
                    <a:cubicBezTo>
                      <a:pt x="779" y="590"/>
                      <a:pt x="790" y="605"/>
                      <a:pt x="770" y="618"/>
                    </a:cubicBezTo>
                    <a:cubicBezTo>
                      <a:pt x="769" y="622"/>
                      <a:pt x="764" y="626"/>
                      <a:pt x="766" y="630"/>
                    </a:cubicBezTo>
                    <a:cubicBezTo>
                      <a:pt x="768" y="634"/>
                      <a:pt x="775" y="634"/>
                      <a:pt x="778" y="638"/>
                    </a:cubicBezTo>
                    <a:cubicBezTo>
                      <a:pt x="788" y="651"/>
                      <a:pt x="786" y="660"/>
                      <a:pt x="802" y="670"/>
                    </a:cubicBezTo>
                    <a:cubicBezTo>
                      <a:pt x="810" y="667"/>
                      <a:pt x="818" y="665"/>
                      <a:pt x="826" y="662"/>
                    </a:cubicBezTo>
                    <a:cubicBezTo>
                      <a:pt x="830" y="661"/>
                      <a:pt x="838" y="658"/>
                      <a:pt x="838" y="658"/>
                    </a:cubicBezTo>
                    <a:cubicBezTo>
                      <a:pt x="857" y="664"/>
                      <a:pt x="864" y="680"/>
                      <a:pt x="870" y="698"/>
                    </a:cubicBezTo>
                    <a:cubicBezTo>
                      <a:pt x="859" y="731"/>
                      <a:pt x="887" y="794"/>
                      <a:pt x="922" y="806"/>
                    </a:cubicBezTo>
                    <a:cubicBezTo>
                      <a:pt x="938" y="801"/>
                      <a:pt x="941" y="792"/>
                      <a:pt x="958" y="798"/>
                    </a:cubicBezTo>
                    <a:cubicBezTo>
                      <a:pt x="984" y="837"/>
                      <a:pt x="928" y="784"/>
                      <a:pt x="942" y="826"/>
                    </a:cubicBezTo>
                    <a:cubicBezTo>
                      <a:pt x="936" y="844"/>
                      <a:pt x="930" y="844"/>
                      <a:pt x="914" y="834"/>
                    </a:cubicBezTo>
                    <a:cubicBezTo>
                      <a:pt x="903" y="817"/>
                      <a:pt x="890" y="821"/>
                      <a:pt x="874" y="810"/>
                    </a:cubicBezTo>
                    <a:cubicBezTo>
                      <a:pt x="851" y="776"/>
                      <a:pt x="882" y="816"/>
                      <a:pt x="854" y="794"/>
                    </a:cubicBezTo>
                    <a:cubicBezTo>
                      <a:pt x="843" y="785"/>
                      <a:pt x="840" y="768"/>
                      <a:pt x="830" y="758"/>
                    </a:cubicBezTo>
                    <a:cubicBezTo>
                      <a:pt x="824" y="739"/>
                      <a:pt x="817" y="724"/>
                      <a:pt x="798" y="718"/>
                    </a:cubicBezTo>
                    <a:cubicBezTo>
                      <a:pt x="791" y="696"/>
                      <a:pt x="800" y="712"/>
                      <a:pt x="778" y="710"/>
                    </a:cubicBezTo>
                    <a:cubicBezTo>
                      <a:pt x="767" y="709"/>
                      <a:pt x="746" y="702"/>
                      <a:pt x="746" y="702"/>
                    </a:cubicBezTo>
                    <a:cubicBezTo>
                      <a:pt x="729" y="691"/>
                      <a:pt x="720" y="674"/>
                      <a:pt x="702" y="662"/>
                    </a:cubicBezTo>
                    <a:cubicBezTo>
                      <a:pt x="694" y="665"/>
                      <a:pt x="687" y="673"/>
                      <a:pt x="678" y="674"/>
                    </a:cubicBezTo>
                    <a:cubicBezTo>
                      <a:pt x="657" y="677"/>
                      <a:pt x="630" y="657"/>
                      <a:pt x="614" y="646"/>
                    </a:cubicBezTo>
                    <a:cubicBezTo>
                      <a:pt x="600" y="637"/>
                      <a:pt x="580" y="639"/>
                      <a:pt x="566" y="630"/>
                    </a:cubicBezTo>
                    <a:cubicBezTo>
                      <a:pt x="546" y="617"/>
                      <a:pt x="525" y="607"/>
                      <a:pt x="506" y="594"/>
                    </a:cubicBezTo>
                    <a:cubicBezTo>
                      <a:pt x="513" y="572"/>
                      <a:pt x="509" y="551"/>
                      <a:pt x="490" y="538"/>
                    </a:cubicBezTo>
                    <a:cubicBezTo>
                      <a:pt x="485" y="522"/>
                      <a:pt x="476" y="515"/>
                      <a:pt x="462" y="506"/>
                    </a:cubicBezTo>
                    <a:cubicBezTo>
                      <a:pt x="441" y="474"/>
                      <a:pt x="469" y="513"/>
                      <a:pt x="442" y="486"/>
                    </a:cubicBezTo>
                    <a:cubicBezTo>
                      <a:pt x="436" y="480"/>
                      <a:pt x="436" y="468"/>
                      <a:pt x="430" y="462"/>
                    </a:cubicBezTo>
                    <a:cubicBezTo>
                      <a:pt x="427" y="459"/>
                      <a:pt x="422" y="459"/>
                      <a:pt x="418" y="458"/>
                    </a:cubicBezTo>
                    <a:cubicBezTo>
                      <a:pt x="407" y="447"/>
                      <a:pt x="382" y="430"/>
                      <a:pt x="382" y="430"/>
                    </a:cubicBezTo>
                    <a:cubicBezTo>
                      <a:pt x="371" y="413"/>
                      <a:pt x="358" y="399"/>
                      <a:pt x="346" y="382"/>
                    </a:cubicBezTo>
                    <a:cubicBezTo>
                      <a:pt x="344" y="378"/>
                      <a:pt x="345" y="373"/>
                      <a:pt x="342" y="370"/>
                    </a:cubicBezTo>
                    <a:cubicBezTo>
                      <a:pt x="339" y="367"/>
                      <a:pt x="334" y="367"/>
                      <a:pt x="330" y="366"/>
                    </a:cubicBezTo>
                    <a:cubicBezTo>
                      <a:pt x="322" y="390"/>
                      <a:pt x="342" y="398"/>
                      <a:pt x="354" y="414"/>
                    </a:cubicBezTo>
                    <a:cubicBezTo>
                      <a:pt x="368" y="432"/>
                      <a:pt x="372" y="446"/>
                      <a:pt x="390" y="458"/>
                    </a:cubicBezTo>
                    <a:cubicBezTo>
                      <a:pt x="409" y="487"/>
                      <a:pt x="399" y="475"/>
                      <a:pt x="418" y="494"/>
                    </a:cubicBezTo>
                    <a:cubicBezTo>
                      <a:pt x="423" y="510"/>
                      <a:pt x="428" y="517"/>
                      <a:pt x="442" y="526"/>
                    </a:cubicBezTo>
                    <a:cubicBezTo>
                      <a:pt x="450" y="550"/>
                      <a:pt x="432" y="533"/>
                      <a:pt x="422" y="526"/>
                    </a:cubicBezTo>
                    <a:cubicBezTo>
                      <a:pt x="399" y="492"/>
                      <a:pt x="430" y="532"/>
                      <a:pt x="402" y="510"/>
                    </a:cubicBezTo>
                    <a:cubicBezTo>
                      <a:pt x="398" y="507"/>
                      <a:pt x="397" y="501"/>
                      <a:pt x="394" y="498"/>
                    </a:cubicBezTo>
                    <a:cubicBezTo>
                      <a:pt x="391" y="495"/>
                      <a:pt x="386" y="493"/>
                      <a:pt x="382" y="490"/>
                    </a:cubicBezTo>
                    <a:cubicBezTo>
                      <a:pt x="377" y="474"/>
                      <a:pt x="370" y="471"/>
                      <a:pt x="354" y="466"/>
                    </a:cubicBezTo>
                    <a:cubicBezTo>
                      <a:pt x="344" y="452"/>
                      <a:pt x="340" y="447"/>
                      <a:pt x="346" y="430"/>
                    </a:cubicBezTo>
                    <a:cubicBezTo>
                      <a:pt x="338" y="418"/>
                      <a:pt x="314" y="402"/>
                      <a:pt x="314" y="402"/>
                    </a:cubicBezTo>
                    <a:cubicBezTo>
                      <a:pt x="306" y="390"/>
                      <a:pt x="298" y="378"/>
                      <a:pt x="290" y="366"/>
                    </a:cubicBezTo>
                    <a:cubicBezTo>
                      <a:pt x="284" y="357"/>
                      <a:pt x="273" y="354"/>
                      <a:pt x="266" y="346"/>
                    </a:cubicBezTo>
                    <a:cubicBezTo>
                      <a:pt x="263" y="342"/>
                      <a:pt x="262" y="337"/>
                      <a:pt x="258" y="334"/>
                    </a:cubicBezTo>
                    <a:cubicBezTo>
                      <a:pt x="243" y="324"/>
                      <a:pt x="225" y="324"/>
                      <a:pt x="210" y="314"/>
                    </a:cubicBezTo>
                    <a:cubicBezTo>
                      <a:pt x="201" y="300"/>
                      <a:pt x="194" y="291"/>
                      <a:pt x="178" y="286"/>
                    </a:cubicBezTo>
                    <a:cubicBezTo>
                      <a:pt x="160" y="260"/>
                      <a:pt x="192" y="247"/>
                      <a:pt x="154" y="238"/>
                    </a:cubicBezTo>
                    <a:cubicBezTo>
                      <a:pt x="111" y="209"/>
                      <a:pt x="106" y="149"/>
                      <a:pt x="90" y="102"/>
                    </a:cubicBezTo>
                    <a:cubicBezTo>
                      <a:pt x="86" y="90"/>
                      <a:pt x="76" y="73"/>
                      <a:pt x="66" y="66"/>
                    </a:cubicBezTo>
                    <a:cubicBezTo>
                      <a:pt x="58" y="60"/>
                      <a:pt x="42" y="50"/>
                      <a:pt x="42" y="50"/>
                    </a:cubicBezTo>
                    <a:cubicBezTo>
                      <a:pt x="39" y="46"/>
                      <a:pt x="38" y="41"/>
                      <a:pt x="34" y="38"/>
                    </a:cubicBezTo>
                    <a:cubicBezTo>
                      <a:pt x="27" y="34"/>
                      <a:pt x="10" y="30"/>
                      <a:pt x="10" y="30"/>
                    </a:cubicBezTo>
                    <a:cubicBezTo>
                      <a:pt x="0" y="1"/>
                      <a:pt x="31" y="17"/>
                      <a:pt x="46" y="22"/>
                    </a:cubicBezTo>
                    <a:cubicBezTo>
                      <a:pt x="65" y="51"/>
                      <a:pt x="61" y="41"/>
                      <a:pt x="86" y="58"/>
                    </a:cubicBezTo>
                    <a:cubicBezTo>
                      <a:pt x="94" y="70"/>
                      <a:pt x="94" y="93"/>
                      <a:pt x="102" y="70"/>
                    </a:cubicBezTo>
                    <a:cubicBezTo>
                      <a:pt x="95" y="49"/>
                      <a:pt x="82" y="62"/>
                      <a:pt x="82" y="38"/>
                    </a:cubicBezTo>
                    <a:close/>
                  </a:path>
                </a:pathLst>
              </a:custGeom>
              <a:solidFill>
                <a:schemeClr val="folHlink"/>
              </a:solidFill>
              <a:ln w="9525">
                <a:noFill/>
                <a:round/>
                <a:headEnd/>
                <a:tailEnd/>
              </a:ln>
            </p:spPr>
            <p:txBody>
              <a:bodyPr/>
              <a:lstStyle/>
              <a:p>
                <a:endParaRPr lang="zh-CN" altLang="en-US"/>
              </a:p>
            </p:txBody>
          </p:sp>
          <p:sp>
            <p:nvSpPr>
              <p:cNvPr id="61" name="任意多边形 82976"/>
              <p:cNvSpPr>
                <a:spLocks noChangeArrowheads="1"/>
              </p:cNvSpPr>
              <p:nvPr userDrawn="1"/>
            </p:nvSpPr>
            <p:spPr bwMode="auto">
              <a:xfrm>
                <a:off x="3577" y="490"/>
                <a:ext cx="36" cy="39"/>
              </a:xfrm>
              <a:custGeom>
                <a:avLst/>
                <a:gdLst>
                  <a:gd name="T0" fmla="*/ 6 w 36"/>
                  <a:gd name="T1" fmla="*/ 15 h 48"/>
                  <a:gd name="T2" fmla="*/ 10 w 36"/>
                  <a:gd name="T3" fmla="*/ 26 h 48"/>
                  <a:gd name="T4" fmla="*/ 6 w 36"/>
                  <a:gd name="T5" fmla="*/ 15 h 48"/>
                  <a:gd name="T6" fmla="*/ 0 60000 65536"/>
                  <a:gd name="T7" fmla="*/ 0 60000 65536"/>
                  <a:gd name="T8" fmla="*/ 0 60000 65536"/>
                </a:gdLst>
                <a:ahLst/>
                <a:cxnLst>
                  <a:cxn ang="T6">
                    <a:pos x="T0" y="T1"/>
                  </a:cxn>
                  <a:cxn ang="T7">
                    <a:pos x="T2" y="T3"/>
                  </a:cxn>
                  <a:cxn ang="T8">
                    <a:pos x="T4" y="T5"/>
                  </a:cxn>
                </a:cxnLst>
                <a:rect l="0" t="0" r="r" b="b"/>
                <a:pathLst>
                  <a:path w="36" h="48">
                    <a:moveTo>
                      <a:pt x="6" y="28"/>
                    </a:moveTo>
                    <a:cubicBezTo>
                      <a:pt x="25" y="0"/>
                      <a:pt x="36" y="31"/>
                      <a:pt x="10" y="48"/>
                    </a:cubicBezTo>
                    <a:cubicBezTo>
                      <a:pt x="0" y="34"/>
                      <a:pt x="0" y="40"/>
                      <a:pt x="6" y="28"/>
                    </a:cubicBezTo>
                    <a:close/>
                  </a:path>
                </a:pathLst>
              </a:custGeom>
              <a:solidFill>
                <a:schemeClr val="folHlink"/>
              </a:solidFill>
              <a:ln w="9525">
                <a:noFill/>
                <a:round/>
                <a:headEnd/>
                <a:tailEnd/>
              </a:ln>
            </p:spPr>
            <p:txBody>
              <a:bodyPr/>
              <a:lstStyle/>
              <a:p>
                <a:endParaRPr lang="zh-CN" altLang="en-US"/>
              </a:p>
            </p:txBody>
          </p:sp>
          <p:sp>
            <p:nvSpPr>
              <p:cNvPr id="62" name="任意多边形 82977"/>
              <p:cNvSpPr>
                <a:spLocks noChangeArrowheads="1"/>
              </p:cNvSpPr>
              <p:nvPr userDrawn="1"/>
            </p:nvSpPr>
            <p:spPr bwMode="auto">
              <a:xfrm>
                <a:off x="3549" y="475"/>
                <a:ext cx="38" cy="29"/>
              </a:xfrm>
              <a:custGeom>
                <a:avLst/>
                <a:gdLst>
                  <a:gd name="T0" fmla="*/ 0 w 36"/>
                  <a:gd name="T1" fmla="*/ 2 h 37"/>
                  <a:gd name="T2" fmla="*/ 15 w 36"/>
                  <a:gd name="T3" fmla="*/ 1 h 37"/>
                  <a:gd name="T4" fmla="*/ 42 w 36"/>
                  <a:gd name="T5" fmla="*/ 8 h 37"/>
                  <a:gd name="T6" fmla="*/ 8 w 36"/>
                  <a:gd name="T7" fmla="*/ 8 h 37"/>
                  <a:gd name="T8" fmla="*/ 0 w 36"/>
                  <a:gd name="T9" fmla="*/ 2 h 3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37">
                    <a:moveTo>
                      <a:pt x="0" y="5"/>
                    </a:moveTo>
                    <a:cubicBezTo>
                      <a:pt x="4" y="4"/>
                      <a:pt x="8" y="0"/>
                      <a:pt x="12" y="1"/>
                    </a:cubicBezTo>
                    <a:cubicBezTo>
                      <a:pt x="21" y="4"/>
                      <a:pt x="36" y="17"/>
                      <a:pt x="36" y="17"/>
                    </a:cubicBezTo>
                    <a:cubicBezTo>
                      <a:pt x="29" y="37"/>
                      <a:pt x="22" y="26"/>
                      <a:pt x="8" y="17"/>
                    </a:cubicBezTo>
                    <a:cubicBezTo>
                      <a:pt x="5" y="13"/>
                      <a:pt x="0" y="5"/>
                      <a:pt x="0" y="5"/>
                    </a:cubicBezTo>
                    <a:close/>
                  </a:path>
                </a:pathLst>
              </a:custGeom>
              <a:solidFill>
                <a:schemeClr val="folHlink"/>
              </a:solidFill>
              <a:ln w="9525">
                <a:noFill/>
                <a:round/>
                <a:headEnd/>
                <a:tailEnd/>
              </a:ln>
            </p:spPr>
            <p:txBody>
              <a:bodyPr/>
              <a:lstStyle/>
              <a:p>
                <a:endParaRPr lang="zh-CN" altLang="en-US"/>
              </a:p>
            </p:txBody>
          </p:sp>
          <p:sp>
            <p:nvSpPr>
              <p:cNvPr id="63" name="任意多边形 82978"/>
              <p:cNvSpPr>
                <a:spLocks noChangeArrowheads="1"/>
              </p:cNvSpPr>
              <p:nvPr userDrawn="1"/>
            </p:nvSpPr>
            <p:spPr bwMode="auto">
              <a:xfrm>
                <a:off x="4686" y="394"/>
                <a:ext cx="171" cy="81"/>
              </a:xfrm>
              <a:custGeom>
                <a:avLst/>
                <a:gdLst>
                  <a:gd name="T0" fmla="*/ 0 w 170"/>
                  <a:gd name="T1" fmla="*/ 30 h 96"/>
                  <a:gd name="T2" fmla="*/ 28 w 170"/>
                  <a:gd name="T3" fmla="*/ 15 h 96"/>
                  <a:gd name="T4" fmla="*/ 56 w 170"/>
                  <a:gd name="T5" fmla="*/ 13 h 96"/>
                  <a:gd name="T6" fmla="*/ 80 w 170"/>
                  <a:gd name="T7" fmla="*/ 6 h 96"/>
                  <a:gd name="T8" fmla="*/ 64 w 170"/>
                  <a:gd name="T9" fmla="*/ 15 h 96"/>
                  <a:gd name="T10" fmla="*/ 127 w 170"/>
                  <a:gd name="T11" fmla="*/ 30 h 96"/>
                  <a:gd name="T12" fmla="*/ 163 w 170"/>
                  <a:gd name="T13" fmla="*/ 39 h 96"/>
                  <a:gd name="T14" fmla="*/ 119 w 170"/>
                  <a:gd name="T15" fmla="*/ 46 h 96"/>
                  <a:gd name="T16" fmla="*/ 91 w 170"/>
                  <a:gd name="T17" fmla="*/ 35 h 96"/>
                  <a:gd name="T18" fmla="*/ 76 w 170"/>
                  <a:gd name="T19" fmla="*/ 32 h 96"/>
                  <a:gd name="T20" fmla="*/ 24 w 170"/>
                  <a:gd name="T21" fmla="*/ 25 h 96"/>
                  <a:gd name="T22" fmla="*/ 0 w 170"/>
                  <a:gd name="T23" fmla="*/ 30 h 9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70" h="96">
                    <a:moveTo>
                      <a:pt x="0" y="49"/>
                    </a:moveTo>
                    <a:cubicBezTo>
                      <a:pt x="5" y="33"/>
                      <a:pt x="12" y="30"/>
                      <a:pt x="28" y="25"/>
                    </a:cubicBezTo>
                    <a:cubicBezTo>
                      <a:pt x="20" y="0"/>
                      <a:pt x="42" y="16"/>
                      <a:pt x="56" y="21"/>
                    </a:cubicBezTo>
                    <a:cubicBezTo>
                      <a:pt x="56" y="21"/>
                      <a:pt x="77" y="6"/>
                      <a:pt x="80" y="9"/>
                    </a:cubicBezTo>
                    <a:cubicBezTo>
                      <a:pt x="85" y="14"/>
                      <a:pt x="71" y="23"/>
                      <a:pt x="64" y="25"/>
                    </a:cubicBezTo>
                    <a:cubicBezTo>
                      <a:pt x="82" y="37"/>
                      <a:pt x="103" y="42"/>
                      <a:pt x="124" y="49"/>
                    </a:cubicBezTo>
                    <a:cubicBezTo>
                      <a:pt x="136" y="53"/>
                      <a:pt x="160" y="65"/>
                      <a:pt x="160" y="65"/>
                    </a:cubicBezTo>
                    <a:cubicBezTo>
                      <a:pt x="170" y="96"/>
                      <a:pt x="134" y="83"/>
                      <a:pt x="116" y="77"/>
                    </a:cubicBezTo>
                    <a:cubicBezTo>
                      <a:pt x="109" y="57"/>
                      <a:pt x="116" y="66"/>
                      <a:pt x="88" y="57"/>
                    </a:cubicBezTo>
                    <a:cubicBezTo>
                      <a:pt x="84" y="56"/>
                      <a:pt x="76" y="53"/>
                      <a:pt x="76" y="53"/>
                    </a:cubicBezTo>
                    <a:cubicBezTo>
                      <a:pt x="57" y="34"/>
                      <a:pt x="53" y="37"/>
                      <a:pt x="24" y="41"/>
                    </a:cubicBezTo>
                    <a:cubicBezTo>
                      <a:pt x="9" y="51"/>
                      <a:pt x="17" y="49"/>
                      <a:pt x="0" y="49"/>
                    </a:cubicBezTo>
                    <a:close/>
                  </a:path>
                </a:pathLst>
              </a:custGeom>
              <a:solidFill>
                <a:schemeClr val="folHlink"/>
              </a:solidFill>
              <a:ln w="9525">
                <a:noFill/>
                <a:round/>
                <a:headEnd/>
                <a:tailEnd/>
              </a:ln>
            </p:spPr>
            <p:txBody>
              <a:bodyPr/>
              <a:lstStyle/>
              <a:p>
                <a:endParaRPr lang="zh-CN" altLang="en-US"/>
              </a:p>
            </p:txBody>
          </p:sp>
          <p:sp>
            <p:nvSpPr>
              <p:cNvPr id="64" name="任意多边形 82979"/>
              <p:cNvSpPr>
                <a:spLocks noChangeArrowheads="1"/>
              </p:cNvSpPr>
              <p:nvPr userDrawn="1"/>
            </p:nvSpPr>
            <p:spPr bwMode="auto">
              <a:xfrm>
                <a:off x="4867" y="460"/>
                <a:ext cx="138" cy="37"/>
              </a:xfrm>
              <a:custGeom>
                <a:avLst/>
                <a:gdLst>
                  <a:gd name="T0" fmla="*/ 0 w 138"/>
                  <a:gd name="T1" fmla="*/ 0 h 44"/>
                  <a:gd name="T2" fmla="*/ 52 w 138"/>
                  <a:gd name="T3" fmla="*/ 3 h 44"/>
                  <a:gd name="T4" fmla="*/ 88 w 138"/>
                  <a:gd name="T5" fmla="*/ 14 h 44"/>
                  <a:gd name="T6" fmla="*/ 112 w 138"/>
                  <a:gd name="T7" fmla="*/ 12 h 44"/>
                  <a:gd name="T8" fmla="*/ 108 w 138"/>
                  <a:gd name="T9" fmla="*/ 26 h 44"/>
                  <a:gd name="T10" fmla="*/ 64 w 138"/>
                  <a:gd name="T11" fmla="*/ 24 h 44"/>
                  <a:gd name="T12" fmla="*/ 0 w 138"/>
                  <a:gd name="T13" fmla="*/ 21 h 44"/>
                  <a:gd name="T14" fmla="*/ 28 w 138"/>
                  <a:gd name="T15" fmla="*/ 12 h 44"/>
                  <a:gd name="T16" fmla="*/ 0 w 138"/>
                  <a:gd name="T17" fmla="*/ 0 h 4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38" h="44">
                    <a:moveTo>
                      <a:pt x="0" y="0"/>
                    </a:moveTo>
                    <a:cubicBezTo>
                      <a:pt x="19" y="3"/>
                      <a:pt x="35" y="10"/>
                      <a:pt x="52" y="4"/>
                    </a:cubicBezTo>
                    <a:cubicBezTo>
                      <a:pt x="87" y="11"/>
                      <a:pt x="61" y="15"/>
                      <a:pt x="88" y="24"/>
                    </a:cubicBezTo>
                    <a:cubicBezTo>
                      <a:pt x="96" y="23"/>
                      <a:pt x="104" y="19"/>
                      <a:pt x="112" y="20"/>
                    </a:cubicBezTo>
                    <a:cubicBezTo>
                      <a:pt x="138" y="23"/>
                      <a:pt x="118" y="41"/>
                      <a:pt x="108" y="44"/>
                    </a:cubicBezTo>
                    <a:cubicBezTo>
                      <a:pt x="78" y="34"/>
                      <a:pt x="92" y="34"/>
                      <a:pt x="64" y="40"/>
                    </a:cubicBezTo>
                    <a:cubicBezTo>
                      <a:pt x="41" y="37"/>
                      <a:pt x="22" y="41"/>
                      <a:pt x="0" y="36"/>
                    </a:cubicBezTo>
                    <a:cubicBezTo>
                      <a:pt x="6" y="11"/>
                      <a:pt x="7" y="27"/>
                      <a:pt x="28" y="20"/>
                    </a:cubicBezTo>
                    <a:cubicBezTo>
                      <a:pt x="17" y="13"/>
                      <a:pt x="0" y="13"/>
                      <a:pt x="0" y="0"/>
                    </a:cubicBezTo>
                    <a:close/>
                  </a:path>
                </a:pathLst>
              </a:custGeom>
              <a:solidFill>
                <a:schemeClr val="folHlink"/>
              </a:solidFill>
              <a:ln w="9525">
                <a:noFill/>
                <a:round/>
                <a:headEnd/>
                <a:tailEnd/>
              </a:ln>
            </p:spPr>
            <p:txBody>
              <a:bodyPr/>
              <a:lstStyle/>
              <a:p>
                <a:endParaRPr lang="zh-CN" altLang="en-US"/>
              </a:p>
            </p:txBody>
          </p:sp>
          <p:sp>
            <p:nvSpPr>
              <p:cNvPr id="65" name="任意多边形 82980"/>
              <p:cNvSpPr>
                <a:spLocks noChangeArrowheads="1"/>
              </p:cNvSpPr>
              <p:nvPr userDrawn="1"/>
            </p:nvSpPr>
            <p:spPr bwMode="auto">
              <a:xfrm>
                <a:off x="4794" y="480"/>
                <a:ext cx="56" cy="34"/>
              </a:xfrm>
              <a:custGeom>
                <a:avLst/>
                <a:gdLst>
                  <a:gd name="T0" fmla="*/ 17 w 57"/>
                  <a:gd name="T1" fmla="*/ 13 h 42"/>
                  <a:gd name="T2" fmla="*/ 34 w 57"/>
                  <a:gd name="T3" fmla="*/ 7 h 42"/>
                  <a:gd name="T4" fmla="*/ 17 w 57"/>
                  <a:gd name="T5" fmla="*/ 13 h 42"/>
                  <a:gd name="T6" fmla="*/ 0 60000 65536"/>
                  <a:gd name="T7" fmla="*/ 0 60000 65536"/>
                  <a:gd name="T8" fmla="*/ 0 60000 65536"/>
                </a:gdLst>
                <a:ahLst/>
                <a:cxnLst>
                  <a:cxn ang="T6">
                    <a:pos x="T0" y="T1"/>
                  </a:cxn>
                  <a:cxn ang="T7">
                    <a:pos x="T2" y="T3"/>
                  </a:cxn>
                  <a:cxn ang="T8">
                    <a:pos x="T4" y="T5"/>
                  </a:cxn>
                </a:cxnLst>
                <a:rect l="0" t="0" r="r" b="b"/>
                <a:pathLst>
                  <a:path w="57" h="42">
                    <a:moveTo>
                      <a:pt x="17" y="25"/>
                    </a:moveTo>
                    <a:cubicBezTo>
                      <a:pt x="0" y="0"/>
                      <a:pt x="21" y="9"/>
                      <a:pt x="37" y="13"/>
                    </a:cubicBezTo>
                    <a:cubicBezTo>
                      <a:pt x="57" y="42"/>
                      <a:pt x="30" y="25"/>
                      <a:pt x="17" y="25"/>
                    </a:cubicBezTo>
                    <a:close/>
                  </a:path>
                </a:pathLst>
              </a:custGeom>
              <a:solidFill>
                <a:schemeClr val="folHlink"/>
              </a:solidFill>
              <a:ln w="9525">
                <a:noFill/>
                <a:round/>
                <a:headEnd/>
                <a:tailEnd/>
              </a:ln>
            </p:spPr>
            <p:txBody>
              <a:bodyPr/>
              <a:lstStyle/>
              <a:p>
                <a:endParaRPr lang="zh-CN" altLang="en-US"/>
              </a:p>
            </p:txBody>
          </p:sp>
          <p:sp>
            <p:nvSpPr>
              <p:cNvPr id="66" name="任意多边形 82981"/>
              <p:cNvSpPr>
                <a:spLocks noChangeArrowheads="1"/>
              </p:cNvSpPr>
              <p:nvPr userDrawn="1"/>
            </p:nvSpPr>
            <p:spPr bwMode="auto">
              <a:xfrm>
                <a:off x="4757" y="375"/>
                <a:ext cx="37" cy="44"/>
              </a:xfrm>
              <a:custGeom>
                <a:avLst/>
                <a:gdLst>
                  <a:gd name="T0" fmla="*/ 16 w 39"/>
                  <a:gd name="T1" fmla="*/ 19 h 52"/>
                  <a:gd name="T2" fmla="*/ 16 w 39"/>
                  <a:gd name="T3" fmla="*/ 0 h 52"/>
                  <a:gd name="T4" fmla="*/ 16 w 39"/>
                  <a:gd name="T5" fmla="*/ 19 h 52"/>
                  <a:gd name="T6" fmla="*/ 0 60000 65536"/>
                  <a:gd name="T7" fmla="*/ 0 60000 65536"/>
                  <a:gd name="T8" fmla="*/ 0 60000 65536"/>
                </a:gdLst>
                <a:ahLst/>
                <a:cxnLst>
                  <a:cxn ang="T6">
                    <a:pos x="T0" y="T1"/>
                  </a:cxn>
                  <a:cxn ang="T7">
                    <a:pos x="T2" y="T3"/>
                  </a:cxn>
                  <a:cxn ang="T8">
                    <a:pos x="T4" y="T5"/>
                  </a:cxn>
                </a:cxnLst>
                <a:rect l="0" t="0" r="r" b="b"/>
                <a:pathLst>
                  <a:path w="39" h="52">
                    <a:moveTo>
                      <a:pt x="19" y="32"/>
                    </a:moveTo>
                    <a:cubicBezTo>
                      <a:pt x="13" y="14"/>
                      <a:pt x="0" y="13"/>
                      <a:pt x="19" y="0"/>
                    </a:cubicBezTo>
                    <a:cubicBezTo>
                      <a:pt x="23" y="5"/>
                      <a:pt x="39" y="52"/>
                      <a:pt x="19" y="32"/>
                    </a:cubicBezTo>
                    <a:close/>
                  </a:path>
                </a:pathLst>
              </a:custGeom>
              <a:solidFill>
                <a:schemeClr val="folHlink"/>
              </a:solidFill>
              <a:ln w="9525">
                <a:noFill/>
                <a:round/>
                <a:headEnd/>
                <a:tailEnd/>
              </a:ln>
            </p:spPr>
            <p:txBody>
              <a:bodyPr/>
              <a:lstStyle/>
              <a:p>
                <a:endParaRPr lang="zh-CN" altLang="en-US"/>
              </a:p>
            </p:txBody>
          </p:sp>
          <p:sp>
            <p:nvSpPr>
              <p:cNvPr id="67" name="任意多边形 82982"/>
              <p:cNvSpPr>
                <a:spLocks noChangeArrowheads="1"/>
              </p:cNvSpPr>
              <p:nvPr userDrawn="1"/>
            </p:nvSpPr>
            <p:spPr bwMode="auto">
              <a:xfrm>
                <a:off x="5054" y="507"/>
                <a:ext cx="45" cy="66"/>
              </a:xfrm>
              <a:custGeom>
                <a:avLst/>
                <a:gdLst>
                  <a:gd name="T0" fmla="*/ 4 w 44"/>
                  <a:gd name="T1" fmla="*/ 5 h 80"/>
                  <a:gd name="T2" fmla="*/ 20 w 44"/>
                  <a:gd name="T3" fmla="*/ 18 h 80"/>
                  <a:gd name="T4" fmla="*/ 27 w 44"/>
                  <a:gd name="T5" fmla="*/ 27 h 80"/>
                  <a:gd name="T6" fmla="*/ 39 w 44"/>
                  <a:gd name="T7" fmla="*/ 30 h 80"/>
                  <a:gd name="T8" fmla="*/ 27 w 44"/>
                  <a:gd name="T9" fmla="*/ 41 h 80"/>
                  <a:gd name="T10" fmla="*/ 0 w 44"/>
                  <a:gd name="T11" fmla="*/ 12 h 80"/>
                  <a:gd name="T12" fmla="*/ 4 w 44"/>
                  <a:gd name="T13" fmla="*/ 5 h 8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4" h="80">
                    <a:moveTo>
                      <a:pt x="4" y="9"/>
                    </a:moveTo>
                    <a:cubicBezTo>
                      <a:pt x="9" y="17"/>
                      <a:pt x="18" y="24"/>
                      <a:pt x="20" y="33"/>
                    </a:cubicBezTo>
                    <a:cubicBezTo>
                      <a:pt x="21" y="38"/>
                      <a:pt x="21" y="45"/>
                      <a:pt x="24" y="49"/>
                    </a:cubicBezTo>
                    <a:cubicBezTo>
                      <a:pt x="27" y="52"/>
                      <a:pt x="32" y="52"/>
                      <a:pt x="36" y="53"/>
                    </a:cubicBezTo>
                    <a:cubicBezTo>
                      <a:pt x="41" y="68"/>
                      <a:pt x="44" y="80"/>
                      <a:pt x="24" y="73"/>
                    </a:cubicBezTo>
                    <a:cubicBezTo>
                      <a:pt x="19" y="55"/>
                      <a:pt x="11" y="37"/>
                      <a:pt x="0" y="21"/>
                    </a:cubicBezTo>
                    <a:cubicBezTo>
                      <a:pt x="4" y="4"/>
                      <a:pt x="4" y="0"/>
                      <a:pt x="4" y="9"/>
                    </a:cubicBezTo>
                    <a:close/>
                  </a:path>
                </a:pathLst>
              </a:custGeom>
              <a:solidFill>
                <a:schemeClr val="folHlink"/>
              </a:solidFill>
              <a:ln w="9525">
                <a:noFill/>
                <a:round/>
                <a:headEnd/>
                <a:tailEnd/>
              </a:ln>
            </p:spPr>
            <p:txBody>
              <a:bodyPr/>
              <a:lstStyle/>
              <a:p>
                <a:endParaRPr lang="zh-CN" altLang="en-US"/>
              </a:p>
            </p:txBody>
          </p:sp>
          <p:sp>
            <p:nvSpPr>
              <p:cNvPr id="68" name="任意多边形 82983"/>
              <p:cNvSpPr>
                <a:spLocks noChangeArrowheads="1"/>
              </p:cNvSpPr>
              <p:nvPr userDrawn="1"/>
            </p:nvSpPr>
            <p:spPr bwMode="auto">
              <a:xfrm>
                <a:off x="4260" y="6"/>
                <a:ext cx="480" cy="100"/>
              </a:xfrm>
              <a:custGeom>
                <a:avLst/>
                <a:gdLst>
                  <a:gd name="T0" fmla="*/ 722 w 323"/>
                  <a:gd name="T1" fmla="*/ 5 h 64"/>
                  <a:gd name="T2" fmla="*/ 758 w 323"/>
                  <a:gd name="T3" fmla="*/ 31 h 64"/>
                  <a:gd name="T4" fmla="*/ 771 w 323"/>
                  <a:gd name="T5" fmla="*/ 0 h 64"/>
                  <a:gd name="T6" fmla="*/ 871 w 323"/>
                  <a:gd name="T7" fmla="*/ 0 h 64"/>
                  <a:gd name="T8" fmla="*/ 944 w 323"/>
                  <a:gd name="T9" fmla="*/ 66 h 64"/>
                  <a:gd name="T10" fmla="*/ 1046 w 323"/>
                  <a:gd name="T11" fmla="*/ 39 h 64"/>
                  <a:gd name="T12" fmla="*/ 1031 w 323"/>
                  <a:gd name="T13" fmla="*/ 109 h 64"/>
                  <a:gd name="T14" fmla="*/ 978 w 323"/>
                  <a:gd name="T15" fmla="*/ 177 h 64"/>
                  <a:gd name="T16" fmla="*/ 967 w 323"/>
                  <a:gd name="T17" fmla="*/ 109 h 64"/>
                  <a:gd name="T18" fmla="*/ 944 w 323"/>
                  <a:gd name="T19" fmla="*/ 117 h 64"/>
                  <a:gd name="T20" fmla="*/ 917 w 323"/>
                  <a:gd name="T21" fmla="*/ 109 h 64"/>
                  <a:gd name="T22" fmla="*/ 863 w 323"/>
                  <a:gd name="T23" fmla="*/ 81 h 64"/>
                  <a:gd name="T24" fmla="*/ 749 w 323"/>
                  <a:gd name="T25" fmla="*/ 144 h 64"/>
                  <a:gd name="T26" fmla="*/ 660 w 323"/>
                  <a:gd name="T27" fmla="*/ 169 h 64"/>
                  <a:gd name="T28" fmla="*/ 695 w 323"/>
                  <a:gd name="T29" fmla="*/ 217 h 64"/>
                  <a:gd name="T30" fmla="*/ 617 w 323"/>
                  <a:gd name="T31" fmla="*/ 239 h 64"/>
                  <a:gd name="T32" fmla="*/ 554 w 323"/>
                  <a:gd name="T33" fmla="*/ 231 h 64"/>
                  <a:gd name="T34" fmla="*/ 581 w 323"/>
                  <a:gd name="T35" fmla="*/ 217 h 64"/>
                  <a:gd name="T36" fmla="*/ 560 w 323"/>
                  <a:gd name="T37" fmla="*/ 153 h 64"/>
                  <a:gd name="T38" fmla="*/ 554 w 323"/>
                  <a:gd name="T39" fmla="*/ 117 h 64"/>
                  <a:gd name="T40" fmla="*/ 519 w 323"/>
                  <a:gd name="T41" fmla="*/ 88 h 64"/>
                  <a:gd name="T42" fmla="*/ 467 w 323"/>
                  <a:gd name="T43" fmla="*/ 103 h 64"/>
                  <a:gd name="T44" fmla="*/ 440 w 323"/>
                  <a:gd name="T45" fmla="*/ 103 h 64"/>
                  <a:gd name="T46" fmla="*/ 404 w 323"/>
                  <a:gd name="T47" fmla="*/ 95 h 64"/>
                  <a:gd name="T48" fmla="*/ 272 w 323"/>
                  <a:gd name="T49" fmla="*/ 8 h 64"/>
                  <a:gd name="T50" fmla="*/ 195 w 323"/>
                  <a:gd name="T51" fmla="*/ 53 h 64"/>
                  <a:gd name="T52" fmla="*/ 1 w 323"/>
                  <a:gd name="T53" fmla="*/ 0 h 64"/>
                  <a:gd name="T54" fmla="*/ 722 w 323"/>
                  <a:gd name="T55" fmla="*/ 5 h 6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323" h="64">
                    <a:moveTo>
                      <a:pt x="220" y="1"/>
                    </a:moveTo>
                    <a:cubicBezTo>
                      <a:pt x="215" y="12"/>
                      <a:pt x="225" y="17"/>
                      <a:pt x="231" y="8"/>
                    </a:cubicBezTo>
                    <a:cubicBezTo>
                      <a:pt x="235" y="0"/>
                      <a:pt x="229" y="7"/>
                      <a:pt x="235" y="0"/>
                    </a:cubicBezTo>
                    <a:lnTo>
                      <a:pt x="265" y="0"/>
                    </a:lnTo>
                    <a:cubicBezTo>
                      <a:pt x="277" y="6"/>
                      <a:pt x="276" y="11"/>
                      <a:pt x="287" y="17"/>
                    </a:cubicBezTo>
                    <a:cubicBezTo>
                      <a:pt x="308" y="11"/>
                      <a:pt x="293" y="7"/>
                      <a:pt x="319" y="10"/>
                    </a:cubicBezTo>
                    <a:cubicBezTo>
                      <a:pt x="323" y="19"/>
                      <a:pt x="321" y="22"/>
                      <a:pt x="314" y="29"/>
                    </a:cubicBezTo>
                    <a:cubicBezTo>
                      <a:pt x="312" y="39"/>
                      <a:pt x="313" y="50"/>
                      <a:pt x="298" y="46"/>
                    </a:cubicBezTo>
                    <a:cubicBezTo>
                      <a:pt x="297" y="40"/>
                      <a:pt x="298" y="34"/>
                      <a:pt x="295" y="29"/>
                    </a:cubicBezTo>
                    <a:cubicBezTo>
                      <a:pt x="294" y="27"/>
                      <a:pt x="290" y="31"/>
                      <a:pt x="287" y="31"/>
                    </a:cubicBezTo>
                    <a:cubicBezTo>
                      <a:pt x="284" y="31"/>
                      <a:pt x="282" y="30"/>
                      <a:pt x="279" y="29"/>
                    </a:cubicBezTo>
                    <a:cubicBezTo>
                      <a:pt x="274" y="27"/>
                      <a:pt x="263" y="21"/>
                      <a:pt x="263" y="21"/>
                    </a:cubicBezTo>
                    <a:cubicBezTo>
                      <a:pt x="249" y="23"/>
                      <a:pt x="241" y="31"/>
                      <a:pt x="228" y="38"/>
                    </a:cubicBezTo>
                    <a:cubicBezTo>
                      <a:pt x="220" y="41"/>
                      <a:pt x="209" y="42"/>
                      <a:pt x="201" y="44"/>
                    </a:cubicBezTo>
                    <a:cubicBezTo>
                      <a:pt x="193" y="54"/>
                      <a:pt x="200" y="53"/>
                      <a:pt x="212" y="57"/>
                    </a:cubicBezTo>
                    <a:cubicBezTo>
                      <a:pt x="200" y="62"/>
                      <a:pt x="199" y="57"/>
                      <a:pt x="188" y="63"/>
                    </a:cubicBezTo>
                    <a:cubicBezTo>
                      <a:pt x="181" y="62"/>
                      <a:pt x="174" y="64"/>
                      <a:pt x="169" y="61"/>
                    </a:cubicBezTo>
                    <a:cubicBezTo>
                      <a:pt x="166" y="59"/>
                      <a:pt x="175" y="59"/>
                      <a:pt x="177" y="57"/>
                    </a:cubicBezTo>
                    <a:cubicBezTo>
                      <a:pt x="181" y="48"/>
                      <a:pt x="149" y="28"/>
                      <a:pt x="171" y="40"/>
                    </a:cubicBezTo>
                    <a:cubicBezTo>
                      <a:pt x="184" y="55"/>
                      <a:pt x="184" y="36"/>
                      <a:pt x="169" y="31"/>
                    </a:cubicBezTo>
                    <a:cubicBezTo>
                      <a:pt x="167" y="27"/>
                      <a:pt x="167" y="22"/>
                      <a:pt x="158" y="23"/>
                    </a:cubicBezTo>
                    <a:cubicBezTo>
                      <a:pt x="153" y="23"/>
                      <a:pt x="142" y="27"/>
                      <a:pt x="142" y="27"/>
                    </a:cubicBezTo>
                    <a:cubicBezTo>
                      <a:pt x="136" y="39"/>
                      <a:pt x="143" y="31"/>
                      <a:pt x="134" y="27"/>
                    </a:cubicBezTo>
                    <a:cubicBezTo>
                      <a:pt x="130" y="25"/>
                      <a:pt x="126" y="25"/>
                      <a:pt x="123" y="25"/>
                    </a:cubicBezTo>
                    <a:cubicBezTo>
                      <a:pt x="117" y="11"/>
                      <a:pt x="100" y="6"/>
                      <a:pt x="83" y="2"/>
                    </a:cubicBezTo>
                    <a:cubicBezTo>
                      <a:pt x="70" y="4"/>
                      <a:pt x="69" y="9"/>
                      <a:pt x="59" y="14"/>
                    </a:cubicBezTo>
                    <a:cubicBezTo>
                      <a:pt x="45" y="14"/>
                      <a:pt x="0" y="12"/>
                      <a:pt x="1" y="0"/>
                    </a:cubicBezTo>
                    <a:lnTo>
                      <a:pt x="220" y="1"/>
                    </a:lnTo>
                    <a:close/>
                  </a:path>
                </a:pathLst>
              </a:custGeom>
              <a:solidFill>
                <a:schemeClr val="folHlink"/>
              </a:solidFill>
              <a:ln w="9525">
                <a:noFill/>
                <a:round/>
                <a:headEnd/>
                <a:tailEnd/>
              </a:ln>
            </p:spPr>
            <p:txBody>
              <a:bodyPr/>
              <a:lstStyle/>
              <a:p>
                <a:endParaRPr lang="zh-CN" altLang="en-US"/>
              </a:p>
            </p:txBody>
          </p:sp>
          <p:sp>
            <p:nvSpPr>
              <p:cNvPr id="69" name="任意多边形 82984"/>
              <p:cNvSpPr>
                <a:spLocks noChangeArrowheads="1"/>
              </p:cNvSpPr>
              <p:nvPr userDrawn="1"/>
            </p:nvSpPr>
            <p:spPr bwMode="auto">
              <a:xfrm>
                <a:off x="3835" y="3"/>
                <a:ext cx="446" cy="49"/>
              </a:xfrm>
              <a:custGeom>
                <a:avLst/>
                <a:gdLst>
                  <a:gd name="T0" fmla="*/ 345 w 300"/>
                  <a:gd name="T1" fmla="*/ 122 h 31"/>
                  <a:gd name="T2" fmla="*/ 100 w 300"/>
                  <a:gd name="T3" fmla="*/ 5 h 31"/>
                  <a:gd name="T4" fmla="*/ 937 w 300"/>
                  <a:gd name="T5" fmla="*/ 0 h 31"/>
                  <a:gd name="T6" fmla="*/ 972 w 300"/>
                  <a:gd name="T7" fmla="*/ 55 h 31"/>
                  <a:gd name="T8" fmla="*/ 867 w 300"/>
                  <a:gd name="T9" fmla="*/ 63 h 31"/>
                  <a:gd name="T10" fmla="*/ 345 w 300"/>
                  <a:gd name="T11" fmla="*/ 122 h 3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00" h="31">
                    <a:moveTo>
                      <a:pt x="105" y="31"/>
                    </a:moveTo>
                    <a:cubicBezTo>
                      <a:pt x="83" y="19"/>
                      <a:pt x="0" y="6"/>
                      <a:pt x="30" y="1"/>
                    </a:cubicBezTo>
                    <a:lnTo>
                      <a:pt x="285" y="0"/>
                    </a:lnTo>
                    <a:cubicBezTo>
                      <a:pt x="296" y="4"/>
                      <a:pt x="300" y="5"/>
                      <a:pt x="296" y="14"/>
                    </a:cubicBezTo>
                    <a:cubicBezTo>
                      <a:pt x="285" y="11"/>
                      <a:pt x="276" y="16"/>
                      <a:pt x="264" y="16"/>
                    </a:cubicBezTo>
                    <a:lnTo>
                      <a:pt x="105" y="31"/>
                    </a:lnTo>
                    <a:close/>
                  </a:path>
                </a:pathLst>
              </a:custGeom>
              <a:solidFill>
                <a:schemeClr val="folHlink"/>
              </a:solidFill>
              <a:ln w="9525">
                <a:noFill/>
                <a:round/>
                <a:headEnd/>
                <a:tailEnd/>
              </a:ln>
            </p:spPr>
            <p:txBody>
              <a:bodyPr/>
              <a:lstStyle/>
              <a:p>
                <a:endParaRPr lang="zh-CN" altLang="en-US"/>
              </a:p>
            </p:txBody>
          </p:sp>
          <p:sp>
            <p:nvSpPr>
              <p:cNvPr id="70" name="任意多边形 82985"/>
              <p:cNvSpPr>
                <a:spLocks noChangeArrowheads="1"/>
              </p:cNvSpPr>
              <p:nvPr userDrawn="1"/>
            </p:nvSpPr>
            <p:spPr bwMode="auto">
              <a:xfrm>
                <a:off x="2853" y="74"/>
                <a:ext cx="42" cy="25"/>
              </a:xfrm>
              <a:custGeom>
                <a:avLst/>
                <a:gdLst>
                  <a:gd name="T0" fmla="*/ 0 w 41"/>
                  <a:gd name="T1" fmla="*/ 16 h 29"/>
                  <a:gd name="T2" fmla="*/ 12 w 41"/>
                  <a:gd name="T3" fmla="*/ 19 h 29"/>
                  <a:gd name="T4" fmla="*/ 0 w 41"/>
                  <a:gd name="T5" fmla="*/ 16 h 29"/>
                  <a:gd name="T6" fmla="*/ 0 60000 65536"/>
                  <a:gd name="T7" fmla="*/ 0 60000 65536"/>
                  <a:gd name="T8" fmla="*/ 0 60000 65536"/>
                </a:gdLst>
                <a:ahLst/>
                <a:cxnLst>
                  <a:cxn ang="T6">
                    <a:pos x="T0" y="T1"/>
                  </a:cxn>
                  <a:cxn ang="T7">
                    <a:pos x="T2" y="T3"/>
                  </a:cxn>
                  <a:cxn ang="T8">
                    <a:pos x="T4" y="T5"/>
                  </a:cxn>
                </a:cxnLst>
                <a:rect l="0" t="0" r="r" b="b"/>
                <a:pathLst>
                  <a:path w="41" h="29">
                    <a:moveTo>
                      <a:pt x="0" y="25"/>
                    </a:moveTo>
                    <a:cubicBezTo>
                      <a:pt x="10" y="11"/>
                      <a:pt x="41" y="0"/>
                      <a:pt x="12" y="29"/>
                    </a:cubicBezTo>
                    <a:cubicBezTo>
                      <a:pt x="8" y="28"/>
                      <a:pt x="0" y="25"/>
                      <a:pt x="0" y="25"/>
                    </a:cubicBezTo>
                    <a:close/>
                  </a:path>
                </a:pathLst>
              </a:custGeom>
              <a:solidFill>
                <a:schemeClr val="folHlink"/>
              </a:solidFill>
              <a:ln w="9525">
                <a:noFill/>
                <a:round/>
                <a:headEnd/>
                <a:tailEnd/>
              </a:ln>
            </p:spPr>
            <p:txBody>
              <a:bodyPr/>
              <a:lstStyle/>
              <a:p>
                <a:endParaRPr lang="zh-CN" altLang="en-US"/>
              </a:p>
            </p:txBody>
          </p:sp>
          <p:sp>
            <p:nvSpPr>
              <p:cNvPr id="71" name="任意多边形 82986"/>
              <p:cNvSpPr>
                <a:spLocks noChangeArrowheads="1"/>
              </p:cNvSpPr>
              <p:nvPr userDrawn="1"/>
            </p:nvSpPr>
            <p:spPr bwMode="auto">
              <a:xfrm>
                <a:off x="1704" y="3"/>
                <a:ext cx="1022" cy="372"/>
              </a:xfrm>
              <a:custGeom>
                <a:avLst/>
                <a:gdLst>
                  <a:gd name="T0" fmla="*/ 940 w 436"/>
                  <a:gd name="T1" fmla="*/ 12 h 152"/>
                  <a:gd name="T2" fmla="*/ 5616 w 436"/>
                  <a:gd name="T3" fmla="*/ 0 h 152"/>
                  <a:gd name="T4" fmla="*/ 5356 w 436"/>
                  <a:gd name="T5" fmla="*/ 791 h 152"/>
                  <a:gd name="T6" fmla="*/ 5115 w 436"/>
                  <a:gd name="T7" fmla="*/ 994 h 152"/>
                  <a:gd name="T8" fmla="*/ 5049 w 436"/>
                  <a:gd name="T9" fmla="*/ 1025 h 152"/>
                  <a:gd name="T10" fmla="*/ 4829 w 436"/>
                  <a:gd name="T11" fmla="*/ 1072 h 152"/>
                  <a:gd name="T12" fmla="*/ 4648 w 436"/>
                  <a:gd name="T13" fmla="*/ 1287 h 152"/>
                  <a:gd name="T14" fmla="*/ 4665 w 436"/>
                  <a:gd name="T15" fmla="*/ 1449 h 152"/>
                  <a:gd name="T16" fmla="*/ 4686 w 436"/>
                  <a:gd name="T17" fmla="*/ 1569 h 152"/>
                  <a:gd name="T18" fmla="*/ 4714 w 436"/>
                  <a:gd name="T19" fmla="*/ 1659 h 152"/>
                  <a:gd name="T20" fmla="*/ 4665 w 436"/>
                  <a:gd name="T21" fmla="*/ 1791 h 152"/>
                  <a:gd name="T22" fmla="*/ 4522 w 436"/>
                  <a:gd name="T23" fmla="*/ 1762 h 152"/>
                  <a:gd name="T24" fmla="*/ 4407 w 436"/>
                  <a:gd name="T25" fmla="*/ 1892 h 152"/>
                  <a:gd name="T26" fmla="*/ 4468 w 436"/>
                  <a:gd name="T27" fmla="*/ 1539 h 152"/>
                  <a:gd name="T28" fmla="*/ 4351 w 436"/>
                  <a:gd name="T29" fmla="*/ 1468 h 152"/>
                  <a:gd name="T30" fmla="*/ 4428 w 436"/>
                  <a:gd name="T31" fmla="*/ 1366 h 152"/>
                  <a:gd name="T32" fmla="*/ 4407 w 436"/>
                  <a:gd name="T33" fmla="*/ 1307 h 152"/>
                  <a:gd name="T34" fmla="*/ 4121 w 436"/>
                  <a:gd name="T35" fmla="*/ 1378 h 152"/>
                  <a:gd name="T36" fmla="*/ 4083 w 436"/>
                  <a:gd name="T37" fmla="*/ 1246 h 152"/>
                  <a:gd name="T38" fmla="*/ 3823 w 436"/>
                  <a:gd name="T39" fmla="*/ 1378 h 152"/>
                  <a:gd name="T40" fmla="*/ 4121 w 436"/>
                  <a:gd name="T41" fmla="*/ 1510 h 152"/>
                  <a:gd name="T42" fmla="*/ 3929 w 436"/>
                  <a:gd name="T43" fmla="*/ 1713 h 152"/>
                  <a:gd name="T44" fmla="*/ 4006 w 436"/>
                  <a:gd name="T45" fmla="*/ 1845 h 152"/>
                  <a:gd name="T46" fmla="*/ 4055 w 436"/>
                  <a:gd name="T47" fmla="*/ 2024 h 152"/>
                  <a:gd name="T48" fmla="*/ 3978 w 436"/>
                  <a:gd name="T49" fmla="*/ 2036 h 152"/>
                  <a:gd name="T50" fmla="*/ 4043 w 436"/>
                  <a:gd name="T51" fmla="*/ 2107 h 152"/>
                  <a:gd name="T52" fmla="*/ 3957 w 436"/>
                  <a:gd name="T53" fmla="*/ 2227 h 152"/>
                  <a:gd name="T54" fmla="*/ 0 w 436"/>
                  <a:gd name="T55" fmla="*/ 2186 h 152"/>
                  <a:gd name="T56" fmla="*/ 940 w 436"/>
                  <a:gd name="T57" fmla="*/ 12 h 152"/>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436" h="152">
                    <a:moveTo>
                      <a:pt x="73" y="1"/>
                    </a:moveTo>
                    <a:lnTo>
                      <a:pt x="436" y="0"/>
                    </a:lnTo>
                    <a:cubicBezTo>
                      <a:pt x="430" y="15"/>
                      <a:pt x="429" y="42"/>
                      <a:pt x="416" y="54"/>
                    </a:cubicBezTo>
                    <a:cubicBezTo>
                      <a:pt x="410" y="60"/>
                      <a:pt x="405" y="63"/>
                      <a:pt x="397" y="68"/>
                    </a:cubicBezTo>
                    <a:cubicBezTo>
                      <a:pt x="396" y="69"/>
                      <a:pt x="392" y="70"/>
                      <a:pt x="392" y="70"/>
                    </a:cubicBezTo>
                    <a:cubicBezTo>
                      <a:pt x="377" y="63"/>
                      <a:pt x="385" y="68"/>
                      <a:pt x="375" y="73"/>
                    </a:cubicBezTo>
                    <a:cubicBezTo>
                      <a:pt x="371" y="82"/>
                      <a:pt x="371" y="83"/>
                      <a:pt x="361" y="88"/>
                    </a:cubicBezTo>
                    <a:cubicBezTo>
                      <a:pt x="359" y="92"/>
                      <a:pt x="364" y="93"/>
                      <a:pt x="362" y="99"/>
                    </a:cubicBezTo>
                    <a:cubicBezTo>
                      <a:pt x="363" y="102"/>
                      <a:pt x="364" y="105"/>
                      <a:pt x="364" y="107"/>
                    </a:cubicBezTo>
                    <a:cubicBezTo>
                      <a:pt x="365" y="109"/>
                      <a:pt x="366" y="111"/>
                      <a:pt x="366" y="113"/>
                    </a:cubicBezTo>
                    <a:cubicBezTo>
                      <a:pt x="365" y="115"/>
                      <a:pt x="364" y="120"/>
                      <a:pt x="362" y="122"/>
                    </a:cubicBezTo>
                    <a:cubicBezTo>
                      <a:pt x="359" y="123"/>
                      <a:pt x="354" y="119"/>
                      <a:pt x="351" y="120"/>
                    </a:cubicBezTo>
                    <a:cubicBezTo>
                      <a:pt x="347" y="129"/>
                      <a:pt x="352" y="127"/>
                      <a:pt x="342" y="129"/>
                    </a:cubicBezTo>
                    <a:cubicBezTo>
                      <a:pt x="340" y="123"/>
                      <a:pt x="345" y="111"/>
                      <a:pt x="347" y="105"/>
                    </a:cubicBezTo>
                    <a:cubicBezTo>
                      <a:pt x="347" y="100"/>
                      <a:pt x="338" y="102"/>
                      <a:pt x="338" y="100"/>
                    </a:cubicBezTo>
                    <a:cubicBezTo>
                      <a:pt x="338" y="98"/>
                      <a:pt x="344" y="95"/>
                      <a:pt x="344" y="93"/>
                    </a:cubicBezTo>
                    <a:cubicBezTo>
                      <a:pt x="344" y="92"/>
                      <a:pt x="344" y="89"/>
                      <a:pt x="342" y="89"/>
                    </a:cubicBezTo>
                    <a:cubicBezTo>
                      <a:pt x="339" y="89"/>
                      <a:pt x="324" y="94"/>
                      <a:pt x="320" y="94"/>
                    </a:cubicBezTo>
                    <a:cubicBezTo>
                      <a:pt x="317" y="86"/>
                      <a:pt x="328" y="88"/>
                      <a:pt x="317" y="85"/>
                    </a:cubicBezTo>
                    <a:cubicBezTo>
                      <a:pt x="311" y="91"/>
                      <a:pt x="306" y="93"/>
                      <a:pt x="297" y="94"/>
                    </a:cubicBezTo>
                    <a:cubicBezTo>
                      <a:pt x="300" y="104"/>
                      <a:pt x="307" y="101"/>
                      <a:pt x="320" y="103"/>
                    </a:cubicBezTo>
                    <a:cubicBezTo>
                      <a:pt x="318" y="109"/>
                      <a:pt x="311" y="111"/>
                      <a:pt x="305" y="117"/>
                    </a:cubicBezTo>
                    <a:lnTo>
                      <a:pt x="311" y="126"/>
                    </a:lnTo>
                    <a:lnTo>
                      <a:pt x="315" y="138"/>
                    </a:lnTo>
                    <a:lnTo>
                      <a:pt x="309" y="139"/>
                    </a:lnTo>
                    <a:lnTo>
                      <a:pt x="314" y="144"/>
                    </a:lnTo>
                    <a:lnTo>
                      <a:pt x="307" y="152"/>
                    </a:lnTo>
                    <a:lnTo>
                      <a:pt x="0" y="149"/>
                    </a:lnTo>
                    <a:lnTo>
                      <a:pt x="73" y="1"/>
                    </a:lnTo>
                    <a:close/>
                  </a:path>
                </a:pathLst>
              </a:custGeom>
              <a:solidFill>
                <a:schemeClr val="folHlink"/>
              </a:solidFill>
              <a:ln w="9525">
                <a:noFill/>
                <a:round/>
                <a:headEnd/>
                <a:tailEnd/>
              </a:ln>
            </p:spPr>
            <p:txBody>
              <a:bodyPr/>
              <a:lstStyle/>
              <a:p>
                <a:endParaRPr lang="zh-CN" altLang="en-US"/>
              </a:p>
            </p:txBody>
          </p:sp>
          <p:sp>
            <p:nvSpPr>
              <p:cNvPr id="72" name="任意多边形 82987"/>
              <p:cNvSpPr>
                <a:spLocks noChangeArrowheads="1"/>
              </p:cNvSpPr>
              <p:nvPr userDrawn="1"/>
            </p:nvSpPr>
            <p:spPr bwMode="auto">
              <a:xfrm>
                <a:off x="2729" y="-9"/>
                <a:ext cx="47" cy="134"/>
              </a:xfrm>
              <a:custGeom>
                <a:avLst/>
                <a:gdLst>
                  <a:gd name="T0" fmla="*/ 5 w 47"/>
                  <a:gd name="T1" fmla="*/ 84 h 165"/>
                  <a:gd name="T2" fmla="*/ 15 w 47"/>
                  <a:gd name="T3" fmla="*/ 58 h 165"/>
                  <a:gd name="T4" fmla="*/ 17 w 47"/>
                  <a:gd name="T5" fmla="*/ 37 h 165"/>
                  <a:gd name="T6" fmla="*/ 11 w 47"/>
                  <a:gd name="T7" fmla="*/ 21 h 165"/>
                  <a:gd name="T8" fmla="*/ 17 w 47"/>
                  <a:gd name="T9" fmla="*/ 6 h 165"/>
                  <a:gd name="T10" fmla="*/ 21 w 47"/>
                  <a:gd name="T11" fmla="*/ 0 h 165"/>
                  <a:gd name="T12" fmla="*/ 31 w 47"/>
                  <a:gd name="T13" fmla="*/ 15 h 165"/>
                  <a:gd name="T14" fmla="*/ 47 w 47"/>
                  <a:gd name="T15" fmla="*/ 53 h 165"/>
                  <a:gd name="T16" fmla="*/ 31 w 47"/>
                  <a:gd name="T17" fmla="*/ 58 h 165"/>
                  <a:gd name="T18" fmla="*/ 23 w 47"/>
                  <a:gd name="T19" fmla="*/ 67 h 165"/>
                  <a:gd name="T20" fmla="*/ 21 w 47"/>
                  <a:gd name="T21" fmla="*/ 71 h 165"/>
                  <a:gd name="T22" fmla="*/ 27 w 47"/>
                  <a:gd name="T23" fmla="*/ 72 h 165"/>
                  <a:gd name="T24" fmla="*/ 31 w 47"/>
                  <a:gd name="T25" fmla="*/ 79 h 165"/>
                  <a:gd name="T26" fmla="*/ 13 w 47"/>
                  <a:gd name="T27" fmla="*/ 79 h 165"/>
                  <a:gd name="T28" fmla="*/ 7 w 47"/>
                  <a:gd name="T29" fmla="*/ 86 h 165"/>
                  <a:gd name="T30" fmla="*/ 3 w 47"/>
                  <a:gd name="T31" fmla="*/ 83 h 165"/>
                  <a:gd name="T32" fmla="*/ 5 w 47"/>
                  <a:gd name="T33" fmla="*/ 84 h 16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47" h="165">
                    <a:moveTo>
                      <a:pt x="5" y="156"/>
                    </a:moveTo>
                    <a:cubicBezTo>
                      <a:pt x="0" y="141"/>
                      <a:pt x="1" y="118"/>
                      <a:pt x="15" y="108"/>
                    </a:cubicBezTo>
                    <a:cubicBezTo>
                      <a:pt x="16" y="95"/>
                      <a:pt x="17" y="81"/>
                      <a:pt x="17" y="68"/>
                    </a:cubicBezTo>
                    <a:cubicBezTo>
                      <a:pt x="17" y="58"/>
                      <a:pt x="11" y="40"/>
                      <a:pt x="11" y="40"/>
                    </a:cubicBezTo>
                    <a:cubicBezTo>
                      <a:pt x="14" y="20"/>
                      <a:pt x="11" y="29"/>
                      <a:pt x="17" y="12"/>
                    </a:cubicBezTo>
                    <a:cubicBezTo>
                      <a:pt x="18" y="8"/>
                      <a:pt x="21" y="0"/>
                      <a:pt x="21" y="0"/>
                    </a:cubicBezTo>
                    <a:cubicBezTo>
                      <a:pt x="38" y="6"/>
                      <a:pt x="33" y="7"/>
                      <a:pt x="31" y="30"/>
                    </a:cubicBezTo>
                    <a:cubicBezTo>
                      <a:pt x="38" y="52"/>
                      <a:pt x="40" y="76"/>
                      <a:pt x="47" y="98"/>
                    </a:cubicBezTo>
                    <a:cubicBezTo>
                      <a:pt x="44" y="116"/>
                      <a:pt x="45" y="113"/>
                      <a:pt x="31" y="108"/>
                    </a:cubicBezTo>
                    <a:cubicBezTo>
                      <a:pt x="25" y="118"/>
                      <a:pt x="28" y="112"/>
                      <a:pt x="23" y="126"/>
                    </a:cubicBezTo>
                    <a:cubicBezTo>
                      <a:pt x="22" y="128"/>
                      <a:pt x="21" y="132"/>
                      <a:pt x="21" y="132"/>
                    </a:cubicBezTo>
                    <a:cubicBezTo>
                      <a:pt x="23" y="133"/>
                      <a:pt x="26" y="132"/>
                      <a:pt x="27" y="134"/>
                    </a:cubicBezTo>
                    <a:cubicBezTo>
                      <a:pt x="29" y="137"/>
                      <a:pt x="31" y="146"/>
                      <a:pt x="31" y="146"/>
                    </a:cubicBezTo>
                    <a:cubicBezTo>
                      <a:pt x="27" y="165"/>
                      <a:pt x="23" y="155"/>
                      <a:pt x="13" y="148"/>
                    </a:cubicBezTo>
                    <a:cubicBezTo>
                      <a:pt x="11" y="152"/>
                      <a:pt x="11" y="160"/>
                      <a:pt x="7" y="160"/>
                    </a:cubicBezTo>
                    <a:cubicBezTo>
                      <a:pt x="5" y="160"/>
                      <a:pt x="4" y="156"/>
                      <a:pt x="3" y="154"/>
                    </a:cubicBezTo>
                    <a:cubicBezTo>
                      <a:pt x="3" y="153"/>
                      <a:pt x="4" y="155"/>
                      <a:pt x="5" y="156"/>
                    </a:cubicBezTo>
                    <a:close/>
                  </a:path>
                </a:pathLst>
              </a:custGeom>
              <a:solidFill>
                <a:schemeClr val="folHlink"/>
              </a:solidFill>
              <a:ln w="9525">
                <a:noFill/>
                <a:round/>
                <a:headEnd/>
                <a:tailEnd/>
              </a:ln>
            </p:spPr>
            <p:txBody>
              <a:bodyPr/>
              <a:lstStyle/>
              <a:p>
                <a:endParaRPr lang="zh-CN" altLang="en-US"/>
              </a:p>
            </p:txBody>
          </p:sp>
          <p:sp>
            <p:nvSpPr>
              <p:cNvPr id="73" name="任意多边形 82988"/>
              <p:cNvSpPr>
                <a:spLocks noChangeArrowheads="1"/>
              </p:cNvSpPr>
              <p:nvPr userDrawn="1"/>
            </p:nvSpPr>
            <p:spPr bwMode="auto">
              <a:xfrm>
                <a:off x="2701" y="103"/>
                <a:ext cx="138" cy="84"/>
              </a:xfrm>
              <a:custGeom>
                <a:avLst/>
                <a:gdLst>
                  <a:gd name="T0" fmla="*/ 26 w 138"/>
                  <a:gd name="T1" fmla="*/ 33 h 103"/>
                  <a:gd name="T2" fmla="*/ 30 w 138"/>
                  <a:gd name="T3" fmla="*/ 24 h 103"/>
                  <a:gd name="T4" fmla="*/ 50 w 138"/>
                  <a:gd name="T5" fmla="*/ 18 h 103"/>
                  <a:gd name="T6" fmla="*/ 54 w 138"/>
                  <a:gd name="T7" fmla="*/ 24 h 103"/>
                  <a:gd name="T8" fmla="*/ 66 w 138"/>
                  <a:gd name="T9" fmla="*/ 27 h 103"/>
                  <a:gd name="T10" fmla="*/ 80 w 138"/>
                  <a:gd name="T11" fmla="*/ 30 h 103"/>
                  <a:gd name="T12" fmla="*/ 116 w 138"/>
                  <a:gd name="T13" fmla="*/ 18 h 103"/>
                  <a:gd name="T14" fmla="*/ 130 w 138"/>
                  <a:gd name="T15" fmla="*/ 9 h 103"/>
                  <a:gd name="T16" fmla="*/ 138 w 138"/>
                  <a:gd name="T17" fmla="*/ 6 h 103"/>
                  <a:gd name="T18" fmla="*/ 106 w 138"/>
                  <a:gd name="T19" fmla="*/ 27 h 103"/>
                  <a:gd name="T20" fmla="*/ 84 w 138"/>
                  <a:gd name="T21" fmla="*/ 37 h 103"/>
                  <a:gd name="T22" fmla="*/ 66 w 138"/>
                  <a:gd name="T23" fmla="*/ 44 h 103"/>
                  <a:gd name="T24" fmla="*/ 48 w 138"/>
                  <a:gd name="T25" fmla="*/ 56 h 103"/>
                  <a:gd name="T26" fmla="*/ 26 w 138"/>
                  <a:gd name="T27" fmla="*/ 49 h 103"/>
                  <a:gd name="T28" fmla="*/ 20 w 138"/>
                  <a:gd name="T29" fmla="*/ 47 h 103"/>
                  <a:gd name="T30" fmla="*/ 22 w 138"/>
                  <a:gd name="T31" fmla="*/ 52 h 103"/>
                  <a:gd name="T32" fmla="*/ 0 w 138"/>
                  <a:gd name="T33" fmla="*/ 52 h 103"/>
                  <a:gd name="T34" fmla="*/ 10 w 138"/>
                  <a:gd name="T35" fmla="*/ 42 h 103"/>
                  <a:gd name="T36" fmla="*/ 26 w 138"/>
                  <a:gd name="T37" fmla="*/ 33 h 10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38" h="103">
                    <a:moveTo>
                      <a:pt x="26" y="61"/>
                    </a:moveTo>
                    <a:cubicBezTo>
                      <a:pt x="29" y="53"/>
                      <a:pt x="33" y="51"/>
                      <a:pt x="30" y="43"/>
                    </a:cubicBezTo>
                    <a:cubicBezTo>
                      <a:pt x="33" y="27"/>
                      <a:pt x="37" y="24"/>
                      <a:pt x="50" y="33"/>
                    </a:cubicBezTo>
                    <a:cubicBezTo>
                      <a:pt x="51" y="37"/>
                      <a:pt x="53" y="41"/>
                      <a:pt x="54" y="45"/>
                    </a:cubicBezTo>
                    <a:cubicBezTo>
                      <a:pt x="55" y="49"/>
                      <a:pt x="66" y="49"/>
                      <a:pt x="66" y="49"/>
                    </a:cubicBezTo>
                    <a:cubicBezTo>
                      <a:pt x="75" y="43"/>
                      <a:pt x="77" y="45"/>
                      <a:pt x="80" y="55"/>
                    </a:cubicBezTo>
                    <a:cubicBezTo>
                      <a:pt x="92" y="47"/>
                      <a:pt x="101" y="37"/>
                      <a:pt x="116" y="33"/>
                    </a:cubicBezTo>
                    <a:cubicBezTo>
                      <a:pt x="125" y="19"/>
                      <a:pt x="120" y="24"/>
                      <a:pt x="130" y="17"/>
                    </a:cubicBezTo>
                    <a:cubicBezTo>
                      <a:pt x="134" y="11"/>
                      <a:pt x="134" y="0"/>
                      <a:pt x="138" y="11"/>
                    </a:cubicBezTo>
                    <a:cubicBezTo>
                      <a:pt x="135" y="31"/>
                      <a:pt x="126" y="45"/>
                      <a:pt x="106" y="49"/>
                    </a:cubicBezTo>
                    <a:cubicBezTo>
                      <a:pt x="97" y="55"/>
                      <a:pt x="93" y="61"/>
                      <a:pt x="84" y="67"/>
                    </a:cubicBezTo>
                    <a:cubicBezTo>
                      <a:pt x="80" y="79"/>
                      <a:pt x="79" y="79"/>
                      <a:pt x="66" y="81"/>
                    </a:cubicBezTo>
                    <a:cubicBezTo>
                      <a:pt x="60" y="90"/>
                      <a:pt x="57" y="97"/>
                      <a:pt x="48" y="103"/>
                    </a:cubicBezTo>
                    <a:cubicBezTo>
                      <a:pt x="42" y="94"/>
                      <a:pt x="37" y="93"/>
                      <a:pt x="26" y="89"/>
                    </a:cubicBezTo>
                    <a:cubicBezTo>
                      <a:pt x="24" y="88"/>
                      <a:pt x="20" y="87"/>
                      <a:pt x="20" y="87"/>
                    </a:cubicBezTo>
                    <a:cubicBezTo>
                      <a:pt x="10" y="90"/>
                      <a:pt x="14" y="94"/>
                      <a:pt x="22" y="97"/>
                    </a:cubicBezTo>
                    <a:cubicBezTo>
                      <a:pt x="14" y="103"/>
                      <a:pt x="9" y="100"/>
                      <a:pt x="0" y="97"/>
                    </a:cubicBezTo>
                    <a:cubicBezTo>
                      <a:pt x="2" y="87"/>
                      <a:pt x="1" y="82"/>
                      <a:pt x="10" y="79"/>
                    </a:cubicBezTo>
                    <a:cubicBezTo>
                      <a:pt x="15" y="63"/>
                      <a:pt x="14" y="69"/>
                      <a:pt x="26" y="61"/>
                    </a:cubicBezTo>
                    <a:close/>
                  </a:path>
                </a:pathLst>
              </a:custGeom>
              <a:solidFill>
                <a:schemeClr val="folHlink"/>
              </a:solidFill>
              <a:ln w="9525">
                <a:noFill/>
                <a:round/>
                <a:headEnd/>
                <a:tailEnd/>
              </a:ln>
            </p:spPr>
            <p:txBody>
              <a:bodyPr/>
              <a:lstStyle/>
              <a:p>
                <a:endParaRPr lang="zh-CN" altLang="en-US"/>
              </a:p>
            </p:txBody>
          </p:sp>
          <p:sp>
            <p:nvSpPr>
              <p:cNvPr id="74" name="任意多边形 82989"/>
              <p:cNvSpPr>
                <a:spLocks noChangeArrowheads="1"/>
              </p:cNvSpPr>
              <p:nvPr userDrawn="1"/>
            </p:nvSpPr>
            <p:spPr bwMode="auto">
              <a:xfrm>
                <a:off x="2553" y="182"/>
                <a:ext cx="187" cy="176"/>
              </a:xfrm>
              <a:custGeom>
                <a:avLst/>
                <a:gdLst>
                  <a:gd name="T0" fmla="*/ 155 w 188"/>
                  <a:gd name="T1" fmla="*/ 13 h 214"/>
                  <a:gd name="T2" fmla="*/ 157 w 188"/>
                  <a:gd name="T3" fmla="*/ 3 h 214"/>
                  <a:gd name="T4" fmla="*/ 167 w 188"/>
                  <a:gd name="T5" fmla="*/ 0 h 214"/>
                  <a:gd name="T6" fmla="*/ 179 w 188"/>
                  <a:gd name="T7" fmla="*/ 13 h 214"/>
                  <a:gd name="T8" fmla="*/ 185 w 188"/>
                  <a:gd name="T9" fmla="*/ 24 h 214"/>
                  <a:gd name="T10" fmla="*/ 175 w 188"/>
                  <a:gd name="T11" fmla="*/ 32 h 214"/>
                  <a:gd name="T12" fmla="*/ 167 w 188"/>
                  <a:gd name="T13" fmla="*/ 43 h 214"/>
                  <a:gd name="T14" fmla="*/ 159 w 188"/>
                  <a:gd name="T15" fmla="*/ 71 h 214"/>
                  <a:gd name="T16" fmla="*/ 141 w 188"/>
                  <a:gd name="T17" fmla="*/ 76 h 214"/>
                  <a:gd name="T18" fmla="*/ 117 w 188"/>
                  <a:gd name="T19" fmla="*/ 76 h 214"/>
                  <a:gd name="T20" fmla="*/ 109 w 188"/>
                  <a:gd name="T21" fmla="*/ 69 h 214"/>
                  <a:gd name="T22" fmla="*/ 99 w 188"/>
                  <a:gd name="T23" fmla="*/ 81 h 214"/>
                  <a:gd name="T24" fmla="*/ 90 w 188"/>
                  <a:gd name="T25" fmla="*/ 83 h 214"/>
                  <a:gd name="T26" fmla="*/ 80 w 188"/>
                  <a:gd name="T27" fmla="*/ 74 h 214"/>
                  <a:gd name="T28" fmla="*/ 58 w 188"/>
                  <a:gd name="T29" fmla="*/ 80 h 214"/>
                  <a:gd name="T30" fmla="*/ 76 w 188"/>
                  <a:gd name="T31" fmla="*/ 79 h 214"/>
                  <a:gd name="T32" fmla="*/ 78 w 188"/>
                  <a:gd name="T33" fmla="*/ 90 h 214"/>
                  <a:gd name="T34" fmla="*/ 58 w 188"/>
                  <a:gd name="T35" fmla="*/ 93 h 214"/>
                  <a:gd name="T36" fmla="*/ 34 w 188"/>
                  <a:gd name="T37" fmla="*/ 93 h 214"/>
                  <a:gd name="T38" fmla="*/ 36 w 188"/>
                  <a:gd name="T39" fmla="*/ 86 h 214"/>
                  <a:gd name="T40" fmla="*/ 46 w 188"/>
                  <a:gd name="T41" fmla="*/ 80 h 214"/>
                  <a:gd name="T42" fmla="*/ 34 w 188"/>
                  <a:gd name="T43" fmla="*/ 82 h 214"/>
                  <a:gd name="T44" fmla="*/ 26 w 188"/>
                  <a:gd name="T45" fmla="*/ 93 h 214"/>
                  <a:gd name="T46" fmla="*/ 30 w 188"/>
                  <a:gd name="T47" fmla="*/ 105 h 214"/>
                  <a:gd name="T48" fmla="*/ 14 w 188"/>
                  <a:gd name="T49" fmla="*/ 111 h 214"/>
                  <a:gd name="T50" fmla="*/ 0 w 188"/>
                  <a:gd name="T51" fmla="*/ 119 h 214"/>
                  <a:gd name="T52" fmla="*/ 8 w 188"/>
                  <a:gd name="T53" fmla="*/ 104 h 214"/>
                  <a:gd name="T54" fmla="*/ 0 w 188"/>
                  <a:gd name="T55" fmla="*/ 91 h 214"/>
                  <a:gd name="T56" fmla="*/ 14 w 188"/>
                  <a:gd name="T57" fmla="*/ 85 h 214"/>
                  <a:gd name="T58" fmla="*/ 32 w 188"/>
                  <a:gd name="T59" fmla="*/ 74 h 214"/>
                  <a:gd name="T60" fmla="*/ 44 w 188"/>
                  <a:gd name="T61" fmla="*/ 66 h 214"/>
                  <a:gd name="T62" fmla="*/ 72 w 188"/>
                  <a:gd name="T63" fmla="*/ 64 h 214"/>
                  <a:gd name="T64" fmla="*/ 84 w 188"/>
                  <a:gd name="T65" fmla="*/ 63 h 214"/>
                  <a:gd name="T66" fmla="*/ 111 w 188"/>
                  <a:gd name="T67" fmla="*/ 44 h 214"/>
                  <a:gd name="T68" fmla="*/ 117 w 188"/>
                  <a:gd name="T69" fmla="*/ 52 h 214"/>
                  <a:gd name="T70" fmla="*/ 129 w 188"/>
                  <a:gd name="T71" fmla="*/ 43 h 214"/>
                  <a:gd name="T72" fmla="*/ 147 w 188"/>
                  <a:gd name="T73" fmla="*/ 30 h 214"/>
                  <a:gd name="T74" fmla="*/ 151 w 188"/>
                  <a:gd name="T75" fmla="*/ 24 h 214"/>
                  <a:gd name="T76" fmla="*/ 145 w 188"/>
                  <a:gd name="T77" fmla="*/ 21 h 214"/>
                  <a:gd name="T78" fmla="*/ 149 w 188"/>
                  <a:gd name="T79" fmla="*/ 17 h 214"/>
                  <a:gd name="T80" fmla="*/ 155 w 188"/>
                  <a:gd name="T81" fmla="*/ 13 h 214"/>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88" h="214">
                    <a:moveTo>
                      <a:pt x="158" y="24"/>
                    </a:moveTo>
                    <a:cubicBezTo>
                      <a:pt x="156" y="18"/>
                      <a:pt x="160" y="6"/>
                      <a:pt x="160" y="6"/>
                    </a:cubicBezTo>
                    <a:cubicBezTo>
                      <a:pt x="167" y="16"/>
                      <a:pt x="167" y="8"/>
                      <a:pt x="170" y="0"/>
                    </a:cubicBezTo>
                    <a:cubicBezTo>
                      <a:pt x="181" y="4"/>
                      <a:pt x="179" y="14"/>
                      <a:pt x="182" y="24"/>
                    </a:cubicBezTo>
                    <a:cubicBezTo>
                      <a:pt x="184" y="30"/>
                      <a:pt x="188" y="42"/>
                      <a:pt x="188" y="42"/>
                    </a:cubicBezTo>
                    <a:cubicBezTo>
                      <a:pt x="183" y="56"/>
                      <a:pt x="188" y="52"/>
                      <a:pt x="178" y="58"/>
                    </a:cubicBezTo>
                    <a:cubicBezTo>
                      <a:pt x="174" y="63"/>
                      <a:pt x="170" y="76"/>
                      <a:pt x="170" y="76"/>
                    </a:cubicBezTo>
                    <a:cubicBezTo>
                      <a:pt x="169" y="100"/>
                      <a:pt x="173" y="110"/>
                      <a:pt x="162" y="126"/>
                    </a:cubicBezTo>
                    <a:cubicBezTo>
                      <a:pt x="150" y="118"/>
                      <a:pt x="155" y="132"/>
                      <a:pt x="144" y="136"/>
                    </a:cubicBezTo>
                    <a:cubicBezTo>
                      <a:pt x="135" y="134"/>
                      <a:pt x="129" y="135"/>
                      <a:pt x="120" y="138"/>
                    </a:cubicBezTo>
                    <a:cubicBezTo>
                      <a:pt x="114" y="129"/>
                      <a:pt x="122" y="127"/>
                      <a:pt x="112" y="124"/>
                    </a:cubicBezTo>
                    <a:cubicBezTo>
                      <a:pt x="108" y="130"/>
                      <a:pt x="108" y="142"/>
                      <a:pt x="102" y="146"/>
                    </a:cubicBezTo>
                    <a:cubicBezTo>
                      <a:pt x="98" y="148"/>
                      <a:pt x="90" y="150"/>
                      <a:pt x="90" y="150"/>
                    </a:cubicBezTo>
                    <a:cubicBezTo>
                      <a:pt x="87" y="141"/>
                      <a:pt x="89" y="135"/>
                      <a:pt x="80" y="132"/>
                    </a:cubicBezTo>
                    <a:cubicBezTo>
                      <a:pt x="68" y="134"/>
                      <a:pt x="65" y="134"/>
                      <a:pt x="58" y="144"/>
                    </a:cubicBezTo>
                    <a:cubicBezTo>
                      <a:pt x="66" y="150"/>
                      <a:pt x="68" y="147"/>
                      <a:pt x="76" y="142"/>
                    </a:cubicBezTo>
                    <a:cubicBezTo>
                      <a:pt x="81" y="146"/>
                      <a:pt x="85" y="155"/>
                      <a:pt x="78" y="160"/>
                    </a:cubicBezTo>
                    <a:cubicBezTo>
                      <a:pt x="75" y="162"/>
                      <a:pt x="62" y="165"/>
                      <a:pt x="58" y="166"/>
                    </a:cubicBezTo>
                    <a:cubicBezTo>
                      <a:pt x="48" y="173"/>
                      <a:pt x="44" y="173"/>
                      <a:pt x="34" y="166"/>
                    </a:cubicBezTo>
                    <a:cubicBezTo>
                      <a:pt x="35" y="162"/>
                      <a:pt x="34" y="158"/>
                      <a:pt x="36" y="154"/>
                    </a:cubicBezTo>
                    <a:cubicBezTo>
                      <a:pt x="38" y="150"/>
                      <a:pt x="55" y="146"/>
                      <a:pt x="46" y="144"/>
                    </a:cubicBezTo>
                    <a:cubicBezTo>
                      <a:pt x="42" y="143"/>
                      <a:pt x="34" y="148"/>
                      <a:pt x="34" y="148"/>
                    </a:cubicBezTo>
                    <a:cubicBezTo>
                      <a:pt x="32" y="155"/>
                      <a:pt x="28" y="159"/>
                      <a:pt x="26" y="166"/>
                    </a:cubicBezTo>
                    <a:cubicBezTo>
                      <a:pt x="36" y="182"/>
                      <a:pt x="36" y="173"/>
                      <a:pt x="30" y="190"/>
                    </a:cubicBezTo>
                    <a:cubicBezTo>
                      <a:pt x="28" y="196"/>
                      <a:pt x="14" y="200"/>
                      <a:pt x="14" y="200"/>
                    </a:cubicBezTo>
                    <a:cubicBezTo>
                      <a:pt x="5" y="214"/>
                      <a:pt x="11" y="210"/>
                      <a:pt x="0" y="214"/>
                    </a:cubicBezTo>
                    <a:cubicBezTo>
                      <a:pt x="2" y="202"/>
                      <a:pt x="5" y="198"/>
                      <a:pt x="8" y="188"/>
                    </a:cubicBezTo>
                    <a:cubicBezTo>
                      <a:pt x="6" y="178"/>
                      <a:pt x="3" y="173"/>
                      <a:pt x="0" y="164"/>
                    </a:cubicBezTo>
                    <a:cubicBezTo>
                      <a:pt x="3" y="156"/>
                      <a:pt x="7" y="157"/>
                      <a:pt x="14" y="152"/>
                    </a:cubicBezTo>
                    <a:cubicBezTo>
                      <a:pt x="18" y="141"/>
                      <a:pt x="23" y="140"/>
                      <a:pt x="32" y="134"/>
                    </a:cubicBezTo>
                    <a:cubicBezTo>
                      <a:pt x="37" y="127"/>
                      <a:pt x="37" y="123"/>
                      <a:pt x="44" y="118"/>
                    </a:cubicBezTo>
                    <a:cubicBezTo>
                      <a:pt x="64" y="121"/>
                      <a:pt x="55" y="122"/>
                      <a:pt x="72" y="116"/>
                    </a:cubicBezTo>
                    <a:cubicBezTo>
                      <a:pt x="76" y="115"/>
                      <a:pt x="84" y="112"/>
                      <a:pt x="84" y="112"/>
                    </a:cubicBezTo>
                    <a:cubicBezTo>
                      <a:pt x="105" y="119"/>
                      <a:pt x="97" y="84"/>
                      <a:pt x="114" y="78"/>
                    </a:cubicBezTo>
                    <a:cubicBezTo>
                      <a:pt x="117" y="87"/>
                      <a:pt x="110" y="89"/>
                      <a:pt x="120" y="92"/>
                    </a:cubicBezTo>
                    <a:cubicBezTo>
                      <a:pt x="125" y="85"/>
                      <a:pt x="125" y="81"/>
                      <a:pt x="132" y="76"/>
                    </a:cubicBezTo>
                    <a:cubicBezTo>
                      <a:pt x="138" y="68"/>
                      <a:pt x="146" y="65"/>
                      <a:pt x="150" y="54"/>
                    </a:cubicBezTo>
                    <a:cubicBezTo>
                      <a:pt x="151" y="50"/>
                      <a:pt x="154" y="42"/>
                      <a:pt x="154" y="42"/>
                    </a:cubicBezTo>
                    <a:cubicBezTo>
                      <a:pt x="152" y="41"/>
                      <a:pt x="148" y="40"/>
                      <a:pt x="148" y="38"/>
                    </a:cubicBezTo>
                    <a:cubicBezTo>
                      <a:pt x="148" y="36"/>
                      <a:pt x="161" y="33"/>
                      <a:pt x="152" y="32"/>
                    </a:cubicBezTo>
                    <a:lnTo>
                      <a:pt x="158" y="24"/>
                    </a:lnTo>
                    <a:close/>
                  </a:path>
                </a:pathLst>
              </a:custGeom>
              <a:solidFill>
                <a:schemeClr val="folHlink"/>
              </a:solidFill>
              <a:ln w="9525">
                <a:noFill/>
                <a:round/>
                <a:headEnd/>
                <a:tailEnd/>
              </a:ln>
            </p:spPr>
            <p:txBody>
              <a:bodyPr/>
              <a:lstStyle/>
              <a:p>
                <a:endParaRPr lang="zh-CN" altLang="en-US"/>
              </a:p>
            </p:txBody>
          </p:sp>
          <p:sp>
            <p:nvSpPr>
              <p:cNvPr id="75" name="任意多边形 82990"/>
              <p:cNvSpPr>
                <a:spLocks noChangeArrowheads="1"/>
              </p:cNvSpPr>
              <p:nvPr userDrawn="1"/>
            </p:nvSpPr>
            <p:spPr bwMode="auto">
              <a:xfrm>
                <a:off x="2677" y="233"/>
                <a:ext cx="14" cy="10"/>
              </a:xfrm>
              <a:custGeom>
                <a:avLst/>
                <a:gdLst>
                  <a:gd name="T0" fmla="*/ 0 w 13"/>
                  <a:gd name="T1" fmla="*/ 4 h 13"/>
                  <a:gd name="T2" fmla="*/ 4 w 13"/>
                  <a:gd name="T3" fmla="*/ 6 h 13"/>
                  <a:gd name="T4" fmla="*/ 0 w 13"/>
                  <a:gd name="T5" fmla="*/ 4 h 13"/>
                  <a:gd name="T6" fmla="*/ 0 60000 65536"/>
                  <a:gd name="T7" fmla="*/ 0 60000 65536"/>
                  <a:gd name="T8" fmla="*/ 0 60000 65536"/>
                </a:gdLst>
                <a:ahLst/>
                <a:cxnLst>
                  <a:cxn ang="T6">
                    <a:pos x="T0" y="T1"/>
                  </a:cxn>
                  <a:cxn ang="T7">
                    <a:pos x="T2" y="T3"/>
                  </a:cxn>
                  <a:cxn ang="T8">
                    <a:pos x="T4" y="T5"/>
                  </a:cxn>
                </a:cxnLst>
                <a:rect l="0" t="0" r="r" b="b"/>
                <a:pathLst>
                  <a:path w="13" h="13">
                    <a:moveTo>
                      <a:pt x="0" y="9"/>
                    </a:moveTo>
                    <a:cubicBezTo>
                      <a:pt x="6" y="0"/>
                      <a:pt x="13" y="7"/>
                      <a:pt x="4" y="13"/>
                    </a:cubicBezTo>
                    <a:cubicBezTo>
                      <a:pt x="0" y="6"/>
                      <a:pt x="0" y="5"/>
                      <a:pt x="0" y="9"/>
                    </a:cubicBezTo>
                    <a:close/>
                  </a:path>
                </a:pathLst>
              </a:custGeom>
              <a:solidFill>
                <a:schemeClr val="folHlink"/>
              </a:solidFill>
              <a:ln w="9525">
                <a:noFill/>
                <a:round/>
                <a:headEnd/>
                <a:tailEnd/>
              </a:ln>
            </p:spPr>
            <p:txBody>
              <a:bodyPr/>
              <a:lstStyle/>
              <a:p>
                <a:endParaRPr lang="zh-CN" altLang="en-US"/>
              </a:p>
            </p:txBody>
          </p:sp>
          <p:sp>
            <p:nvSpPr>
              <p:cNvPr id="76" name="任意多边形 82991"/>
              <p:cNvSpPr>
                <a:spLocks noChangeArrowheads="1"/>
              </p:cNvSpPr>
              <p:nvPr userDrawn="1"/>
            </p:nvSpPr>
            <p:spPr bwMode="auto">
              <a:xfrm>
                <a:off x="1627" y="353"/>
                <a:ext cx="813" cy="462"/>
              </a:xfrm>
              <a:custGeom>
                <a:avLst/>
                <a:gdLst>
                  <a:gd name="T0" fmla="*/ 815 w 812"/>
                  <a:gd name="T1" fmla="*/ 14 h 564"/>
                  <a:gd name="T2" fmla="*/ 781 w 812"/>
                  <a:gd name="T3" fmla="*/ 43 h 564"/>
                  <a:gd name="T4" fmla="*/ 751 w 812"/>
                  <a:gd name="T5" fmla="*/ 67 h 564"/>
                  <a:gd name="T6" fmla="*/ 725 w 812"/>
                  <a:gd name="T7" fmla="*/ 78 h 564"/>
                  <a:gd name="T8" fmla="*/ 637 w 812"/>
                  <a:gd name="T9" fmla="*/ 98 h 564"/>
                  <a:gd name="T10" fmla="*/ 635 w 812"/>
                  <a:gd name="T11" fmla="*/ 116 h 564"/>
                  <a:gd name="T12" fmla="*/ 607 w 812"/>
                  <a:gd name="T13" fmla="*/ 126 h 564"/>
                  <a:gd name="T14" fmla="*/ 623 w 812"/>
                  <a:gd name="T15" fmla="*/ 98 h 564"/>
                  <a:gd name="T16" fmla="*/ 579 w 812"/>
                  <a:gd name="T17" fmla="*/ 103 h 564"/>
                  <a:gd name="T18" fmla="*/ 559 w 812"/>
                  <a:gd name="T19" fmla="*/ 120 h 564"/>
                  <a:gd name="T20" fmla="*/ 599 w 812"/>
                  <a:gd name="T21" fmla="*/ 154 h 564"/>
                  <a:gd name="T22" fmla="*/ 597 w 812"/>
                  <a:gd name="T23" fmla="*/ 202 h 564"/>
                  <a:gd name="T24" fmla="*/ 545 w 812"/>
                  <a:gd name="T25" fmla="*/ 224 h 564"/>
                  <a:gd name="T26" fmla="*/ 525 w 812"/>
                  <a:gd name="T27" fmla="*/ 212 h 564"/>
                  <a:gd name="T28" fmla="*/ 485 w 812"/>
                  <a:gd name="T29" fmla="*/ 191 h 564"/>
                  <a:gd name="T30" fmla="*/ 465 w 812"/>
                  <a:gd name="T31" fmla="*/ 191 h 564"/>
                  <a:gd name="T32" fmla="*/ 453 w 812"/>
                  <a:gd name="T33" fmla="*/ 217 h 564"/>
                  <a:gd name="T34" fmla="*/ 503 w 812"/>
                  <a:gd name="T35" fmla="*/ 255 h 564"/>
                  <a:gd name="T36" fmla="*/ 513 w 812"/>
                  <a:gd name="T37" fmla="*/ 288 h 564"/>
                  <a:gd name="T38" fmla="*/ 529 w 812"/>
                  <a:gd name="T39" fmla="*/ 308 h 564"/>
                  <a:gd name="T40" fmla="*/ 495 w 812"/>
                  <a:gd name="T41" fmla="*/ 299 h 564"/>
                  <a:gd name="T42" fmla="*/ 473 w 812"/>
                  <a:gd name="T43" fmla="*/ 284 h 564"/>
                  <a:gd name="T44" fmla="*/ 425 w 812"/>
                  <a:gd name="T45" fmla="*/ 233 h 564"/>
                  <a:gd name="T46" fmla="*/ 429 w 812"/>
                  <a:gd name="T47" fmla="*/ 170 h 564"/>
                  <a:gd name="T48" fmla="*/ 425 w 812"/>
                  <a:gd name="T49" fmla="*/ 147 h 564"/>
                  <a:gd name="T50" fmla="*/ 415 w 812"/>
                  <a:gd name="T51" fmla="*/ 152 h 564"/>
                  <a:gd name="T52" fmla="*/ 386 w 812"/>
                  <a:gd name="T53" fmla="*/ 147 h 564"/>
                  <a:gd name="T54" fmla="*/ 360 w 812"/>
                  <a:gd name="T55" fmla="*/ 93 h 564"/>
                  <a:gd name="T56" fmla="*/ 330 w 812"/>
                  <a:gd name="T57" fmla="*/ 91 h 564"/>
                  <a:gd name="T58" fmla="*/ 288 w 812"/>
                  <a:gd name="T59" fmla="*/ 95 h 564"/>
                  <a:gd name="T60" fmla="*/ 242 w 812"/>
                  <a:gd name="T61" fmla="*/ 128 h 564"/>
                  <a:gd name="T62" fmla="*/ 196 w 812"/>
                  <a:gd name="T63" fmla="*/ 147 h 564"/>
                  <a:gd name="T64" fmla="*/ 184 w 812"/>
                  <a:gd name="T65" fmla="*/ 150 h 564"/>
                  <a:gd name="T66" fmla="*/ 160 w 812"/>
                  <a:gd name="T67" fmla="*/ 180 h 564"/>
                  <a:gd name="T68" fmla="*/ 152 w 812"/>
                  <a:gd name="T69" fmla="*/ 195 h 564"/>
                  <a:gd name="T70" fmla="*/ 128 w 812"/>
                  <a:gd name="T71" fmla="*/ 222 h 564"/>
                  <a:gd name="T72" fmla="*/ 94 w 812"/>
                  <a:gd name="T73" fmla="*/ 215 h 564"/>
                  <a:gd name="T74" fmla="*/ 66 w 812"/>
                  <a:gd name="T75" fmla="*/ 142 h 564"/>
                  <a:gd name="T76" fmla="*/ 72 w 812"/>
                  <a:gd name="T77" fmla="*/ 86 h 564"/>
                  <a:gd name="T78" fmla="*/ 44 w 812"/>
                  <a:gd name="T79" fmla="*/ 98 h 564"/>
                  <a:gd name="T80" fmla="*/ 20 w 812"/>
                  <a:gd name="T81" fmla="*/ 83 h 564"/>
                  <a:gd name="T82" fmla="*/ 24 w 812"/>
                  <a:gd name="T83" fmla="*/ 76 h 564"/>
                  <a:gd name="T84" fmla="*/ 0 w 812"/>
                  <a:gd name="T85" fmla="*/ 50 h 564"/>
                  <a:gd name="T86" fmla="*/ 801 w 812"/>
                  <a:gd name="T87" fmla="*/ 3 h 56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812" h="564">
                    <a:moveTo>
                      <a:pt x="798" y="6"/>
                    </a:moveTo>
                    <a:cubicBezTo>
                      <a:pt x="801" y="15"/>
                      <a:pt x="809" y="16"/>
                      <a:pt x="812" y="26"/>
                    </a:cubicBezTo>
                    <a:cubicBezTo>
                      <a:pt x="809" y="36"/>
                      <a:pt x="801" y="41"/>
                      <a:pt x="796" y="50"/>
                    </a:cubicBezTo>
                    <a:cubicBezTo>
                      <a:pt x="791" y="61"/>
                      <a:pt x="788" y="71"/>
                      <a:pt x="778" y="78"/>
                    </a:cubicBezTo>
                    <a:cubicBezTo>
                      <a:pt x="773" y="85"/>
                      <a:pt x="771" y="88"/>
                      <a:pt x="774" y="96"/>
                    </a:cubicBezTo>
                    <a:cubicBezTo>
                      <a:pt x="767" y="107"/>
                      <a:pt x="758" y="114"/>
                      <a:pt x="748" y="122"/>
                    </a:cubicBezTo>
                    <a:cubicBezTo>
                      <a:pt x="744" y="125"/>
                      <a:pt x="736" y="130"/>
                      <a:pt x="736" y="130"/>
                    </a:cubicBezTo>
                    <a:cubicBezTo>
                      <a:pt x="740" y="141"/>
                      <a:pt x="731" y="140"/>
                      <a:pt x="722" y="142"/>
                    </a:cubicBezTo>
                    <a:cubicBezTo>
                      <a:pt x="716" y="148"/>
                      <a:pt x="712" y="151"/>
                      <a:pt x="704" y="154"/>
                    </a:cubicBezTo>
                    <a:cubicBezTo>
                      <a:pt x="686" y="150"/>
                      <a:pt x="650" y="169"/>
                      <a:pt x="634" y="180"/>
                    </a:cubicBezTo>
                    <a:cubicBezTo>
                      <a:pt x="636" y="189"/>
                      <a:pt x="631" y="193"/>
                      <a:pt x="640" y="196"/>
                    </a:cubicBezTo>
                    <a:cubicBezTo>
                      <a:pt x="643" y="205"/>
                      <a:pt x="640" y="207"/>
                      <a:pt x="632" y="210"/>
                    </a:cubicBezTo>
                    <a:cubicBezTo>
                      <a:pt x="626" y="219"/>
                      <a:pt x="623" y="226"/>
                      <a:pt x="614" y="232"/>
                    </a:cubicBezTo>
                    <a:cubicBezTo>
                      <a:pt x="611" y="231"/>
                      <a:pt x="606" y="233"/>
                      <a:pt x="604" y="230"/>
                    </a:cubicBezTo>
                    <a:cubicBezTo>
                      <a:pt x="599" y="220"/>
                      <a:pt x="610" y="199"/>
                      <a:pt x="620" y="196"/>
                    </a:cubicBezTo>
                    <a:cubicBezTo>
                      <a:pt x="623" y="187"/>
                      <a:pt x="617" y="187"/>
                      <a:pt x="620" y="178"/>
                    </a:cubicBezTo>
                    <a:cubicBezTo>
                      <a:pt x="617" y="164"/>
                      <a:pt x="609" y="168"/>
                      <a:pt x="598" y="172"/>
                    </a:cubicBezTo>
                    <a:cubicBezTo>
                      <a:pt x="592" y="180"/>
                      <a:pt x="585" y="185"/>
                      <a:pt x="576" y="188"/>
                    </a:cubicBezTo>
                    <a:cubicBezTo>
                      <a:pt x="572" y="194"/>
                      <a:pt x="568" y="200"/>
                      <a:pt x="564" y="206"/>
                    </a:cubicBezTo>
                    <a:cubicBezTo>
                      <a:pt x="561" y="210"/>
                      <a:pt x="556" y="218"/>
                      <a:pt x="556" y="218"/>
                    </a:cubicBezTo>
                    <a:cubicBezTo>
                      <a:pt x="558" y="234"/>
                      <a:pt x="559" y="243"/>
                      <a:pt x="572" y="252"/>
                    </a:cubicBezTo>
                    <a:cubicBezTo>
                      <a:pt x="579" y="262"/>
                      <a:pt x="586" y="273"/>
                      <a:pt x="596" y="280"/>
                    </a:cubicBezTo>
                    <a:cubicBezTo>
                      <a:pt x="598" y="286"/>
                      <a:pt x="602" y="298"/>
                      <a:pt x="602" y="298"/>
                    </a:cubicBezTo>
                    <a:cubicBezTo>
                      <a:pt x="601" y="308"/>
                      <a:pt x="599" y="361"/>
                      <a:pt x="594" y="368"/>
                    </a:cubicBezTo>
                    <a:cubicBezTo>
                      <a:pt x="590" y="374"/>
                      <a:pt x="576" y="378"/>
                      <a:pt x="570" y="382"/>
                    </a:cubicBezTo>
                    <a:cubicBezTo>
                      <a:pt x="563" y="393"/>
                      <a:pt x="550" y="396"/>
                      <a:pt x="542" y="406"/>
                    </a:cubicBezTo>
                    <a:cubicBezTo>
                      <a:pt x="536" y="413"/>
                      <a:pt x="539" y="417"/>
                      <a:pt x="530" y="420"/>
                    </a:cubicBezTo>
                    <a:cubicBezTo>
                      <a:pt x="526" y="408"/>
                      <a:pt x="538" y="391"/>
                      <a:pt x="522" y="386"/>
                    </a:cubicBezTo>
                    <a:cubicBezTo>
                      <a:pt x="516" y="377"/>
                      <a:pt x="510" y="364"/>
                      <a:pt x="502" y="356"/>
                    </a:cubicBezTo>
                    <a:cubicBezTo>
                      <a:pt x="497" y="341"/>
                      <a:pt x="505" y="360"/>
                      <a:pt x="482" y="348"/>
                    </a:cubicBezTo>
                    <a:cubicBezTo>
                      <a:pt x="478" y="346"/>
                      <a:pt x="478" y="339"/>
                      <a:pt x="474" y="336"/>
                    </a:cubicBezTo>
                    <a:cubicBezTo>
                      <a:pt x="470" y="323"/>
                      <a:pt x="466" y="342"/>
                      <a:pt x="462" y="348"/>
                    </a:cubicBezTo>
                    <a:cubicBezTo>
                      <a:pt x="460" y="358"/>
                      <a:pt x="456" y="363"/>
                      <a:pt x="454" y="374"/>
                    </a:cubicBezTo>
                    <a:cubicBezTo>
                      <a:pt x="457" y="383"/>
                      <a:pt x="455" y="387"/>
                      <a:pt x="450" y="394"/>
                    </a:cubicBezTo>
                    <a:cubicBezTo>
                      <a:pt x="454" y="399"/>
                      <a:pt x="464" y="411"/>
                      <a:pt x="466" y="418"/>
                    </a:cubicBezTo>
                    <a:cubicBezTo>
                      <a:pt x="474" y="443"/>
                      <a:pt x="472" y="458"/>
                      <a:pt x="500" y="464"/>
                    </a:cubicBezTo>
                    <a:cubicBezTo>
                      <a:pt x="507" y="469"/>
                      <a:pt x="510" y="474"/>
                      <a:pt x="516" y="480"/>
                    </a:cubicBezTo>
                    <a:cubicBezTo>
                      <a:pt x="511" y="494"/>
                      <a:pt x="513" y="509"/>
                      <a:pt x="510" y="524"/>
                    </a:cubicBezTo>
                    <a:cubicBezTo>
                      <a:pt x="512" y="537"/>
                      <a:pt x="511" y="541"/>
                      <a:pt x="522" y="548"/>
                    </a:cubicBezTo>
                    <a:cubicBezTo>
                      <a:pt x="523" y="552"/>
                      <a:pt x="525" y="556"/>
                      <a:pt x="526" y="560"/>
                    </a:cubicBezTo>
                    <a:cubicBezTo>
                      <a:pt x="527" y="564"/>
                      <a:pt x="514" y="556"/>
                      <a:pt x="514" y="556"/>
                    </a:cubicBezTo>
                    <a:cubicBezTo>
                      <a:pt x="502" y="564"/>
                      <a:pt x="501" y="551"/>
                      <a:pt x="492" y="544"/>
                    </a:cubicBezTo>
                    <a:cubicBezTo>
                      <a:pt x="488" y="541"/>
                      <a:pt x="480" y="536"/>
                      <a:pt x="480" y="536"/>
                    </a:cubicBezTo>
                    <a:cubicBezTo>
                      <a:pt x="471" y="522"/>
                      <a:pt x="474" y="529"/>
                      <a:pt x="470" y="518"/>
                    </a:cubicBezTo>
                    <a:cubicBezTo>
                      <a:pt x="467" y="491"/>
                      <a:pt x="461" y="446"/>
                      <a:pt x="436" y="430"/>
                    </a:cubicBezTo>
                    <a:cubicBezTo>
                      <a:pt x="428" y="433"/>
                      <a:pt x="425" y="433"/>
                      <a:pt x="422" y="424"/>
                    </a:cubicBezTo>
                    <a:cubicBezTo>
                      <a:pt x="427" y="404"/>
                      <a:pt x="432" y="383"/>
                      <a:pt x="438" y="364"/>
                    </a:cubicBezTo>
                    <a:cubicBezTo>
                      <a:pt x="436" y="343"/>
                      <a:pt x="431" y="330"/>
                      <a:pt x="426" y="310"/>
                    </a:cubicBezTo>
                    <a:cubicBezTo>
                      <a:pt x="429" y="302"/>
                      <a:pt x="425" y="300"/>
                      <a:pt x="422" y="292"/>
                    </a:cubicBezTo>
                    <a:cubicBezTo>
                      <a:pt x="424" y="282"/>
                      <a:pt x="428" y="277"/>
                      <a:pt x="422" y="268"/>
                    </a:cubicBezTo>
                    <a:cubicBezTo>
                      <a:pt x="420" y="269"/>
                      <a:pt x="418" y="269"/>
                      <a:pt x="416" y="270"/>
                    </a:cubicBezTo>
                    <a:cubicBezTo>
                      <a:pt x="414" y="272"/>
                      <a:pt x="414" y="275"/>
                      <a:pt x="412" y="276"/>
                    </a:cubicBezTo>
                    <a:cubicBezTo>
                      <a:pt x="408" y="278"/>
                      <a:pt x="400" y="280"/>
                      <a:pt x="400" y="280"/>
                    </a:cubicBezTo>
                    <a:cubicBezTo>
                      <a:pt x="394" y="274"/>
                      <a:pt x="389" y="274"/>
                      <a:pt x="386" y="266"/>
                    </a:cubicBezTo>
                    <a:cubicBezTo>
                      <a:pt x="391" y="251"/>
                      <a:pt x="379" y="206"/>
                      <a:pt x="364" y="196"/>
                    </a:cubicBezTo>
                    <a:cubicBezTo>
                      <a:pt x="357" y="186"/>
                      <a:pt x="358" y="182"/>
                      <a:pt x="360" y="170"/>
                    </a:cubicBezTo>
                    <a:cubicBezTo>
                      <a:pt x="358" y="160"/>
                      <a:pt x="356" y="147"/>
                      <a:pt x="346" y="144"/>
                    </a:cubicBezTo>
                    <a:cubicBezTo>
                      <a:pt x="343" y="154"/>
                      <a:pt x="338" y="160"/>
                      <a:pt x="330" y="166"/>
                    </a:cubicBezTo>
                    <a:cubicBezTo>
                      <a:pt x="323" y="164"/>
                      <a:pt x="308" y="160"/>
                      <a:pt x="308" y="160"/>
                    </a:cubicBezTo>
                    <a:cubicBezTo>
                      <a:pt x="296" y="162"/>
                      <a:pt x="297" y="166"/>
                      <a:pt x="288" y="172"/>
                    </a:cubicBezTo>
                    <a:cubicBezTo>
                      <a:pt x="284" y="185"/>
                      <a:pt x="282" y="191"/>
                      <a:pt x="268" y="196"/>
                    </a:cubicBezTo>
                    <a:cubicBezTo>
                      <a:pt x="264" y="200"/>
                      <a:pt x="243" y="231"/>
                      <a:pt x="242" y="232"/>
                    </a:cubicBezTo>
                    <a:cubicBezTo>
                      <a:pt x="231" y="239"/>
                      <a:pt x="215" y="247"/>
                      <a:pt x="206" y="256"/>
                    </a:cubicBezTo>
                    <a:cubicBezTo>
                      <a:pt x="202" y="260"/>
                      <a:pt x="200" y="265"/>
                      <a:pt x="196" y="268"/>
                    </a:cubicBezTo>
                    <a:cubicBezTo>
                      <a:pt x="194" y="269"/>
                      <a:pt x="192" y="269"/>
                      <a:pt x="190" y="270"/>
                    </a:cubicBezTo>
                    <a:cubicBezTo>
                      <a:pt x="188" y="271"/>
                      <a:pt x="186" y="272"/>
                      <a:pt x="184" y="274"/>
                    </a:cubicBezTo>
                    <a:cubicBezTo>
                      <a:pt x="180" y="278"/>
                      <a:pt x="172" y="286"/>
                      <a:pt x="172" y="286"/>
                    </a:cubicBezTo>
                    <a:cubicBezTo>
                      <a:pt x="167" y="300"/>
                      <a:pt x="165" y="314"/>
                      <a:pt x="160" y="328"/>
                    </a:cubicBezTo>
                    <a:cubicBezTo>
                      <a:pt x="158" y="335"/>
                      <a:pt x="156" y="341"/>
                      <a:pt x="154" y="348"/>
                    </a:cubicBezTo>
                    <a:cubicBezTo>
                      <a:pt x="153" y="350"/>
                      <a:pt x="152" y="354"/>
                      <a:pt x="152" y="354"/>
                    </a:cubicBezTo>
                    <a:cubicBezTo>
                      <a:pt x="152" y="359"/>
                      <a:pt x="156" y="384"/>
                      <a:pt x="146" y="392"/>
                    </a:cubicBezTo>
                    <a:cubicBezTo>
                      <a:pt x="141" y="397"/>
                      <a:pt x="128" y="404"/>
                      <a:pt x="128" y="404"/>
                    </a:cubicBezTo>
                    <a:cubicBezTo>
                      <a:pt x="125" y="412"/>
                      <a:pt x="122" y="421"/>
                      <a:pt x="114" y="424"/>
                    </a:cubicBezTo>
                    <a:cubicBezTo>
                      <a:pt x="100" y="419"/>
                      <a:pt x="97" y="405"/>
                      <a:pt x="94" y="392"/>
                    </a:cubicBezTo>
                    <a:cubicBezTo>
                      <a:pt x="86" y="362"/>
                      <a:pt x="82" y="332"/>
                      <a:pt x="72" y="302"/>
                    </a:cubicBezTo>
                    <a:cubicBezTo>
                      <a:pt x="71" y="281"/>
                      <a:pt x="70" y="275"/>
                      <a:pt x="66" y="258"/>
                    </a:cubicBezTo>
                    <a:cubicBezTo>
                      <a:pt x="66" y="251"/>
                      <a:pt x="68" y="219"/>
                      <a:pt x="64" y="208"/>
                    </a:cubicBezTo>
                    <a:cubicBezTo>
                      <a:pt x="70" y="191"/>
                      <a:pt x="66" y="173"/>
                      <a:pt x="72" y="156"/>
                    </a:cubicBezTo>
                    <a:cubicBezTo>
                      <a:pt x="66" y="139"/>
                      <a:pt x="60" y="168"/>
                      <a:pt x="56" y="172"/>
                    </a:cubicBezTo>
                    <a:cubicBezTo>
                      <a:pt x="53" y="175"/>
                      <a:pt x="44" y="180"/>
                      <a:pt x="44" y="180"/>
                    </a:cubicBezTo>
                    <a:cubicBezTo>
                      <a:pt x="35" y="177"/>
                      <a:pt x="28" y="173"/>
                      <a:pt x="24" y="162"/>
                    </a:cubicBezTo>
                    <a:cubicBezTo>
                      <a:pt x="23" y="158"/>
                      <a:pt x="20" y="150"/>
                      <a:pt x="20" y="150"/>
                    </a:cubicBezTo>
                    <a:cubicBezTo>
                      <a:pt x="30" y="148"/>
                      <a:pt x="30" y="143"/>
                      <a:pt x="38" y="138"/>
                    </a:cubicBezTo>
                    <a:cubicBezTo>
                      <a:pt x="35" y="128"/>
                      <a:pt x="31" y="133"/>
                      <a:pt x="24" y="138"/>
                    </a:cubicBezTo>
                    <a:cubicBezTo>
                      <a:pt x="15" y="135"/>
                      <a:pt x="15" y="132"/>
                      <a:pt x="18" y="124"/>
                    </a:cubicBezTo>
                    <a:cubicBezTo>
                      <a:pt x="11" y="114"/>
                      <a:pt x="9" y="101"/>
                      <a:pt x="0" y="92"/>
                    </a:cubicBezTo>
                    <a:lnTo>
                      <a:pt x="76" y="0"/>
                    </a:lnTo>
                    <a:lnTo>
                      <a:pt x="798" y="6"/>
                    </a:lnTo>
                    <a:close/>
                  </a:path>
                </a:pathLst>
              </a:custGeom>
              <a:solidFill>
                <a:schemeClr val="folHlink"/>
              </a:solidFill>
              <a:ln w="9525">
                <a:noFill/>
                <a:round/>
                <a:headEnd/>
                <a:tailEnd/>
              </a:ln>
            </p:spPr>
            <p:txBody>
              <a:bodyPr/>
              <a:lstStyle/>
              <a:p>
                <a:endParaRPr lang="zh-CN" altLang="en-US"/>
              </a:p>
            </p:txBody>
          </p:sp>
          <p:sp>
            <p:nvSpPr>
              <p:cNvPr id="77" name="任意多边形 82992"/>
              <p:cNvSpPr>
                <a:spLocks noChangeArrowheads="1"/>
              </p:cNvSpPr>
              <p:nvPr userDrawn="1"/>
            </p:nvSpPr>
            <p:spPr bwMode="auto">
              <a:xfrm>
                <a:off x="1770" y="671"/>
                <a:ext cx="45" cy="71"/>
              </a:xfrm>
              <a:custGeom>
                <a:avLst/>
                <a:gdLst>
                  <a:gd name="T0" fmla="*/ 7 w 43"/>
                  <a:gd name="T1" fmla="*/ 7 h 85"/>
                  <a:gd name="T2" fmla="*/ 20 w 43"/>
                  <a:gd name="T3" fmla="*/ 3 h 85"/>
                  <a:gd name="T4" fmla="*/ 43 w 43"/>
                  <a:gd name="T5" fmla="*/ 19 h 85"/>
                  <a:gd name="T6" fmla="*/ 22 w 43"/>
                  <a:gd name="T7" fmla="*/ 49 h 85"/>
                  <a:gd name="T8" fmla="*/ 1 w 43"/>
                  <a:gd name="T9" fmla="*/ 40 h 85"/>
                  <a:gd name="T10" fmla="*/ 7 w 43"/>
                  <a:gd name="T11" fmla="*/ 7 h 8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3" h="85">
                    <a:moveTo>
                      <a:pt x="7" y="11"/>
                    </a:moveTo>
                    <a:cubicBezTo>
                      <a:pt x="4" y="2"/>
                      <a:pt x="9" y="0"/>
                      <a:pt x="17" y="3"/>
                    </a:cubicBezTo>
                    <a:cubicBezTo>
                      <a:pt x="24" y="13"/>
                      <a:pt x="28" y="24"/>
                      <a:pt x="37" y="33"/>
                    </a:cubicBezTo>
                    <a:cubicBezTo>
                      <a:pt x="43" y="52"/>
                      <a:pt x="40" y="78"/>
                      <a:pt x="19" y="85"/>
                    </a:cubicBezTo>
                    <a:cubicBezTo>
                      <a:pt x="6" y="81"/>
                      <a:pt x="5" y="81"/>
                      <a:pt x="1" y="69"/>
                    </a:cubicBezTo>
                    <a:cubicBezTo>
                      <a:pt x="2" y="66"/>
                      <a:pt x="0" y="4"/>
                      <a:pt x="7" y="11"/>
                    </a:cubicBezTo>
                    <a:close/>
                  </a:path>
                </a:pathLst>
              </a:custGeom>
              <a:solidFill>
                <a:schemeClr val="folHlink"/>
              </a:solidFill>
              <a:ln w="9525">
                <a:noFill/>
                <a:round/>
                <a:headEnd/>
                <a:tailEnd/>
              </a:ln>
            </p:spPr>
            <p:txBody>
              <a:bodyPr/>
              <a:lstStyle/>
              <a:p>
                <a:endParaRPr lang="zh-CN" altLang="en-US"/>
              </a:p>
            </p:txBody>
          </p:sp>
          <p:sp>
            <p:nvSpPr>
              <p:cNvPr id="78" name="任意多边形 82993"/>
              <p:cNvSpPr>
                <a:spLocks noChangeArrowheads="1"/>
              </p:cNvSpPr>
              <p:nvPr userDrawn="1"/>
            </p:nvSpPr>
            <p:spPr bwMode="auto">
              <a:xfrm>
                <a:off x="2394" y="431"/>
                <a:ext cx="42" cy="59"/>
              </a:xfrm>
              <a:custGeom>
                <a:avLst/>
                <a:gdLst>
                  <a:gd name="T0" fmla="*/ 11 w 44"/>
                  <a:gd name="T1" fmla="*/ 14 h 74"/>
                  <a:gd name="T2" fmla="*/ 26 w 44"/>
                  <a:gd name="T3" fmla="*/ 2 h 74"/>
                  <a:gd name="T4" fmla="*/ 37 w 44"/>
                  <a:gd name="T5" fmla="*/ 2 h 74"/>
                  <a:gd name="T6" fmla="*/ 33 w 44"/>
                  <a:gd name="T7" fmla="*/ 14 h 74"/>
                  <a:gd name="T8" fmla="*/ 11 w 44"/>
                  <a:gd name="T9" fmla="*/ 37 h 74"/>
                  <a:gd name="T10" fmla="*/ 7 w 44"/>
                  <a:gd name="T11" fmla="*/ 30 h 74"/>
                  <a:gd name="T12" fmla="*/ 3 w 44"/>
                  <a:gd name="T13" fmla="*/ 18 h 74"/>
                  <a:gd name="T14" fmla="*/ 11 w 44"/>
                  <a:gd name="T15" fmla="*/ 14 h 7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44" h="74">
                    <a:moveTo>
                      <a:pt x="13" y="28"/>
                    </a:moveTo>
                    <a:cubicBezTo>
                      <a:pt x="15" y="13"/>
                      <a:pt x="14" y="7"/>
                      <a:pt x="29" y="2"/>
                    </a:cubicBezTo>
                    <a:cubicBezTo>
                      <a:pt x="34" y="3"/>
                      <a:pt x="40" y="0"/>
                      <a:pt x="43" y="4"/>
                    </a:cubicBezTo>
                    <a:cubicBezTo>
                      <a:pt x="44" y="6"/>
                      <a:pt x="41" y="21"/>
                      <a:pt x="39" y="26"/>
                    </a:cubicBezTo>
                    <a:cubicBezTo>
                      <a:pt x="31" y="43"/>
                      <a:pt x="30" y="63"/>
                      <a:pt x="13" y="74"/>
                    </a:cubicBezTo>
                    <a:cubicBezTo>
                      <a:pt x="4" y="71"/>
                      <a:pt x="4" y="68"/>
                      <a:pt x="7" y="60"/>
                    </a:cubicBezTo>
                    <a:cubicBezTo>
                      <a:pt x="5" y="50"/>
                      <a:pt x="0" y="46"/>
                      <a:pt x="3" y="36"/>
                    </a:cubicBezTo>
                    <a:cubicBezTo>
                      <a:pt x="4" y="32"/>
                      <a:pt x="8" y="23"/>
                      <a:pt x="13" y="28"/>
                    </a:cubicBezTo>
                    <a:close/>
                  </a:path>
                </a:pathLst>
              </a:custGeom>
              <a:solidFill>
                <a:schemeClr val="folHlink"/>
              </a:solidFill>
              <a:ln w="9525">
                <a:noFill/>
                <a:round/>
                <a:headEnd/>
                <a:tailEnd/>
              </a:ln>
            </p:spPr>
            <p:txBody>
              <a:bodyPr/>
              <a:lstStyle/>
              <a:p>
                <a:endParaRPr lang="zh-CN" altLang="en-US"/>
              </a:p>
            </p:txBody>
          </p:sp>
          <p:sp>
            <p:nvSpPr>
              <p:cNvPr id="79" name="任意多边形 82994"/>
              <p:cNvSpPr>
                <a:spLocks noChangeArrowheads="1"/>
              </p:cNvSpPr>
              <p:nvPr userDrawn="1"/>
            </p:nvSpPr>
            <p:spPr bwMode="auto">
              <a:xfrm>
                <a:off x="2513" y="402"/>
                <a:ext cx="21" cy="24"/>
              </a:xfrm>
              <a:custGeom>
                <a:avLst/>
                <a:gdLst>
                  <a:gd name="T0" fmla="*/ 7 w 20"/>
                  <a:gd name="T1" fmla="*/ 8 h 30"/>
                  <a:gd name="T2" fmla="*/ 5 w 20"/>
                  <a:gd name="T3" fmla="*/ 15 h 30"/>
                  <a:gd name="T4" fmla="*/ 7 w 20"/>
                  <a:gd name="T5" fmla="*/ 8 h 30"/>
                  <a:gd name="T6" fmla="*/ 0 60000 65536"/>
                  <a:gd name="T7" fmla="*/ 0 60000 65536"/>
                  <a:gd name="T8" fmla="*/ 0 60000 65536"/>
                </a:gdLst>
                <a:ahLst/>
                <a:cxnLst>
                  <a:cxn ang="T6">
                    <a:pos x="T0" y="T1"/>
                  </a:cxn>
                  <a:cxn ang="T7">
                    <a:pos x="T2" y="T3"/>
                  </a:cxn>
                  <a:cxn ang="T8">
                    <a:pos x="T4" y="T5"/>
                  </a:cxn>
                </a:cxnLst>
                <a:rect l="0" t="0" r="r" b="b"/>
                <a:pathLst>
                  <a:path w="20" h="30">
                    <a:moveTo>
                      <a:pt x="7" y="16"/>
                    </a:moveTo>
                    <a:cubicBezTo>
                      <a:pt x="18" y="0"/>
                      <a:pt x="20" y="20"/>
                      <a:pt x="5" y="30"/>
                    </a:cubicBezTo>
                    <a:cubicBezTo>
                      <a:pt x="0" y="23"/>
                      <a:pt x="1" y="22"/>
                      <a:pt x="7" y="16"/>
                    </a:cubicBezTo>
                    <a:close/>
                  </a:path>
                </a:pathLst>
              </a:custGeom>
              <a:solidFill>
                <a:schemeClr val="folHlink"/>
              </a:solidFill>
              <a:ln w="9525">
                <a:noFill/>
                <a:round/>
                <a:headEnd/>
                <a:tailEnd/>
              </a:ln>
            </p:spPr>
            <p:txBody>
              <a:bodyPr/>
              <a:lstStyle/>
              <a:p>
                <a:endParaRPr lang="zh-CN" altLang="en-US"/>
              </a:p>
            </p:txBody>
          </p:sp>
          <p:sp>
            <p:nvSpPr>
              <p:cNvPr id="80" name="任意多边形 82995"/>
              <p:cNvSpPr>
                <a:spLocks noChangeArrowheads="1"/>
              </p:cNvSpPr>
              <p:nvPr userDrawn="1"/>
            </p:nvSpPr>
            <p:spPr bwMode="auto">
              <a:xfrm>
                <a:off x="333" y="169"/>
                <a:ext cx="1015" cy="866"/>
              </a:xfrm>
              <a:custGeom>
                <a:avLst/>
                <a:gdLst>
                  <a:gd name="T0" fmla="*/ 1586 w 682"/>
                  <a:gd name="T1" fmla="*/ 1743 h 557"/>
                  <a:gd name="T2" fmla="*/ 1601 w 682"/>
                  <a:gd name="T3" fmla="*/ 1695 h 557"/>
                  <a:gd name="T4" fmla="*/ 1648 w 682"/>
                  <a:gd name="T5" fmla="*/ 1552 h 557"/>
                  <a:gd name="T6" fmla="*/ 1019 w 682"/>
                  <a:gd name="T7" fmla="*/ 1077 h 557"/>
                  <a:gd name="T8" fmla="*/ 930 w 682"/>
                  <a:gd name="T9" fmla="*/ 1300 h 557"/>
                  <a:gd name="T10" fmla="*/ 999 w 682"/>
                  <a:gd name="T11" fmla="*/ 2088 h 557"/>
                  <a:gd name="T12" fmla="*/ 930 w 682"/>
                  <a:gd name="T13" fmla="*/ 1856 h 557"/>
                  <a:gd name="T14" fmla="*/ 798 w 682"/>
                  <a:gd name="T15" fmla="*/ 1651 h 557"/>
                  <a:gd name="T16" fmla="*/ 808 w 682"/>
                  <a:gd name="T17" fmla="*/ 1552 h 557"/>
                  <a:gd name="T18" fmla="*/ 816 w 682"/>
                  <a:gd name="T19" fmla="*/ 1482 h 557"/>
                  <a:gd name="T20" fmla="*/ 725 w 682"/>
                  <a:gd name="T21" fmla="*/ 1409 h 557"/>
                  <a:gd name="T22" fmla="*/ 640 w 682"/>
                  <a:gd name="T23" fmla="*/ 1300 h 557"/>
                  <a:gd name="T24" fmla="*/ 487 w 682"/>
                  <a:gd name="T25" fmla="*/ 1329 h 557"/>
                  <a:gd name="T26" fmla="*/ 417 w 682"/>
                  <a:gd name="T27" fmla="*/ 1371 h 557"/>
                  <a:gd name="T28" fmla="*/ 257 w 682"/>
                  <a:gd name="T29" fmla="*/ 1371 h 557"/>
                  <a:gd name="T30" fmla="*/ 73 w 682"/>
                  <a:gd name="T31" fmla="*/ 1172 h 557"/>
                  <a:gd name="T32" fmla="*/ 36 w 682"/>
                  <a:gd name="T33" fmla="*/ 1110 h 557"/>
                  <a:gd name="T34" fmla="*/ 0 w 682"/>
                  <a:gd name="T35" fmla="*/ 990 h 557"/>
                  <a:gd name="T36" fmla="*/ 80 w 682"/>
                  <a:gd name="T37" fmla="*/ 801 h 557"/>
                  <a:gd name="T38" fmla="*/ 106 w 682"/>
                  <a:gd name="T39" fmla="*/ 679 h 557"/>
                  <a:gd name="T40" fmla="*/ 168 w 682"/>
                  <a:gd name="T41" fmla="*/ 536 h 557"/>
                  <a:gd name="T42" fmla="*/ 268 w 682"/>
                  <a:gd name="T43" fmla="*/ 435 h 557"/>
                  <a:gd name="T44" fmla="*/ 552 w 682"/>
                  <a:gd name="T45" fmla="*/ 252 h 557"/>
                  <a:gd name="T46" fmla="*/ 725 w 682"/>
                  <a:gd name="T47" fmla="*/ 113 h 557"/>
                  <a:gd name="T48" fmla="*/ 850 w 682"/>
                  <a:gd name="T49" fmla="*/ 22 h 557"/>
                  <a:gd name="T50" fmla="*/ 1197 w 682"/>
                  <a:gd name="T51" fmla="*/ 8 h 557"/>
                  <a:gd name="T52" fmla="*/ 1311 w 682"/>
                  <a:gd name="T53" fmla="*/ 0 h 557"/>
                  <a:gd name="T54" fmla="*/ 1265 w 682"/>
                  <a:gd name="T55" fmla="*/ 127 h 557"/>
                  <a:gd name="T56" fmla="*/ 1460 w 682"/>
                  <a:gd name="T57" fmla="*/ 317 h 557"/>
                  <a:gd name="T58" fmla="*/ 1639 w 682"/>
                  <a:gd name="T59" fmla="*/ 278 h 557"/>
                  <a:gd name="T60" fmla="*/ 1743 w 682"/>
                  <a:gd name="T61" fmla="*/ 306 h 557"/>
                  <a:gd name="T62" fmla="*/ 1842 w 682"/>
                  <a:gd name="T63" fmla="*/ 365 h 557"/>
                  <a:gd name="T64" fmla="*/ 1886 w 682"/>
                  <a:gd name="T65" fmla="*/ 706 h 557"/>
                  <a:gd name="T66" fmla="*/ 1886 w 682"/>
                  <a:gd name="T67" fmla="*/ 902 h 557"/>
                  <a:gd name="T68" fmla="*/ 1973 w 682"/>
                  <a:gd name="T69" fmla="*/ 1063 h 557"/>
                  <a:gd name="T70" fmla="*/ 2127 w 682"/>
                  <a:gd name="T71" fmla="*/ 1127 h 557"/>
                  <a:gd name="T72" fmla="*/ 2241 w 682"/>
                  <a:gd name="T73" fmla="*/ 1110 h 557"/>
                  <a:gd name="T74" fmla="*/ 2188 w 682"/>
                  <a:gd name="T75" fmla="*/ 1278 h 557"/>
                  <a:gd name="T76" fmla="*/ 1973 w 682"/>
                  <a:gd name="T77" fmla="*/ 1530 h 557"/>
                  <a:gd name="T78" fmla="*/ 1807 w 682"/>
                  <a:gd name="T79" fmla="*/ 1822 h 557"/>
                  <a:gd name="T80" fmla="*/ 1832 w 682"/>
                  <a:gd name="T81" fmla="*/ 1909 h 557"/>
                  <a:gd name="T82" fmla="*/ 1433 w 682"/>
                  <a:gd name="T83" fmla="*/ 2088 h 557"/>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682" h="557">
                    <a:moveTo>
                      <a:pt x="435" y="556"/>
                    </a:moveTo>
                    <a:lnTo>
                      <a:pt x="481" y="464"/>
                    </a:lnTo>
                    <a:lnTo>
                      <a:pt x="473" y="449"/>
                    </a:lnTo>
                    <a:lnTo>
                      <a:pt x="486" y="451"/>
                    </a:lnTo>
                    <a:lnTo>
                      <a:pt x="495" y="441"/>
                    </a:lnTo>
                    <a:lnTo>
                      <a:pt x="500" y="413"/>
                    </a:lnTo>
                    <a:lnTo>
                      <a:pt x="500" y="371"/>
                    </a:lnTo>
                    <a:lnTo>
                      <a:pt x="309" y="287"/>
                    </a:lnTo>
                    <a:lnTo>
                      <a:pt x="296" y="308"/>
                    </a:lnTo>
                    <a:lnTo>
                      <a:pt x="282" y="346"/>
                    </a:lnTo>
                    <a:lnTo>
                      <a:pt x="396" y="557"/>
                    </a:lnTo>
                    <a:lnTo>
                      <a:pt x="303" y="556"/>
                    </a:lnTo>
                    <a:lnTo>
                      <a:pt x="304" y="536"/>
                    </a:lnTo>
                    <a:cubicBezTo>
                      <a:pt x="284" y="520"/>
                      <a:pt x="296" y="510"/>
                      <a:pt x="282" y="494"/>
                    </a:cubicBezTo>
                    <a:cubicBezTo>
                      <a:pt x="276" y="475"/>
                      <a:pt x="267" y="468"/>
                      <a:pt x="253" y="451"/>
                    </a:cubicBezTo>
                    <a:cubicBezTo>
                      <a:pt x="249" y="447"/>
                      <a:pt x="245" y="443"/>
                      <a:pt x="242" y="439"/>
                    </a:cubicBezTo>
                    <a:lnTo>
                      <a:pt x="237" y="432"/>
                    </a:lnTo>
                    <a:cubicBezTo>
                      <a:pt x="237" y="432"/>
                      <a:pt x="245" y="413"/>
                      <a:pt x="245" y="413"/>
                    </a:cubicBezTo>
                    <a:cubicBezTo>
                      <a:pt x="247" y="409"/>
                      <a:pt x="250" y="401"/>
                      <a:pt x="250" y="401"/>
                    </a:cubicBezTo>
                    <a:cubicBezTo>
                      <a:pt x="249" y="399"/>
                      <a:pt x="247" y="397"/>
                      <a:pt x="247" y="394"/>
                    </a:cubicBezTo>
                    <a:cubicBezTo>
                      <a:pt x="248" y="390"/>
                      <a:pt x="253" y="382"/>
                      <a:pt x="253" y="382"/>
                    </a:cubicBezTo>
                    <a:cubicBezTo>
                      <a:pt x="243" y="370"/>
                      <a:pt x="237" y="371"/>
                      <a:pt x="220" y="375"/>
                    </a:cubicBezTo>
                    <a:cubicBezTo>
                      <a:pt x="217" y="371"/>
                      <a:pt x="210" y="369"/>
                      <a:pt x="207" y="365"/>
                    </a:cubicBezTo>
                    <a:cubicBezTo>
                      <a:pt x="185" y="337"/>
                      <a:pt x="216" y="363"/>
                      <a:pt x="194" y="346"/>
                    </a:cubicBezTo>
                    <a:cubicBezTo>
                      <a:pt x="167" y="349"/>
                      <a:pt x="179" y="346"/>
                      <a:pt x="156" y="352"/>
                    </a:cubicBezTo>
                    <a:cubicBezTo>
                      <a:pt x="153" y="353"/>
                      <a:pt x="148" y="354"/>
                      <a:pt x="148" y="354"/>
                    </a:cubicBezTo>
                    <a:cubicBezTo>
                      <a:pt x="146" y="356"/>
                      <a:pt x="145" y="359"/>
                      <a:pt x="142" y="361"/>
                    </a:cubicBezTo>
                    <a:cubicBezTo>
                      <a:pt x="138" y="363"/>
                      <a:pt x="126" y="365"/>
                      <a:pt x="126" y="365"/>
                    </a:cubicBezTo>
                    <a:cubicBezTo>
                      <a:pt x="105" y="354"/>
                      <a:pt x="116" y="355"/>
                      <a:pt x="94" y="361"/>
                    </a:cubicBezTo>
                    <a:cubicBezTo>
                      <a:pt x="89" y="362"/>
                      <a:pt x="78" y="365"/>
                      <a:pt x="78" y="365"/>
                    </a:cubicBezTo>
                    <a:cubicBezTo>
                      <a:pt x="62" y="383"/>
                      <a:pt x="46" y="346"/>
                      <a:pt x="35" y="337"/>
                    </a:cubicBezTo>
                    <a:cubicBezTo>
                      <a:pt x="32" y="330"/>
                      <a:pt x="24" y="320"/>
                      <a:pt x="22" y="312"/>
                    </a:cubicBezTo>
                    <a:cubicBezTo>
                      <a:pt x="20" y="308"/>
                      <a:pt x="22" y="303"/>
                      <a:pt x="19" y="300"/>
                    </a:cubicBezTo>
                    <a:cubicBezTo>
                      <a:pt x="17" y="297"/>
                      <a:pt x="13" y="297"/>
                      <a:pt x="11" y="295"/>
                    </a:cubicBezTo>
                    <a:cubicBezTo>
                      <a:pt x="3" y="277"/>
                      <a:pt x="15" y="306"/>
                      <a:pt x="5" y="276"/>
                    </a:cubicBezTo>
                    <a:cubicBezTo>
                      <a:pt x="4" y="272"/>
                      <a:pt x="0" y="264"/>
                      <a:pt x="0" y="264"/>
                    </a:cubicBezTo>
                    <a:cubicBezTo>
                      <a:pt x="3" y="253"/>
                      <a:pt x="2" y="248"/>
                      <a:pt x="13" y="243"/>
                    </a:cubicBezTo>
                    <a:cubicBezTo>
                      <a:pt x="20" y="221"/>
                      <a:pt x="17" y="231"/>
                      <a:pt x="24" y="213"/>
                    </a:cubicBezTo>
                    <a:cubicBezTo>
                      <a:pt x="26" y="209"/>
                      <a:pt x="30" y="200"/>
                      <a:pt x="30" y="200"/>
                    </a:cubicBezTo>
                    <a:cubicBezTo>
                      <a:pt x="26" y="192"/>
                      <a:pt x="24" y="191"/>
                      <a:pt x="32" y="181"/>
                    </a:cubicBezTo>
                    <a:cubicBezTo>
                      <a:pt x="36" y="177"/>
                      <a:pt x="43" y="169"/>
                      <a:pt x="43" y="169"/>
                    </a:cubicBezTo>
                    <a:cubicBezTo>
                      <a:pt x="37" y="155"/>
                      <a:pt x="36" y="153"/>
                      <a:pt x="51" y="143"/>
                    </a:cubicBezTo>
                    <a:cubicBezTo>
                      <a:pt x="56" y="140"/>
                      <a:pt x="67" y="135"/>
                      <a:pt x="67" y="135"/>
                    </a:cubicBezTo>
                    <a:cubicBezTo>
                      <a:pt x="73" y="129"/>
                      <a:pt x="75" y="122"/>
                      <a:pt x="81" y="116"/>
                    </a:cubicBezTo>
                    <a:cubicBezTo>
                      <a:pt x="89" y="107"/>
                      <a:pt x="102" y="105"/>
                      <a:pt x="113" y="99"/>
                    </a:cubicBezTo>
                    <a:cubicBezTo>
                      <a:pt x="125" y="85"/>
                      <a:pt x="149" y="76"/>
                      <a:pt x="167" y="67"/>
                    </a:cubicBezTo>
                    <a:cubicBezTo>
                      <a:pt x="174" y="59"/>
                      <a:pt x="175" y="50"/>
                      <a:pt x="188" y="46"/>
                    </a:cubicBezTo>
                    <a:cubicBezTo>
                      <a:pt x="198" y="39"/>
                      <a:pt x="208" y="36"/>
                      <a:pt x="220" y="30"/>
                    </a:cubicBezTo>
                    <a:cubicBezTo>
                      <a:pt x="223" y="28"/>
                      <a:pt x="228" y="25"/>
                      <a:pt x="228" y="25"/>
                    </a:cubicBezTo>
                    <a:cubicBezTo>
                      <a:pt x="237" y="16"/>
                      <a:pt x="245" y="10"/>
                      <a:pt x="258" y="6"/>
                    </a:cubicBezTo>
                    <a:cubicBezTo>
                      <a:pt x="269" y="31"/>
                      <a:pt x="301" y="6"/>
                      <a:pt x="320" y="4"/>
                    </a:cubicBezTo>
                    <a:cubicBezTo>
                      <a:pt x="334" y="3"/>
                      <a:pt x="349" y="3"/>
                      <a:pt x="363" y="2"/>
                    </a:cubicBezTo>
                    <a:cubicBezTo>
                      <a:pt x="369" y="3"/>
                      <a:pt x="376" y="5"/>
                      <a:pt x="382" y="4"/>
                    </a:cubicBezTo>
                    <a:cubicBezTo>
                      <a:pt x="387" y="4"/>
                      <a:pt x="398" y="0"/>
                      <a:pt x="398" y="0"/>
                    </a:cubicBezTo>
                    <a:cubicBezTo>
                      <a:pt x="415" y="8"/>
                      <a:pt x="406" y="16"/>
                      <a:pt x="400" y="30"/>
                    </a:cubicBezTo>
                    <a:cubicBezTo>
                      <a:pt x="398" y="34"/>
                      <a:pt x="384" y="34"/>
                      <a:pt x="384" y="34"/>
                    </a:cubicBezTo>
                    <a:cubicBezTo>
                      <a:pt x="379" y="47"/>
                      <a:pt x="398" y="51"/>
                      <a:pt x="411" y="55"/>
                    </a:cubicBezTo>
                    <a:cubicBezTo>
                      <a:pt x="419" y="72"/>
                      <a:pt x="421" y="79"/>
                      <a:pt x="443" y="84"/>
                    </a:cubicBezTo>
                    <a:cubicBezTo>
                      <a:pt x="461" y="71"/>
                      <a:pt x="435" y="65"/>
                      <a:pt x="468" y="57"/>
                    </a:cubicBezTo>
                    <a:cubicBezTo>
                      <a:pt x="482" y="61"/>
                      <a:pt x="485" y="70"/>
                      <a:pt x="497" y="74"/>
                    </a:cubicBezTo>
                    <a:cubicBezTo>
                      <a:pt x="505" y="76"/>
                      <a:pt x="513" y="78"/>
                      <a:pt x="521" y="80"/>
                    </a:cubicBezTo>
                    <a:cubicBezTo>
                      <a:pt x="524" y="81"/>
                      <a:pt x="529" y="82"/>
                      <a:pt x="529" y="82"/>
                    </a:cubicBezTo>
                    <a:cubicBezTo>
                      <a:pt x="547" y="78"/>
                      <a:pt x="547" y="76"/>
                      <a:pt x="562" y="84"/>
                    </a:cubicBezTo>
                    <a:cubicBezTo>
                      <a:pt x="566" y="95"/>
                      <a:pt x="565" y="86"/>
                      <a:pt x="559" y="97"/>
                    </a:cubicBezTo>
                    <a:cubicBezTo>
                      <a:pt x="557" y="101"/>
                      <a:pt x="554" y="110"/>
                      <a:pt x="554" y="110"/>
                    </a:cubicBezTo>
                    <a:cubicBezTo>
                      <a:pt x="556" y="132"/>
                      <a:pt x="556" y="168"/>
                      <a:pt x="572" y="188"/>
                    </a:cubicBezTo>
                    <a:cubicBezTo>
                      <a:pt x="568" y="198"/>
                      <a:pt x="564" y="208"/>
                      <a:pt x="562" y="219"/>
                    </a:cubicBezTo>
                    <a:cubicBezTo>
                      <a:pt x="564" y="227"/>
                      <a:pt x="569" y="233"/>
                      <a:pt x="572" y="240"/>
                    </a:cubicBezTo>
                    <a:cubicBezTo>
                      <a:pt x="573" y="247"/>
                      <a:pt x="572" y="254"/>
                      <a:pt x="575" y="259"/>
                    </a:cubicBezTo>
                    <a:cubicBezTo>
                      <a:pt x="577" y="263"/>
                      <a:pt x="595" y="272"/>
                      <a:pt x="599" y="283"/>
                    </a:cubicBezTo>
                    <a:cubicBezTo>
                      <a:pt x="594" y="295"/>
                      <a:pt x="603" y="306"/>
                      <a:pt x="618" y="310"/>
                    </a:cubicBezTo>
                    <a:cubicBezTo>
                      <a:pt x="630" y="307"/>
                      <a:pt x="638" y="308"/>
                      <a:pt x="645" y="300"/>
                    </a:cubicBezTo>
                    <a:cubicBezTo>
                      <a:pt x="660" y="302"/>
                      <a:pt x="663" y="303"/>
                      <a:pt x="672" y="293"/>
                    </a:cubicBezTo>
                    <a:cubicBezTo>
                      <a:pt x="675" y="294"/>
                      <a:pt x="679" y="293"/>
                      <a:pt x="680" y="295"/>
                    </a:cubicBezTo>
                    <a:cubicBezTo>
                      <a:pt x="682" y="301"/>
                      <a:pt x="674" y="321"/>
                      <a:pt x="672" y="327"/>
                    </a:cubicBezTo>
                    <a:cubicBezTo>
                      <a:pt x="668" y="340"/>
                      <a:pt x="671" y="326"/>
                      <a:pt x="664" y="340"/>
                    </a:cubicBezTo>
                    <a:cubicBezTo>
                      <a:pt x="652" y="360"/>
                      <a:pt x="646" y="381"/>
                      <a:pt x="621" y="394"/>
                    </a:cubicBezTo>
                    <a:cubicBezTo>
                      <a:pt x="614" y="402"/>
                      <a:pt x="609" y="402"/>
                      <a:pt x="599" y="407"/>
                    </a:cubicBezTo>
                    <a:cubicBezTo>
                      <a:pt x="590" y="418"/>
                      <a:pt x="579" y="429"/>
                      <a:pt x="567" y="439"/>
                    </a:cubicBezTo>
                    <a:cubicBezTo>
                      <a:pt x="560" y="454"/>
                      <a:pt x="555" y="470"/>
                      <a:pt x="548" y="485"/>
                    </a:cubicBezTo>
                    <a:cubicBezTo>
                      <a:pt x="549" y="489"/>
                      <a:pt x="550" y="492"/>
                      <a:pt x="551" y="496"/>
                    </a:cubicBezTo>
                    <a:cubicBezTo>
                      <a:pt x="552" y="500"/>
                      <a:pt x="556" y="508"/>
                      <a:pt x="556" y="508"/>
                    </a:cubicBezTo>
                    <a:cubicBezTo>
                      <a:pt x="559" y="524"/>
                      <a:pt x="562" y="546"/>
                      <a:pt x="576" y="557"/>
                    </a:cubicBezTo>
                    <a:lnTo>
                      <a:pt x="435" y="556"/>
                    </a:lnTo>
                    <a:close/>
                  </a:path>
                </a:pathLst>
              </a:custGeom>
              <a:solidFill>
                <a:schemeClr val="folHlink"/>
              </a:solidFill>
              <a:ln w="9525">
                <a:noFill/>
                <a:round/>
                <a:headEnd/>
                <a:tailEnd/>
              </a:ln>
            </p:spPr>
            <p:txBody>
              <a:bodyPr/>
              <a:lstStyle/>
              <a:p>
                <a:endParaRPr lang="zh-CN" altLang="en-US"/>
              </a:p>
            </p:txBody>
          </p:sp>
          <p:sp>
            <p:nvSpPr>
              <p:cNvPr id="81" name="任意多边形 82996"/>
              <p:cNvSpPr>
                <a:spLocks noChangeArrowheads="1"/>
              </p:cNvSpPr>
              <p:nvPr userDrawn="1"/>
            </p:nvSpPr>
            <p:spPr bwMode="auto">
              <a:xfrm>
                <a:off x="727" y="495"/>
                <a:ext cx="382" cy="540"/>
              </a:xfrm>
              <a:custGeom>
                <a:avLst/>
                <a:gdLst>
                  <a:gd name="T0" fmla="*/ 798 w 257"/>
                  <a:gd name="T1" fmla="*/ 1307 h 347"/>
                  <a:gd name="T2" fmla="*/ 764 w 257"/>
                  <a:gd name="T3" fmla="*/ 1133 h 347"/>
                  <a:gd name="T4" fmla="*/ 713 w 257"/>
                  <a:gd name="T5" fmla="*/ 1085 h 347"/>
                  <a:gd name="T6" fmla="*/ 708 w 257"/>
                  <a:gd name="T7" fmla="*/ 1015 h 347"/>
                  <a:gd name="T8" fmla="*/ 687 w 257"/>
                  <a:gd name="T9" fmla="*/ 957 h 347"/>
                  <a:gd name="T10" fmla="*/ 687 w 257"/>
                  <a:gd name="T11" fmla="*/ 862 h 347"/>
                  <a:gd name="T12" fmla="*/ 681 w 257"/>
                  <a:gd name="T13" fmla="*/ 806 h 347"/>
                  <a:gd name="T14" fmla="*/ 749 w 257"/>
                  <a:gd name="T15" fmla="*/ 761 h 347"/>
                  <a:gd name="T16" fmla="*/ 844 w 257"/>
                  <a:gd name="T17" fmla="*/ 744 h 347"/>
                  <a:gd name="T18" fmla="*/ 844 w 257"/>
                  <a:gd name="T19" fmla="*/ 514 h 347"/>
                  <a:gd name="T20" fmla="*/ 177 w 257"/>
                  <a:gd name="T21" fmla="*/ 361 h 347"/>
                  <a:gd name="T22" fmla="*/ 106 w 257"/>
                  <a:gd name="T23" fmla="*/ 370 h 347"/>
                  <a:gd name="T24" fmla="*/ 54 w 257"/>
                  <a:gd name="T25" fmla="*/ 384 h 347"/>
                  <a:gd name="T26" fmla="*/ 0 w 257"/>
                  <a:gd name="T27" fmla="*/ 562 h 347"/>
                  <a:gd name="T28" fmla="*/ 305 w 257"/>
                  <a:gd name="T29" fmla="*/ 1303 h 347"/>
                  <a:gd name="T30" fmla="*/ 798 w 257"/>
                  <a:gd name="T31" fmla="*/ 1307 h 34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57" h="347">
                    <a:moveTo>
                      <a:pt x="243" y="347"/>
                    </a:moveTo>
                    <a:lnTo>
                      <a:pt x="233" y="301"/>
                    </a:lnTo>
                    <a:lnTo>
                      <a:pt x="217" y="288"/>
                    </a:lnTo>
                    <a:lnTo>
                      <a:pt x="215" y="269"/>
                    </a:lnTo>
                    <a:lnTo>
                      <a:pt x="209" y="254"/>
                    </a:lnTo>
                    <a:lnTo>
                      <a:pt x="209" y="229"/>
                    </a:lnTo>
                    <a:lnTo>
                      <a:pt x="207" y="214"/>
                    </a:lnTo>
                    <a:lnTo>
                      <a:pt x="228" y="202"/>
                    </a:lnTo>
                    <a:lnTo>
                      <a:pt x="257" y="197"/>
                    </a:lnTo>
                    <a:lnTo>
                      <a:pt x="257" y="136"/>
                    </a:lnTo>
                    <a:cubicBezTo>
                      <a:pt x="209" y="119"/>
                      <a:pt x="13" y="0"/>
                      <a:pt x="54" y="96"/>
                    </a:cubicBezTo>
                    <a:cubicBezTo>
                      <a:pt x="36" y="106"/>
                      <a:pt x="57" y="97"/>
                      <a:pt x="32" y="98"/>
                    </a:cubicBezTo>
                    <a:cubicBezTo>
                      <a:pt x="27" y="99"/>
                      <a:pt x="16" y="102"/>
                      <a:pt x="16" y="102"/>
                    </a:cubicBezTo>
                    <a:lnTo>
                      <a:pt x="0" y="149"/>
                    </a:lnTo>
                    <a:lnTo>
                      <a:pt x="93" y="346"/>
                    </a:lnTo>
                    <a:lnTo>
                      <a:pt x="243" y="347"/>
                    </a:lnTo>
                    <a:close/>
                  </a:path>
                </a:pathLst>
              </a:custGeom>
              <a:solidFill>
                <a:schemeClr val="folHlink"/>
              </a:solidFill>
              <a:ln w="9525">
                <a:noFill/>
                <a:round/>
                <a:headEnd/>
                <a:tailEnd/>
              </a:ln>
            </p:spPr>
            <p:txBody>
              <a:bodyPr/>
              <a:lstStyle/>
              <a:p>
                <a:endParaRPr lang="zh-CN" altLang="en-US"/>
              </a:p>
            </p:txBody>
          </p:sp>
          <p:sp>
            <p:nvSpPr>
              <p:cNvPr id="82" name="任意多边形 82997"/>
              <p:cNvSpPr>
                <a:spLocks noChangeArrowheads="1"/>
              </p:cNvSpPr>
              <p:nvPr userDrawn="1"/>
            </p:nvSpPr>
            <p:spPr bwMode="auto">
              <a:xfrm>
                <a:off x="1400" y="896"/>
                <a:ext cx="16" cy="29"/>
              </a:xfrm>
              <a:custGeom>
                <a:avLst/>
                <a:gdLst>
                  <a:gd name="T0" fmla="*/ 4 w 19"/>
                  <a:gd name="T1" fmla="*/ 13 h 37"/>
                  <a:gd name="T2" fmla="*/ 11 w 19"/>
                  <a:gd name="T3" fmla="*/ 10 h 37"/>
                  <a:gd name="T4" fmla="*/ 4 w 19"/>
                  <a:gd name="T5" fmla="*/ 13 h 37"/>
                  <a:gd name="T6" fmla="*/ 0 60000 65536"/>
                  <a:gd name="T7" fmla="*/ 0 60000 65536"/>
                  <a:gd name="T8" fmla="*/ 0 60000 65536"/>
                </a:gdLst>
                <a:ahLst/>
                <a:cxnLst>
                  <a:cxn ang="T6">
                    <a:pos x="T0" y="T1"/>
                  </a:cxn>
                  <a:cxn ang="T7">
                    <a:pos x="T2" y="T3"/>
                  </a:cxn>
                  <a:cxn ang="T8">
                    <a:pos x="T4" y="T5"/>
                  </a:cxn>
                </a:cxnLst>
                <a:rect l="0" t="0" r="r" b="b"/>
                <a:pathLst>
                  <a:path w="19" h="37">
                    <a:moveTo>
                      <a:pt x="7" y="25"/>
                    </a:moveTo>
                    <a:cubicBezTo>
                      <a:pt x="0" y="4"/>
                      <a:pt x="12" y="0"/>
                      <a:pt x="19" y="21"/>
                    </a:cubicBezTo>
                    <a:cubicBezTo>
                      <a:pt x="14" y="37"/>
                      <a:pt x="18" y="36"/>
                      <a:pt x="7" y="25"/>
                    </a:cubicBezTo>
                    <a:close/>
                  </a:path>
                </a:pathLst>
              </a:custGeom>
              <a:solidFill>
                <a:schemeClr val="folHlink"/>
              </a:solidFill>
              <a:ln w="9525">
                <a:noFill/>
                <a:round/>
                <a:headEnd/>
                <a:tailEnd/>
              </a:ln>
            </p:spPr>
            <p:txBody>
              <a:bodyPr/>
              <a:lstStyle/>
              <a:p>
                <a:endParaRPr lang="zh-CN" altLang="en-US"/>
              </a:p>
            </p:txBody>
          </p:sp>
          <p:sp>
            <p:nvSpPr>
              <p:cNvPr id="83" name="任意多边形 82998"/>
              <p:cNvSpPr>
                <a:spLocks noChangeArrowheads="1"/>
              </p:cNvSpPr>
              <p:nvPr userDrawn="1"/>
            </p:nvSpPr>
            <p:spPr bwMode="auto">
              <a:xfrm>
                <a:off x="1379" y="617"/>
                <a:ext cx="21" cy="17"/>
              </a:xfrm>
              <a:custGeom>
                <a:avLst/>
                <a:gdLst>
                  <a:gd name="T0" fmla="*/ 11 w 22"/>
                  <a:gd name="T1" fmla="*/ 8 h 20"/>
                  <a:gd name="T2" fmla="*/ 13 w 22"/>
                  <a:gd name="T3" fmla="*/ 0 h 20"/>
                  <a:gd name="T4" fmla="*/ 17 w 22"/>
                  <a:gd name="T5" fmla="*/ 8 h 20"/>
                  <a:gd name="T6" fmla="*/ 8 w 22"/>
                  <a:gd name="T7" fmla="*/ 12 h 20"/>
                  <a:gd name="T8" fmla="*/ 11 w 22"/>
                  <a:gd name="T9" fmla="*/ 8 h 2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 h="20">
                    <a:moveTo>
                      <a:pt x="12" y="12"/>
                    </a:moveTo>
                    <a:cubicBezTo>
                      <a:pt x="13" y="8"/>
                      <a:pt x="12" y="0"/>
                      <a:pt x="16" y="0"/>
                    </a:cubicBezTo>
                    <a:cubicBezTo>
                      <a:pt x="20" y="0"/>
                      <a:pt x="22" y="8"/>
                      <a:pt x="20" y="12"/>
                    </a:cubicBezTo>
                    <a:cubicBezTo>
                      <a:pt x="18" y="16"/>
                      <a:pt x="12" y="17"/>
                      <a:pt x="8" y="20"/>
                    </a:cubicBezTo>
                    <a:cubicBezTo>
                      <a:pt x="3" y="5"/>
                      <a:pt x="0" y="6"/>
                      <a:pt x="12" y="12"/>
                    </a:cubicBezTo>
                    <a:close/>
                  </a:path>
                </a:pathLst>
              </a:custGeom>
              <a:solidFill>
                <a:schemeClr val="folHlink"/>
              </a:solidFill>
              <a:ln w="9525">
                <a:noFill/>
                <a:round/>
                <a:headEnd/>
                <a:tailEnd/>
              </a:ln>
            </p:spPr>
            <p:txBody>
              <a:bodyPr/>
              <a:lstStyle/>
              <a:p>
                <a:endParaRPr lang="zh-CN" altLang="en-US"/>
              </a:p>
            </p:txBody>
          </p:sp>
          <p:sp>
            <p:nvSpPr>
              <p:cNvPr id="84" name="任意多边形 82999"/>
              <p:cNvSpPr>
                <a:spLocks noChangeArrowheads="1"/>
              </p:cNvSpPr>
              <p:nvPr userDrawn="1"/>
            </p:nvSpPr>
            <p:spPr bwMode="auto">
              <a:xfrm>
                <a:off x="453" y="275"/>
                <a:ext cx="58" cy="24"/>
              </a:xfrm>
              <a:custGeom>
                <a:avLst/>
                <a:gdLst>
                  <a:gd name="T0" fmla="*/ 24 w 57"/>
                  <a:gd name="T1" fmla="*/ 9 h 30"/>
                  <a:gd name="T2" fmla="*/ 35 w 57"/>
                  <a:gd name="T3" fmla="*/ 3 h 30"/>
                  <a:gd name="T4" fmla="*/ 39 w 57"/>
                  <a:gd name="T5" fmla="*/ 15 h 30"/>
                  <a:gd name="T6" fmla="*/ 24 w 57"/>
                  <a:gd name="T7" fmla="*/ 9 h 3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7" h="30">
                    <a:moveTo>
                      <a:pt x="24" y="18"/>
                    </a:moveTo>
                    <a:cubicBezTo>
                      <a:pt x="0" y="10"/>
                      <a:pt x="9" y="0"/>
                      <a:pt x="32" y="6"/>
                    </a:cubicBezTo>
                    <a:cubicBezTo>
                      <a:pt x="46" y="15"/>
                      <a:pt x="57" y="23"/>
                      <a:pt x="36" y="30"/>
                    </a:cubicBezTo>
                    <a:cubicBezTo>
                      <a:pt x="21" y="25"/>
                      <a:pt x="24" y="30"/>
                      <a:pt x="24" y="18"/>
                    </a:cubicBezTo>
                    <a:close/>
                  </a:path>
                </a:pathLst>
              </a:custGeom>
              <a:solidFill>
                <a:schemeClr val="folHlink"/>
              </a:solidFill>
              <a:ln w="9525">
                <a:noFill/>
                <a:round/>
                <a:headEnd/>
                <a:tailEnd/>
              </a:ln>
            </p:spPr>
            <p:txBody>
              <a:bodyPr/>
              <a:lstStyle/>
              <a:p>
                <a:endParaRPr lang="zh-CN" altLang="en-US"/>
              </a:p>
            </p:txBody>
          </p:sp>
          <p:sp>
            <p:nvSpPr>
              <p:cNvPr id="85" name="任意多边形 83000"/>
              <p:cNvSpPr>
                <a:spLocks noChangeArrowheads="1"/>
              </p:cNvSpPr>
              <p:nvPr userDrawn="1"/>
            </p:nvSpPr>
            <p:spPr bwMode="auto">
              <a:xfrm>
                <a:off x="1161" y="50"/>
                <a:ext cx="691" cy="569"/>
              </a:xfrm>
              <a:custGeom>
                <a:avLst/>
                <a:gdLst>
                  <a:gd name="T0" fmla="*/ 470 w 693"/>
                  <a:gd name="T1" fmla="*/ 253 h 696"/>
                  <a:gd name="T2" fmla="*/ 390 w 693"/>
                  <a:gd name="T3" fmla="*/ 247 h 696"/>
                  <a:gd name="T4" fmla="*/ 322 w 693"/>
                  <a:gd name="T5" fmla="*/ 226 h 696"/>
                  <a:gd name="T6" fmla="*/ 262 w 693"/>
                  <a:gd name="T7" fmla="*/ 218 h 696"/>
                  <a:gd name="T8" fmla="*/ 234 w 693"/>
                  <a:gd name="T9" fmla="*/ 227 h 696"/>
                  <a:gd name="T10" fmla="*/ 258 w 693"/>
                  <a:gd name="T11" fmla="*/ 234 h 696"/>
                  <a:gd name="T12" fmla="*/ 290 w 693"/>
                  <a:gd name="T13" fmla="*/ 256 h 696"/>
                  <a:gd name="T14" fmla="*/ 318 w 693"/>
                  <a:gd name="T15" fmla="*/ 260 h 696"/>
                  <a:gd name="T16" fmla="*/ 330 w 693"/>
                  <a:gd name="T17" fmla="*/ 293 h 696"/>
                  <a:gd name="T18" fmla="*/ 310 w 693"/>
                  <a:gd name="T19" fmla="*/ 302 h 696"/>
                  <a:gd name="T20" fmla="*/ 258 w 693"/>
                  <a:gd name="T21" fmla="*/ 337 h 696"/>
                  <a:gd name="T22" fmla="*/ 222 w 693"/>
                  <a:gd name="T23" fmla="*/ 343 h 696"/>
                  <a:gd name="T24" fmla="*/ 97 w 693"/>
                  <a:gd name="T25" fmla="*/ 380 h 696"/>
                  <a:gd name="T26" fmla="*/ 77 w 693"/>
                  <a:gd name="T27" fmla="*/ 337 h 696"/>
                  <a:gd name="T28" fmla="*/ 45 w 693"/>
                  <a:gd name="T29" fmla="*/ 286 h 696"/>
                  <a:gd name="T30" fmla="*/ 33 w 693"/>
                  <a:gd name="T31" fmla="*/ 244 h 696"/>
                  <a:gd name="T32" fmla="*/ 53 w 693"/>
                  <a:gd name="T33" fmla="*/ 188 h 696"/>
                  <a:gd name="T34" fmla="*/ 17 w 693"/>
                  <a:gd name="T35" fmla="*/ 214 h 696"/>
                  <a:gd name="T36" fmla="*/ 81 w 693"/>
                  <a:gd name="T37" fmla="*/ 153 h 696"/>
                  <a:gd name="T38" fmla="*/ 113 w 693"/>
                  <a:gd name="T39" fmla="*/ 112 h 696"/>
                  <a:gd name="T40" fmla="*/ 37 w 693"/>
                  <a:gd name="T41" fmla="*/ 112 h 696"/>
                  <a:gd name="T42" fmla="*/ 1 w 693"/>
                  <a:gd name="T43" fmla="*/ 107 h 696"/>
                  <a:gd name="T44" fmla="*/ 25 w 693"/>
                  <a:gd name="T45" fmla="*/ 76 h 696"/>
                  <a:gd name="T46" fmla="*/ 97 w 693"/>
                  <a:gd name="T47" fmla="*/ 61 h 696"/>
                  <a:gd name="T48" fmla="*/ 218 w 693"/>
                  <a:gd name="T49" fmla="*/ 68 h 696"/>
                  <a:gd name="T50" fmla="*/ 226 w 693"/>
                  <a:gd name="T51" fmla="*/ 35 h 696"/>
                  <a:gd name="T52" fmla="*/ 258 w 693"/>
                  <a:gd name="T53" fmla="*/ 0 h 696"/>
                  <a:gd name="T54" fmla="*/ 354 w 693"/>
                  <a:gd name="T55" fmla="*/ 24 h 696"/>
                  <a:gd name="T56" fmla="*/ 326 w 693"/>
                  <a:gd name="T57" fmla="*/ 48 h 696"/>
                  <a:gd name="T58" fmla="*/ 298 w 693"/>
                  <a:gd name="T59" fmla="*/ 96 h 696"/>
                  <a:gd name="T60" fmla="*/ 358 w 693"/>
                  <a:gd name="T61" fmla="*/ 105 h 696"/>
                  <a:gd name="T62" fmla="*/ 370 w 693"/>
                  <a:gd name="T63" fmla="*/ 74 h 696"/>
                  <a:gd name="T64" fmla="*/ 414 w 693"/>
                  <a:gd name="T65" fmla="*/ 50 h 696"/>
                  <a:gd name="T66" fmla="*/ 494 w 693"/>
                  <a:gd name="T67" fmla="*/ 48 h 696"/>
                  <a:gd name="T68" fmla="*/ 523 w 693"/>
                  <a:gd name="T69" fmla="*/ 29 h 696"/>
                  <a:gd name="T70" fmla="*/ 535 w 693"/>
                  <a:gd name="T71" fmla="*/ 251 h 69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693" h="696">
                    <a:moveTo>
                      <a:pt x="541" y="460"/>
                    </a:moveTo>
                    <a:lnTo>
                      <a:pt x="473" y="464"/>
                    </a:lnTo>
                    <a:lnTo>
                      <a:pt x="441" y="452"/>
                    </a:lnTo>
                    <a:lnTo>
                      <a:pt x="393" y="452"/>
                    </a:lnTo>
                    <a:cubicBezTo>
                      <a:pt x="365" y="448"/>
                      <a:pt x="360" y="444"/>
                      <a:pt x="337" y="436"/>
                    </a:cubicBezTo>
                    <a:cubicBezTo>
                      <a:pt x="336" y="432"/>
                      <a:pt x="330" y="413"/>
                      <a:pt x="325" y="412"/>
                    </a:cubicBezTo>
                    <a:cubicBezTo>
                      <a:pt x="317" y="411"/>
                      <a:pt x="301" y="420"/>
                      <a:pt x="301" y="420"/>
                    </a:cubicBezTo>
                    <a:cubicBezTo>
                      <a:pt x="289" y="412"/>
                      <a:pt x="277" y="408"/>
                      <a:pt x="265" y="400"/>
                    </a:cubicBezTo>
                    <a:cubicBezTo>
                      <a:pt x="252" y="380"/>
                      <a:pt x="256" y="356"/>
                      <a:pt x="233" y="348"/>
                    </a:cubicBezTo>
                    <a:cubicBezTo>
                      <a:pt x="217" y="372"/>
                      <a:pt x="221" y="392"/>
                      <a:pt x="237" y="416"/>
                    </a:cubicBezTo>
                    <a:cubicBezTo>
                      <a:pt x="234" y="428"/>
                      <a:pt x="228" y="445"/>
                      <a:pt x="237" y="444"/>
                    </a:cubicBezTo>
                    <a:cubicBezTo>
                      <a:pt x="247" y="443"/>
                      <a:pt x="261" y="428"/>
                      <a:pt x="261" y="428"/>
                    </a:cubicBezTo>
                    <a:cubicBezTo>
                      <a:pt x="258" y="450"/>
                      <a:pt x="243" y="475"/>
                      <a:pt x="269" y="484"/>
                    </a:cubicBezTo>
                    <a:cubicBezTo>
                      <a:pt x="277" y="479"/>
                      <a:pt x="288" y="476"/>
                      <a:pt x="293" y="468"/>
                    </a:cubicBezTo>
                    <a:cubicBezTo>
                      <a:pt x="302" y="454"/>
                      <a:pt x="303" y="446"/>
                      <a:pt x="317" y="436"/>
                    </a:cubicBezTo>
                    <a:cubicBezTo>
                      <a:pt x="315" y="448"/>
                      <a:pt x="306" y="467"/>
                      <a:pt x="321" y="476"/>
                    </a:cubicBezTo>
                    <a:cubicBezTo>
                      <a:pt x="328" y="480"/>
                      <a:pt x="345" y="484"/>
                      <a:pt x="345" y="484"/>
                    </a:cubicBezTo>
                    <a:cubicBezTo>
                      <a:pt x="382" y="472"/>
                      <a:pt x="347" y="527"/>
                      <a:pt x="333" y="536"/>
                    </a:cubicBezTo>
                    <a:cubicBezTo>
                      <a:pt x="330" y="540"/>
                      <a:pt x="329" y="545"/>
                      <a:pt x="325" y="548"/>
                    </a:cubicBezTo>
                    <a:cubicBezTo>
                      <a:pt x="322" y="551"/>
                      <a:pt x="316" y="549"/>
                      <a:pt x="313" y="552"/>
                    </a:cubicBezTo>
                    <a:cubicBezTo>
                      <a:pt x="300" y="565"/>
                      <a:pt x="320" y="575"/>
                      <a:pt x="293" y="584"/>
                    </a:cubicBezTo>
                    <a:cubicBezTo>
                      <a:pt x="286" y="595"/>
                      <a:pt x="272" y="610"/>
                      <a:pt x="261" y="616"/>
                    </a:cubicBezTo>
                    <a:cubicBezTo>
                      <a:pt x="254" y="620"/>
                      <a:pt x="245" y="621"/>
                      <a:pt x="237" y="624"/>
                    </a:cubicBezTo>
                    <a:cubicBezTo>
                      <a:pt x="233" y="625"/>
                      <a:pt x="225" y="628"/>
                      <a:pt x="225" y="628"/>
                    </a:cubicBezTo>
                    <a:cubicBezTo>
                      <a:pt x="215" y="659"/>
                      <a:pt x="212" y="652"/>
                      <a:pt x="173" y="656"/>
                    </a:cubicBezTo>
                    <a:cubicBezTo>
                      <a:pt x="140" y="667"/>
                      <a:pt x="132" y="687"/>
                      <a:pt x="97" y="696"/>
                    </a:cubicBezTo>
                    <a:cubicBezTo>
                      <a:pt x="77" y="691"/>
                      <a:pt x="75" y="687"/>
                      <a:pt x="81" y="668"/>
                    </a:cubicBezTo>
                    <a:cubicBezTo>
                      <a:pt x="77" y="646"/>
                      <a:pt x="72" y="639"/>
                      <a:pt x="77" y="616"/>
                    </a:cubicBezTo>
                    <a:cubicBezTo>
                      <a:pt x="73" y="598"/>
                      <a:pt x="71" y="587"/>
                      <a:pt x="61" y="572"/>
                    </a:cubicBezTo>
                    <a:cubicBezTo>
                      <a:pt x="58" y="551"/>
                      <a:pt x="51" y="543"/>
                      <a:pt x="45" y="524"/>
                    </a:cubicBezTo>
                    <a:cubicBezTo>
                      <a:pt x="52" y="502"/>
                      <a:pt x="58" y="496"/>
                      <a:pt x="49" y="472"/>
                    </a:cubicBezTo>
                    <a:cubicBezTo>
                      <a:pt x="46" y="463"/>
                      <a:pt x="33" y="448"/>
                      <a:pt x="33" y="448"/>
                    </a:cubicBezTo>
                    <a:cubicBezTo>
                      <a:pt x="42" y="422"/>
                      <a:pt x="42" y="408"/>
                      <a:pt x="33" y="380"/>
                    </a:cubicBezTo>
                    <a:cubicBezTo>
                      <a:pt x="49" y="369"/>
                      <a:pt x="48" y="362"/>
                      <a:pt x="53" y="344"/>
                    </a:cubicBezTo>
                    <a:cubicBezTo>
                      <a:pt x="47" y="327"/>
                      <a:pt x="49" y="308"/>
                      <a:pt x="33" y="332"/>
                    </a:cubicBezTo>
                    <a:cubicBezTo>
                      <a:pt x="40" y="353"/>
                      <a:pt x="29" y="374"/>
                      <a:pt x="17" y="392"/>
                    </a:cubicBezTo>
                    <a:cubicBezTo>
                      <a:pt x="6" y="360"/>
                      <a:pt x="10" y="340"/>
                      <a:pt x="13" y="304"/>
                    </a:cubicBezTo>
                    <a:cubicBezTo>
                      <a:pt x="44" y="314"/>
                      <a:pt x="54" y="289"/>
                      <a:pt x="81" y="280"/>
                    </a:cubicBezTo>
                    <a:cubicBezTo>
                      <a:pt x="94" y="261"/>
                      <a:pt x="85" y="242"/>
                      <a:pt x="105" y="228"/>
                    </a:cubicBezTo>
                    <a:cubicBezTo>
                      <a:pt x="108" y="220"/>
                      <a:pt x="110" y="212"/>
                      <a:pt x="113" y="204"/>
                    </a:cubicBezTo>
                    <a:cubicBezTo>
                      <a:pt x="116" y="196"/>
                      <a:pt x="89" y="196"/>
                      <a:pt x="89" y="196"/>
                    </a:cubicBezTo>
                    <a:cubicBezTo>
                      <a:pt x="81" y="221"/>
                      <a:pt x="58" y="211"/>
                      <a:pt x="37" y="204"/>
                    </a:cubicBezTo>
                    <a:cubicBezTo>
                      <a:pt x="33" y="207"/>
                      <a:pt x="30" y="213"/>
                      <a:pt x="25" y="212"/>
                    </a:cubicBezTo>
                    <a:cubicBezTo>
                      <a:pt x="16" y="210"/>
                      <a:pt x="1" y="196"/>
                      <a:pt x="1" y="196"/>
                    </a:cubicBezTo>
                    <a:cubicBezTo>
                      <a:pt x="4" y="186"/>
                      <a:pt x="4" y="174"/>
                      <a:pt x="9" y="164"/>
                    </a:cubicBezTo>
                    <a:cubicBezTo>
                      <a:pt x="13" y="155"/>
                      <a:pt x="25" y="140"/>
                      <a:pt x="25" y="140"/>
                    </a:cubicBezTo>
                    <a:cubicBezTo>
                      <a:pt x="0" y="132"/>
                      <a:pt x="25" y="128"/>
                      <a:pt x="37" y="124"/>
                    </a:cubicBezTo>
                    <a:cubicBezTo>
                      <a:pt x="58" y="131"/>
                      <a:pt x="75" y="116"/>
                      <a:pt x="97" y="112"/>
                    </a:cubicBezTo>
                    <a:cubicBezTo>
                      <a:pt x="135" y="87"/>
                      <a:pt x="159" y="122"/>
                      <a:pt x="197" y="132"/>
                    </a:cubicBezTo>
                    <a:cubicBezTo>
                      <a:pt x="205" y="129"/>
                      <a:pt x="213" y="127"/>
                      <a:pt x="221" y="124"/>
                    </a:cubicBezTo>
                    <a:cubicBezTo>
                      <a:pt x="225" y="123"/>
                      <a:pt x="226" y="147"/>
                      <a:pt x="233" y="120"/>
                    </a:cubicBezTo>
                    <a:lnTo>
                      <a:pt x="229" y="64"/>
                    </a:lnTo>
                    <a:lnTo>
                      <a:pt x="209" y="40"/>
                    </a:lnTo>
                    <a:cubicBezTo>
                      <a:pt x="243" y="21"/>
                      <a:pt x="240" y="21"/>
                      <a:pt x="261" y="0"/>
                    </a:cubicBezTo>
                    <a:cubicBezTo>
                      <a:pt x="297" y="16"/>
                      <a:pt x="333" y="32"/>
                      <a:pt x="369" y="48"/>
                    </a:cubicBezTo>
                    <a:cubicBezTo>
                      <a:pt x="373" y="50"/>
                      <a:pt x="361" y="44"/>
                      <a:pt x="357" y="44"/>
                    </a:cubicBezTo>
                    <a:cubicBezTo>
                      <a:pt x="349" y="45"/>
                      <a:pt x="333" y="52"/>
                      <a:pt x="333" y="52"/>
                    </a:cubicBezTo>
                    <a:cubicBezTo>
                      <a:pt x="322" y="68"/>
                      <a:pt x="318" y="71"/>
                      <a:pt x="329" y="88"/>
                    </a:cubicBezTo>
                    <a:cubicBezTo>
                      <a:pt x="308" y="119"/>
                      <a:pt x="323" y="118"/>
                      <a:pt x="333" y="148"/>
                    </a:cubicBezTo>
                    <a:cubicBezTo>
                      <a:pt x="320" y="157"/>
                      <a:pt x="314" y="167"/>
                      <a:pt x="301" y="176"/>
                    </a:cubicBezTo>
                    <a:cubicBezTo>
                      <a:pt x="306" y="213"/>
                      <a:pt x="303" y="213"/>
                      <a:pt x="337" y="220"/>
                    </a:cubicBezTo>
                    <a:cubicBezTo>
                      <a:pt x="358" y="216"/>
                      <a:pt x="368" y="214"/>
                      <a:pt x="361" y="192"/>
                    </a:cubicBezTo>
                    <a:cubicBezTo>
                      <a:pt x="362" y="177"/>
                      <a:pt x="362" y="162"/>
                      <a:pt x="365" y="148"/>
                    </a:cubicBezTo>
                    <a:cubicBezTo>
                      <a:pt x="366" y="143"/>
                      <a:pt x="369" y="133"/>
                      <a:pt x="373" y="136"/>
                    </a:cubicBezTo>
                    <a:cubicBezTo>
                      <a:pt x="379" y="140"/>
                      <a:pt x="376" y="149"/>
                      <a:pt x="377" y="156"/>
                    </a:cubicBezTo>
                    <a:cubicBezTo>
                      <a:pt x="404" y="147"/>
                      <a:pt x="409" y="116"/>
                      <a:pt x="417" y="92"/>
                    </a:cubicBezTo>
                    <a:cubicBezTo>
                      <a:pt x="422" y="76"/>
                      <a:pt x="453" y="74"/>
                      <a:pt x="465" y="72"/>
                    </a:cubicBezTo>
                    <a:cubicBezTo>
                      <a:pt x="472" y="92"/>
                      <a:pt x="477" y="93"/>
                      <a:pt x="497" y="88"/>
                    </a:cubicBezTo>
                    <a:cubicBezTo>
                      <a:pt x="512" y="78"/>
                      <a:pt x="515" y="74"/>
                      <a:pt x="509" y="56"/>
                    </a:cubicBezTo>
                    <a:cubicBezTo>
                      <a:pt x="523" y="46"/>
                      <a:pt x="517" y="46"/>
                      <a:pt x="529" y="52"/>
                    </a:cubicBezTo>
                    <a:lnTo>
                      <a:pt x="693" y="72"/>
                    </a:lnTo>
                    <a:lnTo>
                      <a:pt x="541" y="460"/>
                    </a:lnTo>
                    <a:close/>
                  </a:path>
                </a:pathLst>
              </a:custGeom>
              <a:solidFill>
                <a:schemeClr val="folHlink"/>
              </a:solidFill>
              <a:ln w="9525">
                <a:noFill/>
                <a:round/>
                <a:headEnd/>
                <a:tailEnd/>
              </a:ln>
            </p:spPr>
            <p:txBody>
              <a:bodyPr/>
              <a:lstStyle/>
              <a:p>
                <a:endParaRPr lang="zh-CN" altLang="en-US"/>
              </a:p>
            </p:txBody>
          </p:sp>
          <p:sp>
            <p:nvSpPr>
              <p:cNvPr id="86" name="任意多边形 83001"/>
              <p:cNvSpPr>
                <a:spLocks noChangeArrowheads="1"/>
              </p:cNvSpPr>
              <p:nvPr userDrawn="1"/>
            </p:nvSpPr>
            <p:spPr bwMode="auto">
              <a:xfrm>
                <a:off x="689" y="6"/>
                <a:ext cx="1386" cy="232"/>
              </a:xfrm>
              <a:custGeom>
                <a:avLst/>
                <a:gdLst>
                  <a:gd name="T0" fmla="*/ 2721 w 931"/>
                  <a:gd name="T1" fmla="*/ 0 h 149"/>
                  <a:gd name="T2" fmla="*/ 472 w 931"/>
                  <a:gd name="T3" fmla="*/ 109 h 149"/>
                  <a:gd name="T4" fmla="*/ 299 w 931"/>
                  <a:gd name="T5" fmla="*/ 157 h 149"/>
                  <a:gd name="T6" fmla="*/ 204 w 931"/>
                  <a:gd name="T7" fmla="*/ 157 h 149"/>
                  <a:gd name="T8" fmla="*/ 73 w 931"/>
                  <a:gd name="T9" fmla="*/ 291 h 149"/>
                  <a:gd name="T10" fmla="*/ 0 w 931"/>
                  <a:gd name="T11" fmla="*/ 395 h 149"/>
                  <a:gd name="T12" fmla="*/ 195 w 931"/>
                  <a:gd name="T13" fmla="*/ 434 h 149"/>
                  <a:gd name="T14" fmla="*/ 319 w 931"/>
                  <a:gd name="T15" fmla="*/ 361 h 149"/>
                  <a:gd name="T16" fmla="*/ 357 w 931"/>
                  <a:gd name="T17" fmla="*/ 318 h 149"/>
                  <a:gd name="T18" fmla="*/ 552 w 931"/>
                  <a:gd name="T19" fmla="*/ 196 h 149"/>
                  <a:gd name="T20" fmla="*/ 709 w 931"/>
                  <a:gd name="T21" fmla="*/ 174 h 149"/>
                  <a:gd name="T22" fmla="*/ 783 w 931"/>
                  <a:gd name="T23" fmla="*/ 353 h 149"/>
                  <a:gd name="T24" fmla="*/ 621 w 931"/>
                  <a:gd name="T25" fmla="*/ 413 h 149"/>
                  <a:gd name="T26" fmla="*/ 762 w 931"/>
                  <a:gd name="T27" fmla="*/ 427 h 149"/>
                  <a:gd name="T28" fmla="*/ 825 w 931"/>
                  <a:gd name="T29" fmla="*/ 339 h 149"/>
                  <a:gd name="T30" fmla="*/ 878 w 931"/>
                  <a:gd name="T31" fmla="*/ 347 h 149"/>
                  <a:gd name="T32" fmla="*/ 835 w 931"/>
                  <a:gd name="T33" fmla="*/ 204 h 149"/>
                  <a:gd name="T34" fmla="*/ 878 w 931"/>
                  <a:gd name="T35" fmla="*/ 167 h 149"/>
                  <a:gd name="T36" fmla="*/ 913 w 931"/>
                  <a:gd name="T37" fmla="*/ 332 h 149"/>
                  <a:gd name="T38" fmla="*/ 878 w 931"/>
                  <a:gd name="T39" fmla="*/ 427 h 149"/>
                  <a:gd name="T40" fmla="*/ 978 w 931"/>
                  <a:gd name="T41" fmla="*/ 490 h 149"/>
                  <a:gd name="T42" fmla="*/ 986 w 931"/>
                  <a:gd name="T43" fmla="*/ 347 h 149"/>
                  <a:gd name="T44" fmla="*/ 1093 w 931"/>
                  <a:gd name="T45" fmla="*/ 388 h 149"/>
                  <a:gd name="T46" fmla="*/ 1261 w 931"/>
                  <a:gd name="T47" fmla="*/ 277 h 149"/>
                  <a:gd name="T48" fmla="*/ 1350 w 931"/>
                  <a:gd name="T49" fmla="*/ 188 h 149"/>
                  <a:gd name="T50" fmla="*/ 1450 w 931"/>
                  <a:gd name="T51" fmla="*/ 210 h 149"/>
                  <a:gd name="T52" fmla="*/ 1501 w 931"/>
                  <a:gd name="T53" fmla="*/ 188 h 149"/>
                  <a:gd name="T54" fmla="*/ 1423 w 931"/>
                  <a:gd name="T55" fmla="*/ 167 h 149"/>
                  <a:gd name="T56" fmla="*/ 1565 w 931"/>
                  <a:gd name="T57" fmla="*/ 131 h 149"/>
                  <a:gd name="T58" fmla="*/ 1795 w 931"/>
                  <a:gd name="T59" fmla="*/ 204 h 149"/>
                  <a:gd name="T60" fmla="*/ 1917 w 931"/>
                  <a:gd name="T61" fmla="*/ 157 h 149"/>
                  <a:gd name="T62" fmla="*/ 1926 w 931"/>
                  <a:gd name="T63" fmla="*/ 238 h 149"/>
                  <a:gd name="T64" fmla="*/ 1874 w 931"/>
                  <a:gd name="T65" fmla="*/ 380 h 149"/>
                  <a:gd name="T66" fmla="*/ 2017 w 931"/>
                  <a:gd name="T67" fmla="*/ 332 h 149"/>
                  <a:gd name="T68" fmla="*/ 2059 w 931"/>
                  <a:gd name="T69" fmla="*/ 304 h 149"/>
                  <a:gd name="T70" fmla="*/ 2139 w 931"/>
                  <a:gd name="T71" fmla="*/ 230 h 149"/>
                  <a:gd name="T72" fmla="*/ 2620 w 931"/>
                  <a:gd name="T73" fmla="*/ 318 h 149"/>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931" h="149">
                    <a:moveTo>
                      <a:pt x="794" y="84"/>
                    </a:moveTo>
                    <a:cubicBezTo>
                      <a:pt x="813" y="72"/>
                      <a:pt x="931" y="14"/>
                      <a:pt x="825" y="0"/>
                    </a:cubicBezTo>
                    <a:lnTo>
                      <a:pt x="159" y="0"/>
                    </a:lnTo>
                    <a:cubicBezTo>
                      <a:pt x="149" y="12"/>
                      <a:pt x="162" y="18"/>
                      <a:pt x="143" y="29"/>
                    </a:cubicBezTo>
                    <a:cubicBezTo>
                      <a:pt x="130" y="44"/>
                      <a:pt x="133" y="39"/>
                      <a:pt x="116" y="48"/>
                    </a:cubicBezTo>
                    <a:cubicBezTo>
                      <a:pt x="108" y="46"/>
                      <a:pt x="100" y="44"/>
                      <a:pt x="91" y="42"/>
                    </a:cubicBezTo>
                    <a:cubicBezTo>
                      <a:pt x="89" y="41"/>
                      <a:pt x="83" y="40"/>
                      <a:pt x="83" y="40"/>
                    </a:cubicBezTo>
                    <a:cubicBezTo>
                      <a:pt x="76" y="40"/>
                      <a:pt x="68" y="39"/>
                      <a:pt x="62" y="42"/>
                    </a:cubicBezTo>
                    <a:cubicBezTo>
                      <a:pt x="54" y="45"/>
                      <a:pt x="46" y="61"/>
                      <a:pt x="38" y="67"/>
                    </a:cubicBezTo>
                    <a:cubicBezTo>
                      <a:pt x="32" y="71"/>
                      <a:pt x="27" y="74"/>
                      <a:pt x="22" y="77"/>
                    </a:cubicBezTo>
                    <a:cubicBezTo>
                      <a:pt x="16" y="81"/>
                      <a:pt x="5" y="86"/>
                      <a:pt x="5" y="86"/>
                    </a:cubicBezTo>
                    <a:cubicBezTo>
                      <a:pt x="9" y="95"/>
                      <a:pt x="7" y="97"/>
                      <a:pt x="0" y="105"/>
                    </a:cubicBezTo>
                    <a:cubicBezTo>
                      <a:pt x="17" y="107"/>
                      <a:pt x="22" y="107"/>
                      <a:pt x="16" y="120"/>
                    </a:cubicBezTo>
                    <a:cubicBezTo>
                      <a:pt x="27" y="122"/>
                      <a:pt x="48" y="116"/>
                      <a:pt x="59" y="115"/>
                    </a:cubicBezTo>
                    <a:cubicBezTo>
                      <a:pt x="71" y="112"/>
                      <a:pt x="73" y="117"/>
                      <a:pt x="83" y="111"/>
                    </a:cubicBezTo>
                    <a:cubicBezTo>
                      <a:pt x="89" y="96"/>
                      <a:pt x="83" y="100"/>
                      <a:pt x="97" y="96"/>
                    </a:cubicBezTo>
                    <a:cubicBezTo>
                      <a:pt x="100" y="94"/>
                      <a:pt x="103" y="93"/>
                      <a:pt x="105" y="90"/>
                    </a:cubicBezTo>
                    <a:cubicBezTo>
                      <a:pt x="106" y="88"/>
                      <a:pt x="106" y="85"/>
                      <a:pt x="108" y="84"/>
                    </a:cubicBezTo>
                    <a:cubicBezTo>
                      <a:pt x="112" y="80"/>
                      <a:pt x="140" y="69"/>
                      <a:pt x="148" y="67"/>
                    </a:cubicBezTo>
                    <a:cubicBezTo>
                      <a:pt x="160" y="52"/>
                      <a:pt x="153" y="56"/>
                      <a:pt x="167" y="52"/>
                    </a:cubicBezTo>
                    <a:cubicBezTo>
                      <a:pt x="178" y="55"/>
                      <a:pt x="179" y="62"/>
                      <a:pt x="191" y="58"/>
                    </a:cubicBezTo>
                    <a:cubicBezTo>
                      <a:pt x="199" y="52"/>
                      <a:pt x="206" y="51"/>
                      <a:pt x="215" y="46"/>
                    </a:cubicBezTo>
                    <a:cubicBezTo>
                      <a:pt x="226" y="58"/>
                      <a:pt x="217" y="46"/>
                      <a:pt x="223" y="69"/>
                    </a:cubicBezTo>
                    <a:cubicBezTo>
                      <a:pt x="226" y="79"/>
                      <a:pt x="233" y="85"/>
                      <a:pt x="237" y="94"/>
                    </a:cubicBezTo>
                    <a:cubicBezTo>
                      <a:pt x="227" y="100"/>
                      <a:pt x="229" y="104"/>
                      <a:pt x="218" y="107"/>
                    </a:cubicBezTo>
                    <a:cubicBezTo>
                      <a:pt x="207" y="120"/>
                      <a:pt x="203" y="113"/>
                      <a:pt x="188" y="109"/>
                    </a:cubicBezTo>
                    <a:cubicBezTo>
                      <a:pt x="191" y="117"/>
                      <a:pt x="200" y="127"/>
                      <a:pt x="210" y="132"/>
                    </a:cubicBezTo>
                    <a:cubicBezTo>
                      <a:pt x="218" y="114"/>
                      <a:pt x="211" y="122"/>
                      <a:pt x="231" y="113"/>
                    </a:cubicBezTo>
                    <a:cubicBezTo>
                      <a:pt x="237" y="111"/>
                      <a:pt x="248" y="105"/>
                      <a:pt x="248" y="105"/>
                    </a:cubicBezTo>
                    <a:cubicBezTo>
                      <a:pt x="248" y="100"/>
                      <a:pt x="246" y="94"/>
                      <a:pt x="250" y="90"/>
                    </a:cubicBezTo>
                    <a:cubicBezTo>
                      <a:pt x="253" y="88"/>
                      <a:pt x="254" y="96"/>
                      <a:pt x="258" y="96"/>
                    </a:cubicBezTo>
                    <a:cubicBezTo>
                      <a:pt x="262" y="97"/>
                      <a:pt x="264" y="94"/>
                      <a:pt x="266" y="92"/>
                    </a:cubicBezTo>
                    <a:cubicBezTo>
                      <a:pt x="262" y="82"/>
                      <a:pt x="252" y="77"/>
                      <a:pt x="248" y="67"/>
                    </a:cubicBezTo>
                    <a:cubicBezTo>
                      <a:pt x="250" y="63"/>
                      <a:pt x="255" y="58"/>
                      <a:pt x="253" y="54"/>
                    </a:cubicBezTo>
                    <a:cubicBezTo>
                      <a:pt x="251" y="50"/>
                      <a:pt x="248" y="42"/>
                      <a:pt x="248" y="42"/>
                    </a:cubicBezTo>
                    <a:cubicBezTo>
                      <a:pt x="256" y="32"/>
                      <a:pt x="259" y="35"/>
                      <a:pt x="266" y="44"/>
                    </a:cubicBezTo>
                    <a:cubicBezTo>
                      <a:pt x="270" y="56"/>
                      <a:pt x="276" y="61"/>
                      <a:pt x="285" y="71"/>
                    </a:cubicBezTo>
                    <a:cubicBezTo>
                      <a:pt x="281" y="81"/>
                      <a:pt x="289" y="82"/>
                      <a:pt x="277" y="88"/>
                    </a:cubicBezTo>
                    <a:cubicBezTo>
                      <a:pt x="262" y="106"/>
                      <a:pt x="278" y="83"/>
                      <a:pt x="274" y="101"/>
                    </a:cubicBezTo>
                    <a:cubicBezTo>
                      <a:pt x="274" y="105"/>
                      <a:pt x="268" y="109"/>
                      <a:pt x="266" y="113"/>
                    </a:cubicBezTo>
                    <a:cubicBezTo>
                      <a:pt x="270" y="122"/>
                      <a:pt x="268" y="125"/>
                      <a:pt x="261" y="132"/>
                    </a:cubicBezTo>
                    <a:cubicBezTo>
                      <a:pt x="268" y="149"/>
                      <a:pt x="282" y="134"/>
                      <a:pt x="296" y="130"/>
                    </a:cubicBezTo>
                    <a:cubicBezTo>
                      <a:pt x="299" y="122"/>
                      <a:pt x="295" y="119"/>
                      <a:pt x="299" y="111"/>
                    </a:cubicBezTo>
                    <a:cubicBezTo>
                      <a:pt x="296" y="105"/>
                      <a:pt x="288" y="97"/>
                      <a:pt x="299" y="92"/>
                    </a:cubicBezTo>
                    <a:cubicBezTo>
                      <a:pt x="303" y="90"/>
                      <a:pt x="315" y="88"/>
                      <a:pt x="315" y="88"/>
                    </a:cubicBezTo>
                    <a:cubicBezTo>
                      <a:pt x="326" y="91"/>
                      <a:pt x="325" y="95"/>
                      <a:pt x="331" y="103"/>
                    </a:cubicBezTo>
                    <a:cubicBezTo>
                      <a:pt x="339" y="84"/>
                      <a:pt x="331" y="90"/>
                      <a:pt x="361" y="92"/>
                    </a:cubicBezTo>
                    <a:cubicBezTo>
                      <a:pt x="355" y="76"/>
                      <a:pt x="365" y="76"/>
                      <a:pt x="382" y="73"/>
                    </a:cubicBezTo>
                    <a:cubicBezTo>
                      <a:pt x="383" y="71"/>
                      <a:pt x="387" y="57"/>
                      <a:pt x="393" y="54"/>
                    </a:cubicBezTo>
                    <a:cubicBezTo>
                      <a:pt x="398" y="52"/>
                      <a:pt x="409" y="50"/>
                      <a:pt x="409" y="50"/>
                    </a:cubicBezTo>
                    <a:cubicBezTo>
                      <a:pt x="430" y="54"/>
                      <a:pt x="413" y="58"/>
                      <a:pt x="431" y="63"/>
                    </a:cubicBezTo>
                    <a:cubicBezTo>
                      <a:pt x="433" y="61"/>
                      <a:pt x="435" y="57"/>
                      <a:pt x="439" y="56"/>
                    </a:cubicBezTo>
                    <a:cubicBezTo>
                      <a:pt x="445" y="55"/>
                      <a:pt x="452" y="61"/>
                      <a:pt x="457" y="58"/>
                    </a:cubicBezTo>
                    <a:cubicBezTo>
                      <a:pt x="461" y="57"/>
                      <a:pt x="457" y="52"/>
                      <a:pt x="455" y="50"/>
                    </a:cubicBezTo>
                    <a:cubicBezTo>
                      <a:pt x="451" y="47"/>
                      <a:pt x="444" y="47"/>
                      <a:pt x="439" y="46"/>
                    </a:cubicBezTo>
                    <a:cubicBezTo>
                      <a:pt x="436" y="45"/>
                      <a:pt x="431" y="44"/>
                      <a:pt x="431" y="44"/>
                    </a:cubicBezTo>
                    <a:cubicBezTo>
                      <a:pt x="440" y="38"/>
                      <a:pt x="443" y="36"/>
                      <a:pt x="455" y="40"/>
                    </a:cubicBezTo>
                    <a:cubicBezTo>
                      <a:pt x="461" y="38"/>
                      <a:pt x="467" y="35"/>
                      <a:pt x="474" y="35"/>
                    </a:cubicBezTo>
                    <a:cubicBezTo>
                      <a:pt x="483" y="36"/>
                      <a:pt x="511" y="43"/>
                      <a:pt x="519" y="46"/>
                    </a:cubicBezTo>
                    <a:cubicBezTo>
                      <a:pt x="527" y="49"/>
                      <a:pt x="544" y="54"/>
                      <a:pt x="544" y="54"/>
                    </a:cubicBezTo>
                    <a:cubicBezTo>
                      <a:pt x="548" y="54"/>
                      <a:pt x="560" y="52"/>
                      <a:pt x="565" y="50"/>
                    </a:cubicBezTo>
                    <a:cubicBezTo>
                      <a:pt x="570" y="47"/>
                      <a:pt x="581" y="42"/>
                      <a:pt x="581" y="42"/>
                    </a:cubicBezTo>
                    <a:cubicBezTo>
                      <a:pt x="585" y="42"/>
                      <a:pt x="598" y="44"/>
                      <a:pt x="600" y="48"/>
                    </a:cubicBezTo>
                    <a:cubicBezTo>
                      <a:pt x="603" y="55"/>
                      <a:pt x="589" y="61"/>
                      <a:pt x="584" y="63"/>
                    </a:cubicBezTo>
                    <a:cubicBezTo>
                      <a:pt x="576" y="69"/>
                      <a:pt x="568" y="69"/>
                      <a:pt x="565" y="77"/>
                    </a:cubicBezTo>
                    <a:cubicBezTo>
                      <a:pt x="568" y="86"/>
                      <a:pt x="564" y="92"/>
                      <a:pt x="568" y="101"/>
                    </a:cubicBezTo>
                    <a:cubicBezTo>
                      <a:pt x="574" y="93"/>
                      <a:pt x="577" y="91"/>
                      <a:pt x="589" y="94"/>
                    </a:cubicBezTo>
                    <a:cubicBezTo>
                      <a:pt x="595" y="108"/>
                      <a:pt x="602" y="93"/>
                      <a:pt x="611" y="88"/>
                    </a:cubicBezTo>
                    <a:cubicBezTo>
                      <a:pt x="613" y="86"/>
                      <a:pt x="613" y="83"/>
                      <a:pt x="616" y="82"/>
                    </a:cubicBezTo>
                    <a:cubicBezTo>
                      <a:pt x="618" y="80"/>
                      <a:pt x="622" y="81"/>
                      <a:pt x="624" y="80"/>
                    </a:cubicBezTo>
                    <a:cubicBezTo>
                      <a:pt x="626" y="78"/>
                      <a:pt x="626" y="75"/>
                      <a:pt x="627" y="73"/>
                    </a:cubicBezTo>
                    <a:cubicBezTo>
                      <a:pt x="632" y="65"/>
                      <a:pt x="638" y="63"/>
                      <a:pt x="648" y="61"/>
                    </a:cubicBezTo>
                    <a:cubicBezTo>
                      <a:pt x="664" y="62"/>
                      <a:pt x="684" y="69"/>
                      <a:pt x="700" y="69"/>
                    </a:cubicBezTo>
                    <a:lnTo>
                      <a:pt x="794" y="84"/>
                    </a:lnTo>
                    <a:close/>
                  </a:path>
                </a:pathLst>
              </a:custGeom>
              <a:solidFill>
                <a:schemeClr val="folHlink"/>
              </a:solidFill>
              <a:ln w="9525">
                <a:noFill/>
                <a:round/>
                <a:headEnd/>
                <a:tailEnd/>
              </a:ln>
            </p:spPr>
            <p:txBody>
              <a:bodyPr/>
              <a:lstStyle/>
              <a:p>
                <a:endParaRPr lang="zh-CN" altLang="en-US"/>
              </a:p>
            </p:txBody>
          </p:sp>
          <p:sp>
            <p:nvSpPr>
              <p:cNvPr id="87" name="任意多边形 83002"/>
              <p:cNvSpPr>
                <a:spLocks noChangeArrowheads="1"/>
              </p:cNvSpPr>
              <p:nvPr userDrawn="1"/>
            </p:nvSpPr>
            <p:spPr bwMode="auto">
              <a:xfrm>
                <a:off x="971" y="91"/>
                <a:ext cx="30" cy="25"/>
              </a:xfrm>
              <a:custGeom>
                <a:avLst/>
                <a:gdLst>
                  <a:gd name="T0" fmla="*/ 3 w 31"/>
                  <a:gd name="T1" fmla="*/ 16 h 30"/>
                  <a:gd name="T2" fmla="*/ 28 w 31"/>
                  <a:gd name="T3" fmla="*/ 0 h 30"/>
                  <a:gd name="T4" fmla="*/ 16 w 31"/>
                  <a:gd name="T5" fmla="*/ 14 h 30"/>
                  <a:gd name="T6" fmla="*/ 3 w 31"/>
                  <a:gd name="T7" fmla="*/ 16 h 3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 h="30">
                    <a:moveTo>
                      <a:pt x="3" y="28"/>
                    </a:moveTo>
                    <a:cubicBezTo>
                      <a:pt x="8" y="8"/>
                      <a:pt x="12" y="6"/>
                      <a:pt x="31" y="0"/>
                    </a:cubicBezTo>
                    <a:cubicBezTo>
                      <a:pt x="29" y="5"/>
                      <a:pt x="25" y="22"/>
                      <a:pt x="19" y="24"/>
                    </a:cubicBezTo>
                    <a:cubicBezTo>
                      <a:pt x="0" y="30"/>
                      <a:pt x="3" y="9"/>
                      <a:pt x="3" y="28"/>
                    </a:cubicBezTo>
                    <a:close/>
                  </a:path>
                </a:pathLst>
              </a:custGeom>
              <a:solidFill>
                <a:schemeClr val="folHlink"/>
              </a:solidFill>
              <a:ln w="9525">
                <a:noFill/>
                <a:round/>
                <a:headEnd/>
                <a:tailEnd/>
              </a:ln>
            </p:spPr>
            <p:txBody>
              <a:bodyPr/>
              <a:lstStyle/>
              <a:p>
                <a:endParaRPr lang="zh-CN" altLang="en-US"/>
              </a:p>
            </p:txBody>
          </p:sp>
          <p:sp>
            <p:nvSpPr>
              <p:cNvPr id="88" name="任意多边形 83003"/>
              <p:cNvSpPr>
                <a:spLocks noChangeArrowheads="1"/>
              </p:cNvSpPr>
              <p:nvPr userDrawn="1"/>
            </p:nvSpPr>
            <p:spPr bwMode="auto">
              <a:xfrm>
                <a:off x="935" y="125"/>
                <a:ext cx="45" cy="27"/>
              </a:xfrm>
              <a:custGeom>
                <a:avLst/>
                <a:gdLst>
                  <a:gd name="T0" fmla="*/ 6 w 44"/>
                  <a:gd name="T1" fmla="*/ 19 h 32"/>
                  <a:gd name="T2" fmla="*/ 25 w 44"/>
                  <a:gd name="T3" fmla="*/ 0 h 32"/>
                  <a:gd name="T4" fmla="*/ 41 w 44"/>
                  <a:gd name="T5" fmla="*/ 3 h 32"/>
                  <a:gd name="T6" fmla="*/ 6 w 44"/>
                  <a:gd name="T7" fmla="*/ 19 h 3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4" h="32">
                    <a:moveTo>
                      <a:pt x="6" y="32"/>
                    </a:moveTo>
                    <a:cubicBezTo>
                      <a:pt x="0" y="14"/>
                      <a:pt x="7" y="10"/>
                      <a:pt x="22" y="0"/>
                    </a:cubicBezTo>
                    <a:cubicBezTo>
                      <a:pt x="27" y="1"/>
                      <a:pt x="35" y="0"/>
                      <a:pt x="38" y="4"/>
                    </a:cubicBezTo>
                    <a:cubicBezTo>
                      <a:pt x="44" y="13"/>
                      <a:pt x="16" y="32"/>
                      <a:pt x="6" y="32"/>
                    </a:cubicBezTo>
                    <a:close/>
                  </a:path>
                </a:pathLst>
              </a:custGeom>
              <a:solidFill>
                <a:schemeClr val="folHlink"/>
              </a:solidFill>
              <a:ln w="9525">
                <a:noFill/>
                <a:round/>
                <a:headEnd/>
                <a:tailEnd/>
              </a:ln>
            </p:spPr>
            <p:txBody>
              <a:bodyPr/>
              <a:lstStyle/>
              <a:p>
                <a:endParaRPr lang="zh-CN" altLang="en-US"/>
              </a:p>
            </p:txBody>
          </p:sp>
          <p:sp>
            <p:nvSpPr>
              <p:cNvPr id="89" name="任意多边形 83004"/>
              <p:cNvSpPr>
                <a:spLocks noChangeArrowheads="1"/>
              </p:cNvSpPr>
              <p:nvPr userDrawn="1"/>
            </p:nvSpPr>
            <p:spPr bwMode="auto">
              <a:xfrm>
                <a:off x="1081" y="226"/>
                <a:ext cx="75" cy="14"/>
              </a:xfrm>
              <a:custGeom>
                <a:avLst/>
                <a:gdLst>
                  <a:gd name="T0" fmla="*/ 37 w 76"/>
                  <a:gd name="T1" fmla="*/ 9 h 18"/>
                  <a:gd name="T2" fmla="*/ 25 w 76"/>
                  <a:gd name="T3" fmla="*/ 2 h 18"/>
                  <a:gd name="T4" fmla="*/ 37 w 76"/>
                  <a:gd name="T5" fmla="*/ 9 h 18"/>
                  <a:gd name="T6" fmla="*/ 0 60000 65536"/>
                  <a:gd name="T7" fmla="*/ 0 60000 65536"/>
                  <a:gd name="T8" fmla="*/ 0 60000 65536"/>
                </a:gdLst>
                <a:ahLst/>
                <a:cxnLst>
                  <a:cxn ang="T6">
                    <a:pos x="T0" y="T1"/>
                  </a:cxn>
                  <a:cxn ang="T7">
                    <a:pos x="T2" y="T3"/>
                  </a:cxn>
                  <a:cxn ang="T8">
                    <a:pos x="T4" y="T5"/>
                  </a:cxn>
                </a:cxnLst>
                <a:rect l="0" t="0" r="r" b="b"/>
                <a:pathLst>
                  <a:path w="76" h="18">
                    <a:moveTo>
                      <a:pt x="37" y="18"/>
                    </a:moveTo>
                    <a:cubicBezTo>
                      <a:pt x="25" y="14"/>
                      <a:pt x="0" y="10"/>
                      <a:pt x="25" y="2"/>
                    </a:cubicBezTo>
                    <a:cubicBezTo>
                      <a:pt x="76" y="9"/>
                      <a:pt x="46" y="0"/>
                      <a:pt x="37" y="18"/>
                    </a:cubicBezTo>
                    <a:close/>
                  </a:path>
                </a:pathLst>
              </a:custGeom>
              <a:solidFill>
                <a:schemeClr val="folHlink"/>
              </a:solidFill>
              <a:ln w="9525">
                <a:noFill/>
                <a:round/>
                <a:headEnd/>
                <a:tailEnd/>
              </a:ln>
            </p:spPr>
            <p:txBody>
              <a:bodyPr/>
              <a:lstStyle/>
              <a:p>
                <a:endParaRPr lang="zh-CN" altLang="en-US"/>
              </a:p>
            </p:txBody>
          </p:sp>
          <p:sp>
            <p:nvSpPr>
              <p:cNvPr id="90" name="任意多边形 83005"/>
              <p:cNvSpPr>
                <a:spLocks noChangeArrowheads="1"/>
              </p:cNvSpPr>
              <p:nvPr userDrawn="1"/>
            </p:nvSpPr>
            <p:spPr bwMode="auto">
              <a:xfrm>
                <a:off x="1210" y="223"/>
                <a:ext cx="42" cy="37"/>
              </a:xfrm>
              <a:custGeom>
                <a:avLst/>
                <a:gdLst>
                  <a:gd name="T0" fmla="*/ 0 w 42"/>
                  <a:gd name="T1" fmla="*/ 13 h 44"/>
                  <a:gd name="T2" fmla="*/ 12 w 42"/>
                  <a:gd name="T3" fmla="*/ 6 h 44"/>
                  <a:gd name="T4" fmla="*/ 0 w 42"/>
                  <a:gd name="T5" fmla="*/ 13 h 44"/>
                  <a:gd name="T6" fmla="*/ 0 60000 65536"/>
                  <a:gd name="T7" fmla="*/ 0 60000 65536"/>
                  <a:gd name="T8" fmla="*/ 0 60000 65536"/>
                </a:gdLst>
                <a:ahLst/>
                <a:cxnLst>
                  <a:cxn ang="T6">
                    <a:pos x="T0" y="T1"/>
                  </a:cxn>
                  <a:cxn ang="T7">
                    <a:pos x="T2" y="T3"/>
                  </a:cxn>
                  <a:cxn ang="T8">
                    <a:pos x="T4" y="T5"/>
                  </a:cxn>
                </a:cxnLst>
                <a:rect l="0" t="0" r="r" b="b"/>
                <a:pathLst>
                  <a:path w="42" h="44">
                    <a:moveTo>
                      <a:pt x="0" y="21"/>
                    </a:moveTo>
                    <a:cubicBezTo>
                      <a:pt x="4" y="17"/>
                      <a:pt x="7" y="11"/>
                      <a:pt x="12" y="9"/>
                    </a:cubicBezTo>
                    <a:cubicBezTo>
                      <a:pt x="42" y="0"/>
                      <a:pt x="23" y="44"/>
                      <a:pt x="0" y="21"/>
                    </a:cubicBezTo>
                    <a:close/>
                  </a:path>
                </a:pathLst>
              </a:custGeom>
              <a:solidFill>
                <a:schemeClr val="folHlink"/>
              </a:solidFill>
              <a:ln w="9525">
                <a:noFill/>
                <a:round/>
                <a:headEnd/>
                <a:tailEnd/>
              </a:ln>
            </p:spPr>
            <p:txBody>
              <a:bodyPr/>
              <a:lstStyle/>
              <a:p>
                <a:endParaRPr lang="zh-CN" altLang="en-US"/>
              </a:p>
            </p:txBody>
          </p:sp>
          <p:sp>
            <p:nvSpPr>
              <p:cNvPr id="91" name="任意多边形 83006"/>
              <p:cNvSpPr>
                <a:spLocks noChangeArrowheads="1"/>
              </p:cNvSpPr>
              <p:nvPr userDrawn="1"/>
            </p:nvSpPr>
            <p:spPr bwMode="auto">
              <a:xfrm>
                <a:off x="865" y="123"/>
                <a:ext cx="33" cy="24"/>
              </a:xfrm>
              <a:custGeom>
                <a:avLst/>
                <a:gdLst>
                  <a:gd name="T0" fmla="*/ 7 w 31"/>
                  <a:gd name="T1" fmla="*/ 11 h 30"/>
                  <a:gd name="T2" fmla="*/ 37 w 31"/>
                  <a:gd name="T3" fmla="*/ 5 h 30"/>
                  <a:gd name="T4" fmla="*/ 7 w 31"/>
                  <a:gd name="T5" fmla="*/ 11 h 30"/>
                  <a:gd name="T6" fmla="*/ 0 60000 65536"/>
                  <a:gd name="T7" fmla="*/ 0 60000 65536"/>
                  <a:gd name="T8" fmla="*/ 0 60000 65536"/>
                </a:gdLst>
                <a:ahLst/>
                <a:cxnLst>
                  <a:cxn ang="T6">
                    <a:pos x="T0" y="T1"/>
                  </a:cxn>
                  <a:cxn ang="T7">
                    <a:pos x="T2" y="T3"/>
                  </a:cxn>
                  <a:cxn ang="T8">
                    <a:pos x="T4" y="T5"/>
                  </a:cxn>
                </a:cxnLst>
                <a:rect l="0" t="0" r="r" b="b"/>
                <a:pathLst>
                  <a:path w="31" h="30">
                    <a:moveTo>
                      <a:pt x="7" y="22"/>
                    </a:moveTo>
                    <a:cubicBezTo>
                      <a:pt x="0" y="0"/>
                      <a:pt x="15" y="6"/>
                      <a:pt x="31" y="10"/>
                    </a:cubicBezTo>
                    <a:cubicBezTo>
                      <a:pt x="14" y="16"/>
                      <a:pt x="15" y="30"/>
                      <a:pt x="7" y="22"/>
                    </a:cubicBezTo>
                    <a:close/>
                  </a:path>
                </a:pathLst>
              </a:custGeom>
              <a:solidFill>
                <a:schemeClr val="folHlink"/>
              </a:solidFill>
              <a:ln w="9525">
                <a:noFill/>
                <a:round/>
                <a:headEnd/>
                <a:tailEnd/>
              </a:ln>
            </p:spPr>
            <p:txBody>
              <a:bodyPr/>
              <a:lstStyle/>
              <a:p>
                <a:endParaRPr lang="zh-CN" altLang="en-US"/>
              </a:p>
            </p:txBody>
          </p:sp>
        </p:grpSp>
        <p:grpSp>
          <p:nvGrpSpPr>
            <p:cNvPr id="8" name="组合 83007"/>
            <p:cNvGrpSpPr>
              <a:grpSpLocks/>
            </p:cNvGrpSpPr>
            <p:nvPr userDrawn="1"/>
          </p:nvGrpSpPr>
          <p:grpSpPr bwMode="auto">
            <a:xfrm>
              <a:off x="7" y="6"/>
              <a:ext cx="5739" cy="1022"/>
              <a:chOff x="1056" y="111"/>
              <a:chExt cx="2448" cy="418"/>
            </a:xfrm>
          </p:grpSpPr>
          <p:sp>
            <p:nvSpPr>
              <p:cNvPr id="25" name="直接连接符 83008"/>
              <p:cNvSpPr>
                <a:spLocks noChangeShapeType="1"/>
              </p:cNvSpPr>
              <p:nvPr/>
            </p:nvSpPr>
            <p:spPr bwMode="auto">
              <a:xfrm>
                <a:off x="1056" y="332"/>
                <a:ext cx="2448" cy="0"/>
              </a:xfrm>
              <a:prstGeom prst="line">
                <a:avLst/>
              </a:prstGeom>
              <a:noFill/>
              <a:ln w="9525">
                <a:solidFill>
                  <a:schemeClr val="folHlink"/>
                </a:solidFill>
                <a:round/>
                <a:headEnd/>
                <a:tailEnd/>
              </a:ln>
            </p:spPr>
            <p:txBody>
              <a:bodyPr/>
              <a:lstStyle/>
              <a:p>
                <a:endParaRPr lang="zh-CN" altLang="en-US"/>
              </a:p>
            </p:txBody>
          </p:sp>
          <p:sp>
            <p:nvSpPr>
              <p:cNvPr id="26" name="直接连接符 83009"/>
              <p:cNvSpPr>
                <a:spLocks noChangeShapeType="1"/>
              </p:cNvSpPr>
              <p:nvPr/>
            </p:nvSpPr>
            <p:spPr bwMode="auto">
              <a:xfrm>
                <a:off x="1254" y="111"/>
                <a:ext cx="0" cy="418"/>
              </a:xfrm>
              <a:prstGeom prst="line">
                <a:avLst/>
              </a:prstGeom>
              <a:noFill/>
              <a:ln w="9525">
                <a:solidFill>
                  <a:schemeClr val="folHlink"/>
                </a:solidFill>
                <a:round/>
                <a:headEnd/>
                <a:tailEnd/>
              </a:ln>
            </p:spPr>
            <p:txBody>
              <a:bodyPr/>
              <a:lstStyle/>
              <a:p>
                <a:endParaRPr lang="zh-CN" altLang="en-US"/>
              </a:p>
            </p:txBody>
          </p:sp>
          <p:sp>
            <p:nvSpPr>
              <p:cNvPr id="27" name="直接连接符 83010"/>
              <p:cNvSpPr>
                <a:spLocks noChangeShapeType="1"/>
              </p:cNvSpPr>
              <p:nvPr/>
            </p:nvSpPr>
            <p:spPr bwMode="auto">
              <a:xfrm>
                <a:off x="1482" y="111"/>
                <a:ext cx="0" cy="418"/>
              </a:xfrm>
              <a:prstGeom prst="line">
                <a:avLst/>
              </a:prstGeom>
              <a:noFill/>
              <a:ln w="9525">
                <a:solidFill>
                  <a:schemeClr val="folHlink"/>
                </a:solidFill>
                <a:round/>
                <a:headEnd/>
                <a:tailEnd/>
              </a:ln>
            </p:spPr>
            <p:txBody>
              <a:bodyPr/>
              <a:lstStyle/>
              <a:p>
                <a:endParaRPr lang="zh-CN" altLang="en-US"/>
              </a:p>
            </p:txBody>
          </p:sp>
          <p:sp>
            <p:nvSpPr>
              <p:cNvPr id="28" name="直接连接符 83011"/>
              <p:cNvSpPr>
                <a:spLocks noChangeShapeType="1"/>
              </p:cNvSpPr>
              <p:nvPr/>
            </p:nvSpPr>
            <p:spPr bwMode="auto">
              <a:xfrm>
                <a:off x="1710" y="111"/>
                <a:ext cx="0" cy="418"/>
              </a:xfrm>
              <a:prstGeom prst="line">
                <a:avLst/>
              </a:prstGeom>
              <a:noFill/>
              <a:ln w="9525">
                <a:solidFill>
                  <a:schemeClr val="folHlink"/>
                </a:solidFill>
                <a:round/>
                <a:headEnd/>
                <a:tailEnd/>
              </a:ln>
            </p:spPr>
            <p:txBody>
              <a:bodyPr/>
              <a:lstStyle/>
              <a:p>
                <a:endParaRPr lang="zh-CN" altLang="en-US"/>
              </a:p>
            </p:txBody>
          </p:sp>
          <p:sp>
            <p:nvSpPr>
              <p:cNvPr id="29" name="直接连接符 83012"/>
              <p:cNvSpPr>
                <a:spLocks noChangeShapeType="1"/>
              </p:cNvSpPr>
              <p:nvPr/>
            </p:nvSpPr>
            <p:spPr bwMode="auto">
              <a:xfrm>
                <a:off x="1938" y="111"/>
                <a:ext cx="0" cy="418"/>
              </a:xfrm>
              <a:prstGeom prst="line">
                <a:avLst/>
              </a:prstGeom>
              <a:noFill/>
              <a:ln w="9525">
                <a:solidFill>
                  <a:schemeClr val="folHlink"/>
                </a:solidFill>
                <a:round/>
                <a:headEnd/>
                <a:tailEnd/>
              </a:ln>
            </p:spPr>
            <p:txBody>
              <a:bodyPr/>
              <a:lstStyle/>
              <a:p>
                <a:endParaRPr lang="zh-CN" altLang="en-US"/>
              </a:p>
            </p:txBody>
          </p:sp>
          <p:sp>
            <p:nvSpPr>
              <p:cNvPr id="30" name="直接连接符 83013"/>
              <p:cNvSpPr>
                <a:spLocks noChangeShapeType="1"/>
              </p:cNvSpPr>
              <p:nvPr/>
            </p:nvSpPr>
            <p:spPr bwMode="auto">
              <a:xfrm>
                <a:off x="2166" y="111"/>
                <a:ext cx="0" cy="418"/>
              </a:xfrm>
              <a:prstGeom prst="line">
                <a:avLst/>
              </a:prstGeom>
              <a:noFill/>
              <a:ln w="9525">
                <a:solidFill>
                  <a:schemeClr val="folHlink"/>
                </a:solidFill>
                <a:round/>
                <a:headEnd/>
                <a:tailEnd/>
              </a:ln>
            </p:spPr>
            <p:txBody>
              <a:bodyPr/>
              <a:lstStyle/>
              <a:p>
                <a:endParaRPr lang="zh-CN" altLang="en-US"/>
              </a:p>
            </p:txBody>
          </p:sp>
          <p:sp>
            <p:nvSpPr>
              <p:cNvPr id="31" name="直接连接符 83014"/>
              <p:cNvSpPr>
                <a:spLocks noChangeShapeType="1"/>
              </p:cNvSpPr>
              <p:nvPr/>
            </p:nvSpPr>
            <p:spPr bwMode="auto">
              <a:xfrm>
                <a:off x="2394" y="111"/>
                <a:ext cx="0" cy="418"/>
              </a:xfrm>
              <a:prstGeom prst="line">
                <a:avLst/>
              </a:prstGeom>
              <a:noFill/>
              <a:ln w="9525">
                <a:solidFill>
                  <a:schemeClr val="folHlink"/>
                </a:solidFill>
                <a:round/>
                <a:headEnd/>
                <a:tailEnd/>
              </a:ln>
            </p:spPr>
            <p:txBody>
              <a:bodyPr/>
              <a:lstStyle/>
              <a:p>
                <a:endParaRPr lang="zh-CN" altLang="en-US"/>
              </a:p>
            </p:txBody>
          </p:sp>
          <p:sp>
            <p:nvSpPr>
              <p:cNvPr id="32" name="直接连接符 83015"/>
              <p:cNvSpPr>
                <a:spLocks noChangeShapeType="1"/>
              </p:cNvSpPr>
              <p:nvPr/>
            </p:nvSpPr>
            <p:spPr bwMode="auto">
              <a:xfrm>
                <a:off x="2622" y="111"/>
                <a:ext cx="0" cy="418"/>
              </a:xfrm>
              <a:prstGeom prst="line">
                <a:avLst/>
              </a:prstGeom>
              <a:noFill/>
              <a:ln w="9525">
                <a:solidFill>
                  <a:schemeClr val="folHlink"/>
                </a:solidFill>
                <a:round/>
                <a:headEnd/>
                <a:tailEnd/>
              </a:ln>
            </p:spPr>
            <p:txBody>
              <a:bodyPr/>
              <a:lstStyle/>
              <a:p>
                <a:endParaRPr lang="zh-CN" altLang="en-US"/>
              </a:p>
            </p:txBody>
          </p:sp>
          <p:sp>
            <p:nvSpPr>
              <p:cNvPr id="33" name="直接连接符 83016"/>
              <p:cNvSpPr>
                <a:spLocks noChangeShapeType="1"/>
              </p:cNvSpPr>
              <p:nvPr/>
            </p:nvSpPr>
            <p:spPr bwMode="auto">
              <a:xfrm>
                <a:off x="2850" y="111"/>
                <a:ext cx="0" cy="418"/>
              </a:xfrm>
              <a:prstGeom prst="line">
                <a:avLst/>
              </a:prstGeom>
              <a:noFill/>
              <a:ln w="9525">
                <a:solidFill>
                  <a:schemeClr val="folHlink"/>
                </a:solidFill>
                <a:round/>
                <a:headEnd/>
                <a:tailEnd/>
              </a:ln>
            </p:spPr>
            <p:txBody>
              <a:bodyPr/>
              <a:lstStyle/>
              <a:p>
                <a:endParaRPr lang="zh-CN" altLang="en-US"/>
              </a:p>
            </p:txBody>
          </p:sp>
          <p:sp>
            <p:nvSpPr>
              <p:cNvPr id="34" name="直接连接符 83017"/>
              <p:cNvSpPr>
                <a:spLocks noChangeShapeType="1"/>
              </p:cNvSpPr>
              <p:nvPr/>
            </p:nvSpPr>
            <p:spPr bwMode="auto">
              <a:xfrm>
                <a:off x="3078" y="111"/>
                <a:ext cx="0" cy="418"/>
              </a:xfrm>
              <a:prstGeom prst="line">
                <a:avLst/>
              </a:prstGeom>
              <a:noFill/>
              <a:ln w="9525">
                <a:solidFill>
                  <a:schemeClr val="folHlink"/>
                </a:solidFill>
                <a:round/>
                <a:headEnd/>
                <a:tailEnd/>
              </a:ln>
            </p:spPr>
            <p:txBody>
              <a:bodyPr/>
              <a:lstStyle/>
              <a:p>
                <a:endParaRPr lang="zh-CN" altLang="en-US"/>
              </a:p>
            </p:txBody>
          </p:sp>
          <p:sp>
            <p:nvSpPr>
              <p:cNvPr id="35" name="直接连接符 83018"/>
              <p:cNvSpPr>
                <a:spLocks noChangeShapeType="1"/>
              </p:cNvSpPr>
              <p:nvPr/>
            </p:nvSpPr>
            <p:spPr bwMode="auto">
              <a:xfrm>
                <a:off x="3306" y="111"/>
                <a:ext cx="0" cy="418"/>
              </a:xfrm>
              <a:prstGeom prst="line">
                <a:avLst/>
              </a:prstGeom>
              <a:noFill/>
              <a:ln w="9525">
                <a:solidFill>
                  <a:schemeClr val="folHlink"/>
                </a:solidFill>
                <a:round/>
                <a:headEnd/>
                <a:tailEnd/>
              </a:ln>
            </p:spPr>
            <p:txBody>
              <a:bodyPr/>
              <a:lstStyle/>
              <a:p>
                <a:endParaRPr lang="zh-CN" altLang="en-US"/>
              </a:p>
            </p:txBody>
          </p:sp>
        </p:grpSp>
        <p:grpSp>
          <p:nvGrpSpPr>
            <p:cNvPr id="9" name="组合 83019"/>
            <p:cNvGrpSpPr>
              <a:grpSpLocks/>
            </p:cNvGrpSpPr>
            <p:nvPr userDrawn="1"/>
          </p:nvGrpSpPr>
          <p:grpSpPr bwMode="auto">
            <a:xfrm>
              <a:off x="363" y="1"/>
              <a:ext cx="4919" cy="1034"/>
              <a:chOff x="1208" y="109"/>
              <a:chExt cx="2098" cy="423"/>
            </a:xfrm>
          </p:grpSpPr>
          <p:sp>
            <p:nvSpPr>
              <p:cNvPr id="10" name="直接连接符 83020"/>
              <p:cNvSpPr>
                <a:spLocks noChangeShapeType="1"/>
              </p:cNvSpPr>
              <p:nvPr/>
            </p:nvSpPr>
            <p:spPr bwMode="auto">
              <a:xfrm>
                <a:off x="2850" y="110"/>
                <a:ext cx="0" cy="142"/>
              </a:xfrm>
              <a:prstGeom prst="line">
                <a:avLst/>
              </a:prstGeom>
              <a:noFill/>
              <a:ln w="9525">
                <a:solidFill>
                  <a:schemeClr val="hlink"/>
                </a:solidFill>
                <a:round/>
                <a:headEnd/>
                <a:tailEnd/>
              </a:ln>
            </p:spPr>
            <p:txBody>
              <a:bodyPr/>
              <a:lstStyle/>
              <a:p>
                <a:endParaRPr lang="zh-CN" altLang="en-US"/>
              </a:p>
            </p:txBody>
          </p:sp>
          <p:sp>
            <p:nvSpPr>
              <p:cNvPr id="11" name="直接连接符 83021"/>
              <p:cNvSpPr>
                <a:spLocks noChangeShapeType="1"/>
              </p:cNvSpPr>
              <p:nvPr/>
            </p:nvSpPr>
            <p:spPr bwMode="auto">
              <a:xfrm>
                <a:off x="2972" y="332"/>
                <a:ext cx="70" cy="0"/>
              </a:xfrm>
              <a:prstGeom prst="line">
                <a:avLst/>
              </a:prstGeom>
              <a:noFill/>
              <a:ln w="9525">
                <a:solidFill>
                  <a:schemeClr val="hlink"/>
                </a:solidFill>
                <a:round/>
                <a:headEnd/>
                <a:tailEnd/>
              </a:ln>
            </p:spPr>
            <p:txBody>
              <a:bodyPr/>
              <a:lstStyle/>
              <a:p>
                <a:endParaRPr lang="zh-CN" altLang="en-US"/>
              </a:p>
            </p:txBody>
          </p:sp>
          <p:sp>
            <p:nvSpPr>
              <p:cNvPr id="12" name="直接连接符 83022"/>
              <p:cNvSpPr>
                <a:spLocks noChangeShapeType="1"/>
              </p:cNvSpPr>
              <p:nvPr/>
            </p:nvSpPr>
            <p:spPr bwMode="auto">
              <a:xfrm>
                <a:off x="3078" y="350"/>
                <a:ext cx="0" cy="28"/>
              </a:xfrm>
              <a:prstGeom prst="line">
                <a:avLst/>
              </a:prstGeom>
              <a:noFill/>
              <a:ln w="9525">
                <a:solidFill>
                  <a:schemeClr val="hlink"/>
                </a:solidFill>
                <a:round/>
                <a:headEnd/>
                <a:tailEnd/>
              </a:ln>
            </p:spPr>
            <p:txBody>
              <a:bodyPr/>
              <a:lstStyle/>
              <a:p>
                <a:endParaRPr lang="zh-CN" altLang="en-US"/>
              </a:p>
            </p:txBody>
          </p:sp>
          <p:sp>
            <p:nvSpPr>
              <p:cNvPr id="13" name="直接连接符 83023"/>
              <p:cNvSpPr>
                <a:spLocks noChangeShapeType="1"/>
              </p:cNvSpPr>
              <p:nvPr/>
            </p:nvSpPr>
            <p:spPr bwMode="auto">
              <a:xfrm>
                <a:off x="3306" y="450"/>
                <a:ext cx="0" cy="79"/>
              </a:xfrm>
              <a:prstGeom prst="line">
                <a:avLst/>
              </a:prstGeom>
              <a:noFill/>
              <a:ln w="9525">
                <a:solidFill>
                  <a:schemeClr val="hlink"/>
                </a:solidFill>
                <a:round/>
                <a:headEnd/>
                <a:tailEnd/>
              </a:ln>
            </p:spPr>
            <p:txBody>
              <a:bodyPr/>
              <a:lstStyle/>
              <a:p>
                <a:endParaRPr lang="zh-CN" altLang="en-US"/>
              </a:p>
            </p:txBody>
          </p:sp>
          <p:sp>
            <p:nvSpPr>
              <p:cNvPr id="14" name="直接连接符 83024"/>
              <p:cNvSpPr>
                <a:spLocks noChangeShapeType="1"/>
              </p:cNvSpPr>
              <p:nvPr/>
            </p:nvSpPr>
            <p:spPr bwMode="auto">
              <a:xfrm>
                <a:off x="2166" y="114"/>
                <a:ext cx="0" cy="62"/>
              </a:xfrm>
              <a:prstGeom prst="line">
                <a:avLst/>
              </a:prstGeom>
              <a:noFill/>
              <a:ln w="9525">
                <a:solidFill>
                  <a:schemeClr val="hlink"/>
                </a:solidFill>
                <a:round/>
                <a:headEnd/>
                <a:tailEnd/>
              </a:ln>
            </p:spPr>
            <p:txBody>
              <a:bodyPr/>
              <a:lstStyle/>
              <a:p>
                <a:endParaRPr lang="zh-CN" altLang="en-US"/>
              </a:p>
            </p:txBody>
          </p:sp>
          <p:sp>
            <p:nvSpPr>
              <p:cNvPr id="15" name="直接连接符 83025"/>
              <p:cNvSpPr>
                <a:spLocks noChangeShapeType="1"/>
              </p:cNvSpPr>
              <p:nvPr/>
            </p:nvSpPr>
            <p:spPr bwMode="auto">
              <a:xfrm>
                <a:off x="1938" y="111"/>
                <a:ext cx="0" cy="337"/>
              </a:xfrm>
              <a:prstGeom prst="line">
                <a:avLst/>
              </a:prstGeom>
              <a:noFill/>
              <a:ln w="9525">
                <a:solidFill>
                  <a:schemeClr val="hlink"/>
                </a:solidFill>
                <a:round/>
                <a:headEnd/>
                <a:tailEnd/>
              </a:ln>
            </p:spPr>
            <p:txBody>
              <a:bodyPr/>
              <a:lstStyle/>
              <a:p>
                <a:endParaRPr lang="zh-CN" altLang="en-US"/>
              </a:p>
            </p:txBody>
          </p:sp>
          <p:sp>
            <p:nvSpPr>
              <p:cNvPr id="16" name="直接连接符 83026"/>
              <p:cNvSpPr>
                <a:spLocks noChangeShapeType="1"/>
              </p:cNvSpPr>
              <p:nvPr/>
            </p:nvSpPr>
            <p:spPr bwMode="auto">
              <a:xfrm flipH="1">
                <a:off x="1912" y="332"/>
                <a:ext cx="68" cy="0"/>
              </a:xfrm>
              <a:prstGeom prst="line">
                <a:avLst/>
              </a:prstGeom>
              <a:noFill/>
              <a:ln w="9525">
                <a:solidFill>
                  <a:schemeClr val="hlink"/>
                </a:solidFill>
                <a:round/>
                <a:headEnd/>
                <a:tailEnd/>
              </a:ln>
            </p:spPr>
            <p:txBody>
              <a:bodyPr/>
              <a:lstStyle/>
              <a:p>
                <a:endParaRPr lang="zh-CN" altLang="en-US"/>
              </a:p>
            </p:txBody>
          </p:sp>
          <p:sp>
            <p:nvSpPr>
              <p:cNvPr id="17" name="直接连接符 83027"/>
              <p:cNvSpPr>
                <a:spLocks noChangeShapeType="1"/>
              </p:cNvSpPr>
              <p:nvPr/>
            </p:nvSpPr>
            <p:spPr bwMode="auto">
              <a:xfrm>
                <a:off x="1778" y="332"/>
                <a:ext cx="60" cy="0"/>
              </a:xfrm>
              <a:prstGeom prst="line">
                <a:avLst/>
              </a:prstGeom>
              <a:noFill/>
              <a:ln w="9525">
                <a:solidFill>
                  <a:schemeClr val="hlink"/>
                </a:solidFill>
                <a:round/>
                <a:headEnd/>
                <a:tailEnd/>
              </a:ln>
            </p:spPr>
            <p:txBody>
              <a:bodyPr/>
              <a:lstStyle/>
              <a:p>
                <a:endParaRPr lang="zh-CN" altLang="en-US"/>
              </a:p>
            </p:txBody>
          </p:sp>
          <p:sp>
            <p:nvSpPr>
              <p:cNvPr id="18" name="直接连接符 83028"/>
              <p:cNvSpPr>
                <a:spLocks noChangeShapeType="1"/>
              </p:cNvSpPr>
              <p:nvPr/>
            </p:nvSpPr>
            <p:spPr bwMode="auto">
              <a:xfrm flipH="1">
                <a:off x="1578" y="332"/>
                <a:ext cx="82" cy="0"/>
              </a:xfrm>
              <a:prstGeom prst="line">
                <a:avLst/>
              </a:prstGeom>
              <a:noFill/>
              <a:ln w="9525">
                <a:solidFill>
                  <a:schemeClr val="hlink"/>
                </a:solidFill>
                <a:round/>
                <a:headEnd/>
                <a:tailEnd/>
              </a:ln>
            </p:spPr>
            <p:txBody>
              <a:bodyPr/>
              <a:lstStyle/>
              <a:p>
                <a:endParaRPr lang="zh-CN" altLang="en-US"/>
              </a:p>
            </p:txBody>
          </p:sp>
          <p:sp>
            <p:nvSpPr>
              <p:cNvPr id="19" name="直接连接符 83029"/>
              <p:cNvSpPr>
                <a:spLocks noChangeShapeType="1"/>
              </p:cNvSpPr>
              <p:nvPr/>
            </p:nvSpPr>
            <p:spPr bwMode="auto">
              <a:xfrm>
                <a:off x="1208" y="332"/>
                <a:ext cx="348" cy="0"/>
              </a:xfrm>
              <a:prstGeom prst="line">
                <a:avLst/>
              </a:prstGeom>
              <a:noFill/>
              <a:ln w="9525">
                <a:solidFill>
                  <a:schemeClr val="hlink"/>
                </a:solidFill>
                <a:round/>
                <a:headEnd/>
                <a:tailEnd/>
              </a:ln>
            </p:spPr>
            <p:txBody>
              <a:bodyPr/>
              <a:lstStyle/>
              <a:p>
                <a:endParaRPr lang="zh-CN" altLang="en-US"/>
              </a:p>
            </p:txBody>
          </p:sp>
          <p:sp>
            <p:nvSpPr>
              <p:cNvPr id="20" name="直接连接符 83030"/>
              <p:cNvSpPr>
                <a:spLocks noChangeShapeType="1"/>
              </p:cNvSpPr>
              <p:nvPr/>
            </p:nvSpPr>
            <p:spPr bwMode="auto">
              <a:xfrm>
                <a:off x="1480" y="234"/>
                <a:ext cx="0" cy="298"/>
              </a:xfrm>
              <a:prstGeom prst="line">
                <a:avLst/>
              </a:prstGeom>
              <a:noFill/>
              <a:ln w="9525">
                <a:solidFill>
                  <a:schemeClr val="hlink"/>
                </a:solidFill>
                <a:round/>
                <a:headEnd/>
                <a:tailEnd/>
              </a:ln>
            </p:spPr>
            <p:txBody>
              <a:bodyPr/>
              <a:lstStyle/>
              <a:p>
                <a:endParaRPr lang="zh-CN" altLang="en-US"/>
              </a:p>
            </p:txBody>
          </p:sp>
          <p:sp>
            <p:nvSpPr>
              <p:cNvPr id="21" name="直接连接符 83031"/>
              <p:cNvSpPr>
                <a:spLocks noChangeShapeType="1"/>
              </p:cNvSpPr>
              <p:nvPr/>
            </p:nvSpPr>
            <p:spPr bwMode="auto">
              <a:xfrm>
                <a:off x="1254" y="252"/>
                <a:ext cx="0" cy="156"/>
              </a:xfrm>
              <a:prstGeom prst="line">
                <a:avLst/>
              </a:prstGeom>
              <a:noFill/>
              <a:ln w="9525">
                <a:solidFill>
                  <a:schemeClr val="hlink"/>
                </a:solidFill>
                <a:round/>
                <a:headEnd/>
                <a:tailEnd/>
              </a:ln>
            </p:spPr>
            <p:txBody>
              <a:bodyPr/>
              <a:lstStyle/>
              <a:p>
                <a:endParaRPr lang="zh-CN" altLang="en-US"/>
              </a:p>
            </p:txBody>
          </p:sp>
          <p:sp>
            <p:nvSpPr>
              <p:cNvPr id="22" name="直接连接符 83032"/>
              <p:cNvSpPr>
                <a:spLocks noChangeShapeType="1"/>
              </p:cNvSpPr>
              <p:nvPr/>
            </p:nvSpPr>
            <p:spPr bwMode="auto">
              <a:xfrm flipH="1" flipV="1">
                <a:off x="1482" y="109"/>
                <a:ext cx="0" cy="27"/>
              </a:xfrm>
              <a:prstGeom prst="line">
                <a:avLst/>
              </a:prstGeom>
              <a:noFill/>
              <a:ln w="9525">
                <a:solidFill>
                  <a:schemeClr val="hlink"/>
                </a:solidFill>
                <a:round/>
                <a:headEnd/>
                <a:tailEnd/>
              </a:ln>
            </p:spPr>
            <p:txBody>
              <a:bodyPr/>
              <a:lstStyle/>
              <a:p>
                <a:endParaRPr lang="zh-CN" altLang="en-US"/>
              </a:p>
            </p:txBody>
          </p:sp>
          <p:sp>
            <p:nvSpPr>
              <p:cNvPr id="23" name="直接连接符 83033"/>
              <p:cNvSpPr>
                <a:spLocks noChangeShapeType="1"/>
              </p:cNvSpPr>
              <p:nvPr/>
            </p:nvSpPr>
            <p:spPr bwMode="auto">
              <a:xfrm>
                <a:off x="1710" y="180"/>
                <a:ext cx="0" cy="96"/>
              </a:xfrm>
              <a:prstGeom prst="line">
                <a:avLst/>
              </a:prstGeom>
              <a:noFill/>
              <a:ln w="9525">
                <a:solidFill>
                  <a:schemeClr val="hlink"/>
                </a:solidFill>
                <a:round/>
                <a:headEnd/>
                <a:tailEnd/>
              </a:ln>
            </p:spPr>
            <p:txBody>
              <a:bodyPr/>
              <a:lstStyle/>
              <a:p>
                <a:endParaRPr lang="zh-CN" altLang="en-US"/>
              </a:p>
            </p:txBody>
          </p:sp>
          <p:sp>
            <p:nvSpPr>
              <p:cNvPr id="24" name="直接连接符 83034"/>
              <p:cNvSpPr>
                <a:spLocks noChangeShapeType="1"/>
              </p:cNvSpPr>
              <p:nvPr/>
            </p:nvSpPr>
            <p:spPr bwMode="auto">
              <a:xfrm flipV="1">
                <a:off x="1710" y="111"/>
                <a:ext cx="0" cy="22"/>
              </a:xfrm>
              <a:prstGeom prst="line">
                <a:avLst/>
              </a:prstGeom>
              <a:noFill/>
              <a:ln w="9525">
                <a:solidFill>
                  <a:schemeClr val="hlink"/>
                </a:solidFill>
                <a:round/>
                <a:headEnd/>
                <a:tailEnd/>
              </a:ln>
            </p:spPr>
            <p:txBody>
              <a:bodyPr/>
              <a:lstStyle/>
              <a:p>
                <a:endParaRPr lang="zh-CN" altLang="en-US"/>
              </a:p>
            </p:txBody>
          </p:sp>
        </p:grpSp>
      </p:grpSp>
      <p:sp>
        <p:nvSpPr>
          <p:cNvPr id="92" name="矩形 83035"/>
          <p:cNvSpPr>
            <a:spLocks noChangeArrowheads="1"/>
          </p:cNvSpPr>
          <p:nvPr/>
        </p:nvSpPr>
        <p:spPr bwMode="auto">
          <a:xfrm>
            <a:off x="0" y="0"/>
            <a:ext cx="608013" cy="4876800"/>
          </a:xfrm>
          <a:prstGeom prst="rect">
            <a:avLst/>
          </a:prstGeom>
          <a:solidFill>
            <a:schemeClr val="accent1"/>
          </a:solidFill>
          <a:ln>
            <a:noFill/>
          </a:ln>
        </p:spPr>
        <p:txBody>
          <a:bodyPr wrap="none" anchor="ct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algn="ctr" eaLnBrk="1" hangingPunct="1">
              <a:defRPr/>
            </a:pPr>
            <a:endParaRPr lang="zh-TW" altLang="en-US" sz="2400" b="0">
              <a:solidFill>
                <a:schemeClr val="tx1"/>
              </a:solidFill>
              <a:latin typeface="Times New Roman" panose="02020603050405020304" pitchFamily="18" charset="0"/>
            </a:endParaRPr>
          </a:p>
        </p:txBody>
      </p:sp>
      <p:pic>
        <p:nvPicPr>
          <p:cNvPr id="93" name="图片 83036" descr="ai logo"/>
          <p:cNvPicPr>
            <a:picLocks noChangeAspect="1" noChangeArrowheads="1"/>
          </p:cNvPicPr>
          <p:nvPr/>
        </p:nvPicPr>
        <p:blipFill>
          <a:blip r:embed="rId2" cstate="print"/>
          <a:srcRect/>
          <a:stretch>
            <a:fillRect/>
          </a:stretch>
        </p:blipFill>
        <p:spPr bwMode="auto">
          <a:xfrm>
            <a:off x="5334000" y="3505200"/>
            <a:ext cx="3810000" cy="3032125"/>
          </a:xfrm>
          <a:prstGeom prst="rect">
            <a:avLst/>
          </a:prstGeom>
          <a:noFill/>
          <a:ln w="9525">
            <a:noFill/>
            <a:miter lim="800000"/>
            <a:headEnd/>
            <a:tailEnd/>
          </a:ln>
        </p:spPr>
      </p:pic>
      <p:sp>
        <p:nvSpPr>
          <p:cNvPr id="94" name="矩形 83037"/>
          <p:cNvSpPr>
            <a:spLocks noChangeArrowheads="1"/>
          </p:cNvSpPr>
          <p:nvPr/>
        </p:nvSpPr>
        <p:spPr bwMode="auto">
          <a:xfrm>
            <a:off x="76200" y="762000"/>
            <a:ext cx="8991600" cy="838200"/>
          </a:xfrm>
          <a:prstGeom prst="rect">
            <a:avLst/>
          </a:prstGeom>
          <a:noFill/>
          <a:ln w="57150">
            <a:solidFill>
              <a:schemeClr val="hlink"/>
            </a:solidFill>
            <a:miter lim="800000"/>
            <a:headEnd/>
            <a:tailEnd/>
          </a:ln>
        </p:spPr>
        <p:txBody>
          <a:bodyPr wrap="none" anchor="ct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algn="ctr" eaLnBrk="1" hangingPunct="1">
              <a:defRPr/>
            </a:pPr>
            <a:endParaRPr lang="zh-CN" altLang="zh-CN" sz="2400" b="0">
              <a:solidFill>
                <a:schemeClr val="tx1"/>
              </a:solidFill>
              <a:latin typeface="Arial" panose="020B0604020202020204" pitchFamily="34" charset="0"/>
              <a:ea typeface="宋体" panose="02010600030101010101" pitchFamily="2" charset="-122"/>
            </a:endParaRPr>
          </a:p>
        </p:txBody>
      </p:sp>
      <p:grpSp>
        <p:nvGrpSpPr>
          <p:cNvPr id="95" name="组合 83038"/>
          <p:cNvGrpSpPr>
            <a:grpSpLocks/>
          </p:cNvGrpSpPr>
          <p:nvPr/>
        </p:nvGrpSpPr>
        <p:grpSpPr bwMode="auto">
          <a:xfrm>
            <a:off x="304800" y="0"/>
            <a:ext cx="3276600" cy="2133600"/>
            <a:chOff x="336" y="0"/>
            <a:chExt cx="2064" cy="1344"/>
          </a:xfrm>
        </p:grpSpPr>
        <p:sp>
          <p:nvSpPr>
            <p:cNvPr id="96" name="矩形 83039"/>
            <p:cNvSpPr>
              <a:spLocks noChangeArrowheads="1"/>
            </p:cNvSpPr>
            <p:nvPr/>
          </p:nvSpPr>
          <p:spPr bwMode="auto">
            <a:xfrm>
              <a:off x="1008" y="672"/>
              <a:ext cx="336" cy="336"/>
            </a:xfrm>
            <a:prstGeom prst="rect">
              <a:avLst/>
            </a:prstGeom>
            <a:no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sp>
          <p:nvSpPr>
            <p:cNvPr id="97" name="矩形 83040"/>
            <p:cNvSpPr>
              <a:spLocks noChangeArrowheads="1"/>
            </p:cNvSpPr>
            <p:nvPr/>
          </p:nvSpPr>
          <p:spPr bwMode="auto">
            <a:xfrm>
              <a:off x="1344" y="1008"/>
              <a:ext cx="336" cy="336"/>
            </a:xfrm>
            <a:prstGeom prst="rect">
              <a:avLst/>
            </a:prstGeom>
            <a:no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sp>
          <p:nvSpPr>
            <p:cNvPr id="98" name="矩形 83041"/>
            <p:cNvSpPr>
              <a:spLocks noChangeArrowheads="1"/>
            </p:cNvSpPr>
            <p:nvPr/>
          </p:nvSpPr>
          <p:spPr bwMode="auto">
            <a:xfrm>
              <a:off x="1728" y="336"/>
              <a:ext cx="336" cy="336"/>
            </a:xfrm>
            <a:prstGeom prst="rect">
              <a:avLst/>
            </a:prstGeom>
            <a:no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sp>
          <p:nvSpPr>
            <p:cNvPr id="99" name="矩形 83042"/>
            <p:cNvSpPr>
              <a:spLocks noChangeArrowheads="1"/>
            </p:cNvSpPr>
            <p:nvPr/>
          </p:nvSpPr>
          <p:spPr bwMode="auto">
            <a:xfrm>
              <a:off x="2064" y="672"/>
              <a:ext cx="336" cy="336"/>
            </a:xfrm>
            <a:prstGeom prst="rect">
              <a:avLst/>
            </a:prstGeom>
            <a:no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sp>
          <p:nvSpPr>
            <p:cNvPr id="100" name="矩形 83043"/>
            <p:cNvSpPr>
              <a:spLocks noChangeArrowheads="1"/>
            </p:cNvSpPr>
            <p:nvPr/>
          </p:nvSpPr>
          <p:spPr bwMode="auto">
            <a:xfrm>
              <a:off x="672" y="336"/>
              <a:ext cx="336" cy="336"/>
            </a:xfrm>
            <a:prstGeom prst="rect">
              <a:avLst/>
            </a:prstGeom>
            <a:no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sp>
          <p:nvSpPr>
            <p:cNvPr id="101" name="矩形 83044"/>
            <p:cNvSpPr>
              <a:spLocks noChangeArrowheads="1"/>
            </p:cNvSpPr>
            <p:nvPr/>
          </p:nvSpPr>
          <p:spPr bwMode="auto">
            <a:xfrm>
              <a:off x="336" y="0"/>
              <a:ext cx="336" cy="336"/>
            </a:xfrm>
            <a:prstGeom prst="rect">
              <a:avLst/>
            </a:prstGeom>
            <a:no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grpSp>
      <p:sp>
        <p:nvSpPr>
          <p:cNvPr id="102" name="矩形 83045"/>
          <p:cNvSpPr>
            <a:spLocks noChangeArrowheads="1"/>
          </p:cNvSpPr>
          <p:nvPr/>
        </p:nvSpPr>
        <p:spPr bwMode="auto">
          <a:xfrm>
            <a:off x="1371600" y="1066800"/>
            <a:ext cx="533400" cy="533400"/>
          </a:xfrm>
          <a:prstGeom prst="rect">
            <a:avLst/>
          </a:prstGeom>
          <a:solidFill>
            <a:schemeClr val="accent2"/>
          </a:solid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sp>
        <p:nvSpPr>
          <p:cNvPr id="103" name="矩形 83046"/>
          <p:cNvSpPr>
            <a:spLocks noChangeArrowheads="1"/>
          </p:cNvSpPr>
          <p:nvPr/>
        </p:nvSpPr>
        <p:spPr bwMode="auto">
          <a:xfrm>
            <a:off x="1905000" y="1600200"/>
            <a:ext cx="533400" cy="533400"/>
          </a:xfrm>
          <a:prstGeom prst="rect">
            <a:avLst/>
          </a:prstGeom>
          <a:solidFill>
            <a:schemeClr val="accent1"/>
          </a:solid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sp>
        <p:nvSpPr>
          <p:cNvPr id="104" name="矩形 83047"/>
          <p:cNvSpPr>
            <a:spLocks noChangeArrowheads="1"/>
          </p:cNvSpPr>
          <p:nvPr/>
        </p:nvSpPr>
        <p:spPr bwMode="auto">
          <a:xfrm>
            <a:off x="2514600" y="533400"/>
            <a:ext cx="533400" cy="533400"/>
          </a:xfrm>
          <a:prstGeom prst="rect">
            <a:avLst/>
          </a:prstGeom>
          <a:solidFill>
            <a:schemeClr val="accent1"/>
          </a:solid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sp>
        <p:nvSpPr>
          <p:cNvPr id="105" name="矩形 83048"/>
          <p:cNvSpPr>
            <a:spLocks noChangeArrowheads="1"/>
          </p:cNvSpPr>
          <p:nvPr/>
        </p:nvSpPr>
        <p:spPr bwMode="auto">
          <a:xfrm>
            <a:off x="3068638" y="1066800"/>
            <a:ext cx="588962" cy="609600"/>
          </a:xfrm>
          <a:prstGeom prst="rect">
            <a:avLst/>
          </a:prstGeom>
          <a:solidFill>
            <a:schemeClr val="bg2"/>
          </a:solid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sp>
        <p:nvSpPr>
          <p:cNvPr id="106" name="矩形 83049"/>
          <p:cNvSpPr>
            <a:spLocks noChangeArrowheads="1"/>
          </p:cNvSpPr>
          <p:nvPr/>
        </p:nvSpPr>
        <p:spPr bwMode="auto">
          <a:xfrm>
            <a:off x="838200" y="533400"/>
            <a:ext cx="533400" cy="533400"/>
          </a:xfrm>
          <a:prstGeom prst="rect">
            <a:avLst/>
          </a:prstGeom>
          <a:solidFill>
            <a:schemeClr val="tx2"/>
          </a:solid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sp>
        <p:nvSpPr>
          <p:cNvPr id="107" name="矩形 83050"/>
          <p:cNvSpPr>
            <a:spLocks noChangeArrowheads="1"/>
          </p:cNvSpPr>
          <p:nvPr/>
        </p:nvSpPr>
        <p:spPr bwMode="auto">
          <a:xfrm>
            <a:off x="304800" y="0"/>
            <a:ext cx="533400" cy="533400"/>
          </a:xfrm>
          <a:prstGeom prst="rect">
            <a:avLst/>
          </a:prstGeom>
          <a:solidFill>
            <a:schemeClr val="bg2"/>
          </a:solid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grpSp>
        <p:nvGrpSpPr>
          <p:cNvPr id="108" name="组合 83051"/>
          <p:cNvGrpSpPr>
            <a:grpSpLocks/>
          </p:cNvGrpSpPr>
          <p:nvPr/>
        </p:nvGrpSpPr>
        <p:grpSpPr bwMode="auto">
          <a:xfrm>
            <a:off x="3048000" y="3352800"/>
            <a:ext cx="3276600" cy="211138"/>
            <a:chOff x="1824" y="2640"/>
            <a:chExt cx="2064" cy="133"/>
          </a:xfrm>
        </p:grpSpPr>
        <p:sp>
          <p:nvSpPr>
            <p:cNvPr id="109" name="直接连接符 83052"/>
            <p:cNvSpPr>
              <a:spLocks noChangeShapeType="1"/>
            </p:cNvSpPr>
            <p:nvPr/>
          </p:nvSpPr>
          <p:spPr bwMode="auto">
            <a:xfrm>
              <a:off x="1824" y="2711"/>
              <a:ext cx="2064" cy="0"/>
            </a:xfrm>
            <a:prstGeom prst="line">
              <a:avLst/>
            </a:prstGeom>
            <a:noFill/>
            <a:ln w="38100">
              <a:solidFill>
                <a:schemeClr val="hlink"/>
              </a:solidFill>
              <a:round/>
              <a:headEnd/>
              <a:tailEnd/>
            </a:ln>
          </p:spPr>
          <p:txBody>
            <a:bodyPr/>
            <a:lstStyle/>
            <a:p>
              <a:endParaRPr lang="zh-CN" altLang="en-US"/>
            </a:p>
          </p:txBody>
        </p:sp>
        <p:sp>
          <p:nvSpPr>
            <p:cNvPr id="110" name="矩形 83053"/>
            <p:cNvSpPr>
              <a:spLocks noChangeArrowheads="1"/>
            </p:cNvSpPr>
            <p:nvPr/>
          </p:nvSpPr>
          <p:spPr bwMode="auto">
            <a:xfrm>
              <a:off x="2592" y="2640"/>
              <a:ext cx="133" cy="133"/>
            </a:xfrm>
            <a:prstGeom prst="rect">
              <a:avLst/>
            </a:prstGeom>
            <a:solidFill>
              <a:schemeClr val="accent2"/>
            </a:solidFill>
            <a:ln w="28575">
              <a:solidFill>
                <a:schemeClr val="hlink"/>
              </a:solidFill>
              <a:miter lim="800000"/>
              <a:headEnd/>
              <a:tailEnd/>
            </a:ln>
          </p:spPr>
          <p:txBody>
            <a:bodyPr wrap="none" anchor="ct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algn="ctr" eaLnBrk="1" hangingPunct="1">
                <a:defRPr/>
              </a:pPr>
              <a:endParaRPr lang="zh-CN" altLang="zh-CN" sz="2400" b="0">
                <a:solidFill>
                  <a:schemeClr val="tx1"/>
                </a:solidFill>
                <a:latin typeface="Arial" panose="020B0604020202020204" pitchFamily="34" charset="0"/>
                <a:ea typeface="宋体" panose="02010600030101010101" pitchFamily="2" charset="-122"/>
              </a:endParaRPr>
            </a:p>
          </p:txBody>
        </p:sp>
        <p:sp>
          <p:nvSpPr>
            <p:cNvPr id="111" name="矩形 83054"/>
            <p:cNvSpPr>
              <a:spLocks noChangeArrowheads="1"/>
            </p:cNvSpPr>
            <p:nvPr/>
          </p:nvSpPr>
          <p:spPr bwMode="auto">
            <a:xfrm>
              <a:off x="2784" y="2640"/>
              <a:ext cx="133" cy="133"/>
            </a:xfrm>
            <a:prstGeom prst="rect">
              <a:avLst/>
            </a:prstGeom>
            <a:solidFill>
              <a:schemeClr val="bg2"/>
            </a:solidFill>
            <a:ln w="28575">
              <a:solidFill>
                <a:schemeClr val="hlink"/>
              </a:solidFill>
              <a:miter lim="800000"/>
              <a:headEnd/>
              <a:tailEnd/>
            </a:ln>
          </p:spPr>
          <p:txBody>
            <a:bodyPr wrap="none" anchor="ct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algn="ctr" eaLnBrk="1" hangingPunct="1">
                <a:defRPr/>
              </a:pPr>
              <a:endParaRPr lang="zh-CN" altLang="zh-CN" sz="2400" b="0">
                <a:solidFill>
                  <a:schemeClr val="tx1"/>
                </a:solidFill>
                <a:latin typeface="Arial" panose="020B0604020202020204" pitchFamily="34" charset="0"/>
                <a:ea typeface="宋体" panose="02010600030101010101" pitchFamily="2" charset="-122"/>
              </a:endParaRPr>
            </a:p>
          </p:txBody>
        </p:sp>
        <p:sp>
          <p:nvSpPr>
            <p:cNvPr id="112" name="矩形 83055"/>
            <p:cNvSpPr>
              <a:spLocks noChangeArrowheads="1"/>
            </p:cNvSpPr>
            <p:nvPr/>
          </p:nvSpPr>
          <p:spPr bwMode="auto">
            <a:xfrm>
              <a:off x="2976" y="2640"/>
              <a:ext cx="133" cy="133"/>
            </a:xfrm>
            <a:prstGeom prst="rect">
              <a:avLst/>
            </a:prstGeom>
            <a:solidFill>
              <a:schemeClr val="accent1"/>
            </a:solidFill>
            <a:ln w="28575">
              <a:solidFill>
                <a:schemeClr val="hlink"/>
              </a:solidFill>
              <a:miter lim="800000"/>
              <a:headEnd/>
              <a:tailEnd/>
            </a:ln>
          </p:spPr>
          <p:txBody>
            <a:bodyPr wrap="none" anchor="ct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algn="ctr" eaLnBrk="1" hangingPunct="1">
                <a:defRPr/>
              </a:pPr>
              <a:endParaRPr lang="zh-CN" altLang="zh-CN" sz="2400" b="0">
                <a:solidFill>
                  <a:schemeClr val="tx1"/>
                </a:solidFill>
                <a:latin typeface="Arial" panose="020B0604020202020204" pitchFamily="34" charset="0"/>
                <a:ea typeface="宋体" panose="02010600030101010101" pitchFamily="2" charset="-122"/>
              </a:endParaRPr>
            </a:p>
          </p:txBody>
        </p:sp>
      </p:grpSp>
      <p:pic>
        <p:nvPicPr>
          <p:cNvPr id="113" name="图片 83056" descr="earth"/>
          <p:cNvPicPr>
            <a:picLocks noChangeAspect="1" noChangeArrowheads="1"/>
          </p:cNvPicPr>
          <p:nvPr/>
        </p:nvPicPr>
        <p:blipFill>
          <a:blip r:embed="rId3" cstate="print">
            <a:clrChange>
              <a:clrFrom>
                <a:srgbClr val="000000"/>
              </a:clrFrom>
              <a:clrTo>
                <a:srgbClr val="000000">
                  <a:alpha val="0"/>
                </a:srgbClr>
              </a:clrTo>
            </a:clrChange>
          </a:blip>
          <a:srcRect/>
          <a:stretch>
            <a:fillRect/>
          </a:stretch>
        </p:blipFill>
        <p:spPr bwMode="auto">
          <a:xfrm>
            <a:off x="7772400" y="609600"/>
            <a:ext cx="914400" cy="854075"/>
          </a:xfrm>
          <a:prstGeom prst="rect">
            <a:avLst/>
          </a:prstGeom>
          <a:noFill/>
          <a:ln w="9525">
            <a:noFill/>
            <a:miter lim="800000"/>
            <a:headEnd/>
            <a:tailEnd/>
          </a:ln>
        </p:spPr>
      </p:pic>
      <p:sp>
        <p:nvSpPr>
          <p:cNvPr id="114" name="矩形 83057"/>
          <p:cNvSpPr>
            <a:spLocks noChangeArrowheads="1"/>
          </p:cNvSpPr>
          <p:nvPr userDrawn="1"/>
        </p:nvSpPr>
        <p:spPr bwMode="auto">
          <a:xfrm>
            <a:off x="0" y="762000"/>
            <a:ext cx="9144000" cy="838200"/>
          </a:xfrm>
          <a:prstGeom prst="rect">
            <a:avLst/>
          </a:prstGeom>
          <a:noFill/>
          <a:ln w="57150">
            <a:solidFill>
              <a:schemeClr val="hlink"/>
            </a:solidFill>
            <a:miter lim="800000"/>
            <a:headEnd/>
            <a:tailEnd/>
          </a:ln>
        </p:spPr>
        <p:txBody>
          <a:bodyPr wrap="none" anchor="ct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algn="ctr" eaLnBrk="1" hangingPunct="1">
              <a:defRPr/>
            </a:pPr>
            <a:endParaRPr lang="zh-CN" altLang="zh-CN" sz="2400" b="0">
              <a:solidFill>
                <a:schemeClr val="tx1"/>
              </a:solidFill>
              <a:latin typeface="Arial" panose="020B0604020202020204" pitchFamily="34" charset="0"/>
              <a:ea typeface="宋体" panose="02010600030101010101" pitchFamily="2" charset="-122"/>
            </a:endParaRPr>
          </a:p>
        </p:txBody>
      </p:sp>
      <p:grpSp>
        <p:nvGrpSpPr>
          <p:cNvPr id="115" name="组合 83058"/>
          <p:cNvGrpSpPr>
            <a:grpSpLocks/>
          </p:cNvGrpSpPr>
          <p:nvPr userDrawn="1"/>
        </p:nvGrpSpPr>
        <p:grpSpPr bwMode="auto">
          <a:xfrm>
            <a:off x="304800" y="0"/>
            <a:ext cx="3276600" cy="2133600"/>
            <a:chOff x="336" y="0"/>
            <a:chExt cx="2064" cy="1344"/>
          </a:xfrm>
        </p:grpSpPr>
        <p:sp>
          <p:nvSpPr>
            <p:cNvPr id="116" name="矩形 83059"/>
            <p:cNvSpPr>
              <a:spLocks noChangeArrowheads="1"/>
            </p:cNvSpPr>
            <p:nvPr/>
          </p:nvSpPr>
          <p:spPr bwMode="auto">
            <a:xfrm>
              <a:off x="1008" y="672"/>
              <a:ext cx="336" cy="336"/>
            </a:xfrm>
            <a:prstGeom prst="rect">
              <a:avLst/>
            </a:prstGeom>
            <a:no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sp>
          <p:nvSpPr>
            <p:cNvPr id="117" name="矩形 83060"/>
            <p:cNvSpPr>
              <a:spLocks noChangeArrowheads="1"/>
            </p:cNvSpPr>
            <p:nvPr/>
          </p:nvSpPr>
          <p:spPr bwMode="auto">
            <a:xfrm>
              <a:off x="1344" y="1008"/>
              <a:ext cx="336" cy="336"/>
            </a:xfrm>
            <a:prstGeom prst="rect">
              <a:avLst/>
            </a:prstGeom>
            <a:no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sp>
          <p:nvSpPr>
            <p:cNvPr id="118" name="矩形 83061"/>
            <p:cNvSpPr>
              <a:spLocks noChangeArrowheads="1"/>
            </p:cNvSpPr>
            <p:nvPr/>
          </p:nvSpPr>
          <p:spPr bwMode="auto">
            <a:xfrm>
              <a:off x="1728" y="336"/>
              <a:ext cx="336" cy="336"/>
            </a:xfrm>
            <a:prstGeom prst="rect">
              <a:avLst/>
            </a:prstGeom>
            <a:no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sp>
          <p:nvSpPr>
            <p:cNvPr id="119" name="矩形 83062"/>
            <p:cNvSpPr>
              <a:spLocks noChangeArrowheads="1"/>
            </p:cNvSpPr>
            <p:nvPr/>
          </p:nvSpPr>
          <p:spPr bwMode="auto">
            <a:xfrm>
              <a:off x="2064" y="672"/>
              <a:ext cx="336" cy="336"/>
            </a:xfrm>
            <a:prstGeom prst="rect">
              <a:avLst/>
            </a:prstGeom>
            <a:no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sp>
          <p:nvSpPr>
            <p:cNvPr id="120" name="矩形 83063"/>
            <p:cNvSpPr>
              <a:spLocks noChangeArrowheads="1"/>
            </p:cNvSpPr>
            <p:nvPr/>
          </p:nvSpPr>
          <p:spPr bwMode="auto">
            <a:xfrm>
              <a:off x="672" y="336"/>
              <a:ext cx="336" cy="336"/>
            </a:xfrm>
            <a:prstGeom prst="rect">
              <a:avLst/>
            </a:prstGeom>
            <a:no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sp>
          <p:nvSpPr>
            <p:cNvPr id="121" name="矩形 83064"/>
            <p:cNvSpPr>
              <a:spLocks noChangeArrowheads="1"/>
            </p:cNvSpPr>
            <p:nvPr/>
          </p:nvSpPr>
          <p:spPr bwMode="auto">
            <a:xfrm>
              <a:off x="336" y="0"/>
              <a:ext cx="336" cy="336"/>
            </a:xfrm>
            <a:prstGeom prst="rect">
              <a:avLst/>
            </a:prstGeom>
            <a:no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grpSp>
      <p:sp>
        <p:nvSpPr>
          <p:cNvPr id="122" name="矩形 83065"/>
          <p:cNvSpPr>
            <a:spLocks noChangeArrowheads="1"/>
          </p:cNvSpPr>
          <p:nvPr userDrawn="1"/>
        </p:nvSpPr>
        <p:spPr bwMode="auto">
          <a:xfrm>
            <a:off x="1371600" y="1066800"/>
            <a:ext cx="533400" cy="533400"/>
          </a:xfrm>
          <a:prstGeom prst="rect">
            <a:avLst/>
          </a:prstGeom>
          <a:solidFill>
            <a:schemeClr val="accent2"/>
          </a:solid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sp>
        <p:nvSpPr>
          <p:cNvPr id="123" name="矩形 83066"/>
          <p:cNvSpPr>
            <a:spLocks noChangeArrowheads="1"/>
          </p:cNvSpPr>
          <p:nvPr userDrawn="1"/>
        </p:nvSpPr>
        <p:spPr bwMode="auto">
          <a:xfrm>
            <a:off x="1905000" y="1600200"/>
            <a:ext cx="533400" cy="533400"/>
          </a:xfrm>
          <a:prstGeom prst="rect">
            <a:avLst/>
          </a:prstGeom>
          <a:solidFill>
            <a:schemeClr val="accent1"/>
          </a:solid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sp>
        <p:nvSpPr>
          <p:cNvPr id="124" name="矩形 83067"/>
          <p:cNvSpPr>
            <a:spLocks noChangeArrowheads="1"/>
          </p:cNvSpPr>
          <p:nvPr userDrawn="1"/>
        </p:nvSpPr>
        <p:spPr bwMode="auto">
          <a:xfrm>
            <a:off x="2514600" y="533400"/>
            <a:ext cx="533400" cy="533400"/>
          </a:xfrm>
          <a:prstGeom prst="rect">
            <a:avLst/>
          </a:prstGeom>
          <a:solidFill>
            <a:schemeClr val="accent1"/>
          </a:solid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sp>
        <p:nvSpPr>
          <p:cNvPr id="125" name="矩形 83068"/>
          <p:cNvSpPr>
            <a:spLocks noChangeArrowheads="1"/>
          </p:cNvSpPr>
          <p:nvPr userDrawn="1"/>
        </p:nvSpPr>
        <p:spPr bwMode="auto">
          <a:xfrm>
            <a:off x="3068638" y="1066800"/>
            <a:ext cx="588962" cy="609600"/>
          </a:xfrm>
          <a:prstGeom prst="rect">
            <a:avLst/>
          </a:prstGeom>
          <a:solidFill>
            <a:schemeClr val="bg2"/>
          </a:solid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sp>
        <p:nvSpPr>
          <p:cNvPr id="126" name="矩形 83069"/>
          <p:cNvSpPr>
            <a:spLocks noChangeArrowheads="1"/>
          </p:cNvSpPr>
          <p:nvPr userDrawn="1"/>
        </p:nvSpPr>
        <p:spPr bwMode="auto">
          <a:xfrm>
            <a:off x="838200" y="533400"/>
            <a:ext cx="533400" cy="533400"/>
          </a:xfrm>
          <a:prstGeom prst="rect">
            <a:avLst/>
          </a:prstGeom>
          <a:solidFill>
            <a:schemeClr val="tx2"/>
          </a:solid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sp>
        <p:nvSpPr>
          <p:cNvPr id="127" name="矩形 83070"/>
          <p:cNvSpPr>
            <a:spLocks noChangeArrowheads="1"/>
          </p:cNvSpPr>
          <p:nvPr userDrawn="1"/>
        </p:nvSpPr>
        <p:spPr bwMode="auto">
          <a:xfrm>
            <a:off x="304800" y="0"/>
            <a:ext cx="533400" cy="533400"/>
          </a:xfrm>
          <a:prstGeom prst="rect">
            <a:avLst/>
          </a:prstGeom>
          <a:solidFill>
            <a:schemeClr val="bg2"/>
          </a:solid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grpSp>
        <p:nvGrpSpPr>
          <p:cNvPr id="128" name="组合 83071"/>
          <p:cNvGrpSpPr>
            <a:grpSpLocks/>
          </p:cNvGrpSpPr>
          <p:nvPr userDrawn="1"/>
        </p:nvGrpSpPr>
        <p:grpSpPr bwMode="auto">
          <a:xfrm>
            <a:off x="3048000" y="3352800"/>
            <a:ext cx="3276600" cy="211138"/>
            <a:chOff x="1824" y="2640"/>
            <a:chExt cx="2064" cy="133"/>
          </a:xfrm>
        </p:grpSpPr>
        <p:sp>
          <p:nvSpPr>
            <p:cNvPr id="129" name="直接连接符 83072"/>
            <p:cNvSpPr>
              <a:spLocks noChangeShapeType="1"/>
            </p:cNvSpPr>
            <p:nvPr/>
          </p:nvSpPr>
          <p:spPr bwMode="auto">
            <a:xfrm>
              <a:off x="1824" y="2711"/>
              <a:ext cx="2064" cy="0"/>
            </a:xfrm>
            <a:prstGeom prst="line">
              <a:avLst/>
            </a:prstGeom>
            <a:noFill/>
            <a:ln w="38100">
              <a:solidFill>
                <a:schemeClr val="hlink"/>
              </a:solidFill>
              <a:round/>
              <a:headEnd/>
              <a:tailEnd/>
            </a:ln>
          </p:spPr>
          <p:txBody>
            <a:bodyPr/>
            <a:lstStyle/>
            <a:p>
              <a:endParaRPr lang="zh-CN" altLang="en-US"/>
            </a:p>
          </p:txBody>
        </p:sp>
        <p:sp>
          <p:nvSpPr>
            <p:cNvPr id="130" name="矩形 83073"/>
            <p:cNvSpPr>
              <a:spLocks noChangeArrowheads="1"/>
            </p:cNvSpPr>
            <p:nvPr/>
          </p:nvSpPr>
          <p:spPr bwMode="auto">
            <a:xfrm>
              <a:off x="2592" y="2640"/>
              <a:ext cx="133" cy="133"/>
            </a:xfrm>
            <a:prstGeom prst="rect">
              <a:avLst/>
            </a:prstGeom>
            <a:solidFill>
              <a:schemeClr val="accent2"/>
            </a:solidFill>
            <a:ln w="28575">
              <a:solidFill>
                <a:schemeClr val="hlink"/>
              </a:solidFill>
              <a:miter lim="800000"/>
              <a:headEnd/>
              <a:tailEnd/>
            </a:ln>
          </p:spPr>
          <p:txBody>
            <a:bodyPr wrap="none" anchor="ct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algn="ctr" eaLnBrk="1" hangingPunct="1">
                <a:defRPr/>
              </a:pPr>
              <a:endParaRPr lang="zh-CN" altLang="zh-CN" sz="2400" b="0">
                <a:solidFill>
                  <a:schemeClr val="tx1"/>
                </a:solidFill>
                <a:latin typeface="Arial" panose="020B0604020202020204" pitchFamily="34" charset="0"/>
                <a:ea typeface="宋体" panose="02010600030101010101" pitchFamily="2" charset="-122"/>
              </a:endParaRPr>
            </a:p>
          </p:txBody>
        </p:sp>
        <p:sp>
          <p:nvSpPr>
            <p:cNvPr id="131" name="矩形 83074"/>
            <p:cNvSpPr>
              <a:spLocks noChangeArrowheads="1"/>
            </p:cNvSpPr>
            <p:nvPr/>
          </p:nvSpPr>
          <p:spPr bwMode="auto">
            <a:xfrm>
              <a:off x="2784" y="2640"/>
              <a:ext cx="133" cy="133"/>
            </a:xfrm>
            <a:prstGeom prst="rect">
              <a:avLst/>
            </a:prstGeom>
            <a:solidFill>
              <a:schemeClr val="bg2"/>
            </a:solidFill>
            <a:ln w="28575">
              <a:solidFill>
                <a:schemeClr val="hlink"/>
              </a:solidFill>
              <a:miter lim="800000"/>
              <a:headEnd/>
              <a:tailEnd/>
            </a:ln>
          </p:spPr>
          <p:txBody>
            <a:bodyPr wrap="none" anchor="ct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algn="ctr" eaLnBrk="1" hangingPunct="1">
                <a:defRPr/>
              </a:pPr>
              <a:endParaRPr lang="zh-CN" altLang="zh-CN" sz="2400" b="0">
                <a:solidFill>
                  <a:schemeClr val="tx1"/>
                </a:solidFill>
                <a:latin typeface="Arial" panose="020B0604020202020204" pitchFamily="34" charset="0"/>
                <a:ea typeface="宋体" panose="02010600030101010101" pitchFamily="2" charset="-122"/>
              </a:endParaRPr>
            </a:p>
          </p:txBody>
        </p:sp>
        <p:sp>
          <p:nvSpPr>
            <p:cNvPr id="132" name="矩形 83075"/>
            <p:cNvSpPr>
              <a:spLocks noChangeArrowheads="1"/>
            </p:cNvSpPr>
            <p:nvPr/>
          </p:nvSpPr>
          <p:spPr bwMode="auto">
            <a:xfrm>
              <a:off x="2976" y="2640"/>
              <a:ext cx="133" cy="133"/>
            </a:xfrm>
            <a:prstGeom prst="rect">
              <a:avLst/>
            </a:prstGeom>
            <a:solidFill>
              <a:schemeClr val="accent1"/>
            </a:solidFill>
            <a:ln w="28575">
              <a:solidFill>
                <a:schemeClr val="hlink"/>
              </a:solidFill>
              <a:miter lim="800000"/>
              <a:headEnd/>
              <a:tailEnd/>
            </a:ln>
          </p:spPr>
          <p:txBody>
            <a:bodyPr wrap="none" anchor="ct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algn="ctr" eaLnBrk="1" hangingPunct="1">
                <a:defRPr/>
              </a:pPr>
              <a:endParaRPr lang="zh-CN" altLang="zh-CN" sz="2400" b="0">
                <a:solidFill>
                  <a:schemeClr val="tx1"/>
                </a:solidFill>
                <a:latin typeface="Arial" panose="020B0604020202020204" pitchFamily="34" charset="0"/>
                <a:ea typeface="宋体" panose="02010600030101010101" pitchFamily="2" charset="-122"/>
              </a:endParaRPr>
            </a:p>
          </p:txBody>
        </p:sp>
      </p:grpSp>
    </p:spTree>
  </p:cSld>
  <p:clrMapOvr>
    <a:masterClrMapping/>
  </p:clrMapOvr>
  <p:transition>
    <p:random/>
  </p:transition>
  <p:hf hdr="0" dt="0"/>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idx="1"/>
          </p:nvPr>
        </p:nvSpPr>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灯片编号占位符 82082"/>
          <p:cNvSpPr>
            <a:spLocks noGrp="1"/>
          </p:cNvSpPr>
          <p:nvPr>
            <p:ph type="sldNum" sz="quarter" idx="10"/>
          </p:nvPr>
        </p:nvSpPr>
        <p:spPr>
          <a:ln/>
        </p:spPr>
        <p:txBody>
          <a:bodyPr/>
          <a:lstStyle>
            <a:lvl1pPr>
              <a:defRPr/>
            </a:lvl1pPr>
          </a:lstStyle>
          <a:p>
            <a:fld id="{4A207AE7-3A41-4FED-A2CE-CF9565B53205}" type="slidenum">
              <a:rPr lang="zh-TW" altLang="en-US"/>
              <a:pPr/>
              <a:t>‹#›</a:t>
            </a:fld>
            <a:endParaRPr lang="zh-TW" altLang="en-US"/>
          </a:p>
        </p:txBody>
      </p:sp>
    </p:spTree>
  </p:cSld>
  <p:clrMapOvr>
    <a:masterClrMapping/>
  </p:clrMapOvr>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r>
              <a:rPr lang="zh-CN" altLang="en-US" noProof="1"/>
              <a:t>单击此处编辑母版标题样式</a:t>
            </a:r>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noProof="1"/>
              <a:t>单击此处编辑母版文本样式</a:t>
            </a:r>
          </a:p>
        </p:txBody>
      </p:sp>
      <p:sp>
        <p:nvSpPr>
          <p:cNvPr id="4" name="灯片编号占位符 82082"/>
          <p:cNvSpPr>
            <a:spLocks noGrp="1"/>
          </p:cNvSpPr>
          <p:nvPr>
            <p:ph type="sldNum" sz="quarter" idx="10"/>
          </p:nvPr>
        </p:nvSpPr>
        <p:spPr>
          <a:ln/>
        </p:spPr>
        <p:txBody>
          <a:bodyPr/>
          <a:lstStyle>
            <a:lvl1pPr>
              <a:defRPr/>
            </a:lvl1pPr>
          </a:lstStyle>
          <a:p>
            <a:fld id="{1B49ECFB-39AE-48BC-8B1F-D8D3E5BE963C}" type="slidenum">
              <a:rPr lang="zh-TW" altLang="en-US"/>
              <a:pPr/>
              <a:t>‹#›</a:t>
            </a:fld>
            <a:endParaRPr lang="zh-TW" altLang="en-US"/>
          </a:p>
        </p:txBody>
      </p:sp>
    </p:spTree>
  </p:cSld>
  <p:clrMapOvr>
    <a:masterClrMapping/>
  </p:clrMapOvr>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sz="half" idx="1"/>
          </p:nvPr>
        </p:nvSpPr>
        <p:spPr>
          <a:xfrm>
            <a:off x="685800" y="1676400"/>
            <a:ext cx="3950049" cy="4776788"/>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4797076" y="1676400"/>
            <a:ext cx="3950049" cy="4776788"/>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灯片编号占位符 82082"/>
          <p:cNvSpPr>
            <a:spLocks noGrp="1"/>
          </p:cNvSpPr>
          <p:nvPr>
            <p:ph type="sldNum" sz="quarter" idx="10"/>
          </p:nvPr>
        </p:nvSpPr>
        <p:spPr>
          <a:ln/>
        </p:spPr>
        <p:txBody>
          <a:bodyPr/>
          <a:lstStyle>
            <a:lvl1pPr>
              <a:defRPr/>
            </a:lvl1pPr>
          </a:lstStyle>
          <a:p>
            <a:fld id="{F2823CD9-3016-4E58-B772-5A2B47CBF390}" type="slidenum">
              <a:rPr lang="zh-TW" altLang="en-US"/>
              <a:pPr/>
              <a:t>‹#›</a:t>
            </a:fld>
            <a:endParaRPr lang="zh-TW" altLang="en-US"/>
          </a:p>
        </p:txBody>
      </p:sp>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灯片编号占位符 82082"/>
          <p:cNvSpPr>
            <a:spLocks noGrp="1"/>
          </p:cNvSpPr>
          <p:nvPr>
            <p:ph type="sldNum" sz="quarter" idx="10"/>
          </p:nvPr>
        </p:nvSpPr>
        <p:spPr>
          <a:ln/>
        </p:spPr>
        <p:txBody>
          <a:bodyPr/>
          <a:lstStyle>
            <a:lvl1pPr>
              <a:defRPr/>
            </a:lvl1pPr>
          </a:lstStyle>
          <a:p>
            <a:fld id="{A3283F07-AC3E-4265-AB5E-FCEBC91B4923}" type="slidenum">
              <a:rPr lang="zh-TW" altLang="en-US"/>
              <a:pPr/>
              <a:t>‹#›</a:t>
            </a:fld>
            <a:endParaRPr lang="zh-TW" altLang="en-US"/>
          </a:p>
        </p:txBody>
      </p:sp>
    </p:spTree>
  </p:cSld>
  <p:clrMapOvr>
    <a:masterClrMapping/>
  </p:clrMapOvr>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r>
              <a:rPr lang="zh-CN" altLang="en-US" noProof="1"/>
              <a:t>单击此处编辑母版标题样式</a:t>
            </a:r>
          </a:p>
        </p:txBody>
      </p:sp>
      <p:sp>
        <p:nvSpPr>
          <p:cNvPr id="3" name="文本占位符 2"/>
          <p:cNvSpPr>
            <a:spLocks noGrp="1"/>
          </p:cNvSpPr>
          <p:nvPr>
            <p:ph type="body" idx="1"/>
          </p:nvPr>
        </p:nvSpPr>
        <p:spPr>
          <a:xfrm>
            <a:off x="890081" y="1778438"/>
            <a:ext cx="3655181" cy="823912"/>
          </a:xfrm>
        </p:spPr>
        <p:txBody>
          <a:bodyPr anchor="ctr"/>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noProof="1"/>
              <a:t>单击此处编辑母版文本样式</a:t>
            </a:r>
          </a:p>
        </p:txBody>
      </p:sp>
      <p:sp>
        <p:nvSpPr>
          <p:cNvPr id="4" name="内容占位符 3"/>
          <p:cNvSpPr>
            <a:spLocks noGrp="1"/>
          </p:cNvSpPr>
          <p:nvPr>
            <p:ph sz="half" idx="2"/>
          </p:nvPr>
        </p:nvSpPr>
        <p:spPr>
          <a:xfrm>
            <a:off x="890081" y="2665379"/>
            <a:ext cx="3655181" cy="3524284"/>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文本占位符 4"/>
          <p:cNvSpPr>
            <a:spLocks noGrp="1"/>
          </p:cNvSpPr>
          <p:nvPr>
            <p:ph type="body" sz="quarter" idx="3"/>
          </p:nvPr>
        </p:nvSpPr>
        <p:spPr>
          <a:xfrm>
            <a:off x="4692704" y="1778438"/>
            <a:ext cx="3673182" cy="823912"/>
          </a:xfrm>
        </p:spPr>
        <p:txBody>
          <a:bodyPr anchor="ctr"/>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noProof="1"/>
              <a:t>单击此处编辑母版文本样式</a:t>
            </a:r>
          </a:p>
        </p:txBody>
      </p:sp>
      <p:sp>
        <p:nvSpPr>
          <p:cNvPr id="6" name="内容占位符 5"/>
          <p:cNvSpPr>
            <a:spLocks noGrp="1"/>
          </p:cNvSpPr>
          <p:nvPr>
            <p:ph sz="quarter" idx="4"/>
          </p:nvPr>
        </p:nvSpPr>
        <p:spPr>
          <a:xfrm>
            <a:off x="4692704" y="2665379"/>
            <a:ext cx="3673182" cy="3524284"/>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7" name="灯片编号占位符 82082"/>
          <p:cNvSpPr>
            <a:spLocks noGrp="1"/>
          </p:cNvSpPr>
          <p:nvPr>
            <p:ph type="sldNum" sz="quarter" idx="10"/>
          </p:nvPr>
        </p:nvSpPr>
        <p:spPr>
          <a:ln/>
        </p:spPr>
        <p:txBody>
          <a:bodyPr/>
          <a:lstStyle>
            <a:lvl1pPr>
              <a:defRPr/>
            </a:lvl1pPr>
          </a:lstStyle>
          <a:p>
            <a:fld id="{44F1CC64-13F3-4799-A1C1-FA40185DFC59}" type="slidenum">
              <a:rPr lang="zh-TW" altLang="en-US"/>
              <a:pPr/>
              <a:t>‹#›</a:t>
            </a:fld>
            <a:endParaRPr lang="zh-TW" altLang="en-US"/>
          </a:p>
        </p:txBody>
      </p:sp>
    </p:spTree>
  </p:cSld>
  <p:clrMapOvr>
    <a:masterClrMapping/>
  </p:clrMapOvr>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灯片编号占位符 82082"/>
          <p:cNvSpPr>
            <a:spLocks noGrp="1"/>
          </p:cNvSpPr>
          <p:nvPr>
            <p:ph type="sldNum" sz="quarter" idx="10"/>
          </p:nvPr>
        </p:nvSpPr>
        <p:spPr>
          <a:ln/>
        </p:spPr>
        <p:txBody>
          <a:bodyPr/>
          <a:lstStyle>
            <a:lvl1pPr>
              <a:defRPr/>
            </a:lvl1pPr>
          </a:lstStyle>
          <a:p>
            <a:fld id="{0AA6D000-1AA8-4E7A-801F-7A315E0A55F3}" type="slidenum">
              <a:rPr lang="zh-TW" altLang="en-US"/>
              <a:pPr/>
              <a:t>‹#›</a:t>
            </a:fld>
            <a:endParaRPr lang="zh-TW" altLang="en-US"/>
          </a:p>
        </p:txBody>
      </p:sp>
    </p:spTree>
  </p:cSld>
  <p:clrMapOvr>
    <a:masterClrMapping/>
  </p:clrMapOvr>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灯片编号占位符 82082"/>
          <p:cNvSpPr>
            <a:spLocks noGrp="1"/>
          </p:cNvSpPr>
          <p:nvPr>
            <p:ph type="sldNum" sz="quarter" idx="10"/>
          </p:nvPr>
        </p:nvSpPr>
        <p:spPr>
          <a:ln/>
        </p:spPr>
        <p:txBody>
          <a:bodyPr/>
          <a:lstStyle>
            <a:lvl1pPr>
              <a:defRPr/>
            </a:lvl1pPr>
          </a:lstStyle>
          <a:p>
            <a:fld id="{CFFA2993-1AD2-4C41-AE87-5487DB09B2DA}" type="slidenum">
              <a:rPr lang="zh-TW" altLang="en-US"/>
              <a:pPr/>
              <a:t>‹#›</a:t>
            </a:fld>
            <a:endParaRPr lang="zh-TW" altLang="en-US"/>
          </a:p>
        </p:txBody>
      </p:sp>
    </p:spTree>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noProof="1"/>
              <a:t>单击此处编辑母版标题样式</a:t>
            </a:r>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noProof="1"/>
              <a:t>单击此处编辑母版文本样式</a:t>
            </a:r>
          </a:p>
        </p:txBody>
      </p:sp>
      <p:sp>
        <p:nvSpPr>
          <p:cNvPr id="5" name="灯片编号占位符 82082"/>
          <p:cNvSpPr>
            <a:spLocks noGrp="1"/>
          </p:cNvSpPr>
          <p:nvPr>
            <p:ph type="sldNum" sz="quarter" idx="10"/>
          </p:nvPr>
        </p:nvSpPr>
        <p:spPr>
          <a:ln/>
        </p:spPr>
        <p:txBody>
          <a:bodyPr/>
          <a:lstStyle>
            <a:lvl1pPr>
              <a:defRPr/>
            </a:lvl1pPr>
          </a:lstStyle>
          <a:p>
            <a:fld id="{15027AE0-93B2-4276-A68E-560FA890D136}" type="slidenum">
              <a:rPr lang="zh-TW" altLang="en-US"/>
              <a:pPr/>
              <a:t>‹#›</a:t>
            </a:fld>
            <a:endParaRPr lang="zh-TW" altLang="en-US"/>
          </a:p>
        </p:txBody>
      </p:sp>
    </p:spTree>
  </p:cSld>
  <p:clrMapOvr>
    <a:masterClrMapping/>
  </p:clrMapOvr>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r>
              <a:rPr lang="zh-CN" altLang="en-US" noProof="1"/>
              <a:t>单击此处编辑母版标题样式</a:t>
            </a:r>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zh-CN" altLang="en-US"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noProof="1"/>
              <a:t>单击此处编辑母版文本样式</a:t>
            </a:r>
          </a:p>
        </p:txBody>
      </p:sp>
      <p:sp>
        <p:nvSpPr>
          <p:cNvPr id="5" name="灯片编号占位符 82082"/>
          <p:cNvSpPr>
            <a:spLocks noGrp="1"/>
          </p:cNvSpPr>
          <p:nvPr>
            <p:ph type="sldNum" sz="quarter" idx="10"/>
          </p:nvPr>
        </p:nvSpPr>
        <p:spPr>
          <a:ln/>
        </p:spPr>
        <p:txBody>
          <a:bodyPr/>
          <a:lstStyle>
            <a:lvl1pPr>
              <a:defRPr/>
            </a:lvl1pPr>
          </a:lstStyle>
          <a:p>
            <a:fld id="{8BC403EC-9E4E-4975-A41C-7582C34A1043}" type="slidenum">
              <a:rPr lang="zh-TW" altLang="en-US"/>
              <a:pPr/>
              <a:t>‹#›</a:t>
            </a:fld>
            <a:endParaRPr lang="zh-TW" altLang="en-US"/>
          </a:p>
        </p:txBody>
      </p:sp>
    </p:spTree>
  </p:cSld>
  <p:clrMapOvr>
    <a:masterClrMapping/>
  </p:clrMapOvr>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灯片编号占位符 82082"/>
          <p:cNvSpPr>
            <a:spLocks noGrp="1"/>
          </p:cNvSpPr>
          <p:nvPr>
            <p:ph type="sldNum" sz="quarter" idx="10"/>
          </p:nvPr>
        </p:nvSpPr>
        <p:spPr>
          <a:ln/>
        </p:spPr>
        <p:txBody>
          <a:bodyPr/>
          <a:lstStyle>
            <a:lvl1pPr>
              <a:defRPr/>
            </a:lvl1pPr>
          </a:lstStyle>
          <a:p>
            <a:fld id="{8A5A629C-EB91-4939-BE30-BB8DCC56DF11}" type="slidenum">
              <a:rPr lang="zh-TW" altLang="en-US"/>
              <a:pPr/>
              <a:t>‹#›</a:t>
            </a:fld>
            <a:endParaRPr lang="zh-TW" altLang="en-US"/>
          </a:p>
        </p:txBody>
      </p:sp>
    </p:spTree>
  </p:cSld>
  <p:clrMapOvr>
    <a:masterClrMapping/>
  </p:clrMapOvr>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35379" y="228600"/>
            <a:ext cx="2049860" cy="6224588"/>
          </a:xfrm>
        </p:spPr>
        <p:txBody>
          <a:bodyPr vert="eaVert"/>
          <a:lstStyle/>
          <a:p>
            <a:r>
              <a:rPr lang="zh-CN" altLang="en-US" noProof="1"/>
              <a:t>单击此处编辑母版标题样式</a:t>
            </a:r>
          </a:p>
        </p:txBody>
      </p:sp>
      <p:sp>
        <p:nvSpPr>
          <p:cNvPr id="3" name="竖排文字占位符 2"/>
          <p:cNvSpPr>
            <a:spLocks noGrp="1"/>
          </p:cNvSpPr>
          <p:nvPr>
            <p:ph type="body" orient="vert" idx="1"/>
          </p:nvPr>
        </p:nvSpPr>
        <p:spPr>
          <a:xfrm>
            <a:off x="685800" y="228600"/>
            <a:ext cx="6030746" cy="6224588"/>
          </a:xfr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灯片编号占位符 82082"/>
          <p:cNvSpPr>
            <a:spLocks noGrp="1"/>
          </p:cNvSpPr>
          <p:nvPr>
            <p:ph type="sldNum" sz="quarter" idx="10"/>
          </p:nvPr>
        </p:nvSpPr>
        <p:spPr>
          <a:ln/>
        </p:spPr>
        <p:txBody>
          <a:bodyPr/>
          <a:lstStyle>
            <a:lvl1pPr>
              <a:defRPr/>
            </a:lvl1pPr>
          </a:lstStyle>
          <a:p>
            <a:fld id="{42C329E4-2605-4B55-9B44-3BE2A65DDCF1}" type="slidenum">
              <a:rPr lang="zh-TW" altLang="en-US"/>
              <a:pPr/>
              <a:t>‹#›</a:t>
            </a:fld>
            <a:endParaRPr lang="zh-TW" altLang="en-US"/>
          </a:p>
        </p:txBody>
      </p:sp>
    </p:spTree>
  </p:cSld>
  <p:clrMapOvr>
    <a:masterClrMapping/>
  </p:clrMapOvr>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showMasterPhAnim="0" type="title">
  <p:cSld name="标题幻灯片">
    <p:spTree>
      <p:nvGrpSpPr>
        <p:cNvPr id="1" name=""/>
        <p:cNvGrpSpPr/>
        <p:nvPr/>
      </p:nvGrpSpPr>
      <p:grpSpPr>
        <a:xfrm>
          <a:off x="0" y="0"/>
          <a:ext cx="0" cy="0"/>
          <a:chOff x="0" y="0"/>
          <a:chExt cx="0" cy="0"/>
        </a:xfrm>
      </p:grpSpPr>
      <p:sp>
        <p:nvSpPr>
          <p:cNvPr id="2" name="矩形 82945"/>
          <p:cNvSpPr>
            <a:spLocks noChangeArrowheads="1"/>
          </p:cNvSpPr>
          <p:nvPr/>
        </p:nvSpPr>
        <p:spPr bwMode="auto">
          <a:xfrm>
            <a:off x="1752600" y="1600200"/>
            <a:ext cx="7391400" cy="5257800"/>
          </a:xfrm>
          <a:prstGeom prst="rect">
            <a:avLst/>
          </a:prstGeom>
          <a:gradFill rotWithShape="0">
            <a:gsLst>
              <a:gs pos="0">
                <a:schemeClr val="bg2"/>
              </a:gs>
              <a:gs pos="50000">
                <a:schemeClr val="bg1"/>
              </a:gs>
              <a:gs pos="100000">
                <a:schemeClr val="bg2"/>
              </a:gs>
            </a:gsLst>
            <a:lin ang="2700000" scaled="1"/>
          </a:gradFill>
          <a:ln>
            <a:noFill/>
          </a:ln>
        </p:spPr>
        <p:txBody>
          <a:bodyPr/>
          <a:lstStyle/>
          <a:p>
            <a:pPr eaLnBrk="1" hangingPunct="1">
              <a:defRPr/>
            </a:pPr>
            <a:endParaRPr lang="zh-CN" altLang="en-US"/>
          </a:p>
        </p:txBody>
      </p:sp>
      <p:sp>
        <p:nvSpPr>
          <p:cNvPr id="3" name="矩形 82946"/>
          <p:cNvSpPr>
            <a:spLocks noChangeArrowheads="1"/>
          </p:cNvSpPr>
          <p:nvPr/>
        </p:nvSpPr>
        <p:spPr bwMode="auto">
          <a:xfrm>
            <a:off x="6858000" y="931863"/>
            <a:ext cx="1828800" cy="182562"/>
          </a:xfrm>
          <a:prstGeom prst="rect">
            <a:avLst/>
          </a:prstGeom>
          <a:solidFill>
            <a:schemeClr val="folHlink"/>
          </a:solidFill>
          <a:ln>
            <a:noFill/>
          </a:ln>
        </p:spPr>
        <p:txBody>
          <a:bodyPr wrap="none" anchor="ct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algn="ctr" eaLnBrk="1" hangingPunct="1">
              <a:defRPr/>
            </a:pPr>
            <a:endParaRPr lang="zh-TW" altLang="en-US" sz="2400" b="0">
              <a:solidFill>
                <a:schemeClr val="tx1"/>
              </a:solidFill>
              <a:latin typeface="Times New Roman" panose="02020603050405020304" pitchFamily="18" charset="0"/>
            </a:endParaRPr>
          </a:p>
        </p:txBody>
      </p:sp>
      <p:sp>
        <p:nvSpPr>
          <p:cNvPr id="4" name="直接连接符 82947"/>
          <p:cNvSpPr>
            <a:spLocks noChangeShapeType="1"/>
          </p:cNvSpPr>
          <p:nvPr/>
        </p:nvSpPr>
        <p:spPr bwMode="auto">
          <a:xfrm>
            <a:off x="381000" y="1008063"/>
            <a:ext cx="8305800" cy="0"/>
          </a:xfrm>
          <a:prstGeom prst="line">
            <a:avLst/>
          </a:prstGeom>
          <a:noFill/>
          <a:ln w="19050">
            <a:solidFill>
              <a:schemeClr val="bg2"/>
            </a:solidFill>
            <a:round/>
            <a:headEnd/>
            <a:tailEnd/>
          </a:ln>
        </p:spPr>
        <p:txBody>
          <a:bodyPr/>
          <a:lstStyle/>
          <a:p>
            <a:endParaRPr lang="zh-CN" altLang="en-US"/>
          </a:p>
        </p:txBody>
      </p:sp>
      <p:grpSp>
        <p:nvGrpSpPr>
          <p:cNvPr id="5" name="组合 82948"/>
          <p:cNvGrpSpPr>
            <a:grpSpLocks/>
          </p:cNvGrpSpPr>
          <p:nvPr/>
        </p:nvGrpSpPr>
        <p:grpSpPr bwMode="auto">
          <a:xfrm>
            <a:off x="17463" y="-58738"/>
            <a:ext cx="9126537" cy="1658938"/>
            <a:chOff x="0" y="-9"/>
            <a:chExt cx="5760" cy="1045"/>
          </a:xfrm>
        </p:grpSpPr>
        <p:sp>
          <p:nvSpPr>
            <p:cNvPr id="6" name="任意多边形 82949"/>
            <p:cNvSpPr>
              <a:spLocks noChangeArrowheads="1"/>
            </p:cNvSpPr>
            <p:nvPr userDrawn="1"/>
          </p:nvSpPr>
          <p:spPr bwMode="auto">
            <a:xfrm>
              <a:off x="0" y="4"/>
              <a:ext cx="5760" cy="1032"/>
            </a:xfrm>
            <a:custGeom>
              <a:avLst/>
              <a:gdLst>
                <a:gd name="T0" fmla="*/ 8131 w 4848"/>
                <a:gd name="T1" fmla="*/ 5889 h 432"/>
                <a:gd name="T2" fmla="*/ 0 w 4848"/>
                <a:gd name="T3" fmla="*/ 5889 h 432"/>
                <a:gd name="T4" fmla="*/ 0 w 4848"/>
                <a:gd name="T5" fmla="*/ 0 h 432"/>
                <a:gd name="T6" fmla="*/ 8131 w 4848"/>
                <a:gd name="T7" fmla="*/ 0 h 432"/>
                <a:gd name="T8" fmla="*/ 8131 w 4848"/>
                <a:gd name="T9" fmla="*/ 5889 h 43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848" h="432">
                  <a:moveTo>
                    <a:pt x="4848" y="432"/>
                  </a:moveTo>
                  <a:lnTo>
                    <a:pt x="0" y="432"/>
                  </a:lnTo>
                  <a:lnTo>
                    <a:pt x="0" y="0"/>
                  </a:lnTo>
                  <a:lnTo>
                    <a:pt x="4848" y="0"/>
                  </a:lnTo>
                  <a:lnTo>
                    <a:pt x="4848" y="432"/>
                  </a:lnTo>
                  <a:close/>
                </a:path>
              </a:pathLst>
            </a:custGeom>
            <a:solidFill>
              <a:schemeClr val="hlink"/>
            </a:solidFill>
            <a:ln w="9525">
              <a:noFill/>
              <a:round/>
              <a:headEnd/>
              <a:tailEnd/>
            </a:ln>
          </p:spPr>
          <p:txBody>
            <a:bodyPr/>
            <a:lstStyle/>
            <a:p>
              <a:endParaRPr lang="zh-CN" altLang="en-US"/>
            </a:p>
          </p:txBody>
        </p:sp>
        <p:grpSp>
          <p:nvGrpSpPr>
            <p:cNvPr id="7" name="组合 82950"/>
            <p:cNvGrpSpPr>
              <a:grpSpLocks/>
            </p:cNvGrpSpPr>
            <p:nvPr userDrawn="1"/>
          </p:nvGrpSpPr>
          <p:grpSpPr bwMode="auto">
            <a:xfrm>
              <a:off x="333" y="-9"/>
              <a:ext cx="5176" cy="1044"/>
              <a:chOff x="333" y="-9"/>
              <a:chExt cx="5176" cy="1044"/>
            </a:xfrm>
          </p:grpSpPr>
          <p:sp>
            <p:nvSpPr>
              <p:cNvPr id="36" name="任意多边形 82951"/>
              <p:cNvSpPr>
                <a:spLocks noChangeArrowheads="1"/>
              </p:cNvSpPr>
              <p:nvPr userDrawn="1"/>
            </p:nvSpPr>
            <p:spPr bwMode="auto">
              <a:xfrm>
                <a:off x="3230" y="949"/>
                <a:ext cx="17" cy="20"/>
              </a:xfrm>
              <a:custGeom>
                <a:avLst/>
                <a:gdLst>
                  <a:gd name="T0" fmla="*/ 8 w 15"/>
                  <a:gd name="T1" fmla="*/ 8 h 23"/>
                  <a:gd name="T2" fmla="*/ 22 w 15"/>
                  <a:gd name="T3" fmla="*/ 3 h 23"/>
                  <a:gd name="T4" fmla="*/ 19 w 15"/>
                  <a:gd name="T5" fmla="*/ 11 h 23"/>
                  <a:gd name="T6" fmla="*/ 8 w 15"/>
                  <a:gd name="T7" fmla="*/ 8 h 2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5" h="23">
                    <a:moveTo>
                      <a:pt x="5" y="11"/>
                    </a:moveTo>
                    <a:cubicBezTo>
                      <a:pt x="2" y="1"/>
                      <a:pt x="7" y="0"/>
                      <a:pt x="15" y="5"/>
                    </a:cubicBezTo>
                    <a:cubicBezTo>
                      <a:pt x="14" y="9"/>
                      <a:pt x="15" y="13"/>
                      <a:pt x="13" y="17"/>
                    </a:cubicBezTo>
                    <a:cubicBezTo>
                      <a:pt x="9" y="23"/>
                      <a:pt x="0" y="16"/>
                      <a:pt x="5" y="11"/>
                    </a:cubicBezTo>
                    <a:close/>
                  </a:path>
                </a:pathLst>
              </a:custGeom>
              <a:solidFill>
                <a:schemeClr val="folHlink"/>
              </a:solidFill>
              <a:ln w="9525">
                <a:noFill/>
                <a:round/>
                <a:headEnd/>
                <a:tailEnd/>
              </a:ln>
            </p:spPr>
            <p:txBody>
              <a:bodyPr/>
              <a:lstStyle/>
              <a:p>
                <a:endParaRPr lang="zh-CN" altLang="en-US"/>
              </a:p>
            </p:txBody>
          </p:sp>
          <p:sp>
            <p:nvSpPr>
              <p:cNvPr id="37" name="任意多边形 82952"/>
              <p:cNvSpPr>
                <a:spLocks noChangeArrowheads="1"/>
              </p:cNvSpPr>
              <p:nvPr userDrawn="1"/>
            </p:nvSpPr>
            <p:spPr bwMode="auto">
              <a:xfrm>
                <a:off x="3406" y="1015"/>
                <a:ext cx="21" cy="20"/>
              </a:xfrm>
              <a:custGeom>
                <a:avLst/>
                <a:gdLst>
                  <a:gd name="T0" fmla="*/ 3 w 20"/>
                  <a:gd name="T1" fmla="*/ 9 h 23"/>
                  <a:gd name="T2" fmla="*/ 14 w 20"/>
                  <a:gd name="T3" fmla="*/ 3 h 23"/>
                  <a:gd name="T4" fmla="*/ 7 w 20"/>
                  <a:gd name="T5" fmla="*/ 13 h 23"/>
                  <a:gd name="T6" fmla="*/ 3 w 20"/>
                  <a:gd name="T7" fmla="*/ 9 h 2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 h="23">
                    <a:moveTo>
                      <a:pt x="3" y="13"/>
                    </a:moveTo>
                    <a:cubicBezTo>
                      <a:pt x="0" y="5"/>
                      <a:pt x="2" y="0"/>
                      <a:pt x="11" y="3"/>
                    </a:cubicBezTo>
                    <a:cubicBezTo>
                      <a:pt x="16" y="10"/>
                      <a:pt x="20" y="23"/>
                      <a:pt x="7" y="19"/>
                    </a:cubicBezTo>
                    <a:cubicBezTo>
                      <a:pt x="6" y="17"/>
                      <a:pt x="3" y="13"/>
                      <a:pt x="3" y="13"/>
                    </a:cubicBezTo>
                    <a:close/>
                  </a:path>
                </a:pathLst>
              </a:custGeom>
              <a:solidFill>
                <a:schemeClr val="folHlink"/>
              </a:solidFill>
              <a:ln w="9525">
                <a:noFill/>
                <a:round/>
                <a:headEnd/>
                <a:tailEnd/>
              </a:ln>
            </p:spPr>
            <p:txBody>
              <a:bodyPr/>
              <a:lstStyle/>
              <a:p>
                <a:endParaRPr lang="zh-CN" altLang="en-US"/>
              </a:p>
            </p:txBody>
          </p:sp>
          <p:sp>
            <p:nvSpPr>
              <p:cNvPr id="38" name="任意多边形 82953"/>
              <p:cNvSpPr>
                <a:spLocks noChangeArrowheads="1"/>
              </p:cNvSpPr>
              <p:nvPr userDrawn="1"/>
            </p:nvSpPr>
            <p:spPr bwMode="auto">
              <a:xfrm>
                <a:off x="2909" y="908"/>
                <a:ext cx="31" cy="34"/>
              </a:xfrm>
              <a:custGeom>
                <a:avLst/>
                <a:gdLst>
                  <a:gd name="T0" fmla="*/ 19 w 30"/>
                  <a:gd name="T1" fmla="*/ 18 h 42"/>
                  <a:gd name="T2" fmla="*/ 8 w 30"/>
                  <a:gd name="T3" fmla="*/ 11 h 42"/>
                  <a:gd name="T4" fmla="*/ 0 w 30"/>
                  <a:gd name="T5" fmla="*/ 5 h 42"/>
                  <a:gd name="T6" fmla="*/ 19 w 30"/>
                  <a:gd name="T7" fmla="*/ 2 h 42"/>
                  <a:gd name="T8" fmla="*/ 33 w 30"/>
                  <a:gd name="T9" fmla="*/ 12 h 42"/>
                  <a:gd name="T10" fmla="*/ 31 w 30"/>
                  <a:gd name="T11" fmla="*/ 16 h 42"/>
                  <a:gd name="T12" fmla="*/ 19 w 30"/>
                  <a:gd name="T13" fmla="*/ 18 h 4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0" h="42">
                    <a:moveTo>
                      <a:pt x="16" y="33"/>
                    </a:moveTo>
                    <a:cubicBezTo>
                      <a:pt x="3" y="20"/>
                      <a:pt x="15" y="34"/>
                      <a:pt x="8" y="21"/>
                    </a:cubicBezTo>
                    <a:cubicBezTo>
                      <a:pt x="6" y="17"/>
                      <a:pt x="0" y="9"/>
                      <a:pt x="0" y="9"/>
                    </a:cubicBezTo>
                    <a:cubicBezTo>
                      <a:pt x="5" y="1"/>
                      <a:pt x="7" y="0"/>
                      <a:pt x="16" y="3"/>
                    </a:cubicBezTo>
                    <a:cubicBezTo>
                      <a:pt x="25" y="16"/>
                      <a:pt x="10" y="16"/>
                      <a:pt x="30" y="23"/>
                    </a:cubicBezTo>
                    <a:cubicBezTo>
                      <a:pt x="29" y="26"/>
                      <a:pt x="30" y="29"/>
                      <a:pt x="28" y="31"/>
                    </a:cubicBezTo>
                    <a:cubicBezTo>
                      <a:pt x="15" y="42"/>
                      <a:pt x="16" y="38"/>
                      <a:pt x="16" y="33"/>
                    </a:cubicBezTo>
                    <a:close/>
                  </a:path>
                </a:pathLst>
              </a:custGeom>
              <a:solidFill>
                <a:schemeClr val="folHlink"/>
              </a:solidFill>
              <a:ln w="9525">
                <a:noFill/>
                <a:round/>
                <a:headEnd/>
                <a:tailEnd/>
              </a:ln>
            </p:spPr>
            <p:txBody>
              <a:bodyPr/>
              <a:lstStyle/>
              <a:p>
                <a:endParaRPr lang="zh-CN" altLang="en-US"/>
              </a:p>
            </p:txBody>
          </p:sp>
          <p:sp>
            <p:nvSpPr>
              <p:cNvPr id="39" name="任意多边形 82954"/>
              <p:cNvSpPr>
                <a:spLocks noChangeArrowheads="1"/>
              </p:cNvSpPr>
              <p:nvPr userDrawn="1"/>
            </p:nvSpPr>
            <p:spPr bwMode="auto">
              <a:xfrm>
                <a:off x="2551" y="940"/>
                <a:ext cx="25" cy="12"/>
              </a:xfrm>
              <a:custGeom>
                <a:avLst/>
                <a:gdLst>
                  <a:gd name="T0" fmla="*/ 15 w 25"/>
                  <a:gd name="T1" fmla="*/ 7 h 16"/>
                  <a:gd name="T2" fmla="*/ 3 w 25"/>
                  <a:gd name="T3" fmla="*/ 4 h 16"/>
                  <a:gd name="T4" fmla="*/ 15 w 25"/>
                  <a:gd name="T5" fmla="*/ 0 h 16"/>
                  <a:gd name="T6" fmla="*/ 15 w 25"/>
                  <a:gd name="T7" fmla="*/ 7 h 1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5" h="16">
                    <a:moveTo>
                      <a:pt x="15" y="16"/>
                    </a:moveTo>
                    <a:cubicBezTo>
                      <a:pt x="10" y="15"/>
                      <a:pt x="0" y="12"/>
                      <a:pt x="3" y="8"/>
                    </a:cubicBezTo>
                    <a:cubicBezTo>
                      <a:pt x="6" y="4"/>
                      <a:pt x="15" y="0"/>
                      <a:pt x="15" y="0"/>
                    </a:cubicBezTo>
                    <a:cubicBezTo>
                      <a:pt x="17" y="3"/>
                      <a:pt x="25" y="16"/>
                      <a:pt x="15" y="16"/>
                    </a:cubicBezTo>
                    <a:close/>
                  </a:path>
                </a:pathLst>
              </a:custGeom>
              <a:solidFill>
                <a:schemeClr val="folHlink"/>
              </a:solidFill>
              <a:ln w="9525">
                <a:noFill/>
                <a:round/>
                <a:headEnd/>
                <a:tailEnd/>
              </a:ln>
            </p:spPr>
            <p:txBody>
              <a:bodyPr/>
              <a:lstStyle/>
              <a:p>
                <a:endParaRPr lang="zh-CN" altLang="en-US"/>
              </a:p>
            </p:txBody>
          </p:sp>
          <p:sp>
            <p:nvSpPr>
              <p:cNvPr id="40" name="任意多边形 82955"/>
              <p:cNvSpPr>
                <a:spLocks noChangeArrowheads="1"/>
              </p:cNvSpPr>
              <p:nvPr userDrawn="1"/>
            </p:nvSpPr>
            <p:spPr bwMode="auto">
              <a:xfrm>
                <a:off x="2443" y="954"/>
                <a:ext cx="65" cy="39"/>
              </a:xfrm>
              <a:custGeom>
                <a:avLst/>
                <a:gdLst>
                  <a:gd name="T0" fmla="*/ 14 w 65"/>
                  <a:gd name="T1" fmla="*/ 14 h 46"/>
                  <a:gd name="T2" fmla="*/ 30 w 65"/>
                  <a:gd name="T3" fmla="*/ 3 h 46"/>
                  <a:gd name="T4" fmla="*/ 42 w 65"/>
                  <a:gd name="T5" fmla="*/ 0 h 46"/>
                  <a:gd name="T6" fmla="*/ 58 w 65"/>
                  <a:gd name="T7" fmla="*/ 7 h 46"/>
                  <a:gd name="T8" fmla="*/ 32 w 65"/>
                  <a:gd name="T9" fmla="*/ 16 h 46"/>
                  <a:gd name="T10" fmla="*/ 12 w 65"/>
                  <a:gd name="T11" fmla="*/ 28 h 46"/>
                  <a:gd name="T12" fmla="*/ 8 w 65"/>
                  <a:gd name="T13" fmla="*/ 12 h 46"/>
                  <a:gd name="T14" fmla="*/ 12 w 65"/>
                  <a:gd name="T15" fmla="*/ 8 h 46"/>
                  <a:gd name="T16" fmla="*/ 14 w 65"/>
                  <a:gd name="T17" fmla="*/ 14 h 4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5" h="46">
                    <a:moveTo>
                      <a:pt x="14" y="24"/>
                    </a:moveTo>
                    <a:cubicBezTo>
                      <a:pt x="18" y="13"/>
                      <a:pt x="16" y="9"/>
                      <a:pt x="30" y="4"/>
                    </a:cubicBezTo>
                    <a:cubicBezTo>
                      <a:pt x="34" y="3"/>
                      <a:pt x="42" y="0"/>
                      <a:pt x="42" y="0"/>
                    </a:cubicBezTo>
                    <a:cubicBezTo>
                      <a:pt x="50" y="1"/>
                      <a:pt x="65" y="0"/>
                      <a:pt x="58" y="12"/>
                    </a:cubicBezTo>
                    <a:cubicBezTo>
                      <a:pt x="53" y="21"/>
                      <a:pt x="40" y="21"/>
                      <a:pt x="32" y="26"/>
                    </a:cubicBezTo>
                    <a:cubicBezTo>
                      <a:pt x="26" y="35"/>
                      <a:pt x="23" y="42"/>
                      <a:pt x="12" y="46"/>
                    </a:cubicBezTo>
                    <a:cubicBezTo>
                      <a:pt x="0" y="42"/>
                      <a:pt x="5" y="30"/>
                      <a:pt x="8" y="20"/>
                    </a:cubicBezTo>
                    <a:cubicBezTo>
                      <a:pt x="9" y="18"/>
                      <a:pt x="10" y="13"/>
                      <a:pt x="12" y="14"/>
                    </a:cubicBezTo>
                    <a:cubicBezTo>
                      <a:pt x="15" y="16"/>
                      <a:pt x="13" y="21"/>
                      <a:pt x="14" y="24"/>
                    </a:cubicBezTo>
                    <a:close/>
                  </a:path>
                </a:pathLst>
              </a:custGeom>
              <a:solidFill>
                <a:schemeClr val="folHlink"/>
              </a:solidFill>
              <a:ln w="9525">
                <a:noFill/>
                <a:round/>
                <a:headEnd/>
                <a:tailEnd/>
              </a:ln>
            </p:spPr>
            <p:txBody>
              <a:bodyPr/>
              <a:lstStyle/>
              <a:p>
                <a:endParaRPr lang="zh-CN" altLang="en-US"/>
              </a:p>
            </p:txBody>
          </p:sp>
          <p:sp>
            <p:nvSpPr>
              <p:cNvPr id="41" name="任意多边形 82956"/>
              <p:cNvSpPr>
                <a:spLocks noChangeArrowheads="1"/>
              </p:cNvSpPr>
              <p:nvPr userDrawn="1"/>
            </p:nvSpPr>
            <p:spPr bwMode="auto">
              <a:xfrm>
                <a:off x="2375" y="952"/>
                <a:ext cx="68" cy="39"/>
              </a:xfrm>
              <a:custGeom>
                <a:avLst/>
                <a:gdLst>
                  <a:gd name="T0" fmla="*/ 0 w 69"/>
                  <a:gd name="T1" fmla="*/ 18 h 47"/>
                  <a:gd name="T2" fmla="*/ 18 w 69"/>
                  <a:gd name="T3" fmla="*/ 14 h 47"/>
                  <a:gd name="T4" fmla="*/ 49 w 69"/>
                  <a:gd name="T5" fmla="*/ 1 h 47"/>
                  <a:gd name="T6" fmla="*/ 61 w 69"/>
                  <a:gd name="T7" fmla="*/ 2 h 47"/>
                  <a:gd name="T8" fmla="*/ 47 w 69"/>
                  <a:gd name="T9" fmla="*/ 11 h 47"/>
                  <a:gd name="T10" fmla="*/ 28 w 69"/>
                  <a:gd name="T11" fmla="*/ 18 h 47"/>
                  <a:gd name="T12" fmla="*/ 22 w 69"/>
                  <a:gd name="T13" fmla="*/ 27 h 47"/>
                  <a:gd name="T14" fmla="*/ 16 w 69"/>
                  <a:gd name="T15" fmla="*/ 26 h 47"/>
                  <a:gd name="T16" fmla="*/ 12 w 69"/>
                  <a:gd name="T17" fmla="*/ 22 h 47"/>
                  <a:gd name="T18" fmla="*/ 0 w 69"/>
                  <a:gd name="T19" fmla="*/ 20 h 47"/>
                  <a:gd name="T20" fmla="*/ 0 w 69"/>
                  <a:gd name="T21" fmla="*/ 18 h 4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9" h="47">
                    <a:moveTo>
                      <a:pt x="0" y="31"/>
                    </a:moveTo>
                    <a:cubicBezTo>
                      <a:pt x="7" y="24"/>
                      <a:pt x="9" y="22"/>
                      <a:pt x="18" y="25"/>
                    </a:cubicBezTo>
                    <a:cubicBezTo>
                      <a:pt x="25" y="4"/>
                      <a:pt x="36" y="12"/>
                      <a:pt x="52" y="1"/>
                    </a:cubicBezTo>
                    <a:cubicBezTo>
                      <a:pt x="56" y="2"/>
                      <a:pt x="61" y="0"/>
                      <a:pt x="64" y="3"/>
                    </a:cubicBezTo>
                    <a:cubicBezTo>
                      <a:pt x="69" y="8"/>
                      <a:pt x="50" y="19"/>
                      <a:pt x="50" y="19"/>
                    </a:cubicBezTo>
                    <a:cubicBezTo>
                      <a:pt x="46" y="31"/>
                      <a:pt x="35" y="22"/>
                      <a:pt x="28" y="33"/>
                    </a:cubicBezTo>
                    <a:cubicBezTo>
                      <a:pt x="31" y="41"/>
                      <a:pt x="31" y="44"/>
                      <a:pt x="22" y="47"/>
                    </a:cubicBezTo>
                    <a:cubicBezTo>
                      <a:pt x="20" y="46"/>
                      <a:pt x="18" y="46"/>
                      <a:pt x="16" y="45"/>
                    </a:cubicBezTo>
                    <a:cubicBezTo>
                      <a:pt x="14" y="43"/>
                      <a:pt x="14" y="40"/>
                      <a:pt x="12" y="39"/>
                    </a:cubicBezTo>
                    <a:cubicBezTo>
                      <a:pt x="8" y="37"/>
                      <a:pt x="0" y="35"/>
                      <a:pt x="0" y="35"/>
                    </a:cubicBezTo>
                    <a:cubicBezTo>
                      <a:pt x="2" y="26"/>
                      <a:pt x="3" y="25"/>
                      <a:pt x="0" y="31"/>
                    </a:cubicBezTo>
                    <a:close/>
                  </a:path>
                </a:pathLst>
              </a:custGeom>
              <a:solidFill>
                <a:schemeClr val="folHlink"/>
              </a:solidFill>
              <a:ln w="9525">
                <a:noFill/>
                <a:round/>
                <a:headEnd/>
                <a:tailEnd/>
              </a:ln>
            </p:spPr>
            <p:txBody>
              <a:bodyPr/>
              <a:lstStyle/>
              <a:p>
                <a:endParaRPr lang="zh-CN" altLang="en-US"/>
              </a:p>
            </p:txBody>
          </p:sp>
          <p:sp>
            <p:nvSpPr>
              <p:cNvPr id="42" name="任意多边形 82957"/>
              <p:cNvSpPr>
                <a:spLocks noChangeArrowheads="1"/>
              </p:cNvSpPr>
              <p:nvPr userDrawn="1"/>
            </p:nvSpPr>
            <p:spPr bwMode="auto">
              <a:xfrm>
                <a:off x="2007" y="739"/>
                <a:ext cx="354" cy="228"/>
              </a:xfrm>
              <a:custGeom>
                <a:avLst/>
                <a:gdLst>
                  <a:gd name="T0" fmla="*/ 10 w 355"/>
                  <a:gd name="T1" fmla="*/ 2 h 277"/>
                  <a:gd name="T2" fmla="*/ 36 w 355"/>
                  <a:gd name="T3" fmla="*/ 10 h 277"/>
                  <a:gd name="T4" fmla="*/ 46 w 355"/>
                  <a:gd name="T5" fmla="*/ 17 h 277"/>
                  <a:gd name="T6" fmla="*/ 76 w 355"/>
                  <a:gd name="T7" fmla="*/ 29 h 277"/>
                  <a:gd name="T8" fmla="*/ 92 w 355"/>
                  <a:gd name="T9" fmla="*/ 36 h 277"/>
                  <a:gd name="T10" fmla="*/ 122 w 355"/>
                  <a:gd name="T11" fmla="*/ 55 h 277"/>
                  <a:gd name="T12" fmla="*/ 136 w 355"/>
                  <a:gd name="T13" fmla="*/ 71 h 277"/>
                  <a:gd name="T14" fmla="*/ 148 w 355"/>
                  <a:gd name="T15" fmla="*/ 74 h 277"/>
                  <a:gd name="T16" fmla="*/ 154 w 355"/>
                  <a:gd name="T17" fmla="*/ 83 h 277"/>
                  <a:gd name="T18" fmla="*/ 176 w 355"/>
                  <a:gd name="T19" fmla="*/ 85 h 277"/>
                  <a:gd name="T20" fmla="*/ 170 w 355"/>
                  <a:gd name="T21" fmla="*/ 109 h 277"/>
                  <a:gd name="T22" fmla="*/ 177 w 355"/>
                  <a:gd name="T23" fmla="*/ 124 h 277"/>
                  <a:gd name="T24" fmla="*/ 195 w 355"/>
                  <a:gd name="T25" fmla="*/ 129 h 277"/>
                  <a:gd name="T26" fmla="*/ 213 w 355"/>
                  <a:gd name="T27" fmla="*/ 131 h 277"/>
                  <a:gd name="T28" fmla="*/ 233 w 355"/>
                  <a:gd name="T29" fmla="*/ 135 h 277"/>
                  <a:gd name="T30" fmla="*/ 251 w 355"/>
                  <a:gd name="T31" fmla="*/ 132 h 277"/>
                  <a:gd name="T32" fmla="*/ 269 w 355"/>
                  <a:gd name="T33" fmla="*/ 138 h 277"/>
                  <a:gd name="T34" fmla="*/ 293 w 355"/>
                  <a:gd name="T35" fmla="*/ 143 h 277"/>
                  <a:gd name="T36" fmla="*/ 311 w 355"/>
                  <a:gd name="T37" fmla="*/ 147 h 277"/>
                  <a:gd name="T38" fmla="*/ 349 w 355"/>
                  <a:gd name="T39" fmla="*/ 148 h 277"/>
                  <a:gd name="T40" fmla="*/ 339 w 355"/>
                  <a:gd name="T41" fmla="*/ 153 h 277"/>
                  <a:gd name="T42" fmla="*/ 319 w 355"/>
                  <a:gd name="T43" fmla="*/ 151 h 277"/>
                  <a:gd name="T44" fmla="*/ 297 w 355"/>
                  <a:gd name="T45" fmla="*/ 151 h 277"/>
                  <a:gd name="T46" fmla="*/ 285 w 355"/>
                  <a:gd name="T47" fmla="*/ 148 h 277"/>
                  <a:gd name="T48" fmla="*/ 249 w 355"/>
                  <a:gd name="T49" fmla="*/ 147 h 277"/>
                  <a:gd name="T50" fmla="*/ 231 w 355"/>
                  <a:gd name="T51" fmla="*/ 145 h 277"/>
                  <a:gd name="T52" fmla="*/ 172 w 355"/>
                  <a:gd name="T53" fmla="*/ 135 h 277"/>
                  <a:gd name="T54" fmla="*/ 160 w 355"/>
                  <a:gd name="T55" fmla="*/ 121 h 277"/>
                  <a:gd name="T56" fmla="*/ 126 w 355"/>
                  <a:gd name="T57" fmla="*/ 112 h 277"/>
                  <a:gd name="T58" fmla="*/ 108 w 355"/>
                  <a:gd name="T59" fmla="*/ 104 h 277"/>
                  <a:gd name="T60" fmla="*/ 94 w 355"/>
                  <a:gd name="T61" fmla="*/ 88 h 277"/>
                  <a:gd name="T62" fmla="*/ 68 w 355"/>
                  <a:gd name="T63" fmla="*/ 60 h 277"/>
                  <a:gd name="T64" fmla="*/ 64 w 355"/>
                  <a:gd name="T65" fmla="*/ 57 h 277"/>
                  <a:gd name="T66" fmla="*/ 58 w 355"/>
                  <a:gd name="T67" fmla="*/ 55 h 277"/>
                  <a:gd name="T68" fmla="*/ 54 w 355"/>
                  <a:gd name="T69" fmla="*/ 49 h 277"/>
                  <a:gd name="T70" fmla="*/ 38 w 355"/>
                  <a:gd name="T71" fmla="*/ 33 h 277"/>
                  <a:gd name="T72" fmla="*/ 20 w 355"/>
                  <a:gd name="T73" fmla="*/ 22 h 277"/>
                  <a:gd name="T74" fmla="*/ 4 w 355"/>
                  <a:gd name="T75" fmla="*/ 12 h 277"/>
                  <a:gd name="T76" fmla="*/ 10 w 355"/>
                  <a:gd name="T77" fmla="*/ 2 h 277"/>
                  <a:gd name="T78" fmla="*/ 10 w 355"/>
                  <a:gd name="T79" fmla="*/ 2 h 277"/>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355" h="277">
                    <a:moveTo>
                      <a:pt x="10" y="4"/>
                    </a:moveTo>
                    <a:cubicBezTo>
                      <a:pt x="22" y="0"/>
                      <a:pt x="24" y="14"/>
                      <a:pt x="36" y="18"/>
                    </a:cubicBezTo>
                    <a:cubicBezTo>
                      <a:pt x="37" y="19"/>
                      <a:pt x="45" y="29"/>
                      <a:pt x="46" y="30"/>
                    </a:cubicBezTo>
                    <a:cubicBezTo>
                      <a:pt x="56" y="40"/>
                      <a:pt x="67" y="38"/>
                      <a:pt x="76" y="52"/>
                    </a:cubicBezTo>
                    <a:cubicBezTo>
                      <a:pt x="80" y="58"/>
                      <a:pt x="92" y="66"/>
                      <a:pt x="92" y="66"/>
                    </a:cubicBezTo>
                    <a:cubicBezTo>
                      <a:pt x="96" y="79"/>
                      <a:pt x="112" y="88"/>
                      <a:pt x="122" y="98"/>
                    </a:cubicBezTo>
                    <a:cubicBezTo>
                      <a:pt x="124" y="105"/>
                      <a:pt x="130" y="124"/>
                      <a:pt x="136" y="128"/>
                    </a:cubicBezTo>
                    <a:cubicBezTo>
                      <a:pt x="140" y="130"/>
                      <a:pt x="148" y="132"/>
                      <a:pt x="148" y="132"/>
                    </a:cubicBezTo>
                    <a:cubicBezTo>
                      <a:pt x="150" y="138"/>
                      <a:pt x="154" y="150"/>
                      <a:pt x="154" y="150"/>
                    </a:cubicBezTo>
                    <a:cubicBezTo>
                      <a:pt x="161" y="139"/>
                      <a:pt x="168" y="144"/>
                      <a:pt x="176" y="152"/>
                    </a:cubicBezTo>
                    <a:cubicBezTo>
                      <a:pt x="174" y="167"/>
                      <a:pt x="173" y="181"/>
                      <a:pt x="170" y="196"/>
                    </a:cubicBezTo>
                    <a:cubicBezTo>
                      <a:pt x="171" y="202"/>
                      <a:pt x="174" y="220"/>
                      <a:pt x="180" y="224"/>
                    </a:cubicBezTo>
                    <a:cubicBezTo>
                      <a:pt x="185" y="228"/>
                      <a:pt x="193" y="228"/>
                      <a:pt x="198" y="232"/>
                    </a:cubicBezTo>
                    <a:cubicBezTo>
                      <a:pt x="204" y="230"/>
                      <a:pt x="216" y="234"/>
                      <a:pt x="216" y="234"/>
                    </a:cubicBezTo>
                    <a:cubicBezTo>
                      <a:pt x="223" y="241"/>
                      <a:pt x="225" y="245"/>
                      <a:pt x="236" y="242"/>
                    </a:cubicBezTo>
                    <a:cubicBezTo>
                      <a:pt x="242" y="240"/>
                      <a:pt x="254" y="236"/>
                      <a:pt x="254" y="236"/>
                    </a:cubicBezTo>
                    <a:cubicBezTo>
                      <a:pt x="260" y="240"/>
                      <a:pt x="265" y="246"/>
                      <a:pt x="272" y="248"/>
                    </a:cubicBezTo>
                    <a:cubicBezTo>
                      <a:pt x="277" y="250"/>
                      <a:pt x="291" y="252"/>
                      <a:pt x="296" y="256"/>
                    </a:cubicBezTo>
                    <a:cubicBezTo>
                      <a:pt x="301" y="260"/>
                      <a:pt x="314" y="264"/>
                      <a:pt x="314" y="264"/>
                    </a:cubicBezTo>
                    <a:cubicBezTo>
                      <a:pt x="330" y="263"/>
                      <a:pt x="338" y="261"/>
                      <a:pt x="352" y="266"/>
                    </a:cubicBezTo>
                    <a:cubicBezTo>
                      <a:pt x="355" y="275"/>
                      <a:pt x="350" y="277"/>
                      <a:pt x="342" y="274"/>
                    </a:cubicBezTo>
                    <a:cubicBezTo>
                      <a:pt x="336" y="276"/>
                      <a:pt x="322" y="272"/>
                      <a:pt x="322" y="272"/>
                    </a:cubicBezTo>
                    <a:cubicBezTo>
                      <a:pt x="314" y="275"/>
                      <a:pt x="308" y="272"/>
                      <a:pt x="300" y="270"/>
                    </a:cubicBezTo>
                    <a:cubicBezTo>
                      <a:pt x="296" y="269"/>
                      <a:pt x="288" y="266"/>
                      <a:pt x="288" y="266"/>
                    </a:cubicBezTo>
                    <a:cubicBezTo>
                      <a:pt x="276" y="270"/>
                      <a:pt x="264" y="266"/>
                      <a:pt x="252" y="264"/>
                    </a:cubicBezTo>
                    <a:cubicBezTo>
                      <a:pt x="245" y="259"/>
                      <a:pt x="242" y="257"/>
                      <a:pt x="234" y="260"/>
                    </a:cubicBezTo>
                    <a:cubicBezTo>
                      <a:pt x="211" y="252"/>
                      <a:pt x="192" y="256"/>
                      <a:pt x="172" y="242"/>
                    </a:cubicBezTo>
                    <a:cubicBezTo>
                      <a:pt x="165" y="231"/>
                      <a:pt x="176" y="221"/>
                      <a:pt x="160" y="216"/>
                    </a:cubicBezTo>
                    <a:cubicBezTo>
                      <a:pt x="154" y="233"/>
                      <a:pt x="136" y="203"/>
                      <a:pt x="126" y="200"/>
                    </a:cubicBezTo>
                    <a:cubicBezTo>
                      <a:pt x="120" y="196"/>
                      <a:pt x="114" y="190"/>
                      <a:pt x="108" y="186"/>
                    </a:cubicBezTo>
                    <a:cubicBezTo>
                      <a:pt x="104" y="175"/>
                      <a:pt x="104" y="165"/>
                      <a:pt x="94" y="158"/>
                    </a:cubicBezTo>
                    <a:cubicBezTo>
                      <a:pt x="83" y="142"/>
                      <a:pt x="85" y="119"/>
                      <a:pt x="68" y="108"/>
                    </a:cubicBezTo>
                    <a:cubicBezTo>
                      <a:pt x="67" y="106"/>
                      <a:pt x="66" y="104"/>
                      <a:pt x="64" y="102"/>
                    </a:cubicBezTo>
                    <a:cubicBezTo>
                      <a:pt x="62" y="101"/>
                      <a:pt x="59" y="102"/>
                      <a:pt x="58" y="100"/>
                    </a:cubicBezTo>
                    <a:cubicBezTo>
                      <a:pt x="56" y="97"/>
                      <a:pt x="54" y="88"/>
                      <a:pt x="54" y="88"/>
                    </a:cubicBezTo>
                    <a:cubicBezTo>
                      <a:pt x="59" y="73"/>
                      <a:pt x="52" y="61"/>
                      <a:pt x="38" y="58"/>
                    </a:cubicBezTo>
                    <a:cubicBezTo>
                      <a:pt x="32" y="49"/>
                      <a:pt x="31" y="44"/>
                      <a:pt x="20" y="40"/>
                    </a:cubicBezTo>
                    <a:cubicBezTo>
                      <a:pt x="16" y="27"/>
                      <a:pt x="16" y="26"/>
                      <a:pt x="4" y="22"/>
                    </a:cubicBezTo>
                    <a:cubicBezTo>
                      <a:pt x="1" y="13"/>
                      <a:pt x="0" y="5"/>
                      <a:pt x="10" y="2"/>
                    </a:cubicBezTo>
                    <a:cubicBezTo>
                      <a:pt x="18" y="5"/>
                      <a:pt x="18" y="4"/>
                      <a:pt x="10" y="4"/>
                    </a:cubicBezTo>
                    <a:close/>
                  </a:path>
                </a:pathLst>
              </a:custGeom>
              <a:solidFill>
                <a:schemeClr val="folHlink"/>
              </a:solidFill>
              <a:ln w="9525">
                <a:noFill/>
                <a:round/>
                <a:headEnd/>
                <a:tailEnd/>
              </a:ln>
            </p:spPr>
            <p:txBody>
              <a:bodyPr/>
              <a:lstStyle/>
              <a:p>
                <a:endParaRPr lang="zh-CN" altLang="en-US"/>
              </a:p>
            </p:txBody>
          </p:sp>
          <p:sp>
            <p:nvSpPr>
              <p:cNvPr id="43" name="任意多边形 82958"/>
              <p:cNvSpPr>
                <a:spLocks noChangeArrowheads="1"/>
              </p:cNvSpPr>
              <p:nvPr userDrawn="1"/>
            </p:nvSpPr>
            <p:spPr bwMode="auto">
              <a:xfrm>
                <a:off x="2222" y="724"/>
                <a:ext cx="157" cy="167"/>
              </a:xfrm>
              <a:custGeom>
                <a:avLst/>
                <a:gdLst>
                  <a:gd name="T0" fmla="*/ 54 w 156"/>
                  <a:gd name="T1" fmla="*/ 36 h 206"/>
                  <a:gd name="T2" fmla="*/ 66 w 156"/>
                  <a:gd name="T3" fmla="*/ 31 h 206"/>
                  <a:gd name="T4" fmla="*/ 68 w 156"/>
                  <a:gd name="T5" fmla="*/ 28 h 206"/>
                  <a:gd name="T6" fmla="*/ 83 w 156"/>
                  <a:gd name="T7" fmla="*/ 24 h 206"/>
                  <a:gd name="T8" fmla="*/ 109 w 156"/>
                  <a:gd name="T9" fmla="*/ 12 h 206"/>
                  <a:gd name="T10" fmla="*/ 115 w 156"/>
                  <a:gd name="T11" fmla="*/ 2 h 206"/>
                  <a:gd name="T12" fmla="*/ 127 w 156"/>
                  <a:gd name="T13" fmla="*/ 0 h 206"/>
                  <a:gd name="T14" fmla="*/ 153 w 156"/>
                  <a:gd name="T15" fmla="*/ 15 h 206"/>
                  <a:gd name="T16" fmla="*/ 149 w 156"/>
                  <a:gd name="T17" fmla="*/ 24 h 206"/>
                  <a:gd name="T18" fmla="*/ 129 w 156"/>
                  <a:gd name="T19" fmla="*/ 34 h 206"/>
                  <a:gd name="T20" fmla="*/ 135 w 156"/>
                  <a:gd name="T21" fmla="*/ 50 h 206"/>
                  <a:gd name="T22" fmla="*/ 145 w 156"/>
                  <a:gd name="T23" fmla="*/ 58 h 206"/>
                  <a:gd name="T24" fmla="*/ 149 w 156"/>
                  <a:gd name="T25" fmla="*/ 68 h 206"/>
                  <a:gd name="T26" fmla="*/ 131 w 156"/>
                  <a:gd name="T27" fmla="*/ 68 h 206"/>
                  <a:gd name="T28" fmla="*/ 119 w 156"/>
                  <a:gd name="T29" fmla="*/ 78 h 206"/>
                  <a:gd name="T30" fmla="*/ 107 w 156"/>
                  <a:gd name="T31" fmla="*/ 83 h 206"/>
                  <a:gd name="T32" fmla="*/ 103 w 156"/>
                  <a:gd name="T33" fmla="*/ 106 h 206"/>
                  <a:gd name="T34" fmla="*/ 91 w 156"/>
                  <a:gd name="T35" fmla="*/ 108 h 206"/>
                  <a:gd name="T36" fmla="*/ 85 w 156"/>
                  <a:gd name="T37" fmla="*/ 109 h 206"/>
                  <a:gd name="T38" fmla="*/ 76 w 156"/>
                  <a:gd name="T39" fmla="*/ 108 h 206"/>
                  <a:gd name="T40" fmla="*/ 72 w 156"/>
                  <a:gd name="T41" fmla="*/ 101 h 206"/>
                  <a:gd name="T42" fmla="*/ 60 w 156"/>
                  <a:gd name="T43" fmla="*/ 99 h 206"/>
                  <a:gd name="T44" fmla="*/ 42 w 156"/>
                  <a:gd name="T45" fmla="*/ 103 h 206"/>
                  <a:gd name="T46" fmla="*/ 28 w 156"/>
                  <a:gd name="T47" fmla="*/ 99 h 206"/>
                  <a:gd name="T48" fmla="*/ 10 w 156"/>
                  <a:gd name="T49" fmla="*/ 79 h 206"/>
                  <a:gd name="T50" fmla="*/ 4 w 156"/>
                  <a:gd name="T51" fmla="*/ 69 h 206"/>
                  <a:gd name="T52" fmla="*/ 0 w 156"/>
                  <a:gd name="T53" fmla="*/ 63 h 206"/>
                  <a:gd name="T54" fmla="*/ 20 w 156"/>
                  <a:gd name="T55" fmla="*/ 51 h 206"/>
                  <a:gd name="T56" fmla="*/ 32 w 156"/>
                  <a:gd name="T57" fmla="*/ 55 h 206"/>
                  <a:gd name="T58" fmla="*/ 34 w 156"/>
                  <a:gd name="T59" fmla="*/ 43 h 206"/>
                  <a:gd name="T60" fmla="*/ 52 w 156"/>
                  <a:gd name="T61" fmla="*/ 37 h 206"/>
                  <a:gd name="T62" fmla="*/ 54 w 156"/>
                  <a:gd name="T63" fmla="*/ 36 h 20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56" h="206">
                    <a:moveTo>
                      <a:pt x="54" y="66"/>
                    </a:moveTo>
                    <a:cubicBezTo>
                      <a:pt x="58" y="63"/>
                      <a:pt x="64" y="63"/>
                      <a:pt x="66" y="58"/>
                    </a:cubicBezTo>
                    <a:cubicBezTo>
                      <a:pt x="67" y="56"/>
                      <a:pt x="67" y="53"/>
                      <a:pt x="68" y="52"/>
                    </a:cubicBezTo>
                    <a:cubicBezTo>
                      <a:pt x="71" y="49"/>
                      <a:pt x="80" y="44"/>
                      <a:pt x="80" y="44"/>
                    </a:cubicBezTo>
                    <a:cubicBezTo>
                      <a:pt x="113" y="55"/>
                      <a:pt x="85" y="29"/>
                      <a:pt x="106" y="22"/>
                    </a:cubicBezTo>
                    <a:cubicBezTo>
                      <a:pt x="110" y="17"/>
                      <a:pt x="108" y="9"/>
                      <a:pt x="112" y="4"/>
                    </a:cubicBezTo>
                    <a:cubicBezTo>
                      <a:pt x="115" y="1"/>
                      <a:pt x="124" y="0"/>
                      <a:pt x="124" y="0"/>
                    </a:cubicBezTo>
                    <a:cubicBezTo>
                      <a:pt x="138" y="14"/>
                      <a:pt x="126" y="23"/>
                      <a:pt x="150" y="28"/>
                    </a:cubicBezTo>
                    <a:cubicBezTo>
                      <a:pt x="156" y="36"/>
                      <a:pt x="154" y="39"/>
                      <a:pt x="146" y="44"/>
                    </a:cubicBezTo>
                    <a:cubicBezTo>
                      <a:pt x="141" y="52"/>
                      <a:pt x="135" y="61"/>
                      <a:pt x="126" y="64"/>
                    </a:cubicBezTo>
                    <a:cubicBezTo>
                      <a:pt x="118" y="75"/>
                      <a:pt x="128" y="83"/>
                      <a:pt x="132" y="94"/>
                    </a:cubicBezTo>
                    <a:cubicBezTo>
                      <a:pt x="129" y="103"/>
                      <a:pt x="135" y="105"/>
                      <a:pt x="142" y="110"/>
                    </a:cubicBezTo>
                    <a:cubicBezTo>
                      <a:pt x="145" y="119"/>
                      <a:pt x="141" y="120"/>
                      <a:pt x="146" y="128"/>
                    </a:cubicBezTo>
                    <a:cubicBezTo>
                      <a:pt x="142" y="139"/>
                      <a:pt x="135" y="133"/>
                      <a:pt x="128" y="128"/>
                    </a:cubicBezTo>
                    <a:cubicBezTo>
                      <a:pt x="116" y="132"/>
                      <a:pt x="122" y="136"/>
                      <a:pt x="116" y="146"/>
                    </a:cubicBezTo>
                    <a:cubicBezTo>
                      <a:pt x="113" y="151"/>
                      <a:pt x="108" y="152"/>
                      <a:pt x="104" y="156"/>
                    </a:cubicBezTo>
                    <a:cubicBezTo>
                      <a:pt x="107" y="167"/>
                      <a:pt x="112" y="191"/>
                      <a:pt x="100" y="198"/>
                    </a:cubicBezTo>
                    <a:cubicBezTo>
                      <a:pt x="96" y="200"/>
                      <a:pt x="92" y="200"/>
                      <a:pt x="88" y="202"/>
                    </a:cubicBezTo>
                    <a:cubicBezTo>
                      <a:pt x="86" y="203"/>
                      <a:pt x="84" y="205"/>
                      <a:pt x="82" y="206"/>
                    </a:cubicBezTo>
                    <a:cubicBezTo>
                      <a:pt x="80" y="205"/>
                      <a:pt x="77" y="204"/>
                      <a:pt x="76" y="202"/>
                    </a:cubicBezTo>
                    <a:cubicBezTo>
                      <a:pt x="74" y="198"/>
                      <a:pt x="76" y="191"/>
                      <a:pt x="72" y="190"/>
                    </a:cubicBezTo>
                    <a:cubicBezTo>
                      <a:pt x="68" y="189"/>
                      <a:pt x="60" y="186"/>
                      <a:pt x="60" y="186"/>
                    </a:cubicBezTo>
                    <a:cubicBezTo>
                      <a:pt x="53" y="188"/>
                      <a:pt x="49" y="192"/>
                      <a:pt x="42" y="194"/>
                    </a:cubicBezTo>
                    <a:cubicBezTo>
                      <a:pt x="34" y="189"/>
                      <a:pt x="37" y="183"/>
                      <a:pt x="28" y="186"/>
                    </a:cubicBezTo>
                    <a:cubicBezTo>
                      <a:pt x="12" y="181"/>
                      <a:pt x="19" y="161"/>
                      <a:pt x="10" y="148"/>
                    </a:cubicBezTo>
                    <a:cubicBezTo>
                      <a:pt x="5" y="121"/>
                      <a:pt x="11" y="147"/>
                      <a:pt x="4" y="130"/>
                    </a:cubicBezTo>
                    <a:cubicBezTo>
                      <a:pt x="2" y="126"/>
                      <a:pt x="0" y="118"/>
                      <a:pt x="0" y="118"/>
                    </a:cubicBezTo>
                    <a:cubicBezTo>
                      <a:pt x="2" y="95"/>
                      <a:pt x="0" y="83"/>
                      <a:pt x="20" y="96"/>
                    </a:cubicBezTo>
                    <a:cubicBezTo>
                      <a:pt x="23" y="105"/>
                      <a:pt x="23" y="110"/>
                      <a:pt x="32" y="104"/>
                    </a:cubicBezTo>
                    <a:cubicBezTo>
                      <a:pt x="35" y="95"/>
                      <a:pt x="29" y="88"/>
                      <a:pt x="34" y="80"/>
                    </a:cubicBezTo>
                    <a:cubicBezTo>
                      <a:pt x="36" y="76"/>
                      <a:pt x="48" y="73"/>
                      <a:pt x="52" y="70"/>
                    </a:cubicBezTo>
                    <a:cubicBezTo>
                      <a:pt x="57" y="63"/>
                      <a:pt x="58" y="62"/>
                      <a:pt x="54" y="66"/>
                    </a:cubicBezTo>
                    <a:close/>
                  </a:path>
                </a:pathLst>
              </a:custGeom>
              <a:solidFill>
                <a:schemeClr val="folHlink"/>
              </a:solidFill>
              <a:ln w="9525">
                <a:noFill/>
                <a:round/>
                <a:headEnd/>
                <a:tailEnd/>
              </a:ln>
            </p:spPr>
            <p:txBody>
              <a:bodyPr/>
              <a:lstStyle/>
              <a:p>
                <a:endParaRPr lang="zh-CN" altLang="en-US"/>
              </a:p>
            </p:txBody>
          </p:sp>
          <p:sp>
            <p:nvSpPr>
              <p:cNvPr id="44" name="任意多边形 82959"/>
              <p:cNvSpPr>
                <a:spLocks noChangeArrowheads="1"/>
              </p:cNvSpPr>
              <p:nvPr userDrawn="1"/>
            </p:nvSpPr>
            <p:spPr bwMode="auto">
              <a:xfrm>
                <a:off x="2375" y="800"/>
                <a:ext cx="110" cy="32"/>
              </a:xfrm>
              <a:custGeom>
                <a:avLst/>
                <a:gdLst>
                  <a:gd name="T0" fmla="*/ 4 w 109"/>
                  <a:gd name="T1" fmla="*/ 19 h 38"/>
                  <a:gd name="T2" fmla="*/ 18 w 109"/>
                  <a:gd name="T3" fmla="*/ 6 h 38"/>
                  <a:gd name="T4" fmla="*/ 46 w 109"/>
                  <a:gd name="T5" fmla="*/ 12 h 38"/>
                  <a:gd name="T6" fmla="*/ 75 w 109"/>
                  <a:gd name="T7" fmla="*/ 8 h 38"/>
                  <a:gd name="T8" fmla="*/ 93 w 109"/>
                  <a:gd name="T9" fmla="*/ 0 h 38"/>
                  <a:gd name="T10" fmla="*/ 79 w 109"/>
                  <a:gd name="T11" fmla="*/ 16 h 38"/>
                  <a:gd name="T12" fmla="*/ 63 w 109"/>
                  <a:gd name="T13" fmla="*/ 23 h 38"/>
                  <a:gd name="T14" fmla="*/ 42 w 109"/>
                  <a:gd name="T15" fmla="*/ 19 h 38"/>
                  <a:gd name="T16" fmla="*/ 14 w 109"/>
                  <a:gd name="T17" fmla="*/ 18 h 38"/>
                  <a:gd name="T18" fmla="*/ 4 w 109"/>
                  <a:gd name="T19" fmla="*/ 19 h 3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9" h="38">
                    <a:moveTo>
                      <a:pt x="4" y="32"/>
                    </a:moveTo>
                    <a:cubicBezTo>
                      <a:pt x="7" y="22"/>
                      <a:pt x="7" y="14"/>
                      <a:pt x="18" y="10"/>
                    </a:cubicBezTo>
                    <a:cubicBezTo>
                      <a:pt x="28" y="12"/>
                      <a:pt x="37" y="14"/>
                      <a:pt x="46" y="20"/>
                    </a:cubicBezTo>
                    <a:cubicBezTo>
                      <a:pt x="62" y="15"/>
                      <a:pt x="54" y="17"/>
                      <a:pt x="72" y="14"/>
                    </a:cubicBezTo>
                    <a:cubicBezTo>
                      <a:pt x="77" y="9"/>
                      <a:pt x="90" y="0"/>
                      <a:pt x="90" y="0"/>
                    </a:cubicBezTo>
                    <a:cubicBezTo>
                      <a:pt x="109" y="6"/>
                      <a:pt x="85" y="23"/>
                      <a:pt x="76" y="26"/>
                    </a:cubicBezTo>
                    <a:cubicBezTo>
                      <a:pt x="71" y="33"/>
                      <a:pt x="68" y="35"/>
                      <a:pt x="60" y="38"/>
                    </a:cubicBezTo>
                    <a:cubicBezTo>
                      <a:pt x="54" y="36"/>
                      <a:pt x="42" y="32"/>
                      <a:pt x="42" y="32"/>
                    </a:cubicBezTo>
                    <a:cubicBezTo>
                      <a:pt x="33" y="23"/>
                      <a:pt x="26" y="26"/>
                      <a:pt x="14" y="30"/>
                    </a:cubicBezTo>
                    <a:cubicBezTo>
                      <a:pt x="1" y="28"/>
                      <a:pt x="0" y="24"/>
                      <a:pt x="4" y="32"/>
                    </a:cubicBezTo>
                    <a:close/>
                  </a:path>
                </a:pathLst>
              </a:custGeom>
              <a:solidFill>
                <a:schemeClr val="folHlink"/>
              </a:solidFill>
              <a:ln w="9525">
                <a:noFill/>
                <a:round/>
                <a:headEnd/>
                <a:tailEnd/>
              </a:ln>
            </p:spPr>
            <p:txBody>
              <a:bodyPr/>
              <a:lstStyle/>
              <a:p>
                <a:endParaRPr lang="zh-CN" altLang="en-US"/>
              </a:p>
            </p:txBody>
          </p:sp>
          <p:sp>
            <p:nvSpPr>
              <p:cNvPr id="45" name="任意多边形 82960"/>
              <p:cNvSpPr>
                <a:spLocks noChangeArrowheads="1"/>
              </p:cNvSpPr>
              <p:nvPr userDrawn="1"/>
            </p:nvSpPr>
            <p:spPr bwMode="auto">
              <a:xfrm>
                <a:off x="2370" y="839"/>
                <a:ext cx="75" cy="84"/>
              </a:xfrm>
              <a:custGeom>
                <a:avLst/>
                <a:gdLst>
                  <a:gd name="T0" fmla="*/ 8 w 76"/>
                  <a:gd name="T1" fmla="*/ 10 h 104"/>
                  <a:gd name="T2" fmla="*/ 18 w 76"/>
                  <a:gd name="T3" fmla="*/ 0 h 104"/>
                  <a:gd name="T4" fmla="*/ 34 w 76"/>
                  <a:gd name="T5" fmla="*/ 10 h 104"/>
                  <a:gd name="T6" fmla="*/ 59 w 76"/>
                  <a:gd name="T7" fmla="*/ 2 h 104"/>
                  <a:gd name="T8" fmla="*/ 43 w 76"/>
                  <a:gd name="T9" fmla="*/ 18 h 104"/>
                  <a:gd name="T10" fmla="*/ 51 w 76"/>
                  <a:gd name="T11" fmla="*/ 26 h 104"/>
                  <a:gd name="T12" fmla="*/ 55 w 76"/>
                  <a:gd name="T13" fmla="*/ 32 h 104"/>
                  <a:gd name="T14" fmla="*/ 43 w 76"/>
                  <a:gd name="T15" fmla="*/ 39 h 104"/>
                  <a:gd name="T16" fmla="*/ 34 w 76"/>
                  <a:gd name="T17" fmla="*/ 32 h 104"/>
                  <a:gd name="T18" fmla="*/ 22 w 76"/>
                  <a:gd name="T19" fmla="*/ 26 h 104"/>
                  <a:gd name="T20" fmla="*/ 28 w 76"/>
                  <a:gd name="T21" fmla="*/ 36 h 104"/>
                  <a:gd name="T22" fmla="*/ 30 w 76"/>
                  <a:gd name="T23" fmla="*/ 39 h 104"/>
                  <a:gd name="T24" fmla="*/ 20 w 76"/>
                  <a:gd name="T25" fmla="*/ 55 h 104"/>
                  <a:gd name="T26" fmla="*/ 12 w 76"/>
                  <a:gd name="T27" fmla="*/ 53 h 104"/>
                  <a:gd name="T28" fmla="*/ 8 w 76"/>
                  <a:gd name="T29" fmla="*/ 48 h 104"/>
                  <a:gd name="T30" fmla="*/ 0 w 76"/>
                  <a:gd name="T31" fmla="*/ 29 h 104"/>
                  <a:gd name="T32" fmla="*/ 2 w 76"/>
                  <a:gd name="T33" fmla="*/ 15 h 104"/>
                  <a:gd name="T34" fmla="*/ 8 w 76"/>
                  <a:gd name="T35" fmla="*/ 10 h 10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76" h="104">
                    <a:moveTo>
                      <a:pt x="8" y="18"/>
                    </a:moveTo>
                    <a:cubicBezTo>
                      <a:pt x="10" y="8"/>
                      <a:pt x="9" y="3"/>
                      <a:pt x="18" y="0"/>
                    </a:cubicBezTo>
                    <a:cubicBezTo>
                      <a:pt x="28" y="3"/>
                      <a:pt x="25" y="12"/>
                      <a:pt x="34" y="18"/>
                    </a:cubicBezTo>
                    <a:cubicBezTo>
                      <a:pt x="46" y="16"/>
                      <a:pt x="51" y="8"/>
                      <a:pt x="62" y="4"/>
                    </a:cubicBezTo>
                    <a:cubicBezTo>
                      <a:pt x="76" y="9"/>
                      <a:pt x="56" y="31"/>
                      <a:pt x="46" y="34"/>
                    </a:cubicBezTo>
                    <a:cubicBezTo>
                      <a:pt x="51" y="56"/>
                      <a:pt x="43" y="29"/>
                      <a:pt x="54" y="48"/>
                    </a:cubicBezTo>
                    <a:cubicBezTo>
                      <a:pt x="56" y="52"/>
                      <a:pt x="58" y="60"/>
                      <a:pt x="58" y="60"/>
                    </a:cubicBezTo>
                    <a:cubicBezTo>
                      <a:pt x="55" y="68"/>
                      <a:pt x="54" y="71"/>
                      <a:pt x="46" y="74"/>
                    </a:cubicBezTo>
                    <a:cubicBezTo>
                      <a:pt x="38" y="71"/>
                      <a:pt x="37" y="68"/>
                      <a:pt x="34" y="60"/>
                    </a:cubicBezTo>
                    <a:cubicBezTo>
                      <a:pt x="33" y="50"/>
                      <a:pt x="32" y="33"/>
                      <a:pt x="22" y="48"/>
                    </a:cubicBezTo>
                    <a:cubicBezTo>
                      <a:pt x="25" y="60"/>
                      <a:pt x="23" y="53"/>
                      <a:pt x="28" y="68"/>
                    </a:cubicBezTo>
                    <a:cubicBezTo>
                      <a:pt x="29" y="70"/>
                      <a:pt x="30" y="74"/>
                      <a:pt x="30" y="74"/>
                    </a:cubicBezTo>
                    <a:cubicBezTo>
                      <a:pt x="24" y="84"/>
                      <a:pt x="22" y="93"/>
                      <a:pt x="20" y="104"/>
                    </a:cubicBezTo>
                    <a:cubicBezTo>
                      <a:pt x="17" y="103"/>
                      <a:pt x="14" y="104"/>
                      <a:pt x="12" y="102"/>
                    </a:cubicBezTo>
                    <a:cubicBezTo>
                      <a:pt x="9" y="99"/>
                      <a:pt x="8" y="90"/>
                      <a:pt x="8" y="90"/>
                    </a:cubicBezTo>
                    <a:cubicBezTo>
                      <a:pt x="13" y="75"/>
                      <a:pt x="14" y="64"/>
                      <a:pt x="0" y="54"/>
                    </a:cubicBezTo>
                    <a:cubicBezTo>
                      <a:pt x="1" y="46"/>
                      <a:pt x="1" y="38"/>
                      <a:pt x="2" y="30"/>
                    </a:cubicBezTo>
                    <a:cubicBezTo>
                      <a:pt x="2" y="27"/>
                      <a:pt x="13" y="2"/>
                      <a:pt x="8" y="18"/>
                    </a:cubicBezTo>
                    <a:close/>
                  </a:path>
                </a:pathLst>
              </a:custGeom>
              <a:solidFill>
                <a:schemeClr val="folHlink"/>
              </a:solidFill>
              <a:ln w="9525">
                <a:noFill/>
                <a:round/>
                <a:headEnd/>
                <a:tailEnd/>
              </a:ln>
            </p:spPr>
            <p:txBody>
              <a:bodyPr/>
              <a:lstStyle/>
              <a:p>
                <a:endParaRPr lang="zh-CN" altLang="en-US"/>
              </a:p>
            </p:txBody>
          </p:sp>
          <p:sp>
            <p:nvSpPr>
              <p:cNvPr id="46" name="任意多边形 82961"/>
              <p:cNvSpPr>
                <a:spLocks noChangeArrowheads="1"/>
              </p:cNvSpPr>
              <p:nvPr userDrawn="1"/>
            </p:nvSpPr>
            <p:spPr bwMode="auto">
              <a:xfrm>
                <a:off x="2497" y="793"/>
                <a:ext cx="37" cy="49"/>
              </a:xfrm>
              <a:custGeom>
                <a:avLst/>
                <a:gdLst>
                  <a:gd name="T0" fmla="*/ 3 w 37"/>
                  <a:gd name="T1" fmla="*/ 14 h 61"/>
                  <a:gd name="T2" fmla="*/ 13 w 37"/>
                  <a:gd name="T3" fmla="*/ 0 h 61"/>
                  <a:gd name="T4" fmla="*/ 15 w 37"/>
                  <a:gd name="T5" fmla="*/ 14 h 61"/>
                  <a:gd name="T6" fmla="*/ 37 w 37"/>
                  <a:gd name="T7" fmla="*/ 20 h 61"/>
                  <a:gd name="T8" fmla="*/ 19 w 37"/>
                  <a:gd name="T9" fmla="*/ 22 h 61"/>
                  <a:gd name="T10" fmla="*/ 5 w 37"/>
                  <a:gd name="T11" fmla="*/ 31 h 61"/>
                  <a:gd name="T12" fmla="*/ 1 w 37"/>
                  <a:gd name="T13" fmla="*/ 18 h 61"/>
                  <a:gd name="T14" fmla="*/ 3 w 37"/>
                  <a:gd name="T15" fmla="*/ 14 h 6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7" h="61">
                    <a:moveTo>
                      <a:pt x="3" y="28"/>
                    </a:moveTo>
                    <a:cubicBezTo>
                      <a:pt x="5" y="14"/>
                      <a:pt x="2" y="7"/>
                      <a:pt x="13" y="0"/>
                    </a:cubicBezTo>
                    <a:cubicBezTo>
                      <a:pt x="26" y="9"/>
                      <a:pt x="23" y="17"/>
                      <a:pt x="15" y="28"/>
                    </a:cubicBezTo>
                    <a:cubicBezTo>
                      <a:pt x="25" y="31"/>
                      <a:pt x="33" y="27"/>
                      <a:pt x="37" y="38"/>
                    </a:cubicBezTo>
                    <a:cubicBezTo>
                      <a:pt x="30" y="45"/>
                      <a:pt x="28" y="47"/>
                      <a:pt x="19" y="44"/>
                    </a:cubicBezTo>
                    <a:cubicBezTo>
                      <a:pt x="13" y="54"/>
                      <a:pt x="18" y="61"/>
                      <a:pt x="5" y="58"/>
                    </a:cubicBezTo>
                    <a:cubicBezTo>
                      <a:pt x="0" y="50"/>
                      <a:pt x="3" y="44"/>
                      <a:pt x="1" y="34"/>
                    </a:cubicBezTo>
                    <a:cubicBezTo>
                      <a:pt x="2" y="32"/>
                      <a:pt x="3" y="28"/>
                      <a:pt x="3" y="28"/>
                    </a:cubicBezTo>
                    <a:close/>
                  </a:path>
                </a:pathLst>
              </a:custGeom>
              <a:solidFill>
                <a:schemeClr val="folHlink"/>
              </a:solidFill>
              <a:ln w="9525">
                <a:noFill/>
                <a:round/>
                <a:headEnd/>
                <a:tailEnd/>
              </a:ln>
            </p:spPr>
            <p:txBody>
              <a:bodyPr/>
              <a:lstStyle/>
              <a:p>
                <a:endParaRPr lang="zh-CN" altLang="en-US"/>
              </a:p>
            </p:txBody>
          </p:sp>
          <p:sp>
            <p:nvSpPr>
              <p:cNvPr id="47" name="任意多边形 82962"/>
              <p:cNvSpPr>
                <a:spLocks noChangeArrowheads="1"/>
              </p:cNvSpPr>
              <p:nvPr userDrawn="1"/>
            </p:nvSpPr>
            <p:spPr bwMode="auto">
              <a:xfrm>
                <a:off x="2506" y="869"/>
                <a:ext cx="47" cy="24"/>
              </a:xfrm>
              <a:custGeom>
                <a:avLst/>
                <a:gdLst>
                  <a:gd name="T0" fmla="*/ 7 w 49"/>
                  <a:gd name="T1" fmla="*/ 0 h 29"/>
                  <a:gd name="T2" fmla="*/ 26 w 49"/>
                  <a:gd name="T3" fmla="*/ 0 h 29"/>
                  <a:gd name="T4" fmla="*/ 43 w 49"/>
                  <a:gd name="T5" fmla="*/ 9 h 29"/>
                  <a:gd name="T6" fmla="*/ 32 w 49"/>
                  <a:gd name="T7" fmla="*/ 8 h 29"/>
                  <a:gd name="T8" fmla="*/ 3 w 49"/>
                  <a:gd name="T9" fmla="*/ 9 h 29"/>
                  <a:gd name="T10" fmla="*/ 7 w 49"/>
                  <a:gd name="T11" fmla="*/ 0 h 2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9" h="29">
                    <a:moveTo>
                      <a:pt x="7" y="0"/>
                    </a:moveTo>
                    <a:cubicBezTo>
                      <a:pt x="15" y="6"/>
                      <a:pt x="19" y="2"/>
                      <a:pt x="29" y="0"/>
                    </a:cubicBezTo>
                    <a:cubicBezTo>
                      <a:pt x="45" y="5"/>
                      <a:pt x="40" y="3"/>
                      <a:pt x="49" y="16"/>
                    </a:cubicBezTo>
                    <a:cubicBezTo>
                      <a:pt x="46" y="29"/>
                      <a:pt x="42" y="21"/>
                      <a:pt x="35" y="14"/>
                    </a:cubicBezTo>
                    <a:cubicBezTo>
                      <a:pt x="26" y="15"/>
                      <a:pt x="12" y="19"/>
                      <a:pt x="3" y="16"/>
                    </a:cubicBezTo>
                    <a:cubicBezTo>
                      <a:pt x="0" y="6"/>
                      <a:pt x="7" y="10"/>
                      <a:pt x="7" y="0"/>
                    </a:cubicBezTo>
                    <a:close/>
                  </a:path>
                </a:pathLst>
              </a:custGeom>
              <a:solidFill>
                <a:schemeClr val="folHlink"/>
              </a:solidFill>
              <a:ln w="9525">
                <a:noFill/>
                <a:round/>
                <a:headEnd/>
                <a:tailEnd/>
              </a:ln>
            </p:spPr>
            <p:txBody>
              <a:bodyPr/>
              <a:lstStyle/>
              <a:p>
                <a:endParaRPr lang="zh-CN" altLang="en-US"/>
              </a:p>
            </p:txBody>
          </p:sp>
          <p:sp>
            <p:nvSpPr>
              <p:cNvPr id="48" name="任意多边形 82963"/>
              <p:cNvSpPr>
                <a:spLocks noChangeArrowheads="1"/>
              </p:cNvSpPr>
              <p:nvPr userDrawn="1"/>
            </p:nvSpPr>
            <p:spPr bwMode="auto">
              <a:xfrm>
                <a:off x="2555" y="832"/>
                <a:ext cx="61" cy="42"/>
              </a:xfrm>
              <a:custGeom>
                <a:avLst/>
                <a:gdLst>
                  <a:gd name="T0" fmla="*/ 21 w 61"/>
                  <a:gd name="T1" fmla="*/ 25 h 48"/>
                  <a:gd name="T2" fmla="*/ 15 w 61"/>
                  <a:gd name="T3" fmla="*/ 18 h 48"/>
                  <a:gd name="T4" fmla="*/ 3 w 61"/>
                  <a:gd name="T5" fmla="*/ 15 h 48"/>
                  <a:gd name="T6" fmla="*/ 13 w 61"/>
                  <a:gd name="T7" fmla="*/ 5 h 48"/>
                  <a:gd name="T8" fmla="*/ 25 w 61"/>
                  <a:gd name="T9" fmla="*/ 0 h 48"/>
                  <a:gd name="T10" fmla="*/ 49 w 61"/>
                  <a:gd name="T11" fmla="*/ 7 h 48"/>
                  <a:gd name="T12" fmla="*/ 53 w 61"/>
                  <a:gd name="T13" fmla="*/ 14 h 48"/>
                  <a:gd name="T14" fmla="*/ 61 w 61"/>
                  <a:gd name="T15" fmla="*/ 22 h 48"/>
                  <a:gd name="T16" fmla="*/ 41 w 61"/>
                  <a:gd name="T17" fmla="*/ 25 h 48"/>
                  <a:gd name="T18" fmla="*/ 23 w 61"/>
                  <a:gd name="T19" fmla="*/ 30 h 48"/>
                  <a:gd name="T20" fmla="*/ 21 w 61"/>
                  <a:gd name="T21" fmla="*/ 25 h 4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1" h="48">
                    <a:moveTo>
                      <a:pt x="21" y="38"/>
                    </a:moveTo>
                    <a:cubicBezTo>
                      <a:pt x="19" y="34"/>
                      <a:pt x="19" y="29"/>
                      <a:pt x="15" y="26"/>
                    </a:cubicBezTo>
                    <a:cubicBezTo>
                      <a:pt x="12" y="24"/>
                      <a:pt x="3" y="22"/>
                      <a:pt x="3" y="22"/>
                    </a:cubicBezTo>
                    <a:cubicBezTo>
                      <a:pt x="0" y="12"/>
                      <a:pt x="5" y="12"/>
                      <a:pt x="13" y="8"/>
                    </a:cubicBezTo>
                    <a:cubicBezTo>
                      <a:pt x="17" y="6"/>
                      <a:pt x="25" y="0"/>
                      <a:pt x="25" y="0"/>
                    </a:cubicBezTo>
                    <a:cubicBezTo>
                      <a:pt x="37" y="2"/>
                      <a:pt x="41" y="2"/>
                      <a:pt x="49" y="10"/>
                    </a:cubicBezTo>
                    <a:cubicBezTo>
                      <a:pt x="45" y="21"/>
                      <a:pt x="46" y="12"/>
                      <a:pt x="53" y="20"/>
                    </a:cubicBezTo>
                    <a:cubicBezTo>
                      <a:pt x="56" y="24"/>
                      <a:pt x="61" y="32"/>
                      <a:pt x="61" y="32"/>
                    </a:cubicBezTo>
                    <a:cubicBezTo>
                      <a:pt x="56" y="47"/>
                      <a:pt x="53" y="42"/>
                      <a:pt x="41" y="38"/>
                    </a:cubicBezTo>
                    <a:cubicBezTo>
                      <a:pt x="27" y="47"/>
                      <a:pt x="34" y="48"/>
                      <a:pt x="23" y="44"/>
                    </a:cubicBezTo>
                    <a:cubicBezTo>
                      <a:pt x="22" y="42"/>
                      <a:pt x="21" y="38"/>
                      <a:pt x="21" y="38"/>
                    </a:cubicBezTo>
                    <a:close/>
                  </a:path>
                </a:pathLst>
              </a:custGeom>
              <a:solidFill>
                <a:schemeClr val="folHlink"/>
              </a:solidFill>
              <a:ln w="9525">
                <a:noFill/>
                <a:round/>
                <a:headEnd/>
                <a:tailEnd/>
              </a:ln>
            </p:spPr>
            <p:txBody>
              <a:bodyPr/>
              <a:lstStyle/>
              <a:p>
                <a:endParaRPr lang="zh-CN" altLang="en-US"/>
              </a:p>
            </p:txBody>
          </p:sp>
          <p:sp>
            <p:nvSpPr>
              <p:cNvPr id="49" name="任意多边形 82964"/>
              <p:cNvSpPr>
                <a:spLocks noChangeArrowheads="1"/>
              </p:cNvSpPr>
              <p:nvPr userDrawn="1"/>
            </p:nvSpPr>
            <p:spPr bwMode="auto">
              <a:xfrm>
                <a:off x="2572" y="852"/>
                <a:ext cx="286" cy="149"/>
              </a:xfrm>
              <a:custGeom>
                <a:avLst/>
                <a:gdLst>
                  <a:gd name="T0" fmla="*/ 46 w 286"/>
                  <a:gd name="T1" fmla="*/ 16 h 182"/>
                  <a:gd name="T2" fmla="*/ 36 w 286"/>
                  <a:gd name="T3" fmla="*/ 7 h 182"/>
                  <a:gd name="T4" fmla="*/ 26 w 286"/>
                  <a:gd name="T5" fmla="*/ 16 h 182"/>
                  <a:gd name="T6" fmla="*/ 0 w 286"/>
                  <a:gd name="T7" fmla="*/ 13 h 182"/>
                  <a:gd name="T8" fmla="*/ 10 w 286"/>
                  <a:gd name="T9" fmla="*/ 23 h 182"/>
                  <a:gd name="T10" fmla="*/ 16 w 286"/>
                  <a:gd name="T11" fmla="*/ 34 h 182"/>
                  <a:gd name="T12" fmla="*/ 24 w 286"/>
                  <a:gd name="T13" fmla="*/ 26 h 182"/>
                  <a:gd name="T14" fmla="*/ 30 w 286"/>
                  <a:gd name="T15" fmla="*/ 24 h 182"/>
                  <a:gd name="T16" fmla="*/ 48 w 286"/>
                  <a:gd name="T17" fmla="*/ 31 h 182"/>
                  <a:gd name="T18" fmla="*/ 70 w 286"/>
                  <a:gd name="T19" fmla="*/ 34 h 182"/>
                  <a:gd name="T20" fmla="*/ 88 w 286"/>
                  <a:gd name="T21" fmla="*/ 39 h 182"/>
                  <a:gd name="T22" fmla="*/ 106 w 286"/>
                  <a:gd name="T23" fmla="*/ 56 h 182"/>
                  <a:gd name="T24" fmla="*/ 104 w 286"/>
                  <a:gd name="T25" fmla="*/ 67 h 182"/>
                  <a:gd name="T26" fmla="*/ 98 w 286"/>
                  <a:gd name="T27" fmla="*/ 74 h 182"/>
                  <a:gd name="T28" fmla="*/ 122 w 286"/>
                  <a:gd name="T29" fmla="*/ 70 h 182"/>
                  <a:gd name="T30" fmla="*/ 140 w 286"/>
                  <a:gd name="T31" fmla="*/ 77 h 182"/>
                  <a:gd name="T32" fmla="*/ 168 w 286"/>
                  <a:gd name="T33" fmla="*/ 81 h 182"/>
                  <a:gd name="T34" fmla="*/ 174 w 286"/>
                  <a:gd name="T35" fmla="*/ 80 h 182"/>
                  <a:gd name="T36" fmla="*/ 168 w 286"/>
                  <a:gd name="T37" fmla="*/ 74 h 182"/>
                  <a:gd name="T38" fmla="*/ 178 w 286"/>
                  <a:gd name="T39" fmla="*/ 75 h 182"/>
                  <a:gd name="T40" fmla="*/ 186 w 286"/>
                  <a:gd name="T41" fmla="*/ 65 h 182"/>
                  <a:gd name="T42" fmla="*/ 202 w 286"/>
                  <a:gd name="T43" fmla="*/ 67 h 182"/>
                  <a:gd name="T44" fmla="*/ 214 w 286"/>
                  <a:gd name="T45" fmla="*/ 71 h 182"/>
                  <a:gd name="T46" fmla="*/ 244 w 286"/>
                  <a:gd name="T47" fmla="*/ 93 h 182"/>
                  <a:gd name="T48" fmla="*/ 262 w 286"/>
                  <a:gd name="T49" fmla="*/ 98 h 182"/>
                  <a:gd name="T50" fmla="*/ 284 w 286"/>
                  <a:gd name="T51" fmla="*/ 93 h 182"/>
                  <a:gd name="T52" fmla="*/ 268 w 286"/>
                  <a:gd name="T53" fmla="*/ 88 h 182"/>
                  <a:gd name="T54" fmla="*/ 256 w 286"/>
                  <a:gd name="T55" fmla="*/ 76 h 182"/>
                  <a:gd name="T56" fmla="*/ 250 w 286"/>
                  <a:gd name="T57" fmla="*/ 72 h 182"/>
                  <a:gd name="T58" fmla="*/ 248 w 286"/>
                  <a:gd name="T59" fmla="*/ 67 h 182"/>
                  <a:gd name="T60" fmla="*/ 236 w 286"/>
                  <a:gd name="T61" fmla="*/ 64 h 182"/>
                  <a:gd name="T62" fmla="*/ 240 w 286"/>
                  <a:gd name="T63" fmla="*/ 53 h 182"/>
                  <a:gd name="T64" fmla="*/ 220 w 286"/>
                  <a:gd name="T65" fmla="*/ 47 h 182"/>
                  <a:gd name="T66" fmla="*/ 210 w 286"/>
                  <a:gd name="T67" fmla="*/ 38 h 182"/>
                  <a:gd name="T68" fmla="*/ 190 w 286"/>
                  <a:gd name="T69" fmla="*/ 29 h 182"/>
                  <a:gd name="T70" fmla="*/ 168 w 286"/>
                  <a:gd name="T71" fmla="*/ 20 h 182"/>
                  <a:gd name="T72" fmla="*/ 156 w 286"/>
                  <a:gd name="T73" fmla="*/ 19 h 182"/>
                  <a:gd name="T74" fmla="*/ 120 w 286"/>
                  <a:gd name="T75" fmla="*/ 9 h 182"/>
                  <a:gd name="T76" fmla="*/ 102 w 286"/>
                  <a:gd name="T77" fmla="*/ 2 h 182"/>
                  <a:gd name="T78" fmla="*/ 96 w 286"/>
                  <a:gd name="T79" fmla="*/ 0 h 182"/>
                  <a:gd name="T80" fmla="*/ 70 w 286"/>
                  <a:gd name="T81" fmla="*/ 6 h 182"/>
                  <a:gd name="T82" fmla="*/ 56 w 286"/>
                  <a:gd name="T83" fmla="*/ 17 h 182"/>
                  <a:gd name="T84" fmla="*/ 46 w 286"/>
                  <a:gd name="T85" fmla="*/ 16 h 182"/>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286" h="182">
                    <a:moveTo>
                      <a:pt x="46" y="28"/>
                    </a:moveTo>
                    <a:cubicBezTo>
                      <a:pt x="41" y="14"/>
                      <a:pt x="46" y="17"/>
                      <a:pt x="36" y="14"/>
                    </a:cubicBezTo>
                    <a:cubicBezTo>
                      <a:pt x="31" y="17"/>
                      <a:pt x="26" y="30"/>
                      <a:pt x="26" y="30"/>
                    </a:cubicBezTo>
                    <a:cubicBezTo>
                      <a:pt x="12" y="25"/>
                      <a:pt x="19" y="21"/>
                      <a:pt x="0" y="24"/>
                    </a:cubicBezTo>
                    <a:cubicBezTo>
                      <a:pt x="2" y="33"/>
                      <a:pt x="2" y="37"/>
                      <a:pt x="10" y="42"/>
                    </a:cubicBezTo>
                    <a:cubicBezTo>
                      <a:pt x="12" y="49"/>
                      <a:pt x="14" y="55"/>
                      <a:pt x="16" y="62"/>
                    </a:cubicBezTo>
                    <a:cubicBezTo>
                      <a:pt x="24" y="59"/>
                      <a:pt x="27" y="57"/>
                      <a:pt x="24" y="48"/>
                    </a:cubicBezTo>
                    <a:cubicBezTo>
                      <a:pt x="26" y="47"/>
                      <a:pt x="28" y="43"/>
                      <a:pt x="30" y="44"/>
                    </a:cubicBezTo>
                    <a:cubicBezTo>
                      <a:pt x="48" y="48"/>
                      <a:pt x="36" y="52"/>
                      <a:pt x="48" y="56"/>
                    </a:cubicBezTo>
                    <a:cubicBezTo>
                      <a:pt x="74" y="65"/>
                      <a:pt x="47" y="56"/>
                      <a:pt x="70" y="62"/>
                    </a:cubicBezTo>
                    <a:cubicBezTo>
                      <a:pt x="77" y="64"/>
                      <a:pt x="88" y="72"/>
                      <a:pt x="88" y="72"/>
                    </a:cubicBezTo>
                    <a:cubicBezTo>
                      <a:pt x="96" y="84"/>
                      <a:pt x="102" y="87"/>
                      <a:pt x="106" y="102"/>
                    </a:cubicBezTo>
                    <a:cubicBezTo>
                      <a:pt x="105" y="109"/>
                      <a:pt x="106" y="115"/>
                      <a:pt x="104" y="122"/>
                    </a:cubicBezTo>
                    <a:cubicBezTo>
                      <a:pt x="103" y="126"/>
                      <a:pt x="94" y="132"/>
                      <a:pt x="98" y="134"/>
                    </a:cubicBezTo>
                    <a:cubicBezTo>
                      <a:pt x="106" y="137"/>
                      <a:pt x="122" y="128"/>
                      <a:pt x="122" y="128"/>
                    </a:cubicBezTo>
                    <a:cubicBezTo>
                      <a:pt x="130" y="131"/>
                      <a:pt x="133" y="135"/>
                      <a:pt x="140" y="140"/>
                    </a:cubicBezTo>
                    <a:cubicBezTo>
                      <a:pt x="148" y="145"/>
                      <a:pt x="159" y="145"/>
                      <a:pt x="168" y="148"/>
                    </a:cubicBezTo>
                    <a:cubicBezTo>
                      <a:pt x="170" y="147"/>
                      <a:pt x="173" y="148"/>
                      <a:pt x="174" y="146"/>
                    </a:cubicBezTo>
                    <a:cubicBezTo>
                      <a:pt x="176" y="142"/>
                      <a:pt x="164" y="136"/>
                      <a:pt x="168" y="134"/>
                    </a:cubicBezTo>
                    <a:cubicBezTo>
                      <a:pt x="171" y="132"/>
                      <a:pt x="175" y="135"/>
                      <a:pt x="178" y="136"/>
                    </a:cubicBezTo>
                    <a:cubicBezTo>
                      <a:pt x="182" y="131"/>
                      <a:pt x="186" y="118"/>
                      <a:pt x="186" y="118"/>
                    </a:cubicBezTo>
                    <a:cubicBezTo>
                      <a:pt x="189" y="119"/>
                      <a:pt x="199" y="120"/>
                      <a:pt x="202" y="122"/>
                    </a:cubicBezTo>
                    <a:cubicBezTo>
                      <a:pt x="206" y="124"/>
                      <a:pt x="214" y="130"/>
                      <a:pt x="214" y="130"/>
                    </a:cubicBezTo>
                    <a:cubicBezTo>
                      <a:pt x="224" y="145"/>
                      <a:pt x="228" y="158"/>
                      <a:pt x="244" y="168"/>
                    </a:cubicBezTo>
                    <a:cubicBezTo>
                      <a:pt x="250" y="172"/>
                      <a:pt x="262" y="178"/>
                      <a:pt x="262" y="178"/>
                    </a:cubicBezTo>
                    <a:cubicBezTo>
                      <a:pt x="265" y="178"/>
                      <a:pt x="286" y="182"/>
                      <a:pt x="284" y="170"/>
                    </a:cubicBezTo>
                    <a:cubicBezTo>
                      <a:pt x="283" y="164"/>
                      <a:pt x="268" y="160"/>
                      <a:pt x="268" y="160"/>
                    </a:cubicBezTo>
                    <a:cubicBezTo>
                      <a:pt x="261" y="150"/>
                      <a:pt x="270" y="143"/>
                      <a:pt x="256" y="138"/>
                    </a:cubicBezTo>
                    <a:cubicBezTo>
                      <a:pt x="254" y="136"/>
                      <a:pt x="251" y="135"/>
                      <a:pt x="250" y="132"/>
                    </a:cubicBezTo>
                    <a:cubicBezTo>
                      <a:pt x="248" y="129"/>
                      <a:pt x="250" y="125"/>
                      <a:pt x="248" y="122"/>
                    </a:cubicBezTo>
                    <a:cubicBezTo>
                      <a:pt x="246" y="118"/>
                      <a:pt x="240" y="118"/>
                      <a:pt x="236" y="116"/>
                    </a:cubicBezTo>
                    <a:cubicBezTo>
                      <a:pt x="230" y="107"/>
                      <a:pt x="227" y="100"/>
                      <a:pt x="240" y="96"/>
                    </a:cubicBezTo>
                    <a:cubicBezTo>
                      <a:pt x="236" y="83"/>
                      <a:pt x="236" y="84"/>
                      <a:pt x="220" y="86"/>
                    </a:cubicBezTo>
                    <a:cubicBezTo>
                      <a:pt x="209" y="82"/>
                      <a:pt x="208" y="82"/>
                      <a:pt x="210" y="70"/>
                    </a:cubicBezTo>
                    <a:cubicBezTo>
                      <a:pt x="207" y="60"/>
                      <a:pt x="199" y="57"/>
                      <a:pt x="190" y="54"/>
                    </a:cubicBezTo>
                    <a:cubicBezTo>
                      <a:pt x="181" y="45"/>
                      <a:pt x="181" y="42"/>
                      <a:pt x="168" y="38"/>
                    </a:cubicBezTo>
                    <a:cubicBezTo>
                      <a:pt x="164" y="37"/>
                      <a:pt x="156" y="34"/>
                      <a:pt x="156" y="34"/>
                    </a:cubicBezTo>
                    <a:cubicBezTo>
                      <a:pt x="146" y="24"/>
                      <a:pt x="134" y="21"/>
                      <a:pt x="120" y="16"/>
                    </a:cubicBezTo>
                    <a:cubicBezTo>
                      <a:pt x="113" y="14"/>
                      <a:pt x="108" y="8"/>
                      <a:pt x="102" y="4"/>
                    </a:cubicBezTo>
                    <a:cubicBezTo>
                      <a:pt x="100" y="3"/>
                      <a:pt x="96" y="0"/>
                      <a:pt x="96" y="0"/>
                    </a:cubicBezTo>
                    <a:cubicBezTo>
                      <a:pt x="83" y="2"/>
                      <a:pt x="79" y="1"/>
                      <a:pt x="70" y="10"/>
                    </a:cubicBezTo>
                    <a:cubicBezTo>
                      <a:pt x="67" y="19"/>
                      <a:pt x="63" y="27"/>
                      <a:pt x="56" y="32"/>
                    </a:cubicBezTo>
                    <a:cubicBezTo>
                      <a:pt x="49" y="30"/>
                      <a:pt x="52" y="31"/>
                      <a:pt x="46" y="28"/>
                    </a:cubicBezTo>
                    <a:close/>
                  </a:path>
                </a:pathLst>
              </a:custGeom>
              <a:solidFill>
                <a:schemeClr val="folHlink"/>
              </a:solidFill>
              <a:ln w="9525">
                <a:noFill/>
                <a:round/>
                <a:headEnd/>
                <a:tailEnd/>
              </a:ln>
            </p:spPr>
            <p:txBody>
              <a:bodyPr/>
              <a:lstStyle/>
              <a:p>
                <a:endParaRPr lang="zh-CN" altLang="en-US"/>
              </a:p>
            </p:txBody>
          </p:sp>
          <p:sp>
            <p:nvSpPr>
              <p:cNvPr id="50" name="任意多边形 82965"/>
              <p:cNvSpPr>
                <a:spLocks noChangeArrowheads="1"/>
              </p:cNvSpPr>
              <p:nvPr userDrawn="1"/>
            </p:nvSpPr>
            <p:spPr bwMode="auto">
              <a:xfrm>
                <a:off x="2820" y="866"/>
                <a:ext cx="78" cy="64"/>
              </a:xfrm>
              <a:custGeom>
                <a:avLst/>
                <a:gdLst>
                  <a:gd name="T0" fmla="*/ 1 w 78"/>
                  <a:gd name="T1" fmla="*/ 32 h 78"/>
                  <a:gd name="T2" fmla="*/ 27 w 78"/>
                  <a:gd name="T3" fmla="*/ 33 h 78"/>
                  <a:gd name="T4" fmla="*/ 45 w 78"/>
                  <a:gd name="T5" fmla="*/ 26 h 78"/>
                  <a:gd name="T6" fmla="*/ 57 w 78"/>
                  <a:gd name="T7" fmla="*/ 17 h 78"/>
                  <a:gd name="T8" fmla="*/ 43 w 78"/>
                  <a:gd name="T9" fmla="*/ 7 h 78"/>
                  <a:gd name="T10" fmla="*/ 43 w 78"/>
                  <a:gd name="T11" fmla="*/ 2 h 78"/>
                  <a:gd name="T12" fmla="*/ 71 w 78"/>
                  <a:gd name="T13" fmla="*/ 14 h 78"/>
                  <a:gd name="T14" fmla="*/ 67 w 78"/>
                  <a:gd name="T15" fmla="*/ 30 h 78"/>
                  <a:gd name="T16" fmla="*/ 33 w 78"/>
                  <a:gd name="T17" fmla="*/ 43 h 78"/>
                  <a:gd name="T18" fmla="*/ 9 w 78"/>
                  <a:gd name="T19" fmla="*/ 36 h 78"/>
                  <a:gd name="T20" fmla="*/ 3 w 78"/>
                  <a:gd name="T21" fmla="*/ 34 h 78"/>
                  <a:gd name="T22" fmla="*/ 1 w 78"/>
                  <a:gd name="T23" fmla="*/ 32 h 7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78" h="78">
                    <a:moveTo>
                      <a:pt x="1" y="58"/>
                    </a:moveTo>
                    <a:cubicBezTo>
                      <a:pt x="6" y="44"/>
                      <a:pt x="18" y="57"/>
                      <a:pt x="27" y="60"/>
                    </a:cubicBezTo>
                    <a:cubicBezTo>
                      <a:pt x="35" y="57"/>
                      <a:pt x="38" y="52"/>
                      <a:pt x="45" y="48"/>
                    </a:cubicBezTo>
                    <a:cubicBezTo>
                      <a:pt x="48" y="40"/>
                      <a:pt x="51" y="36"/>
                      <a:pt x="57" y="30"/>
                    </a:cubicBezTo>
                    <a:cubicBezTo>
                      <a:pt x="55" y="23"/>
                      <a:pt x="43" y="14"/>
                      <a:pt x="43" y="14"/>
                    </a:cubicBezTo>
                    <a:cubicBezTo>
                      <a:pt x="33" y="0"/>
                      <a:pt x="30" y="1"/>
                      <a:pt x="43" y="4"/>
                    </a:cubicBezTo>
                    <a:cubicBezTo>
                      <a:pt x="54" y="11"/>
                      <a:pt x="58" y="22"/>
                      <a:pt x="71" y="26"/>
                    </a:cubicBezTo>
                    <a:cubicBezTo>
                      <a:pt x="78" y="37"/>
                      <a:pt x="78" y="46"/>
                      <a:pt x="67" y="54"/>
                    </a:cubicBezTo>
                    <a:cubicBezTo>
                      <a:pt x="51" y="49"/>
                      <a:pt x="53" y="71"/>
                      <a:pt x="33" y="78"/>
                    </a:cubicBezTo>
                    <a:cubicBezTo>
                      <a:pt x="16" y="72"/>
                      <a:pt x="25" y="76"/>
                      <a:pt x="9" y="66"/>
                    </a:cubicBezTo>
                    <a:cubicBezTo>
                      <a:pt x="7" y="65"/>
                      <a:pt x="3" y="62"/>
                      <a:pt x="3" y="62"/>
                    </a:cubicBezTo>
                    <a:cubicBezTo>
                      <a:pt x="0" y="54"/>
                      <a:pt x="13" y="42"/>
                      <a:pt x="1" y="58"/>
                    </a:cubicBezTo>
                    <a:close/>
                  </a:path>
                </a:pathLst>
              </a:custGeom>
              <a:solidFill>
                <a:schemeClr val="folHlink"/>
              </a:solidFill>
              <a:ln w="9525">
                <a:noFill/>
                <a:round/>
                <a:headEnd/>
                <a:tailEnd/>
              </a:ln>
            </p:spPr>
            <p:txBody>
              <a:bodyPr/>
              <a:lstStyle/>
              <a:p>
                <a:endParaRPr lang="zh-CN" altLang="en-US"/>
              </a:p>
            </p:txBody>
          </p:sp>
          <p:sp>
            <p:nvSpPr>
              <p:cNvPr id="51" name="任意多边形 82966"/>
              <p:cNvSpPr>
                <a:spLocks noChangeArrowheads="1"/>
              </p:cNvSpPr>
              <p:nvPr userDrawn="1"/>
            </p:nvSpPr>
            <p:spPr bwMode="auto">
              <a:xfrm>
                <a:off x="2984" y="732"/>
                <a:ext cx="19" cy="14"/>
              </a:xfrm>
              <a:custGeom>
                <a:avLst/>
                <a:gdLst>
                  <a:gd name="T0" fmla="*/ 3 w 17"/>
                  <a:gd name="T1" fmla="*/ 2 h 18"/>
                  <a:gd name="T2" fmla="*/ 3 w 17"/>
                  <a:gd name="T3" fmla="*/ 7 h 18"/>
                  <a:gd name="T4" fmla="*/ 3 w 17"/>
                  <a:gd name="T5" fmla="*/ 2 h 18"/>
                  <a:gd name="T6" fmla="*/ 0 60000 65536"/>
                  <a:gd name="T7" fmla="*/ 0 60000 65536"/>
                  <a:gd name="T8" fmla="*/ 0 60000 65536"/>
                </a:gdLst>
                <a:ahLst/>
                <a:cxnLst>
                  <a:cxn ang="T6">
                    <a:pos x="T0" y="T1"/>
                  </a:cxn>
                  <a:cxn ang="T7">
                    <a:pos x="T2" y="T3"/>
                  </a:cxn>
                  <a:cxn ang="T8">
                    <a:pos x="T4" y="T5"/>
                  </a:cxn>
                </a:cxnLst>
                <a:rect l="0" t="0" r="r" b="b"/>
                <a:pathLst>
                  <a:path w="17" h="18">
                    <a:moveTo>
                      <a:pt x="3" y="4"/>
                    </a:moveTo>
                    <a:cubicBezTo>
                      <a:pt x="17" y="7"/>
                      <a:pt x="16" y="18"/>
                      <a:pt x="3" y="14"/>
                    </a:cubicBezTo>
                    <a:cubicBezTo>
                      <a:pt x="0" y="6"/>
                      <a:pt x="7" y="0"/>
                      <a:pt x="3" y="4"/>
                    </a:cubicBezTo>
                    <a:close/>
                  </a:path>
                </a:pathLst>
              </a:custGeom>
              <a:solidFill>
                <a:schemeClr val="folHlink"/>
              </a:solidFill>
              <a:ln w="9525">
                <a:noFill/>
                <a:round/>
                <a:headEnd/>
                <a:tailEnd/>
              </a:ln>
            </p:spPr>
            <p:txBody>
              <a:bodyPr/>
              <a:lstStyle/>
              <a:p>
                <a:endParaRPr lang="zh-CN" altLang="en-US"/>
              </a:p>
            </p:txBody>
          </p:sp>
          <p:sp>
            <p:nvSpPr>
              <p:cNvPr id="52" name="任意多边形 82967"/>
              <p:cNvSpPr>
                <a:spLocks noChangeArrowheads="1"/>
              </p:cNvSpPr>
              <p:nvPr userDrawn="1"/>
            </p:nvSpPr>
            <p:spPr bwMode="auto">
              <a:xfrm>
                <a:off x="3083" y="830"/>
                <a:ext cx="26" cy="19"/>
              </a:xfrm>
              <a:custGeom>
                <a:avLst/>
                <a:gdLst>
                  <a:gd name="T0" fmla="*/ 8 w 26"/>
                  <a:gd name="T1" fmla="*/ 9 h 22"/>
                  <a:gd name="T2" fmla="*/ 14 w 26"/>
                  <a:gd name="T3" fmla="*/ 0 h 22"/>
                  <a:gd name="T4" fmla="*/ 14 w 26"/>
                  <a:gd name="T5" fmla="*/ 14 h 22"/>
                  <a:gd name="T6" fmla="*/ 8 w 26"/>
                  <a:gd name="T7" fmla="*/ 9 h 2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6" h="22">
                    <a:moveTo>
                      <a:pt x="8" y="14"/>
                    </a:moveTo>
                    <a:cubicBezTo>
                      <a:pt x="5" y="6"/>
                      <a:pt x="5" y="3"/>
                      <a:pt x="14" y="0"/>
                    </a:cubicBezTo>
                    <a:cubicBezTo>
                      <a:pt x="26" y="4"/>
                      <a:pt x="23" y="16"/>
                      <a:pt x="14" y="22"/>
                    </a:cubicBezTo>
                    <a:cubicBezTo>
                      <a:pt x="0" y="17"/>
                      <a:pt x="13" y="3"/>
                      <a:pt x="8" y="14"/>
                    </a:cubicBezTo>
                    <a:close/>
                  </a:path>
                </a:pathLst>
              </a:custGeom>
              <a:solidFill>
                <a:schemeClr val="folHlink"/>
              </a:solidFill>
              <a:ln w="9525">
                <a:noFill/>
                <a:round/>
                <a:headEnd/>
                <a:tailEnd/>
              </a:ln>
            </p:spPr>
            <p:txBody>
              <a:bodyPr/>
              <a:lstStyle/>
              <a:p>
                <a:endParaRPr lang="zh-CN" altLang="en-US"/>
              </a:p>
            </p:txBody>
          </p:sp>
          <p:sp>
            <p:nvSpPr>
              <p:cNvPr id="53" name="任意多边形 82968"/>
              <p:cNvSpPr>
                <a:spLocks noChangeArrowheads="1"/>
              </p:cNvSpPr>
              <p:nvPr userDrawn="1"/>
            </p:nvSpPr>
            <p:spPr bwMode="auto">
              <a:xfrm>
                <a:off x="2766" y="610"/>
                <a:ext cx="19" cy="12"/>
              </a:xfrm>
              <a:custGeom>
                <a:avLst/>
                <a:gdLst>
                  <a:gd name="T0" fmla="*/ 7 w 20"/>
                  <a:gd name="T1" fmla="*/ 6 h 15"/>
                  <a:gd name="T2" fmla="*/ 14 w 20"/>
                  <a:gd name="T3" fmla="*/ 2 h 15"/>
                  <a:gd name="T4" fmla="*/ 9 w 20"/>
                  <a:gd name="T5" fmla="*/ 6 h 15"/>
                  <a:gd name="T6" fmla="*/ 7 w 20"/>
                  <a:gd name="T7" fmla="*/ 6 h 1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 h="15">
                    <a:moveTo>
                      <a:pt x="7" y="12"/>
                    </a:moveTo>
                    <a:cubicBezTo>
                      <a:pt x="0" y="1"/>
                      <a:pt x="6" y="0"/>
                      <a:pt x="17" y="2"/>
                    </a:cubicBezTo>
                    <a:cubicBezTo>
                      <a:pt x="20" y="10"/>
                      <a:pt x="18" y="15"/>
                      <a:pt x="9" y="12"/>
                    </a:cubicBezTo>
                    <a:cubicBezTo>
                      <a:pt x="4" y="4"/>
                      <a:pt x="4" y="4"/>
                      <a:pt x="7" y="12"/>
                    </a:cubicBezTo>
                    <a:close/>
                  </a:path>
                </a:pathLst>
              </a:custGeom>
              <a:solidFill>
                <a:schemeClr val="folHlink"/>
              </a:solidFill>
              <a:ln w="9525">
                <a:noFill/>
                <a:round/>
                <a:headEnd/>
                <a:tailEnd/>
              </a:ln>
            </p:spPr>
            <p:txBody>
              <a:bodyPr/>
              <a:lstStyle/>
              <a:p>
                <a:endParaRPr lang="zh-CN" altLang="en-US"/>
              </a:p>
            </p:txBody>
          </p:sp>
          <p:sp>
            <p:nvSpPr>
              <p:cNvPr id="54" name="任意多边形 82969"/>
              <p:cNvSpPr>
                <a:spLocks noChangeArrowheads="1"/>
              </p:cNvSpPr>
              <p:nvPr userDrawn="1"/>
            </p:nvSpPr>
            <p:spPr bwMode="auto">
              <a:xfrm>
                <a:off x="2600" y="712"/>
                <a:ext cx="19" cy="12"/>
              </a:xfrm>
              <a:custGeom>
                <a:avLst/>
                <a:gdLst>
                  <a:gd name="T0" fmla="*/ 7 w 20"/>
                  <a:gd name="T1" fmla="*/ 6 h 15"/>
                  <a:gd name="T2" fmla="*/ 12 w 20"/>
                  <a:gd name="T3" fmla="*/ 2 h 15"/>
                  <a:gd name="T4" fmla="*/ 12 w 20"/>
                  <a:gd name="T5" fmla="*/ 7 h 15"/>
                  <a:gd name="T6" fmla="*/ 7 w 20"/>
                  <a:gd name="T7" fmla="*/ 6 h 1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 h="15">
                    <a:moveTo>
                      <a:pt x="7" y="12"/>
                    </a:moveTo>
                    <a:cubicBezTo>
                      <a:pt x="0" y="2"/>
                      <a:pt x="3" y="0"/>
                      <a:pt x="15" y="2"/>
                    </a:cubicBezTo>
                    <a:cubicBezTo>
                      <a:pt x="16" y="4"/>
                      <a:pt x="20" y="12"/>
                      <a:pt x="15" y="14"/>
                    </a:cubicBezTo>
                    <a:cubicBezTo>
                      <a:pt x="12" y="15"/>
                      <a:pt x="7" y="12"/>
                      <a:pt x="7" y="12"/>
                    </a:cubicBezTo>
                    <a:close/>
                  </a:path>
                </a:pathLst>
              </a:custGeom>
              <a:solidFill>
                <a:schemeClr val="folHlink"/>
              </a:solidFill>
              <a:ln w="9525">
                <a:noFill/>
                <a:round/>
                <a:headEnd/>
                <a:tailEnd/>
              </a:ln>
            </p:spPr>
            <p:txBody>
              <a:bodyPr/>
              <a:lstStyle/>
              <a:p>
                <a:endParaRPr lang="zh-CN" altLang="en-US"/>
              </a:p>
            </p:txBody>
          </p:sp>
          <p:sp>
            <p:nvSpPr>
              <p:cNvPr id="55" name="任意多边形 82970"/>
              <p:cNvSpPr>
                <a:spLocks noChangeArrowheads="1"/>
              </p:cNvSpPr>
              <p:nvPr userDrawn="1"/>
            </p:nvSpPr>
            <p:spPr bwMode="auto">
              <a:xfrm>
                <a:off x="2417" y="680"/>
                <a:ext cx="80" cy="66"/>
              </a:xfrm>
              <a:custGeom>
                <a:avLst/>
                <a:gdLst>
                  <a:gd name="T0" fmla="*/ 0 w 80"/>
                  <a:gd name="T1" fmla="*/ 28 h 80"/>
                  <a:gd name="T2" fmla="*/ 14 w 80"/>
                  <a:gd name="T3" fmla="*/ 14 h 80"/>
                  <a:gd name="T4" fmla="*/ 26 w 80"/>
                  <a:gd name="T5" fmla="*/ 12 h 80"/>
                  <a:gd name="T6" fmla="*/ 48 w 80"/>
                  <a:gd name="T7" fmla="*/ 10 h 80"/>
                  <a:gd name="T8" fmla="*/ 58 w 80"/>
                  <a:gd name="T9" fmla="*/ 0 h 80"/>
                  <a:gd name="T10" fmla="*/ 80 w 80"/>
                  <a:gd name="T11" fmla="*/ 22 h 80"/>
                  <a:gd name="T12" fmla="*/ 70 w 80"/>
                  <a:gd name="T13" fmla="*/ 31 h 80"/>
                  <a:gd name="T14" fmla="*/ 54 w 80"/>
                  <a:gd name="T15" fmla="*/ 35 h 80"/>
                  <a:gd name="T16" fmla="*/ 48 w 80"/>
                  <a:gd name="T17" fmla="*/ 45 h 80"/>
                  <a:gd name="T18" fmla="*/ 32 w 80"/>
                  <a:gd name="T19" fmla="*/ 38 h 80"/>
                  <a:gd name="T20" fmla="*/ 38 w 80"/>
                  <a:gd name="T21" fmla="*/ 29 h 80"/>
                  <a:gd name="T22" fmla="*/ 30 w 80"/>
                  <a:gd name="T23" fmla="*/ 16 h 80"/>
                  <a:gd name="T24" fmla="*/ 20 w 80"/>
                  <a:gd name="T25" fmla="*/ 27 h 80"/>
                  <a:gd name="T26" fmla="*/ 8 w 80"/>
                  <a:gd name="T27" fmla="*/ 31 h 80"/>
                  <a:gd name="T28" fmla="*/ 0 w 80"/>
                  <a:gd name="T29" fmla="*/ 28 h 8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80" h="80">
                    <a:moveTo>
                      <a:pt x="0" y="50"/>
                    </a:moveTo>
                    <a:cubicBezTo>
                      <a:pt x="1" y="47"/>
                      <a:pt x="12" y="25"/>
                      <a:pt x="14" y="24"/>
                    </a:cubicBezTo>
                    <a:cubicBezTo>
                      <a:pt x="17" y="22"/>
                      <a:pt x="26" y="20"/>
                      <a:pt x="26" y="20"/>
                    </a:cubicBezTo>
                    <a:cubicBezTo>
                      <a:pt x="34" y="23"/>
                      <a:pt x="40" y="21"/>
                      <a:pt x="48" y="18"/>
                    </a:cubicBezTo>
                    <a:cubicBezTo>
                      <a:pt x="52" y="12"/>
                      <a:pt x="54" y="6"/>
                      <a:pt x="58" y="0"/>
                    </a:cubicBezTo>
                    <a:cubicBezTo>
                      <a:pt x="70" y="4"/>
                      <a:pt x="76" y="28"/>
                      <a:pt x="80" y="40"/>
                    </a:cubicBezTo>
                    <a:cubicBezTo>
                      <a:pt x="75" y="54"/>
                      <a:pt x="80" y="50"/>
                      <a:pt x="70" y="56"/>
                    </a:cubicBezTo>
                    <a:cubicBezTo>
                      <a:pt x="61" y="53"/>
                      <a:pt x="59" y="54"/>
                      <a:pt x="54" y="62"/>
                    </a:cubicBezTo>
                    <a:cubicBezTo>
                      <a:pt x="57" y="71"/>
                      <a:pt x="56" y="75"/>
                      <a:pt x="48" y="80"/>
                    </a:cubicBezTo>
                    <a:cubicBezTo>
                      <a:pt x="40" y="77"/>
                      <a:pt x="39" y="72"/>
                      <a:pt x="32" y="68"/>
                    </a:cubicBezTo>
                    <a:cubicBezTo>
                      <a:pt x="26" y="59"/>
                      <a:pt x="30" y="57"/>
                      <a:pt x="38" y="52"/>
                    </a:cubicBezTo>
                    <a:cubicBezTo>
                      <a:pt x="41" y="42"/>
                      <a:pt x="39" y="34"/>
                      <a:pt x="30" y="28"/>
                    </a:cubicBezTo>
                    <a:cubicBezTo>
                      <a:pt x="20" y="31"/>
                      <a:pt x="30" y="40"/>
                      <a:pt x="20" y="48"/>
                    </a:cubicBezTo>
                    <a:cubicBezTo>
                      <a:pt x="16" y="51"/>
                      <a:pt x="8" y="56"/>
                      <a:pt x="8" y="56"/>
                    </a:cubicBezTo>
                    <a:cubicBezTo>
                      <a:pt x="2" y="50"/>
                      <a:pt x="5" y="50"/>
                      <a:pt x="0" y="50"/>
                    </a:cubicBezTo>
                    <a:close/>
                  </a:path>
                </a:pathLst>
              </a:custGeom>
              <a:solidFill>
                <a:schemeClr val="folHlink"/>
              </a:solidFill>
              <a:ln w="9525">
                <a:noFill/>
                <a:round/>
                <a:headEnd/>
                <a:tailEnd/>
              </a:ln>
            </p:spPr>
            <p:txBody>
              <a:bodyPr/>
              <a:lstStyle/>
              <a:p>
                <a:endParaRPr lang="zh-CN" altLang="en-US"/>
              </a:p>
            </p:txBody>
          </p:sp>
          <p:sp>
            <p:nvSpPr>
              <p:cNvPr id="56" name="任意多边形 82971"/>
              <p:cNvSpPr>
                <a:spLocks noChangeArrowheads="1"/>
              </p:cNvSpPr>
              <p:nvPr userDrawn="1"/>
            </p:nvSpPr>
            <p:spPr bwMode="auto">
              <a:xfrm>
                <a:off x="2391" y="541"/>
                <a:ext cx="94" cy="142"/>
              </a:xfrm>
              <a:custGeom>
                <a:avLst/>
                <a:gdLst>
                  <a:gd name="T0" fmla="*/ 14 w 94"/>
                  <a:gd name="T1" fmla="*/ 52 h 174"/>
                  <a:gd name="T2" fmla="*/ 26 w 94"/>
                  <a:gd name="T3" fmla="*/ 69 h 174"/>
                  <a:gd name="T4" fmla="*/ 32 w 94"/>
                  <a:gd name="T5" fmla="*/ 59 h 174"/>
                  <a:gd name="T6" fmla="*/ 52 w 94"/>
                  <a:gd name="T7" fmla="*/ 55 h 174"/>
                  <a:gd name="T8" fmla="*/ 46 w 94"/>
                  <a:gd name="T9" fmla="*/ 67 h 174"/>
                  <a:gd name="T10" fmla="*/ 66 w 94"/>
                  <a:gd name="T11" fmla="*/ 69 h 174"/>
                  <a:gd name="T12" fmla="*/ 76 w 94"/>
                  <a:gd name="T13" fmla="*/ 78 h 174"/>
                  <a:gd name="T14" fmla="*/ 58 w 94"/>
                  <a:gd name="T15" fmla="*/ 81 h 174"/>
                  <a:gd name="T16" fmla="*/ 74 w 94"/>
                  <a:gd name="T17" fmla="*/ 95 h 174"/>
                  <a:gd name="T18" fmla="*/ 84 w 94"/>
                  <a:gd name="T19" fmla="*/ 84 h 174"/>
                  <a:gd name="T20" fmla="*/ 82 w 94"/>
                  <a:gd name="T21" fmla="*/ 60 h 174"/>
                  <a:gd name="T22" fmla="*/ 60 w 94"/>
                  <a:gd name="T23" fmla="*/ 58 h 174"/>
                  <a:gd name="T24" fmla="*/ 50 w 94"/>
                  <a:gd name="T25" fmla="*/ 45 h 174"/>
                  <a:gd name="T26" fmla="*/ 34 w 94"/>
                  <a:gd name="T27" fmla="*/ 45 h 174"/>
                  <a:gd name="T28" fmla="*/ 30 w 94"/>
                  <a:gd name="T29" fmla="*/ 38 h 174"/>
                  <a:gd name="T30" fmla="*/ 42 w 94"/>
                  <a:gd name="T31" fmla="*/ 23 h 174"/>
                  <a:gd name="T32" fmla="*/ 30 w 94"/>
                  <a:gd name="T33" fmla="*/ 0 h 174"/>
                  <a:gd name="T34" fmla="*/ 18 w 94"/>
                  <a:gd name="T35" fmla="*/ 12 h 174"/>
                  <a:gd name="T36" fmla="*/ 4 w 94"/>
                  <a:gd name="T37" fmla="*/ 25 h 174"/>
                  <a:gd name="T38" fmla="*/ 14 w 94"/>
                  <a:gd name="T39" fmla="*/ 42 h 174"/>
                  <a:gd name="T40" fmla="*/ 14 w 94"/>
                  <a:gd name="T41" fmla="*/ 52 h 17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94" h="174">
                    <a:moveTo>
                      <a:pt x="14" y="96"/>
                    </a:moveTo>
                    <a:cubicBezTo>
                      <a:pt x="11" y="109"/>
                      <a:pt x="15" y="120"/>
                      <a:pt x="26" y="128"/>
                    </a:cubicBezTo>
                    <a:cubicBezTo>
                      <a:pt x="34" y="120"/>
                      <a:pt x="35" y="119"/>
                      <a:pt x="32" y="108"/>
                    </a:cubicBezTo>
                    <a:cubicBezTo>
                      <a:pt x="35" y="92"/>
                      <a:pt x="39" y="92"/>
                      <a:pt x="52" y="100"/>
                    </a:cubicBezTo>
                    <a:cubicBezTo>
                      <a:pt x="59" y="110"/>
                      <a:pt x="49" y="114"/>
                      <a:pt x="46" y="124"/>
                    </a:cubicBezTo>
                    <a:cubicBezTo>
                      <a:pt x="50" y="137"/>
                      <a:pt x="57" y="129"/>
                      <a:pt x="66" y="126"/>
                    </a:cubicBezTo>
                    <a:cubicBezTo>
                      <a:pt x="77" y="129"/>
                      <a:pt x="79" y="131"/>
                      <a:pt x="76" y="142"/>
                    </a:cubicBezTo>
                    <a:cubicBezTo>
                      <a:pt x="67" y="139"/>
                      <a:pt x="65" y="141"/>
                      <a:pt x="58" y="148"/>
                    </a:cubicBezTo>
                    <a:cubicBezTo>
                      <a:pt x="60" y="160"/>
                      <a:pt x="62" y="170"/>
                      <a:pt x="74" y="174"/>
                    </a:cubicBezTo>
                    <a:cubicBezTo>
                      <a:pt x="77" y="165"/>
                      <a:pt x="74" y="157"/>
                      <a:pt x="84" y="154"/>
                    </a:cubicBezTo>
                    <a:cubicBezTo>
                      <a:pt x="91" y="143"/>
                      <a:pt x="94" y="122"/>
                      <a:pt x="82" y="112"/>
                    </a:cubicBezTo>
                    <a:cubicBezTo>
                      <a:pt x="77" y="108"/>
                      <a:pt x="66" y="108"/>
                      <a:pt x="60" y="106"/>
                    </a:cubicBezTo>
                    <a:cubicBezTo>
                      <a:pt x="65" y="92"/>
                      <a:pt x="66" y="87"/>
                      <a:pt x="50" y="82"/>
                    </a:cubicBezTo>
                    <a:cubicBezTo>
                      <a:pt x="48" y="82"/>
                      <a:pt x="37" y="86"/>
                      <a:pt x="34" y="82"/>
                    </a:cubicBezTo>
                    <a:cubicBezTo>
                      <a:pt x="32" y="79"/>
                      <a:pt x="30" y="70"/>
                      <a:pt x="30" y="70"/>
                    </a:cubicBezTo>
                    <a:cubicBezTo>
                      <a:pt x="32" y="54"/>
                      <a:pt x="32" y="52"/>
                      <a:pt x="42" y="42"/>
                    </a:cubicBezTo>
                    <a:cubicBezTo>
                      <a:pt x="41" y="30"/>
                      <a:pt x="45" y="5"/>
                      <a:pt x="30" y="0"/>
                    </a:cubicBezTo>
                    <a:cubicBezTo>
                      <a:pt x="14" y="4"/>
                      <a:pt x="16" y="4"/>
                      <a:pt x="18" y="22"/>
                    </a:cubicBezTo>
                    <a:cubicBezTo>
                      <a:pt x="16" y="39"/>
                      <a:pt x="15" y="35"/>
                      <a:pt x="4" y="46"/>
                    </a:cubicBezTo>
                    <a:cubicBezTo>
                      <a:pt x="0" y="59"/>
                      <a:pt x="5" y="67"/>
                      <a:pt x="14" y="76"/>
                    </a:cubicBezTo>
                    <a:cubicBezTo>
                      <a:pt x="15" y="80"/>
                      <a:pt x="17" y="93"/>
                      <a:pt x="14" y="96"/>
                    </a:cubicBezTo>
                    <a:close/>
                  </a:path>
                </a:pathLst>
              </a:custGeom>
              <a:solidFill>
                <a:schemeClr val="folHlink"/>
              </a:solidFill>
              <a:ln w="9525">
                <a:noFill/>
                <a:round/>
                <a:headEnd/>
                <a:tailEnd/>
              </a:ln>
            </p:spPr>
            <p:txBody>
              <a:bodyPr/>
              <a:lstStyle/>
              <a:p>
                <a:endParaRPr lang="zh-CN" altLang="en-US"/>
              </a:p>
            </p:txBody>
          </p:sp>
          <p:sp>
            <p:nvSpPr>
              <p:cNvPr id="57" name="任意多边形 82972"/>
              <p:cNvSpPr>
                <a:spLocks noChangeArrowheads="1"/>
              </p:cNvSpPr>
              <p:nvPr userDrawn="1"/>
            </p:nvSpPr>
            <p:spPr bwMode="auto">
              <a:xfrm>
                <a:off x="2415" y="644"/>
                <a:ext cx="32" cy="41"/>
              </a:xfrm>
              <a:custGeom>
                <a:avLst/>
                <a:gdLst>
                  <a:gd name="T0" fmla="*/ 6 w 32"/>
                  <a:gd name="T1" fmla="*/ 13 h 50"/>
                  <a:gd name="T2" fmla="*/ 12 w 32"/>
                  <a:gd name="T3" fmla="*/ 0 h 50"/>
                  <a:gd name="T4" fmla="*/ 20 w 32"/>
                  <a:gd name="T5" fmla="*/ 9 h 50"/>
                  <a:gd name="T6" fmla="*/ 22 w 32"/>
                  <a:gd name="T7" fmla="*/ 13 h 50"/>
                  <a:gd name="T8" fmla="*/ 28 w 32"/>
                  <a:gd name="T9" fmla="*/ 14 h 50"/>
                  <a:gd name="T10" fmla="*/ 32 w 32"/>
                  <a:gd name="T11" fmla="*/ 21 h 50"/>
                  <a:gd name="T12" fmla="*/ 18 w 32"/>
                  <a:gd name="T13" fmla="*/ 28 h 50"/>
                  <a:gd name="T14" fmla="*/ 6 w 32"/>
                  <a:gd name="T15" fmla="*/ 13 h 5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2" h="50">
                    <a:moveTo>
                      <a:pt x="6" y="24"/>
                    </a:moveTo>
                    <a:cubicBezTo>
                      <a:pt x="0" y="15"/>
                      <a:pt x="3" y="6"/>
                      <a:pt x="12" y="0"/>
                    </a:cubicBezTo>
                    <a:cubicBezTo>
                      <a:pt x="23" y="3"/>
                      <a:pt x="23" y="5"/>
                      <a:pt x="20" y="16"/>
                    </a:cubicBezTo>
                    <a:cubicBezTo>
                      <a:pt x="21" y="19"/>
                      <a:pt x="20" y="22"/>
                      <a:pt x="22" y="24"/>
                    </a:cubicBezTo>
                    <a:cubicBezTo>
                      <a:pt x="23" y="26"/>
                      <a:pt x="27" y="24"/>
                      <a:pt x="28" y="26"/>
                    </a:cubicBezTo>
                    <a:cubicBezTo>
                      <a:pt x="30" y="29"/>
                      <a:pt x="32" y="38"/>
                      <a:pt x="32" y="38"/>
                    </a:cubicBezTo>
                    <a:cubicBezTo>
                      <a:pt x="29" y="46"/>
                      <a:pt x="26" y="47"/>
                      <a:pt x="18" y="50"/>
                    </a:cubicBezTo>
                    <a:cubicBezTo>
                      <a:pt x="12" y="41"/>
                      <a:pt x="18" y="24"/>
                      <a:pt x="6" y="24"/>
                    </a:cubicBezTo>
                    <a:close/>
                  </a:path>
                </a:pathLst>
              </a:custGeom>
              <a:solidFill>
                <a:schemeClr val="folHlink"/>
              </a:solidFill>
              <a:ln w="9525">
                <a:noFill/>
                <a:round/>
                <a:headEnd/>
                <a:tailEnd/>
              </a:ln>
            </p:spPr>
            <p:txBody>
              <a:bodyPr/>
              <a:lstStyle/>
              <a:p>
                <a:endParaRPr lang="zh-CN" altLang="en-US"/>
              </a:p>
            </p:txBody>
          </p:sp>
          <p:sp>
            <p:nvSpPr>
              <p:cNvPr id="58" name="任意多边形 82973"/>
              <p:cNvSpPr>
                <a:spLocks noChangeArrowheads="1"/>
              </p:cNvSpPr>
              <p:nvPr userDrawn="1"/>
            </p:nvSpPr>
            <p:spPr bwMode="auto">
              <a:xfrm>
                <a:off x="2349" y="654"/>
                <a:ext cx="45" cy="41"/>
              </a:xfrm>
              <a:custGeom>
                <a:avLst/>
                <a:gdLst>
                  <a:gd name="T0" fmla="*/ 0 w 43"/>
                  <a:gd name="T1" fmla="*/ 25 h 50"/>
                  <a:gd name="T2" fmla="*/ 25 w 43"/>
                  <a:gd name="T3" fmla="*/ 11 h 50"/>
                  <a:gd name="T4" fmla="*/ 42 w 43"/>
                  <a:gd name="T5" fmla="*/ 0 h 50"/>
                  <a:gd name="T6" fmla="*/ 27 w 43"/>
                  <a:gd name="T7" fmla="*/ 16 h 50"/>
                  <a:gd name="T8" fmla="*/ 2 w 43"/>
                  <a:gd name="T9" fmla="*/ 28 h 50"/>
                  <a:gd name="T10" fmla="*/ 0 w 43"/>
                  <a:gd name="T11" fmla="*/ 25 h 5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3" h="50">
                    <a:moveTo>
                      <a:pt x="0" y="44"/>
                    </a:moveTo>
                    <a:cubicBezTo>
                      <a:pt x="6" y="38"/>
                      <a:pt x="18" y="29"/>
                      <a:pt x="22" y="20"/>
                    </a:cubicBezTo>
                    <a:cubicBezTo>
                      <a:pt x="27" y="10"/>
                      <a:pt x="25" y="4"/>
                      <a:pt x="36" y="0"/>
                    </a:cubicBezTo>
                    <a:cubicBezTo>
                      <a:pt x="43" y="11"/>
                      <a:pt x="36" y="24"/>
                      <a:pt x="24" y="28"/>
                    </a:cubicBezTo>
                    <a:cubicBezTo>
                      <a:pt x="21" y="38"/>
                      <a:pt x="12" y="47"/>
                      <a:pt x="2" y="50"/>
                    </a:cubicBezTo>
                    <a:cubicBezTo>
                      <a:pt x="1" y="48"/>
                      <a:pt x="0" y="44"/>
                      <a:pt x="0" y="44"/>
                    </a:cubicBezTo>
                    <a:close/>
                  </a:path>
                </a:pathLst>
              </a:custGeom>
              <a:solidFill>
                <a:schemeClr val="folHlink"/>
              </a:solidFill>
              <a:ln w="9525">
                <a:noFill/>
                <a:round/>
                <a:headEnd/>
                <a:tailEnd/>
              </a:ln>
            </p:spPr>
            <p:txBody>
              <a:bodyPr/>
              <a:lstStyle/>
              <a:p>
                <a:endParaRPr lang="zh-CN" altLang="en-US"/>
              </a:p>
            </p:txBody>
          </p:sp>
          <p:sp>
            <p:nvSpPr>
              <p:cNvPr id="59" name="任意多边形 82974"/>
              <p:cNvSpPr>
                <a:spLocks noChangeArrowheads="1"/>
              </p:cNvSpPr>
              <p:nvPr userDrawn="1"/>
            </p:nvSpPr>
            <p:spPr bwMode="auto">
              <a:xfrm>
                <a:off x="4808" y="597"/>
                <a:ext cx="701" cy="438"/>
              </a:xfrm>
              <a:custGeom>
                <a:avLst/>
                <a:gdLst>
                  <a:gd name="T0" fmla="*/ 68 w 471"/>
                  <a:gd name="T1" fmla="*/ 1060 h 281"/>
                  <a:gd name="T2" fmla="*/ 80 w 471"/>
                  <a:gd name="T3" fmla="*/ 948 h 281"/>
                  <a:gd name="T4" fmla="*/ 73 w 471"/>
                  <a:gd name="T5" fmla="*/ 927 h 281"/>
                  <a:gd name="T6" fmla="*/ 54 w 471"/>
                  <a:gd name="T7" fmla="*/ 826 h 281"/>
                  <a:gd name="T8" fmla="*/ 13 w 471"/>
                  <a:gd name="T9" fmla="*/ 814 h 281"/>
                  <a:gd name="T10" fmla="*/ 0 w 471"/>
                  <a:gd name="T11" fmla="*/ 723 h 281"/>
                  <a:gd name="T12" fmla="*/ 40 w 471"/>
                  <a:gd name="T13" fmla="*/ 683 h 281"/>
                  <a:gd name="T14" fmla="*/ 19 w 471"/>
                  <a:gd name="T15" fmla="*/ 625 h 281"/>
                  <a:gd name="T16" fmla="*/ 6 w 471"/>
                  <a:gd name="T17" fmla="*/ 605 h 281"/>
                  <a:gd name="T18" fmla="*/ 94 w 471"/>
                  <a:gd name="T19" fmla="*/ 454 h 281"/>
                  <a:gd name="T20" fmla="*/ 144 w 471"/>
                  <a:gd name="T21" fmla="*/ 365 h 281"/>
                  <a:gd name="T22" fmla="*/ 140 w 471"/>
                  <a:gd name="T23" fmla="*/ 265 h 281"/>
                  <a:gd name="T24" fmla="*/ 80 w 471"/>
                  <a:gd name="T25" fmla="*/ 162 h 281"/>
                  <a:gd name="T26" fmla="*/ 67 w 471"/>
                  <a:gd name="T27" fmla="*/ 122 h 281"/>
                  <a:gd name="T28" fmla="*/ 86 w 471"/>
                  <a:gd name="T29" fmla="*/ 136 h 281"/>
                  <a:gd name="T30" fmla="*/ 158 w 471"/>
                  <a:gd name="T31" fmla="*/ 134 h 281"/>
                  <a:gd name="T32" fmla="*/ 210 w 471"/>
                  <a:gd name="T33" fmla="*/ 41 h 281"/>
                  <a:gd name="T34" fmla="*/ 271 w 471"/>
                  <a:gd name="T35" fmla="*/ 0 h 281"/>
                  <a:gd name="T36" fmla="*/ 290 w 471"/>
                  <a:gd name="T37" fmla="*/ 8 h 281"/>
                  <a:gd name="T38" fmla="*/ 304 w 471"/>
                  <a:gd name="T39" fmla="*/ 34 h 281"/>
                  <a:gd name="T40" fmla="*/ 323 w 471"/>
                  <a:gd name="T41" fmla="*/ 19 h 281"/>
                  <a:gd name="T42" fmla="*/ 363 w 471"/>
                  <a:gd name="T43" fmla="*/ 30 h 281"/>
                  <a:gd name="T44" fmla="*/ 382 w 471"/>
                  <a:gd name="T45" fmla="*/ 34 h 281"/>
                  <a:gd name="T46" fmla="*/ 466 w 471"/>
                  <a:gd name="T47" fmla="*/ 53 h 281"/>
                  <a:gd name="T48" fmla="*/ 512 w 471"/>
                  <a:gd name="T49" fmla="*/ 90 h 281"/>
                  <a:gd name="T50" fmla="*/ 552 w 471"/>
                  <a:gd name="T51" fmla="*/ 64 h 281"/>
                  <a:gd name="T52" fmla="*/ 569 w 471"/>
                  <a:gd name="T53" fmla="*/ 53 h 281"/>
                  <a:gd name="T54" fmla="*/ 643 w 471"/>
                  <a:gd name="T55" fmla="*/ 53 h 281"/>
                  <a:gd name="T56" fmla="*/ 695 w 471"/>
                  <a:gd name="T57" fmla="*/ 122 h 281"/>
                  <a:gd name="T58" fmla="*/ 762 w 471"/>
                  <a:gd name="T59" fmla="*/ 223 h 281"/>
                  <a:gd name="T60" fmla="*/ 808 w 471"/>
                  <a:gd name="T61" fmla="*/ 265 h 281"/>
                  <a:gd name="T62" fmla="*/ 847 w 471"/>
                  <a:gd name="T63" fmla="*/ 257 h 281"/>
                  <a:gd name="T64" fmla="*/ 890 w 471"/>
                  <a:gd name="T65" fmla="*/ 245 h 281"/>
                  <a:gd name="T66" fmla="*/ 957 w 471"/>
                  <a:gd name="T67" fmla="*/ 270 h 281"/>
                  <a:gd name="T68" fmla="*/ 988 w 471"/>
                  <a:gd name="T69" fmla="*/ 306 h 281"/>
                  <a:gd name="T70" fmla="*/ 1015 w 471"/>
                  <a:gd name="T71" fmla="*/ 340 h 281"/>
                  <a:gd name="T72" fmla="*/ 1048 w 471"/>
                  <a:gd name="T73" fmla="*/ 421 h 281"/>
                  <a:gd name="T74" fmla="*/ 1061 w 471"/>
                  <a:gd name="T75" fmla="*/ 454 h 281"/>
                  <a:gd name="T76" fmla="*/ 1067 w 471"/>
                  <a:gd name="T77" fmla="*/ 474 h 281"/>
                  <a:gd name="T78" fmla="*/ 1021 w 471"/>
                  <a:gd name="T79" fmla="*/ 536 h 281"/>
                  <a:gd name="T80" fmla="*/ 1061 w 471"/>
                  <a:gd name="T81" fmla="*/ 535 h 281"/>
                  <a:gd name="T82" fmla="*/ 1128 w 471"/>
                  <a:gd name="T83" fmla="*/ 588 h 281"/>
                  <a:gd name="T84" fmla="*/ 1201 w 471"/>
                  <a:gd name="T85" fmla="*/ 595 h 281"/>
                  <a:gd name="T86" fmla="*/ 1253 w 471"/>
                  <a:gd name="T87" fmla="*/ 636 h 281"/>
                  <a:gd name="T88" fmla="*/ 1261 w 471"/>
                  <a:gd name="T89" fmla="*/ 652 h 281"/>
                  <a:gd name="T90" fmla="*/ 1261 w 471"/>
                  <a:gd name="T91" fmla="*/ 666 h 281"/>
                  <a:gd name="T92" fmla="*/ 1298 w 471"/>
                  <a:gd name="T93" fmla="*/ 652 h 281"/>
                  <a:gd name="T94" fmla="*/ 1319 w 471"/>
                  <a:gd name="T95" fmla="*/ 648 h 281"/>
                  <a:gd name="T96" fmla="*/ 1447 w 471"/>
                  <a:gd name="T97" fmla="*/ 700 h 281"/>
                  <a:gd name="T98" fmla="*/ 1473 w 471"/>
                  <a:gd name="T99" fmla="*/ 753 h 281"/>
                  <a:gd name="T100" fmla="*/ 1533 w 471"/>
                  <a:gd name="T101" fmla="*/ 761 h 281"/>
                  <a:gd name="T102" fmla="*/ 1552 w 471"/>
                  <a:gd name="T103" fmla="*/ 814 h 281"/>
                  <a:gd name="T104" fmla="*/ 1487 w 471"/>
                  <a:gd name="T105" fmla="*/ 977 h 281"/>
                  <a:gd name="T106" fmla="*/ 1433 w 471"/>
                  <a:gd name="T107" fmla="*/ 1065 h 281"/>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471" h="281">
                    <a:moveTo>
                      <a:pt x="21" y="280"/>
                    </a:moveTo>
                    <a:cubicBezTo>
                      <a:pt x="32" y="281"/>
                      <a:pt x="25" y="253"/>
                      <a:pt x="24" y="250"/>
                    </a:cubicBezTo>
                    <a:cubicBezTo>
                      <a:pt x="23" y="248"/>
                      <a:pt x="22" y="245"/>
                      <a:pt x="22" y="245"/>
                    </a:cubicBezTo>
                    <a:cubicBezTo>
                      <a:pt x="21" y="243"/>
                      <a:pt x="20" y="221"/>
                      <a:pt x="16" y="218"/>
                    </a:cubicBezTo>
                    <a:cubicBezTo>
                      <a:pt x="13" y="216"/>
                      <a:pt x="4" y="215"/>
                      <a:pt x="4" y="215"/>
                    </a:cubicBezTo>
                    <a:cubicBezTo>
                      <a:pt x="0" y="207"/>
                      <a:pt x="3" y="200"/>
                      <a:pt x="0" y="191"/>
                    </a:cubicBezTo>
                    <a:cubicBezTo>
                      <a:pt x="2" y="185"/>
                      <a:pt x="7" y="186"/>
                      <a:pt x="12" y="180"/>
                    </a:cubicBezTo>
                    <a:cubicBezTo>
                      <a:pt x="14" y="172"/>
                      <a:pt x="14" y="169"/>
                      <a:pt x="6" y="165"/>
                    </a:cubicBezTo>
                    <a:cubicBezTo>
                      <a:pt x="4" y="163"/>
                      <a:pt x="2" y="162"/>
                      <a:pt x="2" y="160"/>
                    </a:cubicBezTo>
                    <a:cubicBezTo>
                      <a:pt x="2" y="150"/>
                      <a:pt x="16" y="123"/>
                      <a:pt x="28" y="120"/>
                    </a:cubicBezTo>
                    <a:cubicBezTo>
                      <a:pt x="32" y="111"/>
                      <a:pt x="40" y="105"/>
                      <a:pt x="44" y="96"/>
                    </a:cubicBezTo>
                    <a:cubicBezTo>
                      <a:pt x="39" y="83"/>
                      <a:pt x="38" y="85"/>
                      <a:pt x="42" y="70"/>
                    </a:cubicBezTo>
                    <a:cubicBezTo>
                      <a:pt x="38" y="60"/>
                      <a:pt x="34" y="48"/>
                      <a:pt x="24" y="43"/>
                    </a:cubicBezTo>
                    <a:cubicBezTo>
                      <a:pt x="18" y="36"/>
                      <a:pt x="10" y="37"/>
                      <a:pt x="20" y="32"/>
                    </a:cubicBezTo>
                    <a:cubicBezTo>
                      <a:pt x="27" y="34"/>
                      <a:pt x="26" y="32"/>
                      <a:pt x="26" y="36"/>
                    </a:cubicBezTo>
                    <a:cubicBezTo>
                      <a:pt x="34" y="41"/>
                      <a:pt x="39" y="39"/>
                      <a:pt x="48" y="35"/>
                    </a:cubicBezTo>
                    <a:cubicBezTo>
                      <a:pt x="45" y="22"/>
                      <a:pt x="48" y="14"/>
                      <a:pt x="64" y="11"/>
                    </a:cubicBezTo>
                    <a:cubicBezTo>
                      <a:pt x="71" y="8"/>
                      <a:pt x="75" y="3"/>
                      <a:pt x="82" y="0"/>
                    </a:cubicBezTo>
                    <a:cubicBezTo>
                      <a:pt x="84" y="1"/>
                      <a:pt x="88" y="0"/>
                      <a:pt x="88" y="2"/>
                    </a:cubicBezTo>
                    <a:cubicBezTo>
                      <a:pt x="90" y="12"/>
                      <a:pt x="75" y="13"/>
                      <a:pt x="92" y="9"/>
                    </a:cubicBezTo>
                    <a:cubicBezTo>
                      <a:pt x="94" y="8"/>
                      <a:pt x="96" y="5"/>
                      <a:pt x="98" y="5"/>
                    </a:cubicBezTo>
                    <a:cubicBezTo>
                      <a:pt x="102" y="4"/>
                      <a:pt x="106" y="7"/>
                      <a:pt x="110" y="8"/>
                    </a:cubicBezTo>
                    <a:cubicBezTo>
                      <a:pt x="112" y="8"/>
                      <a:pt x="116" y="9"/>
                      <a:pt x="116" y="9"/>
                    </a:cubicBezTo>
                    <a:cubicBezTo>
                      <a:pt x="122" y="16"/>
                      <a:pt x="129" y="13"/>
                      <a:pt x="141" y="14"/>
                    </a:cubicBezTo>
                    <a:cubicBezTo>
                      <a:pt x="143" y="21"/>
                      <a:pt x="147" y="22"/>
                      <a:pt x="155" y="24"/>
                    </a:cubicBezTo>
                    <a:cubicBezTo>
                      <a:pt x="159" y="22"/>
                      <a:pt x="163" y="20"/>
                      <a:pt x="167" y="17"/>
                    </a:cubicBezTo>
                    <a:cubicBezTo>
                      <a:pt x="169" y="16"/>
                      <a:pt x="173" y="14"/>
                      <a:pt x="173" y="14"/>
                    </a:cubicBezTo>
                    <a:cubicBezTo>
                      <a:pt x="195" y="26"/>
                      <a:pt x="175" y="20"/>
                      <a:pt x="195" y="14"/>
                    </a:cubicBezTo>
                    <a:cubicBezTo>
                      <a:pt x="207" y="17"/>
                      <a:pt x="201" y="26"/>
                      <a:pt x="211" y="32"/>
                    </a:cubicBezTo>
                    <a:cubicBezTo>
                      <a:pt x="214" y="38"/>
                      <a:pt x="224" y="55"/>
                      <a:pt x="231" y="59"/>
                    </a:cubicBezTo>
                    <a:cubicBezTo>
                      <a:pt x="241" y="70"/>
                      <a:pt x="235" y="67"/>
                      <a:pt x="245" y="70"/>
                    </a:cubicBezTo>
                    <a:cubicBezTo>
                      <a:pt x="249" y="69"/>
                      <a:pt x="253" y="69"/>
                      <a:pt x="257" y="68"/>
                    </a:cubicBezTo>
                    <a:cubicBezTo>
                      <a:pt x="261" y="67"/>
                      <a:pt x="270" y="65"/>
                      <a:pt x="270" y="65"/>
                    </a:cubicBezTo>
                    <a:cubicBezTo>
                      <a:pt x="278" y="66"/>
                      <a:pt x="283" y="67"/>
                      <a:pt x="290" y="71"/>
                    </a:cubicBezTo>
                    <a:cubicBezTo>
                      <a:pt x="304" y="88"/>
                      <a:pt x="282" y="62"/>
                      <a:pt x="300" y="81"/>
                    </a:cubicBezTo>
                    <a:cubicBezTo>
                      <a:pt x="302" y="84"/>
                      <a:pt x="308" y="90"/>
                      <a:pt x="308" y="90"/>
                    </a:cubicBezTo>
                    <a:cubicBezTo>
                      <a:pt x="311" y="98"/>
                      <a:pt x="315" y="103"/>
                      <a:pt x="318" y="111"/>
                    </a:cubicBezTo>
                    <a:cubicBezTo>
                      <a:pt x="319" y="114"/>
                      <a:pt x="321" y="117"/>
                      <a:pt x="322" y="120"/>
                    </a:cubicBezTo>
                    <a:cubicBezTo>
                      <a:pt x="323" y="122"/>
                      <a:pt x="324" y="125"/>
                      <a:pt x="324" y="125"/>
                    </a:cubicBezTo>
                    <a:cubicBezTo>
                      <a:pt x="321" y="132"/>
                      <a:pt x="313" y="134"/>
                      <a:pt x="310" y="142"/>
                    </a:cubicBezTo>
                    <a:cubicBezTo>
                      <a:pt x="313" y="151"/>
                      <a:pt x="317" y="146"/>
                      <a:pt x="322" y="141"/>
                    </a:cubicBezTo>
                    <a:cubicBezTo>
                      <a:pt x="341" y="143"/>
                      <a:pt x="339" y="142"/>
                      <a:pt x="342" y="155"/>
                    </a:cubicBezTo>
                    <a:cubicBezTo>
                      <a:pt x="351" y="150"/>
                      <a:pt x="355" y="152"/>
                      <a:pt x="364" y="157"/>
                    </a:cubicBezTo>
                    <a:cubicBezTo>
                      <a:pt x="369" y="162"/>
                      <a:pt x="372" y="166"/>
                      <a:pt x="380" y="168"/>
                    </a:cubicBezTo>
                    <a:cubicBezTo>
                      <a:pt x="381" y="169"/>
                      <a:pt x="383" y="171"/>
                      <a:pt x="382" y="172"/>
                    </a:cubicBezTo>
                    <a:cubicBezTo>
                      <a:pt x="380" y="176"/>
                      <a:pt x="368" y="172"/>
                      <a:pt x="382" y="176"/>
                    </a:cubicBezTo>
                    <a:cubicBezTo>
                      <a:pt x="386" y="175"/>
                      <a:pt x="390" y="173"/>
                      <a:pt x="394" y="172"/>
                    </a:cubicBezTo>
                    <a:cubicBezTo>
                      <a:pt x="396" y="172"/>
                      <a:pt x="400" y="171"/>
                      <a:pt x="400" y="171"/>
                    </a:cubicBezTo>
                    <a:cubicBezTo>
                      <a:pt x="413" y="177"/>
                      <a:pt x="427" y="179"/>
                      <a:pt x="439" y="185"/>
                    </a:cubicBezTo>
                    <a:cubicBezTo>
                      <a:pt x="441" y="190"/>
                      <a:pt x="445" y="194"/>
                      <a:pt x="447" y="199"/>
                    </a:cubicBezTo>
                    <a:cubicBezTo>
                      <a:pt x="453" y="198"/>
                      <a:pt x="460" y="195"/>
                      <a:pt x="465" y="201"/>
                    </a:cubicBezTo>
                    <a:cubicBezTo>
                      <a:pt x="468" y="205"/>
                      <a:pt x="471" y="215"/>
                      <a:pt x="471" y="215"/>
                    </a:cubicBezTo>
                    <a:cubicBezTo>
                      <a:pt x="468" y="231"/>
                      <a:pt x="469" y="248"/>
                      <a:pt x="451" y="258"/>
                    </a:cubicBezTo>
                    <a:cubicBezTo>
                      <a:pt x="447" y="262"/>
                      <a:pt x="437" y="275"/>
                      <a:pt x="435" y="281"/>
                    </a:cubicBezTo>
                  </a:path>
                </a:pathLst>
              </a:custGeom>
              <a:solidFill>
                <a:schemeClr val="folHlink"/>
              </a:solidFill>
              <a:ln w="9525">
                <a:noFill/>
                <a:round/>
                <a:headEnd/>
                <a:tailEnd/>
              </a:ln>
            </p:spPr>
            <p:txBody>
              <a:bodyPr/>
              <a:lstStyle/>
              <a:p>
                <a:endParaRPr lang="zh-CN" altLang="en-US"/>
              </a:p>
            </p:txBody>
          </p:sp>
          <p:sp>
            <p:nvSpPr>
              <p:cNvPr id="60" name="任意多边形 82975"/>
              <p:cNvSpPr>
                <a:spLocks noChangeArrowheads="1"/>
              </p:cNvSpPr>
              <p:nvPr userDrawn="1"/>
            </p:nvSpPr>
            <p:spPr bwMode="auto">
              <a:xfrm>
                <a:off x="3880" y="-7"/>
                <a:ext cx="984" cy="692"/>
              </a:xfrm>
              <a:custGeom>
                <a:avLst/>
                <a:gdLst>
                  <a:gd name="T0" fmla="*/ 406 w 984"/>
                  <a:gd name="T1" fmla="*/ 3 h 844"/>
                  <a:gd name="T2" fmla="*/ 502 w 984"/>
                  <a:gd name="T3" fmla="*/ 19 h 844"/>
                  <a:gd name="T4" fmla="*/ 550 w 984"/>
                  <a:gd name="T5" fmla="*/ 20 h 844"/>
                  <a:gd name="T6" fmla="*/ 578 w 984"/>
                  <a:gd name="T7" fmla="*/ 72 h 844"/>
                  <a:gd name="T8" fmla="*/ 586 w 984"/>
                  <a:gd name="T9" fmla="*/ 50 h 844"/>
                  <a:gd name="T10" fmla="*/ 606 w 984"/>
                  <a:gd name="T11" fmla="*/ 39 h 844"/>
                  <a:gd name="T12" fmla="*/ 642 w 984"/>
                  <a:gd name="T13" fmla="*/ 69 h 844"/>
                  <a:gd name="T14" fmla="*/ 682 w 984"/>
                  <a:gd name="T15" fmla="*/ 54 h 844"/>
                  <a:gd name="T16" fmla="*/ 706 w 984"/>
                  <a:gd name="T17" fmla="*/ 48 h 844"/>
                  <a:gd name="T18" fmla="*/ 762 w 984"/>
                  <a:gd name="T19" fmla="*/ 2 h 844"/>
                  <a:gd name="T20" fmla="*/ 798 w 984"/>
                  <a:gd name="T21" fmla="*/ 39 h 844"/>
                  <a:gd name="T22" fmla="*/ 798 w 984"/>
                  <a:gd name="T23" fmla="*/ 72 h 844"/>
                  <a:gd name="T24" fmla="*/ 790 w 984"/>
                  <a:gd name="T25" fmla="*/ 88 h 844"/>
                  <a:gd name="T26" fmla="*/ 766 w 984"/>
                  <a:gd name="T27" fmla="*/ 89 h 844"/>
                  <a:gd name="T28" fmla="*/ 762 w 984"/>
                  <a:gd name="T29" fmla="*/ 102 h 844"/>
                  <a:gd name="T30" fmla="*/ 802 w 984"/>
                  <a:gd name="T31" fmla="*/ 125 h 844"/>
                  <a:gd name="T32" fmla="*/ 786 w 984"/>
                  <a:gd name="T33" fmla="*/ 177 h 844"/>
                  <a:gd name="T34" fmla="*/ 830 w 984"/>
                  <a:gd name="T35" fmla="*/ 228 h 844"/>
                  <a:gd name="T36" fmla="*/ 854 w 984"/>
                  <a:gd name="T37" fmla="*/ 248 h 844"/>
                  <a:gd name="T38" fmla="*/ 830 w 984"/>
                  <a:gd name="T39" fmla="*/ 248 h 844"/>
                  <a:gd name="T40" fmla="*/ 746 w 984"/>
                  <a:gd name="T41" fmla="*/ 208 h 844"/>
                  <a:gd name="T42" fmla="*/ 678 w 984"/>
                  <a:gd name="T43" fmla="*/ 222 h 844"/>
                  <a:gd name="T44" fmla="*/ 590 w 984"/>
                  <a:gd name="T45" fmla="*/ 244 h 844"/>
                  <a:gd name="T46" fmla="*/ 642 w 984"/>
                  <a:gd name="T47" fmla="*/ 319 h 844"/>
                  <a:gd name="T48" fmla="*/ 710 w 984"/>
                  <a:gd name="T49" fmla="*/ 336 h 844"/>
                  <a:gd name="T50" fmla="*/ 738 w 984"/>
                  <a:gd name="T51" fmla="*/ 303 h 844"/>
                  <a:gd name="T52" fmla="*/ 774 w 984"/>
                  <a:gd name="T53" fmla="*/ 314 h 844"/>
                  <a:gd name="T54" fmla="*/ 766 w 984"/>
                  <a:gd name="T55" fmla="*/ 348 h 844"/>
                  <a:gd name="T56" fmla="*/ 802 w 984"/>
                  <a:gd name="T57" fmla="*/ 369 h 844"/>
                  <a:gd name="T58" fmla="*/ 838 w 984"/>
                  <a:gd name="T59" fmla="*/ 362 h 844"/>
                  <a:gd name="T60" fmla="*/ 922 w 984"/>
                  <a:gd name="T61" fmla="*/ 444 h 844"/>
                  <a:gd name="T62" fmla="*/ 942 w 984"/>
                  <a:gd name="T63" fmla="*/ 455 h 844"/>
                  <a:gd name="T64" fmla="*/ 874 w 984"/>
                  <a:gd name="T65" fmla="*/ 446 h 844"/>
                  <a:gd name="T66" fmla="*/ 830 w 984"/>
                  <a:gd name="T67" fmla="*/ 417 h 844"/>
                  <a:gd name="T68" fmla="*/ 778 w 984"/>
                  <a:gd name="T69" fmla="*/ 391 h 844"/>
                  <a:gd name="T70" fmla="*/ 702 w 984"/>
                  <a:gd name="T71" fmla="*/ 365 h 844"/>
                  <a:gd name="T72" fmla="*/ 614 w 984"/>
                  <a:gd name="T73" fmla="*/ 357 h 844"/>
                  <a:gd name="T74" fmla="*/ 506 w 984"/>
                  <a:gd name="T75" fmla="*/ 327 h 844"/>
                  <a:gd name="T76" fmla="*/ 462 w 984"/>
                  <a:gd name="T77" fmla="*/ 279 h 844"/>
                  <a:gd name="T78" fmla="*/ 430 w 984"/>
                  <a:gd name="T79" fmla="*/ 255 h 844"/>
                  <a:gd name="T80" fmla="*/ 382 w 984"/>
                  <a:gd name="T81" fmla="*/ 237 h 844"/>
                  <a:gd name="T82" fmla="*/ 342 w 984"/>
                  <a:gd name="T83" fmla="*/ 203 h 844"/>
                  <a:gd name="T84" fmla="*/ 354 w 984"/>
                  <a:gd name="T85" fmla="*/ 228 h 844"/>
                  <a:gd name="T86" fmla="*/ 418 w 984"/>
                  <a:gd name="T87" fmla="*/ 272 h 844"/>
                  <a:gd name="T88" fmla="*/ 422 w 984"/>
                  <a:gd name="T89" fmla="*/ 289 h 844"/>
                  <a:gd name="T90" fmla="*/ 394 w 984"/>
                  <a:gd name="T91" fmla="*/ 275 h 844"/>
                  <a:gd name="T92" fmla="*/ 354 w 984"/>
                  <a:gd name="T93" fmla="*/ 257 h 844"/>
                  <a:gd name="T94" fmla="*/ 314 w 984"/>
                  <a:gd name="T95" fmla="*/ 222 h 844"/>
                  <a:gd name="T96" fmla="*/ 266 w 984"/>
                  <a:gd name="T97" fmla="*/ 191 h 844"/>
                  <a:gd name="T98" fmla="*/ 210 w 984"/>
                  <a:gd name="T99" fmla="*/ 173 h 844"/>
                  <a:gd name="T100" fmla="*/ 154 w 984"/>
                  <a:gd name="T101" fmla="*/ 131 h 844"/>
                  <a:gd name="T102" fmla="*/ 66 w 984"/>
                  <a:gd name="T103" fmla="*/ 36 h 844"/>
                  <a:gd name="T104" fmla="*/ 34 w 984"/>
                  <a:gd name="T105" fmla="*/ 20 h 844"/>
                  <a:gd name="T106" fmla="*/ 46 w 984"/>
                  <a:gd name="T107" fmla="*/ 12 h 844"/>
                  <a:gd name="T108" fmla="*/ 102 w 984"/>
                  <a:gd name="T109" fmla="*/ 39 h 844"/>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984" h="844">
                    <a:moveTo>
                      <a:pt x="82" y="38"/>
                    </a:moveTo>
                    <a:lnTo>
                      <a:pt x="406" y="6"/>
                    </a:lnTo>
                    <a:cubicBezTo>
                      <a:pt x="497" y="22"/>
                      <a:pt x="465" y="0"/>
                      <a:pt x="474" y="54"/>
                    </a:cubicBezTo>
                    <a:cubicBezTo>
                      <a:pt x="492" y="48"/>
                      <a:pt x="484" y="40"/>
                      <a:pt x="502" y="34"/>
                    </a:cubicBezTo>
                    <a:cubicBezTo>
                      <a:pt x="510" y="37"/>
                      <a:pt x="517" y="46"/>
                      <a:pt x="526" y="46"/>
                    </a:cubicBezTo>
                    <a:cubicBezTo>
                      <a:pt x="534" y="46"/>
                      <a:pt x="550" y="38"/>
                      <a:pt x="550" y="38"/>
                    </a:cubicBezTo>
                    <a:cubicBezTo>
                      <a:pt x="556" y="55"/>
                      <a:pt x="552" y="60"/>
                      <a:pt x="542" y="74"/>
                    </a:cubicBezTo>
                    <a:cubicBezTo>
                      <a:pt x="555" y="114"/>
                      <a:pt x="550" y="102"/>
                      <a:pt x="578" y="130"/>
                    </a:cubicBezTo>
                    <a:cubicBezTo>
                      <a:pt x="584" y="148"/>
                      <a:pt x="590" y="148"/>
                      <a:pt x="606" y="138"/>
                    </a:cubicBezTo>
                    <a:cubicBezTo>
                      <a:pt x="600" y="119"/>
                      <a:pt x="594" y="107"/>
                      <a:pt x="586" y="90"/>
                    </a:cubicBezTo>
                    <a:cubicBezTo>
                      <a:pt x="583" y="82"/>
                      <a:pt x="578" y="66"/>
                      <a:pt x="578" y="66"/>
                    </a:cubicBezTo>
                    <a:cubicBezTo>
                      <a:pt x="585" y="44"/>
                      <a:pt x="597" y="56"/>
                      <a:pt x="606" y="70"/>
                    </a:cubicBezTo>
                    <a:cubicBezTo>
                      <a:pt x="609" y="86"/>
                      <a:pt x="608" y="117"/>
                      <a:pt x="626" y="90"/>
                    </a:cubicBezTo>
                    <a:cubicBezTo>
                      <a:pt x="648" y="97"/>
                      <a:pt x="646" y="104"/>
                      <a:pt x="642" y="126"/>
                    </a:cubicBezTo>
                    <a:cubicBezTo>
                      <a:pt x="650" y="150"/>
                      <a:pt x="665" y="141"/>
                      <a:pt x="682" y="130"/>
                    </a:cubicBezTo>
                    <a:cubicBezTo>
                      <a:pt x="689" y="108"/>
                      <a:pt x="673" y="124"/>
                      <a:pt x="682" y="98"/>
                    </a:cubicBezTo>
                    <a:cubicBezTo>
                      <a:pt x="683" y="94"/>
                      <a:pt x="690" y="96"/>
                      <a:pt x="694" y="94"/>
                    </a:cubicBezTo>
                    <a:cubicBezTo>
                      <a:pt x="698" y="92"/>
                      <a:pt x="702" y="89"/>
                      <a:pt x="706" y="86"/>
                    </a:cubicBezTo>
                    <a:cubicBezTo>
                      <a:pt x="717" y="54"/>
                      <a:pt x="688" y="54"/>
                      <a:pt x="742" y="46"/>
                    </a:cubicBezTo>
                    <a:cubicBezTo>
                      <a:pt x="748" y="27"/>
                      <a:pt x="741" y="9"/>
                      <a:pt x="762" y="2"/>
                    </a:cubicBezTo>
                    <a:cubicBezTo>
                      <a:pt x="788" y="11"/>
                      <a:pt x="777" y="38"/>
                      <a:pt x="802" y="46"/>
                    </a:cubicBezTo>
                    <a:cubicBezTo>
                      <a:pt x="831" y="36"/>
                      <a:pt x="805" y="63"/>
                      <a:pt x="798" y="70"/>
                    </a:cubicBezTo>
                    <a:cubicBezTo>
                      <a:pt x="789" y="96"/>
                      <a:pt x="787" y="96"/>
                      <a:pt x="802" y="118"/>
                    </a:cubicBezTo>
                    <a:cubicBezTo>
                      <a:pt x="801" y="122"/>
                      <a:pt x="801" y="127"/>
                      <a:pt x="798" y="130"/>
                    </a:cubicBezTo>
                    <a:cubicBezTo>
                      <a:pt x="794" y="133"/>
                      <a:pt x="784" y="129"/>
                      <a:pt x="782" y="134"/>
                    </a:cubicBezTo>
                    <a:cubicBezTo>
                      <a:pt x="780" y="142"/>
                      <a:pt x="790" y="158"/>
                      <a:pt x="790" y="158"/>
                    </a:cubicBezTo>
                    <a:cubicBezTo>
                      <a:pt x="786" y="161"/>
                      <a:pt x="783" y="165"/>
                      <a:pt x="778" y="166"/>
                    </a:cubicBezTo>
                    <a:cubicBezTo>
                      <a:pt x="774" y="167"/>
                      <a:pt x="769" y="159"/>
                      <a:pt x="766" y="162"/>
                    </a:cubicBezTo>
                    <a:cubicBezTo>
                      <a:pt x="758" y="170"/>
                      <a:pt x="794" y="182"/>
                      <a:pt x="794" y="182"/>
                    </a:cubicBezTo>
                    <a:cubicBezTo>
                      <a:pt x="804" y="211"/>
                      <a:pt x="775" y="190"/>
                      <a:pt x="762" y="186"/>
                    </a:cubicBezTo>
                    <a:cubicBezTo>
                      <a:pt x="767" y="194"/>
                      <a:pt x="773" y="202"/>
                      <a:pt x="778" y="210"/>
                    </a:cubicBezTo>
                    <a:cubicBezTo>
                      <a:pt x="783" y="218"/>
                      <a:pt x="802" y="226"/>
                      <a:pt x="802" y="226"/>
                    </a:cubicBezTo>
                    <a:cubicBezTo>
                      <a:pt x="813" y="242"/>
                      <a:pt x="804" y="245"/>
                      <a:pt x="810" y="262"/>
                    </a:cubicBezTo>
                    <a:cubicBezTo>
                      <a:pt x="803" y="282"/>
                      <a:pt x="793" y="301"/>
                      <a:pt x="786" y="322"/>
                    </a:cubicBezTo>
                    <a:cubicBezTo>
                      <a:pt x="783" y="330"/>
                      <a:pt x="778" y="346"/>
                      <a:pt x="778" y="346"/>
                    </a:cubicBezTo>
                    <a:cubicBezTo>
                      <a:pt x="785" y="366"/>
                      <a:pt x="817" y="394"/>
                      <a:pt x="830" y="414"/>
                    </a:cubicBezTo>
                    <a:cubicBezTo>
                      <a:pt x="835" y="422"/>
                      <a:pt x="841" y="430"/>
                      <a:pt x="846" y="438"/>
                    </a:cubicBezTo>
                    <a:cubicBezTo>
                      <a:pt x="849" y="442"/>
                      <a:pt x="854" y="450"/>
                      <a:pt x="854" y="450"/>
                    </a:cubicBezTo>
                    <a:cubicBezTo>
                      <a:pt x="853" y="457"/>
                      <a:pt x="855" y="466"/>
                      <a:pt x="850" y="470"/>
                    </a:cubicBezTo>
                    <a:cubicBezTo>
                      <a:pt x="844" y="475"/>
                      <a:pt x="831" y="451"/>
                      <a:pt x="830" y="450"/>
                    </a:cubicBezTo>
                    <a:cubicBezTo>
                      <a:pt x="811" y="431"/>
                      <a:pt x="789" y="421"/>
                      <a:pt x="774" y="398"/>
                    </a:cubicBezTo>
                    <a:cubicBezTo>
                      <a:pt x="769" y="379"/>
                      <a:pt x="766" y="371"/>
                      <a:pt x="746" y="378"/>
                    </a:cubicBezTo>
                    <a:cubicBezTo>
                      <a:pt x="717" y="368"/>
                      <a:pt x="730" y="368"/>
                      <a:pt x="706" y="374"/>
                    </a:cubicBezTo>
                    <a:cubicBezTo>
                      <a:pt x="688" y="402"/>
                      <a:pt x="699" y="395"/>
                      <a:pt x="678" y="402"/>
                    </a:cubicBezTo>
                    <a:cubicBezTo>
                      <a:pt x="654" y="386"/>
                      <a:pt x="650" y="390"/>
                      <a:pt x="618" y="394"/>
                    </a:cubicBezTo>
                    <a:cubicBezTo>
                      <a:pt x="607" y="411"/>
                      <a:pt x="601" y="426"/>
                      <a:pt x="590" y="442"/>
                    </a:cubicBezTo>
                    <a:cubicBezTo>
                      <a:pt x="600" y="471"/>
                      <a:pt x="593" y="459"/>
                      <a:pt x="606" y="478"/>
                    </a:cubicBezTo>
                    <a:cubicBezTo>
                      <a:pt x="593" y="518"/>
                      <a:pt x="622" y="548"/>
                      <a:pt x="642" y="578"/>
                    </a:cubicBezTo>
                    <a:cubicBezTo>
                      <a:pt x="651" y="591"/>
                      <a:pt x="651" y="601"/>
                      <a:pt x="666" y="606"/>
                    </a:cubicBezTo>
                    <a:cubicBezTo>
                      <a:pt x="680" y="627"/>
                      <a:pt x="691" y="623"/>
                      <a:pt x="710" y="610"/>
                    </a:cubicBezTo>
                    <a:cubicBezTo>
                      <a:pt x="729" y="616"/>
                      <a:pt x="729" y="606"/>
                      <a:pt x="734" y="590"/>
                    </a:cubicBezTo>
                    <a:cubicBezTo>
                      <a:pt x="735" y="577"/>
                      <a:pt x="731" y="562"/>
                      <a:pt x="738" y="550"/>
                    </a:cubicBezTo>
                    <a:cubicBezTo>
                      <a:pt x="742" y="543"/>
                      <a:pt x="762" y="542"/>
                      <a:pt x="762" y="542"/>
                    </a:cubicBezTo>
                    <a:cubicBezTo>
                      <a:pt x="783" y="547"/>
                      <a:pt x="786" y="552"/>
                      <a:pt x="774" y="570"/>
                    </a:cubicBezTo>
                    <a:cubicBezTo>
                      <a:pt x="779" y="590"/>
                      <a:pt x="790" y="605"/>
                      <a:pt x="770" y="618"/>
                    </a:cubicBezTo>
                    <a:cubicBezTo>
                      <a:pt x="769" y="622"/>
                      <a:pt x="764" y="626"/>
                      <a:pt x="766" y="630"/>
                    </a:cubicBezTo>
                    <a:cubicBezTo>
                      <a:pt x="768" y="634"/>
                      <a:pt x="775" y="634"/>
                      <a:pt x="778" y="638"/>
                    </a:cubicBezTo>
                    <a:cubicBezTo>
                      <a:pt x="788" y="651"/>
                      <a:pt x="786" y="660"/>
                      <a:pt x="802" y="670"/>
                    </a:cubicBezTo>
                    <a:cubicBezTo>
                      <a:pt x="810" y="667"/>
                      <a:pt x="818" y="665"/>
                      <a:pt x="826" y="662"/>
                    </a:cubicBezTo>
                    <a:cubicBezTo>
                      <a:pt x="830" y="661"/>
                      <a:pt x="838" y="658"/>
                      <a:pt x="838" y="658"/>
                    </a:cubicBezTo>
                    <a:cubicBezTo>
                      <a:pt x="857" y="664"/>
                      <a:pt x="864" y="680"/>
                      <a:pt x="870" y="698"/>
                    </a:cubicBezTo>
                    <a:cubicBezTo>
                      <a:pt x="859" y="731"/>
                      <a:pt x="887" y="794"/>
                      <a:pt x="922" y="806"/>
                    </a:cubicBezTo>
                    <a:cubicBezTo>
                      <a:pt x="938" y="801"/>
                      <a:pt x="941" y="792"/>
                      <a:pt x="958" y="798"/>
                    </a:cubicBezTo>
                    <a:cubicBezTo>
                      <a:pt x="984" y="837"/>
                      <a:pt x="928" y="784"/>
                      <a:pt x="942" y="826"/>
                    </a:cubicBezTo>
                    <a:cubicBezTo>
                      <a:pt x="936" y="844"/>
                      <a:pt x="930" y="844"/>
                      <a:pt x="914" y="834"/>
                    </a:cubicBezTo>
                    <a:cubicBezTo>
                      <a:pt x="903" y="817"/>
                      <a:pt x="890" y="821"/>
                      <a:pt x="874" y="810"/>
                    </a:cubicBezTo>
                    <a:cubicBezTo>
                      <a:pt x="851" y="776"/>
                      <a:pt x="882" y="816"/>
                      <a:pt x="854" y="794"/>
                    </a:cubicBezTo>
                    <a:cubicBezTo>
                      <a:pt x="843" y="785"/>
                      <a:pt x="840" y="768"/>
                      <a:pt x="830" y="758"/>
                    </a:cubicBezTo>
                    <a:cubicBezTo>
                      <a:pt x="824" y="739"/>
                      <a:pt x="817" y="724"/>
                      <a:pt x="798" y="718"/>
                    </a:cubicBezTo>
                    <a:cubicBezTo>
                      <a:pt x="791" y="696"/>
                      <a:pt x="800" y="712"/>
                      <a:pt x="778" y="710"/>
                    </a:cubicBezTo>
                    <a:cubicBezTo>
                      <a:pt x="767" y="709"/>
                      <a:pt x="746" y="702"/>
                      <a:pt x="746" y="702"/>
                    </a:cubicBezTo>
                    <a:cubicBezTo>
                      <a:pt x="729" y="691"/>
                      <a:pt x="720" y="674"/>
                      <a:pt x="702" y="662"/>
                    </a:cubicBezTo>
                    <a:cubicBezTo>
                      <a:pt x="694" y="665"/>
                      <a:pt x="687" y="673"/>
                      <a:pt x="678" y="674"/>
                    </a:cubicBezTo>
                    <a:cubicBezTo>
                      <a:pt x="657" y="677"/>
                      <a:pt x="630" y="657"/>
                      <a:pt x="614" y="646"/>
                    </a:cubicBezTo>
                    <a:cubicBezTo>
                      <a:pt x="600" y="637"/>
                      <a:pt x="580" y="639"/>
                      <a:pt x="566" y="630"/>
                    </a:cubicBezTo>
                    <a:cubicBezTo>
                      <a:pt x="546" y="617"/>
                      <a:pt x="525" y="607"/>
                      <a:pt x="506" y="594"/>
                    </a:cubicBezTo>
                    <a:cubicBezTo>
                      <a:pt x="513" y="572"/>
                      <a:pt x="509" y="551"/>
                      <a:pt x="490" y="538"/>
                    </a:cubicBezTo>
                    <a:cubicBezTo>
                      <a:pt x="485" y="522"/>
                      <a:pt x="476" y="515"/>
                      <a:pt x="462" y="506"/>
                    </a:cubicBezTo>
                    <a:cubicBezTo>
                      <a:pt x="441" y="474"/>
                      <a:pt x="469" y="513"/>
                      <a:pt x="442" y="486"/>
                    </a:cubicBezTo>
                    <a:cubicBezTo>
                      <a:pt x="436" y="480"/>
                      <a:pt x="436" y="468"/>
                      <a:pt x="430" y="462"/>
                    </a:cubicBezTo>
                    <a:cubicBezTo>
                      <a:pt x="427" y="459"/>
                      <a:pt x="422" y="459"/>
                      <a:pt x="418" y="458"/>
                    </a:cubicBezTo>
                    <a:cubicBezTo>
                      <a:pt x="407" y="447"/>
                      <a:pt x="382" y="430"/>
                      <a:pt x="382" y="430"/>
                    </a:cubicBezTo>
                    <a:cubicBezTo>
                      <a:pt x="371" y="413"/>
                      <a:pt x="358" y="399"/>
                      <a:pt x="346" y="382"/>
                    </a:cubicBezTo>
                    <a:cubicBezTo>
                      <a:pt x="344" y="378"/>
                      <a:pt x="345" y="373"/>
                      <a:pt x="342" y="370"/>
                    </a:cubicBezTo>
                    <a:cubicBezTo>
                      <a:pt x="339" y="367"/>
                      <a:pt x="334" y="367"/>
                      <a:pt x="330" y="366"/>
                    </a:cubicBezTo>
                    <a:cubicBezTo>
                      <a:pt x="322" y="390"/>
                      <a:pt x="342" y="398"/>
                      <a:pt x="354" y="414"/>
                    </a:cubicBezTo>
                    <a:cubicBezTo>
                      <a:pt x="368" y="432"/>
                      <a:pt x="372" y="446"/>
                      <a:pt x="390" y="458"/>
                    </a:cubicBezTo>
                    <a:cubicBezTo>
                      <a:pt x="409" y="487"/>
                      <a:pt x="399" y="475"/>
                      <a:pt x="418" y="494"/>
                    </a:cubicBezTo>
                    <a:cubicBezTo>
                      <a:pt x="423" y="510"/>
                      <a:pt x="428" y="517"/>
                      <a:pt x="442" y="526"/>
                    </a:cubicBezTo>
                    <a:cubicBezTo>
                      <a:pt x="450" y="550"/>
                      <a:pt x="432" y="533"/>
                      <a:pt x="422" y="526"/>
                    </a:cubicBezTo>
                    <a:cubicBezTo>
                      <a:pt x="399" y="492"/>
                      <a:pt x="430" y="532"/>
                      <a:pt x="402" y="510"/>
                    </a:cubicBezTo>
                    <a:cubicBezTo>
                      <a:pt x="398" y="507"/>
                      <a:pt x="397" y="501"/>
                      <a:pt x="394" y="498"/>
                    </a:cubicBezTo>
                    <a:cubicBezTo>
                      <a:pt x="391" y="495"/>
                      <a:pt x="386" y="493"/>
                      <a:pt x="382" y="490"/>
                    </a:cubicBezTo>
                    <a:cubicBezTo>
                      <a:pt x="377" y="474"/>
                      <a:pt x="370" y="471"/>
                      <a:pt x="354" y="466"/>
                    </a:cubicBezTo>
                    <a:cubicBezTo>
                      <a:pt x="344" y="452"/>
                      <a:pt x="340" y="447"/>
                      <a:pt x="346" y="430"/>
                    </a:cubicBezTo>
                    <a:cubicBezTo>
                      <a:pt x="338" y="418"/>
                      <a:pt x="314" y="402"/>
                      <a:pt x="314" y="402"/>
                    </a:cubicBezTo>
                    <a:cubicBezTo>
                      <a:pt x="306" y="390"/>
                      <a:pt x="298" y="378"/>
                      <a:pt x="290" y="366"/>
                    </a:cubicBezTo>
                    <a:cubicBezTo>
                      <a:pt x="284" y="357"/>
                      <a:pt x="273" y="354"/>
                      <a:pt x="266" y="346"/>
                    </a:cubicBezTo>
                    <a:cubicBezTo>
                      <a:pt x="263" y="342"/>
                      <a:pt x="262" y="337"/>
                      <a:pt x="258" y="334"/>
                    </a:cubicBezTo>
                    <a:cubicBezTo>
                      <a:pt x="243" y="324"/>
                      <a:pt x="225" y="324"/>
                      <a:pt x="210" y="314"/>
                    </a:cubicBezTo>
                    <a:cubicBezTo>
                      <a:pt x="201" y="300"/>
                      <a:pt x="194" y="291"/>
                      <a:pt x="178" y="286"/>
                    </a:cubicBezTo>
                    <a:cubicBezTo>
                      <a:pt x="160" y="260"/>
                      <a:pt x="192" y="247"/>
                      <a:pt x="154" y="238"/>
                    </a:cubicBezTo>
                    <a:cubicBezTo>
                      <a:pt x="111" y="209"/>
                      <a:pt x="106" y="149"/>
                      <a:pt x="90" y="102"/>
                    </a:cubicBezTo>
                    <a:cubicBezTo>
                      <a:pt x="86" y="90"/>
                      <a:pt x="76" y="73"/>
                      <a:pt x="66" y="66"/>
                    </a:cubicBezTo>
                    <a:cubicBezTo>
                      <a:pt x="58" y="60"/>
                      <a:pt x="42" y="50"/>
                      <a:pt x="42" y="50"/>
                    </a:cubicBezTo>
                    <a:cubicBezTo>
                      <a:pt x="39" y="46"/>
                      <a:pt x="38" y="41"/>
                      <a:pt x="34" y="38"/>
                    </a:cubicBezTo>
                    <a:cubicBezTo>
                      <a:pt x="27" y="34"/>
                      <a:pt x="10" y="30"/>
                      <a:pt x="10" y="30"/>
                    </a:cubicBezTo>
                    <a:cubicBezTo>
                      <a:pt x="0" y="1"/>
                      <a:pt x="31" y="17"/>
                      <a:pt x="46" y="22"/>
                    </a:cubicBezTo>
                    <a:cubicBezTo>
                      <a:pt x="65" y="51"/>
                      <a:pt x="61" y="41"/>
                      <a:pt x="86" y="58"/>
                    </a:cubicBezTo>
                    <a:cubicBezTo>
                      <a:pt x="94" y="70"/>
                      <a:pt x="94" y="93"/>
                      <a:pt x="102" y="70"/>
                    </a:cubicBezTo>
                    <a:cubicBezTo>
                      <a:pt x="95" y="49"/>
                      <a:pt x="82" y="62"/>
                      <a:pt x="82" y="38"/>
                    </a:cubicBezTo>
                    <a:close/>
                  </a:path>
                </a:pathLst>
              </a:custGeom>
              <a:solidFill>
                <a:schemeClr val="folHlink"/>
              </a:solidFill>
              <a:ln w="9525">
                <a:noFill/>
                <a:round/>
                <a:headEnd/>
                <a:tailEnd/>
              </a:ln>
            </p:spPr>
            <p:txBody>
              <a:bodyPr/>
              <a:lstStyle/>
              <a:p>
                <a:endParaRPr lang="zh-CN" altLang="en-US"/>
              </a:p>
            </p:txBody>
          </p:sp>
          <p:sp>
            <p:nvSpPr>
              <p:cNvPr id="61" name="任意多边形 82976"/>
              <p:cNvSpPr>
                <a:spLocks noChangeArrowheads="1"/>
              </p:cNvSpPr>
              <p:nvPr userDrawn="1"/>
            </p:nvSpPr>
            <p:spPr bwMode="auto">
              <a:xfrm>
                <a:off x="3577" y="490"/>
                <a:ext cx="36" cy="39"/>
              </a:xfrm>
              <a:custGeom>
                <a:avLst/>
                <a:gdLst>
                  <a:gd name="T0" fmla="*/ 6 w 36"/>
                  <a:gd name="T1" fmla="*/ 15 h 48"/>
                  <a:gd name="T2" fmla="*/ 10 w 36"/>
                  <a:gd name="T3" fmla="*/ 26 h 48"/>
                  <a:gd name="T4" fmla="*/ 6 w 36"/>
                  <a:gd name="T5" fmla="*/ 15 h 48"/>
                  <a:gd name="T6" fmla="*/ 0 60000 65536"/>
                  <a:gd name="T7" fmla="*/ 0 60000 65536"/>
                  <a:gd name="T8" fmla="*/ 0 60000 65536"/>
                </a:gdLst>
                <a:ahLst/>
                <a:cxnLst>
                  <a:cxn ang="T6">
                    <a:pos x="T0" y="T1"/>
                  </a:cxn>
                  <a:cxn ang="T7">
                    <a:pos x="T2" y="T3"/>
                  </a:cxn>
                  <a:cxn ang="T8">
                    <a:pos x="T4" y="T5"/>
                  </a:cxn>
                </a:cxnLst>
                <a:rect l="0" t="0" r="r" b="b"/>
                <a:pathLst>
                  <a:path w="36" h="48">
                    <a:moveTo>
                      <a:pt x="6" y="28"/>
                    </a:moveTo>
                    <a:cubicBezTo>
                      <a:pt x="25" y="0"/>
                      <a:pt x="36" y="31"/>
                      <a:pt x="10" y="48"/>
                    </a:cubicBezTo>
                    <a:cubicBezTo>
                      <a:pt x="0" y="34"/>
                      <a:pt x="0" y="40"/>
                      <a:pt x="6" y="28"/>
                    </a:cubicBezTo>
                    <a:close/>
                  </a:path>
                </a:pathLst>
              </a:custGeom>
              <a:solidFill>
                <a:schemeClr val="folHlink"/>
              </a:solidFill>
              <a:ln w="9525">
                <a:noFill/>
                <a:round/>
                <a:headEnd/>
                <a:tailEnd/>
              </a:ln>
            </p:spPr>
            <p:txBody>
              <a:bodyPr/>
              <a:lstStyle/>
              <a:p>
                <a:endParaRPr lang="zh-CN" altLang="en-US"/>
              </a:p>
            </p:txBody>
          </p:sp>
          <p:sp>
            <p:nvSpPr>
              <p:cNvPr id="62" name="任意多边形 82977"/>
              <p:cNvSpPr>
                <a:spLocks noChangeArrowheads="1"/>
              </p:cNvSpPr>
              <p:nvPr userDrawn="1"/>
            </p:nvSpPr>
            <p:spPr bwMode="auto">
              <a:xfrm>
                <a:off x="3549" y="475"/>
                <a:ext cx="38" cy="29"/>
              </a:xfrm>
              <a:custGeom>
                <a:avLst/>
                <a:gdLst>
                  <a:gd name="T0" fmla="*/ 0 w 36"/>
                  <a:gd name="T1" fmla="*/ 2 h 37"/>
                  <a:gd name="T2" fmla="*/ 15 w 36"/>
                  <a:gd name="T3" fmla="*/ 1 h 37"/>
                  <a:gd name="T4" fmla="*/ 42 w 36"/>
                  <a:gd name="T5" fmla="*/ 8 h 37"/>
                  <a:gd name="T6" fmla="*/ 8 w 36"/>
                  <a:gd name="T7" fmla="*/ 8 h 37"/>
                  <a:gd name="T8" fmla="*/ 0 w 36"/>
                  <a:gd name="T9" fmla="*/ 2 h 3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37">
                    <a:moveTo>
                      <a:pt x="0" y="5"/>
                    </a:moveTo>
                    <a:cubicBezTo>
                      <a:pt x="4" y="4"/>
                      <a:pt x="8" y="0"/>
                      <a:pt x="12" y="1"/>
                    </a:cubicBezTo>
                    <a:cubicBezTo>
                      <a:pt x="21" y="4"/>
                      <a:pt x="36" y="17"/>
                      <a:pt x="36" y="17"/>
                    </a:cubicBezTo>
                    <a:cubicBezTo>
                      <a:pt x="29" y="37"/>
                      <a:pt x="22" y="26"/>
                      <a:pt x="8" y="17"/>
                    </a:cubicBezTo>
                    <a:cubicBezTo>
                      <a:pt x="5" y="13"/>
                      <a:pt x="0" y="5"/>
                      <a:pt x="0" y="5"/>
                    </a:cubicBezTo>
                    <a:close/>
                  </a:path>
                </a:pathLst>
              </a:custGeom>
              <a:solidFill>
                <a:schemeClr val="folHlink"/>
              </a:solidFill>
              <a:ln w="9525">
                <a:noFill/>
                <a:round/>
                <a:headEnd/>
                <a:tailEnd/>
              </a:ln>
            </p:spPr>
            <p:txBody>
              <a:bodyPr/>
              <a:lstStyle/>
              <a:p>
                <a:endParaRPr lang="zh-CN" altLang="en-US"/>
              </a:p>
            </p:txBody>
          </p:sp>
          <p:sp>
            <p:nvSpPr>
              <p:cNvPr id="63" name="任意多边形 82978"/>
              <p:cNvSpPr>
                <a:spLocks noChangeArrowheads="1"/>
              </p:cNvSpPr>
              <p:nvPr userDrawn="1"/>
            </p:nvSpPr>
            <p:spPr bwMode="auto">
              <a:xfrm>
                <a:off x="4686" y="394"/>
                <a:ext cx="171" cy="81"/>
              </a:xfrm>
              <a:custGeom>
                <a:avLst/>
                <a:gdLst>
                  <a:gd name="T0" fmla="*/ 0 w 170"/>
                  <a:gd name="T1" fmla="*/ 30 h 96"/>
                  <a:gd name="T2" fmla="*/ 28 w 170"/>
                  <a:gd name="T3" fmla="*/ 15 h 96"/>
                  <a:gd name="T4" fmla="*/ 56 w 170"/>
                  <a:gd name="T5" fmla="*/ 13 h 96"/>
                  <a:gd name="T6" fmla="*/ 80 w 170"/>
                  <a:gd name="T7" fmla="*/ 6 h 96"/>
                  <a:gd name="T8" fmla="*/ 64 w 170"/>
                  <a:gd name="T9" fmla="*/ 15 h 96"/>
                  <a:gd name="T10" fmla="*/ 127 w 170"/>
                  <a:gd name="T11" fmla="*/ 30 h 96"/>
                  <a:gd name="T12" fmla="*/ 163 w 170"/>
                  <a:gd name="T13" fmla="*/ 39 h 96"/>
                  <a:gd name="T14" fmla="*/ 119 w 170"/>
                  <a:gd name="T15" fmla="*/ 46 h 96"/>
                  <a:gd name="T16" fmla="*/ 91 w 170"/>
                  <a:gd name="T17" fmla="*/ 35 h 96"/>
                  <a:gd name="T18" fmla="*/ 76 w 170"/>
                  <a:gd name="T19" fmla="*/ 32 h 96"/>
                  <a:gd name="T20" fmla="*/ 24 w 170"/>
                  <a:gd name="T21" fmla="*/ 25 h 96"/>
                  <a:gd name="T22" fmla="*/ 0 w 170"/>
                  <a:gd name="T23" fmla="*/ 30 h 9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70" h="96">
                    <a:moveTo>
                      <a:pt x="0" y="49"/>
                    </a:moveTo>
                    <a:cubicBezTo>
                      <a:pt x="5" y="33"/>
                      <a:pt x="12" y="30"/>
                      <a:pt x="28" y="25"/>
                    </a:cubicBezTo>
                    <a:cubicBezTo>
                      <a:pt x="20" y="0"/>
                      <a:pt x="42" y="16"/>
                      <a:pt x="56" y="21"/>
                    </a:cubicBezTo>
                    <a:cubicBezTo>
                      <a:pt x="56" y="21"/>
                      <a:pt x="77" y="6"/>
                      <a:pt x="80" y="9"/>
                    </a:cubicBezTo>
                    <a:cubicBezTo>
                      <a:pt x="85" y="14"/>
                      <a:pt x="71" y="23"/>
                      <a:pt x="64" y="25"/>
                    </a:cubicBezTo>
                    <a:cubicBezTo>
                      <a:pt x="82" y="37"/>
                      <a:pt x="103" y="42"/>
                      <a:pt x="124" y="49"/>
                    </a:cubicBezTo>
                    <a:cubicBezTo>
                      <a:pt x="136" y="53"/>
                      <a:pt x="160" y="65"/>
                      <a:pt x="160" y="65"/>
                    </a:cubicBezTo>
                    <a:cubicBezTo>
                      <a:pt x="170" y="96"/>
                      <a:pt x="134" y="83"/>
                      <a:pt x="116" y="77"/>
                    </a:cubicBezTo>
                    <a:cubicBezTo>
                      <a:pt x="109" y="57"/>
                      <a:pt x="116" y="66"/>
                      <a:pt x="88" y="57"/>
                    </a:cubicBezTo>
                    <a:cubicBezTo>
                      <a:pt x="84" y="56"/>
                      <a:pt x="76" y="53"/>
                      <a:pt x="76" y="53"/>
                    </a:cubicBezTo>
                    <a:cubicBezTo>
                      <a:pt x="57" y="34"/>
                      <a:pt x="53" y="37"/>
                      <a:pt x="24" y="41"/>
                    </a:cubicBezTo>
                    <a:cubicBezTo>
                      <a:pt x="9" y="51"/>
                      <a:pt x="17" y="49"/>
                      <a:pt x="0" y="49"/>
                    </a:cubicBezTo>
                    <a:close/>
                  </a:path>
                </a:pathLst>
              </a:custGeom>
              <a:solidFill>
                <a:schemeClr val="folHlink"/>
              </a:solidFill>
              <a:ln w="9525">
                <a:noFill/>
                <a:round/>
                <a:headEnd/>
                <a:tailEnd/>
              </a:ln>
            </p:spPr>
            <p:txBody>
              <a:bodyPr/>
              <a:lstStyle/>
              <a:p>
                <a:endParaRPr lang="zh-CN" altLang="en-US"/>
              </a:p>
            </p:txBody>
          </p:sp>
          <p:sp>
            <p:nvSpPr>
              <p:cNvPr id="64" name="任意多边形 82979"/>
              <p:cNvSpPr>
                <a:spLocks noChangeArrowheads="1"/>
              </p:cNvSpPr>
              <p:nvPr userDrawn="1"/>
            </p:nvSpPr>
            <p:spPr bwMode="auto">
              <a:xfrm>
                <a:off x="4867" y="460"/>
                <a:ext cx="138" cy="37"/>
              </a:xfrm>
              <a:custGeom>
                <a:avLst/>
                <a:gdLst>
                  <a:gd name="T0" fmla="*/ 0 w 138"/>
                  <a:gd name="T1" fmla="*/ 0 h 44"/>
                  <a:gd name="T2" fmla="*/ 52 w 138"/>
                  <a:gd name="T3" fmla="*/ 3 h 44"/>
                  <a:gd name="T4" fmla="*/ 88 w 138"/>
                  <a:gd name="T5" fmla="*/ 14 h 44"/>
                  <a:gd name="T6" fmla="*/ 112 w 138"/>
                  <a:gd name="T7" fmla="*/ 12 h 44"/>
                  <a:gd name="T8" fmla="*/ 108 w 138"/>
                  <a:gd name="T9" fmla="*/ 26 h 44"/>
                  <a:gd name="T10" fmla="*/ 64 w 138"/>
                  <a:gd name="T11" fmla="*/ 24 h 44"/>
                  <a:gd name="T12" fmla="*/ 0 w 138"/>
                  <a:gd name="T13" fmla="*/ 21 h 44"/>
                  <a:gd name="T14" fmla="*/ 28 w 138"/>
                  <a:gd name="T15" fmla="*/ 12 h 44"/>
                  <a:gd name="T16" fmla="*/ 0 w 138"/>
                  <a:gd name="T17" fmla="*/ 0 h 4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38" h="44">
                    <a:moveTo>
                      <a:pt x="0" y="0"/>
                    </a:moveTo>
                    <a:cubicBezTo>
                      <a:pt x="19" y="3"/>
                      <a:pt x="35" y="10"/>
                      <a:pt x="52" y="4"/>
                    </a:cubicBezTo>
                    <a:cubicBezTo>
                      <a:pt x="87" y="11"/>
                      <a:pt x="61" y="15"/>
                      <a:pt x="88" y="24"/>
                    </a:cubicBezTo>
                    <a:cubicBezTo>
                      <a:pt x="96" y="23"/>
                      <a:pt x="104" y="19"/>
                      <a:pt x="112" y="20"/>
                    </a:cubicBezTo>
                    <a:cubicBezTo>
                      <a:pt x="138" y="23"/>
                      <a:pt x="118" y="41"/>
                      <a:pt x="108" y="44"/>
                    </a:cubicBezTo>
                    <a:cubicBezTo>
                      <a:pt x="78" y="34"/>
                      <a:pt x="92" y="34"/>
                      <a:pt x="64" y="40"/>
                    </a:cubicBezTo>
                    <a:cubicBezTo>
                      <a:pt x="41" y="37"/>
                      <a:pt x="22" y="41"/>
                      <a:pt x="0" y="36"/>
                    </a:cubicBezTo>
                    <a:cubicBezTo>
                      <a:pt x="6" y="11"/>
                      <a:pt x="7" y="27"/>
                      <a:pt x="28" y="20"/>
                    </a:cubicBezTo>
                    <a:cubicBezTo>
                      <a:pt x="17" y="13"/>
                      <a:pt x="0" y="13"/>
                      <a:pt x="0" y="0"/>
                    </a:cubicBezTo>
                    <a:close/>
                  </a:path>
                </a:pathLst>
              </a:custGeom>
              <a:solidFill>
                <a:schemeClr val="folHlink"/>
              </a:solidFill>
              <a:ln w="9525">
                <a:noFill/>
                <a:round/>
                <a:headEnd/>
                <a:tailEnd/>
              </a:ln>
            </p:spPr>
            <p:txBody>
              <a:bodyPr/>
              <a:lstStyle/>
              <a:p>
                <a:endParaRPr lang="zh-CN" altLang="en-US"/>
              </a:p>
            </p:txBody>
          </p:sp>
          <p:sp>
            <p:nvSpPr>
              <p:cNvPr id="65" name="任意多边形 82980"/>
              <p:cNvSpPr>
                <a:spLocks noChangeArrowheads="1"/>
              </p:cNvSpPr>
              <p:nvPr userDrawn="1"/>
            </p:nvSpPr>
            <p:spPr bwMode="auto">
              <a:xfrm>
                <a:off x="4794" y="480"/>
                <a:ext cx="56" cy="34"/>
              </a:xfrm>
              <a:custGeom>
                <a:avLst/>
                <a:gdLst>
                  <a:gd name="T0" fmla="*/ 17 w 57"/>
                  <a:gd name="T1" fmla="*/ 13 h 42"/>
                  <a:gd name="T2" fmla="*/ 34 w 57"/>
                  <a:gd name="T3" fmla="*/ 7 h 42"/>
                  <a:gd name="T4" fmla="*/ 17 w 57"/>
                  <a:gd name="T5" fmla="*/ 13 h 42"/>
                  <a:gd name="T6" fmla="*/ 0 60000 65536"/>
                  <a:gd name="T7" fmla="*/ 0 60000 65536"/>
                  <a:gd name="T8" fmla="*/ 0 60000 65536"/>
                </a:gdLst>
                <a:ahLst/>
                <a:cxnLst>
                  <a:cxn ang="T6">
                    <a:pos x="T0" y="T1"/>
                  </a:cxn>
                  <a:cxn ang="T7">
                    <a:pos x="T2" y="T3"/>
                  </a:cxn>
                  <a:cxn ang="T8">
                    <a:pos x="T4" y="T5"/>
                  </a:cxn>
                </a:cxnLst>
                <a:rect l="0" t="0" r="r" b="b"/>
                <a:pathLst>
                  <a:path w="57" h="42">
                    <a:moveTo>
                      <a:pt x="17" y="25"/>
                    </a:moveTo>
                    <a:cubicBezTo>
                      <a:pt x="0" y="0"/>
                      <a:pt x="21" y="9"/>
                      <a:pt x="37" y="13"/>
                    </a:cubicBezTo>
                    <a:cubicBezTo>
                      <a:pt x="57" y="42"/>
                      <a:pt x="30" y="25"/>
                      <a:pt x="17" y="25"/>
                    </a:cubicBezTo>
                    <a:close/>
                  </a:path>
                </a:pathLst>
              </a:custGeom>
              <a:solidFill>
                <a:schemeClr val="folHlink"/>
              </a:solidFill>
              <a:ln w="9525">
                <a:noFill/>
                <a:round/>
                <a:headEnd/>
                <a:tailEnd/>
              </a:ln>
            </p:spPr>
            <p:txBody>
              <a:bodyPr/>
              <a:lstStyle/>
              <a:p>
                <a:endParaRPr lang="zh-CN" altLang="en-US"/>
              </a:p>
            </p:txBody>
          </p:sp>
          <p:sp>
            <p:nvSpPr>
              <p:cNvPr id="66" name="任意多边形 82981"/>
              <p:cNvSpPr>
                <a:spLocks noChangeArrowheads="1"/>
              </p:cNvSpPr>
              <p:nvPr userDrawn="1"/>
            </p:nvSpPr>
            <p:spPr bwMode="auto">
              <a:xfrm>
                <a:off x="4757" y="375"/>
                <a:ext cx="37" cy="44"/>
              </a:xfrm>
              <a:custGeom>
                <a:avLst/>
                <a:gdLst>
                  <a:gd name="T0" fmla="*/ 16 w 39"/>
                  <a:gd name="T1" fmla="*/ 19 h 52"/>
                  <a:gd name="T2" fmla="*/ 16 w 39"/>
                  <a:gd name="T3" fmla="*/ 0 h 52"/>
                  <a:gd name="T4" fmla="*/ 16 w 39"/>
                  <a:gd name="T5" fmla="*/ 19 h 52"/>
                  <a:gd name="T6" fmla="*/ 0 60000 65536"/>
                  <a:gd name="T7" fmla="*/ 0 60000 65536"/>
                  <a:gd name="T8" fmla="*/ 0 60000 65536"/>
                </a:gdLst>
                <a:ahLst/>
                <a:cxnLst>
                  <a:cxn ang="T6">
                    <a:pos x="T0" y="T1"/>
                  </a:cxn>
                  <a:cxn ang="T7">
                    <a:pos x="T2" y="T3"/>
                  </a:cxn>
                  <a:cxn ang="T8">
                    <a:pos x="T4" y="T5"/>
                  </a:cxn>
                </a:cxnLst>
                <a:rect l="0" t="0" r="r" b="b"/>
                <a:pathLst>
                  <a:path w="39" h="52">
                    <a:moveTo>
                      <a:pt x="19" y="32"/>
                    </a:moveTo>
                    <a:cubicBezTo>
                      <a:pt x="13" y="14"/>
                      <a:pt x="0" y="13"/>
                      <a:pt x="19" y="0"/>
                    </a:cubicBezTo>
                    <a:cubicBezTo>
                      <a:pt x="23" y="5"/>
                      <a:pt x="39" y="52"/>
                      <a:pt x="19" y="32"/>
                    </a:cubicBezTo>
                    <a:close/>
                  </a:path>
                </a:pathLst>
              </a:custGeom>
              <a:solidFill>
                <a:schemeClr val="folHlink"/>
              </a:solidFill>
              <a:ln w="9525">
                <a:noFill/>
                <a:round/>
                <a:headEnd/>
                <a:tailEnd/>
              </a:ln>
            </p:spPr>
            <p:txBody>
              <a:bodyPr/>
              <a:lstStyle/>
              <a:p>
                <a:endParaRPr lang="zh-CN" altLang="en-US"/>
              </a:p>
            </p:txBody>
          </p:sp>
          <p:sp>
            <p:nvSpPr>
              <p:cNvPr id="67" name="任意多边形 82982"/>
              <p:cNvSpPr>
                <a:spLocks noChangeArrowheads="1"/>
              </p:cNvSpPr>
              <p:nvPr userDrawn="1"/>
            </p:nvSpPr>
            <p:spPr bwMode="auto">
              <a:xfrm>
                <a:off x="5054" y="507"/>
                <a:ext cx="45" cy="66"/>
              </a:xfrm>
              <a:custGeom>
                <a:avLst/>
                <a:gdLst>
                  <a:gd name="T0" fmla="*/ 4 w 44"/>
                  <a:gd name="T1" fmla="*/ 5 h 80"/>
                  <a:gd name="T2" fmla="*/ 20 w 44"/>
                  <a:gd name="T3" fmla="*/ 18 h 80"/>
                  <a:gd name="T4" fmla="*/ 27 w 44"/>
                  <a:gd name="T5" fmla="*/ 27 h 80"/>
                  <a:gd name="T6" fmla="*/ 39 w 44"/>
                  <a:gd name="T7" fmla="*/ 30 h 80"/>
                  <a:gd name="T8" fmla="*/ 27 w 44"/>
                  <a:gd name="T9" fmla="*/ 41 h 80"/>
                  <a:gd name="T10" fmla="*/ 0 w 44"/>
                  <a:gd name="T11" fmla="*/ 12 h 80"/>
                  <a:gd name="T12" fmla="*/ 4 w 44"/>
                  <a:gd name="T13" fmla="*/ 5 h 8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4" h="80">
                    <a:moveTo>
                      <a:pt x="4" y="9"/>
                    </a:moveTo>
                    <a:cubicBezTo>
                      <a:pt x="9" y="17"/>
                      <a:pt x="18" y="24"/>
                      <a:pt x="20" y="33"/>
                    </a:cubicBezTo>
                    <a:cubicBezTo>
                      <a:pt x="21" y="38"/>
                      <a:pt x="21" y="45"/>
                      <a:pt x="24" y="49"/>
                    </a:cubicBezTo>
                    <a:cubicBezTo>
                      <a:pt x="27" y="52"/>
                      <a:pt x="32" y="52"/>
                      <a:pt x="36" y="53"/>
                    </a:cubicBezTo>
                    <a:cubicBezTo>
                      <a:pt x="41" y="68"/>
                      <a:pt x="44" y="80"/>
                      <a:pt x="24" y="73"/>
                    </a:cubicBezTo>
                    <a:cubicBezTo>
                      <a:pt x="19" y="55"/>
                      <a:pt x="11" y="37"/>
                      <a:pt x="0" y="21"/>
                    </a:cubicBezTo>
                    <a:cubicBezTo>
                      <a:pt x="4" y="4"/>
                      <a:pt x="4" y="0"/>
                      <a:pt x="4" y="9"/>
                    </a:cubicBezTo>
                    <a:close/>
                  </a:path>
                </a:pathLst>
              </a:custGeom>
              <a:solidFill>
                <a:schemeClr val="folHlink"/>
              </a:solidFill>
              <a:ln w="9525">
                <a:noFill/>
                <a:round/>
                <a:headEnd/>
                <a:tailEnd/>
              </a:ln>
            </p:spPr>
            <p:txBody>
              <a:bodyPr/>
              <a:lstStyle/>
              <a:p>
                <a:endParaRPr lang="zh-CN" altLang="en-US"/>
              </a:p>
            </p:txBody>
          </p:sp>
          <p:sp>
            <p:nvSpPr>
              <p:cNvPr id="68" name="任意多边形 82983"/>
              <p:cNvSpPr>
                <a:spLocks noChangeArrowheads="1"/>
              </p:cNvSpPr>
              <p:nvPr userDrawn="1"/>
            </p:nvSpPr>
            <p:spPr bwMode="auto">
              <a:xfrm>
                <a:off x="4260" y="6"/>
                <a:ext cx="480" cy="100"/>
              </a:xfrm>
              <a:custGeom>
                <a:avLst/>
                <a:gdLst>
                  <a:gd name="T0" fmla="*/ 722 w 323"/>
                  <a:gd name="T1" fmla="*/ 5 h 64"/>
                  <a:gd name="T2" fmla="*/ 758 w 323"/>
                  <a:gd name="T3" fmla="*/ 31 h 64"/>
                  <a:gd name="T4" fmla="*/ 771 w 323"/>
                  <a:gd name="T5" fmla="*/ 0 h 64"/>
                  <a:gd name="T6" fmla="*/ 871 w 323"/>
                  <a:gd name="T7" fmla="*/ 0 h 64"/>
                  <a:gd name="T8" fmla="*/ 944 w 323"/>
                  <a:gd name="T9" fmla="*/ 66 h 64"/>
                  <a:gd name="T10" fmla="*/ 1046 w 323"/>
                  <a:gd name="T11" fmla="*/ 39 h 64"/>
                  <a:gd name="T12" fmla="*/ 1031 w 323"/>
                  <a:gd name="T13" fmla="*/ 109 h 64"/>
                  <a:gd name="T14" fmla="*/ 978 w 323"/>
                  <a:gd name="T15" fmla="*/ 177 h 64"/>
                  <a:gd name="T16" fmla="*/ 967 w 323"/>
                  <a:gd name="T17" fmla="*/ 109 h 64"/>
                  <a:gd name="T18" fmla="*/ 944 w 323"/>
                  <a:gd name="T19" fmla="*/ 117 h 64"/>
                  <a:gd name="T20" fmla="*/ 917 w 323"/>
                  <a:gd name="T21" fmla="*/ 109 h 64"/>
                  <a:gd name="T22" fmla="*/ 863 w 323"/>
                  <a:gd name="T23" fmla="*/ 81 h 64"/>
                  <a:gd name="T24" fmla="*/ 749 w 323"/>
                  <a:gd name="T25" fmla="*/ 144 h 64"/>
                  <a:gd name="T26" fmla="*/ 660 w 323"/>
                  <a:gd name="T27" fmla="*/ 169 h 64"/>
                  <a:gd name="T28" fmla="*/ 695 w 323"/>
                  <a:gd name="T29" fmla="*/ 217 h 64"/>
                  <a:gd name="T30" fmla="*/ 617 w 323"/>
                  <a:gd name="T31" fmla="*/ 239 h 64"/>
                  <a:gd name="T32" fmla="*/ 554 w 323"/>
                  <a:gd name="T33" fmla="*/ 231 h 64"/>
                  <a:gd name="T34" fmla="*/ 581 w 323"/>
                  <a:gd name="T35" fmla="*/ 217 h 64"/>
                  <a:gd name="T36" fmla="*/ 560 w 323"/>
                  <a:gd name="T37" fmla="*/ 153 h 64"/>
                  <a:gd name="T38" fmla="*/ 554 w 323"/>
                  <a:gd name="T39" fmla="*/ 117 h 64"/>
                  <a:gd name="T40" fmla="*/ 519 w 323"/>
                  <a:gd name="T41" fmla="*/ 88 h 64"/>
                  <a:gd name="T42" fmla="*/ 467 w 323"/>
                  <a:gd name="T43" fmla="*/ 103 h 64"/>
                  <a:gd name="T44" fmla="*/ 440 w 323"/>
                  <a:gd name="T45" fmla="*/ 103 h 64"/>
                  <a:gd name="T46" fmla="*/ 404 w 323"/>
                  <a:gd name="T47" fmla="*/ 95 h 64"/>
                  <a:gd name="T48" fmla="*/ 272 w 323"/>
                  <a:gd name="T49" fmla="*/ 8 h 64"/>
                  <a:gd name="T50" fmla="*/ 195 w 323"/>
                  <a:gd name="T51" fmla="*/ 53 h 64"/>
                  <a:gd name="T52" fmla="*/ 1 w 323"/>
                  <a:gd name="T53" fmla="*/ 0 h 64"/>
                  <a:gd name="T54" fmla="*/ 722 w 323"/>
                  <a:gd name="T55" fmla="*/ 5 h 6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323" h="64">
                    <a:moveTo>
                      <a:pt x="220" y="1"/>
                    </a:moveTo>
                    <a:cubicBezTo>
                      <a:pt x="215" y="12"/>
                      <a:pt x="225" y="17"/>
                      <a:pt x="231" y="8"/>
                    </a:cubicBezTo>
                    <a:cubicBezTo>
                      <a:pt x="235" y="0"/>
                      <a:pt x="229" y="7"/>
                      <a:pt x="235" y="0"/>
                    </a:cubicBezTo>
                    <a:lnTo>
                      <a:pt x="265" y="0"/>
                    </a:lnTo>
                    <a:cubicBezTo>
                      <a:pt x="277" y="6"/>
                      <a:pt x="276" y="11"/>
                      <a:pt x="287" y="17"/>
                    </a:cubicBezTo>
                    <a:cubicBezTo>
                      <a:pt x="308" y="11"/>
                      <a:pt x="293" y="7"/>
                      <a:pt x="319" y="10"/>
                    </a:cubicBezTo>
                    <a:cubicBezTo>
                      <a:pt x="323" y="19"/>
                      <a:pt x="321" y="22"/>
                      <a:pt x="314" y="29"/>
                    </a:cubicBezTo>
                    <a:cubicBezTo>
                      <a:pt x="312" y="39"/>
                      <a:pt x="313" y="50"/>
                      <a:pt x="298" y="46"/>
                    </a:cubicBezTo>
                    <a:cubicBezTo>
                      <a:pt x="297" y="40"/>
                      <a:pt x="298" y="34"/>
                      <a:pt x="295" y="29"/>
                    </a:cubicBezTo>
                    <a:cubicBezTo>
                      <a:pt x="294" y="27"/>
                      <a:pt x="290" y="31"/>
                      <a:pt x="287" y="31"/>
                    </a:cubicBezTo>
                    <a:cubicBezTo>
                      <a:pt x="284" y="31"/>
                      <a:pt x="282" y="30"/>
                      <a:pt x="279" y="29"/>
                    </a:cubicBezTo>
                    <a:cubicBezTo>
                      <a:pt x="274" y="27"/>
                      <a:pt x="263" y="21"/>
                      <a:pt x="263" y="21"/>
                    </a:cubicBezTo>
                    <a:cubicBezTo>
                      <a:pt x="249" y="23"/>
                      <a:pt x="241" y="31"/>
                      <a:pt x="228" y="38"/>
                    </a:cubicBezTo>
                    <a:cubicBezTo>
                      <a:pt x="220" y="41"/>
                      <a:pt x="209" y="42"/>
                      <a:pt x="201" y="44"/>
                    </a:cubicBezTo>
                    <a:cubicBezTo>
                      <a:pt x="193" y="54"/>
                      <a:pt x="200" y="53"/>
                      <a:pt x="212" y="57"/>
                    </a:cubicBezTo>
                    <a:cubicBezTo>
                      <a:pt x="200" y="62"/>
                      <a:pt x="199" y="57"/>
                      <a:pt x="188" y="63"/>
                    </a:cubicBezTo>
                    <a:cubicBezTo>
                      <a:pt x="181" y="62"/>
                      <a:pt x="174" y="64"/>
                      <a:pt x="169" y="61"/>
                    </a:cubicBezTo>
                    <a:cubicBezTo>
                      <a:pt x="166" y="59"/>
                      <a:pt x="175" y="59"/>
                      <a:pt x="177" y="57"/>
                    </a:cubicBezTo>
                    <a:cubicBezTo>
                      <a:pt x="181" y="48"/>
                      <a:pt x="149" y="28"/>
                      <a:pt x="171" y="40"/>
                    </a:cubicBezTo>
                    <a:cubicBezTo>
                      <a:pt x="184" y="55"/>
                      <a:pt x="184" y="36"/>
                      <a:pt x="169" y="31"/>
                    </a:cubicBezTo>
                    <a:cubicBezTo>
                      <a:pt x="167" y="27"/>
                      <a:pt x="167" y="22"/>
                      <a:pt x="158" y="23"/>
                    </a:cubicBezTo>
                    <a:cubicBezTo>
                      <a:pt x="153" y="23"/>
                      <a:pt x="142" y="27"/>
                      <a:pt x="142" y="27"/>
                    </a:cubicBezTo>
                    <a:cubicBezTo>
                      <a:pt x="136" y="39"/>
                      <a:pt x="143" y="31"/>
                      <a:pt x="134" y="27"/>
                    </a:cubicBezTo>
                    <a:cubicBezTo>
                      <a:pt x="130" y="25"/>
                      <a:pt x="126" y="25"/>
                      <a:pt x="123" y="25"/>
                    </a:cubicBezTo>
                    <a:cubicBezTo>
                      <a:pt x="117" y="11"/>
                      <a:pt x="100" y="6"/>
                      <a:pt x="83" y="2"/>
                    </a:cubicBezTo>
                    <a:cubicBezTo>
                      <a:pt x="70" y="4"/>
                      <a:pt x="69" y="9"/>
                      <a:pt x="59" y="14"/>
                    </a:cubicBezTo>
                    <a:cubicBezTo>
                      <a:pt x="45" y="14"/>
                      <a:pt x="0" y="12"/>
                      <a:pt x="1" y="0"/>
                    </a:cubicBezTo>
                    <a:lnTo>
                      <a:pt x="220" y="1"/>
                    </a:lnTo>
                    <a:close/>
                  </a:path>
                </a:pathLst>
              </a:custGeom>
              <a:solidFill>
                <a:schemeClr val="folHlink"/>
              </a:solidFill>
              <a:ln w="9525">
                <a:noFill/>
                <a:round/>
                <a:headEnd/>
                <a:tailEnd/>
              </a:ln>
            </p:spPr>
            <p:txBody>
              <a:bodyPr/>
              <a:lstStyle/>
              <a:p>
                <a:endParaRPr lang="zh-CN" altLang="en-US"/>
              </a:p>
            </p:txBody>
          </p:sp>
          <p:sp>
            <p:nvSpPr>
              <p:cNvPr id="69" name="任意多边形 82984"/>
              <p:cNvSpPr>
                <a:spLocks noChangeArrowheads="1"/>
              </p:cNvSpPr>
              <p:nvPr userDrawn="1"/>
            </p:nvSpPr>
            <p:spPr bwMode="auto">
              <a:xfrm>
                <a:off x="3835" y="3"/>
                <a:ext cx="446" cy="49"/>
              </a:xfrm>
              <a:custGeom>
                <a:avLst/>
                <a:gdLst>
                  <a:gd name="T0" fmla="*/ 345 w 300"/>
                  <a:gd name="T1" fmla="*/ 122 h 31"/>
                  <a:gd name="T2" fmla="*/ 100 w 300"/>
                  <a:gd name="T3" fmla="*/ 5 h 31"/>
                  <a:gd name="T4" fmla="*/ 937 w 300"/>
                  <a:gd name="T5" fmla="*/ 0 h 31"/>
                  <a:gd name="T6" fmla="*/ 972 w 300"/>
                  <a:gd name="T7" fmla="*/ 55 h 31"/>
                  <a:gd name="T8" fmla="*/ 867 w 300"/>
                  <a:gd name="T9" fmla="*/ 63 h 31"/>
                  <a:gd name="T10" fmla="*/ 345 w 300"/>
                  <a:gd name="T11" fmla="*/ 122 h 3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00" h="31">
                    <a:moveTo>
                      <a:pt x="105" y="31"/>
                    </a:moveTo>
                    <a:cubicBezTo>
                      <a:pt x="83" y="19"/>
                      <a:pt x="0" y="6"/>
                      <a:pt x="30" y="1"/>
                    </a:cubicBezTo>
                    <a:lnTo>
                      <a:pt x="285" y="0"/>
                    </a:lnTo>
                    <a:cubicBezTo>
                      <a:pt x="296" y="4"/>
                      <a:pt x="300" y="5"/>
                      <a:pt x="296" y="14"/>
                    </a:cubicBezTo>
                    <a:cubicBezTo>
                      <a:pt x="285" y="11"/>
                      <a:pt x="276" y="16"/>
                      <a:pt x="264" y="16"/>
                    </a:cubicBezTo>
                    <a:lnTo>
                      <a:pt x="105" y="31"/>
                    </a:lnTo>
                    <a:close/>
                  </a:path>
                </a:pathLst>
              </a:custGeom>
              <a:solidFill>
                <a:schemeClr val="folHlink"/>
              </a:solidFill>
              <a:ln w="9525">
                <a:noFill/>
                <a:round/>
                <a:headEnd/>
                <a:tailEnd/>
              </a:ln>
            </p:spPr>
            <p:txBody>
              <a:bodyPr/>
              <a:lstStyle/>
              <a:p>
                <a:endParaRPr lang="zh-CN" altLang="en-US"/>
              </a:p>
            </p:txBody>
          </p:sp>
          <p:sp>
            <p:nvSpPr>
              <p:cNvPr id="70" name="任意多边形 82985"/>
              <p:cNvSpPr>
                <a:spLocks noChangeArrowheads="1"/>
              </p:cNvSpPr>
              <p:nvPr userDrawn="1"/>
            </p:nvSpPr>
            <p:spPr bwMode="auto">
              <a:xfrm>
                <a:off x="2853" y="74"/>
                <a:ext cx="42" cy="25"/>
              </a:xfrm>
              <a:custGeom>
                <a:avLst/>
                <a:gdLst>
                  <a:gd name="T0" fmla="*/ 0 w 41"/>
                  <a:gd name="T1" fmla="*/ 16 h 29"/>
                  <a:gd name="T2" fmla="*/ 12 w 41"/>
                  <a:gd name="T3" fmla="*/ 19 h 29"/>
                  <a:gd name="T4" fmla="*/ 0 w 41"/>
                  <a:gd name="T5" fmla="*/ 16 h 29"/>
                  <a:gd name="T6" fmla="*/ 0 60000 65536"/>
                  <a:gd name="T7" fmla="*/ 0 60000 65536"/>
                  <a:gd name="T8" fmla="*/ 0 60000 65536"/>
                </a:gdLst>
                <a:ahLst/>
                <a:cxnLst>
                  <a:cxn ang="T6">
                    <a:pos x="T0" y="T1"/>
                  </a:cxn>
                  <a:cxn ang="T7">
                    <a:pos x="T2" y="T3"/>
                  </a:cxn>
                  <a:cxn ang="T8">
                    <a:pos x="T4" y="T5"/>
                  </a:cxn>
                </a:cxnLst>
                <a:rect l="0" t="0" r="r" b="b"/>
                <a:pathLst>
                  <a:path w="41" h="29">
                    <a:moveTo>
                      <a:pt x="0" y="25"/>
                    </a:moveTo>
                    <a:cubicBezTo>
                      <a:pt x="10" y="11"/>
                      <a:pt x="41" y="0"/>
                      <a:pt x="12" y="29"/>
                    </a:cubicBezTo>
                    <a:cubicBezTo>
                      <a:pt x="8" y="28"/>
                      <a:pt x="0" y="25"/>
                      <a:pt x="0" y="25"/>
                    </a:cubicBezTo>
                    <a:close/>
                  </a:path>
                </a:pathLst>
              </a:custGeom>
              <a:solidFill>
                <a:schemeClr val="folHlink"/>
              </a:solidFill>
              <a:ln w="9525">
                <a:noFill/>
                <a:round/>
                <a:headEnd/>
                <a:tailEnd/>
              </a:ln>
            </p:spPr>
            <p:txBody>
              <a:bodyPr/>
              <a:lstStyle/>
              <a:p>
                <a:endParaRPr lang="zh-CN" altLang="en-US"/>
              </a:p>
            </p:txBody>
          </p:sp>
          <p:sp>
            <p:nvSpPr>
              <p:cNvPr id="71" name="任意多边形 82986"/>
              <p:cNvSpPr>
                <a:spLocks noChangeArrowheads="1"/>
              </p:cNvSpPr>
              <p:nvPr userDrawn="1"/>
            </p:nvSpPr>
            <p:spPr bwMode="auto">
              <a:xfrm>
                <a:off x="1704" y="3"/>
                <a:ext cx="1022" cy="372"/>
              </a:xfrm>
              <a:custGeom>
                <a:avLst/>
                <a:gdLst>
                  <a:gd name="T0" fmla="*/ 940 w 436"/>
                  <a:gd name="T1" fmla="*/ 12 h 152"/>
                  <a:gd name="T2" fmla="*/ 5616 w 436"/>
                  <a:gd name="T3" fmla="*/ 0 h 152"/>
                  <a:gd name="T4" fmla="*/ 5356 w 436"/>
                  <a:gd name="T5" fmla="*/ 791 h 152"/>
                  <a:gd name="T6" fmla="*/ 5115 w 436"/>
                  <a:gd name="T7" fmla="*/ 994 h 152"/>
                  <a:gd name="T8" fmla="*/ 5049 w 436"/>
                  <a:gd name="T9" fmla="*/ 1025 h 152"/>
                  <a:gd name="T10" fmla="*/ 4829 w 436"/>
                  <a:gd name="T11" fmla="*/ 1072 h 152"/>
                  <a:gd name="T12" fmla="*/ 4648 w 436"/>
                  <a:gd name="T13" fmla="*/ 1287 h 152"/>
                  <a:gd name="T14" fmla="*/ 4665 w 436"/>
                  <a:gd name="T15" fmla="*/ 1449 h 152"/>
                  <a:gd name="T16" fmla="*/ 4686 w 436"/>
                  <a:gd name="T17" fmla="*/ 1569 h 152"/>
                  <a:gd name="T18" fmla="*/ 4714 w 436"/>
                  <a:gd name="T19" fmla="*/ 1659 h 152"/>
                  <a:gd name="T20" fmla="*/ 4665 w 436"/>
                  <a:gd name="T21" fmla="*/ 1791 h 152"/>
                  <a:gd name="T22" fmla="*/ 4522 w 436"/>
                  <a:gd name="T23" fmla="*/ 1762 h 152"/>
                  <a:gd name="T24" fmla="*/ 4407 w 436"/>
                  <a:gd name="T25" fmla="*/ 1892 h 152"/>
                  <a:gd name="T26" fmla="*/ 4468 w 436"/>
                  <a:gd name="T27" fmla="*/ 1539 h 152"/>
                  <a:gd name="T28" fmla="*/ 4351 w 436"/>
                  <a:gd name="T29" fmla="*/ 1468 h 152"/>
                  <a:gd name="T30" fmla="*/ 4428 w 436"/>
                  <a:gd name="T31" fmla="*/ 1366 h 152"/>
                  <a:gd name="T32" fmla="*/ 4407 w 436"/>
                  <a:gd name="T33" fmla="*/ 1307 h 152"/>
                  <a:gd name="T34" fmla="*/ 4121 w 436"/>
                  <a:gd name="T35" fmla="*/ 1378 h 152"/>
                  <a:gd name="T36" fmla="*/ 4083 w 436"/>
                  <a:gd name="T37" fmla="*/ 1246 h 152"/>
                  <a:gd name="T38" fmla="*/ 3823 w 436"/>
                  <a:gd name="T39" fmla="*/ 1378 h 152"/>
                  <a:gd name="T40" fmla="*/ 4121 w 436"/>
                  <a:gd name="T41" fmla="*/ 1510 h 152"/>
                  <a:gd name="T42" fmla="*/ 3929 w 436"/>
                  <a:gd name="T43" fmla="*/ 1713 h 152"/>
                  <a:gd name="T44" fmla="*/ 4006 w 436"/>
                  <a:gd name="T45" fmla="*/ 1845 h 152"/>
                  <a:gd name="T46" fmla="*/ 4055 w 436"/>
                  <a:gd name="T47" fmla="*/ 2024 h 152"/>
                  <a:gd name="T48" fmla="*/ 3978 w 436"/>
                  <a:gd name="T49" fmla="*/ 2036 h 152"/>
                  <a:gd name="T50" fmla="*/ 4043 w 436"/>
                  <a:gd name="T51" fmla="*/ 2107 h 152"/>
                  <a:gd name="T52" fmla="*/ 3957 w 436"/>
                  <a:gd name="T53" fmla="*/ 2227 h 152"/>
                  <a:gd name="T54" fmla="*/ 0 w 436"/>
                  <a:gd name="T55" fmla="*/ 2186 h 152"/>
                  <a:gd name="T56" fmla="*/ 940 w 436"/>
                  <a:gd name="T57" fmla="*/ 12 h 152"/>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436" h="152">
                    <a:moveTo>
                      <a:pt x="73" y="1"/>
                    </a:moveTo>
                    <a:lnTo>
                      <a:pt x="436" y="0"/>
                    </a:lnTo>
                    <a:cubicBezTo>
                      <a:pt x="430" y="15"/>
                      <a:pt x="429" y="42"/>
                      <a:pt x="416" y="54"/>
                    </a:cubicBezTo>
                    <a:cubicBezTo>
                      <a:pt x="410" y="60"/>
                      <a:pt x="405" y="63"/>
                      <a:pt x="397" y="68"/>
                    </a:cubicBezTo>
                    <a:cubicBezTo>
                      <a:pt x="396" y="69"/>
                      <a:pt x="392" y="70"/>
                      <a:pt x="392" y="70"/>
                    </a:cubicBezTo>
                    <a:cubicBezTo>
                      <a:pt x="377" y="63"/>
                      <a:pt x="385" y="68"/>
                      <a:pt x="375" y="73"/>
                    </a:cubicBezTo>
                    <a:cubicBezTo>
                      <a:pt x="371" y="82"/>
                      <a:pt x="371" y="83"/>
                      <a:pt x="361" y="88"/>
                    </a:cubicBezTo>
                    <a:cubicBezTo>
                      <a:pt x="359" y="92"/>
                      <a:pt x="364" y="93"/>
                      <a:pt x="362" y="99"/>
                    </a:cubicBezTo>
                    <a:cubicBezTo>
                      <a:pt x="363" y="102"/>
                      <a:pt x="364" y="105"/>
                      <a:pt x="364" y="107"/>
                    </a:cubicBezTo>
                    <a:cubicBezTo>
                      <a:pt x="365" y="109"/>
                      <a:pt x="366" y="111"/>
                      <a:pt x="366" y="113"/>
                    </a:cubicBezTo>
                    <a:cubicBezTo>
                      <a:pt x="365" y="115"/>
                      <a:pt x="364" y="120"/>
                      <a:pt x="362" y="122"/>
                    </a:cubicBezTo>
                    <a:cubicBezTo>
                      <a:pt x="359" y="123"/>
                      <a:pt x="354" y="119"/>
                      <a:pt x="351" y="120"/>
                    </a:cubicBezTo>
                    <a:cubicBezTo>
                      <a:pt x="347" y="129"/>
                      <a:pt x="352" y="127"/>
                      <a:pt x="342" y="129"/>
                    </a:cubicBezTo>
                    <a:cubicBezTo>
                      <a:pt x="340" y="123"/>
                      <a:pt x="345" y="111"/>
                      <a:pt x="347" y="105"/>
                    </a:cubicBezTo>
                    <a:cubicBezTo>
                      <a:pt x="347" y="100"/>
                      <a:pt x="338" y="102"/>
                      <a:pt x="338" y="100"/>
                    </a:cubicBezTo>
                    <a:cubicBezTo>
                      <a:pt x="338" y="98"/>
                      <a:pt x="344" y="95"/>
                      <a:pt x="344" y="93"/>
                    </a:cubicBezTo>
                    <a:cubicBezTo>
                      <a:pt x="344" y="92"/>
                      <a:pt x="344" y="89"/>
                      <a:pt x="342" y="89"/>
                    </a:cubicBezTo>
                    <a:cubicBezTo>
                      <a:pt x="339" y="89"/>
                      <a:pt x="324" y="94"/>
                      <a:pt x="320" y="94"/>
                    </a:cubicBezTo>
                    <a:cubicBezTo>
                      <a:pt x="317" y="86"/>
                      <a:pt x="328" y="88"/>
                      <a:pt x="317" y="85"/>
                    </a:cubicBezTo>
                    <a:cubicBezTo>
                      <a:pt x="311" y="91"/>
                      <a:pt x="306" y="93"/>
                      <a:pt x="297" y="94"/>
                    </a:cubicBezTo>
                    <a:cubicBezTo>
                      <a:pt x="300" y="104"/>
                      <a:pt x="307" y="101"/>
                      <a:pt x="320" y="103"/>
                    </a:cubicBezTo>
                    <a:cubicBezTo>
                      <a:pt x="318" y="109"/>
                      <a:pt x="311" y="111"/>
                      <a:pt x="305" y="117"/>
                    </a:cubicBezTo>
                    <a:lnTo>
                      <a:pt x="311" y="126"/>
                    </a:lnTo>
                    <a:lnTo>
                      <a:pt x="315" y="138"/>
                    </a:lnTo>
                    <a:lnTo>
                      <a:pt x="309" y="139"/>
                    </a:lnTo>
                    <a:lnTo>
                      <a:pt x="314" y="144"/>
                    </a:lnTo>
                    <a:lnTo>
                      <a:pt x="307" y="152"/>
                    </a:lnTo>
                    <a:lnTo>
                      <a:pt x="0" y="149"/>
                    </a:lnTo>
                    <a:lnTo>
                      <a:pt x="73" y="1"/>
                    </a:lnTo>
                    <a:close/>
                  </a:path>
                </a:pathLst>
              </a:custGeom>
              <a:solidFill>
                <a:schemeClr val="folHlink"/>
              </a:solidFill>
              <a:ln w="9525">
                <a:noFill/>
                <a:round/>
                <a:headEnd/>
                <a:tailEnd/>
              </a:ln>
            </p:spPr>
            <p:txBody>
              <a:bodyPr/>
              <a:lstStyle/>
              <a:p>
                <a:endParaRPr lang="zh-CN" altLang="en-US"/>
              </a:p>
            </p:txBody>
          </p:sp>
          <p:sp>
            <p:nvSpPr>
              <p:cNvPr id="72" name="任意多边形 82987"/>
              <p:cNvSpPr>
                <a:spLocks noChangeArrowheads="1"/>
              </p:cNvSpPr>
              <p:nvPr userDrawn="1"/>
            </p:nvSpPr>
            <p:spPr bwMode="auto">
              <a:xfrm>
                <a:off x="2729" y="-9"/>
                <a:ext cx="47" cy="134"/>
              </a:xfrm>
              <a:custGeom>
                <a:avLst/>
                <a:gdLst>
                  <a:gd name="T0" fmla="*/ 5 w 47"/>
                  <a:gd name="T1" fmla="*/ 84 h 165"/>
                  <a:gd name="T2" fmla="*/ 15 w 47"/>
                  <a:gd name="T3" fmla="*/ 58 h 165"/>
                  <a:gd name="T4" fmla="*/ 17 w 47"/>
                  <a:gd name="T5" fmla="*/ 37 h 165"/>
                  <a:gd name="T6" fmla="*/ 11 w 47"/>
                  <a:gd name="T7" fmla="*/ 21 h 165"/>
                  <a:gd name="T8" fmla="*/ 17 w 47"/>
                  <a:gd name="T9" fmla="*/ 6 h 165"/>
                  <a:gd name="T10" fmla="*/ 21 w 47"/>
                  <a:gd name="T11" fmla="*/ 0 h 165"/>
                  <a:gd name="T12" fmla="*/ 31 w 47"/>
                  <a:gd name="T13" fmla="*/ 15 h 165"/>
                  <a:gd name="T14" fmla="*/ 47 w 47"/>
                  <a:gd name="T15" fmla="*/ 53 h 165"/>
                  <a:gd name="T16" fmla="*/ 31 w 47"/>
                  <a:gd name="T17" fmla="*/ 58 h 165"/>
                  <a:gd name="T18" fmla="*/ 23 w 47"/>
                  <a:gd name="T19" fmla="*/ 67 h 165"/>
                  <a:gd name="T20" fmla="*/ 21 w 47"/>
                  <a:gd name="T21" fmla="*/ 71 h 165"/>
                  <a:gd name="T22" fmla="*/ 27 w 47"/>
                  <a:gd name="T23" fmla="*/ 72 h 165"/>
                  <a:gd name="T24" fmla="*/ 31 w 47"/>
                  <a:gd name="T25" fmla="*/ 79 h 165"/>
                  <a:gd name="T26" fmla="*/ 13 w 47"/>
                  <a:gd name="T27" fmla="*/ 79 h 165"/>
                  <a:gd name="T28" fmla="*/ 7 w 47"/>
                  <a:gd name="T29" fmla="*/ 86 h 165"/>
                  <a:gd name="T30" fmla="*/ 3 w 47"/>
                  <a:gd name="T31" fmla="*/ 83 h 165"/>
                  <a:gd name="T32" fmla="*/ 5 w 47"/>
                  <a:gd name="T33" fmla="*/ 84 h 16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47" h="165">
                    <a:moveTo>
                      <a:pt x="5" y="156"/>
                    </a:moveTo>
                    <a:cubicBezTo>
                      <a:pt x="0" y="141"/>
                      <a:pt x="1" y="118"/>
                      <a:pt x="15" y="108"/>
                    </a:cubicBezTo>
                    <a:cubicBezTo>
                      <a:pt x="16" y="95"/>
                      <a:pt x="17" y="81"/>
                      <a:pt x="17" y="68"/>
                    </a:cubicBezTo>
                    <a:cubicBezTo>
                      <a:pt x="17" y="58"/>
                      <a:pt x="11" y="40"/>
                      <a:pt x="11" y="40"/>
                    </a:cubicBezTo>
                    <a:cubicBezTo>
                      <a:pt x="14" y="20"/>
                      <a:pt x="11" y="29"/>
                      <a:pt x="17" y="12"/>
                    </a:cubicBezTo>
                    <a:cubicBezTo>
                      <a:pt x="18" y="8"/>
                      <a:pt x="21" y="0"/>
                      <a:pt x="21" y="0"/>
                    </a:cubicBezTo>
                    <a:cubicBezTo>
                      <a:pt x="38" y="6"/>
                      <a:pt x="33" y="7"/>
                      <a:pt x="31" y="30"/>
                    </a:cubicBezTo>
                    <a:cubicBezTo>
                      <a:pt x="38" y="52"/>
                      <a:pt x="40" y="76"/>
                      <a:pt x="47" y="98"/>
                    </a:cubicBezTo>
                    <a:cubicBezTo>
                      <a:pt x="44" y="116"/>
                      <a:pt x="45" y="113"/>
                      <a:pt x="31" y="108"/>
                    </a:cubicBezTo>
                    <a:cubicBezTo>
                      <a:pt x="25" y="118"/>
                      <a:pt x="28" y="112"/>
                      <a:pt x="23" y="126"/>
                    </a:cubicBezTo>
                    <a:cubicBezTo>
                      <a:pt x="22" y="128"/>
                      <a:pt x="21" y="132"/>
                      <a:pt x="21" y="132"/>
                    </a:cubicBezTo>
                    <a:cubicBezTo>
                      <a:pt x="23" y="133"/>
                      <a:pt x="26" y="132"/>
                      <a:pt x="27" y="134"/>
                    </a:cubicBezTo>
                    <a:cubicBezTo>
                      <a:pt x="29" y="137"/>
                      <a:pt x="31" y="146"/>
                      <a:pt x="31" y="146"/>
                    </a:cubicBezTo>
                    <a:cubicBezTo>
                      <a:pt x="27" y="165"/>
                      <a:pt x="23" y="155"/>
                      <a:pt x="13" y="148"/>
                    </a:cubicBezTo>
                    <a:cubicBezTo>
                      <a:pt x="11" y="152"/>
                      <a:pt x="11" y="160"/>
                      <a:pt x="7" y="160"/>
                    </a:cubicBezTo>
                    <a:cubicBezTo>
                      <a:pt x="5" y="160"/>
                      <a:pt x="4" y="156"/>
                      <a:pt x="3" y="154"/>
                    </a:cubicBezTo>
                    <a:cubicBezTo>
                      <a:pt x="3" y="153"/>
                      <a:pt x="4" y="155"/>
                      <a:pt x="5" y="156"/>
                    </a:cubicBezTo>
                    <a:close/>
                  </a:path>
                </a:pathLst>
              </a:custGeom>
              <a:solidFill>
                <a:schemeClr val="folHlink"/>
              </a:solidFill>
              <a:ln w="9525">
                <a:noFill/>
                <a:round/>
                <a:headEnd/>
                <a:tailEnd/>
              </a:ln>
            </p:spPr>
            <p:txBody>
              <a:bodyPr/>
              <a:lstStyle/>
              <a:p>
                <a:endParaRPr lang="zh-CN" altLang="en-US"/>
              </a:p>
            </p:txBody>
          </p:sp>
          <p:sp>
            <p:nvSpPr>
              <p:cNvPr id="73" name="任意多边形 82988"/>
              <p:cNvSpPr>
                <a:spLocks noChangeArrowheads="1"/>
              </p:cNvSpPr>
              <p:nvPr userDrawn="1"/>
            </p:nvSpPr>
            <p:spPr bwMode="auto">
              <a:xfrm>
                <a:off x="2701" y="103"/>
                <a:ext cx="138" cy="84"/>
              </a:xfrm>
              <a:custGeom>
                <a:avLst/>
                <a:gdLst>
                  <a:gd name="T0" fmla="*/ 26 w 138"/>
                  <a:gd name="T1" fmla="*/ 33 h 103"/>
                  <a:gd name="T2" fmla="*/ 30 w 138"/>
                  <a:gd name="T3" fmla="*/ 24 h 103"/>
                  <a:gd name="T4" fmla="*/ 50 w 138"/>
                  <a:gd name="T5" fmla="*/ 18 h 103"/>
                  <a:gd name="T6" fmla="*/ 54 w 138"/>
                  <a:gd name="T7" fmla="*/ 24 h 103"/>
                  <a:gd name="T8" fmla="*/ 66 w 138"/>
                  <a:gd name="T9" fmla="*/ 27 h 103"/>
                  <a:gd name="T10" fmla="*/ 80 w 138"/>
                  <a:gd name="T11" fmla="*/ 30 h 103"/>
                  <a:gd name="T12" fmla="*/ 116 w 138"/>
                  <a:gd name="T13" fmla="*/ 18 h 103"/>
                  <a:gd name="T14" fmla="*/ 130 w 138"/>
                  <a:gd name="T15" fmla="*/ 9 h 103"/>
                  <a:gd name="T16" fmla="*/ 138 w 138"/>
                  <a:gd name="T17" fmla="*/ 6 h 103"/>
                  <a:gd name="T18" fmla="*/ 106 w 138"/>
                  <a:gd name="T19" fmla="*/ 27 h 103"/>
                  <a:gd name="T20" fmla="*/ 84 w 138"/>
                  <a:gd name="T21" fmla="*/ 37 h 103"/>
                  <a:gd name="T22" fmla="*/ 66 w 138"/>
                  <a:gd name="T23" fmla="*/ 44 h 103"/>
                  <a:gd name="T24" fmla="*/ 48 w 138"/>
                  <a:gd name="T25" fmla="*/ 56 h 103"/>
                  <a:gd name="T26" fmla="*/ 26 w 138"/>
                  <a:gd name="T27" fmla="*/ 49 h 103"/>
                  <a:gd name="T28" fmla="*/ 20 w 138"/>
                  <a:gd name="T29" fmla="*/ 47 h 103"/>
                  <a:gd name="T30" fmla="*/ 22 w 138"/>
                  <a:gd name="T31" fmla="*/ 52 h 103"/>
                  <a:gd name="T32" fmla="*/ 0 w 138"/>
                  <a:gd name="T33" fmla="*/ 52 h 103"/>
                  <a:gd name="T34" fmla="*/ 10 w 138"/>
                  <a:gd name="T35" fmla="*/ 42 h 103"/>
                  <a:gd name="T36" fmla="*/ 26 w 138"/>
                  <a:gd name="T37" fmla="*/ 33 h 10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38" h="103">
                    <a:moveTo>
                      <a:pt x="26" y="61"/>
                    </a:moveTo>
                    <a:cubicBezTo>
                      <a:pt x="29" y="53"/>
                      <a:pt x="33" y="51"/>
                      <a:pt x="30" y="43"/>
                    </a:cubicBezTo>
                    <a:cubicBezTo>
                      <a:pt x="33" y="27"/>
                      <a:pt x="37" y="24"/>
                      <a:pt x="50" y="33"/>
                    </a:cubicBezTo>
                    <a:cubicBezTo>
                      <a:pt x="51" y="37"/>
                      <a:pt x="53" y="41"/>
                      <a:pt x="54" y="45"/>
                    </a:cubicBezTo>
                    <a:cubicBezTo>
                      <a:pt x="55" y="49"/>
                      <a:pt x="66" y="49"/>
                      <a:pt x="66" y="49"/>
                    </a:cubicBezTo>
                    <a:cubicBezTo>
                      <a:pt x="75" y="43"/>
                      <a:pt x="77" y="45"/>
                      <a:pt x="80" y="55"/>
                    </a:cubicBezTo>
                    <a:cubicBezTo>
                      <a:pt x="92" y="47"/>
                      <a:pt x="101" y="37"/>
                      <a:pt x="116" y="33"/>
                    </a:cubicBezTo>
                    <a:cubicBezTo>
                      <a:pt x="125" y="19"/>
                      <a:pt x="120" y="24"/>
                      <a:pt x="130" y="17"/>
                    </a:cubicBezTo>
                    <a:cubicBezTo>
                      <a:pt x="134" y="11"/>
                      <a:pt x="134" y="0"/>
                      <a:pt x="138" y="11"/>
                    </a:cubicBezTo>
                    <a:cubicBezTo>
                      <a:pt x="135" y="31"/>
                      <a:pt x="126" y="45"/>
                      <a:pt x="106" y="49"/>
                    </a:cubicBezTo>
                    <a:cubicBezTo>
                      <a:pt x="97" y="55"/>
                      <a:pt x="93" y="61"/>
                      <a:pt x="84" y="67"/>
                    </a:cubicBezTo>
                    <a:cubicBezTo>
                      <a:pt x="80" y="79"/>
                      <a:pt x="79" y="79"/>
                      <a:pt x="66" y="81"/>
                    </a:cubicBezTo>
                    <a:cubicBezTo>
                      <a:pt x="60" y="90"/>
                      <a:pt x="57" y="97"/>
                      <a:pt x="48" y="103"/>
                    </a:cubicBezTo>
                    <a:cubicBezTo>
                      <a:pt x="42" y="94"/>
                      <a:pt x="37" y="93"/>
                      <a:pt x="26" y="89"/>
                    </a:cubicBezTo>
                    <a:cubicBezTo>
                      <a:pt x="24" y="88"/>
                      <a:pt x="20" y="87"/>
                      <a:pt x="20" y="87"/>
                    </a:cubicBezTo>
                    <a:cubicBezTo>
                      <a:pt x="10" y="90"/>
                      <a:pt x="14" y="94"/>
                      <a:pt x="22" y="97"/>
                    </a:cubicBezTo>
                    <a:cubicBezTo>
                      <a:pt x="14" y="103"/>
                      <a:pt x="9" y="100"/>
                      <a:pt x="0" y="97"/>
                    </a:cubicBezTo>
                    <a:cubicBezTo>
                      <a:pt x="2" y="87"/>
                      <a:pt x="1" y="82"/>
                      <a:pt x="10" y="79"/>
                    </a:cubicBezTo>
                    <a:cubicBezTo>
                      <a:pt x="15" y="63"/>
                      <a:pt x="14" y="69"/>
                      <a:pt x="26" y="61"/>
                    </a:cubicBezTo>
                    <a:close/>
                  </a:path>
                </a:pathLst>
              </a:custGeom>
              <a:solidFill>
                <a:schemeClr val="folHlink"/>
              </a:solidFill>
              <a:ln w="9525">
                <a:noFill/>
                <a:round/>
                <a:headEnd/>
                <a:tailEnd/>
              </a:ln>
            </p:spPr>
            <p:txBody>
              <a:bodyPr/>
              <a:lstStyle/>
              <a:p>
                <a:endParaRPr lang="zh-CN" altLang="en-US"/>
              </a:p>
            </p:txBody>
          </p:sp>
          <p:sp>
            <p:nvSpPr>
              <p:cNvPr id="74" name="任意多边形 82989"/>
              <p:cNvSpPr>
                <a:spLocks noChangeArrowheads="1"/>
              </p:cNvSpPr>
              <p:nvPr userDrawn="1"/>
            </p:nvSpPr>
            <p:spPr bwMode="auto">
              <a:xfrm>
                <a:off x="2553" y="182"/>
                <a:ext cx="187" cy="176"/>
              </a:xfrm>
              <a:custGeom>
                <a:avLst/>
                <a:gdLst>
                  <a:gd name="T0" fmla="*/ 155 w 188"/>
                  <a:gd name="T1" fmla="*/ 13 h 214"/>
                  <a:gd name="T2" fmla="*/ 157 w 188"/>
                  <a:gd name="T3" fmla="*/ 3 h 214"/>
                  <a:gd name="T4" fmla="*/ 167 w 188"/>
                  <a:gd name="T5" fmla="*/ 0 h 214"/>
                  <a:gd name="T6" fmla="*/ 179 w 188"/>
                  <a:gd name="T7" fmla="*/ 13 h 214"/>
                  <a:gd name="T8" fmla="*/ 185 w 188"/>
                  <a:gd name="T9" fmla="*/ 24 h 214"/>
                  <a:gd name="T10" fmla="*/ 175 w 188"/>
                  <a:gd name="T11" fmla="*/ 32 h 214"/>
                  <a:gd name="T12" fmla="*/ 167 w 188"/>
                  <a:gd name="T13" fmla="*/ 43 h 214"/>
                  <a:gd name="T14" fmla="*/ 159 w 188"/>
                  <a:gd name="T15" fmla="*/ 71 h 214"/>
                  <a:gd name="T16" fmla="*/ 141 w 188"/>
                  <a:gd name="T17" fmla="*/ 76 h 214"/>
                  <a:gd name="T18" fmla="*/ 117 w 188"/>
                  <a:gd name="T19" fmla="*/ 76 h 214"/>
                  <a:gd name="T20" fmla="*/ 109 w 188"/>
                  <a:gd name="T21" fmla="*/ 69 h 214"/>
                  <a:gd name="T22" fmla="*/ 99 w 188"/>
                  <a:gd name="T23" fmla="*/ 81 h 214"/>
                  <a:gd name="T24" fmla="*/ 90 w 188"/>
                  <a:gd name="T25" fmla="*/ 83 h 214"/>
                  <a:gd name="T26" fmla="*/ 80 w 188"/>
                  <a:gd name="T27" fmla="*/ 74 h 214"/>
                  <a:gd name="T28" fmla="*/ 58 w 188"/>
                  <a:gd name="T29" fmla="*/ 80 h 214"/>
                  <a:gd name="T30" fmla="*/ 76 w 188"/>
                  <a:gd name="T31" fmla="*/ 79 h 214"/>
                  <a:gd name="T32" fmla="*/ 78 w 188"/>
                  <a:gd name="T33" fmla="*/ 90 h 214"/>
                  <a:gd name="T34" fmla="*/ 58 w 188"/>
                  <a:gd name="T35" fmla="*/ 93 h 214"/>
                  <a:gd name="T36" fmla="*/ 34 w 188"/>
                  <a:gd name="T37" fmla="*/ 93 h 214"/>
                  <a:gd name="T38" fmla="*/ 36 w 188"/>
                  <a:gd name="T39" fmla="*/ 86 h 214"/>
                  <a:gd name="T40" fmla="*/ 46 w 188"/>
                  <a:gd name="T41" fmla="*/ 80 h 214"/>
                  <a:gd name="T42" fmla="*/ 34 w 188"/>
                  <a:gd name="T43" fmla="*/ 82 h 214"/>
                  <a:gd name="T44" fmla="*/ 26 w 188"/>
                  <a:gd name="T45" fmla="*/ 93 h 214"/>
                  <a:gd name="T46" fmla="*/ 30 w 188"/>
                  <a:gd name="T47" fmla="*/ 105 h 214"/>
                  <a:gd name="T48" fmla="*/ 14 w 188"/>
                  <a:gd name="T49" fmla="*/ 111 h 214"/>
                  <a:gd name="T50" fmla="*/ 0 w 188"/>
                  <a:gd name="T51" fmla="*/ 119 h 214"/>
                  <a:gd name="T52" fmla="*/ 8 w 188"/>
                  <a:gd name="T53" fmla="*/ 104 h 214"/>
                  <a:gd name="T54" fmla="*/ 0 w 188"/>
                  <a:gd name="T55" fmla="*/ 91 h 214"/>
                  <a:gd name="T56" fmla="*/ 14 w 188"/>
                  <a:gd name="T57" fmla="*/ 85 h 214"/>
                  <a:gd name="T58" fmla="*/ 32 w 188"/>
                  <a:gd name="T59" fmla="*/ 74 h 214"/>
                  <a:gd name="T60" fmla="*/ 44 w 188"/>
                  <a:gd name="T61" fmla="*/ 66 h 214"/>
                  <a:gd name="T62" fmla="*/ 72 w 188"/>
                  <a:gd name="T63" fmla="*/ 64 h 214"/>
                  <a:gd name="T64" fmla="*/ 84 w 188"/>
                  <a:gd name="T65" fmla="*/ 63 h 214"/>
                  <a:gd name="T66" fmla="*/ 111 w 188"/>
                  <a:gd name="T67" fmla="*/ 44 h 214"/>
                  <a:gd name="T68" fmla="*/ 117 w 188"/>
                  <a:gd name="T69" fmla="*/ 52 h 214"/>
                  <a:gd name="T70" fmla="*/ 129 w 188"/>
                  <a:gd name="T71" fmla="*/ 43 h 214"/>
                  <a:gd name="T72" fmla="*/ 147 w 188"/>
                  <a:gd name="T73" fmla="*/ 30 h 214"/>
                  <a:gd name="T74" fmla="*/ 151 w 188"/>
                  <a:gd name="T75" fmla="*/ 24 h 214"/>
                  <a:gd name="T76" fmla="*/ 145 w 188"/>
                  <a:gd name="T77" fmla="*/ 21 h 214"/>
                  <a:gd name="T78" fmla="*/ 149 w 188"/>
                  <a:gd name="T79" fmla="*/ 17 h 214"/>
                  <a:gd name="T80" fmla="*/ 155 w 188"/>
                  <a:gd name="T81" fmla="*/ 13 h 214"/>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88" h="214">
                    <a:moveTo>
                      <a:pt x="158" y="24"/>
                    </a:moveTo>
                    <a:cubicBezTo>
                      <a:pt x="156" y="18"/>
                      <a:pt x="160" y="6"/>
                      <a:pt x="160" y="6"/>
                    </a:cubicBezTo>
                    <a:cubicBezTo>
                      <a:pt x="167" y="16"/>
                      <a:pt x="167" y="8"/>
                      <a:pt x="170" y="0"/>
                    </a:cubicBezTo>
                    <a:cubicBezTo>
                      <a:pt x="181" y="4"/>
                      <a:pt x="179" y="14"/>
                      <a:pt x="182" y="24"/>
                    </a:cubicBezTo>
                    <a:cubicBezTo>
                      <a:pt x="184" y="30"/>
                      <a:pt x="188" y="42"/>
                      <a:pt x="188" y="42"/>
                    </a:cubicBezTo>
                    <a:cubicBezTo>
                      <a:pt x="183" y="56"/>
                      <a:pt x="188" y="52"/>
                      <a:pt x="178" y="58"/>
                    </a:cubicBezTo>
                    <a:cubicBezTo>
                      <a:pt x="174" y="63"/>
                      <a:pt x="170" y="76"/>
                      <a:pt x="170" y="76"/>
                    </a:cubicBezTo>
                    <a:cubicBezTo>
                      <a:pt x="169" y="100"/>
                      <a:pt x="173" y="110"/>
                      <a:pt x="162" y="126"/>
                    </a:cubicBezTo>
                    <a:cubicBezTo>
                      <a:pt x="150" y="118"/>
                      <a:pt x="155" y="132"/>
                      <a:pt x="144" y="136"/>
                    </a:cubicBezTo>
                    <a:cubicBezTo>
                      <a:pt x="135" y="134"/>
                      <a:pt x="129" y="135"/>
                      <a:pt x="120" y="138"/>
                    </a:cubicBezTo>
                    <a:cubicBezTo>
                      <a:pt x="114" y="129"/>
                      <a:pt x="122" y="127"/>
                      <a:pt x="112" y="124"/>
                    </a:cubicBezTo>
                    <a:cubicBezTo>
                      <a:pt x="108" y="130"/>
                      <a:pt x="108" y="142"/>
                      <a:pt x="102" y="146"/>
                    </a:cubicBezTo>
                    <a:cubicBezTo>
                      <a:pt x="98" y="148"/>
                      <a:pt x="90" y="150"/>
                      <a:pt x="90" y="150"/>
                    </a:cubicBezTo>
                    <a:cubicBezTo>
                      <a:pt x="87" y="141"/>
                      <a:pt x="89" y="135"/>
                      <a:pt x="80" y="132"/>
                    </a:cubicBezTo>
                    <a:cubicBezTo>
                      <a:pt x="68" y="134"/>
                      <a:pt x="65" y="134"/>
                      <a:pt x="58" y="144"/>
                    </a:cubicBezTo>
                    <a:cubicBezTo>
                      <a:pt x="66" y="150"/>
                      <a:pt x="68" y="147"/>
                      <a:pt x="76" y="142"/>
                    </a:cubicBezTo>
                    <a:cubicBezTo>
                      <a:pt x="81" y="146"/>
                      <a:pt x="85" y="155"/>
                      <a:pt x="78" y="160"/>
                    </a:cubicBezTo>
                    <a:cubicBezTo>
                      <a:pt x="75" y="162"/>
                      <a:pt x="62" y="165"/>
                      <a:pt x="58" y="166"/>
                    </a:cubicBezTo>
                    <a:cubicBezTo>
                      <a:pt x="48" y="173"/>
                      <a:pt x="44" y="173"/>
                      <a:pt x="34" y="166"/>
                    </a:cubicBezTo>
                    <a:cubicBezTo>
                      <a:pt x="35" y="162"/>
                      <a:pt x="34" y="158"/>
                      <a:pt x="36" y="154"/>
                    </a:cubicBezTo>
                    <a:cubicBezTo>
                      <a:pt x="38" y="150"/>
                      <a:pt x="55" y="146"/>
                      <a:pt x="46" y="144"/>
                    </a:cubicBezTo>
                    <a:cubicBezTo>
                      <a:pt x="42" y="143"/>
                      <a:pt x="34" y="148"/>
                      <a:pt x="34" y="148"/>
                    </a:cubicBezTo>
                    <a:cubicBezTo>
                      <a:pt x="32" y="155"/>
                      <a:pt x="28" y="159"/>
                      <a:pt x="26" y="166"/>
                    </a:cubicBezTo>
                    <a:cubicBezTo>
                      <a:pt x="36" y="182"/>
                      <a:pt x="36" y="173"/>
                      <a:pt x="30" y="190"/>
                    </a:cubicBezTo>
                    <a:cubicBezTo>
                      <a:pt x="28" y="196"/>
                      <a:pt x="14" y="200"/>
                      <a:pt x="14" y="200"/>
                    </a:cubicBezTo>
                    <a:cubicBezTo>
                      <a:pt x="5" y="214"/>
                      <a:pt x="11" y="210"/>
                      <a:pt x="0" y="214"/>
                    </a:cubicBezTo>
                    <a:cubicBezTo>
                      <a:pt x="2" y="202"/>
                      <a:pt x="5" y="198"/>
                      <a:pt x="8" y="188"/>
                    </a:cubicBezTo>
                    <a:cubicBezTo>
                      <a:pt x="6" y="178"/>
                      <a:pt x="3" y="173"/>
                      <a:pt x="0" y="164"/>
                    </a:cubicBezTo>
                    <a:cubicBezTo>
                      <a:pt x="3" y="156"/>
                      <a:pt x="7" y="157"/>
                      <a:pt x="14" y="152"/>
                    </a:cubicBezTo>
                    <a:cubicBezTo>
                      <a:pt x="18" y="141"/>
                      <a:pt x="23" y="140"/>
                      <a:pt x="32" y="134"/>
                    </a:cubicBezTo>
                    <a:cubicBezTo>
                      <a:pt x="37" y="127"/>
                      <a:pt x="37" y="123"/>
                      <a:pt x="44" y="118"/>
                    </a:cubicBezTo>
                    <a:cubicBezTo>
                      <a:pt x="64" y="121"/>
                      <a:pt x="55" y="122"/>
                      <a:pt x="72" y="116"/>
                    </a:cubicBezTo>
                    <a:cubicBezTo>
                      <a:pt x="76" y="115"/>
                      <a:pt x="84" y="112"/>
                      <a:pt x="84" y="112"/>
                    </a:cubicBezTo>
                    <a:cubicBezTo>
                      <a:pt x="105" y="119"/>
                      <a:pt x="97" y="84"/>
                      <a:pt x="114" y="78"/>
                    </a:cubicBezTo>
                    <a:cubicBezTo>
                      <a:pt x="117" y="87"/>
                      <a:pt x="110" y="89"/>
                      <a:pt x="120" y="92"/>
                    </a:cubicBezTo>
                    <a:cubicBezTo>
                      <a:pt x="125" y="85"/>
                      <a:pt x="125" y="81"/>
                      <a:pt x="132" y="76"/>
                    </a:cubicBezTo>
                    <a:cubicBezTo>
                      <a:pt x="138" y="68"/>
                      <a:pt x="146" y="65"/>
                      <a:pt x="150" y="54"/>
                    </a:cubicBezTo>
                    <a:cubicBezTo>
                      <a:pt x="151" y="50"/>
                      <a:pt x="154" y="42"/>
                      <a:pt x="154" y="42"/>
                    </a:cubicBezTo>
                    <a:cubicBezTo>
                      <a:pt x="152" y="41"/>
                      <a:pt x="148" y="40"/>
                      <a:pt x="148" y="38"/>
                    </a:cubicBezTo>
                    <a:cubicBezTo>
                      <a:pt x="148" y="36"/>
                      <a:pt x="161" y="33"/>
                      <a:pt x="152" y="32"/>
                    </a:cubicBezTo>
                    <a:lnTo>
                      <a:pt x="158" y="24"/>
                    </a:lnTo>
                    <a:close/>
                  </a:path>
                </a:pathLst>
              </a:custGeom>
              <a:solidFill>
                <a:schemeClr val="folHlink"/>
              </a:solidFill>
              <a:ln w="9525">
                <a:noFill/>
                <a:round/>
                <a:headEnd/>
                <a:tailEnd/>
              </a:ln>
            </p:spPr>
            <p:txBody>
              <a:bodyPr/>
              <a:lstStyle/>
              <a:p>
                <a:endParaRPr lang="zh-CN" altLang="en-US"/>
              </a:p>
            </p:txBody>
          </p:sp>
          <p:sp>
            <p:nvSpPr>
              <p:cNvPr id="75" name="任意多边形 82990"/>
              <p:cNvSpPr>
                <a:spLocks noChangeArrowheads="1"/>
              </p:cNvSpPr>
              <p:nvPr userDrawn="1"/>
            </p:nvSpPr>
            <p:spPr bwMode="auto">
              <a:xfrm>
                <a:off x="2677" y="233"/>
                <a:ext cx="14" cy="10"/>
              </a:xfrm>
              <a:custGeom>
                <a:avLst/>
                <a:gdLst>
                  <a:gd name="T0" fmla="*/ 0 w 13"/>
                  <a:gd name="T1" fmla="*/ 4 h 13"/>
                  <a:gd name="T2" fmla="*/ 4 w 13"/>
                  <a:gd name="T3" fmla="*/ 6 h 13"/>
                  <a:gd name="T4" fmla="*/ 0 w 13"/>
                  <a:gd name="T5" fmla="*/ 4 h 13"/>
                  <a:gd name="T6" fmla="*/ 0 60000 65536"/>
                  <a:gd name="T7" fmla="*/ 0 60000 65536"/>
                  <a:gd name="T8" fmla="*/ 0 60000 65536"/>
                </a:gdLst>
                <a:ahLst/>
                <a:cxnLst>
                  <a:cxn ang="T6">
                    <a:pos x="T0" y="T1"/>
                  </a:cxn>
                  <a:cxn ang="T7">
                    <a:pos x="T2" y="T3"/>
                  </a:cxn>
                  <a:cxn ang="T8">
                    <a:pos x="T4" y="T5"/>
                  </a:cxn>
                </a:cxnLst>
                <a:rect l="0" t="0" r="r" b="b"/>
                <a:pathLst>
                  <a:path w="13" h="13">
                    <a:moveTo>
                      <a:pt x="0" y="9"/>
                    </a:moveTo>
                    <a:cubicBezTo>
                      <a:pt x="6" y="0"/>
                      <a:pt x="13" y="7"/>
                      <a:pt x="4" y="13"/>
                    </a:cubicBezTo>
                    <a:cubicBezTo>
                      <a:pt x="0" y="6"/>
                      <a:pt x="0" y="5"/>
                      <a:pt x="0" y="9"/>
                    </a:cubicBezTo>
                    <a:close/>
                  </a:path>
                </a:pathLst>
              </a:custGeom>
              <a:solidFill>
                <a:schemeClr val="folHlink"/>
              </a:solidFill>
              <a:ln w="9525">
                <a:noFill/>
                <a:round/>
                <a:headEnd/>
                <a:tailEnd/>
              </a:ln>
            </p:spPr>
            <p:txBody>
              <a:bodyPr/>
              <a:lstStyle/>
              <a:p>
                <a:endParaRPr lang="zh-CN" altLang="en-US"/>
              </a:p>
            </p:txBody>
          </p:sp>
          <p:sp>
            <p:nvSpPr>
              <p:cNvPr id="76" name="任意多边形 82991"/>
              <p:cNvSpPr>
                <a:spLocks noChangeArrowheads="1"/>
              </p:cNvSpPr>
              <p:nvPr userDrawn="1"/>
            </p:nvSpPr>
            <p:spPr bwMode="auto">
              <a:xfrm>
                <a:off x="1627" y="353"/>
                <a:ext cx="813" cy="462"/>
              </a:xfrm>
              <a:custGeom>
                <a:avLst/>
                <a:gdLst>
                  <a:gd name="T0" fmla="*/ 815 w 812"/>
                  <a:gd name="T1" fmla="*/ 14 h 564"/>
                  <a:gd name="T2" fmla="*/ 781 w 812"/>
                  <a:gd name="T3" fmla="*/ 43 h 564"/>
                  <a:gd name="T4" fmla="*/ 751 w 812"/>
                  <a:gd name="T5" fmla="*/ 67 h 564"/>
                  <a:gd name="T6" fmla="*/ 725 w 812"/>
                  <a:gd name="T7" fmla="*/ 78 h 564"/>
                  <a:gd name="T8" fmla="*/ 637 w 812"/>
                  <a:gd name="T9" fmla="*/ 98 h 564"/>
                  <a:gd name="T10" fmla="*/ 635 w 812"/>
                  <a:gd name="T11" fmla="*/ 116 h 564"/>
                  <a:gd name="T12" fmla="*/ 607 w 812"/>
                  <a:gd name="T13" fmla="*/ 126 h 564"/>
                  <a:gd name="T14" fmla="*/ 623 w 812"/>
                  <a:gd name="T15" fmla="*/ 98 h 564"/>
                  <a:gd name="T16" fmla="*/ 579 w 812"/>
                  <a:gd name="T17" fmla="*/ 103 h 564"/>
                  <a:gd name="T18" fmla="*/ 559 w 812"/>
                  <a:gd name="T19" fmla="*/ 120 h 564"/>
                  <a:gd name="T20" fmla="*/ 599 w 812"/>
                  <a:gd name="T21" fmla="*/ 154 h 564"/>
                  <a:gd name="T22" fmla="*/ 597 w 812"/>
                  <a:gd name="T23" fmla="*/ 202 h 564"/>
                  <a:gd name="T24" fmla="*/ 545 w 812"/>
                  <a:gd name="T25" fmla="*/ 224 h 564"/>
                  <a:gd name="T26" fmla="*/ 525 w 812"/>
                  <a:gd name="T27" fmla="*/ 212 h 564"/>
                  <a:gd name="T28" fmla="*/ 485 w 812"/>
                  <a:gd name="T29" fmla="*/ 191 h 564"/>
                  <a:gd name="T30" fmla="*/ 465 w 812"/>
                  <a:gd name="T31" fmla="*/ 191 h 564"/>
                  <a:gd name="T32" fmla="*/ 453 w 812"/>
                  <a:gd name="T33" fmla="*/ 217 h 564"/>
                  <a:gd name="T34" fmla="*/ 503 w 812"/>
                  <a:gd name="T35" fmla="*/ 255 h 564"/>
                  <a:gd name="T36" fmla="*/ 513 w 812"/>
                  <a:gd name="T37" fmla="*/ 288 h 564"/>
                  <a:gd name="T38" fmla="*/ 529 w 812"/>
                  <a:gd name="T39" fmla="*/ 308 h 564"/>
                  <a:gd name="T40" fmla="*/ 495 w 812"/>
                  <a:gd name="T41" fmla="*/ 299 h 564"/>
                  <a:gd name="T42" fmla="*/ 473 w 812"/>
                  <a:gd name="T43" fmla="*/ 284 h 564"/>
                  <a:gd name="T44" fmla="*/ 425 w 812"/>
                  <a:gd name="T45" fmla="*/ 233 h 564"/>
                  <a:gd name="T46" fmla="*/ 429 w 812"/>
                  <a:gd name="T47" fmla="*/ 170 h 564"/>
                  <a:gd name="T48" fmla="*/ 425 w 812"/>
                  <a:gd name="T49" fmla="*/ 147 h 564"/>
                  <a:gd name="T50" fmla="*/ 415 w 812"/>
                  <a:gd name="T51" fmla="*/ 152 h 564"/>
                  <a:gd name="T52" fmla="*/ 386 w 812"/>
                  <a:gd name="T53" fmla="*/ 147 h 564"/>
                  <a:gd name="T54" fmla="*/ 360 w 812"/>
                  <a:gd name="T55" fmla="*/ 93 h 564"/>
                  <a:gd name="T56" fmla="*/ 330 w 812"/>
                  <a:gd name="T57" fmla="*/ 91 h 564"/>
                  <a:gd name="T58" fmla="*/ 288 w 812"/>
                  <a:gd name="T59" fmla="*/ 95 h 564"/>
                  <a:gd name="T60" fmla="*/ 242 w 812"/>
                  <a:gd name="T61" fmla="*/ 128 h 564"/>
                  <a:gd name="T62" fmla="*/ 196 w 812"/>
                  <a:gd name="T63" fmla="*/ 147 h 564"/>
                  <a:gd name="T64" fmla="*/ 184 w 812"/>
                  <a:gd name="T65" fmla="*/ 150 h 564"/>
                  <a:gd name="T66" fmla="*/ 160 w 812"/>
                  <a:gd name="T67" fmla="*/ 180 h 564"/>
                  <a:gd name="T68" fmla="*/ 152 w 812"/>
                  <a:gd name="T69" fmla="*/ 195 h 564"/>
                  <a:gd name="T70" fmla="*/ 128 w 812"/>
                  <a:gd name="T71" fmla="*/ 222 h 564"/>
                  <a:gd name="T72" fmla="*/ 94 w 812"/>
                  <a:gd name="T73" fmla="*/ 215 h 564"/>
                  <a:gd name="T74" fmla="*/ 66 w 812"/>
                  <a:gd name="T75" fmla="*/ 142 h 564"/>
                  <a:gd name="T76" fmla="*/ 72 w 812"/>
                  <a:gd name="T77" fmla="*/ 86 h 564"/>
                  <a:gd name="T78" fmla="*/ 44 w 812"/>
                  <a:gd name="T79" fmla="*/ 98 h 564"/>
                  <a:gd name="T80" fmla="*/ 20 w 812"/>
                  <a:gd name="T81" fmla="*/ 83 h 564"/>
                  <a:gd name="T82" fmla="*/ 24 w 812"/>
                  <a:gd name="T83" fmla="*/ 76 h 564"/>
                  <a:gd name="T84" fmla="*/ 0 w 812"/>
                  <a:gd name="T85" fmla="*/ 50 h 564"/>
                  <a:gd name="T86" fmla="*/ 801 w 812"/>
                  <a:gd name="T87" fmla="*/ 3 h 56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812" h="564">
                    <a:moveTo>
                      <a:pt x="798" y="6"/>
                    </a:moveTo>
                    <a:cubicBezTo>
                      <a:pt x="801" y="15"/>
                      <a:pt x="809" y="16"/>
                      <a:pt x="812" y="26"/>
                    </a:cubicBezTo>
                    <a:cubicBezTo>
                      <a:pt x="809" y="36"/>
                      <a:pt x="801" y="41"/>
                      <a:pt x="796" y="50"/>
                    </a:cubicBezTo>
                    <a:cubicBezTo>
                      <a:pt x="791" y="61"/>
                      <a:pt x="788" y="71"/>
                      <a:pt x="778" y="78"/>
                    </a:cubicBezTo>
                    <a:cubicBezTo>
                      <a:pt x="773" y="85"/>
                      <a:pt x="771" y="88"/>
                      <a:pt x="774" y="96"/>
                    </a:cubicBezTo>
                    <a:cubicBezTo>
                      <a:pt x="767" y="107"/>
                      <a:pt x="758" y="114"/>
                      <a:pt x="748" y="122"/>
                    </a:cubicBezTo>
                    <a:cubicBezTo>
                      <a:pt x="744" y="125"/>
                      <a:pt x="736" y="130"/>
                      <a:pt x="736" y="130"/>
                    </a:cubicBezTo>
                    <a:cubicBezTo>
                      <a:pt x="740" y="141"/>
                      <a:pt x="731" y="140"/>
                      <a:pt x="722" y="142"/>
                    </a:cubicBezTo>
                    <a:cubicBezTo>
                      <a:pt x="716" y="148"/>
                      <a:pt x="712" y="151"/>
                      <a:pt x="704" y="154"/>
                    </a:cubicBezTo>
                    <a:cubicBezTo>
                      <a:pt x="686" y="150"/>
                      <a:pt x="650" y="169"/>
                      <a:pt x="634" y="180"/>
                    </a:cubicBezTo>
                    <a:cubicBezTo>
                      <a:pt x="636" y="189"/>
                      <a:pt x="631" y="193"/>
                      <a:pt x="640" y="196"/>
                    </a:cubicBezTo>
                    <a:cubicBezTo>
                      <a:pt x="643" y="205"/>
                      <a:pt x="640" y="207"/>
                      <a:pt x="632" y="210"/>
                    </a:cubicBezTo>
                    <a:cubicBezTo>
                      <a:pt x="626" y="219"/>
                      <a:pt x="623" y="226"/>
                      <a:pt x="614" y="232"/>
                    </a:cubicBezTo>
                    <a:cubicBezTo>
                      <a:pt x="611" y="231"/>
                      <a:pt x="606" y="233"/>
                      <a:pt x="604" y="230"/>
                    </a:cubicBezTo>
                    <a:cubicBezTo>
                      <a:pt x="599" y="220"/>
                      <a:pt x="610" y="199"/>
                      <a:pt x="620" y="196"/>
                    </a:cubicBezTo>
                    <a:cubicBezTo>
                      <a:pt x="623" y="187"/>
                      <a:pt x="617" y="187"/>
                      <a:pt x="620" y="178"/>
                    </a:cubicBezTo>
                    <a:cubicBezTo>
                      <a:pt x="617" y="164"/>
                      <a:pt x="609" y="168"/>
                      <a:pt x="598" y="172"/>
                    </a:cubicBezTo>
                    <a:cubicBezTo>
                      <a:pt x="592" y="180"/>
                      <a:pt x="585" y="185"/>
                      <a:pt x="576" y="188"/>
                    </a:cubicBezTo>
                    <a:cubicBezTo>
                      <a:pt x="572" y="194"/>
                      <a:pt x="568" y="200"/>
                      <a:pt x="564" y="206"/>
                    </a:cubicBezTo>
                    <a:cubicBezTo>
                      <a:pt x="561" y="210"/>
                      <a:pt x="556" y="218"/>
                      <a:pt x="556" y="218"/>
                    </a:cubicBezTo>
                    <a:cubicBezTo>
                      <a:pt x="558" y="234"/>
                      <a:pt x="559" y="243"/>
                      <a:pt x="572" y="252"/>
                    </a:cubicBezTo>
                    <a:cubicBezTo>
                      <a:pt x="579" y="262"/>
                      <a:pt x="586" y="273"/>
                      <a:pt x="596" y="280"/>
                    </a:cubicBezTo>
                    <a:cubicBezTo>
                      <a:pt x="598" y="286"/>
                      <a:pt x="602" y="298"/>
                      <a:pt x="602" y="298"/>
                    </a:cubicBezTo>
                    <a:cubicBezTo>
                      <a:pt x="601" y="308"/>
                      <a:pt x="599" y="361"/>
                      <a:pt x="594" y="368"/>
                    </a:cubicBezTo>
                    <a:cubicBezTo>
                      <a:pt x="590" y="374"/>
                      <a:pt x="576" y="378"/>
                      <a:pt x="570" y="382"/>
                    </a:cubicBezTo>
                    <a:cubicBezTo>
                      <a:pt x="563" y="393"/>
                      <a:pt x="550" y="396"/>
                      <a:pt x="542" y="406"/>
                    </a:cubicBezTo>
                    <a:cubicBezTo>
                      <a:pt x="536" y="413"/>
                      <a:pt x="539" y="417"/>
                      <a:pt x="530" y="420"/>
                    </a:cubicBezTo>
                    <a:cubicBezTo>
                      <a:pt x="526" y="408"/>
                      <a:pt x="538" y="391"/>
                      <a:pt x="522" y="386"/>
                    </a:cubicBezTo>
                    <a:cubicBezTo>
                      <a:pt x="516" y="377"/>
                      <a:pt x="510" y="364"/>
                      <a:pt x="502" y="356"/>
                    </a:cubicBezTo>
                    <a:cubicBezTo>
                      <a:pt x="497" y="341"/>
                      <a:pt x="505" y="360"/>
                      <a:pt x="482" y="348"/>
                    </a:cubicBezTo>
                    <a:cubicBezTo>
                      <a:pt x="478" y="346"/>
                      <a:pt x="478" y="339"/>
                      <a:pt x="474" y="336"/>
                    </a:cubicBezTo>
                    <a:cubicBezTo>
                      <a:pt x="470" y="323"/>
                      <a:pt x="466" y="342"/>
                      <a:pt x="462" y="348"/>
                    </a:cubicBezTo>
                    <a:cubicBezTo>
                      <a:pt x="460" y="358"/>
                      <a:pt x="456" y="363"/>
                      <a:pt x="454" y="374"/>
                    </a:cubicBezTo>
                    <a:cubicBezTo>
                      <a:pt x="457" y="383"/>
                      <a:pt x="455" y="387"/>
                      <a:pt x="450" y="394"/>
                    </a:cubicBezTo>
                    <a:cubicBezTo>
                      <a:pt x="454" y="399"/>
                      <a:pt x="464" y="411"/>
                      <a:pt x="466" y="418"/>
                    </a:cubicBezTo>
                    <a:cubicBezTo>
                      <a:pt x="474" y="443"/>
                      <a:pt x="472" y="458"/>
                      <a:pt x="500" y="464"/>
                    </a:cubicBezTo>
                    <a:cubicBezTo>
                      <a:pt x="507" y="469"/>
                      <a:pt x="510" y="474"/>
                      <a:pt x="516" y="480"/>
                    </a:cubicBezTo>
                    <a:cubicBezTo>
                      <a:pt x="511" y="494"/>
                      <a:pt x="513" y="509"/>
                      <a:pt x="510" y="524"/>
                    </a:cubicBezTo>
                    <a:cubicBezTo>
                      <a:pt x="512" y="537"/>
                      <a:pt x="511" y="541"/>
                      <a:pt x="522" y="548"/>
                    </a:cubicBezTo>
                    <a:cubicBezTo>
                      <a:pt x="523" y="552"/>
                      <a:pt x="525" y="556"/>
                      <a:pt x="526" y="560"/>
                    </a:cubicBezTo>
                    <a:cubicBezTo>
                      <a:pt x="527" y="564"/>
                      <a:pt x="514" y="556"/>
                      <a:pt x="514" y="556"/>
                    </a:cubicBezTo>
                    <a:cubicBezTo>
                      <a:pt x="502" y="564"/>
                      <a:pt x="501" y="551"/>
                      <a:pt x="492" y="544"/>
                    </a:cubicBezTo>
                    <a:cubicBezTo>
                      <a:pt x="488" y="541"/>
                      <a:pt x="480" y="536"/>
                      <a:pt x="480" y="536"/>
                    </a:cubicBezTo>
                    <a:cubicBezTo>
                      <a:pt x="471" y="522"/>
                      <a:pt x="474" y="529"/>
                      <a:pt x="470" y="518"/>
                    </a:cubicBezTo>
                    <a:cubicBezTo>
                      <a:pt x="467" y="491"/>
                      <a:pt x="461" y="446"/>
                      <a:pt x="436" y="430"/>
                    </a:cubicBezTo>
                    <a:cubicBezTo>
                      <a:pt x="428" y="433"/>
                      <a:pt x="425" y="433"/>
                      <a:pt x="422" y="424"/>
                    </a:cubicBezTo>
                    <a:cubicBezTo>
                      <a:pt x="427" y="404"/>
                      <a:pt x="432" y="383"/>
                      <a:pt x="438" y="364"/>
                    </a:cubicBezTo>
                    <a:cubicBezTo>
                      <a:pt x="436" y="343"/>
                      <a:pt x="431" y="330"/>
                      <a:pt x="426" y="310"/>
                    </a:cubicBezTo>
                    <a:cubicBezTo>
                      <a:pt x="429" y="302"/>
                      <a:pt x="425" y="300"/>
                      <a:pt x="422" y="292"/>
                    </a:cubicBezTo>
                    <a:cubicBezTo>
                      <a:pt x="424" y="282"/>
                      <a:pt x="428" y="277"/>
                      <a:pt x="422" y="268"/>
                    </a:cubicBezTo>
                    <a:cubicBezTo>
                      <a:pt x="420" y="269"/>
                      <a:pt x="418" y="269"/>
                      <a:pt x="416" y="270"/>
                    </a:cubicBezTo>
                    <a:cubicBezTo>
                      <a:pt x="414" y="272"/>
                      <a:pt x="414" y="275"/>
                      <a:pt x="412" y="276"/>
                    </a:cubicBezTo>
                    <a:cubicBezTo>
                      <a:pt x="408" y="278"/>
                      <a:pt x="400" y="280"/>
                      <a:pt x="400" y="280"/>
                    </a:cubicBezTo>
                    <a:cubicBezTo>
                      <a:pt x="394" y="274"/>
                      <a:pt x="389" y="274"/>
                      <a:pt x="386" y="266"/>
                    </a:cubicBezTo>
                    <a:cubicBezTo>
                      <a:pt x="391" y="251"/>
                      <a:pt x="379" y="206"/>
                      <a:pt x="364" y="196"/>
                    </a:cubicBezTo>
                    <a:cubicBezTo>
                      <a:pt x="357" y="186"/>
                      <a:pt x="358" y="182"/>
                      <a:pt x="360" y="170"/>
                    </a:cubicBezTo>
                    <a:cubicBezTo>
                      <a:pt x="358" y="160"/>
                      <a:pt x="356" y="147"/>
                      <a:pt x="346" y="144"/>
                    </a:cubicBezTo>
                    <a:cubicBezTo>
                      <a:pt x="343" y="154"/>
                      <a:pt x="338" y="160"/>
                      <a:pt x="330" y="166"/>
                    </a:cubicBezTo>
                    <a:cubicBezTo>
                      <a:pt x="323" y="164"/>
                      <a:pt x="308" y="160"/>
                      <a:pt x="308" y="160"/>
                    </a:cubicBezTo>
                    <a:cubicBezTo>
                      <a:pt x="296" y="162"/>
                      <a:pt x="297" y="166"/>
                      <a:pt x="288" y="172"/>
                    </a:cubicBezTo>
                    <a:cubicBezTo>
                      <a:pt x="284" y="185"/>
                      <a:pt x="282" y="191"/>
                      <a:pt x="268" y="196"/>
                    </a:cubicBezTo>
                    <a:cubicBezTo>
                      <a:pt x="264" y="200"/>
                      <a:pt x="243" y="231"/>
                      <a:pt x="242" y="232"/>
                    </a:cubicBezTo>
                    <a:cubicBezTo>
                      <a:pt x="231" y="239"/>
                      <a:pt x="215" y="247"/>
                      <a:pt x="206" y="256"/>
                    </a:cubicBezTo>
                    <a:cubicBezTo>
                      <a:pt x="202" y="260"/>
                      <a:pt x="200" y="265"/>
                      <a:pt x="196" y="268"/>
                    </a:cubicBezTo>
                    <a:cubicBezTo>
                      <a:pt x="194" y="269"/>
                      <a:pt x="192" y="269"/>
                      <a:pt x="190" y="270"/>
                    </a:cubicBezTo>
                    <a:cubicBezTo>
                      <a:pt x="188" y="271"/>
                      <a:pt x="186" y="272"/>
                      <a:pt x="184" y="274"/>
                    </a:cubicBezTo>
                    <a:cubicBezTo>
                      <a:pt x="180" y="278"/>
                      <a:pt x="172" y="286"/>
                      <a:pt x="172" y="286"/>
                    </a:cubicBezTo>
                    <a:cubicBezTo>
                      <a:pt x="167" y="300"/>
                      <a:pt x="165" y="314"/>
                      <a:pt x="160" y="328"/>
                    </a:cubicBezTo>
                    <a:cubicBezTo>
                      <a:pt x="158" y="335"/>
                      <a:pt x="156" y="341"/>
                      <a:pt x="154" y="348"/>
                    </a:cubicBezTo>
                    <a:cubicBezTo>
                      <a:pt x="153" y="350"/>
                      <a:pt x="152" y="354"/>
                      <a:pt x="152" y="354"/>
                    </a:cubicBezTo>
                    <a:cubicBezTo>
                      <a:pt x="152" y="359"/>
                      <a:pt x="156" y="384"/>
                      <a:pt x="146" y="392"/>
                    </a:cubicBezTo>
                    <a:cubicBezTo>
                      <a:pt x="141" y="397"/>
                      <a:pt x="128" y="404"/>
                      <a:pt x="128" y="404"/>
                    </a:cubicBezTo>
                    <a:cubicBezTo>
                      <a:pt x="125" y="412"/>
                      <a:pt x="122" y="421"/>
                      <a:pt x="114" y="424"/>
                    </a:cubicBezTo>
                    <a:cubicBezTo>
                      <a:pt x="100" y="419"/>
                      <a:pt x="97" y="405"/>
                      <a:pt x="94" y="392"/>
                    </a:cubicBezTo>
                    <a:cubicBezTo>
                      <a:pt x="86" y="362"/>
                      <a:pt x="82" y="332"/>
                      <a:pt x="72" y="302"/>
                    </a:cubicBezTo>
                    <a:cubicBezTo>
                      <a:pt x="71" y="281"/>
                      <a:pt x="70" y="275"/>
                      <a:pt x="66" y="258"/>
                    </a:cubicBezTo>
                    <a:cubicBezTo>
                      <a:pt x="66" y="251"/>
                      <a:pt x="68" y="219"/>
                      <a:pt x="64" y="208"/>
                    </a:cubicBezTo>
                    <a:cubicBezTo>
                      <a:pt x="70" y="191"/>
                      <a:pt x="66" y="173"/>
                      <a:pt x="72" y="156"/>
                    </a:cubicBezTo>
                    <a:cubicBezTo>
                      <a:pt x="66" y="139"/>
                      <a:pt x="60" y="168"/>
                      <a:pt x="56" y="172"/>
                    </a:cubicBezTo>
                    <a:cubicBezTo>
                      <a:pt x="53" y="175"/>
                      <a:pt x="44" y="180"/>
                      <a:pt x="44" y="180"/>
                    </a:cubicBezTo>
                    <a:cubicBezTo>
                      <a:pt x="35" y="177"/>
                      <a:pt x="28" y="173"/>
                      <a:pt x="24" y="162"/>
                    </a:cubicBezTo>
                    <a:cubicBezTo>
                      <a:pt x="23" y="158"/>
                      <a:pt x="20" y="150"/>
                      <a:pt x="20" y="150"/>
                    </a:cubicBezTo>
                    <a:cubicBezTo>
                      <a:pt x="30" y="148"/>
                      <a:pt x="30" y="143"/>
                      <a:pt x="38" y="138"/>
                    </a:cubicBezTo>
                    <a:cubicBezTo>
                      <a:pt x="35" y="128"/>
                      <a:pt x="31" y="133"/>
                      <a:pt x="24" y="138"/>
                    </a:cubicBezTo>
                    <a:cubicBezTo>
                      <a:pt x="15" y="135"/>
                      <a:pt x="15" y="132"/>
                      <a:pt x="18" y="124"/>
                    </a:cubicBezTo>
                    <a:cubicBezTo>
                      <a:pt x="11" y="114"/>
                      <a:pt x="9" y="101"/>
                      <a:pt x="0" y="92"/>
                    </a:cubicBezTo>
                    <a:lnTo>
                      <a:pt x="76" y="0"/>
                    </a:lnTo>
                    <a:lnTo>
                      <a:pt x="798" y="6"/>
                    </a:lnTo>
                    <a:close/>
                  </a:path>
                </a:pathLst>
              </a:custGeom>
              <a:solidFill>
                <a:schemeClr val="folHlink"/>
              </a:solidFill>
              <a:ln w="9525">
                <a:noFill/>
                <a:round/>
                <a:headEnd/>
                <a:tailEnd/>
              </a:ln>
            </p:spPr>
            <p:txBody>
              <a:bodyPr/>
              <a:lstStyle/>
              <a:p>
                <a:endParaRPr lang="zh-CN" altLang="en-US"/>
              </a:p>
            </p:txBody>
          </p:sp>
          <p:sp>
            <p:nvSpPr>
              <p:cNvPr id="77" name="任意多边形 82992"/>
              <p:cNvSpPr>
                <a:spLocks noChangeArrowheads="1"/>
              </p:cNvSpPr>
              <p:nvPr userDrawn="1"/>
            </p:nvSpPr>
            <p:spPr bwMode="auto">
              <a:xfrm>
                <a:off x="1770" y="671"/>
                <a:ext cx="45" cy="71"/>
              </a:xfrm>
              <a:custGeom>
                <a:avLst/>
                <a:gdLst>
                  <a:gd name="T0" fmla="*/ 7 w 43"/>
                  <a:gd name="T1" fmla="*/ 7 h 85"/>
                  <a:gd name="T2" fmla="*/ 20 w 43"/>
                  <a:gd name="T3" fmla="*/ 3 h 85"/>
                  <a:gd name="T4" fmla="*/ 43 w 43"/>
                  <a:gd name="T5" fmla="*/ 19 h 85"/>
                  <a:gd name="T6" fmla="*/ 22 w 43"/>
                  <a:gd name="T7" fmla="*/ 49 h 85"/>
                  <a:gd name="T8" fmla="*/ 1 w 43"/>
                  <a:gd name="T9" fmla="*/ 40 h 85"/>
                  <a:gd name="T10" fmla="*/ 7 w 43"/>
                  <a:gd name="T11" fmla="*/ 7 h 8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3" h="85">
                    <a:moveTo>
                      <a:pt x="7" y="11"/>
                    </a:moveTo>
                    <a:cubicBezTo>
                      <a:pt x="4" y="2"/>
                      <a:pt x="9" y="0"/>
                      <a:pt x="17" y="3"/>
                    </a:cubicBezTo>
                    <a:cubicBezTo>
                      <a:pt x="24" y="13"/>
                      <a:pt x="28" y="24"/>
                      <a:pt x="37" y="33"/>
                    </a:cubicBezTo>
                    <a:cubicBezTo>
                      <a:pt x="43" y="52"/>
                      <a:pt x="40" y="78"/>
                      <a:pt x="19" y="85"/>
                    </a:cubicBezTo>
                    <a:cubicBezTo>
                      <a:pt x="6" y="81"/>
                      <a:pt x="5" y="81"/>
                      <a:pt x="1" y="69"/>
                    </a:cubicBezTo>
                    <a:cubicBezTo>
                      <a:pt x="2" y="66"/>
                      <a:pt x="0" y="4"/>
                      <a:pt x="7" y="11"/>
                    </a:cubicBezTo>
                    <a:close/>
                  </a:path>
                </a:pathLst>
              </a:custGeom>
              <a:solidFill>
                <a:schemeClr val="folHlink"/>
              </a:solidFill>
              <a:ln w="9525">
                <a:noFill/>
                <a:round/>
                <a:headEnd/>
                <a:tailEnd/>
              </a:ln>
            </p:spPr>
            <p:txBody>
              <a:bodyPr/>
              <a:lstStyle/>
              <a:p>
                <a:endParaRPr lang="zh-CN" altLang="en-US"/>
              </a:p>
            </p:txBody>
          </p:sp>
          <p:sp>
            <p:nvSpPr>
              <p:cNvPr id="78" name="任意多边形 82993"/>
              <p:cNvSpPr>
                <a:spLocks noChangeArrowheads="1"/>
              </p:cNvSpPr>
              <p:nvPr userDrawn="1"/>
            </p:nvSpPr>
            <p:spPr bwMode="auto">
              <a:xfrm>
                <a:off x="2394" y="431"/>
                <a:ext cx="42" cy="59"/>
              </a:xfrm>
              <a:custGeom>
                <a:avLst/>
                <a:gdLst>
                  <a:gd name="T0" fmla="*/ 11 w 44"/>
                  <a:gd name="T1" fmla="*/ 14 h 74"/>
                  <a:gd name="T2" fmla="*/ 26 w 44"/>
                  <a:gd name="T3" fmla="*/ 2 h 74"/>
                  <a:gd name="T4" fmla="*/ 37 w 44"/>
                  <a:gd name="T5" fmla="*/ 2 h 74"/>
                  <a:gd name="T6" fmla="*/ 33 w 44"/>
                  <a:gd name="T7" fmla="*/ 14 h 74"/>
                  <a:gd name="T8" fmla="*/ 11 w 44"/>
                  <a:gd name="T9" fmla="*/ 37 h 74"/>
                  <a:gd name="T10" fmla="*/ 7 w 44"/>
                  <a:gd name="T11" fmla="*/ 30 h 74"/>
                  <a:gd name="T12" fmla="*/ 3 w 44"/>
                  <a:gd name="T13" fmla="*/ 18 h 74"/>
                  <a:gd name="T14" fmla="*/ 11 w 44"/>
                  <a:gd name="T15" fmla="*/ 14 h 7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44" h="74">
                    <a:moveTo>
                      <a:pt x="13" y="28"/>
                    </a:moveTo>
                    <a:cubicBezTo>
                      <a:pt x="15" y="13"/>
                      <a:pt x="14" y="7"/>
                      <a:pt x="29" y="2"/>
                    </a:cubicBezTo>
                    <a:cubicBezTo>
                      <a:pt x="34" y="3"/>
                      <a:pt x="40" y="0"/>
                      <a:pt x="43" y="4"/>
                    </a:cubicBezTo>
                    <a:cubicBezTo>
                      <a:pt x="44" y="6"/>
                      <a:pt x="41" y="21"/>
                      <a:pt x="39" y="26"/>
                    </a:cubicBezTo>
                    <a:cubicBezTo>
                      <a:pt x="31" y="43"/>
                      <a:pt x="30" y="63"/>
                      <a:pt x="13" y="74"/>
                    </a:cubicBezTo>
                    <a:cubicBezTo>
                      <a:pt x="4" y="71"/>
                      <a:pt x="4" y="68"/>
                      <a:pt x="7" y="60"/>
                    </a:cubicBezTo>
                    <a:cubicBezTo>
                      <a:pt x="5" y="50"/>
                      <a:pt x="0" y="46"/>
                      <a:pt x="3" y="36"/>
                    </a:cubicBezTo>
                    <a:cubicBezTo>
                      <a:pt x="4" y="32"/>
                      <a:pt x="8" y="23"/>
                      <a:pt x="13" y="28"/>
                    </a:cubicBezTo>
                    <a:close/>
                  </a:path>
                </a:pathLst>
              </a:custGeom>
              <a:solidFill>
                <a:schemeClr val="folHlink"/>
              </a:solidFill>
              <a:ln w="9525">
                <a:noFill/>
                <a:round/>
                <a:headEnd/>
                <a:tailEnd/>
              </a:ln>
            </p:spPr>
            <p:txBody>
              <a:bodyPr/>
              <a:lstStyle/>
              <a:p>
                <a:endParaRPr lang="zh-CN" altLang="en-US"/>
              </a:p>
            </p:txBody>
          </p:sp>
          <p:sp>
            <p:nvSpPr>
              <p:cNvPr id="79" name="任意多边形 82994"/>
              <p:cNvSpPr>
                <a:spLocks noChangeArrowheads="1"/>
              </p:cNvSpPr>
              <p:nvPr userDrawn="1"/>
            </p:nvSpPr>
            <p:spPr bwMode="auto">
              <a:xfrm>
                <a:off x="2513" y="402"/>
                <a:ext cx="21" cy="24"/>
              </a:xfrm>
              <a:custGeom>
                <a:avLst/>
                <a:gdLst>
                  <a:gd name="T0" fmla="*/ 7 w 20"/>
                  <a:gd name="T1" fmla="*/ 8 h 30"/>
                  <a:gd name="T2" fmla="*/ 5 w 20"/>
                  <a:gd name="T3" fmla="*/ 15 h 30"/>
                  <a:gd name="T4" fmla="*/ 7 w 20"/>
                  <a:gd name="T5" fmla="*/ 8 h 30"/>
                  <a:gd name="T6" fmla="*/ 0 60000 65536"/>
                  <a:gd name="T7" fmla="*/ 0 60000 65536"/>
                  <a:gd name="T8" fmla="*/ 0 60000 65536"/>
                </a:gdLst>
                <a:ahLst/>
                <a:cxnLst>
                  <a:cxn ang="T6">
                    <a:pos x="T0" y="T1"/>
                  </a:cxn>
                  <a:cxn ang="T7">
                    <a:pos x="T2" y="T3"/>
                  </a:cxn>
                  <a:cxn ang="T8">
                    <a:pos x="T4" y="T5"/>
                  </a:cxn>
                </a:cxnLst>
                <a:rect l="0" t="0" r="r" b="b"/>
                <a:pathLst>
                  <a:path w="20" h="30">
                    <a:moveTo>
                      <a:pt x="7" y="16"/>
                    </a:moveTo>
                    <a:cubicBezTo>
                      <a:pt x="18" y="0"/>
                      <a:pt x="20" y="20"/>
                      <a:pt x="5" y="30"/>
                    </a:cubicBezTo>
                    <a:cubicBezTo>
                      <a:pt x="0" y="23"/>
                      <a:pt x="1" y="22"/>
                      <a:pt x="7" y="16"/>
                    </a:cubicBezTo>
                    <a:close/>
                  </a:path>
                </a:pathLst>
              </a:custGeom>
              <a:solidFill>
                <a:schemeClr val="folHlink"/>
              </a:solidFill>
              <a:ln w="9525">
                <a:noFill/>
                <a:round/>
                <a:headEnd/>
                <a:tailEnd/>
              </a:ln>
            </p:spPr>
            <p:txBody>
              <a:bodyPr/>
              <a:lstStyle/>
              <a:p>
                <a:endParaRPr lang="zh-CN" altLang="en-US"/>
              </a:p>
            </p:txBody>
          </p:sp>
          <p:sp>
            <p:nvSpPr>
              <p:cNvPr id="80" name="任意多边形 82995"/>
              <p:cNvSpPr>
                <a:spLocks noChangeArrowheads="1"/>
              </p:cNvSpPr>
              <p:nvPr userDrawn="1"/>
            </p:nvSpPr>
            <p:spPr bwMode="auto">
              <a:xfrm>
                <a:off x="333" y="169"/>
                <a:ext cx="1015" cy="866"/>
              </a:xfrm>
              <a:custGeom>
                <a:avLst/>
                <a:gdLst>
                  <a:gd name="T0" fmla="*/ 1586 w 682"/>
                  <a:gd name="T1" fmla="*/ 1743 h 557"/>
                  <a:gd name="T2" fmla="*/ 1601 w 682"/>
                  <a:gd name="T3" fmla="*/ 1695 h 557"/>
                  <a:gd name="T4" fmla="*/ 1648 w 682"/>
                  <a:gd name="T5" fmla="*/ 1552 h 557"/>
                  <a:gd name="T6" fmla="*/ 1019 w 682"/>
                  <a:gd name="T7" fmla="*/ 1077 h 557"/>
                  <a:gd name="T8" fmla="*/ 930 w 682"/>
                  <a:gd name="T9" fmla="*/ 1300 h 557"/>
                  <a:gd name="T10" fmla="*/ 999 w 682"/>
                  <a:gd name="T11" fmla="*/ 2088 h 557"/>
                  <a:gd name="T12" fmla="*/ 930 w 682"/>
                  <a:gd name="T13" fmla="*/ 1856 h 557"/>
                  <a:gd name="T14" fmla="*/ 798 w 682"/>
                  <a:gd name="T15" fmla="*/ 1651 h 557"/>
                  <a:gd name="T16" fmla="*/ 808 w 682"/>
                  <a:gd name="T17" fmla="*/ 1552 h 557"/>
                  <a:gd name="T18" fmla="*/ 816 w 682"/>
                  <a:gd name="T19" fmla="*/ 1482 h 557"/>
                  <a:gd name="T20" fmla="*/ 725 w 682"/>
                  <a:gd name="T21" fmla="*/ 1409 h 557"/>
                  <a:gd name="T22" fmla="*/ 640 w 682"/>
                  <a:gd name="T23" fmla="*/ 1300 h 557"/>
                  <a:gd name="T24" fmla="*/ 487 w 682"/>
                  <a:gd name="T25" fmla="*/ 1329 h 557"/>
                  <a:gd name="T26" fmla="*/ 417 w 682"/>
                  <a:gd name="T27" fmla="*/ 1371 h 557"/>
                  <a:gd name="T28" fmla="*/ 257 w 682"/>
                  <a:gd name="T29" fmla="*/ 1371 h 557"/>
                  <a:gd name="T30" fmla="*/ 73 w 682"/>
                  <a:gd name="T31" fmla="*/ 1172 h 557"/>
                  <a:gd name="T32" fmla="*/ 36 w 682"/>
                  <a:gd name="T33" fmla="*/ 1110 h 557"/>
                  <a:gd name="T34" fmla="*/ 0 w 682"/>
                  <a:gd name="T35" fmla="*/ 990 h 557"/>
                  <a:gd name="T36" fmla="*/ 80 w 682"/>
                  <a:gd name="T37" fmla="*/ 801 h 557"/>
                  <a:gd name="T38" fmla="*/ 106 w 682"/>
                  <a:gd name="T39" fmla="*/ 679 h 557"/>
                  <a:gd name="T40" fmla="*/ 168 w 682"/>
                  <a:gd name="T41" fmla="*/ 536 h 557"/>
                  <a:gd name="T42" fmla="*/ 268 w 682"/>
                  <a:gd name="T43" fmla="*/ 435 h 557"/>
                  <a:gd name="T44" fmla="*/ 552 w 682"/>
                  <a:gd name="T45" fmla="*/ 252 h 557"/>
                  <a:gd name="T46" fmla="*/ 725 w 682"/>
                  <a:gd name="T47" fmla="*/ 113 h 557"/>
                  <a:gd name="T48" fmla="*/ 850 w 682"/>
                  <a:gd name="T49" fmla="*/ 22 h 557"/>
                  <a:gd name="T50" fmla="*/ 1197 w 682"/>
                  <a:gd name="T51" fmla="*/ 8 h 557"/>
                  <a:gd name="T52" fmla="*/ 1311 w 682"/>
                  <a:gd name="T53" fmla="*/ 0 h 557"/>
                  <a:gd name="T54" fmla="*/ 1265 w 682"/>
                  <a:gd name="T55" fmla="*/ 127 h 557"/>
                  <a:gd name="T56" fmla="*/ 1460 w 682"/>
                  <a:gd name="T57" fmla="*/ 317 h 557"/>
                  <a:gd name="T58" fmla="*/ 1639 w 682"/>
                  <a:gd name="T59" fmla="*/ 278 h 557"/>
                  <a:gd name="T60" fmla="*/ 1743 w 682"/>
                  <a:gd name="T61" fmla="*/ 306 h 557"/>
                  <a:gd name="T62" fmla="*/ 1842 w 682"/>
                  <a:gd name="T63" fmla="*/ 365 h 557"/>
                  <a:gd name="T64" fmla="*/ 1886 w 682"/>
                  <a:gd name="T65" fmla="*/ 706 h 557"/>
                  <a:gd name="T66" fmla="*/ 1886 w 682"/>
                  <a:gd name="T67" fmla="*/ 902 h 557"/>
                  <a:gd name="T68" fmla="*/ 1973 w 682"/>
                  <a:gd name="T69" fmla="*/ 1063 h 557"/>
                  <a:gd name="T70" fmla="*/ 2127 w 682"/>
                  <a:gd name="T71" fmla="*/ 1127 h 557"/>
                  <a:gd name="T72" fmla="*/ 2241 w 682"/>
                  <a:gd name="T73" fmla="*/ 1110 h 557"/>
                  <a:gd name="T74" fmla="*/ 2188 w 682"/>
                  <a:gd name="T75" fmla="*/ 1278 h 557"/>
                  <a:gd name="T76" fmla="*/ 1973 w 682"/>
                  <a:gd name="T77" fmla="*/ 1530 h 557"/>
                  <a:gd name="T78" fmla="*/ 1807 w 682"/>
                  <a:gd name="T79" fmla="*/ 1822 h 557"/>
                  <a:gd name="T80" fmla="*/ 1832 w 682"/>
                  <a:gd name="T81" fmla="*/ 1909 h 557"/>
                  <a:gd name="T82" fmla="*/ 1433 w 682"/>
                  <a:gd name="T83" fmla="*/ 2088 h 557"/>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682" h="557">
                    <a:moveTo>
                      <a:pt x="435" y="556"/>
                    </a:moveTo>
                    <a:lnTo>
                      <a:pt x="481" y="464"/>
                    </a:lnTo>
                    <a:lnTo>
                      <a:pt x="473" y="449"/>
                    </a:lnTo>
                    <a:lnTo>
                      <a:pt x="486" y="451"/>
                    </a:lnTo>
                    <a:lnTo>
                      <a:pt x="495" y="441"/>
                    </a:lnTo>
                    <a:lnTo>
                      <a:pt x="500" y="413"/>
                    </a:lnTo>
                    <a:lnTo>
                      <a:pt x="500" y="371"/>
                    </a:lnTo>
                    <a:lnTo>
                      <a:pt x="309" y="287"/>
                    </a:lnTo>
                    <a:lnTo>
                      <a:pt x="296" y="308"/>
                    </a:lnTo>
                    <a:lnTo>
                      <a:pt x="282" y="346"/>
                    </a:lnTo>
                    <a:lnTo>
                      <a:pt x="396" y="557"/>
                    </a:lnTo>
                    <a:lnTo>
                      <a:pt x="303" y="556"/>
                    </a:lnTo>
                    <a:lnTo>
                      <a:pt x="304" y="536"/>
                    </a:lnTo>
                    <a:cubicBezTo>
                      <a:pt x="284" y="520"/>
                      <a:pt x="296" y="510"/>
                      <a:pt x="282" y="494"/>
                    </a:cubicBezTo>
                    <a:cubicBezTo>
                      <a:pt x="276" y="475"/>
                      <a:pt x="267" y="468"/>
                      <a:pt x="253" y="451"/>
                    </a:cubicBezTo>
                    <a:cubicBezTo>
                      <a:pt x="249" y="447"/>
                      <a:pt x="245" y="443"/>
                      <a:pt x="242" y="439"/>
                    </a:cubicBezTo>
                    <a:lnTo>
                      <a:pt x="237" y="432"/>
                    </a:lnTo>
                    <a:cubicBezTo>
                      <a:pt x="237" y="432"/>
                      <a:pt x="245" y="413"/>
                      <a:pt x="245" y="413"/>
                    </a:cubicBezTo>
                    <a:cubicBezTo>
                      <a:pt x="247" y="409"/>
                      <a:pt x="250" y="401"/>
                      <a:pt x="250" y="401"/>
                    </a:cubicBezTo>
                    <a:cubicBezTo>
                      <a:pt x="249" y="399"/>
                      <a:pt x="247" y="397"/>
                      <a:pt x="247" y="394"/>
                    </a:cubicBezTo>
                    <a:cubicBezTo>
                      <a:pt x="248" y="390"/>
                      <a:pt x="253" y="382"/>
                      <a:pt x="253" y="382"/>
                    </a:cubicBezTo>
                    <a:cubicBezTo>
                      <a:pt x="243" y="370"/>
                      <a:pt x="237" y="371"/>
                      <a:pt x="220" y="375"/>
                    </a:cubicBezTo>
                    <a:cubicBezTo>
                      <a:pt x="217" y="371"/>
                      <a:pt x="210" y="369"/>
                      <a:pt x="207" y="365"/>
                    </a:cubicBezTo>
                    <a:cubicBezTo>
                      <a:pt x="185" y="337"/>
                      <a:pt x="216" y="363"/>
                      <a:pt x="194" y="346"/>
                    </a:cubicBezTo>
                    <a:cubicBezTo>
                      <a:pt x="167" y="349"/>
                      <a:pt x="179" y="346"/>
                      <a:pt x="156" y="352"/>
                    </a:cubicBezTo>
                    <a:cubicBezTo>
                      <a:pt x="153" y="353"/>
                      <a:pt x="148" y="354"/>
                      <a:pt x="148" y="354"/>
                    </a:cubicBezTo>
                    <a:cubicBezTo>
                      <a:pt x="146" y="356"/>
                      <a:pt x="145" y="359"/>
                      <a:pt x="142" y="361"/>
                    </a:cubicBezTo>
                    <a:cubicBezTo>
                      <a:pt x="138" y="363"/>
                      <a:pt x="126" y="365"/>
                      <a:pt x="126" y="365"/>
                    </a:cubicBezTo>
                    <a:cubicBezTo>
                      <a:pt x="105" y="354"/>
                      <a:pt x="116" y="355"/>
                      <a:pt x="94" y="361"/>
                    </a:cubicBezTo>
                    <a:cubicBezTo>
                      <a:pt x="89" y="362"/>
                      <a:pt x="78" y="365"/>
                      <a:pt x="78" y="365"/>
                    </a:cubicBezTo>
                    <a:cubicBezTo>
                      <a:pt x="62" y="383"/>
                      <a:pt x="46" y="346"/>
                      <a:pt x="35" y="337"/>
                    </a:cubicBezTo>
                    <a:cubicBezTo>
                      <a:pt x="32" y="330"/>
                      <a:pt x="24" y="320"/>
                      <a:pt x="22" y="312"/>
                    </a:cubicBezTo>
                    <a:cubicBezTo>
                      <a:pt x="20" y="308"/>
                      <a:pt x="22" y="303"/>
                      <a:pt x="19" y="300"/>
                    </a:cubicBezTo>
                    <a:cubicBezTo>
                      <a:pt x="17" y="297"/>
                      <a:pt x="13" y="297"/>
                      <a:pt x="11" y="295"/>
                    </a:cubicBezTo>
                    <a:cubicBezTo>
                      <a:pt x="3" y="277"/>
                      <a:pt x="15" y="306"/>
                      <a:pt x="5" y="276"/>
                    </a:cubicBezTo>
                    <a:cubicBezTo>
                      <a:pt x="4" y="272"/>
                      <a:pt x="0" y="264"/>
                      <a:pt x="0" y="264"/>
                    </a:cubicBezTo>
                    <a:cubicBezTo>
                      <a:pt x="3" y="253"/>
                      <a:pt x="2" y="248"/>
                      <a:pt x="13" y="243"/>
                    </a:cubicBezTo>
                    <a:cubicBezTo>
                      <a:pt x="20" y="221"/>
                      <a:pt x="17" y="231"/>
                      <a:pt x="24" y="213"/>
                    </a:cubicBezTo>
                    <a:cubicBezTo>
                      <a:pt x="26" y="209"/>
                      <a:pt x="30" y="200"/>
                      <a:pt x="30" y="200"/>
                    </a:cubicBezTo>
                    <a:cubicBezTo>
                      <a:pt x="26" y="192"/>
                      <a:pt x="24" y="191"/>
                      <a:pt x="32" y="181"/>
                    </a:cubicBezTo>
                    <a:cubicBezTo>
                      <a:pt x="36" y="177"/>
                      <a:pt x="43" y="169"/>
                      <a:pt x="43" y="169"/>
                    </a:cubicBezTo>
                    <a:cubicBezTo>
                      <a:pt x="37" y="155"/>
                      <a:pt x="36" y="153"/>
                      <a:pt x="51" y="143"/>
                    </a:cubicBezTo>
                    <a:cubicBezTo>
                      <a:pt x="56" y="140"/>
                      <a:pt x="67" y="135"/>
                      <a:pt x="67" y="135"/>
                    </a:cubicBezTo>
                    <a:cubicBezTo>
                      <a:pt x="73" y="129"/>
                      <a:pt x="75" y="122"/>
                      <a:pt x="81" y="116"/>
                    </a:cubicBezTo>
                    <a:cubicBezTo>
                      <a:pt x="89" y="107"/>
                      <a:pt x="102" y="105"/>
                      <a:pt x="113" y="99"/>
                    </a:cubicBezTo>
                    <a:cubicBezTo>
                      <a:pt x="125" y="85"/>
                      <a:pt x="149" y="76"/>
                      <a:pt x="167" y="67"/>
                    </a:cubicBezTo>
                    <a:cubicBezTo>
                      <a:pt x="174" y="59"/>
                      <a:pt x="175" y="50"/>
                      <a:pt x="188" y="46"/>
                    </a:cubicBezTo>
                    <a:cubicBezTo>
                      <a:pt x="198" y="39"/>
                      <a:pt x="208" y="36"/>
                      <a:pt x="220" y="30"/>
                    </a:cubicBezTo>
                    <a:cubicBezTo>
                      <a:pt x="223" y="28"/>
                      <a:pt x="228" y="25"/>
                      <a:pt x="228" y="25"/>
                    </a:cubicBezTo>
                    <a:cubicBezTo>
                      <a:pt x="237" y="16"/>
                      <a:pt x="245" y="10"/>
                      <a:pt x="258" y="6"/>
                    </a:cubicBezTo>
                    <a:cubicBezTo>
                      <a:pt x="269" y="31"/>
                      <a:pt x="301" y="6"/>
                      <a:pt x="320" y="4"/>
                    </a:cubicBezTo>
                    <a:cubicBezTo>
                      <a:pt x="334" y="3"/>
                      <a:pt x="349" y="3"/>
                      <a:pt x="363" y="2"/>
                    </a:cubicBezTo>
                    <a:cubicBezTo>
                      <a:pt x="369" y="3"/>
                      <a:pt x="376" y="5"/>
                      <a:pt x="382" y="4"/>
                    </a:cubicBezTo>
                    <a:cubicBezTo>
                      <a:pt x="387" y="4"/>
                      <a:pt x="398" y="0"/>
                      <a:pt x="398" y="0"/>
                    </a:cubicBezTo>
                    <a:cubicBezTo>
                      <a:pt x="415" y="8"/>
                      <a:pt x="406" y="16"/>
                      <a:pt x="400" y="30"/>
                    </a:cubicBezTo>
                    <a:cubicBezTo>
                      <a:pt x="398" y="34"/>
                      <a:pt x="384" y="34"/>
                      <a:pt x="384" y="34"/>
                    </a:cubicBezTo>
                    <a:cubicBezTo>
                      <a:pt x="379" y="47"/>
                      <a:pt x="398" y="51"/>
                      <a:pt x="411" y="55"/>
                    </a:cubicBezTo>
                    <a:cubicBezTo>
                      <a:pt x="419" y="72"/>
                      <a:pt x="421" y="79"/>
                      <a:pt x="443" y="84"/>
                    </a:cubicBezTo>
                    <a:cubicBezTo>
                      <a:pt x="461" y="71"/>
                      <a:pt x="435" y="65"/>
                      <a:pt x="468" y="57"/>
                    </a:cubicBezTo>
                    <a:cubicBezTo>
                      <a:pt x="482" y="61"/>
                      <a:pt x="485" y="70"/>
                      <a:pt x="497" y="74"/>
                    </a:cubicBezTo>
                    <a:cubicBezTo>
                      <a:pt x="505" y="76"/>
                      <a:pt x="513" y="78"/>
                      <a:pt x="521" y="80"/>
                    </a:cubicBezTo>
                    <a:cubicBezTo>
                      <a:pt x="524" y="81"/>
                      <a:pt x="529" y="82"/>
                      <a:pt x="529" y="82"/>
                    </a:cubicBezTo>
                    <a:cubicBezTo>
                      <a:pt x="547" y="78"/>
                      <a:pt x="547" y="76"/>
                      <a:pt x="562" y="84"/>
                    </a:cubicBezTo>
                    <a:cubicBezTo>
                      <a:pt x="566" y="95"/>
                      <a:pt x="565" y="86"/>
                      <a:pt x="559" y="97"/>
                    </a:cubicBezTo>
                    <a:cubicBezTo>
                      <a:pt x="557" y="101"/>
                      <a:pt x="554" y="110"/>
                      <a:pt x="554" y="110"/>
                    </a:cubicBezTo>
                    <a:cubicBezTo>
                      <a:pt x="556" y="132"/>
                      <a:pt x="556" y="168"/>
                      <a:pt x="572" y="188"/>
                    </a:cubicBezTo>
                    <a:cubicBezTo>
                      <a:pt x="568" y="198"/>
                      <a:pt x="564" y="208"/>
                      <a:pt x="562" y="219"/>
                    </a:cubicBezTo>
                    <a:cubicBezTo>
                      <a:pt x="564" y="227"/>
                      <a:pt x="569" y="233"/>
                      <a:pt x="572" y="240"/>
                    </a:cubicBezTo>
                    <a:cubicBezTo>
                      <a:pt x="573" y="247"/>
                      <a:pt x="572" y="254"/>
                      <a:pt x="575" y="259"/>
                    </a:cubicBezTo>
                    <a:cubicBezTo>
                      <a:pt x="577" y="263"/>
                      <a:pt x="595" y="272"/>
                      <a:pt x="599" y="283"/>
                    </a:cubicBezTo>
                    <a:cubicBezTo>
                      <a:pt x="594" y="295"/>
                      <a:pt x="603" y="306"/>
                      <a:pt x="618" y="310"/>
                    </a:cubicBezTo>
                    <a:cubicBezTo>
                      <a:pt x="630" y="307"/>
                      <a:pt x="638" y="308"/>
                      <a:pt x="645" y="300"/>
                    </a:cubicBezTo>
                    <a:cubicBezTo>
                      <a:pt x="660" y="302"/>
                      <a:pt x="663" y="303"/>
                      <a:pt x="672" y="293"/>
                    </a:cubicBezTo>
                    <a:cubicBezTo>
                      <a:pt x="675" y="294"/>
                      <a:pt x="679" y="293"/>
                      <a:pt x="680" y="295"/>
                    </a:cubicBezTo>
                    <a:cubicBezTo>
                      <a:pt x="682" y="301"/>
                      <a:pt x="674" y="321"/>
                      <a:pt x="672" y="327"/>
                    </a:cubicBezTo>
                    <a:cubicBezTo>
                      <a:pt x="668" y="340"/>
                      <a:pt x="671" y="326"/>
                      <a:pt x="664" y="340"/>
                    </a:cubicBezTo>
                    <a:cubicBezTo>
                      <a:pt x="652" y="360"/>
                      <a:pt x="646" y="381"/>
                      <a:pt x="621" y="394"/>
                    </a:cubicBezTo>
                    <a:cubicBezTo>
                      <a:pt x="614" y="402"/>
                      <a:pt x="609" y="402"/>
                      <a:pt x="599" y="407"/>
                    </a:cubicBezTo>
                    <a:cubicBezTo>
                      <a:pt x="590" y="418"/>
                      <a:pt x="579" y="429"/>
                      <a:pt x="567" y="439"/>
                    </a:cubicBezTo>
                    <a:cubicBezTo>
                      <a:pt x="560" y="454"/>
                      <a:pt x="555" y="470"/>
                      <a:pt x="548" y="485"/>
                    </a:cubicBezTo>
                    <a:cubicBezTo>
                      <a:pt x="549" y="489"/>
                      <a:pt x="550" y="492"/>
                      <a:pt x="551" y="496"/>
                    </a:cubicBezTo>
                    <a:cubicBezTo>
                      <a:pt x="552" y="500"/>
                      <a:pt x="556" y="508"/>
                      <a:pt x="556" y="508"/>
                    </a:cubicBezTo>
                    <a:cubicBezTo>
                      <a:pt x="559" y="524"/>
                      <a:pt x="562" y="546"/>
                      <a:pt x="576" y="557"/>
                    </a:cubicBezTo>
                    <a:lnTo>
                      <a:pt x="435" y="556"/>
                    </a:lnTo>
                    <a:close/>
                  </a:path>
                </a:pathLst>
              </a:custGeom>
              <a:solidFill>
                <a:schemeClr val="folHlink"/>
              </a:solidFill>
              <a:ln w="9525">
                <a:noFill/>
                <a:round/>
                <a:headEnd/>
                <a:tailEnd/>
              </a:ln>
            </p:spPr>
            <p:txBody>
              <a:bodyPr/>
              <a:lstStyle/>
              <a:p>
                <a:endParaRPr lang="zh-CN" altLang="en-US"/>
              </a:p>
            </p:txBody>
          </p:sp>
          <p:sp>
            <p:nvSpPr>
              <p:cNvPr id="81" name="任意多边形 82996"/>
              <p:cNvSpPr>
                <a:spLocks noChangeArrowheads="1"/>
              </p:cNvSpPr>
              <p:nvPr userDrawn="1"/>
            </p:nvSpPr>
            <p:spPr bwMode="auto">
              <a:xfrm>
                <a:off x="727" y="495"/>
                <a:ext cx="382" cy="540"/>
              </a:xfrm>
              <a:custGeom>
                <a:avLst/>
                <a:gdLst>
                  <a:gd name="T0" fmla="*/ 798 w 257"/>
                  <a:gd name="T1" fmla="*/ 1307 h 347"/>
                  <a:gd name="T2" fmla="*/ 764 w 257"/>
                  <a:gd name="T3" fmla="*/ 1133 h 347"/>
                  <a:gd name="T4" fmla="*/ 713 w 257"/>
                  <a:gd name="T5" fmla="*/ 1085 h 347"/>
                  <a:gd name="T6" fmla="*/ 708 w 257"/>
                  <a:gd name="T7" fmla="*/ 1015 h 347"/>
                  <a:gd name="T8" fmla="*/ 687 w 257"/>
                  <a:gd name="T9" fmla="*/ 957 h 347"/>
                  <a:gd name="T10" fmla="*/ 687 w 257"/>
                  <a:gd name="T11" fmla="*/ 862 h 347"/>
                  <a:gd name="T12" fmla="*/ 681 w 257"/>
                  <a:gd name="T13" fmla="*/ 806 h 347"/>
                  <a:gd name="T14" fmla="*/ 749 w 257"/>
                  <a:gd name="T15" fmla="*/ 761 h 347"/>
                  <a:gd name="T16" fmla="*/ 844 w 257"/>
                  <a:gd name="T17" fmla="*/ 744 h 347"/>
                  <a:gd name="T18" fmla="*/ 844 w 257"/>
                  <a:gd name="T19" fmla="*/ 514 h 347"/>
                  <a:gd name="T20" fmla="*/ 177 w 257"/>
                  <a:gd name="T21" fmla="*/ 361 h 347"/>
                  <a:gd name="T22" fmla="*/ 106 w 257"/>
                  <a:gd name="T23" fmla="*/ 370 h 347"/>
                  <a:gd name="T24" fmla="*/ 54 w 257"/>
                  <a:gd name="T25" fmla="*/ 384 h 347"/>
                  <a:gd name="T26" fmla="*/ 0 w 257"/>
                  <a:gd name="T27" fmla="*/ 562 h 347"/>
                  <a:gd name="T28" fmla="*/ 305 w 257"/>
                  <a:gd name="T29" fmla="*/ 1303 h 347"/>
                  <a:gd name="T30" fmla="*/ 798 w 257"/>
                  <a:gd name="T31" fmla="*/ 1307 h 34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57" h="347">
                    <a:moveTo>
                      <a:pt x="243" y="347"/>
                    </a:moveTo>
                    <a:lnTo>
                      <a:pt x="233" y="301"/>
                    </a:lnTo>
                    <a:lnTo>
                      <a:pt x="217" y="288"/>
                    </a:lnTo>
                    <a:lnTo>
                      <a:pt x="215" y="269"/>
                    </a:lnTo>
                    <a:lnTo>
                      <a:pt x="209" y="254"/>
                    </a:lnTo>
                    <a:lnTo>
                      <a:pt x="209" y="229"/>
                    </a:lnTo>
                    <a:lnTo>
                      <a:pt x="207" y="214"/>
                    </a:lnTo>
                    <a:lnTo>
                      <a:pt x="228" y="202"/>
                    </a:lnTo>
                    <a:lnTo>
                      <a:pt x="257" y="197"/>
                    </a:lnTo>
                    <a:lnTo>
                      <a:pt x="257" y="136"/>
                    </a:lnTo>
                    <a:cubicBezTo>
                      <a:pt x="209" y="119"/>
                      <a:pt x="13" y="0"/>
                      <a:pt x="54" y="96"/>
                    </a:cubicBezTo>
                    <a:cubicBezTo>
                      <a:pt x="36" y="106"/>
                      <a:pt x="57" y="97"/>
                      <a:pt x="32" y="98"/>
                    </a:cubicBezTo>
                    <a:cubicBezTo>
                      <a:pt x="27" y="99"/>
                      <a:pt x="16" y="102"/>
                      <a:pt x="16" y="102"/>
                    </a:cubicBezTo>
                    <a:lnTo>
                      <a:pt x="0" y="149"/>
                    </a:lnTo>
                    <a:lnTo>
                      <a:pt x="93" y="346"/>
                    </a:lnTo>
                    <a:lnTo>
                      <a:pt x="243" y="347"/>
                    </a:lnTo>
                    <a:close/>
                  </a:path>
                </a:pathLst>
              </a:custGeom>
              <a:solidFill>
                <a:schemeClr val="folHlink"/>
              </a:solidFill>
              <a:ln w="9525">
                <a:noFill/>
                <a:round/>
                <a:headEnd/>
                <a:tailEnd/>
              </a:ln>
            </p:spPr>
            <p:txBody>
              <a:bodyPr/>
              <a:lstStyle/>
              <a:p>
                <a:endParaRPr lang="zh-CN" altLang="en-US"/>
              </a:p>
            </p:txBody>
          </p:sp>
          <p:sp>
            <p:nvSpPr>
              <p:cNvPr id="82" name="任意多边形 82997"/>
              <p:cNvSpPr>
                <a:spLocks noChangeArrowheads="1"/>
              </p:cNvSpPr>
              <p:nvPr userDrawn="1"/>
            </p:nvSpPr>
            <p:spPr bwMode="auto">
              <a:xfrm>
                <a:off x="1400" y="896"/>
                <a:ext cx="16" cy="29"/>
              </a:xfrm>
              <a:custGeom>
                <a:avLst/>
                <a:gdLst>
                  <a:gd name="T0" fmla="*/ 4 w 19"/>
                  <a:gd name="T1" fmla="*/ 13 h 37"/>
                  <a:gd name="T2" fmla="*/ 11 w 19"/>
                  <a:gd name="T3" fmla="*/ 10 h 37"/>
                  <a:gd name="T4" fmla="*/ 4 w 19"/>
                  <a:gd name="T5" fmla="*/ 13 h 37"/>
                  <a:gd name="T6" fmla="*/ 0 60000 65536"/>
                  <a:gd name="T7" fmla="*/ 0 60000 65536"/>
                  <a:gd name="T8" fmla="*/ 0 60000 65536"/>
                </a:gdLst>
                <a:ahLst/>
                <a:cxnLst>
                  <a:cxn ang="T6">
                    <a:pos x="T0" y="T1"/>
                  </a:cxn>
                  <a:cxn ang="T7">
                    <a:pos x="T2" y="T3"/>
                  </a:cxn>
                  <a:cxn ang="T8">
                    <a:pos x="T4" y="T5"/>
                  </a:cxn>
                </a:cxnLst>
                <a:rect l="0" t="0" r="r" b="b"/>
                <a:pathLst>
                  <a:path w="19" h="37">
                    <a:moveTo>
                      <a:pt x="7" y="25"/>
                    </a:moveTo>
                    <a:cubicBezTo>
                      <a:pt x="0" y="4"/>
                      <a:pt x="12" y="0"/>
                      <a:pt x="19" y="21"/>
                    </a:cubicBezTo>
                    <a:cubicBezTo>
                      <a:pt x="14" y="37"/>
                      <a:pt x="18" y="36"/>
                      <a:pt x="7" y="25"/>
                    </a:cubicBezTo>
                    <a:close/>
                  </a:path>
                </a:pathLst>
              </a:custGeom>
              <a:solidFill>
                <a:schemeClr val="folHlink"/>
              </a:solidFill>
              <a:ln w="9525">
                <a:noFill/>
                <a:round/>
                <a:headEnd/>
                <a:tailEnd/>
              </a:ln>
            </p:spPr>
            <p:txBody>
              <a:bodyPr/>
              <a:lstStyle/>
              <a:p>
                <a:endParaRPr lang="zh-CN" altLang="en-US"/>
              </a:p>
            </p:txBody>
          </p:sp>
          <p:sp>
            <p:nvSpPr>
              <p:cNvPr id="83" name="任意多边形 82998"/>
              <p:cNvSpPr>
                <a:spLocks noChangeArrowheads="1"/>
              </p:cNvSpPr>
              <p:nvPr userDrawn="1"/>
            </p:nvSpPr>
            <p:spPr bwMode="auto">
              <a:xfrm>
                <a:off x="1379" y="617"/>
                <a:ext cx="21" cy="17"/>
              </a:xfrm>
              <a:custGeom>
                <a:avLst/>
                <a:gdLst>
                  <a:gd name="T0" fmla="*/ 11 w 22"/>
                  <a:gd name="T1" fmla="*/ 8 h 20"/>
                  <a:gd name="T2" fmla="*/ 13 w 22"/>
                  <a:gd name="T3" fmla="*/ 0 h 20"/>
                  <a:gd name="T4" fmla="*/ 17 w 22"/>
                  <a:gd name="T5" fmla="*/ 8 h 20"/>
                  <a:gd name="T6" fmla="*/ 8 w 22"/>
                  <a:gd name="T7" fmla="*/ 12 h 20"/>
                  <a:gd name="T8" fmla="*/ 11 w 22"/>
                  <a:gd name="T9" fmla="*/ 8 h 2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 h="20">
                    <a:moveTo>
                      <a:pt x="12" y="12"/>
                    </a:moveTo>
                    <a:cubicBezTo>
                      <a:pt x="13" y="8"/>
                      <a:pt x="12" y="0"/>
                      <a:pt x="16" y="0"/>
                    </a:cubicBezTo>
                    <a:cubicBezTo>
                      <a:pt x="20" y="0"/>
                      <a:pt x="22" y="8"/>
                      <a:pt x="20" y="12"/>
                    </a:cubicBezTo>
                    <a:cubicBezTo>
                      <a:pt x="18" y="16"/>
                      <a:pt x="12" y="17"/>
                      <a:pt x="8" y="20"/>
                    </a:cubicBezTo>
                    <a:cubicBezTo>
                      <a:pt x="3" y="5"/>
                      <a:pt x="0" y="6"/>
                      <a:pt x="12" y="12"/>
                    </a:cubicBezTo>
                    <a:close/>
                  </a:path>
                </a:pathLst>
              </a:custGeom>
              <a:solidFill>
                <a:schemeClr val="folHlink"/>
              </a:solidFill>
              <a:ln w="9525">
                <a:noFill/>
                <a:round/>
                <a:headEnd/>
                <a:tailEnd/>
              </a:ln>
            </p:spPr>
            <p:txBody>
              <a:bodyPr/>
              <a:lstStyle/>
              <a:p>
                <a:endParaRPr lang="zh-CN" altLang="en-US"/>
              </a:p>
            </p:txBody>
          </p:sp>
          <p:sp>
            <p:nvSpPr>
              <p:cNvPr id="84" name="任意多边形 82999"/>
              <p:cNvSpPr>
                <a:spLocks noChangeArrowheads="1"/>
              </p:cNvSpPr>
              <p:nvPr userDrawn="1"/>
            </p:nvSpPr>
            <p:spPr bwMode="auto">
              <a:xfrm>
                <a:off x="453" y="275"/>
                <a:ext cx="58" cy="24"/>
              </a:xfrm>
              <a:custGeom>
                <a:avLst/>
                <a:gdLst>
                  <a:gd name="T0" fmla="*/ 24 w 57"/>
                  <a:gd name="T1" fmla="*/ 9 h 30"/>
                  <a:gd name="T2" fmla="*/ 35 w 57"/>
                  <a:gd name="T3" fmla="*/ 3 h 30"/>
                  <a:gd name="T4" fmla="*/ 39 w 57"/>
                  <a:gd name="T5" fmla="*/ 15 h 30"/>
                  <a:gd name="T6" fmla="*/ 24 w 57"/>
                  <a:gd name="T7" fmla="*/ 9 h 3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7" h="30">
                    <a:moveTo>
                      <a:pt x="24" y="18"/>
                    </a:moveTo>
                    <a:cubicBezTo>
                      <a:pt x="0" y="10"/>
                      <a:pt x="9" y="0"/>
                      <a:pt x="32" y="6"/>
                    </a:cubicBezTo>
                    <a:cubicBezTo>
                      <a:pt x="46" y="15"/>
                      <a:pt x="57" y="23"/>
                      <a:pt x="36" y="30"/>
                    </a:cubicBezTo>
                    <a:cubicBezTo>
                      <a:pt x="21" y="25"/>
                      <a:pt x="24" y="30"/>
                      <a:pt x="24" y="18"/>
                    </a:cubicBezTo>
                    <a:close/>
                  </a:path>
                </a:pathLst>
              </a:custGeom>
              <a:solidFill>
                <a:schemeClr val="folHlink"/>
              </a:solidFill>
              <a:ln w="9525">
                <a:noFill/>
                <a:round/>
                <a:headEnd/>
                <a:tailEnd/>
              </a:ln>
            </p:spPr>
            <p:txBody>
              <a:bodyPr/>
              <a:lstStyle/>
              <a:p>
                <a:endParaRPr lang="zh-CN" altLang="en-US"/>
              </a:p>
            </p:txBody>
          </p:sp>
          <p:sp>
            <p:nvSpPr>
              <p:cNvPr id="85" name="任意多边形 83000"/>
              <p:cNvSpPr>
                <a:spLocks noChangeArrowheads="1"/>
              </p:cNvSpPr>
              <p:nvPr userDrawn="1"/>
            </p:nvSpPr>
            <p:spPr bwMode="auto">
              <a:xfrm>
                <a:off x="1161" y="50"/>
                <a:ext cx="691" cy="569"/>
              </a:xfrm>
              <a:custGeom>
                <a:avLst/>
                <a:gdLst>
                  <a:gd name="T0" fmla="*/ 470 w 693"/>
                  <a:gd name="T1" fmla="*/ 253 h 696"/>
                  <a:gd name="T2" fmla="*/ 390 w 693"/>
                  <a:gd name="T3" fmla="*/ 247 h 696"/>
                  <a:gd name="T4" fmla="*/ 322 w 693"/>
                  <a:gd name="T5" fmla="*/ 226 h 696"/>
                  <a:gd name="T6" fmla="*/ 262 w 693"/>
                  <a:gd name="T7" fmla="*/ 218 h 696"/>
                  <a:gd name="T8" fmla="*/ 234 w 693"/>
                  <a:gd name="T9" fmla="*/ 227 h 696"/>
                  <a:gd name="T10" fmla="*/ 258 w 693"/>
                  <a:gd name="T11" fmla="*/ 234 h 696"/>
                  <a:gd name="T12" fmla="*/ 290 w 693"/>
                  <a:gd name="T13" fmla="*/ 256 h 696"/>
                  <a:gd name="T14" fmla="*/ 318 w 693"/>
                  <a:gd name="T15" fmla="*/ 260 h 696"/>
                  <a:gd name="T16" fmla="*/ 330 w 693"/>
                  <a:gd name="T17" fmla="*/ 293 h 696"/>
                  <a:gd name="T18" fmla="*/ 310 w 693"/>
                  <a:gd name="T19" fmla="*/ 302 h 696"/>
                  <a:gd name="T20" fmla="*/ 258 w 693"/>
                  <a:gd name="T21" fmla="*/ 337 h 696"/>
                  <a:gd name="T22" fmla="*/ 222 w 693"/>
                  <a:gd name="T23" fmla="*/ 343 h 696"/>
                  <a:gd name="T24" fmla="*/ 97 w 693"/>
                  <a:gd name="T25" fmla="*/ 380 h 696"/>
                  <a:gd name="T26" fmla="*/ 77 w 693"/>
                  <a:gd name="T27" fmla="*/ 337 h 696"/>
                  <a:gd name="T28" fmla="*/ 45 w 693"/>
                  <a:gd name="T29" fmla="*/ 286 h 696"/>
                  <a:gd name="T30" fmla="*/ 33 w 693"/>
                  <a:gd name="T31" fmla="*/ 244 h 696"/>
                  <a:gd name="T32" fmla="*/ 53 w 693"/>
                  <a:gd name="T33" fmla="*/ 188 h 696"/>
                  <a:gd name="T34" fmla="*/ 17 w 693"/>
                  <a:gd name="T35" fmla="*/ 214 h 696"/>
                  <a:gd name="T36" fmla="*/ 81 w 693"/>
                  <a:gd name="T37" fmla="*/ 153 h 696"/>
                  <a:gd name="T38" fmla="*/ 113 w 693"/>
                  <a:gd name="T39" fmla="*/ 112 h 696"/>
                  <a:gd name="T40" fmla="*/ 37 w 693"/>
                  <a:gd name="T41" fmla="*/ 112 h 696"/>
                  <a:gd name="T42" fmla="*/ 1 w 693"/>
                  <a:gd name="T43" fmla="*/ 107 h 696"/>
                  <a:gd name="T44" fmla="*/ 25 w 693"/>
                  <a:gd name="T45" fmla="*/ 76 h 696"/>
                  <a:gd name="T46" fmla="*/ 97 w 693"/>
                  <a:gd name="T47" fmla="*/ 61 h 696"/>
                  <a:gd name="T48" fmla="*/ 218 w 693"/>
                  <a:gd name="T49" fmla="*/ 68 h 696"/>
                  <a:gd name="T50" fmla="*/ 226 w 693"/>
                  <a:gd name="T51" fmla="*/ 35 h 696"/>
                  <a:gd name="T52" fmla="*/ 258 w 693"/>
                  <a:gd name="T53" fmla="*/ 0 h 696"/>
                  <a:gd name="T54" fmla="*/ 354 w 693"/>
                  <a:gd name="T55" fmla="*/ 24 h 696"/>
                  <a:gd name="T56" fmla="*/ 326 w 693"/>
                  <a:gd name="T57" fmla="*/ 48 h 696"/>
                  <a:gd name="T58" fmla="*/ 298 w 693"/>
                  <a:gd name="T59" fmla="*/ 96 h 696"/>
                  <a:gd name="T60" fmla="*/ 358 w 693"/>
                  <a:gd name="T61" fmla="*/ 105 h 696"/>
                  <a:gd name="T62" fmla="*/ 370 w 693"/>
                  <a:gd name="T63" fmla="*/ 74 h 696"/>
                  <a:gd name="T64" fmla="*/ 414 w 693"/>
                  <a:gd name="T65" fmla="*/ 50 h 696"/>
                  <a:gd name="T66" fmla="*/ 494 w 693"/>
                  <a:gd name="T67" fmla="*/ 48 h 696"/>
                  <a:gd name="T68" fmla="*/ 523 w 693"/>
                  <a:gd name="T69" fmla="*/ 29 h 696"/>
                  <a:gd name="T70" fmla="*/ 535 w 693"/>
                  <a:gd name="T71" fmla="*/ 251 h 69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693" h="696">
                    <a:moveTo>
                      <a:pt x="541" y="460"/>
                    </a:moveTo>
                    <a:lnTo>
                      <a:pt x="473" y="464"/>
                    </a:lnTo>
                    <a:lnTo>
                      <a:pt x="441" y="452"/>
                    </a:lnTo>
                    <a:lnTo>
                      <a:pt x="393" y="452"/>
                    </a:lnTo>
                    <a:cubicBezTo>
                      <a:pt x="365" y="448"/>
                      <a:pt x="360" y="444"/>
                      <a:pt x="337" y="436"/>
                    </a:cubicBezTo>
                    <a:cubicBezTo>
                      <a:pt x="336" y="432"/>
                      <a:pt x="330" y="413"/>
                      <a:pt x="325" y="412"/>
                    </a:cubicBezTo>
                    <a:cubicBezTo>
                      <a:pt x="317" y="411"/>
                      <a:pt x="301" y="420"/>
                      <a:pt x="301" y="420"/>
                    </a:cubicBezTo>
                    <a:cubicBezTo>
                      <a:pt x="289" y="412"/>
                      <a:pt x="277" y="408"/>
                      <a:pt x="265" y="400"/>
                    </a:cubicBezTo>
                    <a:cubicBezTo>
                      <a:pt x="252" y="380"/>
                      <a:pt x="256" y="356"/>
                      <a:pt x="233" y="348"/>
                    </a:cubicBezTo>
                    <a:cubicBezTo>
                      <a:pt x="217" y="372"/>
                      <a:pt x="221" y="392"/>
                      <a:pt x="237" y="416"/>
                    </a:cubicBezTo>
                    <a:cubicBezTo>
                      <a:pt x="234" y="428"/>
                      <a:pt x="228" y="445"/>
                      <a:pt x="237" y="444"/>
                    </a:cubicBezTo>
                    <a:cubicBezTo>
                      <a:pt x="247" y="443"/>
                      <a:pt x="261" y="428"/>
                      <a:pt x="261" y="428"/>
                    </a:cubicBezTo>
                    <a:cubicBezTo>
                      <a:pt x="258" y="450"/>
                      <a:pt x="243" y="475"/>
                      <a:pt x="269" y="484"/>
                    </a:cubicBezTo>
                    <a:cubicBezTo>
                      <a:pt x="277" y="479"/>
                      <a:pt x="288" y="476"/>
                      <a:pt x="293" y="468"/>
                    </a:cubicBezTo>
                    <a:cubicBezTo>
                      <a:pt x="302" y="454"/>
                      <a:pt x="303" y="446"/>
                      <a:pt x="317" y="436"/>
                    </a:cubicBezTo>
                    <a:cubicBezTo>
                      <a:pt x="315" y="448"/>
                      <a:pt x="306" y="467"/>
                      <a:pt x="321" y="476"/>
                    </a:cubicBezTo>
                    <a:cubicBezTo>
                      <a:pt x="328" y="480"/>
                      <a:pt x="345" y="484"/>
                      <a:pt x="345" y="484"/>
                    </a:cubicBezTo>
                    <a:cubicBezTo>
                      <a:pt x="382" y="472"/>
                      <a:pt x="347" y="527"/>
                      <a:pt x="333" y="536"/>
                    </a:cubicBezTo>
                    <a:cubicBezTo>
                      <a:pt x="330" y="540"/>
                      <a:pt x="329" y="545"/>
                      <a:pt x="325" y="548"/>
                    </a:cubicBezTo>
                    <a:cubicBezTo>
                      <a:pt x="322" y="551"/>
                      <a:pt x="316" y="549"/>
                      <a:pt x="313" y="552"/>
                    </a:cubicBezTo>
                    <a:cubicBezTo>
                      <a:pt x="300" y="565"/>
                      <a:pt x="320" y="575"/>
                      <a:pt x="293" y="584"/>
                    </a:cubicBezTo>
                    <a:cubicBezTo>
                      <a:pt x="286" y="595"/>
                      <a:pt x="272" y="610"/>
                      <a:pt x="261" y="616"/>
                    </a:cubicBezTo>
                    <a:cubicBezTo>
                      <a:pt x="254" y="620"/>
                      <a:pt x="245" y="621"/>
                      <a:pt x="237" y="624"/>
                    </a:cubicBezTo>
                    <a:cubicBezTo>
                      <a:pt x="233" y="625"/>
                      <a:pt x="225" y="628"/>
                      <a:pt x="225" y="628"/>
                    </a:cubicBezTo>
                    <a:cubicBezTo>
                      <a:pt x="215" y="659"/>
                      <a:pt x="212" y="652"/>
                      <a:pt x="173" y="656"/>
                    </a:cubicBezTo>
                    <a:cubicBezTo>
                      <a:pt x="140" y="667"/>
                      <a:pt x="132" y="687"/>
                      <a:pt x="97" y="696"/>
                    </a:cubicBezTo>
                    <a:cubicBezTo>
                      <a:pt x="77" y="691"/>
                      <a:pt x="75" y="687"/>
                      <a:pt x="81" y="668"/>
                    </a:cubicBezTo>
                    <a:cubicBezTo>
                      <a:pt x="77" y="646"/>
                      <a:pt x="72" y="639"/>
                      <a:pt x="77" y="616"/>
                    </a:cubicBezTo>
                    <a:cubicBezTo>
                      <a:pt x="73" y="598"/>
                      <a:pt x="71" y="587"/>
                      <a:pt x="61" y="572"/>
                    </a:cubicBezTo>
                    <a:cubicBezTo>
                      <a:pt x="58" y="551"/>
                      <a:pt x="51" y="543"/>
                      <a:pt x="45" y="524"/>
                    </a:cubicBezTo>
                    <a:cubicBezTo>
                      <a:pt x="52" y="502"/>
                      <a:pt x="58" y="496"/>
                      <a:pt x="49" y="472"/>
                    </a:cubicBezTo>
                    <a:cubicBezTo>
                      <a:pt x="46" y="463"/>
                      <a:pt x="33" y="448"/>
                      <a:pt x="33" y="448"/>
                    </a:cubicBezTo>
                    <a:cubicBezTo>
                      <a:pt x="42" y="422"/>
                      <a:pt x="42" y="408"/>
                      <a:pt x="33" y="380"/>
                    </a:cubicBezTo>
                    <a:cubicBezTo>
                      <a:pt x="49" y="369"/>
                      <a:pt x="48" y="362"/>
                      <a:pt x="53" y="344"/>
                    </a:cubicBezTo>
                    <a:cubicBezTo>
                      <a:pt x="47" y="327"/>
                      <a:pt x="49" y="308"/>
                      <a:pt x="33" y="332"/>
                    </a:cubicBezTo>
                    <a:cubicBezTo>
                      <a:pt x="40" y="353"/>
                      <a:pt x="29" y="374"/>
                      <a:pt x="17" y="392"/>
                    </a:cubicBezTo>
                    <a:cubicBezTo>
                      <a:pt x="6" y="360"/>
                      <a:pt x="10" y="340"/>
                      <a:pt x="13" y="304"/>
                    </a:cubicBezTo>
                    <a:cubicBezTo>
                      <a:pt x="44" y="314"/>
                      <a:pt x="54" y="289"/>
                      <a:pt x="81" y="280"/>
                    </a:cubicBezTo>
                    <a:cubicBezTo>
                      <a:pt x="94" y="261"/>
                      <a:pt x="85" y="242"/>
                      <a:pt x="105" y="228"/>
                    </a:cubicBezTo>
                    <a:cubicBezTo>
                      <a:pt x="108" y="220"/>
                      <a:pt x="110" y="212"/>
                      <a:pt x="113" y="204"/>
                    </a:cubicBezTo>
                    <a:cubicBezTo>
                      <a:pt x="116" y="196"/>
                      <a:pt x="89" y="196"/>
                      <a:pt x="89" y="196"/>
                    </a:cubicBezTo>
                    <a:cubicBezTo>
                      <a:pt x="81" y="221"/>
                      <a:pt x="58" y="211"/>
                      <a:pt x="37" y="204"/>
                    </a:cubicBezTo>
                    <a:cubicBezTo>
                      <a:pt x="33" y="207"/>
                      <a:pt x="30" y="213"/>
                      <a:pt x="25" y="212"/>
                    </a:cubicBezTo>
                    <a:cubicBezTo>
                      <a:pt x="16" y="210"/>
                      <a:pt x="1" y="196"/>
                      <a:pt x="1" y="196"/>
                    </a:cubicBezTo>
                    <a:cubicBezTo>
                      <a:pt x="4" y="186"/>
                      <a:pt x="4" y="174"/>
                      <a:pt x="9" y="164"/>
                    </a:cubicBezTo>
                    <a:cubicBezTo>
                      <a:pt x="13" y="155"/>
                      <a:pt x="25" y="140"/>
                      <a:pt x="25" y="140"/>
                    </a:cubicBezTo>
                    <a:cubicBezTo>
                      <a:pt x="0" y="132"/>
                      <a:pt x="25" y="128"/>
                      <a:pt x="37" y="124"/>
                    </a:cubicBezTo>
                    <a:cubicBezTo>
                      <a:pt x="58" y="131"/>
                      <a:pt x="75" y="116"/>
                      <a:pt x="97" y="112"/>
                    </a:cubicBezTo>
                    <a:cubicBezTo>
                      <a:pt x="135" y="87"/>
                      <a:pt x="159" y="122"/>
                      <a:pt x="197" y="132"/>
                    </a:cubicBezTo>
                    <a:cubicBezTo>
                      <a:pt x="205" y="129"/>
                      <a:pt x="213" y="127"/>
                      <a:pt x="221" y="124"/>
                    </a:cubicBezTo>
                    <a:cubicBezTo>
                      <a:pt x="225" y="123"/>
                      <a:pt x="226" y="147"/>
                      <a:pt x="233" y="120"/>
                    </a:cubicBezTo>
                    <a:lnTo>
                      <a:pt x="229" y="64"/>
                    </a:lnTo>
                    <a:lnTo>
                      <a:pt x="209" y="40"/>
                    </a:lnTo>
                    <a:cubicBezTo>
                      <a:pt x="243" y="21"/>
                      <a:pt x="240" y="21"/>
                      <a:pt x="261" y="0"/>
                    </a:cubicBezTo>
                    <a:cubicBezTo>
                      <a:pt x="297" y="16"/>
                      <a:pt x="333" y="32"/>
                      <a:pt x="369" y="48"/>
                    </a:cubicBezTo>
                    <a:cubicBezTo>
                      <a:pt x="373" y="50"/>
                      <a:pt x="361" y="44"/>
                      <a:pt x="357" y="44"/>
                    </a:cubicBezTo>
                    <a:cubicBezTo>
                      <a:pt x="349" y="45"/>
                      <a:pt x="333" y="52"/>
                      <a:pt x="333" y="52"/>
                    </a:cubicBezTo>
                    <a:cubicBezTo>
                      <a:pt x="322" y="68"/>
                      <a:pt x="318" y="71"/>
                      <a:pt x="329" y="88"/>
                    </a:cubicBezTo>
                    <a:cubicBezTo>
                      <a:pt x="308" y="119"/>
                      <a:pt x="323" y="118"/>
                      <a:pt x="333" y="148"/>
                    </a:cubicBezTo>
                    <a:cubicBezTo>
                      <a:pt x="320" y="157"/>
                      <a:pt x="314" y="167"/>
                      <a:pt x="301" y="176"/>
                    </a:cubicBezTo>
                    <a:cubicBezTo>
                      <a:pt x="306" y="213"/>
                      <a:pt x="303" y="213"/>
                      <a:pt x="337" y="220"/>
                    </a:cubicBezTo>
                    <a:cubicBezTo>
                      <a:pt x="358" y="216"/>
                      <a:pt x="368" y="214"/>
                      <a:pt x="361" y="192"/>
                    </a:cubicBezTo>
                    <a:cubicBezTo>
                      <a:pt x="362" y="177"/>
                      <a:pt x="362" y="162"/>
                      <a:pt x="365" y="148"/>
                    </a:cubicBezTo>
                    <a:cubicBezTo>
                      <a:pt x="366" y="143"/>
                      <a:pt x="369" y="133"/>
                      <a:pt x="373" y="136"/>
                    </a:cubicBezTo>
                    <a:cubicBezTo>
                      <a:pt x="379" y="140"/>
                      <a:pt x="376" y="149"/>
                      <a:pt x="377" y="156"/>
                    </a:cubicBezTo>
                    <a:cubicBezTo>
                      <a:pt x="404" y="147"/>
                      <a:pt x="409" y="116"/>
                      <a:pt x="417" y="92"/>
                    </a:cubicBezTo>
                    <a:cubicBezTo>
                      <a:pt x="422" y="76"/>
                      <a:pt x="453" y="74"/>
                      <a:pt x="465" y="72"/>
                    </a:cubicBezTo>
                    <a:cubicBezTo>
                      <a:pt x="472" y="92"/>
                      <a:pt x="477" y="93"/>
                      <a:pt x="497" y="88"/>
                    </a:cubicBezTo>
                    <a:cubicBezTo>
                      <a:pt x="512" y="78"/>
                      <a:pt x="515" y="74"/>
                      <a:pt x="509" y="56"/>
                    </a:cubicBezTo>
                    <a:cubicBezTo>
                      <a:pt x="523" y="46"/>
                      <a:pt x="517" y="46"/>
                      <a:pt x="529" y="52"/>
                    </a:cubicBezTo>
                    <a:lnTo>
                      <a:pt x="693" y="72"/>
                    </a:lnTo>
                    <a:lnTo>
                      <a:pt x="541" y="460"/>
                    </a:lnTo>
                    <a:close/>
                  </a:path>
                </a:pathLst>
              </a:custGeom>
              <a:solidFill>
                <a:schemeClr val="folHlink"/>
              </a:solidFill>
              <a:ln w="9525">
                <a:noFill/>
                <a:round/>
                <a:headEnd/>
                <a:tailEnd/>
              </a:ln>
            </p:spPr>
            <p:txBody>
              <a:bodyPr/>
              <a:lstStyle/>
              <a:p>
                <a:endParaRPr lang="zh-CN" altLang="en-US"/>
              </a:p>
            </p:txBody>
          </p:sp>
          <p:sp>
            <p:nvSpPr>
              <p:cNvPr id="86" name="任意多边形 83001"/>
              <p:cNvSpPr>
                <a:spLocks noChangeArrowheads="1"/>
              </p:cNvSpPr>
              <p:nvPr userDrawn="1"/>
            </p:nvSpPr>
            <p:spPr bwMode="auto">
              <a:xfrm>
                <a:off x="689" y="6"/>
                <a:ext cx="1386" cy="232"/>
              </a:xfrm>
              <a:custGeom>
                <a:avLst/>
                <a:gdLst>
                  <a:gd name="T0" fmla="*/ 2721 w 931"/>
                  <a:gd name="T1" fmla="*/ 0 h 149"/>
                  <a:gd name="T2" fmla="*/ 472 w 931"/>
                  <a:gd name="T3" fmla="*/ 109 h 149"/>
                  <a:gd name="T4" fmla="*/ 299 w 931"/>
                  <a:gd name="T5" fmla="*/ 157 h 149"/>
                  <a:gd name="T6" fmla="*/ 204 w 931"/>
                  <a:gd name="T7" fmla="*/ 157 h 149"/>
                  <a:gd name="T8" fmla="*/ 73 w 931"/>
                  <a:gd name="T9" fmla="*/ 291 h 149"/>
                  <a:gd name="T10" fmla="*/ 0 w 931"/>
                  <a:gd name="T11" fmla="*/ 395 h 149"/>
                  <a:gd name="T12" fmla="*/ 195 w 931"/>
                  <a:gd name="T13" fmla="*/ 434 h 149"/>
                  <a:gd name="T14" fmla="*/ 319 w 931"/>
                  <a:gd name="T15" fmla="*/ 361 h 149"/>
                  <a:gd name="T16" fmla="*/ 357 w 931"/>
                  <a:gd name="T17" fmla="*/ 318 h 149"/>
                  <a:gd name="T18" fmla="*/ 552 w 931"/>
                  <a:gd name="T19" fmla="*/ 196 h 149"/>
                  <a:gd name="T20" fmla="*/ 709 w 931"/>
                  <a:gd name="T21" fmla="*/ 174 h 149"/>
                  <a:gd name="T22" fmla="*/ 783 w 931"/>
                  <a:gd name="T23" fmla="*/ 353 h 149"/>
                  <a:gd name="T24" fmla="*/ 621 w 931"/>
                  <a:gd name="T25" fmla="*/ 413 h 149"/>
                  <a:gd name="T26" fmla="*/ 762 w 931"/>
                  <a:gd name="T27" fmla="*/ 427 h 149"/>
                  <a:gd name="T28" fmla="*/ 825 w 931"/>
                  <a:gd name="T29" fmla="*/ 339 h 149"/>
                  <a:gd name="T30" fmla="*/ 878 w 931"/>
                  <a:gd name="T31" fmla="*/ 347 h 149"/>
                  <a:gd name="T32" fmla="*/ 835 w 931"/>
                  <a:gd name="T33" fmla="*/ 204 h 149"/>
                  <a:gd name="T34" fmla="*/ 878 w 931"/>
                  <a:gd name="T35" fmla="*/ 167 h 149"/>
                  <a:gd name="T36" fmla="*/ 913 w 931"/>
                  <a:gd name="T37" fmla="*/ 332 h 149"/>
                  <a:gd name="T38" fmla="*/ 878 w 931"/>
                  <a:gd name="T39" fmla="*/ 427 h 149"/>
                  <a:gd name="T40" fmla="*/ 978 w 931"/>
                  <a:gd name="T41" fmla="*/ 490 h 149"/>
                  <a:gd name="T42" fmla="*/ 986 w 931"/>
                  <a:gd name="T43" fmla="*/ 347 h 149"/>
                  <a:gd name="T44" fmla="*/ 1093 w 931"/>
                  <a:gd name="T45" fmla="*/ 388 h 149"/>
                  <a:gd name="T46" fmla="*/ 1261 w 931"/>
                  <a:gd name="T47" fmla="*/ 277 h 149"/>
                  <a:gd name="T48" fmla="*/ 1350 w 931"/>
                  <a:gd name="T49" fmla="*/ 188 h 149"/>
                  <a:gd name="T50" fmla="*/ 1450 w 931"/>
                  <a:gd name="T51" fmla="*/ 210 h 149"/>
                  <a:gd name="T52" fmla="*/ 1501 w 931"/>
                  <a:gd name="T53" fmla="*/ 188 h 149"/>
                  <a:gd name="T54" fmla="*/ 1423 w 931"/>
                  <a:gd name="T55" fmla="*/ 167 h 149"/>
                  <a:gd name="T56" fmla="*/ 1565 w 931"/>
                  <a:gd name="T57" fmla="*/ 131 h 149"/>
                  <a:gd name="T58" fmla="*/ 1795 w 931"/>
                  <a:gd name="T59" fmla="*/ 204 h 149"/>
                  <a:gd name="T60" fmla="*/ 1917 w 931"/>
                  <a:gd name="T61" fmla="*/ 157 h 149"/>
                  <a:gd name="T62" fmla="*/ 1926 w 931"/>
                  <a:gd name="T63" fmla="*/ 238 h 149"/>
                  <a:gd name="T64" fmla="*/ 1874 w 931"/>
                  <a:gd name="T65" fmla="*/ 380 h 149"/>
                  <a:gd name="T66" fmla="*/ 2017 w 931"/>
                  <a:gd name="T67" fmla="*/ 332 h 149"/>
                  <a:gd name="T68" fmla="*/ 2059 w 931"/>
                  <a:gd name="T69" fmla="*/ 304 h 149"/>
                  <a:gd name="T70" fmla="*/ 2139 w 931"/>
                  <a:gd name="T71" fmla="*/ 230 h 149"/>
                  <a:gd name="T72" fmla="*/ 2620 w 931"/>
                  <a:gd name="T73" fmla="*/ 318 h 149"/>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931" h="149">
                    <a:moveTo>
                      <a:pt x="794" y="84"/>
                    </a:moveTo>
                    <a:cubicBezTo>
                      <a:pt x="813" y="72"/>
                      <a:pt x="931" y="14"/>
                      <a:pt x="825" y="0"/>
                    </a:cubicBezTo>
                    <a:lnTo>
                      <a:pt x="159" y="0"/>
                    </a:lnTo>
                    <a:cubicBezTo>
                      <a:pt x="149" y="12"/>
                      <a:pt x="162" y="18"/>
                      <a:pt x="143" y="29"/>
                    </a:cubicBezTo>
                    <a:cubicBezTo>
                      <a:pt x="130" y="44"/>
                      <a:pt x="133" y="39"/>
                      <a:pt x="116" y="48"/>
                    </a:cubicBezTo>
                    <a:cubicBezTo>
                      <a:pt x="108" y="46"/>
                      <a:pt x="100" y="44"/>
                      <a:pt x="91" y="42"/>
                    </a:cubicBezTo>
                    <a:cubicBezTo>
                      <a:pt x="89" y="41"/>
                      <a:pt x="83" y="40"/>
                      <a:pt x="83" y="40"/>
                    </a:cubicBezTo>
                    <a:cubicBezTo>
                      <a:pt x="76" y="40"/>
                      <a:pt x="68" y="39"/>
                      <a:pt x="62" y="42"/>
                    </a:cubicBezTo>
                    <a:cubicBezTo>
                      <a:pt x="54" y="45"/>
                      <a:pt x="46" y="61"/>
                      <a:pt x="38" y="67"/>
                    </a:cubicBezTo>
                    <a:cubicBezTo>
                      <a:pt x="32" y="71"/>
                      <a:pt x="27" y="74"/>
                      <a:pt x="22" y="77"/>
                    </a:cubicBezTo>
                    <a:cubicBezTo>
                      <a:pt x="16" y="81"/>
                      <a:pt x="5" y="86"/>
                      <a:pt x="5" y="86"/>
                    </a:cubicBezTo>
                    <a:cubicBezTo>
                      <a:pt x="9" y="95"/>
                      <a:pt x="7" y="97"/>
                      <a:pt x="0" y="105"/>
                    </a:cubicBezTo>
                    <a:cubicBezTo>
                      <a:pt x="17" y="107"/>
                      <a:pt x="22" y="107"/>
                      <a:pt x="16" y="120"/>
                    </a:cubicBezTo>
                    <a:cubicBezTo>
                      <a:pt x="27" y="122"/>
                      <a:pt x="48" y="116"/>
                      <a:pt x="59" y="115"/>
                    </a:cubicBezTo>
                    <a:cubicBezTo>
                      <a:pt x="71" y="112"/>
                      <a:pt x="73" y="117"/>
                      <a:pt x="83" y="111"/>
                    </a:cubicBezTo>
                    <a:cubicBezTo>
                      <a:pt x="89" y="96"/>
                      <a:pt x="83" y="100"/>
                      <a:pt x="97" y="96"/>
                    </a:cubicBezTo>
                    <a:cubicBezTo>
                      <a:pt x="100" y="94"/>
                      <a:pt x="103" y="93"/>
                      <a:pt x="105" y="90"/>
                    </a:cubicBezTo>
                    <a:cubicBezTo>
                      <a:pt x="106" y="88"/>
                      <a:pt x="106" y="85"/>
                      <a:pt x="108" y="84"/>
                    </a:cubicBezTo>
                    <a:cubicBezTo>
                      <a:pt x="112" y="80"/>
                      <a:pt x="140" y="69"/>
                      <a:pt x="148" y="67"/>
                    </a:cubicBezTo>
                    <a:cubicBezTo>
                      <a:pt x="160" y="52"/>
                      <a:pt x="153" y="56"/>
                      <a:pt x="167" y="52"/>
                    </a:cubicBezTo>
                    <a:cubicBezTo>
                      <a:pt x="178" y="55"/>
                      <a:pt x="179" y="62"/>
                      <a:pt x="191" y="58"/>
                    </a:cubicBezTo>
                    <a:cubicBezTo>
                      <a:pt x="199" y="52"/>
                      <a:pt x="206" y="51"/>
                      <a:pt x="215" y="46"/>
                    </a:cubicBezTo>
                    <a:cubicBezTo>
                      <a:pt x="226" y="58"/>
                      <a:pt x="217" y="46"/>
                      <a:pt x="223" y="69"/>
                    </a:cubicBezTo>
                    <a:cubicBezTo>
                      <a:pt x="226" y="79"/>
                      <a:pt x="233" y="85"/>
                      <a:pt x="237" y="94"/>
                    </a:cubicBezTo>
                    <a:cubicBezTo>
                      <a:pt x="227" y="100"/>
                      <a:pt x="229" y="104"/>
                      <a:pt x="218" y="107"/>
                    </a:cubicBezTo>
                    <a:cubicBezTo>
                      <a:pt x="207" y="120"/>
                      <a:pt x="203" y="113"/>
                      <a:pt x="188" y="109"/>
                    </a:cubicBezTo>
                    <a:cubicBezTo>
                      <a:pt x="191" y="117"/>
                      <a:pt x="200" y="127"/>
                      <a:pt x="210" y="132"/>
                    </a:cubicBezTo>
                    <a:cubicBezTo>
                      <a:pt x="218" y="114"/>
                      <a:pt x="211" y="122"/>
                      <a:pt x="231" y="113"/>
                    </a:cubicBezTo>
                    <a:cubicBezTo>
                      <a:pt x="237" y="111"/>
                      <a:pt x="248" y="105"/>
                      <a:pt x="248" y="105"/>
                    </a:cubicBezTo>
                    <a:cubicBezTo>
                      <a:pt x="248" y="100"/>
                      <a:pt x="246" y="94"/>
                      <a:pt x="250" y="90"/>
                    </a:cubicBezTo>
                    <a:cubicBezTo>
                      <a:pt x="253" y="88"/>
                      <a:pt x="254" y="96"/>
                      <a:pt x="258" y="96"/>
                    </a:cubicBezTo>
                    <a:cubicBezTo>
                      <a:pt x="262" y="97"/>
                      <a:pt x="264" y="94"/>
                      <a:pt x="266" y="92"/>
                    </a:cubicBezTo>
                    <a:cubicBezTo>
                      <a:pt x="262" y="82"/>
                      <a:pt x="252" y="77"/>
                      <a:pt x="248" y="67"/>
                    </a:cubicBezTo>
                    <a:cubicBezTo>
                      <a:pt x="250" y="63"/>
                      <a:pt x="255" y="58"/>
                      <a:pt x="253" y="54"/>
                    </a:cubicBezTo>
                    <a:cubicBezTo>
                      <a:pt x="251" y="50"/>
                      <a:pt x="248" y="42"/>
                      <a:pt x="248" y="42"/>
                    </a:cubicBezTo>
                    <a:cubicBezTo>
                      <a:pt x="256" y="32"/>
                      <a:pt x="259" y="35"/>
                      <a:pt x="266" y="44"/>
                    </a:cubicBezTo>
                    <a:cubicBezTo>
                      <a:pt x="270" y="56"/>
                      <a:pt x="276" y="61"/>
                      <a:pt x="285" y="71"/>
                    </a:cubicBezTo>
                    <a:cubicBezTo>
                      <a:pt x="281" y="81"/>
                      <a:pt x="289" y="82"/>
                      <a:pt x="277" y="88"/>
                    </a:cubicBezTo>
                    <a:cubicBezTo>
                      <a:pt x="262" y="106"/>
                      <a:pt x="278" y="83"/>
                      <a:pt x="274" y="101"/>
                    </a:cubicBezTo>
                    <a:cubicBezTo>
                      <a:pt x="274" y="105"/>
                      <a:pt x="268" y="109"/>
                      <a:pt x="266" y="113"/>
                    </a:cubicBezTo>
                    <a:cubicBezTo>
                      <a:pt x="270" y="122"/>
                      <a:pt x="268" y="125"/>
                      <a:pt x="261" y="132"/>
                    </a:cubicBezTo>
                    <a:cubicBezTo>
                      <a:pt x="268" y="149"/>
                      <a:pt x="282" y="134"/>
                      <a:pt x="296" y="130"/>
                    </a:cubicBezTo>
                    <a:cubicBezTo>
                      <a:pt x="299" y="122"/>
                      <a:pt x="295" y="119"/>
                      <a:pt x="299" y="111"/>
                    </a:cubicBezTo>
                    <a:cubicBezTo>
                      <a:pt x="296" y="105"/>
                      <a:pt x="288" y="97"/>
                      <a:pt x="299" y="92"/>
                    </a:cubicBezTo>
                    <a:cubicBezTo>
                      <a:pt x="303" y="90"/>
                      <a:pt x="315" y="88"/>
                      <a:pt x="315" y="88"/>
                    </a:cubicBezTo>
                    <a:cubicBezTo>
                      <a:pt x="326" y="91"/>
                      <a:pt x="325" y="95"/>
                      <a:pt x="331" y="103"/>
                    </a:cubicBezTo>
                    <a:cubicBezTo>
                      <a:pt x="339" y="84"/>
                      <a:pt x="331" y="90"/>
                      <a:pt x="361" y="92"/>
                    </a:cubicBezTo>
                    <a:cubicBezTo>
                      <a:pt x="355" y="76"/>
                      <a:pt x="365" y="76"/>
                      <a:pt x="382" y="73"/>
                    </a:cubicBezTo>
                    <a:cubicBezTo>
                      <a:pt x="383" y="71"/>
                      <a:pt x="387" y="57"/>
                      <a:pt x="393" y="54"/>
                    </a:cubicBezTo>
                    <a:cubicBezTo>
                      <a:pt x="398" y="52"/>
                      <a:pt x="409" y="50"/>
                      <a:pt x="409" y="50"/>
                    </a:cubicBezTo>
                    <a:cubicBezTo>
                      <a:pt x="430" y="54"/>
                      <a:pt x="413" y="58"/>
                      <a:pt x="431" y="63"/>
                    </a:cubicBezTo>
                    <a:cubicBezTo>
                      <a:pt x="433" y="61"/>
                      <a:pt x="435" y="57"/>
                      <a:pt x="439" y="56"/>
                    </a:cubicBezTo>
                    <a:cubicBezTo>
                      <a:pt x="445" y="55"/>
                      <a:pt x="452" y="61"/>
                      <a:pt x="457" y="58"/>
                    </a:cubicBezTo>
                    <a:cubicBezTo>
                      <a:pt x="461" y="57"/>
                      <a:pt x="457" y="52"/>
                      <a:pt x="455" y="50"/>
                    </a:cubicBezTo>
                    <a:cubicBezTo>
                      <a:pt x="451" y="47"/>
                      <a:pt x="444" y="47"/>
                      <a:pt x="439" y="46"/>
                    </a:cubicBezTo>
                    <a:cubicBezTo>
                      <a:pt x="436" y="45"/>
                      <a:pt x="431" y="44"/>
                      <a:pt x="431" y="44"/>
                    </a:cubicBezTo>
                    <a:cubicBezTo>
                      <a:pt x="440" y="38"/>
                      <a:pt x="443" y="36"/>
                      <a:pt x="455" y="40"/>
                    </a:cubicBezTo>
                    <a:cubicBezTo>
                      <a:pt x="461" y="38"/>
                      <a:pt x="467" y="35"/>
                      <a:pt x="474" y="35"/>
                    </a:cubicBezTo>
                    <a:cubicBezTo>
                      <a:pt x="483" y="36"/>
                      <a:pt x="511" y="43"/>
                      <a:pt x="519" y="46"/>
                    </a:cubicBezTo>
                    <a:cubicBezTo>
                      <a:pt x="527" y="49"/>
                      <a:pt x="544" y="54"/>
                      <a:pt x="544" y="54"/>
                    </a:cubicBezTo>
                    <a:cubicBezTo>
                      <a:pt x="548" y="54"/>
                      <a:pt x="560" y="52"/>
                      <a:pt x="565" y="50"/>
                    </a:cubicBezTo>
                    <a:cubicBezTo>
                      <a:pt x="570" y="47"/>
                      <a:pt x="581" y="42"/>
                      <a:pt x="581" y="42"/>
                    </a:cubicBezTo>
                    <a:cubicBezTo>
                      <a:pt x="585" y="42"/>
                      <a:pt x="598" y="44"/>
                      <a:pt x="600" y="48"/>
                    </a:cubicBezTo>
                    <a:cubicBezTo>
                      <a:pt x="603" y="55"/>
                      <a:pt x="589" y="61"/>
                      <a:pt x="584" y="63"/>
                    </a:cubicBezTo>
                    <a:cubicBezTo>
                      <a:pt x="576" y="69"/>
                      <a:pt x="568" y="69"/>
                      <a:pt x="565" y="77"/>
                    </a:cubicBezTo>
                    <a:cubicBezTo>
                      <a:pt x="568" y="86"/>
                      <a:pt x="564" y="92"/>
                      <a:pt x="568" y="101"/>
                    </a:cubicBezTo>
                    <a:cubicBezTo>
                      <a:pt x="574" y="93"/>
                      <a:pt x="577" y="91"/>
                      <a:pt x="589" y="94"/>
                    </a:cubicBezTo>
                    <a:cubicBezTo>
                      <a:pt x="595" y="108"/>
                      <a:pt x="602" y="93"/>
                      <a:pt x="611" y="88"/>
                    </a:cubicBezTo>
                    <a:cubicBezTo>
                      <a:pt x="613" y="86"/>
                      <a:pt x="613" y="83"/>
                      <a:pt x="616" y="82"/>
                    </a:cubicBezTo>
                    <a:cubicBezTo>
                      <a:pt x="618" y="80"/>
                      <a:pt x="622" y="81"/>
                      <a:pt x="624" y="80"/>
                    </a:cubicBezTo>
                    <a:cubicBezTo>
                      <a:pt x="626" y="78"/>
                      <a:pt x="626" y="75"/>
                      <a:pt x="627" y="73"/>
                    </a:cubicBezTo>
                    <a:cubicBezTo>
                      <a:pt x="632" y="65"/>
                      <a:pt x="638" y="63"/>
                      <a:pt x="648" y="61"/>
                    </a:cubicBezTo>
                    <a:cubicBezTo>
                      <a:pt x="664" y="62"/>
                      <a:pt x="684" y="69"/>
                      <a:pt x="700" y="69"/>
                    </a:cubicBezTo>
                    <a:lnTo>
                      <a:pt x="794" y="84"/>
                    </a:lnTo>
                    <a:close/>
                  </a:path>
                </a:pathLst>
              </a:custGeom>
              <a:solidFill>
                <a:schemeClr val="folHlink"/>
              </a:solidFill>
              <a:ln w="9525">
                <a:noFill/>
                <a:round/>
                <a:headEnd/>
                <a:tailEnd/>
              </a:ln>
            </p:spPr>
            <p:txBody>
              <a:bodyPr/>
              <a:lstStyle/>
              <a:p>
                <a:endParaRPr lang="zh-CN" altLang="en-US"/>
              </a:p>
            </p:txBody>
          </p:sp>
          <p:sp>
            <p:nvSpPr>
              <p:cNvPr id="87" name="任意多边形 83002"/>
              <p:cNvSpPr>
                <a:spLocks noChangeArrowheads="1"/>
              </p:cNvSpPr>
              <p:nvPr userDrawn="1"/>
            </p:nvSpPr>
            <p:spPr bwMode="auto">
              <a:xfrm>
                <a:off x="971" y="91"/>
                <a:ext cx="30" cy="25"/>
              </a:xfrm>
              <a:custGeom>
                <a:avLst/>
                <a:gdLst>
                  <a:gd name="T0" fmla="*/ 3 w 31"/>
                  <a:gd name="T1" fmla="*/ 16 h 30"/>
                  <a:gd name="T2" fmla="*/ 28 w 31"/>
                  <a:gd name="T3" fmla="*/ 0 h 30"/>
                  <a:gd name="T4" fmla="*/ 16 w 31"/>
                  <a:gd name="T5" fmla="*/ 14 h 30"/>
                  <a:gd name="T6" fmla="*/ 3 w 31"/>
                  <a:gd name="T7" fmla="*/ 16 h 3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 h="30">
                    <a:moveTo>
                      <a:pt x="3" y="28"/>
                    </a:moveTo>
                    <a:cubicBezTo>
                      <a:pt x="8" y="8"/>
                      <a:pt x="12" y="6"/>
                      <a:pt x="31" y="0"/>
                    </a:cubicBezTo>
                    <a:cubicBezTo>
                      <a:pt x="29" y="5"/>
                      <a:pt x="25" y="22"/>
                      <a:pt x="19" y="24"/>
                    </a:cubicBezTo>
                    <a:cubicBezTo>
                      <a:pt x="0" y="30"/>
                      <a:pt x="3" y="9"/>
                      <a:pt x="3" y="28"/>
                    </a:cubicBezTo>
                    <a:close/>
                  </a:path>
                </a:pathLst>
              </a:custGeom>
              <a:solidFill>
                <a:schemeClr val="folHlink"/>
              </a:solidFill>
              <a:ln w="9525">
                <a:noFill/>
                <a:round/>
                <a:headEnd/>
                <a:tailEnd/>
              </a:ln>
            </p:spPr>
            <p:txBody>
              <a:bodyPr/>
              <a:lstStyle/>
              <a:p>
                <a:endParaRPr lang="zh-CN" altLang="en-US"/>
              </a:p>
            </p:txBody>
          </p:sp>
          <p:sp>
            <p:nvSpPr>
              <p:cNvPr id="88" name="任意多边形 83003"/>
              <p:cNvSpPr>
                <a:spLocks noChangeArrowheads="1"/>
              </p:cNvSpPr>
              <p:nvPr userDrawn="1"/>
            </p:nvSpPr>
            <p:spPr bwMode="auto">
              <a:xfrm>
                <a:off x="935" y="125"/>
                <a:ext cx="45" cy="27"/>
              </a:xfrm>
              <a:custGeom>
                <a:avLst/>
                <a:gdLst>
                  <a:gd name="T0" fmla="*/ 6 w 44"/>
                  <a:gd name="T1" fmla="*/ 19 h 32"/>
                  <a:gd name="T2" fmla="*/ 25 w 44"/>
                  <a:gd name="T3" fmla="*/ 0 h 32"/>
                  <a:gd name="T4" fmla="*/ 41 w 44"/>
                  <a:gd name="T5" fmla="*/ 3 h 32"/>
                  <a:gd name="T6" fmla="*/ 6 w 44"/>
                  <a:gd name="T7" fmla="*/ 19 h 3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4" h="32">
                    <a:moveTo>
                      <a:pt x="6" y="32"/>
                    </a:moveTo>
                    <a:cubicBezTo>
                      <a:pt x="0" y="14"/>
                      <a:pt x="7" y="10"/>
                      <a:pt x="22" y="0"/>
                    </a:cubicBezTo>
                    <a:cubicBezTo>
                      <a:pt x="27" y="1"/>
                      <a:pt x="35" y="0"/>
                      <a:pt x="38" y="4"/>
                    </a:cubicBezTo>
                    <a:cubicBezTo>
                      <a:pt x="44" y="13"/>
                      <a:pt x="16" y="32"/>
                      <a:pt x="6" y="32"/>
                    </a:cubicBezTo>
                    <a:close/>
                  </a:path>
                </a:pathLst>
              </a:custGeom>
              <a:solidFill>
                <a:schemeClr val="folHlink"/>
              </a:solidFill>
              <a:ln w="9525">
                <a:noFill/>
                <a:round/>
                <a:headEnd/>
                <a:tailEnd/>
              </a:ln>
            </p:spPr>
            <p:txBody>
              <a:bodyPr/>
              <a:lstStyle/>
              <a:p>
                <a:endParaRPr lang="zh-CN" altLang="en-US"/>
              </a:p>
            </p:txBody>
          </p:sp>
          <p:sp>
            <p:nvSpPr>
              <p:cNvPr id="89" name="任意多边形 83004"/>
              <p:cNvSpPr>
                <a:spLocks noChangeArrowheads="1"/>
              </p:cNvSpPr>
              <p:nvPr userDrawn="1"/>
            </p:nvSpPr>
            <p:spPr bwMode="auto">
              <a:xfrm>
                <a:off x="1081" y="226"/>
                <a:ext cx="75" cy="14"/>
              </a:xfrm>
              <a:custGeom>
                <a:avLst/>
                <a:gdLst>
                  <a:gd name="T0" fmla="*/ 37 w 76"/>
                  <a:gd name="T1" fmla="*/ 9 h 18"/>
                  <a:gd name="T2" fmla="*/ 25 w 76"/>
                  <a:gd name="T3" fmla="*/ 2 h 18"/>
                  <a:gd name="T4" fmla="*/ 37 w 76"/>
                  <a:gd name="T5" fmla="*/ 9 h 18"/>
                  <a:gd name="T6" fmla="*/ 0 60000 65536"/>
                  <a:gd name="T7" fmla="*/ 0 60000 65536"/>
                  <a:gd name="T8" fmla="*/ 0 60000 65536"/>
                </a:gdLst>
                <a:ahLst/>
                <a:cxnLst>
                  <a:cxn ang="T6">
                    <a:pos x="T0" y="T1"/>
                  </a:cxn>
                  <a:cxn ang="T7">
                    <a:pos x="T2" y="T3"/>
                  </a:cxn>
                  <a:cxn ang="T8">
                    <a:pos x="T4" y="T5"/>
                  </a:cxn>
                </a:cxnLst>
                <a:rect l="0" t="0" r="r" b="b"/>
                <a:pathLst>
                  <a:path w="76" h="18">
                    <a:moveTo>
                      <a:pt x="37" y="18"/>
                    </a:moveTo>
                    <a:cubicBezTo>
                      <a:pt x="25" y="14"/>
                      <a:pt x="0" y="10"/>
                      <a:pt x="25" y="2"/>
                    </a:cubicBezTo>
                    <a:cubicBezTo>
                      <a:pt x="76" y="9"/>
                      <a:pt x="46" y="0"/>
                      <a:pt x="37" y="18"/>
                    </a:cubicBezTo>
                    <a:close/>
                  </a:path>
                </a:pathLst>
              </a:custGeom>
              <a:solidFill>
                <a:schemeClr val="folHlink"/>
              </a:solidFill>
              <a:ln w="9525">
                <a:noFill/>
                <a:round/>
                <a:headEnd/>
                <a:tailEnd/>
              </a:ln>
            </p:spPr>
            <p:txBody>
              <a:bodyPr/>
              <a:lstStyle/>
              <a:p>
                <a:endParaRPr lang="zh-CN" altLang="en-US"/>
              </a:p>
            </p:txBody>
          </p:sp>
          <p:sp>
            <p:nvSpPr>
              <p:cNvPr id="90" name="任意多边形 83005"/>
              <p:cNvSpPr>
                <a:spLocks noChangeArrowheads="1"/>
              </p:cNvSpPr>
              <p:nvPr userDrawn="1"/>
            </p:nvSpPr>
            <p:spPr bwMode="auto">
              <a:xfrm>
                <a:off x="1210" y="223"/>
                <a:ext cx="42" cy="37"/>
              </a:xfrm>
              <a:custGeom>
                <a:avLst/>
                <a:gdLst>
                  <a:gd name="T0" fmla="*/ 0 w 42"/>
                  <a:gd name="T1" fmla="*/ 13 h 44"/>
                  <a:gd name="T2" fmla="*/ 12 w 42"/>
                  <a:gd name="T3" fmla="*/ 6 h 44"/>
                  <a:gd name="T4" fmla="*/ 0 w 42"/>
                  <a:gd name="T5" fmla="*/ 13 h 44"/>
                  <a:gd name="T6" fmla="*/ 0 60000 65536"/>
                  <a:gd name="T7" fmla="*/ 0 60000 65536"/>
                  <a:gd name="T8" fmla="*/ 0 60000 65536"/>
                </a:gdLst>
                <a:ahLst/>
                <a:cxnLst>
                  <a:cxn ang="T6">
                    <a:pos x="T0" y="T1"/>
                  </a:cxn>
                  <a:cxn ang="T7">
                    <a:pos x="T2" y="T3"/>
                  </a:cxn>
                  <a:cxn ang="T8">
                    <a:pos x="T4" y="T5"/>
                  </a:cxn>
                </a:cxnLst>
                <a:rect l="0" t="0" r="r" b="b"/>
                <a:pathLst>
                  <a:path w="42" h="44">
                    <a:moveTo>
                      <a:pt x="0" y="21"/>
                    </a:moveTo>
                    <a:cubicBezTo>
                      <a:pt x="4" y="17"/>
                      <a:pt x="7" y="11"/>
                      <a:pt x="12" y="9"/>
                    </a:cubicBezTo>
                    <a:cubicBezTo>
                      <a:pt x="42" y="0"/>
                      <a:pt x="23" y="44"/>
                      <a:pt x="0" y="21"/>
                    </a:cubicBezTo>
                    <a:close/>
                  </a:path>
                </a:pathLst>
              </a:custGeom>
              <a:solidFill>
                <a:schemeClr val="folHlink"/>
              </a:solidFill>
              <a:ln w="9525">
                <a:noFill/>
                <a:round/>
                <a:headEnd/>
                <a:tailEnd/>
              </a:ln>
            </p:spPr>
            <p:txBody>
              <a:bodyPr/>
              <a:lstStyle/>
              <a:p>
                <a:endParaRPr lang="zh-CN" altLang="en-US"/>
              </a:p>
            </p:txBody>
          </p:sp>
          <p:sp>
            <p:nvSpPr>
              <p:cNvPr id="91" name="任意多边形 83006"/>
              <p:cNvSpPr>
                <a:spLocks noChangeArrowheads="1"/>
              </p:cNvSpPr>
              <p:nvPr userDrawn="1"/>
            </p:nvSpPr>
            <p:spPr bwMode="auto">
              <a:xfrm>
                <a:off x="865" y="123"/>
                <a:ext cx="33" cy="24"/>
              </a:xfrm>
              <a:custGeom>
                <a:avLst/>
                <a:gdLst>
                  <a:gd name="T0" fmla="*/ 7 w 31"/>
                  <a:gd name="T1" fmla="*/ 11 h 30"/>
                  <a:gd name="T2" fmla="*/ 37 w 31"/>
                  <a:gd name="T3" fmla="*/ 5 h 30"/>
                  <a:gd name="T4" fmla="*/ 7 w 31"/>
                  <a:gd name="T5" fmla="*/ 11 h 30"/>
                  <a:gd name="T6" fmla="*/ 0 60000 65536"/>
                  <a:gd name="T7" fmla="*/ 0 60000 65536"/>
                  <a:gd name="T8" fmla="*/ 0 60000 65536"/>
                </a:gdLst>
                <a:ahLst/>
                <a:cxnLst>
                  <a:cxn ang="T6">
                    <a:pos x="T0" y="T1"/>
                  </a:cxn>
                  <a:cxn ang="T7">
                    <a:pos x="T2" y="T3"/>
                  </a:cxn>
                  <a:cxn ang="T8">
                    <a:pos x="T4" y="T5"/>
                  </a:cxn>
                </a:cxnLst>
                <a:rect l="0" t="0" r="r" b="b"/>
                <a:pathLst>
                  <a:path w="31" h="30">
                    <a:moveTo>
                      <a:pt x="7" y="22"/>
                    </a:moveTo>
                    <a:cubicBezTo>
                      <a:pt x="0" y="0"/>
                      <a:pt x="15" y="6"/>
                      <a:pt x="31" y="10"/>
                    </a:cubicBezTo>
                    <a:cubicBezTo>
                      <a:pt x="14" y="16"/>
                      <a:pt x="15" y="30"/>
                      <a:pt x="7" y="22"/>
                    </a:cubicBezTo>
                    <a:close/>
                  </a:path>
                </a:pathLst>
              </a:custGeom>
              <a:solidFill>
                <a:schemeClr val="folHlink"/>
              </a:solidFill>
              <a:ln w="9525">
                <a:noFill/>
                <a:round/>
                <a:headEnd/>
                <a:tailEnd/>
              </a:ln>
            </p:spPr>
            <p:txBody>
              <a:bodyPr/>
              <a:lstStyle/>
              <a:p>
                <a:endParaRPr lang="zh-CN" altLang="en-US"/>
              </a:p>
            </p:txBody>
          </p:sp>
        </p:grpSp>
        <p:grpSp>
          <p:nvGrpSpPr>
            <p:cNvPr id="8" name="组合 83007"/>
            <p:cNvGrpSpPr>
              <a:grpSpLocks/>
            </p:cNvGrpSpPr>
            <p:nvPr userDrawn="1"/>
          </p:nvGrpSpPr>
          <p:grpSpPr bwMode="auto">
            <a:xfrm>
              <a:off x="7" y="6"/>
              <a:ext cx="5739" cy="1022"/>
              <a:chOff x="1056" y="111"/>
              <a:chExt cx="2448" cy="418"/>
            </a:xfrm>
          </p:grpSpPr>
          <p:sp>
            <p:nvSpPr>
              <p:cNvPr id="25" name="直接连接符 83008"/>
              <p:cNvSpPr>
                <a:spLocks noChangeShapeType="1"/>
              </p:cNvSpPr>
              <p:nvPr/>
            </p:nvSpPr>
            <p:spPr bwMode="auto">
              <a:xfrm>
                <a:off x="1056" y="332"/>
                <a:ext cx="2448" cy="0"/>
              </a:xfrm>
              <a:prstGeom prst="line">
                <a:avLst/>
              </a:prstGeom>
              <a:noFill/>
              <a:ln w="9525">
                <a:solidFill>
                  <a:schemeClr val="folHlink"/>
                </a:solidFill>
                <a:round/>
                <a:headEnd/>
                <a:tailEnd/>
              </a:ln>
            </p:spPr>
            <p:txBody>
              <a:bodyPr/>
              <a:lstStyle/>
              <a:p>
                <a:endParaRPr lang="zh-CN" altLang="en-US"/>
              </a:p>
            </p:txBody>
          </p:sp>
          <p:sp>
            <p:nvSpPr>
              <p:cNvPr id="26" name="直接连接符 83009"/>
              <p:cNvSpPr>
                <a:spLocks noChangeShapeType="1"/>
              </p:cNvSpPr>
              <p:nvPr/>
            </p:nvSpPr>
            <p:spPr bwMode="auto">
              <a:xfrm>
                <a:off x="1254" y="111"/>
                <a:ext cx="0" cy="418"/>
              </a:xfrm>
              <a:prstGeom prst="line">
                <a:avLst/>
              </a:prstGeom>
              <a:noFill/>
              <a:ln w="9525">
                <a:solidFill>
                  <a:schemeClr val="folHlink"/>
                </a:solidFill>
                <a:round/>
                <a:headEnd/>
                <a:tailEnd/>
              </a:ln>
            </p:spPr>
            <p:txBody>
              <a:bodyPr/>
              <a:lstStyle/>
              <a:p>
                <a:endParaRPr lang="zh-CN" altLang="en-US"/>
              </a:p>
            </p:txBody>
          </p:sp>
          <p:sp>
            <p:nvSpPr>
              <p:cNvPr id="27" name="直接连接符 83010"/>
              <p:cNvSpPr>
                <a:spLocks noChangeShapeType="1"/>
              </p:cNvSpPr>
              <p:nvPr/>
            </p:nvSpPr>
            <p:spPr bwMode="auto">
              <a:xfrm>
                <a:off x="1482" y="111"/>
                <a:ext cx="0" cy="418"/>
              </a:xfrm>
              <a:prstGeom prst="line">
                <a:avLst/>
              </a:prstGeom>
              <a:noFill/>
              <a:ln w="9525">
                <a:solidFill>
                  <a:schemeClr val="folHlink"/>
                </a:solidFill>
                <a:round/>
                <a:headEnd/>
                <a:tailEnd/>
              </a:ln>
            </p:spPr>
            <p:txBody>
              <a:bodyPr/>
              <a:lstStyle/>
              <a:p>
                <a:endParaRPr lang="zh-CN" altLang="en-US"/>
              </a:p>
            </p:txBody>
          </p:sp>
          <p:sp>
            <p:nvSpPr>
              <p:cNvPr id="28" name="直接连接符 83011"/>
              <p:cNvSpPr>
                <a:spLocks noChangeShapeType="1"/>
              </p:cNvSpPr>
              <p:nvPr/>
            </p:nvSpPr>
            <p:spPr bwMode="auto">
              <a:xfrm>
                <a:off x="1710" y="111"/>
                <a:ext cx="0" cy="418"/>
              </a:xfrm>
              <a:prstGeom prst="line">
                <a:avLst/>
              </a:prstGeom>
              <a:noFill/>
              <a:ln w="9525">
                <a:solidFill>
                  <a:schemeClr val="folHlink"/>
                </a:solidFill>
                <a:round/>
                <a:headEnd/>
                <a:tailEnd/>
              </a:ln>
            </p:spPr>
            <p:txBody>
              <a:bodyPr/>
              <a:lstStyle/>
              <a:p>
                <a:endParaRPr lang="zh-CN" altLang="en-US"/>
              </a:p>
            </p:txBody>
          </p:sp>
          <p:sp>
            <p:nvSpPr>
              <p:cNvPr id="29" name="直接连接符 83012"/>
              <p:cNvSpPr>
                <a:spLocks noChangeShapeType="1"/>
              </p:cNvSpPr>
              <p:nvPr/>
            </p:nvSpPr>
            <p:spPr bwMode="auto">
              <a:xfrm>
                <a:off x="1938" y="111"/>
                <a:ext cx="0" cy="418"/>
              </a:xfrm>
              <a:prstGeom prst="line">
                <a:avLst/>
              </a:prstGeom>
              <a:noFill/>
              <a:ln w="9525">
                <a:solidFill>
                  <a:schemeClr val="folHlink"/>
                </a:solidFill>
                <a:round/>
                <a:headEnd/>
                <a:tailEnd/>
              </a:ln>
            </p:spPr>
            <p:txBody>
              <a:bodyPr/>
              <a:lstStyle/>
              <a:p>
                <a:endParaRPr lang="zh-CN" altLang="en-US"/>
              </a:p>
            </p:txBody>
          </p:sp>
          <p:sp>
            <p:nvSpPr>
              <p:cNvPr id="30" name="直接连接符 83013"/>
              <p:cNvSpPr>
                <a:spLocks noChangeShapeType="1"/>
              </p:cNvSpPr>
              <p:nvPr/>
            </p:nvSpPr>
            <p:spPr bwMode="auto">
              <a:xfrm>
                <a:off x="2166" y="111"/>
                <a:ext cx="0" cy="418"/>
              </a:xfrm>
              <a:prstGeom prst="line">
                <a:avLst/>
              </a:prstGeom>
              <a:noFill/>
              <a:ln w="9525">
                <a:solidFill>
                  <a:schemeClr val="folHlink"/>
                </a:solidFill>
                <a:round/>
                <a:headEnd/>
                <a:tailEnd/>
              </a:ln>
            </p:spPr>
            <p:txBody>
              <a:bodyPr/>
              <a:lstStyle/>
              <a:p>
                <a:endParaRPr lang="zh-CN" altLang="en-US"/>
              </a:p>
            </p:txBody>
          </p:sp>
          <p:sp>
            <p:nvSpPr>
              <p:cNvPr id="31" name="直接连接符 83014"/>
              <p:cNvSpPr>
                <a:spLocks noChangeShapeType="1"/>
              </p:cNvSpPr>
              <p:nvPr/>
            </p:nvSpPr>
            <p:spPr bwMode="auto">
              <a:xfrm>
                <a:off x="2394" y="111"/>
                <a:ext cx="0" cy="418"/>
              </a:xfrm>
              <a:prstGeom prst="line">
                <a:avLst/>
              </a:prstGeom>
              <a:noFill/>
              <a:ln w="9525">
                <a:solidFill>
                  <a:schemeClr val="folHlink"/>
                </a:solidFill>
                <a:round/>
                <a:headEnd/>
                <a:tailEnd/>
              </a:ln>
            </p:spPr>
            <p:txBody>
              <a:bodyPr/>
              <a:lstStyle/>
              <a:p>
                <a:endParaRPr lang="zh-CN" altLang="en-US"/>
              </a:p>
            </p:txBody>
          </p:sp>
          <p:sp>
            <p:nvSpPr>
              <p:cNvPr id="32" name="直接连接符 83015"/>
              <p:cNvSpPr>
                <a:spLocks noChangeShapeType="1"/>
              </p:cNvSpPr>
              <p:nvPr/>
            </p:nvSpPr>
            <p:spPr bwMode="auto">
              <a:xfrm>
                <a:off x="2622" y="111"/>
                <a:ext cx="0" cy="418"/>
              </a:xfrm>
              <a:prstGeom prst="line">
                <a:avLst/>
              </a:prstGeom>
              <a:noFill/>
              <a:ln w="9525">
                <a:solidFill>
                  <a:schemeClr val="folHlink"/>
                </a:solidFill>
                <a:round/>
                <a:headEnd/>
                <a:tailEnd/>
              </a:ln>
            </p:spPr>
            <p:txBody>
              <a:bodyPr/>
              <a:lstStyle/>
              <a:p>
                <a:endParaRPr lang="zh-CN" altLang="en-US"/>
              </a:p>
            </p:txBody>
          </p:sp>
          <p:sp>
            <p:nvSpPr>
              <p:cNvPr id="33" name="直接连接符 83016"/>
              <p:cNvSpPr>
                <a:spLocks noChangeShapeType="1"/>
              </p:cNvSpPr>
              <p:nvPr/>
            </p:nvSpPr>
            <p:spPr bwMode="auto">
              <a:xfrm>
                <a:off x="2850" y="111"/>
                <a:ext cx="0" cy="418"/>
              </a:xfrm>
              <a:prstGeom prst="line">
                <a:avLst/>
              </a:prstGeom>
              <a:noFill/>
              <a:ln w="9525">
                <a:solidFill>
                  <a:schemeClr val="folHlink"/>
                </a:solidFill>
                <a:round/>
                <a:headEnd/>
                <a:tailEnd/>
              </a:ln>
            </p:spPr>
            <p:txBody>
              <a:bodyPr/>
              <a:lstStyle/>
              <a:p>
                <a:endParaRPr lang="zh-CN" altLang="en-US"/>
              </a:p>
            </p:txBody>
          </p:sp>
          <p:sp>
            <p:nvSpPr>
              <p:cNvPr id="34" name="直接连接符 83017"/>
              <p:cNvSpPr>
                <a:spLocks noChangeShapeType="1"/>
              </p:cNvSpPr>
              <p:nvPr/>
            </p:nvSpPr>
            <p:spPr bwMode="auto">
              <a:xfrm>
                <a:off x="3078" y="111"/>
                <a:ext cx="0" cy="418"/>
              </a:xfrm>
              <a:prstGeom prst="line">
                <a:avLst/>
              </a:prstGeom>
              <a:noFill/>
              <a:ln w="9525">
                <a:solidFill>
                  <a:schemeClr val="folHlink"/>
                </a:solidFill>
                <a:round/>
                <a:headEnd/>
                <a:tailEnd/>
              </a:ln>
            </p:spPr>
            <p:txBody>
              <a:bodyPr/>
              <a:lstStyle/>
              <a:p>
                <a:endParaRPr lang="zh-CN" altLang="en-US"/>
              </a:p>
            </p:txBody>
          </p:sp>
          <p:sp>
            <p:nvSpPr>
              <p:cNvPr id="35" name="直接连接符 83018"/>
              <p:cNvSpPr>
                <a:spLocks noChangeShapeType="1"/>
              </p:cNvSpPr>
              <p:nvPr/>
            </p:nvSpPr>
            <p:spPr bwMode="auto">
              <a:xfrm>
                <a:off x="3306" y="111"/>
                <a:ext cx="0" cy="418"/>
              </a:xfrm>
              <a:prstGeom prst="line">
                <a:avLst/>
              </a:prstGeom>
              <a:noFill/>
              <a:ln w="9525">
                <a:solidFill>
                  <a:schemeClr val="folHlink"/>
                </a:solidFill>
                <a:round/>
                <a:headEnd/>
                <a:tailEnd/>
              </a:ln>
            </p:spPr>
            <p:txBody>
              <a:bodyPr/>
              <a:lstStyle/>
              <a:p>
                <a:endParaRPr lang="zh-CN" altLang="en-US"/>
              </a:p>
            </p:txBody>
          </p:sp>
        </p:grpSp>
        <p:grpSp>
          <p:nvGrpSpPr>
            <p:cNvPr id="9" name="组合 83019"/>
            <p:cNvGrpSpPr>
              <a:grpSpLocks/>
            </p:cNvGrpSpPr>
            <p:nvPr userDrawn="1"/>
          </p:nvGrpSpPr>
          <p:grpSpPr bwMode="auto">
            <a:xfrm>
              <a:off x="363" y="1"/>
              <a:ext cx="4919" cy="1034"/>
              <a:chOff x="1208" y="109"/>
              <a:chExt cx="2098" cy="423"/>
            </a:xfrm>
          </p:grpSpPr>
          <p:sp>
            <p:nvSpPr>
              <p:cNvPr id="10" name="直接连接符 83020"/>
              <p:cNvSpPr>
                <a:spLocks noChangeShapeType="1"/>
              </p:cNvSpPr>
              <p:nvPr/>
            </p:nvSpPr>
            <p:spPr bwMode="auto">
              <a:xfrm>
                <a:off x="2850" y="110"/>
                <a:ext cx="0" cy="142"/>
              </a:xfrm>
              <a:prstGeom prst="line">
                <a:avLst/>
              </a:prstGeom>
              <a:noFill/>
              <a:ln w="9525">
                <a:solidFill>
                  <a:schemeClr val="hlink"/>
                </a:solidFill>
                <a:round/>
                <a:headEnd/>
                <a:tailEnd/>
              </a:ln>
            </p:spPr>
            <p:txBody>
              <a:bodyPr/>
              <a:lstStyle/>
              <a:p>
                <a:endParaRPr lang="zh-CN" altLang="en-US"/>
              </a:p>
            </p:txBody>
          </p:sp>
          <p:sp>
            <p:nvSpPr>
              <p:cNvPr id="11" name="直接连接符 83021"/>
              <p:cNvSpPr>
                <a:spLocks noChangeShapeType="1"/>
              </p:cNvSpPr>
              <p:nvPr/>
            </p:nvSpPr>
            <p:spPr bwMode="auto">
              <a:xfrm>
                <a:off x="2972" y="332"/>
                <a:ext cx="70" cy="0"/>
              </a:xfrm>
              <a:prstGeom prst="line">
                <a:avLst/>
              </a:prstGeom>
              <a:noFill/>
              <a:ln w="9525">
                <a:solidFill>
                  <a:schemeClr val="hlink"/>
                </a:solidFill>
                <a:round/>
                <a:headEnd/>
                <a:tailEnd/>
              </a:ln>
            </p:spPr>
            <p:txBody>
              <a:bodyPr/>
              <a:lstStyle/>
              <a:p>
                <a:endParaRPr lang="zh-CN" altLang="en-US"/>
              </a:p>
            </p:txBody>
          </p:sp>
          <p:sp>
            <p:nvSpPr>
              <p:cNvPr id="12" name="直接连接符 83022"/>
              <p:cNvSpPr>
                <a:spLocks noChangeShapeType="1"/>
              </p:cNvSpPr>
              <p:nvPr/>
            </p:nvSpPr>
            <p:spPr bwMode="auto">
              <a:xfrm>
                <a:off x="3078" y="350"/>
                <a:ext cx="0" cy="28"/>
              </a:xfrm>
              <a:prstGeom prst="line">
                <a:avLst/>
              </a:prstGeom>
              <a:noFill/>
              <a:ln w="9525">
                <a:solidFill>
                  <a:schemeClr val="hlink"/>
                </a:solidFill>
                <a:round/>
                <a:headEnd/>
                <a:tailEnd/>
              </a:ln>
            </p:spPr>
            <p:txBody>
              <a:bodyPr/>
              <a:lstStyle/>
              <a:p>
                <a:endParaRPr lang="zh-CN" altLang="en-US"/>
              </a:p>
            </p:txBody>
          </p:sp>
          <p:sp>
            <p:nvSpPr>
              <p:cNvPr id="13" name="直接连接符 83023"/>
              <p:cNvSpPr>
                <a:spLocks noChangeShapeType="1"/>
              </p:cNvSpPr>
              <p:nvPr/>
            </p:nvSpPr>
            <p:spPr bwMode="auto">
              <a:xfrm>
                <a:off x="3306" y="450"/>
                <a:ext cx="0" cy="79"/>
              </a:xfrm>
              <a:prstGeom prst="line">
                <a:avLst/>
              </a:prstGeom>
              <a:noFill/>
              <a:ln w="9525">
                <a:solidFill>
                  <a:schemeClr val="hlink"/>
                </a:solidFill>
                <a:round/>
                <a:headEnd/>
                <a:tailEnd/>
              </a:ln>
            </p:spPr>
            <p:txBody>
              <a:bodyPr/>
              <a:lstStyle/>
              <a:p>
                <a:endParaRPr lang="zh-CN" altLang="en-US"/>
              </a:p>
            </p:txBody>
          </p:sp>
          <p:sp>
            <p:nvSpPr>
              <p:cNvPr id="14" name="直接连接符 83024"/>
              <p:cNvSpPr>
                <a:spLocks noChangeShapeType="1"/>
              </p:cNvSpPr>
              <p:nvPr/>
            </p:nvSpPr>
            <p:spPr bwMode="auto">
              <a:xfrm>
                <a:off x="2166" y="114"/>
                <a:ext cx="0" cy="62"/>
              </a:xfrm>
              <a:prstGeom prst="line">
                <a:avLst/>
              </a:prstGeom>
              <a:noFill/>
              <a:ln w="9525">
                <a:solidFill>
                  <a:schemeClr val="hlink"/>
                </a:solidFill>
                <a:round/>
                <a:headEnd/>
                <a:tailEnd/>
              </a:ln>
            </p:spPr>
            <p:txBody>
              <a:bodyPr/>
              <a:lstStyle/>
              <a:p>
                <a:endParaRPr lang="zh-CN" altLang="en-US"/>
              </a:p>
            </p:txBody>
          </p:sp>
          <p:sp>
            <p:nvSpPr>
              <p:cNvPr id="15" name="直接连接符 83025"/>
              <p:cNvSpPr>
                <a:spLocks noChangeShapeType="1"/>
              </p:cNvSpPr>
              <p:nvPr/>
            </p:nvSpPr>
            <p:spPr bwMode="auto">
              <a:xfrm>
                <a:off x="1938" y="111"/>
                <a:ext cx="0" cy="337"/>
              </a:xfrm>
              <a:prstGeom prst="line">
                <a:avLst/>
              </a:prstGeom>
              <a:noFill/>
              <a:ln w="9525">
                <a:solidFill>
                  <a:schemeClr val="hlink"/>
                </a:solidFill>
                <a:round/>
                <a:headEnd/>
                <a:tailEnd/>
              </a:ln>
            </p:spPr>
            <p:txBody>
              <a:bodyPr/>
              <a:lstStyle/>
              <a:p>
                <a:endParaRPr lang="zh-CN" altLang="en-US"/>
              </a:p>
            </p:txBody>
          </p:sp>
          <p:sp>
            <p:nvSpPr>
              <p:cNvPr id="16" name="直接连接符 83026"/>
              <p:cNvSpPr>
                <a:spLocks noChangeShapeType="1"/>
              </p:cNvSpPr>
              <p:nvPr/>
            </p:nvSpPr>
            <p:spPr bwMode="auto">
              <a:xfrm flipH="1">
                <a:off x="1912" y="332"/>
                <a:ext cx="68" cy="0"/>
              </a:xfrm>
              <a:prstGeom prst="line">
                <a:avLst/>
              </a:prstGeom>
              <a:noFill/>
              <a:ln w="9525">
                <a:solidFill>
                  <a:schemeClr val="hlink"/>
                </a:solidFill>
                <a:round/>
                <a:headEnd/>
                <a:tailEnd/>
              </a:ln>
            </p:spPr>
            <p:txBody>
              <a:bodyPr/>
              <a:lstStyle/>
              <a:p>
                <a:endParaRPr lang="zh-CN" altLang="en-US"/>
              </a:p>
            </p:txBody>
          </p:sp>
          <p:sp>
            <p:nvSpPr>
              <p:cNvPr id="17" name="直接连接符 83027"/>
              <p:cNvSpPr>
                <a:spLocks noChangeShapeType="1"/>
              </p:cNvSpPr>
              <p:nvPr/>
            </p:nvSpPr>
            <p:spPr bwMode="auto">
              <a:xfrm>
                <a:off x="1778" y="332"/>
                <a:ext cx="60" cy="0"/>
              </a:xfrm>
              <a:prstGeom prst="line">
                <a:avLst/>
              </a:prstGeom>
              <a:noFill/>
              <a:ln w="9525">
                <a:solidFill>
                  <a:schemeClr val="hlink"/>
                </a:solidFill>
                <a:round/>
                <a:headEnd/>
                <a:tailEnd/>
              </a:ln>
            </p:spPr>
            <p:txBody>
              <a:bodyPr/>
              <a:lstStyle/>
              <a:p>
                <a:endParaRPr lang="zh-CN" altLang="en-US"/>
              </a:p>
            </p:txBody>
          </p:sp>
          <p:sp>
            <p:nvSpPr>
              <p:cNvPr id="18" name="直接连接符 83028"/>
              <p:cNvSpPr>
                <a:spLocks noChangeShapeType="1"/>
              </p:cNvSpPr>
              <p:nvPr/>
            </p:nvSpPr>
            <p:spPr bwMode="auto">
              <a:xfrm flipH="1">
                <a:off x="1578" y="332"/>
                <a:ext cx="82" cy="0"/>
              </a:xfrm>
              <a:prstGeom prst="line">
                <a:avLst/>
              </a:prstGeom>
              <a:noFill/>
              <a:ln w="9525">
                <a:solidFill>
                  <a:schemeClr val="hlink"/>
                </a:solidFill>
                <a:round/>
                <a:headEnd/>
                <a:tailEnd/>
              </a:ln>
            </p:spPr>
            <p:txBody>
              <a:bodyPr/>
              <a:lstStyle/>
              <a:p>
                <a:endParaRPr lang="zh-CN" altLang="en-US"/>
              </a:p>
            </p:txBody>
          </p:sp>
          <p:sp>
            <p:nvSpPr>
              <p:cNvPr id="19" name="直接连接符 83029"/>
              <p:cNvSpPr>
                <a:spLocks noChangeShapeType="1"/>
              </p:cNvSpPr>
              <p:nvPr/>
            </p:nvSpPr>
            <p:spPr bwMode="auto">
              <a:xfrm>
                <a:off x="1208" y="332"/>
                <a:ext cx="348" cy="0"/>
              </a:xfrm>
              <a:prstGeom prst="line">
                <a:avLst/>
              </a:prstGeom>
              <a:noFill/>
              <a:ln w="9525">
                <a:solidFill>
                  <a:schemeClr val="hlink"/>
                </a:solidFill>
                <a:round/>
                <a:headEnd/>
                <a:tailEnd/>
              </a:ln>
            </p:spPr>
            <p:txBody>
              <a:bodyPr/>
              <a:lstStyle/>
              <a:p>
                <a:endParaRPr lang="zh-CN" altLang="en-US"/>
              </a:p>
            </p:txBody>
          </p:sp>
          <p:sp>
            <p:nvSpPr>
              <p:cNvPr id="20" name="直接连接符 83030"/>
              <p:cNvSpPr>
                <a:spLocks noChangeShapeType="1"/>
              </p:cNvSpPr>
              <p:nvPr/>
            </p:nvSpPr>
            <p:spPr bwMode="auto">
              <a:xfrm>
                <a:off x="1480" y="234"/>
                <a:ext cx="0" cy="298"/>
              </a:xfrm>
              <a:prstGeom prst="line">
                <a:avLst/>
              </a:prstGeom>
              <a:noFill/>
              <a:ln w="9525">
                <a:solidFill>
                  <a:schemeClr val="hlink"/>
                </a:solidFill>
                <a:round/>
                <a:headEnd/>
                <a:tailEnd/>
              </a:ln>
            </p:spPr>
            <p:txBody>
              <a:bodyPr/>
              <a:lstStyle/>
              <a:p>
                <a:endParaRPr lang="zh-CN" altLang="en-US"/>
              </a:p>
            </p:txBody>
          </p:sp>
          <p:sp>
            <p:nvSpPr>
              <p:cNvPr id="21" name="直接连接符 83031"/>
              <p:cNvSpPr>
                <a:spLocks noChangeShapeType="1"/>
              </p:cNvSpPr>
              <p:nvPr/>
            </p:nvSpPr>
            <p:spPr bwMode="auto">
              <a:xfrm>
                <a:off x="1254" y="252"/>
                <a:ext cx="0" cy="156"/>
              </a:xfrm>
              <a:prstGeom prst="line">
                <a:avLst/>
              </a:prstGeom>
              <a:noFill/>
              <a:ln w="9525">
                <a:solidFill>
                  <a:schemeClr val="hlink"/>
                </a:solidFill>
                <a:round/>
                <a:headEnd/>
                <a:tailEnd/>
              </a:ln>
            </p:spPr>
            <p:txBody>
              <a:bodyPr/>
              <a:lstStyle/>
              <a:p>
                <a:endParaRPr lang="zh-CN" altLang="en-US"/>
              </a:p>
            </p:txBody>
          </p:sp>
          <p:sp>
            <p:nvSpPr>
              <p:cNvPr id="22" name="直接连接符 83032"/>
              <p:cNvSpPr>
                <a:spLocks noChangeShapeType="1"/>
              </p:cNvSpPr>
              <p:nvPr/>
            </p:nvSpPr>
            <p:spPr bwMode="auto">
              <a:xfrm flipH="1" flipV="1">
                <a:off x="1482" y="109"/>
                <a:ext cx="0" cy="27"/>
              </a:xfrm>
              <a:prstGeom prst="line">
                <a:avLst/>
              </a:prstGeom>
              <a:noFill/>
              <a:ln w="9525">
                <a:solidFill>
                  <a:schemeClr val="hlink"/>
                </a:solidFill>
                <a:round/>
                <a:headEnd/>
                <a:tailEnd/>
              </a:ln>
            </p:spPr>
            <p:txBody>
              <a:bodyPr/>
              <a:lstStyle/>
              <a:p>
                <a:endParaRPr lang="zh-CN" altLang="en-US"/>
              </a:p>
            </p:txBody>
          </p:sp>
          <p:sp>
            <p:nvSpPr>
              <p:cNvPr id="23" name="直接连接符 83033"/>
              <p:cNvSpPr>
                <a:spLocks noChangeShapeType="1"/>
              </p:cNvSpPr>
              <p:nvPr/>
            </p:nvSpPr>
            <p:spPr bwMode="auto">
              <a:xfrm>
                <a:off x="1710" y="180"/>
                <a:ext cx="0" cy="96"/>
              </a:xfrm>
              <a:prstGeom prst="line">
                <a:avLst/>
              </a:prstGeom>
              <a:noFill/>
              <a:ln w="9525">
                <a:solidFill>
                  <a:schemeClr val="hlink"/>
                </a:solidFill>
                <a:round/>
                <a:headEnd/>
                <a:tailEnd/>
              </a:ln>
            </p:spPr>
            <p:txBody>
              <a:bodyPr/>
              <a:lstStyle/>
              <a:p>
                <a:endParaRPr lang="zh-CN" altLang="en-US"/>
              </a:p>
            </p:txBody>
          </p:sp>
          <p:sp>
            <p:nvSpPr>
              <p:cNvPr id="24" name="直接连接符 83034"/>
              <p:cNvSpPr>
                <a:spLocks noChangeShapeType="1"/>
              </p:cNvSpPr>
              <p:nvPr/>
            </p:nvSpPr>
            <p:spPr bwMode="auto">
              <a:xfrm flipV="1">
                <a:off x="1710" y="111"/>
                <a:ext cx="0" cy="22"/>
              </a:xfrm>
              <a:prstGeom prst="line">
                <a:avLst/>
              </a:prstGeom>
              <a:noFill/>
              <a:ln w="9525">
                <a:solidFill>
                  <a:schemeClr val="hlink"/>
                </a:solidFill>
                <a:round/>
                <a:headEnd/>
                <a:tailEnd/>
              </a:ln>
            </p:spPr>
            <p:txBody>
              <a:bodyPr/>
              <a:lstStyle/>
              <a:p>
                <a:endParaRPr lang="zh-CN" altLang="en-US"/>
              </a:p>
            </p:txBody>
          </p:sp>
        </p:grpSp>
      </p:grpSp>
      <p:sp>
        <p:nvSpPr>
          <p:cNvPr id="92" name="矩形 83035"/>
          <p:cNvSpPr>
            <a:spLocks noChangeArrowheads="1"/>
          </p:cNvSpPr>
          <p:nvPr/>
        </p:nvSpPr>
        <p:spPr bwMode="auto">
          <a:xfrm>
            <a:off x="0" y="0"/>
            <a:ext cx="608013" cy="4876800"/>
          </a:xfrm>
          <a:prstGeom prst="rect">
            <a:avLst/>
          </a:prstGeom>
          <a:solidFill>
            <a:schemeClr val="accent1"/>
          </a:solidFill>
          <a:ln>
            <a:noFill/>
          </a:ln>
        </p:spPr>
        <p:txBody>
          <a:bodyPr wrap="none" anchor="ct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algn="ctr" eaLnBrk="1" hangingPunct="1">
              <a:defRPr/>
            </a:pPr>
            <a:endParaRPr lang="zh-TW" altLang="en-US" sz="2400" b="0">
              <a:solidFill>
                <a:schemeClr val="tx1"/>
              </a:solidFill>
              <a:latin typeface="Times New Roman" panose="02020603050405020304" pitchFamily="18" charset="0"/>
            </a:endParaRPr>
          </a:p>
        </p:txBody>
      </p:sp>
      <p:pic>
        <p:nvPicPr>
          <p:cNvPr id="93" name="图片 83036" descr="ai logo"/>
          <p:cNvPicPr>
            <a:picLocks noChangeAspect="1" noChangeArrowheads="1"/>
          </p:cNvPicPr>
          <p:nvPr/>
        </p:nvPicPr>
        <p:blipFill>
          <a:blip r:embed="rId2" cstate="print"/>
          <a:srcRect/>
          <a:stretch>
            <a:fillRect/>
          </a:stretch>
        </p:blipFill>
        <p:spPr bwMode="auto">
          <a:xfrm>
            <a:off x="5334000" y="3505200"/>
            <a:ext cx="3810000" cy="3032125"/>
          </a:xfrm>
          <a:prstGeom prst="rect">
            <a:avLst/>
          </a:prstGeom>
          <a:noFill/>
          <a:ln w="9525">
            <a:noFill/>
            <a:miter lim="800000"/>
            <a:headEnd/>
            <a:tailEnd/>
          </a:ln>
        </p:spPr>
      </p:pic>
      <p:sp>
        <p:nvSpPr>
          <p:cNvPr id="94" name="矩形 83037"/>
          <p:cNvSpPr>
            <a:spLocks noChangeArrowheads="1"/>
          </p:cNvSpPr>
          <p:nvPr/>
        </p:nvSpPr>
        <p:spPr bwMode="auto">
          <a:xfrm>
            <a:off x="76200" y="762000"/>
            <a:ext cx="8991600" cy="838200"/>
          </a:xfrm>
          <a:prstGeom prst="rect">
            <a:avLst/>
          </a:prstGeom>
          <a:noFill/>
          <a:ln w="57150">
            <a:solidFill>
              <a:schemeClr val="hlink"/>
            </a:solidFill>
            <a:miter lim="800000"/>
            <a:headEnd/>
            <a:tailEnd/>
          </a:ln>
        </p:spPr>
        <p:txBody>
          <a:bodyPr wrap="none" anchor="ct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algn="ctr" eaLnBrk="1" hangingPunct="1">
              <a:defRPr/>
            </a:pPr>
            <a:endParaRPr lang="zh-CN" altLang="zh-CN" sz="2400" b="0">
              <a:solidFill>
                <a:schemeClr val="tx1"/>
              </a:solidFill>
              <a:latin typeface="Arial" panose="020B0604020202020204" pitchFamily="34" charset="0"/>
              <a:ea typeface="宋体" panose="02010600030101010101" pitchFamily="2" charset="-122"/>
            </a:endParaRPr>
          </a:p>
        </p:txBody>
      </p:sp>
      <p:grpSp>
        <p:nvGrpSpPr>
          <p:cNvPr id="95" name="组合 83038"/>
          <p:cNvGrpSpPr>
            <a:grpSpLocks/>
          </p:cNvGrpSpPr>
          <p:nvPr/>
        </p:nvGrpSpPr>
        <p:grpSpPr bwMode="auto">
          <a:xfrm>
            <a:off x="304800" y="0"/>
            <a:ext cx="3276600" cy="2133600"/>
            <a:chOff x="336" y="0"/>
            <a:chExt cx="2064" cy="1344"/>
          </a:xfrm>
        </p:grpSpPr>
        <p:sp>
          <p:nvSpPr>
            <p:cNvPr id="96" name="矩形 83039"/>
            <p:cNvSpPr>
              <a:spLocks noChangeArrowheads="1"/>
            </p:cNvSpPr>
            <p:nvPr/>
          </p:nvSpPr>
          <p:spPr bwMode="auto">
            <a:xfrm>
              <a:off x="1008" y="672"/>
              <a:ext cx="336" cy="336"/>
            </a:xfrm>
            <a:prstGeom prst="rect">
              <a:avLst/>
            </a:prstGeom>
            <a:no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sp>
          <p:nvSpPr>
            <p:cNvPr id="97" name="矩形 83040"/>
            <p:cNvSpPr>
              <a:spLocks noChangeArrowheads="1"/>
            </p:cNvSpPr>
            <p:nvPr/>
          </p:nvSpPr>
          <p:spPr bwMode="auto">
            <a:xfrm>
              <a:off x="1344" y="1008"/>
              <a:ext cx="336" cy="336"/>
            </a:xfrm>
            <a:prstGeom prst="rect">
              <a:avLst/>
            </a:prstGeom>
            <a:no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sp>
          <p:nvSpPr>
            <p:cNvPr id="98" name="矩形 83041"/>
            <p:cNvSpPr>
              <a:spLocks noChangeArrowheads="1"/>
            </p:cNvSpPr>
            <p:nvPr/>
          </p:nvSpPr>
          <p:spPr bwMode="auto">
            <a:xfrm>
              <a:off x="1728" y="336"/>
              <a:ext cx="336" cy="336"/>
            </a:xfrm>
            <a:prstGeom prst="rect">
              <a:avLst/>
            </a:prstGeom>
            <a:no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sp>
          <p:nvSpPr>
            <p:cNvPr id="99" name="矩形 83042"/>
            <p:cNvSpPr>
              <a:spLocks noChangeArrowheads="1"/>
            </p:cNvSpPr>
            <p:nvPr/>
          </p:nvSpPr>
          <p:spPr bwMode="auto">
            <a:xfrm>
              <a:off x="2064" y="672"/>
              <a:ext cx="336" cy="336"/>
            </a:xfrm>
            <a:prstGeom prst="rect">
              <a:avLst/>
            </a:prstGeom>
            <a:no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sp>
          <p:nvSpPr>
            <p:cNvPr id="100" name="矩形 83043"/>
            <p:cNvSpPr>
              <a:spLocks noChangeArrowheads="1"/>
            </p:cNvSpPr>
            <p:nvPr/>
          </p:nvSpPr>
          <p:spPr bwMode="auto">
            <a:xfrm>
              <a:off x="672" y="336"/>
              <a:ext cx="336" cy="336"/>
            </a:xfrm>
            <a:prstGeom prst="rect">
              <a:avLst/>
            </a:prstGeom>
            <a:no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sp>
          <p:nvSpPr>
            <p:cNvPr id="101" name="矩形 83044"/>
            <p:cNvSpPr>
              <a:spLocks noChangeArrowheads="1"/>
            </p:cNvSpPr>
            <p:nvPr/>
          </p:nvSpPr>
          <p:spPr bwMode="auto">
            <a:xfrm>
              <a:off x="336" y="0"/>
              <a:ext cx="336" cy="336"/>
            </a:xfrm>
            <a:prstGeom prst="rect">
              <a:avLst/>
            </a:prstGeom>
            <a:no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grpSp>
      <p:sp>
        <p:nvSpPr>
          <p:cNvPr id="102" name="矩形 83045"/>
          <p:cNvSpPr>
            <a:spLocks noChangeArrowheads="1"/>
          </p:cNvSpPr>
          <p:nvPr/>
        </p:nvSpPr>
        <p:spPr bwMode="auto">
          <a:xfrm>
            <a:off x="1371600" y="1066800"/>
            <a:ext cx="533400" cy="533400"/>
          </a:xfrm>
          <a:prstGeom prst="rect">
            <a:avLst/>
          </a:prstGeom>
          <a:solidFill>
            <a:schemeClr val="accent2"/>
          </a:solid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sp>
        <p:nvSpPr>
          <p:cNvPr id="103" name="矩形 83046"/>
          <p:cNvSpPr>
            <a:spLocks noChangeArrowheads="1"/>
          </p:cNvSpPr>
          <p:nvPr/>
        </p:nvSpPr>
        <p:spPr bwMode="auto">
          <a:xfrm>
            <a:off x="1905000" y="1600200"/>
            <a:ext cx="533400" cy="533400"/>
          </a:xfrm>
          <a:prstGeom prst="rect">
            <a:avLst/>
          </a:prstGeom>
          <a:solidFill>
            <a:schemeClr val="accent1"/>
          </a:solid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sp>
        <p:nvSpPr>
          <p:cNvPr id="104" name="矩形 83047"/>
          <p:cNvSpPr>
            <a:spLocks noChangeArrowheads="1"/>
          </p:cNvSpPr>
          <p:nvPr/>
        </p:nvSpPr>
        <p:spPr bwMode="auto">
          <a:xfrm>
            <a:off x="2514600" y="533400"/>
            <a:ext cx="533400" cy="533400"/>
          </a:xfrm>
          <a:prstGeom prst="rect">
            <a:avLst/>
          </a:prstGeom>
          <a:solidFill>
            <a:schemeClr val="accent1"/>
          </a:solid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sp>
        <p:nvSpPr>
          <p:cNvPr id="105" name="矩形 83048"/>
          <p:cNvSpPr>
            <a:spLocks noChangeArrowheads="1"/>
          </p:cNvSpPr>
          <p:nvPr/>
        </p:nvSpPr>
        <p:spPr bwMode="auto">
          <a:xfrm>
            <a:off x="3068638" y="1066800"/>
            <a:ext cx="588962" cy="609600"/>
          </a:xfrm>
          <a:prstGeom prst="rect">
            <a:avLst/>
          </a:prstGeom>
          <a:solidFill>
            <a:schemeClr val="bg2"/>
          </a:solid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sp>
        <p:nvSpPr>
          <p:cNvPr id="106" name="矩形 83049"/>
          <p:cNvSpPr>
            <a:spLocks noChangeArrowheads="1"/>
          </p:cNvSpPr>
          <p:nvPr/>
        </p:nvSpPr>
        <p:spPr bwMode="auto">
          <a:xfrm>
            <a:off x="838200" y="533400"/>
            <a:ext cx="533400" cy="533400"/>
          </a:xfrm>
          <a:prstGeom prst="rect">
            <a:avLst/>
          </a:prstGeom>
          <a:solidFill>
            <a:schemeClr val="tx2"/>
          </a:solid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sp>
        <p:nvSpPr>
          <p:cNvPr id="107" name="矩形 83050"/>
          <p:cNvSpPr>
            <a:spLocks noChangeArrowheads="1"/>
          </p:cNvSpPr>
          <p:nvPr/>
        </p:nvSpPr>
        <p:spPr bwMode="auto">
          <a:xfrm>
            <a:off x="304800" y="0"/>
            <a:ext cx="533400" cy="533400"/>
          </a:xfrm>
          <a:prstGeom prst="rect">
            <a:avLst/>
          </a:prstGeom>
          <a:solidFill>
            <a:schemeClr val="bg2"/>
          </a:solid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grpSp>
        <p:nvGrpSpPr>
          <p:cNvPr id="108" name="组合 83051"/>
          <p:cNvGrpSpPr>
            <a:grpSpLocks/>
          </p:cNvGrpSpPr>
          <p:nvPr/>
        </p:nvGrpSpPr>
        <p:grpSpPr bwMode="auto">
          <a:xfrm>
            <a:off x="3048000" y="3352800"/>
            <a:ext cx="3276600" cy="211138"/>
            <a:chOff x="1824" y="2640"/>
            <a:chExt cx="2064" cy="133"/>
          </a:xfrm>
        </p:grpSpPr>
        <p:sp>
          <p:nvSpPr>
            <p:cNvPr id="109" name="直接连接符 83052"/>
            <p:cNvSpPr>
              <a:spLocks noChangeShapeType="1"/>
            </p:cNvSpPr>
            <p:nvPr/>
          </p:nvSpPr>
          <p:spPr bwMode="auto">
            <a:xfrm>
              <a:off x="1824" y="2711"/>
              <a:ext cx="2064" cy="0"/>
            </a:xfrm>
            <a:prstGeom prst="line">
              <a:avLst/>
            </a:prstGeom>
            <a:noFill/>
            <a:ln w="38100">
              <a:solidFill>
                <a:schemeClr val="hlink"/>
              </a:solidFill>
              <a:round/>
              <a:headEnd/>
              <a:tailEnd/>
            </a:ln>
          </p:spPr>
          <p:txBody>
            <a:bodyPr/>
            <a:lstStyle/>
            <a:p>
              <a:endParaRPr lang="zh-CN" altLang="en-US"/>
            </a:p>
          </p:txBody>
        </p:sp>
        <p:sp>
          <p:nvSpPr>
            <p:cNvPr id="110" name="矩形 83053"/>
            <p:cNvSpPr>
              <a:spLocks noChangeArrowheads="1"/>
            </p:cNvSpPr>
            <p:nvPr/>
          </p:nvSpPr>
          <p:spPr bwMode="auto">
            <a:xfrm>
              <a:off x="2592" y="2640"/>
              <a:ext cx="133" cy="133"/>
            </a:xfrm>
            <a:prstGeom prst="rect">
              <a:avLst/>
            </a:prstGeom>
            <a:solidFill>
              <a:schemeClr val="accent2"/>
            </a:solidFill>
            <a:ln w="28575">
              <a:solidFill>
                <a:schemeClr val="hlink"/>
              </a:solidFill>
              <a:miter lim="800000"/>
              <a:headEnd/>
              <a:tailEnd/>
            </a:ln>
          </p:spPr>
          <p:txBody>
            <a:bodyPr wrap="none" anchor="ct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algn="ctr" eaLnBrk="1" hangingPunct="1">
                <a:defRPr/>
              </a:pPr>
              <a:endParaRPr lang="zh-CN" altLang="zh-CN" sz="2400" b="0">
                <a:solidFill>
                  <a:schemeClr val="tx1"/>
                </a:solidFill>
                <a:latin typeface="Arial" panose="020B0604020202020204" pitchFamily="34" charset="0"/>
                <a:ea typeface="宋体" panose="02010600030101010101" pitchFamily="2" charset="-122"/>
              </a:endParaRPr>
            </a:p>
          </p:txBody>
        </p:sp>
        <p:sp>
          <p:nvSpPr>
            <p:cNvPr id="111" name="矩形 83054"/>
            <p:cNvSpPr>
              <a:spLocks noChangeArrowheads="1"/>
            </p:cNvSpPr>
            <p:nvPr/>
          </p:nvSpPr>
          <p:spPr bwMode="auto">
            <a:xfrm>
              <a:off x="2784" y="2640"/>
              <a:ext cx="133" cy="133"/>
            </a:xfrm>
            <a:prstGeom prst="rect">
              <a:avLst/>
            </a:prstGeom>
            <a:solidFill>
              <a:schemeClr val="bg2"/>
            </a:solidFill>
            <a:ln w="28575">
              <a:solidFill>
                <a:schemeClr val="hlink"/>
              </a:solidFill>
              <a:miter lim="800000"/>
              <a:headEnd/>
              <a:tailEnd/>
            </a:ln>
          </p:spPr>
          <p:txBody>
            <a:bodyPr wrap="none" anchor="ct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algn="ctr" eaLnBrk="1" hangingPunct="1">
                <a:defRPr/>
              </a:pPr>
              <a:endParaRPr lang="zh-CN" altLang="zh-CN" sz="2400" b="0">
                <a:solidFill>
                  <a:schemeClr val="tx1"/>
                </a:solidFill>
                <a:latin typeface="Arial" panose="020B0604020202020204" pitchFamily="34" charset="0"/>
                <a:ea typeface="宋体" panose="02010600030101010101" pitchFamily="2" charset="-122"/>
              </a:endParaRPr>
            </a:p>
          </p:txBody>
        </p:sp>
        <p:sp>
          <p:nvSpPr>
            <p:cNvPr id="112" name="矩形 83055"/>
            <p:cNvSpPr>
              <a:spLocks noChangeArrowheads="1"/>
            </p:cNvSpPr>
            <p:nvPr/>
          </p:nvSpPr>
          <p:spPr bwMode="auto">
            <a:xfrm>
              <a:off x="2976" y="2640"/>
              <a:ext cx="133" cy="133"/>
            </a:xfrm>
            <a:prstGeom prst="rect">
              <a:avLst/>
            </a:prstGeom>
            <a:solidFill>
              <a:schemeClr val="accent1"/>
            </a:solidFill>
            <a:ln w="28575">
              <a:solidFill>
                <a:schemeClr val="hlink"/>
              </a:solidFill>
              <a:miter lim="800000"/>
              <a:headEnd/>
              <a:tailEnd/>
            </a:ln>
          </p:spPr>
          <p:txBody>
            <a:bodyPr wrap="none" anchor="ct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algn="ctr" eaLnBrk="1" hangingPunct="1">
                <a:defRPr/>
              </a:pPr>
              <a:endParaRPr lang="zh-CN" altLang="zh-CN" sz="2400" b="0">
                <a:solidFill>
                  <a:schemeClr val="tx1"/>
                </a:solidFill>
                <a:latin typeface="Arial" panose="020B0604020202020204" pitchFamily="34" charset="0"/>
                <a:ea typeface="宋体" panose="02010600030101010101" pitchFamily="2" charset="-122"/>
              </a:endParaRPr>
            </a:p>
          </p:txBody>
        </p:sp>
      </p:grpSp>
      <p:pic>
        <p:nvPicPr>
          <p:cNvPr id="113" name="图片 83056" descr="earth"/>
          <p:cNvPicPr>
            <a:picLocks noChangeAspect="1" noChangeArrowheads="1"/>
          </p:cNvPicPr>
          <p:nvPr/>
        </p:nvPicPr>
        <p:blipFill>
          <a:blip r:embed="rId3" cstate="print">
            <a:clrChange>
              <a:clrFrom>
                <a:srgbClr val="000000"/>
              </a:clrFrom>
              <a:clrTo>
                <a:srgbClr val="000000">
                  <a:alpha val="0"/>
                </a:srgbClr>
              </a:clrTo>
            </a:clrChange>
          </a:blip>
          <a:srcRect/>
          <a:stretch>
            <a:fillRect/>
          </a:stretch>
        </p:blipFill>
        <p:spPr bwMode="auto">
          <a:xfrm>
            <a:off x="7772400" y="609600"/>
            <a:ext cx="914400" cy="854075"/>
          </a:xfrm>
          <a:prstGeom prst="rect">
            <a:avLst/>
          </a:prstGeom>
          <a:noFill/>
          <a:ln w="9525">
            <a:noFill/>
            <a:miter lim="800000"/>
            <a:headEnd/>
            <a:tailEnd/>
          </a:ln>
        </p:spPr>
      </p:pic>
      <p:sp>
        <p:nvSpPr>
          <p:cNvPr id="114" name="矩形 83057"/>
          <p:cNvSpPr>
            <a:spLocks noChangeArrowheads="1"/>
          </p:cNvSpPr>
          <p:nvPr userDrawn="1"/>
        </p:nvSpPr>
        <p:spPr bwMode="auto">
          <a:xfrm>
            <a:off x="0" y="762000"/>
            <a:ext cx="9144000" cy="838200"/>
          </a:xfrm>
          <a:prstGeom prst="rect">
            <a:avLst/>
          </a:prstGeom>
          <a:noFill/>
          <a:ln w="57150">
            <a:solidFill>
              <a:schemeClr val="hlink"/>
            </a:solidFill>
            <a:miter lim="800000"/>
            <a:headEnd/>
            <a:tailEnd/>
          </a:ln>
        </p:spPr>
        <p:txBody>
          <a:bodyPr wrap="none" anchor="ct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algn="ctr" eaLnBrk="1" hangingPunct="1">
              <a:defRPr/>
            </a:pPr>
            <a:endParaRPr lang="zh-CN" altLang="zh-CN" sz="2400" b="0">
              <a:solidFill>
                <a:schemeClr val="tx1"/>
              </a:solidFill>
              <a:latin typeface="Arial" panose="020B0604020202020204" pitchFamily="34" charset="0"/>
              <a:ea typeface="宋体" panose="02010600030101010101" pitchFamily="2" charset="-122"/>
            </a:endParaRPr>
          </a:p>
        </p:txBody>
      </p:sp>
      <p:grpSp>
        <p:nvGrpSpPr>
          <p:cNvPr id="115" name="组合 83058"/>
          <p:cNvGrpSpPr>
            <a:grpSpLocks/>
          </p:cNvGrpSpPr>
          <p:nvPr userDrawn="1"/>
        </p:nvGrpSpPr>
        <p:grpSpPr bwMode="auto">
          <a:xfrm>
            <a:off x="304800" y="0"/>
            <a:ext cx="3276600" cy="2133600"/>
            <a:chOff x="336" y="0"/>
            <a:chExt cx="2064" cy="1344"/>
          </a:xfrm>
        </p:grpSpPr>
        <p:sp>
          <p:nvSpPr>
            <p:cNvPr id="116" name="矩形 83059"/>
            <p:cNvSpPr>
              <a:spLocks noChangeArrowheads="1"/>
            </p:cNvSpPr>
            <p:nvPr/>
          </p:nvSpPr>
          <p:spPr bwMode="auto">
            <a:xfrm>
              <a:off x="1008" y="672"/>
              <a:ext cx="336" cy="336"/>
            </a:xfrm>
            <a:prstGeom prst="rect">
              <a:avLst/>
            </a:prstGeom>
            <a:no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sp>
          <p:nvSpPr>
            <p:cNvPr id="117" name="矩形 83060"/>
            <p:cNvSpPr>
              <a:spLocks noChangeArrowheads="1"/>
            </p:cNvSpPr>
            <p:nvPr/>
          </p:nvSpPr>
          <p:spPr bwMode="auto">
            <a:xfrm>
              <a:off x="1344" y="1008"/>
              <a:ext cx="336" cy="336"/>
            </a:xfrm>
            <a:prstGeom prst="rect">
              <a:avLst/>
            </a:prstGeom>
            <a:no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sp>
          <p:nvSpPr>
            <p:cNvPr id="118" name="矩形 83061"/>
            <p:cNvSpPr>
              <a:spLocks noChangeArrowheads="1"/>
            </p:cNvSpPr>
            <p:nvPr/>
          </p:nvSpPr>
          <p:spPr bwMode="auto">
            <a:xfrm>
              <a:off x="1728" y="336"/>
              <a:ext cx="336" cy="336"/>
            </a:xfrm>
            <a:prstGeom prst="rect">
              <a:avLst/>
            </a:prstGeom>
            <a:no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sp>
          <p:nvSpPr>
            <p:cNvPr id="119" name="矩形 83062"/>
            <p:cNvSpPr>
              <a:spLocks noChangeArrowheads="1"/>
            </p:cNvSpPr>
            <p:nvPr/>
          </p:nvSpPr>
          <p:spPr bwMode="auto">
            <a:xfrm>
              <a:off x="2064" y="672"/>
              <a:ext cx="336" cy="336"/>
            </a:xfrm>
            <a:prstGeom prst="rect">
              <a:avLst/>
            </a:prstGeom>
            <a:no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sp>
          <p:nvSpPr>
            <p:cNvPr id="120" name="矩形 83063"/>
            <p:cNvSpPr>
              <a:spLocks noChangeArrowheads="1"/>
            </p:cNvSpPr>
            <p:nvPr/>
          </p:nvSpPr>
          <p:spPr bwMode="auto">
            <a:xfrm>
              <a:off x="672" y="336"/>
              <a:ext cx="336" cy="336"/>
            </a:xfrm>
            <a:prstGeom prst="rect">
              <a:avLst/>
            </a:prstGeom>
            <a:no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sp>
          <p:nvSpPr>
            <p:cNvPr id="121" name="矩形 83064"/>
            <p:cNvSpPr>
              <a:spLocks noChangeArrowheads="1"/>
            </p:cNvSpPr>
            <p:nvPr/>
          </p:nvSpPr>
          <p:spPr bwMode="auto">
            <a:xfrm>
              <a:off x="336" y="0"/>
              <a:ext cx="336" cy="336"/>
            </a:xfrm>
            <a:prstGeom prst="rect">
              <a:avLst/>
            </a:prstGeom>
            <a:no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grpSp>
      <p:sp>
        <p:nvSpPr>
          <p:cNvPr id="122" name="矩形 83065"/>
          <p:cNvSpPr>
            <a:spLocks noChangeArrowheads="1"/>
          </p:cNvSpPr>
          <p:nvPr userDrawn="1"/>
        </p:nvSpPr>
        <p:spPr bwMode="auto">
          <a:xfrm>
            <a:off x="1371600" y="1066800"/>
            <a:ext cx="533400" cy="533400"/>
          </a:xfrm>
          <a:prstGeom prst="rect">
            <a:avLst/>
          </a:prstGeom>
          <a:solidFill>
            <a:schemeClr val="accent2"/>
          </a:solid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sp>
        <p:nvSpPr>
          <p:cNvPr id="123" name="矩形 83066"/>
          <p:cNvSpPr>
            <a:spLocks noChangeArrowheads="1"/>
          </p:cNvSpPr>
          <p:nvPr userDrawn="1"/>
        </p:nvSpPr>
        <p:spPr bwMode="auto">
          <a:xfrm>
            <a:off x="1905000" y="1600200"/>
            <a:ext cx="533400" cy="533400"/>
          </a:xfrm>
          <a:prstGeom prst="rect">
            <a:avLst/>
          </a:prstGeom>
          <a:solidFill>
            <a:schemeClr val="accent1"/>
          </a:solid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sp>
        <p:nvSpPr>
          <p:cNvPr id="124" name="矩形 83067"/>
          <p:cNvSpPr>
            <a:spLocks noChangeArrowheads="1"/>
          </p:cNvSpPr>
          <p:nvPr userDrawn="1"/>
        </p:nvSpPr>
        <p:spPr bwMode="auto">
          <a:xfrm>
            <a:off x="2514600" y="533400"/>
            <a:ext cx="533400" cy="533400"/>
          </a:xfrm>
          <a:prstGeom prst="rect">
            <a:avLst/>
          </a:prstGeom>
          <a:solidFill>
            <a:schemeClr val="accent1"/>
          </a:solid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sp>
        <p:nvSpPr>
          <p:cNvPr id="125" name="矩形 83068"/>
          <p:cNvSpPr>
            <a:spLocks noChangeArrowheads="1"/>
          </p:cNvSpPr>
          <p:nvPr userDrawn="1"/>
        </p:nvSpPr>
        <p:spPr bwMode="auto">
          <a:xfrm>
            <a:off x="3068638" y="1066800"/>
            <a:ext cx="588962" cy="609600"/>
          </a:xfrm>
          <a:prstGeom prst="rect">
            <a:avLst/>
          </a:prstGeom>
          <a:solidFill>
            <a:schemeClr val="bg2"/>
          </a:solid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sp>
        <p:nvSpPr>
          <p:cNvPr id="126" name="矩形 83069"/>
          <p:cNvSpPr>
            <a:spLocks noChangeArrowheads="1"/>
          </p:cNvSpPr>
          <p:nvPr userDrawn="1"/>
        </p:nvSpPr>
        <p:spPr bwMode="auto">
          <a:xfrm>
            <a:off x="838200" y="533400"/>
            <a:ext cx="533400" cy="533400"/>
          </a:xfrm>
          <a:prstGeom prst="rect">
            <a:avLst/>
          </a:prstGeom>
          <a:solidFill>
            <a:schemeClr val="tx2"/>
          </a:solid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sp>
        <p:nvSpPr>
          <p:cNvPr id="127" name="矩形 83070"/>
          <p:cNvSpPr>
            <a:spLocks noChangeArrowheads="1"/>
          </p:cNvSpPr>
          <p:nvPr userDrawn="1"/>
        </p:nvSpPr>
        <p:spPr bwMode="auto">
          <a:xfrm>
            <a:off x="304800" y="0"/>
            <a:ext cx="533400" cy="533400"/>
          </a:xfrm>
          <a:prstGeom prst="rect">
            <a:avLst/>
          </a:prstGeom>
          <a:solidFill>
            <a:schemeClr val="bg2"/>
          </a:solid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grpSp>
        <p:nvGrpSpPr>
          <p:cNvPr id="128" name="组合 83071"/>
          <p:cNvGrpSpPr>
            <a:grpSpLocks/>
          </p:cNvGrpSpPr>
          <p:nvPr userDrawn="1"/>
        </p:nvGrpSpPr>
        <p:grpSpPr bwMode="auto">
          <a:xfrm>
            <a:off x="3048000" y="3352800"/>
            <a:ext cx="3276600" cy="211138"/>
            <a:chOff x="1824" y="2640"/>
            <a:chExt cx="2064" cy="133"/>
          </a:xfrm>
        </p:grpSpPr>
        <p:sp>
          <p:nvSpPr>
            <p:cNvPr id="129" name="直接连接符 83072"/>
            <p:cNvSpPr>
              <a:spLocks noChangeShapeType="1"/>
            </p:cNvSpPr>
            <p:nvPr/>
          </p:nvSpPr>
          <p:spPr bwMode="auto">
            <a:xfrm>
              <a:off x="1824" y="2711"/>
              <a:ext cx="2064" cy="0"/>
            </a:xfrm>
            <a:prstGeom prst="line">
              <a:avLst/>
            </a:prstGeom>
            <a:noFill/>
            <a:ln w="38100">
              <a:solidFill>
                <a:schemeClr val="hlink"/>
              </a:solidFill>
              <a:round/>
              <a:headEnd/>
              <a:tailEnd/>
            </a:ln>
          </p:spPr>
          <p:txBody>
            <a:bodyPr/>
            <a:lstStyle/>
            <a:p>
              <a:endParaRPr lang="zh-CN" altLang="en-US"/>
            </a:p>
          </p:txBody>
        </p:sp>
        <p:sp>
          <p:nvSpPr>
            <p:cNvPr id="130" name="矩形 83073"/>
            <p:cNvSpPr>
              <a:spLocks noChangeArrowheads="1"/>
            </p:cNvSpPr>
            <p:nvPr/>
          </p:nvSpPr>
          <p:spPr bwMode="auto">
            <a:xfrm>
              <a:off x="2592" y="2640"/>
              <a:ext cx="133" cy="133"/>
            </a:xfrm>
            <a:prstGeom prst="rect">
              <a:avLst/>
            </a:prstGeom>
            <a:solidFill>
              <a:schemeClr val="accent2"/>
            </a:solidFill>
            <a:ln w="28575">
              <a:solidFill>
                <a:schemeClr val="hlink"/>
              </a:solidFill>
              <a:miter lim="800000"/>
              <a:headEnd/>
              <a:tailEnd/>
            </a:ln>
          </p:spPr>
          <p:txBody>
            <a:bodyPr wrap="none" anchor="ct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algn="ctr" eaLnBrk="1" hangingPunct="1">
                <a:defRPr/>
              </a:pPr>
              <a:endParaRPr lang="zh-CN" altLang="zh-CN" sz="2400" b="0">
                <a:solidFill>
                  <a:schemeClr val="tx1"/>
                </a:solidFill>
                <a:latin typeface="Arial" panose="020B0604020202020204" pitchFamily="34" charset="0"/>
                <a:ea typeface="宋体" panose="02010600030101010101" pitchFamily="2" charset="-122"/>
              </a:endParaRPr>
            </a:p>
          </p:txBody>
        </p:sp>
        <p:sp>
          <p:nvSpPr>
            <p:cNvPr id="131" name="矩形 83074"/>
            <p:cNvSpPr>
              <a:spLocks noChangeArrowheads="1"/>
            </p:cNvSpPr>
            <p:nvPr/>
          </p:nvSpPr>
          <p:spPr bwMode="auto">
            <a:xfrm>
              <a:off x="2784" y="2640"/>
              <a:ext cx="133" cy="133"/>
            </a:xfrm>
            <a:prstGeom prst="rect">
              <a:avLst/>
            </a:prstGeom>
            <a:solidFill>
              <a:schemeClr val="bg2"/>
            </a:solidFill>
            <a:ln w="28575">
              <a:solidFill>
                <a:schemeClr val="hlink"/>
              </a:solidFill>
              <a:miter lim="800000"/>
              <a:headEnd/>
              <a:tailEnd/>
            </a:ln>
          </p:spPr>
          <p:txBody>
            <a:bodyPr wrap="none" anchor="ct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algn="ctr" eaLnBrk="1" hangingPunct="1">
                <a:defRPr/>
              </a:pPr>
              <a:endParaRPr lang="zh-CN" altLang="zh-CN" sz="2400" b="0">
                <a:solidFill>
                  <a:schemeClr val="tx1"/>
                </a:solidFill>
                <a:latin typeface="Arial" panose="020B0604020202020204" pitchFamily="34" charset="0"/>
                <a:ea typeface="宋体" panose="02010600030101010101" pitchFamily="2" charset="-122"/>
              </a:endParaRPr>
            </a:p>
          </p:txBody>
        </p:sp>
        <p:sp>
          <p:nvSpPr>
            <p:cNvPr id="132" name="矩形 83075"/>
            <p:cNvSpPr>
              <a:spLocks noChangeArrowheads="1"/>
            </p:cNvSpPr>
            <p:nvPr/>
          </p:nvSpPr>
          <p:spPr bwMode="auto">
            <a:xfrm>
              <a:off x="2976" y="2640"/>
              <a:ext cx="133" cy="133"/>
            </a:xfrm>
            <a:prstGeom prst="rect">
              <a:avLst/>
            </a:prstGeom>
            <a:solidFill>
              <a:schemeClr val="accent1"/>
            </a:solidFill>
            <a:ln w="28575">
              <a:solidFill>
                <a:schemeClr val="hlink"/>
              </a:solidFill>
              <a:miter lim="800000"/>
              <a:headEnd/>
              <a:tailEnd/>
            </a:ln>
          </p:spPr>
          <p:txBody>
            <a:bodyPr wrap="none" anchor="ct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algn="ctr" eaLnBrk="1" hangingPunct="1">
                <a:defRPr/>
              </a:pPr>
              <a:endParaRPr lang="zh-CN" altLang="zh-CN" sz="2400" b="0">
                <a:solidFill>
                  <a:schemeClr val="tx1"/>
                </a:solidFill>
                <a:latin typeface="Arial" panose="020B0604020202020204" pitchFamily="34" charset="0"/>
                <a:ea typeface="宋体" panose="02010600030101010101" pitchFamily="2" charset="-122"/>
              </a:endParaRPr>
            </a:p>
          </p:txBody>
        </p:sp>
      </p:grpSp>
    </p:spTree>
  </p:cSld>
  <p:clrMapOvr>
    <a:masterClrMapping/>
  </p:clrMapOvr>
  <p:transition>
    <p:random/>
  </p:transition>
  <p:hf hdr="0" dt="0"/>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idx="1"/>
          </p:nvPr>
        </p:nvSpPr>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灯片编号占位符 82082"/>
          <p:cNvSpPr>
            <a:spLocks noGrp="1"/>
          </p:cNvSpPr>
          <p:nvPr>
            <p:ph type="sldNum" sz="quarter" idx="10"/>
          </p:nvPr>
        </p:nvSpPr>
        <p:spPr>
          <a:ln/>
        </p:spPr>
        <p:txBody>
          <a:bodyPr/>
          <a:lstStyle>
            <a:lvl1pPr>
              <a:defRPr/>
            </a:lvl1pPr>
          </a:lstStyle>
          <a:p>
            <a:fld id="{8071A850-6E12-4197-9645-1F937D12A1B1}" type="slidenum">
              <a:rPr lang="zh-TW" altLang="en-US"/>
              <a:pPr/>
              <a:t>‹#›</a:t>
            </a:fld>
            <a:endParaRPr lang="zh-TW" altLang="en-US"/>
          </a:p>
        </p:txBody>
      </p:sp>
    </p:spTree>
  </p:cSld>
  <p:clrMapOvr>
    <a:masterClrMapping/>
  </p:clrMapOvr>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r>
              <a:rPr lang="zh-CN" altLang="en-US" noProof="1"/>
              <a:t>单击此处编辑母版标题样式</a:t>
            </a:r>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noProof="1"/>
              <a:t>单击此处编辑母版文本样式</a:t>
            </a:r>
          </a:p>
        </p:txBody>
      </p:sp>
      <p:sp>
        <p:nvSpPr>
          <p:cNvPr id="4" name="灯片编号占位符 82082"/>
          <p:cNvSpPr>
            <a:spLocks noGrp="1"/>
          </p:cNvSpPr>
          <p:nvPr>
            <p:ph type="sldNum" sz="quarter" idx="10"/>
          </p:nvPr>
        </p:nvSpPr>
        <p:spPr>
          <a:ln/>
        </p:spPr>
        <p:txBody>
          <a:bodyPr/>
          <a:lstStyle>
            <a:lvl1pPr>
              <a:defRPr/>
            </a:lvl1pPr>
          </a:lstStyle>
          <a:p>
            <a:fld id="{1789127F-0203-40ED-9ABB-368775A1E888}" type="slidenum">
              <a:rPr lang="zh-TW" altLang="en-US"/>
              <a:pPr/>
              <a:t>‹#›</a:t>
            </a:fld>
            <a:endParaRPr lang="zh-TW" altLang="en-US"/>
          </a:p>
        </p:txBody>
      </p:sp>
    </p:spTree>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灯片编号占位符 82082"/>
          <p:cNvSpPr>
            <a:spLocks noGrp="1"/>
          </p:cNvSpPr>
          <p:nvPr>
            <p:ph type="sldNum" sz="quarter" idx="10"/>
          </p:nvPr>
        </p:nvSpPr>
        <p:spPr>
          <a:ln/>
        </p:spPr>
        <p:txBody>
          <a:bodyPr/>
          <a:lstStyle>
            <a:lvl1pPr>
              <a:defRPr/>
            </a:lvl1pPr>
          </a:lstStyle>
          <a:p>
            <a:fld id="{0B7085C3-816E-4E7B-A365-EAEEE0FF1951}" type="slidenum">
              <a:rPr lang="zh-TW" altLang="en-US"/>
              <a:pPr/>
              <a:t>‹#›</a:t>
            </a:fld>
            <a:endParaRPr lang="zh-TW" altLang="en-US"/>
          </a:p>
        </p:txBody>
      </p:sp>
    </p:spTree>
  </p:cSld>
  <p:clrMapOvr>
    <a:masterClrMapping/>
  </p:clrMapOvr>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sz="half" idx="1"/>
          </p:nvPr>
        </p:nvSpPr>
        <p:spPr>
          <a:xfrm>
            <a:off x="685800" y="1676400"/>
            <a:ext cx="3950049" cy="4776788"/>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4797076" y="1676400"/>
            <a:ext cx="3950049" cy="4776788"/>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灯片编号占位符 82082"/>
          <p:cNvSpPr>
            <a:spLocks noGrp="1"/>
          </p:cNvSpPr>
          <p:nvPr>
            <p:ph type="sldNum" sz="quarter" idx="10"/>
          </p:nvPr>
        </p:nvSpPr>
        <p:spPr>
          <a:ln/>
        </p:spPr>
        <p:txBody>
          <a:bodyPr/>
          <a:lstStyle>
            <a:lvl1pPr>
              <a:defRPr/>
            </a:lvl1pPr>
          </a:lstStyle>
          <a:p>
            <a:fld id="{10303D50-5F99-4533-9F68-A59EC57E39FE}" type="slidenum">
              <a:rPr lang="zh-TW" altLang="en-US"/>
              <a:pPr/>
              <a:t>‹#›</a:t>
            </a:fld>
            <a:endParaRPr lang="zh-TW" altLang="en-US"/>
          </a:p>
        </p:txBody>
      </p:sp>
    </p:spTree>
  </p:cSld>
  <p:clrMapOvr>
    <a:masterClrMapping/>
  </p:clrMapOvr>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r>
              <a:rPr lang="zh-CN" altLang="en-US" noProof="1"/>
              <a:t>单击此处编辑母版标题样式</a:t>
            </a:r>
          </a:p>
        </p:txBody>
      </p:sp>
      <p:sp>
        <p:nvSpPr>
          <p:cNvPr id="3" name="文本占位符 2"/>
          <p:cNvSpPr>
            <a:spLocks noGrp="1"/>
          </p:cNvSpPr>
          <p:nvPr>
            <p:ph type="body" idx="1"/>
          </p:nvPr>
        </p:nvSpPr>
        <p:spPr>
          <a:xfrm>
            <a:off x="890081" y="1778438"/>
            <a:ext cx="3655181" cy="823912"/>
          </a:xfrm>
        </p:spPr>
        <p:txBody>
          <a:bodyPr anchor="ctr"/>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noProof="1"/>
              <a:t>单击此处编辑母版文本样式</a:t>
            </a:r>
          </a:p>
        </p:txBody>
      </p:sp>
      <p:sp>
        <p:nvSpPr>
          <p:cNvPr id="4" name="内容占位符 3"/>
          <p:cNvSpPr>
            <a:spLocks noGrp="1"/>
          </p:cNvSpPr>
          <p:nvPr>
            <p:ph sz="half" idx="2"/>
          </p:nvPr>
        </p:nvSpPr>
        <p:spPr>
          <a:xfrm>
            <a:off x="890081" y="2665379"/>
            <a:ext cx="3655181" cy="3524284"/>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文本占位符 4"/>
          <p:cNvSpPr>
            <a:spLocks noGrp="1"/>
          </p:cNvSpPr>
          <p:nvPr>
            <p:ph type="body" sz="quarter" idx="3"/>
          </p:nvPr>
        </p:nvSpPr>
        <p:spPr>
          <a:xfrm>
            <a:off x="4692704" y="1778438"/>
            <a:ext cx="3673182" cy="823912"/>
          </a:xfrm>
        </p:spPr>
        <p:txBody>
          <a:bodyPr anchor="ctr"/>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noProof="1"/>
              <a:t>单击此处编辑母版文本样式</a:t>
            </a:r>
          </a:p>
        </p:txBody>
      </p:sp>
      <p:sp>
        <p:nvSpPr>
          <p:cNvPr id="6" name="内容占位符 5"/>
          <p:cNvSpPr>
            <a:spLocks noGrp="1"/>
          </p:cNvSpPr>
          <p:nvPr>
            <p:ph sz="quarter" idx="4"/>
          </p:nvPr>
        </p:nvSpPr>
        <p:spPr>
          <a:xfrm>
            <a:off x="4692704" y="2665379"/>
            <a:ext cx="3673182" cy="3524284"/>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7" name="灯片编号占位符 82082"/>
          <p:cNvSpPr>
            <a:spLocks noGrp="1"/>
          </p:cNvSpPr>
          <p:nvPr>
            <p:ph type="sldNum" sz="quarter" idx="10"/>
          </p:nvPr>
        </p:nvSpPr>
        <p:spPr>
          <a:ln/>
        </p:spPr>
        <p:txBody>
          <a:bodyPr/>
          <a:lstStyle>
            <a:lvl1pPr>
              <a:defRPr/>
            </a:lvl1pPr>
          </a:lstStyle>
          <a:p>
            <a:fld id="{5C12E33F-4A17-4196-AC4E-72D0D85FBA8A}" type="slidenum">
              <a:rPr lang="zh-TW" altLang="en-US"/>
              <a:pPr/>
              <a:t>‹#›</a:t>
            </a:fld>
            <a:endParaRPr lang="zh-TW" altLang="en-US"/>
          </a:p>
        </p:txBody>
      </p:sp>
    </p:spTree>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灯片编号占位符 82082"/>
          <p:cNvSpPr>
            <a:spLocks noGrp="1"/>
          </p:cNvSpPr>
          <p:nvPr>
            <p:ph type="sldNum" sz="quarter" idx="10"/>
          </p:nvPr>
        </p:nvSpPr>
        <p:spPr>
          <a:ln/>
        </p:spPr>
        <p:txBody>
          <a:bodyPr/>
          <a:lstStyle>
            <a:lvl1pPr>
              <a:defRPr/>
            </a:lvl1pPr>
          </a:lstStyle>
          <a:p>
            <a:fld id="{D6610BB8-D0F6-4771-ABF3-FC0CB93854FA}" type="slidenum">
              <a:rPr lang="zh-TW" altLang="en-US"/>
              <a:pPr/>
              <a:t>‹#›</a:t>
            </a:fld>
            <a:endParaRPr lang="zh-TW" altLang="en-US"/>
          </a:p>
        </p:txBody>
      </p:sp>
    </p:spTree>
  </p:cSld>
  <p:clrMapOvr>
    <a:masterClrMapping/>
  </p:clrMapOvr>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灯片编号占位符 82082"/>
          <p:cNvSpPr>
            <a:spLocks noGrp="1"/>
          </p:cNvSpPr>
          <p:nvPr>
            <p:ph type="sldNum" sz="quarter" idx="10"/>
          </p:nvPr>
        </p:nvSpPr>
        <p:spPr>
          <a:ln/>
        </p:spPr>
        <p:txBody>
          <a:bodyPr/>
          <a:lstStyle>
            <a:lvl1pPr>
              <a:defRPr/>
            </a:lvl1pPr>
          </a:lstStyle>
          <a:p>
            <a:fld id="{03CEFB1A-1431-4538-81A9-5718F6583FB7}" type="slidenum">
              <a:rPr lang="zh-TW" altLang="en-US"/>
              <a:pPr/>
              <a:t>‹#›</a:t>
            </a:fld>
            <a:endParaRPr lang="zh-TW" altLang="en-US"/>
          </a:p>
        </p:txBody>
      </p:sp>
    </p:spTree>
  </p:cSld>
  <p:clrMapOvr>
    <a:masterClrMapping/>
  </p:clrMapOvr>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noProof="1"/>
              <a:t>单击此处编辑母版标题样式</a:t>
            </a:r>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noProof="1"/>
              <a:t>单击此处编辑母版文本样式</a:t>
            </a:r>
          </a:p>
        </p:txBody>
      </p:sp>
      <p:sp>
        <p:nvSpPr>
          <p:cNvPr id="5" name="灯片编号占位符 82082"/>
          <p:cNvSpPr>
            <a:spLocks noGrp="1"/>
          </p:cNvSpPr>
          <p:nvPr>
            <p:ph type="sldNum" sz="quarter" idx="10"/>
          </p:nvPr>
        </p:nvSpPr>
        <p:spPr>
          <a:ln/>
        </p:spPr>
        <p:txBody>
          <a:bodyPr/>
          <a:lstStyle>
            <a:lvl1pPr>
              <a:defRPr/>
            </a:lvl1pPr>
          </a:lstStyle>
          <a:p>
            <a:fld id="{43EEBA26-D10A-4E0F-BCCC-FA6C5E16D1FE}" type="slidenum">
              <a:rPr lang="zh-TW" altLang="en-US"/>
              <a:pPr/>
              <a:t>‹#›</a:t>
            </a:fld>
            <a:endParaRPr lang="zh-TW" altLang="en-US"/>
          </a:p>
        </p:txBody>
      </p:sp>
    </p:spTree>
  </p:cSld>
  <p:clrMapOvr>
    <a:masterClrMapping/>
  </p:clrMapOvr>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r>
              <a:rPr lang="zh-CN" altLang="en-US" noProof="1"/>
              <a:t>单击此处编辑母版标题样式</a:t>
            </a:r>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zh-CN" altLang="en-US"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noProof="1"/>
              <a:t>单击此处编辑母版文本样式</a:t>
            </a:r>
          </a:p>
        </p:txBody>
      </p:sp>
      <p:sp>
        <p:nvSpPr>
          <p:cNvPr id="5" name="灯片编号占位符 82082"/>
          <p:cNvSpPr>
            <a:spLocks noGrp="1"/>
          </p:cNvSpPr>
          <p:nvPr>
            <p:ph type="sldNum" sz="quarter" idx="10"/>
          </p:nvPr>
        </p:nvSpPr>
        <p:spPr>
          <a:ln/>
        </p:spPr>
        <p:txBody>
          <a:bodyPr/>
          <a:lstStyle>
            <a:lvl1pPr>
              <a:defRPr/>
            </a:lvl1pPr>
          </a:lstStyle>
          <a:p>
            <a:fld id="{A03AEF1F-BE8A-4740-8713-CA250975596F}" type="slidenum">
              <a:rPr lang="zh-TW" altLang="en-US"/>
              <a:pPr/>
              <a:t>‹#›</a:t>
            </a:fld>
            <a:endParaRPr lang="zh-TW" altLang="en-US"/>
          </a:p>
        </p:txBody>
      </p:sp>
    </p:spTree>
  </p:cSld>
  <p:clrMapOvr>
    <a:masterClrMapping/>
  </p:clrMapOvr>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灯片编号占位符 82082"/>
          <p:cNvSpPr>
            <a:spLocks noGrp="1"/>
          </p:cNvSpPr>
          <p:nvPr>
            <p:ph type="sldNum" sz="quarter" idx="10"/>
          </p:nvPr>
        </p:nvSpPr>
        <p:spPr>
          <a:ln/>
        </p:spPr>
        <p:txBody>
          <a:bodyPr/>
          <a:lstStyle>
            <a:lvl1pPr>
              <a:defRPr/>
            </a:lvl1pPr>
          </a:lstStyle>
          <a:p>
            <a:fld id="{FCFC10AB-E271-47E5-BF71-211A906F2D3E}" type="slidenum">
              <a:rPr lang="zh-TW" altLang="en-US"/>
              <a:pPr/>
              <a:t>‹#›</a:t>
            </a:fld>
            <a:endParaRPr lang="zh-TW" altLang="en-US"/>
          </a:p>
        </p:txBody>
      </p:sp>
    </p:spTree>
  </p:cSld>
  <p:clrMapOvr>
    <a:masterClrMapping/>
  </p:clrMapOvr>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35379" y="228600"/>
            <a:ext cx="2049860" cy="6224588"/>
          </a:xfrm>
        </p:spPr>
        <p:txBody>
          <a:bodyPr vert="eaVert"/>
          <a:lstStyle/>
          <a:p>
            <a:r>
              <a:rPr lang="zh-CN" altLang="en-US" noProof="1"/>
              <a:t>单击此处编辑母版标题样式</a:t>
            </a:r>
          </a:p>
        </p:txBody>
      </p:sp>
      <p:sp>
        <p:nvSpPr>
          <p:cNvPr id="3" name="竖排文字占位符 2"/>
          <p:cNvSpPr>
            <a:spLocks noGrp="1"/>
          </p:cNvSpPr>
          <p:nvPr>
            <p:ph type="body" orient="vert" idx="1"/>
          </p:nvPr>
        </p:nvSpPr>
        <p:spPr>
          <a:xfrm>
            <a:off x="685800" y="228600"/>
            <a:ext cx="6030746" cy="6224588"/>
          </a:xfr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灯片编号占位符 82082"/>
          <p:cNvSpPr>
            <a:spLocks noGrp="1"/>
          </p:cNvSpPr>
          <p:nvPr>
            <p:ph type="sldNum" sz="quarter" idx="10"/>
          </p:nvPr>
        </p:nvSpPr>
        <p:spPr>
          <a:ln/>
        </p:spPr>
        <p:txBody>
          <a:bodyPr/>
          <a:lstStyle>
            <a:lvl1pPr>
              <a:defRPr/>
            </a:lvl1pPr>
          </a:lstStyle>
          <a:p>
            <a:fld id="{AA73ECF5-1DC2-41B3-8067-E7FF40E6EE18}" type="slidenum">
              <a:rPr lang="zh-TW" altLang="en-US"/>
              <a:pPr/>
              <a:t>‹#›</a:t>
            </a:fld>
            <a:endParaRPr lang="zh-TW" altLang="en-US"/>
          </a:p>
        </p:txBody>
      </p:sp>
    </p:spTree>
  </p:cSld>
  <p:clrMapOvr>
    <a:masterClrMapping/>
  </p:clrMapOvr>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showMasterPhAnim="0" type="title">
  <p:cSld name="标题幻灯片">
    <p:spTree>
      <p:nvGrpSpPr>
        <p:cNvPr id="1" name=""/>
        <p:cNvGrpSpPr/>
        <p:nvPr/>
      </p:nvGrpSpPr>
      <p:grpSpPr>
        <a:xfrm>
          <a:off x="0" y="0"/>
          <a:ext cx="0" cy="0"/>
          <a:chOff x="0" y="0"/>
          <a:chExt cx="0" cy="0"/>
        </a:xfrm>
      </p:grpSpPr>
      <p:sp>
        <p:nvSpPr>
          <p:cNvPr id="2" name="矩形 82945"/>
          <p:cNvSpPr>
            <a:spLocks noChangeArrowheads="1"/>
          </p:cNvSpPr>
          <p:nvPr/>
        </p:nvSpPr>
        <p:spPr bwMode="auto">
          <a:xfrm>
            <a:off x="1752600" y="1600200"/>
            <a:ext cx="7391400" cy="5257800"/>
          </a:xfrm>
          <a:prstGeom prst="rect">
            <a:avLst/>
          </a:prstGeom>
          <a:gradFill rotWithShape="0">
            <a:gsLst>
              <a:gs pos="0">
                <a:schemeClr val="bg2"/>
              </a:gs>
              <a:gs pos="50000">
                <a:schemeClr val="bg1"/>
              </a:gs>
              <a:gs pos="100000">
                <a:schemeClr val="bg2"/>
              </a:gs>
            </a:gsLst>
            <a:lin ang="2700000" scaled="1"/>
          </a:gradFill>
          <a:ln>
            <a:noFill/>
          </a:ln>
        </p:spPr>
        <p:txBody>
          <a:bodyPr/>
          <a:lstStyle/>
          <a:p>
            <a:pPr eaLnBrk="1" hangingPunct="1">
              <a:defRPr/>
            </a:pPr>
            <a:endParaRPr lang="zh-CN" altLang="en-US"/>
          </a:p>
        </p:txBody>
      </p:sp>
      <p:sp>
        <p:nvSpPr>
          <p:cNvPr id="3" name="矩形 82946"/>
          <p:cNvSpPr>
            <a:spLocks noChangeArrowheads="1"/>
          </p:cNvSpPr>
          <p:nvPr/>
        </p:nvSpPr>
        <p:spPr bwMode="auto">
          <a:xfrm>
            <a:off x="6858000" y="931863"/>
            <a:ext cx="1828800" cy="182562"/>
          </a:xfrm>
          <a:prstGeom prst="rect">
            <a:avLst/>
          </a:prstGeom>
          <a:solidFill>
            <a:schemeClr val="folHlink"/>
          </a:solidFill>
          <a:ln>
            <a:noFill/>
          </a:ln>
        </p:spPr>
        <p:txBody>
          <a:bodyPr wrap="none" anchor="ct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algn="ctr" eaLnBrk="1" hangingPunct="1">
              <a:defRPr/>
            </a:pPr>
            <a:endParaRPr lang="zh-TW" altLang="en-US" sz="2400" b="0">
              <a:solidFill>
                <a:schemeClr val="tx1"/>
              </a:solidFill>
              <a:latin typeface="Times New Roman" panose="02020603050405020304" pitchFamily="18" charset="0"/>
            </a:endParaRPr>
          </a:p>
        </p:txBody>
      </p:sp>
      <p:sp>
        <p:nvSpPr>
          <p:cNvPr id="4" name="直接连接符 82947"/>
          <p:cNvSpPr>
            <a:spLocks noChangeShapeType="1"/>
          </p:cNvSpPr>
          <p:nvPr/>
        </p:nvSpPr>
        <p:spPr bwMode="auto">
          <a:xfrm>
            <a:off x="381000" y="1008063"/>
            <a:ext cx="8305800" cy="0"/>
          </a:xfrm>
          <a:prstGeom prst="line">
            <a:avLst/>
          </a:prstGeom>
          <a:noFill/>
          <a:ln w="19050">
            <a:solidFill>
              <a:schemeClr val="bg2"/>
            </a:solidFill>
            <a:round/>
            <a:headEnd/>
            <a:tailEnd/>
          </a:ln>
        </p:spPr>
        <p:txBody>
          <a:bodyPr/>
          <a:lstStyle/>
          <a:p>
            <a:endParaRPr lang="zh-CN" altLang="en-US"/>
          </a:p>
        </p:txBody>
      </p:sp>
      <p:grpSp>
        <p:nvGrpSpPr>
          <p:cNvPr id="5" name="组合 82948"/>
          <p:cNvGrpSpPr>
            <a:grpSpLocks/>
          </p:cNvGrpSpPr>
          <p:nvPr/>
        </p:nvGrpSpPr>
        <p:grpSpPr bwMode="auto">
          <a:xfrm>
            <a:off x="17463" y="-58738"/>
            <a:ext cx="9126537" cy="1658938"/>
            <a:chOff x="0" y="-9"/>
            <a:chExt cx="5760" cy="1045"/>
          </a:xfrm>
        </p:grpSpPr>
        <p:sp>
          <p:nvSpPr>
            <p:cNvPr id="6" name="任意多边形 82949"/>
            <p:cNvSpPr>
              <a:spLocks noChangeArrowheads="1"/>
            </p:cNvSpPr>
            <p:nvPr userDrawn="1"/>
          </p:nvSpPr>
          <p:spPr bwMode="auto">
            <a:xfrm>
              <a:off x="0" y="4"/>
              <a:ext cx="5760" cy="1032"/>
            </a:xfrm>
            <a:custGeom>
              <a:avLst/>
              <a:gdLst>
                <a:gd name="T0" fmla="*/ 8131 w 4848"/>
                <a:gd name="T1" fmla="*/ 5889 h 432"/>
                <a:gd name="T2" fmla="*/ 0 w 4848"/>
                <a:gd name="T3" fmla="*/ 5889 h 432"/>
                <a:gd name="T4" fmla="*/ 0 w 4848"/>
                <a:gd name="T5" fmla="*/ 0 h 432"/>
                <a:gd name="T6" fmla="*/ 8131 w 4848"/>
                <a:gd name="T7" fmla="*/ 0 h 432"/>
                <a:gd name="T8" fmla="*/ 8131 w 4848"/>
                <a:gd name="T9" fmla="*/ 5889 h 43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848" h="432">
                  <a:moveTo>
                    <a:pt x="4848" y="432"/>
                  </a:moveTo>
                  <a:lnTo>
                    <a:pt x="0" y="432"/>
                  </a:lnTo>
                  <a:lnTo>
                    <a:pt x="0" y="0"/>
                  </a:lnTo>
                  <a:lnTo>
                    <a:pt x="4848" y="0"/>
                  </a:lnTo>
                  <a:lnTo>
                    <a:pt x="4848" y="432"/>
                  </a:lnTo>
                  <a:close/>
                </a:path>
              </a:pathLst>
            </a:custGeom>
            <a:solidFill>
              <a:schemeClr val="hlink"/>
            </a:solidFill>
            <a:ln w="9525">
              <a:noFill/>
              <a:round/>
              <a:headEnd/>
              <a:tailEnd/>
            </a:ln>
          </p:spPr>
          <p:txBody>
            <a:bodyPr/>
            <a:lstStyle/>
            <a:p>
              <a:endParaRPr lang="zh-CN" altLang="en-US"/>
            </a:p>
          </p:txBody>
        </p:sp>
        <p:grpSp>
          <p:nvGrpSpPr>
            <p:cNvPr id="7" name="组合 82950"/>
            <p:cNvGrpSpPr>
              <a:grpSpLocks/>
            </p:cNvGrpSpPr>
            <p:nvPr userDrawn="1"/>
          </p:nvGrpSpPr>
          <p:grpSpPr bwMode="auto">
            <a:xfrm>
              <a:off x="333" y="-9"/>
              <a:ext cx="5176" cy="1044"/>
              <a:chOff x="333" y="-9"/>
              <a:chExt cx="5176" cy="1044"/>
            </a:xfrm>
          </p:grpSpPr>
          <p:sp>
            <p:nvSpPr>
              <p:cNvPr id="36" name="任意多边形 82951"/>
              <p:cNvSpPr>
                <a:spLocks noChangeArrowheads="1"/>
              </p:cNvSpPr>
              <p:nvPr userDrawn="1"/>
            </p:nvSpPr>
            <p:spPr bwMode="auto">
              <a:xfrm>
                <a:off x="3230" y="949"/>
                <a:ext cx="17" cy="20"/>
              </a:xfrm>
              <a:custGeom>
                <a:avLst/>
                <a:gdLst>
                  <a:gd name="T0" fmla="*/ 8 w 15"/>
                  <a:gd name="T1" fmla="*/ 8 h 23"/>
                  <a:gd name="T2" fmla="*/ 22 w 15"/>
                  <a:gd name="T3" fmla="*/ 3 h 23"/>
                  <a:gd name="T4" fmla="*/ 19 w 15"/>
                  <a:gd name="T5" fmla="*/ 11 h 23"/>
                  <a:gd name="T6" fmla="*/ 8 w 15"/>
                  <a:gd name="T7" fmla="*/ 8 h 2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5" h="23">
                    <a:moveTo>
                      <a:pt x="5" y="11"/>
                    </a:moveTo>
                    <a:cubicBezTo>
                      <a:pt x="2" y="1"/>
                      <a:pt x="7" y="0"/>
                      <a:pt x="15" y="5"/>
                    </a:cubicBezTo>
                    <a:cubicBezTo>
                      <a:pt x="14" y="9"/>
                      <a:pt x="15" y="13"/>
                      <a:pt x="13" y="17"/>
                    </a:cubicBezTo>
                    <a:cubicBezTo>
                      <a:pt x="9" y="23"/>
                      <a:pt x="0" y="16"/>
                      <a:pt x="5" y="11"/>
                    </a:cubicBezTo>
                    <a:close/>
                  </a:path>
                </a:pathLst>
              </a:custGeom>
              <a:solidFill>
                <a:schemeClr val="folHlink"/>
              </a:solidFill>
              <a:ln w="9525">
                <a:noFill/>
                <a:round/>
                <a:headEnd/>
                <a:tailEnd/>
              </a:ln>
            </p:spPr>
            <p:txBody>
              <a:bodyPr/>
              <a:lstStyle/>
              <a:p>
                <a:endParaRPr lang="zh-CN" altLang="en-US"/>
              </a:p>
            </p:txBody>
          </p:sp>
          <p:sp>
            <p:nvSpPr>
              <p:cNvPr id="37" name="任意多边形 82952"/>
              <p:cNvSpPr>
                <a:spLocks noChangeArrowheads="1"/>
              </p:cNvSpPr>
              <p:nvPr userDrawn="1"/>
            </p:nvSpPr>
            <p:spPr bwMode="auto">
              <a:xfrm>
                <a:off x="3406" y="1015"/>
                <a:ext cx="21" cy="20"/>
              </a:xfrm>
              <a:custGeom>
                <a:avLst/>
                <a:gdLst>
                  <a:gd name="T0" fmla="*/ 3 w 20"/>
                  <a:gd name="T1" fmla="*/ 9 h 23"/>
                  <a:gd name="T2" fmla="*/ 14 w 20"/>
                  <a:gd name="T3" fmla="*/ 3 h 23"/>
                  <a:gd name="T4" fmla="*/ 7 w 20"/>
                  <a:gd name="T5" fmla="*/ 13 h 23"/>
                  <a:gd name="T6" fmla="*/ 3 w 20"/>
                  <a:gd name="T7" fmla="*/ 9 h 2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 h="23">
                    <a:moveTo>
                      <a:pt x="3" y="13"/>
                    </a:moveTo>
                    <a:cubicBezTo>
                      <a:pt x="0" y="5"/>
                      <a:pt x="2" y="0"/>
                      <a:pt x="11" y="3"/>
                    </a:cubicBezTo>
                    <a:cubicBezTo>
                      <a:pt x="16" y="10"/>
                      <a:pt x="20" y="23"/>
                      <a:pt x="7" y="19"/>
                    </a:cubicBezTo>
                    <a:cubicBezTo>
                      <a:pt x="6" y="17"/>
                      <a:pt x="3" y="13"/>
                      <a:pt x="3" y="13"/>
                    </a:cubicBezTo>
                    <a:close/>
                  </a:path>
                </a:pathLst>
              </a:custGeom>
              <a:solidFill>
                <a:schemeClr val="folHlink"/>
              </a:solidFill>
              <a:ln w="9525">
                <a:noFill/>
                <a:round/>
                <a:headEnd/>
                <a:tailEnd/>
              </a:ln>
            </p:spPr>
            <p:txBody>
              <a:bodyPr/>
              <a:lstStyle/>
              <a:p>
                <a:endParaRPr lang="zh-CN" altLang="en-US"/>
              </a:p>
            </p:txBody>
          </p:sp>
          <p:sp>
            <p:nvSpPr>
              <p:cNvPr id="38" name="任意多边形 82953"/>
              <p:cNvSpPr>
                <a:spLocks noChangeArrowheads="1"/>
              </p:cNvSpPr>
              <p:nvPr userDrawn="1"/>
            </p:nvSpPr>
            <p:spPr bwMode="auto">
              <a:xfrm>
                <a:off x="2909" y="908"/>
                <a:ext cx="31" cy="34"/>
              </a:xfrm>
              <a:custGeom>
                <a:avLst/>
                <a:gdLst>
                  <a:gd name="T0" fmla="*/ 19 w 30"/>
                  <a:gd name="T1" fmla="*/ 18 h 42"/>
                  <a:gd name="T2" fmla="*/ 8 w 30"/>
                  <a:gd name="T3" fmla="*/ 11 h 42"/>
                  <a:gd name="T4" fmla="*/ 0 w 30"/>
                  <a:gd name="T5" fmla="*/ 5 h 42"/>
                  <a:gd name="T6" fmla="*/ 19 w 30"/>
                  <a:gd name="T7" fmla="*/ 2 h 42"/>
                  <a:gd name="T8" fmla="*/ 33 w 30"/>
                  <a:gd name="T9" fmla="*/ 12 h 42"/>
                  <a:gd name="T10" fmla="*/ 31 w 30"/>
                  <a:gd name="T11" fmla="*/ 16 h 42"/>
                  <a:gd name="T12" fmla="*/ 19 w 30"/>
                  <a:gd name="T13" fmla="*/ 18 h 4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0" h="42">
                    <a:moveTo>
                      <a:pt x="16" y="33"/>
                    </a:moveTo>
                    <a:cubicBezTo>
                      <a:pt x="3" y="20"/>
                      <a:pt x="15" y="34"/>
                      <a:pt x="8" y="21"/>
                    </a:cubicBezTo>
                    <a:cubicBezTo>
                      <a:pt x="6" y="17"/>
                      <a:pt x="0" y="9"/>
                      <a:pt x="0" y="9"/>
                    </a:cubicBezTo>
                    <a:cubicBezTo>
                      <a:pt x="5" y="1"/>
                      <a:pt x="7" y="0"/>
                      <a:pt x="16" y="3"/>
                    </a:cubicBezTo>
                    <a:cubicBezTo>
                      <a:pt x="25" y="16"/>
                      <a:pt x="10" y="16"/>
                      <a:pt x="30" y="23"/>
                    </a:cubicBezTo>
                    <a:cubicBezTo>
                      <a:pt x="29" y="26"/>
                      <a:pt x="30" y="29"/>
                      <a:pt x="28" y="31"/>
                    </a:cubicBezTo>
                    <a:cubicBezTo>
                      <a:pt x="15" y="42"/>
                      <a:pt x="16" y="38"/>
                      <a:pt x="16" y="33"/>
                    </a:cubicBezTo>
                    <a:close/>
                  </a:path>
                </a:pathLst>
              </a:custGeom>
              <a:solidFill>
                <a:schemeClr val="folHlink"/>
              </a:solidFill>
              <a:ln w="9525">
                <a:noFill/>
                <a:round/>
                <a:headEnd/>
                <a:tailEnd/>
              </a:ln>
            </p:spPr>
            <p:txBody>
              <a:bodyPr/>
              <a:lstStyle/>
              <a:p>
                <a:endParaRPr lang="zh-CN" altLang="en-US"/>
              </a:p>
            </p:txBody>
          </p:sp>
          <p:sp>
            <p:nvSpPr>
              <p:cNvPr id="39" name="任意多边形 82954"/>
              <p:cNvSpPr>
                <a:spLocks noChangeArrowheads="1"/>
              </p:cNvSpPr>
              <p:nvPr userDrawn="1"/>
            </p:nvSpPr>
            <p:spPr bwMode="auto">
              <a:xfrm>
                <a:off x="2551" y="940"/>
                <a:ext cx="25" cy="12"/>
              </a:xfrm>
              <a:custGeom>
                <a:avLst/>
                <a:gdLst>
                  <a:gd name="T0" fmla="*/ 15 w 25"/>
                  <a:gd name="T1" fmla="*/ 7 h 16"/>
                  <a:gd name="T2" fmla="*/ 3 w 25"/>
                  <a:gd name="T3" fmla="*/ 4 h 16"/>
                  <a:gd name="T4" fmla="*/ 15 w 25"/>
                  <a:gd name="T5" fmla="*/ 0 h 16"/>
                  <a:gd name="T6" fmla="*/ 15 w 25"/>
                  <a:gd name="T7" fmla="*/ 7 h 1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5" h="16">
                    <a:moveTo>
                      <a:pt x="15" y="16"/>
                    </a:moveTo>
                    <a:cubicBezTo>
                      <a:pt x="10" y="15"/>
                      <a:pt x="0" y="12"/>
                      <a:pt x="3" y="8"/>
                    </a:cubicBezTo>
                    <a:cubicBezTo>
                      <a:pt x="6" y="4"/>
                      <a:pt x="15" y="0"/>
                      <a:pt x="15" y="0"/>
                    </a:cubicBezTo>
                    <a:cubicBezTo>
                      <a:pt x="17" y="3"/>
                      <a:pt x="25" y="16"/>
                      <a:pt x="15" y="16"/>
                    </a:cubicBezTo>
                    <a:close/>
                  </a:path>
                </a:pathLst>
              </a:custGeom>
              <a:solidFill>
                <a:schemeClr val="folHlink"/>
              </a:solidFill>
              <a:ln w="9525">
                <a:noFill/>
                <a:round/>
                <a:headEnd/>
                <a:tailEnd/>
              </a:ln>
            </p:spPr>
            <p:txBody>
              <a:bodyPr/>
              <a:lstStyle/>
              <a:p>
                <a:endParaRPr lang="zh-CN" altLang="en-US"/>
              </a:p>
            </p:txBody>
          </p:sp>
          <p:sp>
            <p:nvSpPr>
              <p:cNvPr id="40" name="任意多边形 82955"/>
              <p:cNvSpPr>
                <a:spLocks noChangeArrowheads="1"/>
              </p:cNvSpPr>
              <p:nvPr userDrawn="1"/>
            </p:nvSpPr>
            <p:spPr bwMode="auto">
              <a:xfrm>
                <a:off x="2443" y="954"/>
                <a:ext cx="65" cy="39"/>
              </a:xfrm>
              <a:custGeom>
                <a:avLst/>
                <a:gdLst>
                  <a:gd name="T0" fmla="*/ 14 w 65"/>
                  <a:gd name="T1" fmla="*/ 14 h 46"/>
                  <a:gd name="T2" fmla="*/ 30 w 65"/>
                  <a:gd name="T3" fmla="*/ 3 h 46"/>
                  <a:gd name="T4" fmla="*/ 42 w 65"/>
                  <a:gd name="T5" fmla="*/ 0 h 46"/>
                  <a:gd name="T6" fmla="*/ 58 w 65"/>
                  <a:gd name="T7" fmla="*/ 7 h 46"/>
                  <a:gd name="T8" fmla="*/ 32 w 65"/>
                  <a:gd name="T9" fmla="*/ 16 h 46"/>
                  <a:gd name="T10" fmla="*/ 12 w 65"/>
                  <a:gd name="T11" fmla="*/ 28 h 46"/>
                  <a:gd name="T12" fmla="*/ 8 w 65"/>
                  <a:gd name="T13" fmla="*/ 12 h 46"/>
                  <a:gd name="T14" fmla="*/ 12 w 65"/>
                  <a:gd name="T15" fmla="*/ 8 h 46"/>
                  <a:gd name="T16" fmla="*/ 14 w 65"/>
                  <a:gd name="T17" fmla="*/ 14 h 4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5" h="46">
                    <a:moveTo>
                      <a:pt x="14" y="24"/>
                    </a:moveTo>
                    <a:cubicBezTo>
                      <a:pt x="18" y="13"/>
                      <a:pt x="16" y="9"/>
                      <a:pt x="30" y="4"/>
                    </a:cubicBezTo>
                    <a:cubicBezTo>
                      <a:pt x="34" y="3"/>
                      <a:pt x="42" y="0"/>
                      <a:pt x="42" y="0"/>
                    </a:cubicBezTo>
                    <a:cubicBezTo>
                      <a:pt x="50" y="1"/>
                      <a:pt x="65" y="0"/>
                      <a:pt x="58" y="12"/>
                    </a:cubicBezTo>
                    <a:cubicBezTo>
                      <a:pt x="53" y="21"/>
                      <a:pt x="40" y="21"/>
                      <a:pt x="32" y="26"/>
                    </a:cubicBezTo>
                    <a:cubicBezTo>
                      <a:pt x="26" y="35"/>
                      <a:pt x="23" y="42"/>
                      <a:pt x="12" y="46"/>
                    </a:cubicBezTo>
                    <a:cubicBezTo>
                      <a:pt x="0" y="42"/>
                      <a:pt x="5" y="30"/>
                      <a:pt x="8" y="20"/>
                    </a:cubicBezTo>
                    <a:cubicBezTo>
                      <a:pt x="9" y="18"/>
                      <a:pt x="10" y="13"/>
                      <a:pt x="12" y="14"/>
                    </a:cubicBezTo>
                    <a:cubicBezTo>
                      <a:pt x="15" y="16"/>
                      <a:pt x="13" y="21"/>
                      <a:pt x="14" y="24"/>
                    </a:cubicBezTo>
                    <a:close/>
                  </a:path>
                </a:pathLst>
              </a:custGeom>
              <a:solidFill>
                <a:schemeClr val="folHlink"/>
              </a:solidFill>
              <a:ln w="9525">
                <a:noFill/>
                <a:round/>
                <a:headEnd/>
                <a:tailEnd/>
              </a:ln>
            </p:spPr>
            <p:txBody>
              <a:bodyPr/>
              <a:lstStyle/>
              <a:p>
                <a:endParaRPr lang="zh-CN" altLang="en-US"/>
              </a:p>
            </p:txBody>
          </p:sp>
          <p:sp>
            <p:nvSpPr>
              <p:cNvPr id="41" name="任意多边形 82956"/>
              <p:cNvSpPr>
                <a:spLocks noChangeArrowheads="1"/>
              </p:cNvSpPr>
              <p:nvPr userDrawn="1"/>
            </p:nvSpPr>
            <p:spPr bwMode="auto">
              <a:xfrm>
                <a:off x="2375" y="952"/>
                <a:ext cx="68" cy="39"/>
              </a:xfrm>
              <a:custGeom>
                <a:avLst/>
                <a:gdLst>
                  <a:gd name="T0" fmla="*/ 0 w 69"/>
                  <a:gd name="T1" fmla="*/ 18 h 47"/>
                  <a:gd name="T2" fmla="*/ 18 w 69"/>
                  <a:gd name="T3" fmla="*/ 14 h 47"/>
                  <a:gd name="T4" fmla="*/ 49 w 69"/>
                  <a:gd name="T5" fmla="*/ 1 h 47"/>
                  <a:gd name="T6" fmla="*/ 61 w 69"/>
                  <a:gd name="T7" fmla="*/ 2 h 47"/>
                  <a:gd name="T8" fmla="*/ 47 w 69"/>
                  <a:gd name="T9" fmla="*/ 11 h 47"/>
                  <a:gd name="T10" fmla="*/ 28 w 69"/>
                  <a:gd name="T11" fmla="*/ 18 h 47"/>
                  <a:gd name="T12" fmla="*/ 22 w 69"/>
                  <a:gd name="T13" fmla="*/ 27 h 47"/>
                  <a:gd name="T14" fmla="*/ 16 w 69"/>
                  <a:gd name="T15" fmla="*/ 26 h 47"/>
                  <a:gd name="T16" fmla="*/ 12 w 69"/>
                  <a:gd name="T17" fmla="*/ 22 h 47"/>
                  <a:gd name="T18" fmla="*/ 0 w 69"/>
                  <a:gd name="T19" fmla="*/ 20 h 47"/>
                  <a:gd name="T20" fmla="*/ 0 w 69"/>
                  <a:gd name="T21" fmla="*/ 18 h 4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9" h="47">
                    <a:moveTo>
                      <a:pt x="0" y="31"/>
                    </a:moveTo>
                    <a:cubicBezTo>
                      <a:pt x="7" y="24"/>
                      <a:pt x="9" y="22"/>
                      <a:pt x="18" y="25"/>
                    </a:cubicBezTo>
                    <a:cubicBezTo>
                      <a:pt x="25" y="4"/>
                      <a:pt x="36" y="12"/>
                      <a:pt x="52" y="1"/>
                    </a:cubicBezTo>
                    <a:cubicBezTo>
                      <a:pt x="56" y="2"/>
                      <a:pt x="61" y="0"/>
                      <a:pt x="64" y="3"/>
                    </a:cubicBezTo>
                    <a:cubicBezTo>
                      <a:pt x="69" y="8"/>
                      <a:pt x="50" y="19"/>
                      <a:pt x="50" y="19"/>
                    </a:cubicBezTo>
                    <a:cubicBezTo>
                      <a:pt x="46" y="31"/>
                      <a:pt x="35" y="22"/>
                      <a:pt x="28" y="33"/>
                    </a:cubicBezTo>
                    <a:cubicBezTo>
                      <a:pt x="31" y="41"/>
                      <a:pt x="31" y="44"/>
                      <a:pt x="22" y="47"/>
                    </a:cubicBezTo>
                    <a:cubicBezTo>
                      <a:pt x="20" y="46"/>
                      <a:pt x="18" y="46"/>
                      <a:pt x="16" y="45"/>
                    </a:cubicBezTo>
                    <a:cubicBezTo>
                      <a:pt x="14" y="43"/>
                      <a:pt x="14" y="40"/>
                      <a:pt x="12" y="39"/>
                    </a:cubicBezTo>
                    <a:cubicBezTo>
                      <a:pt x="8" y="37"/>
                      <a:pt x="0" y="35"/>
                      <a:pt x="0" y="35"/>
                    </a:cubicBezTo>
                    <a:cubicBezTo>
                      <a:pt x="2" y="26"/>
                      <a:pt x="3" y="25"/>
                      <a:pt x="0" y="31"/>
                    </a:cubicBezTo>
                    <a:close/>
                  </a:path>
                </a:pathLst>
              </a:custGeom>
              <a:solidFill>
                <a:schemeClr val="folHlink"/>
              </a:solidFill>
              <a:ln w="9525">
                <a:noFill/>
                <a:round/>
                <a:headEnd/>
                <a:tailEnd/>
              </a:ln>
            </p:spPr>
            <p:txBody>
              <a:bodyPr/>
              <a:lstStyle/>
              <a:p>
                <a:endParaRPr lang="zh-CN" altLang="en-US"/>
              </a:p>
            </p:txBody>
          </p:sp>
          <p:sp>
            <p:nvSpPr>
              <p:cNvPr id="42" name="任意多边形 82957"/>
              <p:cNvSpPr>
                <a:spLocks noChangeArrowheads="1"/>
              </p:cNvSpPr>
              <p:nvPr userDrawn="1"/>
            </p:nvSpPr>
            <p:spPr bwMode="auto">
              <a:xfrm>
                <a:off x="2007" y="739"/>
                <a:ext cx="354" cy="228"/>
              </a:xfrm>
              <a:custGeom>
                <a:avLst/>
                <a:gdLst>
                  <a:gd name="T0" fmla="*/ 10 w 355"/>
                  <a:gd name="T1" fmla="*/ 2 h 277"/>
                  <a:gd name="T2" fmla="*/ 36 w 355"/>
                  <a:gd name="T3" fmla="*/ 10 h 277"/>
                  <a:gd name="T4" fmla="*/ 46 w 355"/>
                  <a:gd name="T5" fmla="*/ 17 h 277"/>
                  <a:gd name="T6" fmla="*/ 76 w 355"/>
                  <a:gd name="T7" fmla="*/ 29 h 277"/>
                  <a:gd name="T8" fmla="*/ 92 w 355"/>
                  <a:gd name="T9" fmla="*/ 36 h 277"/>
                  <a:gd name="T10" fmla="*/ 122 w 355"/>
                  <a:gd name="T11" fmla="*/ 55 h 277"/>
                  <a:gd name="T12" fmla="*/ 136 w 355"/>
                  <a:gd name="T13" fmla="*/ 71 h 277"/>
                  <a:gd name="T14" fmla="*/ 148 w 355"/>
                  <a:gd name="T15" fmla="*/ 74 h 277"/>
                  <a:gd name="T16" fmla="*/ 154 w 355"/>
                  <a:gd name="T17" fmla="*/ 83 h 277"/>
                  <a:gd name="T18" fmla="*/ 176 w 355"/>
                  <a:gd name="T19" fmla="*/ 85 h 277"/>
                  <a:gd name="T20" fmla="*/ 170 w 355"/>
                  <a:gd name="T21" fmla="*/ 109 h 277"/>
                  <a:gd name="T22" fmla="*/ 177 w 355"/>
                  <a:gd name="T23" fmla="*/ 124 h 277"/>
                  <a:gd name="T24" fmla="*/ 195 w 355"/>
                  <a:gd name="T25" fmla="*/ 129 h 277"/>
                  <a:gd name="T26" fmla="*/ 213 w 355"/>
                  <a:gd name="T27" fmla="*/ 131 h 277"/>
                  <a:gd name="T28" fmla="*/ 233 w 355"/>
                  <a:gd name="T29" fmla="*/ 135 h 277"/>
                  <a:gd name="T30" fmla="*/ 251 w 355"/>
                  <a:gd name="T31" fmla="*/ 132 h 277"/>
                  <a:gd name="T32" fmla="*/ 269 w 355"/>
                  <a:gd name="T33" fmla="*/ 138 h 277"/>
                  <a:gd name="T34" fmla="*/ 293 w 355"/>
                  <a:gd name="T35" fmla="*/ 143 h 277"/>
                  <a:gd name="T36" fmla="*/ 311 w 355"/>
                  <a:gd name="T37" fmla="*/ 147 h 277"/>
                  <a:gd name="T38" fmla="*/ 349 w 355"/>
                  <a:gd name="T39" fmla="*/ 148 h 277"/>
                  <a:gd name="T40" fmla="*/ 339 w 355"/>
                  <a:gd name="T41" fmla="*/ 153 h 277"/>
                  <a:gd name="T42" fmla="*/ 319 w 355"/>
                  <a:gd name="T43" fmla="*/ 151 h 277"/>
                  <a:gd name="T44" fmla="*/ 297 w 355"/>
                  <a:gd name="T45" fmla="*/ 151 h 277"/>
                  <a:gd name="T46" fmla="*/ 285 w 355"/>
                  <a:gd name="T47" fmla="*/ 148 h 277"/>
                  <a:gd name="T48" fmla="*/ 249 w 355"/>
                  <a:gd name="T49" fmla="*/ 147 h 277"/>
                  <a:gd name="T50" fmla="*/ 231 w 355"/>
                  <a:gd name="T51" fmla="*/ 145 h 277"/>
                  <a:gd name="T52" fmla="*/ 172 w 355"/>
                  <a:gd name="T53" fmla="*/ 135 h 277"/>
                  <a:gd name="T54" fmla="*/ 160 w 355"/>
                  <a:gd name="T55" fmla="*/ 121 h 277"/>
                  <a:gd name="T56" fmla="*/ 126 w 355"/>
                  <a:gd name="T57" fmla="*/ 112 h 277"/>
                  <a:gd name="T58" fmla="*/ 108 w 355"/>
                  <a:gd name="T59" fmla="*/ 104 h 277"/>
                  <a:gd name="T60" fmla="*/ 94 w 355"/>
                  <a:gd name="T61" fmla="*/ 88 h 277"/>
                  <a:gd name="T62" fmla="*/ 68 w 355"/>
                  <a:gd name="T63" fmla="*/ 60 h 277"/>
                  <a:gd name="T64" fmla="*/ 64 w 355"/>
                  <a:gd name="T65" fmla="*/ 57 h 277"/>
                  <a:gd name="T66" fmla="*/ 58 w 355"/>
                  <a:gd name="T67" fmla="*/ 55 h 277"/>
                  <a:gd name="T68" fmla="*/ 54 w 355"/>
                  <a:gd name="T69" fmla="*/ 49 h 277"/>
                  <a:gd name="T70" fmla="*/ 38 w 355"/>
                  <a:gd name="T71" fmla="*/ 33 h 277"/>
                  <a:gd name="T72" fmla="*/ 20 w 355"/>
                  <a:gd name="T73" fmla="*/ 22 h 277"/>
                  <a:gd name="T74" fmla="*/ 4 w 355"/>
                  <a:gd name="T75" fmla="*/ 12 h 277"/>
                  <a:gd name="T76" fmla="*/ 10 w 355"/>
                  <a:gd name="T77" fmla="*/ 2 h 277"/>
                  <a:gd name="T78" fmla="*/ 10 w 355"/>
                  <a:gd name="T79" fmla="*/ 2 h 277"/>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355" h="277">
                    <a:moveTo>
                      <a:pt x="10" y="4"/>
                    </a:moveTo>
                    <a:cubicBezTo>
                      <a:pt x="22" y="0"/>
                      <a:pt x="24" y="14"/>
                      <a:pt x="36" y="18"/>
                    </a:cubicBezTo>
                    <a:cubicBezTo>
                      <a:pt x="37" y="19"/>
                      <a:pt x="45" y="29"/>
                      <a:pt x="46" y="30"/>
                    </a:cubicBezTo>
                    <a:cubicBezTo>
                      <a:pt x="56" y="40"/>
                      <a:pt x="67" y="38"/>
                      <a:pt x="76" y="52"/>
                    </a:cubicBezTo>
                    <a:cubicBezTo>
                      <a:pt x="80" y="58"/>
                      <a:pt x="92" y="66"/>
                      <a:pt x="92" y="66"/>
                    </a:cubicBezTo>
                    <a:cubicBezTo>
                      <a:pt x="96" y="79"/>
                      <a:pt x="112" y="88"/>
                      <a:pt x="122" y="98"/>
                    </a:cubicBezTo>
                    <a:cubicBezTo>
                      <a:pt x="124" y="105"/>
                      <a:pt x="130" y="124"/>
                      <a:pt x="136" y="128"/>
                    </a:cubicBezTo>
                    <a:cubicBezTo>
                      <a:pt x="140" y="130"/>
                      <a:pt x="148" y="132"/>
                      <a:pt x="148" y="132"/>
                    </a:cubicBezTo>
                    <a:cubicBezTo>
                      <a:pt x="150" y="138"/>
                      <a:pt x="154" y="150"/>
                      <a:pt x="154" y="150"/>
                    </a:cubicBezTo>
                    <a:cubicBezTo>
                      <a:pt x="161" y="139"/>
                      <a:pt x="168" y="144"/>
                      <a:pt x="176" y="152"/>
                    </a:cubicBezTo>
                    <a:cubicBezTo>
                      <a:pt x="174" y="167"/>
                      <a:pt x="173" y="181"/>
                      <a:pt x="170" y="196"/>
                    </a:cubicBezTo>
                    <a:cubicBezTo>
                      <a:pt x="171" y="202"/>
                      <a:pt x="174" y="220"/>
                      <a:pt x="180" y="224"/>
                    </a:cubicBezTo>
                    <a:cubicBezTo>
                      <a:pt x="185" y="228"/>
                      <a:pt x="193" y="228"/>
                      <a:pt x="198" y="232"/>
                    </a:cubicBezTo>
                    <a:cubicBezTo>
                      <a:pt x="204" y="230"/>
                      <a:pt x="216" y="234"/>
                      <a:pt x="216" y="234"/>
                    </a:cubicBezTo>
                    <a:cubicBezTo>
                      <a:pt x="223" y="241"/>
                      <a:pt x="225" y="245"/>
                      <a:pt x="236" y="242"/>
                    </a:cubicBezTo>
                    <a:cubicBezTo>
                      <a:pt x="242" y="240"/>
                      <a:pt x="254" y="236"/>
                      <a:pt x="254" y="236"/>
                    </a:cubicBezTo>
                    <a:cubicBezTo>
                      <a:pt x="260" y="240"/>
                      <a:pt x="265" y="246"/>
                      <a:pt x="272" y="248"/>
                    </a:cubicBezTo>
                    <a:cubicBezTo>
                      <a:pt x="277" y="250"/>
                      <a:pt x="291" y="252"/>
                      <a:pt x="296" y="256"/>
                    </a:cubicBezTo>
                    <a:cubicBezTo>
                      <a:pt x="301" y="260"/>
                      <a:pt x="314" y="264"/>
                      <a:pt x="314" y="264"/>
                    </a:cubicBezTo>
                    <a:cubicBezTo>
                      <a:pt x="330" y="263"/>
                      <a:pt x="338" y="261"/>
                      <a:pt x="352" y="266"/>
                    </a:cubicBezTo>
                    <a:cubicBezTo>
                      <a:pt x="355" y="275"/>
                      <a:pt x="350" y="277"/>
                      <a:pt x="342" y="274"/>
                    </a:cubicBezTo>
                    <a:cubicBezTo>
                      <a:pt x="336" y="276"/>
                      <a:pt x="322" y="272"/>
                      <a:pt x="322" y="272"/>
                    </a:cubicBezTo>
                    <a:cubicBezTo>
                      <a:pt x="314" y="275"/>
                      <a:pt x="308" y="272"/>
                      <a:pt x="300" y="270"/>
                    </a:cubicBezTo>
                    <a:cubicBezTo>
                      <a:pt x="296" y="269"/>
                      <a:pt x="288" y="266"/>
                      <a:pt x="288" y="266"/>
                    </a:cubicBezTo>
                    <a:cubicBezTo>
                      <a:pt x="276" y="270"/>
                      <a:pt x="264" y="266"/>
                      <a:pt x="252" y="264"/>
                    </a:cubicBezTo>
                    <a:cubicBezTo>
                      <a:pt x="245" y="259"/>
                      <a:pt x="242" y="257"/>
                      <a:pt x="234" y="260"/>
                    </a:cubicBezTo>
                    <a:cubicBezTo>
                      <a:pt x="211" y="252"/>
                      <a:pt x="192" y="256"/>
                      <a:pt x="172" y="242"/>
                    </a:cubicBezTo>
                    <a:cubicBezTo>
                      <a:pt x="165" y="231"/>
                      <a:pt x="176" y="221"/>
                      <a:pt x="160" y="216"/>
                    </a:cubicBezTo>
                    <a:cubicBezTo>
                      <a:pt x="154" y="233"/>
                      <a:pt x="136" y="203"/>
                      <a:pt x="126" y="200"/>
                    </a:cubicBezTo>
                    <a:cubicBezTo>
                      <a:pt x="120" y="196"/>
                      <a:pt x="114" y="190"/>
                      <a:pt x="108" y="186"/>
                    </a:cubicBezTo>
                    <a:cubicBezTo>
                      <a:pt x="104" y="175"/>
                      <a:pt x="104" y="165"/>
                      <a:pt x="94" y="158"/>
                    </a:cubicBezTo>
                    <a:cubicBezTo>
                      <a:pt x="83" y="142"/>
                      <a:pt x="85" y="119"/>
                      <a:pt x="68" y="108"/>
                    </a:cubicBezTo>
                    <a:cubicBezTo>
                      <a:pt x="67" y="106"/>
                      <a:pt x="66" y="104"/>
                      <a:pt x="64" y="102"/>
                    </a:cubicBezTo>
                    <a:cubicBezTo>
                      <a:pt x="62" y="101"/>
                      <a:pt x="59" y="102"/>
                      <a:pt x="58" y="100"/>
                    </a:cubicBezTo>
                    <a:cubicBezTo>
                      <a:pt x="56" y="97"/>
                      <a:pt x="54" y="88"/>
                      <a:pt x="54" y="88"/>
                    </a:cubicBezTo>
                    <a:cubicBezTo>
                      <a:pt x="59" y="73"/>
                      <a:pt x="52" y="61"/>
                      <a:pt x="38" y="58"/>
                    </a:cubicBezTo>
                    <a:cubicBezTo>
                      <a:pt x="32" y="49"/>
                      <a:pt x="31" y="44"/>
                      <a:pt x="20" y="40"/>
                    </a:cubicBezTo>
                    <a:cubicBezTo>
                      <a:pt x="16" y="27"/>
                      <a:pt x="16" y="26"/>
                      <a:pt x="4" y="22"/>
                    </a:cubicBezTo>
                    <a:cubicBezTo>
                      <a:pt x="1" y="13"/>
                      <a:pt x="0" y="5"/>
                      <a:pt x="10" y="2"/>
                    </a:cubicBezTo>
                    <a:cubicBezTo>
                      <a:pt x="18" y="5"/>
                      <a:pt x="18" y="4"/>
                      <a:pt x="10" y="4"/>
                    </a:cubicBezTo>
                    <a:close/>
                  </a:path>
                </a:pathLst>
              </a:custGeom>
              <a:solidFill>
                <a:schemeClr val="folHlink"/>
              </a:solidFill>
              <a:ln w="9525">
                <a:noFill/>
                <a:round/>
                <a:headEnd/>
                <a:tailEnd/>
              </a:ln>
            </p:spPr>
            <p:txBody>
              <a:bodyPr/>
              <a:lstStyle/>
              <a:p>
                <a:endParaRPr lang="zh-CN" altLang="en-US"/>
              </a:p>
            </p:txBody>
          </p:sp>
          <p:sp>
            <p:nvSpPr>
              <p:cNvPr id="43" name="任意多边形 82958"/>
              <p:cNvSpPr>
                <a:spLocks noChangeArrowheads="1"/>
              </p:cNvSpPr>
              <p:nvPr userDrawn="1"/>
            </p:nvSpPr>
            <p:spPr bwMode="auto">
              <a:xfrm>
                <a:off x="2222" y="724"/>
                <a:ext cx="157" cy="167"/>
              </a:xfrm>
              <a:custGeom>
                <a:avLst/>
                <a:gdLst>
                  <a:gd name="T0" fmla="*/ 54 w 156"/>
                  <a:gd name="T1" fmla="*/ 36 h 206"/>
                  <a:gd name="T2" fmla="*/ 66 w 156"/>
                  <a:gd name="T3" fmla="*/ 31 h 206"/>
                  <a:gd name="T4" fmla="*/ 68 w 156"/>
                  <a:gd name="T5" fmla="*/ 28 h 206"/>
                  <a:gd name="T6" fmla="*/ 83 w 156"/>
                  <a:gd name="T7" fmla="*/ 24 h 206"/>
                  <a:gd name="T8" fmla="*/ 109 w 156"/>
                  <a:gd name="T9" fmla="*/ 12 h 206"/>
                  <a:gd name="T10" fmla="*/ 115 w 156"/>
                  <a:gd name="T11" fmla="*/ 2 h 206"/>
                  <a:gd name="T12" fmla="*/ 127 w 156"/>
                  <a:gd name="T13" fmla="*/ 0 h 206"/>
                  <a:gd name="T14" fmla="*/ 153 w 156"/>
                  <a:gd name="T15" fmla="*/ 15 h 206"/>
                  <a:gd name="T16" fmla="*/ 149 w 156"/>
                  <a:gd name="T17" fmla="*/ 24 h 206"/>
                  <a:gd name="T18" fmla="*/ 129 w 156"/>
                  <a:gd name="T19" fmla="*/ 34 h 206"/>
                  <a:gd name="T20" fmla="*/ 135 w 156"/>
                  <a:gd name="T21" fmla="*/ 50 h 206"/>
                  <a:gd name="T22" fmla="*/ 145 w 156"/>
                  <a:gd name="T23" fmla="*/ 58 h 206"/>
                  <a:gd name="T24" fmla="*/ 149 w 156"/>
                  <a:gd name="T25" fmla="*/ 68 h 206"/>
                  <a:gd name="T26" fmla="*/ 131 w 156"/>
                  <a:gd name="T27" fmla="*/ 68 h 206"/>
                  <a:gd name="T28" fmla="*/ 119 w 156"/>
                  <a:gd name="T29" fmla="*/ 78 h 206"/>
                  <a:gd name="T30" fmla="*/ 107 w 156"/>
                  <a:gd name="T31" fmla="*/ 83 h 206"/>
                  <a:gd name="T32" fmla="*/ 103 w 156"/>
                  <a:gd name="T33" fmla="*/ 106 h 206"/>
                  <a:gd name="T34" fmla="*/ 91 w 156"/>
                  <a:gd name="T35" fmla="*/ 108 h 206"/>
                  <a:gd name="T36" fmla="*/ 85 w 156"/>
                  <a:gd name="T37" fmla="*/ 109 h 206"/>
                  <a:gd name="T38" fmla="*/ 76 w 156"/>
                  <a:gd name="T39" fmla="*/ 108 h 206"/>
                  <a:gd name="T40" fmla="*/ 72 w 156"/>
                  <a:gd name="T41" fmla="*/ 101 h 206"/>
                  <a:gd name="T42" fmla="*/ 60 w 156"/>
                  <a:gd name="T43" fmla="*/ 99 h 206"/>
                  <a:gd name="T44" fmla="*/ 42 w 156"/>
                  <a:gd name="T45" fmla="*/ 103 h 206"/>
                  <a:gd name="T46" fmla="*/ 28 w 156"/>
                  <a:gd name="T47" fmla="*/ 99 h 206"/>
                  <a:gd name="T48" fmla="*/ 10 w 156"/>
                  <a:gd name="T49" fmla="*/ 79 h 206"/>
                  <a:gd name="T50" fmla="*/ 4 w 156"/>
                  <a:gd name="T51" fmla="*/ 69 h 206"/>
                  <a:gd name="T52" fmla="*/ 0 w 156"/>
                  <a:gd name="T53" fmla="*/ 63 h 206"/>
                  <a:gd name="T54" fmla="*/ 20 w 156"/>
                  <a:gd name="T55" fmla="*/ 51 h 206"/>
                  <a:gd name="T56" fmla="*/ 32 w 156"/>
                  <a:gd name="T57" fmla="*/ 55 h 206"/>
                  <a:gd name="T58" fmla="*/ 34 w 156"/>
                  <a:gd name="T59" fmla="*/ 43 h 206"/>
                  <a:gd name="T60" fmla="*/ 52 w 156"/>
                  <a:gd name="T61" fmla="*/ 37 h 206"/>
                  <a:gd name="T62" fmla="*/ 54 w 156"/>
                  <a:gd name="T63" fmla="*/ 36 h 20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56" h="206">
                    <a:moveTo>
                      <a:pt x="54" y="66"/>
                    </a:moveTo>
                    <a:cubicBezTo>
                      <a:pt x="58" y="63"/>
                      <a:pt x="64" y="63"/>
                      <a:pt x="66" y="58"/>
                    </a:cubicBezTo>
                    <a:cubicBezTo>
                      <a:pt x="67" y="56"/>
                      <a:pt x="67" y="53"/>
                      <a:pt x="68" y="52"/>
                    </a:cubicBezTo>
                    <a:cubicBezTo>
                      <a:pt x="71" y="49"/>
                      <a:pt x="80" y="44"/>
                      <a:pt x="80" y="44"/>
                    </a:cubicBezTo>
                    <a:cubicBezTo>
                      <a:pt x="113" y="55"/>
                      <a:pt x="85" y="29"/>
                      <a:pt x="106" y="22"/>
                    </a:cubicBezTo>
                    <a:cubicBezTo>
                      <a:pt x="110" y="17"/>
                      <a:pt x="108" y="9"/>
                      <a:pt x="112" y="4"/>
                    </a:cubicBezTo>
                    <a:cubicBezTo>
                      <a:pt x="115" y="1"/>
                      <a:pt x="124" y="0"/>
                      <a:pt x="124" y="0"/>
                    </a:cubicBezTo>
                    <a:cubicBezTo>
                      <a:pt x="138" y="14"/>
                      <a:pt x="126" y="23"/>
                      <a:pt x="150" y="28"/>
                    </a:cubicBezTo>
                    <a:cubicBezTo>
                      <a:pt x="156" y="36"/>
                      <a:pt x="154" y="39"/>
                      <a:pt x="146" y="44"/>
                    </a:cubicBezTo>
                    <a:cubicBezTo>
                      <a:pt x="141" y="52"/>
                      <a:pt x="135" y="61"/>
                      <a:pt x="126" y="64"/>
                    </a:cubicBezTo>
                    <a:cubicBezTo>
                      <a:pt x="118" y="75"/>
                      <a:pt x="128" y="83"/>
                      <a:pt x="132" y="94"/>
                    </a:cubicBezTo>
                    <a:cubicBezTo>
                      <a:pt x="129" y="103"/>
                      <a:pt x="135" y="105"/>
                      <a:pt x="142" y="110"/>
                    </a:cubicBezTo>
                    <a:cubicBezTo>
                      <a:pt x="145" y="119"/>
                      <a:pt x="141" y="120"/>
                      <a:pt x="146" y="128"/>
                    </a:cubicBezTo>
                    <a:cubicBezTo>
                      <a:pt x="142" y="139"/>
                      <a:pt x="135" y="133"/>
                      <a:pt x="128" y="128"/>
                    </a:cubicBezTo>
                    <a:cubicBezTo>
                      <a:pt x="116" y="132"/>
                      <a:pt x="122" y="136"/>
                      <a:pt x="116" y="146"/>
                    </a:cubicBezTo>
                    <a:cubicBezTo>
                      <a:pt x="113" y="151"/>
                      <a:pt x="108" y="152"/>
                      <a:pt x="104" y="156"/>
                    </a:cubicBezTo>
                    <a:cubicBezTo>
                      <a:pt x="107" y="167"/>
                      <a:pt x="112" y="191"/>
                      <a:pt x="100" y="198"/>
                    </a:cubicBezTo>
                    <a:cubicBezTo>
                      <a:pt x="96" y="200"/>
                      <a:pt x="92" y="200"/>
                      <a:pt x="88" y="202"/>
                    </a:cubicBezTo>
                    <a:cubicBezTo>
                      <a:pt x="86" y="203"/>
                      <a:pt x="84" y="205"/>
                      <a:pt x="82" y="206"/>
                    </a:cubicBezTo>
                    <a:cubicBezTo>
                      <a:pt x="80" y="205"/>
                      <a:pt x="77" y="204"/>
                      <a:pt x="76" y="202"/>
                    </a:cubicBezTo>
                    <a:cubicBezTo>
                      <a:pt x="74" y="198"/>
                      <a:pt x="76" y="191"/>
                      <a:pt x="72" y="190"/>
                    </a:cubicBezTo>
                    <a:cubicBezTo>
                      <a:pt x="68" y="189"/>
                      <a:pt x="60" y="186"/>
                      <a:pt x="60" y="186"/>
                    </a:cubicBezTo>
                    <a:cubicBezTo>
                      <a:pt x="53" y="188"/>
                      <a:pt x="49" y="192"/>
                      <a:pt x="42" y="194"/>
                    </a:cubicBezTo>
                    <a:cubicBezTo>
                      <a:pt x="34" y="189"/>
                      <a:pt x="37" y="183"/>
                      <a:pt x="28" y="186"/>
                    </a:cubicBezTo>
                    <a:cubicBezTo>
                      <a:pt x="12" y="181"/>
                      <a:pt x="19" y="161"/>
                      <a:pt x="10" y="148"/>
                    </a:cubicBezTo>
                    <a:cubicBezTo>
                      <a:pt x="5" y="121"/>
                      <a:pt x="11" y="147"/>
                      <a:pt x="4" y="130"/>
                    </a:cubicBezTo>
                    <a:cubicBezTo>
                      <a:pt x="2" y="126"/>
                      <a:pt x="0" y="118"/>
                      <a:pt x="0" y="118"/>
                    </a:cubicBezTo>
                    <a:cubicBezTo>
                      <a:pt x="2" y="95"/>
                      <a:pt x="0" y="83"/>
                      <a:pt x="20" y="96"/>
                    </a:cubicBezTo>
                    <a:cubicBezTo>
                      <a:pt x="23" y="105"/>
                      <a:pt x="23" y="110"/>
                      <a:pt x="32" y="104"/>
                    </a:cubicBezTo>
                    <a:cubicBezTo>
                      <a:pt x="35" y="95"/>
                      <a:pt x="29" y="88"/>
                      <a:pt x="34" y="80"/>
                    </a:cubicBezTo>
                    <a:cubicBezTo>
                      <a:pt x="36" y="76"/>
                      <a:pt x="48" y="73"/>
                      <a:pt x="52" y="70"/>
                    </a:cubicBezTo>
                    <a:cubicBezTo>
                      <a:pt x="57" y="63"/>
                      <a:pt x="58" y="62"/>
                      <a:pt x="54" y="66"/>
                    </a:cubicBezTo>
                    <a:close/>
                  </a:path>
                </a:pathLst>
              </a:custGeom>
              <a:solidFill>
                <a:schemeClr val="folHlink"/>
              </a:solidFill>
              <a:ln w="9525">
                <a:noFill/>
                <a:round/>
                <a:headEnd/>
                <a:tailEnd/>
              </a:ln>
            </p:spPr>
            <p:txBody>
              <a:bodyPr/>
              <a:lstStyle/>
              <a:p>
                <a:endParaRPr lang="zh-CN" altLang="en-US"/>
              </a:p>
            </p:txBody>
          </p:sp>
          <p:sp>
            <p:nvSpPr>
              <p:cNvPr id="44" name="任意多边形 82959"/>
              <p:cNvSpPr>
                <a:spLocks noChangeArrowheads="1"/>
              </p:cNvSpPr>
              <p:nvPr userDrawn="1"/>
            </p:nvSpPr>
            <p:spPr bwMode="auto">
              <a:xfrm>
                <a:off x="2375" y="800"/>
                <a:ext cx="110" cy="32"/>
              </a:xfrm>
              <a:custGeom>
                <a:avLst/>
                <a:gdLst>
                  <a:gd name="T0" fmla="*/ 4 w 109"/>
                  <a:gd name="T1" fmla="*/ 19 h 38"/>
                  <a:gd name="T2" fmla="*/ 18 w 109"/>
                  <a:gd name="T3" fmla="*/ 6 h 38"/>
                  <a:gd name="T4" fmla="*/ 46 w 109"/>
                  <a:gd name="T5" fmla="*/ 12 h 38"/>
                  <a:gd name="T6" fmla="*/ 75 w 109"/>
                  <a:gd name="T7" fmla="*/ 8 h 38"/>
                  <a:gd name="T8" fmla="*/ 93 w 109"/>
                  <a:gd name="T9" fmla="*/ 0 h 38"/>
                  <a:gd name="T10" fmla="*/ 79 w 109"/>
                  <a:gd name="T11" fmla="*/ 16 h 38"/>
                  <a:gd name="T12" fmla="*/ 63 w 109"/>
                  <a:gd name="T13" fmla="*/ 23 h 38"/>
                  <a:gd name="T14" fmla="*/ 42 w 109"/>
                  <a:gd name="T15" fmla="*/ 19 h 38"/>
                  <a:gd name="T16" fmla="*/ 14 w 109"/>
                  <a:gd name="T17" fmla="*/ 18 h 38"/>
                  <a:gd name="T18" fmla="*/ 4 w 109"/>
                  <a:gd name="T19" fmla="*/ 19 h 3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9" h="38">
                    <a:moveTo>
                      <a:pt x="4" y="32"/>
                    </a:moveTo>
                    <a:cubicBezTo>
                      <a:pt x="7" y="22"/>
                      <a:pt x="7" y="14"/>
                      <a:pt x="18" y="10"/>
                    </a:cubicBezTo>
                    <a:cubicBezTo>
                      <a:pt x="28" y="12"/>
                      <a:pt x="37" y="14"/>
                      <a:pt x="46" y="20"/>
                    </a:cubicBezTo>
                    <a:cubicBezTo>
                      <a:pt x="62" y="15"/>
                      <a:pt x="54" y="17"/>
                      <a:pt x="72" y="14"/>
                    </a:cubicBezTo>
                    <a:cubicBezTo>
                      <a:pt x="77" y="9"/>
                      <a:pt x="90" y="0"/>
                      <a:pt x="90" y="0"/>
                    </a:cubicBezTo>
                    <a:cubicBezTo>
                      <a:pt x="109" y="6"/>
                      <a:pt x="85" y="23"/>
                      <a:pt x="76" y="26"/>
                    </a:cubicBezTo>
                    <a:cubicBezTo>
                      <a:pt x="71" y="33"/>
                      <a:pt x="68" y="35"/>
                      <a:pt x="60" y="38"/>
                    </a:cubicBezTo>
                    <a:cubicBezTo>
                      <a:pt x="54" y="36"/>
                      <a:pt x="42" y="32"/>
                      <a:pt x="42" y="32"/>
                    </a:cubicBezTo>
                    <a:cubicBezTo>
                      <a:pt x="33" y="23"/>
                      <a:pt x="26" y="26"/>
                      <a:pt x="14" y="30"/>
                    </a:cubicBezTo>
                    <a:cubicBezTo>
                      <a:pt x="1" y="28"/>
                      <a:pt x="0" y="24"/>
                      <a:pt x="4" y="32"/>
                    </a:cubicBezTo>
                    <a:close/>
                  </a:path>
                </a:pathLst>
              </a:custGeom>
              <a:solidFill>
                <a:schemeClr val="folHlink"/>
              </a:solidFill>
              <a:ln w="9525">
                <a:noFill/>
                <a:round/>
                <a:headEnd/>
                <a:tailEnd/>
              </a:ln>
            </p:spPr>
            <p:txBody>
              <a:bodyPr/>
              <a:lstStyle/>
              <a:p>
                <a:endParaRPr lang="zh-CN" altLang="en-US"/>
              </a:p>
            </p:txBody>
          </p:sp>
          <p:sp>
            <p:nvSpPr>
              <p:cNvPr id="45" name="任意多边形 82960"/>
              <p:cNvSpPr>
                <a:spLocks noChangeArrowheads="1"/>
              </p:cNvSpPr>
              <p:nvPr userDrawn="1"/>
            </p:nvSpPr>
            <p:spPr bwMode="auto">
              <a:xfrm>
                <a:off x="2370" y="839"/>
                <a:ext cx="75" cy="84"/>
              </a:xfrm>
              <a:custGeom>
                <a:avLst/>
                <a:gdLst>
                  <a:gd name="T0" fmla="*/ 8 w 76"/>
                  <a:gd name="T1" fmla="*/ 10 h 104"/>
                  <a:gd name="T2" fmla="*/ 18 w 76"/>
                  <a:gd name="T3" fmla="*/ 0 h 104"/>
                  <a:gd name="T4" fmla="*/ 34 w 76"/>
                  <a:gd name="T5" fmla="*/ 10 h 104"/>
                  <a:gd name="T6" fmla="*/ 59 w 76"/>
                  <a:gd name="T7" fmla="*/ 2 h 104"/>
                  <a:gd name="T8" fmla="*/ 43 w 76"/>
                  <a:gd name="T9" fmla="*/ 18 h 104"/>
                  <a:gd name="T10" fmla="*/ 51 w 76"/>
                  <a:gd name="T11" fmla="*/ 26 h 104"/>
                  <a:gd name="T12" fmla="*/ 55 w 76"/>
                  <a:gd name="T13" fmla="*/ 32 h 104"/>
                  <a:gd name="T14" fmla="*/ 43 w 76"/>
                  <a:gd name="T15" fmla="*/ 39 h 104"/>
                  <a:gd name="T16" fmla="*/ 34 w 76"/>
                  <a:gd name="T17" fmla="*/ 32 h 104"/>
                  <a:gd name="T18" fmla="*/ 22 w 76"/>
                  <a:gd name="T19" fmla="*/ 26 h 104"/>
                  <a:gd name="T20" fmla="*/ 28 w 76"/>
                  <a:gd name="T21" fmla="*/ 36 h 104"/>
                  <a:gd name="T22" fmla="*/ 30 w 76"/>
                  <a:gd name="T23" fmla="*/ 39 h 104"/>
                  <a:gd name="T24" fmla="*/ 20 w 76"/>
                  <a:gd name="T25" fmla="*/ 55 h 104"/>
                  <a:gd name="T26" fmla="*/ 12 w 76"/>
                  <a:gd name="T27" fmla="*/ 53 h 104"/>
                  <a:gd name="T28" fmla="*/ 8 w 76"/>
                  <a:gd name="T29" fmla="*/ 48 h 104"/>
                  <a:gd name="T30" fmla="*/ 0 w 76"/>
                  <a:gd name="T31" fmla="*/ 29 h 104"/>
                  <a:gd name="T32" fmla="*/ 2 w 76"/>
                  <a:gd name="T33" fmla="*/ 15 h 104"/>
                  <a:gd name="T34" fmla="*/ 8 w 76"/>
                  <a:gd name="T35" fmla="*/ 10 h 10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76" h="104">
                    <a:moveTo>
                      <a:pt x="8" y="18"/>
                    </a:moveTo>
                    <a:cubicBezTo>
                      <a:pt x="10" y="8"/>
                      <a:pt x="9" y="3"/>
                      <a:pt x="18" y="0"/>
                    </a:cubicBezTo>
                    <a:cubicBezTo>
                      <a:pt x="28" y="3"/>
                      <a:pt x="25" y="12"/>
                      <a:pt x="34" y="18"/>
                    </a:cubicBezTo>
                    <a:cubicBezTo>
                      <a:pt x="46" y="16"/>
                      <a:pt x="51" y="8"/>
                      <a:pt x="62" y="4"/>
                    </a:cubicBezTo>
                    <a:cubicBezTo>
                      <a:pt x="76" y="9"/>
                      <a:pt x="56" y="31"/>
                      <a:pt x="46" y="34"/>
                    </a:cubicBezTo>
                    <a:cubicBezTo>
                      <a:pt x="51" y="56"/>
                      <a:pt x="43" y="29"/>
                      <a:pt x="54" y="48"/>
                    </a:cubicBezTo>
                    <a:cubicBezTo>
                      <a:pt x="56" y="52"/>
                      <a:pt x="58" y="60"/>
                      <a:pt x="58" y="60"/>
                    </a:cubicBezTo>
                    <a:cubicBezTo>
                      <a:pt x="55" y="68"/>
                      <a:pt x="54" y="71"/>
                      <a:pt x="46" y="74"/>
                    </a:cubicBezTo>
                    <a:cubicBezTo>
                      <a:pt x="38" y="71"/>
                      <a:pt x="37" y="68"/>
                      <a:pt x="34" y="60"/>
                    </a:cubicBezTo>
                    <a:cubicBezTo>
                      <a:pt x="33" y="50"/>
                      <a:pt x="32" y="33"/>
                      <a:pt x="22" y="48"/>
                    </a:cubicBezTo>
                    <a:cubicBezTo>
                      <a:pt x="25" y="60"/>
                      <a:pt x="23" y="53"/>
                      <a:pt x="28" y="68"/>
                    </a:cubicBezTo>
                    <a:cubicBezTo>
                      <a:pt x="29" y="70"/>
                      <a:pt x="30" y="74"/>
                      <a:pt x="30" y="74"/>
                    </a:cubicBezTo>
                    <a:cubicBezTo>
                      <a:pt x="24" y="84"/>
                      <a:pt x="22" y="93"/>
                      <a:pt x="20" y="104"/>
                    </a:cubicBezTo>
                    <a:cubicBezTo>
                      <a:pt x="17" y="103"/>
                      <a:pt x="14" y="104"/>
                      <a:pt x="12" y="102"/>
                    </a:cubicBezTo>
                    <a:cubicBezTo>
                      <a:pt x="9" y="99"/>
                      <a:pt x="8" y="90"/>
                      <a:pt x="8" y="90"/>
                    </a:cubicBezTo>
                    <a:cubicBezTo>
                      <a:pt x="13" y="75"/>
                      <a:pt x="14" y="64"/>
                      <a:pt x="0" y="54"/>
                    </a:cubicBezTo>
                    <a:cubicBezTo>
                      <a:pt x="1" y="46"/>
                      <a:pt x="1" y="38"/>
                      <a:pt x="2" y="30"/>
                    </a:cubicBezTo>
                    <a:cubicBezTo>
                      <a:pt x="2" y="27"/>
                      <a:pt x="13" y="2"/>
                      <a:pt x="8" y="18"/>
                    </a:cubicBezTo>
                    <a:close/>
                  </a:path>
                </a:pathLst>
              </a:custGeom>
              <a:solidFill>
                <a:schemeClr val="folHlink"/>
              </a:solidFill>
              <a:ln w="9525">
                <a:noFill/>
                <a:round/>
                <a:headEnd/>
                <a:tailEnd/>
              </a:ln>
            </p:spPr>
            <p:txBody>
              <a:bodyPr/>
              <a:lstStyle/>
              <a:p>
                <a:endParaRPr lang="zh-CN" altLang="en-US"/>
              </a:p>
            </p:txBody>
          </p:sp>
          <p:sp>
            <p:nvSpPr>
              <p:cNvPr id="46" name="任意多边形 82961"/>
              <p:cNvSpPr>
                <a:spLocks noChangeArrowheads="1"/>
              </p:cNvSpPr>
              <p:nvPr userDrawn="1"/>
            </p:nvSpPr>
            <p:spPr bwMode="auto">
              <a:xfrm>
                <a:off x="2497" y="793"/>
                <a:ext cx="37" cy="49"/>
              </a:xfrm>
              <a:custGeom>
                <a:avLst/>
                <a:gdLst>
                  <a:gd name="T0" fmla="*/ 3 w 37"/>
                  <a:gd name="T1" fmla="*/ 14 h 61"/>
                  <a:gd name="T2" fmla="*/ 13 w 37"/>
                  <a:gd name="T3" fmla="*/ 0 h 61"/>
                  <a:gd name="T4" fmla="*/ 15 w 37"/>
                  <a:gd name="T5" fmla="*/ 14 h 61"/>
                  <a:gd name="T6" fmla="*/ 37 w 37"/>
                  <a:gd name="T7" fmla="*/ 20 h 61"/>
                  <a:gd name="T8" fmla="*/ 19 w 37"/>
                  <a:gd name="T9" fmla="*/ 22 h 61"/>
                  <a:gd name="T10" fmla="*/ 5 w 37"/>
                  <a:gd name="T11" fmla="*/ 31 h 61"/>
                  <a:gd name="T12" fmla="*/ 1 w 37"/>
                  <a:gd name="T13" fmla="*/ 18 h 61"/>
                  <a:gd name="T14" fmla="*/ 3 w 37"/>
                  <a:gd name="T15" fmla="*/ 14 h 6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7" h="61">
                    <a:moveTo>
                      <a:pt x="3" y="28"/>
                    </a:moveTo>
                    <a:cubicBezTo>
                      <a:pt x="5" y="14"/>
                      <a:pt x="2" y="7"/>
                      <a:pt x="13" y="0"/>
                    </a:cubicBezTo>
                    <a:cubicBezTo>
                      <a:pt x="26" y="9"/>
                      <a:pt x="23" y="17"/>
                      <a:pt x="15" y="28"/>
                    </a:cubicBezTo>
                    <a:cubicBezTo>
                      <a:pt x="25" y="31"/>
                      <a:pt x="33" y="27"/>
                      <a:pt x="37" y="38"/>
                    </a:cubicBezTo>
                    <a:cubicBezTo>
                      <a:pt x="30" y="45"/>
                      <a:pt x="28" y="47"/>
                      <a:pt x="19" y="44"/>
                    </a:cubicBezTo>
                    <a:cubicBezTo>
                      <a:pt x="13" y="54"/>
                      <a:pt x="18" y="61"/>
                      <a:pt x="5" y="58"/>
                    </a:cubicBezTo>
                    <a:cubicBezTo>
                      <a:pt x="0" y="50"/>
                      <a:pt x="3" y="44"/>
                      <a:pt x="1" y="34"/>
                    </a:cubicBezTo>
                    <a:cubicBezTo>
                      <a:pt x="2" y="32"/>
                      <a:pt x="3" y="28"/>
                      <a:pt x="3" y="28"/>
                    </a:cubicBezTo>
                    <a:close/>
                  </a:path>
                </a:pathLst>
              </a:custGeom>
              <a:solidFill>
                <a:schemeClr val="folHlink"/>
              </a:solidFill>
              <a:ln w="9525">
                <a:noFill/>
                <a:round/>
                <a:headEnd/>
                <a:tailEnd/>
              </a:ln>
            </p:spPr>
            <p:txBody>
              <a:bodyPr/>
              <a:lstStyle/>
              <a:p>
                <a:endParaRPr lang="zh-CN" altLang="en-US"/>
              </a:p>
            </p:txBody>
          </p:sp>
          <p:sp>
            <p:nvSpPr>
              <p:cNvPr id="47" name="任意多边形 82962"/>
              <p:cNvSpPr>
                <a:spLocks noChangeArrowheads="1"/>
              </p:cNvSpPr>
              <p:nvPr userDrawn="1"/>
            </p:nvSpPr>
            <p:spPr bwMode="auto">
              <a:xfrm>
                <a:off x="2506" y="869"/>
                <a:ext cx="47" cy="24"/>
              </a:xfrm>
              <a:custGeom>
                <a:avLst/>
                <a:gdLst>
                  <a:gd name="T0" fmla="*/ 7 w 49"/>
                  <a:gd name="T1" fmla="*/ 0 h 29"/>
                  <a:gd name="T2" fmla="*/ 26 w 49"/>
                  <a:gd name="T3" fmla="*/ 0 h 29"/>
                  <a:gd name="T4" fmla="*/ 43 w 49"/>
                  <a:gd name="T5" fmla="*/ 9 h 29"/>
                  <a:gd name="T6" fmla="*/ 32 w 49"/>
                  <a:gd name="T7" fmla="*/ 8 h 29"/>
                  <a:gd name="T8" fmla="*/ 3 w 49"/>
                  <a:gd name="T9" fmla="*/ 9 h 29"/>
                  <a:gd name="T10" fmla="*/ 7 w 49"/>
                  <a:gd name="T11" fmla="*/ 0 h 2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9" h="29">
                    <a:moveTo>
                      <a:pt x="7" y="0"/>
                    </a:moveTo>
                    <a:cubicBezTo>
                      <a:pt x="15" y="6"/>
                      <a:pt x="19" y="2"/>
                      <a:pt x="29" y="0"/>
                    </a:cubicBezTo>
                    <a:cubicBezTo>
                      <a:pt x="45" y="5"/>
                      <a:pt x="40" y="3"/>
                      <a:pt x="49" y="16"/>
                    </a:cubicBezTo>
                    <a:cubicBezTo>
                      <a:pt x="46" y="29"/>
                      <a:pt x="42" y="21"/>
                      <a:pt x="35" y="14"/>
                    </a:cubicBezTo>
                    <a:cubicBezTo>
                      <a:pt x="26" y="15"/>
                      <a:pt x="12" y="19"/>
                      <a:pt x="3" y="16"/>
                    </a:cubicBezTo>
                    <a:cubicBezTo>
                      <a:pt x="0" y="6"/>
                      <a:pt x="7" y="10"/>
                      <a:pt x="7" y="0"/>
                    </a:cubicBezTo>
                    <a:close/>
                  </a:path>
                </a:pathLst>
              </a:custGeom>
              <a:solidFill>
                <a:schemeClr val="folHlink"/>
              </a:solidFill>
              <a:ln w="9525">
                <a:noFill/>
                <a:round/>
                <a:headEnd/>
                <a:tailEnd/>
              </a:ln>
            </p:spPr>
            <p:txBody>
              <a:bodyPr/>
              <a:lstStyle/>
              <a:p>
                <a:endParaRPr lang="zh-CN" altLang="en-US"/>
              </a:p>
            </p:txBody>
          </p:sp>
          <p:sp>
            <p:nvSpPr>
              <p:cNvPr id="48" name="任意多边形 82963"/>
              <p:cNvSpPr>
                <a:spLocks noChangeArrowheads="1"/>
              </p:cNvSpPr>
              <p:nvPr userDrawn="1"/>
            </p:nvSpPr>
            <p:spPr bwMode="auto">
              <a:xfrm>
                <a:off x="2555" y="832"/>
                <a:ext cx="61" cy="42"/>
              </a:xfrm>
              <a:custGeom>
                <a:avLst/>
                <a:gdLst>
                  <a:gd name="T0" fmla="*/ 21 w 61"/>
                  <a:gd name="T1" fmla="*/ 25 h 48"/>
                  <a:gd name="T2" fmla="*/ 15 w 61"/>
                  <a:gd name="T3" fmla="*/ 18 h 48"/>
                  <a:gd name="T4" fmla="*/ 3 w 61"/>
                  <a:gd name="T5" fmla="*/ 15 h 48"/>
                  <a:gd name="T6" fmla="*/ 13 w 61"/>
                  <a:gd name="T7" fmla="*/ 5 h 48"/>
                  <a:gd name="T8" fmla="*/ 25 w 61"/>
                  <a:gd name="T9" fmla="*/ 0 h 48"/>
                  <a:gd name="T10" fmla="*/ 49 w 61"/>
                  <a:gd name="T11" fmla="*/ 7 h 48"/>
                  <a:gd name="T12" fmla="*/ 53 w 61"/>
                  <a:gd name="T13" fmla="*/ 14 h 48"/>
                  <a:gd name="T14" fmla="*/ 61 w 61"/>
                  <a:gd name="T15" fmla="*/ 22 h 48"/>
                  <a:gd name="T16" fmla="*/ 41 w 61"/>
                  <a:gd name="T17" fmla="*/ 25 h 48"/>
                  <a:gd name="T18" fmla="*/ 23 w 61"/>
                  <a:gd name="T19" fmla="*/ 30 h 48"/>
                  <a:gd name="T20" fmla="*/ 21 w 61"/>
                  <a:gd name="T21" fmla="*/ 25 h 4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1" h="48">
                    <a:moveTo>
                      <a:pt x="21" y="38"/>
                    </a:moveTo>
                    <a:cubicBezTo>
                      <a:pt x="19" y="34"/>
                      <a:pt x="19" y="29"/>
                      <a:pt x="15" y="26"/>
                    </a:cubicBezTo>
                    <a:cubicBezTo>
                      <a:pt x="12" y="24"/>
                      <a:pt x="3" y="22"/>
                      <a:pt x="3" y="22"/>
                    </a:cubicBezTo>
                    <a:cubicBezTo>
                      <a:pt x="0" y="12"/>
                      <a:pt x="5" y="12"/>
                      <a:pt x="13" y="8"/>
                    </a:cubicBezTo>
                    <a:cubicBezTo>
                      <a:pt x="17" y="6"/>
                      <a:pt x="25" y="0"/>
                      <a:pt x="25" y="0"/>
                    </a:cubicBezTo>
                    <a:cubicBezTo>
                      <a:pt x="37" y="2"/>
                      <a:pt x="41" y="2"/>
                      <a:pt x="49" y="10"/>
                    </a:cubicBezTo>
                    <a:cubicBezTo>
                      <a:pt x="45" y="21"/>
                      <a:pt x="46" y="12"/>
                      <a:pt x="53" y="20"/>
                    </a:cubicBezTo>
                    <a:cubicBezTo>
                      <a:pt x="56" y="24"/>
                      <a:pt x="61" y="32"/>
                      <a:pt x="61" y="32"/>
                    </a:cubicBezTo>
                    <a:cubicBezTo>
                      <a:pt x="56" y="47"/>
                      <a:pt x="53" y="42"/>
                      <a:pt x="41" y="38"/>
                    </a:cubicBezTo>
                    <a:cubicBezTo>
                      <a:pt x="27" y="47"/>
                      <a:pt x="34" y="48"/>
                      <a:pt x="23" y="44"/>
                    </a:cubicBezTo>
                    <a:cubicBezTo>
                      <a:pt x="22" y="42"/>
                      <a:pt x="21" y="38"/>
                      <a:pt x="21" y="38"/>
                    </a:cubicBezTo>
                    <a:close/>
                  </a:path>
                </a:pathLst>
              </a:custGeom>
              <a:solidFill>
                <a:schemeClr val="folHlink"/>
              </a:solidFill>
              <a:ln w="9525">
                <a:noFill/>
                <a:round/>
                <a:headEnd/>
                <a:tailEnd/>
              </a:ln>
            </p:spPr>
            <p:txBody>
              <a:bodyPr/>
              <a:lstStyle/>
              <a:p>
                <a:endParaRPr lang="zh-CN" altLang="en-US"/>
              </a:p>
            </p:txBody>
          </p:sp>
          <p:sp>
            <p:nvSpPr>
              <p:cNvPr id="49" name="任意多边形 82964"/>
              <p:cNvSpPr>
                <a:spLocks noChangeArrowheads="1"/>
              </p:cNvSpPr>
              <p:nvPr userDrawn="1"/>
            </p:nvSpPr>
            <p:spPr bwMode="auto">
              <a:xfrm>
                <a:off x="2572" y="852"/>
                <a:ext cx="286" cy="149"/>
              </a:xfrm>
              <a:custGeom>
                <a:avLst/>
                <a:gdLst>
                  <a:gd name="T0" fmla="*/ 46 w 286"/>
                  <a:gd name="T1" fmla="*/ 16 h 182"/>
                  <a:gd name="T2" fmla="*/ 36 w 286"/>
                  <a:gd name="T3" fmla="*/ 7 h 182"/>
                  <a:gd name="T4" fmla="*/ 26 w 286"/>
                  <a:gd name="T5" fmla="*/ 16 h 182"/>
                  <a:gd name="T6" fmla="*/ 0 w 286"/>
                  <a:gd name="T7" fmla="*/ 13 h 182"/>
                  <a:gd name="T8" fmla="*/ 10 w 286"/>
                  <a:gd name="T9" fmla="*/ 23 h 182"/>
                  <a:gd name="T10" fmla="*/ 16 w 286"/>
                  <a:gd name="T11" fmla="*/ 34 h 182"/>
                  <a:gd name="T12" fmla="*/ 24 w 286"/>
                  <a:gd name="T13" fmla="*/ 26 h 182"/>
                  <a:gd name="T14" fmla="*/ 30 w 286"/>
                  <a:gd name="T15" fmla="*/ 24 h 182"/>
                  <a:gd name="T16" fmla="*/ 48 w 286"/>
                  <a:gd name="T17" fmla="*/ 31 h 182"/>
                  <a:gd name="T18" fmla="*/ 70 w 286"/>
                  <a:gd name="T19" fmla="*/ 34 h 182"/>
                  <a:gd name="T20" fmla="*/ 88 w 286"/>
                  <a:gd name="T21" fmla="*/ 39 h 182"/>
                  <a:gd name="T22" fmla="*/ 106 w 286"/>
                  <a:gd name="T23" fmla="*/ 56 h 182"/>
                  <a:gd name="T24" fmla="*/ 104 w 286"/>
                  <a:gd name="T25" fmla="*/ 67 h 182"/>
                  <a:gd name="T26" fmla="*/ 98 w 286"/>
                  <a:gd name="T27" fmla="*/ 74 h 182"/>
                  <a:gd name="T28" fmla="*/ 122 w 286"/>
                  <a:gd name="T29" fmla="*/ 70 h 182"/>
                  <a:gd name="T30" fmla="*/ 140 w 286"/>
                  <a:gd name="T31" fmla="*/ 77 h 182"/>
                  <a:gd name="T32" fmla="*/ 168 w 286"/>
                  <a:gd name="T33" fmla="*/ 81 h 182"/>
                  <a:gd name="T34" fmla="*/ 174 w 286"/>
                  <a:gd name="T35" fmla="*/ 80 h 182"/>
                  <a:gd name="T36" fmla="*/ 168 w 286"/>
                  <a:gd name="T37" fmla="*/ 74 h 182"/>
                  <a:gd name="T38" fmla="*/ 178 w 286"/>
                  <a:gd name="T39" fmla="*/ 75 h 182"/>
                  <a:gd name="T40" fmla="*/ 186 w 286"/>
                  <a:gd name="T41" fmla="*/ 65 h 182"/>
                  <a:gd name="T42" fmla="*/ 202 w 286"/>
                  <a:gd name="T43" fmla="*/ 67 h 182"/>
                  <a:gd name="T44" fmla="*/ 214 w 286"/>
                  <a:gd name="T45" fmla="*/ 71 h 182"/>
                  <a:gd name="T46" fmla="*/ 244 w 286"/>
                  <a:gd name="T47" fmla="*/ 93 h 182"/>
                  <a:gd name="T48" fmla="*/ 262 w 286"/>
                  <a:gd name="T49" fmla="*/ 98 h 182"/>
                  <a:gd name="T50" fmla="*/ 284 w 286"/>
                  <a:gd name="T51" fmla="*/ 93 h 182"/>
                  <a:gd name="T52" fmla="*/ 268 w 286"/>
                  <a:gd name="T53" fmla="*/ 88 h 182"/>
                  <a:gd name="T54" fmla="*/ 256 w 286"/>
                  <a:gd name="T55" fmla="*/ 76 h 182"/>
                  <a:gd name="T56" fmla="*/ 250 w 286"/>
                  <a:gd name="T57" fmla="*/ 72 h 182"/>
                  <a:gd name="T58" fmla="*/ 248 w 286"/>
                  <a:gd name="T59" fmla="*/ 67 h 182"/>
                  <a:gd name="T60" fmla="*/ 236 w 286"/>
                  <a:gd name="T61" fmla="*/ 64 h 182"/>
                  <a:gd name="T62" fmla="*/ 240 w 286"/>
                  <a:gd name="T63" fmla="*/ 53 h 182"/>
                  <a:gd name="T64" fmla="*/ 220 w 286"/>
                  <a:gd name="T65" fmla="*/ 47 h 182"/>
                  <a:gd name="T66" fmla="*/ 210 w 286"/>
                  <a:gd name="T67" fmla="*/ 38 h 182"/>
                  <a:gd name="T68" fmla="*/ 190 w 286"/>
                  <a:gd name="T69" fmla="*/ 29 h 182"/>
                  <a:gd name="T70" fmla="*/ 168 w 286"/>
                  <a:gd name="T71" fmla="*/ 20 h 182"/>
                  <a:gd name="T72" fmla="*/ 156 w 286"/>
                  <a:gd name="T73" fmla="*/ 19 h 182"/>
                  <a:gd name="T74" fmla="*/ 120 w 286"/>
                  <a:gd name="T75" fmla="*/ 9 h 182"/>
                  <a:gd name="T76" fmla="*/ 102 w 286"/>
                  <a:gd name="T77" fmla="*/ 2 h 182"/>
                  <a:gd name="T78" fmla="*/ 96 w 286"/>
                  <a:gd name="T79" fmla="*/ 0 h 182"/>
                  <a:gd name="T80" fmla="*/ 70 w 286"/>
                  <a:gd name="T81" fmla="*/ 6 h 182"/>
                  <a:gd name="T82" fmla="*/ 56 w 286"/>
                  <a:gd name="T83" fmla="*/ 17 h 182"/>
                  <a:gd name="T84" fmla="*/ 46 w 286"/>
                  <a:gd name="T85" fmla="*/ 16 h 182"/>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286" h="182">
                    <a:moveTo>
                      <a:pt x="46" y="28"/>
                    </a:moveTo>
                    <a:cubicBezTo>
                      <a:pt x="41" y="14"/>
                      <a:pt x="46" y="17"/>
                      <a:pt x="36" y="14"/>
                    </a:cubicBezTo>
                    <a:cubicBezTo>
                      <a:pt x="31" y="17"/>
                      <a:pt x="26" y="30"/>
                      <a:pt x="26" y="30"/>
                    </a:cubicBezTo>
                    <a:cubicBezTo>
                      <a:pt x="12" y="25"/>
                      <a:pt x="19" y="21"/>
                      <a:pt x="0" y="24"/>
                    </a:cubicBezTo>
                    <a:cubicBezTo>
                      <a:pt x="2" y="33"/>
                      <a:pt x="2" y="37"/>
                      <a:pt x="10" y="42"/>
                    </a:cubicBezTo>
                    <a:cubicBezTo>
                      <a:pt x="12" y="49"/>
                      <a:pt x="14" y="55"/>
                      <a:pt x="16" y="62"/>
                    </a:cubicBezTo>
                    <a:cubicBezTo>
                      <a:pt x="24" y="59"/>
                      <a:pt x="27" y="57"/>
                      <a:pt x="24" y="48"/>
                    </a:cubicBezTo>
                    <a:cubicBezTo>
                      <a:pt x="26" y="47"/>
                      <a:pt x="28" y="43"/>
                      <a:pt x="30" y="44"/>
                    </a:cubicBezTo>
                    <a:cubicBezTo>
                      <a:pt x="48" y="48"/>
                      <a:pt x="36" y="52"/>
                      <a:pt x="48" y="56"/>
                    </a:cubicBezTo>
                    <a:cubicBezTo>
                      <a:pt x="74" y="65"/>
                      <a:pt x="47" y="56"/>
                      <a:pt x="70" y="62"/>
                    </a:cubicBezTo>
                    <a:cubicBezTo>
                      <a:pt x="77" y="64"/>
                      <a:pt x="88" y="72"/>
                      <a:pt x="88" y="72"/>
                    </a:cubicBezTo>
                    <a:cubicBezTo>
                      <a:pt x="96" y="84"/>
                      <a:pt x="102" y="87"/>
                      <a:pt x="106" y="102"/>
                    </a:cubicBezTo>
                    <a:cubicBezTo>
                      <a:pt x="105" y="109"/>
                      <a:pt x="106" y="115"/>
                      <a:pt x="104" y="122"/>
                    </a:cubicBezTo>
                    <a:cubicBezTo>
                      <a:pt x="103" y="126"/>
                      <a:pt x="94" y="132"/>
                      <a:pt x="98" y="134"/>
                    </a:cubicBezTo>
                    <a:cubicBezTo>
                      <a:pt x="106" y="137"/>
                      <a:pt x="122" y="128"/>
                      <a:pt x="122" y="128"/>
                    </a:cubicBezTo>
                    <a:cubicBezTo>
                      <a:pt x="130" y="131"/>
                      <a:pt x="133" y="135"/>
                      <a:pt x="140" y="140"/>
                    </a:cubicBezTo>
                    <a:cubicBezTo>
                      <a:pt x="148" y="145"/>
                      <a:pt x="159" y="145"/>
                      <a:pt x="168" y="148"/>
                    </a:cubicBezTo>
                    <a:cubicBezTo>
                      <a:pt x="170" y="147"/>
                      <a:pt x="173" y="148"/>
                      <a:pt x="174" y="146"/>
                    </a:cubicBezTo>
                    <a:cubicBezTo>
                      <a:pt x="176" y="142"/>
                      <a:pt x="164" y="136"/>
                      <a:pt x="168" y="134"/>
                    </a:cubicBezTo>
                    <a:cubicBezTo>
                      <a:pt x="171" y="132"/>
                      <a:pt x="175" y="135"/>
                      <a:pt x="178" y="136"/>
                    </a:cubicBezTo>
                    <a:cubicBezTo>
                      <a:pt x="182" y="131"/>
                      <a:pt x="186" y="118"/>
                      <a:pt x="186" y="118"/>
                    </a:cubicBezTo>
                    <a:cubicBezTo>
                      <a:pt x="189" y="119"/>
                      <a:pt x="199" y="120"/>
                      <a:pt x="202" y="122"/>
                    </a:cubicBezTo>
                    <a:cubicBezTo>
                      <a:pt x="206" y="124"/>
                      <a:pt x="214" y="130"/>
                      <a:pt x="214" y="130"/>
                    </a:cubicBezTo>
                    <a:cubicBezTo>
                      <a:pt x="224" y="145"/>
                      <a:pt x="228" y="158"/>
                      <a:pt x="244" y="168"/>
                    </a:cubicBezTo>
                    <a:cubicBezTo>
                      <a:pt x="250" y="172"/>
                      <a:pt x="262" y="178"/>
                      <a:pt x="262" y="178"/>
                    </a:cubicBezTo>
                    <a:cubicBezTo>
                      <a:pt x="265" y="178"/>
                      <a:pt x="286" y="182"/>
                      <a:pt x="284" y="170"/>
                    </a:cubicBezTo>
                    <a:cubicBezTo>
                      <a:pt x="283" y="164"/>
                      <a:pt x="268" y="160"/>
                      <a:pt x="268" y="160"/>
                    </a:cubicBezTo>
                    <a:cubicBezTo>
                      <a:pt x="261" y="150"/>
                      <a:pt x="270" y="143"/>
                      <a:pt x="256" y="138"/>
                    </a:cubicBezTo>
                    <a:cubicBezTo>
                      <a:pt x="254" y="136"/>
                      <a:pt x="251" y="135"/>
                      <a:pt x="250" y="132"/>
                    </a:cubicBezTo>
                    <a:cubicBezTo>
                      <a:pt x="248" y="129"/>
                      <a:pt x="250" y="125"/>
                      <a:pt x="248" y="122"/>
                    </a:cubicBezTo>
                    <a:cubicBezTo>
                      <a:pt x="246" y="118"/>
                      <a:pt x="240" y="118"/>
                      <a:pt x="236" y="116"/>
                    </a:cubicBezTo>
                    <a:cubicBezTo>
                      <a:pt x="230" y="107"/>
                      <a:pt x="227" y="100"/>
                      <a:pt x="240" y="96"/>
                    </a:cubicBezTo>
                    <a:cubicBezTo>
                      <a:pt x="236" y="83"/>
                      <a:pt x="236" y="84"/>
                      <a:pt x="220" y="86"/>
                    </a:cubicBezTo>
                    <a:cubicBezTo>
                      <a:pt x="209" y="82"/>
                      <a:pt x="208" y="82"/>
                      <a:pt x="210" y="70"/>
                    </a:cubicBezTo>
                    <a:cubicBezTo>
                      <a:pt x="207" y="60"/>
                      <a:pt x="199" y="57"/>
                      <a:pt x="190" y="54"/>
                    </a:cubicBezTo>
                    <a:cubicBezTo>
                      <a:pt x="181" y="45"/>
                      <a:pt x="181" y="42"/>
                      <a:pt x="168" y="38"/>
                    </a:cubicBezTo>
                    <a:cubicBezTo>
                      <a:pt x="164" y="37"/>
                      <a:pt x="156" y="34"/>
                      <a:pt x="156" y="34"/>
                    </a:cubicBezTo>
                    <a:cubicBezTo>
                      <a:pt x="146" y="24"/>
                      <a:pt x="134" y="21"/>
                      <a:pt x="120" y="16"/>
                    </a:cubicBezTo>
                    <a:cubicBezTo>
                      <a:pt x="113" y="14"/>
                      <a:pt x="108" y="8"/>
                      <a:pt x="102" y="4"/>
                    </a:cubicBezTo>
                    <a:cubicBezTo>
                      <a:pt x="100" y="3"/>
                      <a:pt x="96" y="0"/>
                      <a:pt x="96" y="0"/>
                    </a:cubicBezTo>
                    <a:cubicBezTo>
                      <a:pt x="83" y="2"/>
                      <a:pt x="79" y="1"/>
                      <a:pt x="70" y="10"/>
                    </a:cubicBezTo>
                    <a:cubicBezTo>
                      <a:pt x="67" y="19"/>
                      <a:pt x="63" y="27"/>
                      <a:pt x="56" y="32"/>
                    </a:cubicBezTo>
                    <a:cubicBezTo>
                      <a:pt x="49" y="30"/>
                      <a:pt x="52" y="31"/>
                      <a:pt x="46" y="28"/>
                    </a:cubicBezTo>
                    <a:close/>
                  </a:path>
                </a:pathLst>
              </a:custGeom>
              <a:solidFill>
                <a:schemeClr val="folHlink"/>
              </a:solidFill>
              <a:ln w="9525">
                <a:noFill/>
                <a:round/>
                <a:headEnd/>
                <a:tailEnd/>
              </a:ln>
            </p:spPr>
            <p:txBody>
              <a:bodyPr/>
              <a:lstStyle/>
              <a:p>
                <a:endParaRPr lang="zh-CN" altLang="en-US"/>
              </a:p>
            </p:txBody>
          </p:sp>
          <p:sp>
            <p:nvSpPr>
              <p:cNvPr id="50" name="任意多边形 82965"/>
              <p:cNvSpPr>
                <a:spLocks noChangeArrowheads="1"/>
              </p:cNvSpPr>
              <p:nvPr userDrawn="1"/>
            </p:nvSpPr>
            <p:spPr bwMode="auto">
              <a:xfrm>
                <a:off x="2820" y="866"/>
                <a:ext cx="78" cy="64"/>
              </a:xfrm>
              <a:custGeom>
                <a:avLst/>
                <a:gdLst>
                  <a:gd name="T0" fmla="*/ 1 w 78"/>
                  <a:gd name="T1" fmla="*/ 32 h 78"/>
                  <a:gd name="T2" fmla="*/ 27 w 78"/>
                  <a:gd name="T3" fmla="*/ 33 h 78"/>
                  <a:gd name="T4" fmla="*/ 45 w 78"/>
                  <a:gd name="T5" fmla="*/ 26 h 78"/>
                  <a:gd name="T6" fmla="*/ 57 w 78"/>
                  <a:gd name="T7" fmla="*/ 17 h 78"/>
                  <a:gd name="T8" fmla="*/ 43 w 78"/>
                  <a:gd name="T9" fmla="*/ 7 h 78"/>
                  <a:gd name="T10" fmla="*/ 43 w 78"/>
                  <a:gd name="T11" fmla="*/ 2 h 78"/>
                  <a:gd name="T12" fmla="*/ 71 w 78"/>
                  <a:gd name="T13" fmla="*/ 14 h 78"/>
                  <a:gd name="T14" fmla="*/ 67 w 78"/>
                  <a:gd name="T15" fmla="*/ 30 h 78"/>
                  <a:gd name="T16" fmla="*/ 33 w 78"/>
                  <a:gd name="T17" fmla="*/ 43 h 78"/>
                  <a:gd name="T18" fmla="*/ 9 w 78"/>
                  <a:gd name="T19" fmla="*/ 36 h 78"/>
                  <a:gd name="T20" fmla="*/ 3 w 78"/>
                  <a:gd name="T21" fmla="*/ 34 h 78"/>
                  <a:gd name="T22" fmla="*/ 1 w 78"/>
                  <a:gd name="T23" fmla="*/ 32 h 7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78" h="78">
                    <a:moveTo>
                      <a:pt x="1" y="58"/>
                    </a:moveTo>
                    <a:cubicBezTo>
                      <a:pt x="6" y="44"/>
                      <a:pt x="18" y="57"/>
                      <a:pt x="27" y="60"/>
                    </a:cubicBezTo>
                    <a:cubicBezTo>
                      <a:pt x="35" y="57"/>
                      <a:pt x="38" y="52"/>
                      <a:pt x="45" y="48"/>
                    </a:cubicBezTo>
                    <a:cubicBezTo>
                      <a:pt x="48" y="40"/>
                      <a:pt x="51" y="36"/>
                      <a:pt x="57" y="30"/>
                    </a:cubicBezTo>
                    <a:cubicBezTo>
                      <a:pt x="55" y="23"/>
                      <a:pt x="43" y="14"/>
                      <a:pt x="43" y="14"/>
                    </a:cubicBezTo>
                    <a:cubicBezTo>
                      <a:pt x="33" y="0"/>
                      <a:pt x="30" y="1"/>
                      <a:pt x="43" y="4"/>
                    </a:cubicBezTo>
                    <a:cubicBezTo>
                      <a:pt x="54" y="11"/>
                      <a:pt x="58" y="22"/>
                      <a:pt x="71" y="26"/>
                    </a:cubicBezTo>
                    <a:cubicBezTo>
                      <a:pt x="78" y="37"/>
                      <a:pt x="78" y="46"/>
                      <a:pt x="67" y="54"/>
                    </a:cubicBezTo>
                    <a:cubicBezTo>
                      <a:pt x="51" y="49"/>
                      <a:pt x="53" y="71"/>
                      <a:pt x="33" y="78"/>
                    </a:cubicBezTo>
                    <a:cubicBezTo>
                      <a:pt x="16" y="72"/>
                      <a:pt x="25" y="76"/>
                      <a:pt x="9" y="66"/>
                    </a:cubicBezTo>
                    <a:cubicBezTo>
                      <a:pt x="7" y="65"/>
                      <a:pt x="3" y="62"/>
                      <a:pt x="3" y="62"/>
                    </a:cubicBezTo>
                    <a:cubicBezTo>
                      <a:pt x="0" y="54"/>
                      <a:pt x="13" y="42"/>
                      <a:pt x="1" y="58"/>
                    </a:cubicBezTo>
                    <a:close/>
                  </a:path>
                </a:pathLst>
              </a:custGeom>
              <a:solidFill>
                <a:schemeClr val="folHlink"/>
              </a:solidFill>
              <a:ln w="9525">
                <a:noFill/>
                <a:round/>
                <a:headEnd/>
                <a:tailEnd/>
              </a:ln>
            </p:spPr>
            <p:txBody>
              <a:bodyPr/>
              <a:lstStyle/>
              <a:p>
                <a:endParaRPr lang="zh-CN" altLang="en-US"/>
              </a:p>
            </p:txBody>
          </p:sp>
          <p:sp>
            <p:nvSpPr>
              <p:cNvPr id="51" name="任意多边形 82966"/>
              <p:cNvSpPr>
                <a:spLocks noChangeArrowheads="1"/>
              </p:cNvSpPr>
              <p:nvPr userDrawn="1"/>
            </p:nvSpPr>
            <p:spPr bwMode="auto">
              <a:xfrm>
                <a:off x="2984" y="732"/>
                <a:ext cx="19" cy="14"/>
              </a:xfrm>
              <a:custGeom>
                <a:avLst/>
                <a:gdLst>
                  <a:gd name="T0" fmla="*/ 3 w 17"/>
                  <a:gd name="T1" fmla="*/ 2 h 18"/>
                  <a:gd name="T2" fmla="*/ 3 w 17"/>
                  <a:gd name="T3" fmla="*/ 7 h 18"/>
                  <a:gd name="T4" fmla="*/ 3 w 17"/>
                  <a:gd name="T5" fmla="*/ 2 h 18"/>
                  <a:gd name="T6" fmla="*/ 0 60000 65536"/>
                  <a:gd name="T7" fmla="*/ 0 60000 65536"/>
                  <a:gd name="T8" fmla="*/ 0 60000 65536"/>
                </a:gdLst>
                <a:ahLst/>
                <a:cxnLst>
                  <a:cxn ang="T6">
                    <a:pos x="T0" y="T1"/>
                  </a:cxn>
                  <a:cxn ang="T7">
                    <a:pos x="T2" y="T3"/>
                  </a:cxn>
                  <a:cxn ang="T8">
                    <a:pos x="T4" y="T5"/>
                  </a:cxn>
                </a:cxnLst>
                <a:rect l="0" t="0" r="r" b="b"/>
                <a:pathLst>
                  <a:path w="17" h="18">
                    <a:moveTo>
                      <a:pt x="3" y="4"/>
                    </a:moveTo>
                    <a:cubicBezTo>
                      <a:pt x="17" y="7"/>
                      <a:pt x="16" y="18"/>
                      <a:pt x="3" y="14"/>
                    </a:cubicBezTo>
                    <a:cubicBezTo>
                      <a:pt x="0" y="6"/>
                      <a:pt x="7" y="0"/>
                      <a:pt x="3" y="4"/>
                    </a:cubicBezTo>
                    <a:close/>
                  </a:path>
                </a:pathLst>
              </a:custGeom>
              <a:solidFill>
                <a:schemeClr val="folHlink"/>
              </a:solidFill>
              <a:ln w="9525">
                <a:noFill/>
                <a:round/>
                <a:headEnd/>
                <a:tailEnd/>
              </a:ln>
            </p:spPr>
            <p:txBody>
              <a:bodyPr/>
              <a:lstStyle/>
              <a:p>
                <a:endParaRPr lang="zh-CN" altLang="en-US"/>
              </a:p>
            </p:txBody>
          </p:sp>
          <p:sp>
            <p:nvSpPr>
              <p:cNvPr id="52" name="任意多边形 82967"/>
              <p:cNvSpPr>
                <a:spLocks noChangeArrowheads="1"/>
              </p:cNvSpPr>
              <p:nvPr userDrawn="1"/>
            </p:nvSpPr>
            <p:spPr bwMode="auto">
              <a:xfrm>
                <a:off x="3083" y="830"/>
                <a:ext cx="26" cy="19"/>
              </a:xfrm>
              <a:custGeom>
                <a:avLst/>
                <a:gdLst>
                  <a:gd name="T0" fmla="*/ 8 w 26"/>
                  <a:gd name="T1" fmla="*/ 9 h 22"/>
                  <a:gd name="T2" fmla="*/ 14 w 26"/>
                  <a:gd name="T3" fmla="*/ 0 h 22"/>
                  <a:gd name="T4" fmla="*/ 14 w 26"/>
                  <a:gd name="T5" fmla="*/ 14 h 22"/>
                  <a:gd name="T6" fmla="*/ 8 w 26"/>
                  <a:gd name="T7" fmla="*/ 9 h 2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6" h="22">
                    <a:moveTo>
                      <a:pt x="8" y="14"/>
                    </a:moveTo>
                    <a:cubicBezTo>
                      <a:pt x="5" y="6"/>
                      <a:pt x="5" y="3"/>
                      <a:pt x="14" y="0"/>
                    </a:cubicBezTo>
                    <a:cubicBezTo>
                      <a:pt x="26" y="4"/>
                      <a:pt x="23" y="16"/>
                      <a:pt x="14" y="22"/>
                    </a:cubicBezTo>
                    <a:cubicBezTo>
                      <a:pt x="0" y="17"/>
                      <a:pt x="13" y="3"/>
                      <a:pt x="8" y="14"/>
                    </a:cubicBezTo>
                    <a:close/>
                  </a:path>
                </a:pathLst>
              </a:custGeom>
              <a:solidFill>
                <a:schemeClr val="folHlink"/>
              </a:solidFill>
              <a:ln w="9525">
                <a:noFill/>
                <a:round/>
                <a:headEnd/>
                <a:tailEnd/>
              </a:ln>
            </p:spPr>
            <p:txBody>
              <a:bodyPr/>
              <a:lstStyle/>
              <a:p>
                <a:endParaRPr lang="zh-CN" altLang="en-US"/>
              </a:p>
            </p:txBody>
          </p:sp>
          <p:sp>
            <p:nvSpPr>
              <p:cNvPr id="53" name="任意多边形 82968"/>
              <p:cNvSpPr>
                <a:spLocks noChangeArrowheads="1"/>
              </p:cNvSpPr>
              <p:nvPr userDrawn="1"/>
            </p:nvSpPr>
            <p:spPr bwMode="auto">
              <a:xfrm>
                <a:off x="2766" y="610"/>
                <a:ext cx="19" cy="12"/>
              </a:xfrm>
              <a:custGeom>
                <a:avLst/>
                <a:gdLst>
                  <a:gd name="T0" fmla="*/ 7 w 20"/>
                  <a:gd name="T1" fmla="*/ 6 h 15"/>
                  <a:gd name="T2" fmla="*/ 14 w 20"/>
                  <a:gd name="T3" fmla="*/ 2 h 15"/>
                  <a:gd name="T4" fmla="*/ 9 w 20"/>
                  <a:gd name="T5" fmla="*/ 6 h 15"/>
                  <a:gd name="T6" fmla="*/ 7 w 20"/>
                  <a:gd name="T7" fmla="*/ 6 h 1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 h="15">
                    <a:moveTo>
                      <a:pt x="7" y="12"/>
                    </a:moveTo>
                    <a:cubicBezTo>
                      <a:pt x="0" y="1"/>
                      <a:pt x="6" y="0"/>
                      <a:pt x="17" y="2"/>
                    </a:cubicBezTo>
                    <a:cubicBezTo>
                      <a:pt x="20" y="10"/>
                      <a:pt x="18" y="15"/>
                      <a:pt x="9" y="12"/>
                    </a:cubicBezTo>
                    <a:cubicBezTo>
                      <a:pt x="4" y="4"/>
                      <a:pt x="4" y="4"/>
                      <a:pt x="7" y="12"/>
                    </a:cubicBezTo>
                    <a:close/>
                  </a:path>
                </a:pathLst>
              </a:custGeom>
              <a:solidFill>
                <a:schemeClr val="folHlink"/>
              </a:solidFill>
              <a:ln w="9525">
                <a:noFill/>
                <a:round/>
                <a:headEnd/>
                <a:tailEnd/>
              </a:ln>
            </p:spPr>
            <p:txBody>
              <a:bodyPr/>
              <a:lstStyle/>
              <a:p>
                <a:endParaRPr lang="zh-CN" altLang="en-US"/>
              </a:p>
            </p:txBody>
          </p:sp>
          <p:sp>
            <p:nvSpPr>
              <p:cNvPr id="54" name="任意多边形 82969"/>
              <p:cNvSpPr>
                <a:spLocks noChangeArrowheads="1"/>
              </p:cNvSpPr>
              <p:nvPr userDrawn="1"/>
            </p:nvSpPr>
            <p:spPr bwMode="auto">
              <a:xfrm>
                <a:off x="2600" y="712"/>
                <a:ext cx="19" cy="12"/>
              </a:xfrm>
              <a:custGeom>
                <a:avLst/>
                <a:gdLst>
                  <a:gd name="T0" fmla="*/ 7 w 20"/>
                  <a:gd name="T1" fmla="*/ 6 h 15"/>
                  <a:gd name="T2" fmla="*/ 12 w 20"/>
                  <a:gd name="T3" fmla="*/ 2 h 15"/>
                  <a:gd name="T4" fmla="*/ 12 w 20"/>
                  <a:gd name="T5" fmla="*/ 7 h 15"/>
                  <a:gd name="T6" fmla="*/ 7 w 20"/>
                  <a:gd name="T7" fmla="*/ 6 h 1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 h="15">
                    <a:moveTo>
                      <a:pt x="7" y="12"/>
                    </a:moveTo>
                    <a:cubicBezTo>
                      <a:pt x="0" y="2"/>
                      <a:pt x="3" y="0"/>
                      <a:pt x="15" y="2"/>
                    </a:cubicBezTo>
                    <a:cubicBezTo>
                      <a:pt x="16" y="4"/>
                      <a:pt x="20" y="12"/>
                      <a:pt x="15" y="14"/>
                    </a:cubicBezTo>
                    <a:cubicBezTo>
                      <a:pt x="12" y="15"/>
                      <a:pt x="7" y="12"/>
                      <a:pt x="7" y="12"/>
                    </a:cubicBezTo>
                    <a:close/>
                  </a:path>
                </a:pathLst>
              </a:custGeom>
              <a:solidFill>
                <a:schemeClr val="folHlink"/>
              </a:solidFill>
              <a:ln w="9525">
                <a:noFill/>
                <a:round/>
                <a:headEnd/>
                <a:tailEnd/>
              </a:ln>
            </p:spPr>
            <p:txBody>
              <a:bodyPr/>
              <a:lstStyle/>
              <a:p>
                <a:endParaRPr lang="zh-CN" altLang="en-US"/>
              </a:p>
            </p:txBody>
          </p:sp>
          <p:sp>
            <p:nvSpPr>
              <p:cNvPr id="55" name="任意多边形 82970"/>
              <p:cNvSpPr>
                <a:spLocks noChangeArrowheads="1"/>
              </p:cNvSpPr>
              <p:nvPr userDrawn="1"/>
            </p:nvSpPr>
            <p:spPr bwMode="auto">
              <a:xfrm>
                <a:off x="2417" y="680"/>
                <a:ext cx="80" cy="66"/>
              </a:xfrm>
              <a:custGeom>
                <a:avLst/>
                <a:gdLst>
                  <a:gd name="T0" fmla="*/ 0 w 80"/>
                  <a:gd name="T1" fmla="*/ 28 h 80"/>
                  <a:gd name="T2" fmla="*/ 14 w 80"/>
                  <a:gd name="T3" fmla="*/ 14 h 80"/>
                  <a:gd name="T4" fmla="*/ 26 w 80"/>
                  <a:gd name="T5" fmla="*/ 12 h 80"/>
                  <a:gd name="T6" fmla="*/ 48 w 80"/>
                  <a:gd name="T7" fmla="*/ 10 h 80"/>
                  <a:gd name="T8" fmla="*/ 58 w 80"/>
                  <a:gd name="T9" fmla="*/ 0 h 80"/>
                  <a:gd name="T10" fmla="*/ 80 w 80"/>
                  <a:gd name="T11" fmla="*/ 22 h 80"/>
                  <a:gd name="T12" fmla="*/ 70 w 80"/>
                  <a:gd name="T13" fmla="*/ 31 h 80"/>
                  <a:gd name="T14" fmla="*/ 54 w 80"/>
                  <a:gd name="T15" fmla="*/ 35 h 80"/>
                  <a:gd name="T16" fmla="*/ 48 w 80"/>
                  <a:gd name="T17" fmla="*/ 45 h 80"/>
                  <a:gd name="T18" fmla="*/ 32 w 80"/>
                  <a:gd name="T19" fmla="*/ 38 h 80"/>
                  <a:gd name="T20" fmla="*/ 38 w 80"/>
                  <a:gd name="T21" fmla="*/ 29 h 80"/>
                  <a:gd name="T22" fmla="*/ 30 w 80"/>
                  <a:gd name="T23" fmla="*/ 16 h 80"/>
                  <a:gd name="T24" fmla="*/ 20 w 80"/>
                  <a:gd name="T25" fmla="*/ 27 h 80"/>
                  <a:gd name="T26" fmla="*/ 8 w 80"/>
                  <a:gd name="T27" fmla="*/ 31 h 80"/>
                  <a:gd name="T28" fmla="*/ 0 w 80"/>
                  <a:gd name="T29" fmla="*/ 28 h 8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80" h="80">
                    <a:moveTo>
                      <a:pt x="0" y="50"/>
                    </a:moveTo>
                    <a:cubicBezTo>
                      <a:pt x="1" y="47"/>
                      <a:pt x="12" y="25"/>
                      <a:pt x="14" y="24"/>
                    </a:cubicBezTo>
                    <a:cubicBezTo>
                      <a:pt x="17" y="22"/>
                      <a:pt x="26" y="20"/>
                      <a:pt x="26" y="20"/>
                    </a:cubicBezTo>
                    <a:cubicBezTo>
                      <a:pt x="34" y="23"/>
                      <a:pt x="40" y="21"/>
                      <a:pt x="48" y="18"/>
                    </a:cubicBezTo>
                    <a:cubicBezTo>
                      <a:pt x="52" y="12"/>
                      <a:pt x="54" y="6"/>
                      <a:pt x="58" y="0"/>
                    </a:cubicBezTo>
                    <a:cubicBezTo>
                      <a:pt x="70" y="4"/>
                      <a:pt x="76" y="28"/>
                      <a:pt x="80" y="40"/>
                    </a:cubicBezTo>
                    <a:cubicBezTo>
                      <a:pt x="75" y="54"/>
                      <a:pt x="80" y="50"/>
                      <a:pt x="70" y="56"/>
                    </a:cubicBezTo>
                    <a:cubicBezTo>
                      <a:pt x="61" y="53"/>
                      <a:pt x="59" y="54"/>
                      <a:pt x="54" y="62"/>
                    </a:cubicBezTo>
                    <a:cubicBezTo>
                      <a:pt x="57" y="71"/>
                      <a:pt x="56" y="75"/>
                      <a:pt x="48" y="80"/>
                    </a:cubicBezTo>
                    <a:cubicBezTo>
                      <a:pt x="40" y="77"/>
                      <a:pt x="39" y="72"/>
                      <a:pt x="32" y="68"/>
                    </a:cubicBezTo>
                    <a:cubicBezTo>
                      <a:pt x="26" y="59"/>
                      <a:pt x="30" y="57"/>
                      <a:pt x="38" y="52"/>
                    </a:cubicBezTo>
                    <a:cubicBezTo>
                      <a:pt x="41" y="42"/>
                      <a:pt x="39" y="34"/>
                      <a:pt x="30" y="28"/>
                    </a:cubicBezTo>
                    <a:cubicBezTo>
                      <a:pt x="20" y="31"/>
                      <a:pt x="30" y="40"/>
                      <a:pt x="20" y="48"/>
                    </a:cubicBezTo>
                    <a:cubicBezTo>
                      <a:pt x="16" y="51"/>
                      <a:pt x="8" y="56"/>
                      <a:pt x="8" y="56"/>
                    </a:cubicBezTo>
                    <a:cubicBezTo>
                      <a:pt x="2" y="50"/>
                      <a:pt x="5" y="50"/>
                      <a:pt x="0" y="50"/>
                    </a:cubicBezTo>
                    <a:close/>
                  </a:path>
                </a:pathLst>
              </a:custGeom>
              <a:solidFill>
                <a:schemeClr val="folHlink"/>
              </a:solidFill>
              <a:ln w="9525">
                <a:noFill/>
                <a:round/>
                <a:headEnd/>
                <a:tailEnd/>
              </a:ln>
            </p:spPr>
            <p:txBody>
              <a:bodyPr/>
              <a:lstStyle/>
              <a:p>
                <a:endParaRPr lang="zh-CN" altLang="en-US"/>
              </a:p>
            </p:txBody>
          </p:sp>
          <p:sp>
            <p:nvSpPr>
              <p:cNvPr id="56" name="任意多边形 82971"/>
              <p:cNvSpPr>
                <a:spLocks noChangeArrowheads="1"/>
              </p:cNvSpPr>
              <p:nvPr userDrawn="1"/>
            </p:nvSpPr>
            <p:spPr bwMode="auto">
              <a:xfrm>
                <a:off x="2391" y="541"/>
                <a:ext cx="94" cy="142"/>
              </a:xfrm>
              <a:custGeom>
                <a:avLst/>
                <a:gdLst>
                  <a:gd name="T0" fmla="*/ 14 w 94"/>
                  <a:gd name="T1" fmla="*/ 52 h 174"/>
                  <a:gd name="T2" fmla="*/ 26 w 94"/>
                  <a:gd name="T3" fmla="*/ 69 h 174"/>
                  <a:gd name="T4" fmla="*/ 32 w 94"/>
                  <a:gd name="T5" fmla="*/ 59 h 174"/>
                  <a:gd name="T6" fmla="*/ 52 w 94"/>
                  <a:gd name="T7" fmla="*/ 55 h 174"/>
                  <a:gd name="T8" fmla="*/ 46 w 94"/>
                  <a:gd name="T9" fmla="*/ 67 h 174"/>
                  <a:gd name="T10" fmla="*/ 66 w 94"/>
                  <a:gd name="T11" fmla="*/ 69 h 174"/>
                  <a:gd name="T12" fmla="*/ 76 w 94"/>
                  <a:gd name="T13" fmla="*/ 78 h 174"/>
                  <a:gd name="T14" fmla="*/ 58 w 94"/>
                  <a:gd name="T15" fmla="*/ 81 h 174"/>
                  <a:gd name="T16" fmla="*/ 74 w 94"/>
                  <a:gd name="T17" fmla="*/ 95 h 174"/>
                  <a:gd name="T18" fmla="*/ 84 w 94"/>
                  <a:gd name="T19" fmla="*/ 84 h 174"/>
                  <a:gd name="T20" fmla="*/ 82 w 94"/>
                  <a:gd name="T21" fmla="*/ 60 h 174"/>
                  <a:gd name="T22" fmla="*/ 60 w 94"/>
                  <a:gd name="T23" fmla="*/ 58 h 174"/>
                  <a:gd name="T24" fmla="*/ 50 w 94"/>
                  <a:gd name="T25" fmla="*/ 45 h 174"/>
                  <a:gd name="T26" fmla="*/ 34 w 94"/>
                  <a:gd name="T27" fmla="*/ 45 h 174"/>
                  <a:gd name="T28" fmla="*/ 30 w 94"/>
                  <a:gd name="T29" fmla="*/ 38 h 174"/>
                  <a:gd name="T30" fmla="*/ 42 w 94"/>
                  <a:gd name="T31" fmla="*/ 23 h 174"/>
                  <a:gd name="T32" fmla="*/ 30 w 94"/>
                  <a:gd name="T33" fmla="*/ 0 h 174"/>
                  <a:gd name="T34" fmla="*/ 18 w 94"/>
                  <a:gd name="T35" fmla="*/ 12 h 174"/>
                  <a:gd name="T36" fmla="*/ 4 w 94"/>
                  <a:gd name="T37" fmla="*/ 25 h 174"/>
                  <a:gd name="T38" fmla="*/ 14 w 94"/>
                  <a:gd name="T39" fmla="*/ 42 h 174"/>
                  <a:gd name="T40" fmla="*/ 14 w 94"/>
                  <a:gd name="T41" fmla="*/ 52 h 17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94" h="174">
                    <a:moveTo>
                      <a:pt x="14" y="96"/>
                    </a:moveTo>
                    <a:cubicBezTo>
                      <a:pt x="11" y="109"/>
                      <a:pt x="15" y="120"/>
                      <a:pt x="26" y="128"/>
                    </a:cubicBezTo>
                    <a:cubicBezTo>
                      <a:pt x="34" y="120"/>
                      <a:pt x="35" y="119"/>
                      <a:pt x="32" y="108"/>
                    </a:cubicBezTo>
                    <a:cubicBezTo>
                      <a:pt x="35" y="92"/>
                      <a:pt x="39" y="92"/>
                      <a:pt x="52" y="100"/>
                    </a:cubicBezTo>
                    <a:cubicBezTo>
                      <a:pt x="59" y="110"/>
                      <a:pt x="49" y="114"/>
                      <a:pt x="46" y="124"/>
                    </a:cubicBezTo>
                    <a:cubicBezTo>
                      <a:pt x="50" y="137"/>
                      <a:pt x="57" y="129"/>
                      <a:pt x="66" y="126"/>
                    </a:cubicBezTo>
                    <a:cubicBezTo>
                      <a:pt x="77" y="129"/>
                      <a:pt x="79" y="131"/>
                      <a:pt x="76" y="142"/>
                    </a:cubicBezTo>
                    <a:cubicBezTo>
                      <a:pt x="67" y="139"/>
                      <a:pt x="65" y="141"/>
                      <a:pt x="58" y="148"/>
                    </a:cubicBezTo>
                    <a:cubicBezTo>
                      <a:pt x="60" y="160"/>
                      <a:pt x="62" y="170"/>
                      <a:pt x="74" y="174"/>
                    </a:cubicBezTo>
                    <a:cubicBezTo>
                      <a:pt x="77" y="165"/>
                      <a:pt x="74" y="157"/>
                      <a:pt x="84" y="154"/>
                    </a:cubicBezTo>
                    <a:cubicBezTo>
                      <a:pt x="91" y="143"/>
                      <a:pt x="94" y="122"/>
                      <a:pt x="82" y="112"/>
                    </a:cubicBezTo>
                    <a:cubicBezTo>
                      <a:pt x="77" y="108"/>
                      <a:pt x="66" y="108"/>
                      <a:pt x="60" y="106"/>
                    </a:cubicBezTo>
                    <a:cubicBezTo>
                      <a:pt x="65" y="92"/>
                      <a:pt x="66" y="87"/>
                      <a:pt x="50" y="82"/>
                    </a:cubicBezTo>
                    <a:cubicBezTo>
                      <a:pt x="48" y="82"/>
                      <a:pt x="37" y="86"/>
                      <a:pt x="34" y="82"/>
                    </a:cubicBezTo>
                    <a:cubicBezTo>
                      <a:pt x="32" y="79"/>
                      <a:pt x="30" y="70"/>
                      <a:pt x="30" y="70"/>
                    </a:cubicBezTo>
                    <a:cubicBezTo>
                      <a:pt x="32" y="54"/>
                      <a:pt x="32" y="52"/>
                      <a:pt x="42" y="42"/>
                    </a:cubicBezTo>
                    <a:cubicBezTo>
                      <a:pt x="41" y="30"/>
                      <a:pt x="45" y="5"/>
                      <a:pt x="30" y="0"/>
                    </a:cubicBezTo>
                    <a:cubicBezTo>
                      <a:pt x="14" y="4"/>
                      <a:pt x="16" y="4"/>
                      <a:pt x="18" y="22"/>
                    </a:cubicBezTo>
                    <a:cubicBezTo>
                      <a:pt x="16" y="39"/>
                      <a:pt x="15" y="35"/>
                      <a:pt x="4" y="46"/>
                    </a:cubicBezTo>
                    <a:cubicBezTo>
                      <a:pt x="0" y="59"/>
                      <a:pt x="5" y="67"/>
                      <a:pt x="14" y="76"/>
                    </a:cubicBezTo>
                    <a:cubicBezTo>
                      <a:pt x="15" y="80"/>
                      <a:pt x="17" y="93"/>
                      <a:pt x="14" y="96"/>
                    </a:cubicBezTo>
                    <a:close/>
                  </a:path>
                </a:pathLst>
              </a:custGeom>
              <a:solidFill>
                <a:schemeClr val="folHlink"/>
              </a:solidFill>
              <a:ln w="9525">
                <a:noFill/>
                <a:round/>
                <a:headEnd/>
                <a:tailEnd/>
              </a:ln>
            </p:spPr>
            <p:txBody>
              <a:bodyPr/>
              <a:lstStyle/>
              <a:p>
                <a:endParaRPr lang="zh-CN" altLang="en-US"/>
              </a:p>
            </p:txBody>
          </p:sp>
          <p:sp>
            <p:nvSpPr>
              <p:cNvPr id="57" name="任意多边形 82972"/>
              <p:cNvSpPr>
                <a:spLocks noChangeArrowheads="1"/>
              </p:cNvSpPr>
              <p:nvPr userDrawn="1"/>
            </p:nvSpPr>
            <p:spPr bwMode="auto">
              <a:xfrm>
                <a:off x="2415" y="644"/>
                <a:ext cx="32" cy="41"/>
              </a:xfrm>
              <a:custGeom>
                <a:avLst/>
                <a:gdLst>
                  <a:gd name="T0" fmla="*/ 6 w 32"/>
                  <a:gd name="T1" fmla="*/ 13 h 50"/>
                  <a:gd name="T2" fmla="*/ 12 w 32"/>
                  <a:gd name="T3" fmla="*/ 0 h 50"/>
                  <a:gd name="T4" fmla="*/ 20 w 32"/>
                  <a:gd name="T5" fmla="*/ 9 h 50"/>
                  <a:gd name="T6" fmla="*/ 22 w 32"/>
                  <a:gd name="T7" fmla="*/ 13 h 50"/>
                  <a:gd name="T8" fmla="*/ 28 w 32"/>
                  <a:gd name="T9" fmla="*/ 14 h 50"/>
                  <a:gd name="T10" fmla="*/ 32 w 32"/>
                  <a:gd name="T11" fmla="*/ 21 h 50"/>
                  <a:gd name="T12" fmla="*/ 18 w 32"/>
                  <a:gd name="T13" fmla="*/ 28 h 50"/>
                  <a:gd name="T14" fmla="*/ 6 w 32"/>
                  <a:gd name="T15" fmla="*/ 13 h 5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2" h="50">
                    <a:moveTo>
                      <a:pt x="6" y="24"/>
                    </a:moveTo>
                    <a:cubicBezTo>
                      <a:pt x="0" y="15"/>
                      <a:pt x="3" y="6"/>
                      <a:pt x="12" y="0"/>
                    </a:cubicBezTo>
                    <a:cubicBezTo>
                      <a:pt x="23" y="3"/>
                      <a:pt x="23" y="5"/>
                      <a:pt x="20" y="16"/>
                    </a:cubicBezTo>
                    <a:cubicBezTo>
                      <a:pt x="21" y="19"/>
                      <a:pt x="20" y="22"/>
                      <a:pt x="22" y="24"/>
                    </a:cubicBezTo>
                    <a:cubicBezTo>
                      <a:pt x="23" y="26"/>
                      <a:pt x="27" y="24"/>
                      <a:pt x="28" y="26"/>
                    </a:cubicBezTo>
                    <a:cubicBezTo>
                      <a:pt x="30" y="29"/>
                      <a:pt x="32" y="38"/>
                      <a:pt x="32" y="38"/>
                    </a:cubicBezTo>
                    <a:cubicBezTo>
                      <a:pt x="29" y="46"/>
                      <a:pt x="26" y="47"/>
                      <a:pt x="18" y="50"/>
                    </a:cubicBezTo>
                    <a:cubicBezTo>
                      <a:pt x="12" y="41"/>
                      <a:pt x="18" y="24"/>
                      <a:pt x="6" y="24"/>
                    </a:cubicBezTo>
                    <a:close/>
                  </a:path>
                </a:pathLst>
              </a:custGeom>
              <a:solidFill>
                <a:schemeClr val="folHlink"/>
              </a:solidFill>
              <a:ln w="9525">
                <a:noFill/>
                <a:round/>
                <a:headEnd/>
                <a:tailEnd/>
              </a:ln>
            </p:spPr>
            <p:txBody>
              <a:bodyPr/>
              <a:lstStyle/>
              <a:p>
                <a:endParaRPr lang="zh-CN" altLang="en-US"/>
              </a:p>
            </p:txBody>
          </p:sp>
          <p:sp>
            <p:nvSpPr>
              <p:cNvPr id="58" name="任意多边形 82973"/>
              <p:cNvSpPr>
                <a:spLocks noChangeArrowheads="1"/>
              </p:cNvSpPr>
              <p:nvPr userDrawn="1"/>
            </p:nvSpPr>
            <p:spPr bwMode="auto">
              <a:xfrm>
                <a:off x="2349" y="654"/>
                <a:ext cx="45" cy="41"/>
              </a:xfrm>
              <a:custGeom>
                <a:avLst/>
                <a:gdLst>
                  <a:gd name="T0" fmla="*/ 0 w 43"/>
                  <a:gd name="T1" fmla="*/ 25 h 50"/>
                  <a:gd name="T2" fmla="*/ 25 w 43"/>
                  <a:gd name="T3" fmla="*/ 11 h 50"/>
                  <a:gd name="T4" fmla="*/ 42 w 43"/>
                  <a:gd name="T5" fmla="*/ 0 h 50"/>
                  <a:gd name="T6" fmla="*/ 27 w 43"/>
                  <a:gd name="T7" fmla="*/ 16 h 50"/>
                  <a:gd name="T8" fmla="*/ 2 w 43"/>
                  <a:gd name="T9" fmla="*/ 28 h 50"/>
                  <a:gd name="T10" fmla="*/ 0 w 43"/>
                  <a:gd name="T11" fmla="*/ 25 h 5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3" h="50">
                    <a:moveTo>
                      <a:pt x="0" y="44"/>
                    </a:moveTo>
                    <a:cubicBezTo>
                      <a:pt x="6" y="38"/>
                      <a:pt x="18" y="29"/>
                      <a:pt x="22" y="20"/>
                    </a:cubicBezTo>
                    <a:cubicBezTo>
                      <a:pt x="27" y="10"/>
                      <a:pt x="25" y="4"/>
                      <a:pt x="36" y="0"/>
                    </a:cubicBezTo>
                    <a:cubicBezTo>
                      <a:pt x="43" y="11"/>
                      <a:pt x="36" y="24"/>
                      <a:pt x="24" y="28"/>
                    </a:cubicBezTo>
                    <a:cubicBezTo>
                      <a:pt x="21" y="38"/>
                      <a:pt x="12" y="47"/>
                      <a:pt x="2" y="50"/>
                    </a:cubicBezTo>
                    <a:cubicBezTo>
                      <a:pt x="1" y="48"/>
                      <a:pt x="0" y="44"/>
                      <a:pt x="0" y="44"/>
                    </a:cubicBezTo>
                    <a:close/>
                  </a:path>
                </a:pathLst>
              </a:custGeom>
              <a:solidFill>
                <a:schemeClr val="folHlink"/>
              </a:solidFill>
              <a:ln w="9525">
                <a:noFill/>
                <a:round/>
                <a:headEnd/>
                <a:tailEnd/>
              </a:ln>
            </p:spPr>
            <p:txBody>
              <a:bodyPr/>
              <a:lstStyle/>
              <a:p>
                <a:endParaRPr lang="zh-CN" altLang="en-US"/>
              </a:p>
            </p:txBody>
          </p:sp>
          <p:sp>
            <p:nvSpPr>
              <p:cNvPr id="59" name="任意多边形 82974"/>
              <p:cNvSpPr>
                <a:spLocks noChangeArrowheads="1"/>
              </p:cNvSpPr>
              <p:nvPr userDrawn="1"/>
            </p:nvSpPr>
            <p:spPr bwMode="auto">
              <a:xfrm>
                <a:off x="4808" y="597"/>
                <a:ext cx="701" cy="438"/>
              </a:xfrm>
              <a:custGeom>
                <a:avLst/>
                <a:gdLst>
                  <a:gd name="T0" fmla="*/ 68 w 471"/>
                  <a:gd name="T1" fmla="*/ 1060 h 281"/>
                  <a:gd name="T2" fmla="*/ 80 w 471"/>
                  <a:gd name="T3" fmla="*/ 948 h 281"/>
                  <a:gd name="T4" fmla="*/ 73 w 471"/>
                  <a:gd name="T5" fmla="*/ 927 h 281"/>
                  <a:gd name="T6" fmla="*/ 54 w 471"/>
                  <a:gd name="T7" fmla="*/ 826 h 281"/>
                  <a:gd name="T8" fmla="*/ 13 w 471"/>
                  <a:gd name="T9" fmla="*/ 814 h 281"/>
                  <a:gd name="T10" fmla="*/ 0 w 471"/>
                  <a:gd name="T11" fmla="*/ 723 h 281"/>
                  <a:gd name="T12" fmla="*/ 40 w 471"/>
                  <a:gd name="T13" fmla="*/ 683 h 281"/>
                  <a:gd name="T14" fmla="*/ 19 w 471"/>
                  <a:gd name="T15" fmla="*/ 625 h 281"/>
                  <a:gd name="T16" fmla="*/ 6 w 471"/>
                  <a:gd name="T17" fmla="*/ 605 h 281"/>
                  <a:gd name="T18" fmla="*/ 94 w 471"/>
                  <a:gd name="T19" fmla="*/ 454 h 281"/>
                  <a:gd name="T20" fmla="*/ 144 w 471"/>
                  <a:gd name="T21" fmla="*/ 365 h 281"/>
                  <a:gd name="T22" fmla="*/ 140 w 471"/>
                  <a:gd name="T23" fmla="*/ 265 h 281"/>
                  <a:gd name="T24" fmla="*/ 80 w 471"/>
                  <a:gd name="T25" fmla="*/ 162 h 281"/>
                  <a:gd name="T26" fmla="*/ 67 w 471"/>
                  <a:gd name="T27" fmla="*/ 122 h 281"/>
                  <a:gd name="T28" fmla="*/ 86 w 471"/>
                  <a:gd name="T29" fmla="*/ 136 h 281"/>
                  <a:gd name="T30" fmla="*/ 158 w 471"/>
                  <a:gd name="T31" fmla="*/ 134 h 281"/>
                  <a:gd name="T32" fmla="*/ 210 w 471"/>
                  <a:gd name="T33" fmla="*/ 41 h 281"/>
                  <a:gd name="T34" fmla="*/ 271 w 471"/>
                  <a:gd name="T35" fmla="*/ 0 h 281"/>
                  <a:gd name="T36" fmla="*/ 290 w 471"/>
                  <a:gd name="T37" fmla="*/ 8 h 281"/>
                  <a:gd name="T38" fmla="*/ 304 w 471"/>
                  <a:gd name="T39" fmla="*/ 34 h 281"/>
                  <a:gd name="T40" fmla="*/ 323 w 471"/>
                  <a:gd name="T41" fmla="*/ 19 h 281"/>
                  <a:gd name="T42" fmla="*/ 363 w 471"/>
                  <a:gd name="T43" fmla="*/ 30 h 281"/>
                  <a:gd name="T44" fmla="*/ 382 w 471"/>
                  <a:gd name="T45" fmla="*/ 34 h 281"/>
                  <a:gd name="T46" fmla="*/ 466 w 471"/>
                  <a:gd name="T47" fmla="*/ 53 h 281"/>
                  <a:gd name="T48" fmla="*/ 512 w 471"/>
                  <a:gd name="T49" fmla="*/ 90 h 281"/>
                  <a:gd name="T50" fmla="*/ 552 w 471"/>
                  <a:gd name="T51" fmla="*/ 64 h 281"/>
                  <a:gd name="T52" fmla="*/ 569 w 471"/>
                  <a:gd name="T53" fmla="*/ 53 h 281"/>
                  <a:gd name="T54" fmla="*/ 643 w 471"/>
                  <a:gd name="T55" fmla="*/ 53 h 281"/>
                  <a:gd name="T56" fmla="*/ 695 w 471"/>
                  <a:gd name="T57" fmla="*/ 122 h 281"/>
                  <a:gd name="T58" fmla="*/ 762 w 471"/>
                  <a:gd name="T59" fmla="*/ 223 h 281"/>
                  <a:gd name="T60" fmla="*/ 808 w 471"/>
                  <a:gd name="T61" fmla="*/ 265 h 281"/>
                  <a:gd name="T62" fmla="*/ 847 w 471"/>
                  <a:gd name="T63" fmla="*/ 257 h 281"/>
                  <a:gd name="T64" fmla="*/ 890 w 471"/>
                  <a:gd name="T65" fmla="*/ 245 h 281"/>
                  <a:gd name="T66" fmla="*/ 957 w 471"/>
                  <a:gd name="T67" fmla="*/ 270 h 281"/>
                  <a:gd name="T68" fmla="*/ 988 w 471"/>
                  <a:gd name="T69" fmla="*/ 306 h 281"/>
                  <a:gd name="T70" fmla="*/ 1015 w 471"/>
                  <a:gd name="T71" fmla="*/ 340 h 281"/>
                  <a:gd name="T72" fmla="*/ 1048 w 471"/>
                  <a:gd name="T73" fmla="*/ 421 h 281"/>
                  <a:gd name="T74" fmla="*/ 1061 w 471"/>
                  <a:gd name="T75" fmla="*/ 454 h 281"/>
                  <a:gd name="T76" fmla="*/ 1067 w 471"/>
                  <a:gd name="T77" fmla="*/ 474 h 281"/>
                  <a:gd name="T78" fmla="*/ 1021 w 471"/>
                  <a:gd name="T79" fmla="*/ 536 h 281"/>
                  <a:gd name="T80" fmla="*/ 1061 w 471"/>
                  <a:gd name="T81" fmla="*/ 535 h 281"/>
                  <a:gd name="T82" fmla="*/ 1128 w 471"/>
                  <a:gd name="T83" fmla="*/ 588 h 281"/>
                  <a:gd name="T84" fmla="*/ 1201 w 471"/>
                  <a:gd name="T85" fmla="*/ 595 h 281"/>
                  <a:gd name="T86" fmla="*/ 1253 w 471"/>
                  <a:gd name="T87" fmla="*/ 636 h 281"/>
                  <a:gd name="T88" fmla="*/ 1261 w 471"/>
                  <a:gd name="T89" fmla="*/ 652 h 281"/>
                  <a:gd name="T90" fmla="*/ 1261 w 471"/>
                  <a:gd name="T91" fmla="*/ 666 h 281"/>
                  <a:gd name="T92" fmla="*/ 1298 w 471"/>
                  <a:gd name="T93" fmla="*/ 652 h 281"/>
                  <a:gd name="T94" fmla="*/ 1319 w 471"/>
                  <a:gd name="T95" fmla="*/ 648 h 281"/>
                  <a:gd name="T96" fmla="*/ 1447 w 471"/>
                  <a:gd name="T97" fmla="*/ 700 h 281"/>
                  <a:gd name="T98" fmla="*/ 1473 w 471"/>
                  <a:gd name="T99" fmla="*/ 753 h 281"/>
                  <a:gd name="T100" fmla="*/ 1533 w 471"/>
                  <a:gd name="T101" fmla="*/ 761 h 281"/>
                  <a:gd name="T102" fmla="*/ 1552 w 471"/>
                  <a:gd name="T103" fmla="*/ 814 h 281"/>
                  <a:gd name="T104" fmla="*/ 1487 w 471"/>
                  <a:gd name="T105" fmla="*/ 977 h 281"/>
                  <a:gd name="T106" fmla="*/ 1433 w 471"/>
                  <a:gd name="T107" fmla="*/ 1065 h 281"/>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471" h="281">
                    <a:moveTo>
                      <a:pt x="21" y="280"/>
                    </a:moveTo>
                    <a:cubicBezTo>
                      <a:pt x="32" y="281"/>
                      <a:pt x="25" y="253"/>
                      <a:pt x="24" y="250"/>
                    </a:cubicBezTo>
                    <a:cubicBezTo>
                      <a:pt x="23" y="248"/>
                      <a:pt x="22" y="245"/>
                      <a:pt x="22" y="245"/>
                    </a:cubicBezTo>
                    <a:cubicBezTo>
                      <a:pt x="21" y="243"/>
                      <a:pt x="20" y="221"/>
                      <a:pt x="16" y="218"/>
                    </a:cubicBezTo>
                    <a:cubicBezTo>
                      <a:pt x="13" y="216"/>
                      <a:pt x="4" y="215"/>
                      <a:pt x="4" y="215"/>
                    </a:cubicBezTo>
                    <a:cubicBezTo>
                      <a:pt x="0" y="207"/>
                      <a:pt x="3" y="200"/>
                      <a:pt x="0" y="191"/>
                    </a:cubicBezTo>
                    <a:cubicBezTo>
                      <a:pt x="2" y="185"/>
                      <a:pt x="7" y="186"/>
                      <a:pt x="12" y="180"/>
                    </a:cubicBezTo>
                    <a:cubicBezTo>
                      <a:pt x="14" y="172"/>
                      <a:pt x="14" y="169"/>
                      <a:pt x="6" y="165"/>
                    </a:cubicBezTo>
                    <a:cubicBezTo>
                      <a:pt x="4" y="163"/>
                      <a:pt x="2" y="162"/>
                      <a:pt x="2" y="160"/>
                    </a:cubicBezTo>
                    <a:cubicBezTo>
                      <a:pt x="2" y="150"/>
                      <a:pt x="16" y="123"/>
                      <a:pt x="28" y="120"/>
                    </a:cubicBezTo>
                    <a:cubicBezTo>
                      <a:pt x="32" y="111"/>
                      <a:pt x="40" y="105"/>
                      <a:pt x="44" y="96"/>
                    </a:cubicBezTo>
                    <a:cubicBezTo>
                      <a:pt x="39" y="83"/>
                      <a:pt x="38" y="85"/>
                      <a:pt x="42" y="70"/>
                    </a:cubicBezTo>
                    <a:cubicBezTo>
                      <a:pt x="38" y="60"/>
                      <a:pt x="34" y="48"/>
                      <a:pt x="24" y="43"/>
                    </a:cubicBezTo>
                    <a:cubicBezTo>
                      <a:pt x="18" y="36"/>
                      <a:pt x="10" y="37"/>
                      <a:pt x="20" y="32"/>
                    </a:cubicBezTo>
                    <a:cubicBezTo>
                      <a:pt x="27" y="34"/>
                      <a:pt x="26" y="32"/>
                      <a:pt x="26" y="36"/>
                    </a:cubicBezTo>
                    <a:cubicBezTo>
                      <a:pt x="34" y="41"/>
                      <a:pt x="39" y="39"/>
                      <a:pt x="48" y="35"/>
                    </a:cubicBezTo>
                    <a:cubicBezTo>
                      <a:pt x="45" y="22"/>
                      <a:pt x="48" y="14"/>
                      <a:pt x="64" y="11"/>
                    </a:cubicBezTo>
                    <a:cubicBezTo>
                      <a:pt x="71" y="8"/>
                      <a:pt x="75" y="3"/>
                      <a:pt x="82" y="0"/>
                    </a:cubicBezTo>
                    <a:cubicBezTo>
                      <a:pt x="84" y="1"/>
                      <a:pt x="88" y="0"/>
                      <a:pt x="88" y="2"/>
                    </a:cubicBezTo>
                    <a:cubicBezTo>
                      <a:pt x="90" y="12"/>
                      <a:pt x="75" y="13"/>
                      <a:pt x="92" y="9"/>
                    </a:cubicBezTo>
                    <a:cubicBezTo>
                      <a:pt x="94" y="8"/>
                      <a:pt x="96" y="5"/>
                      <a:pt x="98" y="5"/>
                    </a:cubicBezTo>
                    <a:cubicBezTo>
                      <a:pt x="102" y="4"/>
                      <a:pt x="106" y="7"/>
                      <a:pt x="110" y="8"/>
                    </a:cubicBezTo>
                    <a:cubicBezTo>
                      <a:pt x="112" y="8"/>
                      <a:pt x="116" y="9"/>
                      <a:pt x="116" y="9"/>
                    </a:cubicBezTo>
                    <a:cubicBezTo>
                      <a:pt x="122" y="16"/>
                      <a:pt x="129" y="13"/>
                      <a:pt x="141" y="14"/>
                    </a:cubicBezTo>
                    <a:cubicBezTo>
                      <a:pt x="143" y="21"/>
                      <a:pt x="147" y="22"/>
                      <a:pt x="155" y="24"/>
                    </a:cubicBezTo>
                    <a:cubicBezTo>
                      <a:pt x="159" y="22"/>
                      <a:pt x="163" y="20"/>
                      <a:pt x="167" y="17"/>
                    </a:cubicBezTo>
                    <a:cubicBezTo>
                      <a:pt x="169" y="16"/>
                      <a:pt x="173" y="14"/>
                      <a:pt x="173" y="14"/>
                    </a:cubicBezTo>
                    <a:cubicBezTo>
                      <a:pt x="195" y="26"/>
                      <a:pt x="175" y="20"/>
                      <a:pt x="195" y="14"/>
                    </a:cubicBezTo>
                    <a:cubicBezTo>
                      <a:pt x="207" y="17"/>
                      <a:pt x="201" y="26"/>
                      <a:pt x="211" y="32"/>
                    </a:cubicBezTo>
                    <a:cubicBezTo>
                      <a:pt x="214" y="38"/>
                      <a:pt x="224" y="55"/>
                      <a:pt x="231" y="59"/>
                    </a:cubicBezTo>
                    <a:cubicBezTo>
                      <a:pt x="241" y="70"/>
                      <a:pt x="235" y="67"/>
                      <a:pt x="245" y="70"/>
                    </a:cubicBezTo>
                    <a:cubicBezTo>
                      <a:pt x="249" y="69"/>
                      <a:pt x="253" y="69"/>
                      <a:pt x="257" y="68"/>
                    </a:cubicBezTo>
                    <a:cubicBezTo>
                      <a:pt x="261" y="67"/>
                      <a:pt x="270" y="65"/>
                      <a:pt x="270" y="65"/>
                    </a:cubicBezTo>
                    <a:cubicBezTo>
                      <a:pt x="278" y="66"/>
                      <a:pt x="283" y="67"/>
                      <a:pt x="290" y="71"/>
                    </a:cubicBezTo>
                    <a:cubicBezTo>
                      <a:pt x="304" y="88"/>
                      <a:pt x="282" y="62"/>
                      <a:pt x="300" y="81"/>
                    </a:cubicBezTo>
                    <a:cubicBezTo>
                      <a:pt x="302" y="84"/>
                      <a:pt x="308" y="90"/>
                      <a:pt x="308" y="90"/>
                    </a:cubicBezTo>
                    <a:cubicBezTo>
                      <a:pt x="311" y="98"/>
                      <a:pt x="315" y="103"/>
                      <a:pt x="318" y="111"/>
                    </a:cubicBezTo>
                    <a:cubicBezTo>
                      <a:pt x="319" y="114"/>
                      <a:pt x="321" y="117"/>
                      <a:pt x="322" y="120"/>
                    </a:cubicBezTo>
                    <a:cubicBezTo>
                      <a:pt x="323" y="122"/>
                      <a:pt x="324" y="125"/>
                      <a:pt x="324" y="125"/>
                    </a:cubicBezTo>
                    <a:cubicBezTo>
                      <a:pt x="321" y="132"/>
                      <a:pt x="313" y="134"/>
                      <a:pt x="310" y="142"/>
                    </a:cubicBezTo>
                    <a:cubicBezTo>
                      <a:pt x="313" y="151"/>
                      <a:pt x="317" y="146"/>
                      <a:pt x="322" y="141"/>
                    </a:cubicBezTo>
                    <a:cubicBezTo>
                      <a:pt x="341" y="143"/>
                      <a:pt x="339" y="142"/>
                      <a:pt x="342" y="155"/>
                    </a:cubicBezTo>
                    <a:cubicBezTo>
                      <a:pt x="351" y="150"/>
                      <a:pt x="355" y="152"/>
                      <a:pt x="364" y="157"/>
                    </a:cubicBezTo>
                    <a:cubicBezTo>
                      <a:pt x="369" y="162"/>
                      <a:pt x="372" y="166"/>
                      <a:pt x="380" y="168"/>
                    </a:cubicBezTo>
                    <a:cubicBezTo>
                      <a:pt x="381" y="169"/>
                      <a:pt x="383" y="171"/>
                      <a:pt x="382" y="172"/>
                    </a:cubicBezTo>
                    <a:cubicBezTo>
                      <a:pt x="380" y="176"/>
                      <a:pt x="368" y="172"/>
                      <a:pt x="382" y="176"/>
                    </a:cubicBezTo>
                    <a:cubicBezTo>
                      <a:pt x="386" y="175"/>
                      <a:pt x="390" y="173"/>
                      <a:pt x="394" y="172"/>
                    </a:cubicBezTo>
                    <a:cubicBezTo>
                      <a:pt x="396" y="172"/>
                      <a:pt x="400" y="171"/>
                      <a:pt x="400" y="171"/>
                    </a:cubicBezTo>
                    <a:cubicBezTo>
                      <a:pt x="413" y="177"/>
                      <a:pt x="427" y="179"/>
                      <a:pt x="439" y="185"/>
                    </a:cubicBezTo>
                    <a:cubicBezTo>
                      <a:pt x="441" y="190"/>
                      <a:pt x="445" y="194"/>
                      <a:pt x="447" y="199"/>
                    </a:cubicBezTo>
                    <a:cubicBezTo>
                      <a:pt x="453" y="198"/>
                      <a:pt x="460" y="195"/>
                      <a:pt x="465" y="201"/>
                    </a:cubicBezTo>
                    <a:cubicBezTo>
                      <a:pt x="468" y="205"/>
                      <a:pt x="471" y="215"/>
                      <a:pt x="471" y="215"/>
                    </a:cubicBezTo>
                    <a:cubicBezTo>
                      <a:pt x="468" y="231"/>
                      <a:pt x="469" y="248"/>
                      <a:pt x="451" y="258"/>
                    </a:cubicBezTo>
                    <a:cubicBezTo>
                      <a:pt x="447" y="262"/>
                      <a:pt x="437" y="275"/>
                      <a:pt x="435" y="281"/>
                    </a:cubicBezTo>
                  </a:path>
                </a:pathLst>
              </a:custGeom>
              <a:solidFill>
                <a:schemeClr val="folHlink"/>
              </a:solidFill>
              <a:ln w="9525">
                <a:noFill/>
                <a:round/>
                <a:headEnd/>
                <a:tailEnd/>
              </a:ln>
            </p:spPr>
            <p:txBody>
              <a:bodyPr/>
              <a:lstStyle/>
              <a:p>
                <a:endParaRPr lang="zh-CN" altLang="en-US"/>
              </a:p>
            </p:txBody>
          </p:sp>
          <p:sp>
            <p:nvSpPr>
              <p:cNvPr id="60" name="任意多边形 82975"/>
              <p:cNvSpPr>
                <a:spLocks noChangeArrowheads="1"/>
              </p:cNvSpPr>
              <p:nvPr userDrawn="1"/>
            </p:nvSpPr>
            <p:spPr bwMode="auto">
              <a:xfrm>
                <a:off x="3880" y="-7"/>
                <a:ext cx="984" cy="692"/>
              </a:xfrm>
              <a:custGeom>
                <a:avLst/>
                <a:gdLst>
                  <a:gd name="T0" fmla="*/ 406 w 984"/>
                  <a:gd name="T1" fmla="*/ 3 h 844"/>
                  <a:gd name="T2" fmla="*/ 502 w 984"/>
                  <a:gd name="T3" fmla="*/ 19 h 844"/>
                  <a:gd name="T4" fmla="*/ 550 w 984"/>
                  <a:gd name="T5" fmla="*/ 20 h 844"/>
                  <a:gd name="T6" fmla="*/ 578 w 984"/>
                  <a:gd name="T7" fmla="*/ 72 h 844"/>
                  <a:gd name="T8" fmla="*/ 586 w 984"/>
                  <a:gd name="T9" fmla="*/ 50 h 844"/>
                  <a:gd name="T10" fmla="*/ 606 w 984"/>
                  <a:gd name="T11" fmla="*/ 39 h 844"/>
                  <a:gd name="T12" fmla="*/ 642 w 984"/>
                  <a:gd name="T13" fmla="*/ 69 h 844"/>
                  <a:gd name="T14" fmla="*/ 682 w 984"/>
                  <a:gd name="T15" fmla="*/ 54 h 844"/>
                  <a:gd name="T16" fmla="*/ 706 w 984"/>
                  <a:gd name="T17" fmla="*/ 48 h 844"/>
                  <a:gd name="T18" fmla="*/ 762 w 984"/>
                  <a:gd name="T19" fmla="*/ 2 h 844"/>
                  <a:gd name="T20" fmla="*/ 798 w 984"/>
                  <a:gd name="T21" fmla="*/ 39 h 844"/>
                  <a:gd name="T22" fmla="*/ 798 w 984"/>
                  <a:gd name="T23" fmla="*/ 72 h 844"/>
                  <a:gd name="T24" fmla="*/ 790 w 984"/>
                  <a:gd name="T25" fmla="*/ 88 h 844"/>
                  <a:gd name="T26" fmla="*/ 766 w 984"/>
                  <a:gd name="T27" fmla="*/ 89 h 844"/>
                  <a:gd name="T28" fmla="*/ 762 w 984"/>
                  <a:gd name="T29" fmla="*/ 102 h 844"/>
                  <a:gd name="T30" fmla="*/ 802 w 984"/>
                  <a:gd name="T31" fmla="*/ 125 h 844"/>
                  <a:gd name="T32" fmla="*/ 786 w 984"/>
                  <a:gd name="T33" fmla="*/ 177 h 844"/>
                  <a:gd name="T34" fmla="*/ 830 w 984"/>
                  <a:gd name="T35" fmla="*/ 228 h 844"/>
                  <a:gd name="T36" fmla="*/ 854 w 984"/>
                  <a:gd name="T37" fmla="*/ 248 h 844"/>
                  <a:gd name="T38" fmla="*/ 830 w 984"/>
                  <a:gd name="T39" fmla="*/ 248 h 844"/>
                  <a:gd name="T40" fmla="*/ 746 w 984"/>
                  <a:gd name="T41" fmla="*/ 208 h 844"/>
                  <a:gd name="T42" fmla="*/ 678 w 984"/>
                  <a:gd name="T43" fmla="*/ 222 h 844"/>
                  <a:gd name="T44" fmla="*/ 590 w 984"/>
                  <a:gd name="T45" fmla="*/ 244 h 844"/>
                  <a:gd name="T46" fmla="*/ 642 w 984"/>
                  <a:gd name="T47" fmla="*/ 319 h 844"/>
                  <a:gd name="T48" fmla="*/ 710 w 984"/>
                  <a:gd name="T49" fmla="*/ 336 h 844"/>
                  <a:gd name="T50" fmla="*/ 738 w 984"/>
                  <a:gd name="T51" fmla="*/ 303 h 844"/>
                  <a:gd name="T52" fmla="*/ 774 w 984"/>
                  <a:gd name="T53" fmla="*/ 314 h 844"/>
                  <a:gd name="T54" fmla="*/ 766 w 984"/>
                  <a:gd name="T55" fmla="*/ 348 h 844"/>
                  <a:gd name="T56" fmla="*/ 802 w 984"/>
                  <a:gd name="T57" fmla="*/ 369 h 844"/>
                  <a:gd name="T58" fmla="*/ 838 w 984"/>
                  <a:gd name="T59" fmla="*/ 362 h 844"/>
                  <a:gd name="T60" fmla="*/ 922 w 984"/>
                  <a:gd name="T61" fmla="*/ 444 h 844"/>
                  <a:gd name="T62" fmla="*/ 942 w 984"/>
                  <a:gd name="T63" fmla="*/ 455 h 844"/>
                  <a:gd name="T64" fmla="*/ 874 w 984"/>
                  <a:gd name="T65" fmla="*/ 446 h 844"/>
                  <a:gd name="T66" fmla="*/ 830 w 984"/>
                  <a:gd name="T67" fmla="*/ 417 h 844"/>
                  <a:gd name="T68" fmla="*/ 778 w 984"/>
                  <a:gd name="T69" fmla="*/ 391 h 844"/>
                  <a:gd name="T70" fmla="*/ 702 w 984"/>
                  <a:gd name="T71" fmla="*/ 365 h 844"/>
                  <a:gd name="T72" fmla="*/ 614 w 984"/>
                  <a:gd name="T73" fmla="*/ 357 h 844"/>
                  <a:gd name="T74" fmla="*/ 506 w 984"/>
                  <a:gd name="T75" fmla="*/ 327 h 844"/>
                  <a:gd name="T76" fmla="*/ 462 w 984"/>
                  <a:gd name="T77" fmla="*/ 279 h 844"/>
                  <a:gd name="T78" fmla="*/ 430 w 984"/>
                  <a:gd name="T79" fmla="*/ 255 h 844"/>
                  <a:gd name="T80" fmla="*/ 382 w 984"/>
                  <a:gd name="T81" fmla="*/ 237 h 844"/>
                  <a:gd name="T82" fmla="*/ 342 w 984"/>
                  <a:gd name="T83" fmla="*/ 203 h 844"/>
                  <a:gd name="T84" fmla="*/ 354 w 984"/>
                  <a:gd name="T85" fmla="*/ 228 h 844"/>
                  <a:gd name="T86" fmla="*/ 418 w 984"/>
                  <a:gd name="T87" fmla="*/ 272 h 844"/>
                  <a:gd name="T88" fmla="*/ 422 w 984"/>
                  <a:gd name="T89" fmla="*/ 289 h 844"/>
                  <a:gd name="T90" fmla="*/ 394 w 984"/>
                  <a:gd name="T91" fmla="*/ 275 h 844"/>
                  <a:gd name="T92" fmla="*/ 354 w 984"/>
                  <a:gd name="T93" fmla="*/ 257 h 844"/>
                  <a:gd name="T94" fmla="*/ 314 w 984"/>
                  <a:gd name="T95" fmla="*/ 222 h 844"/>
                  <a:gd name="T96" fmla="*/ 266 w 984"/>
                  <a:gd name="T97" fmla="*/ 191 h 844"/>
                  <a:gd name="T98" fmla="*/ 210 w 984"/>
                  <a:gd name="T99" fmla="*/ 173 h 844"/>
                  <a:gd name="T100" fmla="*/ 154 w 984"/>
                  <a:gd name="T101" fmla="*/ 131 h 844"/>
                  <a:gd name="T102" fmla="*/ 66 w 984"/>
                  <a:gd name="T103" fmla="*/ 36 h 844"/>
                  <a:gd name="T104" fmla="*/ 34 w 984"/>
                  <a:gd name="T105" fmla="*/ 20 h 844"/>
                  <a:gd name="T106" fmla="*/ 46 w 984"/>
                  <a:gd name="T107" fmla="*/ 12 h 844"/>
                  <a:gd name="T108" fmla="*/ 102 w 984"/>
                  <a:gd name="T109" fmla="*/ 39 h 844"/>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984" h="844">
                    <a:moveTo>
                      <a:pt x="82" y="38"/>
                    </a:moveTo>
                    <a:lnTo>
                      <a:pt x="406" y="6"/>
                    </a:lnTo>
                    <a:cubicBezTo>
                      <a:pt x="497" y="22"/>
                      <a:pt x="465" y="0"/>
                      <a:pt x="474" y="54"/>
                    </a:cubicBezTo>
                    <a:cubicBezTo>
                      <a:pt x="492" y="48"/>
                      <a:pt x="484" y="40"/>
                      <a:pt x="502" y="34"/>
                    </a:cubicBezTo>
                    <a:cubicBezTo>
                      <a:pt x="510" y="37"/>
                      <a:pt x="517" y="46"/>
                      <a:pt x="526" y="46"/>
                    </a:cubicBezTo>
                    <a:cubicBezTo>
                      <a:pt x="534" y="46"/>
                      <a:pt x="550" y="38"/>
                      <a:pt x="550" y="38"/>
                    </a:cubicBezTo>
                    <a:cubicBezTo>
                      <a:pt x="556" y="55"/>
                      <a:pt x="552" y="60"/>
                      <a:pt x="542" y="74"/>
                    </a:cubicBezTo>
                    <a:cubicBezTo>
                      <a:pt x="555" y="114"/>
                      <a:pt x="550" y="102"/>
                      <a:pt x="578" y="130"/>
                    </a:cubicBezTo>
                    <a:cubicBezTo>
                      <a:pt x="584" y="148"/>
                      <a:pt x="590" y="148"/>
                      <a:pt x="606" y="138"/>
                    </a:cubicBezTo>
                    <a:cubicBezTo>
                      <a:pt x="600" y="119"/>
                      <a:pt x="594" y="107"/>
                      <a:pt x="586" y="90"/>
                    </a:cubicBezTo>
                    <a:cubicBezTo>
                      <a:pt x="583" y="82"/>
                      <a:pt x="578" y="66"/>
                      <a:pt x="578" y="66"/>
                    </a:cubicBezTo>
                    <a:cubicBezTo>
                      <a:pt x="585" y="44"/>
                      <a:pt x="597" y="56"/>
                      <a:pt x="606" y="70"/>
                    </a:cubicBezTo>
                    <a:cubicBezTo>
                      <a:pt x="609" y="86"/>
                      <a:pt x="608" y="117"/>
                      <a:pt x="626" y="90"/>
                    </a:cubicBezTo>
                    <a:cubicBezTo>
                      <a:pt x="648" y="97"/>
                      <a:pt x="646" y="104"/>
                      <a:pt x="642" y="126"/>
                    </a:cubicBezTo>
                    <a:cubicBezTo>
                      <a:pt x="650" y="150"/>
                      <a:pt x="665" y="141"/>
                      <a:pt x="682" y="130"/>
                    </a:cubicBezTo>
                    <a:cubicBezTo>
                      <a:pt x="689" y="108"/>
                      <a:pt x="673" y="124"/>
                      <a:pt x="682" y="98"/>
                    </a:cubicBezTo>
                    <a:cubicBezTo>
                      <a:pt x="683" y="94"/>
                      <a:pt x="690" y="96"/>
                      <a:pt x="694" y="94"/>
                    </a:cubicBezTo>
                    <a:cubicBezTo>
                      <a:pt x="698" y="92"/>
                      <a:pt x="702" y="89"/>
                      <a:pt x="706" y="86"/>
                    </a:cubicBezTo>
                    <a:cubicBezTo>
                      <a:pt x="717" y="54"/>
                      <a:pt x="688" y="54"/>
                      <a:pt x="742" y="46"/>
                    </a:cubicBezTo>
                    <a:cubicBezTo>
                      <a:pt x="748" y="27"/>
                      <a:pt x="741" y="9"/>
                      <a:pt x="762" y="2"/>
                    </a:cubicBezTo>
                    <a:cubicBezTo>
                      <a:pt x="788" y="11"/>
                      <a:pt x="777" y="38"/>
                      <a:pt x="802" y="46"/>
                    </a:cubicBezTo>
                    <a:cubicBezTo>
                      <a:pt x="831" y="36"/>
                      <a:pt x="805" y="63"/>
                      <a:pt x="798" y="70"/>
                    </a:cubicBezTo>
                    <a:cubicBezTo>
                      <a:pt x="789" y="96"/>
                      <a:pt x="787" y="96"/>
                      <a:pt x="802" y="118"/>
                    </a:cubicBezTo>
                    <a:cubicBezTo>
                      <a:pt x="801" y="122"/>
                      <a:pt x="801" y="127"/>
                      <a:pt x="798" y="130"/>
                    </a:cubicBezTo>
                    <a:cubicBezTo>
                      <a:pt x="794" y="133"/>
                      <a:pt x="784" y="129"/>
                      <a:pt x="782" y="134"/>
                    </a:cubicBezTo>
                    <a:cubicBezTo>
                      <a:pt x="780" y="142"/>
                      <a:pt x="790" y="158"/>
                      <a:pt x="790" y="158"/>
                    </a:cubicBezTo>
                    <a:cubicBezTo>
                      <a:pt x="786" y="161"/>
                      <a:pt x="783" y="165"/>
                      <a:pt x="778" y="166"/>
                    </a:cubicBezTo>
                    <a:cubicBezTo>
                      <a:pt x="774" y="167"/>
                      <a:pt x="769" y="159"/>
                      <a:pt x="766" y="162"/>
                    </a:cubicBezTo>
                    <a:cubicBezTo>
                      <a:pt x="758" y="170"/>
                      <a:pt x="794" y="182"/>
                      <a:pt x="794" y="182"/>
                    </a:cubicBezTo>
                    <a:cubicBezTo>
                      <a:pt x="804" y="211"/>
                      <a:pt x="775" y="190"/>
                      <a:pt x="762" y="186"/>
                    </a:cubicBezTo>
                    <a:cubicBezTo>
                      <a:pt x="767" y="194"/>
                      <a:pt x="773" y="202"/>
                      <a:pt x="778" y="210"/>
                    </a:cubicBezTo>
                    <a:cubicBezTo>
                      <a:pt x="783" y="218"/>
                      <a:pt x="802" y="226"/>
                      <a:pt x="802" y="226"/>
                    </a:cubicBezTo>
                    <a:cubicBezTo>
                      <a:pt x="813" y="242"/>
                      <a:pt x="804" y="245"/>
                      <a:pt x="810" y="262"/>
                    </a:cubicBezTo>
                    <a:cubicBezTo>
                      <a:pt x="803" y="282"/>
                      <a:pt x="793" y="301"/>
                      <a:pt x="786" y="322"/>
                    </a:cubicBezTo>
                    <a:cubicBezTo>
                      <a:pt x="783" y="330"/>
                      <a:pt x="778" y="346"/>
                      <a:pt x="778" y="346"/>
                    </a:cubicBezTo>
                    <a:cubicBezTo>
                      <a:pt x="785" y="366"/>
                      <a:pt x="817" y="394"/>
                      <a:pt x="830" y="414"/>
                    </a:cubicBezTo>
                    <a:cubicBezTo>
                      <a:pt x="835" y="422"/>
                      <a:pt x="841" y="430"/>
                      <a:pt x="846" y="438"/>
                    </a:cubicBezTo>
                    <a:cubicBezTo>
                      <a:pt x="849" y="442"/>
                      <a:pt x="854" y="450"/>
                      <a:pt x="854" y="450"/>
                    </a:cubicBezTo>
                    <a:cubicBezTo>
                      <a:pt x="853" y="457"/>
                      <a:pt x="855" y="466"/>
                      <a:pt x="850" y="470"/>
                    </a:cubicBezTo>
                    <a:cubicBezTo>
                      <a:pt x="844" y="475"/>
                      <a:pt x="831" y="451"/>
                      <a:pt x="830" y="450"/>
                    </a:cubicBezTo>
                    <a:cubicBezTo>
                      <a:pt x="811" y="431"/>
                      <a:pt x="789" y="421"/>
                      <a:pt x="774" y="398"/>
                    </a:cubicBezTo>
                    <a:cubicBezTo>
                      <a:pt x="769" y="379"/>
                      <a:pt x="766" y="371"/>
                      <a:pt x="746" y="378"/>
                    </a:cubicBezTo>
                    <a:cubicBezTo>
                      <a:pt x="717" y="368"/>
                      <a:pt x="730" y="368"/>
                      <a:pt x="706" y="374"/>
                    </a:cubicBezTo>
                    <a:cubicBezTo>
                      <a:pt x="688" y="402"/>
                      <a:pt x="699" y="395"/>
                      <a:pt x="678" y="402"/>
                    </a:cubicBezTo>
                    <a:cubicBezTo>
                      <a:pt x="654" y="386"/>
                      <a:pt x="650" y="390"/>
                      <a:pt x="618" y="394"/>
                    </a:cubicBezTo>
                    <a:cubicBezTo>
                      <a:pt x="607" y="411"/>
                      <a:pt x="601" y="426"/>
                      <a:pt x="590" y="442"/>
                    </a:cubicBezTo>
                    <a:cubicBezTo>
                      <a:pt x="600" y="471"/>
                      <a:pt x="593" y="459"/>
                      <a:pt x="606" y="478"/>
                    </a:cubicBezTo>
                    <a:cubicBezTo>
                      <a:pt x="593" y="518"/>
                      <a:pt x="622" y="548"/>
                      <a:pt x="642" y="578"/>
                    </a:cubicBezTo>
                    <a:cubicBezTo>
                      <a:pt x="651" y="591"/>
                      <a:pt x="651" y="601"/>
                      <a:pt x="666" y="606"/>
                    </a:cubicBezTo>
                    <a:cubicBezTo>
                      <a:pt x="680" y="627"/>
                      <a:pt x="691" y="623"/>
                      <a:pt x="710" y="610"/>
                    </a:cubicBezTo>
                    <a:cubicBezTo>
                      <a:pt x="729" y="616"/>
                      <a:pt x="729" y="606"/>
                      <a:pt x="734" y="590"/>
                    </a:cubicBezTo>
                    <a:cubicBezTo>
                      <a:pt x="735" y="577"/>
                      <a:pt x="731" y="562"/>
                      <a:pt x="738" y="550"/>
                    </a:cubicBezTo>
                    <a:cubicBezTo>
                      <a:pt x="742" y="543"/>
                      <a:pt x="762" y="542"/>
                      <a:pt x="762" y="542"/>
                    </a:cubicBezTo>
                    <a:cubicBezTo>
                      <a:pt x="783" y="547"/>
                      <a:pt x="786" y="552"/>
                      <a:pt x="774" y="570"/>
                    </a:cubicBezTo>
                    <a:cubicBezTo>
                      <a:pt x="779" y="590"/>
                      <a:pt x="790" y="605"/>
                      <a:pt x="770" y="618"/>
                    </a:cubicBezTo>
                    <a:cubicBezTo>
                      <a:pt x="769" y="622"/>
                      <a:pt x="764" y="626"/>
                      <a:pt x="766" y="630"/>
                    </a:cubicBezTo>
                    <a:cubicBezTo>
                      <a:pt x="768" y="634"/>
                      <a:pt x="775" y="634"/>
                      <a:pt x="778" y="638"/>
                    </a:cubicBezTo>
                    <a:cubicBezTo>
                      <a:pt x="788" y="651"/>
                      <a:pt x="786" y="660"/>
                      <a:pt x="802" y="670"/>
                    </a:cubicBezTo>
                    <a:cubicBezTo>
                      <a:pt x="810" y="667"/>
                      <a:pt x="818" y="665"/>
                      <a:pt x="826" y="662"/>
                    </a:cubicBezTo>
                    <a:cubicBezTo>
                      <a:pt x="830" y="661"/>
                      <a:pt x="838" y="658"/>
                      <a:pt x="838" y="658"/>
                    </a:cubicBezTo>
                    <a:cubicBezTo>
                      <a:pt x="857" y="664"/>
                      <a:pt x="864" y="680"/>
                      <a:pt x="870" y="698"/>
                    </a:cubicBezTo>
                    <a:cubicBezTo>
                      <a:pt x="859" y="731"/>
                      <a:pt x="887" y="794"/>
                      <a:pt x="922" y="806"/>
                    </a:cubicBezTo>
                    <a:cubicBezTo>
                      <a:pt x="938" y="801"/>
                      <a:pt x="941" y="792"/>
                      <a:pt x="958" y="798"/>
                    </a:cubicBezTo>
                    <a:cubicBezTo>
                      <a:pt x="984" y="837"/>
                      <a:pt x="928" y="784"/>
                      <a:pt x="942" y="826"/>
                    </a:cubicBezTo>
                    <a:cubicBezTo>
                      <a:pt x="936" y="844"/>
                      <a:pt x="930" y="844"/>
                      <a:pt x="914" y="834"/>
                    </a:cubicBezTo>
                    <a:cubicBezTo>
                      <a:pt x="903" y="817"/>
                      <a:pt x="890" y="821"/>
                      <a:pt x="874" y="810"/>
                    </a:cubicBezTo>
                    <a:cubicBezTo>
                      <a:pt x="851" y="776"/>
                      <a:pt x="882" y="816"/>
                      <a:pt x="854" y="794"/>
                    </a:cubicBezTo>
                    <a:cubicBezTo>
                      <a:pt x="843" y="785"/>
                      <a:pt x="840" y="768"/>
                      <a:pt x="830" y="758"/>
                    </a:cubicBezTo>
                    <a:cubicBezTo>
                      <a:pt x="824" y="739"/>
                      <a:pt x="817" y="724"/>
                      <a:pt x="798" y="718"/>
                    </a:cubicBezTo>
                    <a:cubicBezTo>
                      <a:pt x="791" y="696"/>
                      <a:pt x="800" y="712"/>
                      <a:pt x="778" y="710"/>
                    </a:cubicBezTo>
                    <a:cubicBezTo>
                      <a:pt x="767" y="709"/>
                      <a:pt x="746" y="702"/>
                      <a:pt x="746" y="702"/>
                    </a:cubicBezTo>
                    <a:cubicBezTo>
                      <a:pt x="729" y="691"/>
                      <a:pt x="720" y="674"/>
                      <a:pt x="702" y="662"/>
                    </a:cubicBezTo>
                    <a:cubicBezTo>
                      <a:pt x="694" y="665"/>
                      <a:pt x="687" y="673"/>
                      <a:pt x="678" y="674"/>
                    </a:cubicBezTo>
                    <a:cubicBezTo>
                      <a:pt x="657" y="677"/>
                      <a:pt x="630" y="657"/>
                      <a:pt x="614" y="646"/>
                    </a:cubicBezTo>
                    <a:cubicBezTo>
                      <a:pt x="600" y="637"/>
                      <a:pt x="580" y="639"/>
                      <a:pt x="566" y="630"/>
                    </a:cubicBezTo>
                    <a:cubicBezTo>
                      <a:pt x="546" y="617"/>
                      <a:pt x="525" y="607"/>
                      <a:pt x="506" y="594"/>
                    </a:cubicBezTo>
                    <a:cubicBezTo>
                      <a:pt x="513" y="572"/>
                      <a:pt x="509" y="551"/>
                      <a:pt x="490" y="538"/>
                    </a:cubicBezTo>
                    <a:cubicBezTo>
                      <a:pt x="485" y="522"/>
                      <a:pt x="476" y="515"/>
                      <a:pt x="462" y="506"/>
                    </a:cubicBezTo>
                    <a:cubicBezTo>
                      <a:pt x="441" y="474"/>
                      <a:pt x="469" y="513"/>
                      <a:pt x="442" y="486"/>
                    </a:cubicBezTo>
                    <a:cubicBezTo>
                      <a:pt x="436" y="480"/>
                      <a:pt x="436" y="468"/>
                      <a:pt x="430" y="462"/>
                    </a:cubicBezTo>
                    <a:cubicBezTo>
                      <a:pt x="427" y="459"/>
                      <a:pt x="422" y="459"/>
                      <a:pt x="418" y="458"/>
                    </a:cubicBezTo>
                    <a:cubicBezTo>
                      <a:pt x="407" y="447"/>
                      <a:pt x="382" y="430"/>
                      <a:pt x="382" y="430"/>
                    </a:cubicBezTo>
                    <a:cubicBezTo>
                      <a:pt x="371" y="413"/>
                      <a:pt x="358" y="399"/>
                      <a:pt x="346" y="382"/>
                    </a:cubicBezTo>
                    <a:cubicBezTo>
                      <a:pt x="344" y="378"/>
                      <a:pt x="345" y="373"/>
                      <a:pt x="342" y="370"/>
                    </a:cubicBezTo>
                    <a:cubicBezTo>
                      <a:pt x="339" y="367"/>
                      <a:pt x="334" y="367"/>
                      <a:pt x="330" y="366"/>
                    </a:cubicBezTo>
                    <a:cubicBezTo>
                      <a:pt x="322" y="390"/>
                      <a:pt x="342" y="398"/>
                      <a:pt x="354" y="414"/>
                    </a:cubicBezTo>
                    <a:cubicBezTo>
                      <a:pt x="368" y="432"/>
                      <a:pt x="372" y="446"/>
                      <a:pt x="390" y="458"/>
                    </a:cubicBezTo>
                    <a:cubicBezTo>
                      <a:pt x="409" y="487"/>
                      <a:pt x="399" y="475"/>
                      <a:pt x="418" y="494"/>
                    </a:cubicBezTo>
                    <a:cubicBezTo>
                      <a:pt x="423" y="510"/>
                      <a:pt x="428" y="517"/>
                      <a:pt x="442" y="526"/>
                    </a:cubicBezTo>
                    <a:cubicBezTo>
                      <a:pt x="450" y="550"/>
                      <a:pt x="432" y="533"/>
                      <a:pt x="422" y="526"/>
                    </a:cubicBezTo>
                    <a:cubicBezTo>
                      <a:pt x="399" y="492"/>
                      <a:pt x="430" y="532"/>
                      <a:pt x="402" y="510"/>
                    </a:cubicBezTo>
                    <a:cubicBezTo>
                      <a:pt x="398" y="507"/>
                      <a:pt x="397" y="501"/>
                      <a:pt x="394" y="498"/>
                    </a:cubicBezTo>
                    <a:cubicBezTo>
                      <a:pt x="391" y="495"/>
                      <a:pt x="386" y="493"/>
                      <a:pt x="382" y="490"/>
                    </a:cubicBezTo>
                    <a:cubicBezTo>
                      <a:pt x="377" y="474"/>
                      <a:pt x="370" y="471"/>
                      <a:pt x="354" y="466"/>
                    </a:cubicBezTo>
                    <a:cubicBezTo>
                      <a:pt x="344" y="452"/>
                      <a:pt x="340" y="447"/>
                      <a:pt x="346" y="430"/>
                    </a:cubicBezTo>
                    <a:cubicBezTo>
                      <a:pt x="338" y="418"/>
                      <a:pt x="314" y="402"/>
                      <a:pt x="314" y="402"/>
                    </a:cubicBezTo>
                    <a:cubicBezTo>
                      <a:pt x="306" y="390"/>
                      <a:pt x="298" y="378"/>
                      <a:pt x="290" y="366"/>
                    </a:cubicBezTo>
                    <a:cubicBezTo>
                      <a:pt x="284" y="357"/>
                      <a:pt x="273" y="354"/>
                      <a:pt x="266" y="346"/>
                    </a:cubicBezTo>
                    <a:cubicBezTo>
                      <a:pt x="263" y="342"/>
                      <a:pt x="262" y="337"/>
                      <a:pt x="258" y="334"/>
                    </a:cubicBezTo>
                    <a:cubicBezTo>
                      <a:pt x="243" y="324"/>
                      <a:pt x="225" y="324"/>
                      <a:pt x="210" y="314"/>
                    </a:cubicBezTo>
                    <a:cubicBezTo>
                      <a:pt x="201" y="300"/>
                      <a:pt x="194" y="291"/>
                      <a:pt x="178" y="286"/>
                    </a:cubicBezTo>
                    <a:cubicBezTo>
                      <a:pt x="160" y="260"/>
                      <a:pt x="192" y="247"/>
                      <a:pt x="154" y="238"/>
                    </a:cubicBezTo>
                    <a:cubicBezTo>
                      <a:pt x="111" y="209"/>
                      <a:pt x="106" y="149"/>
                      <a:pt x="90" y="102"/>
                    </a:cubicBezTo>
                    <a:cubicBezTo>
                      <a:pt x="86" y="90"/>
                      <a:pt x="76" y="73"/>
                      <a:pt x="66" y="66"/>
                    </a:cubicBezTo>
                    <a:cubicBezTo>
                      <a:pt x="58" y="60"/>
                      <a:pt x="42" y="50"/>
                      <a:pt x="42" y="50"/>
                    </a:cubicBezTo>
                    <a:cubicBezTo>
                      <a:pt x="39" y="46"/>
                      <a:pt x="38" y="41"/>
                      <a:pt x="34" y="38"/>
                    </a:cubicBezTo>
                    <a:cubicBezTo>
                      <a:pt x="27" y="34"/>
                      <a:pt x="10" y="30"/>
                      <a:pt x="10" y="30"/>
                    </a:cubicBezTo>
                    <a:cubicBezTo>
                      <a:pt x="0" y="1"/>
                      <a:pt x="31" y="17"/>
                      <a:pt x="46" y="22"/>
                    </a:cubicBezTo>
                    <a:cubicBezTo>
                      <a:pt x="65" y="51"/>
                      <a:pt x="61" y="41"/>
                      <a:pt x="86" y="58"/>
                    </a:cubicBezTo>
                    <a:cubicBezTo>
                      <a:pt x="94" y="70"/>
                      <a:pt x="94" y="93"/>
                      <a:pt x="102" y="70"/>
                    </a:cubicBezTo>
                    <a:cubicBezTo>
                      <a:pt x="95" y="49"/>
                      <a:pt x="82" y="62"/>
                      <a:pt x="82" y="38"/>
                    </a:cubicBezTo>
                    <a:close/>
                  </a:path>
                </a:pathLst>
              </a:custGeom>
              <a:solidFill>
                <a:schemeClr val="folHlink"/>
              </a:solidFill>
              <a:ln w="9525">
                <a:noFill/>
                <a:round/>
                <a:headEnd/>
                <a:tailEnd/>
              </a:ln>
            </p:spPr>
            <p:txBody>
              <a:bodyPr/>
              <a:lstStyle/>
              <a:p>
                <a:endParaRPr lang="zh-CN" altLang="en-US"/>
              </a:p>
            </p:txBody>
          </p:sp>
          <p:sp>
            <p:nvSpPr>
              <p:cNvPr id="61" name="任意多边形 82976"/>
              <p:cNvSpPr>
                <a:spLocks noChangeArrowheads="1"/>
              </p:cNvSpPr>
              <p:nvPr userDrawn="1"/>
            </p:nvSpPr>
            <p:spPr bwMode="auto">
              <a:xfrm>
                <a:off x="3577" y="490"/>
                <a:ext cx="36" cy="39"/>
              </a:xfrm>
              <a:custGeom>
                <a:avLst/>
                <a:gdLst>
                  <a:gd name="T0" fmla="*/ 6 w 36"/>
                  <a:gd name="T1" fmla="*/ 15 h 48"/>
                  <a:gd name="T2" fmla="*/ 10 w 36"/>
                  <a:gd name="T3" fmla="*/ 26 h 48"/>
                  <a:gd name="T4" fmla="*/ 6 w 36"/>
                  <a:gd name="T5" fmla="*/ 15 h 48"/>
                  <a:gd name="T6" fmla="*/ 0 60000 65536"/>
                  <a:gd name="T7" fmla="*/ 0 60000 65536"/>
                  <a:gd name="T8" fmla="*/ 0 60000 65536"/>
                </a:gdLst>
                <a:ahLst/>
                <a:cxnLst>
                  <a:cxn ang="T6">
                    <a:pos x="T0" y="T1"/>
                  </a:cxn>
                  <a:cxn ang="T7">
                    <a:pos x="T2" y="T3"/>
                  </a:cxn>
                  <a:cxn ang="T8">
                    <a:pos x="T4" y="T5"/>
                  </a:cxn>
                </a:cxnLst>
                <a:rect l="0" t="0" r="r" b="b"/>
                <a:pathLst>
                  <a:path w="36" h="48">
                    <a:moveTo>
                      <a:pt x="6" y="28"/>
                    </a:moveTo>
                    <a:cubicBezTo>
                      <a:pt x="25" y="0"/>
                      <a:pt x="36" y="31"/>
                      <a:pt x="10" y="48"/>
                    </a:cubicBezTo>
                    <a:cubicBezTo>
                      <a:pt x="0" y="34"/>
                      <a:pt x="0" y="40"/>
                      <a:pt x="6" y="28"/>
                    </a:cubicBezTo>
                    <a:close/>
                  </a:path>
                </a:pathLst>
              </a:custGeom>
              <a:solidFill>
                <a:schemeClr val="folHlink"/>
              </a:solidFill>
              <a:ln w="9525">
                <a:noFill/>
                <a:round/>
                <a:headEnd/>
                <a:tailEnd/>
              </a:ln>
            </p:spPr>
            <p:txBody>
              <a:bodyPr/>
              <a:lstStyle/>
              <a:p>
                <a:endParaRPr lang="zh-CN" altLang="en-US"/>
              </a:p>
            </p:txBody>
          </p:sp>
          <p:sp>
            <p:nvSpPr>
              <p:cNvPr id="62" name="任意多边形 82977"/>
              <p:cNvSpPr>
                <a:spLocks noChangeArrowheads="1"/>
              </p:cNvSpPr>
              <p:nvPr userDrawn="1"/>
            </p:nvSpPr>
            <p:spPr bwMode="auto">
              <a:xfrm>
                <a:off x="3549" y="475"/>
                <a:ext cx="38" cy="29"/>
              </a:xfrm>
              <a:custGeom>
                <a:avLst/>
                <a:gdLst>
                  <a:gd name="T0" fmla="*/ 0 w 36"/>
                  <a:gd name="T1" fmla="*/ 2 h 37"/>
                  <a:gd name="T2" fmla="*/ 15 w 36"/>
                  <a:gd name="T3" fmla="*/ 1 h 37"/>
                  <a:gd name="T4" fmla="*/ 42 w 36"/>
                  <a:gd name="T5" fmla="*/ 8 h 37"/>
                  <a:gd name="T6" fmla="*/ 8 w 36"/>
                  <a:gd name="T7" fmla="*/ 8 h 37"/>
                  <a:gd name="T8" fmla="*/ 0 w 36"/>
                  <a:gd name="T9" fmla="*/ 2 h 3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37">
                    <a:moveTo>
                      <a:pt x="0" y="5"/>
                    </a:moveTo>
                    <a:cubicBezTo>
                      <a:pt x="4" y="4"/>
                      <a:pt x="8" y="0"/>
                      <a:pt x="12" y="1"/>
                    </a:cubicBezTo>
                    <a:cubicBezTo>
                      <a:pt x="21" y="4"/>
                      <a:pt x="36" y="17"/>
                      <a:pt x="36" y="17"/>
                    </a:cubicBezTo>
                    <a:cubicBezTo>
                      <a:pt x="29" y="37"/>
                      <a:pt x="22" y="26"/>
                      <a:pt x="8" y="17"/>
                    </a:cubicBezTo>
                    <a:cubicBezTo>
                      <a:pt x="5" y="13"/>
                      <a:pt x="0" y="5"/>
                      <a:pt x="0" y="5"/>
                    </a:cubicBezTo>
                    <a:close/>
                  </a:path>
                </a:pathLst>
              </a:custGeom>
              <a:solidFill>
                <a:schemeClr val="folHlink"/>
              </a:solidFill>
              <a:ln w="9525">
                <a:noFill/>
                <a:round/>
                <a:headEnd/>
                <a:tailEnd/>
              </a:ln>
            </p:spPr>
            <p:txBody>
              <a:bodyPr/>
              <a:lstStyle/>
              <a:p>
                <a:endParaRPr lang="zh-CN" altLang="en-US"/>
              </a:p>
            </p:txBody>
          </p:sp>
          <p:sp>
            <p:nvSpPr>
              <p:cNvPr id="63" name="任意多边形 82978"/>
              <p:cNvSpPr>
                <a:spLocks noChangeArrowheads="1"/>
              </p:cNvSpPr>
              <p:nvPr userDrawn="1"/>
            </p:nvSpPr>
            <p:spPr bwMode="auto">
              <a:xfrm>
                <a:off x="4686" y="394"/>
                <a:ext cx="171" cy="81"/>
              </a:xfrm>
              <a:custGeom>
                <a:avLst/>
                <a:gdLst>
                  <a:gd name="T0" fmla="*/ 0 w 170"/>
                  <a:gd name="T1" fmla="*/ 30 h 96"/>
                  <a:gd name="T2" fmla="*/ 28 w 170"/>
                  <a:gd name="T3" fmla="*/ 15 h 96"/>
                  <a:gd name="T4" fmla="*/ 56 w 170"/>
                  <a:gd name="T5" fmla="*/ 13 h 96"/>
                  <a:gd name="T6" fmla="*/ 80 w 170"/>
                  <a:gd name="T7" fmla="*/ 6 h 96"/>
                  <a:gd name="T8" fmla="*/ 64 w 170"/>
                  <a:gd name="T9" fmla="*/ 15 h 96"/>
                  <a:gd name="T10" fmla="*/ 127 w 170"/>
                  <a:gd name="T11" fmla="*/ 30 h 96"/>
                  <a:gd name="T12" fmla="*/ 163 w 170"/>
                  <a:gd name="T13" fmla="*/ 39 h 96"/>
                  <a:gd name="T14" fmla="*/ 119 w 170"/>
                  <a:gd name="T15" fmla="*/ 46 h 96"/>
                  <a:gd name="T16" fmla="*/ 91 w 170"/>
                  <a:gd name="T17" fmla="*/ 35 h 96"/>
                  <a:gd name="T18" fmla="*/ 76 w 170"/>
                  <a:gd name="T19" fmla="*/ 32 h 96"/>
                  <a:gd name="T20" fmla="*/ 24 w 170"/>
                  <a:gd name="T21" fmla="*/ 25 h 96"/>
                  <a:gd name="T22" fmla="*/ 0 w 170"/>
                  <a:gd name="T23" fmla="*/ 30 h 9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70" h="96">
                    <a:moveTo>
                      <a:pt x="0" y="49"/>
                    </a:moveTo>
                    <a:cubicBezTo>
                      <a:pt x="5" y="33"/>
                      <a:pt x="12" y="30"/>
                      <a:pt x="28" y="25"/>
                    </a:cubicBezTo>
                    <a:cubicBezTo>
                      <a:pt x="20" y="0"/>
                      <a:pt x="42" y="16"/>
                      <a:pt x="56" y="21"/>
                    </a:cubicBezTo>
                    <a:cubicBezTo>
                      <a:pt x="56" y="21"/>
                      <a:pt x="77" y="6"/>
                      <a:pt x="80" y="9"/>
                    </a:cubicBezTo>
                    <a:cubicBezTo>
                      <a:pt x="85" y="14"/>
                      <a:pt x="71" y="23"/>
                      <a:pt x="64" y="25"/>
                    </a:cubicBezTo>
                    <a:cubicBezTo>
                      <a:pt x="82" y="37"/>
                      <a:pt x="103" y="42"/>
                      <a:pt x="124" y="49"/>
                    </a:cubicBezTo>
                    <a:cubicBezTo>
                      <a:pt x="136" y="53"/>
                      <a:pt x="160" y="65"/>
                      <a:pt x="160" y="65"/>
                    </a:cubicBezTo>
                    <a:cubicBezTo>
                      <a:pt x="170" y="96"/>
                      <a:pt x="134" y="83"/>
                      <a:pt x="116" y="77"/>
                    </a:cubicBezTo>
                    <a:cubicBezTo>
                      <a:pt x="109" y="57"/>
                      <a:pt x="116" y="66"/>
                      <a:pt x="88" y="57"/>
                    </a:cubicBezTo>
                    <a:cubicBezTo>
                      <a:pt x="84" y="56"/>
                      <a:pt x="76" y="53"/>
                      <a:pt x="76" y="53"/>
                    </a:cubicBezTo>
                    <a:cubicBezTo>
                      <a:pt x="57" y="34"/>
                      <a:pt x="53" y="37"/>
                      <a:pt x="24" y="41"/>
                    </a:cubicBezTo>
                    <a:cubicBezTo>
                      <a:pt x="9" y="51"/>
                      <a:pt x="17" y="49"/>
                      <a:pt x="0" y="49"/>
                    </a:cubicBezTo>
                    <a:close/>
                  </a:path>
                </a:pathLst>
              </a:custGeom>
              <a:solidFill>
                <a:schemeClr val="folHlink"/>
              </a:solidFill>
              <a:ln w="9525">
                <a:noFill/>
                <a:round/>
                <a:headEnd/>
                <a:tailEnd/>
              </a:ln>
            </p:spPr>
            <p:txBody>
              <a:bodyPr/>
              <a:lstStyle/>
              <a:p>
                <a:endParaRPr lang="zh-CN" altLang="en-US"/>
              </a:p>
            </p:txBody>
          </p:sp>
          <p:sp>
            <p:nvSpPr>
              <p:cNvPr id="64" name="任意多边形 82979"/>
              <p:cNvSpPr>
                <a:spLocks noChangeArrowheads="1"/>
              </p:cNvSpPr>
              <p:nvPr userDrawn="1"/>
            </p:nvSpPr>
            <p:spPr bwMode="auto">
              <a:xfrm>
                <a:off x="4867" y="460"/>
                <a:ext cx="138" cy="37"/>
              </a:xfrm>
              <a:custGeom>
                <a:avLst/>
                <a:gdLst>
                  <a:gd name="T0" fmla="*/ 0 w 138"/>
                  <a:gd name="T1" fmla="*/ 0 h 44"/>
                  <a:gd name="T2" fmla="*/ 52 w 138"/>
                  <a:gd name="T3" fmla="*/ 3 h 44"/>
                  <a:gd name="T4" fmla="*/ 88 w 138"/>
                  <a:gd name="T5" fmla="*/ 14 h 44"/>
                  <a:gd name="T6" fmla="*/ 112 w 138"/>
                  <a:gd name="T7" fmla="*/ 12 h 44"/>
                  <a:gd name="T8" fmla="*/ 108 w 138"/>
                  <a:gd name="T9" fmla="*/ 26 h 44"/>
                  <a:gd name="T10" fmla="*/ 64 w 138"/>
                  <a:gd name="T11" fmla="*/ 24 h 44"/>
                  <a:gd name="T12" fmla="*/ 0 w 138"/>
                  <a:gd name="T13" fmla="*/ 21 h 44"/>
                  <a:gd name="T14" fmla="*/ 28 w 138"/>
                  <a:gd name="T15" fmla="*/ 12 h 44"/>
                  <a:gd name="T16" fmla="*/ 0 w 138"/>
                  <a:gd name="T17" fmla="*/ 0 h 4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38" h="44">
                    <a:moveTo>
                      <a:pt x="0" y="0"/>
                    </a:moveTo>
                    <a:cubicBezTo>
                      <a:pt x="19" y="3"/>
                      <a:pt x="35" y="10"/>
                      <a:pt x="52" y="4"/>
                    </a:cubicBezTo>
                    <a:cubicBezTo>
                      <a:pt x="87" y="11"/>
                      <a:pt x="61" y="15"/>
                      <a:pt x="88" y="24"/>
                    </a:cubicBezTo>
                    <a:cubicBezTo>
                      <a:pt x="96" y="23"/>
                      <a:pt x="104" y="19"/>
                      <a:pt x="112" y="20"/>
                    </a:cubicBezTo>
                    <a:cubicBezTo>
                      <a:pt x="138" y="23"/>
                      <a:pt x="118" y="41"/>
                      <a:pt x="108" y="44"/>
                    </a:cubicBezTo>
                    <a:cubicBezTo>
                      <a:pt x="78" y="34"/>
                      <a:pt x="92" y="34"/>
                      <a:pt x="64" y="40"/>
                    </a:cubicBezTo>
                    <a:cubicBezTo>
                      <a:pt x="41" y="37"/>
                      <a:pt x="22" y="41"/>
                      <a:pt x="0" y="36"/>
                    </a:cubicBezTo>
                    <a:cubicBezTo>
                      <a:pt x="6" y="11"/>
                      <a:pt x="7" y="27"/>
                      <a:pt x="28" y="20"/>
                    </a:cubicBezTo>
                    <a:cubicBezTo>
                      <a:pt x="17" y="13"/>
                      <a:pt x="0" y="13"/>
                      <a:pt x="0" y="0"/>
                    </a:cubicBezTo>
                    <a:close/>
                  </a:path>
                </a:pathLst>
              </a:custGeom>
              <a:solidFill>
                <a:schemeClr val="folHlink"/>
              </a:solidFill>
              <a:ln w="9525">
                <a:noFill/>
                <a:round/>
                <a:headEnd/>
                <a:tailEnd/>
              </a:ln>
            </p:spPr>
            <p:txBody>
              <a:bodyPr/>
              <a:lstStyle/>
              <a:p>
                <a:endParaRPr lang="zh-CN" altLang="en-US"/>
              </a:p>
            </p:txBody>
          </p:sp>
          <p:sp>
            <p:nvSpPr>
              <p:cNvPr id="65" name="任意多边形 82980"/>
              <p:cNvSpPr>
                <a:spLocks noChangeArrowheads="1"/>
              </p:cNvSpPr>
              <p:nvPr userDrawn="1"/>
            </p:nvSpPr>
            <p:spPr bwMode="auto">
              <a:xfrm>
                <a:off x="4794" y="480"/>
                <a:ext cx="56" cy="34"/>
              </a:xfrm>
              <a:custGeom>
                <a:avLst/>
                <a:gdLst>
                  <a:gd name="T0" fmla="*/ 17 w 57"/>
                  <a:gd name="T1" fmla="*/ 13 h 42"/>
                  <a:gd name="T2" fmla="*/ 34 w 57"/>
                  <a:gd name="T3" fmla="*/ 7 h 42"/>
                  <a:gd name="T4" fmla="*/ 17 w 57"/>
                  <a:gd name="T5" fmla="*/ 13 h 42"/>
                  <a:gd name="T6" fmla="*/ 0 60000 65536"/>
                  <a:gd name="T7" fmla="*/ 0 60000 65536"/>
                  <a:gd name="T8" fmla="*/ 0 60000 65536"/>
                </a:gdLst>
                <a:ahLst/>
                <a:cxnLst>
                  <a:cxn ang="T6">
                    <a:pos x="T0" y="T1"/>
                  </a:cxn>
                  <a:cxn ang="T7">
                    <a:pos x="T2" y="T3"/>
                  </a:cxn>
                  <a:cxn ang="T8">
                    <a:pos x="T4" y="T5"/>
                  </a:cxn>
                </a:cxnLst>
                <a:rect l="0" t="0" r="r" b="b"/>
                <a:pathLst>
                  <a:path w="57" h="42">
                    <a:moveTo>
                      <a:pt x="17" y="25"/>
                    </a:moveTo>
                    <a:cubicBezTo>
                      <a:pt x="0" y="0"/>
                      <a:pt x="21" y="9"/>
                      <a:pt x="37" y="13"/>
                    </a:cubicBezTo>
                    <a:cubicBezTo>
                      <a:pt x="57" y="42"/>
                      <a:pt x="30" y="25"/>
                      <a:pt x="17" y="25"/>
                    </a:cubicBezTo>
                    <a:close/>
                  </a:path>
                </a:pathLst>
              </a:custGeom>
              <a:solidFill>
                <a:schemeClr val="folHlink"/>
              </a:solidFill>
              <a:ln w="9525">
                <a:noFill/>
                <a:round/>
                <a:headEnd/>
                <a:tailEnd/>
              </a:ln>
            </p:spPr>
            <p:txBody>
              <a:bodyPr/>
              <a:lstStyle/>
              <a:p>
                <a:endParaRPr lang="zh-CN" altLang="en-US"/>
              </a:p>
            </p:txBody>
          </p:sp>
          <p:sp>
            <p:nvSpPr>
              <p:cNvPr id="66" name="任意多边形 82981"/>
              <p:cNvSpPr>
                <a:spLocks noChangeArrowheads="1"/>
              </p:cNvSpPr>
              <p:nvPr userDrawn="1"/>
            </p:nvSpPr>
            <p:spPr bwMode="auto">
              <a:xfrm>
                <a:off x="4757" y="375"/>
                <a:ext cx="37" cy="44"/>
              </a:xfrm>
              <a:custGeom>
                <a:avLst/>
                <a:gdLst>
                  <a:gd name="T0" fmla="*/ 16 w 39"/>
                  <a:gd name="T1" fmla="*/ 19 h 52"/>
                  <a:gd name="T2" fmla="*/ 16 w 39"/>
                  <a:gd name="T3" fmla="*/ 0 h 52"/>
                  <a:gd name="T4" fmla="*/ 16 w 39"/>
                  <a:gd name="T5" fmla="*/ 19 h 52"/>
                  <a:gd name="T6" fmla="*/ 0 60000 65536"/>
                  <a:gd name="T7" fmla="*/ 0 60000 65536"/>
                  <a:gd name="T8" fmla="*/ 0 60000 65536"/>
                </a:gdLst>
                <a:ahLst/>
                <a:cxnLst>
                  <a:cxn ang="T6">
                    <a:pos x="T0" y="T1"/>
                  </a:cxn>
                  <a:cxn ang="T7">
                    <a:pos x="T2" y="T3"/>
                  </a:cxn>
                  <a:cxn ang="T8">
                    <a:pos x="T4" y="T5"/>
                  </a:cxn>
                </a:cxnLst>
                <a:rect l="0" t="0" r="r" b="b"/>
                <a:pathLst>
                  <a:path w="39" h="52">
                    <a:moveTo>
                      <a:pt x="19" y="32"/>
                    </a:moveTo>
                    <a:cubicBezTo>
                      <a:pt x="13" y="14"/>
                      <a:pt x="0" y="13"/>
                      <a:pt x="19" y="0"/>
                    </a:cubicBezTo>
                    <a:cubicBezTo>
                      <a:pt x="23" y="5"/>
                      <a:pt x="39" y="52"/>
                      <a:pt x="19" y="32"/>
                    </a:cubicBezTo>
                    <a:close/>
                  </a:path>
                </a:pathLst>
              </a:custGeom>
              <a:solidFill>
                <a:schemeClr val="folHlink"/>
              </a:solidFill>
              <a:ln w="9525">
                <a:noFill/>
                <a:round/>
                <a:headEnd/>
                <a:tailEnd/>
              </a:ln>
            </p:spPr>
            <p:txBody>
              <a:bodyPr/>
              <a:lstStyle/>
              <a:p>
                <a:endParaRPr lang="zh-CN" altLang="en-US"/>
              </a:p>
            </p:txBody>
          </p:sp>
          <p:sp>
            <p:nvSpPr>
              <p:cNvPr id="67" name="任意多边形 82982"/>
              <p:cNvSpPr>
                <a:spLocks noChangeArrowheads="1"/>
              </p:cNvSpPr>
              <p:nvPr userDrawn="1"/>
            </p:nvSpPr>
            <p:spPr bwMode="auto">
              <a:xfrm>
                <a:off x="5054" y="507"/>
                <a:ext cx="45" cy="66"/>
              </a:xfrm>
              <a:custGeom>
                <a:avLst/>
                <a:gdLst>
                  <a:gd name="T0" fmla="*/ 4 w 44"/>
                  <a:gd name="T1" fmla="*/ 5 h 80"/>
                  <a:gd name="T2" fmla="*/ 20 w 44"/>
                  <a:gd name="T3" fmla="*/ 18 h 80"/>
                  <a:gd name="T4" fmla="*/ 27 w 44"/>
                  <a:gd name="T5" fmla="*/ 27 h 80"/>
                  <a:gd name="T6" fmla="*/ 39 w 44"/>
                  <a:gd name="T7" fmla="*/ 30 h 80"/>
                  <a:gd name="T8" fmla="*/ 27 w 44"/>
                  <a:gd name="T9" fmla="*/ 41 h 80"/>
                  <a:gd name="T10" fmla="*/ 0 w 44"/>
                  <a:gd name="T11" fmla="*/ 12 h 80"/>
                  <a:gd name="T12" fmla="*/ 4 w 44"/>
                  <a:gd name="T13" fmla="*/ 5 h 8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4" h="80">
                    <a:moveTo>
                      <a:pt x="4" y="9"/>
                    </a:moveTo>
                    <a:cubicBezTo>
                      <a:pt x="9" y="17"/>
                      <a:pt x="18" y="24"/>
                      <a:pt x="20" y="33"/>
                    </a:cubicBezTo>
                    <a:cubicBezTo>
                      <a:pt x="21" y="38"/>
                      <a:pt x="21" y="45"/>
                      <a:pt x="24" y="49"/>
                    </a:cubicBezTo>
                    <a:cubicBezTo>
                      <a:pt x="27" y="52"/>
                      <a:pt x="32" y="52"/>
                      <a:pt x="36" y="53"/>
                    </a:cubicBezTo>
                    <a:cubicBezTo>
                      <a:pt x="41" y="68"/>
                      <a:pt x="44" y="80"/>
                      <a:pt x="24" y="73"/>
                    </a:cubicBezTo>
                    <a:cubicBezTo>
                      <a:pt x="19" y="55"/>
                      <a:pt x="11" y="37"/>
                      <a:pt x="0" y="21"/>
                    </a:cubicBezTo>
                    <a:cubicBezTo>
                      <a:pt x="4" y="4"/>
                      <a:pt x="4" y="0"/>
                      <a:pt x="4" y="9"/>
                    </a:cubicBezTo>
                    <a:close/>
                  </a:path>
                </a:pathLst>
              </a:custGeom>
              <a:solidFill>
                <a:schemeClr val="folHlink"/>
              </a:solidFill>
              <a:ln w="9525">
                <a:noFill/>
                <a:round/>
                <a:headEnd/>
                <a:tailEnd/>
              </a:ln>
            </p:spPr>
            <p:txBody>
              <a:bodyPr/>
              <a:lstStyle/>
              <a:p>
                <a:endParaRPr lang="zh-CN" altLang="en-US"/>
              </a:p>
            </p:txBody>
          </p:sp>
          <p:sp>
            <p:nvSpPr>
              <p:cNvPr id="68" name="任意多边形 82983"/>
              <p:cNvSpPr>
                <a:spLocks noChangeArrowheads="1"/>
              </p:cNvSpPr>
              <p:nvPr userDrawn="1"/>
            </p:nvSpPr>
            <p:spPr bwMode="auto">
              <a:xfrm>
                <a:off x="4260" y="6"/>
                <a:ext cx="480" cy="100"/>
              </a:xfrm>
              <a:custGeom>
                <a:avLst/>
                <a:gdLst>
                  <a:gd name="T0" fmla="*/ 722 w 323"/>
                  <a:gd name="T1" fmla="*/ 5 h 64"/>
                  <a:gd name="T2" fmla="*/ 758 w 323"/>
                  <a:gd name="T3" fmla="*/ 31 h 64"/>
                  <a:gd name="T4" fmla="*/ 771 w 323"/>
                  <a:gd name="T5" fmla="*/ 0 h 64"/>
                  <a:gd name="T6" fmla="*/ 871 w 323"/>
                  <a:gd name="T7" fmla="*/ 0 h 64"/>
                  <a:gd name="T8" fmla="*/ 944 w 323"/>
                  <a:gd name="T9" fmla="*/ 66 h 64"/>
                  <a:gd name="T10" fmla="*/ 1046 w 323"/>
                  <a:gd name="T11" fmla="*/ 39 h 64"/>
                  <a:gd name="T12" fmla="*/ 1031 w 323"/>
                  <a:gd name="T13" fmla="*/ 109 h 64"/>
                  <a:gd name="T14" fmla="*/ 978 w 323"/>
                  <a:gd name="T15" fmla="*/ 177 h 64"/>
                  <a:gd name="T16" fmla="*/ 967 w 323"/>
                  <a:gd name="T17" fmla="*/ 109 h 64"/>
                  <a:gd name="T18" fmla="*/ 944 w 323"/>
                  <a:gd name="T19" fmla="*/ 117 h 64"/>
                  <a:gd name="T20" fmla="*/ 917 w 323"/>
                  <a:gd name="T21" fmla="*/ 109 h 64"/>
                  <a:gd name="T22" fmla="*/ 863 w 323"/>
                  <a:gd name="T23" fmla="*/ 81 h 64"/>
                  <a:gd name="T24" fmla="*/ 749 w 323"/>
                  <a:gd name="T25" fmla="*/ 144 h 64"/>
                  <a:gd name="T26" fmla="*/ 660 w 323"/>
                  <a:gd name="T27" fmla="*/ 169 h 64"/>
                  <a:gd name="T28" fmla="*/ 695 w 323"/>
                  <a:gd name="T29" fmla="*/ 217 h 64"/>
                  <a:gd name="T30" fmla="*/ 617 w 323"/>
                  <a:gd name="T31" fmla="*/ 239 h 64"/>
                  <a:gd name="T32" fmla="*/ 554 w 323"/>
                  <a:gd name="T33" fmla="*/ 231 h 64"/>
                  <a:gd name="T34" fmla="*/ 581 w 323"/>
                  <a:gd name="T35" fmla="*/ 217 h 64"/>
                  <a:gd name="T36" fmla="*/ 560 w 323"/>
                  <a:gd name="T37" fmla="*/ 153 h 64"/>
                  <a:gd name="T38" fmla="*/ 554 w 323"/>
                  <a:gd name="T39" fmla="*/ 117 h 64"/>
                  <a:gd name="T40" fmla="*/ 519 w 323"/>
                  <a:gd name="T41" fmla="*/ 88 h 64"/>
                  <a:gd name="T42" fmla="*/ 467 w 323"/>
                  <a:gd name="T43" fmla="*/ 103 h 64"/>
                  <a:gd name="T44" fmla="*/ 440 w 323"/>
                  <a:gd name="T45" fmla="*/ 103 h 64"/>
                  <a:gd name="T46" fmla="*/ 404 w 323"/>
                  <a:gd name="T47" fmla="*/ 95 h 64"/>
                  <a:gd name="T48" fmla="*/ 272 w 323"/>
                  <a:gd name="T49" fmla="*/ 8 h 64"/>
                  <a:gd name="T50" fmla="*/ 195 w 323"/>
                  <a:gd name="T51" fmla="*/ 53 h 64"/>
                  <a:gd name="T52" fmla="*/ 1 w 323"/>
                  <a:gd name="T53" fmla="*/ 0 h 64"/>
                  <a:gd name="T54" fmla="*/ 722 w 323"/>
                  <a:gd name="T55" fmla="*/ 5 h 6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323" h="64">
                    <a:moveTo>
                      <a:pt x="220" y="1"/>
                    </a:moveTo>
                    <a:cubicBezTo>
                      <a:pt x="215" y="12"/>
                      <a:pt x="225" y="17"/>
                      <a:pt x="231" y="8"/>
                    </a:cubicBezTo>
                    <a:cubicBezTo>
                      <a:pt x="235" y="0"/>
                      <a:pt x="229" y="7"/>
                      <a:pt x="235" y="0"/>
                    </a:cubicBezTo>
                    <a:lnTo>
                      <a:pt x="265" y="0"/>
                    </a:lnTo>
                    <a:cubicBezTo>
                      <a:pt x="277" y="6"/>
                      <a:pt x="276" y="11"/>
                      <a:pt x="287" y="17"/>
                    </a:cubicBezTo>
                    <a:cubicBezTo>
                      <a:pt x="308" y="11"/>
                      <a:pt x="293" y="7"/>
                      <a:pt x="319" y="10"/>
                    </a:cubicBezTo>
                    <a:cubicBezTo>
                      <a:pt x="323" y="19"/>
                      <a:pt x="321" y="22"/>
                      <a:pt x="314" y="29"/>
                    </a:cubicBezTo>
                    <a:cubicBezTo>
                      <a:pt x="312" y="39"/>
                      <a:pt x="313" y="50"/>
                      <a:pt x="298" y="46"/>
                    </a:cubicBezTo>
                    <a:cubicBezTo>
                      <a:pt x="297" y="40"/>
                      <a:pt x="298" y="34"/>
                      <a:pt x="295" y="29"/>
                    </a:cubicBezTo>
                    <a:cubicBezTo>
                      <a:pt x="294" y="27"/>
                      <a:pt x="290" y="31"/>
                      <a:pt x="287" y="31"/>
                    </a:cubicBezTo>
                    <a:cubicBezTo>
                      <a:pt x="284" y="31"/>
                      <a:pt x="282" y="30"/>
                      <a:pt x="279" y="29"/>
                    </a:cubicBezTo>
                    <a:cubicBezTo>
                      <a:pt x="274" y="27"/>
                      <a:pt x="263" y="21"/>
                      <a:pt x="263" y="21"/>
                    </a:cubicBezTo>
                    <a:cubicBezTo>
                      <a:pt x="249" y="23"/>
                      <a:pt x="241" y="31"/>
                      <a:pt x="228" y="38"/>
                    </a:cubicBezTo>
                    <a:cubicBezTo>
                      <a:pt x="220" y="41"/>
                      <a:pt x="209" y="42"/>
                      <a:pt x="201" y="44"/>
                    </a:cubicBezTo>
                    <a:cubicBezTo>
                      <a:pt x="193" y="54"/>
                      <a:pt x="200" y="53"/>
                      <a:pt x="212" y="57"/>
                    </a:cubicBezTo>
                    <a:cubicBezTo>
                      <a:pt x="200" y="62"/>
                      <a:pt x="199" y="57"/>
                      <a:pt x="188" y="63"/>
                    </a:cubicBezTo>
                    <a:cubicBezTo>
                      <a:pt x="181" y="62"/>
                      <a:pt x="174" y="64"/>
                      <a:pt x="169" y="61"/>
                    </a:cubicBezTo>
                    <a:cubicBezTo>
                      <a:pt x="166" y="59"/>
                      <a:pt x="175" y="59"/>
                      <a:pt x="177" y="57"/>
                    </a:cubicBezTo>
                    <a:cubicBezTo>
                      <a:pt x="181" y="48"/>
                      <a:pt x="149" y="28"/>
                      <a:pt x="171" y="40"/>
                    </a:cubicBezTo>
                    <a:cubicBezTo>
                      <a:pt x="184" y="55"/>
                      <a:pt x="184" y="36"/>
                      <a:pt x="169" y="31"/>
                    </a:cubicBezTo>
                    <a:cubicBezTo>
                      <a:pt x="167" y="27"/>
                      <a:pt x="167" y="22"/>
                      <a:pt x="158" y="23"/>
                    </a:cubicBezTo>
                    <a:cubicBezTo>
                      <a:pt x="153" y="23"/>
                      <a:pt x="142" y="27"/>
                      <a:pt x="142" y="27"/>
                    </a:cubicBezTo>
                    <a:cubicBezTo>
                      <a:pt x="136" y="39"/>
                      <a:pt x="143" y="31"/>
                      <a:pt x="134" y="27"/>
                    </a:cubicBezTo>
                    <a:cubicBezTo>
                      <a:pt x="130" y="25"/>
                      <a:pt x="126" y="25"/>
                      <a:pt x="123" y="25"/>
                    </a:cubicBezTo>
                    <a:cubicBezTo>
                      <a:pt x="117" y="11"/>
                      <a:pt x="100" y="6"/>
                      <a:pt x="83" y="2"/>
                    </a:cubicBezTo>
                    <a:cubicBezTo>
                      <a:pt x="70" y="4"/>
                      <a:pt x="69" y="9"/>
                      <a:pt x="59" y="14"/>
                    </a:cubicBezTo>
                    <a:cubicBezTo>
                      <a:pt x="45" y="14"/>
                      <a:pt x="0" y="12"/>
                      <a:pt x="1" y="0"/>
                    </a:cubicBezTo>
                    <a:lnTo>
                      <a:pt x="220" y="1"/>
                    </a:lnTo>
                    <a:close/>
                  </a:path>
                </a:pathLst>
              </a:custGeom>
              <a:solidFill>
                <a:schemeClr val="folHlink"/>
              </a:solidFill>
              <a:ln w="9525">
                <a:noFill/>
                <a:round/>
                <a:headEnd/>
                <a:tailEnd/>
              </a:ln>
            </p:spPr>
            <p:txBody>
              <a:bodyPr/>
              <a:lstStyle/>
              <a:p>
                <a:endParaRPr lang="zh-CN" altLang="en-US"/>
              </a:p>
            </p:txBody>
          </p:sp>
          <p:sp>
            <p:nvSpPr>
              <p:cNvPr id="69" name="任意多边形 82984"/>
              <p:cNvSpPr>
                <a:spLocks noChangeArrowheads="1"/>
              </p:cNvSpPr>
              <p:nvPr userDrawn="1"/>
            </p:nvSpPr>
            <p:spPr bwMode="auto">
              <a:xfrm>
                <a:off x="3835" y="3"/>
                <a:ext cx="446" cy="49"/>
              </a:xfrm>
              <a:custGeom>
                <a:avLst/>
                <a:gdLst>
                  <a:gd name="T0" fmla="*/ 345 w 300"/>
                  <a:gd name="T1" fmla="*/ 122 h 31"/>
                  <a:gd name="T2" fmla="*/ 100 w 300"/>
                  <a:gd name="T3" fmla="*/ 5 h 31"/>
                  <a:gd name="T4" fmla="*/ 937 w 300"/>
                  <a:gd name="T5" fmla="*/ 0 h 31"/>
                  <a:gd name="T6" fmla="*/ 972 w 300"/>
                  <a:gd name="T7" fmla="*/ 55 h 31"/>
                  <a:gd name="T8" fmla="*/ 867 w 300"/>
                  <a:gd name="T9" fmla="*/ 63 h 31"/>
                  <a:gd name="T10" fmla="*/ 345 w 300"/>
                  <a:gd name="T11" fmla="*/ 122 h 3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00" h="31">
                    <a:moveTo>
                      <a:pt x="105" y="31"/>
                    </a:moveTo>
                    <a:cubicBezTo>
                      <a:pt x="83" y="19"/>
                      <a:pt x="0" y="6"/>
                      <a:pt x="30" y="1"/>
                    </a:cubicBezTo>
                    <a:lnTo>
                      <a:pt x="285" y="0"/>
                    </a:lnTo>
                    <a:cubicBezTo>
                      <a:pt x="296" y="4"/>
                      <a:pt x="300" y="5"/>
                      <a:pt x="296" y="14"/>
                    </a:cubicBezTo>
                    <a:cubicBezTo>
                      <a:pt x="285" y="11"/>
                      <a:pt x="276" y="16"/>
                      <a:pt x="264" y="16"/>
                    </a:cubicBezTo>
                    <a:lnTo>
                      <a:pt x="105" y="31"/>
                    </a:lnTo>
                    <a:close/>
                  </a:path>
                </a:pathLst>
              </a:custGeom>
              <a:solidFill>
                <a:schemeClr val="folHlink"/>
              </a:solidFill>
              <a:ln w="9525">
                <a:noFill/>
                <a:round/>
                <a:headEnd/>
                <a:tailEnd/>
              </a:ln>
            </p:spPr>
            <p:txBody>
              <a:bodyPr/>
              <a:lstStyle/>
              <a:p>
                <a:endParaRPr lang="zh-CN" altLang="en-US"/>
              </a:p>
            </p:txBody>
          </p:sp>
          <p:sp>
            <p:nvSpPr>
              <p:cNvPr id="70" name="任意多边形 82985"/>
              <p:cNvSpPr>
                <a:spLocks noChangeArrowheads="1"/>
              </p:cNvSpPr>
              <p:nvPr userDrawn="1"/>
            </p:nvSpPr>
            <p:spPr bwMode="auto">
              <a:xfrm>
                <a:off x="2853" y="74"/>
                <a:ext cx="42" cy="25"/>
              </a:xfrm>
              <a:custGeom>
                <a:avLst/>
                <a:gdLst>
                  <a:gd name="T0" fmla="*/ 0 w 41"/>
                  <a:gd name="T1" fmla="*/ 16 h 29"/>
                  <a:gd name="T2" fmla="*/ 12 w 41"/>
                  <a:gd name="T3" fmla="*/ 19 h 29"/>
                  <a:gd name="T4" fmla="*/ 0 w 41"/>
                  <a:gd name="T5" fmla="*/ 16 h 29"/>
                  <a:gd name="T6" fmla="*/ 0 60000 65536"/>
                  <a:gd name="T7" fmla="*/ 0 60000 65536"/>
                  <a:gd name="T8" fmla="*/ 0 60000 65536"/>
                </a:gdLst>
                <a:ahLst/>
                <a:cxnLst>
                  <a:cxn ang="T6">
                    <a:pos x="T0" y="T1"/>
                  </a:cxn>
                  <a:cxn ang="T7">
                    <a:pos x="T2" y="T3"/>
                  </a:cxn>
                  <a:cxn ang="T8">
                    <a:pos x="T4" y="T5"/>
                  </a:cxn>
                </a:cxnLst>
                <a:rect l="0" t="0" r="r" b="b"/>
                <a:pathLst>
                  <a:path w="41" h="29">
                    <a:moveTo>
                      <a:pt x="0" y="25"/>
                    </a:moveTo>
                    <a:cubicBezTo>
                      <a:pt x="10" y="11"/>
                      <a:pt x="41" y="0"/>
                      <a:pt x="12" y="29"/>
                    </a:cubicBezTo>
                    <a:cubicBezTo>
                      <a:pt x="8" y="28"/>
                      <a:pt x="0" y="25"/>
                      <a:pt x="0" y="25"/>
                    </a:cubicBezTo>
                    <a:close/>
                  </a:path>
                </a:pathLst>
              </a:custGeom>
              <a:solidFill>
                <a:schemeClr val="folHlink"/>
              </a:solidFill>
              <a:ln w="9525">
                <a:noFill/>
                <a:round/>
                <a:headEnd/>
                <a:tailEnd/>
              </a:ln>
            </p:spPr>
            <p:txBody>
              <a:bodyPr/>
              <a:lstStyle/>
              <a:p>
                <a:endParaRPr lang="zh-CN" altLang="en-US"/>
              </a:p>
            </p:txBody>
          </p:sp>
          <p:sp>
            <p:nvSpPr>
              <p:cNvPr id="71" name="任意多边形 82986"/>
              <p:cNvSpPr>
                <a:spLocks noChangeArrowheads="1"/>
              </p:cNvSpPr>
              <p:nvPr userDrawn="1"/>
            </p:nvSpPr>
            <p:spPr bwMode="auto">
              <a:xfrm>
                <a:off x="1704" y="3"/>
                <a:ext cx="1022" cy="372"/>
              </a:xfrm>
              <a:custGeom>
                <a:avLst/>
                <a:gdLst>
                  <a:gd name="T0" fmla="*/ 940 w 436"/>
                  <a:gd name="T1" fmla="*/ 12 h 152"/>
                  <a:gd name="T2" fmla="*/ 5616 w 436"/>
                  <a:gd name="T3" fmla="*/ 0 h 152"/>
                  <a:gd name="T4" fmla="*/ 5356 w 436"/>
                  <a:gd name="T5" fmla="*/ 791 h 152"/>
                  <a:gd name="T6" fmla="*/ 5115 w 436"/>
                  <a:gd name="T7" fmla="*/ 994 h 152"/>
                  <a:gd name="T8" fmla="*/ 5049 w 436"/>
                  <a:gd name="T9" fmla="*/ 1025 h 152"/>
                  <a:gd name="T10" fmla="*/ 4829 w 436"/>
                  <a:gd name="T11" fmla="*/ 1072 h 152"/>
                  <a:gd name="T12" fmla="*/ 4648 w 436"/>
                  <a:gd name="T13" fmla="*/ 1287 h 152"/>
                  <a:gd name="T14" fmla="*/ 4665 w 436"/>
                  <a:gd name="T15" fmla="*/ 1449 h 152"/>
                  <a:gd name="T16" fmla="*/ 4686 w 436"/>
                  <a:gd name="T17" fmla="*/ 1569 h 152"/>
                  <a:gd name="T18" fmla="*/ 4714 w 436"/>
                  <a:gd name="T19" fmla="*/ 1659 h 152"/>
                  <a:gd name="T20" fmla="*/ 4665 w 436"/>
                  <a:gd name="T21" fmla="*/ 1791 h 152"/>
                  <a:gd name="T22" fmla="*/ 4522 w 436"/>
                  <a:gd name="T23" fmla="*/ 1762 h 152"/>
                  <a:gd name="T24" fmla="*/ 4407 w 436"/>
                  <a:gd name="T25" fmla="*/ 1892 h 152"/>
                  <a:gd name="T26" fmla="*/ 4468 w 436"/>
                  <a:gd name="T27" fmla="*/ 1539 h 152"/>
                  <a:gd name="T28" fmla="*/ 4351 w 436"/>
                  <a:gd name="T29" fmla="*/ 1468 h 152"/>
                  <a:gd name="T30" fmla="*/ 4428 w 436"/>
                  <a:gd name="T31" fmla="*/ 1366 h 152"/>
                  <a:gd name="T32" fmla="*/ 4407 w 436"/>
                  <a:gd name="T33" fmla="*/ 1307 h 152"/>
                  <a:gd name="T34" fmla="*/ 4121 w 436"/>
                  <a:gd name="T35" fmla="*/ 1378 h 152"/>
                  <a:gd name="T36" fmla="*/ 4083 w 436"/>
                  <a:gd name="T37" fmla="*/ 1246 h 152"/>
                  <a:gd name="T38" fmla="*/ 3823 w 436"/>
                  <a:gd name="T39" fmla="*/ 1378 h 152"/>
                  <a:gd name="T40" fmla="*/ 4121 w 436"/>
                  <a:gd name="T41" fmla="*/ 1510 h 152"/>
                  <a:gd name="T42" fmla="*/ 3929 w 436"/>
                  <a:gd name="T43" fmla="*/ 1713 h 152"/>
                  <a:gd name="T44" fmla="*/ 4006 w 436"/>
                  <a:gd name="T45" fmla="*/ 1845 h 152"/>
                  <a:gd name="T46" fmla="*/ 4055 w 436"/>
                  <a:gd name="T47" fmla="*/ 2024 h 152"/>
                  <a:gd name="T48" fmla="*/ 3978 w 436"/>
                  <a:gd name="T49" fmla="*/ 2036 h 152"/>
                  <a:gd name="T50" fmla="*/ 4043 w 436"/>
                  <a:gd name="T51" fmla="*/ 2107 h 152"/>
                  <a:gd name="T52" fmla="*/ 3957 w 436"/>
                  <a:gd name="T53" fmla="*/ 2227 h 152"/>
                  <a:gd name="T54" fmla="*/ 0 w 436"/>
                  <a:gd name="T55" fmla="*/ 2186 h 152"/>
                  <a:gd name="T56" fmla="*/ 940 w 436"/>
                  <a:gd name="T57" fmla="*/ 12 h 152"/>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436" h="152">
                    <a:moveTo>
                      <a:pt x="73" y="1"/>
                    </a:moveTo>
                    <a:lnTo>
                      <a:pt x="436" y="0"/>
                    </a:lnTo>
                    <a:cubicBezTo>
                      <a:pt x="430" y="15"/>
                      <a:pt x="429" y="42"/>
                      <a:pt x="416" y="54"/>
                    </a:cubicBezTo>
                    <a:cubicBezTo>
                      <a:pt x="410" y="60"/>
                      <a:pt x="405" y="63"/>
                      <a:pt x="397" y="68"/>
                    </a:cubicBezTo>
                    <a:cubicBezTo>
                      <a:pt x="396" y="69"/>
                      <a:pt x="392" y="70"/>
                      <a:pt x="392" y="70"/>
                    </a:cubicBezTo>
                    <a:cubicBezTo>
                      <a:pt x="377" y="63"/>
                      <a:pt x="385" y="68"/>
                      <a:pt x="375" y="73"/>
                    </a:cubicBezTo>
                    <a:cubicBezTo>
                      <a:pt x="371" y="82"/>
                      <a:pt x="371" y="83"/>
                      <a:pt x="361" y="88"/>
                    </a:cubicBezTo>
                    <a:cubicBezTo>
                      <a:pt x="359" y="92"/>
                      <a:pt x="364" y="93"/>
                      <a:pt x="362" y="99"/>
                    </a:cubicBezTo>
                    <a:cubicBezTo>
                      <a:pt x="363" y="102"/>
                      <a:pt x="364" y="105"/>
                      <a:pt x="364" y="107"/>
                    </a:cubicBezTo>
                    <a:cubicBezTo>
                      <a:pt x="365" y="109"/>
                      <a:pt x="366" y="111"/>
                      <a:pt x="366" y="113"/>
                    </a:cubicBezTo>
                    <a:cubicBezTo>
                      <a:pt x="365" y="115"/>
                      <a:pt x="364" y="120"/>
                      <a:pt x="362" y="122"/>
                    </a:cubicBezTo>
                    <a:cubicBezTo>
                      <a:pt x="359" y="123"/>
                      <a:pt x="354" y="119"/>
                      <a:pt x="351" y="120"/>
                    </a:cubicBezTo>
                    <a:cubicBezTo>
                      <a:pt x="347" y="129"/>
                      <a:pt x="352" y="127"/>
                      <a:pt x="342" y="129"/>
                    </a:cubicBezTo>
                    <a:cubicBezTo>
                      <a:pt x="340" y="123"/>
                      <a:pt x="345" y="111"/>
                      <a:pt x="347" y="105"/>
                    </a:cubicBezTo>
                    <a:cubicBezTo>
                      <a:pt x="347" y="100"/>
                      <a:pt x="338" y="102"/>
                      <a:pt x="338" y="100"/>
                    </a:cubicBezTo>
                    <a:cubicBezTo>
                      <a:pt x="338" y="98"/>
                      <a:pt x="344" y="95"/>
                      <a:pt x="344" y="93"/>
                    </a:cubicBezTo>
                    <a:cubicBezTo>
                      <a:pt x="344" y="92"/>
                      <a:pt x="344" y="89"/>
                      <a:pt x="342" y="89"/>
                    </a:cubicBezTo>
                    <a:cubicBezTo>
                      <a:pt x="339" y="89"/>
                      <a:pt x="324" y="94"/>
                      <a:pt x="320" y="94"/>
                    </a:cubicBezTo>
                    <a:cubicBezTo>
                      <a:pt x="317" y="86"/>
                      <a:pt x="328" y="88"/>
                      <a:pt x="317" y="85"/>
                    </a:cubicBezTo>
                    <a:cubicBezTo>
                      <a:pt x="311" y="91"/>
                      <a:pt x="306" y="93"/>
                      <a:pt x="297" y="94"/>
                    </a:cubicBezTo>
                    <a:cubicBezTo>
                      <a:pt x="300" y="104"/>
                      <a:pt x="307" y="101"/>
                      <a:pt x="320" y="103"/>
                    </a:cubicBezTo>
                    <a:cubicBezTo>
                      <a:pt x="318" y="109"/>
                      <a:pt x="311" y="111"/>
                      <a:pt x="305" y="117"/>
                    </a:cubicBezTo>
                    <a:lnTo>
                      <a:pt x="311" y="126"/>
                    </a:lnTo>
                    <a:lnTo>
                      <a:pt x="315" y="138"/>
                    </a:lnTo>
                    <a:lnTo>
                      <a:pt x="309" y="139"/>
                    </a:lnTo>
                    <a:lnTo>
                      <a:pt x="314" y="144"/>
                    </a:lnTo>
                    <a:lnTo>
                      <a:pt x="307" y="152"/>
                    </a:lnTo>
                    <a:lnTo>
                      <a:pt x="0" y="149"/>
                    </a:lnTo>
                    <a:lnTo>
                      <a:pt x="73" y="1"/>
                    </a:lnTo>
                    <a:close/>
                  </a:path>
                </a:pathLst>
              </a:custGeom>
              <a:solidFill>
                <a:schemeClr val="folHlink"/>
              </a:solidFill>
              <a:ln w="9525">
                <a:noFill/>
                <a:round/>
                <a:headEnd/>
                <a:tailEnd/>
              </a:ln>
            </p:spPr>
            <p:txBody>
              <a:bodyPr/>
              <a:lstStyle/>
              <a:p>
                <a:endParaRPr lang="zh-CN" altLang="en-US"/>
              </a:p>
            </p:txBody>
          </p:sp>
          <p:sp>
            <p:nvSpPr>
              <p:cNvPr id="72" name="任意多边形 82987"/>
              <p:cNvSpPr>
                <a:spLocks noChangeArrowheads="1"/>
              </p:cNvSpPr>
              <p:nvPr userDrawn="1"/>
            </p:nvSpPr>
            <p:spPr bwMode="auto">
              <a:xfrm>
                <a:off x="2729" y="-9"/>
                <a:ext cx="47" cy="134"/>
              </a:xfrm>
              <a:custGeom>
                <a:avLst/>
                <a:gdLst>
                  <a:gd name="T0" fmla="*/ 5 w 47"/>
                  <a:gd name="T1" fmla="*/ 84 h 165"/>
                  <a:gd name="T2" fmla="*/ 15 w 47"/>
                  <a:gd name="T3" fmla="*/ 58 h 165"/>
                  <a:gd name="T4" fmla="*/ 17 w 47"/>
                  <a:gd name="T5" fmla="*/ 37 h 165"/>
                  <a:gd name="T6" fmla="*/ 11 w 47"/>
                  <a:gd name="T7" fmla="*/ 21 h 165"/>
                  <a:gd name="T8" fmla="*/ 17 w 47"/>
                  <a:gd name="T9" fmla="*/ 6 h 165"/>
                  <a:gd name="T10" fmla="*/ 21 w 47"/>
                  <a:gd name="T11" fmla="*/ 0 h 165"/>
                  <a:gd name="T12" fmla="*/ 31 w 47"/>
                  <a:gd name="T13" fmla="*/ 15 h 165"/>
                  <a:gd name="T14" fmla="*/ 47 w 47"/>
                  <a:gd name="T15" fmla="*/ 53 h 165"/>
                  <a:gd name="T16" fmla="*/ 31 w 47"/>
                  <a:gd name="T17" fmla="*/ 58 h 165"/>
                  <a:gd name="T18" fmla="*/ 23 w 47"/>
                  <a:gd name="T19" fmla="*/ 67 h 165"/>
                  <a:gd name="T20" fmla="*/ 21 w 47"/>
                  <a:gd name="T21" fmla="*/ 71 h 165"/>
                  <a:gd name="T22" fmla="*/ 27 w 47"/>
                  <a:gd name="T23" fmla="*/ 72 h 165"/>
                  <a:gd name="T24" fmla="*/ 31 w 47"/>
                  <a:gd name="T25" fmla="*/ 79 h 165"/>
                  <a:gd name="T26" fmla="*/ 13 w 47"/>
                  <a:gd name="T27" fmla="*/ 79 h 165"/>
                  <a:gd name="T28" fmla="*/ 7 w 47"/>
                  <a:gd name="T29" fmla="*/ 86 h 165"/>
                  <a:gd name="T30" fmla="*/ 3 w 47"/>
                  <a:gd name="T31" fmla="*/ 83 h 165"/>
                  <a:gd name="T32" fmla="*/ 5 w 47"/>
                  <a:gd name="T33" fmla="*/ 84 h 16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47" h="165">
                    <a:moveTo>
                      <a:pt x="5" y="156"/>
                    </a:moveTo>
                    <a:cubicBezTo>
                      <a:pt x="0" y="141"/>
                      <a:pt x="1" y="118"/>
                      <a:pt x="15" y="108"/>
                    </a:cubicBezTo>
                    <a:cubicBezTo>
                      <a:pt x="16" y="95"/>
                      <a:pt x="17" y="81"/>
                      <a:pt x="17" y="68"/>
                    </a:cubicBezTo>
                    <a:cubicBezTo>
                      <a:pt x="17" y="58"/>
                      <a:pt x="11" y="40"/>
                      <a:pt x="11" y="40"/>
                    </a:cubicBezTo>
                    <a:cubicBezTo>
                      <a:pt x="14" y="20"/>
                      <a:pt x="11" y="29"/>
                      <a:pt x="17" y="12"/>
                    </a:cubicBezTo>
                    <a:cubicBezTo>
                      <a:pt x="18" y="8"/>
                      <a:pt x="21" y="0"/>
                      <a:pt x="21" y="0"/>
                    </a:cubicBezTo>
                    <a:cubicBezTo>
                      <a:pt x="38" y="6"/>
                      <a:pt x="33" y="7"/>
                      <a:pt x="31" y="30"/>
                    </a:cubicBezTo>
                    <a:cubicBezTo>
                      <a:pt x="38" y="52"/>
                      <a:pt x="40" y="76"/>
                      <a:pt x="47" y="98"/>
                    </a:cubicBezTo>
                    <a:cubicBezTo>
                      <a:pt x="44" y="116"/>
                      <a:pt x="45" y="113"/>
                      <a:pt x="31" y="108"/>
                    </a:cubicBezTo>
                    <a:cubicBezTo>
                      <a:pt x="25" y="118"/>
                      <a:pt x="28" y="112"/>
                      <a:pt x="23" y="126"/>
                    </a:cubicBezTo>
                    <a:cubicBezTo>
                      <a:pt x="22" y="128"/>
                      <a:pt x="21" y="132"/>
                      <a:pt x="21" y="132"/>
                    </a:cubicBezTo>
                    <a:cubicBezTo>
                      <a:pt x="23" y="133"/>
                      <a:pt x="26" y="132"/>
                      <a:pt x="27" y="134"/>
                    </a:cubicBezTo>
                    <a:cubicBezTo>
                      <a:pt x="29" y="137"/>
                      <a:pt x="31" y="146"/>
                      <a:pt x="31" y="146"/>
                    </a:cubicBezTo>
                    <a:cubicBezTo>
                      <a:pt x="27" y="165"/>
                      <a:pt x="23" y="155"/>
                      <a:pt x="13" y="148"/>
                    </a:cubicBezTo>
                    <a:cubicBezTo>
                      <a:pt x="11" y="152"/>
                      <a:pt x="11" y="160"/>
                      <a:pt x="7" y="160"/>
                    </a:cubicBezTo>
                    <a:cubicBezTo>
                      <a:pt x="5" y="160"/>
                      <a:pt x="4" y="156"/>
                      <a:pt x="3" y="154"/>
                    </a:cubicBezTo>
                    <a:cubicBezTo>
                      <a:pt x="3" y="153"/>
                      <a:pt x="4" y="155"/>
                      <a:pt x="5" y="156"/>
                    </a:cubicBezTo>
                    <a:close/>
                  </a:path>
                </a:pathLst>
              </a:custGeom>
              <a:solidFill>
                <a:schemeClr val="folHlink"/>
              </a:solidFill>
              <a:ln w="9525">
                <a:noFill/>
                <a:round/>
                <a:headEnd/>
                <a:tailEnd/>
              </a:ln>
            </p:spPr>
            <p:txBody>
              <a:bodyPr/>
              <a:lstStyle/>
              <a:p>
                <a:endParaRPr lang="zh-CN" altLang="en-US"/>
              </a:p>
            </p:txBody>
          </p:sp>
          <p:sp>
            <p:nvSpPr>
              <p:cNvPr id="73" name="任意多边形 82988"/>
              <p:cNvSpPr>
                <a:spLocks noChangeArrowheads="1"/>
              </p:cNvSpPr>
              <p:nvPr userDrawn="1"/>
            </p:nvSpPr>
            <p:spPr bwMode="auto">
              <a:xfrm>
                <a:off x="2701" y="103"/>
                <a:ext cx="138" cy="84"/>
              </a:xfrm>
              <a:custGeom>
                <a:avLst/>
                <a:gdLst>
                  <a:gd name="T0" fmla="*/ 26 w 138"/>
                  <a:gd name="T1" fmla="*/ 33 h 103"/>
                  <a:gd name="T2" fmla="*/ 30 w 138"/>
                  <a:gd name="T3" fmla="*/ 24 h 103"/>
                  <a:gd name="T4" fmla="*/ 50 w 138"/>
                  <a:gd name="T5" fmla="*/ 18 h 103"/>
                  <a:gd name="T6" fmla="*/ 54 w 138"/>
                  <a:gd name="T7" fmla="*/ 24 h 103"/>
                  <a:gd name="T8" fmla="*/ 66 w 138"/>
                  <a:gd name="T9" fmla="*/ 27 h 103"/>
                  <a:gd name="T10" fmla="*/ 80 w 138"/>
                  <a:gd name="T11" fmla="*/ 30 h 103"/>
                  <a:gd name="T12" fmla="*/ 116 w 138"/>
                  <a:gd name="T13" fmla="*/ 18 h 103"/>
                  <a:gd name="T14" fmla="*/ 130 w 138"/>
                  <a:gd name="T15" fmla="*/ 9 h 103"/>
                  <a:gd name="T16" fmla="*/ 138 w 138"/>
                  <a:gd name="T17" fmla="*/ 6 h 103"/>
                  <a:gd name="T18" fmla="*/ 106 w 138"/>
                  <a:gd name="T19" fmla="*/ 27 h 103"/>
                  <a:gd name="T20" fmla="*/ 84 w 138"/>
                  <a:gd name="T21" fmla="*/ 37 h 103"/>
                  <a:gd name="T22" fmla="*/ 66 w 138"/>
                  <a:gd name="T23" fmla="*/ 44 h 103"/>
                  <a:gd name="T24" fmla="*/ 48 w 138"/>
                  <a:gd name="T25" fmla="*/ 56 h 103"/>
                  <a:gd name="T26" fmla="*/ 26 w 138"/>
                  <a:gd name="T27" fmla="*/ 49 h 103"/>
                  <a:gd name="T28" fmla="*/ 20 w 138"/>
                  <a:gd name="T29" fmla="*/ 47 h 103"/>
                  <a:gd name="T30" fmla="*/ 22 w 138"/>
                  <a:gd name="T31" fmla="*/ 52 h 103"/>
                  <a:gd name="T32" fmla="*/ 0 w 138"/>
                  <a:gd name="T33" fmla="*/ 52 h 103"/>
                  <a:gd name="T34" fmla="*/ 10 w 138"/>
                  <a:gd name="T35" fmla="*/ 42 h 103"/>
                  <a:gd name="T36" fmla="*/ 26 w 138"/>
                  <a:gd name="T37" fmla="*/ 33 h 10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38" h="103">
                    <a:moveTo>
                      <a:pt x="26" y="61"/>
                    </a:moveTo>
                    <a:cubicBezTo>
                      <a:pt x="29" y="53"/>
                      <a:pt x="33" y="51"/>
                      <a:pt x="30" y="43"/>
                    </a:cubicBezTo>
                    <a:cubicBezTo>
                      <a:pt x="33" y="27"/>
                      <a:pt x="37" y="24"/>
                      <a:pt x="50" y="33"/>
                    </a:cubicBezTo>
                    <a:cubicBezTo>
                      <a:pt x="51" y="37"/>
                      <a:pt x="53" y="41"/>
                      <a:pt x="54" y="45"/>
                    </a:cubicBezTo>
                    <a:cubicBezTo>
                      <a:pt x="55" y="49"/>
                      <a:pt x="66" y="49"/>
                      <a:pt x="66" y="49"/>
                    </a:cubicBezTo>
                    <a:cubicBezTo>
                      <a:pt x="75" y="43"/>
                      <a:pt x="77" y="45"/>
                      <a:pt x="80" y="55"/>
                    </a:cubicBezTo>
                    <a:cubicBezTo>
                      <a:pt x="92" y="47"/>
                      <a:pt x="101" y="37"/>
                      <a:pt x="116" y="33"/>
                    </a:cubicBezTo>
                    <a:cubicBezTo>
                      <a:pt x="125" y="19"/>
                      <a:pt x="120" y="24"/>
                      <a:pt x="130" y="17"/>
                    </a:cubicBezTo>
                    <a:cubicBezTo>
                      <a:pt x="134" y="11"/>
                      <a:pt x="134" y="0"/>
                      <a:pt x="138" y="11"/>
                    </a:cubicBezTo>
                    <a:cubicBezTo>
                      <a:pt x="135" y="31"/>
                      <a:pt x="126" y="45"/>
                      <a:pt x="106" y="49"/>
                    </a:cubicBezTo>
                    <a:cubicBezTo>
                      <a:pt x="97" y="55"/>
                      <a:pt x="93" y="61"/>
                      <a:pt x="84" y="67"/>
                    </a:cubicBezTo>
                    <a:cubicBezTo>
                      <a:pt x="80" y="79"/>
                      <a:pt x="79" y="79"/>
                      <a:pt x="66" y="81"/>
                    </a:cubicBezTo>
                    <a:cubicBezTo>
                      <a:pt x="60" y="90"/>
                      <a:pt x="57" y="97"/>
                      <a:pt x="48" y="103"/>
                    </a:cubicBezTo>
                    <a:cubicBezTo>
                      <a:pt x="42" y="94"/>
                      <a:pt x="37" y="93"/>
                      <a:pt x="26" y="89"/>
                    </a:cubicBezTo>
                    <a:cubicBezTo>
                      <a:pt x="24" y="88"/>
                      <a:pt x="20" y="87"/>
                      <a:pt x="20" y="87"/>
                    </a:cubicBezTo>
                    <a:cubicBezTo>
                      <a:pt x="10" y="90"/>
                      <a:pt x="14" y="94"/>
                      <a:pt x="22" y="97"/>
                    </a:cubicBezTo>
                    <a:cubicBezTo>
                      <a:pt x="14" y="103"/>
                      <a:pt x="9" y="100"/>
                      <a:pt x="0" y="97"/>
                    </a:cubicBezTo>
                    <a:cubicBezTo>
                      <a:pt x="2" y="87"/>
                      <a:pt x="1" y="82"/>
                      <a:pt x="10" y="79"/>
                    </a:cubicBezTo>
                    <a:cubicBezTo>
                      <a:pt x="15" y="63"/>
                      <a:pt x="14" y="69"/>
                      <a:pt x="26" y="61"/>
                    </a:cubicBezTo>
                    <a:close/>
                  </a:path>
                </a:pathLst>
              </a:custGeom>
              <a:solidFill>
                <a:schemeClr val="folHlink"/>
              </a:solidFill>
              <a:ln w="9525">
                <a:noFill/>
                <a:round/>
                <a:headEnd/>
                <a:tailEnd/>
              </a:ln>
            </p:spPr>
            <p:txBody>
              <a:bodyPr/>
              <a:lstStyle/>
              <a:p>
                <a:endParaRPr lang="zh-CN" altLang="en-US"/>
              </a:p>
            </p:txBody>
          </p:sp>
          <p:sp>
            <p:nvSpPr>
              <p:cNvPr id="74" name="任意多边形 82989"/>
              <p:cNvSpPr>
                <a:spLocks noChangeArrowheads="1"/>
              </p:cNvSpPr>
              <p:nvPr userDrawn="1"/>
            </p:nvSpPr>
            <p:spPr bwMode="auto">
              <a:xfrm>
                <a:off x="2553" y="182"/>
                <a:ext cx="187" cy="176"/>
              </a:xfrm>
              <a:custGeom>
                <a:avLst/>
                <a:gdLst>
                  <a:gd name="T0" fmla="*/ 155 w 188"/>
                  <a:gd name="T1" fmla="*/ 13 h 214"/>
                  <a:gd name="T2" fmla="*/ 157 w 188"/>
                  <a:gd name="T3" fmla="*/ 3 h 214"/>
                  <a:gd name="T4" fmla="*/ 167 w 188"/>
                  <a:gd name="T5" fmla="*/ 0 h 214"/>
                  <a:gd name="T6" fmla="*/ 179 w 188"/>
                  <a:gd name="T7" fmla="*/ 13 h 214"/>
                  <a:gd name="T8" fmla="*/ 185 w 188"/>
                  <a:gd name="T9" fmla="*/ 24 h 214"/>
                  <a:gd name="T10" fmla="*/ 175 w 188"/>
                  <a:gd name="T11" fmla="*/ 32 h 214"/>
                  <a:gd name="T12" fmla="*/ 167 w 188"/>
                  <a:gd name="T13" fmla="*/ 43 h 214"/>
                  <a:gd name="T14" fmla="*/ 159 w 188"/>
                  <a:gd name="T15" fmla="*/ 71 h 214"/>
                  <a:gd name="T16" fmla="*/ 141 w 188"/>
                  <a:gd name="T17" fmla="*/ 76 h 214"/>
                  <a:gd name="T18" fmla="*/ 117 w 188"/>
                  <a:gd name="T19" fmla="*/ 76 h 214"/>
                  <a:gd name="T20" fmla="*/ 109 w 188"/>
                  <a:gd name="T21" fmla="*/ 69 h 214"/>
                  <a:gd name="T22" fmla="*/ 99 w 188"/>
                  <a:gd name="T23" fmla="*/ 81 h 214"/>
                  <a:gd name="T24" fmla="*/ 90 w 188"/>
                  <a:gd name="T25" fmla="*/ 83 h 214"/>
                  <a:gd name="T26" fmla="*/ 80 w 188"/>
                  <a:gd name="T27" fmla="*/ 74 h 214"/>
                  <a:gd name="T28" fmla="*/ 58 w 188"/>
                  <a:gd name="T29" fmla="*/ 80 h 214"/>
                  <a:gd name="T30" fmla="*/ 76 w 188"/>
                  <a:gd name="T31" fmla="*/ 79 h 214"/>
                  <a:gd name="T32" fmla="*/ 78 w 188"/>
                  <a:gd name="T33" fmla="*/ 90 h 214"/>
                  <a:gd name="T34" fmla="*/ 58 w 188"/>
                  <a:gd name="T35" fmla="*/ 93 h 214"/>
                  <a:gd name="T36" fmla="*/ 34 w 188"/>
                  <a:gd name="T37" fmla="*/ 93 h 214"/>
                  <a:gd name="T38" fmla="*/ 36 w 188"/>
                  <a:gd name="T39" fmla="*/ 86 h 214"/>
                  <a:gd name="T40" fmla="*/ 46 w 188"/>
                  <a:gd name="T41" fmla="*/ 80 h 214"/>
                  <a:gd name="T42" fmla="*/ 34 w 188"/>
                  <a:gd name="T43" fmla="*/ 82 h 214"/>
                  <a:gd name="T44" fmla="*/ 26 w 188"/>
                  <a:gd name="T45" fmla="*/ 93 h 214"/>
                  <a:gd name="T46" fmla="*/ 30 w 188"/>
                  <a:gd name="T47" fmla="*/ 105 h 214"/>
                  <a:gd name="T48" fmla="*/ 14 w 188"/>
                  <a:gd name="T49" fmla="*/ 111 h 214"/>
                  <a:gd name="T50" fmla="*/ 0 w 188"/>
                  <a:gd name="T51" fmla="*/ 119 h 214"/>
                  <a:gd name="T52" fmla="*/ 8 w 188"/>
                  <a:gd name="T53" fmla="*/ 104 h 214"/>
                  <a:gd name="T54" fmla="*/ 0 w 188"/>
                  <a:gd name="T55" fmla="*/ 91 h 214"/>
                  <a:gd name="T56" fmla="*/ 14 w 188"/>
                  <a:gd name="T57" fmla="*/ 85 h 214"/>
                  <a:gd name="T58" fmla="*/ 32 w 188"/>
                  <a:gd name="T59" fmla="*/ 74 h 214"/>
                  <a:gd name="T60" fmla="*/ 44 w 188"/>
                  <a:gd name="T61" fmla="*/ 66 h 214"/>
                  <a:gd name="T62" fmla="*/ 72 w 188"/>
                  <a:gd name="T63" fmla="*/ 64 h 214"/>
                  <a:gd name="T64" fmla="*/ 84 w 188"/>
                  <a:gd name="T65" fmla="*/ 63 h 214"/>
                  <a:gd name="T66" fmla="*/ 111 w 188"/>
                  <a:gd name="T67" fmla="*/ 44 h 214"/>
                  <a:gd name="T68" fmla="*/ 117 w 188"/>
                  <a:gd name="T69" fmla="*/ 52 h 214"/>
                  <a:gd name="T70" fmla="*/ 129 w 188"/>
                  <a:gd name="T71" fmla="*/ 43 h 214"/>
                  <a:gd name="T72" fmla="*/ 147 w 188"/>
                  <a:gd name="T73" fmla="*/ 30 h 214"/>
                  <a:gd name="T74" fmla="*/ 151 w 188"/>
                  <a:gd name="T75" fmla="*/ 24 h 214"/>
                  <a:gd name="T76" fmla="*/ 145 w 188"/>
                  <a:gd name="T77" fmla="*/ 21 h 214"/>
                  <a:gd name="T78" fmla="*/ 149 w 188"/>
                  <a:gd name="T79" fmla="*/ 17 h 214"/>
                  <a:gd name="T80" fmla="*/ 155 w 188"/>
                  <a:gd name="T81" fmla="*/ 13 h 214"/>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88" h="214">
                    <a:moveTo>
                      <a:pt x="158" y="24"/>
                    </a:moveTo>
                    <a:cubicBezTo>
                      <a:pt x="156" y="18"/>
                      <a:pt x="160" y="6"/>
                      <a:pt x="160" y="6"/>
                    </a:cubicBezTo>
                    <a:cubicBezTo>
                      <a:pt x="167" y="16"/>
                      <a:pt x="167" y="8"/>
                      <a:pt x="170" y="0"/>
                    </a:cubicBezTo>
                    <a:cubicBezTo>
                      <a:pt x="181" y="4"/>
                      <a:pt x="179" y="14"/>
                      <a:pt x="182" y="24"/>
                    </a:cubicBezTo>
                    <a:cubicBezTo>
                      <a:pt x="184" y="30"/>
                      <a:pt x="188" y="42"/>
                      <a:pt x="188" y="42"/>
                    </a:cubicBezTo>
                    <a:cubicBezTo>
                      <a:pt x="183" y="56"/>
                      <a:pt x="188" y="52"/>
                      <a:pt x="178" y="58"/>
                    </a:cubicBezTo>
                    <a:cubicBezTo>
                      <a:pt x="174" y="63"/>
                      <a:pt x="170" y="76"/>
                      <a:pt x="170" y="76"/>
                    </a:cubicBezTo>
                    <a:cubicBezTo>
                      <a:pt x="169" y="100"/>
                      <a:pt x="173" y="110"/>
                      <a:pt x="162" y="126"/>
                    </a:cubicBezTo>
                    <a:cubicBezTo>
                      <a:pt x="150" y="118"/>
                      <a:pt x="155" y="132"/>
                      <a:pt x="144" y="136"/>
                    </a:cubicBezTo>
                    <a:cubicBezTo>
                      <a:pt x="135" y="134"/>
                      <a:pt x="129" y="135"/>
                      <a:pt x="120" y="138"/>
                    </a:cubicBezTo>
                    <a:cubicBezTo>
                      <a:pt x="114" y="129"/>
                      <a:pt x="122" y="127"/>
                      <a:pt x="112" y="124"/>
                    </a:cubicBezTo>
                    <a:cubicBezTo>
                      <a:pt x="108" y="130"/>
                      <a:pt x="108" y="142"/>
                      <a:pt x="102" y="146"/>
                    </a:cubicBezTo>
                    <a:cubicBezTo>
                      <a:pt x="98" y="148"/>
                      <a:pt x="90" y="150"/>
                      <a:pt x="90" y="150"/>
                    </a:cubicBezTo>
                    <a:cubicBezTo>
                      <a:pt x="87" y="141"/>
                      <a:pt x="89" y="135"/>
                      <a:pt x="80" y="132"/>
                    </a:cubicBezTo>
                    <a:cubicBezTo>
                      <a:pt x="68" y="134"/>
                      <a:pt x="65" y="134"/>
                      <a:pt x="58" y="144"/>
                    </a:cubicBezTo>
                    <a:cubicBezTo>
                      <a:pt x="66" y="150"/>
                      <a:pt x="68" y="147"/>
                      <a:pt x="76" y="142"/>
                    </a:cubicBezTo>
                    <a:cubicBezTo>
                      <a:pt x="81" y="146"/>
                      <a:pt x="85" y="155"/>
                      <a:pt x="78" y="160"/>
                    </a:cubicBezTo>
                    <a:cubicBezTo>
                      <a:pt x="75" y="162"/>
                      <a:pt x="62" y="165"/>
                      <a:pt x="58" y="166"/>
                    </a:cubicBezTo>
                    <a:cubicBezTo>
                      <a:pt x="48" y="173"/>
                      <a:pt x="44" y="173"/>
                      <a:pt x="34" y="166"/>
                    </a:cubicBezTo>
                    <a:cubicBezTo>
                      <a:pt x="35" y="162"/>
                      <a:pt x="34" y="158"/>
                      <a:pt x="36" y="154"/>
                    </a:cubicBezTo>
                    <a:cubicBezTo>
                      <a:pt x="38" y="150"/>
                      <a:pt x="55" y="146"/>
                      <a:pt x="46" y="144"/>
                    </a:cubicBezTo>
                    <a:cubicBezTo>
                      <a:pt x="42" y="143"/>
                      <a:pt x="34" y="148"/>
                      <a:pt x="34" y="148"/>
                    </a:cubicBezTo>
                    <a:cubicBezTo>
                      <a:pt x="32" y="155"/>
                      <a:pt x="28" y="159"/>
                      <a:pt x="26" y="166"/>
                    </a:cubicBezTo>
                    <a:cubicBezTo>
                      <a:pt x="36" y="182"/>
                      <a:pt x="36" y="173"/>
                      <a:pt x="30" y="190"/>
                    </a:cubicBezTo>
                    <a:cubicBezTo>
                      <a:pt x="28" y="196"/>
                      <a:pt x="14" y="200"/>
                      <a:pt x="14" y="200"/>
                    </a:cubicBezTo>
                    <a:cubicBezTo>
                      <a:pt x="5" y="214"/>
                      <a:pt x="11" y="210"/>
                      <a:pt x="0" y="214"/>
                    </a:cubicBezTo>
                    <a:cubicBezTo>
                      <a:pt x="2" y="202"/>
                      <a:pt x="5" y="198"/>
                      <a:pt x="8" y="188"/>
                    </a:cubicBezTo>
                    <a:cubicBezTo>
                      <a:pt x="6" y="178"/>
                      <a:pt x="3" y="173"/>
                      <a:pt x="0" y="164"/>
                    </a:cubicBezTo>
                    <a:cubicBezTo>
                      <a:pt x="3" y="156"/>
                      <a:pt x="7" y="157"/>
                      <a:pt x="14" y="152"/>
                    </a:cubicBezTo>
                    <a:cubicBezTo>
                      <a:pt x="18" y="141"/>
                      <a:pt x="23" y="140"/>
                      <a:pt x="32" y="134"/>
                    </a:cubicBezTo>
                    <a:cubicBezTo>
                      <a:pt x="37" y="127"/>
                      <a:pt x="37" y="123"/>
                      <a:pt x="44" y="118"/>
                    </a:cubicBezTo>
                    <a:cubicBezTo>
                      <a:pt x="64" y="121"/>
                      <a:pt x="55" y="122"/>
                      <a:pt x="72" y="116"/>
                    </a:cubicBezTo>
                    <a:cubicBezTo>
                      <a:pt x="76" y="115"/>
                      <a:pt x="84" y="112"/>
                      <a:pt x="84" y="112"/>
                    </a:cubicBezTo>
                    <a:cubicBezTo>
                      <a:pt x="105" y="119"/>
                      <a:pt x="97" y="84"/>
                      <a:pt x="114" y="78"/>
                    </a:cubicBezTo>
                    <a:cubicBezTo>
                      <a:pt x="117" y="87"/>
                      <a:pt x="110" y="89"/>
                      <a:pt x="120" y="92"/>
                    </a:cubicBezTo>
                    <a:cubicBezTo>
                      <a:pt x="125" y="85"/>
                      <a:pt x="125" y="81"/>
                      <a:pt x="132" y="76"/>
                    </a:cubicBezTo>
                    <a:cubicBezTo>
                      <a:pt x="138" y="68"/>
                      <a:pt x="146" y="65"/>
                      <a:pt x="150" y="54"/>
                    </a:cubicBezTo>
                    <a:cubicBezTo>
                      <a:pt x="151" y="50"/>
                      <a:pt x="154" y="42"/>
                      <a:pt x="154" y="42"/>
                    </a:cubicBezTo>
                    <a:cubicBezTo>
                      <a:pt x="152" y="41"/>
                      <a:pt x="148" y="40"/>
                      <a:pt x="148" y="38"/>
                    </a:cubicBezTo>
                    <a:cubicBezTo>
                      <a:pt x="148" y="36"/>
                      <a:pt x="161" y="33"/>
                      <a:pt x="152" y="32"/>
                    </a:cubicBezTo>
                    <a:lnTo>
                      <a:pt x="158" y="24"/>
                    </a:lnTo>
                    <a:close/>
                  </a:path>
                </a:pathLst>
              </a:custGeom>
              <a:solidFill>
                <a:schemeClr val="folHlink"/>
              </a:solidFill>
              <a:ln w="9525">
                <a:noFill/>
                <a:round/>
                <a:headEnd/>
                <a:tailEnd/>
              </a:ln>
            </p:spPr>
            <p:txBody>
              <a:bodyPr/>
              <a:lstStyle/>
              <a:p>
                <a:endParaRPr lang="zh-CN" altLang="en-US"/>
              </a:p>
            </p:txBody>
          </p:sp>
          <p:sp>
            <p:nvSpPr>
              <p:cNvPr id="75" name="任意多边形 82990"/>
              <p:cNvSpPr>
                <a:spLocks noChangeArrowheads="1"/>
              </p:cNvSpPr>
              <p:nvPr userDrawn="1"/>
            </p:nvSpPr>
            <p:spPr bwMode="auto">
              <a:xfrm>
                <a:off x="2677" y="233"/>
                <a:ext cx="14" cy="10"/>
              </a:xfrm>
              <a:custGeom>
                <a:avLst/>
                <a:gdLst>
                  <a:gd name="T0" fmla="*/ 0 w 13"/>
                  <a:gd name="T1" fmla="*/ 4 h 13"/>
                  <a:gd name="T2" fmla="*/ 4 w 13"/>
                  <a:gd name="T3" fmla="*/ 6 h 13"/>
                  <a:gd name="T4" fmla="*/ 0 w 13"/>
                  <a:gd name="T5" fmla="*/ 4 h 13"/>
                  <a:gd name="T6" fmla="*/ 0 60000 65536"/>
                  <a:gd name="T7" fmla="*/ 0 60000 65536"/>
                  <a:gd name="T8" fmla="*/ 0 60000 65536"/>
                </a:gdLst>
                <a:ahLst/>
                <a:cxnLst>
                  <a:cxn ang="T6">
                    <a:pos x="T0" y="T1"/>
                  </a:cxn>
                  <a:cxn ang="T7">
                    <a:pos x="T2" y="T3"/>
                  </a:cxn>
                  <a:cxn ang="T8">
                    <a:pos x="T4" y="T5"/>
                  </a:cxn>
                </a:cxnLst>
                <a:rect l="0" t="0" r="r" b="b"/>
                <a:pathLst>
                  <a:path w="13" h="13">
                    <a:moveTo>
                      <a:pt x="0" y="9"/>
                    </a:moveTo>
                    <a:cubicBezTo>
                      <a:pt x="6" y="0"/>
                      <a:pt x="13" y="7"/>
                      <a:pt x="4" y="13"/>
                    </a:cubicBezTo>
                    <a:cubicBezTo>
                      <a:pt x="0" y="6"/>
                      <a:pt x="0" y="5"/>
                      <a:pt x="0" y="9"/>
                    </a:cubicBezTo>
                    <a:close/>
                  </a:path>
                </a:pathLst>
              </a:custGeom>
              <a:solidFill>
                <a:schemeClr val="folHlink"/>
              </a:solidFill>
              <a:ln w="9525">
                <a:noFill/>
                <a:round/>
                <a:headEnd/>
                <a:tailEnd/>
              </a:ln>
            </p:spPr>
            <p:txBody>
              <a:bodyPr/>
              <a:lstStyle/>
              <a:p>
                <a:endParaRPr lang="zh-CN" altLang="en-US"/>
              </a:p>
            </p:txBody>
          </p:sp>
          <p:sp>
            <p:nvSpPr>
              <p:cNvPr id="76" name="任意多边形 82991"/>
              <p:cNvSpPr>
                <a:spLocks noChangeArrowheads="1"/>
              </p:cNvSpPr>
              <p:nvPr userDrawn="1"/>
            </p:nvSpPr>
            <p:spPr bwMode="auto">
              <a:xfrm>
                <a:off x="1627" y="353"/>
                <a:ext cx="813" cy="462"/>
              </a:xfrm>
              <a:custGeom>
                <a:avLst/>
                <a:gdLst>
                  <a:gd name="T0" fmla="*/ 815 w 812"/>
                  <a:gd name="T1" fmla="*/ 14 h 564"/>
                  <a:gd name="T2" fmla="*/ 781 w 812"/>
                  <a:gd name="T3" fmla="*/ 43 h 564"/>
                  <a:gd name="T4" fmla="*/ 751 w 812"/>
                  <a:gd name="T5" fmla="*/ 67 h 564"/>
                  <a:gd name="T6" fmla="*/ 725 w 812"/>
                  <a:gd name="T7" fmla="*/ 78 h 564"/>
                  <a:gd name="T8" fmla="*/ 637 w 812"/>
                  <a:gd name="T9" fmla="*/ 98 h 564"/>
                  <a:gd name="T10" fmla="*/ 635 w 812"/>
                  <a:gd name="T11" fmla="*/ 116 h 564"/>
                  <a:gd name="T12" fmla="*/ 607 w 812"/>
                  <a:gd name="T13" fmla="*/ 126 h 564"/>
                  <a:gd name="T14" fmla="*/ 623 w 812"/>
                  <a:gd name="T15" fmla="*/ 98 h 564"/>
                  <a:gd name="T16" fmla="*/ 579 w 812"/>
                  <a:gd name="T17" fmla="*/ 103 h 564"/>
                  <a:gd name="T18" fmla="*/ 559 w 812"/>
                  <a:gd name="T19" fmla="*/ 120 h 564"/>
                  <a:gd name="T20" fmla="*/ 599 w 812"/>
                  <a:gd name="T21" fmla="*/ 154 h 564"/>
                  <a:gd name="T22" fmla="*/ 597 w 812"/>
                  <a:gd name="T23" fmla="*/ 202 h 564"/>
                  <a:gd name="T24" fmla="*/ 545 w 812"/>
                  <a:gd name="T25" fmla="*/ 224 h 564"/>
                  <a:gd name="T26" fmla="*/ 525 w 812"/>
                  <a:gd name="T27" fmla="*/ 212 h 564"/>
                  <a:gd name="T28" fmla="*/ 485 w 812"/>
                  <a:gd name="T29" fmla="*/ 191 h 564"/>
                  <a:gd name="T30" fmla="*/ 465 w 812"/>
                  <a:gd name="T31" fmla="*/ 191 h 564"/>
                  <a:gd name="T32" fmla="*/ 453 w 812"/>
                  <a:gd name="T33" fmla="*/ 217 h 564"/>
                  <a:gd name="T34" fmla="*/ 503 w 812"/>
                  <a:gd name="T35" fmla="*/ 255 h 564"/>
                  <a:gd name="T36" fmla="*/ 513 w 812"/>
                  <a:gd name="T37" fmla="*/ 288 h 564"/>
                  <a:gd name="T38" fmla="*/ 529 w 812"/>
                  <a:gd name="T39" fmla="*/ 308 h 564"/>
                  <a:gd name="T40" fmla="*/ 495 w 812"/>
                  <a:gd name="T41" fmla="*/ 299 h 564"/>
                  <a:gd name="T42" fmla="*/ 473 w 812"/>
                  <a:gd name="T43" fmla="*/ 284 h 564"/>
                  <a:gd name="T44" fmla="*/ 425 w 812"/>
                  <a:gd name="T45" fmla="*/ 233 h 564"/>
                  <a:gd name="T46" fmla="*/ 429 w 812"/>
                  <a:gd name="T47" fmla="*/ 170 h 564"/>
                  <a:gd name="T48" fmla="*/ 425 w 812"/>
                  <a:gd name="T49" fmla="*/ 147 h 564"/>
                  <a:gd name="T50" fmla="*/ 415 w 812"/>
                  <a:gd name="T51" fmla="*/ 152 h 564"/>
                  <a:gd name="T52" fmla="*/ 386 w 812"/>
                  <a:gd name="T53" fmla="*/ 147 h 564"/>
                  <a:gd name="T54" fmla="*/ 360 w 812"/>
                  <a:gd name="T55" fmla="*/ 93 h 564"/>
                  <a:gd name="T56" fmla="*/ 330 w 812"/>
                  <a:gd name="T57" fmla="*/ 91 h 564"/>
                  <a:gd name="T58" fmla="*/ 288 w 812"/>
                  <a:gd name="T59" fmla="*/ 95 h 564"/>
                  <a:gd name="T60" fmla="*/ 242 w 812"/>
                  <a:gd name="T61" fmla="*/ 128 h 564"/>
                  <a:gd name="T62" fmla="*/ 196 w 812"/>
                  <a:gd name="T63" fmla="*/ 147 h 564"/>
                  <a:gd name="T64" fmla="*/ 184 w 812"/>
                  <a:gd name="T65" fmla="*/ 150 h 564"/>
                  <a:gd name="T66" fmla="*/ 160 w 812"/>
                  <a:gd name="T67" fmla="*/ 180 h 564"/>
                  <a:gd name="T68" fmla="*/ 152 w 812"/>
                  <a:gd name="T69" fmla="*/ 195 h 564"/>
                  <a:gd name="T70" fmla="*/ 128 w 812"/>
                  <a:gd name="T71" fmla="*/ 222 h 564"/>
                  <a:gd name="T72" fmla="*/ 94 w 812"/>
                  <a:gd name="T73" fmla="*/ 215 h 564"/>
                  <a:gd name="T74" fmla="*/ 66 w 812"/>
                  <a:gd name="T75" fmla="*/ 142 h 564"/>
                  <a:gd name="T76" fmla="*/ 72 w 812"/>
                  <a:gd name="T77" fmla="*/ 86 h 564"/>
                  <a:gd name="T78" fmla="*/ 44 w 812"/>
                  <a:gd name="T79" fmla="*/ 98 h 564"/>
                  <a:gd name="T80" fmla="*/ 20 w 812"/>
                  <a:gd name="T81" fmla="*/ 83 h 564"/>
                  <a:gd name="T82" fmla="*/ 24 w 812"/>
                  <a:gd name="T83" fmla="*/ 76 h 564"/>
                  <a:gd name="T84" fmla="*/ 0 w 812"/>
                  <a:gd name="T85" fmla="*/ 50 h 564"/>
                  <a:gd name="T86" fmla="*/ 801 w 812"/>
                  <a:gd name="T87" fmla="*/ 3 h 56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812" h="564">
                    <a:moveTo>
                      <a:pt x="798" y="6"/>
                    </a:moveTo>
                    <a:cubicBezTo>
                      <a:pt x="801" y="15"/>
                      <a:pt x="809" y="16"/>
                      <a:pt x="812" y="26"/>
                    </a:cubicBezTo>
                    <a:cubicBezTo>
                      <a:pt x="809" y="36"/>
                      <a:pt x="801" y="41"/>
                      <a:pt x="796" y="50"/>
                    </a:cubicBezTo>
                    <a:cubicBezTo>
                      <a:pt x="791" y="61"/>
                      <a:pt x="788" y="71"/>
                      <a:pt x="778" y="78"/>
                    </a:cubicBezTo>
                    <a:cubicBezTo>
                      <a:pt x="773" y="85"/>
                      <a:pt x="771" y="88"/>
                      <a:pt x="774" y="96"/>
                    </a:cubicBezTo>
                    <a:cubicBezTo>
                      <a:pt x="767" y="107"/>
                      <a:pt x="758" y="114"/>
                      <a:pt x="748" y="122"/>
                    </a:cubicBezTo>
                    <a:cubicBezTo>
                      <a:pt x="744" y="125"/>
                      <a:pt x="736" y="130"/>
                      <a:pt x="736" y="130"/>
                    </a:cubicBezTo>
                    <a:cubicBezTo>
                      <a:pt x="740" y="141"/>
                      <a:pt x="731" y="140"/>
                      <a:pt x="722" y="142"/>
                    </a:cubicBezTo>
                    <a:cubicBezTo>
                      <a:pt x="716" y="148"/>
                      <a:pt x="712" y="151"/>
                      <a:pt x="704" y="154"/>
                    </a:cubicBezTo>
                    <a:cubicBezTo>
                      <a:pt x="686" y="150"/>
                      <a:pt x="650" y="169"/>
                      <a:pt x="634" y="180"/>
                    </a:cubicBezTo>
                    <a:cubicBezTo>
                      <a:pt x="636" y="189"/>
                      <a:pt x="631" y="193"/>
                      <a:pt x="640" y="196"/>
                    </a:cubicBezTo>
                    <a:cubicBezTo>
                      <a:pt x="643" y="205"/>
                      <a:pt x="640" y="207"/>
                      <a:pt x="632" y="210"/>
                    </a:cubicBezTo>
                    <a:cubicBezTo>
                      <a:pt x="626" y="219"/>
                      <a:pt x="623" y="226"/>
                      <a:pt x="614" y="232"/>
                    </a:cubicBezTo>
                    <a:cubicBezTo>
                      <a:pt x="611" y="231"/>
                      <a:pt x="606" y="233"/>
                      <a:pt x="604" y="230"/>
                    </a:cubicBezTo>
                    <a:cubicBezTo>
                      <a:pt x="599" y="220"/>
                      <a:pt x="610" y="199"/>
                      <a:pt x="620" y="196"/>
                    </a:cubicBezTo>
                    <a:cubicBezTo>
                      <a:pt x="623" y="187"/>
                      <a:pt x="617" y="187"/>
                      <a:pt x="620" y="178"/>
                    </a:cubicBezTo>
                    <a:cubicBezTo>
                      <a:pt x="617" y="164"/>
                      <a:pt x="609" y="168"/>
                      <a:pt x="598" y="172"/>
                    </a:cubicBezTo>
                    <a:cubicBezTo>
                      <a:pt x="592" y="180"/>
                      <a:pt x="585" y="185"/>
                      <a:pt x="576" y="188"/>
                    </a:cubicBezTo>
                    <a:cubicBezTo>
                      <a:pt x="572" y="194"/>
                      <a:pt x="568" y="200"/>
                      <a:pt x="564" y="206"/>
                    </a:cubicBezTo>
                    <a:cubicBezTo>
                      <a:pt x="561" y="210"/>
                      <a:pt x="556" y="218"/>
                      <a:pt x="556" y="218"/>
                    </a:cubicBezTo>
                    <a:cubicBezTo>
                      <a:pt x="558" y="234"/>
                      <a:pt x="559" y="243"/>
                      <a:pt x="572" y="252"/>
                    </a:cubicBezTo>
                    <a:cubicBezTo>
                      <a:pt x="579" y="262"/>
                      <a:pt x="586" y="273"/>
                      <a:pt x="596" y="280"/>
                    </a:cubicBezTo>
                    <a:cubicBezTo>
                      <a:pt x="598" y="286"/>
                      <a:pt x="602" y="298"/>
                      <a:pt x="602" y="298"/>
                    </a:cubicBezTo>
                    <a:cubicBezTo>
                      <a:pt x="601" y="308"/>
                      <a:pt x="599" y="361"/>
                      <a:pt x="594" y="368"/>
                    </a:cubicBezTo>
                    <a:cubicBezTo>
                      <a:pt x="590" y="374"/>
                      <a:pt x="576" y="378"/>
                      <a:pt x="570" y="382"/>
                    </a:cubicBezTo>
                    <a:cubicBezTo>
                      <a:pt x="563" y="393"/>
                      <a:pt x="550" y="396"/>
                      <a:pt x="542" y="406"/>
                    </a:cubicBezTo>
                    <a:cubicBezTo>
                      <a:pt x="536" y="413"/>
                      <a:pt x="539" y="417"/>
                      <a:pt x="530" y="420"/>
                    </a:cubicBezTo>
                    <a:cubicBezTo>
                      <a:pt x="526" y="408"/>
                      <a:pt x="538" y="391"/>
                      <a:pt x="522" y="386"/>
                    </a:cubicBezTo>
                    <a:cubicBezTo>
                      <a:pt x="516" y="377"/>
                      <a:pt x="510" y="364"/>
                      <a:pt x="502" y="356"/>
                    </a:cubicBezTo>
                    <a:cubicBezTo>
                      <a:pt x="497" y="341"/>
                      <a:pt x="505" y="360"/>
                      <a:pt x="482" y="348"/>
                    </a:cubicBezTo>
                    <a:cubicBezTo>
                      <a:pt x="478" y="346"/>
                      <a:pt x="478" y="339"/>
                      <a:pt x="474" y="336"/>
                    </a:cubicBezTo>
                    <a:cubicBezTo>
                      <a:pt x="470" y="323"/>
                      <a:pt x="466" y="342"/>
                      <a:pt x="462" y="348"/>
                    </a:cubicBezTo>
                    <a:cubicBezTo>
                      <a:pt x="460" y="358"/>
                      <a:pt x="456" y="363"/>
                      <a:pt x="454" y="374"/>
                    </a:cubicBezTo>
                    <a:cubicBezTo>
                      <a:pt x="457" y="383"/>
                      <a:pt x="455" y="387"/>
                      <a:pt x="450" y="394"/>
                    </a:cubicBezTo>
                    <a:cubicBezTo>
                      <a:pt x="454" y="399"/>
                      <a:pt x="464" y="411"/>
                      <a:pt x="466" y="418"/>
                    </a:cubicBezTo>
                    <a:cubicBezTo>
                      <a:pt x="474" y="443"/>
                      <a:pt x="472" y="458"/>
                      <a:pt x="500" y="464"/>
                    </a:cubicBezTo>
                    <a:cubicBezTo>
                      <a:pt x="507" y="469"/>
                      <a:pt x="510" y="474"/>
                      <a:pt x="516" y="480"/>
                    </a:cubicBezTo>
                    <a:cubicBezTo>
                      <a:pt x="511" y="494"/>
                      <a:pt x="513" y="509"/>
                      <a:pt x="510" y="524"/>
                    </a:cubicBezTo>
                    <a:cubicBezTo>
                      <a:pt x="512" y="537"/>
                      <a:pt x="511" y="541"/>
                      <a:pt x="522" y="548"/>
                    </a:cubicBezTo>
                    <a:cubicBezTo>
                      <a:pt x="523" y="552"/>
                      <a:pt x="525" y="556"/>
                      <a:pt x="526" y="560"/>
                    </a:cubicBezTo>
                    <a:cubicBezTo>
                      <a:pt x="527" y="564"/>
                      <a:pt x="514" y="556"/>
                      <a:pt x="514" y="556"/>
                    </a:cubicBezTo>
                    <a:cubicBezTo>
                      <a:pt x="502" y="564"/>
                      <a:pt x="501" y="551"/>
                      <a:pt x="492" y="544"/>
                    </a:cubicBezTo>
                    <a:cubicBezTo>
                      <a:pt x="488" y="541"/>
                      <a:pt x="480" y="536"/>
                      <a:pt x="480" y="536"/>
                    </a:cubicBezTo>
                    <a:cubicBezTo>
                      <a:pt x="471" y="522"/>
                      <a:pt x="474" y="529"/>
                      <a:pt x="470" y="518"/>
                    </a:cubicBezTo>
                    <a:cubicBezTo>
                      <a:pt x="467" y="491"/>
                      <a:pt x="461" y="446"/>
                      <a:pt x="436" y="430"/>
                    </a:cubicBezTo>
                    <a:cubicBezTo>
                      <a:pt x="428" y="433"/>
                      <a:pt x="425" y="433"/>
                      <a:pt x="422" y="424"/>
                    </a:cubicBezTo>
                    <a:cubicBezTo>
                      <a:pt x="427" y="404"/>
                      <a:pt x="432" y="383"/>
                      <a:pt x="438" y="364"/>
                    </a:cubicBezTo>
                    <a:cubicBezTo>
                      <a:pt x="436" y="343"/>
                      <a:pt x="431" y="330"/>
                      <a:pt x="426" y="310"/>
                    </a:cubicBezTo>
                    <a:cubicBezTo>
                      <a:pt x="429" y="302"/>
                      <a:pt x="425" y="300"/>
                      <a:pt x="422" y="292"/>
                    </a:cubicBezTo>
                    <a:cubicBezTo>
                      <a:pt x="424" y="282"/>
                      <a:pt x="428" y="277"/>
                      <a:pt x="422" y="268"/>
                    </a:cubicBezTo>
                    <a:cubicBezTo>
                      <a:pt x="420" y="269"/>
                      <a:pt x="418" y="269"/>
                      <a:pt x="416" y="270"/>
                    </a:cubicBezTo>
                    <a:cubicBezTo>
                      <a:pt x="414" y="272"/>
                      <a:pt x="414" y="275"/>
                      <a:pt x="412" y="276"/>
                    </a:cubicBezTo>
                    <a:cubicBezTo>
                      <a:pt x="408" y="278"/>
                      <a:pt x="400" y="280"/>
                      <a:pt x="400" y="280"/>
                    </a:cubicBezTo>
                    <a:cubicBezTo>
                      <a:pt x="394" y="274"/>
                      <a:pt x="389" y="274"/>
                      <a:pt x="386" y="266"/>
                    </a:cubicBezTo>
                    <a:cubicBezTo>
                      <a:pt x="391" y="251"/>
                      <a:pt x="379" y="206"/>
                      <a:pt x="364" y="196"/>
                    </a:cubicBezTo>
                    <a:cubicBezTo>
                      <a:pt x="357" y="186"/>
                      <a:pt x="358" y="182"/>
                      <a:pt x="360" y="170"/>
                    </a:cubicBezTo>
                    <a:cubicBezTo>
                      <a:pt x="358" y="160"/>
                      <a:pt x="356" y="147"/>
                      <a:pt x="346" y="144"/>
                    </a:cubicBezTo>
                    <a:cubicBezTo>
                      <a:pt x="343" y="154"/>
                      <a:pt x="338" y="160"/>
                      <a:pt x="330" y="166"/>
                    </a:cubicBezTo>
                    <a:cubicBezTo>
                      <a:pt x="323" y="164"/>
                      <a:pt x="308" y="160"/>
                      <a:pt x="308" y="160"/>
                    </a:cubicBezTo>
                    <a:cubicBezTo>
                      <a:pt x="296" y="162"/>
                      <a:pt x="297" y="166"/>
                      <a:pt x="288" y="172"/>
                    </a:cubicBezTo>
                    <a:cubicBezTo>
                      <a:pt x="284" y="185"/>
                      <a:pt x="282" y="191"/>
                      <a:pt x="268" y="196"/>
                    </a:cubicBezTo>
                    <a:cubicBezTo>
                      <a:pt x="264" y="200"/>
                      <a:pt x="243" y="231"/>
                      <a:pt x="242" y="232"/>
                    </a:cubicBezTo>
                    <a:cubicBezTo>
                      <a:pt x="231" y="239"/>
                      <a:pt x="215" y="247"/>
                      <a:pt x="206" y="256"/>
                    </a:cubicBezTo>
                    <a:cubicBezTo>
                      <a:pt x="202" y="260"/>
                      <a:pt x="200" y="265"/>
                      <a:pt x="196" y="268"/>
                    </a:cubicBezTo>
                    <a:cubicBezTo>
                      <a:pt x="194" y="269"/>
                      <a:pt x="192" y="269"/>
                      <a:pt x="190" y="270"/>
                    </a:cubicBezTo>
                    <a:cubicBezTo>
                      <a:pt x="188" y="271"/>
                      <a:pt x="186" y="272"/>
                      <a:pt x="184" y="274"/>
                    </a:cubicBezTo>
                    <a:cubicBezTo>
                      <a:pt x="180" y="278"/>
                      <a:pt x="172" y="286"/>
                      <a:pt x="172" y="286"/>
                    </a:cubicBezTo>
                    <a:cubicBezTo>
                      <a:pt x="167" y="300"/>
                      <a:pt x="165" y="314"/>
                      <a:pt x="160" y="328"/>
                    </a:cubicBezTo>
                    <a:cubicBezTo>
                      <a:pt x="158" y="335"/>
                      <a:pt x="156" y="341"/>
                      <a:pt x="154" y="348"/>
                    </a:cubicBezTo>
                    <a:cubicBezTo>
                      <a:pt x="153" y="350"/>
                      <a:pt x="152" y="354"/>
                      <a:pt x="152" y="354"/>
                    </a:cubicBezTo>
                    <a:cubicBezTo>
                      <a:pt x="152" y="359"/>
                      <a:pt x="156" y="384"/>
                      <a:pt x="146" y="392"/>
                    </a:cubicBezTo>
                    <a:cubicBezTo>
                      <a:pt x="141" y="397"/>
                      <a:pt x="128" y="404"/>
                      <a:pt x="128" y="404"/>
                    </a:cubicBezTo>
                    <a:cubicBezTo>
                      <a:pt x="125" y="412"/>
                      <a:pt x="122" y="421"/>
                      <a:pt x="114" y="424"/>
                    </a:cubicBezTo>
                    <a:cubicBezTo>
                      <a:pt x="100" y="419"/>
                      <a:pt x="97" y="405"/>
                      <a:pt x="94" y="392"/>
                    </a:cubicBezTo>
                    <a:cubicBezTo>
                      <a:pt x="86" y="362"/>
                      <a:pt x="82" y="332"/>
                      <a:pt x="72" y="302"/>
                    </a:cubicBezTo>
                    <a:cubicBezTo>
                      <a:pt x="71" y="281"/>
                      <a:pt x="70" y="275"/>
                      <a:pt x="66" y="258"/>
                    </a:cubicBezTo>
                    <a:cubicBezTo>
                      <a:pt x="66" y="251"/>
                      <a:pt x="68" y="219"/>
                      <a:pt x="64" y="208"/>
                    </a:cubicBezTo>
                    <a:cubicBezTo>
                      <a:pt x="70" y="191"/>
                      <a:pt x="66" y="173"/>
                      <a:pt x="72" y="156"/>
                    </a:cubicBezTo>
                    <a:cubicBezTo>
                      <a:pt x="66" y="139"/>
                      <a:pt x="60" y="168"/>
                      <a:pt x="56" y="172"/>
                    </a:cubicBezTo>
                    <a:cubicBezTo>
                      <a:pt x="53" y="175"/>
                      <a:pt x="44" y="180"/>
                      <a:pt x="44" y="180"/>
                    </a:cubicBezTo>
                    <a:cubicBezTo>
                      <a:pt x="35" y="177"/>
                      <a:pt x="28" y="173"/>
                      <a:pt x="24" y="162"/>
                    </a:cubicBezTo>
                    <a:cubicBezTo>
                      <a:pt x="23" y="158"/>
                      <a:pt x="20" y="150"/>
                      <a:pt x="20" y="150"/>
                    </a:cubicBezTo>
                    <a:cubicBezTo>
                      <a:pt x="30" y="148"/>
                      <a:pt x="30" y="143"/>
                      <a:pt x="38" y="138"/>
                    </a:cubicBezTo>
                    <a:cubicBezTo>
                      <a:pt x="35" y="128"/>
                      <a:pt x="31" y="133"/>
                      <a:pt x="24" y="138"/>
                    </a:cubicBezTo>
                    <a:cubicBezTo>
                      <a:pt x="15" y="135"/>
                      <a:pt x="15" y="132"/>
                      <a:pt x="18" y="124"/>
                    </a:cubicBezTo>
                    <a:cubicBezTo>
                      <a:pt x="11" y="114"/>
                      <a:pt x="9" y="101"/>
                      <a:pt x="0" y="92"/>
                    </a:cubicBezTo>
                    <a:lnTo>
                      <a:pt x="76" y="0"/>
                    </a:lnTo>
                    <a:lnTo>
                      <a:pt x="798" y="6"/>
                    </a:lnTo>
                    <a:close/>
                  </a:path>
                </a:pathLst>
              </a:custGeom>
              <a:solidFill>
                <a:schemeClr val="folHlink"/>
              </a:solidFill>
              <a:ln w="9525">
                <a:noFill/>
                <a:round/>
                <a:headEnd/>
                <a:tailEnd/>
              </a:ln>
            </p:spPr>
            <p:txBody>
              <a:bodyPr/>
              <a:lstStyle/>
              <a:p>
                <a:endParaRPr lang="zh-CN" altLang="en-US"/>
              </a:p>
            </p:txBody>
          </p:sp>
          <p:sp>
            <p:nvSpPr>
              <p:cNvPr id="77" name="任意多边形 82992"/>
              <p:cNvSpPr>
                <a:spLocks noChangeArrowheads="1"/>
              </p:cNvSpPr>
              <p:nvPr userDrawn="1"/>
            </p:nvSpPr>
            <p:spPr bwMode="auto">
              <a:xfrm>
                <a:off x="1770" y="671"/>
                <a:ext cx="45" cy="71"/>
              </a:xfrm>
              <a:custGeom>
                <a:avLst/>
                <a:gdLst>
                  <a:gd name="T0" fmla="*/ 7 w 43"/>
                  <a:gd name="T1" fmla="*/ 7 h 85"/>
                  <a:gd name="T2" fmla="*/ 20 w 43"/>
                  <a:gd name="T3" fmla="*/ 3 h 85"/>
                  <a:gd name="T4" fmla="*/ 43 w 43"/>
                  <a:gd name="T5" fmla="*/ 19 h 85"/>
                  <a:gd name="T6" fmla="*/ 22 w 43"/>
                  <a:gd name="T7" fmla="*/ 49 h 85"/>
                  <a:gd name="T8" fmla="*/ 1 w 43"/>
                  <a:gd name="T9" fmla="*/ 40 h 85"/>
                  <a:gd name="T10" fmla="*/ 7 w 43"/>
                  <a:gd name="T11" fmla="*/ 7 h 8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3" h="85">
                    <a:moveTo>
                      <a:pt x="7" y="11"/>
                    </a:moveTo>
                    <a:cubicBezTo>
                      <a:pt x="4" y="2"/>
                      <a:pt x="9" y="0"/>
                      <a:pt x="17" y="3"/>
                    </a:cubicBezTo>
                    <a:cubicBezTo>
                      <a:pt x="24" y="13"/>
                      <a:pt x="28" y="24"/>
                      <a:pt x="37" y="33"/>
                    </a:cubicBezTo>
                    <a:cubicBezTo>
                      <a:pt x="43" y="52"/>
                      <a:pt x="40" y="78"/>
                      <a:pt x="19" y="85"/>
                    </a:cubicBezTo>
                    <a:cubicBezTo>
                      <a:pt x="6" y="81"/>
                      <a:pt x="5" y="81"/>
                      <a:pt x="1" y="69"/>
                    </a:cubicBezTo>
                    <a:cubicBezTo>
                      <a:pt x="2" y="66"/>
                      <a:pt x="0" y="4"/>
                      <a:pt x="7" y="11"/>
                    </a:cubicBezTo>
                    <a:close/>
                  </a:path>
                </a:pathLst>
              </a:custGeom>
              <a:solidFill>
                <a:schemeClr val="folHlink"/>
              </a:solidFill>
              <a:ln w="9525">
                <a:noFill/>
                <a:round/>
                <a:headEnd/>
                <a:tailEnd/>
              </a:ln>
            </p:spPr>
            <p:txBody>
              <a:bodyPr/>
              <a:lstStyle/>
              <a:p>
                <a:endParaRPr lang="zh-CN" altLang="en-US"/>
              </a:p>
            </p:txBody>
          </p:sp>
          <p:sp>
            <p:nvSpPr>
              <p:cNvPr id="78" name="任意多边形 82993"/>
              <p:cNvSpPr>
                <a:spLocks noChangeArrowheads="1"/>
              </p:cNvSpPr>
              <p:nvPr userDrawn="1"/>
            </p:nvSpPr>
            <p:spPr bwMode="auto">
              <a:xfrm>
                <a:off x="2394" y="431"/>
                <a:ext cx="42" cy="59"/>
              </a:xfrm>
              <a:custGeom>
                <a:avLst/>
                <a:gdLst>
                  <a:gd name="T0" fmla="*/ 11 w 44"/>
                  <a:gd name="T1" fmla="*/ 14 h 74"/>
                  <a:gd name="T2" fmla="*/ 26 w 44"/>
                  <a:gd name="T3" fmla="*/ 2 h 74"/>
                  <a:gd name="T4" fmla="*/ 37 w 44"/>
                  <a:gd name="T5" fmla="*/ 2 h 74"/>
                  <a:gd name="T6" fmla="*/ 33 w 44"/>
                  <a:gd name="T7" fmla="*/ 14 h 74"/>
                  <a:gd name="T8" fmla="*/ 11 w 44"/>
                  <a:gd name="T9" fmla="*/ 37 h 74"/>
                  <a:gd name="T10" fmla="*/ 7 w 44"/>
                  <a:gd name="T11" fmla="*/ 30 h 74"/>
                  <a:gd name="T12" fmla="*/ 3 w 44"/>
                  <a:gd name="T13" fmla="*/ 18 h 74"/>
                  <a:gd name="T14" fmla="*/ 11 w 44"/>
                  <a:gd name="T15" fmla="*/ 14 h 7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44" h="74">
                    <a:moveTo>
                      <a:pt x="13" y="28"/>
                    </a:moveTo>
                    <a:cubicBezTo>
                      <a:pt x="15" y="13"/>
                      <a:pt x="14" y="7"/>
                      <a:pt x="29" y="2"/>
                    </a:cubicBezTo>
                    <a:cubicBezTo>
                      <a:pt x="34" y="3"/>
                      <a:pt x="40" y="0"/>
                      <a:pt x="43" y="4"/>
                    </a:cubicBezTo>
                    <a:cubicBezTo>
                      <a:pt x="44" y="6"/>
                      <a:pt x="41" y="21"/>
                      <a:pt x="39" y="26"/>
                    </a:cubicBezTo>
                    <a:cubicBezTo>
                      <a:pt x="31" y="43"/>
                      <a:pt x="30" y="63"/>
                      <a:pt x="13" y="74"/>
                    </a:cubicBezTo>
                    <a:cubicBezTo>
                      <a:pt x="4" y="71"/>
                      <a:pt x="4" y="68"/>
                      <a:pt x="7" y="60"/>
                    </a:cubicBezTo>
                    <a:cubicBezTo>
                      <a:pt x="5" y="50"/>
                      <a:pt x="0" y="46"/>
                      <a:pt x="3" y="36"/>
                    </a:cubicBezTo>
                    <a:cubicBezTo>
                      <a:pt x="4" y="32"/>
                      <a:pt x="8" y="23"/>
                      <a:pt x="13" y="28"/>
                    </a:cubicBezTo>
                    <a:close/>
                  </a:path>
                </a:pathLst>
              </a:custGeom>
              <a:solidFill>
                <a:schemeClr val="folHlink"/>
              </a:solidFill>
              <a:ln w="9525">
                <a:noFill/>
                <a:round/>
                <a:headEnd/>
                <a:tailEnd/>
              </a:ln>
            </p:spPr>
            <p:txBody>
              <a:bodyPr/>
              <a:lstStyle/>
              <a:p>
                <a:endParaRPr lang="zh-CN" altLang="en-US"/>
              </a:p>
            </p:txBody>
          </p:sp>
          <p:sp>
            <p:nvSpPr>
              <p:cNvPr id="79" name="任意多边形 82994"/>
              <p:cNvSpPr>
                <a:spLocks noChangeArrowheads="1"/>
              </p:cNvSpPr>
              <p:nvPr userDrawn="1"/>
            </p:nvSpPr>
            <p:spPr bwMode="auto">
              <a:xfrm>
                <a:off x="2513" y="402"/>
                <a:ext cx="21" cy="24"/>
              </a:xfrm>
              <a:custGeom>
                <a:avLst/>
                <a:gdLst>
                  <a:gd name="T0" fmla="*/ 7 w 20"/>
                  <a:gd name="T1" fmla="*/ 8 h 30"/>
                  <a:gd name="T2" fmla="*/ 5 w 20"/>
                  <a:gd name="T3" fmla="*/ 15 h 30"/>
                  <a:gd name="T4" fmla="*/ 7 w 20"/>
                  <a:gd name="T5" fmla="*/ 8 h 30"/>
                  <a:gd name="T6" fmla="*/ 0 60000 65536"/>
                  <a:gd name="T7" fmla="*/ 0 60000 65536"/>
                  <a:gd name="T8" fmla="*/ 0 60000 65536"/>
                </a:gdLst>
                <a:ahLst/>
                <a:cxnLst>
                  <a:cxn ang="T6">
                    <a:pos x="T0" y="T1"/>
                  </a:cxn>
                  <a:cxn ang="T7">
                    <a:pos x="T2" y="T3"/>
                  </a:cxn>
                  <a:cxn ang="T8">
                    <a:pos x="T4" y="T5"/>
                  </a:cxn>
                </a:cxnLst>
                <a:rect l="0" t="0" r="r" b="b"/>
                <a:pathLst>
                  <a:path w="20" h="30">
                    <a:moveTo>
                      <a:pt x="7" y="16"/>
                    </a:moveTo>
                    <a:cubicBezTo>
                      <a:pt x="18" y="0"/>
                      <a:pt x="20" y="20"/>
                      <a:pt x="5" y="30"/>
                    </a:cubicBezTo>
                    <a:cubicBezTo>
                      <a:pt x="0" y="23"/>
                      <a:pt x="1" y="22"/>
                      <a:pt x="7" y="16"/>
                    </a:cubicBezTo>
                    <a:close/>
                  </a:path>
                </a:pathLst>
              </a:custGeom>
              <a:solidFill>
                <a:schemeClr val="folHlink"/>
              </a:solidFill>
              <a:ln w="9525">
                <a:noFill/>
                <a:round/>
                <a:headEnd/>
                <a:tailEnd/>
              </a:ln>
            </p:spPr>
            <p:txBody>
              <a:bodyPr/>
              <a:lstStyle/>
              <a:p>
                <a:endParaRPr lang="zh-CN" altLang="en-US"/>
              </a:p>
            </p:txBody>
          </p:sp>
          <p:sp>
            <p:nvSpPr>
              <p:cNvPr id="80" name="任意多边形 82995"/>
              <p:cNvSpPr>
                <a:spLocks noChangeArrowheads="1"/>
              </p:cNvSpPr>
              <p:nvPr userDrawn="1"/>
            </p:nvSpPr>
            <p:spPr bwMode="auto">
              <a:xfrm>
                <a:off x="333" y="169"/>
                <a:ext cx="1015" cy="866"/>
              </a:xfrm>
              <a:custGeom>
                <a:avLst/>
                <a:gdLst>
                  <a:gd name="T0" fmla="*/ 1586 w 682"/>
                  <a:gd name="T1" fmla="*/ 1743 h 557"/>
                  <a:gd name="T2" fmla="*/ 1601 w 682"/>
                  <a:gd name="T3" fmla="*/ 1695 h 557"/>
                  <a:gd name="T4" fmla="*/ 1648 w 682"/>
                  <a:gd name="T5" fmla="*/ 1552 h 557"/>
                  <a:gd name="T6" fmla="*/ 1019 w 682"/>
                  <a:gd name="T7" fmla="*/ 1077 h 557"/>
                  <a:gd name="T8" fmla="*/ 930 w 682"/>
                  <a:gd name="T9" fmla="*/ 1300 h 557"/>
                  <a:gd name="T10" fmla="*/ 999 w 682"/>
                  <a:gd name="T11" fmla="*/ 2088 h 557"/>
                  <a:gd name="T12" fmla="*/ 930 w 682"/>
                  <a:gd name="T13" fmla="*/ 1856 h 557"/>
                  <a:gd name="T14" fmla="*/ 798 w 682"/>
                  <a:gd name="T15" fmla="*/ 1651 h 557"/>
                  <a:gd name="T16" fmla="*/ 808 w 682"/>
                  <a:gd name="T17" fmla="*/ 1552 h 557"/>
                  <a:gd name="T18" fmla="*/ 816 w 682"/>
                  <a:gd name="T19" fmla="*/ 1482 h 557"/>
                  <a:gd name="T20" fmla="*/ 725 w 682"/>
                  <a:gd name="T21" fmla="*/ 1409 h 557"/>
                  <a:gd name="T22" fmla="*/ 640 w 682"/>
                  <a:gd name="T23" fmla="*/ 1300 h 557"/>
                  <a:gd name="T24" fmla="*/ 487 w 682"/>
                  <a:gd name="T25" fmla="*/ 1329 h 557"/>
                  <a:gd name="T26" fmla="*/ 417 w 682"/>
                  <a:gd name="T27" fmla="*/ 1371 h 557"/>
                  <a:gd name="T28" fmla="*/ 257 w 682"/>
                  <a:gd name="T29" fmla="*/ 1371 h 557"/>
                  <a:gd name="T30" fmla="*/ 73 w 682"/>
                  <a:gd name="T31" fmla="*/ 1172 h 557"/>
                  <a:gd name="T32" fmla="*/ 36 w 682"/>
                  <a:gd name="T33" fmla="*/ 1110 h 557"/>
                  <a:gd name="T34" fmla="*/ 0 w 682"/>
                  <a:gd name="T35" fmla="*/ 990 h 557"/>
                  <a:gd name="T36" fmla="*/ 80 w 682"/>
                  <a:gd name="T37" fmla="*/ 801 h 557"/>
                  <a:gd name="T38" fmla="*/ 106 w 682"/>
                  <a:gd name="T39" fmla="*/ 679 h 557"/>
                  <a:gd name="T40" fmla="*/ 168 w 682"/>
                  <a:gd name="T41" fmla="*/ 536 h 557"/>
                  <a:gd name="T42" fmla="*/ 268 w 682"/>
                  <a:gd name="T43" fmla="*/ 435 h 557"/>
                  <a:gd name="T44" fmla="*/ 552 w 682"/>
                  <a:gd name="T45" fmla="*/ 252 h 557"/>
                  <a:gd name="T46" fmla="*/ 725 w 682"/>
                  <a:gd name="T47" fmla="*/ 113 h 557"/>
                  <a:gd name="T48" fmla="*/ 850 w 682"/>
                  <a:gd name="T49" fmla="*/ 22 h 557"/>
                  <a:gd name="T50" fmla="*/ 1197 w 682"/>
                  <a:gd name="T51" fmla="*/ 8 h 557"/>
                  <a:gd name="T52" fmla="*/ 1311 w 682"/>
                  <a:gd name="T53" fmla="*/ 0 h 557"/>
                  <a:gd name="T54" fmla="*/ 1265 w 682"/>
                  <a:gd name="T55" fmla="*/ 127 h 557"/>
                  <a:gd name="T56" fmla="*/ 1460 w 682"/>
                  <a:gd name="T57" fmla="*/ 317 h 557"/>
                  <a:gd name="T58" fmla="*/ 1639 w 682"/>
                  <a:gd name="T59" fmla="*/ 278 h 557"/>
                  <a:gd name="T60" fmla="*/ 1743 w 682"/>
                  <a:gd name="T61" fmla="*/ 306 h 557"/>
                  <a:gd name="T62" fmla="*/ 1842 w 682"/>
                  <a:gd name="T63" fmla="*/ 365 h 557"/>
                  <a:gd name="T64" fmla="*/ 1886 w 682"/>
                  <a:gd name="T65" fmla="*/ 706 h 557"/>
                  <a:gd name="T66" fmla="*/ 1886 w 682"/>
                  <a:gd name="T67" fmla="*/ 902 h 557"/>
                  <a:gd name="T68" fmla="*/ 1973 w 682"/>
                  <a:gd name="T69" fmla="*/ 1063 h 557"/>
                  <a:gd name="T70" fmla="*/ 2127 w 682"/>
                  <a:gd name="T71" fmla="*/ 1127 h 557"/>
                  <a:gd name="T72" fmla="*/ 2241 w 682"/>
                  <a:gd name="T73" fmla="*/ 1110 h 557"/>
                  <a:gd name="T74" fmla="*/ 2188 w 682"/>
                  <a:gd name="T75" fmla="*/ 1278 h 557"/>
                  <a:gd name="T76" fmla="*/ 1973 w 682"/>
                  <a:gd name="T77" fmla="*/ 1530 h 557"/>
                  <a:gd name="T78" fmla="*/ 1807 w 682"/>
                  <a:gd name="T79" fmla="*/ 1822 h 557"/>
                  <a:gd name="T80" fmla="*/ 1832 w 682"/>
                  <a:gd name="T81" fmla="*/ 1909 h 557"/>
                  <a:gd name="T82" fmla="*/ 1433 w 682"/>
                  <a:gd name="T83" fmla="*/ 2088 h 557"/>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682" h="557">
                    <a:moveTo>
                      <a:pt x="435" y="556"/>
                    </a:moveTo>
                    <a:lnTo>
                      <a:pt x="481" y="464"/>
                    </a:lnTo>
                    <a:lnTo>
                      <a:pt x="473" y="449"/>
                    </a:lnTo>
                    <a:lnTo>
                      <a:pt x="486" y="451"/>
                    </a:lnTo>
                    <a:lnTo>
                      <a:pt x="495" y="441"/>
                    </a:lnTo>
                    <a:lnTo>
                      <a:pt x="500" y="413"/>
                    </a:lnTo>
                    <a:lnTo>
                      <a:pt x="500" y="371"/>
                    </a:lnTo>
                    <a:lnTo>
                      <a:pt x="309" y="287"/>
                    </a:lnTo>
                    <a:lnTo>
                      <a:pt x="296" y="308"/>
                    </a:lnTo>
                    <a:lnTo>
                      <a:pt x="282" y="346"/>
                    </a:lnTo>
                    <a:lnTo>
                      <a:pt x="396" y="557"/>
                    </a:lnTo>
                    <a:lnTo>
                      <a:pt x="303" y="556"/>
                    </a:lnTo>
                    <a:lnTo>
                      <a:pt x="304" y="536"/>
                    </a:lnTo>
                    <a:cubicBezTo>
                      <a:pt x="284" y="520"/>
                      <a:pt x="296" y="510"/>
                      <a:pt x="282" y="494"/>
                    </a:cubicBezTo>
                    <a:cubicBezTo>
                      <a:pt x="276" y="475"/>
                      <a:pt x="267" y="468"/>
                      <a:pt x="253" y="451"/>
                    </a:cubicBezTo>
                    <a:cubicBezTo>
                      <a:pt x="249" y="447"/>
                      <a:pt x="245" y="443"/>
                      <a:pt x="242" y="439"/>
                    </a:cubicBezTo>
                    <a:lnTo>
                      <a:pt x="237" y="432"/>
                    </a:lnTo>
                    <a:cubicBezTo>
                      <a:pt x="237" y="432"/>
                      <a:pt x="245" y="413"/>
                      <a:pt x="245" y="413"/>
                    </a:cubicBezTo>
                    <a:cubicBezTo>
                      <a:pt x="247" y="409"/>
                      <a:pt x="250" y="401"/>
                      <a:pt x="250" y="401"/>
                    </a:cubicBezTo>
                    <a:cubicBezTo>
                      <a:pt x="249" y="399"/>
                      <a:pt x="247" y="397"/>
                      <a:pt x="247" y="394"/>
                    </a:cubicBezTo>
                    <a:cubicBezTo>
                      <a:pt x="248" y="390"/>
                      <a:pt x="253" y="382"/>
                      <a:pt x="253" y="382"/>
                    </a:cubicBezTo>
                    <a:cubicBezTo>
                      <a:pt x="243" y="370"/>
                      <a:pt x="237" y="371"/>
                      <a:pt x="220" y="375"/>
                    </a:cubicBezTo>
                    <a:cubicBezTo>
                      <a:pt x="217" y="371"/>
                      <a:pt x="210" y="369"/>
                      <a:pt x="207" y="365"/>
                    </a:cubicBezTo>
                    <a:cubicBezTo>
                      <a:pt x="185" y="337"/>
                      <a:pt x="216" y="363"/>
                      <a:pt x="194" y="346"/>
                    </a:cubicBezTo>
                    <a:cubicBezTo>
                      <a:pt x="167" y="349"/>
                      <a:pt x="179" y="346"/>
                      <a:pt x="156" y="352"/>
                    </a:cubicBezTo>
                    <a:cubicBezTo>
                      <a:pt x="153" y="353"/>
                      <a:pt x="148" y="354"/>
                      <a:pt x="148" y="354"/>
                    </a:cubicBezTo>
                    <a:cubicBezTo>
                      <a:pt x="146" y="356"/>
                      <a:pt x="145" y="359"/>
                      <a:pt x="142" y="361"/>
                    </a:cubicBezTo>
                    <a:cubicBezTo>
                      <a:pt x="138" y="363"/>
                      <a:pt x="126" y="365"/>
                      <a:pt x="126" y="365"/>
                    </a:cubicBezTo>
                    <a:cubicBezTo>
                      <a:pt x="105" y="354"/>
                      <a:pt x="116" y="355"/>
                      <a:pt x="94" y="361"/>
                    </a:cubicBezTo>
                    <a:cubicBezTo>
                      <a:pt x="89" y="362"/>
                      <a:pt x="78" y="365"/>
                      <a:pt x="78" y="365"/>
                    </a:cubicBezTo>
                    <a:cubicBezTo>
                      <a:pt x="62" y="383"/>
                      <a:pt x="46" y="346"/>
                      <a:pt x="35" y="337"/>
                    </a:cubicBezTo>
                    <a:cubicBezTo>
                      <a:pt x="32" y="330"/>
                      <a:pt x="24" y="320"/>
                      <a:pt x="22" y="312"/>
                    </a:cubicBezTo>
                    <a:cubicBezTo>
                      <a:pt x="20" y="308"/>
                      <a:pt x="22" y="303"/>
                      <a:pt x="19" y="300"/>
                    </a:cubicBezTo>
                    <a:cubicBezTo>
                      <a:pt x="17" y="297"/>
                      <a:pt x="13" y="297"/>
                      <a:pt x="11" y="295"/>
                    </a:cubicBezTo>
                    <a:cubicBezTo>
                      <a:pt x="3" y="277"/>
                      <a:pt x="15" y="306"/>
                      <a:pt x="5" y="276"/>
                    </a:cubicBezTo>
                    <a:cubicBezTo>
                      <a:pt x="4" y="272"/>
                      <a:pt x="0" y="264"/>
                      <a:pt x="0" y="264"/>
                    </a:cubicBezTo>
                    <a:cubicBezTo>
                      <a:pt x="3" y="253"/>
                      <a:pt x="2" y="248"/>
                      <a:pt x="13" y="243"/>
                    </a:cubicBezTo>
                    <a:cubicBezTo>
                      <a:pt x="20" y="221"/>
                      <a:pt x="17" y="231"/>
                      <a:pt x="24" y="213"/>
                    </a:cubicBezTo>
                    <a:cubicBezTo>
                      <a:pt x="26" y="209"/>
                      <a:pt x="30" y="200"/>
                      <a:pt x="30" y="200"/>
                    </a:cubicBezTo>
                    <a:cubicBezTo>
                      <a:pt x="26" y="192"/>
                      <a:pt x="24" y="191"/>
                      <a:pt x="32" y="181"/>
                    </a:cubicBezTo>
                    <a:cubicBezTo>
                      <a:pt x="36" y="177"/>
                      <a:pt x="43" y="169"/>
                      <a:pt x="43" y="169"/>
                    </a:cubicBezTo>
                    <a:cubicBezTo>
                      <a:pt x="37" y="155"/>
                      <a:pt x="36" y="153"/>
                      <a:pt x="51" y="143"/>
                    </a:cubicBezTo>
                    <a:cubicBezTo>
                      <a:pt x="56" y="140"/>
                      <a:pt x="67" y="135"/>
                      <a:pt x="67" y="135"/>
                    </a:cubicBezTo>
                    <a:cubicBezTo>
                      <a:pt x="73" y="129"/>
                      <a:pt x="75" y="122"/>
                      <a:pt x="81" y="116"/>
                    </a:cubicBezTo>
                    <a:cubicBezTo>
                      <a:pt x="89" y="107"/>
                      <a:pt x="102" y="105"/>
                      <a:pt x="113" y="99"/>
                    </a:cubicBezTo>
                    <a:cubicBezTo>
                      <a:pt x="125" y="85"/>
                      <a:pt x="149" y="76"/>
                      <a:pt x="167" y="67"/>
                    </a:cubicBezTo>
                    <a:cubicBezTo>
                      <a:pt x="174" y="59"/>
                      <a:pt x="175" y="50"/>
                      <a:pt x="188" y="46"/>
                    </a:cubicBezTo>
                    <a:cubicBezTo>
                      <a:pt x="198" y="39"/>
                      <a:pt x="208" y="36"/>
                      <a:pt x="220" y="30"/>
                    </a:cubicBezTo>
                    <a:cubicBezTo>
                      <a:pt x="223" y="28"/>
                      <a:pt x="228" y="25"/>
                      <a:pt x="228" y="25"/>
                    </a:cubicBezTo>
                    <a:cubicBezTo>
                      <a:pt x="237" y="16"/>
                      <a:pt x="245" y="10"/>
                      <a:pt x="258" y="6"/>
                    </a:cubicBezTo>
                    <a:cubicBezTo>
                      <a:pt x="269" y="31"/>
                      <a:pt x="301" y="6"/>
                      <a:pt x="320" y="4"/>
                    </a:cubicBezTo>
                    <a:cubicBezTo>
                      <a:pt x="334" y="3"/>
                      <a:pt x="349" y="3"/>
                      <a:pt x="363" y="2"/>
                    </a:cubicBezTo>
                    <a:cubicBezTo>
                      <a:pt x="369" y="3"/>
                      <a:pt x="376" y="5"/>
                      <a:pt x="382" y="4"/>
                    </a:cubicBezTo>
                    <a:cubicBezTo>
                      <a:pt x="387" y="4"/>
                      <a:pt x="398" y="0"/>
                      <a:pt x="398" y="0"/>
                    </a:cubicBezTo>
                    <a:cubicBezTo>
                      <a:pt x="415" y="8"/>
                      <a:pt x="406" y="16"/>
                      <a:pt x="400" y="30"/>
                    </a:cubicBezTo>
                    <a:cubicBezTo>
                      <a:pt x="398" y="34"/>
                      <a:pt x="384" y="34"/>
                      <a:pt x="384" y="34"/>
                    </a:cubicBezTo>
                    <a:cubicBezTo>
                      <a:pt x="379" y="47"/>
                      <a:pt x="398" y="51"/>
                      <a:pt x="411" y="55"/>
                    </a:cubicBezTo>
                    <a:cubicBezTo>
                      <a:pt x="419" y="72"/>
                      <a:pt x="421" y="79"/>
                      <a:pt x="443" y="84"/>
                    </a:cubicBezTo>
                    <a:cubicBezTo>
                      <a:pt x="461" y="71"/>
                      <a:pt x="435" y="65"/>
                      <a:pt x="468" y="57"/>
                    </a:cubicBezTo>
                    <a:cubicBezTo>
                      <a:pt x="482" y="61"/>
                      <a:pt x="485" y="70"/>
                      <a:pt x="497" y="74"/>
                    </a:cubicBezTo>
                    <a:cubicBezTo>
                      <a:pt x="505" y="76"/>
                      <a:pt x="513" y="78"/>
                      <a:pt x="521" y="80"/>
                    </a:cubicBezTo>
                    <a:cubicBezTo>
                      <a:pt x="524" y="81"/>
                      <a:pt x="529" y="82"/>
                      <a:pt x="529" y="82"/>
                    </a:cubicBezTo>
                    <a:cubicBezTo>
                      <a:pt x="547" y="78"/>
                      <a:pt x="547" y="76"/>
                      <a:pt x="562" y="84"/>
                    </a:cubicBezTo>
                    <a:cubicBezTo>
                      <a:pt x="566" y="95"/>
                      <a:pt x="565" y="86"/>
                      <a:pt x="559" y="97"/>
                    </a:cubicBezTo>
                    <a:cubicBezTo>
                      <a:pt x="557" y="101"/>
                      <a:pt x="554" y="110"/>
                      <a:pt x="554" y="110"/>
                    </a:cubicBezTo>
                    <a:cubicBezTo>
                      <a:pt x="556" y="132"/>
                      <a:pt x="556" y="168"/>
                      <a:pt x="572" y="188"/>
                    </a:cubicBezTo>
                    <a:cubicBezTo>
                      <a:pt x="568" y="198"/>
                      <a:pt x="564" y="208"/>
                      <a:pt x="562" y="219"/>
                    </a:cubicBezTo>
                    <a:cubicBezTo>
                      <a:pt x="564" y="227"/>
                      <a:pt x="569" y="233"/>
                      <a:pt x="572" y="240"/>
                    </a:cubicBezTo>
                    <a:cubicBezTo>
                      <a:pt x="573" y="247"/>
                      <a:pt x="572" y="254"/>
                      <a:pt x="575" y="259"/>
                    </a:cubicBezTo>
                    <a:cubicBezTo>
                      <a:pt x="577" y="263"/>
                      <a:pt x="595" y="272"/>
                      <a:pt x="599" y="283"/>
                    </a:cubicBezTo>
                    <a:cubicBezTo>
                      <a:pt x="594" y="295"/>
                      <a:pt x="603" y="306"/>
                      <a:pt x="618" y="310"/>
                    </a:cubicBezTo>
                    <a:cubicBezTo>
                      <a:pt x="630" y="307"/>
                      <a:pt x="638" y="308"/>
                      <a:pt x="645" y="300"/>
                    </a:cubicBezTo>
                    <a:cubicBezTo>
                      <a:pt x="660" y="302"/>
                      <a:pt x="663" y="303"/>
                      <a:pt x="672" y="293"/>
                    </a:cubicBezTo>
                    <a:cubicBezTo>
                      <a:pt x="675" y="294"/>
                      <a:pt x="679" y="293"/>
                      <a:pt x="680" y="295"/>
                    </a:cubicBezTo>
                    <a:cubicBezTo>
                      <a:pt x="682" y="301"/>
                      <a:pt x="674" y="321"/>
                      <a:pt x="672" y="327"/>
                    </a:cubicBezTo>
                    <a:cubicBezTo>
                      <a:pt x="668" y="340"/>
                      <a:pt x="671" y="326"/>
                      <a:pt x="664" y="340"/>
                    </a:cubicBezTo>
                    <a:cubicBezTo>
                      <a:pt x="652" y="360"/>
                      <a:pt x="646" y="381"/>
                      <a:pt x="621" y="394"/>
                    </a:cubicBezTo>
                    <a:cubicBezTo>
                      <a:pt x="614" y="402"/>
                      <a:pt x="609" y="402"/>
                      <a:pt x="599" y="407"/>
                    </a:cubicBezTo>
                    <a:cubicBezTo>
                      <a:pt x="590" y="418"/>
                      <a:pt x="579" y="429"/>
                      <a:pt x="567" y="439"/>
                    </a:cubicBezTo>
                    <a:cubicBezTo>
                      <a:pt x="560" y="454"/>
                      <a:pt x="555" y="470"/>
                      <a:pt x="548" y="485"/>
                    </a:cubicBezTo>
                    <a:cubicBezTo>
                      <a:pt x="549" y="489"/>
                      <a:pt x="550" y="492"/>
                      <a:pt x="551" y="496"/>
                    </a:cubicBezTo>
                    <a:cubicBezTo>
                      <a:pt x="552" y="500"/>
                      <a:pt x="556" y="508"/>
                      <a:pt x="556" y="508"/>
                    </a:cubicBezTo>
                    <a:cubicBezTo>
                      <a:pt x="559" y="524"/>
                      <a:pt x="562" y="546"/>
                      <a:pt x="576" y="557"/>
                    </a:cubicBezTo>
                    <a:lnTo>
                      <a:pt x="435" y="556"/>
                    </a:lnTo>
                    <a:close/>
                  </a:path>
                </a:pathLst>
              </a:custGeom>
              <a:solidFill>
                <a:schemeClr val="folHlink"/>
              </a:solidFill>
              <a:ln w="9525">
                <a:noFill/>
                <a:round/>
                <a:headEnd/>
                <a:tailEnd/>
              </a:ln>
            </p:spPr>
            <p:txBody>
              <a:bodyPr/>
              <a:lstStyle/>
              <a:p>
                <a:endParaRPr lang="zh-CN" altLang="en-US"/>
              </a:p>
            </p:txBody>
          </p:sp>
          <p:sp>
            <p:nvSpPr>
              <p:cNvPr id="81" name="任意多边形 82996"/>
              <p:cNvSpPr>
                <a:spLocks noChangeArrowheads="1"/>
              </p:cNvSpPr>
              <p:nvPr userDrawn="1"/>
            </p:nvSpPr>
            <p:spPr bwMode="auto">
              <a:xfrm>
                <a:off x="727" y="495"/>
                <a:ext cx="382" cy="540"/>
              </a:xfrm>
              <a:custGeom>
                <a:avLst/>
                <a:gdLst>
                  <a:gd name="T0" fmla="*/ 798 w 257"/>
                  <a:gd name="T1" fmla="*/ 1307 h 347"/>
                  <a:gd name="T2" fmla="*/ 764 w 257"/>
                  <a:gd name="T3" fmla="*/ 1133 h 347"/>
                  <a:gd name="T4" fmla="*/ 713 w 257"/>
                  <a:gd name="T5" fmla="*/ 1085 h 347"/>
                  <a:gd name="T6" fmla="*/ 708 w 257"/>
                  <a:gd name="T7" fmla="*/ 1015 h 347"/>
                  <a:gd name="T8" fmla="*/ 687 w 257"/>
                  <a:gd name="T9" fmla="*/ 957 h 347"/>
                  <a:gd name="T10" fmla="*/ 687 w 257"/>
                  <a:gd name="T11" fmla="*/ 862 h 347"/>
                  <a:gd name="T12" fmla="*/ 681 w 257"/>
                  <a:gd name="T13" fmla="*/ 806 h 347"/>
                  <a:gd name="T14" fmla="*/ 749 w 257"/>
                  <a:gd name="T15" fmla="*/ 761 h 347"/>
                  <a:gd name="T16" fmla="*/ 844 w 257"/>
                  <a:gd name="T17" fmla="*/ 744 h 347"/>
                  <a:gd name="T18" fmla="*/ 844 w 257"/>
                  <a:gd name="T19" fmla="*/ 514 h 347"/>
                  <a:gd name="T20" fmla="*/ 177 w 257"/>
                  <a:gd name="T21" fmla="*/ 361 h 347"/>
                  <a:gd name="T22" fmla="*/ 106 w 257"/>
                  <a:gd name="T23" fmla="*/ 370 h 347"/>
                  <a:gd name="T24" fmla="*/ 54 w 257"/>
                  <a:gd name="T25" fmla="*/ 384 h 347"/>
                  <a:gd name="T26" fmla="*/ 0 w 257"/>
                  <a:gd name="T27" fmla="*/ 562 h 347"/>
                  <a:gd name="T28" fmla="*/ 305 w 257"/>
                  <a:gd name="T29" fmla="*/ 1303 h 347"/>
                  <a:gd name="T30" fmla="*/ 798 w 257"/>
                  <a:gd name="T31" fmla="*/ 1307 h 34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57" h="347">
                    <a:moveTo>
                      <a:pt x="243" y="347"/>
                    </a:moveTo>
                    <a:lnTo>
                      <a:pt x="233" y="301"/>
                    </a:lnTo>
                    <a:lnTo>
                      <a:pt x="217" y="288"/>
                    </a:lnTo>
                    <a:lnTo>
                      <a:pt x="215" y="269"/>
                    </a:lnTo>
                    <a:lnTo>
                      <a:pt x="209" y="254"/>
                    </a:lnTo>
                    <a:lnTo>
                      <a:pt x="209" y="229"/>
                    </a:lnTo>
                    <a:lnTo>
                      <a:pt x="207" y="214"/>
                    </a:lnTo>
                    <a:lnTo>
                      <a:pt x="228" y="202"/>
                    </a:lnTo>
                    <a:lnTo>
                      <a:pt x="257" y="197"/>
                    </a:lnTo>
                    <a:lnTo>
                      <a:pt x="257" y="136"/>
                    </a:lnTo>
                    <a:cubicBezTo>
                      <a:pt x="209" y="119"/>
                      <a:pt x="13" y="0"/>
                      <a:pt x="54" y="96"/>
                    </a:cubicBezTo>
                    <a:cubicBezTo>
                      <a:pt x="36" y="106"/>
                      <a:pt x="57" y="97"/>
                      <a:pt x="32" y="98"/>
                    </a:cubicBezTo>
                    <a:cubicBezTo>
                      <a:pt x="27" y="99"/>
                      <a:pt x="16" y="102"/>
                      <a:pt x="16" y="102"/>
                    </a:cubicBezTo>
                    <a:lnTo>
                      <a:pt x="0" y="149"/>
                    </a:lnTo>
                    <a:lnTo>
                      <a:pt x="93" y="346"/>
                    </a:lnTo>
                    <a:lnTo>
                      <a:pt x="243" y="347"/>
                    </a:lnTo>
                    <a:close/>
                  </a:path>
                </a:pathLst>
              </a:custGeom>
              <a:solidFill>
                <a:schemeClr val="folHlink"/>
              </a:solidFill>
              <a:ln w="9525">
                <a:noFill/>
                <a:round/>
                <a:headEnd/>
                <a:tailEnd/>
              </a:ln>
            </p:spPr>
            <p:txBody>
              <a:bodyPr/>
              <a:lstStyle/>
              <a:p>
                <a:endParaRPr lang="zh-CN" altLang="en-US"/>
              </a:p>
            </p:txBody>
          </p:sp>
          <p:sp>
            <p:nvSpPr>
              <p:cNvPr id="82" name="任意多边形 82997"/>
              <p:cNvSpPr>
                <a:spLocks noChangeArrowheads="1"/>
              </p:cNvSpPr>
              <p:nvPr userDrawn="1"/>
            </p:nvSpPr>
            <p:spPr bwMode="auto">
              <a:xfrm>
                <a:off x="1400" y="896"/>
                <a:ext cx="16" cy="29"/>
              </a:xfrm>
              <a:custGeom>
                <a:avLst/>
                <a:gdLst>
                  <a:gd name="T0" fmla="*/ 4 w 19"/>
                  <a:gd name="T1" fmla="*/ 13 h 37"/>
                  <a:gd name="T2" fmla="*/ 11 w 19"/>
                  <a:gd name="T3" fmla="*/ 10 h 37"/>
                  <a:gd name="T4" fmla="*/ 4 w 19"/>
                  <a:gd name="T5" fmla="*/ 13 h 37"/>
                  <a:gd name="T6" fmla="*/ 0 60000 65536"/>
                  <a:gd name="T7" fmla="*/ 0 60000 65536"/>
                  <a:gd name="T8" fmla="*/ 0 60000 65536"/>
                </a:gdLst>
                <a:ahLst/>
                <a:cxnLst>
                  <a:cxn ang="T6">
                    <a:pos x="T0" y="T1"/>
                  </a:cxn>
                  <a:cxn ang="T7">
                    <a:pos x="T2" y="T3"/>
                  </a:cxn>
                  <a:cxn ang="T8">
                    <a:pos x="T4" y="T5"/>
                  </a:cxn>
                </a:cxnLst>
                <a:rect l="0" t="0" r="r" b="b"/>
                <a:pathLst>
                  <a:path w="19" h="37">
                    <a:moveTo>
                      <a:pt x="7" y="25"/>
                    </a:moveTo>
                    <a:cubicBezTo>
                      <a:pt x="0" y="4"/>
                      <a:pt x="12" y="0"/>
                      <a:pt x="19" y="21"/>
                    </a:cubicBezTo>
                    <a:cubicBezTo>
                      <a:pt x="14" y="37"/>
                      <a:pt x="18" y="36"/>
                      <a:pt x="7" y="25"/>
                    </a:cubicBezTo>
                    <a:close/>
                  </a:path>
                </a:pathLst>
              </a:custGeom>
              <a:solidFill>
                <a:schemeClr val="folHlink"/>
              </a:solidFill>
              <a:ln w="9525">
                <a:noFill/>
                <a:round/>
                <a:headEnd/>
                <a:tailEnd/>
              </a:ln>
            </p:spPr>
            <p:txBody>
              <a:bodyPr/>
              <a:lstStyle/>
              <a:p>
                <a:endParaRPr lang="zh-CN" altLang="en-US"/>
              </a:p>
            </p:txBody>
          </p:sp>
          <p:sp>
            <p:nvSpPr>
              <p:cNvPr id="83" name="任意多边形 82998"/>
              <p:cNvSpPr>
                <a:spLocks noChangeArrowheads="1"/>
              </p:cNvSpPr>
              <p:nvPr userDrawn="1"/>
            </p:nvSpPr>
            <p:spPr bwMode="auto">
              <a:xfrm>
                <a:off x="1379" y="617"/>
                <a:ext cx="21" cy="17"/>
              </a:xfrm>
              <a:custGeom>
                <a:avLst/>
                <a:gdLst>
                  <a:gd name="T0" fmla="*/ 11 w 22"/>
                  <a:gd name="T1" fmla="*/ 8 h 20"/>
                  <a:gd name="T2" fmla="*/ 13 w 22"/>
                  <a:gd name="T3" fmla="*/ 0 h 20"/>
                  <a:gd name="T4" fmla="*/ 17 w 22"/>
                  <a:gd name="T5" fmla="*/ 8 h 20"/>
                  <a:gd name="T6" fmla="*/ 8 w 22"/>
                  <a:gd name="T7" fmla="*/ 12 h 20"/>
                  <a:gd name="T8" fmla="*/ 11 w 22"/>
                  <a:gd name="T9" fmla="*/ 8 h 2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 h="20">
                    <a:moveTo>
                      <a:pt x="12" y="12"/>
                    </a:moveTo>
                    <a:cubicBezTo>
                      <a:pt x="13" y="8"/>
                      <a:pt x="12" y="0"/>
                      <a:pt x="16" y="0"/>
                    </a:cubicBezTo>
                    <a:cubicBezTo>
                      <a:pt x="20" y="0"/>
                      <a:pt x="22" y="8"/>
                      <a:pt x="20" y="12"/>
                    </a:cubicBezTo>
                    <a:cubicBezTo>
                      <a:pt x="18" y="16"/>
                      <a:pt x="12" y="17"/>
                      <a:pt x="8" y="20"/>
                    </a:cubicBezTo>
                    <a:cubicBezTo>
                      <a:pt x="3" y="5"/>
                      <a:pt x="0" y="6"/>
                      <a:pt x="12" y="12"/>
                    </a:cubicBezTo>
                    <a:close/>
                  </a:path>
                </a:pathLst>
              </a:custGeom>
              <a:solidFill>
                <a:schemeClr val="folHlink"/>
              </a:solidFill>
              <a:ln w="9525">
                <a:noFill/>
                <a:round/>
                <a:headEnd/>
                <a:tailEnd/>
              </a:ln>
            </p:spPr>
            <p:txBody>
              <a:bodyPr/>
              <a:lstStyle/>
              <a:p>
                <a:endParaRPr lang="zh-CN" altLang="en-US"/>
              </a:p>
            </p:txBody>
          </p:sp>
          <p:sp>
            <p:nvSpPr>
              <p:cNvPr id="84" name="任意多边形 82999"/>
              <p:cNvSpPr>
                <a:spLocks noChangeArrowheads="1"/>
              </p:cNvSpPr>
              <p:nvPr userDrawn="1"/>
            </p:nvSpPr>
            <p:spPr bwMode="auto">
              <a:xfrm>
                <a:off x="453" y="275"/>
                <a:ext cx="58" cy="24"/>
              </a:xfrm>
              <a:custGeom>
                <a:avLst/>
                <a:gdLst>
                  <a:gd name="T0" fmla="*/ 24 w 57"/>
                  <a:gd name="T1" fmla="*/ 9 h 30"/>
                  <a:gd name="T2" fmla="*/ 35 w 57"/>
                  <a:gd name="T3" fmla="*/ 3 h 30"/>
                  <a:gd name="T4" fmla="*/ 39 w 57"/>
                  <a:gd name="T5" fmla="*/ 15 h 30"/>
                  <a:gd name="T6" fmla="*/ 24 w 57"/>
                  <a:gd name="T7" fmla="*/ 9 h 3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7" h="30">
                    <a:moveTo>
                      <a:pt x="24" y="18"/>
                    </a:moveTo>
                    <a:cubicBezTo>
                      <a:pt x="0" y="10"/>
                      <a:pt x="9" y="0"/>
                      <a:pt x="32" y="6"/>
                    </a:cubicBezTo>
                    <a:cubicBezTo>
                      <a:pt x="46" y="15"/>
                      <a:pt x="57" y="23"/>
                      <a:pt x="36" y="30"/>
                    </a:cubicBezTo>
                    <a:cubicBezTo>
                      <a:pt x="21" y="25"/>
                      <a:pt x="24" y="30"/>
                      <a:pt x="24" y="18"/>
                    </a:cubicBezTo>
                    <a:close/>
                  </a:path>
                </a:pathLst>
              </a:custGeom>
              <a:solidFill>
                <a:schemeClr val="folHlink"/>
              </a:solidFill>
              <a:ln w="9525">
                <a:noFill/>
                <a:round/>
                <a:headEnd/>
                <a:tailEnd/>
              </a:ln>
            </p:spPr>
            <p:txBody>
              <a:bodyPr/>
              <a:lstStyle/>
              <a:p>
                <a:endParaRPr lang="zh-CN" altLang="en-US"/>
              </a:p>
            </p:txBody>
          </p:sp>
          <p:sp>
            <p:nvSpPr>
              <p:cNvPr id="85" name="任意多边形 83000"/>
              <p:cNvSpPr>
                <a:spLocks noChangeArrowheads="1"/>
              </p:cNvSpPr>
              <p:nvPr userDrawn="1"/>
            </p:nvSpPr>
            <p:spPr bwMode="auto">
              <a:xfrm>
                <a:off x="1161" y="50"/>
                <a:ext cx="691" cy="569"/>
              </a:xfrm>
              <a:custGeom>
                <a:avLst/>
                <a:gdLst>
                  <a:gd name="T0" fmla="*/ 470 w 693"/>
                  <a:gd name="T1" fmla="*/ 253 h 696"/>
                  <a:gd name="T2" fmla="*/ 390 w 693"/>
                  <a:gd name="T3" fmla="*/ 247 h 696"/>
                  <a:gd name="T4" fmla="*/ 322 w 693"/>
                  <a:gd name="T5" fmla="*/ 226 h 696"/>
                  <a:gd name="T6" fmla="*/ 262 w 693"/>
                  <a:gd name="T7" fmla="*/ 218 h 696"/>
                  <a:gd name="T8" fmla="*/ 234 w 693"/>
                  <a:gd name="T9" fmla="*/ 227 h 696"/>
                  <a:gd name="T10" fmla="*/ 258 w 693"/>
                  <a:gd name="T11" fmla="*/ 234 h 696"/>
                  <a:gd name="T12" fmla="*/ 290 w 693"/>
                  <a:gd name="T13" fmla="*/ 256 h 696"/>
                  <a:gd name="T14" fmla="*/ 318 w 693"/>
                  <a:gd name="T15" fmla="*/ 260 h 696"/>
                  <a:gd name="T16" fmla="*/ 330 w 693"/>
                  <a:gd name="T17" fmla="*/ 293 h 696"/>
                  <a:gd name="T18" fmla="*/ 310 w 693"/>
                  <a:gd name="T19" fmla="*/ 302 h 696"/>
                  <a:gd name="T20" fmla="*/ 258 w 693"/>
                  <a:gd name="T21" fmla="*/ 337 h 696"/>
                  <a:gd name="T22" fmla="*/ 222 w 693"/>
                  <a:gd name="T23" fmla="*/ 343 h 696"/>
                  <a:gd name="T24" fmla="*/ 97 w 693"/>
                  <a:gd name="T25" fmla="*/ 380 h 696"/>
                  <a:gd name="T26" fmla="*/ 77 w 693"/>
                  <a:gd name="T27" fmla="*/ 337 h 696"/>
                  <a:gd name="T28" fmla="*/ 45 w 693"/>
                  <a:gd name="T29" fmla="*/ 286 h 696"/>
                  <a:gd name="T30" fmla="*/ 33 w 693"/>
                  <a:gd name="T31" fmla="*/ 244 h 696"/>
                  <a:gd name="T32" fmla="*/ 53 w 693"/>
                  <a:gd name="T33" fmla="*/ 188 h 696"/>
                  <a:gd name="T34" fmla="*/ 17 w 693"/>
                  <a:gd name="T35" fmla="*/ 214 h 696"/>
                  <a:gd name="T36" fmla="*/ 81 w 693"/>
                  <a:gd name="T37" fmla="*/ 153 h 696"/>
                  <a:gd name="T38" fmla="*/ 113 w 693"/>
                  <a:gd name="T39" fmla="*/ 112 h 696"/>
                  <a:gd name="T40" fmla="*/ 37 w 693"/>
                  <a:gd name="T41" fmla="*/ 112 h 696"/>
                  <a:gd name="T42" fmla="*/ 1 w 693"/>
                  <a:gd name="T43" fmla="*/ 107 h 696"/>
                  <a:gd name="T44" fmla="*/ 25 w 693"/>
                  <a:gd name="T45" fmla="*/ 76 h 696"/>
                  <a:gd name="T46" fmla="*/ 97 w 693"/>
                  <a:gd name="T47" fmla="*/ 61 h 696"/>
                  <a:gd name="T48" fmla="*/ 218 w 693"/>
                  <a:gd name="T49" fmla="*/ 68 h 696"/>
                  <a:gd name="T50" fmla="*/ 226 w 693"/>
                  <a:gd name="T51" fmla="*/ 35 h 696"/>
                  <a:gd name="T52" fmla="*/ 258 w 693"/>
                  <a:gd name="T53" fmla="*/ 0 h 696"/>
                  <a:gd name="T54" fmla="*/ 354 w 693"/>
                  <a:gd name="T55" fmla="*/ 24 h 696"/>
                  <a:gd name="T56" fmla="*/ 326 w 693"/>
                  <a:gd name="T57" fmla="*/ 48 h 696"/>
                  <a:gd name="T58" fmla="*/ 298 w 693"/>
                  <a:gd name="T59" fmla="*/ 96 h 696"/>
                  <a:gd name="T60" fmla="*/ 358 w 693"/>
                  <a:gd name="T61" fmla="*/ 105 h 696"/>
                  <a:gd name="T62" fmla="*/ 370 w 693"/>
                  <a:gd name="T63" fmla="*/ 74 h 696"/>
                  <a:gd name="T64" fmla="*/ 414 w 693"/>
                  <a:gd name="T65" fmla="*/ 50 h 696"/>
                  <a:gd name="T66" fmla="*/ 494 w 693"/>
                  <a:gd name="T67" fmla="*/ 48 h 696"/>
                  <a:gd name="T68" fmla="*/ 523 w 693"/>
                  <a:gd name="T69" fmla="*/ 29 h 696"/>
                  <a:gd name="T70" fmla="*/ 535 w 693"/>
                  <a:gd name="T71" fmla="*/ 251 h 69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693" h="696">
                    <a:moveTo>
                      <a:pt x="541" y="460"/>
                    </a:moveTo>
                    <a:lnTo>
                      <a:pt x="473" y="464"/>
                    </a:lnTo>
                    <a:lnTo>
                      <a:pt x="441" y="452"/>
                    </a:lnTo>
                    <a:lnTo>
                      <a:pt x="393" y="452"/>
                    </a:lnTo>
                    <a:cubicBezTo>
                      <a:pt x="365" y="448"/>
                      <a:pt x="360" y="444"/>
                      <a:pt x="337" y="436"/>
                    </a:cubicBezTo>
                    <a:cubicBezTo>
                      <a:pt x="336" y="432"/>
                      <a:pt x="330" y="413"/>
                      <a:pt x="325" y="412"/>
                    </a:cubicBezTo>
                    <a:cubicBezTo>
                      <a:pt x="317" y="411"/>
                      <a:pt x="301" y="420"/>
                      <a:pt x="301" y="420"/>
                    </a:cubicBezTo>
                    <a:cubicBezTo>
                      <a:pt x="289" y="412"/>
                      <a:pt x="277" y="408"/>
                      <a:pt x="265" y="400"/>
                    </a:cubicBezTo>
                    <a:cubicBezTo>
                      <a:pt x="252" y="380"/>
                      <a:pt x="256" y="356"/>
                      <a:pt x="233" y="348"/>
                    </a:cubicBezTo>
                    <a:cubicBezTo>
                      <a:pt x="217" y="372"/>
                      <a:pt x="221" y="392"/>
                      <a:pt x="237" y="416"/>
                    </a:cubicBezTo>
                    <a:cubicBezTo>
                      <a:pt x="234" y="428"/>
                      <a:pt x="228" y="445"/>
                      <a:pt x="237" y="444"/>
                    </a:cubicBezTo>
                    <a:cubicBezTo>
                      <a:pt x="247" y="443"/>
                      <a:pt x="261" y="428"/>
                      <a:pt x="261" y="428"/>
                    </a:cubicBezTo>
                    <a:cubicBezTo>
                      <a:pt x="258" y="450"/>
                      <a:pt x="243" y="475"/>
                      <a:pt x="269" y="484"/>
                    </a:cubicBezTo>
                    <a:cubicBezTo>
                      <a:pt x="277" y="479"/>
                      <a:pt x="288" y="476"/>
                      <a:pt x="293" y="468"/>
                    </a:cubicBezTo>
                    <a:cubicBezTo>
                      <a:pt x="302" y="454"/>
                      <a:pt x="303" y="446"/>
                      <a:pt x="317" y="436"/>
                    </a:cubicBezTo>
                    <a:cubicBezTo>
                      <a:pt x="315" y="448"/>
                      <a:pt x="306" y="467"/>
                      <a:pt x="321" y="476"/>
                    </a:cubicBezTo>
                    <a:cubicBezTo>
                      <a:pt x="328" y="480"/>
                      <a:pt x="345" y="484"/>
                      <a:pt x="345" y="484"/>
                    </a:cubicBezTo>
                    <a:cubicBezTo>
                      <a:pt x="382" y="472"/>
                      <a:pt x="347" y="527"/>
                      <a:pt x="333" y="536"/>
                    </a:cubicBezTo>
                    <a:cubicBezTo>
                      <a:pt x="330" y="540"/>
                      <a:pt x="329" y="545"/>
                      <a:pt x="325" y="548"/>
                    </a:cubicBezTo>
                    <a:cubicBezTo>
                      <a:pt x="322" y="551"/>
                      <a:pt x="316" y="549"/>
                      <a:pt x="313" y="552"/>
                    </a:cubicBezTo>
                    <a:cubicBezTo>
                      <a:pt x="300" y="565"/>
                      <a:pt x="320" y="575"/>
                      <a:pt x="293" y="584"/>
                    </a:cubicBezTo>
                    <a:cubicBezTo>
                      <a:pt x="286" y="595"/>
                      <a:pt x="272" y="610"/>
                      <a:pt x="261" y="616"/>
                    </a:cubicBezTo>
                    <a:cubicBezTo>
                      <a:pt x="254" y="620"/>
                      <a:pt x="245" y="621"/>
                      <a:pt x="237" y="624"/>
                    </a:cubicBezTo>
                    <a:cubicBezTo>
                      <a:pt x="233" y="625"/>
                      <a:pt x="225" y="628"/>
                      <a:pt x="225" y="628"/>
                    </a:cubicBezTo>
                    <a:cubicBezTo>
                      <a:pt x="215" y="659"/>
                      <a:pt x="212" y="652"/>
                      <a:pt x="173" y="656"/>
                    </a:cubicBezTo>
                    <a:cubicBezTo>
                      <a:pt x="140" y="667"/>
                      <a:pt x="132" y="687"/>
                      <a:pt x="97" y="696"/>
                    </a:cubicBezTo>
                    <a:cubicBezTo>
                      <a:pt x="77" y="691"/>
                      <a:pt x="75" y="687"/>
                      <a:pt x="81" y="668"/>
                    </a:cubicBezTo>
                    <a:cubicBezTo>
                      <a:pt x="77" y="646"/>
                      <a:pt x="72" y="639"/>
                      <a:pt x="77" y="616"/>
                    </a:cubicBezTo>
                    <a:cubicBezTo>
                      <a:pt x="73" y="598"/>
                      <a:pt x="71" y="587"/>
                      <a:pt x="61" y="572"/>
                    </a:cubicBezTo>
                    <a:cubicBezTo>
                      <a:pt x="58" y="551"/>
                      <a:pt x="51" y="543"/>
                      <a:pt x="45" y="524"/>
                    </a:cubicBezTo>
                    <a:cubicBezTo>
                      <a:pt x="52" y="502"/>
                      <a:pt x="58" y="496"/>
                      <a:pt x="49" y="472"/>
                    </a:cubicBezTo>
                    <a:cubicBezTo>
                      <a:pt x="46" y="463"/>
                      <a:pt x="33" y="448"/>
                      <a:pt x="33" y="448"/>
                    </a:cubicBezTo>
                    <a:cubicBezTo>
                      <a:pt x="42" y="422"/>
                      <a:pt x="42" y="408"/>
                      <a:pt x="33" y="380"/>
                    </a:cubicBezTo>
                    <a:cubicBezTo>
                      <a:pt x="49" y="369"/>
                      <a:pt x="48" y="362"/>
                      <a:pt x="53" y="344"/>
                    </a:cubicBezTo>
                    <a:cubicBezTo>
                      <a:pt x="47" y="327"/>
                      <a:pt x="49" y="308"/>
                      <a:pt x="33" y="332"/>
                    </a:cubicBezTo>
                    <a:cubicBezTo>
                      <a:pt x="40" y="353"/>
                      <a:pt x="29" y="374"/>
                      <a:pt x="17" y="392"/>
                    </a:cubicBezTo>
                    <a:cubicBezTo>
                      <a:pt x="6" y="360"/>
                      <a:pt x="10" y="340"/>
                      <a:pt x="13" y="304"/>
                    </a:cubicBezTo>
                    <a:cubicBezTo>
                      <a:pt x="44" y="314"/>
                      <a:pt x="54" y="289"/>
                      <a:pt x="81" y="280"/>
                    </a:cubicBezTo>
                    <a:cubicBezTo>
                      <a:pt x="94" y="261"/>
                      <a:pt x="85" y="242"/>
                      <a:pt x="105" y="228"/>
                    </a:cubicBezTo>
                    <a:cubicBezTo>
                      <a:pt x="108" y="220"/>
                      <a:pt x="110" y="212"/>
                      <a:pt x="113" y="204"/>
                    </a:cubicBezTo>
                    <a:cubicBezTo>
                      <a:pt x="116" y="196"/>
                      <a:pt x="89" y="196"/>
                      <a:pt x="89" y="196"/>
                    </a:cubicBezTo>
                    <a:cubicBezTo>
                      <a:pt x="81" y="221"/>
                      <a:pt x="58" y="211"/>
                      <a:pt x="37" y="204"/>
                    </a:cubicBezTo>
                    <a:cubicBezTo>
                      <a:pt x="33" y="207"/>
                      <a:pt x="30" y="213"/>
                      <a:pt x="25" y="212"/>
                    </a:cubicBezTo>
                    <a:cubicBezTo>
                      <a:pt x="16" y="210"/>
                      <a:pt x="1" y="196"/>
                      <a:pt x="1" y="196"/>
                    </a:cubicBezTo>
                    <a:cubicBezTo>
                      <a:pt x="4" y="186"/>
                      <a:pt x="4" y="174"/>
                      <a:pt x="9" y="164"/>
                    </a:cubicBezTo>
                    <a:cubicBezTo>
                      <a:pt x="13" y="155"/>
                      <a:pt x="25" y="140"/>
                      <a:pt x="25" y="140"/>
                    </a:cubicBezTo>
                    <a:cubicBezTo>
                      <a:pt x="0" y="132"/>
                      <a:pt x="25" y="128"/>
                      <a:pt x="37" y="124"/>
                    </a:cubicBezTo>
                    <a:cubicBezTo>
                      <a:pt x="58" y="131"/>
                      <a:pt x="75" y="116"/>
                      <a:pt x="97" y="112"/>
                    </a:cubicBezTo>
                    <a:cubicBezTo>
                      <a:pt x="135" y="87"/>
                      <a:pt x="159" y="122"/>
                      <a:pt x="197" y="132"/>
                    </a:cubicBezTo>
                    <a:cubicBezTo>
                      <a:pt x="205" y="129"/>
                      <a:pt x="213" y="127"/>
                      <a:pt x="221" y="124"/>
                    </a:cubicBezTo>
                    <a:cubicBezTo>
                      <a:pt x="225" y="123"/>
                      <a:pt x="226" y="147"/>
                      <a:pt x="233" y="120"/>
                    </a:cubicBezTo>
                    <a:lnTo>
                      <a:pt x="229" y="64"/>
                    </a:lnTo>
                    <a:lnTo>
                      <a:pt x="209" y="40"/>
                    </a:lnTo>
                    <a:cubicBezTo>
                      <a:pt x="243" y="21"/>
                      <a:pt x="240" y="21"/>
                      <a:pt x="261" y="0"/>
                    </a:cubicBezTo>
                    <a:cubicBezTo>
                      <a:pt x="297" y="16"/>
                      <a:pt x="333" y="32"/>
                      <a:pt x="369" y="48"/>
                    </a:cubicBezTo>
                    <a:cubicBezTo>
                      <a:pt x="373" y="50"/>
                      <a:pt x="361" y="44"/>
                      <a:pt x="357" y="44"/>
                    </a:cubicBezTo>
                    <a:cubicBezTo>
                      <a:pt x="349" y="45"/>
                      <a:pt x="333" y="52"/>
                      <a:pt x="333" y="52"/>
                    </a:cubicBezTo>
                    <a:cubicBezTo>
                      <a:pt x="322" y="68"/>
                      <a:pt x="318" y="71"/>
                      <a:pt x="329" y="88"/>
                    </a:cubicBezTo>
                    <a:cubicBezTo>
                      <a:pt x="308" y="119"/>
                      <a:pt x="323" y="118"/>
                      <a:pt x="333" y="148"/>
                    </a:cubicBezTo>
                    <a:cubicBezTo>
                      <a:pt x="320" y="157"/>
                      <a:pt x="314" y="167"/>
                      <a:pt x="301" y="176"/>
                    </a:cubicBezTo>
                    <a:cubicBezTo>
                      <a:pt x="306" y="213"/>
                      <a:pt x="303" y="213"/>
                      <a:pt x="337" y="220"/>
                    </a:cubicBezTo>
                    <a:cubicBezTo>
                      <a:pt x="358" y="216"/>
                      <a:pt x="368" y="214"/>
                      <a:pt x="361" y="192"/>
                    </a:cubicBezTo>
                    <a:cubicBezTo>
                      <a:pt x="362" y="177"/>
                      <a:pt x="362" y="162"/>
                      <a:pt x="365" y="148"/>
                    </a:cubicBezTo>
                    <a:cubicBezTo>
                      <a:pt x="366" y="143"/>
                      <a:pt x="369" y="133"/>
                      <a:pt x="373" y="136"/>
                    </a:cubicBezTo>
                    <a:cubicBezTo>
                      <a:pt x="379" y="140"/>
                      <a:pt x="376" y="149"/>
                      <a:pt x="377" y="156"/>
                    </a:cubicBezTo>
                    <a:cubicBezTo>
                      <a:pt x="404" y="147"/>
                      <a:pt x="409" y="116"/>
                      <a:pt x="417" y="92"/>
                    </a:cubicBezTo>
                    <a:cubicBezTo>
                      <a:pt x="422" y="76"/>
                      <a:pt x="453" y="74"/>
                      <a:pt x="465" y="72"/>
                    </a:cubicBezTo>
                    <a:cubicBezTo>
                      <a:pt x="472" y="92"/>
                      <a:pt x="477" y="93"/>
                      <a:pt x="497" y="88"/>
                    </a:cubicBezTo>
                    <a:cubicBezTo>
                      <a:pt x="512" y="78"/>
                      <a:pt x="515" y="74"/>
                      <a:pt x="509" y="56"/>
                    </a:cubicBezTo>
                    <a:cubicBezTo>
                      <a:pt x="523" y="46"/>
                      <a:pt x="517" y="46"/>
                      <a:pt x="529" y="52"/>
                    </a:cubicBezTo>
                    <a:lnTo>
                      <a:pt x="693" y="72"/>
                    </a:lnTo>
                    <a:lnTo>
                      <a:pt x="541" y="460"/>
                    </a:lnTo>
                    <a:close/>
                  </a:path>
                </a:pathLst>
              </a:custGeom>
              <a:solidFill>
                <a:schemeClr val="folHlink"/>
              </a:solidFill>
              <a:ln w="9525">
                <a:noFill/>
                <a:round/>
                <a:headEnd/>
                <a:tailEnd/>
              </a:ln>
            </p:spPr>
            <p:txBody>
              <a:bodyPr/>
              <a:lstStyle/>
              <a:p>
                <a:endParaRPr lang="zh-CN" altLang="en-US"/>
              </a:p>
            </p:txBody>
          </p:sp>
          <p:sp>
            <p:nvSpPr>
              <p:cNvPr id="86" name="任意多边形 83001"/>
              <p:cNvSpPr>
                <a:spLocks noChangeArrowheads="1"/>
              </p:cNvSpPr>
              <p:nvPr userDrawn="1"/>
            </p:nvSpPr>
            <p:spPr bwMode="auto">
              <a:xfrm>
                <a:off x="689" y="6"/>
                <a:ext cx="1386" cy="232"/>
              </a:xfrm>
              <a:custGeom>
                <a:avLst/>
                <a:gdLst>
                  <a:gd name="T0" fmla="*/ 2721 w 931"/>
                  <a:gd name="T1" fmla="*/ 0 h 149"/>
                  <a:gd name="T2" fmla="*/ 472 w 931"/>
                  <a:gd name="T3" fmla="*/ 109 h 149"/>
                  <a:gd name="T4" fmla="*/ 299 w 931"/>
                  <a:gd name="T5" fmla="*/ 157 h 149"/>
                  <a:gd name="T6" fmla="*/ 204 w 931"/>
                  <a:gd name="T7" fmla="*/ 157 h 149"/>
                  <a:gd name="T8" fmla="*/ 73 w 931"/>
                  <a:gd name="T9" fmla="*/ 291 h 149"/>
                  <a:gd name="T10" fmla="*/ 0 w 931"/>
                  <a:gd name="T11" fmla="*/ 395 h 149"/>
                  <a:gd name="T12" fmla="*/ 195 w 931"/>
                  <a:gd name="T13" fmla="*/ 434 h 149"/>
                  <a:gd name="T14" fmla="*/ 319 w 931"/>
                  <a:gd name="T15" fmla="*/ 361 h 149"/>
                  <a:gd name="T16" fmla="*/ 357 w 931"/>
                  <a:gd name="T17" fmla="*/ 318 h 149"/>
                  <a:gd name="T18" fmla="*/ 552 w 931"/>
                  <a:gd name="T19" fmla="*/ 196 h 149"/>
                  <a:gd name="T20" fmla="*/ 709 w 931"/>
                  <a:gd name="T21" fmla="*/ 174 h 149"/>
                  <a:gd name="T22" fmla="*/ 783 w 931"/>
                  <a:gd name="T23" fmla="*/ 353 h 149"/>
                  <a:gd name="T24" fmla="*/ 621 w 931"/>
                  <a:gd name="T25" fmla="*/ 413 h 149"/>
                  <a:gd name="T26" fmla="*/ 762 w 931"/>
                  <a:gd name="T27" fmla="*/ 427 h 149"/>
                  <a:gd name="T28" fmla="*/ 825 w 931"/>
                  <a:gd name="T29" fmla="*/ 339 h 149"/>
                  <a:gd name="T30" fmla="*/ 878 w 931"/>
                  <a:gd name="T31" fmla="*/ 347 h 149"/>
                  <a:gd name="T32" fmla="*/ 835 w 931"/>
                  <a:gd name="T33" fmla="*/ 204 h 149"/>
                  <a:gd name="T34" fmla="*/ 878 w 931"/>
                  <a:gd name="T35" fmla="*/ 167 h 149"/>
                  <a:gd name="T36" fmla="*/ 913 w 931"/>
                  <a:gd name="T37" fmla="*/ 332 h 149"/>
                  <a:gd name="T38" fmla="*/ 878 w 931"/>
                  <a:gd name="T39" fmla="*/ 427 h 149"/>
                  <a:gd name="T40" fmla="*/ 978 w 931"/>
                  <a:gd name="T41" fmla="*/ 490 h 149"/>
                  <a:gd name="T42" fmla="*/ 986 w 931"/>
                  <a:gd name="T43" fmla="*/ 347 h 149"/>
                  <a:gd name="T44" fmla="*/ 1093 w 931"/>
                  <a:gd name="T45" fmla="*/ 388 h 149"/>
                  <a:gd name="T46" fmla="*/ 1261 w 931"/>
                  <a:gd name="T47" fmla="*/ 277 h 149"/>
                  <a:gd name="T48" fmla="*/ 1350 w 931"/>
                  <a:gd name="T49" fmla="*/ 188 h 149"/>
                  <a:gd name="T50" fmla="*/ 1450 w 931"/>
                  <a:gd name="T51" fmla="*/ 210 h 149"/>
                  <a:gd name="T52" fmla="*/ 1501 w 931"/>
                  <a:gd name="T53" fmla="*/ 188 h 149"/>
                  <a:gd name="T54" fmla="*/ 1423 w 931"/>
                  <a:gd name="T55" fmla="*/ 167 h 149"/>
                  <a:gd name="T56" fmla="*/ 1565 w 931"/>
                  <a:gd name="T57" fmla="*/ 131 h 149"/>
                  <a:gd name="T58" fmla="*/ 1795 w 931"/>
                  <a:gd name="T59" fmla="*/ 204 h 149"/>
                  <a:gd name="T60" fmla="*/ 1917 w 931"/>
                  <a:gd name="T61" fmla="*/ 157 h 149"/>
                  <a:gd name="T62" fmla="*/ 1926 w 931"/>
                  <a:gd name="T63" fmla="*/ 238 h 149"/>
                  <a:gd name="T64" fmla="*/ 1874 w 931"/>
                  <a:gd name="T65" fmla="*/ 380 h 149"/>
                  <a:gd name="T66" fmla="*/ 2017 w 931"/>
                  <a:gd name="T67" fmla="*/ 332 h 149"/>
                  <a:gd name="T68" fmla="*/ 2059 w 931"/>
                  <a:gd name="T69" fmla="*/ 304 h 149"/>
                  <a:gd name="T70" fmla="*/ 2139 w 931"/>
                  <a:gd name="T71" fmla="*/ 230 h 149"/>
                  <a:gd name="T72" fmla="*/ 2620 w 931"/>
                  <a:gd name="T73" fmla="*/ 318 h 149"/>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931" h="149">
                    <a:moveTo>
                      <a:pt x="794" y="84"/>
                    </a:moveTo>
                    <a:cubicBezTo>
                      <a:pt x="813" y="72"/>
                      <a:pt x="931" y="14"/>
                      <a:pt x="825" y="0"/>
                    </a:cubicBezTo>
                    <a:lnTo>
                      <a:pt x="159" y="0"/>
                    </a:lnTo>
                    <a:cubicBezTo>
                      <a:pt x="149" y="12"/>
                      <a:pt x="162" y="18"/>
                      <a:pt x="143" y="29"/>
                    </a:cubicBezTo>
                    <a:cubicBezTo>
                      <a:pt x="130" y="44"/>
                      <a:pt x="133" y="39"/>
                      <a:pt x="116" y="48"/>
                    </a:cubicBezTo>
                    <a:cubicBezTo>
                      <a:pt x="108" y="46"/>
                      <a:pt x="100" y="44"/>
                      <a:pt x="91" y="42"/>
                    </a:cubicBezTo>
                    <a:cubicBezTo>
                      <a:pt x="89" y="41"/>
                      <a:pt x="83" y="40"/>
                      <a:pt x="83" y="40"/>
                    </a:cubicBezTo>
                    <a:cubicBezTo>
                      <a:pt x="76" y="40"/>
                      <a:pt x="68" y="39"/>
                      <a:pt x="62" y="42"/>
                    </a:cubicBezTo>
                    <a:cubicBezTo>
                      <a:pt x="54" y="45"/>
                      <a:pt x="46" y="61"/>
                      <a:pt x="38" y="67"/>
                    </a:cubicBezTo>
                    <a:cubicBezTo>
                      <a:pt x="32" y="71"/>
                      <a:pt x="27" y="74"/>
                      <a:pt x="22" y="77"/>
                    </a:cubicBezTo>
                    <a:cubicBezTo>
                      <a:pt x="16" y="81"/>
                      <a:pt x="5" y="86"/>
                      <a:pt x="5" y="86"/>
                    </a:cubicBezTo>
                    <a:cubicBezTo>
                      <a:pt x="9" y="95"/>
                      <a:pt x="7" y="97"/>
                      <a:pt x="0" y="105"/>
                    </a:cubicBezTo>
                    <a:cubicBezTo>
                      <a:pt x="17" y="107"/>
                      <a:pt x="22" y="107"/>
                      <a:pt x="16" y="120"/>
                    </a:cubicBezTo>
                    <a:cubicBezTo>
                      <a:pt x="27" y="122"/>
                      <a:pt x="48" y="116"/>
                      <a:pt x="59" y="115"/>
                    </a:cubicBezTo>
                    <a:cubicBezTo>
                      <a:pt x="71" y="112"/>
                      <a:pt x="73" y="117"/>
                      <a:pt x="83" y="111"/>
                    </a:cubicBezTo>
                    <a:cubicBezTo>
                      <a:pt x="89" y="96"/>
                      <a:pt x="83" y="100"/>
                      <a:pt x="97" y="96"/>
                    </a:cubicBezTo>
                    <a:cubicBezTo>
                      <a:pt x="100" y="94"/>
                      <a:pt x="103" y="93"/>
                      <a:pt x="105" y="90"/>
                    </a:cubicBezTo>
                    <a:cubicBezTo>
                      <a:pt x="106" y="88"/>
                      <a:pt x="106" y="85"/>
                      <a:pt x="108" y="84"/>
                    </a:cubicBezTo>
                    <a:cubicBezTo>
                      <a:pt x="112" y="80"/>
                      <a:pt x="140" y="69"/>
                      <a:pt x="148" y="67"/>
                    </a:cubicBezTo>
                    <a:cubicBezTo>
                      <a:pt x="160" y="52"/>
                      <a:pt x="153" y="56"/>
                      <a:pt x="167" y="52"/>
                    </a:cubicBezTo>
                    <a:cubicBezTo>
                      <a:pt x="178" y="55"/>
                      <a:pt x="179" y="62"/>
                      <a:pt x="191" y="58"/>
                    </a:cubicBezTo>
                    <a:cubicBezTo>
                      <a:pt x="199" y="52"/>
                      <a:pt x="206" y="51"/>
                      <a:pt x="215" y="46"/>
                    </a:cubicBezTo>
                    <a:cubicBezTo>
                      <a:pt x="226" y="58"/>
                      <a:pt x="217" y="46"/>
                      <a:pt x="223" y="69"/>
                    </a:cubicBezTo>
                    <a:cubicBezTo>
                      <a:pt x="226" y="79"/>
                      <a:pt x="233" y="85"/>
                      <a:pt x="237" y="94"/>
                    </a:cubicBezTo>
                    <a:cubicBezTo>
                      <a:pt x="227" y="100"/>
                      <a:pt x="229" y="104"/>
                      <a:pt x="218" y="107"/>
                    </a:cubicBezTo>
                    <a:cubicBezTo>
                      <a:pt x="207" y="120"/>
                      <a:pt x="203" y="113"/>
                      <a:pt x="188" y="109"/>
                    </a:cubicBezTo>
                    <a:cubicBezTo>
                      <a:pt x="191" y="117"/>
                      <a:pt x="200" y="127"/>
                      <a:pt x="210" y="132"/>
                    </a:cubicBezTo>
                    <a:cubicBezTo>
                      <a:pt x="218" y="114"/>
                      <a:pt x="211" y="122"/>
                      <a:pt x="231" y="113"/>
                    </a:cubicBezTo>
                    <a:cubicBezTo>
                      <a:pt x="237" y="111"/>
                      <a:pt x="248" y="105"/>
                      <a:pt x="248" y="105"/>
                    </a:cubicBezTo>
                    <a:cubicBezTo>
                      <a:pt x="248" y="100"/>
                      <a:pt x="246" y="94"/>
                      <a:pt x="250" y="90"/>
                    </a:cubicBezTo>
                    <a:cubicBezTo>
                      <a:pt x="253" y="88"/>
                      <a:pt x="254" y="96"/>
                      <a:pt x="258" y="96"/>
                    </a:cubicBezTo>
                    <a:cubicBezTo>
                      <a:pt x="262" y="97"/>
                      <a:pt x="264" y="94"/>
                      <a:pt x="266" y="92"/>
                    </a:cubicBezTo>
                    <a:cubicBezTo>
                      <a:pt x="262" y="82"/>
                      <a:pt x="252" y="77"/>
                      <a:pt x="248" y="67"/>
                    </a:cubicBezTo>
                    <a:cubicBezTo>
                      <a:pt x="250" y="63"/>
                      <a:pt x="255" y="58"/>
                      <a:pt x="253" y="54"/>
                    </a:cubicBezTo>
                    <a:cubicBezTo>
                      <a:pt x="251" y="50"/>
                      <a:pt x="248" y="42"/>
                      <a:pt x="248" y="42"/>
                    </a:cubicBezTo>
                    <a:cubicBezTo>
                      <a:pt x="256" y="32"/>
                      <a:pt x="259" y="35"/>
                      <a:pt x="266" y="44"/>
                    </a:cubicBezTo>
                    <a:cubicBezTo>
                      <a:pt x="270" y="56"/>
                      <a:pt x="276" y="61"/>
                      <a:pt x="285" y="71"/>
                    </a:cubicBezTo>
                    <a:cubicBezTo>
                      <a:pt x="281" y="81"/>
                      <a:pt x="289" y="82"/>
                      <a:pt x="277" y="88"/>
                    </a:cubicBezTo>
                    <a:cubicBezTo>
                      <a:pt x="262" y="106"/>
                      <a:pt x="278" y="83"/>
                      <a:pt x="274" y="101"/>
                    </a:cubicBezTo>
                    <a:cubicBezTo>
                      <a:pt x="274" y="105"/>
                      <a:pt x="268" y="109"/>
                      <a:pt x="266" y="113"/>
                    </a:cubicBezTo>
                    <a:cubicBezTo>
                      <a:pt x="270" y="122"/>
                      <a:pt x="268" y="125"/>
                      <a:pt x="261" y="132"/>
                    </a:cubicBezTo>
                    <a:cubicBezTo>
                      <a:pt x="268" y="149"/>
                      <a:pt x="282" y="134"/>
                      <a:pt x="296" y="130"/>
                    </a:cubicBezTo>
                    <a:cubicBezTo>
                      <a:pt x="299" y="122"/>
                      <a:pt x="295" y="119"/>
                      <a:pt x="299" y="111"/>
                    </a:cubicBezTo>
                    <a:cubicBezTo>
                      <a:pt x="296" y="105"/>
                      <a:pt x="288" y="97"/>
                      <a:pt x="299" y="92"/>
                    </a:cubicBezTo>
                    <a:cubicBezTo>
                      <a:pt x="303" y="90"/>
                      <a:pt x="315" y="88"/>
                      <a:pt x="315" y="88"/>
                    </a:cubicBezTo>
                    <a:cubicBezTo>
                      <a:pt x="326" y="91"/>
                      <a:pt x="325" y="95"/>
                      <a:pt x="331" y="103"/>
                    </a:cubicBezTo>
                    <a:cubicBezTo>
                      <a:pt x="339" y="84"/>
                      <a:pt x="331" y="90"/>
                      <a:pt x="361" y="92"/>
                    </a:cubicBezTo>
                    <a:cubicBezTo>
                      <a:pt x="355" y="76"/>
                      <a:pt x="365" y="76"/>
                      <a:pt x="382" y="73"/>
                    </a:cubicBezTo>
                    <a:cubicBezTo>
                      <a:pt x="383" y="71"/>
                      <a:pt x="387" y="57"/>
                      <a:pt x="393" y="54"/>
                    </a:cubicBezTo>
                    <a:cubicBezTo>
                      <a:pt x="398" y="52"/>
                      <a:pt x="409" y="50"/>
                      <a:pt x="409" y="50"/>
                    </a:cubicBezTo>
                    <a:cubicBezTo>
                      <a:pt x="430" y="54"/>
                      <a:pt x="413" y="58"/>
                      <a:pt x="431" y="63"/>
                    </a:cubicBezTo>
                    <a:cubicBezTo>
                      <a:pt x="433" y="61"/>
                      <a:pt x="435" y="57"/>
                      <a:pt x="439" y="56"/>
                    </a:cubicBezTo>
                    <a:cubicBezTo>
                      <a:pt x="445" y="55"/>
                      <a:pt x="452" y="61"/>
                      <a:pt x="457" y="58"/>
                    </a:cubicBezTo>
                    <a:cubicBezTo>
                      <a:pt x="461" y="57"/>
                      <a:pt x="457" y="52"/>
                      <a:pt x="455" y="50"/>
                    </a:cubicBezTo>
                    <a:cubicBezTo>
                      <a:pt x="451" y="47"/>
                      <a:pt x="444" y="47"/>
                      <a:pt x="439" y="46"/>
                    </a:cubicBezTo>
                    <a:cubicBezTo>
                      <a:pt x="436" y="45"/>
                      <a:pt x="431" y="44"/>
                      <a:pt x="431" y="44"/>
                    </a:cubicBezTo>
                    <a:cubicBezTo>
                      <a:pt x="440" y="38"/>
                      <a:pt x="443" y="36"/>
                      <a:pt x="455" y="40"/>
                    </a:cubicBezTo>
                    <a:cubicBezTo>
                      <a:pt x="461" y="38"/>
                      <a:pt x="467" y="35"/>
                      <a:pt x="474" y="35"/>
                    </a:cubicBezTo>
                    <a:cubicBezTo>
                      <a:pt x="483" y="36"/>
                      <a:pt x="511" y="43"/>
                      <a:pt x="519" y="46"/>
                    </a:cubicBezTo>
                    <a:cubicBezTo>
                      <a:pt x="527" y="49"/>
                      <a:pt x="544" y="54"/>
                      <a:pt x="544" y="54"/>
                    </a:cubicBezTo>
                    <a:cubicBezTo>
                      <a:pt x="548" y="54"/>
                      <a:pt x="560" y="52"/>
                      <a:pt x="565" y="50"/>
                    </a:cubicBezTo>
                    <a:cubicBezTo>
                      <a:pt x="570" y="47"/>
                      <a:pt x="581" y="42"/>
                      <a:pt x="581" y="42"/>
                    </a:cubicBezTo>
                    <a:cubicBezTo>
                      <a:pt x="585" y="42"/>
                      <a:pt x="598" y="44"/>
                      <a:pt x="600" y="48"/>
                    </a:cubicBezTo>
                    <a:cubicBezTo>
                      <a:pt x="603" y="55"/>
                      <a:pt x="589" y="61"/>
                      <a:pt x="584" y="63"/>
                    </a:cubicBezTo>
                    <a:cubicBezTo>
                      <a:pt x="576" y="69"/>
                      <a:pt x="568" y="69"/>
                      <a:pt x="565" y="77"/>
                    </a:cubicBezTo>
                    <a:cubicBezTo>
                      <a:pt x="568" y="86"/>
                      <a:pt x="564" y="92"/>
                      <a:pt x="568" y="101"/>
                    </a:cubicBezTo>
                    <a:cubicBezTo>
                      <a:pt x="574" y="93"/>
                      <a:pt x="577" y="91"/>
                      <a:pt x="589" y="94"/>
                    </a:cubicBezTo>
                    <a:cubicBezTo>
                      <a:pt x="595" y="108"/>
                      <a:pt x="602" y="93"/>
                      <a:pt x="611" y="88"/>
                    </a:cubicBezTo>
                    <a:cubicBezTo>
                      <a:pt x="613" y="86"/>
                      <a:pt x="613" y="83"/>
                      <a:pt x="616" y="82"/>
                    </a:cubicBezTo>
                    <a:cubicBezTo>
                      <a:pt x="618" y="80"/>
                      <a:pt x="622" y="81"/>
                      <a:pt x="624" y="80"/>
                    </a:cubicBezTo>
                    <a:cubicBezTo>
                      <a:pt x="626" y="78"/>
                      <a:pt x="626" y="75"/>
                      <a:pt x="627" y="73"/>
                    </a:cubicBezTo>
                    <a:cubicBezTo>
                      <a:pt x="632" y="65"/>
                      <a:pt x="638" y="63"/>
                      <a:pt x="648" y="61"/>
                    </a:cubicBezTo>
                    <a:cubicBezTo>
                      <a:pt x="664" y="62"/>
                      <a:pt x="684" y="69"/>
                      <a:pt x="700" y="69"/>
                    </a:cubicBezTo>
                    <a:lnTo>
                      <a:pt x="794" y="84"/>
                    </a:lnTo>
                    <a:close/>
                  </a:path>
                </a:pathLst>
              </a:custGeom>
              <a:solidFill>
                <a:schemeClr val="folHlink"/>
              </a:solidFill>
              <a:ln w="9525">
                <a:noFill/>
                <a:round/>
                <a:headEnd/>
                <a:tailEnd/>
              </a:ln>
            </p:spPr>
            <p:txBody>
              <a:bodyPr/>
              <a:lstStyle/>
              <a:p>
                <a:endParaRPr lang="zh-CN" altLang="en-US"/>
              </a:p>
            </p:txBody>
          </p:sp>
          <p:sp>
            <p:nvSpPr>
              <p:cNvPr id="87" name="任意多边形 83002"/>
              <p:cNvSpPr>
                <a:spLocks noChangeArrowheads="1"/>
              </p:cNvSpPr>
              <p:nvPr userDrawn="1"/>
            </p:nvSpPr>
            <p:spPr bwMode="auto">
              <a:xfrm>
                <a:off x="971" y="91"/>
                <a:ext cx="30" cy="25"/>
              </a:xfrm>
              <a:custGeom>
                <a:avLst/>
                <a:gdLst>
                  <a:gd name="T0" fmla="*/ 3 w 31"/>
                  <a:gd name="T1" fmla="*/ 16 h 30"/>
                  <a:gd name="T2" fmla="*/ 28 w 31"/>
                  <a:gd name="T3" fmla="*/ 0 h 30"/>
                  <a:gd name="T4" fmla="*/ 16 w 31"/>
                  <a:gd name="T5" fmla="*/ 14 h 30"/>
                  <a:gd name="T6" fmla="*/ 3 w 31"/>
                  <a:gd name="T7" fmla="*/ 16 h 3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 h="30">
                    <a:moveTo>
                      <a:pt x="3" y="28"/>
                    </a:moveTo>
                    <a:cubicBezTo>
                      <a:pt x="8" y="8"/>
                      <a:pt x="12" y="6"/>
                      <a:pt x="31" y="0"/>
                    </a:cubicBezTo>
                    <a:cubicBezTo>
                      <a:pt x="29" y="5"/>
                      <a:pt x="25" y="22"/>
                      <a:pt x="19" y="24"/>
                    </a:cubicBezTo>
                    <a:cubicBezTo>
                      <a:pt x="0" y="30"/>
                      <a:pt x="3" y="9"/>
                      <a:pt x="3" y="28"/>
                    </a:cubicBezTo>
                    <a:close/>
                  </a:path>
                </a:pathLst>
              </a:custGeom>
              <a:solidFill>
                <a:schemeClr val="folHlink"/>
              </a:solidFill>
              <a:ln w="9525">
                <a:noFill/>
                <a:round/>
                <a:headEnd/>
                <a:tailEnd/>
              </a:ln>
            </p:spPr>
            <p:txBody>
              <a:bodyPr/>
              <a:lstStyle/>
              <a:p>
                <a:endParaRPr lang="zh-CN" altLang="en-US"/>
              </a:p>
            </p:txBody>
          </p:sp>
          <p:sp>
            <p:nvSpPr>
              <p:cNvPr id="88" name="任意多边形 83003"/>
              <p:cNvSpPr>
                <a:spLocks noChangeArrowheads="1"/>
              </p:cNvSpPr>
              <p:nvPr userDrawn="1"/>
            </p:nvSpPr>
            <p:spPr bwMode="auto">
              <a:xfrm>
                <a:off x="935" y="125"/>
                <a:ext cx="45" cy="27"/>
              </a:xfrm>
              <a:custGeom>
                <a:avLst/>
                <a:gdLst>
                  <a:gd name="T0" fmla="*/ 6 w 44"/>
                  <a:gd name="T1" fmla="*/ 19 h 32"/>
                  <a:gd name="T2" fmla="*/ 25 w 44"/>
                  <a:gd name="T3" fmla="*/ 0 h 32"/>
                  <a:gd name="T4" fmla="*/ 41 w 44"/>
                  <a:gd name="T5" fmla="*/ 3 h 32"/>
                  <a:gd name="T6" fmla="*/ 6 w 44"/>
                  <a:gd name="T7" fmla="*/ 19 h 3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4" h="32">
                    <a:moveTo>
                      <a:pt x="6" y="32"/>
                    </a:moveTo>
                    <a:cubicBezTo>
                      <a:pt x="0" y="14"/>
                      <a:pt x="7" y="10"/>
                      <a:pt x="22" y="0"/>
                    </a:cubicBezTo>
                    <a:cubicBezTo>
                      <a:pt x="27" y="1"/>
                      <a:pt x="35" y="0"/>
                      <a:pt x="38" y="4"/>
                    </a:cubicBezTo>
                    <a:cubicBezTo>
                      <a:pt x="44" y="13"/>
                      <a:pt x="16" y="32"/>
                      <a:pt x="6" y="32"/>
                    </a:cubicBezTo>
                    <a:close/>
                  </a:path>
                </a:pathLst>
              </a:custGeom>
              <a:solidFill>
                <a:schemeClr val="folHlink"/>
              </a:solidFill>
              <a:ln w="9525">
                <a:noFill/>
                <a:round/>
                <a:headEnd/>
                <a:tailEnd/>
              </a:ln>
            </p:spPr>
            <p:txBody>
              <a:bodyPr/>
              <a:lstStyle/>
              <a:p>
                <a:endParaRPr lang="zh-CN" altLang="en-US"/>
              </a:p>
            </p:txBody>
          </p:sp>
          <p:sp>
            <p:nvSpPr>
              <p:cNvPr id="89" name="任意多边形 83004"/>
              <p:cNvSpPr>
                <a:spLocks noChangeArrowheads="1"/>
              </p:cNvSpPr>
              <p:nvPr userDrawn="1"/>
            </p:nvSpPr>
            <p:spPr bwMode="auto">
              <a:xfrm>
                <a:off x="1081" y="226"/>
                <a:ext cx="75" cy="14"/>
              </a:xfrm>
              <a:custGeom>
                <a:avLst/>
                <a:gdLst>
                  <a:gd name="T0" fmla="*/ 37 w 76"/>
                  <a:gd name="T1" fmla="*/ 9 h 18"/>
                  <a:gd name="T2" fmla="*/ 25 w 76"/>
                  <a:gd name="T3" fmla="*/ 2 h 18"/>
                  <a:gd name="T4" fmla="*/ 37 w 76"/>
                  <a:gd name="T5" fmla="*/ 9 h 18"/>
                  <a:gd name="T6" fmla="*/ 0 60000 65536"/>
                  <a:gd name="T7" fmla="*/ 0 60000 65536"/>
                  <a:gd name="T8" fmla="*/ 0 60000 65536"/>
                </a:gdLst>
                <a:ahLst/>
                <a:cxnLst>
                  <a:cxn ang="T6">
                    <a:pos x="T0" y="T1"/>
                  </a:cxn>
                  <a:cxn ang="T7">
                    <a:pos x="T2" y="T3"/>
                  </a:cxn>
                  <a:cxn ang="T8">
                    <a:pos x="T4" y="T5"/>
                  </a:cxn>
                </a:cxnLst>
                <a:rect l="0" t="0" r="r" b="b"/>
                <a:pathLst>
                  <a:path w="76" h="18">
                    <a:moveTo>
                      <a:pt x="37" y="18"/>
                    </a:moveTo>
                    <a:cubicBezTo>
                      <a:pt x="25" y="14"/>
                      <a:pt x="0" y="10"/>
                      <a:pt x="25" y="2"/>
                    </a:cubicBezTo>
                    <a:cubicBezTo>
                      <a:pt x="76" y="9"/>
                      <a:pt x="46" y="0"/>
                      <a:pt x="37" y="18"/>
                    </a:cubicBezTo>
                    <a:close/>
                  </a:path>
                </a:pathLst>
              </a:custGeom>
              <a:solidFill>
                <a:schemeClr val="folHlink"/>
              </a:solidFill>
              <a:ln w="9525">
                <a:noFill/>
                <a:round/>
                <a:headEnd/>
                <a:tailEnd/>
              </a:ln>
            </p:spPr>
            <p:txBody>
              <a:bodyPr/>
              <a:lstStyle/>
              <a:p>
                <a:endParaRPr lang="zh-CN" altLang="en-US"/>
              </a:p>
            </p:txBody>
          </p:sp>
          <p:sp>
            <p:nvSpPr>
              <p:cNvPr id="90" name="任意多边形 83005"/>
              <p:cNvSpPr>
                <a:spLocks noChangeArrowheads="1"/>
              </p:cNvSpPr>
              <p:nvPr userDrawn="1"/>
            </p:nvSpPr>
            <p:spPr bwMode="auto">
              <a:xfrm>
                <a:off x="1210" y="223"/>
                <a:ext cx="42" cy="37"/>
              </a:xfrm>
              <a:custGeom>
                <a:avLst/>
                <a:gdLst>
                  <a:gd name="T0" fmla="*/ 0 w 42"/>
                  <a:gd name="T1" fmla="*/ 13 h 44"/>
                  <a:gd name="T2" fmla="*/ 12 w 42"/>
                  <a:gd name="T3" fmla="*/ 6 h 44"/>
                  <a:gd name="T4" fmla="*/ 0 w 42"/>
                  <a:gd name="T5" fmla="*/ 13 h 44"/>
                  <a:gd name="T6" fmla="*/ 0 60000 65536"/>
                  <a:gd name="T7" fmla="*/ 0 60000 65536"/>
                  <a:gd name="T8" fmla="*/ 0 60000 65536"/>
                </a:gdLst>
                <a:ahLst/>
                <a:cxnLst>
                  <a:cxn ang="T6">
                    <a:pos x="T0" y="T1"/>
                  </a:cxn>
                  <a:cxn ang="T7">
                    <a:pos x="T2" y="T3"/>
                  </a:cxn>
                  <a:cxn ang="T8">
                    <a:pos x="T4" y="T5"/>
                  </a:cxn>
                </a:cxnLst>
                <a:rect l="0" t="0" r="r" b="b"/>
                <a:pathLst>
                  <a:path w="42" h="44">
                    <a:moveTo>
                      <a:pt x="0" y="21"/>
                    </a:moveTo>
                    <a:cubicBezTo>
                      <a:pt x="4" y="17"/>
                      <a:pt x="7" y="11"/>
                      <a:pt x="12" y="9"/>
                    </a:cubicBezTo>
                    <a:cubicBezTo>
                      <a:pt x="42" y="0"/>
                      <a:pt x="23" y="44"/>
                      <a:pt x="0" y="21"/>
                    </a:cubicBezTo>
                    <a:close/>
                  </a:path>
                </a:pathLst>
              </a:custGeom>
              <a:solidFill>
                <a:schemeClr val="folHlink"/>
              </a:solidFill>
              <a:ln w="9525">
                <a:noFill/>
                <a:round/>
                <a:headEnd/>
                <a:tailEnd/>
              </a:ln>
            </p:spPr>
            <p:txBody>
              <a:bodyPr/>
              <a:lstStyle/>
              <a:p>
                <a:endParaRPr lang="zh-CN" altLang="en-US"/>
              </a:p>
            </p:txBody>
          </p:sp>
          <p:sp>
            <p:nvSpPr>
              <p:cNvPr id="91" name="任意多边形 83006"/>
              <p:cNvSpPr>
                <a:spLocks noChangeArrowheads="1"/>
              </p:cNvSpPr>
              <p:nvPr userDrawn="1"/>
            </p:nvSpPr>
            <p:spPr bwMode="auto">
              <a:xfrm>
                <a:off x="865" y="123"/>
                <a:ext cx="33" cy="24"/>
              </a:xfrm>
              <a:custGeom>
                <a:avLst/>
                <a:gdLst>
                  <a:gd name="T0" fmla="*/ 7 w 31"/>
                  <a:gd name="T1" fmla="*/ 11 h 30"/>
                  <a:gd name="T2" fmla="*/ 37 w 31"/>
                  <a:gd name="T3" fmla="*/ 5 h 30"/>
                  <a:gd name="T4" fmla="*/ 7 w 31"/>
                  <a:gd name="T5" fmla="*/ 11 h 30"/>
                  <a:gd name="T6" fmla="*/ 0 60000 65536"/>
                  <a:gd name="T7" fmla="*/ 0 60000 65536"/>
                  <a:gd name="T8" fmla="*/ 0 60000 65536"/>
                </a:gdLst>
                <a:ahLst/>
                <a:cxnLst>
                  <a:cxn ang="T6">
                    <a:pos x="T0" y="T1"/>
                  </a:cxn>
                  <a:cxn ang="T7">
                    <a:pos x="T2" y="T3"/>
                  </a:cxn>
                  <a:cxn ang="T8">
                    <a:pos x="T4" y="T5"/>
                  </a:cxn>
                </a:cxnLst>
                <a:rect l="0" t="0" r="r" b="b"/>
                <a:pathLst>
                  <a:path w="31" h="30">
                    <a:moveTo>
                      <a:pt x="7" y="22"/>
                    </a:moveTo>
                    <a:cubicBezTo>
                      <a:pt x="0" y="0"/>
                      <a:pt x="15" y="6"/>
                      <a:pt x="31" y="10"/>
                    </a:cubicBezTo>
                    <a:cubicBezTo>
                      <a:pt x="14" y="16"/>
                      <a:pt x="15" y="30"/>
                      <a:pt x="7" y="22"/>
                    </a:cubicBezTo>
                    <a:close/>
                  </a:path>
                </a:pathLst>
              </a:custGeom>
              <a:solidFill>
                <a:schemeClr val="folHlink"/>
              </a:solidFill>
              <a:ln w="9525">
                <a:noFill/>
                <a:round/>
                <a:headEnd/>
                <a:tailEnd/>
              </a:ln>
            </p:spPr>
            <p:txBody>
              <a:bodyPr/>
              <a:lstStyle/>
              <a:p>
                <a:endParaRPr lang="zh-CN" altLang="en-US"/>
              </a:p>
            </p:txBody>
          </p:sp>
        </p:grpSp>
        <p:grpSp>
          <p:nvGrpSpPr>
            <p:cNvPr id="8" name="组合 83007"/>
            <p:cNvGrpSpPr>
              <a:grpSpLocks/>
            </p:cNvGrpSpPr>
            <p:nvPr userDrawn="1"/>
          </p:nvGrpSpPr>
          <p:grpSpPr bwMode="auto">
            <a:xfrm>
              <a:off x="7" y="6"/>
              <a:ext cx="5739" cy="1022"/>
              <a:chOff x="1056" y="111"/>
              <a:chExt cx="2448" cy="418"/>
            </a:xfrm>
          </p:grpSpPr>
          <p:sp>
            <p:nvSpPr>
              <p:cNvPr id="25" name="直接连接符 83008"/>
              <p:cNvSpPr>
                <a:spLocks noChangeShapeType="1"/>
              </p:cNvSpPr>
              <p:nvPr/>
            </p:nvSpPr>
            <p:spPr bwMode="auto">
              <a:xfrm>
                <a:off x="1056" y="332"/>
                <a:ext cx="2448" cy="0"/>
              </a:xfrm>
              <a:prstGeom prst="line">
                <a:avLst/>
              </a:prstGeom>
              <a:noFill/>
              <a:ln w="9525">
                <a:solidFill>
                  <a:schemeClr val="folHlink"/>
                </a:solidFill>
                <a:round/>
                <a:headEnd/>
                <a:tailEnd/>
              </a:ln>
            </p:spPr>
            <p:txBody>
              <a:bodyPr/>
              <a:lstStyle/>
              <a:p>
                <a:endParaRPr lang="zh-CN" altLang="en-US"/>
              </a:p>
            </p:txBody>
          </p:sp>
          <p:sp>
            <p:nvSpPr>
              <p:cNvPr id="26" name="直接连接符 83009"/>
              <p:cNvSpPr>
                <a:spLocks noChangeShapeType="1"/>
              </p:cNvSpPr>
              <p:nvPr/>
            </p:nvSpPr>
            <p:spPr bwMode="auto">
              <a:xfrm>
                <a:off x="1254" y="111"/>
                <a:ext cx="0" cy="418"/>
              </a:xfrm>
              <a:prstGeom prst="line">
                <a:avLst/>
              </a:prstGeom>
              <a:noFill/>
              <a:ln w="9525">
                <a:solidFill>
                  <a:schemeClr val="folHlink"/>
                </a:solidFill>
                <a:round/>
                <a:headEnd/>
                <a:tailEnd/>
              </a:ln>
            </p:spPr>
            <p:txBody>
              <a:bodyPr/>
              <a:lstStyle/>
              <a:p>
                <a:endParaRPr lang="zh-CN" altLang="en-US"/>
              </a:p>
            </p:txBody>
          </p:sp>
          <p:sp>
            <p:nvSpPr>
              <p:cNvPr id="27" name="直接连接符 83010"/>
              <p:cNvSpPr>
                <a:spLocks noChangeShapeType="1"/>
              </p:cNvSpPr>
              <p:nvPr/>
            </p:nvSpPr>
            <p:spPr bwMode="auto">
              <a:xfrm>
                <a:off x="1482" y="111"/>
                <a:ext cx="0" cy="418"/>
              </a:xfrm>
              <a:prstGeom prst="line">
                <a:avLst/>
              </a:prstGeom>
              <a:noFill/>
              <a:ln w="9525">
                <a:solidFill>
                  <a:schemeClr val="folHlink"/>
                </a:solidFill>
                <a:round/>
                <a:headEnd/>
                <a:tailEnd/>
              </a:ln>
            </p:spPr>
            <p:txBody>
              <a:bodyPr/>
              <a:lstStyle/>
              <a:p>
                <a:endParaRPr lang="zh-CN" altLang="en-US"/>
              </a:p>
            </p:txBody>
          </p:sp>
          <p:sp>
            <p:nvSpPr>
              <p:cNvPr id="28" name="直接连接符 83011"/>
              <p:cNvSpPr>
                <a:spLocks noChangeShapeType="1"/>
              </p:cNvSpPr>
              <p:nvPr/>
            </p:nvSpPr>
            <p:spPr bwMode="auto">
              <a:xfrm>
                <a:off x="1710" y="111"/>
                <a:ext cx="0" cy="418"/>
              </a:xfrm>
              <a:prstGeom prst="line">
                <a:avLst/>
              </a:prstGeom>
              <a:noFill/>
              <a:ln w="9525">
                <a:solidFill>
                  <a:schemeClr val="folHlink"/>
                </a:solidFill>
                <a:round/>
                <a:headEnd/>
                <a:tailEnd/>
              </a:ln>
            </p:spPr>
            <p:txBody>
              <a:bodyPr/>
              <a:lstStyle/>
              <a:p>
                <a:endParaRPr lang="zh-CN" altLang="en-US"/>
              </a:p>
            </p:txBody>
          </p:sp>
          <p:sp>
            <p:nvSpPr>
              <p:cNvPr id="29" name="直接连接符 83012"/>
              <p:cNvSpPr>
                <a:spLocks noChangeShapeType="1"/>
              </p:cNvSpPr>
              <p:nvPr/>
            </p:nvSpPr>
            <p:spPr bwMode="auto">
              <a:xfrm>
                <a:off x="1938" y="111"/>
                <a:ext cx="0" cy="418"/>
              </a:xfrm>
              <a:prstGeom prst="line">
                <a:avLst/>
              </a:prstGeom>
              <a:noFill/>
              <a:ln w="9525">
                <a:solidFill>
                  <a:schemeClr val="folHlink"/>
                </a:solidFill>
                <a:round/>
                <a:headEnd/>
                <a:tailEnd/>
              </a:ln>
            </p:spPr>
            <p:txBody>
              <a:bodyPr/>
              <a:lstStyle/>
              <a:p>
                <a:endParaRPr lang="zh-CN" altLang="en-US"/>
              </a:p>
            </p:txBody>
          </p:sp>
          <p:sp>
            <p:nvSpPr>
              <p:cNvPr id="30" name="直接连接符 83013"/>
              <p:cNvSpPr>
                <a:spLocks noChangeShapeType="1"/>
              </p:cNvSpPr>
              <p:nvPr/>
            </p:nvSpPr>
            <p:spPr bwMode="auto">
              <a:xfrm>
                <a:off x="2166" y="111"/>
                <a:ext cx="0" cy="418"/>
              </a:xfrm>
              <a:prstGeom prst="line">
                <a:avLst/>
              </a:prstGeom>
              <a:noFill/>
              <a:ln w="9525">
                <a:solidFill>
                  <a:schemeClr val="folHlink"/>
                </a:solidFill>
                <a:round/>
                <a:headEnd/>
                <a:tailEnd/>
              </a:ln>
            </p:spPr>
            <p:txBody>
              <a:bodyPr/>
              <a:lstStyle/>
              <a:p>
                <a:endParaRPr lang="zh-CN" altLang="en-US"/>
              </a:p>
            </p:txBody>
          </p:sp>
          <p:sp>
            <p:nvSpPr>
              <p:cNvPr id="31" name="直接连接符 83014"/>
              <p:cNvSpPr>
                <a:spLocks noChangeShapeType="1"/>
              </p:cNvSpPr>
              <p:nvPr/>
            </p:nvSpPr>
            <p:spPr bwMode="auto">
              <a:xfrm>
                <a:off x="2394" y="111"/>
                <a:ext cx="0" cy="418"/>
              </a:xfrm>
              <a:prstGeom prst="line">
                <a:avLst/>
              </a:prstGeom>
              <a:noFill/>
              <a:ln w="9525">
                <a:solidFill>
                  <a:schemeClr val="folHlink"/>
                </a:solidFill>
                <a:round/>
                <a:headEnd/>
                <a:tailEnd/>
              </a:ln>
            </p:spPr>
            <p:txBody>
              <a:bodyPr/>
              <a:lstStyle/>
              <a:p>
                <a:endParaRPr lang="zh-CN" altLang="en-US"/>
              </a:p>
            </p:txBody>
          </p:sp>
          <p:sp>
            <p:nvSpPr>
              <p:cNvPr id="32" name="直接连接符 83015"/>
              <p:cNvSpPr>
                <a:spLocks noChangeShapeType="1"/>
              </p:cNvSpPr>
              <p:nvPr/>
            </p:nvSpPr>
            <p:spPr bwMode="auto">
              <a:xfrm>
                <a:off x="2622" y="111"/>
                <a:ext cx="0" cy="418"/>
              </a:xfrm>
              <a:prstGeom prst="line">
                <a:avLst/>
              </a:prstGeom>
              <a:noFill/>
              <a:ln w="9525">
                <a:solidFill>
                  <a:schemeClr val="folHlink"/>
                </a:solidFill>
                <a:round/>
                <a:headEnd/>
                <a:tailEnd/>
              </a:ln>
            </p:spPr>
            <p:txBody>
              <a:bodyPr/>
              <a:lstStyle/>
              <a:p>
                <a:endParaRPr lang="zh-CN" altLang="en-US"/>
              </a:p>
            </p:txBody>
          </p:sp>
          <p:sp>
            <p:nvSpPr>
              <p:cNvPr id="33" name="直接连接符 83016"/>
              <p:cNvSpPr>
                <a:spLocks noChangeShapeType="1"/>
              </p:cNvSpPr>
              <p:nvPr/>
            </p:nvSpPr>
            <p:spPr bwMode="auto">
              <a:xfrm>
                <a:off x="2850" y="111"/>
                <a:ext cx="0" cy="418"/>
              </a:xfrm>
              <a:prstGeom prst="line">
                <a:avLst/>
              </a:prstGeom>
              <a:noFill/>
              <a:ln w="9525">
                <a:solidFill>
                  <a:schemeClr val="folHlink"/>
                </a:solidFill>
                <a:round/>
                <a:headEnd/>
                <a:tailEnd/>
              </a:ln>
            </p:spPr>
            <p:txBody>
              <a:bodyPr/>
              <a:lstStyle/>
              <a:p>
                <a:endParaRPr lang="zh-CN" altLang="en-US"/>
              </a:p>
            </p:txBody>
          </p:sp>
          <p:sp>
            <p:nvSpPr>
              <p:cNvPr id="34" name="直接连接符 83017"/>
              <p:cNvSpPr>
                <a:spLocks noChangeShapeType="1"/>
              </p:cNvSpPr>
              <p:nvPr/>
            </p:nvSpPr>
            <p:spPr bwMode="auto">
              <a:xfrm>
                <a:off x="3078" y="111"/>
                <a:ext cx="0" cy="418"/>
              </a:xfrm>
              <a:prstGeom prst="line">
                <a:avLst/>
              </a:prstGeom>
              <a:noFill/>
              <a:ln w="9525">
                <a:solidFill>
                  <a:schemeClr val="folHlink"/>
                </a:solidFill>
                <a:round/>
                <a:headEnd/>
                <a:tailEnd/>
              </a:ln>
            </p:spPr>
            <p:txBody>
              <a:bodyPr/>
              <a:lstStyle/>
              <a:p>
                <a:endParaRPr lang="zh-CN" altLang="en-US"/>
              </a:p>
            </p:txBody>
          </p:sp>
          <p:sp>
            <p:nvSpPr>
              <p:cNvPr id="35" name="直接连接符 83018"/>
              <p:cNvSpPr>
                <a:spLocks noChangeShapeType="1"/>
              </p:cNvSpPr>
              <p:nvPr/>
            </p:nvSpPr>
            <p:spPr bwMode="auto">
              <a:xfrm>
                <a:off x="3306" y="111"/>
                <a:ext cx="0" cy="418"/>
              </a:xfrm>
              <a:prstGeom prst="line">
                <a:avLst/>
              </a:prstGeom>
              <a:noFill/>
              <a:ln w="9525">
                <a:solidFill>
                  <a:schemeClr val="folHlink"/>
                </a:solidFill>
                <a:round/>
                <a:headEnd/>
                <a:tailEnd/>
              </a:ln>
            </p:spPr>
            <p:txBody>
              <a:bodyPr/>
              <a:lstStyle/>
              <a:p>
                <a:endParaRPr lang="zh-CN" altLang="en-US"/>
              </a:p>
            </p:txBody>
          </p:sp>
        </p:grpSp>
        <p:grpSp>
          <p:nvGrpSpPr>
            <p:cNvPr id="9" name="组合 83019"/>
            <p:cNvGrpSpPr>
              <a:grpSpLocks/>
            </p:cNvGrpSpPr>
            <p:nvPr userDrawn="1"/>
          </p:nvGrpSpPr>
          <p:grpSpPr bwMode="auto">
            <a:xfrm>
              <a:off x="363" y="1"/>
              <a:ext cx="4919" cy="1034"/>
              <a:chOff x="1208" y="109"/>
              <a:chExt cx="2098" cy="423"/>
            </a:xfrm>
          </p:grpSpPr>
          <p:sp>
            <p:nvSpPr>
              <p:cNvPr id="10" name="直接连接符 83020"/>
              <p:cNvSpPr>
                <a:spLocks noChangeShapeType="1"/>
              </p:cNvSpPr>
              <p:nvPr/>
            </p:nvSpPr>
            <p:spPr bwMode="auto">
              <a:xfrm>
                <a:off x="2850" y="110"/>
                <a:ext cx="0" cy="142"/>
              </a:xfrm>
              <a:prstGeom prst="line">
                <a:avLst/>
              </a:prstGeom>
              <a:noFill/>
              <a:ln w="9525">
                <a:solidFill>
                  <a:schemeClr val="hlink"/>
                </a:solidFill>
                <a:round/>
                <a:headEnd/>
                <a:tailEnd/>
              </a:ln>
            </p:spPr>
            <p:txBody>
              <a:bodyPr/>
              <a:lstStyle/>
              <a:p>
                <a:endParaRPr lang="zh-CN" altLang="en-US"/>
              </a:p>
            </p:txBody>
          </p:sp>
          <p:sp>
            <p:nvSpPr>
              <p:cNvPr id="11" name="直接连接符 83021"/>
              <p:cNvSpPr>
                <a:spLocks noChangeShapeType="1"/>
              </p:cNvSpPr>
              <p:nvPr/>
            </p:nvSpPr>
            <p:spPr bwMode="auto">
              <a:xfrm>
                <a:off x="2972" y="332"/>
                <a:ext cx="70" cy="0"/>
              </a:xfrm>
              <a:prstGeom prst="line">
                <a:avLst/>
              </a:prstGeom>
              <a:noFill/>
              <a:ln w="9525">
                <a:solidFill>
                  <a:schemeClr val="hlink"/>
                </a:solidFill>
                <a:round/>
                <a:headEnd/>
                <a:tailEnd/>
              </a:ln>
            </p:spPr>
            <p:txBody>
              <a:bodyPr/>
              <a:lstStyle/>
              <a:p>
                <a:endParaRPr lang="zh-CN" altLang="en-US"/>
              </a:p>
            </p:txBody>
          </p:sp>
          <p:sp>
            <p:nvSpPr>
              <p:cNvPr id="12" name="直接连接符 83022"/>
              <p:cNvSpPr>
                <a:spLocks noChangeShapeType="1"/>
              </p:cNvSpPr>
              <p:nvPr/>
            </p:nvSpPr>
            <p:spPr bwMode="auto">
              <a:xfrm>
                <a:off x="3078" y="350"/>
                <a:ext cx="0" cy="28"/>
              </a:xfrm>
              <a:prstGeom prst="line">
                <a:avLst/>
              </a:prstGeom>
              <a:noFill/>
              <a:ln w="9525">
                <a:solidFill>
                  <a:schemeClr val="hlink"/>
                </a:solidFill>
                <a:round/>
                <a:headEnd/>
                <a:tailEnd/>
              </a:ln>
            </p:spPr>
            <p:txBody>
              <a:bodyPr/>
              <a:lstStyle/>
              <a:p>
                <a:endParaRPr lang="zh-CN" altLang="en-US"/>
              </a:p>
            </p:txBody>
          </p:sp>
          <p:sp>
            <p:nvSpPr>
              <p:cNvPr id="13" name="直接连接符 83023"/>
              <p:cNvSpPr>
                <a:spLocks noChangeShapeType="1"/>
              </p:cNvSpPr>
              <p:nvPr/>
            </p:nvSpPr>
            <p:spPr bwMode="auto">
              <a:xfrm>
                <a:off x="3306" y="450"/>
                <a:ext cx="0" cy="79"/>
              </a:xfrm>
              <a:prstGeom prst="line">
                <a:avLst/>
              </a:prstGeom>
              <a:noFill/>
              <a:ln w="9525">
                <a:solidFill>
                  <a:schemeClr val="hlink"/>
                </a:solidFill>
                <a:round/>
                <a:headEnd/>
                <a:tailEnd/>
              </a:ln>
            </p:spPr>
            <p:txBody>
              <a:bodyPr/>
              <a:lstStyle/>
              <a:p>
                <a:endParaRPr lang="zh-CN" altLang="en-US"/>
              </a:p>
            </p:txBody>
          </p:sp>
          <p:sp>
            <p:nvSpPr>
              <p:cNvPr id="14" name="直接连接符 83024"/>
              <p:cNvSpPr>
                <a:spLocks noChangeShapeType="1"/>
              </p:cNvSpPr>
              <p:nvPr/>
            </p:nvSpPr>
            <p:spPr bwMode="auto">
              <a:xfrm>
                <a:off x="2166" y="114"/>
                <a:ext cx="0" cy="62"/>
              </a:xfrm>
              <a:prstGeom prst="line">
                <a:avLst/>
              </a:prstGeom>
              <a:noFill/>
              <a:ln w="9525">
                <a:solidFill>
                  <a:schemeClr val="hlink"/>
                </a:solidFill>
                <a:round/>
                <a:headEnd/>
                <a:tailEnd/>
              </a:ln>
            </p:spPr>
            <p:txBody>
              <a:bodyPr/>
              <a:lstStyle/>
              <a:p>
                <a:endParaRPr lang="zh-CN" altLang="en-US"/>
              </a:p>
            </p:txBody>
          </p:sp>
          <p:sp>
            <p:nvSpPr>
              <p:cNvPr id="15" name="直接连接符 83025"/>
              <p:cNvSpPr>
                <a:spLocks noChangeShapeType="1"/>
              </p:cNvSpPr>
              <p:nvPr/>
            </p:nvSpPr>
            <p:spPr bwMode="auto">
              <a:xfrm>
                <a:off x="1938" y="111"/>
                <a:ext cx="0" cy="337"/>
              </a:xfrm>
              <a:prstGeom prst="line">
                <a:avLst/>
              </a:prstGeom>
              <a:noFill/>
              <a:ln w="9525">
                <a:solidFill>
                  <a:schemeClr val="hlink"/>
                </a:solidFill>
                <a:round/>
                <a:headEnd/>
                <a:tailEnd/>
              </a:ln>
            </p:spPr>
            <p:txBody>
              <a:bodyPr/>
              <a:lstStyle/>
              <a:p>
                <a:endParaRPr lang="zh-CN" altLang="en-US"/>
              </a:p>
            </p:txBody>
          </p:sp>
          <p:sp>
            <p:nvSpPr>
              <p:cNvPr id="16" name="直接连接符 83026"/>
              <p:cNvSpPr>
                <a:spLocks noChangeShapeType="1"/>
              </p:cNvSpPr>
              <p:nvPr/>
            </p:nvSpPr>
            <p:spPr bwMode="auto">
              <a:xfrm flipH="1">
                <a:off x="1912" y="332"/>
                <a:ext cx="68" cy="0"/>
              </a:xfrm>
              <a:prstGeom prst="line">
                <a:avLst/>
              </a:prstGeom>
              <a:noFill/>
              <a:ln w="9525">
                <a:solidFill>
                  <a:schemeClr val="hlink"/>
                </a:solidFill>
                <a:round/>
                <a:headEnd/>
                <a:tailEnd/>
              </a:ln>
            </p:spPr>
            <p:txBody>
              <a:bodyPr/>
              <a:lstStyle/>
              <a:p>
                <a:endParaRPr lang="zh-CN" altLang="en-US"/>
              </a:p>
            </p:txBody>
          </p:sp>
          <p:sp>
            <p:nvSpPr>
              <p:cNvPr id="17" name="直接连接符 83027"/>
              <p:cNvSpPr>
                <a:spLocks noChangeShapeType="1"/>
              </p:cNvSpPr>
              <p:nvPr/>
            </p:nvSpPr>
            <p:spPr bwMode="auto">
              <a:xfrm>
                <a:off x="1778" y="332"/>
                <a:ext cx="60" cy="0"/>
              </a:xfrm>
              <a:prstGeom prst="line">
                <a:avLst/>
              </a:prstGeom>
              <a:noFill/>
              <a:ln w="9525">
                <a:solidFill>
                  <a:schemeClr val="hlink"/>
                </a:solidFill>
                <a:round/>
                <a:headEnd/>
                <a:tailEnd/>
              </a:ln>
            </p:spPr>
            <p:txBody>
              <a:bodyPr/>
              <a:lstStyle/>
              <a:p>
                <a:endParaRPr lang="zh-CN" altLang="en-US"/>
              </a:p>
            </p:txBody>
          </p:sp>
          <p:sp>
            <p:nvSpPr>
              <p:cNvPr id="18" name="直接连接符 83028"/>
              <p:cNvSpPr>
                <a:spLocks noChangeShapeType="1"/>
              </p:cNvSpPr>
              <p:nvPr/>
            </p:nvSpPr>
            <p:spPr bwMode="auto">
              <a:xfrm flipH="1">
                <a:off x="1578" y="332"/>
                <a:ext cx="82" cy="0"/>
              </a:xfrm>
              <a:prstGeom prst="line">
                <a:avLst/>
              </a:prstGeom>
              <a:noFill/>
              <a:ln w="9525">
                <a:solidFill>
                  <a:schemeClr val="hlink"/>
                </a:solidFill>
                <a:round/>
                <a:headEnd/>
                <a:tailEnd/>
              </a:ln>
            </p:spPr>
            <p:txBody>
              <a:bodyPr/>
              <a:lstStyle/>
              <a:p>
                <a:endParaRPr lang="zh-CN" altLang="en-US"/>
              </a:p>
            </p:txBody>
          </p:sp>
          <p:sp>
            <p:nvSpPr>
              <p:cNvPr id="19" name="直接连接符 83029"/>
              <p:cNvSpPr>
                <a:spLocks noChangeShapeType="1"/>
              </p:cNvSpPr>
              <p:nvPr/>
            </p:nvSpPr>
            <p:spPr bwMode="auto">
              <a:xfrm>
                <a:off x="1208" y="332"/>
                <a:ext cx="348" cy="0"/>
              </a:xfrm>
              <a:prstGeom prst="line">
                <a:avLst/>
              </a:prstGeom>
              <a:noFill/>
              <a:ln w="9525">
                <a:solidFill>
                  <a:schemeClr val="hlink"/>
                </a:solidFill>
                <a:round/>
                <a:headEnd/>
                <a:tailEnd/>
              </a:ln>
            </p:spPr>
            <p:txBody>
              <a:bodyPr/>
              <a:lstStyle/>
              <a:p>
                <a:endParaRPr lang="zh-CN" altLang="en-US"/>
              </a:p>
            </p:txBody>
          </p:sp>
          <p:sp>
            <p:nvSpPr>
              <p:cNvPr id="20" name="直接连接符 83030"/>
              <p:cNvSpPr>
                <a:spLocks noChangeShapeType="1"/>
              </p:cNvSpPr>
              <p:nvPr/>
            </p:nvSpPr>
            <p:spPr bwMode="auto">
              <a:xfrm>
                <a:off x="1480" y="234"/>
                <a:ext cx="0" cy="298"/>
              </a:xfrm>
              <a:prstGeom prst="line">
                <a:avLst/>
              </a:prstGeom>
              <a:noFill/>
              <a:ln w="9525">
                <a:solidFill>
                  <a:schemeClr val="hlink"/>
                </a:solidFill>
                <a:round/>
                <a:headEnd/>
                <a:tailEnd/>
              </a:ln>
            </p:spPr>
            <p:txBody>
              <a:bodyPr/>
              <a:lstStyle/>
              <a:p>
                <a:endParaRPr lang="zh-CN" altLang="en-US"/>
              </a:p>
            </p:txBody>
          </p:sp>
          <p:sp>
            <p:nvSpPr>
              <p:cNvPr id="21" name="直接连接符 83031"/>
              <p:cNvSpPr>
                <a:spLocks noChangeShapeType="1"/>
              </p:cNvSpPr>
              <p:nvPr/>
            </p:nvSpPr>
            <p:spPr bwMode="auto">
              <a:xfrm>
                <a:off x="1254" y="252"/>
                <a:ext cx="0" cy="156"/>
              </a:xfrm>
              <a:prstGeom prst="line">
                <a:avLst/>
              </a:prstGeom>
              <a:noFill/>
              <a:ln w="9525">
                <a:solidFill>
                  <a:schemeClr val="hlink"/>
                </a:solidFill>
                <a:round/>
                <a:headEnd/>
                <a:tailEnd/>
              </a:ln>
            </p:spPr>
            <p:txBody>
              <a:bodyPr/>
              <a:lstStyle/>
              <a:p>
                <a:endParaRPr lang="zh-CN" altLang="en-US"/>
              </a:p>
            </p:txBody>
          </p:sp>
          <p:sp>
            <p:nvSpPr>
              <p:cNvPr id="22" name="直接连接符 83032"/>
              <p:cNvSpPr>
                <a:spLocks noChangeShapeType="1"/>
              </p:cNvSpPr>
              <p:nvPr/>
            </p:nvSpPr>
            <p:spPr bwMode="auto">
              <a:xfrm flipH="1" flipV="1">
                <a:off x="1482" y="109"/>
                <a:ext cx="0" cy="27"/>
              </a:xfrm>
              <a:prstGeom prst="line">
                <a:avLst/>
              </a:prstGeom>
              <a:noFill/>
              <a:ln w="9525">
                <a:solidFill>
                  <a:schemeClr val="hlink"/>
                </a:solidFill>
                <a:round/>
                <a:headEnd/>
                <a:tailEnd/>
              </a:ln>
            </p:spPr>
            <p:txBody>
              <a:bodyPr/>
              <a:lstStyle/>
              <a:p>
                <a:endParaRPr lang="zh-CN" altLang="en-US"/>
              </a:p>
            </p:txBody>
          </p:sp>
          <p:sp>
            <p:nvSpPr>
              <p:cNvPr id="23" name="直接连接符 83033"/>
              <p:cNvSpPr>
                <a:spLocks noChangeShapeType="1"/>
              </p:cNvSpPr>
              <p:nvPr/>
            </p:nvSpPr>
            <p:spPr bwMode="auto">
              <a:xfrm>
                <a:off x="1710" y="180"/>
                <a:ext cx="0" cy="96"/>
              </a:xfrm>
              <a:prstGeom prst="line">
                <a:avLst/>
              </a:prstGeom>
              <a:noFill/>
              <a:ln w="9525">
                <a:solidFill>
                  <a:schemeClr val="hlink"/>
                </a:solidFill>
                <a:round/>
                <a:headEnd/>
                <a:tailEnd/>
              </a:ln>
            </p:spPr>
            <p:txBody>
              <a:bodyPr/>
              <a:lstStyle/>
              <a:p>
                <a:endParaRPr lang="zh-CN" altLang="en-US"/>
              </a:p>
            </p:txBody>
          </p:sp>
          <p:sp>
            <p:nvSpPr>
              <p:cNvPr id="24" name="直接连接符 83034"/>
              <p:cNvSpPr>
                <a:spLocks noChangeShapeType="1"/>
              </p:cNvSpPr>
              <p:nvPr/>
            </p:nvSpPr>
            <p:spPr bwMode="auto">
              <a:xfrm flipV="1">
                <a:off x="1710" y="111"/>
                <a:ext cx="0" cy="22"/>
              </a:xfrm>
              <a:prstGeom prst="line">
                <a:avLst/>
              </a:prstGeom>
              <a:noFill/>
              <a:ln w="9525">
                <a:solidFill>
                  <a:schemeClr val="hlink"/>
                </a:solidFill>
                <a:round/>
                <a:headEnd/>
                <a:tailEnd/>
              </a:ln>
            </p:spPr>
            <p:txBody>
              <a:bodyPr/>
              <a:lstStyle/>
              <a:p>
                <a:endParaRPr lang="zh-CN" altLang="en-US"/>
              </a:p>
            </p:txBody>
          </p:sp>
        </p:grpSp>
      </p:grpSp>
      <p:sp>
        <p:nvSpPr>
          <p:cNvPr id="92" name="矩形 83035"/>
          <p:cNvSpPr>
            <a:spLocks noChangeArrowheads="1"/>
          </p:cNvSpPr>
          <p:nvPr/>
        </p:nvSpPr>
        <p:spPr bwMode="auto">
          <a:xfrm>
            <a:off x="0" y="0"/>
            <a:ext cx="608013" cy="4876800"/>
          </a:xfrm>
          <a:prstGeom prst="rect">
            <a:avLst/>
          </a:prstGeom>
          <a:solidFill>
            <a:schemeClr val="accent1"/>
          </a:solidFill>
          <a:ln>
            <a:noFill/>
          </a:ln>
        </p:spPr>
        <p:txBody>
          <a:bodyPr wrap="none" anchor="ct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algn="ctr" eaLnBrk="1" hangingPunct="1">
              <a:defRPr/>
            </a:pPr>
            <a:endParaRPr lang="zh-TW" altLang="en-US" sz="2400" b="0">
              <a:solidFill>
                <a:schemeClr val="tx1"/>
              </a:solidFill>
              <a:latin typeface="Times New Roman" panose="02020603050405020304" pitchFamily="18" charset="0"/>
            </a:endParaRPr>
          </a:p>
        </p:txBody>
      </p:sp>
      <p:pic>
        <p:nvPicPr>
          <p:cNvPr id="93" name="图片 83036" descr="ai logo"/>
          <p:cNvPicPr>
            <a:picLocks noChangeAspect="1" noChangeArrowheads="1"/>
          </p:cNvPicPr>
          <p:nvPr/>
        </p:nvPicPr>
        <p:blipFill>
          <a:blip r:embed="rId2" cstate="print"/>
          <a:srcRect/>
          <a:stretch>
            <a:fillRect/>
          </a:stretch>
        </p:blipFill>
        <p:spPr bwMode="auto">
          <a:xfrm>
            <a:off x="5334000" y="3505200"/>
            <a:ext cx="3810000" cy="3032125"/>
          </a:xfrm>
          <a:prstGeom prst="rect">
            <a:avLst/>
          </a:prstGeom>
          <a:noFill/>
          <a:ln w="9525">
            <a:noFill/>
            <a:miter lim="800000"/>
            <a:headEnd/>
            <a:tailEnd/>
          </a:ln>
        </p:spPr>
      </p:pic>
      <p:sp>
        <p:nvSpPr>
          <p:cNvPr id="94" name="矩形 83037"/>
          <p:cNvSpPr>
            <a:spLocks noChangeArrowheads="1"/>
          </p:cNvSpPr>
          <p:nvPr/>
        </p:nvSpPr>
        <p:spPr bwMode="auto">
          <a:xfrm>
            <a:off x="76200" y="762000"/>
            <a:ext cx="8991600" cy="838200"/>
          </a:xfrm>
          <a:prstGeom prst="rect">
            <a:avLst/>
          </a:prstGeom>
          <a:noFill/>
          <a:ln w="57150">
            <a:solidFill>
              <a:schemeClr val="hlink"/>
            </a:solidFill>
            <a:miter lim="800000"/>
            <a:headEnd/>
            <a:tailEnd/>
          </a:ln>
        </p:spPr>
        <p:txBody>
          <a:bodyPr wrap="none" anchor="ct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algn="ctr" eaLnBrk="1" hangingPunct="1">
              <a:defRPr/>
            </a:pPr>
            <a:endParaRPr lang="zh-CN" altLang="zh-CN" sz="2400" b="0">
              <a:solidFill>
                <a:schemeClr val="tx1"/>
              </a:solidFill>
              <a:latin typeface="Arial" panose="020B0604020202020204" pitchFamily="34" charset="0"/>
              <a:ea typeface="宋体" panose="02010600030101010101" pitchFamily="2" charset="-122"/>
            </a:endParaRPr>
          </a:p>
        </p:txBody>
      </p:sp>
      <p:grpSp>
        <p:nvGrpSpPr>
          <p:cNvPr id="95" name="组合 83038"/>
          <p:cNvGrpSpPr>
            <a:grpSpLocks/>
          </p:cNvGrpSpPr>
          <p:nvPr/>
        </p:nvGrpSpPr>
        <p:grpSpPr bwMode="auto">
          <a:xfrm>
            <a:off x="304800" y="0"/>
            <a:ext cx="3276600" cy="2133600"/>
            <a:chOff x="336" y="0"/>
            <a:chExt cx="2064" cy="1344"/>
          </a:xfrm>
        </p:grpSpPr>
        <p:sp>
          <p:nvSpPr>
            <p:cNvPr id="96" name="矩形 83039"/>
            <p:cNvSpPr>
              <a:spLocks noChangeArrowheads="1"/>
            </p:cNvSpPr>
            <p:nvPr/>
          </p:nvSpPr>
          <p:spPr bwMode="auto">
            <a:xfrm>
              <a:off x="1008" y="672"/>
              <a:ext cx="336" cy="336"/>
            </a:xfrm>
            <a:prstGeom prst="rect">
              <a:avLst/>
            </a:prstGeom>
            <a:no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sp>
          <p:nvSpPr>
            <p:cNvPr id="97" name="矩形 83040"/>
            <p:cNvSpPr>
              <a:spLocks noChangeArrowheads="1"/>
            </p:cNvSpPr>
            <p:nvPr/>
          </p:nvSpPr>
          <p:spPr bwMode="auto">
            <a:xfrm>
              <a:off x="1344" y="1008"/>
              <a:ext cx="336" cy="336"/>
            </a:xfrm>
            <a:prstGeom prst="rect">
              <a:avLst/>
            </a:prstGeom>
            <a:no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sp>
          <p:nvSpPr>
            <p:cNvPr id="98" name="矩形 83041"/>
            <p:cNvSpPr>
              <a:spLocks noChangeArrowheads="1"/>
            </p:cNvSpPr>
            <p:nvPr/>
          </p:nvSpPr>
          <p:spPr bwMode="auto">
            <a:xfrm>
              <a:off x="1728" y="336"/>
              <a:ext cx="336" cy="336"/>
            </a:xfrm>
            <a:prstGeom prst="rect">
              <a:avLst/>
            </a:prstGeom>
            <a:no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sp>
          <p:nvSpPr>
            <p:cNvPr id="99" name="矩形 83042"/>
            <p:cNvSpPr>
              <a:spLocks noChangeArrowheads="1"/>
            </p:cNvSpPr>
            <p:nvPr/>
          </p:nvSpPr>
          <p:spPr bwMode="auto">
            <a:xfrm>
              <a:off x="2064" y="672"/>
              <a:ext cx="336" cy="336"/>
            </a:xfrm>
            <a:prstGeom prst="rect">
              <a:avLst/>
            </a:prstGeom>
            <a:no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sp>
          <p:nvSpPr>
            <p:cNvPr id="100" name="矩形 83043"/>
            <p:cNvSpPr>
              <a:spLocks noChangeArrowheads="1"/>
            </p:cNvSpPr>
            <p:nvPr/>
          </p:nvSpPr>
          <p:spPr bwMode="auto">
            <a:xfrm>
              <a:off x="672" y="336"/>
              <a:ext cx="336" cy="336"/>
            </a:xfrm>
            <a:prstGeom prst="rect">
              <a:avLst/>
            </a:prstGeom>
            <a:no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sp>
          <p:nvSpPr>
            <p:cNvPr id="101" name="矩形 83044"/>
            <p:cNvSpPr>
              <a:spLocks noChangeArrowheads="1"/>
            </p:cNvSpPr>
            <p:nvPr/>
          </p:nvSpPr>
          <p:spPr bwMode="auto">
            <a:xfrm>
              <a:off x="336" y="0"/>
              <a:ext cx="336" cy="336"/>
            </a:xfrm>
            <a:prstGeom prst="rect">
              <a:avLst/>
            </a:prstGeom>
            <a:no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grpSp>
      <p:sp>
        <p:nvSpPr>
          <p:cNvPr id="102" name="矩形 83045"/>
          <p:cNvSpPr>
            <a:spLocks noChangeArrowheads="1"/>
          </p:cNvSpPr>
          <p:nvPr/>
        </p:nvSpPr>
        <p:spPr bwMode="auto">
          <a:xfrm>
            <a:off x="1371600" y="1066800"/>
            <a:ext cx="533400" cy="533400"/>
          </a:xfrm>
          <a:prstGeom prst="rect">
            <a:avLst/>
          </a:prstGeom>
          <a:solidFill>
            <a:schemeClr val="accent2"/>
          </a:solid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sp>
        <p:nvSpPr>
          <p:cNvPr id="103" name="矩形 83046"/>
          <p:cNvSpPr>
            <a:spLocks noChangeArrowheads="1"/>
          </p:cNvSpPr>
          <p:nvPr/>
        </p:nvSpPr>
        <p:spPr bwMode="auto">
          <a:xfrm>
            <a:off x="1905000" y="1600200"/>
            <a:ext cx="533400" cy="533400"/>
          </a:xfrm>
          <a:prstGeom prst="rect">
            <a:avLst/>
          </a:prstGeom>
          <a:solidFill>
            <a:schemeClr val="accent1"/>
          </a:solid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sp>
        <p:nvSpPr>
          <p:cNvPr id="104" name="矩形 83047"/>
          <p:cNvSpPr>
            <a:spLocks noChangeArrowheads="1"/>
          </p:cNvSpPr>
          <p:nvPr/>
        </p:nvSpPr>
        <p:spPr bwMode="auto">
          <a:xfrm>
            <a:off x="2514600" y="533400"/>
            <a:ext cx="533400" cy="533400"/>
          </a:xfrm>
          <a:prstGeom prst="rect">
            <a:avLst/>
          </a:prstGeom>
          <a:solidFill>
            <a:schemeClr val="accent1"/>
          </a:solid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sp>
        <p:nvSpPr>
          <p:cNvPr id="105" name="矩形 83048"/>
          <p:cNvSpPr>
            <a:spLocks noChangeArrowheads="1"/>
          </p:cNvSpPr>
          <p:nvPr/>
        </p:nvSpPr>
        <p:spPr bwMode="auto">
          <a:xfrm>
            <a:off x="3068638" y="1066800"/>
            <a:ext cx="588962" cy="609600"/>
          </a:xfrm>
          <a:prstGeom prst="rect">
            <a:avLst/>
          </a:prstGeom>
          <a:solidFill>
            <a:schemeClr val="bg2"/>
          </a:solid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sp>
        <p:nvSpPr>
          <p:cNvPr id="106" name="矩形 83049"/>
          <p:cNvSpPr>
            <a:spLocks noChangeArrowheads="1"/>
          </p:cNvSpPr>
          <p:nvPr/>
        </p:nvSpPr>
        <p:spPr bwMode="auto">
          <a:xfrm>
            <a:off x="838200" y="533400"/>
            <a:ext cx="533400" cy="533400"/>
          </a:xfrm>
          <a:prstGeom prst="rect">
            <a:avLst/>
          </a:prstGeom>
          <a:solidFill>
            <a:schemeClr val="tx2"/>
          </a:solid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sp>
        <p:nvSpPr>
          <p:cNvPr id="107" name="矩形 83050"/>
          <p:cNvSpPr>
            <a:spLocks noChangeArrowheads="1"/>
          </p:cNvSpPr>
          <p:nvPr/>
        </p:nvSpPr>
        <p:spPr bwMode="auto">
          <a:xfrm>
            <a:off x="304800" y="0"/>
            <a:ext cx="533400" cy="533400"/>
          </a:xfrm>
          <a:prstGeom prst="rect">
            <a:avLst/>
          </a:prstGeom>
          <a:solidFill>
            <a:schemeClr val="bg2"/>
          </a:solid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grpSp>
        <p:nvGrpSpPr>
          <p:cNvPr id="108" name="组合 83051"/>
          <p:cNvGrpSpPr>
            <a:grpSpLocks/>
          </p:cNvGrpSpPr>
          <p:nvPr/>
        </p:nvGrpSpPr>
        <p:grpSpPr bwMode="auto">
          <a:xfrm>
            <a:off x="3048000" y="3352800"/>
            <a:ext cx="3276600" cy="211138"/>
            <a:chOff x="1824" y="2640"/>
            <a:chExt cx="2064" cy="133"/>
          </a:xfrm>
        </p:grpSpPr>
        <p:sp>
          <p:nvSpPr>
            <p:cNvPr id="109" name="直接连接符 83052"/>
            <p:cNvSpPr>
              <a:spLocks noChangeShapeType="1"/>
            </p:cNvSpPr>
            <p:nvPr/>
          </p:nvSpPr>
          <p:spPr bwMode="auto">
            <a:xfrm>
              <a:off x="1824" y="2711"/>
              <a:ext cx="2064" cy="0"/>
            </a:xfrm>
            <a:prstGeom prst="line">
              <a:avLst/>
            </a:prstGeom>
            <a:noFill/>
            <a:ln w="38100">
              <a:solidFill>
                <a:schemeClr val="hlink"/>
              </a:solidFill>
              <a:round/>
              <a:headEnd/>
              <a:tailEnd/>
            </a:ln>
          </p:spPr>
          <p:txBody>
            <a:bodyPr/>
            <a:lstStyle/>
            <a:p>
              <a:endParaRPr lang="zh-CN" altLang="en-US"/>
            </a:p>
          </p:txBody>
        </p:sp>
        <p:sp>
          <p:nvSpPr>
            <p:cNvPr id="110" name="矩形 83053"/>
            <p:cNvSpPr>
              <a:spLocks noChangeArrowheads="1"/>
            </p:cNvSpPr>
            <p:nvPr/>
          </p:nvSpPr>
          <p:spPr bwMode="auto">
            <a:xfrm>
              <a:off x="2592" y="2640"/>
              <a:ext cx="133" cy="133"/>
            </a:xfrm>
            <a:prstGeom prst="rect">
              <a:avLst/>
            </a:prstGeom>
            <a:solidFill>
              <a:schemeClr val="accent2"/>
            </a:solidFill>
            <a:ln w="28575">
              <a:solidFill>
                <a:schemeClr val="hlink"/>
              </a:solidFill>
              <a:miter lim="800000"/>
              <a:headEnd/>
              <a:tailEnd/>
            </a:ln>
          </p:spPr>
          <p:txBody>
            <a:bodyPr wrap="none" anchor="ct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algn="ctr" eaLnBrk="1" hangingPunct="1">
                <a:defRPr/>
              </a:pPr>
              <a:endParaRPr lang="zh-CN" altLang="zh-CN" sz="2400" b="0">
                <a:solidFill>
                  <a:schemeClr val="tx1"/>
                </a:solidFill>
                <a:latin typeface="Arial" panose="020B0604020202020204" pitchFamily="34" charset="0"/>
                <a:ea typeface="宋体" panose="02010600030101010101" pitchFamily="2" charset="-122"/>
              </a:endParaRPr>
            </a:p>
          </p:txBody>
        </p:sp>
        <p:sp>
          <p:nvSpPr>
            <p:cNvPr id="111" name="矩形 83054"/>
            <p:cNvSpPr>
              <a:spLocks noChangeArrowheads="1"/>
            </p:cNvSpPr>
            <p:nvPr/>
          </p:nvSpPr>
          <p:spPr bwMode="auto">
            <a:xfrm>
              <a:off x="2784" y="2640"/>
              <a:ext cx="133" cy="133"/>
            </a:xfrm>
            <a:prstGeom prst="rect">
              <a:avLst/>
            </a:prstGeom>
            <a:solidFill>
              <a:schemeClr val="bg2"/>
            </a:solidFill>
            <a:ln w="28575">
              <a:solidFill>
                <a:schemeClr val="hlink"/>
              </a:solidFill>
              <a:miter lim="800000"/>
              <a:headEnd/>
              <a:tailEnd/>
            </a:ln>
          </p:spPr>
          <p:txBody>
            <a:bodyPr wrap="none" anchor="ct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algn="ctr" eaLnBrk="1" hangingPunct="1">
                <a:defRPr/>
              </a:pPr>
              <a:endParaRPr lang="zh-CN" altLang="zh-CN" sz="2400" b="0">
                <a:solidFill>
                  <a:schemeClr val="tx1"/>
                </a:solidFill>
                <a:latin typeface="Arial" panose="020B0604020202020204" pitchFamily="34" charset="0"/>
                <a:ea typeface="宋体" panose="02010600030101010101" pitchFamily="2" charset="-122"/>
              </a:endParaRPr>
            </a:p>
          </p:txBody>
        </p:sp>
        <p:sp>
          <p:nvSpPr>
            <p:cNvPr id="112" name="矩形 83055"/>
            <p:cNvSpPr>
              <a:spLocks noChangeArrowheads="1"/>
            </p:cNvSpPr>
            <p:nvPr/>
          </p:nvSpPr>
          <p:spPr bwMode="auto">
            <a:xfrm>
              <a:off x="2976" y="2640"/>
              <a:ext cx="133" cy="133"/>
            </a:xfrm>
            <a:prstGeom prst="rect">
              <a:avLst/>
            </a:prstGeom>
            <a:solidFill>
              <a:schemeClr val="accent1"/>
            </a:solidFill>
            <a:ln w="28575">
              <a:solidFill>
                <a:schemeClr val="hlink"/>
              </a:solidFill>
              <a:miter lim="800000"/>
              <a:headEnd/>
              <a:tailEnd/>
            </a:ln>
          </p:spPr>
          <p:txBody>
            <a:bodyPr wrap="none" anchor="ct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algn="ctr" eaLnBrk="1" hangingPunct="1">
                <a:defRPr/>
              </a:pPr>
              <a:endParaRPr lang="zh-CN" altLang="zh-CN" sz="2400" b="0">
                <a:solidFill>
                  <a:schemeClr val="tx1"/>
                </a:solidFill>
                <a:latin typeface="Arial" panose="020B0604020202020204" pitchFamily="34" charset="0"/>
                <a:ea typeface="宋体" panose="02010600030101010101" pitchFamily="2" charset="-122"/>
              </a:endParaRPr>
            </a:p>
          </p:txBody>
        </p:sp>
      </p:grpSp>
      <p:pic>
        <p:nvPicPr>
          <p:cNvPr id="113" name="图片 83056" descr="earth"/>
          <p:cNvPicPr>
            <a:picLocks noChangeAspect="1" noChangeArrowheads="1"/>
          </p:cNvPicPr>
          <p:nvPr/>
        </p:nvPicPr>
        <p:blipFill>
          <a:blip r:embed="rId3" cstate="print">
            <a:clrChange>
              <a:clrFrom>
                <a:srgbClr val="000000"/>
              </a:clrFrom>
              <a:clrTo>
                <a:srgbClr val="000000">
                  <a:alpha val="0"/>
                </a:srgbClr>
              </a:clrTo>
            </a:clrChange>
          </a:blip>
          <a:srcRect/>
          <a:stretch>
            <a:fillRect/>
          </a:stretch>
        </p:blipFill>
        <p:spPr bwMode="auto">
          <a:xfrm>
            <a:off x="7772400" y="609600"/>
            <a:ext cx="914400" cy="854075"/>
          </a:xfrm>
          <a:prstGeom prst="rect">
            <a:avLst/>
          </a:prstGeom>
          <a:noFill/>
          <a:ln w="9525">
            <a:noFill/>
            <a:miter lim="800000"/>
            <a:headEnd/>
            <a:tailEnd/>
          </a:ln>
        </p:spPr>
      </p:pic>
      <p:sp>
        <p:nvSpPr>
          <p:cNvPr id="114" name="矩形 83057"/>
          <p:cNvSpPr>
            <a:spLocks noChangeArrowheads="1"/>
          </p:cNvSpPr>
          <p:nvPr userDrawn="1"/>
        </p:nvSpPr>
        <p:spPr bwMode="auto">
          <a:xfrm>
            <a:off x="0" y="762000"/>
            <a:ext cx="9144000" cy="838200"/>
          </a:xfrm>
          <a:prstGeom prst="rect">
            <a:avLst/>
          </a:prstGeom>
          <a:noFill/>
          <a:ln w="57150">
            <a:solidFill>
              <a:schemeClr val="hlink"/>
            </a:solidFill>
            <a:miter lim="800000"/>
            <a:headEnd/>
            <a:tailEnd/>
          </a:ln>
        </p:spPr>
        <p:txBody>
          <a:bodyPr wrap="none" anchor="ct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algn="ctr" eaLnBrk="1" hangingPunct="1">
              <a:defRPr/>
            </a:pPr>
            <a:endParaRPr lang="zh-CN" altLang="zh-CN" sz="2400" b="0">
              <a:solidFill>
                <a:schemeClr val="tx1"/>
              </a:solidFill>
              <a:latin typeface="Arial" panose="020B0604020202020204" pitchFamily="34" charset="0"/>
              <a:ea typeface="宋体" panose="02010600030101010101" pitchFamily="2" charset="-122"/>
            </a:endParaRPr>
          </a:p>
        </p:txBody>
      </p:sp>
      <p:grpSp>
        <p:nvGrpSpPr>
          <p:cNvPr id="115" name="组合 83058"/>
          <p:cNvGrpSpPr>
            <a:grpSpLocks/>
          </p:cNvGrpSpPr>
          <p:nvPr userDrawn="1"/>
        </p:nvGrpSpPr>
        <p:grpSpPr bwMode="auto">
          <a:xfrm>
            <a:off x="304800" y="0"/>
            <a:ext cx="3276600" cy="2133600"/>
            <a:chOff x="336" y="0"/>
            <a:chExt cx="2064" cy="1344"/>
          </a:xfrm>
        </p:grpSpPr>
        <p:sp>
          <p:nvSpPr>
            <p:cNvPr id="116" name="矩形 83059"/>
            <p:cNvSpPr>
              <a:spLocks noChangeArrowheads="1"/>
            </p:cNvSpPr>
            <p:nvPr/>
          </p:nvSpPr>
          <p:spPr bwMode="auto">
            <a:xfrm>
              <a:off x="1008" y="672"/>
              <a:ext cx="336" cy="336"/>
            </a:xfrm>
            <a:prstGeom prst="rect">
              <a:avLst/>
            </a:prstGeom>
            <a:no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sp>
          <p:nvSpPr>
            <p:cNvPr id="117" name="矩形 83060"/>
            <p:cNvSpPr>
              <a:spLocks noChangeArrowheads="1"/>
            </p:cNvSpPr>
            <p:nvPr/>
          </p:nvSpPr>
          <p:spPr bwMode="auto">
            <a:xfrm>
              <a:off x="1344" y="1008"/>
              <a:ext cx="336" cy="336"/>
            </a:xfrm>
            <a:prstGeom prst="rect">
              <a:avLst/>
            </a:prstGeom>
            <a:no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sp>
          <p:nvSpPr>
            <p:cNvPr id="118" name="矩形 83061"/>
            <p:cNvSpPr>
              <a:spLocks noChangeArrowheads="1"/>
            </p:cNvSpPr>
            <p:nvPr/>
          </p:nvSpPr>
          <p:spPr bwMode="auto">
            <a:xfrm>
              <a:off x="1728" y="336"/>
              <a:ext cx="336" cy="336"/>
            </a:xfrm>
            <a:prstGeom prst="rect">
              <a:avLst/>
            </a:prstGeom>
            <a:no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sp>
          <p:nvSpPr>
            <p:cNvPr id="119" name="矩形 83062"/>
            <p:cNvSpPr>
              <a:spLocks noChangeArrowheads="1"/>
            </p:cNvSpPr>
            <p:nvPr/>
          </p:nvSpPr>
          <p:spPr bwMode="auto">
            <a:xfrm>
              <a:off x="2064" y="672"/>
              <a:ext cx="336" cy="336"/>
            </a:xfrm>
            <a:prstGeom prst="rect">
              <a:avLst/>
            </a:prstGeom>
            <a:no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sp>
          <p:nvSpPr>
            <p:cNvPr id="120" name="矩形 83063"/>
            <p:cNvSpPr>
              <a:spLocks noChangeArrowheads="1"/>
            </p:cNvSpPr>
            <p:nvPr/>
          </p:nvSpPr>
          <p:spPr bwMode="auto">
            <a:xfrm>
              <a:off x="672" y="336"/>
              <a:ext cx="336" cy="336"/>
            </a:xfrm>
            <a:prstGeom prst="rect">
              <a:avLst/>
            </a:prstGeom>
            <a:no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sp>
          <p:nvSpPr>
            <p:cNvPr id="121" name="矩形 83064"/>
            <p:cNvSpPr>
              <a:spLocks noChangeArrowheads="1"/>
            </p:cNvSpPr>
            <p:nvPr/>
          </p:nvSpPr>
          <p:spPr bwMode="auto">
            <a:xfrm>
              <a:off x="336" y="0"/>
              <a:ext cx="336" cy="336"/>
            </a:xfrm>
            <a:prstGeom prst="rect">
              <a:avLst/>
            </a:prstGeom>
            <a:no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grpSp>
      <p:sp>
        <p:nvSpPr>
          <p:cNvPr id="122" name="矩形 83065"/>
          <p:cNvSpPr>
            <a:spLocks noChangeArrowheads="1"/>
          </p:cNvSpPr>
          <p:nvPr userDrawn="1"/>
        </p:nvSpPr>
        <p:spPr bwMode="auto">
          <a:xfrm>
            <a:off x="1371600" y="1066800"/>
            <a:ext cx="533400" cy="533400"/>
          </a:xfrm>
          <a:prstGeom prst="rect">
            <a:avLst/>
          </a:prstGeom>
          <a:solidFill>
            <a:schemeClr val="accent2"/>
          </a:solid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sp>
        <p:nvSpPr>
          <p:cNvPr id="123" name="矩形 83066"/>
          <p:cNvSpPr>
            <a:spLocks noChangeArrowheads="1"/>
          </p:cNvSpPr>
          <p:nvPr userDrawn="1"/>
        </p:nvSpPr>
        <p:spPr bwMode="auto">
          <a:xfrm>
            <a:off x="1905000" y="1600200"/>
            <a:ext cx="533400" cy="533400"/>
          </a:xfrm>
          <a:prstGeom prst="rect">
            <a:avLst/>
          </a:prstGeom>
          <a:solidFill>
            <a:schemeClr val="accent1"/>
          </a:solid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sp>
        <p:nvSpPr>
          <p:cNvPr id="124" name="矩形 83067"/>
          <p:cNvSpPr>
            <a:spLocks noChangeArrowheads="1"/>
          </p:cNvSpPr>
          <p:nvPr userDrawn="1"/>
        </p:nvSpPr>
        <p:spPr bwMode="auto">
          <a:xfrm>
            <a:off x="2514600" y="533400"/>
            <a:ext cx="533400" cy="533400"/>
          </a:xfrm>
          <a:prstGeom prst="rect">
            <a:avLst/>
          </a:prstGeom>
          <a:solidFill>
            <a:schemeClr val="accent1"/>
          </a:solid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sp>
        <p:nvSpPr>
          <p:cNvPr id="125" name="矩形 83068"/>
          <p:cNvSpPr>
            <a:spLocks noChangeArrowheads="1"/>
          </p:cNvSpPr>
          <p:nvPr userDrawn="1"/>
        </p:nvSpPr>
        <p:spPr bwMode="auto">
          <a:xfrm>
            <a:off x="3068638" y="1066800"/>
            <a:ext cx="588962" cy="609600"/>
          </a:xfrm>
          <a:prstGeom prst="rect">
            <a:avLst/>
          </a:prstGeom>
          <a:solidFill>
            <a:schemeClr val="bg2"/>
          </a:solid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sp>
        <p:nvSpPr>
          <p:cNvPr id="126" name="矩形 83069"/>
          <p:cNvSpPr>
            <a:spLocks noChangeArrowheads="1"/>
          </p:cNvSpPr>
          <p:nvPr userDrawn="1"/>
        </p:nvSpPr>
        <p:spPr bwMode="auto">
          <a:xfrm>
            <a:off x="838200" y="533400"/>
            <a:ext cx="533400" cy="533400"/>
          </a:xfrm>
          <a:prstGeom prst="rect">
            <a:avLst/>
          </a:prstGeom>
          <a:solidFill>
            <a:schemeClr val="tx2"/>
          </a:solid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sp>
        <p:nvSpPr>
          <p:cNvPr id="127" name="矩形 83070"/>
          <p:cNvSpPr>
            <a:spLocks noChangeArrowheads="1"/>
          </p:cNvSpPr>
          <p:nvPr userDrawn="1"/>
        </p:nvSpPr>
        <p:spPr bwMode="auto">
          <a:xfrm>
            <a:off x="304800" y="0"/>
            <a:ext cx="533400" cy="533400"/>
          </a:xfrm>
          <a:prstGeom prst="rect">
            <a:avLst/>
          </a:prstGeom>
          <a:solidFill>
            <a:schemeClr val="bg2"/>
          </a:solid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grpSp>
        <p:nvGrpSpPr>
          <p:cNvPr id="128" name="组合 83071"/>
          <p:cNvGrpSpPr>
            <a:grpSpLocks/>
          </p:cNvGrpSpPr>
          <p:nvPr userDrawn="1"/>
        </p:nvGrpSpPr>
        <p:grpSpPr bwMode="auto">
          <a:xfrm>
            <a:off x="3048000" y="3352800"/>
            <a:ext cx="3276600" cy="211138"/>
            <a:chOff x="1824" y="2640"/>
            <a:chExt cx="2064" cy="133"/>
          </a:xfrm>
        </p:grpSpPr>
        <p:sp>
          <p:nvSpPr>
            <p:cNvPr id="129" name="直接连接符 83072"/>
            <p:cNvSpPr>
              <a:spLocks noChangeShapeType="1"/>
            </p:cNvSpPr>
            <p:nvPr/>
          </p:nvSpPr>
          <p:spPr bwMode="auto">
            <a:xfrm>
              <a:off x="1824" y="2711"/>
              <a:ext cx="2064" cy="0"/>
            </a:xfrm>
            <a:prstGeom prst="line">
              <a:avLst/>
            </a:prstGeom>
            <a:noFill/>
            <a:ln w="38100">
              <a:solidFill>
                <a:schemeClr val="hlink"/>
              </a:solidFill>
              <a:round/>
              <a:headEnd/>
              <a:tailEnd/>
            </a:ln>
          </p:spPr>
          <p:txBody>
            <a:bodyPr/>
            <a:lstStyle/>
            <a:p>
              <a:endParaRPr lang="zh-CN" altLang="en-US"/>
            </a:p>
          </p:txBody>
        </p:sp>
        <p:sp>
          <p:nvSpPr>
            <p:cNvPr id="130" name="矩形 83073"/>
            <p:cNvSpPr>
              <a:spLocks noChangeArrowheads="1"/>
            </p:cNvSpPr>
            <p:nvPr/>
          </p:nvSpPr>
          <p:spPr bwMode="auto">
            <a:xfrm>
              <a:off x="2592" y="2640"/>
              <a:ext cx="133" cy="133"/>
            </a:xfrm>
            <a:prstGeom prst="rect">
              <a:avLst/>
            </a:prstGeom>
            <a:solidFill>
              <a:schemeClr val="accent2"/>
            </a:solidFill>
            <a:ln w="28575">
              <a:solidFill>
                <a:schemeClr val="hlink"/>
              </a:solidFill>
              <a:miter lim="800000"/>
              <a:headEnd/>
              <a:tailEnd/>
            </a:ln>
          </p:spPr>
          <p:txBody>
            <a:bodyPr wrap="none" anchor="ct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algn="ctr" eaLnBrk="1" hangingPunct="1">
                <a:defRPr/>
              </a:pPr>
              <a:endParaRPr lang="zh-CN" altLang="zh-CN" sz="2400" b="0">
                <a:solidFill>
                  <a:schemeClr val="tx1"/>
                </a:solidFill>
                <a:latin typeface="Arial" panose="020B0604020202020204" pitchFamily="34" charset="0"/>
                <a:ea typeface="宋体" panose="02010600030101010101" pitchFamily="2" charset="-122"/>
              </a:endParaRPr>
            </a:p>
          </p:txBody>
        </p:sp>
        <p:sp>
          <p:nvSpPr>
            <p:cNvPr id="131" name="矩形 83074"/>
            <p:cNvSpPr>
              <a:spLocks noChangeArrowheads="1"/>
            </p:cNvSpPr>
            <p:nvPr/>
          </p:nvSpPr>
          <p:spPr bwMode="auto">
            <a:xfrm>
              <a:off x="2784" y="2640"/>
              <a:ext cx="133" cy="133"/>
            </a:xfrm>
            <a:prstGeom prst="rect">
              <a:avLst/>
            </a:prstGeom>
            <a:solidFill>
              <a:schemeClr val="bg2"/>
            </a:solidFill>
            <a:ln w="28575">
              <a:solidFill>
                <a:schemeClr val="hlink"/>
              </a:solidFill>
              <a:miter lim="800000"/>
              <a:headEnd/>
              <a:tailEnd/>
            </a:ln>
          </p:spPr>
          <p:txBody>
            <a:bodyPr wrap="none" anchor="ct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algn="ctr" eaLnBrk="1" hangingPunct="1">
                <a:defRPr/>
              </a:pPr>
              <a:endParaRPr lang="zh-CN" altLang="zh-CN" sz="2400" b="0">
                <a:solidFill>
                  <a:schemeClr val="tx1"/>
                </a:solidFill>
                <a:latin typeface="Arial" panose="020B0604020202020204" pitchFamily="34" charset="0"/>
                <a:ea typeface="宋体" panose="02010600030101010101" pitchFamily="2" charset="-122"/>
              </a:endParaRPr>
            </a:p>
          </p:txBody>
        </p:sp>
        <p:sp>
          <p:nvSpPr>
            <p:cNvPr id="132" name="矩形 83075"/>
            <p:cNvSpPr>
              <a:spLocks noChangeArrowheads="1"/>
            </p:cNvSpPr>
            <p:nvPr/>
          </p:nvSpPr>
          <p:spPr bwMode="auto">
            <a:xfrm>
              <a:off x="2976" y="2640"/>
              <a:ext cx="133" cy="133"/>
            </a:xfrm>
            <a:prstGeom prst="rect">
              <a:avLst/>
            </a:prstGeom>
            <a:solidFill>
              <a:schemeClr val="accent1"/>
            </a:solidFill>
            <a:ln w="28575">
              <a:solidFill>
                <a:schemeClr val="hlink"/>
              </a:solidFill>
              <a:miter lim="800000"/>
              <a:headEnd/>
              <a:tailEnd/>
            </a:ln>
          </p:spPr>
          <p:txBody>
            <a:bodyPr wrap="none" anchor="ct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algn="ctr" eaLnBrk="1" hangingPunct="1">
                <a:defRPr/>
              </a:pPr>
              <a:endParaRPr lang="zh-CN" altLang="zh-CN" sz="2400" b="0">
                <a:solidFill>
                  <a:schemeClr val="tx1"/>
                </a:solidFill>
                <a:latin typeface="Arial" panose="020B0604020202020204" pitchFamily="34" charset="0"/>
                <a:ea typeface="宋体" panose="02010600030101010101" pitchFamily="2" charset="-122"/>
              </a:endParaRPr>
            </a:p>
          </p:txBody>
        </p:sp>
      </p:grpSp>
    </p:spTree>
  </p:cSld>
  <p:clrMapOvr>
    <a:masterClrMapping/>
  </p:clrMapOvr>
  <p:transition>
    <p:random/>
  </p:transition>
  <p:hf hdr="0" dt="0"/>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idx="1"/>
          </p:nvPr>
        </p:nvSpPr>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灯片编号占位符 82082"/>
          <p:cNvSpPr>
            <a:spLocks noGrp="1"/>
          </p:cNvSpPr>
          <p:nvPr>
            <p:ph type="sldNum" sz="quarter" idx="10"/>
          </p:nvPr>
        </p:nvSpPr>
        <p:spPr>
          <a:ln/>
        </p:spPr>
        <p:txBody>
          <a:bodyPr/>
          <a:lstStyle>
            <a:lvl1pPr>
              <a:defRPr/>
            </a:lvl1pPr>
          </a:lstStyle>
          <a:p>
            <a:fld id="{19A48432-BD3A-46F6-A81A-3BA2342D3EF4}" type="slidenum">
              <a:rPr lang="zh-TW" altLang="en-US"/>
              <a:pPr/>
              <a:t>‹#›</a:t>
            </a:fld>
            <a:endParaRPr lang="zh-TW" altLang="en-US"/>
          </a:p>
        </p:txBody>
      </p:sp>
    </p:spTree>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noProof="1"/>
              <a:t>单击此处编辑母版标题样式</a:t>
            </a:r>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noProof="1"/>
              <a:t>单击此处编辑母版文本样式</a:t>
            </a:r>
          </a:p>
        </p:txBody>
      </p:sp>
      <p:sp>
        <p:nvSpPr>
          <p:cNvPr id="5" name="灯片编号占位符 82082"/>
          <p:cNvSpPr>
            <a:spLocks noGrp="1"/>
          </p:cNvSpPr>
          <p:nvPr>
            <p:ph type="sldNum" sz="quarter" idx="10"/>
          </p:nvPr>
        </p:nvSpPr>
        <p:spPr>
          <a:ln/>
        </p:spPr>
        <p:txBody>
          <a:bodyPr/>
          <a:lstStyle>
            <a:lvl1pPr>
              <a:defRPr/>
            </a:lvl1pPr>
          </a:lstStyle>
          <a:p>
            <a:fld id="{E1FCBE3D-ECCE-41D9-A9A1-E3B5C093E462}" type="slidenum">
              <a:rPr lang="zh-TW" altLang="en-US"/>
              <a:pPr/>
              <a:t>‹#›</a:t>
            </a:fld>
            <a:endParaRPr lang="zh-TW" altLang="en-US"/>
          </a:p>
        </p:txBody>
      </p:sp>
    </p:spTree>
  </p:cSld>
  <p:clrMapOvr>
    <a:masterClrMapping/>
  </p:clrMapOvr>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r>
              <a:rPr lang="zh-CN" altLang="en-US" noProof="1"/>
              <a:t>单击此处编辑母版标题样式</a:t>
            </a:r>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noProof="1"/>
              <a:t>单击此处编辑母版文本样式</a:t>
            </a:r>
          </a:p>
        </p:txBody>
      </p:sp>
      <p:sp>
        <p:nvSpPr>
          <p:cNvPr id="4" name="灯片编号占位符 82082"/>
          <p:cNvSpPr>
            <a:spLocks noGrp="1"/>
          </p:cNvSpPr>
          <p:nvPr>
            <p:ph type="sldNum" sz="quarter" idx="10"/>
          </p:nvPr>
        </p:nvSpPr>
        <p:spPr>
          <a:ln/>
        </p:spPr>
        <p:txBody>
          <a:bodyPr/>
          <a:lstStyle>
            <a:lvl1pPr>
              <a:defRPr/>
            </a:lvl1pPr>
          </a:lstStyle>
          <a:p>
            <a:fld id="{ADD34D04-630F-4CE8-8ED3-3FCD30B0FD30}" type="slidenum">
              <a:rPr lang="zh-TW" altLang="en-US"/>
              <a:pPr/>
              <a:t>‹#›</a:t>
            </a:fld>
            <a:endParaRPr lang="zh-TW" altLang="en-US"/>
          </a:p>
        </p:txBody>
      </p:sp>
    </p:spTree>
  </p:cSld>
  <p:clrMapOvr>
    <a:masterClrMapping/>
  </p:clrMapOvr>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sz="half" idx="1"/>
          </p:nvPr>
        </p:nvSpPr>
        <p:spPr>
          <a:xfrm>
            <a:off x="685800" y="1676400"/>
            <a:ext cx="3950049" cy="4776788"/>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4797076" y="1676400"/>
            <a:ext cx="3950049" cy="4776788"/>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灯片编号占位符 82082"/>
          <p:cNvSpPr>
            <a:spLocks noGrp="1"/>
          </p:cNvSpPr>
          <p:nvPr>
            <p:ph type="sldNum" sz="quarter" idx="10"/>
          </p:nvPr>
        </p:nvSpPr>
        <p:spPr>
          <a:ln/>
        </p:spPr>
        <p:txBody>
          <a:bodyPr/>
          <a:lstStyle>
            <a:lvl1pPr>
              <a:defRPr/>
            </a:lvl1pPr>
          </a:lstStyle>
          <a:p>
            <a:fld id="{22675E20-D9EF-4341-9D48-7C05D172B7B0}" type="slidenum">
              <a:rPr lang="zh-TW" altLang="en-US"/>
              <a:pPr/>
              <a:t>‹#›</a:t>
            </a:fld>
            <a:endParaRPr lang="zh-TW" altLang="en-US"/>
          </a:p>
        </p:txBody>
      </p:sp>
    </p:spTree>
  </p:cSld>
  <p:clrMapOvr>
    <a:masterClrMapping/>
  </p:clrMapOvr>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r>
              <a:rPr lang="zh-CN" altLang="en-US" noProof="1"/>
              <a:t>单击此处编辑母版标题样式</a:t>
            </a:r>
          </a:p>
        </p:txBody>
      </p:sp>
      <p:sp>
        <p:nvSpPr>
          <p:cNvPr id="3" name="文本占位符 2"/>
          <p:cNvSpPr>
            <a:spLocks noGrp="1"/>
          </p:cNvSpPr>
          <p:nvPr>
            <p:ph type="body" idx="1"/>
          </p:nvPr>
        </p:nvSpPr>
        <p:spPr>
          <a:xfrm>
            <a:off x="890081" y="1778438"/>
            <a:ext cx="3655181" cy="823912"/>
          </a:xfrm>
        </p:spPr>
        <p:txBody>
          <a:bodyPr anchor="ctr"/>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noProof="1"/>
              <a:t>单击此处编辑母版文本样式</a:t>
            </a:r>
          </a:p>
        </p:txBody>
      </p:sp>
      <p:sp>
        <p:nvSpPr>
          <p:cNvPr id="4" name="内容占位符 3"/>
          <p:cNvSpPr>
            <a:spLocks noGrp="1"/>
          </p:cNvSpPr>
          <p:nvPr>
            <p:ph sz="half" idx="2"/>
          </p:nvPr>
        </p:nvSpPr>
        <p:spPr>
          <a:xfrm>
            <a:off x="890081" y="2665379"/>
            <a:ext cx="3655181" cy="3524284"/>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文本占位符 4"/>
          <p:cNvSpPr>
            <a:spLocks noGrp="1"/>
          </p:cNvSpPr>
          <p:nvPr>
            <p:ph type="body" sz="quarter" idx="3"/>
          </p:nvPr>
        </p:nvSpPr>
        <p:spPr>
          <a:xfrm>
            <a:off x="4692704" y="1778438"/>
            <a:ext cx="3673182" cy="823912"/>
          </a:xfrm>
        </p:spPr>
        <p:txBody>
          <a:bodyPr anchor="ctr"/>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noProof="1"/>
              <a:t>单击此处编辑母版文本样式</a:t>
            </a:r>
          </a:p>
        </p:txBody>
      </p:sp>
      <p:sp>
        <p:nvSpPr>
          <p:cNvPr id="6" name="内容占位符 5"/>
          <p:cNvSpPr>
            <a:spLocks noGrp="1"/>
          </p:cNvSpPr>
          <p:nvPr>
            <p:ph sz="quarter" idx="4"/>
          </p:nvPr>
        </p:nvSpPr>
        <p:spPr>
          <a:xfrm>
            <a:off x="4692704" y="2665379"/>
            <a:ext cx="3673182" cy="3524284"/>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7" name="灯片编号占位符 82082"/>
          <p:cNvSpPr>
            <a:spLocks noGrp="1"/>
          </p:cNvSpPr>
          <p:nvPr>
            <p:ph type="sldNum" sz="quarter" idx="10"/>
          </p:nvPr>
        </p:nvSpPr>
        <p:spPr>
          <a:ln/>
        </p:spPr>
        <p:txBody>
          <a:bodyPr/>
          <a:lstStyle>
            <a:lvl1pPr>
              <a:defRPr/>
            </a:lvl1pPr>
          </a:lstStyle>
          <a:p>
            <a:fld id="{E7BECDD4-8EAF-4685-9982-D142711F44DC}" type="slidenum">
              <a:rPr lang="zh-TW" altLang="en-US"/>
              <a:pPr/>
              <a:t>‹#›</a:t>
            </a:fld>
            <a:endParaRPr lang="zh-TW" altLang="en-US"/>
          </a:p>
        </p:txBody>
      </p:sp>
    </p:spTree>
  </p:cSld>
  <p:clrMapOvr>
    <a:masterClrMapping/>
  </p:clrMapOvr>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灯片编号占位符 82082"/>
          <p:cNvSpPr>
            <a:spLocks noGrp="1"/>
          </p:cNvSpPr>
          <p:nvPr>
            <p:ph type="sldNum" sz="quarter" idx="10"/>
          </p:nvPr>
        </p:nvSpPr>
        <p:spPr>
          <a:ln/>
        </p:spPr>
        <p:txBody>
          <a:bodyPr/>
          <a:lstStyle>
            <a:lvl1pPr>
              <a:defRPr/>
            </a:lvl1pPr>
          </a:lstStyle>
          <a:p>
            <a:fld id="{D1785D44-DE53-4B1C-9422-B8DCCD05B9B7}" type="slidenum">
              <a:rPr lang="zh-TW" altLang="en-US"/>
              <a:pPr/>
              <a:t>‹#›</a:t>
            </a:fld>
            <a:endParaRPr lang="zh-TW" altLang="en-US"/>
          </a:p>
        </p:txBody>
      </p:sp>
    </p:spTree>
  </p:cSld>
  <p:clrMapOvr>
    <a:masterClrMapping/>
  </p:clrMapOvr>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灯片编号占位符 82082"/>
          <p:cNvSpPr>
            <a:spLocks noGrp="1"/>
          </p:cNvSpPr>
          <p:nvPr>
            <p:ph type="sldNum" sz="quarter" idx="10"/>
          </p:nvPr>
        </p:nvSpPr>
        <p:spPr>
          <a:ln/>
        </p:spPr>
        <p:txBody>
          <a:bodyPr/>
          <a:lstStyle>
            <a:lvl1pPr>
              <a:defRPr/>
            </a:lvl1pPr>
          </a:lstStyle>
          <a:p>
            <a:fld id="{31409155-5ECC-4C38-8855-0F676327E4C9}" type="slidenum">
              <a:rPr lang="zh-TW" altLang="en-US"/>
              <a:pPr/>
              <a:t>‹#›</a:t>
            </a:fld>
            <a:endParaRPr lang="zh-TW" altLang="en-US"/>
          </a:p>
        </p:txBody>
      </p:sp>
    </p:spTree>
  </p:cSld>
  <p:clrMapOvr>
    <a:masterClrMapping/>
  </p:clrMapOvr>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noProof="1"/>
              <a:t>单击此处编辑母版标题样式</a:t>
            </a:r>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noProof="1"/>
              <a:t>单击此处编辑母版文本样式</a:t>
            </a:r>
          </a:p>
        </p:txBody>
      </p:sp>
      <p:sp>
        <p:nvSpPr>
          <p:cNvPr id="5" name="灯片编号占位符 82082"/>
          <p:cNvSpPr>
            <a:spLocks noGrp="1"/>
          </p:cNvSpPr>
          <p:nvPr>
            <p:ph type="sldNum" sz="quarter" idx="10"/>
          </p:nvPr>
        </p:nvSpPr>
        <p:spPr>
          <a:ln/>
        </p:spPr>
        <p:txBody>
          <a:bodyPr/>
          <a:lstStyle>
            <a:lvl1pPr>
              <a:defRPr/>
            </a:lvl1pPr>
          </a:lstStyle>
          <a:p>
            <a:fld id="{94AE9020-D1FF-4B00-8156-409B5B62ED0A}" type="slidenum">
              <a:rPr lang="zh-TW" altLang="en-US"/>
              <a:pPr/>
              <a:t>‹#›</a:t>
            </a:fld>
            <a:endParaRPr lang="zh-TW" altLang="en-US"/>
          </a:p>
        </p:txBody>
      </p:sp>
    </p:spTree>
  </p:cSld>
  <p:clrMapOvr>
    <a:masterClrMapping/>
  </p:clrMapOvr>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r>
              <a:rPr lang="zh-CN" altLang="en-US" noProof="1"/>
              <a:t>单击此处编辑母版标题样式</a:t>
            </a:r>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zh-CN" altLang="en-US"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noProof="1"/>
              <a:t>单击此处编辑母版文本样式</a:t>
            </a:r>
          </a:p>
        </p:txBody>
      </p:sp>
      <p:sp>
        <p:nvSpPr>
          <p:cNvPr id="5" name="灯片编号占位符 82082"/>
          <p:cNvSpPr>
            <a:spLocks noGrp="1"/>
          </p:cNvSpPr>
          <p:nvPr>
            <p:ph type="sldNum" sz="quarter" idx="10"/>
          </p:nvPr>
        </p:nvSpPr>
        <p:spPr>
          <a:ln/>
        </p:spPr>
        <p:txBody>
          <a:bodyPr/>
          <a:lstStyle>
            <a:lvl1pPr>
              <a:defRPr/>
            </a:lvl1pPr>
          </a:lstStyle>
          <a:p>
            <a:fld id="{F294D9A9-2BDF-4F8C-8D96-436AD589FA6B}" type="slidenum">
              <a:rPr lang="zh-TW" altLang="en-US"/>
              <a:pPr/>
              <a:t>‹#›</a:t>
            </a:fld>
            <a:endParaRPr lang="zh-TW" altLang="en-US"/>
          </a:p>
        </p:txBody>
      </p:sp>
    </p:spTree>
  </p:cSld>
  <p:clrMapOvr>
    <a:masterClrMapping/>
  </p:clrMapOvr>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灯片编号占位符 82082"/>
          <p:cNvSpPr>
            <a:spLocks noGrp="1"/>
          </p:cNvSpPr>
          <p:nvPr>
            <p:ph type="sldNum" sz="quarter" idx="10"/>
          </p:nvPr>
        </p:nvSpPr>
        <p:spPr>
          <a:ln/>
        </p:spPr>
        <p:txBody>
          <a:bodyPr/>
          <a:lstStyle>
            <a:lvl1pPr>
              <a:defRPr/>
            </a:lvl1pPr>
          </a:lstStyle>
          <a:p>
            <a:fld id="{747E128B-F2DF-490B-A8B3-0D54C9AB133E}" type="slidenum">
              <a:rPr lang="zh-TW" altLang="en-US"/>
              <a:pPr/>
              <a:t>‹#›</a:t>
            </a:fld>
            <a:endParaRPr lang="zh-TW" altLang="en-US"/>
          </a:p>
        </p:txBody>
      </p:sp>
    </p:spTree>
  </p:cSld>
  <p:clrMapOvr>
    <a:masterClrMapping/>
  </p:clrMapOvr>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35379" y="228600"/>
            <a:ext cx="2049860" cy="6224588"/>
          </a:xfrm>
        </p:spPr>
        <p:txBody>
          <a:bodyPr vert="eaVert"/>
          <a:lstStyle/>
          <a:p>
            <a:r>
              <a:rPr lang="zh-CN" altLang="en-US" noProof="1"/>
              <a:t>单击此处编辑母版标题样式</a:t>
            </a:r>
          </a:p>
        </p:txBody>
      </p:sp>
      <p:sp>
        <p:nvSpPr>
          <p:cNvPr id="3" name="竖排文字占位符 2"/>
          <p:cNvSpPr>
            <a:spLocks noGrp="1"/>
          </p:cNvSpPr>
          <p:nvPr>
            <p:ph type="body" orient="vert" idx="1"/>
          </p:nvPr>
        </p:nvSpPr>
        <p:spPr>
          <a:xfrm>
            <a:off x="685800" y="228600"/>
            <a:ext cx="6030746" cy="6224588"/>
          </a:xfr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灯片编号占位符 82082"/>
          <p:cNvSpPr>
            <a:spLocks noGrp="1"/>
          </p:cNvSpPr>
          <p:nvPr>
            <p:ph type="sldNum" sz="quarter" idx="10"/>
          </p:nvPr>
        </p:nvSpPr>
        <p:spPr>
          <a:ln/>
        </p:spPr>
        <p:txBody>
          <a:bodyPr/>
          <a:lstStyle>
            <a:lvl1pPr>
              <a:defRPr/>
            </a:lvl1pPr>
          </a:lstStyle>
          <a:p>
            <a:fld id="{A0C10BDB-E699-493C-80A7-49EE2724A147}" type="slidenum">
              <a:rPr lang="zh-TW" altLang="en-US"/>
              <a:pPr/>
              <a:t>‹#›</a:t>
            </a:fld>
            <a:endParaRPr lang="zh-TW" altLang="en-US"/>
          </a:p>
        </p:txBody>
      </p:sp>
    </p:spTree>
  </p:cSld>
  <p:clrMapOvr>
    <a:masterClrMapping/>
  </p:clrMapOvr>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showMasterPhAnim="0" type="title">
  <p:cSld name="标题幻灯片">
    <p:spTree>
      <p:nvGrpSpPr>
        <p:cNvPr id="1" name=""/>
        <p:cNvGrpSpPr/>
        <p:nvPr/>
      </p:nvGrpSpPr>
      <p:grpSpPr>
        <a:xfrm>
          <a:off x="0" y="0"/>
          <a:ext cx="0" cy="0"/>
          <a:chOff x="0" y="0"/>
          <a:chExt cx="0" cy="0"/>
        </a:xfrm>
      </p:grpSpPr>
      <p:sp>
        <p:nvSpPr>
          <p:cNvPr id="2" name="矩形 82945"/>
          <p:cNvSpPr>
            <a:spLocks noChangeArrowheads="1"/>
          </p:cNvSpPr>
          <p:nvPr/>
        </p:nvSpPr>
        <p:spPr bwMode="auto">
          <a:xfrm>
            <a:off x="1752600" y="1600200"/>
            <a:ext cx="7391400" cy="5257800"/>
          </a:xfrm>
          <a:prstGeom prst="rect">
            <a:avLst/>
          </a:prstGeom>
          <a:gradFill rotWithShape="0">
            <a:gsLst>
              <a:gs pos="0">
                <a:schemeClr val="bg2"/>
              </a:gs>
              <a:gs pos="50000">
                <a:schemeClr val="bg1"/>
              </a:gs>
              <a:gs pos="100000">
                <a:schemeClr val="bg2"/>
              </a:gs>
            </a:gsLst>
            <a:lin ang="2700000" scaled="1"/>
          </a:gradFill>
          <a:ln>
            <a:noFill/>
          </a:ln>
        </p:spPr>
        <p:txBody>
          <a:bodyPr/>
          <a:lstStyle/>
          <a:p>
            <a:pPr eaLnBrk="1" hangingPunct="1">
              <a:defRPr/>
            </a:pPr>
            <a:endParaRPr lang="zh-CN" altLang="en-US"/>
          </a:p>
        </p:txBody>
      </p:sp>
      <p:sp>
        <p:nvSpPr>
          <p:cNvPr id="3" name="矩形 82946"/>
          <p:cNvSpPr>
            <a:spLocks noChangeArrowheads="1"/>
          </p:cNvSpPr>
          <p:nvPr/>
        </p:nvSpPr>
        <p:spPr bwMode="auto">
          <a:xfrm>
            <a:off x="6858000" y="931863"/>
            <a:ext cx="1828800" cy="182562"/>
          </a:xfrm>
          <a:prstGeom prst="rect">
            <a:avLst/>
          </a:prstGeom>
          <a:solidFill>
            <a:schemeClr val="folHlink"/>
          </a:solidFill>
          <a:ln>
            <a:noFill/>
          </a:ln>
        </p:spPr>
        <p:txBody>
          <a:bodyPr wrap="none" anchor="ct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algn="ctr" eaLnBrk="1" hangingPunct="1">
              <a:defRPr/>
            </a:pPr>
            <a:endParaRPr lang="zh-TW" altLang="en-US" sz="2400" b="0">
              <a:solidFill>
                <a:schemeClr val="tx1"/>
              </a:solidFill>
              <a:latin typeface="Times New Roman" panose="02020603050405020304" pitchFamily="18" charset="0"/>
            </a:endParaRPr>
          </a:p>
        </p:txBody>
      </p:sp>
      <p:sp>
        <p:nvSpPr>
          <p:cNvPr id="4" name="直接连接符 82947"/>
          <p:cNvSpPr>
            <a:spLocks noChangeShapeType="1"/>
          </p:cNvSpPr>
          <p:nvPr/>
        </p:nvSpPr>
        <p:spPr bwMode="auto">
          <a:xfrm>
            <a:off x="381000" y="1008063"/>
            <a:ext cx="8305800" cy="0"/>
          </a:xfrm>
          <a:prstGeom prst="line">
            <a:avLst/>
          </a:prstGeom>
          <a:noFill/>
          <a:ln w="19050">
            <a:solidFill>
              <a:schemeClr val="bg2"/>
            </a:solidFill>
            <a:round/>
            <a:headEnd/>
            <a:tailEnd/>
          </a:ln>
        </p:spPr>
        <p:txBody>
          <a:bodyPr/>
          <a:lstStyle/>
          <a:p>
            <a:endParaRPr lang="zh-CN" altLang="en-US"/>
          </a:p>
        </p:txBody>
      </p:sp>
      <p:grpSp>
        <p:nvGrpSpPr>
          <p:cNvPr id="5" name="组合 82948"/>
          <p:cNvGrpSpPr>
            <a:grpSpLocks/>
          </p:cNvGrpSpPr>
          <p:nvPr/>
        </p:nvGrpSpPr>
        <p:grpSpPr bwMode="auto">
          <a:xfrm>
            <a:off x="17463" y="-58738"/>
            <a:ext cx="9126537" cy="1658938"/>
            <a:chOff x="0" y="-9"/>
            <a:chExt cx="5760" cy="1045"/>
          </a:xfrm>
        </p:grpSpPr>
        <p:sp>
          <p:nvSpPr>
            <p:cNvPr id="6" name="任意多边形 82949"/>
            <p:cNvSpPr>
              <a:spLocks noChangeArrowheads="1"/>
            </p:cNvSpPr>
            <p:nvPr userDrawn="1"/>
          </p:nvSpPr>
          <p:spPr bwMode="auto">
            <a:xfrm>
              <a:off x="0" y="4"/>
              <a:ext cx="5760" cy="1032"/>
            </a:xfrm>
            <a:custGeom>
              <a:avLst/>
              <a:gdLst>
                <a:gd name="T0" fmla="*/ 8131 w 4848"/>
                <a:gd name="T1" fmla="*/ 5889 h 432"/>
                <a:gd name="T2" fmla="*/ 0 w 4848"/>
                <a:gd name="T3" fmla="*/ 5889 h 432"/>
                <a:gd name="T4" fmla="*/ 0 w 4848"/>
                <a:gd name="T5" fmla="*/ 0 h 432"/>
                <a:gd name="T6" fmla="*/ 8131 w 4848"/>
                <a:gd name="T7" fmla="*/ 0 h 432"/>
                <a:gd name="T8" fmla="*/ 8131 w 4848"/>
                <a:gd name="T9" fmla="*/ 5889 h 43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848" h="432">
                  <a:moveTo>
                    <a:pt x="4848" y="432"/>
                  </a:moveTo>
                  <a:lnTo>
                    <a:pt x="0" y="432"/>
                  </a:lnTo>
                  <a:lnTo>
                    <a:pt x="0" y="0"/>
                  </a:lnTo>
                  <a:lnTo>
                    <a:pt x="4848" y="0"/>
                  </a:lnTo>
                  <a:lnTo>
                    <a:pt x="4848" y="432"/>
                  </a:lnTo>
                  <a:close/>
                </a:path>
              </a:pathLst>
            </a:custGeom>
            <a:solidFill>
              <a:schemeClr val="hlink"/>
            </a:solidFill>
            <a:ln w="9525">
              <a:noFill/>
              <a:round/>
              <a:headEnd/>
              <a:tailEnd/>
            </a:ln>
          </p:spPr>
          <p:txBody>
            <a:bodyPr/>
            <a:lstStyle/>
            <a:p>
              <a:endParaRPr lang="zh-CN" altLang="en-US"/>
            </a:p>
          </p:txBody>
        </p:sp>
        <p:grpSp>
          <p:nvGrpSpPr>
            <p:cNvPr id="7" name="组合 82950"/>
            <p:cNvGrpSpPr>
              <a:grpSpLocks/>
            </p:cNvGrpSpPr>
            <p:nvPr userDrawn="1"/>
          </p:nvGrpSpPr>
          <p:grpSpPr bwMode="auto">
            <a:xfrm>
              <a:off x="333" y="-9"/>
              <a:ext cx="5176" cy="1044"/>
              <a:chOff x="333" y="-9"/>
              <a:chExt cx="5176" cy="1044"/>
            </a:xfrm>
          </p:grpSpPr>
          <p:sp>
            <p:nvSpPr>
              <p:cNvPr id="36" name="任意多边形 82951"/>
              <p:cNvSpPr>
                <a:spLocks noChangeArrowheads="1"/>
              </p:cNvSpPr>
              <p:nvPr userDrawn="1"/>
            </p:nvSpPr>
            <p:spPr bwMode="auto">
              <a:xfrm>
                <a:off x="3230" y="949"/>
                <a:ext cx="17" cy="20"/>
              </a:xfrm>
              <a:custGeom>
                <a:avLst/>
                <a:gdLst>
                  <a:gd name="T0" fmla="*/ 8 w 15"/>
                  <a:gd name="T1" fmla="*/ 8 h 23"/>
                  <a:gd name="T2" fmla="*/ 22 w 15"/>
                  <a:gd name="T3" fmla="*/ 3 h 23"/>
                  <a:gd name="T4" fmla="*/ 19 w 15"/>
                  <a:gd name="T5" fmla="*/ 11 h 23"/>
                  <a:gd name="T6" fmla="*/ 8 w 15"/>
                  <a:gd name="T7" fmla="*/ 8 h 2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5" h="23">
                    <a:moveTo>
                      <a:pt x="5" y="11"/>
                    </a:moveTo>
                    <a:cubicBezTo>
                      <a:pt x="2" y="1"/>
                      <a:pt x="7" y="0"/>
                      <a:pt x="15" y="5"/>
                    </a:cubicBezTo>
                    <a:cubicBezTo>
                      <a:pt x="14" y="9"/>
                      <a:pt x="15" y="13"/>
                      <a:pt x="13" y="17"/>
                    </a:cubicBezTo>
                    <a:cubicBezTo>
                      <a:pt x="9" y="23"/>
                      <a:pt x="0" y="16"/>
                      <a:pt x="5" y="11"/>
                    </a:cubicBezTo>
                    <a:close/>
                  </a:path>
                </a:pathLst>
              </a:custGeom>
              <a:solidFill>
                <a:schemeClr val="folHlink"/>
              </a:solidFill>
              <a:ln w="9525">
                <a:noFill/>
                <a:round/>
                <a:headEnd/>
                <a:tailEnd/>
              </a:ln>
            </p:spPr>
            <p:txBody>
              <a:bodyPr/>
              <a:lstStyle/>
              <a:p>
                <a:endParaRPr lang="zh-CN" altLang="en-US"/>
              </a:p>
            </p:txBody>
          </p:sp>
          <p:sp>
            <p:nvSpPr>
              <p:cNvPr id="37" name="任意多边形 82952"/>
              <p:cNvSpPr>
                <a:spLocks noChangeArrowheads="1"/>
              </p:cNvSpPr>
              <p:nvPr userDrawn="1"/>
            </p:nvSpPr>
            <p:spPr bwMode="auto">
              <a:xfrm>
                <a:off x="3406" y="1015"/>
                <a:ext cx="21" cy="20"/>
              </a:xfrm>
              <a:custGeom>
                <a:avLst/>
                <a:gdLst>
                  <a:gd name="T0" fmla="*/ 3 w 20"/>
                  <a:gd name="T1" fmla="*/ 9 h 23"/>
                  <a:gd name="T2" fmla="*/ 14 w 20"/>
                  <a:gd name="T3" fmla="*/ 3 h 23"/>
                  <a:gd name="T4" fmla="*/ 7 w 20"/>
                  <a:gd name="T5" fmla="*/ 13 h 23"/>
                  <a:gd name="T6" fmla="*/ 3 w 20"/>
                  <a:gd name="T7" fmla="*/ 9 h 2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 h="23">
                    <a:moveTo>
                      <a:pt x="3" y="13"/>
                    </a:moveTo>
                    <a:cubicBezTo>
                      <a:pt x="0" y="5"/>
                      <a:pt x="2" y="0"/>
                      <a:pt x="11" y="3"/>
                    </a:cubicBezTo>
                    <a:cubicBezTo>
                      <a:pt x="16" y="10"/>
                      <a:pt x="20" y="23"/>
                      <a:pt x="7" y="19"/>
                    </a:cubicBezTo>
                    <a:cubicBezTo>
                      <a:pt x="6" y="17"/>
                      <a:pt x="3" y="13"/>
                      <a:pt x="3" y="13"/>
                    </a:cubicBezTo>
                    <a:close/>
                  </a:path>
                </a:pathLst>
              </a:custGeom>
              <a:solidFill>
                <a:schemeClr val="folHlink"/>
              </a:solidFill>
              <a:ln w="9525">
                <a:noFill/>
                <a:round/>
                <a:headEnd/>
                <a:tailEnd/>
              </a:ln>
            </p:spPr>
            <p:txBody>
              <a:bodyPr/>
              <a:lstStyle/>
              <a:p>
                <a:endParaRPr lang="zh-CN" altLang="en-US"/>
              </a:p>
            </p:txBody>
          </p:sp>
          <p:sp>
            <p:nvSpPr>
              <p:cNvPr id="38" name="任意多边形 82953"/>
              <p:cNvSpPr>
                <a:spLocks noChangeArrowheads="1"/>
              </p:cNvSpPr>
              <p:nvPr userDrawn="1"/>
            </p:nvSpPr>
            <p:spPr bwMode="auto">
              <a:xfrm>
                <a:off x="2909" y="908"/>
                <a:ext cx="31" cy="34"/>
              </a:xfrm>
              <a:custGeom>
                <a:avLst/>
                <a:gdLst>
                  <a:gd name="T0" fmla="*/ 19 w 30"/>
                  <a:gd name="T1" fmla="*/ 18 h 42"/>
                  <a:gd name="T2" fmla="*/ 8 w 30"/>
                  <a:gd name="T3" fmla="*/ 11 h 42"/>
                  <a:gd name="T4" fmla="*/ 0 w 30"/>
                  <a:gd name="T5" fmla="*/ 5 h 42"/>
                  <a:gd name="T6" fmla="*/ 19 w 30"/>
                  <a:gd name="T7" fmla="*/ 2 h 42"/>
                  <a:gd name="T8" fmla="*/ 33 w 30"/>
                  <a:gd name="T9" fmla="*/ 12 h 42"/>
                  <a:gd name="T10" fmla="*/ 31 w 30"/>
                  <a:gd name="T11" fmla="*/ 16 h 42"/>
                  <a:gd name="T12" fmla="*/ 19 w 30"/>
                  <a:gd name="T13" fmla="*/ 18 h 4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0" h="42">
                    <a:moveTo>
                      <a:pt x="16" y="33"/>
                    </a:moveTo>
                    <a:cubicBezTo>
                      <a:pt x="3" y="20"/>
                      <a:pt x="15" y="34"/>
                      <a:pt x="8" y="21"/>
                    </a:cubicBezTo>
                    <a:cubicBezTo>
                      <a:pt x="6" y="17"/>
                      <a:pt x="0" y="9"/>
                      <a:pt x="0" y="9"/>
                    </a:cubicBezTo>
                    <a:cubicBezTo>
                      <a:pt x="5" y="1"/>
                      <a:pt x="7" y="0"/>
                      <a:pt x="16" y="3"/>
                    </a:cubicBezTo>
                    <a:cubicBezTo>
                      <a:pt x="25" y="16"/>
                      <a:pt x="10" y="16"/>
                      <a:pt x="30" y="23"/>
                    </a:cubicBezTo>
                    <a:cubicBezTo>
                      <a:pt x="29" y="26"/>
                      <a:pt x="30" y="29"/>
                      <a:pt x="28" y="31"/>
                    </a:cubicBezTo>
                    <a:cubicBezTo>
                      <a:pt x="15" y="42"/>
                      <a:pt x="16" y="38"/>
                      <a:pt x="16" y="33"/>
                    </a:cubicBezTo>
                    <a:close/>
                  </a:path>
                </a:pathLst>
              </a:custGeom>
              <a:solidFill>
                <a:schemeClr val="folHlink"/>
              </a:solidFill>
              <a:ln w="9525">
                <a:noFill/>
                <a:round/>
                <a:headEnd/>
                <a:tailEnd/>
              </a:ln>
            </p:spPr>
            <p:txBody>
              <a:bodyPr/>
              <a:lstStyle/>
              <a:p>
                <a:endParaRPr lang="zh-CN" altLang="en-US"/>
              </a:p>
            </p:txBody>
          </p:sp>
          <p:sp>
            <p:nvSpPr>
              <p:cNvPr id="39" name="任意多边形 82954"/>
              <p:cNvSpPr>
                <a:spLocks noChangeArrowheads="1"/>
              </p:cNvSpPr>
              <p:nvPr userDrawn="1"/>
            </p:nvSpPr>
            <p:spPr bwMode="auto">
              <a:xfrm>
                <a:off x="2551" y="940"/>
                <a:ext cx="25" cy="12"/>
              </a:xfrm>
              <a:custGeom>
                <a:avLst/>
                <a:gdLst>
                  <a:gd name="T0" fmla="*/ 15 w 25"/>
                  <a:gd name="T1" fmla="*/ 7 h 16"/>
                  <a:gd name="T2" fmla="*/ 3 w 25"/>
                  <a:gd name="T3" fmla="*/ 4 h 16"/>
                  <a:gd name="T4" fmla="*/ 15 w 25"/>
                  <a:gd name="T5" fmla="*/ 0 h 16"/>
                  <a:gd name="T6" fmla="*/ 15 w 25"/>
                  <a:gd name="T7" fmla="*/ 7 h 1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5" h="16">
                    <a:moveTo>
                      <a:pt x="15" y="16"/>
                    </a:moveTo>
                    <a:cubicBezTo>
                      <a:pt x="10" y="15"/>
                      <a:pt x="0" y="12"/>
                      <a:pt x="3" y="8"/>
                    </a:cubicBezTo>
                    <a:cubicBezTo>
                      <a:pt x="6" y="4"/>
                      <a:pt x="15" y="0"/>
                      <a:pt x="15" y="0"/>
                    </a:cubicBezTo>
                    <a:cubicBezTo>
                      <a:pt x="17" y="3"/>
                      <a:pt x="25" y="16"/>
                      <a:pt x="15" y="16"/>
                    </a:cubicBezTo>
                    <a:close/>
                  </a:path>
                </a:pathLst>
              </a:custGeom>
              <a:solidFill>
                <a:schemeClr val="folHlink"/>
              </a:solidFill>
              <a:ln w="9525">
                <a:noFill/>
                <a:round/>
                <a:headEnd/>
                <a:tailEnd/>
              </a:ln>
            </p:spPr>
            <p:txBody>
              <a:bodyPr/>
              <a:lstStyle/>
              <a:p>
                <a:endParaRPr lang="zh-CN" altLang="en-US"/>
              </a:p>
            </p:txBody>
          </p:sp>
          <p:sp>
            <p:nvSpPr>
              <p:cNvPr id="40" name="任意多边形 82955"/>
              <p:cNvSpPr>
                <a:spLocks noChangeArrowheads="1"/>
              </p:cNvSpPr>
              <p:nvPr userDrawn="1"/>
            </p:nvSpPr>
            <p:spPr bwMode="auto">
              <a:xfrm>
                <a:off x="2443" y="954"/>
                <a:ext cx="65" cy="39"/>
              </a:xfrm>
              <a:custGeom>
                <a:avLst/>
                <a:gdLst>
                  <a:gd name="T0" fmla="*/ 14 w 65"/>
                  <a:gd name="T1" fmla="*/ 14 h 46"/>
                  <a:gd name="T2" fmla="*/ 30 w 65"/>
                  <a:gd name="T3" fmla="*/ 3 h 46"/>
                  <a:gd name="T4" fmla="*/ 42 w 65"/>
                  <a:gd name="T5" fmla="*/ 0 h 46"/>
                  <a:gd name="T6" fmla="*/ 58 w 65"/>
                  <a:gd name="T7" fmla="*/ 7 h 46"/>
                  <a:gd name="T8" fmla="*/ 32 w 65"/>
                  <a:gd name="T9" fmla="*/ 16 h 46"/>
                  <a:gd name="T10" fmla="*/ 12 w 65"/>
                  <a:gd name="T11" fmla="*/ 28 h 46"/>
                  <a:gd name="T12" fmla="*/ 8 w 65"/>
                  <a:gd name="T13" fmla="*/ 12 h 46"/>
                  <a:gd name="T14" fmla="*/ 12 w 65"/>
                  <a:gd name="T15" fmla="*/ 8 h 46"/>
                  <a:gd name="T16" fmla="*/ 14 w 65"/>
                  <a:gd name="T17" fmla="*/ 14 h 4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5" h="46">
                    <a:moveTo>
                      <a:pt x="14" y="24"/>
                    </a:moveTo>
                    <a:cubicBezTo>
                      <a:pt x="18" y="13"/>
                      <a:pt x="16" y="9"/>
                      <a:pt x="30" y="4"/>
                    </a:cubicBezTo>
                    <a:cubicBezTo>
                      <a:pt x="34" y="3"/>
                      <a:pt x="42" y="0"/>
                      <a:pt x="42" y="0"/>
                    </a:cubicBezTo>
                    <a:cubicBezTo>
                      <a:pt x="50" y="1"/>
                      <a:pt x="65" y="0"/>
                      <a:pt x="58" y="12"/>
                    </a:cubicBezTo>
                    <a:cubicBezTo>
                      <a:pt x="53" y="21"/>
                      <a:pt x="40" y="21"/>
                      <a:pt x="32" y="26"/>
                    </a:cubicBezTo>
                    <a:cubicBezTo>
                      <a:pt x="26" y="35"/>
                      <a:pt x="23" y="42"/>
                      <a:pt x="12" y="46"/>
                    </a:cubicBezTo>
                    <a:cubicBezTo>
                      <a:pt x="0" y="42"/>
                      <a:pt x="5" y="30"/>
                      <a:pt x="8" y="20"/>
                    </a:cubicBezTo>
                    <a:cubicBezTo>
                      <a:pt x="9" y="18"/>
                      <a:pt x="10" y="13"/>
                      <a:pt x="12" y="14"/>
                    </a:cubicBezTo>
                    <a:cubicBezTo>
                      <a:pt x="15" y="16"/>
                      <a:pt x="13" y="21"/>
                      <a:pt x="14" y="24"/>
                    </a:cubicBezTo>
                    <a:close/>
                  </a:path>
                </a:pathLst>
              </a:custGeom>
              <a:solidFill>
                <a:schemeClr val="folHlink"/>
              </a:solidFill>
              <a:ln w="9525">
                <a:noFill/>
                <a:round/>
                <a:headEnd/>
                <a:tailEnd/>
              </a:ln>
            </p:spPr>
            <p:txBody>
              <a:bodyPr/>
              <a:lstStyle/>
              <a:p>
                <a:endParaRPr lang="zh-CN" altLang="en-US"/>
              </a:p>
            </p:txBody>
          </p:sp>
          <p:sp>
            <p:nvSpPr>
              <p:cNvPr id="41" name="任意多边形 82956"/>
              <p:cNvSpPr>
                <a:spLocks noChangeArrowheads="1"/>
              </p:cNvSpPr>
              <p:nvPr userDrawn="1"/>
            </p:nvSpPr>
            <p:spPr bwMode="auto">
              <a:xfrm>
                <a:off x="2375" y="952"/>
                <a:ext cx="68" cy="39"/>
              </a:xfrm>
              <a:custGeom>
                <a:avLst/>
                <a:gdLst>
                  <a:gd name="T0" fmla="*/ 0 w 69"/>
                  <a:gd name="T1" fmla="*/ 18 h 47"/>
                  <a:gd name="T2" fmla="*/ 18 w 69"/>
                  <a:gd name="T3" fmla="*/ 14 h 47"/>
                  <a:gd name="T4" fmla="*/ 49 w 69"/>
                  <a:gd name="T5" fmla="*/ 1 h 47"/>
                  <a:gd name="T6" fmla="*/ 61 w 69"/>
                  <a:gd name="T7" fmla="*/ 2 h 47"/>
                  <a:gd name="T8" fmla="*/ 47 w 69"/>
                  <a:gd name="T9" fmla="*/ 11 h 47"/>
                  <a:gd name="T10" fmla="*/ 28 w 69"/>
                  <a:gd name="T11" fmla="*/ 18 h 47"/>
                  <a:gd name="T12" fmla="*/ 22 w 69"/>
                  <a:gd name="T13" fmla="*/ 27 h 47"/>
                  <a:gd name="T14" fmla="*/ 16 w 69"/>
                  <a:gd name="T15" fmla="*/ 26 h 47"/>
                  <a:gd name="T16" fmla="*/ 12 w 69"/>
                  <a:gd name="T17" fmla="*/ 22 h 47"/>
                  <a:gd name="T18" fmla="*/ 0 w 69"/>
                  <a:gd name="T19" fmla="*/ 20 h 47"/>
                  <a:gd name="T20" fmla="*/ 0 w 69"/>
                  <a:gd name="T21" fmla="*/ 18 h 4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9" h="47">
                    <a:moveTo>
                      <a:pt x="0" y="31"/>
                    </a:moveTo>
                    <a:cubicBezTo>
                      <a:pt x="7" y="24"/>
                      <a:pt x="9" y="22"/>
                      <a:pt x="18" y="25"/>
                    </a:cubicBezTo>
                    <a:cubicBezTo>
                      <a:pt x="25" y="4"/>
                      <a:pt x="36" y="12"/>
                      <a:pt x="52" y="1"/>
                    </a:cubicBezTo>
                    <a:cubicBezTo>
                      <a:pt x="56" y="2"/>
                      <a:pt x="61" y="0"/>
                      <a:pt x="64" y="3"/>
                    </a:cubicBezTo>
                    <a:cubicBezTo>
                      <a:pt x="69" y="8"/>
                      <a:pt x="50" y="19"/>
                      <a:pt x="50" y="19"/>
                    </a:cubicBezTo>
                    <a:cubicBezTo>
                      <a:pt x="46" y="31"/>
                      <a:pt x="35" y="22"/>
                      <a:pt x="28" y="33"/>
                    </a:cubicBezTo>
                    <a:cubicBezTo>
                      <a:pt x="31" y="41"/>
                      <a:pt x="31" y="44"/>
                      <a:pt x="22" y="47"/>
                    </a:cubicBezTo>
                    <a:cubicBezTo>
                      <a:pt x="20" y="46"/>
                      <a:pt x="18" y="46"/>
                      <a:pt x="16" y="45"/>
                    </a:cubicBezTo>
                    <a:cubicBezTo>
                      <a:pt x="14" y="43"/>
                      <a:pt x="14" y="40"/>
                      <a:pt x="12" y="39"/>
                    </a:cubicBezTo>
                    <a:cubicBezTo>
                      <a:pt x="8" y="37"/>
                      <a:pt x="0" y="35"/>
                      <a:pt x="0" y="35"/>
                    </a:cubicBezTo>
                    <a:cubicBezTo>
                      <a:pt x="2" y="26"/>
                      <a:pt x="3" y="25"/>
                      <a:pt x="0" y="31"/>
                    </a:cubicBezTo>
                    <a:close/>
                  </a:path>
                </a:pathLst>
              </a:custGeom>
              <a:solidFill>
                <a:schemeClr val="folHlink"/>
              </a:solidFill>
              <a:ln w="9525">
                <a:noFill/>
                <a:round/>
                <a:headEnd/>
                <a:tailEnd/>
              </a:ln>
            </p:spPr>
            <p:txBody>
              <a:bodyPr/>
              <a:lstStyle/>
              <a:p>
                <a:endParaRPr lang="zh-CN" altLang="en-US"/>
              </a:p>
            </p:txBody>
          </p:sp>
          <p:sp>
            <p:nvSpPr>
              <p:cNvPr id="42" name="任意多边形 82957"/>
              <p:cNvSpPr>
                <a:spLocks noChangeArrowheads="1"/>
              </p:cNvSpPr>
              <p:nvPr userDrawn="1"/>
            </p:nvSpPr>
            <p:spPr bwMode="auto">
              <a:xfrm>
                <a:off x="2007" y="739"/>
                <a:ext cx="354" cy="228"/>
              </a:xfrm>
              <a:custGeom>
                <a:avLst/>
                <a:gdLst>
                  <a:gd name="T0" fmla="*/ 10 w 355"/>
                  <a:gd name="T1" fmla="*/ 2 h 277"/>
                  <a:gd name="T2" fmla="*/ 36 w 355"/>
                  <a:gd name="T3" fmla="*/ 10 h 277"/>
                  <a:gd name="T4" fmla="*/ 46 w 355"/>
                  <a:gd name="T5" fmla="*/ 17 h 277"/>
                  <a:gd name="T6" fmla="*/ 76 w 355"/>
                  <a:gd name="T7" fmla="*/ 29 h 277"/>
                  <a:gd name="T8" fmla="*/ 92 w 355"/>
                  <a:gd name="T9" fmla="*/ 36 h 277"/>
                  <a:gd name="T10" fmla="*/ 122 w 355"/>
                  <a:gd name="T11" fmla="*/ 55 h 277"/>
                  <a:gd name="T12" fmla="*/ 136 w 355"/>
                  <a:gd name="T13" fmla="*/ 71 h 277"/>
                  <a:gd name="T14" fmla="*/ 148 w 355"/>
                  <a:gd name="T15" fmla="*/ 74 h 277"/>
                  <a:gd name="T16" fmla="*/ 154 w 355"/>
                  <a:gd name="T17" fmla="*/ 83 h 277"/>
                  <a:gd name="T18" fmla="*/ 176 w 355"/>
                  <a:gd name="T19" fmla="*/ 85 h 277"/>
                  <a:gd name="T20" fmla="*/ 170 w 355"/>
                  <a:gd name="T21" fmla="*/ 109 h 277"/>
                  <a:gd name="T22" fmla="*/ 177 w 355"/>
                  <a:gd name="T23" fmla="*/ 124 h 277"/>
                  <a:gd name="T24" fmla="*/ 195 w 355"/>
                  <a:gd name="T25" fmla="*/ 129 h 277"/>
                  <a:gd name="T26" fmla="*/ 213 w 355"/>
                  <a:gd name="T27" fmla="*/ 131 h 277"/>
                  <a:gd name="T28" fmla="*/ 233 w 355"/>
                  <a:gd name="T29" fmla="*/ 135 h 277"/>
                  <a:gd name="T30" fmla="*/ 251 w 355"/>
                  <a:gd name="T31" fmla="*/ 132 h 277"/>
                  <a:gd name="T32" fmla="*/ 269 w 355"/>
                  <a:gd name="T33" fmla="*/ 138 h 277"/>
                  <a:gd name="T34" fmla="*/ 293 w 355"/>
                  <a:gd name="T35" fmla="*/ 143 h 277"/>
                  <a:gd name="T36" fmla="*/ 311 w 355"/>
                  <a:gd name="T37" fmla="*/ 147 h 277"/>
                  <a:gd name="T38" fmla="*/ 349 w 355"/>
                  <a:gd name="T39" fmla="*/ 148 h 277"/>
                  <a:gd name="T40" fmla="*/ 339 w 355"/>
                  <a:gd name="T41" fmla="*/ 153 h 277"/>
                  <a:gd name="T42" fmla="*/ 319 w 355"/>
                  <a:gd name="T43" fmla="*/ 151 h 277"/>
                  <a:gd name="T44" fmla="*/ 297 w 355"/>
                  <a:gd name="T45" fmla="*/ 151 h 277"/>
                  <a:gd name="T46" fmla="*/ 285 w 355"/>
                  <a:gd name="T47" fmla="*/ 148 h 277"/>
                  <a:gd name="T48" fmla="*/ 249 w 355"/>
                  <a:gd name="T49" fmla="*/ 147 h 277"/>
                  <a:gd name="T50" fmla="*/ 231 w 355"/>
                  <a:gd name="T51" fmla="*/ 145 h 277"/>
                  <a:gd name="T52" fmla="*/ 172 w 355"/>
                  <a:gd name="T53" fmla="*/ 135 h 277"/>
                  <a:gd name="T54" fmla="*/ 160 w 355"/>
                  <a:gd name="T55" fmla="*/ 121 h 277"/>
                  <a:gd name="T56" fmla="*/ 126 w 355"/>
                  <a:gd name="T57" fmla="*/ 112 h 277"/>
                  <a:gd name="T58" fmla="*/ 108 w 355"/>
                  <a:gd name="T59" fmla="*/ 104 h 277"/>
                  <a:gd name="T60" fmla="*/ 94 w 355"/>
                  <a:gd name="T61" fmla="*/ 88 h 277"/>
                  <a:gd name="T62" fmla="*/ 68 w 355"/>
                  <a:gd name="T63" fmla="*/ 60 h 277"/>
                  <a:gd name="T64" fmla="*/ 64 w 355"/>
                  <a:gd name="T65" fmla="*/ 57 h 277"/>
                  <a:gd name="T66" fmla="*/ 58 w 355"/>
                  <a:gd name="T67" fmla="*/ 55 h 277"/>
                  <a:gd name="T68" fmla="*/ 54 w 355"/>
                  <a:gd name="T69" fmla="*/ 49 h 277"/>
                  <a:gd name="T70" fmla="*/ 38 w 355"/>
                  <a:gd name="T71" fmla="*/ 33 h 277"/>
                  <a:gd name="T72" fmla="*/ 20 w 355"/>
                  <a:gd name="T73" fmla="*/ 22 h 277"/>
                  <a:gd name="T74" fmla="*/ 4 w 355"/>
                  <a:gd name="T75" fmla="*/ 12 h 277"/>
                  <a:gd name="T76" fmla="*/ 10 w 355"/>
                  <a:gd name="T77" fmla="*/ 2 h 277"/>
                  <a:gd name="T78" fmla="*/ 10 w 355"/>
                  <a:gd name="T79" fmla="*/ 2 h 277"/>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355" h="277">
                    <a:moveTo>
                      <a:pt x="10" y="4"/>
                    </a:moveTo>
                    <a:cubicBezTo>
                      <a:pt x="22" y="0"/>
                      <a:pt x="24" y="14"/>
                      <a:pt x="36" y="18"/>
                    </a:cubicBezTo>
                    <a:cubicBezTo>
                      <a:pt x="37" y="19"/>
                      <a:pt x="45" y="29"/>
                      <a:pt x="46" y="30"/>
                    </a:cubicBezTo>
                    <a:cubicBezTo>
                      <a:pt x="56" y="40"/>
                      <a:pt x="67" y="38"/>
                      <a:pt x="76" y="52"/>
                    </a:cubicBezTo>
                    <a:cubicBezTo>
                      <a:pt x="80" y="58"/>
                      <a:pt x="92" y="66"/>
                      <a:pt x="92" y="66"/>
                    </a:cubicBezTo>
                    <a:cubicBezTo>
                      <a:pt x="96" y="79"/>
                      <a:pt x="112" y="88"/>
                      <a:pt x="122" y="98"/>
                    </a:cubicBezTo>
                    <a:cubicBezTo>
                      <a:pt x="124" y="105"/>
                      <a:pt x="130" y="124"/>
                      <a:pt x="136" y="128"/>
                    </a:cubicBezTo>
                    <a:cubicBezTo>
                      <a:pt x="140" y="130"/>
                      <a:pt x="148" y="132"/>
                      <a:pt x="148" y="132"/>
                    </a:cubicBezTo>
                    <a:cubicBezTo>
                      <a:pt x="150" y="138"/>
                      <a:pt x="154" y="150"/>
                      <a:pt x="154" y="150"/>
                    </a:cubicBezTo>
                    <a:cubicBezTo>
                      <a:pt x="161" y="139"/>
                      <a:pt x="168" y="144"/>
                      <a:pt x="176" y="152"/>
                    </a:cubicBezTo>
                    <a:cubicBezTo>
                      <a:pt x="174" y="167"/>
                      <a:pt x="173" y="181"/>
                      <a:pt x="170" y="196"/>
                    </a:cubicBezTo>
                    <a:cubicBezTo>
                      <a:pt x="171" y="202"/>
                      <a:pt x="174" y="220"/>
                      <a:pt x="180" y="224"/>
                    </a:cubicBezTo>
                    <a:cubicBezTo>
                      <a:pt x="185" y="228"/>
                      <a:pt x="193" y="228"/>
                      <a:pt x="198" y="232"/>
                    </a:cubicBezTo>
                    <a:cubicBezTo>
                      <a:pt x="204" y="230"/>
                      <a:pt x="216" y="234"/>
                      <a:pt x="216" y="234"/>
                    </a:cubicBezTo>
                    <a:cubicBezTo>
                      <a:pt x="223" y="241"/>
                      <a:pt x="225" y="245"/>
                      <a:pt x="236" y="242"/>
                    </a:cubicBezTo>
                    <a:cubicBezTo>
                      <a:pt x="242" y="240"/>
                      <a:pt x="254" y="236"/>
                      <a:pt x="254" y="236"/>
                    </a:cubicBezTo>
                    <a:cubicBezTo>
                      <a:pt x="260" y="240"/>
                      <a:pt x="265" y="246"/>
                      <a:pt x="272" y="248"/>
                    </a:cubicBezTo>
                    <a:cubicBezTo>
                      <a:pt x="277" y="250"/>
                      <a:pt x="291" y="252"/>
                      <a:pt x="296" y="256"/>
                    </a:cubicBezTo>
                    <a:cubicBezTo>
                      <a:pt x="301" y="260"/>
                      <a:pt x="314" y="264"/>
                      <a:pt x="314" y="264"/>
                    </a:cubicBezTo>
                    <a:cubicBezTo>
                      <a:pt x="330" y="263"/>
                      <a:pt x="338" y="261"/>
                      <a:pt x="352" y="266"/>
                    </a:cubicBezTo>
                    <a:cubicBezTo>
                      <a:pt x="355" y="275"/>
                      <a:pt x="350" y="277"/>
                      <a:pt x="342" y="274"/>
                    </a:cubicBezTo>
                    <a:cubicBezTo>
                      <a:pt x="336" y="276"/>
                      <a:pt x="322" y="272"/>
                      <a:pt x="322" y="272"/>
                    </a:cubicBezTo>
                    <a:cubicBezTo>
                      <a:pt x="314" y="275"/>
                      <a:pt x="308" y="272"/>
                      <a:pt x="300" y="270"/>
                    </a:cubicBezTo>
                    <a:cubicBezTo>
                      <a:pt x="296" y="269"/>
                      <a:pt x="288" y="266"/>
                      <a:pt x="288" y="266"/>
                    </a:cubicBezTo>
                    <a:cubicBezTo>
                      <a:pt x="276" y="270"/>
                      <a:pt x="264" y="266"/>
                      <a:pt x="252" y="264"/>
                    </a:cubicBezTo>
                    <a:cubicBezTo>
                      <a:pt x="245" y="259"/>
                      <a:pt x="242" y="257"/>
                      <a:pt x="234" y="260"/>
                    </a:cubicBezTo>
                    <a:cubicBezTo>
                      <a:pt x="211" y="252"/>
                      <a:pt x="192" y="256"/>
                      <a:pt x="172" y="242"/>
                    </a:cubicBezTo>
                    <a:cubicBezTo>
                      <a:pt x="165" y="231"/>
                      <a:pt x="176" y="221"/>
                      <a:pt x="160" y="216"/>
                    </a:cubicBezTo>
                    <a:cubicBezTo>
                      <a:pt x="154" y="233"/>
                      <a:pt x="136" y="203"/>
                      <a:pt x="126" y="200"/>
                    </a:cubicBezTo>
                    <a:cubicBezTo>
                      <a:pt x="120" y="196"/>
                      <a:pt x="114" y="190"/>
                      <a:pt x="108" y="186"/>
                    </a:cubicBezTo>
                    <a:cubicBezTo>
                      <a:pt x="104" y="175"/>
                      <a:pt x="104" y="165"/>
                      <a:pt x="94" y="158"/>
                    </a:cubicBezTo>
                    <a:cubicBezTo>
                      <a:pt x="83" y="142"/>
                      <a:pt x="85" y="119"/>
                      <a:pt x="68" y="108"/>
                    </a:cubicBezTo>
                    <a:cubicBezTo>
                      <a:pt x="67" y="106"/>
                      <a:pt x="66" y="104"/>
                      <a:pt x="64" y="102"/>
                    </a:cubicBezTo>
                    <a:cubicBezTo>
                      <a:pt x="62" y="101"/>
                      <a:pt x="59" y="102"/>
                      <a:pt x="58" y="100"/>
                    </a:cubicBezTo>
                    <a:cubicBezTo>
                      <a:pt x="56" y="97"/>
                      <a:pt x="54" y="88"/>
                      <a:pt x="54" y="88"/>
                    </a:cubicBezTo>
                    <a:cubicBezTo>
                      <a:pt x="59" y="73"/>
                      <a:pt x="52" y="61"/>
                      <a:pt x="38" y="58"/>
                    </a:cubicBezTo>
                    <a:cubicBezTo>
                      <a:pt x="32" y="49"/>
                      <a:pt x="31" y="44"/>
                      <a:pt x="20" y="40"/>
                    </a:cubicBezTo>
                    <a:cubicBezTo>
                      <a:pt x="16" y="27"/>
                      <a:pt x="16" y="26"/>
                      <a:pt x="4" y="22"/>
                    </a:cubicBezTo>
                    <a:cubicBezTo>
                      <a:pt x="1" y="13"/>
                      <a:pt x="0" y="5"/>
                      <a:pt x="10" y="2"/>
                    </a:cubicBezTo>
                    <a:cubicBezTo>
                      <a:pt x="18" y="5"/>
                      <a:pt x="18" y="4"/>
                      <a:pt x="10" y="4"/>
                    </a:cubicBezTo>
                    <a:close/>
                  </a:path>
                </a:pathLst>
              </a:custGeom>
              <a:solidFill>
                <a:schemeClr val="folHlink"/>
              </a:solidFill>
              <a:ln w="9525">
                <a:noFill/>
                <a:round/>
                <a:headEnd/>
                <a:tailEnd/>
              </a:ln>
            </p:spPr>
            <p:txBody>
              <a:bodyPr/>
              <a:lstStyle/>
              <a:p>
                <a:endParaRPr lang="zh-CN" altLang="en-US"/>
              </a:p>
            </p:txBody>
          </p:sp>
          <p:sp>
            <p:nvSpPr>
              <p:cNvPr id="43" name="任意多边形 82958"/>
              <p:cNvSpPr>
                <a:spLocks noChangeArrowheads="1"/>
              </p:cNvSpPr>
              <p:nvPr userDrawn="1"/>
            </p:nvSpPr>
            <p:spPr bwMode="auto">
              <a:xfrm>
                <a:off x="2222" y="724"/>
                <a:ext cx="157" cy="167"/>
              </a:xfrm>
              <a:custGeom>
                <a:avLst/>
                <a:gdLst>
                  <a:gd name="T0" fmla="*/ 54 w 156"/>
                  <a:gd name="T1" fmla="*/ 36 h 206"/>
                  <a:gd name="T2" fmla="*/ 66 w 156"/>
                  <a:gd name="T3" fmla="*/ 31 h 206"/>
                  <a:gd name="T4" fmla="*/ 68 w 156"/>
                  <a:gd name="T5" fmla="*/ 28 h 206"/>
                  <a:gd name="T6" fmla="*/ 83 w 156"/>
                  <a:gd name="T7" fmla="*/ 24 h 206"/>
                  <a:gd name="T8" fmla="*/ 109 w 156"/>
                  <a:gd name="T9" fmla="*/ 12 h 206"/>
                  <a:gd name="T10" fmla="*/ 115 w 156"/>
                  <a:gd name="T11" fmla="*/ 2 h 206"/>
                  <a:gd name="T12" fmla="*/ 127 w 156"/>
                  <a:gd name="T13" fmla="*/ 0 h 206"/>
                  <a:gd name="T14" fmla="*/ 153 w 156"/>
                  <a:gd name="T15" fmla="*/ 15 h 206"/>
                  <a:gd name="T16" fmla="*/ 149 w 156"/>
                  <a:gd name="T17" fmla="*/ 24 h 206"/>
                  <a:gd name="T18" fmla="*/ 129 w 156"/>
                  <a:gd name="T19" fmla="*/ 34 h 206"/>
                  <a:gd name="T20" fmla="*/ 135 w 156"/>
                  <a:gd name="T21" fmla="*/ 50 h 206"/>
                  <a:gd name="T22" fmla="*/ 145 w 156"/>
                  <a:gd name="T23" fmla="*/ 58 h 206"/>
                  <a:gd name="T24" fmla="*/ 149 w 156"/>
                  <a:gd name="T25" fmla="*/ 68 h 206"/>
                  <a:gd name="T26" fmla="*/ 131 w 156"/>
                  <a:gd name="T27" fmla="*/ 68 h 206"/>
                  <a:gd name="T28" fmla="*/ 119 w 156"/>
                  <a:gd name="T29" fmla="*/ 78 h 206"/>
                  <a:gd name="T30" fmla="*/ 107 w 156"/>
                  <a:gd name="T31" fmla="*/ 83 h 206"/>
                  <a:gd name="T32" fmla="*/ 103 w 156"/>
                  <a:gd name="T33" fmla="*/ 106 h 206"/>
                  <a:gd name="T34" fmla="*/ 91 w 156"/>
                  <a:gd name="T35" fmla="*/ 108 h 206"/>
                  <a:gd name="T36" fmla="*/ 85 w 156"/>
                  <a:gd name="T37" fmla="*/ 109 h 206"/>
                  <a:gd name="T38" fmla="*/ 76 w 156"/>
                  <a:gd name="T39" fmla="*/ 108 h 206"/>
                  <a:gd name="T40" fmla="*/ 72 w 156"/>
                  <a:gd name="T41" fmla="*/ 101 h 206"/>
                  <a:gd name="T42" fmla="*/ 60 w 156"/>
                  <a:gd name="T43" fmla="*/ 99 h 206"/>
                  <a:gd name="T44" fmla="*/ 42 w 156"/>
                  <a:gd name="T45" fmla="*/ 103 h 206"/>
                  <a:gd name="T46" fmla="*/ 28 w 156"/>
                  <a:gd name="T47" fmla="*/ 99 h 206"/>
                  <a:gd name="T48" fmla="*/ 10 w 156"/>
                  <a:gd name="T49" fmla="*/ 79 h 206"/>
                  <a:gd name="T50" fmla="*/ 4 w 156"/>
                  <a:gd name="T51" fmla="*/ 69 h 206"/>
                  <a:gd name="T52" fmla="*/ 0 w 156"/>
                  <a:gd name="T53" fmla="*/ 63 h 206"/>
                  <a:gd name="T54" fmla="*/ 20 w 156"/>
                  <a:gd name="T55" fmla="*/ 51 h 206"/>
                  <a:gd name="T56" fmla="*/ 32 w 156"/>
                  <a:gd name="T57" fmla="*/ 55 h 206"/>
                  <a:gd name="T58" fmla="*/ 34 w 156"/>
                  <a:gd name="T59" fmla="*/ 43 h 206"/>
                  <a:gd name="T60" fmla="*/ 52 w 156"/>
                  <a:gd name="T61" fmla="*/ 37 h 206"/>
                  <a:gd name="T62" fmla="*/ 54 w 156"/>
                  <a:gd name="T63" fmla="*/ 36 h 20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56" h="206">
                    <a:moveTo>
                      <a:pt x="54" y="66"/>
                    </a:moveTo>
                    <a:cubicBezTo>
                      <a:pt x="58" y="63"/>
                      <a:pt x="64" y="63"/>
                      <a:pt x="66" y="58"/>
                    </a:cubicBezTo>
                    <a:cubicBezTo>
                      <a:pt x="67" y="56"/>
                      <a:pt x="67" y="53"/>
                      <a:pt x="68" y="52"/>
                    </a:cubicBezTo>
                    <a:cubicBezTo>
                      <a:pt x="71" y="49"/>
                      <a:pt x="80" y="44"/>
                      <a:pt x="80" y="44"/>
                    </a:cubicBezTo>
                    <a:cubicBezTo>
                      <a:pt x="113" y="55"/>
                      <a:pt x="85" y="29"/>
                      <a:pt x="106" y="22"/>
                    </a:cubicBezTo>
                    <a:cubicBezTo>
                      <a:pt x="110" y="17"/>
                      <a:pt x="108" y="9"/>
                      <a:pt x="112" y="4"/>
                    </a:cubicBezTo>
                    <a:cubicBezTo>
                      <a:pt x="115" y="1"/>
                      <a:pt x="124" y="0"/>
                      <a:pt x="124" y="0"/>
                    </a:cubicBezTo>
                    <a:cubicBezTo>
                      <a:pt x="138" y="14"/>
                      <a:pt x="126" y="23"/>
                      <a:pt x="150" y="28"/>
                    </a:cubicBezTo>
                    <a:cubicBezTo>
                      <a:pt x="156" y="36"/>
                      <a:pt x="154" y="39"/>
                      <a:pt x="146" y="44"/>
                    </a:cubicBezTo>
                    <a:cubicBezTo>
                      <a:pt x="141" y="52"/>
                      <a:pt x="135" y="61"/>
                      <a:pt x="126" y="64"/>
                    </a:cubicBezTo>
                    <a:cubicBezTo>
                      <a:pt x="118" y="75"/>
                      <a:pt x="128" y="83"/>
                      <a:pt x="132" y="94"/>
                    </a:cubicBezTo>
                    <a:cubicBezTo>
                      <a:pt x="129" y="103"/>
                      <a:pt x="135" y="105"/>
                      <a:pt x="142" y="110"/>
                    </a:cubicBezTo>
                    <a:cubicBezTo>
                      <a:pt x="145" y="119"/>
                      <a:pt x="141" y="120"/>
                      <a:pt x="146" y="128"/>
                    </a:cubicBezTo>
                    <a:cubicBezTo>
                      <a:pt x="142" y="139"/>
                      <a:pt x="135" y="133"/>
                      <a:pt x="128" y="128"/>
                    </a:cubicBezTo>
                    <a:cubicBezTo>
                      <a:pt x="116" y="132"/>
                      <a:pt x="122" y="136"/>
                      <a:pt x="116" y="146"/>
                    </a:cubicBezTo>
                    <a:cubicBezTo>
                      <a:pt x="113" y="151"/>
                      <a:pt x="108" y="152"/>
                      <a:pt x="104" y="156"/>
                    </a:cubicBezTo>
                    <a:cubicBezTo>
                      <a:pt x="107" y="167"/>
                      <a:pt x="112" y="191"/>
                      <a:pt x="100" y="198"/>
                    </a:cubicBezTo>
                    <a:cubicBezTo>
                      <a:pt x="96" y="200"/>
                      <a:pt x="92" y="200"/>
                      <a:pt x="88" y="202"/>
                    </a:cubicBezTo>
                    <a:cubicBezTo>
                      <a:pt x="86" y="203"/>
                      <a:pt x="84" y="205"/>
                      <a:pt x="82" y="206"/>
                    </a:cubicBezTo>
                    <a:cubicBezTo>
                      <a:pt x="80" y="205"/>
                      <a:pt x="77" y="204"/>
                      <a:pt x="76" y="202"/>
                    </a:cubicBezTo>
                    <a:cubicBezTo>
                      <a:pt x="74" y="198"/>
                      <a:pt x="76" y="191"/>
                      <a:pt x="72" y="190"/>
                    </a:cubicBezTo>
                    <a:cubicBezTo>
                      <a:pt x="68" y="189"/>
                      <a:pt x="60" y="186"/>
                      <a:pt x="60" y="186"/>
                    </a:cubicBezTo>
                    <a:cubicBezTo>
                      <a:pt x="53" y="188"/>
                      <a:pt x="49" y="192"/>
                      <a:pt x="42" y="194"/>
                    </a:cubicBezTo>
                    <a:cubicBezTo>
                      <a:pt x="34" y="189"/>
                      <a:pt x="37" y="183"/>
                      <a:pt x="28" y="186"/>
                    </a:cubicBezTo>
                    <a:cubicBezTo>
                      <a:pt x="12" y="181"/>
                      <a:pt x="19" y="161"/>
                      <a:pt x="10" y="148"/>
                    </a:cubicBezTo>
                    <a:cubicBezTo>
                      <a:pt x="5" y="121"/>
                      <a:pt x="11" y="147"/>
                      <a:pt x="4" y="130"/>
                    </a:cubicBezTo>
                    <a:cubicBezTo>
                      <a:pt x="2" y="126"/>
                      <a:pt x="0" y="118"/>
                      <a:pt x="0" y="118"/>
                    </a:cubicBezTo>
                    <a:cubicBezTo>
                      <a:pt x="2" y="95"/>
                      <a:pt x="0" y="83"/>
                      <a:pt x="20" y="96"/>
                    </a:cubicBezTo>
                    <a:cubicBezTo>
                      <a:pt x="23" y="105"/>
                      <a:pt x="23" y="110"/>
                      <a:pt x="32" y="104"/>
                    </a:cubicBezTo>
                    <a:cubicBezTo>
                      <a:pt x="35" y="95"/>
                      <a:pt x="29" y="88"/>
                      <a:pt x="34" y="80"/>
                    </a:cubicBezTo>
                    <a:cubicBezTo>
                      <a:pt x="36" y="76"/>
                      <a:pt x="48" y="73"/>
                      <a:pt x="52" y="70"/>
                    </a:cubicBezTo>
                    <a:cubicBezTo>
                      <a:pt x="57" y="63"/>
                      <a:pt x="58" y="62"/>
                      <a:pt x="54" y="66"/>
                    </a:cubicBezTo>
                    <a:close/>
                  </a:path>
                </a:pathLst>
              </a:custGeom>
              <a:solidFill>
                <a:schemeClr val="folHlink"/>
              </a:solidFill>
              <a:ln w="9525">
                <a:noFill/>
                <a:round/>
                <a:headEnd/>
                <a:tailEnd/>
              </a:ln>
            </p:spPr>
            <p:txBody>
              <a:bodyPr/>
              <a:lstStyle/>
              <a:p>
                <a:endParaRPr lang="zh-CN" altLang="en-US"/>
              </a:p>
            </p:txBody>
          </p:sp>
          <p:sp>
            <p:nvSpPr>
              <p:cNvPr id="44" name="任意多边形 82959"/>
              <p:cNvSpPr>
                <a:spLocks noChangeArrowheads="1"/>
              </p:cNvSpPr>
              <p:nvPr userDrawn="1"/>
            </p:nvSpPr>
            <p:spPr bwMode="auto">
              <a:xfrm>
                <a:off x="2375" y="800"/>
                <a:ext cx="110" cy="32"/>
              </a:xfrm>
              <a:custGeom>
                <a:avLst/>
                <a:gdLst>
                  <a:gd name="T0" fmla="*/ 4 w 109"/>
                  <a:gd name="T1" fmla="*/ 19 h 38"/>
                  <a:gd name="T2" fmla="*/ 18 w 109"/>
                  <a:gd name="T3" fmla="*/ 6 h 38"/>
                  <a:gd name="T4" fmla="*/ 46 w 109"/>
                  <a:gd name="T5" fmla="*/ 12 h 38"/>
                  <a:gd name="T6" fmla="*/ 75 w 109"/>
                  <a:gd name="T7" fmla="*/ 8 h 38"/>
                  <a:gd name="T8" fmla="*/ 93 w 109"/>
                  <a:gd name="T9" fmla="*/ 0 h 38"/>
                  <a:gd name="T10" fmla="*/ 79 w 109"/>
                  <a:gd name="T11" fmla="*/ 16 h 38"/>
                  <a:gd name="T12" fmla="*/ 63 w 109"/>
                  <a:gd name="T13" fmla="*/ 23 h 38"/>
                  <a:gd name="T14" fmla="*/ 42 w 109"/>
                  <a:gd name="T15" fmla="*/ 19 h 38"/>
                  <a:gd name="T16" fmla="*/ 14 w 109"/>
                  <a:gd name="T17" fmla="*/ 18 h 38"/>
                  <a:gd name="T18" fmla="*/ 4 w 109"/>
                  <a:gd name="T19" fmla="*/ 19 h 3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9" h="38">
                    <a:moveTo>
                      <a:pt x="4" y="32"/>
                    </a:moveTo>
                    <a:cubicBezTo>
                      <a:pt x="7" y="22"/>
                      <a:pt x="7" y="14"/>
                      <a:pt x="18" y="10"/>
                    </a:cubicBezTo>
                    <a:cubicBezTo>
                      <a:pt x="28" y="12"/>
                      <a:pt x="37" y="14"/>
                      <a:pt x="46" y="20"/>
                    </a:cubicBezTo>
                    <a:cubicBezTo>
                      <a:pt x="62" y="15"/>
                      <a:pt x="54" y="17"/>
                      <a:pt x="72" y="14"/>
                    </a:cubicBezTo>
                    <a:cubicBezTo>
                      <a:pt x="77" y="9"/>
                      <a:pt x="90" y="0"/>
                      <a:pt x="90" y="0"/>
                    </a:cubicBezTo>
                    <a:cubicBezTo>
                      <a:pt x="109" y="6"/>
                      <a:pt x="85" y="23"/>
                      <a:pt x="76" y="26"/>
                    </a:cubicBezTo>
                    <a:cubicBezTo>
                      <a:pt x="71" y="33"/>
                      <a:pt x="68" y="35"/>
                      <a:pt x="60" y="38"/>
                    </a:cubicBezTo>
                    <a:cubicBezTo>
                      <a:pt x="54" y="36"/>
                      <a:pt x="42" y="32"/>
                      <a:pt x="42" y="32"/>
                    </a:cubicBezTo>
                    <a:cubicBezTo>
                      <a:pt x="33" y="23"/>
                      <a:pt x="26" y="26"/>
                      <a:pt x="14" y="30"/>
                    </a:cubicBezTo>
                    <a:cubicBezTo>
                      <a:pt x="1" y="28"/>
                      <a:pt x="0" y="24"/>
                      <a:pt x="4" y="32"/>
                    </a:cubicBezTo>
                    <a:close/>
                  </a:path>
                </a:pathLst>
              </a:custGeom>
              <a:solidFill>
                <a:schemeClr val="folHlink"/>
              </a:solidFill>
              <a:ln w="9525">
                <a:noFill/>
                <a:round/>
                <a:headEnd/>
                <a:tailEnd/>
              </a:ln>
            </p:spPr>
            <p:txBody>
              <a:bodyPr/>
              <a:lstStyle/>
              <a:p>
                <a:endParaRPr lang="zh-CN" altLang="en-US"/>
              </a:p>
            </p:txBody>
          </p:sp>
          <p:sp>
            <p:nvSpPr>
              <p:cNvPr id="45" name="任意多边形 82960"/>
              <p:cNvSpPr>
                <a:spLocks noChangeArrowheads="1"/>
              </p:cNvSpPr>
              <p:nvPr userDrawn="1"/>
            </p:nvSpPr>
            <p:spPr bwMode="auto">
              <a:xfrm>
                <a:off x="2370" y="839"/>
                <a:ext cx="75" cy="84"/>
              </a:xfrm>
              <a:custGeom>
                <a:avLst/>
                <a:gdLst>
                  <a:gd name="T0" fmla="*/ 8 w 76"/>
                  <a:gd name="T1" fmla="*/ 10 h 104"/>
                  <a:gd name="T2" fmla="*/ 18 w 76"/>
                  <a:gd name="T3" fmla="*/ 0 h 104"/>
                  <a:gd name="T4" fmla="*/ 34 w 76"/>
                  <a:gd name="T5" fmla="*/ 10 h 104"/>
                  <a:gd name="T6" fmla="*/ 59 w 76"/>
                  <a:gd name="T7" fmla="*/ 2 h 104"/>
                  <a:gd name="T8" fmla="*/ 43 w 76"/>
                  <a:gd name="T9" fmla="*/ 18 h 104"/>
                  <a:gd name="T10" fmla="*/ 51 w 76"/>
                  <a:gd name="T11" fmla="*/ 26 h 104"/>
                  <a:gd name="T12" fmla="*/ 55 w 76"/>
                  <a:gd name="T13" fmla="*/ 32 h 104"/>
                  <a:gd name="T14" fmla="*/ 43 w 76"/>
                  <a:gd name="T15" fmla="*/ 39 h 104"/>
                  <a:gd name="T16" fmla="*/ 34 w 76"/>
                  <a:gd name="T17" fmla="*/ 32 h 104"/>
                  <a:gd name="T18" fmla="*/ 22 w 76"/>
                  <a:gd name="T19" fmla="*/ 26 h 104"/>
                  <a:gd name="T20" fmla="*/ 28 w 76"/>
                  <a:gd name="T21" fmla="*/ 36 h 104"/>
                  <a:gd name="T22" fmla="*/ 30 w 76"/>
                  <a:gd name="T23" fmla="*/ 39 h 104"/>
                  <a:gd name="T24" fmla="*/ 20 w 76"/>
                  <a:gd name="T25" fmla="*/ 55 h 104"/>
                  <a:gd name="T26" fmla="*/ 12 w 76"/>
                  <a:gd name="T27" fmla="*/ 53 h 104"/>
                  <a:gd name="T28" fmla="*/ 8 w 76"/>
                  <a:gd name="T29" fmla="*/ 48 h 104"/>
                  <a:gd name="T30" fmla="*/ 0 w 76"/>
                  <a:gd name="T31" fmla="*/ 29 h 104"/>
                  <a:gd name="T32" fmla="*/ 2 w 76"/>
                  <a:gd name="T33" fmla="*/ 15 h 104"/>
                  <a:gd name="T34" fmla="*/ 8 w 76"/>
                  <a:gd name="T35" fmla="*/ 10 h 10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76" h="104">
                    <a:moveTo>
                      <a:pt x="8" y="18"/>
                    </a:moveTo>
                    <a:cubicBezTo>
                      <a:pt x="10" y="8"/>
                      <a:pt x="9" y="3"/>
                      <a:pt x="18" y="0"/>
                    </a:cubicBezTo>
                    <a:cubicBezTo>
                      <a:pt x="28" y="3"/>
                      <a:pt x="25" y="12"/>
                      <a:pt x="34" y="18"/>
                    </a:cubicBezTo>
                    <a:cubicBezTo>
                      <a:pt x="46" y="16"/>
                      <a:pt x="51" y="8"/>
                      <a:pt x="62" y="4"/>
                    </a:cubicBezTo>
                    <a:cubicBezTo>
                      <a:pt x="76" y="9"/>
                      <a:pt x="56" y="31"/>
                      <a:pt x="46" y="34"/>
                    </a:cubicBezTo>
                    <a:cubicBezTo>
                      <a:pt x="51" y="56"/>
                      <a:pt x="43" y="29"/>
                      <a:pt x="54" y="48"/>
                    </a:cubicBezTo>
                    <a:cubicBezTo>
                      <a:pt x="56" y="52"/>
                      <a:pt x="58" y="60"/>
                      <a:pt x="58" y="60"/>
                    </a:cubicBezTo>
                    <a:cubicBezTo>
                      <a:pt x="55" y="68"/>
                      <a:pt x="54" y="71"/>
                      <a:pt x="46" y="74"/>
                    </a:cubicBezTo>
                    <a:cubicBezTo>
                      <a:pt x="38" y="71"/>
                      <a:pt x="37" y="68"/>
                      <a:pt x="34" y="60"/>
                    </a:cubicBezTo>
                    <a:cubicBezTo>
                      <a:pt x="33" y="50"/>
                      <a:pt x="32" y="33"/>
                      <a:pt x="22" y="48"/>
                    </a:cubicBezTo>
                    <a:cubicBezTo>
                      <a:pt x="25" y="60"/>
                      <a:pt x="23" y="53"/>
                      <a:pt x="28" y="68"/>
                    </a:cubicBezTo>
                    <a:cubicBezTo>
                      <a:pt x="29" y="70"/>
                      <a:pt x="30" y="74"/>
                      <a:pt x="30" y="74"/>
                    </a:cubicBezTo>
                    <a:cubicBezTo>
                      <a:pt x="24" y="84"/>
                      <a:pt x="22" y="93"/>
                      <a:pt x="20" y="104"/>
                    </a:cubicBezTo>
                    <a:cubicBezTo>
                      <a:pt x="17" y="103"/>
                      <a:pt x="14" y="104"/>
                      <a:pt x="12" y="102"/>
                    </a:cubicBezTo>
                    <a:cubicBezTo>
                      <a:pt x="9" y="99"/>
                      <a:pt x="8" y="90"/>
                      <a:pt x="8" y="90"/>
                    </a:cubicBezTo>
                    <a:cubicBezTo>
                      <a:pt x="13" y="75"/>
                      <a:pt x="14" y="64"/>
                      <a:pt x="0" y="54"/>
                    </a:cubicBezTo>
                    <a:cubicBezTo>
                      <a:pt x="1" y="46"/>
                      <a:pt x="1" y="38"/>
                      <a:pt x="2" y="30"/>
                    </a:cubicBezTo>
                    <a:cubicBezTo>
                      <a:pt x="2" y="27"/>
                      <a:pt x="13" y="2"/>
                      <a:pt x="8" y="18"/>
                    </a:cubicBezTo>
                    <a:close/>
                  </a:path>
                </a:pathLst>
              </a:custGeom>
              <a:solidFill>
                <a:schemeClr val="folHlink"/>
              </a:solidFill>
              <a:ln w="9525">
                <a:noFill/>
                <a:round/>
                <a:headEnd/>
                <a:tailEnd/>
              </a:ln>
            </p:spPr>
            <p:txBody>
              <a:bodyPr/>
              <a:lstStyle/>
              <a:p>
                <a:endParaRPr lang="zh-CN" altLang="en-US"/>
              </a:p>
            </p:txBody>
          </p:sp>
          <p:sp>
            <p:nvSpPr>
              <p:cNvPr id="46" name="任意多边形 82961"/>
              <p:cNvSpPr>
                <a:spLocks noChangeArrowheads="1"/>
              </p:cNvSpPr>
              <p:nvPr userDrawn="1"/>
            </p:nvSpPr>
            <p:spPr bwMode="auto">
              <a:xfrm>
                <a:off x="2497" y="793"/>
                <a:ext cx="37" cy="49"/>
              </a:xfrm>
              <a:custGeom>
                <a:avLst/>
                <a:gdLst>
                  <a:gd name="T0" fmla="*/ 3 w 37"/>
                  <a:gd name="T1" fmla="*/ 14 h 61"/>
                  <a:gd name="T2" fmla="*/ 13 w 37"/>
                  <a:gd name="T3" fmla="*/ 0 h 61"/>
                  <a:gd name="T4" fmla="*/ 15 w 37"/>
                  <a:gd name="T5" fmla="*/ 14 h 61"/>
                  <a:gd name="T6" fmla="*/ 37 w 37"/>
                  <a:gd name="T7" fmla="*/ 20 h 61"/>
                  <a:gd name="T8" fmla="*/ 19 w 37"/>
                  <a:gd name="T9" fmla="*/ 22 h 61"/>
                  <a:gd name="T10" fmla="*/ 5 w 37"/>
                  <a:gd name="T11" fmla="*/ 31 h 61"/>
                  <a:gd name="T12" fmla="*/ 1 w 37"/>
                  <a:gd name="T13" fmla="*/ 18 h 61"/>
                  <a:gd name="T14" fmla="*/ 3 w 37"/>
                  <a:gd name="T15" fmla="*/ 14 h 6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7" h="61">
                    <a:moveTo>
                      <a:pt x="3" y="28"/>
                    </a:moveTo>
                    <a:cubicBezTo>
                      <a:pt x="5" y="14"/>
                      <a:pt x="2" y="7"/>
                      <a:pt x="13" y="0"/>
                    </a:cubicBezTo>
                    <a:cubicBezTo>
                      <a:pt x="26" y="9"/>
                      <a:pt x="23" y="17"/>
                      <a:pt x="15" y="28"/>
                    </a:cubicBezTo>
                    <a:cubicBezTo>
                      <a:pt x="25" y="31"/>
                      <a:pt x="33" y="27"/>
                      <a:pt x="37" y="38"/>
                    </a:cubicBezTo>
                    <a:cubicBezTo>
                      <a:pt x="30" y="45"/>
                      <a:pt x="28" y="47"/>
                      <a:pt x="19" y="44"/>
                    </a:cubicBezTo>
                    <a:cubicBezTo>
                      <a:pt x="13" y="54"/>
                      <a:pt x="18" y="61"/>
                      <a:pt x="5" y="58"/>
                    </a:cubicBezTo>
                    <a:cubicBezTo>
                      <a:pt x="0" y="50"/>
                      <a:pt x="3" y="44"/>
                      <a:pt x="1" y="34"/>
                    </a:cubicBezTo>
                    <a:cubicBezTo>
                      <a:pt x="2" y="32"/>
                      <a:pt x="3" y="28"/>
                      <a:pt x="3" y="28"/>
                    </a:cubicBezTo>
                    <a:close/>
                  </a:path>
                </a:pathLst>
              </a:custGeom>
              <a:solidFill>
                <a:schemeClr val="folHlink"/>
              </a:solidFill>
              <a:ln w="9525">
                <a:noFill/>
                <a:round/>
                <a:headEnd/>
                <a:tailEnd/>
              </a:ln>
            </p:spPr>
            <p:txBody>
              <a:bodyPr/>
              <a:lstStyle/>
              <a:p>
                <a:endParaRPr lang="zh-CN" altLang="en-US"/>
              </a:p>
            </p:txBody>
          </p:sp>
          <p:sp>
            <p:nvSpPr>
              <p:cNvPr id="47" name="任意多边形 82962"/>
              <p:cNvSpPr>
                <a:spLocks noChangeArrowheads="1"/>
              </p:cNvSpPr>
              <p:nvPr userDrawn="1"/>
            </p:nvSpPr>
            <p:spPr bwMode="auto">
              <a:xfrm>
                <a:off x="2506" y="869"/>
                <a:ext cx="47" cy="24"/>
              </a:xfrm>
              <a:custGeom>
                <a:avLst/>
                <a:gdLst>
                  <a:gd name="T0" fmla="*/ 7 w 49"/>
                  <a:gd name="T1" fmla="*/ 0 h 29"/>
                  <a:gd name="T2" fmla="*/ 26 w 49"/>
                  <a:gd name="T3" fmla="*/ 0 h 29"/>
                  <a:gd name="T4" fmla="*/ 43 w 49"/>
                  <a:gd name="T5" fmla="*/ 9 h 29"/>
                  <a:gd name="T6" fmla="*/ 32 w 49"/>
                  <a:gd name="T7" fmla="*/ 8 h 29"/>
                  <a:gd name="T8" fmla="*/ 3 w 49"/>
                  <a:gd name="T9" fmla="*/ 9 h 29"/>
                  <a:gd name="T10" fmla="*/ 7 w 49"/>
                  <a:gd name="T11" fmla="*/ 0 h 2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9" h="29">
                    <a:moveTo>
                      <a:pt x="7" y="0"/>
                    </a:moveTo>
                    <a:cubicBezTo>
                      <a:pt x="15" y="6"/>
                      <a:pt x="19" y="2"/>
                      <a:pt x="29" y="0"/>
                    </a:cubicBezTo>
                    <a:cubicBezTo>
                      <a:pt x="45" y="5"/>
                      <a:pt x="40" y="3"/>
                      <a:pt x="49" y="16"/>
                    </a:cubicBezTo>
                    <a:cubicBezTo>
                      <a:pt x="46" y="29"/>
                      <a:pt x="42" y="21"/>
                      <a:pt x="35" y="14"/>
                    </a:cubicBezTo>
                    <a:cubicBezTo>
                      <a:pt x="26" y="15"/>
                      <a:pt x="12" y="19"/>
                      <a:pt x="3" y="16"/>
                    </a:cubicBezTo>
                    <a:cubicBezTo>
                      <a:pt x="0" y="6"/>
                      <a:pt x="7" y="10"/>
                      <a:pt x="7" y="0"/>
                    </a:cubicBezTo>
                    <a:close/>
                  </a:path>
                </a:pathLst>
              </a:custGeom>
              <a:solidFill>
                <a:schemeClr val="folHlink"/>
              </a:solidFill>
              <a:ln w="9525">
                <a:noFill/>
                <a:round/>
                <a:headEnd/>
                <a:tailEnd/>
              </a:ln>
            </p:spPr>
            <p:txBody>
              <a:bodyPr/>
              <a:lstStyle/>
              <a:p>
                <a:endParaRPr lang="zh-CN" altLang="en-US"/>
              </a:p>
            </p:txBody>
          </p:sp>
          <p:sp>
            <p:nvSpPr>
              <p:cNvPr id="48" name="任意多边形 82963"/>
              <p:cNvSpPr>
                <a:spLocks noChangeArrowheads="1"/>
              </p:cNvSpPr>
              <p:nvPr userDrawn="1"/>
            </p:nvSpPr>
            <p:spPr bwMode="auto">
              <a:xfrm>
                <a:off x="2555" y="832"/>
                <a:ext cx="61" cy="42"/>
              </a:xfrm>
              <a:custGeom>
                <a:avLst/>
                <a:gdLst>
                  <a:gd name="T0" fmla="*/ 21 w 61"/>
                  <a:gd name="T1" fmla="*/ 25 h 48"/>
                  <a:gd name="T2" fmla="*/ 15 w 61"/>
                  <a:gd name="T3" fmla="*/ 18 h 48"/>
                  <a:gd name="T4" fmla="*/ 3 w 61"/>
                  <a:gd name="T5" fmla="*/ 15 h 48"/>
                  <a:gd name="T6" fmla="*/ 13 w 61"/>
                  <a:gd name="T7" fmla="*/ 5 h 48"/>
                  <a:gd name="T8" fmla="*/ 25 w 61"/>
                  <a:gd name="T9" fmla="*/ 0 h 48"/>
                  <a:gd name="T10" fmla="*/ 49 w 61"/>
                  <a:gd name="T11" fmla="*/ 7 h 48"/>
                  <a:gd name="T12" fmla="*/ 53 w 61"/>
                  <a:gd name="T13" fmla="*/ 14 h 48"/>
                  <a:gd name="T14" fmla="*/ 61 w 61"/>
                  <a:gd name="T15" fmla="*/ 22 h 48"/>
                  <a:gd name="T16" fmla="*/ 41 w 61"/>
                  <a:gd name="T17" fmla="*/ 25 h 48"/>
                  <a:gd name="T18" fmla="*/ 23 w 61"/>
                  <a:gd name="T19" fmla="*/ 30 h 48"/>
                  <a:gd name="T20" fmla="*/ 21 w 61"/>
                  <a:gd name="T21" fmla="*/ 25 h 4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1" h="48">
                    <a:moveTo>
                      <a:pt x="21" y="38"/>
                    </a:moveTo>
                    <a:cubicBezTo>
                      <a:pt x="19" y="34"/>
                      <a:pt x="19" y="29"/>
                      <a:pt x="15" y="26"/>
                    </a:cubicBezTo>
                    <a:cubicBezTo>
                      <a:pt x="12" y="24"/>
                      <a:pt x="3" y="22"/>
                      <a:pt x="3" y="22"/>
                    </a:cubicBezTo>
                    <a:cubicBezTo>
                      <a:pt x="0" y="12"/>
                      <a:pt x="5" y="12"/>
                      <a:pt x="13" y="8"/>
                    </a:cubicBezTo>
                    <a:cubicBezTo>
                      <a:pt x="17" y="6"/>
                      <a:pt x="25" y="0"/>
                      <a:pt x="25" y="0"/>
                    </a:cubicBezTo>
                    <a:cubicBezTo>
                      <a:pt x="37" y="2"/>
                      <a:pt x="41" y="2"/>
                      <a:pt x="49" y="10"/>
                    </a:cubicBezTo>
                    <a:cubicBezTo>
                      <a:pt x="45" y="21"/>
                      <a:pt x="46" y="12"/>
                      <a:pt x="53" y="20"/>
                    </a:cubicBezTo>
                    <a:cubicBezTo>
                      <a:pt x="56" y="24"/>
                      <a:pt x="61" y="32"/>
                      <a:pt x="61" y="32"/>
                    </a:cubicBezTo>
                    <a:cubicBezTo>
                      <a:pt x="56" y="47"/>
                      <a:pt x="53" y="42"/>
                      <a:pt x="41" y="38"/>
                    </a:cubicBezTo>
                    <a:cubicBezTo>
                      <a:pt x="27" y="47"/>
                      <a:pt x="34" y="48"/>
                      <a:pt x="23" y="44"/>
                    </a:cubicBezTo>
                    <a:cubicBezTo>
                      <a:pt x="22" y="42"/>
                      <a:pt x="21" y="38"/>
                      <a:pt x="21" y="38"/>
                    </a:cubicBezTo>
                    <a:close/>
                  </a:path>
                </a:pathLst>
              </a:custGeom>
              <a:solidFill>
                <a:schemeClr val="folHlink"/>
              </a:solidFill>
              <a:ln w="9525">
                <a:noFill/>
                <a:round/>
                <a:headEnd/>
                <a:tailEnd/>
              </a:ln>
            </p:spPr>
            <p:txBody>
              <a:bodyPr/>
              <a:lstStyle/>
              <a:p>
                <a:endParaRPr lang="zh-CN" altLang="en-US"/>
              </a:p>
            </p:txBody>
          </p:sp>
          <p:sp>
            <p:nvSpPr>
              <p:cNvPr id="49" name="任意多边形 82964"/>
              <p:cNvSpPr>
                <a:spLocks noChangeArrowheads="1"/>
              </p:cNvSpPr>
              <p:nvPr userDrawn="1"/>
            </p:nvSpPr>
            <p:spPr bwMode="auto">
              <a:xfrm>
                <a:off x="2572" y="852"/>
                <a:ext cx="286" cy="149"/>
              </a:xfrm>
              <a:custGeom>
                <a:avLst/>
                <a:gdLst>
                  <a:gd name="T0" fmla="*/ 46 w 286"/>
                  <a:gd name="T1" fmla="*/ 16 h 182"/>
                  <a:gd name="T2" fmla="*/ 36 w 286"/>
                  <a:gd name="T3" fmla="*/ 7 h 182"/>
                  <a:gd name="T4" fmla="*/ 26 w 286"/>
                  <a:gd name="T5" fmla="*/ 16 h 182"/>
                  <a:gd name="T6" fmla="*/ 0 w 286"/>
                  <a:gd name="T7" fmla="*/ 13 h 182"/>
                  <a:gd name="T8" fmla="*/ 10 w 286"/>
                  <a:gd name="T9" fmla="*/ 23 h 182"/>
                  <a:gd name="T10" fmla="*/ 16 w 286"/>
                  <a:gd name="T11" fmla="*/ 34 h 182"/>
                  <a:gd name="T12" fmla="*/ 24 w 286"/>
                  <a:gd name="T13" fmla="*/ 26 h 182"/>
                  <a:gd name="T14" fmla="*/ 30 w 286"/>
                  <a:gd name="T15" fmla="*/ 24 h 182"/>
                  <a:gd name="T16" fmla="*/ 48 w 286"/>
                  <a:gd name="T17" fmla="*/ 31 h 182"/>
                  <a:gd name="T18" fmla="*/ 70 w 286"/>
                  <a:gd name="T19" fmla="*/ 34 h 182"/>
                  <a:gd name="T20" fmla="*/ 88 w 286"/>
                  <a:gd name="T21" fmla="*/ 39 h 182"/>
                  <a:gd name="T22" fmla="*/ 106 w 286"/>
                  <a:gd name="T23" fmla="*/ 56 h 182"/>
                  <a:gd name="T24" fmla="*/ 104 w 286"/>
                  <a:gd name="T25" fmla="*/ 67 h 182"/>
                  <a:gd name="T26" fmla="*/ 98 w 286"/>
                  <a:gd name="T27" fmla="*/ 74 h 182"/>
                  <a:gd name="T28" fmla="*/ 122 w 286"/>
                  <a:gd name="T29" fmla="*/ 70 h 182"/>
                  <a:gd name="T30" fmla="*/ 140 w 286"/>
                  <a:gd name="T31" fmla="*/ 77 h 182"/>
                  <a:gd name="T32" fmla="*/ 168 w 286"/>
                  <a:gd name="T33" fmla="*/ 81 h 182"/>
                  <a:gd name="T34" fmla="*/ 174 w 286"/>
                  <a:gd name="T35" fmla="*/ 80 h 182"/>
                  <a:gd name="T36" fmla="*/ 168 w 286"/>
                  <a:gd name="T37" fmla="*/ 74 h 182"/>
                  <a:gd name="T38" fmla="*/ 178 w 286"/>
                  <a:gd name="T39" fmla="*/ 75 h 182"/>
                  <a:gd name="T40" fmla="*/ 186 w 286"/>
                  <a:gd name="T41" fmla="*/ 65 h 182"/>
                  <a:gd name="T42" fmla="*/ 202 w 286"/>
                  <a:gd name="T43" fmla="*/ 67 h 182"/>
                  <a:gd name="T44" fmla="*/ 214 w 286"/>
                  <a:gd name="T45" fmla="*/ 71 h 182"/>
                  <a:gd name="T46" fmla="*/ 244 w 286"/>
                  <a:gd name="T47" fmla="*/ 93 h 182"/>
                  <a:gd name="T48" fmla="*/ 262 w 286"/>
                  <a:gd name="T49" fmla="*/ 98 h 182"/>
                  <a:gd name="T50" fmla="*/ 284 w 286"/>
                  <a:gd name="T51" fmla="*/ 93 h 182"/>
                  <a:gd name="T52" fmla="*/ 268 w 286"/>
                  <a:gd name="T53" fmla="*/ 88 h 182"/>
                  <a:gd name="T54" fmla="*/ 256 w 286"/>
                  <a:gd name="T55" fmla="*/ 76 h 182"/>
                  <a:gd name="T56" fmla="*/ 250 w 286"/>
                  <a:gd name="T57" fmla="*/ 72 h 182"/>
                  <a:gd name="T58" fmla="*/ 248 w 286"/>
                  <a:gd name="T59" fmla="*/ 67 h 182"/>
                  <a:gd name="T60" fmla="*/ 236 w 286"/>
                  <a:gd name="T61" fmla="*/ 64 h 182"/>
                  <a:gd name="T62" fmla="*/ 240 w 286"/>
                  <a:gd name="T63" fmla="*/ 53 h 182"/>
                  <a:gd name="T64" fmla="*/ 220 w 286"/>
                  <a:gd name="T65" fmla="*/ 47 h 182"/>
                  <a:gd name="T66" fmla="*/ 210 w 286"/>
                  <a:gd name="T67" fmla="*/ 38 h 182"/>
                  <a:gd name="T68" fmla="*/ 190 w 286"/>
                  <a:gd name="T69" fmla="*/ 29 h 182"/>
                  <a:gd name="T70" fmla="*/ 168 w 286"/>
                  <a:gd name="T71" fmla="*/ 20 h 182"/>
                  <a:gd name="T72" fmla="*/ 156 w 286"/>
                  <a:gd name="T73" fmla="*/ 19 h 182"/>
                  <a:gd name="T74" fmla="*/ 120 w 286"/>
                  <a:gd name="T75" fmla="*/ 9 h 182"/>
                  <a:gd name="T76" fmla="*/ 102 w 286"/>
                  <a:gd name="T77" fmla="*/ 2 h 182"/>
                  <a:gd name="T78" fmla="*/ 96 w 286"/>
                  <a:gd name="T79" fmla="*/ 0 h 182"/>
                  <a:gd name="T80" fmla="*/ 70 w 286"/>
                  <a:gd name="T81" fmla="*/ 6 h 182"/>
                  <a:gd name="T82" fmla="*/ 56 w 286"/>
                  <a:gd name="T83" fmla="*/ 17 h 182"/>
                  <a:gd name="T84" fmla="*/ 46 w 286"/>
                  <a:gd name="T85" fmla="*/ 16 h 182"/>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286" h="182">
                    <a:moveTo>
                      <a:pt x="46" y="28"/>
                    </a:moveTo>
                    <a:cubicBezTo>
                      <a:pt x="41" y="14"/>
                      <a:pt x="46" y="17"/>
                      <a:pt x="36" y="14"/>
                    </a:cubicBezTo>
                    <a:cubicBezTo>
                      <a:pt x="31" y="17"/>
                      <a:pt x="26" y="30"/>
                      <a:pt x="26" y="30"/>
                    </a:cubicBezTo>
                    <a:cubicBezTo>
                      <a:pt x="12" y="25"/>
                      <a:pt x="19" y="21"/>
                      <a:pt x="0" y="24"/>
                    </a:cubicBezTo>
                    <a:cubicBezTo>
                      <a:pt x="2" y="33"/>
                      <a:pt x="2" y="37"/>
                      <a:pt x="10" y="42"/>
                    </a:cubicBezTo>
                    <a:cubicBezTo>
                      <a:pt x="12" y="49"/>
                      <a:pt x="14" y="55"/>
                      <a:pt x="16" y="62"/>
                    </a:cubicBezTo>
                    <a:cubicBezTo>
                      <a:pt x="24" y="59"/>
                      <a:pt x="27" y="57"/>
                      <a:pt x="24" y="48"/>
                    </a:cubicBezTo>
                    <a:cubicBezTo>
                      <a:pt x="26" y="47"/>
                      <a:pt x="28" y="43"/>
                      <a:pt x="30" y="44"/>
                    </a:cubicBezTo>
                    <a:cubicBezTo>
                      <a:pt x="48" y="48"/>
                      <a:pt x="36" y="52"/>
                      <a:pt x="48" y="56"/>
                    </a:cubicBezTo>
                    <a:cubicBezTo>
                      <a:pt x="74" y="65"/>
                      <a:pt x="47" y="56"/>
                      <a:pt x="70" y="62"/>
                    </a:cubicBezTo>
                    <a:cubicBezTo>
                      <a:pt x="77" y="64"/>
                      <a:pt x="88" y="72"/>
                      <a:pt x="88" y="72"/>
                    </a:cubicBezTo>
                    <a:cubicBezTo>
                      <a:pt x="96" y="84"/>
                      <a:pt x="102" y="87"/>
                      <a:pt x="106" y="102"/>
                    </a:cubicBezTo>
                    <a:cubicBezTo>
                      <a:pt x="105" y="109"/>
                      <a:pt x="106" y="115"/>
                      <a:pt x="104" y="122"/>
                    </a:cubicBezTo>
                    <a:cubicBezTo>
                      <a:pt x="103" y="126"/>
                      <a:pt x="94" y="132"/>
                      <a:pt x="98" y="134"/>
                    </a:cubicBezTo>
                    <a:cubicBezTo>
                      <a:pt x="106" y="137"/>
                      <a:pt x="122" y="128"/>
                      <a:pt x="122" y="128"/>
                    </a:cubicBezTo>
                    <a:cubicBezTo>
                      <a:pt x="130" y="131"/>
                      <a:pt x="133" y="135"/>
                      <a:pt x="140" y="140"/>
                    </a:cubicBezTo>
                    <a:cubicBezTo>
                      <a:pt x="148" y="145"/>
                      <a:pt x="159" y="145"/>
                      <a:pt x="168" y="148"/>
                    </a:cubicBezTo>
                    <a:cubicBezTo>
                      <a:pt x="170" y="147"/>
                      <a:pt x="173" y="148"/>
                      <a:pt x="174" y="146"/>
                    </a:cubicBezTo>
                    <a:cubicBezTo>
                      <a:pt x="176" y="142"/>
                      <a:pt x="164" y="136"/>
                      <a:pt x="168" y="134"/>
                    </a:cubicBezTo>
                    <a:cubicBezTo>
                      <a:pt x="171" y="132"/>
                      <a:pt x="175" y="135"/>
                      <a:pt x="178" y="136"/>
                    </a:cubicBezTo>
                    <a:cubicBezTo>
                      <a:pt x="182" y="131"/>
                      <a:pt x="186" y="118"/>
                      <a:pt x="186" y="118"/>
                    </a:cubicBezTo>
                    <a:cubicBezTo>
                      <a:pt x="189" y="119"/>
                      <a:pt x="199" y="120"/>
                      <a:pt x="202" y="122"/>
                    </a:cubicBezTo>
                    <a:cubicBezTo>
                      <a:pt x="206" y="124"/>
                      <a:pt x="214" y="130"/>
                      <a:pt x="214" y="130"/>
                    </a:cubicBezTo>
                    <a:cubicBezTo>
                      <a:pt x="224" y="145"/>
                      <a:pt x="228" y="158"/>
                      <a:pt x="244" y="168"/>
                    </a:cubicBezTo>
                    <a:cubicBezTo>
                      <a:pt x="250" y="172"/>
                      <a:pt x="262" y="178"/>
                      <a:pt x="262" y="178"/>
                    </a:cubicBezTo>
                    <a:cubicBezTo>
                      <a:pt x="265" y="178"/>
                      <a:pt x="286" y="182"/>
                      <a:pt x="284" y="170"/>
                    </a:cubicBezTo>
                    <a:cubicBezTo>
                      <a:pt x="283" y="164"/>
                      <a:pt x="268" y="160"/>
                      <a:pt x="268" y="160"/>
                    </a:cubicBezTo>
                    <a:cubicBezTo>
                      <a:pt x="261" y="150"/>
                      <a:pt x="270" y="143"/>
                      <a:pt x="256" y="138"/>
                    </a:cubicBezTo>
                    <a:cubicBezTo>
                      <a:pt x="254" y="136"/>
                      <a:pt x="251" y="135"/>
                      <a:pt x="250" y="132"/>
                    </a:cubicBezTo>
                    <a:cubicBezTo>
                      <a:pt x="248" y="129"/>
                      <a:pt x="250" y="125"/>
                      <a:pt x="248" y="122"/>
                    </a:cubicBezTo>
                    <a:cubicBezTo>
                      <a:pt x="246" y="118"/>
                      <a:pt x="240" y="118"/>
                      <a:pt x="236" y="116"/>
                    </a:cubicBezTo>
                    <a:cubicBezTo>
                      <a:pt x="230" y="107"/>
                      <a:pt x="227" y="100"/>
                      <a:pt x="240" y="96"/>
                    </a:cubicBezTo>
                    <a:cubicBezTo>
                      <a:pt x="236" y="83"/>
                      <a:pt x="236" y="84"/>
                      <a:pt x="220" y="86"/>
                    </a:cubicBezTo>
                    <a:cubicBezTo>
                      <a:pt x="209" y="82"/>
                      <a:pt x="208" y="82"/>
                      <a:pt x="210" y="70"/>
                    </a:cubicBezTo>
                    <a:cubicBezTo>
                      <a:pt x="207" y="60"/>
                      <a:pt x="199" y="57"/>
                      <a:pt x="190" y="54"/>
                    </a:cubicBezTo>
                    <a:cubicBezTo>
                      <a:pt x="181" y="45"/>
                      <a:pt x="181" y="42"/>
                      <a:pt x="168" y="38"/>
                    </a:cubicBezTo>
                    <a:cubicBezTo>
                      <a:pt x="164" y="37"/>
                      <a:pt x="156" y="34"/>
                      <a:pt x="156" y="34"/>
                    </a:cubicBezTo>
                    <a:cubicBezTo>
                      <a:pt x="146" y="24"/>
                      <a:pt x="134" y="21"/>
                      <a:pt x="120" y="16"/>
                    </a:cubicBezTo>
                    <a:cubicBezTo>
                      <a:pt x="113" y="14"/>
                      <a:pt x="108" y="8"/>
                      <a:pt x="102" y="4"/>
                    </a:cubicBezTo>
                    <a:cubicBezTo>
                      <a:pt x="100" y="3"/>
                      <a:pt x="96" y="0"/>
                      <a:pt x="96" y="0"/>
                    </a:cubicBezTo>
                    <a:cubicBezTo>
                      <a:pt x="83" y="2"/>
                      <a:pt x="79" y="1"/>
                      <a:pt x="70" y="10"/>
                    </a:cubicBezTo>
                    <a:cubicBezTo>
                      <a:pt x="67" y="19"/>
                      <a:pt x="63" y="27"/>
                      <a:pt x="56" y="32"/>
                    </a:cubicBezTo>
                    <a:cubicBezTo>
                      <a:pt x="49" y="30"/>
                      <a:pt x="52" y="31"/>
                      <a:pt x="46" y="28"/>
                    </a:cubicBezTo>
                    <a:close/>
                  </a:path>
                </a:pathLst>
              </a:custGeom>
              <a:solidFill>
                <a:schemeClr val="folHlink"/>
              </a:solidFill>
              <a:ln w="9525">
                <a:noFill/>
                <a:round/>
                <a:headEnd/>
                <a:tailEnd/>
              </a:ln>
            </p:spPr>
            <p:txBody>
              <a:bodyPr/>
              <a:lstStyle/>
              <a:p>
                <a:endParaRPr lang="zh-CN" altLang="en-US"/>
              </a:p>
            </p:txBody>
          </p:sp>
          <p:sp>
            <p:nvSpPr>
              <p:cNvPr id="50" name="任意多边形 82965"/>
              <p:cNvSpPr>
                <a:spLocks noChangeArrowheads="1"/>
              </p:cNvSpPr>
              <p:nvPr userDrawn="1"/>
            </p:nvSpPr>
            <p:spPr bwMode="auto">
              <a:xfrm>
                <a:off x="2820" y="866"/>
                <a:ext cx="78" cy="64"/>
              </a:xfrm>
              <a:custGeom>
                <a:avLst/>
                <a:gdLst>
                  <a:gd name="T0" fmla="*/ 1 w 78"/>
                  <a:gd name="T1" fmla="*/ 32 h 78"/>
                  <a:gd name="T2" fmla="*/ 27 w 78"/>
                  <a:gd name="T3" fmla="*/ 33 h 78"/>
                  <a:gd name="T4" fmla="*/ 45 w 78"/>
                  <a:gd name="T5" fmla="*/ 26 h 78"/>
                  <a:gd name="T6" fmla="*/ 57 w 78"/>
                  <a:gd name="T7" fmla="*/ 17 h 78"/>
                  <a:gd name="T8" fmla="*/ 43 w 78"/>
                  <a:gd name="T9" fmla="*/ 7 h 78"/>
                  <a:gd name="T10" fmla="*/ 43 w 78"/>
                  <a:gd name="T11" fmla="*/ 2 h 78"/>
                  <a:gd name="T12" fmla="*/ 71 w 78"/>
                  <a:gd name="T13" fmla="*/ 14 h 78"/>
                  <a:gd name="T14" fmla="*/ 67 w 78"/>
                  <a:gd name="T15" fmla="*/ 30 h 78"/>
                  <a:gd name="T16" fmla="*/ 33 w 78"/>
                  <a:gd name="T17" fmla="*/ 43 h 78"/>
                  <a:gd name="T18" fmla="*/ 9 w 78"/>
                  <a:gd name="T19" fmla="*/ 36 h 78"/>
                  <a:gd name="T20" fmla="*/ 3 w 78"/>
                  <a:gd name="T21" fmla="*/ 34 h 78"/>
                  <a:gd name="T22" fmla="*/ 1 w 78"/>
                  <a:gd name="T23" fmla="*/ 32 h 7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78" h="78">
                    <a:moveTo>
                      <a:pt x="1" y="58"/>
                    </a:moveTo>
                    <a:cubicBezTo>
                      <a:pt x="6" y="44"/>
                      <a:pt x="18" y="57"/>
                      <a:pt x="27" y="60"/>
                    </a:cubicBezTo>
                    <a:cubicBezTo>
                      <a:pt x="35" y="57"/>
                      <a:pt x="38" y="52"/>
                      <a:pt x="45" y="48"/>
                    </a:cubicBezTo>
                    <a:cubicBezTo>
                      <a:pt x="48" y="40"/>
                      <a:pt x="51" y="36"/>
                      <a:pt x="57" y="30"/>
                    </a:cubicBezTo>
                    <a:cubicBezTo>
                      <a:pt x="55" y="23"/>
                      <a:pt x="43" y="14"/>
                      <a:pt x="43" y="14"/>
                    </a:cubicBezTo>
                    <a:cubicBezTo>
                      <a:pt x="33" y="0"/>
                      <a:pt x="30" y="1"/>
                      <a:pt x="43" y="4"/>
                    </a:cubicBezTo>
                    <a:cubicBezTo>
                      <a:pt x="54" y="11"/>
                      <a:pt x="58" y="22"/>
                      <a:pt x="71" y="26"/>
                    </a:cubicBezTo>
                    <a:cubicBezTo>
                      <a:pt x="78" y="37"/>
                      <a:pt x="78" y="46"/>
                      <a:pt x="67" y="54"/>
                    </a:cubicBezTo>
                    <a:cubicBezTo>
                      <a:pt x="51" y="49"/>
                      <a:pt x="53" y="71"/>
                      <a:pt x="33" y="78"/>
                    </a:cubicBezTo>
                    <a:cubicBezTo>
                      <a:pt x="16" y="72"/>
                      <a:pt x="25" y="76"/>
                      <a:pt x="9" y="66"/>
                    </a:cubicBezTo>
                    <a:cubicBezTo>
                      <a:pt x="7" y="65"/>
                      <a:pt x="3" y="62"/>
                      <a:pt x="3" y="62"/>
                    </a:cubicBezTo>
                    <a:cubicBezTo>
                      <a:pt x="0" y="54"/>
                      <a:pt x="13" y="42"/>
                      <a:pt x="1" y="58"/>
                    </a:cubicBezTo>
                    <a:close/>
                  </a:path>
                </a:pathLst>
              </a:custGeom>
              <a:solidFill>
                <a:schemeClr val="folHlink"/>
              </a:solidFill>
              <a:ln w="9525">
                <a:noFill/>
                <a:round/>
                <a:headEnd/>
                <a:tailEnd/>
              </a:ln>
            </p:spPr>
            <p:txBody>
              <a:bodyPr/>
              <a:lstStyle/>
              <a:p>
                <a:endParaRPr lang="zh-CN" altLang="en-US"/>
              </a:p>
            </p:txBody>
          </p:sp>
          <p:sp>
            <p:nvSpPr>
              <p:cNvPr id="51" name="任意多边形 82966"/>
              <p:cNvSpPr>
                <a:spLocks noChangeArrowheads="1"/>
              </p:cNvSpPr>
              <p:nvPr userDrawn="1"/>
            </p:nvSpPr>
            <p:spPr bwMode="auto">
              <a:xfrm>
                <a:off x="2984" y="732"/>
                <a:ext cx="19" cy="14"/>
              </a:xfrm>
              <a:custGeom>
                <a:avLst/>
                <a:gdLst>
                  <a:gd name="T0" fmla="*/ 3 w 17"/>
                  <a:gd name="T1" fmla="*/ 2 h 18"/>
                  <a:gd name="T2" fmla="*/ 3 w 17"/>
                  <a:gd name="T3" fmla="*/ 7 h 18"/>
                  <a:gd name="T4" fmla="*/ 3 w 17"/>
                  <a:gd name="T5" fmla="*/ 2 h 18"/>
                  <a:gd name="T6" fmla="*/ 0 60000 65536"/>
                  <a:gd name="T7" fmla="*/ 0 60000 65536"/>
                  <a:gd name="T8" fmla="*/ 0 60000 65536"/>
                </a:gdLst>
                <a:ahLst/>
                <a:cxnLst>
                  <a:cxn ang="T6">
                    <a:pos x="T0" y="T1"/>
                  </a:cxn>
                  <a:cxn ang="T7">
                    <a:pos x="T2" y="T3"/>
                  </a:cxn>
                  <a:cxn ang="T8">
                    <a:pos x="T4" y="T5"/>
                  </a:cxn>
                </a:cxnLst>
                <a:rect l="0" t="0" r="r" b="b"/>
                <a:pathLst>
                  <a:path w="17" h="18">
                    <a:moveTo>
                      <a:pt x="3" y="4"/>
                    </a:moveTo>
                    <a:cubicBezTo>
                      <a:pt x="17" y="7"/>
                      <a:pt x="16" y="18"/>
                      <a:pt x="3" y="14"/>
                    </a:cubicBezTo>
                    <a:cubicBezTo>
                      <a:pt x="0" y="6"/>
                      <a:pt x="7" y="0"/>
                      <a:pt x="3" y="4"/>
                    </a:cubicBezTo>
                    <a:close/>
                  </a:path>
                </a:pathLst>
              </a:custGeom>
              <a:solidFill>
                <a:schemeClr val="folHlink"/>
              </a:solidFill>
              <a:ln w="9525">
                <a:noFill/>
                <a:round/>
                <a:headEnd/>
                <a:tailEnd/>
              </a:ln>
            </p:spPr>
            <p:txBody>
              <a:bodyPr/>
              <a:lstStyle/>
              <a:p>
                <a:endParaRPr lang="zh-CN" altLang="en-US"/>
              </a:p>
            </p:txBody>
          </p:sp>
          <p:sp>
            <p:nvSpPr>
              <p:cNvPr id="52" name="任意多边形 82967"/>
              <p:cNvSpPr>
                <a:spLocks noChangeArrowheads="1"/>
              </p:cNvSpPr>
              <p:nvPr userDrawn="1"/>
            </p:nvSpPr>
            <p:spPr bwMode="auto">
              <a:xfrm>
                <a:off x="3083" y="830"/>
                <a:ext cx="26" cy="19"/>
              </a:xfrm>
              <a:custGeom>
                <a:avLst/>
                <a:gdLst>
                  <a:gd name="T0" fmla="*/ 8 w 26"/>
                  <a:gd name="T1" fmla="*/ 9 h 22"/>
                  <a:gd name="T2" fmla="*/ 14 w 26"/>
                  <a:gd name="T3" fmla="*/ 0 h 22"/>
                  <a:gd name="T4" fmla="*/ 14 w 26"/>
                  <a:gd name="T5" fmla="*/ 14 h 22"/>
                  <a:gd name="T6" fmla="*/ 8 w 26"/>
                  <a:gd name="T7" fmla="*/ 9 h 2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6" h="22">
                    <a:moveTo>
                      <a:pt x="8" y="14"/>
                    </a:moveTo>
                    <a:cubicBezTo>
                      <a:pt x="5" y="6"/>
                      <a:pt x="5" y="3"/>
                      <a:pt x="14" y="0"/>
                    </a:cubicBezTo>
                    <a:cubicBezTo>
                      <a:pt x="26" y="4"/>
                      <a:pt x="23" y="16"/>
                      <a:pt x="14" y="22"/>
                    </a:cubicBezTo>
                    <a:cubicBezTo>
                      <a:pt x="0" y="17"/>
                      <a:pt x="13" y="3"/>
                      <a:pt x="8" y="14"/>
                    </a:cubicBezTo>
                    <a:close/>
                  </a:path>
                </a:pathLst>
              </a:custGeom>
              <a:solidFill>
                <a:schemeClr val="folHlink"/>
              </a:solidFill>
              <a:ln w="9525">
                <a:noFill/>
                <a:round/>
                <a:headEnd/>
                <a:tailEnd/>
              </a:ln>
            </p:spPr>
            <p:txBody>
              <a:bodyPr/>
              <a:lstStyle/>
              <a:p>
                <a:endParaRPr lang="zh-CN" altLang="en-US"/>
              </a:p>
            </p:txBody>
          </p:sp>
          <p:sp>
            <p:nvSpPr>
              <p:cNvPr id="53" name="任意多边形 82968"/>
              <p:cNvSpPr>
                <a:spLocks noChangeArrowheads="1"/>
              </p:cNvSpPr>
              <p:nvPr userDrawn="1"/>
            </p:nvSpPr>
            <p:spPr bwMode="auto">
              <a:xfrm>
                <a:off x="2766" y="610"/>
                <a:ext cx="19" cy="12"/>
              </a:xfrm>
              <a:custGeom>
                <a:avLst/>
                <a:gdLst>
                  <a:gd name="T0" fmla="*/ 7 w 20"/>
                  <a:gd name="T1" fmla="*/ 6 h 15"/>
                  <a:gd name="T2" fmla="*/ 14 w 20"/>
                  <a:gd name="T3" fmla="*/ 2 h 15"/>
                  <a:gd name="T4" fmla="*/ 9 w 20"/>
                  <a:gd name="T5" fmla="*/ 6 h 15"/>
                  <a:gd name="T6" fmla="*/ 7 w 20"/>
                  <a:gd name="T7" fmla="*/ 6 h 1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 h="15">
                    <a:moveTo>
                      <a:pt x="7" y="12"/>
                    </a:moveTo>
                    <a:cubicBezTo>
                      <a:pt x="0" y="1"/>
                      <a:pt x="6" y="0"/>
                      <a:pt x="17" y="2"/>
                    </a:cubicBezTo>
                    <a:cubicBezTo>
                      <a:pt x="20" y="10"/>
                      <a:pt x="18" y="15"/>
                      <a:pt x="9" y="12"/>
                    </a:cubicBezTo>
                    <a:cubicBezTo>
                      <a:pt x="4" y="4"/>
                      <a:pt x="4" y="4"/>
                      <a:pt x="7" y="12"/>
                    </a:cubicBezTo>
                    <a:close/>
                  </a:path>
                </a:pathLst>
              </a:custGeom>
              <a:solidFill>
                <a:schemeClr val="folHlink"/>
              </a:solidFill>
              <a:ln w="9525">
                <a:noFill/>
                <a:round/>
                <a:headEnd/>
                <a:tailEnd/>
              </a:ln>
            </p:spPr>
            <p:txBody>
              <a:bodyPr/>
              <a:lstStyle/>
              <a:p>
                <a:endParaRPr lang="zh-CN" altLang="en-US"/>
              </a:p>
            </p:txBody>
          </p:sp>
          <p:sp>
            <p:nvSpPr>
              <p:cNvPr id="54" name="任意多边形 82969"/>
              <p:cNvSpPr>
                <a:spLocks noChangeArrowheads="1"/>
              </p:cNvSpPr>
              <p:nvPr userDrawn="1"/>
            </p:nvSpPr>
            <p:spPr bwMode="auto">
              <a:xfrm>
                <a:off x="2600" y="712"/>
                <a:ext cx="19" cy="12"/>
              </a:xfrm>
              <a:custGeom>
                <a:avLst/>
                <a:gdLst>
                  <a:gd name="T0" fmla="*/ 7 w 20"/>
                  <a:gd name="T1" fmla="*/ 6 h 15"/>
                  <a:gd name="T2" fmla="*/ 12 w 20"/>
                  <a:gd name="T3" fmla="*/ 2 h 15"/>
                  <a:gd name="T4" fmla="*/ 12 w 20"/>
                  <a:gd name="T5" fmla="*/ 7 h 15"/>
                  <a:gd name="T6" fmla="*/ 7 w 20"/>
                  <a:gd name="T7" fmla="*/ 6 h 1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 h="15">
                    <a:moveTo>
                      <a:pt x="7" y="12"/>
                    </a:moveTo>
                    <a:cubicBezTo>
                      <a:pt x="0" y="2"/>
                      <a:pt x="3" y="0"/>
                      <a:pt x="15" y="2"/>
                    </a:cubicBezTo>
                    <a:cubicBezTo>
                      <a:pt x="16" y="4"/>
                      <a:pt x="20" y="12"/>
                      <a:pt x="15" y="14"/>
                    </a:cubicBezTo>
                    <a:cubicBezTo>
                      <a:pt x="12" y="15"/>
                      <a:pt x="7" y="12"/>
                      <a:pt x="7" y="12"/>
                    </a:cubicBezTo>
                    <a:close/>
                  </a:path>
                </a:pathLst>
              </a:custGeom>
              <a:solidFill>
                <a:schemeClr val="folHlink"/>
              </a:solidFill>
              <a:ln w="9525">
                <a:noFill/>
                <a:round/>
                <a:headEnd/>
                <a:tailEnd/>
              </a:ln>
            </p:spPr>
            <p:txBody>
              <a:bodyPr/>
              <a:lstStyle/>
              <a:p>
                <a:endParaRPr lang="zh-CN" altLang="en-US"/>
              </a:p>
            </p:txBody>
          </p:sp>
          <p:sp>
            <p:nvSpPr>
              <p:cNvPr id="55" name="任意多边形 82970"/>
              <p:cNvSpPr>
                <a:spLocks noChangeArrowheads="1"/>
              </p:cNvSpPr>
              <p:nvPr userDrawn="1"/>
            </p:nvSpPr>
            <p:spPr bwMode="auto">
              <a:xfrm>
                <a:off x="2417" y="680"/>
                <a:ext cx="80" cy="66"/>
              </a:xfrm>
              <a:custGeom>
                <a:avLst/>
                <a:gdLst>
                  <a:gd name="T0" fmla="*/ 0 w 80"/>
                  <a:gd name="T1" fmla="*/ 28 h 80"/>
                  <a:gd name="T2" fmla="*/ 14 w 80"/>
                  <a:gd name="T3" fmla="*/ 14 h 80"/>
                  <a:gd name="T4" fmla="*/ 26 w 80"/>
                  <a:gd name="T5" fmla="*/ 12 h 80"/>
                  <a:gd name="T6" fmla="*/ 48 w 80"/>
                  <a:gd name="T7" fmla="*/ 10 h 80"/>
                  <a:gd name="T8" fmla="*/ 58 w 80"/>
                  <a:gd name="T9" fmla="*/ 0 h 80"/>
                  <a:gd name="T10" fmla="*/ 80 w 80"/>
                  <a:gd name="T11" fmla="*/ 22 h 80"/>
                  <a:gd name="T12" fmla="*/ 70 w 80"/>
                  <a:gd name="T13" fmla="*/ 31 h 80"/>
                  <a:gd name="T14" fmla="*/ 54 w 80"/>
                  <a:gd name="T15" fmla="*/ 35 h 80"/>
                  <a:gd name="T16" fmla="*/ 48 w 80"/>
                  <a:gd name="T17" fmla="*/ 45 h 80"/>
                  <a:gd name="T18" fmla="*/ 32 w 80"/>
                  <a:gd name="T19" fmla="*/ 38 h 80"/>
                  <a:gd name="T20" fmla="*/ 38 w 80"/>
                  <a:gd name="T21" fmla="*/ 29 h 80"/>
                  <a:gd name="T22" fmla="*/ 30 w 80"/>
                  <a:gd name="T23" fmla="*/ 16 h 80"/>
                  <a:gd name="T24" fmla="*/ 20 w 80"/>
                  <a:gd name="T25" fmla="*/ 27 h 80"/>
                  <a:gd name="T26" fmla="*/ 8 w 80"/>
                  <a:gd name="T27" fmla="*/ 31 h 80"/>
                  <a:gd name="T28" fmla="*/ 0 w 80"/>
                  <a:gd name="T29" fmla="*/ 28 h 8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80" h="80">
                    <a:moveTo>
                      <a:pt x="0" y="50"/>
                    </a:moveTo>
                    <a:cubicBezTo>
                      <a:pt x="1" y="47"/>
                      <a:pt x="12" y="25"/>
                      <a:pt x="14" y="24"/>
                    </a:cubicBezTo>
                    <a:cubicBezTo>
                      <a:pt x="17" y="22"/>
                      <a:pt x="26" y="20"/>
                      <a:pt x="26" y="20"/>
                    </a:cubicBezTo>
                    <a:cubicBezTo>
                      <a:pt x="34" y="23"/>
                      <a:pt x="40" y="21"/>
                      <a:pt x="48" y="18"/>
                    </a:cubicBezTo>
                    <a:cubicBezTo>
                      <a:pt x="52" y="12"/>
                      <a:pt x="54" y="6"/>
                      <a:pt x="58" y="0"/>
                    </a:cubicBezTo>
                    <a:cubicBezTo>
                      <a:pt x="70" y="4"/>
                      <a:pt x="76" y="28"/>
                      <a:pt x="80" y="40"/>
                    </a:cubicBezTo>
                    <a:cubicBezTo>
                      <a:pt x="75" y="54"/>
                      <a:pt x="80" y="50"/>
                      <a:pt x="70" y="56"/>
                    </a:cubicBezTo>
                    <a:cubicBezTo>
                      <a:pt x="61" y="53"/>
                      <a:pt x="59" y="54"/>
                      <a:pt x="54" y="62"/>
                    </a:cubicBezTo>
                    <a:cubicBezTo>
                      <a:pt x="57" y="71"/>
                      <a:pt x="56" y="75"/>
                      <a:pt x="48" y="80"/>
                    </a:cubicBezTo>
                    <a:cubicBezTo>
                      <a:pt x="40" y="77"/>
                      <a:pt x="39" y="72"/>
                      <a:pt x="32" y="68"/>
                    </a:cubicBezTo>
                    <a:cubicBezTo>
                      <a:pt x="26" y="59"/>
                      <a:pt x="30" y="57"/>
                      <a:pt x="38" y="52"/>
                    </a:cubicBezTo>
                    <a:cubicBezTo>
                      <a:pt x="41" y="42"/>
                      <a:pt x="39" y="34"/>
                      <a:pt x="30" y="28"/>
                    </a:cubicBezTo>
                    <a:cubicBezTo>
                      <a:pt x="20" y="31"/>
                      <a:pt x="30" y="40"/>
                      <a:pt x="20" y="48"/>
                    </a:cubicBezTo>
                    <a:cubicBezTo>
                      <a:pt x="16" y="51"/>
                      <a:pt x="8" y="56"/>
                      <a:pt x="8" y="56"/>
                    </a:cubicBezTo>
                    <a:cubicBezTo>
                      <a:pt x="2" y="50"/>
                      <a:pt x="5" y="50"/>
                      <a:pt x="0" y="50"/>
                    </a:cubicBezTo>
                    <a:close/>
                  </a:path>
                </a:pathLst>
              </a:custGeom>
              <a:solidFill>
                <a:schemeClr val="folHlink"/>
              </a:solidFill>
              <a:ln w="9525">
                <a:noFill/>
                <a:round/>
                <a:headEnd/>
                <a:tailEnd/>
              </a:ln>
            </p:spPr>
            <p:txBody>
              <a:bodyPr/>
              <a:lstStyle/>
              <a:p>
                <a:endParaRPr lang="zh-CN" altLang="en-US"/>
              </a:p>
            </p:txBody>
          </p:sp>
          <p:sp>
            <p:nvSpPr>
              <p:cNvPr id="56" name="任意多边形 82971"/>
              <p:cNvSpPr>
                <a:spLocks noChangeArrowheads="1"/>
              </p:cNvSpPr>
              <p:nvPr userDrawn="1"/>
            </p:nvSpPr>
            <p:spPr bwMode="auto">
              <a:xfrm>
                <a:off x="2391" y="541"/>
                <a:ext cx="94" cy="142"/>
              </a:xfrm>
              <a:custGeom>
                <a:avLst/>
                <a:gdLst>
                  <a:gd name="T0" fmla="*/ 14 w 94"/>
                  <a:gd name="T1" fmla="*/ 52 h 174"/>
                  <a:gd name="T2" fmla="*/ 26 w 94"/>
                  <a:gd name="T3" fmla="*/ 69 h 174"/>
                  <a:gd name="T4" fmla="*/ 32 w 94"/>
                  <a:gd name="T5" fmla="*/ 59 h 174"/>
                  <a:gd name="T6" fmla="*/ 52 w 94"/>
                  <a:gd name="T7" fmla="*/ 55 h 174"/>
                  <a:gd name="T8" fmla="*/ 46 w 94"/>
                  <a:gd name="T9" fmla="*/ 67 h 174"/>
                  <a:gd name="T10" fmla="*/ 66 w 94"/>
                  <a:gd name="T11" fmla="*/ 69 h 174"/>
                  <a:gd name="T12" fmla="*/ 76 w 94"/>
                  <a:gd name="T13" fmla="*/ 78 h 174"/>
                  <a:gd name="T14" fmla="*/ 58 w 94"/>
                  <a:gd name="T15" fmla="*/ 81 h 174"/>
                  <a:gd name="T16" fmla="*/ 74 w 94"/>
                  <a:gd name="T17" fmla="*/ 95 h 174"/>
                  <a:gd name="T18" fmla="*/ 84 w 94"/>
                  <a:gd name="T19" fmla="*/ 84 h 174"/>
                  <a:gd name="T20" fmla="*/ 82 w 94"/>
                  <a:gd name="T21" fmla="*/ 60 h 174"/>
                  <a:gd name="T22" fmla="*/ 60 w 94"/>
                  <a:gd name="T23" fmla="*/ 58 h 174"/>
                  <a:gd name="T24" fmla="*/ 50 w 94"/>
                  <a:gd name="T25" fmla="*/ 45 h 174"/>
                  <a:gd name="T26" fmla="*/ 34 w 94"/>
                  <a:gd name="T27" fmla="*/ 45 h 174"/>
                  <a:gd name="T28" fmla="*/ 30 w 94"/>
                  <a:gd name="T29" fmla="*/ 38 h 174"/>
                  <a:gd name="T30" fmla="*/ 42 w 94"/>
                  <a:gd name="T31" fmla="*/ 23 h 174"/>
                  <a:gd name="T32" fmla="*/ 30 w 94"/>
                  <a:gd name="T33" fmla="*/ 0 h 174"/>
                  <a:gd name="T34" fmla="*/ 18 w 94"/>
                  <a:gd name="T35" fmla="*/ 12 h 174"/>
                  <a:gd name="T36" fmla="*/ 4 w 94"/>
                  <a:gd name="T37" fmla="*/ 25 h 174"/>
                  <a:gd name="T38" fmla="*/ 14 w 94"/>
                  <a:gd name="T39" fmla="*/ 42 h 174"/>
                  <a:gd name="T40" fmla="*/ 14 w 94"/>
                  <a:gd name="T41" fmla="*/ 52 h 17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94" h="174">
                    <a:moveTo>
                      <a:pt x="14" y="96"/>
                    </a:moveTo>
                    <a:cubicBezTo>
                      <a:pt x="11" y="109"/>
                      <a:pt x="15" y="120"/>
                      <a:pt x="26" y="128"/>
                    </a:cubicBezTo>
                    <a:cubicBezTo>
                      <a:pt x="34" y="120"/>
                      <a:pt x="35" y="119"/>
                      <a:pt x="32" y="108"/>
                    </a:cubicBezTo>
                    <a:cubicBezTo>
                      <a:pt x="35" y="92"/>
                      <a:pt x="39" y="92"/>
                      <a:pt x="52" y="100"/>
                    </a:cubicBezTo>
                    <a:cubicBezTo>
                      <a:pt x="59" y="110"/>
                      <a:pt x="49" y="114"/>
                      <a:pt x="46" y="124"/>
                    </a:cubicBezTo>
                    <a:cubicBezTo>
                      <a:pt x="50" y="137"/>
                      <a:pt x="57" y="129"/>
                      <a:pt x="66" y="126"/>
                    </a:cubicBezTo>
                    <a:cubicBezTo>
                      <a:pt x="77" y="129"/>
                      <a:pt x="79" y="131"/>
                      <a:pt x="76" y="142"/>
                    </a:cubicBezTo>
                    <a:cubicBezTo>
                      <a:pt x="67" y="139"/>
                      <a:pt x="65" y="141"/>
                      <a:pt x="58" y="148"/>
                    </a:cubicBezTo>
                    <a:cubicBezTo>
                      <a:pt x="60" y="160"/>
                      <a:pt x="62" y="170"/>
                      <a:pt x="74" y="174"/>
                    </a:cubicBezTo>
                    <a:cubicBezTo>
                      <a:pt x="77" y="165"/>
                      <a:pt x="74" y="157"/>
                      <a:pt x="84" y="154"/>
                    </a:cubicBezTo>
                    <a:cubicBezTo>
                      <a:pt x="91" y="143"/>
                      <a:pt x="94" y="122"/>
                      <a:pt x="82" y="112"/>
                    </a:cubicBezTo>
                    <a:cubicBezTo>
                      <a:pt x="77" y="108"/>
                      <a:pt x="66" y="108"/>
                      <a:pt x="60" y="106"/>
                    </a:cubicBezTo>
                    <a:cubicBezTo>
                      <a:pt x="65" y="92"/>
                      <a:pt x="66" y="87"/>
                      <a:pt x="50" y="82"/>
                    </a:cubicBezTo>
                    <a:cubicBezTo>
                      <a:pt x="48" y="82"/>
                      <a:pt x="37" y="86"/>
                      <a:pt x="34" y="82"/>
                    </a:cubicBezTo>
                    <a:cubicBezTo>
                      <a:pt x="32" y="79"/>
                      <a:pt x="30" y="70"/>
                      <a:pt x="30" y="70"/>
                    </a:cubicBezTo>
                    <a:cubicBezTo>
                      <a:pt x="32" y="54"/>
                      <a:pt x="32" y="52"/>
                      <a:pt x="42" y="42"/>
                    </a:cubicBezTo>
                    <a:cubicBezTo>
                      <a:pt x="41" y="30"/>
                      <a:pt x="45" y="5"/>
                      <a:pt x="30" y="0"/>
                    </a:cubicBezTo>
                    <a:cubicBezTo>
                      <a:pt x="14" y="4"/>
                      <a:pt x="16" y="4"/>
                      <a:pt x="18" y="22"/>
                    </a:cubicBezTo>
                    <a:cubicBezTo>
                      <a:pt x="16" y="39"/>
                      <a:pt x="15" y="35"/>
                      <a:pt x="4" y="46"/>
                    </a:cubicBezTo>
                    <a:cubicBezTo>
                      <a:pt x="0" y="59"/>
                      <a:pt x="5" y="67"/>
                      <a:pt x="14" y="76"/>
                    </a:cubicBezTo>
                    <a:cubicBezTo>
                      <a:pt x="15" y="80"/>
                      <a:pt x="17" y="93"/>
                      <a:pt x="14" y="96"/>
                    </a:cubicBezTo>
                    <a:close/>
                  </a:path>
                </a:pathLst>
              </a:custGeom>
              <a:solidFill>
                <a:schemeClr val="folHlink"/>
              </a:solidFill>
              <a:ln w="9525">
                <a:noFill/>
                <a:round/>
                <a:headEnd/>
                <a:tailEnd/>
              </a:ln>
            </p:spPr>
            <p:txBody>
              <a:bodyPr/>
              <a:lstStyle/>
              <a:p>
                <a:endParaRPr lang="zh-CN" altLang="en-US"/>
              </a:p>
            </p:txBody>
          </p:sp>
          <p:sp>
            <p:nvSpPr>
              <p:cNvPr id="57" name="任意多边形 82972"/>
              <p:cNvSpPr>
                <a:spLocks noChangeArrowheads="1"/>
              </p:cNvSpPr>
              <p:nvPr userDrawn="1"/>
            </p:nvSpPr>
            <p:spPr bwMode="auto">
              <a:xfrm>
                <a:off x="2415" y="644"/>
                <a:ext cx="32" cy="41"/>
              </a:xfrm>
              <a:custGeom>
                <a:avLst/>
                <a:gdLst>
                  <a:gd name="T0" fmla="*/ 6 w 32"/>
                  <a:gd name="T1" fmla="*/ 13 h 50"/>
                  <a:gd name="T2" fmla="*/ 12 w 32"/>
                  <a:gd name="T3" fmla="*/ 0 h 50"/>
                  <a:gd name="T4" fmla="*/ 20 w 32"/>
                  <a:gd name="T5" fmla="*/ 9 h 50"/>
                  <a:gd name="T6" fmla="*/ 22 w 32"/>
                  <a:gd name="T7" fmla="*/ 13 h 50"/>
                  <a:gd name="T8" fmla="*/ 28 w 32"/>
                  <a:gd name="T9" fmla="*/ 14 h 50"/>
                  <a:gd name="T10" fmla="*/ 32 w 32"/>
                  <a:gd name="T11" fmla="*/ 21 h 50"/>
                  <a:gd name="T12" fmla="*/ 18 w 32"/>
                  <a:gd name="T13" fmla="*/ 28 h 50"/>
                  <a:gd name="T14" fmla="*/ 6 w 32"/>
                  <a:gd name="T15" fmla="*/ 13 h 5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2" h="50">
                    <a:moveTo>
                      <a:pt x="6" y="24"/>
                    </a:moveTo>
                    <a:cubicBezTo>
                      <a:pt x="0" y="15"/>
                      <a:pt x="3" y="6"/>
                      <a:pt x="12" y="0"/>
                    </a:cubicBezTo>
                    <a:cubicBezTo>
                      <a:pt x="23" y="3"/>
                      <a:pt x="23" y="5"/>
                      <a:pt x="20" y="16"/>
                    </a:cubicBezTo>
                    <a:cubicBezTo>
                      <a:pt x="21" y="19"/>
                      <a:pt x="20" y="22"/>
                      <a:pt x="22" y="24"/>
                    </a:cubicBezTo>
                    <a:cubicBezTo>
                      <a:pt x="23" y="26"/>
                      <a:pt x="27" y="24"/>
                      <a:pt x="28" y="26"/>
                    </a:cubicBezTo>
                    <a:cubicBezTo>
                      <a:pt x="30" y="29"/>
                      <a:pt x="32" y="38"/>
                      <a:pt x="32" y="38"/>
                    </a:cubicBezTo>
                    <a:cubicBezTo>
                      <a:pt x="29" y="46"/>
                      <a:pt x="26" y="47"/>
                      <a:pt x="18" y="50"/>
                    </a:cubicBezTo>
                    <a:cubicBezTo>
                      <a:pt x="12" y="41"/>
                      <a:pt x="18" y="24"/>
                      <a:pt x="6" y="24"/>
                    </a:cubicBezTo>
                    <a:close/>
                  </a:path>
                </a:pathLst>
              </a:custGeom>
              <a:solidFill>
                <a:schemeClr val="folHlink"/>
              </a:solidFill>
              <a:ln w="9525">
                <a:noFill/>
                <a:round/>
                <a:headEnd/>
                <a:tailEnd/>
              </a:ln>
            </p:spPr>
            <p:txBody>
              <a:bodyPr/>
              <a:lstStyle/>
              <a:p>
                <a:endParaRPr lang="zh-CN" altLang="en-US"/>
              </a:p>
            </p:txBody>
          </p:sp>
          <p:sp>
            <p:nvSpPr>
              <p:cNvPr id="58" name="任意多边形 82973"/>
              <p:cNvSpPr>
                <a:spLocks noChangeArrowheads="1"/>
              </p:cNvSpPr>
              <p:nvPr userDrawn="1"/>
            </p:nvSpPr>
            <p:spPr bwMode="auto">
              <a:xfrm>
                <a:off x="2349" y="654"/>
                <a:ext cx="45" cy="41"/>
              </a:xfrm>
              <a:custGeom>
                <a:avLst/>
                <a:gdLst>
                  <a:gd name="T0" fmla="*/ 0 w 43"/>
                  <a:gd name="T1" fmla="*/ 25 h 50"/>
                  <a:gd name="T2" fmla="*/ 25 w 43"/>
                  <a:gd name="T3" fmla="*/ 11 h 50"/>
                  <a:gd name="T4" fmla="*/ 42 w 43"/>
                  <a:gd name="T5" fmla="*/ 0 h 50"/>
                  <a:gd name="T6" fmla="*/ 27 w 43"/>
                  <a:gd name="T7" fmla="*/ 16 h 50"/>
                  <a:gd name="T8" fmla="*/ 2 w 43"/>
                  <a:gd name="T9" fmla="*/ 28 h 50"/>
                  <a:gd name="T10" fmla="*/ 0 w 43"/>
                  <a:gd name="T11" fmla="*/ 25 h 5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3" h="50">
                    <a:moveTo>
                      <a:pt x="0" y="44"/>
                    </a:moveTo>
                    <a:cubicBezTo>
                      <a:pt x="6" y="38"/>
                      <a:pt x="18" y="29"/>
                      <a:pt x="22" y="20"/>
                    </a:cubicBezTo>
                    <a:cubicBezTo>
                      <a:pt x="27" y="10"/>
                      <a:pt x="25" y="4"/>
                      <a:pt x="36" y="0"/>
                    </a:cubicBezTo>
                    <a:cubicBezTo>
                      <a:pt x="43" y="11"/>
                      <a:pt x="36" y="24"/>
                      <a:pt x="24" y="28"/>
                    </a:cubicBezTo>
                    <a:cubicBezTo>
                      <a:pt x="21" y="38"/>
                      <a:pt x="12" y="47"/>
                      <a:pt x="2" y="50"/>
                    </a:cubicBezTo>
                    <a:cubicBezTo>
                      <a:pt x="1" y="48"/>
                      <a:pt x="0" y="44"/>
                      <a:pt x="0" y="44"/>
                    </a:cubicBezTo>
                    <a:close/>
                  </a:path>
                </a:pathLst>
              </a:custGeom>
              <a:solidFill>
                <a:schemeClr val="folHlink"/>
              </a:solidFill>
              <a:ln w="9525">
                <a:noFill/>
                <a:round/>
                <a:headEnd/>
                <a:tailEnd/>
              </a:ln>
            </p:spPr>
            <p:txBody>
              <a:bodyPr/>
              <a:lstStyle/>
              <a:p>
                <a:endParaRPr lang="zh-CN" altLang="en-US"/>
              </a:p>
            </p:txBody>
          </p:sp>
          <p:sp>
            <p:nvSpPr>
              <p:cNvPr id="59" name="任意多边形 82974"/>
              <p:cNvSpPr>
                <a:spLocks noChangeArrowheads="1"/>
              </p:cNvSpPr>
              <p:nvPr userDrawn="1"/>
            </p:nvSpPr>
            <p:spPr bwMode="auto">
              <a:xfrm>
                <a:off x="4808" y="597"/>
                <a:ext cx="701" cy="438"/>
              </a:xfrm>
              <a:custGeom>
                <a:avLst/>
                <a:gdLst>
                  <a:gd name="T0" fmla="*/ 68 w 471"/>
                  <a:gd name="T1" fmla="*/ 1060 h 281"/>
                  <a:gd name="T2" fmla="*/ 80 w 471"/>
                  <a:gd name="T3" fmla="*/ 948 h 281"/>
                  <a:gd name="T4" fmla="*/ 73 w 471"/>
                  <a:gd name="T5" fmla="*/ 927 h 281"/>
                  <a:gd name="T6" fmla="*/ 54 w 471"/>
                  <a:gd name="T7" fmla="*/ 826 h 281"/>
                  <a:gd name="T8" fmla="*/ 13 w 471"/>
                  <a:gd name="T9" fmla="*/ 814 h 281"/>
                  <a:gd name="T10" fmla="*/ 0 w 471"/>
                  <a:gd name="T11" fmla="*/ 723 h 281"/>
                  <a:gd name="T12" fmla="*/ 40 w 471"/>
                  <a:gd name="T13" fmla="*/ 683 h 281"/>
                  <a:gd name="T14" fmla="*/ 19 w 471"/>
                  <a:gd name="T15" fmla="*/ 625 h 281"/>
                  <a:gd name="T16" fmla="*/ 6 w 471"/>
                  <a:gd name="T17" fmla="*/ 605 h 281"/>
                  <a:gd name="T18" fmla="*/ 94 w 471"/>
                  <a:gd name="T19" fmla="*/ 454 h 281"/>
                  <a:gd name="T20" fmla="*/ 144 w 471"/>
                  <a:gd name="T21" fmla="*/ 365 h 281"/>
                  <a:gd name="T22" fmla="*/ 140 w 471"/>
                  <a:gd name="T23" fmla="*/ 265 h 281"/>
                  <a:gd name="T24" fmla="*/ 80 w 471"/>
                  <a:gd name="T25" fmla="*/ 162 h 281"/>
                  <a:gd name="T26" fmla="*/ 67 w 471"/>
                  <a:gd name="T27" fmla="*/ 122 h 281"/>
                  <a:gd name="T28" fmla="*/ 86 w 471"/>
                  <a:gd name="T29" fmla="*/ 136 h 281"/>
                  <a:gd name="T30" fmla="*/ 158 w 471"/>
                  <a:gd name="T31" fmla="*/ 134 h 281"/>
                  <a:gd name="T32" fmla="*/ 210 w 471"/>
                  <a:gd name="T33" fmla="*/ 41 h 281"/>
                  <a:gd name="T34" fmla="*/ 271 w 471"/>
                  <a:gd name="T35" fmla="*/ 0 h 281"/>
                  <a:gd name="T36" fmla="*/ 290 w 471"/>
                  <a:gd name="T37" fmla="*/ 8 h 281"/>
                  <a:gd name="T38" fmla="*/ 304 w 471"/>
                  <a:gd name="T39" fmla="*/ 34 h 281"/>
                  <a:gd name="T40" fmla="*/ 323 w 471"/>
                  <a:gd name="T41" fmla="*/ 19 h 281"/>
                  <a:gd name="T42" fmla="*/ 363 w 471"/>
                  <a:gd name="T43" fmla="*/ 30 h 281"/>
                  <a:gd name="T44" fmla="*/ 382 w 471"/>
                  <a:gd name="T45" fmla="*/ 34 h 281"/>
                  <a:gd name="T46" fmla="*/ 466 w 471"/>
                  <a:gd name="T47" fmla="*/ 53 h 281"/>
                  <a:gd name="T48" fmla="*/ 512 w 471"/>
                  <a:gd name="T49" fmla="*/ 90 h 281"/>
                  <a:gd name="T50" fmla="*/ 552 w 471"/>
                  <a:gd name="T51" fmla="*/ 64 h 281"/>
                  <a:gd name="T52" fmla="*/ 569 w 471"/>
                  <a:gd name="T53" fmla="*/ 53 h 281"/>
                  <a:gd name="T54" fmla="*/ 643 w 471"/>
                  <a:gd name="T55" fmla="*/ 53 h 281"/>
                  <a:gd name="T56" fmla="*/ 695 w 471"/>
                  <a:gd name="T57" fmla="*/ 122 h 281"/>
                  <a:gd name="T58" fmla="*/ 762 w 471"/>
                  <a:gd name="T59" fmla="*/ 223 h 281"/>
                  <a:gd name="T60" fmla="*/ 808 w 471"/>
                  <a:gd name="T61" fmla="*/ 265 h 281"/>
                  <a:gd name="T62" fmla="*/ 847 w 471"/>
                  <a:gd name="T63" fmla="*/ 257 h 281"/>
                  <a:gd name="T64" fmla="*/ 890 w 471"/>
                  <a:gd name="T65" fmla="*/ 245 h 281"/>
                  <a:gd name="T66" fmla="*/ 957 w 471"/>
                  <a:gd name="T67" fmla="*/ 270 h 281"/>
                  <a:gd name="T68" fmla="*/ 988 w 471"/>
                  <a:gd name="T69" fmla="*/ 306 h 281"/>
                  <a:gd name="T70" fmla="*/ 1015 w 471"/>
                  <a:gd name="T71" fmla="*/ 340 h 281"/>
                  <a:gd name="T72" fmla="*/ 1048 w 471"/>
                  <a:gd name="T73" fmla="*/ 421 h 281"/>
                  <a:gd name="T74" fmla="*/ 1061 w 471"/>
                  <a:gd name="T75" fmla="*/ 454 h 281"/>
                  <a:gd name="T76" fmla="*/ 1067 w 471"/>
                  <a:gd name="T77" fmla="*/ 474 h 281"/>
                  <a:gd name="T78" fmla="*/ 1021 w 471"/>
                  <a:gd name="T79" fmla="*/ 536 h 281"/>
                  <a:gd name="T80" fmla="*/ 1061 w 471"/>
                  <a:gd name="T81" fmla="*/ 535 h 281"/>
                  <a:gd name="T82" fmla="*/ 1128 w 471"/>
                  <a:gd name="T83" fmla="*/ 588 h 281"/>
                  <a:gd name="T84" fmla="*/ 1201 w 471"/>
                  <a:gd name="T85" fmla="*/ 595 h 281"/>
                  <a:gd name="T86" fmla="*/ 1253 w 471"/>
                  <a:gd name="T87" fmla="*/ 636 h 281"/>
                  <a:gd name="T88" fmla="*/ 1261 w 471"/>
                  <a:gd name="T89" fmla="*/ 652 h 281"/>
                  <a:gd name="T90" fmla="*/ 1261 w 471"/>
                  <a:gd name="T91" fmla="*/ 666 h 281"/>
                  <a:gd name="T92" fmla="*/ 1298 w 471"/>
                  <a:gd name="T93" fmla="*/ 652 h 281"/>
                  <a:gd name="T94" fmla="*/ 1319 w 471"/>
                  <a:gd name="T95" fmla="*/ 648 h 281"/>
                  <a:gd name="T96" fmla="*/ 1447 w 471"/>
                  <a:gd name="T97" fmla="*/ 700 h 281"/>
                  <a:gd name="T98" fmla="*/ 1473 w 471"/>
                  <a:gd name="T99" fmla="*/ 753 h 281"/>
                  <a:gd name="T100" fmla="*/ 1533 w 471"/>
                  <a:gd name="T101" fmla="*/ 761 h 281"/>
                  <a:gd name="T102" fmla="*/ 1552 w 471"/>
                  <a:gd name="T103" fmla="*/ 814 h 281"/>
                  <a:gd name="T104" fmla="*/ 1487 w 471"/>
                  <a:gd name="T105" fmla="*/ 977 h 281"/>
                  <a:gd name="T106" fmla="*/ 1433 w 471"/>
                  <a:gd name="T107" fmla="*/ 1065 h 281"/>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471" h="281">
                    <a:moveTo>
                      <a:pt x="21" y="280"/>
                    </a:moveTo>
                    <a:cubicBezTo>
                      <a:pt x="32" y="281"/>
                      <a:pt x="25" y="253"/>
                      <a:pt x="24" y="250"/>
                    </a:cubicBezTo>
                    <a:cubicBezTo>
                      <a:pt x="23" y="248"/>
                      <a:pt x="22" y="245"/>
                      <a:pt x="22" y="245"/>
                    </a:cubicBezTo>
                    <a:cubicBezTo>
                      <a:pt x="21" y="243"/>
                      <a:pt x="20" y="221"/>
                      <a:pt x="16" y="218"/>
                    </a:cubicBezTo>
                    <a:cubicBezTo>
                      <a:pt x="13" y="216"/>
                      <a:pt x="4" y="215"/>
                      <a:pt x="4" y="215"/>
                    </a:cubicBezTo>
                    <a:cubicBezTo>
                      <a:pt x="0" y="207"/>
                      <a:pt x="3" y="200"/>
                      <a:pt x="0" y="191"/>
                    </a:cubicBezTo>
                    <a:cubicBezTo>
                      <a:pt x="2" y="185"/>
                      <a:pt x="7" y="186"/>
                      <a:pt x="12" y="180"/>
                    </a:cubicBezTo>
                    <a:cubicBezTo>
                      <a:pt x="14" y="172"/>
                      <a:pt x="14" y="169"/>
                      <a:pt x="6" y="165"/>
                    </a:cubicBezTo>
                    <a:cubicBezTo>
                      <a:pt x="4" y="163"/>
                      <a:pt x="2" y="162"/>
                      <a:pt x="2" y="160"/>
                    </a:cubicBezTo>
                    <a:cubicBezTo>
                      <a:pt x="2" y="150"/>
                      <a:pt x="16" y="123"/>
                      <a:pt x="28" y="120"/>
                    </a:cubicBezTo>
                    <a:cubicBezTo>
                      <a:pt x="32" y="111"/>
                      <a:pt x="40" y="105"/>
                      <a:pt x="44" y="96"/>
                    </a:cubicBezTo>
                    <a:cubicBezTo>
                      <a:pt x="39" y="83"/>
                      <a:pt x="38" y="85"/>
                      <a:pt x="42" y="70"/>
                    </a:cubicBezTo>
                    <a:cubicBezTo>
                      <a:pt x="38" y="60"/>
                      <a:pt x="34" y="48"/>
                      <a:pt x="24" y="43"/>
                    </a:cubicBezTo>
                    <a:cubicBezTo>
                      <a:pt x="18" y="36"/>
                      <a:pt x="10" y="37"/>
                      <a:pt x="20" y="32"/>
                    </a:cubicBezTo>
                    <a:cubicBezTo>
                      <a:pt x="27" y="34"/>
                      <a:pt x="26" y="32"/>
                      <a:pt x="26" y="36"/>
                    </a:cubicBezTo>
                    <a:cubicBezTo>
                      <a:pt x="34" y="41"/>
                      <a:pt x="39" y="39"/>
                      <a:pt x="48" y="35"/>
                    </a:cubicBezTo>
                    <a:cubicBezTo>
                      <a:pt x="45" y="22"/>
                      <a:pt x="48" y="14"/>
                      <a:pt x="64" y="11"/>
                    </a:cubicBezTo>
                    <a:cubicBezTo>
                      <a:pt x="71" y="8"/>
                      <a:pt x="75" y="3"/>
                      <a:pt x="82" y="0"/>
                    </a:cubicBezTo>
                    <a:cubicBezTo>
                      <a:pt x="84" y="1"/>
                      <a:pt x="88" y="0"/>
                      <a:pt x="88" y="2"/>
                    </a:cubicBezTo>
                    <a:cubicBezTo>
                      <a:pt x="90" y="12"/>
                      <a:pt x="75" y="13"/>
                      <a:pt x="92" y="9"/>
                    </a:cubicBezTo>
                    <a:cubicBezTo>
                      <a:pt x="94" y="8"/>
                      <a:pt x="96" y="5"/>
                      <a:pt x="98" y="5"/>
                    </a:cubicBezTo>
                    <a:cubicBezTo>
                      <a:pt x="102" y="4"/>
                      <a:pt x="106" y="7"/>
                      <a:pt x="110" y="8"/>
                    </a:cubicBezTo>
                    <a:cubicBezTo>
                      <a:pt x="112" y="8"/>
                      <a:pt x="116" y="9"/>
                      <a:pt x="116" y="9"/>
                    </a:cubicBezTo>
                    <a:cubicBezTo>
                      <a:pt x="122" y="16"/>
                      <a:pt x="129" y="13"/>
                      <a:pt x="141" y="14"/>
                    </a:cubicBezTo>
                    <a:cubicBezTo>
                      <a:pt x="143" y="21"/>
                      <a:pt x="147" y="22"/>
                      <a:pt x="155" y="24"/>
                    </a:cubicBezTo>
                    <a:cubicBezTo>
                      <a:pt x="159" y="22"/>
                      <a:pt x="163" y="20"/>
                      <a:pt x="167" y="17"/>
                    </a:cubicBezTo>
                    <a:cubicBezTo>
                      <a:pt x="169" y="16"/>
                      <a:pt x="173" y="14"/>
                      <a:pt x="173" y="14"/>
                    </a:cubicBezTo>
                    <a:cubicBezTo>
                      <a:pt x="195" y="26"/>
                      <a:pt x="175" y="20"/>
                      <a:pt x="195" y="14"/>
                    </a:cubicBezTo>
                    <a:cubicBezTo>
                      <a:pt x="207" y="17"/>
                      <a:pt x="201" y="26"/>
                      <a:pt x="211" y="32"/>
                    </a:cubicBezTo>
                    <a:cubicBezTo>
                      <a:pt x="214" y="38"/>
                      <a:pt x="224" y="55"/>
                      <a:pt x="231" y="59"/>
                    </a:cubicBezTo>
                    <a:cubicBezTo>
                      <a:pt x="241" y="70"/>
                      <a:pt x="235" y="67"/>
                      <a:pt x="245" y="70"/>
                    </a:cubicBezTo>
                    <a:cubicBezTo>
                      <a:pt x="249" y="69"/>
                      <a:pt x="253" y="69"/>
                      <a:pt x="257" y="68"/>
                    </a:cubicBezTo>
                    <a:cubicBezTo>
                      <a:pt x="261" y="67"/>
                      <a:pt x="270" y="65"/>
                      <a:pt x="270" y="65"/>
                    </a:cubicBezTo>
                    <a:cubicBezTo>
                      <a:pt x="278" y="66"/>
                      <a:pt x="283" y="67"/>
                      <a:pt x="290" y="71"/>
                    </a:cubicBezTo>
                    <a:cubicBezTo>
                      <a:pt x="304" y="88"/>
                      <a:pt x="282" y="62"/>
                      <a:pt x="300" y="81"/>
                    </a:cubicBezTo>
                    <a:cubicBezTo>
                      <a:pt x="302" y="84"/>
                      <a:pt x="308" y="90"/>
                      <a:pt x="308" y="90"/>
                    </a:cubicBezTo>
                    <a:cubicBezTo>
                      <a:pt x="311" y="98"/>
                      <a:pt x="315" y="103"/>
                      <a:pt x="318" y="111"/>
                    </a:cubicBezTo>
                    <a:cubicBezTo>
                      <a:pt x="319" y="114"/>
                      <a:pt x="321" y="117"/>
                      <a:pt x="322" y="120"/>
                    </a:cubicBezTo>
                    <a:cubicBezTo>
                      <a:pt x="323" y="122"/>
                      <a:pt x="324" y="125"/>
                      <a:pt x="324" y="125"/>
                    </a:cubicBezTo>
                    <a:cubicBezTo>
                      <a:pt x="321" y="132"/>
                      <a:pt x="313" y="134"/>
                      <a:pt x="310" y="142"/>
                    </a:cubicBezTo>
                    <a:cubicBezTo>
                      <a:pt x="313" y="151"/>
                      <a:pt x="317" y="146"/>
                      <a:pt x="322" y="141"/>
                    </a:cubicBezTo>
                    <a:cubicBezTo>
                      <a:pt x="341" y="143"/>
                      <a:pt x="339" y="142"/>
                      <a:pt x="342" y="155"/>
                    </a:cubicBezTo>
                    <a:cubicBezTo>
                      <a:pt x="351" y="150"/>
                      <a:pt x="355" y="152"/>
                      <a:pt x="364" y="157"/>
                    </a:cubicBezTo>
                    <a:cubicBezTo>
                      <a:pt x="369" y="162"/>
                      <a:pt x="372" y="166"/>
                      <a:pt x="380" y="168"/>
                    </a:cubicBezTo>
                    <a:cubicBezTo>
                      <a:pt x="381" y="169"/>
                      <a:pt x="383" y="171"/>
                      <a:pt x="382" y="172"/>
                    </a:cubicBezTo>
                    <a:cubicBezTo>
                      <a:pt x="380" y="176"/>
                      <a:pt x="368" y="172"/>
                      <a:pt x="382" y="176"/>
                    </a:cubicBezTo>
                    <a:cubicBezTo>
                      <a:pt x="386" y="175"/>
                      <a:pt x="390" y="173"/>
                      <a:pt x="394" y="172"/>
                    </a:cubicBezTo>
                    <a:cubicBezTo>
                      <a:pt x="396" y="172"/>
                      <a:pt x="400" y="171"/>
                      <a:pt x="400" y="171"/>
                    </a:cubicBezTo>
                    <a:cubicBezTo>
                      <a:pt x="413" y="177"/>
                      <a:pt x="427" y="179"/>
                      <a:pt x="439" y="185"/>
                    </a:cubicBezTo>
                    <a:cubicBezTo>
                      <a:pt x="441" y="190"/>
                      <a:pt x="445" y="194"/>
                      <a:pt x="447" y="199"/>
                    </a:cubicBezTo>
                    <a:cubicBezTo>
                      <a:pt x="453" y="198"/>
                      <a:pt x="460" y="195"/>
                      <a:pt x="465" y="201"/>
                    </a:cubicBezTo>
                    <a:cubicBezTo>
                      <a:pt x="468" y="205"/>
                      <a:pt x="471" y="215"/>
                      <a:pt x="471" y="215"/>
                    </a:cubicBezTo>
                    <a:cubicBezTo>
                      <a:pt x="468" y="231"/>
                      <a:pt x="469" y="248"/>
                      <a:pt x="451" y="258"/>
                    </a:cubicBezTo>
                    <a:cubicBezTo>
                      <a:pt x="447" y="262"/>
                      <a:pt x="437" y="275"/>
                      <a:pt x="435" y="281"/>
                    </a:cubicBezTo>
                  </a:path>
                </a:pathLst>
              </a:custGeom>
              <a:solidFill>
                <a:schemeClr val="folHlink"/>
              </a:solidFill>
              <a:ln w="9525">
                <a:noFill/>
                <a:round/>
                <a:headEnd/>
                <a:tailEnd/>
              </a:ln>
            </p:spPr>
            <p:txBody>
              <a:bodyPr/>
              <a:lstStyle/>
              <a:p>
                <a:endParaRPr lang="zh-CN" altLang="en-US"/>
              </a:p>
            </p:txBody>
          </p:sp>
          <p:sp>
            <p:nvSpPr>
              <p:cNvPr id="60" name="任意多边形 82975"/>
              <p:cNvSpPr>
                <a:spLocks noChangeArrowheads="1"/>
              </p:cNvSpPr>
              <p:nvPr userDrawn="1"/>
            </p:nvSpPr>
            <p:spPr bwMode="auto">
              <a:xfrm>
                <a:off x="3880" y="-7"/>
                <a:ext cx="984" cy="692"/>
              </a:xfrm>
              <a:custGeom>
                <a:avLst/>
                <a:gdLst>
                  <a:gd name="T0" fmla="*/ 406 w 984"/>
                  <a:gd name="T1" fmla="*/ 3 h 844"/>
                  <a:gd name="T2" fmla="*/ 502 w 984"/>
                  <a:gd name="T3" fmla="*/ 19 h 844"/>
                  <a:gd name="T4" fmla="*/ 550 w 984"/>
                  <a:gd name="T5" fmla="*/ 20 h 844"/>
                  <a:gd name="T6" fmla="*/ 578 w 984"/>
                  <a:gd name="T7" fmla="*/ 72 h 844"/>
                  <a:gd name="T8" fmla="*/ 586 w 984"/>
                  <a:gd name="T9" fmla="*/ 50 h 844"/>
                  <a:gd name="T10" fmla="*/ 606 w 984"/>
                  <a:gd name="T11" fmla="*/ 39 h 844"/>
                  <a:gd name="T12" fmla="*/ 642 w 984"/>
                  <a:gd name="T13" fmla="*/ 69 h 844"/>
                  <a:gd name="T14" fmla="*/ 682 w 984"/>
                  <a:gd name="T15" fmla="*/ 54 h 844"/>
                  <a:gd name="T16" fmla="*/ 706 w 984"/>
                  <a:gd name="T17" fmla="*/ 48 h 844"/>
                  <a:gd name="T18" fmla="*/ 762 w 984"/>
                  <a:gd name="T19" fmla="*/ 2 h 844"/>
                  <a:gd name="T20" fmla="*/ 798 w 984"/>
                  <a:gd name="T21" fmla="*/ 39 h 844"/>
                  <a:gd name="T22" fmla="*/ 798 w 984"/>
                  <a:gd name="T23" fmla="*/ 72 h 844"/>
                  <a:gd name="T24" fmla="*/ 790 w 984"/>
                  <a:gd name="T25" fmla="*/ 88 h 844"/>
                  <a:gd name="T26" fmla="*/ 766 w 984"/>
                  <a:gd name="T27" fmla="*/ 89 h 844"/>
                  <a:gd name="T28" fmla="*/ 762 w 984"/>
                  <a:gd name="T29" fmla="*/ 102 h 844"/>
                  <a:gd name="T30" fmla="*/ 802 w 984"/>
                  <a:gd name="T31" fmla="*/ 125 h 844"/>
                  <a:gd name="T32" fmla="*/ 786 w 984"/>
                  <a:gd name="T33" fmla="*/ 177 h 844"/>
                  <a:gd name="T34" fmla="*/ 830 w 984"/>
                  <a:gd name="T35" fmla="*/ 228 h 844"/>
                  <a:gd name="T36" fmla="*/ 854 w 984"/>
                  <a:gd name="T37" fmla="*/ 248 h 844"/>
                  <a:gd name="T38" fmla="*/ 830 w 984"/>
                  <a:gd name="T39" fmla="*/ 248 h 844"/>
                  <a:gd name="T40" fmla="*/ 746 w 984"/>
                  <a:gd name="T41" fmla="*/ 208 h 844"/>
                  <a:gd name="T42" fmla="*/ 678 w 984"/>
                  <a:gd name="T43" fmla="*/ 222 h 844"/>
                  <a:gd name="T44" fmla="*/ 590 w 984"/>
                  <a:gd name="T45" fmla="*/ 244 h 844"/>
                  <a:gd name="T46" fmla="*/ 642 w 984"/>
                  <a:gd name="T47" fmla="*/ 319 h 844"/>
                  <a:gd name="T48" fmla="*/ 710 w 984"/>
                  <a:gd name="T49" fmla="*/ 336 h 844"/>
                  <a:gd name="T50" fmla="*/ 738 w 984"/>
                  <a:gd name="T51" fmla="*/ 303 h 844"/>
                  <a:gd name="T52" fmla="*/ 774 w 984"/>
                  <a:gd name="T53" fmla="*/ 314 h 844"/>
                  <a:gd name="T54" fmla="*/ 766 w 984"/>
                  <a:gd name="T55" fmla="*/ 348 h 844"/>
                  <a:gd name="T56" fmla="*/ 802 w 984"/>
                  <a:gd name="T57" fmla="*/ 369 h 844"/>
                  <a:gd name="T58" fmla="*/ 838 w 984"/>
                  <a:gd name="T59" fmla="*/ 362 h 844"/>
                  <a:gd name="T60" fmla="*/ 922 w 984"/>
                  <a:gd name="T61" fmla="*/ 444 h 844"/>
                  <a:gd name="T62" fmla="*/ 942 w 984"/>
                  <a:gd name="T63" fmla="*/ 455 h 844"/>
                  <a:gd name="T64" fmla="*/ 874 w 984"/>
                  <a:gd name="T65" fmla="*/ 446 h 844"/>
                  <a:gd name="T66" fmla="*/ 830 w 984"/>
                  <a:gd name="T67" fmla="*/ 417 h 844"/>
                  <a:gd name="T68" fmla="*/ 778 w 984"/>
                  <a:gd name="T69" fmla="*/ 391 h 844"/>
                  <a:gd name="T70" fmla="*/ 702 w 984"/>
                  <a:gd name="T71" fmla="*/ 365 h 844"/>
                  <a:gd name="T72" fmla="*/ 614 w 984"/>
                  <a:gd name="T73" fmla="*/ 357 h 844"/>
                  <a:gd name="T74" fmla="*/ 506 w 984"/>
                  <a:gd name="T75" fmla="*/ 327 h 844"/>
                  <a:gd name="T76" fmla="*/ 462 w 984"/>
                  <a:gd name="T77" fmla="*/ 279 h 844"/>
                  <a:gd name="T78" fmla="*/ 430 w 984"/>
                  <a:gd name="T79" fmla="*/ 255 h 844"/>
                  <a:gd name="T80" fmla="*/ 382 w 984"/>
                  <a:gd name="T81" fmla="*/ 237 h 844"/>
                  <a:gd name="T82" fmla="*/ 342 w 984"/>
                  <a:gd name="T83" fmla="*/ 203 h 844"/>
                  <a:gd name="T84" fmla="*/ 354 w 984"/>
                  <a:gd name="T85" fmla="*/ 228 h 844"/>
                  <a:gd name="T86" fmla="*/ 418 w 984"/>
                  <a:gd name="T87" fmla="*/ 272 h 844"/>
                  <a:gd name="T88" fmla="*/ 422 w 984"/>
                  <a:gd name="T89" fmla="*/ 289 h 844"/>
                  <a:gd name="T90" fmla="*/ 394 w 984"/>
                  <a:gd name="T91" fmla="*/ 275 h 844"/>
                  <a:gd name="T92" fmla="*/ 354 w 984"/>
                  <a:gd name="T93" fmla="*/ 257 h 844"/>
                  <a:gd name="T94" fmla="*/ 314 w 984"/>
                  <a:gd name="T95" fmla="*/ 222 h 844"/>
                  <a:gd name="T96" fmla="*/ 266 w 984"/>
                  <a:gd name="T97" fmla="*/ 191 h 844"/>
                  <a:gd name="T98" fmla="*/ 210 w 984"/>
                  <a:gd name="T99" fmla="*/ 173 h 844"/>
                  <a:gd name="T100" fmla="*/ 154 w 984"/>
                  <a:gd name="T101" fmla="*/ 131 h 844"/>
                  <a:gd name="T102" fmla="*/ 66 w 984"/>
                  <a:gd name="T103" fmla="*/ 36 h 844"/>
                  <a:gd name="T104" fmla="*/ 34 w 984"/>
                  <a:gd name="T105" fmla="*/ 20 h 844"/>
                  <a:gd name="T106" fmla="*/ 46 w 984"/>
                  <a:gd name="T107" fmla="*/ 12 h 844"/>
                  <a:gd name="T108" fmla="*/ 102 w 984"/>
                  <a:gd name="T109" fmla="*/ 39 h 844"/>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984" h="844">
                    <a:moveTo>
                      <a:pt x="82" y="38"/>
                    </a:moveTo>
                    <a:lnTo>
                      <a:pt x="406" y="6"/>
                    </a:lnTo>
                    <a:cubicBezTo>
                      <a:pt x="497" y="22"/>
                      <a:pt x="465" y="0"/>
                      <a:pt x="474" y="54"/>
                    </a:cubicBezTo>
                    <a:cubicBezTo>
                      <a:pt x="492" y="48"/>
                      <a:pt x="484" y="40"/>
                      <a:pt x="502" y="34"/>
                    </a:cubicBezTo>
                    <a:cubicBezTo>
                      <a:pt x="510" y="37"/>
                      <a:pt x="517" y="46"/>
                      <a:pt x="526" y="46"/>
                    </a:cubicBezTo>
                    <a:cubicBezTo>
                      <a:pt x="534" y="46"/>
                      <a:pt x="550" y="38"/>
                      <a:pt x="550" y="38"/>
                    </a:cubicBezTo>
                    <a:cubicBezTo>
                      <a:pt x="556" y="55"/>
                      <a:pt x="552" y="60"/>
                      <a:pt x="542" y="74"/>
                    </a:cubicBezTo>
                    <a:cubicBezTo>
                      <a:pt x="555" y="114"/>
                      <a:pt x="550" y="102"/>
                      <a:pt x="578" y="130"/>
                    </a:cubicBezTo>
                    <a:cubicBezTo>
                      <a:pt x="584" y="148"/>
                      <a:pt x="590" y="148"/>
                      <a:pt x="606" y="138"/>
                    </a:cubicBezTo>
                    <a:cubicBezTo>
                      <a:pt x="600" y="119"/>
                      <a:pt x="594" y="107"/>
                      <a:pt x="586" y="90"/>
                    </a:cubicBezTo>
                    <a:cubicBezTo>
                      <a:pt x="583" y="82"/>
                      <a:pt x="578" y="66"/>
                      <a:pt x="578" y="66"/>
                    </a:cubicBezTo>
                    <a:cubicBezTo>
                      <a:pt x="585" y="44"/>
                      <a:pt x="597" y="56"/>
                      <a:pt x="606" y="70"/>
                    </a:cubicBezTo>
                    <a:cubicBezTo>
                      <a:pt x="609" y="86"/>
                      <a:pt x="608" y="117"/>
                      <a:pt x="626" y="90"/>
                    </a:cubicBezTo>
                    <a:cubicBezTo>
                      <a:pt x="648" y="97"/>
                      <a:pt x="646" y="104"/>
                      <a:pt x="642" y="126"/>
                    </a:cubicBezTo>
                    <a:cubicBezTo>
                      <a:pt x="650" y="150"/>
                      <a:pt x="665" y="141"/>
                      <a:pt x="682" y="130"/>
                    </a:cubicBezTo>
                    <a:cubicBezTo>
                      <a:pt x="689" y="108"/>
                      <a:pt x="673" y="124"/>
                      <a:pt x="682" y="98"/>
                    </a:cubicBezTo>
                    <a:cubicBezTo>
                      <a:pt x="683" y="94"/>
                      <a:pt x="690" y="96"/>
                      <a:pt x="694" y="94"/>
                    </a:cubicBezTo>
                    <a:cubicBezTo>
                      <a:pt x="698" y="92"/>
                      <a:pt x="702" y="89"/>
                      <a:pt x="706" y="86"/>
                    </a:cubicBezTo>
                    <a:cubicBezTo>
                      <a:pt x="717" y="54"/>
                      <a:pt x="688" y="54"/>
                      <a:pt x="742" y="46"/>
                    </a:cubicBezTo>
                    <a:cubicBezTo>
                      <a:pt x="748" y="27"/>
                      <a:pt x="741" y="9"/>
                      <a:pt x="762" y="2"/>
                    </a:cubicBezTo>
                    <a:cubicBezTo>
                      <a:pt x="788" y="11"/>
                      <a:pt x="777" y="38"/>
                      <a:pt x="802" y="46"/>
                    </a:cubicBezTo>
                    <a:cubicBezTo>
                      <a:pt x="831" y="36"/>
                      <a:pt x="805" y="63"/>
                      <a:pt x="798" y="70"/>
                    </a:cubicBezTo>
                    <a:cubicBezTo>
                      <a:pt x="789" y="96"/>
                      <a:pt x="787" y="96"/>
                      <a:pt x="802" y="118"/>
                    </a:cubicBezTo>
                    <a:cubicBezTo>
                      <a:pt x="801" y="122"/>
                      <a:pt x="801" y="127"/>
                      <a:pt x="798" y="130"/>
                    </a:cubicBezTo>
                    <a:cubicBezTo>
                      <a:pt x="794" y="133"/>
                      <a:pt x="784" y="129"/>
                      <a:pt x="782" y="134"/>
                    </a:cubicBezTo>
                    <a:cubicBezTo>
                      <a:pt x="780" y="142"/>
                      <a:pt x="790" y="158"/>
                      <a:pt x="790" y="158"/>
                    </a:cubicBezTo>
                    <a:cubicBezTo>
                      <a:pt x="786" y="161"/>
                      <a:pt x="783" y="165"/>
                      <a:pt x="778" y="166"/>
                    </a:cubicBezTo>
                    <a:cubicBezTo>
                      <a:pt x="774" y="167"/>
                      <a:pt x="769" y="159"/>
                      <a:pt x="766" y="162"/>
                    </a:cubicBezTo>
                    <a:cubicBezTo>
                      <a:pt x="758" y="170"/>
                      <a:pt x="794" y="182"/>
                      <a:pt x="794" y="182"/>
                    </a:cubicBezTo>
                    <a:cubicBezTo>
                      <a:pt x="804" y="211"/>
                      <a:pt x="775" y="190"/>
                      <a:pt x="762" y="186"/>
                    </a:cubicBezTo>
                    <a:cubicBezTo>
                      <a:pt x="767" y="194"/>
                      <a:pt x="773" y="202"/>
                      <a:pt x="778" y="210"/>
                    </a:cubicBezTo>
                    <a:cubicBezTo>
                      <a:pt x="783" y="218"/>
                      <a:pt x="802" y="226"/>
                      <a:pt x="802" y="226"/>
                    </a:cubicBezTo>
                    <a:cubicBezTo>
                      <a:pt x="813" y="242"/>
                      <a:pt x="804" y="245"/>
                      <a:pt x="810" y="262"/>
                    </a:cubicBezTo>
                    <a:cubicBezTo>
                      <a:pt x="803" y="282"/>
                      <a:pt x="793" y="301"/>
                      <a:pt x="786" y="322"/>
                    </a:cubicBezTo>
                    <a:cubicBezTo>
                      <a:pt x="783" y="330"/>
                      <a:pt x="778" y="346"/>
                      <a:pt x="778" y="346"/>
                    </a:cubicBezTo>
                    <a:cubicBezTo>
                      <a:pt x="785" y="366"/>
                      <a:pt x="817" y="394"/>
                      <a:pt x="830" y="414"/>
                    </a:cubicBezTo>
                    <a:cubicBezTo>
                      <a:pt x="835" y="422"/>
                      <a:pt x="841" y="430"/>
                      <a:pt x="846" y="438"/>
                    </a:cubicBezTo>
                    <a:cubicBezTo>
                      <a:pt x="849" y="442"/>
                      <a:pt x="854" y="450"/>
                      <a:pt x="854" y="450"/>
                    </a:cubicBezTo>
                    <a:cubicBezTo>
                      <a:pt x="853" y="457"/>
                      <a:pt x="855" y="466"/>
                      <a:pt x="850" y="470"/>
                    </a:cubicBezTo>
                    <a:cubicBezTo>
                      <a:pt x="844" y="475"/>
                      <a:pt x="831" y="451"/>
                      <a:pt x="830" y="450"/>
                    </a:cubicBezTo>
                    <a:cubicBezTo>
                      <a:pt x="811" y="431"/>
                      <a:pt x="789" y="421"/>
                      <a:pt x="774" y="398"/>
                    </a:cubicBezTo>
                    <a:cubicBezTo>
                      <a:pt x="769" y="379"/>
                      <a:pt x="766" y="371"/>
                      <a:pt x="746" y="378"/>
                    </a:cubicBezTo>
                    <a:cubicBezTo>
                      <a:pt x="717" y="368"/>
                      <a:pt x="730" y="368"/>
                      <a:pt x="706" y="374"/>
                    </a:cubicBezTo>
                    <a:cubicBezTo>
                      <a:pt x="688" y="402"/>
                      <a:pt x="699" y="395"/>
                      <a:pt x="678" y="402"/>
                    </a:cubicBezTo>
                    <a:cubicBezTo>
                      <a:pt x="654" y="386"/>
                      <a:pt x="650" y="390"/>
                      <a:pt x="618" y="394"/>
                    </a:cubicBezTo>
                    <a:cubicBezTo>
                      <a:pt x="607" y="411"/>
                      <a:pt x="601" y="426"/>
                      <a:pt x="590" y="442"/>
                    </a:cubicBezTo>
                    <a:cubicBezTo>
                      <a:pt x="600" y="471"/>
                      <a:pt x="593" y="459"/>
                      <a:pt x="606" y="478"/>
                    </a:cubicBezTo>
                    <a:cubicBezTo>
                      <a:pt x="593" y="518"/>
                      <a:pt x="622" y="548"/>
                      <a:pt x="642" y="578"/>
                    </a:cubicBezTo>
                    <a:cubicBezTo>
                      <a:pt x="651" y="591"/>
                      <a:pt x="651" y="601"/>
                      <a:pt x="666" y="606"/>
                    </a:cubicBezTo>
                    <a:cubicBezTo>
                      <a:pt x="680" y="627"/>
                      <a:pt x="691" y="623"/>
                      <a:pt x="710" y="610"/>
                    </a:cubicBezTo>
                    <a:cubicBezTo>
                      <a:pt x="729" y="616"/>
                      <a:pt x="729" y="606"/>
                      <a:pt x="734" y="590"/>
                    </a:cubicBezTo>
                    <a:cubicBezTo>
                      <a:pt x="735" y="577"/>
                      <a:pt x="731" y="562"/>
                      <a:pt x="738" y="550"/>
                    </a:cubicBezTo>
                    <a:cubicBezTo>
                      <a:pt x="742" y="543"/>
                      <a:pt x="762" y="542"/>
                      <a:pt x="762" y="542"/>
                    </a:cubicBezTo>
                    <a:cubicBezTo>
                      <a:pt x="783" y="547"/>
                      <a:pt x="786" y="552"/>
                      <a:pt x="774" y="570"/>
                    </a:cubicBezTo>
                    <a:cubicBezTo>
                      <a:pt x="779" y="590"/>
                      <a:pt x="790" y="605"/>
                      <a:pt x="770" y="618"/>
                    </a:cubicBezTo>
                    <a:cubicBezTo>
                      <a:pt x="769" y="622"/>
                      <a:pt x="764" y="626"/>
                      <a:pt x="766" y="630"/>
                    </a:cubicBezTo>
                    <a:cubicBezTo>
                      <a:pt x="768" y="634"/>
                      <a:pt x="775" y="634"/>
                      <a:pt x="778" y="638"/>
                    </a:cubicBezTo>
                    <a:cubicBezTo>
                      <a:pt x="788" y="651"/>
                      <a:pt x="786" y="660"/>
                      <a:pt x="802" y="670"/>
                    </a:cubicBezTo>
                    <a:cubicBezTo>
                      <a:pt x="810" y="667"/>
                      <a:pt x="818" y="665"/>
                      <a:pt x="826" y="662"/>
                    </a:cubicBezTo>
                    <a:cubicBezTo>
                      <a:pt x="830" y="661"/>
                      <a:pt x="838" y="658"/>
                      <a:pt x="838" y="658"/>
                    </a:cubicBezTo>
                    <a:cubicBezTo>
                      <a:pt x="857" y="664"/>
                      <a:pt x="864" y="680"/>
                      <a:pt x="870" y="698"/>
                    </a:cubicBezTo>
                    <a:cubicBezTo>
                      <a:pt x="859" y="731"/>
                      <a:pt x="887" y="794"/>
                      <a:pt x="922" y="806"/>
                    </a:cubicBezTo>
                    <a:cubicBezTo>
                      <a:pt x="938" y="801"/>
                      <a:pt x="941" y="792"/>
                      <a:pt x="958" y="798"/>
                    </a:cubicBezTo>
                    <a:cubicBezTo>
                      <a:pt x="984" y="837"/>
                      <a:pt x="928" y="784"/>
                      <a:pt x="942" y="826"/>
                    </a:cubicBezTo>
                    <a:cubicBezTo>
                      <a:pt x="936" y="844"/>
                      <a:pt x="930" y="844"/>
                      <a:pt x="914" y="834"/>
                    </a:cubicBezTo>
                    <a:cubicBezTo>
                      <a:pt x="903" y="817"/>
                      <a:pt x="890" y="821"/>
                      <a:pt x="874" y="810"/>
                    </a:cubicBezTo>
                    <a:cubicBezTo>
                      <a:pt x="851" y="776"/>
                      <a:pt x="882" y="816"/>
                      <a:pt x="854" y="794"/>
                    </a:cubicBezTo>
                    <a:cubicBezTo>
                      <a:pt x="843" y="785"/>
                      <a:pt x="840" y="768"/>
                      <a:pt x="830" y="758"/>
                    </a:cubicBezTo>
                    <a:cubicBezTo>
                      <a:pt x="824" y="739"/>
                      <a:pt x="817" y="724"/>
                      <a:pt x="798" y="718"/>
                    </a:cubicBezTo>
                    <a:cubicBezTo>
                      <a:pt x="791" y="696"/>
                      <a:pt x="800" y="712"/>
                      <a:pt x="778" y="710"/>
                    </a:cubicBezTo>
                    <a:cubicBezTo>
                      <a:pt x="767" y="709"/>
                      <a:pt x="746" y="702"/>
                      <a:pt x="746" y="702"/>
                    </a:cubicBezTo>
                    <a:cubicBezTo>
                      <a:pt x="729" y="691"/>
                      <a:pt x="720" y="674"/>
                      <a:pt x="702" y="662"/>
                    </a:cubicBezTo>
                    <a:cubicBezTo>
                      <a:pt x="694" y="665"/>
                      <a:pt x="687" y="673"/>
                      <a:pt x="678" y="674"/>
                    </a:cubicBezTo>
                    <a:cubicBezTo>
                      <a:pt x="657" y="677"/>
                      <a:pt x="630" y="657"/>
                      <a:pt x="614" y="646"/>
                    </a:cubicBezTo>
                    <a:cubicBezTo>
                      <a:pt x="600" y="637"/>
                      <a:pt x="580" y="639"/>
                      <a:pt x="566" y="630"/>
                    </a:cubicBezTo>
                    <a:cubicBezTo>
                      <a:pt x="546" y="617"/>
                      <a:pt x="525" y="607"/>
                      <a:pt x="506" y="594"/>
                    </a:cubicBezTo>
                    <a:cubicBezTo>
                      <a:pt x="513" y="572"/>
                      <a:pt x="509" y="551"/>
                      <a:pt x="490" y="538"/>
                    </a:cubicBezTo>
                    <a:cubicBezTo>
                      <a:pt x="485" y="522"/>
                      <a:pt x="476" y="515"/>
                      <a:pt x="462" y="506"/>
                    </a:cubicBezTo>
                    <a:cubicBezTo>
                      <a:pt x="441" y="474"/>
                      <a:pt x="469" y="513"/>
                      <a:pt x="442" y="486"/>
                    </a:cubicBezTo>
                    <a:cubicBezTo>
                      <a:pt x="436" y="480"/>
                      <a:pt x="436" y="468"/>
                      <a:pt x="430" y="462"/>
                    </a:cubicBezTo>
                    <a:cubicBezTo>
                      <a:pt x="427" y="459"/>
                      <a:pt x="422" y="459"/>
                      <a:pt x="418" y="458"/>
                    </a:cubicBezTo>
                    <a:cubicBezTo>
                      <a:pt x="407" y="447"/>
                      <a:pt x="382" y="430"/>
                      <a:pt x="382" y="430"/>
                    </a:cubicBezTo>
                    <a:cubicBezTo>
                      <a:pt x="371" y="413"/>
                      <a:pt x="358" y="399"/>
                      <a:pt x="346" y="382"/>
                    </a:cubicBezTo>
                    <a:cubicBezTo>
                      <a:pt x="344" y="378"/>
                      <a:pt x="345" y="373"/>
                      <a:pt x="342" y="370"/>
                    </a:cubicBezTo>
                    <a:cubicBezTo>
                      <a:pt x="339" y="367"/>
                      <a:pt x="334" y="367"/>
                      <a:pt x="330" y="366"/>
                    </a:cubicBezTo>
                    <a:cubicBezTo>
                      <a:pt x="322" y="390"/>
                      <a:pt x="342" y="398"/>
                      <a:pt x="354" y="414"/>
                    </a:cubicBezTo>
                    <a:cubicBezTo>
                      <a:pt x="368" y="432"/>
                      <a:pt x="372" y="446"/>
                      <a:pt x="390" y="458"/>
                    </a:cubicBezTo>
                    <a:cubicBezTo>
                      <a:pt x="409" y="487"/>
                      <a:pt x="399" y="475"/>
                      <a:pt x="418" y="494"/>
                    </a:cubicBezTo>
                    <a:cubicBezTo>
                      <a:pt x="423" y="510"/>
                      <a:pt x="428" y="517"/>
                      <a:pt x="442" y="526"/>
                    </a:cubicBezTo>
                    <a:cubicBezTo>
                      <a:pt x="450" y="550"/>
                      <a:pt x="432" y="533"/>
                      <a:pt x="422" y="526"/>
                    </a:cubicBezTo>
                    <a:cubicBezTo>
                      <a:pt x="399" y="492"/>
                      <a:pt x="430" y="532"/>
                      <a:pt x="402" y="510"/>
                    </a:cubicBezTo>
                    <a:cubicBezTo>
                      <a:pt x="398" y="507"/>
                      <a:pt x="397" y="501"/>
                      <a:pt x="394" y="498"/>
                    </a:cubicBezTo>
                    <a:cubicBezTo>
                      <a:pt x="391" y="495"/>
                      <a:pt x="386" y="493"/>
                      <a:pt x="382" y="490"/>
                    </a:cubicBezTo>
                    <a:cubicBezTo>
                      <a:pt x="377" y="474"/>
                      <a:pt x="370" y="471"/>
                      <a:pt x="354" y="466"/>
                    </a:cubicBezTo>
                    <a:cubicBezTo>
                      <a:pt x="344" y="452"/>
                      <a:pt x="340" y="447"/>
                      <a:pt x="346" y="430"/>
                    </a:cubicBezTo>
                    <a:cubicBezTo>
                      <a:pt x="338" y="418"/>
                      <a:pt x="314" y="402"/>
                      <a:pt x="314" y="402"/>
                    </a:cubicBezTo>
                    <a:cubicBezTo>
                      <a:pt x="306" y="390"/>
                      <a:pt x="298" y="378"/>
                      <a:pt x="290" y="366"/>
                    </a:cubicBezTo>
                    <a:cubicBezTo>
                      <a:pt x="284" y="357"/>
                      <a:pt x="273" y="354"/>
                      <a:pt x="266" y="346"/>
                    </a:cubicBezTo>
                    <a:cubicBezTo>
                      <a:pt x="263" y="342"/>
                      <a:pt x="262" y="337"/>
                      <a:pt x="258" y="334"/>
                    </a:cubicBezTo>
                    <a:cubicBezTo>
                      <a:pt x="243" y="324"/>
                      <a:pt x="225" y="324"/>
                      <a:pt x="210" y="314"/>
                    </a:cubicBezTo>
                    <a:cubicBezTo>
                      <a:pt x="201" y="300"/>
                      <a:pt x="194" y="291"/>
                      <a:pt x="178" y="286"/>
                    </a:cubicBezTo>
                    <a:cubicBezTo>
                      <a:pt x="160" y="260"/>
                      <a:pt x="192" y="247"/>
                      <a:pt x="154" y="238"/>
                    </a:cubicBezTo>
                    <a:cubicBezTo>
                      <a:pt x="111" y="209"/>
                      <a:pt x="106" y="149"/>
                      <a:pt x="90" y="102"/>
                    </a:cubicBezTo>
                    <a:cubicBezTo>
                      <a:pt x="86" y="90"/>
                      <a:pt x="76" y="73"/>
                      <a:pt x="66" y="66"/>
                    </a:cubicBezTo>
                    <a:cubicBezTo>
                      <a:pt x="58" y="60"/>
                      <a:pt x="42" y="50"/>
                      <a:pt x="42" y="50"/>
                    </a:cubicBezTo>
                    <a:cubicBezTo>
                      <a:pt x="39" y="46"/>
                      <a:pt x="38" y="41"/>
                      <a:pt x="34" y="38"/>
                    </a:cubicBezTo>
                    <a:cubicBezTo>
                      <a:pt x="27" y="34"/>
                      <a:pt x="10" y="30"/>
                      <a:pt x="10" y="30"/>
                    </a:cubicBezTo>
                    <a:cubicBezTo>
                      <a:pt x="0" y="1"/>
                      <a:pt x="31" y="17"/>
                      <a:pt x="46" y="22"/>
                    </a:cubicBezTo>
                    <a:cubicBezTo>
                      <a:pt x="65" y="51"/>
                      <a:pt x="61" y="41"/>
                      <a:pt x="86" y="58"/>
                    </a:cubicBezTo>
                    <a:cubicBezTo>
                      <a:pt x="94" y="70"/>
                      <a:pt x="94" y="93"/>
                      <a:pt x="102" y="70"/>
                    </a:cubicBezTo>
                    <a:cubicBezTo>
                      <a:pt x="95" y="49"/>
                      <a:pt x="82" y="62"/>
                      <a:pt x="82" y="38"/>
                    </a:cubicBezTo>
                    <a:close/>
                  </a:path>
                </a:pathLst>
              </a:custGeom>
              <a:solidFill>
                <a:schemeClr val="folHlink"/>
              </a:solidFill>
              <a:ln w="9525">
                <a:noFill/>
                <a:round/>
                <a:headEnd/>
                <a:tailEnd/>
              </a:ln>
            </p:spPr>
            <p:txBody>
              <a:bodyPr/>
              <a:lstStyle/>
              <a:p>
                <a:endParaRPr lang="zh-CN" altLang="en-US"/>
              </a:p>
            </p:txBody>
          </p:sp>
          <p:sp>
            <p:nvSpPr>
              <p:cNvPr id="61" name="任意多边形 82976"/>
              <p:cNvSpPr>
                <a:spLocks noChangeArrowheads="1"/>
              </p:cNvSpPr>
              <p:nvPr userDrawn="1"/>
            </p:nvSpPr>
            <p:spPr bwMode="auto">
              <a:xfrm>
                <a:off x="3577" y="490"/>
                <a:ext cx="36" cy="39"/>
              </a:xfrm>
              <a:custGeom>
                <a:avLst/>
                <a:gdLst>
                  <a:gd name="T0" fmla="*/ 6 w 36"/>
                  <a:gd name="T1" fmla="*/ 15 h 48"/>
                  <a:gd name="T2" fmla="*/ 10 w 36"/>
                  <a:gd name="T3" fmla="*/ 26 h 48"/>
                  <a:gd name="T4" fmla="*/ 6 w 36"/>
                  <a:gd name="T5" fmla="*/ 15 h 48"/>
                  <a:gd name="T6" fmla="*/ 0 60000 65536"/>
                  <a:gd name="T7" fmla="*/ 0 60000 65536"/>
                  <a:gd name="T8" fmla="*/ 0 60000 65536"/>
                </a:gdLst>
                <a:ahLst/>
                <a:cxnLst>
                  <a:cxn ang="T6">
                    <a:pos x="T0" y="T1"/>
                  </a:cxn>
                  <a:cxn ang="T7">
                    <a:pos x="T2" y="T3"/>
                  </a:cxn>
                  <a:cxn ang="T8">
                    <a:pos x="T4" y="T5"/>
                  </a:cxn>
                </a:cxnLst>
                <a:rect l="0" t="0" r="r" b="b"/>
                <a:pathLst>
                  <a:path w="36" h="48">
                    <a:moveTo>
                      <a:pt x="6" y="28"/>
                    </a:moveTo>
                    <a:cubicBezTo>
                      <a:pt x="25" y="0"/>
                      <a:pt x="36" y="31"/>
                      <a:pt x="10" y="48"/>
                    </a:cubicBezTo>
                    <a:cubicBezTo>
                      <a:pt x="0" y="34"/>
                      <a:pt x="0" y="40"/>
                      <a:pt x="6" y="28"/>
                    </a:cubicBezTo>
                    <a:close/>
                  </a:path>
                </a:pathLst>
              </a:custGeom>
              <a:solidFill>
                <a:schemeClr val="folHlink"/>
              </a:solidFill>
              <a:ln w="9525">
                <a:noFill/>
                <a:round/>
                <a:headEnd/>
                <a:tailEnd/>
              </a:ln>
            </p:spPr>
            <p:txBody>
              <a:bodyPr/>
              <a:lstStyle/>
              <a:p>
                <a:endParaRPr lang="zh-CN" altLang="en-US"/>
              </a:p>
            </p:txBody>
          </p:sp>
          <p:sp>
            <p:nvSpPr>
              <p:cNvPr id="62" name="任意多边形 82977"/>
              <p:cNvSpPr>
                <a:spLocks noChangeArrowheads="1"/>
              </p:cNvSpPr>
              <p:nvPr userDrawn="1"/>
            </p:nvSpPr>
            <p:spPr bwMode="auto">
              <a:xfrm>
                <a:off x="3549" y="475"/>
                <a:ext cx="38" cy="29"/>
              </a:xfrm>
              <a:custGeom>
                <a:avLst/>
                <a:gdLst>
                  <a:gd name="T0" fmla="*/ 0 w 36"/>
                  <a:gd name="T1" fmla="*/ 2 h 37"/>
                  <a:gd name="T2" fmla="*/ 15 w 36"/>
                  <a:gd name="T3" fmla="*/ 1 h 37"/>
                  <a:gd name="T4" fmla="*/ 42 w 36"/>
                  <a:gd name="T5" fmla="*/ 8 h 37"/>
                  <a:gd name="T6" fmla="*/ 8 w 36"/>
                  <a:gd name="T7" fmla="*/ 8 h 37"/>
                  <a:gd name="T8" fmla="*/ 0 w 36"/>
                  <a:gd name="T9" fmla="*/ 2 h 3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37">
                    <a:moveTo>
                      <a:pt x="0" y="5"/>
                    </a:moveTo>
                    <a:cubicBezTo>
                      <a:pt x="4" y="4"/>
                      <a:pt x="8" y="0"/>
                      <a:pt x="12" y="1"/>
                    </a:cubicBezTo>
                    <a:cubicBezTo>
                      <a:pt x="21" y="4"/>
                      <a:pt x="36" y="17"/>
                      <a:pt x="36" y="17"/>
                    </a:cubicBezTo>
                    <a:cubicBezTo>
                      <a:pt x="29" y="37"/>
                      <a:pt x="22" y="26"/>
                      <a:pt x="8" y="17"/>
                    </a:cubicBezTo>
                    <a:cubicBezTo>
                      <a:pt x="5" y="13"/>
                      <a:pt x="0" y="5"/>
                      <a:pt x="0" y="5"/>
                    </a:cubicBezTo>
                    <a:close/>
                  </a:path>
                </a:pathLst>
              </a:custGeom>
              <a:solidFill>
                <a:schemeClr val="folHlink"/>
              </a:solidFill>
              <a:ln w="9525">
                <a:noFill/>
                <a:round/>
                <a:headEnd/>
                <a:tailEnd/>
              </a:ln>
            </p:spPr>
            <p:txBody>
              <a:bodyPr/>
              <a:lstStyle/>
              <a:p>
                <a:endParaRPr lang="zh-CN" altLang="en-US"/>
              </a:p>
            </p:txBody>
          </p:sp>
          <p:sp>
            <p:nvSpPr>
              <p:cNvPr id="63" name="任意多边形 82978"/>
              <p:cNvSpPr>
                <a:spLocks noChangeArrowheads="1"/>
              </p:cNvSpPr>
              <p:nvPr userDrawn="1"/>
            </p:nvSpPr>
            <p:spPr bwMode="auto">
              <a:xfrm>
                <a:off x="4686" y="394"/>
                <a:ext cx="171" cy="81"/>
              </a:xfrm>
              <a:custGeom>
                <a:avLst/>
                <a:gdLst>
                  <a:gd name="T0" fmla="*/ 0 w 170"/>
                  <a:gd name="T1" fmla="*/ 30 h 96"/>
                  <a:gd name="T2" fmla="*/ 28 w 170"/>
                  <a:gd name="T3" fmla="*/ 15 h 96"/>
                  <a:gd name="T4" fmla="*/ 56 w 170"/>
                  <a:gd name="T5" fmla="*/ 13 h 96"/>
                  <a:gd name="T6" fmla="*/ 80 w 170"/>
                  <a:gd name="T7" fmla="*/ 6 h 96"/>
                  <a:gd name="T8" fmla="*/ 64 w 170"/>
                  <a:gd name="T9" fmla="*/ 15 h 96"/>
                  <a:gd name="T10" fmla="*/ 127 w 170"/>
                  <a:gd name="T11" fmla="*/ 30 h 96"/>
                  <a:gd name="T12" fmla="*/ 163 w 170"/>
                  <a:gd name="T13" fmla="*/ 39 h 96"/>
                  <a:gd name="T14" fmla="*/ 119 w 170"/>
                  <a:gd name="T15" fmla="*/ 46 h 96"/>
                  <a:gd name="T16" fmla="*/ 91 w 170"/>
                  <a:gd name="T17" fmla="*/ 35 h 96"/>
                  <a:gd name="T18" fmla="*/ 76 w 170"/>
                  <a:gd name="T19" fmla="*/ 32 h 96"/>
                  <a:gd name="T20" fmla="*/ 24 w 170"/>
                  <a:gd name="T21" fmla="*/ 25 h 96"/>
                  <a:gd name="T22" fmla="*/ 0 w 170"/>
                  <a:gd name="T23" fmla="*/ 30 h 9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70" h="96">
                    <a:moveTo>
                      <a:pt x="0" y="49"/>
                    </a:moveTo>
                    <a:cubicBezTo>
                      <a:pt x="5" y="33"/>
                      <a:pt x="12" y="30"/>
                      <a:pt x="28" y="25"/>
                    </a:cubicBezTo>
                    <a:cubicBezTo>
                      <a:pt x="20" y="0"/>
                      <a:pt x="42" y="16"/>
                      <a:pt x="56" y="21"/>
                    </a:cubicBezTo>
                    <a:cubicBezTo>
                      <a:pt x="56" y="21"/>
                      <a:pt x="77" y="6"/>
                      <a:pt x="80" y="9"/>
                    </a:cubicBezTo>
                    <a:cubicBezTo>
                      <a:pt x="85" y="14"/>
                      <a:pt x="71" y="23"/>
                      <a:pt x="64" y="25"/>
                    </a:cubicBezTo>
                    <a:cubicBezTo>
                      <a:pt x="82" y="37"/>
                      <a:pt x="103" y="42"/>
                      <a:pt x="124" y="49"/>
                    </a:cubicBezTo>
                    <a:cubicBezTo>
                      <a:pt x="136" y="53"/>
                      <a:pt x="160" y="65"/>
                      <a:pt x="160" y="65"/>
                    </a:cubicBezTo>
                    <a:cubicBezTo>
                      <a:pt x="170" y="96"/>
                      <a:pt x="134" y="83"/>
                      <a:pt x="116" y="77"/>
                    </a:cubicBezTo>
                    <a:cubicBezTo>
                      <a:pt x="109" y="57"/>
                      <a:pt x="116" y="66"/>
                      <a:pt x="88" y="57"/>
                    </a:cubicBezTo>
                    <a:cubicBezTo>
                      <a:pt x="84" y="56"/>
                      <a:pt x="76" y="53"/>
                      <a:pt x="76" y="53"/>
                    </a:cubicBezTo>
                    <a:cubicBezTo>
                      <a:pt x="57" y="34"/>
                      <a:pt x="53" y="37"/>
                      <a:pt x="24" y="41"/>
                    </a:cubicBezTo>
                    <a:cubicBezTo>
                      <a:pt x="9" y="51"/>
                      <a:pt x="17" y="49"/>
                      <a:pt x="0" y="49"/>
                    </a:cubicBezTo>
                    <a:close/>
                  </a:path>
                </a:pathLst>
              </a:custGeom>
              <a:solidFill>
                <a:schemeClr val="folHlink"/>
              </a:solidFill>
              <a:ln w="9525">
                <a:noFill/>
                <a:round/>
                <a:headEnd/>
                <a:tailEnd/>
              </a:ln>
            </p:spPr>
            <p:txBody>
              <a:bodyPr/>
              <a:lstStyle/>
              <a:p>
                <a:endParaRPr lang="zh-CN" altLang="en-US"/>
              </a:p>
            </p:txBody>
          </p:sp>
          <p:sp>
            <p:nvSpPr>
              <p:cNvPr id="64" name="任意多边形 82979"/>
              <p:cNvSpPr>
                <a:spLocks noChangeArrowheads="1"/>
              </p:cNvSpPr>
              <p:nvPr userDrawn="1"/>
            </p:nvSpPr>
            <p:spPr bwMode="auto">
              <a:xfrm>
                <a:off x="4867" y="460"/>
                <a:ext cx="138" cy="37"/>
              </a:xfrm>
              <a:custGeom>
                <a:avLst/>
                <a:gdLst>
                  <a:gd name="T0" fmla="*/ 0 w 138"/>
                  <a:gd name="T1" fmla="*/ 0 h 44"/>
                  <a:gd name="T2" fmla="*/ 52 w 138"/>
                  <a:gd name="T3" fmla="*/ 3 h 44"/>
                  <a:gd name="T4" fmla="*/ 88 w 138"/>
                  <a:gd name="T5" fmla="*/ 14 h 44"/>
                  <a:gd name="T6" fmla="*/ 112 w 138"/>
                  <a:gd name="T7" fmla="*/ 12 h 44"/>
                  <a:gd name="T8" fmla="*/ 108 w 138"/>
                  <a:gd name="T9" fmla="*/ 26 h 44"/>
                  <a:gd name="T10" fmla="*/ 64 w 138"/>
                  <a:gd name="T11" fmla="*/ 24 h 44"/>
                  <a:gd name="T12" fmla="*/ 0 w 138"/>
                  <a:gd name="T13" fmla="*/ 21 h 44"/>
                  <a:gd name="T14" fmla="*/ 28 w 138"/>
                  <a:gd name="T15" fmla="*/ 12 h 44"/>
                  <a:gd name="T16" fmla="*/ 0 w 138"/>
                  <a:gd name="T17" fmla="*/ 0 h 4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38" h="44">
                    <a:moveTo>
                      <a:pt x="0" y="0"/>
                    </a:moveTo>
                    <a:cubicBezTo>
                      <a:pt x="19" y="3"/>
                      <a:pt x="35" y="10"/>
                      <a:pt x="52" y="4"/>
                    </a:cubicBezTo>
                    <a:cubicBezTo>
                      <a:pt x="87" y="11"/>
                      <a:pt x="61" y="15"/>
                      <a:pt x="88" y="24"/>
                    </a:cubicBezTo>
                    <a:cubicBezTo>
                      <a:pt x="96" y="23"/>
                      <a:pt x="104" y="19"/>
                      <a:pt x="112" y="20"/>
                    </a:cubicBezTo>
                    <a:cubicBezTo>
                      <a:pt x="138" y="23"/>
                      <a:pt x="118" y="41"/>
                      <a:pt x="108" y="44"/>
                    </a:cubicBezTo>
                    <a:cubicBezTo>
                      <a:pt x="78" y="34"/>
                      <a:pt x="92" y="34"/>
                      <a:pt x="64" y="40"/>
                    </a:cubicBezTo>
                    <a:cubicBezTo>
                      <a:pt x="41" y="37"/>
                      <a:pt x="22" y="41"/>
                      <a:pt x="0" y="36"/>
                    </a:cubicBezTo>
                    <a:cubicBezTo>
                      <a:pt x="6" y="11"/>
                      <a:pt x="7" y="27"/>
                      <a:pt x="28" y="20"/>
                    </a:cubicBezTo>
                    <a:cubicBezTo>
                      <a:pt x="17" y="13"/>
                      <a:pt x="0" y="13"/>
                      <a:pt x="0" y="0"/>
                    </a:cubicBezTo>
                    <a:close/>
                  </a:path>
                </a:pathLst>
              </a:custGeom>
              <a:solidFill>
                <a:schemeClr val="folHlink"/>
              </a:solidFill>
              <a:ln w="9525">
                <a:noFill/>
                <a:round/>
                <a:headEnd/>
                <a:tailEnd/>
              </a:ln>
            </p:spPr>
            <p:txBody>
              <a:bodyPr/>
              <a:lstStyle/>
              <a:p>
                <a:endParaRPr lang="zh-CN" altLang="en-US"/>
              </a:p>
            </p:txBody>
          </p:sp>
          <p:sp>
            <p:nvSpPr>
              <p:cNvPr id="65" name="任意多边形 82980"/>
              <p:cNvSpPr>
                <a:spLocks noChangeArrowheads="1"/>
              </p:cNvSpPr>
              <p:nvPr userDrawn="1"/>
            </p:nvSpPr>
            <p:spPr bwMode="auto">
              <a:xfrm>
                <a:off x="4794" y="480"/>
                <a:ext cx="56" cy="34"/>
              </a:xfrm>
              <a:custGeom>
                <a:avLst/>
                <a:gdLst>
                  <a:gd name="T0" fmla="*/ 17 w 57"/>
                  <a:gd name="T1" fmla="*/ 13 h 42"/>
                  <a:gd name="T2" fmla="*/ 34 w 57"/>
                  <a:gd name="T3" fmla="*/ 7 h 42"/>
                  <a:gd name="T4" fmla="*/ 17 w 57"/>
                  <a:gd name="T5" fmla="*/ 13 h 42"/>
                  <a:gd name="T6" fmla="*/ 0 60000 65536"/>
                  <a:gd name="T7" fmla="*/ 0 60000 65536"/>
                  <a:gd name="T8" fmla="*/ 0 60000 65536"/>
                </a:gdLst>
                <a:ahLst/>
                <a:cxnLst>
                  <a:cxn ang="T6">
                    <a:pos x="T0" y="T1"/>
                  </a:cxn>
                  <a:cxn ang="T7">
                    <a:pos x="T2" y="T3"/>
                  </a:cxn>
                  <a:cxn ang="T8">
                    <a:pos x="T4" y="T5"/>
                  </a:cxn>
                </a:cxnLst>
                <a:rect l="0" t="0" r="r" b="b"/>
                <a:pathLst>
                  <a:path w="57" h="42">
                    <a:moveTo>
                      <a:pt x="17" y="25"/>
                    </a:moveTo>
                    <a:cubicBezTo>
                      <a:pt x="0" y="0"/>
                      <a:pt x="21" y="9"/>
                      <a:pt x="37" y="13"/>
                    </a:cubicBezTo>
                    <a:cubicBezTo>
                      <a:pt x="57" y="42"/>
                      <a:pt x="30" y="25"/>
                      <a:pt x="17" y="25"/>
                    </a:cubicBezTo>
                    <a:close/>
                  </a:path>
                </a:pathLst>
              </a:custGeom>
              <a:solidFill>
                <a:schemeClr val="folHlink"/>
              </a:solidFill>
              <a:ln w="9525">
                <a:noFill/>
                <a:round/>
                <a:headEnd/>
                <a:tailEnd/>
              </a:ln>
            </p:spPr>
            <p:txBody>
              <a:bodyPr/>
              <a:lstStyle/>
              <a:p>
                <a:endParaRPr lang="zh-CN" altLang="en-US"/>
              </a:p>
            </p:txBody>
          </p:sp>
          <p:sp>
            <p:nvSpPr>
              <p:cNvPr id="66" name="任意多边形 82981"/>
              <p:cNvSpPr>
                <a:spLocks noChangeArrowheads="1"/>
              </p:cNvSpPr>
              <p:nvPr userDrawn="1"/>
            </p:nvSpPr>
            <p:spPr bwMode="auto">
              <a:xfrm>
                <a:off x="4757" y="375"/>
                <a:ext cx="37" cy="44"/>
              </a:xfrm>
              <a:custGeom>
                <a:avLst/>
                <a:gdLst>
                  <a:gd name="T0" fmla="*/ 16 w 39"/>
                  <a:gd name="T1" fmla="*/ 19 h 52"/>
                  <a:gd name="T2" fmla="*/ 16 w 39"/>
                  <a:gd name="T3" fmla="*/ 0 h 52"/>
                  <a:gd name="T4" fmla="*/ 16 w 39"/>
                  <a:gd name="T5" fmla="*/ 19 h 52"/>
                  <a:gd name="T6" fmla="*/ 0 60000 65536"/>
                  <a:gd name="T7" fmla="*/ 0 60000 65536"/>
                  <a:gd name="T8" fmla="*/ 0 60000 65536"/>
                </a:gdLst>
                <a:ahLst/>
                <a:cxnLst>
                  <a:cxn ang="T6">
                    <a:pos x="T0" y="T1"/>
                  </a:cxn>
                  <a:cxn ang="T7">
                    <a:pos x="T2" y="T3"/>
                  </a:cxn>
                  <a:cxn ang="T8">
                    <a:pos x="T4" y="T5"/>
                  </a:cxn>
                </a:cxnLst>
                <a:rect l="0" t="0" r="r" b="b"/>
                <a:pathLst>
                  <a:path w="39" h="52">
                    <a:moveTo>
                      <a:pt x="19" y="32"/>
                    </a:moveTo>
                    <a:cubicBezTo>
                      <a:pt x="13" y="14"/>
                      <a:pt x="0" y="13"/>
                      <a:pt x="19" y="0"/>
                    </a:cubicBezTo>
                    <a:cubicBezTo>
                      <a:pt x="23" y="5"/>
                      <a:pt x="39" y="52"/>
                      <a:pt x="19" y="32"/>
                    </a:cubicBezTo>
                    <a:close/>
                  </a:path>
                </a:pathLst>
              </a:custGeom>
              <a:solidFill>
                <a:schemeClr val="folHlink"/>
              </a:solidFill>
              <a:ln w="9525">
                <a:noFill/>
                <a:round/>
                <a:headEnd/>
                <a:tailEnd/>
              </a:ln>
            </p:spPr>
            <p:txBody>
              <a:bodyPr/>
              <a:lstStyle/>
              <a:p>
                <a:endParaRPr lang="zh-CN" altLang="en-US"/>
              </a:p>
            </p:txBody>
          </p:sp>
          <p:sp>
            <p:nvSpPr>
              <p:cNvPr id="67" name="任意多边形 82982"/>
              <p:cNvSpPr>
                <a:spLocks noChangeArrowheads="1"/>
              </p:cNvSpPr>
              <p:nvPr userDrawn="1"/>
            </p:nvSpPr>
            <p:spPr bwMode="auto">
              <a:xfrm>
                <a:off x="5054" y="507"/>
                <a:ext cx="45" cy="66"/>
              </a:xfrm>
              <a:custGeom>
                <a:avLst/>
                <a:gdLst>
                  <a:gd name="T0" fmla="*/ 4 w 44"/>
                  <a:gd name="T1" fmla="*/ 5 h 80"/>
                  <a:gd name="T2" fmla="*/ 20 w 44"/>
                  <a:gd name="T3" fmla="*/ 18 h 80"/>
                  <a:gd name="T4" fmla="*/ 27 w 44"/>
                  <a:gd name="T5" fmla="*/ 27 h 80"/>
                  <a:gd name="T6" fmla="*/ 39 w 44"/>
                  <a:gd name="T7" fmla="*/ 30 h 80"/>
                  <a:gd name="T8" fmla="*/ 27 w 44"/>
                  <a:gd name="T9" fmla="*/ 41 h 80"/>
                  <a:gd name="T10" fmla="*/ 0 w 44"/>
                  <a:gd name="T11" fmla="*/ 12 h 80"/>
                  <a:gd name="T12" fmla="*/ 4 w 44"/>
                  <a:gd name="T13" fmla="*/ 5 h 8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4" h="80">
                    <a:moveTo>
                      <a:pt x="4" y="9"/>
                    </a:moveTo>
                    <a:cubicBezTo>
                      <a:pt x="9" y="17"/>
                      <a:pt x="18" y="24"/>
                      <a:pt x="20" y="33"/>
                    </a:cubicBezTo>
                    <a:cubicBezTo>
                      <a:pt x="21" y="38"/>
                      <a:pt x="21" y="45"/>
                      <a:pt x="24" y="49"/>
                    </a:cubicBezTo>
                    <a:cubicBezTo>
                      <a:pt x="27" y="52"/>
                      <a:pt x="32" y="52"/>
                      <a:pt x="36" y="53"/>
                    </a:cubicBezTo>
                    <a:cubicBezTo>
                      <a:pt x="41" y="68"/>
                      <a:pt x="44" y="80"/>
                      <a:pt x="24" y="73"/>
                    </a:cubicBezTo>
                    <a:cubicBezTo>
                      <a:pt x="19" y="55"/>
                      <a:pt x="11" y="37"/>
                      <a:pt x="0" y="21"/>
                    </a:cubicBezTo>
                    <a:cubicBezTo>
                      <a:pt x="4" y="4"/>
                      <a:pt x="4" y="0"/>
                      <a:pt x="4" y="9"/>
                    </a:cubicBezTo>
                    <a:close/>
                  </a:path>
                </a:pathLst>
              </a:custGeom>
              <a:solidFill>
                <a:schemeClr val="folHlink"/>
              </a:solidFill>
              <a:ln w="9525">
                <a:noFill/>
                <a:round/>
                <a:headEnd/>
                <a:tailEnd/>
              </a:ln>
            </p:spPr>
            <p:txBody>
              <a:bodyPr/>
              <a:lstStyle/>
              <a:p>
                <a:endParaRPr lang="zh-CN" altLang="en-US"/>
              </a:p>
            </p:txBody>
          </p:sp>
          <p:sp>
            <p:nvSpPr>
              <p:cNvPr id="68" name="任意多边形 82983"/>
              <p:cNvSpPr>
                <a:spLocks noChangeArrowheads="1"/>
              </p:cNvSpPr>
              <p:nvPr userDrawn="1"/>
            </p:nvSpPr>
            <p:spPr bwMode="auto">
              <a:xfrm>
                <a:off x="4260" y="6"/>
                <a:ext cx="480" cy="100"/>
              </a:xfrm>
              <a:custGeom>
                <a:avLst/>
                <a:gdLst>
                  <a:gd name="T0" fmla="*/ 722 w 323"/>
                  <a:gd name="T1" fmla="*/ 5 h 64"/>
                  <a:gd name="T2" fmla="*/ 758 w 323"/>
                  <a:gd name="T3" fmla="*/ 31 h 64"/>
                  <a:gd name="T4" fmla="*/ 771 w 323"/>
                  <a:gd name="T5" fmla="*/ 0 h 64"/>
                  <a:gd name="T6" fmla="*/ 871 w 323"/>
                  <a:gd name="T7" fmla="*/ 0 h 64"/>
                  <a:gd name="T8" fmla="*/ 944 w 323"/>
                  <a:gd name="T9" fmla="*/ 66 h 64"/>
                  <a:gd name="T10" fmla="*/ 1046 w 323"/>
                  <a:gd name="T11" fmla="*/ 39 h 64"/>
                  <a:gd name="T12" fmla="*/ 1031 w 323"/>
                  <a:gd name="T13" fmla="*/ 109 h 64"/>
                  <a:gd name="T14" fmla="*/ 978 w 323"/>
                  <a:gd name="T15" fmla="*/ 177 h 64"/>
                  <a:gd name="T16" fmla="*/ 967 w 323"/>
                  <a:gd name="T17" fmla="*/ 109 h 64"/>
                  <a:gd name="T18" fmla="*/ 944 w 323"/>
                  <a:gd name="T19" fmla="*/ 117 h 64"/>
                  <a:gd name="T20" fmla="*/ 917 w 323"/>
                  <a:gd name="T21" fmla="*/ 109 h 64"/>
                  <a:gd name="T22" fmla="*/ 863 w 323"/>
                  <a:gd name="T23" fmla="*/ 81 h 64"/>
                  <a:gd name="T24" fmla="*/ 749 w 323"/>
                  <a:gd name="T25" fmla="*/ 144 h 64"/>
                  <a:gd name="T26" fmla="*/ 660 w 323"/>
                  <a:gd name="T27" fmla="*/ 169 h 64"/>
                  <a:gd name="T28" fmla="*/ 695 w 323"/>
                  <a:gd name="T29" fmla="*/ 217 h 64"/>
                  <a:gd name="T30" fmla="*/ 617 w 323"/>
                  <a:gd name="T31" fmla="*/ 239 h 64"/>
                  <a:gd name="T32" fmla="*/ 554 w 323"/>
                  <a:gd name="T33" fmla="*/ 231 h 64"/>
                  <a:gd name="T34" fmla="*/ 581 w 323"/>
                  <a:gd name="T35" fmla="*/ 217 h 64"/>
                  <a:gd name="T36" fmla="*/ 560 w 323"/>
                  <a:gd name="T37" fmla="*/ 153 h 64"/>
                  <a:gd name="T38" fmla="*/ 554 w 323"/>
                  <a:gd name="T39" fmla="*/ 117 h 64"/>
                  <a:gd name="T40" fmla="*/ 519 w 323"/>
                  <a:gd name="T41" fmla="*/ 88 h 64"/>
                  <a:gd name="T42" fmla="*/ 467 w 323"/>
                  <a:gd name="T43" fmla="*/ 103 h 64"/>
                  <a:gd name="T44" fmla="*/ 440 w 323"/>
                  <a:gd name="T45" fmla="*/ 103 h 64"/>
                  <a:gd name="T46" fmla="*/ 404 w 323"/>
                  <a:gd name="T47" fmla="*/ 95 h 64"/>
                  <a:gd name="T48" fmla="*/ 272 w 323"/>
                  <a:gd name="T49" fmla="*/ 8 h 64"/>
                  <a:gd name="T50" fmla="*/ 195 w 323"/>
                  <a:gd name="T51" fmla="*/ 53 h 64"/>
                  <a:gd name="T52" fmla="*/ 1 w 323"/>
                  <a:gd name="T53" fmla="*/ 0 h 64"/>
                  <a:gd name="T54" fmla="*/ 722 w 323"/>
                  <a:gd name="T55" fmla="*/ 5 h 6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323" h="64">
                    <a:moveTo>
                      <a:pt x="220" y="1"/>
                    </a:moveTo>
                    <a:cubicBezTo>
                      <a:pt x="215" y="12"/>
                      <a:pt x="225" y="17"/>
                      <a:pt x="231" y="8"/>
                    </a:cubicBezTo>
                    <a:cubicBezTo>
                      <a:pt x="235" y="0"/>
                      <a:pt x="229" y="7"/>
                      <a:pt x="235" y="0"/>
                    </a:cubicBezTo>
                    <a:lnTo>
                      <a:pt x="265" y="0"/>
                    </a:lnTo>
                    <a:cubicBezTo>
                      <a:pt x="277" y="6"/>
                      <a:pt x="276" y="11"/>
                      <a:pt x="287" y="17"/>
                    </a:cubicBezTo>
                    <a:cubicBezTo>
                      <a:pt x="308" y="11"/>
                      <a:pt x="293" y="7"/>
                      <a:pt x="319" y="10"/>
                    </a:cubicBezTo>
                    <a:cubicBezTo>
                      <a:pt x="323" y="19"/>
                      <a:pt x="321" y="22"/>
                      <a:pt x="314" y="29"/>
                    </a:cubicBezTo>
                    <a:cubicBezTo>
                      <a:pt x="312" y="39"/>
                      <a:pt x="313" y="50"/>
                      <a:pt x="298" y="46"/>
                    </a:cubicBezTo>
                    <a:cubicBezTo>
                      <a:pt x="297" y="40"/>
                      <a:pt x="298" y="34"/>
                      <a:pt x="295" y="29"/>
                    </a:cubicBezTo>
                    <a:cubicBezTo>
                      <a:pt x="294" y="27"/>
                      <a:pt x="290" y="31"/>
                      <a:pt x="287" y="31"/>
                    </a:cubicBezTo>
                    <a:cubicBezTo>
                      <a:pt x="284" y="31"/>
                      <a:pt x="282" y="30"/>
                      <a:pt x="279" y="29"/>
                    </a:cubicBezTo>
                    <a:cubicBezTo>
                      <a:pt x="274" y="27"/>
                      <a:pt x="263" y="21"/>
                      <a:pt x="263" y="21"/>
                    </a:cubicBezTo>
                    <a:cubicBezTo>
                      <a:pt x="249" y="23"/>
                      <a:pt x="241" y="31"/>
                      <a:pt x="228" y="38"/>
                    </a:cubicBezTo>
                    <a:cubicBezTo>
                      <a:pt x="220" y="41"/>
                      <a:pt x="209" y="42"/>
                      <a:pt x="201" y="44"/>
                    </a:cubicBezTo>
                    <a:cubicBezTo>
                      <a:pt x="193" y="54"/>
                      <a:pt x="200" y="53"/>
                      <a:pt x="212" y="57"/>
                    </a:cubicBezTo>
                    <a:cubicBezTo>
                      <a:pt x="200" y="62"/>
                      <a:pt x="199" y="57"/>
                      <a:pt x="188" y="63"/>
                    </a:cubicBezTo>
                    <a:cubicBezTo>
                      <a:pt x="181" y="62"/>
                      <a:pt x="174" y="64"/>
                      <a:pt x="169" y="61"/>
                    </a:cubicBezTo>
                    <a:cubicBezTo>
                      <a:pt x="166" y="59"/>
                      <a:pt x="175" y="59"/>
                      <a:pt x="177" y="57"/>
                    </a:cubicBezTo>
                    <a:cubicBezTo>
                      <a:pt x="181" y="48"/>
                      <a:pt x="149" y="28"/>
                      <a:pt x="171" y="40"/>
                    </a:cubicBezTo>
                    <a:cubicBezTo>
                      <a:pt x="184" y="55"/>
                      <a:pt x="184" y="36"/>
                      <a:pt x="169" y="31"/>
                    </a:cubicBezTo>
                    <a:cubicBezTo>
                      <a:pt x="167" y="27"/>
                      <a:pt x="167" y="22"/>
                      <a:pt x="158" y="23"/>
                    </a:cubicBezTo>
                    <a:cubicBezTo>
                      <a:pt x="153" y="23"/>
                      <a:pt x="142" y="27"/>
                      <a:pt x="142" y="27"/>
                    </a:cubicBezTo>
                    <a:cubicBezTo>
                      <a:pt x="136" y="39"/>
                      <a:pt x="143" y="31"/>
                      <a:pt x="134" y="27"/>
                    </a:cubicBezTo>
                    <a:cubicBezTo>
                      <a:pt x="130" y="25"/>
                      <a:pt x="126" y="25"/>
                      <a:pt x="123" y="25"/>
                    </a:cubicBezTo>
                    <a:cubicBezTo>
                      <a:pt x="117" y="11"/>
                      <a:pt x="100" y="6"/>
                      <a:pt x="83" y="2"/>
                    </a:cubicBezTo>
                    <a:cubicBezTo>
                      <a:pt x="70" y="4"/>
                      <a:pt x="69" y="9"/>
                      <a:pt x="59" y="14"/>
                    </a:cubicBezTo>
                    <a:cubicBezTo>
                      <a:pt x="45" y="14"/>
                      <a:pt x="0" y="12"/>
                      <a:pt x="1" y="0"/>
                    </a:cubicBezTo>
                    <a:lnTo>
                      <a:pt x="220" y="1"/>
                    </a:lnTo>
                    <a:close/>
                  </a:path>
                </a:pathLst>
              </a:custGeom>
              <a:solidFill>
                <a:schemeClr val="folHlink"/>
              </a:solidFill>
              <a:ln w="9525">
                <a:noFill/>
                <a:round/>
                <a:headEnd/>
                <a:tailEnd/>
              </a:ln>
            </p:spPr>
            <p:txBody>
              <a:bodyPr/>
              <a:lstStyle/>
              <a:p>
                <a:endParaRPr lang="zh-CN" altLang="en-US"/>
              </a:p>
            </p:txBody>
          </p:sp>
          <p:sp>
            <p:nvSpPr>
              <p:cNvPr id="69" name="任意多边形 82984"/>
              <p:cNvSpPr>
                <a:spLocks noChangeArrowheads="1"/>
              </p:cNvSpPr>
              <p:nvPr userDrawn="1"/>
            </p:nvSpPr>
            <p:spPr bwMode="auto">
              <a:xfrm>
                <a:off x="3835" y="3"/>
                <a:ext cx="446" cy="49"/>
              </a:xfrm>
              <a:custGeom>
                <a:avLst/>
                <a:gdLst>
                  <a:gd name="T0" fmla="*/ 345 w 300"/>
                  <a:gd name="T1" fmla="*/ 122 h 31"/>
                  <a:gd name="T2" fmla="*/ 100 w 300"/>
                  <a:gd name="T3" fmla="*/ 5 h 31"/>
                  <a:gd name="T4" fmla="*/ 937 w 300"/>
                  <a:gd name="T5" fmla="*/ 0 h 31"/>
                  <a:gd name="T6" fmla="*/ 972 w 300"/>
                  <a:gd name="T7" fmla="*/ 55 h 31"/>
                  <a:gd name="T8" fmla="*/ 867 w 300"/>
                  <a:gd name="T9" fmla="*/ 63 h 31"/>
                  <a:gd name="T10" fmla="*/ 345 w 300"/>
                  <a:gd name="T11" fmla="*/ 122 h 3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00" h="31">
                    <a:moveTo>
                      <a:pt x="105" y="31"/>
                    </a:moveTo>
                    <a:cubicBezTo>
                      <a:pt x="83" y="19"/>
                      <a:pt x="0" y="6"/>
                      <a:pt x="30" y="1"/>
                    </a:cubicBezTo>
                    <a:lnTo>
                      <a:pt x="285" y="0"/>
                    </a:lnTo>
                    <a:cubicBezTo>
                      <a:pt x="296" y="4"/>
                      <a:pt x="300" y="5"/>
                      <a:pt x="296" y="14"/>
                    </a:cubicBezTo>
                    <a:cubicBezTo>
                      <a:pt x="285" y="11"/>
                      <a:pt x="276" y="16"/>
                      <a:pt x="264" y="16"/>
                    </a:cubicBezTo>
                    <a:lnTo>
                      <a:pt x="105" y="31"/>
                    </a:lnTo>
                    <a:close/>
                  </a:path>
                </a:pathLst>
              </a:custGeom>
              <a:solidFill>
                <a:schemeClr val="folHlink"/>
              </a:solidFill>
              <a:ln w="9525">
                <a:noFill/>
                <a:round/>
                <a:headEnd/>
                <a:tailEnd/>
              </a:ln>
            </p:spPr>
            <p:txBody>
              <a:bodyPr/>
              <a:lstStyle/>
              <a:p>
                <a:endParaRPr lang="zh-CN" altLang="en-US"/>
              </a:p>
            </p:txBody>
          </p:sp>
          <p:sp>
            <p:nvSpPr>
              <p:cNvPr id="70" name="任意多边形 82985"/>
              <p:cNvSpPr>
                <a:spLocks noChangeArrowheads="1"/>
              </p:cNvSpPr>
              <p:nvPr userDrawn="1"/>
            </p:nvSpPr>
            <p:spPr bwMode="auto">
              <a:xfrm>
                <a:off x="2853" y="74"/>
                <a:ext cx="42" cy="25"/>
              </a:xfrm>
              <a:custGeom>
                <a:avLst/>
                <a:gdLst>
                  <a:gd name="T0" fmla="*/ 0 w 41"/>
                  <a:gd name="T1" fmla="*/ 16 h 29"/>
                  <a:gd name="T2" fmla="*/ 12 w 41"/>
                  <a:gd name="T3" fmla="*/ 19 h 29"/>
                  <a:gd name="T4" fmla="*/ 0 w 41"/>
                  <a:gd name="T5" fmla="*/ 16 h 29"/>
                  <a:gd name="T6" fmla="*/ 0 60000 65536"/>
                  <a:gd name="T7" fmla="*/ 0 60000 65536"/>
                  <a:gd name="T8" fmla="*/ 0 60000 65536"/>
                </a:gdLst>
                <a:ahLst/>
                <a:cxnLst>
                  <a:cxn ang="T6">
                    <a:pos x="T0" y="T1"/>
                  </a:cxn>
                  <a:cxn ang="T7">
                    <a:pos x="T2" y="T3"/>
                  </a:cxn>
                  <a:cxn ang="T8">
                    <a:pos x="T4" y="T5"/>
                  </a:cxn>
                </a:cxnLst>
                <a:rect l="0" t="0" r="r" b="b"/>
                <a:pathLst>
                  <a:path w="41" h="29">
                    <a:moveTo>
                      <a:pt x="0" y="25"/>
                    </a:moveTo>
                    <a:cubicBezTo>
                      <a:pt x="10" y="11"/>
                      <a:pt x="41" y="0"/>
                      <a:pt x="12" y="29"/>
                    </a:cubicBezTo>
                    <a:cubicBezTo>
                      <a:pt x="8" y="28"/>
                      <a:pt x="0" y="25"/>
                      <a:pt x="0" y="25"/>
                    </a:cubicBezTo>
                    <a:close/>
                  </a:path>
                </a:pathLst>
              </a:custGeom>
              <a:solidFill>
                <a:schemeClr val="folHlink"/>
              </a:solidFill>
              <a:ln w="9525">
                <a:noFill/>
                <a:round/>
                <a:headEnd/>
                <a:tailEnd/>
              </a:ln>
            </p:spPr>
            <p:txBody>
              <a:bodyPr/>
              <a:lstStyle/>
              <a:p>
                <a:endParaRPr lang="zh-CN" altLang="en-US"/>
              </a:p>
            </p:txBody>
          </p:sp>
          <p:sp>
            <p:nvSpPr>
              <p:cNvPr id="71" name="任意多边形 82986"/>
              <p:cNvSpPr>
                <a:spLocks noChangeArrowheads="1"/>
              </p:cNvSpPr>
              <p:nvPr userDrawn="1"/>
            </p:nvSpPr>
            <p:spPr bwMode="auto">
              <a:xfrm>
                <a:off x="1704" y="3"/>
                <a:ext cx="1022" cy="372"/>
              </a:xfrm>
              <a:custGeom>
                <a:avLst/>
                <a:gdLst>
                  <a:gd name="T0" fmla="*/ 940 w 436"/>
                  <a:gd name="T1" fmla="*/ 12 h 152"/>
                  <a:gd name="T2" fmla="*/ 5616 w 436"/>
                  <a:gd name="T3" fmla="*/ 0 h 152"/>
                  <a:gd name="T4" fmla="*/ 5356 w 436"/>
                  <a:gd name="T5" fmla="*/ 791 h 152"/>
                  <a:gd name="T6" fmla="*/ 5115 w 436"/>
                  <a:gd name="T7" fmla="*/ 994 h 152"/>
                  <a:gd name="T8" fmla="*/ 5049 w 436"/>
                  <a:gd name="T9" fmla="*/ 1025 h 152"/>
                  <a:gd name="T10" fmla="*/ 4829 w 436"/>
                  <a:gd name="T11" fmla="*/ 1072 h 152"/>
                  <a:gd name="T12" fmla="*/ 4648 w 436"/>
                  <a:gd name="T13" fmla="*/ 1287 h 152"/>
                  <a:gd name="T14" fmla="*/ 4665 w 436"/>
                  <a:gd name="T15" fmla="*/ 1449 h 152"/>
                  <a:gd name="T16" fmla="*/ 4686 w 436"/>
                  <a:gd name="T17" fmla="*/ 1569 h 152"/>
                  <a:gd name="T18" fmla="*/ 4714 w 436"/>
                  <a:gd name="T19" fmla="*/ 1659 h 152"/>
                  <a:gd name="T20" fmla="*/ 4665 w 436"/>
                  <a:gd name="T21" fmla="*/ 1791 h 152"/>
                  <a:gd name="T22" fmla="*/ 4522 w 436"/>
                  <a:gd name="T23" fmla="*/ 1762 h 152"/>
                  <a:gd name="T24" fmla="*/ 4407 w 436"/>
                  <a:gd name="T25" fmla="*/ 1892 h 152"/>
                  <a:gd name="T26" fmla="*/ 4468 w 436"/>
                  <a:gd name="T27" fmla="*/ 1539 h 152"/>
                  <a:gd name="T28" fmla="*/ 4351 w 436"/>
                  <a:gd name="T29" fmla="*/ 1468 h 152"/>
                  <a:gd name="T30" fmla="*/ 4428 w 436"/>
                  <a:gd name="T31" fmla="*/ 1366 h 152"/>
                  <a:gd name="T32" fmla="*/ 4407 w 436"/>
                  <a:gd name="T33" fmla="*/ 1307 h 152"/>
                  <a:gd name="T34" fmla="*/ 4121 w 436"/>
                  <a:gd name="T35" fmla="*/ 1378 h 152"/>
                  <a:gd name="T36" fmla="*/ 4083 w 436"/>
                  <a:gd name="T37" fmla="*/ 1246 h 152"/>
                  <a:gd name="T38" fmla="*/ 3823 w 436"/>
                  <a:gd name="T39" fmla="*/ 1378 h 152"/>
                  <a:gd name="T40" fmla="*/ 4121 w 436"/>
                  <a:gd name="T41" fmla="*/ 1510 h 152"/>
                  <a:gd name="T42" fmla="*/ 3929 w 436"/>
                  <a:gd name="T43" fmla="*/ 1713 h 152"/>
                  <a:gd name="T44" fmla="*/ 4006 w 436"/>
                  <a:gd name="T45" fmla="*/ 1845 h 152"/>
                  <a:gd name="T46" fmla="*/ 4055 w 436"/>
                  <a:gd name="T47" fmla="*/ 2024 h 152"/>
                  <a:gd name="T48" fmla="*/ 3978 w 436"/>
                  <a:gd name="T49" fmla="*/ 2036 h 152"/>
                  <a:gd name="T50" fmla="*/ 4043 w 436"/>
                  <a:gd name="T51" fmla="*/ 2107 h 152"/>
                  <a:gd name="T52" fmla="*/ 3957 w 436"/>
                  <a:gd name="T53" fmla="*/ 2227 h 152"/>
                  <a:gd name="T54" fmla="*/ 0 w 436"/>
                  <a:gd name="T55" fmla="*/ 2186 h 152"/>
                  <a:gd name="T56" fmla="*/ 940 w 436"/>
                  <a:gd name="T57" fmla="*/ 12 h 152"/>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436" h="152">
                    <a:moveTo>
                      <a:pt x="73" y="1"/>
                    </a:moveTo>
                    <a:lnTo>
                      <a:pt x="436" y="0"/>
                    </a:lnTo>
                    <a:cubicBezTo>
                      <a:pt x="430" y="15"/>
                      <a:pt x="429" y="42"/>
                      <a:pt x="416" y="54"/>
                    </a:cubicBezTo>
                    <a:cubicBezTo>
                      <a:pt x="410" y="60"/>
                      <a:pt x="405" y="63"/>
                      <a:pt x="397" y="68"/>
                    </a:cubicBezTo>
                    <a:cubicBezTo>
                      <a:pt x="396" y="69"/>
                      <a:pt x="392" y="70"/>
                      <a:pt x="392" y="70"/>
                    </a:cubicBezTo>
                    <a:cubicBezTo>
                      <a:pt x="377" y="63"/>
                      <a:pt x="385" y="68"/>
                      <a:pt x="375" y="73"/>
                    </a:cubicBezTo>
                    <a:cubicBezTo>
                      <a:pt x="371" y="82"/>
                      <a:pt x="371" y="83"/>
                      <a:pt x="361" y="88"/>
                    </a:cubicBezTo>
                    <a:cubicBezTo>
                      <a:pt x="359" y="92"/>
                      <a:pt x="364" y="93"/>
                      <a:pt x="362" y="99"/>
                    </a:cubicBezTo>
                    <a:cubicBezTo>
                      <a:pt x="363" y="102"/>
                      <a:pt x="364" y="105"/>
                      <a:pt x="364" y="107"/>
                    </a:cubicBezTo>
                    <a:cubicBezTo>
                      <a:pt x="365" y="109"/>
                      <a:pt x="366" y="111"/>
                      <a:pt x="366" y="113"/>
                    </a:cubicBezTo>
                    <a:cubicBezTo>
                      <a:pt x="365" y="115"/>
                      <a:pt x="364" y="120"/>
                      <a:pt x="362" y="122"/>
                    </a:cubicBezTo>
                    <a:cubicBezTo>
                      <a:pt x="359" y="123"/>
                      <a:pt x="354" y="119"/>
                      <a:pt x="351" y="120"/>
                    </a:cubicBezTo>
                    <a:cubicBezTo>
                      <a:pt x="347" y="129"/>
                      <a:pt x="352" y="127"/>
                      <a:pt x="342" y="129"/>
                    </a:cubicBezTo>
                    <a:cubicBezTo>
                      <a:pt x="340" y="123"/>
                      <a:pt x="345" y="111"/>
                      <a:pt x="347" y="105"/>
                    </a:cubicBezTo>
                    <a:cubicBezTo>
                      <a:pt x="347" y="100"/>
                      <a:pt x="338" y="102"/>
                      <a:pt x="338" y="100"/>
                    </a:cubicBezTo>
                    <a:cubicBezTo>
                      <a:pt x="338" y="98"/>
                      <a:pt x="344" y="95"/>
                      <a:pt x="344" y="93"/>
                    </a:cubicBezTo>
                    <a:cubicBezTo>
                      <a:pt x="344" y="92"/>
                      <a:pt x="344" y="89"/>
                      <a:pt x="342" y="89"/>
                    </a:cubicBezTo>
                    <a:cubicBezTo>
                      <a:pt x="339" y="89"/>
                      <a:pt x="324" y="94"/>
                      <a:pt x="320" y="94"/>
                    </a:cubicBezTo>
                    <a:cubicBezTo>
                      <a:pt x="317" y="86"/>
                      <a:pt x="328" y="88"/>
                      <a:pt x="317" y="85"/>
                    </a:cubicBezTo>
                    <a:cubicBezTo>
                      <a:pt x="311" y="91"/>
                      <a:pt x="306" y="93"/>
                      <a:pt x="297" y="94"/>
                    </a:cubicBezTo>
                    <a:cubicBezTo>
                      <a:pt x="300" y="104"/>
                      <a:pt x="307" y="101"/>
                      <a:pt x="320" y="103"/>
                    </a:cubicBezTo>
                    <a:cubicBezTo>
                      <a:pt x="318" y="109"/>
                      <a:pt x="311" y="111"/>
                      <a:pt x="305" y="117"/>
                    </a:cubicBezTo>
                    <a:lnTo>
                      <a:pt x="311" y="126"/>
                    </a:lnTo>
                    <a:lnTo>
                      <a:pt x="315" y="138"/>
                    </a:lnTo>
                    <a:lnTo>
                      <a:pt x="309" y="139"/>
                    </a:lnTo>
                    <a:lnTo>
                      <a:pt x="314" y="144"/>
                    </a:lnTo>
                    <a:lnTo>
                      <a:pt x="307" y="152"/>
                    </a:lnTo>
                    <a:lnTo>
                      <a:pt x="0" y="149"/>
                    </a:lnTo>
                    <a:lnTo>
                      <a:pt x="73" y="1"/>
                    </a:lnTo>
                    <a:close/>
                  </a:path>
                </a:pathLst>
              </a:custGeom>
              <a:solidFill>
                <a:schemeClr val="folHlink"/>
              </a:solidFill>
              <a:ln w="9525">
                <a:noFill/>
                <a:round/>
                <a:headEnd/>
                <a:tailEnd/>
              </a:ln>
            </p:spPr>
            <p:txBody>
              <a:bodyPr/>
              <a:lstStyle/>
              <a:p>
                <a:endParaRPr lang="zh-CN" altLang="en-US"/>
              </a:p>
            </p:txBody>
          </p:sp>
          <p:sp>
            <p:nvSpPr>
              <p:cNvPr id="72" name="任意多边形 82987"/>
              <p:cNvSpPr>
                <a:spLocks noChangeArrowheads="1"/>
              </p:cNvSpPr>
              <p:nvPr userDrawn="1"/>
            </p:nvSpPr>
            <p:spPr bwMode="auto">
              <a:xfrm>
                <a:off x="2729" y="-9"/>
                <a:ext cx="47" cy="134"/>
              </a:xfrm>
              <a:custGeom>
                <a:avLst/>
                <a:gdLst>
                  <a:gd name="T0" fmla="*/ 5 w 47"/>
                  <a:gd name="T1" fmla="*/ 84 h 165"/>
                  <a:gd name="T2" fmla="*/ 15 w 47"/>
                  <a:gd name="T3" fmla="*/ 58 h 165"/>
                  <a:gd name="T4" fmla="*/ 17 w 47"/>
                  <a:gd name="T5" fmla="*/ 37 h 165"/>
                  <a:gd name="T6" fmla="*/ 11 w 47"/>
                  <a:gd name="T7" fmla="*/ 21 h 165"/>
                  <a:gd name="T8" fmla="*/ 17 w 47"/>
                  <a:gd name="T9" fmla="*/ 6 h 165"/>
                  <a:gd name="T10" fmla="*/ 21 w 47"/>
                  <a:gd name="T11" fmla="*/ 0 h 165"/>
                  <a:gd name="T12" fmla="*/ 31 w 47"/>
                  <a:gd name="T13" fmla="*/ 15 h 165"/>
                  <a:gd name="T14" fmla="*/ 47 w 47"/>
                  <a:gd name="T15" fmla="*/ 53 h 165"/>
                  <a:gd name="T16" fmla="*/ 31 w 47"/>
                  <a:gd name="T17" fmla="*/ 58 h 165"/>
                  <a:gd name="T18" fmla="*/ 23 w 47"/>
                  <a:gd name="T19" fmla="*/ 67 h 165"/>
                  <a:gd name="T20" fmla="*/ 21 w 47"/>
                  <a:gd name="T21" fmla="*/ 71 h 165"/>
                  <a:gd name="T22" fmla="*/ 27 w 47"/>
                  <a:gd name="T23" fmla="*/ 72 h 165"/>
                  <a:gd name="T24" fmla="*/ 31 w 47"/>
                  <a:gd name="T25" fmla="*/ 79 h 165"/>
                  <a:gd name="T26" fmla="*/ 13 w 47"/>
                  <a:gd name="T27" fmla="*/ 79 h 165"/>
                  <a:gd name="T28" fmla="*/ 7 w 47"/>
                  <a:gd name="T29" fmla="*/ 86 h 165"/>
                  <a:gd name="T30" fmla="*/ 3 w 47"/>
                  <a:gd name="T31" fmla="*/ 83 h 165"/>
                  <a:gd name="T32" fmla="*/ 5 w 47"/>
                  <a:gd name="T33" fmla="*/ 84 h 16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47" h="165">
                    <a:moveTo>
                      <a:pt x="5" y="156"/>
                    </a:moveTo>
                    <a:cubicBezTo>
                      <a:pt x="0" y="141"/>
                      <a:pt x="1" y="118"/>
                      <a:pt x="15" y="108"/>
                    </a:cubicBezTo>
                    <a:cubicBezTo>
                      <a:pt x="16" y="95"/>
                      <a:pt x="17" y="81"/>
                      <a:pt x="17" y="68"/>
                    </a:cubicBezTo>
                    <a:cubicBezTo>
                      <a:pt x="17" y="58"/>
                      <a:pt x="11" y="40"/>
                      <a:pt x="11" y="40"/>
                    </a:cubicBezTo>
                    <a:cubicBezTo>
                      <a:pt x="14" y="20"/>
                      <a:pt x="11" y="29"/>
                      <a:pt x="17" y="12"/>
                    </a:cubicBezTo>
                    <a:cubicBezTo>
                      <a:pt x="18" y="8"/>
                      <a:pt x="21" y="0"/>
                      <a:pt x="21" y="0"/>
                    </a:cubicBezTo>
                    <a:cubicBezTo>
                      <a:pt x="38" y="6"/>
                      <a:pt x="33" y="7"/>
                      <a:pt x="31" y="30"/>
                    </a:cubicBezTo>
                    <a:cubicBezTo>
                      <a:pt x="38" y="52"/>
                      <a:pt x="40" y="76"/>
                      <a:pt x="47" y="98"/>
                    </a:cubicBezTo>
                    <a:cubicBezTo>
                      <a:pt x="44" y="116"/>
                      <a:pt x="45" y="113"/>
                      <a:pt x="31" y="108"/>
                    </a:cubicBezTo>
                    <a:cubicBezTo>
                      <a:pt x="25" y="118"/>
                      <a:pt x="28" y="112"/>
                      <a:pt x="23" y="126"/>
                    </a:cubicBezTo>
                    <a:cubicBezTo>
                      <a:pt x="22" y="128"/>
                      <a:pt x="21" y="132"/>
                      <a:pt x="21" y="132"/>
                    </a:cubicBezTo>
                    <a:cubicBezTo>
                      <a:pt x="23" y="133"/>
                      <a:pt x="26" y="132"/>
                      <a:pt x="27" y="134"/>
                    </a:cubicBezTo>
                    <a:cubicBezTo>
                      <a:pt x="29" y="137"/>
                      <a:pt x="31" y="146"/>
                      <a:pt x="31" y="146"/>
                    </a:cubicBezTo>
                    <a:cubicBezTo>
                      <a:pt x="27" y="165"/>
                      <a:pt x="23" y="155"/>
                      <a:pt x="13" y="148"/>
                    </a:cubicBezTo>
                    <a:cubicBezTo>
                      <a:pt x="11" y="152"/>
                      <a:pt x="11" y="160"/>
                      <a:pt x="7" y="160"/>
                    </a:cubicBezTo>
                    <a:cubicBezTo>
                      <a:pt x="5" y="160"/>
                      <a:pt x="4" y="156"/>
                      <a:pt x="3" y="154"/>
                    </a:cubicBezTo>
                    <a:cubicBezTo>
                      <a:pt x="3" y="153"/>
                      <a:pt x="4" y="155"/>
                      <a:pt x="5" y="156"/>
                    </a:cubicBezTo>
                    <a:close/>
                  </a:path>
                </a:pathLst>
              </a:custGeom>
              <a:solidFill>
                <a:schemeClr val="folHlink"/>
              </a:solidFill>
              <a:ln w="9525">
                <a:noFill/>
                <a:round/>
                <a:headEnd/>
                <a:tailEnd/>
              </a:ln>
            </p:spPr>
            <p:txBody>
              <a:bodyPr/>
              <a:lstStyle/>
              <a:p>
                <a:endParaRPr lang="zh-CN" altLang="en-US"/>
              </a:p>
            </p:txBody>
          </p:sp>
          <p:sp>
            <p:nvSpPr>
              <p:cNvPr id="73" name="任意多边形 82988"/>
              <p:cNvSpPr>
                <a:spLocks noChangeArrowheads="1"/>
              </p:cNvSpPr>
              <p:nvPr userDrawn="1"/>
            </p:nvSpPr>
            <p:spPr bwMode="auto">
              <a:xfrm>
                <a:off x="2701" y="103"/>
                <a:ext cx="138" cy="84"/>
              </a:xfrm>
              <a:custGeom>
                <a:avLst/>
                <a:gdLst>
                  <a:gd name="T0" fmla="*/ 26 w 138"/>
                  <a:gd name="T1" fmla="*/ 33 h 103"/>
                  <a:gd name="T2" fmla="*/ 30 w 138"/>
                  <a:gd name="T3" fmla="*/ 24 h 103"/>
                  <a:gd name="T4" fmla="*/ 50 w 138"/>
                  <a:gd name="T5" fmla="*/ 18 h 103"/>
                  <a:gd name="T6" fmla="*/ 54 w 138"/>
                  <a:gd name="T7" fmla="*/ 24 h 103"/>
                  <a:gd name="T8" fmla="*/ 66 w 138"/>
                  <a:gd name="T9" fmla="*/ 27 h 103"/>
                  <a:gd name="T10" fmla="*/ 80 w 138"/>
                  <a:gd name="T11" fmla="*/ 30 h 103"/>
                  <a:gd name="T12" fmla="*/ 116 w 138"/>
                  <a:gd name="T13" fmla="*/ 18 h 103"/>
                  <a:gd name="T14" fmla="*/ 130 w 138"/>
                  <a:gd name="T15" fmla="*/ 9 h 103"/>
                  <a:gd name="T16" fmla="*/ 138 w 138"/>
                  <a:gd name="T17" fmla="*/ 6 h 103"/>
                  <a:gd name="T18" fmla="*/ 106 w 138"/>
                  <a:gd name="T19" fmla="*/ 27 h 103"/>
                  <a:gd name="T20" fmla="*/ 84 w 138"/>
                  <a:gd name="T21" fmla="*/ 37 h 103"/>
                  <a:gd name="T22" fmla="*/ 66 w 138"/>
                  <a:gd name="T23" fmla="*/ 44 h 103"/>
                  <a:gd name="T24" fmla="*/ 48 w 138"/>
                  <a:gd name="T25" fmla="*/ 56 h 103"/>
                  <a:gd name="T26" fmla="*/ 26 w 138"/>
                  <a:gd name="T27" fmla="*/ 49 h 103"/>
                  <a:gd name="T28" fmla="*/ 20 w 138"/>
                  <a:gd name="T29" fmla="*/ 47 h 103"/>
                  <a:gd name="T30" fmla="*/ 22 w 138"/>
                  <a:gd name="T31" fmla="*/ 52 h 103"/>
                  <a:gd name="T32" fmla="*/ 0 w 138"/>
                  <a:gd name="T33" fmla="*/ 52 h 103"/>
                  <a:gd name="T34" fmla="*/ 10 w 138"/>
                  <a:gd name="T35" fmla="*/ 42 h 103"/>
                  <a:gd name="T36" fmla="*/ 26 w 138"/>
                  <a:gd name="T37" fmla="*/ 33 h 10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38" h="103">
                    <a:moveTo>
                      <a:pt x="26" y="61"/>
                    </a:moveTo>
                    <a:cubicBezTo>
                      <a:pt x="29" y="53"/>
                      <a:pt x="33" y="51"/>
                      <a:pt x="30" y="43"/>
                    </a:cubicBezTo>
                    <a:cubicBezTo>
                      <a:pt x="33" y="27"/>
                      <a:pt x="37" y="24"/>
                      <a:pt x="50" y="33"/>
                    </a:cubicBezTo>
                    <a:cubicBezTo>
                      <a:pt x="51" y="37"/>
                      <a:pt x="53" y="41"/>
                      <a:pt x="54" y="45"/>
                    </a:cubicBezTo>
                    <a:cubicBezTo>
                      <a:pt x="55" y="49"/>
                      <a:pt x="66" y="49"/>
                      <a:pt x="66" y="49"/>
                    </a:cubicBezTo>
                    <a:cubicBezTo>
                      <a:pt x="75" y="43"/>
                      <a:pt x="77" y="45"/>
                      <a:pt x="80" y="55"/>
                    </a:cubicBezTo>
                    <a:cubicBezTo>
                      <a:pt x="92" y="47"/>
                      <a:pt x="101" y="37"/>
                      <a:pt x="116" y="33"/>
                    </a:cubicBezTo>
                    <a:cubicBezTo>
                      <a:pt x="125" y="19"/>
                      <a:pt x="120" y="24"/>
                      <a:pt x="130" y="17"/>
                    </a:cubicBezTo>
                    <a:cubicBezTo>
                      <a:pt x="134" y="11"/>
                      <a:pt x="134" y="0"/>
                      <a:pt x="138" y="11"/>
                    </a:cubicBezTo>
                    <a:cubicBezTo>
                      <a:pt x="135" y="31"/>
                      <a:pt x="126" y="45"/>
                      <a:pt x="106" y="49"/>
                    </a:cubicBezTo>
                    <a:cubicBezTo>
                      <a:pt x="97" y="55"/>
                      <a:pt x="93" y="61"/>
                      <a:pt x="84" y="67"/>
                    </a:cubicBezTo>
                    <a:cubicBezTo>
                      <a:pt x="80" y="79"/>
                      <a:pt x="79" y="79"/>
                      <a:pt x="66" y="81"/>
                    </a:cubicBezTo>
                    <a:cubicBezTo>
                      <a:pt x="60" y="90"/>
                      <a:pt x="57" y="97"/>
                      <a:pt x="48" y="103"/>
                    </a:cubicBezTo>
                    <a:cubicBezTo>
                      <a:pt x="42" y="94"/>
                      <a:pt x="37" y="93"/>
                      <a:pt x="26" y="89"/>
                    </a:cubicBezTo>
                    <a:cubicBezTo>
                      <a:pt x="24" y="88"/>
                      <a:pt x="20" y="87"/>
                      <a:pt x="20" y="87"/>
                    </a:cubicBezTo>
                    <a:cubicBezTo>
                      <a:pt x="10" y="90"/>
                      <a:pt x="14" y="94"/>
                      <a:pt x="22" y="97"/>
                    </a:cubicBezTo>
                    <a:cubicBezTo>
                      <a:pt x="14" y="103"/>
                      <a:pt x="9" y="100"/>
                      <a:pt x="0" y="97"/>
                    </a:cubicBezTo>
                    <a:cubicBezTo>
                      <a:pt x="2" y="87"/>
                      <a:pt x="1" y="82"/>
                      <a:pt x="10" y="79"/>
                    </a:cubicBezTo>
                    <a:cubicBezTo>
                      <a:pt x="15" y="63"/>
                      <a:pt x="14" y="69"/>
                      <a:pt x="26" y="61"/>
                    </a:cubicBezTo>
                    <a:close/>
                  </a:path>
                </a:pathLst>
              </a:custGeom>
              <a:solidFill>
                <a:schemeClr val="folHlink"/>
              </a:solidFill>
              <a:ln w="9525">
                <a:noFill/>
                <a:round/>
                <a:headEnd/>
                <a:tailEnd/>
              </a:ln>
            </p:spPr>
            <p:txBody>
              <a:bodyPr/>
              <a:lstStyle/>
              <a:p>
                <a:endParaRPr lang="zh-CN" altLang="en-US"/>
              </a:p>
            </p:txBody>
          </p:sp>
          <p:sp>
            <p:nvSpPr>
              <p:cNvPr id="74" name="任意多边形 82989"/>
              <p:cNvSpPr>
                <a:spLocks noChangeArrowheads="1"/>
              </p:cNvSpPr>
              <p:nvPr userDrawn="1"/>
            </p:nvSpPr>
            <p:spPr bwMode="auto">
              <a:xfrm>
                <a:off x="2553" y="182"/>
                <a:ext cx="187" cy="176"/>
              </a:xfrm>
              <a:custGeom>
                <a:avLst/>
                <a:gdLst>
                  <a:gd name="T0" fmla="*/ 155 w 188"/>
                  <a:gd name="T1" fmla="*/ 13 h 214"/>
                  <a:gd name="T2" fmla="*/ 157 w 188"/>
                  <a:gd name="T3" fmla="*/ 3 h 214"/>
                  <a:gd name="T4" fmla="*/ 167 w 188"/>
                  <a:gd name="T5" fmla="*/ 0 h 214"/>
                  <a:gd name="T6" fmla="*/ 179 w 188"/>
                  <a:gd name="T7" fmla="*/ 13 h 214"/>
                  <a:gd name="T8" fmla="*/ 185 w 188"/>
                  <a:gd name="T9" fmla="*/ 24 h 214"/>
                  <a:gd name="T10" fmla="*/ 175 w 188"/>
                  <a:gd name="T11" fmla="*/ 32 h 214"/>
                  <a:gd name="T12" fmla="*/ 167 w 188"/>
                  <a:gd name="T13" fmla="*/ 43 h 214"/>
                  <a:gd name="T14" fmla="*/ 159 w 188"/>
                  <a:gd name="T15" fmla="*/ 71 h 214"/>
                  <a:gd name="T16" fmla="*/ 141 w 188"/>
                  <a:gd name="T17" fmla="*/ 76 h 214"/>
                  <a:gd name="T18" fmla="*/ 117 w 188"/>
                  <a:gd name="T19" fmla="*/ 76 h 214"/>
                  <a:gd name="T20" fmla="*/ 109 w 188"/>
                  <a:gd name="T21" fmla="*/ 69 h 214"/>
                  <a:gd name="T22" fmla="*/ 99 w 188"/>
                  <a:gd name="T23" fmla="*/ 81 h 214"/>
                  <a:gd name="T24" fmla="*/ 90 w 188"/>
                  <a:gd name="T25" fmla="*/ 83 h 214"/>
                  <a:gd name="T26" fmla="*/ 80 w 188"/>
                  <a:gd name="T27" fmla="*/ 74 h 214"/>
                  <a:gd name="T28" fmla="*/ 58 w 188"/>
                  <a:gd name="T29" fmla="*/ 80 h 214"/>
                  <a:gd name="T30" fmla="*/ 76 w 188"/>
                  <a:gd name="T31" fmla="*/ 79 h 214"/>
                  <a:gd name="T32" fmla="*/ 78 w 188"/>
                  <a:gd name="T33" fmla="*/ 90 h 214"/>
                  <a:gd name="T34" fmla="*/ 58 w 188"/>
                  <a:gd name="T35" fmla="*/ 93 h 214"/>
                  <a:gd name="T36" fmla="*/ 34 w 188"/>
                  <a:gd name="T37" fmla="*/ 93 h 214"/>
                  <a:gd name="T38" fmla="*/ 36 w 188"/>
                  <a:gd name="T39" fmla="*/ 86 h 214"/>
                  <a:gd name="T40" fmla="*/ 46 w 188"/>
                  <a:gd name="T41" fmla="*/ 80 h 214"/>
                  <a:gd name="T42" fmla="*/ 34 w 188"/>
                  <a:gd name="T43" fmla="*/ 82 h 214"/>
                  <a:gd name="T44" fmla="*/ 26 w 188"/>
                  <a:gd name="T45" fmla="*/ 93 h 214"/>
                  <a:gd name="T46" fmla="*/ 30 w 188"/>
                  <a:gd name="T47" fmla="*/ 105 h 214"/>
                  <a:gd name="T48" fmla="*/ 14 w 188"/>
                  <a:gd name="T49" fmla="*/ 111 h 214"/>
                  <a:gd name="T50" fmla="*/ 0 w 188"/>
                  <a:gd name="T51" fmla="*/ 119 h 214"/>
                  <a:gd name="T52" fmla="*/ 8 w 188"/>
                  <a:gd name="T53" fmla="*/ 104 h 214"/>
                  <a:gd name="T54" fmla="*/ 0 w 188"/>
                  <a:gd name="T55" fmla="*/ 91 h 214"/>
                  <a:gd name="T56" fmla="*/ 14 w 188"/>
                  <a:gd name="T57" fmla="*/ 85 h 214"/>
                  <a:gd name="T58" fmla="*/ 32 w 188"/>
                  <a:gd name="T59" fmla="*/ 74 h 214"/>
                  <a:gd name="T60" fmla="*/ 44 w 188"/>
                  <a:gd name="T61" fmla="*/ 66 h 214"/>
                  <a:gd name="T62" fmla="*/ 72 w 188"/>
                  <a:gd name="T63" fmla="*/ 64 h 214"/>
                  <a:gd name="T64" fmla="*/ 84 w 188"/>
                  <a:gd name="T65" fmla="*/ 63 h 214"/>
                  <a:gd name="T66" fmla="*/ 111 w 188"/>
                  <a:gd name="T67" fmla="*/ 44 h 214"/>
                  <a:gd name="T68" fmla="*/ 117 w 188"/>
                  <a:gd name="T69" fmla="*/ 52 h 214"/>
                  <a:gd name="T70" fmla="*/ 129 w 188"/>
                  <a:gd name="T71" fmla="*/ 43 h 214"/>
                  <a:gd name="T72" fmla="*/ 147 w 188"/>
                  <a:gd name="T73" fmla="*/ 30 h 214"/>
                  <a:gd name="T74" fmla="*/ 151 w 188"/>
                  <a:gd name="T75" fmla="*/ 24 h 214"/>
                  <a:gd name="T76" fmla="*/ 145 w 188"/>
                  <a:gd name="T77" fmla="*/ 21 h 214"/>
                  <a:gd name="T78" fmla="*/ 149 w 188"/>
                  <a:gd name="T79" fmla="*/ 17 h 214"/>
                  <a:gd name="T80" fmla="*/ 155 w 188"/>
                  <a:gd name="T81" fmla="*/ 13 h 214"/>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88" h="214">
                    <a:moveTo>
                      <a:pt x="158" y="24"/>
                    </a:moveTo>
                    <a:cubicBezTo>
                      <a:pt x="156" y="18"/>
                      <a:pt x="160" y="6"/>
                      <a:pt x="160" y="6"/>
                    </a:cubicBezTo>
                    <a:cubicBezTo>
                      <a:pt x="167" y="16"/>
                      <a:pt x="167" y="8"/>
                      <a:pt x="170" y="0"/>
                    </a:cubicBezTo>
                    <a:cubicBezTo>
                      <a:pt x="181" y="4"/>
                      <a:pt x="179" y="14"/>
                      <a:pt x="182" y="24"/>
                    </a:cubicBezTo>
                    <a:cubicBezTo>
                      <a:pt x="184" y="30"/>
                      <a:pt x="188" y="42"/>
                      <a:pt x="188" y="42"/>
                    </a:cubicBezTo>
                    <a:cubicBezTo>
                      <a:pt x="183" y="56"/>
                      <a:pt x="188" y="52"/>
                      <a:pt x="178" y="58"/>
                    </a:cubicBezTo>
                    <a:cubicBezTo>
                      <a:pt x="174" y="63"/>
                      <a:pt x="170" y="76"/>
                      <a:pt x="170" y="76"/>
                    </a:cubicBezTo>
                    <a:cubicBezTo>
                      <a:pt x="169" y="100"/>
                      <a:pt x="173" y="110"/>
                      <a:pt x="162" y="126"/>
                    </a:cubicBezTo>
                    <a:cubicBezTo>
                      <a:pt x="150" y="118"/>
                      <a:pt x="155" y="132"/>
                      <a:pt x="144" y="136"/>
                    </a:cubicBezTo>
                    <a:cubicBezTo>
                      <a:pt x="135" y="134"/>
                      <a:pt x="129" y="135"/>
                      <a:pt x="120" y="138"/>
                    </a:cubicBezTo>
                    <a:cubicBezTo>
                      <a:pt x="114" y="129"/>
                      <a:pt x="122" y="127"/>
                      <a:pt x="112" y="124"/>
                    </a:cubicBezTo>
                    <a:cubicBezTo>
                      <a:pt x="108" y="130"/>
                      <a:pt x="108" y="142"/>
                      <a:pt x="102" y="146"/>
                    </a:cubicBezTo>
                    <a:cubicBezTo>
                      <a:pt x="98" y="148"/>
                      <a:pt x="90" y="150"/>
                      <a:pt x="90" y="150"/>
                    </a:cubicBezTo>
                    <a:cubicBezTo>
                      <a:pt x="87" y="141"/>
                      <a:pt x="89" y="135"/>
                      <a:pt x="80" y="132"/>
                    </a:cubicBezTo>
                    <a:cubicBezTo>
                      <a:pt x="68" y="134"/>
                      <a:pt x="65" y="134"/>
                      <a:pt x="58" y="144"/>
                    </a:cubicBezTo>
                    <a:cubicBezTo>
                      <a:pt x="66" y="150"/>
                      <a:pt x="68" y="147"/>
                      <a:pt x="76" y="142"/>
                    </a:cubicBezTo>
                    <a:cubicBezTo>
                      <a:pt x="81" y="146"/>
                      <a:pt x="85" y="155"/>
                      <a:pt x="78" y="160"/>
                    </a:cubicBezTo>
                    <a:cubicBezTo>
                      <a:pt x="75" y="162"/>
                      <a:pt x="62" y="165"/>
                      <a:pt x="58" y="166"/>
                    </a:cubicBezTo>
                    <a:cubicBezTo>
                      <a:pt x="48" y="173"/>
                      <a:pt x="44" y="173"/>
                      <a:pt x="34" y="166"/>
                    </a:cubicBezTo>
                    <a:cubicBezTo>
                      <a:pt x="35" y="162"/>
                      <a:pt x="34" y="158"/>
                      <a:pt x="36" y="154"/>
                    </a:cubicBezTo>
                    <a:cubicBezTo>
                      <a:pt x="38" y="150"/>
                      <a:pt x="55" y="146"/>
                      <a:pt x="46" y="144"/>
                    </a:cubicBezTo>
                    <a:cubicBezTo>
                      <a:pt x="42" y="143"/>
                      <a:pt x="34" y="148"/>
                      <a:pt x="34" y="148"/>
                    </a:cubicBezTo>
                    <a:cubicBezTo>
                      <a:pt x="32" y="155"/>
                      <a:pt x="28" y="159"/>
                      <a:pt x="26" y="166"/>
                    </a:cubicBezTo>
                    <a:cubicBezTo>
                      <a:pt x="36" y="182"/>
                      <a:pt x="36" y="173"/>
                      <a:pt x="30" y="190"/>
                    </a:cubicBezTo>
                    <a:cubicBezTo>
                      <a:pt x="28" y="196"/>
                      <a:pt x="14" y="200"/>
                      <a:pt x="14" y="200"/>
                    </a:cubicBezTo>
                    <a:cubicBezTo>
                      <a:pt x="5" y="214"/>
                      <a:pt x="11" y="210"/>
                      <a:pt x="0" y="214"/>
                    </a:cubicBezTo>
                    <a:cubicBezTo>
                      <a:pt x="2" y="202"/>
                      <a:pt x="5" y="198"/>
                      <a:pt x="8" y="188"/>
                    </a:cubicBezTo>
                    <a:cubicBezTo>
                      <a:pt x="6" y="178"/>
                      <a:pt x="3" y="173"/>
                      <a:pt x="0" y="164"/>
                    </a:cubicBezTo>
                    <a:cubicBezTo>
                      <a:pt x="3" y="156"/>
                      <a:pt x="7" y="157"/>
                      <a:pt x="14" y="152"/>
                    </a:cubicBezTo>
                    <a:cubicBezTo>
                      <a:pt x="18" y="141"/>
                      <a:pt x="23" y="140"/>
                      <a:pt x="32" y="134"/>
                    </a:cubicBezTo>
                    <a:cubicBezTo>
                      <a:pt x="37" y="127"/>
                      <a:pt x="37" y="123"/>
                      <a:pt x="44" y="118"/>
                    </a:cubicBezTo>
                    <a:cubicBezTo>
                      <a:pt x="64" y="121"/>
                      <a:pt x="55" y="122"/>
                      <a:pt x="72" y="116"/>
                    </a:cubicBezTo>
                    <a:cubicBezTo>
                      <a:pt x="76" y="115"/>
                      <a:pt x="84" y="112"/>
                      <a:pt x="84" y="112"/>
                    </a:cubicBezTo>
                    <a:cubicBezTo>
                      <a:pt x="105" y="119"/>
                      <a:pt x="97" y="84"/>
                      <a:pt x="114" y="78"/>
                    </a:cubicBezTo>
                    <a:cubicBezTo>
                      <a:pt x="117" y="87"/>
                      <a:pt x="110" y="89"/>
                      <a:pt x="120" y="92"/>
                    </a:cubicBezTo>
                    <a:cubicBezTo>
                      <a:pt x="125" y="85"/>
                      <a:pt x="125" y="81"/>
                      <a:pt x="132" y="76"/>
                    </a:cubicBezTo>
                    <a:cubicBezTo>
                      <a:pt x="138" y="68"/>
                      <a:pt x="146" y="65"/>
                      <a:pt x="150" y="54"/>
                    </a:cubicBezTo>
                    <a:cubicBezTo>
                      <a:pt x="151" y="50"/>
                      <a:pt x="154" y="42"/>
                      <a:pt x="154" y="42"/>
                    </a:cubicBezTo>
                    <a:cubicBezTo>
                      <a:pt x="152" y="41"/>
                      <a:pt x="148" y="40"/>
                      <a:pt x="148" y="38"/>
                    </a:cubicBezTo>
                    <a:cubicBezTo>
                      <a:pt x="148" y="36"/>
                      <a:pt x="161" y="33"/>
                      <a:pt x="152" y="32"/>
                    </a:cubicBezTo>
                    <a:lnTo>
                      <a:pt x="158" y="24"/>
                    </a:lnTo>
                    <a:close/>
                  </a:path>
                </a:pathLst>
              </a:custGeom>
              <a:solidFill>
                <a:schemeClr val="folHlink"/>
              </a:solidFill>
              <a:ln w="9525">
                <a:noFill/>
                <a:round/>
                <a:headEnd/>
                <a:tailEnd/>
              </a:ln>
            </p:spPr>
            <p:txBody>
              <a:bodyPr/>
              <a:lstStyle/>
              <a:p>
                <a:endParaRPr lang="zh-CN" altLang="en-US"/>
              </a:p>
            </p:txBody>
          </p:sp>
          <p:sp>
            <p:nvSpPr>
              <p:cNvPr id="75" name="任意多边形 82990"/>
              <p:cNvSpPr>
                <a:spLocks noChangeArrowheads="1"/>
              </p:cNvSpPr>
              <p:nvPr userDrawn="1"/>
            </p:nvSpPr>
            <p:spPr bwMode="auto">
              <a:xfrm>
                <a:off x="2677" y="233"/>
                <a:ext cx="14" cy="10"/>
              </a:xfrm>
              <a:custGeom>
                <a:avLst/>
                <a:gdLst>
                  <a:gd name="T0" fmla="*/ 0 w 13"/>
                  <a:gd name="T1" fmla="*/ 4 h 13"/>
                  <a:gd name="T2" fmla="*/ 4 w 13"/>
                  <a:gd name="T3" fmla="*/ 6 h 13"/>
                  <a:gd name="T4" fmla="*/ 0 w 13"/>
                  <a:gd name="T5" fmla="*/ 4 h 13"/>
                  <a:gd name="T6" fmla="*/ 0 60000 65536"/>
                  <a:gd name="T7" fmla="*/ 0 60000 65536"/>
                  <a:gd name="T8" fmla="*/ 0 60000 65536"/>
                </a:gdLst>
                <a:ahLst/>
                <a:cxnLst>
                  <a:cxn ang="T6">
                    <a:pos x="T0" y="T1"/>
                  </a:cxn>
                  <a:cxn ang="T7">
                    <a:pos x="T2" y="T3"/>
                  </a:cxn>
                  <a:cxn ang="T8">
                    <a:pos x="T4" y="T5"/>
                  </a:cxn>
                </a:cxnLst>
                <a:rect l="0" t="0" r="r" b="b"/>
                <a:pathLst>
                  <a:path w="13" h="13">
                    <a:moveTo>
                      <a:pt x="0" y="9"/>
                    </a:moveTo>
                    <a:cubicBezTo>
                      <a:pt x="6" y="0"/>
                      <a:pt x="13" y="7"/>
                      <a:pt x="4" y="13"/>
                    </a:cubicBezTo>
                    <a:cubicBezTo>
                      <a:pt x="0" y="6"/>
                      <a:pt x="0" y="5"/>
                      <a:pt x="0" y="9"/>
                    </a:cubicBezTo>
                    <a:close/>
                  </a:path>
                </a:pathLst>
              </a:custGeom>
              <a:solidFill>
                <a:schemeClr val="folHlink"/>
              </a:solidFill>
              <a:ln w="9525">
                <a:noFill/>
                <a:round/>
                <a:headEnd/>
                <a:tailEnd/>
              </a:ln>
            </p:spPr>
            <p:txBody>
              <a:bodyPr/>
              <a:lstStyle/>
              <a:p>
                <a:endParaRPr lang="zh-CN" altLang="en-US"/>
              </a:p>
            </p:txBody>
          </p:sp>
          <p:sp>
            <p:nvSpPr>
              <p:cNvPr id="76" name="任意多边形 82991"/>
              <p:cNvSpPr>
                <a:spLocks noChangeArrowheads="1"/>
              </p:cNvSpPr>
              <p:nvPr userDrawn="1"/>
            </p:nvSpPr>
            <p:spPr bwMode="auto">
              <a:xfrm>
                <a:off x="1627" y="353"/>
                <a:ext cx="813" cy="462"/>
              </a:xfrm>
              <a:custGeom>
                <a:avLst/>
                <a:gdLst>
                  <a:gd name="T0" fmla="*/ 815 w 812"/>
                  <a:gd name="T1" fmla="*/ 14 h 564"/>
                  <a:gd name="T2" fmla="*/ 781 w 812"/>
                  <a:gd name="T3" fmla="*/ 43 h 564"/>
                  <a:gd name="T4" fmla="*/ 751 w 812"/>
                  <a:gd name="T5" fmla="*/ 67 h 564"/>
                  <a:gd name="T6" fmla="*/ 725 w 812"/>
                  <a:gd name="T7" fmla="*/ 78 h 564"/>
                  <a:gd name="T8" fmla="*/ 637 w 812"/>
                  <a:gd name="T9" fmla="*/ 98 h 564"/>
                  <a:gd name="T10" fmla="*/ 635 w 812"/>
                  <a:gd name="T11" fmla="*/ 116 h 564"/>
                  <a:gd name="T12" fmla="*/ 607 w 812"/>
                  <a:gd name="T13" fmla="*/ 126 h 564"/>
                  <a:gd name="T14" fmla="*/ 623 w 812"/>
                  <a:gd name="T15" fmla="*/ 98 h 564"/>
                  <a:gd name="T16" fmla="*/ 579 w 812"/>
                  <a:gd name="T17" fmla="*/ 103 h 564"/>
                  <a:gd name="T18" fmla="*/ 559 w 812"/>
                  <a:gd name="T19" fmla="*/ 120 h 564"/>
                  <a:gd name="T20" fmla="*/ 599 w 812"/>
                  <a:gd name="T21" fmla="*/ 154 h 564"/>
                  <a:gd name="T22" fmla="*/ 597 w 812"/>
                  <a:gd name="T23" fmla="*/ 202 h 564"/>
                  <a:gd name="T24" fmla="*/ 545 w 812"/>
                  <a:gd name="T25" fmla="*/ 224 h 564"/>
                  <a:gd name="T26" fmla="*/ 525 w 812"/>
                  <a:gd name="T27" fmla="*/ 212 h 564"/>
                  <a:gd name="T28" fmla="*/ 485 w 812"/>
                  <a:gd name="T29" fmla="*/ 191 h 564"/>
                  <a:gd name="T30" fmla="*/ 465 w 812"/>
                  <a:gd name="T31" fmla="*/ 191 h 564"/>
                  <a:gd name="T32" fmla="*/ 453 w 812"/>
                  <a:gd name="T33" fmla="*/ 217 h 564"/>
                  <a:gd name="T34" fmla="*/ 503 w 812"/>
                  <a:gd name="T35" fmla="*/ 255 h 564"/>
                  <a:gd name="T36" fmla="*/ 513 w 812"/>
                  <a:gd name="T37" fmla="*/ 288 h 564"/>
                  <a:gd name="T38" fmla="*/ 529 w 812"/>
                  <a:gd name="T39" fmla="*/ 308 h 564"/>
                  <a:gd name="T40" fmla="*/ 495 w 812"/>
                  <a:gd name="T41" fmla="*/ 299 h 564"/>
                  <a:gd name="T42" fmla="*/ 473 w 812"/>
                  <a:gd name="T43" fmla="*/ 284 h 564"/>
                  <a:gd name="T44" fmla="*/ 425 w 812"/>
                  <a:gd name="T45" fmla="*/ 233 h 564"/>
                  <a:gd name="T46" fmla="*/ 429 w 812"/>
                  <a:gd name="T47" fmla="*/ 170 h 564"/>
                  <a:gd name="T48" fmla="*/ 425 w 812"/>
                  <a:gd name="T49" fmla="*/ 147 h 564"/>
                  <a:gd name="T50" fmla="*/ 415 w 812"/>
                  <a:gd name="T51" fmla="*/ 152 h 564"/>
                  <a:gd name="T52" fmla="*/ 386 w 812"/>
                  <a:gd name="T53" fmla="*/ 147 h 564"/>
                  <a:gd name="T54" fmla="*/ 360 w 812"/>
                  <a:gd name="T55" fmla="*/ 93 h 564"/>
                  <a:gd name="T56" fmla="*/ 330 w 812"/>
                  <a:gd name="T57" fmla="*/ 91 h 564"/>
                  <a:gd name="T58" fmla="*/ 288 w 812"/>
                  <a:gd name="T59" fmla="*/ 95 h 564"/>
                  <a:gd name="T60" fmla="*/ 242 w 812"/>
                  <a:gd name="T61" fmla="*/ 128 h 564"/>
                  <a:gd name="T62" fmla="*/ 196 w 812"/>
                  <a:gd name="T63" fmla="*/ 147 h 564"/>
                  <a:gd name="T64" fmla="*/ 184 w 812"/>
                  <a:gd name="T65" fmla="*/ 150 h 564"/>
                  <a:gd name="T66" fmla="*/ 160 w 812"/>
                  <a:gd name="T67" fmla="*/ 180 h 564"/>
                  <a:gd name="T68" fmla="*/ 152 w 812"/>
                  <a:gd name="T69" fmla="*/ 195 h 564"/>
                  <a:gd name="T70" fmla="*/ 128 w 812"/>
                  <a:gd name="T71" fmla="*/ 222 h 564"/>
                  <a:gd name="T72" fmla="*/ 94 w 812"/>
                  <a:gd name="T73" fmla="*/ 215 h 564"/>
                  <a:gd name="T74" fmla="*/ 66 w 812"/>
                  <a:gd name="T75" fmla="*/ 142 h 564"/>
                  <a:gd name="T76" fmla="*/ 72 w 812"/>
                  <a:gd name="T77" fmla="*/ 86 h 564"/>
                  <a:gd name="T78" fmla="*/ 44 w 812"/>
                  <a:gd name="T79" fmla="*/ 98 h 564"/>
                  <a:gd name="T80" fmla="*/ 20 w 812"/>
                  <a:gd name="T81" fmla="*/ 83 h 564"/>
                  <a:gd name="T82" fmla="*/ 24 w 812"/>
                  <a:gd name="T83" fmla="*/ 76 h 564"/>
                  <a:gd name="T84" fmla="*/ 0 w 812"/>
                  <a:gd name="T85" fmla="*/ 50 h 564"/>
                  <a:gd name="T86" fmla="*/ 801 w 812"/>
                  <a:gd name="T87" fmla="*/ 3 h 56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812" h="564">
                    <a:moveTo>
                      <a:pt x="798" y="6"/>
                    </a:moveTo>
                    <a:cubicBezTo>
                      <a:pt x="801" y="15"/>
                      <a:pt x="809" y="16"/>
                      <a:pt x="812" y="26"/>
                    </a:cubicBezTo>
                    <a:cubicBezTo>
                      <a:pt x="809" y="36"/>
                      <a:pt x="801" y="41"/>
                      <a:pt x="796" y="50"/>
                    </a:cubicBezTo>
                    <a:cubicBezTo>
                      <a:pt x="791" y="61"/>
                      <a:pt x="788" y="71"/>
                      <a:pt x="778" y="78"/>
                    </a:cubicBezTo>
                    <a:cubicBezTo>
                      <a:pt x="773" y="85"/>
                      <a:pt x="771" y="88"/>
                      <a:pt x="774" y="96"/>
                    </a:cubicBezTo>
                    <a:cubicBezTo>
                      <a:pt x="767" y="107"/>
                      <a:pt x="758" y="114"/>
                      <a:pt x="748" y="122"/>
                    </a:cubicBezTo>
                    <a:cubicBezTo>
                      <a:pt x="744" y="125"/>
                      <a:pt x="736" y="130"/>
                      <a:pt x="736" y="130"/>
                    </a:cubicBezTo>
                    <a:cubicBezTo>
                      <a:pt x="740" y="141"/>
                      <a:pt x="731" y="140"/>
                      <a:pt x="722" y="142"/>
                    </a:cubicBezTo>
                    <a:cubicBezTo>
                      <a:pt x="716" y="148"/>
                      <a:pt x="712" y="151"/>
                      <a:pt x="704" y="154"/>
                    </a:cubicBezTo>
                    <a:cubicBezTo>
                      <a:pt x="686" y="150"/>
                      <a:pt x="650" y="169"/>
                      <a:pt x="634" y="180"/>
                    </a:cubicBezTo>
                    <a:cubicBezTo>
                      <a:pt x="636" y="189"/>
                      <a:pt x="631" y="193"/>
                      <a:pt x="640" y="196"/>
                    </a:cubicBezTo>
                    <a:cubicBezTo>
                      <a:pt x="643" y="205"/>
                      <a:pt x="640" y="207"/>
                      <a:pt x="632" y="210"/>
                    </a:cubicBezTo>
                    <a:cubicBezTo>
                      <a:pt x="626" y="219"/>
                      <a:pt x="623" y="226"/>
                      <a:pt x="614" y="232"/>
                    </a:cubicBezTo>
                    <a:cubicBezTo>
                      <a:pt x="611" y="231"/>
                      <a:pt x="606" y="233"/>
                      <a:pt x="604" y="230"/>
                    </a:cubicBezTo>
                    <a:cubicBezTo>
                      <a:pt x="599" y="220"/>
                      <a:pt x="610" y="199"/>
                      <a:pt x="620" y="196"/>
                    </a:cubicBezTo>
                    <a:cubicBezTo>
                      <a:pt x="623" y="187"/>
                      <a:pt x="617" y="187"/>
                      <a:pt x="620" y="178"/>
                    </a:cubicBezTo>
                    <a:cubicBezTo>
                      <a:pt x="617" y="164"/>
                      <a:pt x="609" y="168"/>
                      <a:pt x="598" y="172"/>
                    </a:cubicBezTo>
                    <a:cubicBezTo>
                      <a:pt x="592" y="180"/>
                      <a:pt x="585" y="185"/>
                      <a:pt x="576" y="188"/>
                    </a:cubicBezTo>
                    <a:cubicBezTo>
                      <a:pt x="572" y="194"/>
                      <a:pt x="568" y="200"/>
                      <a:pt x="564" y="206"/>
                    </a:cubicBezTo>
                    <a:cubicBezTo>
                      <a:pt x="561" y="210"/>
                      <a:pt x="556" y="218"/>
                      <a:pt x="556" y="218"/>
                    </a:cubicBezTo>
                    <a:cubicBezTo>
                      <a:pt x="558" y="234"/>
                      <a:pt x="559" y="243"/>
                      <a:pt x="572" y="252"/>
                    </a:cubicBezTo>
                    <a:cubicBezTo>
                      <a:pt x="579" y="262"/>
                      <a:pt x="586" y="273"/>
                      <a:pt x="596" y="280"/>
                    </a:cubicBezTo>
                    <a:cubicBezTo>
                      <a:pt x="598" y="286"/>
                      <a:pt x="602" y="298"/>
                      <a:pt x="602" y="298"/>
                    </a:cubicBezTo>
                    <a:cubicBezTo>
                      <a:pt x="601" y="308"/>
                      <a:pt x="599" y="361"/>
                      <a:pt x="594" y="368"/>
                    </a:cubicBezTo>
                    <a:cubicBezTo>
                      <a:pt x="590" y="374"/>
                      <a:pt x="576" y="378"/>
                      <a:pt x="570" y="382"/>
                    </a:cubicBezTo>
                    <a:cubicBezTo>
                      <a:pt x="563" y="393"/>
                      <a:pt x="550" y="396"/>
                      <a:pt x="542" y="406"/>
                    </a:cubicBezTo>
                    <a:cubicBezTo>
                      <a:pt x="536" y="413"/>
                      <a:pt x="539" y="417"/>
                      <a:pt x="530" y="420"/>
                    </a:cubicBezTo>
                    <a:cubicBezTo>
                      <a:pt x="526" y="408"/>
                      <a:pt x="538" y="391"/>
                      <a:pt x="522" y="386"/>
                    </a:cubicBezTo>
                    <a:cubicBezTo>
                      <a:pt x="516" y="377"/>
                      <a:pt x="510" y="364"/>
                      <a:pt x="502" y="356"/>
                    </a:cubicBezTo>
                    <a:cubicBezTo>
                      <a:pt x="497" y="341"/>
                      <a:pt x="505" y="360"/>
                      <a:pt x="482" y="348"/>
                    </a:cubicBezTo>
                    <a:cubicBezTo>
                      <a:pt x="478" y="346"/>
                      <a:pt x="478" y="339"/>
                      <a:pt x="474" y="336"/>
                    </a:cubicBezTo>
                    <a:cubicBezTo>
                      <a:pt x="470" y="323"/>
                      <a:pt x="466" y="342"/>
                      <a:pt x="462" y="348"/>
                    </a:cubicBezTo>
                    <a:cubicBezTo>
                      <a:pt x="460" y="358"/>
                      <a:pt x="456" y="363"/>
                      <a:pt x="454" y="374"/>
                    </a:cubicBezTo>
                    <a:cubicBezTo>
                      <a:pt x="457" y="383"/>
                      <a:pt x="455" y="387"/>
                      <a:pt x="450" y="394"/>
                    </a:cubicBezTo>
                    <a:cubicBezTo>
                      <a:pt x="454" y="399"/>
                      <a:pt x="464" y="411"/>
                      <a:pt x="466" y="418"/>
                    </a:cubicBezTo>
                    <a:cubicBezTo>
                      <a:pt x="474" y="443"/>
                      <a:pt x="472" y="458"/>
                      <a:pt x="500" y="464"/>
                    </a:cubicBezTo>
                    <a:cubicBezTo>
                      <a:pt x="507" y="469"/>
                      <a:pt x="510" y="474"/>
                      <a:pt x="516" y="480"/>
                    </a:cubicBezTo>
                    <a:cubicBezTo>
                      <a:pt x="511" y="494"/>
                      <a:pt x="513" y="509"/>
                      <a:pt x="510" y="524"/>
                    </a:cubicBezTo>
                    <a:cubicBezTo>
                      <a:pt x="512" y="537"/>
                      <a:pt x="511" y="541"/>
                      <a:pt x="522" y="548"/>
                    </a:cubicBezTo>
                    <a:cubicBezTo>
                      <a:pt x="523" y="552"/>
                      <a:pt x="525" y="556"/>
                      <a:pt x="526" y="560"/>
                    </a:cubicBezTo>
                    <a:cubicBezTo>
                      <a:pt x="527" y="564"/>
                      <a:pt x="514" y="556"/>
                      <a:pt x="514" y="556"/>
                    </a:cubicBezTo>
                    <a:cubicBezTo>
                      <a:pt x="502" y="564"/>
                      <a:pt x="501" y="551"/>
                      <a:pt x="492" y="544"/>
                    </a:cubicBezTo>
                    <a:cubicBezTo>
                      <a:pt x="488" y="541"/>
                      <a:pt x="480" y="536"/>
                      <a:pt x="480" y="536"/>
                    </a:cubicBezTo>
                    <a:cubicBezTo>
                      <a:pt x="471" y="522"/>
                      <a:pt x="474" y="529"/>
                      <a:pt x="470" y="518"/>
                    </a:cubicBezTo>
                    <a:cubicBezTo>
                      <a:pt x="467" y="491"/>
                      <a:pt x="461" y="446"/>
                      <a:pt x="436" y="430"/>
                    </a:cubicBezTo>
                    <a:cubicBezTo>
                      <a:pt x="428" y="433"/>
                      <a:pt x="425" y="433"/>
                      <a:pt x="422" y="424"/>
                    </a:cubicBezTo>
                    <a:cubicBezTo>
                      <a:pt x="427" y="404"/>
                      <a:pt x="432" y="383"/>
                      <a:pt x="438" y="364"/>
                    </a:cubicBezTo>
                    <a:cubicBezTo>
                      <a:pt x="436" y="343"/>
                      <a:pt x="431" y="330"/>
                      <a:pt x="426" y="310"/>
                    </a:cubicBezTo>
                    <a:cubicBezTo>
                      <a:pt x="429" y="302"/>
                      <a:pt x="425" y="300"/>
                      <a:pt x="422" y="292"/>
                    </a:cubicBezTo>
                    <a:cubicBezTo>
                      <a:pt x="424" y="282"/>
                      <a:pt x="428" y="277"/>
                      <a:pt x="422" y="268"/>
                    </a:cubicBezTo>
                    <a:cubicBezTo>
                      <a:pt x="420" y="269"/>
                      <a:pt x="418" y="269"/>
                      <a:pt x="416" y="270"/>
                    </a:cubicBezTo>
                    <a:cubicBezTo>
                      <a:pt x="414" y="272"/>
                      <a:pt x="414" y="275"/>
                      <a:pt x="412" y="276"/>
                    </a:cubicBezTo>
                    <a:cubicBezTo>
                      <a:pt x="408" y="278"/>
                      <a:pt x="400" y="280"/>
                      <a:pt x="400" y="280"/>
                    </a:cubicBezTo>
                    <a:cubicBezTo>
                      <a:pt x="394" y="274"/>
                      <a:pt x="389" y="274"/>
                      <a:pt x="386" y="266"/>
                    </a:cubicBezTo>
                    <a:cubicBezTo>
                      <a:pt x="391" y="251"/>
                      <a:pt x="379" y="206"/>
                      <a:pt x="364" y="196"/>
                    </a:cubicBezTo>
                    <a:cubicBezTo>
                      <a:pt x="357" y="186"/>
                      <a:pt x="358" y="182"/>
                      <a:pt x="360" y="170"/>
                    </a:cubicBezTo>
                    <a:cubicBezTo>
                      <a:pt x="358" y="160"/>
                      <a:pt x="356" y="147"/>
                      <a:pt x="346" y="144"/>
                    </a:cubicBezTo>
                    <a:cubicBezTo>
                      <a:pt x="343" y="154"/>
                      <a:pt x="338" y="160"/>
                      <a:pt x="330" y="166"/>
                    </a:cubicBezTo>
                    <a:cubicBezTo>
                      <a:pt x="323" y="164"/>
                      <a:pt x="308" y="160"/>
                      <a:pt x="308" y="160"/>
                    </a:cubicBezTo>
                    <a:cubicBezTo>
                      <a:pt x="296" y="162"/>
                      <a:pt x="297" y="166"/>
                      <a:pt x="288" y="172"/>
                    </a:cubicBezTo>
                    <a:cubicBezTo>
                      <a:pt x="284" y="185"/>
                      <a:pt x="282" y="191"/>
                      <a:pt x="268" y="196"/>
                    </a:cubicBezTo>
                    <a:cubicBezTo>
                      <a:pt x="264" y="200"/>
                      <a:pt x="243" y="231"/>
                      <a:pt x="242" y="232"/>
                    </a:cubicBezTo>
                    <a:cubicBezTo>
                      <a:pt x="231" y="239"/>
                      <a:pt x="215" y="247"/>
                      <a:pt x="206" y="256"/>
                    </a:cubicBezTo>
                    <a:cubicBezTo>
                      <a:pt x="202" y="260"/>
                      <a:pt x="200" y="265"/>
                      <a:pt x="196" y="268"/>
                    </a:cubicBezTo>
                    <a:cubicBezTo>
                      <a:pt x="194" y="269"/>
                      <a:pt x="192" y="269"/>
                      <a:pt x="190" y="270"/>
                    </a:cubicBezTo>
                    <a:cubicBezTo>
                      <a:pt x="188" y="271"/>
                      <a:pt x="186" y="272"/>
                      <a:pt x="184" y="274"/>
                    </a:cubicBezTo>
                    <a:cubicBezTo>
                      <a:pt x="180" y="278"/>
                      <a:pt x="172" y="286"/>
                      <a:pt x="172" y="286"/>
                    </a:cubicBezTo>
                    <a:cubicBezTo>
                      <a:pt x="167" y="300"/>
                      <a:pt x="165" y="314"/>
                      <a:pt x="160" y="328"/>
                    </a:cubicBezTo>
                    <a:cubicBezTo>
                      <a:pt x="158" y="335"/>
                      <a:pt x="156" y="341"/>
                      <a:pt x="154" y="348"/>
                    </a:cubicBezTo>
                    <a:cubicBezTo>
                      <a:pt x="153" y="350"/>
                      <a:pt x="152" y="354"/>
                      <a:pt x="152" y="354"/>
                    </a:cubicBezTo>
                    <a:cubicBezTo>
                      <a:pt x="152" y="359"/>
                      <a:pt x="156" y="384"/>
                      <a:pt x="146" y="392"/>
                    </a:cubicBezTo>
                    <a:cubicBezTo>
                      <a:pt x="141" y="397"/>
                      <a:pt x="128" y="404"/>
                      <a:pt x="128" y="404"/>
                    </a:cubicBezTo>
                    <a:cubicBezTo>
                      <a:pt x="125" y="412"/>
                      <a:pt x="122" y="421"/>
                      <a:pt x="114" y="424"/>
                    </a:cubicBezTo>
                    <a:cubicBezTo>
                      <a:pt x="100" y="419"/>
                      <a:pt x="97" y="405"/>
                      <a:pt x="94" y="392"/>
                    </a:cubicBezTo>
                    <a:cubicBezTo>
                      <a:pt x="86" y="362"/>
                      <a:pt x="82" y="332"/>
                      <a:pt x="72" y="302"/>
                    </a:cubicBezTo>
                    <a:cubicBezTo>
                      <a:pt x="71" y="281"/>
                      <a:pt x="70" y="275"/>
                      <a:pt x="66" y="258"/>
                    </a:cubicBezTo>
                    <a:cubicBezTo>
                      <a:pt x="66" y="251"/>
                      <a:pt x="68" y="219"/>
                      <a:pt x="64" y="208"/>
                    </a:cubicBezTo>
                    <a:cubicBezTo>
                      <a:pt x="70" y="191"/>
                      <a:pt x="66" y="173"/>
                      <a:pt x="72" y="156"/>
                    </a:cubicBezTo>
                    <a:cubicBezTo>
                      <a:pt x="66" y="139"/>
                      <a:pt x="60" y="168"/>
                      <a:pt x="56" y="172"/>
                    </a:cubicBezTo>
                    <a:cubicBezTo>
                      <a:pt x="53" y="175"/>
                      <a:pt x="44" y="180"/>
                      <a:pt x="44" y="180"/>
                    </a:cubicBezTo>
                    <a:cubicBezTo>
                      <a:pt x="35" y="177"/>
                      <a:pt x="28" y="173"/>
                      <a:pt x="24" y="162"/>
                    </a:cubicBezTo>
                    <a:cubicBezTo>
                      <a:pt x="23" y="158"/>
                      <a:pt x="20" y="150"/>
                      <a:pt x="20" y="150"/>
                    </a:cubicBezTo>
                    <a:cubicBezTo>
                      <a:pt x="30" y="148"/>
                      <a:pt x="30" y="143"/>
                      <a:pt x="38" y="138"/>
                    </a:cubicBezTo>
                    <a:cubicBezTo>
                      <a:pt x="35" y="128"/>
                      <a:pt x="31" y="133"/>
                      <a:pt x="24" y="138"/>
                    </a:cubicBezTo>
                    <a:cubicBezTo>
                      <a:pt x="15" y="135"/>
                      <a:pt x="15" y="132"/>
                      <a:pt x="18" y="124"/>
                    </a:cubicBezTo>
                    <a:cubicBezTo>
                      <a:pt x="11" y="114"/>
                      <a:pt x="9" y="101"/>
                      <a:pt x="0" y="92"/>
                    </a:cubicBezTo>
                    <a:lnTo>
                      <a:pt x="76" y="0"/>
                    </a:lnTo>
                    <a:lnTo>
                      <a:pt x="798" y="6"/>
                    </a:lnTo>
                    <a:close/>
                  </a:path>
                </a:pathLst>
              </a:custGeom>
              <a:solidFill>
                <a:schemeClr val="folHlink"/>
              </a:solidFill>
              <a:ln w="9525">
                <a:noFill/>
                <a:round/>
                <a:headEnd/>
                <a:tailEnd/>
              </a:ln>
            </p:spPr>
            <p:txBody>
              <a:bodyPr/>
              <a:lstStyle/>
              <a:p>
                <a:endParaRPr lang="zh-CN" altLang="en-US"/>
              </a:p>
            </p:txBody>
          </p:sp>
          <p:sp>
            <p:nvSpPr>
              <p:cNvPr id="77" name="任意多边形 82992"/>
              <p:cNvSpPr>
                <a:spLocks noChangeArrowheads="1"/>
              </p:cNvSpPr>
              <p:nvPr userDrawn="1"/>
            </p:nvSpPr>
            <p:spPr bwMode="auto">
              <a:xfrm>
                <a:off x="1770" y="671"/>
                <a:ext cx="45" cy="71"/>
              </a:xfrm>
              <a:custGeom>
                <a:avLst/>
                <a:gdLst>
                  <a:gd name="T0" fmla="*/ 7 w 43"/>
                  <a:gd name="T1" fmla="*/ 7 h 85"/>
                  <a:gd name="T2" fmla="*/ 20 w 43"/>
                  <a:gd name="T3" fmla="*/ 3 h 85"/>
                  <a:gd name="T4" fmla="*/ 43 w 43"/>
                  <a:gd name="T5" fmla="*/ 19 h 85"/>
                  <a:gd name="T6" fmla="*/ 22 w 43"/>
                  <a:gd name="T7" fmla="*/ 49 h 85"/>
                  <a:gd name="T8" fmla="*/ 1 w 43"/>
                  <a:gd name="T9" fmla="*/ 40 h 85"/>
                  <a:gd name="T10" fmla="*/ 7 w 43"/>
                  <a:gd name="T11" fmla="*/ 7 h 8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3" h="85">
                    <a:moveTo>
                      <a:pt x="7" y="11"/>
                    </a:moveTo>
                    <a:cubicBezTo>
                      <a:pt x="4" y="2"/>
                      <a:pt x="9" y="0"/>
                      <a:pt x="17" y="3"/>
                    </a:cubicBezTo>
                    <a:cubicBezTo>
                      <a:pt x="24" y="13"/>
                      <a:pt x="28" y="24"/>
                      <a:pt x="37" y="33"/>
                    </a:cubicBezTo>
                    <a:cubicBezTo>
                      <a:pt x="43" y="52"/>
                      <a:pt x="40" y="78"/>
                      <a:pt x="19" y="85"/>
                    </a:cubicBezTo>
                    <a:cubicBezTo>
                      <a:pt x="6" y="81"/>
                      <a:pt x="5" y="81"/>
                      <a:pt x="1" y="69"/>
                    </a:cubicBezTo>
                    <a:cubicBezTo>
                      <a:pt x="2" y="66"/>
                      <a:pt x="0" y="4"/>
                      <a:pt x="7" y="11"/>
                    </a:cubicBezTo>
                    <a:close/>
                  </a:path>
                </a:pathLst>
              </a:custGeom>
              <a:solidFill>
                <a:schemeClr val="folHlink"/>
              </a:solidFill>
              <a:ln w="9525">
                <a:noFill/>
                <a:round/>
                <a:headEnd/>
                <a:tailEnd/>
              </a:ln>
            </p:spPr>
            <p:txBody>
              <a:bodyPr/>
              <a:lstStyle/>
              <a:p>
                <a:endParaRPr lang="zh-CN" altLang="en-US"/>
              </a:p>
            </p:txBody>
          </p:sp>
          <p:sp>
            <p:nvSpPr>
              <p:cNvPr id="78" name="任意多边形 82993"/>
              <p:cNvSpPr>
                <a:spLocks noChangeArrowheads="1"/>
              </p:cNvSpPr>
              <p:nvPr userDrawn="1"/>
            </p:nvSpPr>
            <p:spPr bwMode="auto">
              <a:xfrm>
                <a:off x="2394" y="431"/>
                <a:ext cx="42" cy="59"/>
              </a:xfrm>
              <a:custGeom>
                <a:avLst/>
                <a:gdLst>
                  <a:gd name="T0" fmla="*/ 11 w 44"/>
                  <a:gd name="T1" fmla="*/ 14 h 74"/>
                  <a:gd name="T2" fmla="*/ 26 w 44"/>
                  <a:gd name="T3" fmla="*/ 2 h 74"/>
                  <a:gd name="T4" fmla="*/ 37 w 44"/>
                  <a:gd name="T5" fmla="*/ 2 h 74"/>
                  <a:gd name="T6" fmla="*/ 33 w 44"/>
                  <a:gd name="T7" fmla="*/ 14 h 74"/>
                  <a:gd name="T8" fmla="*/ 11 w 44"/>
                  <a:gd name="T9" fmla="*/ 37 h 74"/>
                  <a:gd name="T10" fmla="*/ 7 w 44"/>
                  <a:gd name="T11" fmla="*/ 30 h 74"/>
                  <a:gd name="T12" fmla="*/ 3 w 44"/>
                  <a:gd name="T13" fmla="*/ 18 h 74"/>
                  <a:gd name="T14" fmla="*/ 11 w 44"/>
                  <a:gd name="T15" fmla="*/ 14 h 7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44" h="74">
                    <a:moveTo>
                      <a:pt x="13" y="28"/>
                    </a:moveTo>
                    <a:cubicBezTo>
                      <a:pt x="15" y="13"/>
                      <a:pt x="14" y="7"/>
                      <a:pt x="29" y="2"/>
                    </a:cubicBezTo>
                    <a:cubicBezTo>
                      <a:pt x="34" y="3"/>
                      <a:pt x="40" y="0"/>
                      <a:pt x="43" y="4"/>
                    </a:cubicBezTo>
                    <a:cubicBezTo>
                      <a:pt x="44" y="6"/>
                      <a:pt x="41" y="21"/>
                      <a:pt x="39" y="26"/>
                    </a:cubicBezTo>
                    <a:cubicBezTo>
                      <a:pt x="31" y="43"/>
                      <a:pt x="30" y="63"/>
                      <a:pt x="13" y="74"/>
                    </a:cubicBezTo>
                    <a:cubicBezTo>
                      <a:pt x="4" y="71"/>
                      <a:pt x="4" y="68"/>
                      <a:pt x="7" y="60"/>
                    </a:cubicBezTo>
                    <a:cubicBezTo>
                      <a:pt x="5" y="50"/>
                      <a:pt x="0" y="46"/>
                      <a:pt x="3" y="36"/>
                    </a:cubicBezTo>
                    <a:cubicBezTo>
                      <a:pt x="4" y="32"/>
                      <a:pt x="8" y="23"/>
                      <a:pt x="13" y="28"/>
                    </a:cubicBezTo>
                    <a:close/>
                  </a:path>
                </a:pathLst>
              </a:custGeom>
              <a:solidFill>
                <a:schemeClr val="folHlink"/>
              </a:solidFill>
              <a:ln w="9525">
                <a:noFill/>
                <a:round/>
                <a:headEnd/>
                <a:tailEnd/>
              </a:ln>
            </p:spPr>
            <p:txBody>
              <a:bodyPr/>
              <a:lstStyle/>
              <a:p>
                <a:endParaRPr lang="zh-CN" altLang="en-US"/>
              </a:p>
            </p:txBody>
          </p:sp>
          <p:sp>
            <p:nvSpPr>
              <p:cNvPr id="79" name="任意多边形 82994"/>
              <p:cNvSpPr>
                <a:spLocks noChangeArrowheads="1"/>
              </p:cNvSpPr>
              <p:nvPr userDrawn="1"/>
            </p:nvSpPr>
            <p:spPr bwMode="auto">
              <a:xfrm>
                <a:off x="2513" y="402"/>
                <a:ext cx="21" cy="24"/>
              </a:xfrm>
              <a:custGeom>
                <a:avLst/>
                <a:gdLst>
                  <a:gd name="T0" fmla="*/ 7 w 20"/>
                  <a:gd name="T1" fmla="*/ 8 h 30"/>
                  <a:gd name="T2" fmla="*/ 5 w 20"/>
                  <a:gd name="T3" fmla="*/ 15 h 30"/>
                  <a:gd name="T4" fmla="*/ 7 w 20"/>
                  <a:gd name="T5" fmla="*/ 8 h 30"/>
                  <a:gd name="T6" fmla="*/ 0 60000 65536"/>
                  <a:gd name="T7" fmla="*/ 0 60000 65536"/>
                  <a:gd name="T8" fmla="*/ 0 60000 65536"/>
                </a:gdLst>
                <a:ahLst/>
                <a:cxnLst>
                  <a:cxn ang="T6">
                    <a:pos x="T0" y="T1"/>
                  </a:cxn>
                  <a:cxn ang="T7">
                    <a:pos x="T2" y="T3"/>
                  </a:cxn>
                  <a:cxn ang="T8">
                    <a:pos x="T4" y="T5"/>
                  </a:cxn>
                </a:cxnLst>
                <a:rect l="0" t="0" r="r" b="b"/>
                <a:pathLst>
                  <a:path w="20" h="30">
                    <a:moveTo>
                      <a:pt x="7" y="16"/>
                    </a:moveTo>
                    <a:cubicBezTo>
                      <a:pt x="18" y="0"/>
                      <a:pt x="20" y="20"/>
                      <a:pt x="5" y="30"/>
                    </a:cubicBezTo>
                    <a:cubicBezTo>
                      <a:pt x="0" y="23"/>
                      <a:pt x="1" y="22"/>
                      <a:pt x="7" y="16"/>
                    </a:cubicBezTo>
                    <a:close/>
                  </a:path>
                </a:pathLst>
              </a:custGeom>
              <a:solidFill>
                <a:schemeClr val="folHlink"/>
              </a:solidFill>
              <a:ln w="9525">
                <a:noFill/>
                <a:round/>
                <a:headEnd/>
                <a:tailEnd/>
              </a:ln>
            </p:spPr>
            <p:txBody>
              <a:bodyPr/>
              <a:lstStyle/>
              <a:p>
                <a:endParaRPr lang="zh-CN" altLang="en-US"/>
              </a:p>
            </p:txBody>
          </p:sp>
          <p:sp>
            <p:nvSpPr>
              <p:cNvPr id="80" name="任意多边形 82995"/>
              <p:cNvSpPr>
                <a:spLocks noChangeArrowheads="1"/>
              </p:cNvSpPr>
              <p:nvPr userDrawn="1"/>
            </p:nvSpPr>
            <p:spPr bwMode="auto">
              <a:xfrm>
                <a:off x="333" y="169"/>
                <a:ext cx="1015" cy="866"/>
              </a:xfrm>
              <a:custGeom>
                <a:avLst/>
                <a:gdLst>
                  <a:gd name="T0" fmla="*/ 1586 w 682"/>
                  <a:gd name="T1" fmla="*/ 1743 h 557"/>
                  <a:gd name="T2" fmla="*/ 1601 w 682"/>
                  <a:gd name="T3" fmla="*/ 1695 h 557"/>
                  <a:gd name="T4" fmla="*/ 1648 w 682"/>
                  <a:gd name="T5" fmla="*/ 1552 h 557"/>
                  <a:gd name="T6" fmla="*/ 1019 w 682"/>
                  <a:gd name="T7" fmla="*/ 1077 h 557"/>
                  <a:gd name="T8" fmla="*/ 930 w 682"/>
                  <a:gd name="T9" fmla="*/ 1300 h 557"/>
                  <a:gd name="T10" fmla="*/ 999 w 682"/>
                  <a:gd name="T11" fmla="*/ 2088 h 557"/>
                  <a:gd name="T12" fmla="*/ 930 w 682"/>
                  <a:gd name="T13" fmla="*/ 1856 h 557"/>
                  <a:gd name="T14" fmla="*/ 798 w 682"/>
                  <a:gd name="T15" fmla="*/ 1651 h 557"/>
                  <a:gd name="T16" fmla="*/ 808 w 682"/>
                  <a:gd name="T17" fmla="*/ 1552 h 557"/>
                  <a:gd name="T18" fmla="*/ 816 w 682"/>
                  <a:gd name="T19" fmla="*/ 1482 h 557"/>
                  <a:gd name="T20" fmla="*/ 725 w 682"/>
                  <a:gd name="T21" fmla="*/ 1409 h 557"/>
                  <a:gd name="T22" fmla="*/ 640 w 682"/>
                  <a:gd name="T23" fmla="*/ 1300 h 557"/>
                  <a:gd name="T24" fmla="*/ 487 w 682"/>
                  <a:gd name="T25" fmla="*/ 1329 h 557"/>
                  <a:gd name="T26" fmla="*/ 417 w 682"/>
                  <a:gd name="T27" fmla="*/ 1371 h 557"/>
                  <a:gd name="T28" fmla="*/ 257 w 682"/>
                  <a:gd name="T29" fmla="*/ 1371 h 557"/>
                  <a:gd name="T30" fmla="*/ 73 w 682"/>
                  <a:gd name="T31" fmla="*/ 1172 h 557"/>
                  <a:gd name="T32" fmla="*/ 36 w 682"/>
                  <a:gd name="T33" fmla="*/ 1110 h 557"/>
                  <a:gd name="T34" fmla="*/ 0 w 682"/>
                  <a:gd name="T35" fmla="*/ 990 h 557"/>
                  <a:gd name="T36" fmla="*/ 80 w 682"/>
                  <a:gd name="T37" fmla="*/ 801 h 557"/>
                  <a:gd name="T38" fmla="*/ 106 w 682"/>
                  <a:gd name="T39" fmla="*/ 679 h 557"/>
                  <a:gd name="T40" fmla="*/ 168 w 682"/>
                  <a:gd name="T41" fmla="*/ 536 h 557"/>
                  <a:gd name="T42" fmla="*/ 268 w 682"/>
                  <a:gd name="T43" fmla="*/ 435 h 557"/>
                  <a:gd name="T44" fmla="*/ 552 w 682"/>
                  <a:gd name="T45" fmla="*/ 252 h 557"/>
                  <a:gd name="T46" fmla="*/ 725 w 682"/>
                  <a:gd name="T47" fmla="*/ 113 h 557"/>
                  <a:gd name="T48" fmla="*/ 850 w 682"/>
                  <a:gd name="T49" fmla="*/ 22 h 557"/>
                  <a:gd name="T50" fmla="*/ 1197 w 682"/>
                  <a:gd name="T51" fmla="*/ 8 h 557"/>
                  <a:gd name="T52" fmla="*/ 1311 w 682"/>
                  <a:gd name="T53" fmla="*/ 0 h 557"/>
                  <a:gd name="T54" fmla="*/ 1265 w 682"/>
                  <a:gd name="T55" fmla="*/ 127 h 557"/>
                  <a:gd name="T56" fmla="*/ 1460 w 682"/>
                  <a:gd name="T57" fmla="*/ 317 h 557"/>
                  <a:gd name="T58" fmla="*/ 1639 w 682"/>
                  <a:gd name="T59" fmla="*/ 278 h 557"/>
                  <a:gd name="T60" fmla="*/ 1743 w 682"/>
                  <a:gd name="T61" fmla="*/ 306 h 557"/>
                  <a:gd name="T62" fmla="*/ 1842 w 682"/>
                  <a:gd name="T63" fmla="*/ 365 h 557"/>
                  <a:gd name="T64" fmla="*/ 1886 w 682"/>
                  <a:gd name="T65" fmla="*/ 706 h 557"/>
                  <a:gd name="T66" fmla="*/ 1886 w 682"/>
                  <a:gd name="T67" fmla="*/ 902 h 557"/>
                  <a:gd name="T68" fmla="*/ 1973 w 682"/>
                  <a:gd name="T69" fmla="*/ 1063 h 557"/>
                  <a:gd name="T70" fmla="*/ 2127 w 682"/>
                  <a:gd name="T71" fmla="*/ 1127 h 557"/>
                  <a:gd name="T72" fmla="*/ 2241 w 682"/>
                  <a:gd name="T73" fmla="*/ 1110 h 557"/>
                  <a:gd name="T74" fmla="*/ 2188 w 682"/>
                  <a:gd name="T75" fmla="*/ 1278 h 557"/>
                  <a:gd name="T76" fmla="*/ 1973 w 682"/>
                  <a:gd name="T77" fmla="*/ 1530 h 557"/>
                  <a:gd name="T78" fmla="*/ 1807 w 682"/>
                  <a:gd name="T79" fmla="*/ 1822 h 557"/>
                  <a:gd name="T80" fmla="*/ 1832 w 682"/>
                  <a:gd name="T81" fmla="*/ 1909 h 557"/>
                  <a:gd name="T82" fmla="*/ 1433 w 682"/>
                  <a:gd name="T83" fmla="*/ 2088 h 557"/>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682" h="557">
                    <a:moveTo>
                      <a:pt x="435" y="556"/>
                    </a:moveTo>
                    <a:lnTo>
                      <a:pt x="481" y="464"/>
                    </a:lnTo>
                    <a:lnTo>
                      <a:pt x="473" y="449"/>
                    </a:lnTo>
                    <a:lnTo>
                      <a:pt x="486" y="451"/>
                    </a:lnTo>
                    <a:lnTo>
                      <a:pt x="495" y="441"/>
                    </a:lnTo>
                    <a:lnTo>
                      <a:pt x="500" y="413"/>
                    </a:lnTo>
                    <a:lnTo>
                      <a:pt x="500" y="371"/>
                    </a:lnTo>
                    <a:lnTo>
                      <a:pt x="309" y="287"/>
                    </a:lnTo>
                    <a:lnTo>
                      <a:pt x="296" y="308"/>
                    </a:lnTo>
                    <a:lnTo>
                      <a:pt x="282" y="346"/>
                    </a:lnTo>
                    <a:lnTo>
                      <a:pt x="396" y="557"/>
                    </a:lnTo>
                    <a:lnTo>
                      <a:pt x="303" y="556"/>
                    </a:lnTo>
                    <a:lnTo>
                      <a:pt x="304" y="536"/>
                    </a:lnTo>
                    <a:cubicBezTo>
                      <a:pt x="284" y="520"/>
                      <a:pt x="296" y="510"/>
                      <a:pt x="282" y="494"/>
                    </a:cubicBezTo>
                    <a:cubicBezTo>
                      <a:pt x="276" y="475"/>
                      <a:pt x="267" y="468"/>
                      <a:pt x="253" y="451"/>
                    </a:cubicBezTo>
                    <a:cubicBezTo>
                      <a:pt x="249" y="447"/>
                      <a:pt x="245" y="443"/>
                      <a:pt x="242" y="439"/>
                    </a:cubicBezTo>
                    <a:lnTo>
                      <a:pt x="237" y="432"/>
                    </a:lnTo>
                    <a:cubicBezTo>
                      <a:pt x="237" y="432"/>
                      <a:pt x="245" y="413"/>
                      <a:pt x="245" y="413"/>
                    </a:cubicBezTo>
                    <a:cubicBezTo>
                      <a:pt x="247" y="409"/>
                      <a:pt x="250" y="401"/>
                      <a:pt x="250" y="401"/>
                    </a:cubicBezTo>
                    <a:cubicBezTo>
                      <a:pt x="249" y="399"/>
                      <a:pt x="247" y="397"/>
                      <a:pt x="247" y="394"/>
                    </a:cubicBezTo>
                    <a:cubicBezTo>
                      <a:pt x="248" y="390"/>
                      <a:pt x="253" y="382"/>
                      <a:pt x="253" y="382"/>
                    </a:cubicBezTo>
                    <a:cubicBezTo>
                      <a:pt x="243" y="370"/>
                      <a:pt x="237" y="371"/>
                      <a:pt x="220" y="375"/>
                    </a:cubicBezTo>
                    <a:cubicBezTo>
                      <a:pt x="217" y="371"/>
                      <a:pt x="210" y="369"/>
                      <a:pt x="207" y="365"/>
                    </a:cubicBezTo>
                    <a:cubicBezTo>
                      <a:pt x="185" y="337"/>
                      <a:pt x="216" y="363"/>
                      <a:pt x="194" y="346"/>
                    </a:cubicBezTo>
                    <a:cubicBezTo>
                      <a:pt x="167" y="349"/>
                      <a:pt x="179" y="346"/>
                      <a:pt x="156" y="352"/>
                    </a:cubicBezTo>
                    <a:cubicBezTo>
                      <a:pt x="153" y="353"/>
                      <a:pt x="148" y="354"/>
                      <a:pt x="148" y="354"/>
                    </a:cubicBezTo>
                    <a:cubicBezTo>
                      <a:pt x="146" y="356"/>
                      <a:pt x="145" y="359"/>
                      <a:pt x="142" y="361"/>
                    </a:cubicBezTo>
                    <a:cubicBezTo>
                      <a:pt x="138" y="363"/>
                      <a:pt x="126" y="365"/>
                      <a:pt x="126" y="365"/>
                    </a:cubicBezTo>
                    <a:cubicBezTo>
                      <a:pt x="105" y="354"/>
                      <a:pt x="116" y="355"/>
                      <a:pt x="94" y="361"/>
                    </a:cubicBezTo>
                    <a:cubicBezTo>
                      <a:pt x="89" y="362"/>
                      <a:pt x="78" y="365"/>
                      <a:pt x="78" y="365"/>
                    </a:cubicBezTo>
                    <a:cubicBezTo>
                      <a:pt x="62" y="383"/>
                      <a:pt x="46" y="346"/>
                      <a:pt x="35" y="337"/>
                    </a:cubicBezTo>
                    <a:cubicBezTo>
                      <a:pt x="32" y="330"/>
                      <a:pt x="24" y="320"/>
                      <a:pt x="22" y="312"/>
                    </a:cubicBezTo>
                    <a:cubicBezTo>
                      <a:pt x="20" y="308"/>
                      <a:pt x="22" y="303"/>
                      <a:pt x="19" y="300"/>
                    </a:cubicBezTo>
                    <a:cubicBezTo>
                      <a:pt x="17" y="297"/>
                      <a:pt x="13" y="297"/>
                      <a:pt x="11" y="295"/>
                    </a:cubicBezTo>
                    <a:cubicBezTo>
                      <a:pt x="3" y="277"/>
                      <a:pt x="15" y="306"/>
                      <a:pt x="5" y="276"/>
                    </a:cubicBezTo>
                    <a:cubicBezTo>
                      <a:pt x="4" y="272"/>
                      <a:pt x="0" y="264"/>
                      <a:pt x="0" y="264"/>
                    </a:cubicBezTo>
                    <a:cubicBezTo>
                      <a:pt x="3" y="253"/>
                      <a:pt x="2" y="248"/>
                      <a:pt x="13" y="243"/>
                    </a:cubicBezTo>
                    <a:cubicBezTo>
                      <a:pt x="20" y="221"/>
                      <a:pt x="17" y="231"/>
                      <a:pt x="24" y="213"/>
                    </a:cubicBezTo>
                    <a:cubicBezTo>
                      <a:pt x="26" y="209"/>
                      <a:pt x="30" y="200"/>
                      <a:pt x="30" y="200"/>
                    </a:cubicBezTo>
                    <a:cubicBezTo>
                      <a:pt x="26" y="192"/>
                      <a:pt x="24" y="191"/>
                      <a:pt x="32" y="181"/>
                    </a:cubicBezTo>
                    <a:cubicBezTo>
                      <a:pt x="36" y="177"/>
                      <a:pt x="43" y="169"/>
                      <a:pt x="43" y="169"/>
                    </a:cubicBezTo>
                    <a:cubicBezTo>
                      <a:pt x="37" y="155"/>
                      <a:pt x="36" y="153"/>
                      <a:pt x="51" y="143"/>
                    </a:cubicBezTo>
                    <a:cubicBezTo>
                      <a:pt x="56" y="140"/>
                      <a:pt x="67" y="135"/>
                      <a:pt x="67" y="135"/>
                    </a:cubicBezTo>
                    <a:cubicBezTo>
                      <a:pt x="73" y="129"/>
                      <a:pt x="75" y="122"/>
                      <a:pt x="81" y="116"/>
                    </a:cubicBezTo>
                    <a:cubicBezTo>
                      <a:pt x="89" y="107"/>
                      <a:pt x="102" y="105"/>
                      <a:pt x="113" y="99"/>
                    </a:cubicBezTo>
                    <a:cubicBezTo>
                      <a:pt x="125" y="85"/>
                      <a:pt x="149" y="76"/>
                      <a:pt x="167" y="67"/>
                    </a:cubicBezTo>
                    <a:cubicBezTo>
                      <a:pt x="174" y="59"/>
                      <a:pt x="175" y="50"/>
                      <a:pt x="188" y="46"/>
                    </a:cubicBezTo>
                    <a:cubicBezTo>
                      <a:pt x="198" y="39"/>
                      <a:pt x="208" y="36"/>
                      <a:pt x="220" y="30"/>
                    </a:cubicBezTo>
                    <a:cubicBezTo>
                      <a:pt x="223" y="28"/>
                      <a:pt x="228" y="25"/>
                      <a:pt x="228" y="25"/>
                    </a:cubicBezTo>
                    <a:cubicBezTo>
                      <a:pt x="237" y="16"/>
                      <a:pt x="245" y="10"/>
                      <a:pt x="258" y="6"/>
                    </a:cubicBezTo>
                    <a:cubicBezTo>
                      <a:pt x="269" y="31"/>
                      <a:pt x="301" y="6"/>
                      <a:pt x="320" y="4"/>
                    </a:cubicBezTo>
                    <a:cubicBezTo>
                      <a:pt x="334" y="3"/>
                      <a:pt x="349" y="3"/>
                      <a:pt x="363" y="2"/>
                    </a:cubicBezTo>
                    <a:cubicBezTo>
                      <a:pt x="369" y="3"/>
                      <a:pt x="376" y="5"/>
                      <a:pt x="382" y="4"/>
                    </a:cubicBezTo>
                    <a:cubicBezTo>
                      <a:pt x="387" y="4"/>
                      <a:pt x="398" y="0"/>
                      <a:pt x="398" y="0"/>
                    </a:cubicBezTo>
                    <a:cubicBezTo>
                      <a:pt x="415" y="8"/>
                      <a:pt x="406" y="16"/>
                      <a:pt x="400" y="30"/>
                    </a:cubicBezTo>
                    <a:cubicBezTo>
                      <a:pt x="398" y="34"/>
                      <a:pt x="384" y="34"/>
                      <a:pt x="384" y="34"/>
                    </a:cubicBezTo>
                    <a:cubicBezTo>
                      <a:pt x="379" y="47"/>
                      <a:pt x="398" y="51"/>
                      <a:pt x="411" y="55"/>
                    </a:cubicBezTo>
                    <a:cubicBezTo>
                      <a:pt x="419" y="72"/>
                      <a:pt x="421" y="79"/>
                      <a:pt x="443" y="84"/>
                    </a:cubicBezTo>
                    <a:cubicBezTo>
                      <a:pt x="461" y="71"/>
                      <a:pt x="435" y="65"/>
                      <a:pt x="468" y="57"/>
                    </a:cubicBezTo>
                    <a:cubicBezTo>
                      <a:pt x="482" y="61"/>
                      <a:pt x="485" y="70"/>
                      <a:pt x="497" y="74"/>
                    </a:cubicBezTo>
                    <a:cubicBezTo>
                      <a:pt x="505" y="76"/>
                      <a:pt x="513" y="78"/>
                      <a:pt x="521" y="80"/>
                    </a:cubicBezTo>
                    <a:cubicBezTo>
                      <a:pt x="524" y="81"/>
                      <a:pt x="529" y="82"/>
                      <a:pt x="529" y="82"/>
                    </a:cubicBezTo>
                    <a:cubicBezTo>
                      <a:pt x="547" y="78"/>
                      <a:pt x="547" y="76"/>
                      <a:pt x="562" y="84"/>
                    </a:cubicBezTo>
                    <a:cubicBezTo>
                      <a:pt x="566" y="95"/>
                      <a:pt x="565" y="86"/>
                      <a:pt x="559" y="97"/>
                    </a:cubicBezTo>
                    <a:cubicBezTo>
                      <a:pt x="557" y="101"/>
                      <a:pt x="554" y="110"/>
                      <a:pt x="554" y="110"/>
                    </a:cubicBezTo>
                    <a:cubicBezTo>
                      <a:pt x="556" y="132"/>
                      <a:pt x="556" y="168"/>
                      <a:pt x="572" y="188"/>
                    </a:cubicBezTo>
                    <a:cubicBezTo>
                      <a:pt x="568" y="198"/>
                      <a:pt x="564" y="208"/>
                      <a:pt x="562" y="219"/>
                    </a:cubicBezTo>
                    <a:cubicBezTo>
                      <a:pt x="564" y="227"/>
                      <a:pt x="569" y="233"/>
                      <a:pt x="572" y="240"/>
                    </a:cubicBezTo>
                    <a:cubicBezTo>
                      <a:pt x="573" y="247"/>
                      <a:pt x="572" y="254"/>
                      <a:pt x="575" y="259"/>
                    </a:cubicBezTo>
                    <a:cubicBezTo>
                      <a:pt x="577" y="263"/>
                      <a:pt x="595" y="272"/>
                      <a:pt x="599" y="283"/>
                    </a:cubicBezTo>
                    <a:cubicBezTo>
                      <a:pt x="594" y="295"/>
                      <a:pt x="603" y="306"/>
                      <a:pt x="618" y="310"/>
                    </a:cubicBezTo>
                    <a:cubicBezTo>
                      <a:pt x="630" y="307"/>
                      <a:pt x="638" y="308"/>
                      <a:pt x="645" y="300"/>
                    </a:cubicBezTo>
                    <a:cubicBezTo>
                      <a:pt x="660" y="302"/>
                      <a:pt x="663" y="303"/>
                      <a:pt x="672" y="293"/>
                    </a:cubicBezTo>
                    <a:cubicBezTo>
                      <a:pt x="675" y="294"/>
                      <a:pt x="679" y="293"/>
                      <a:pt x="680" y="295"/>
                    </a:cubicBezTo>
                    <a:cubicBezTo>
                      <a:pt x="682" y="301"/>
                      <a:pt x="674" y="321"/>
                      <a:pt x="672" y="327"/>
                    </a:cubicBezTo>
                    <a:cubicBezTo>
                      <a:pt x="668" y="340"/>
                      <a:pt x="671" y="326"/>
                      <a:pt x="664" y="340"/>
                    </a:cubicBezTo>
                    <a:cubicBezTo>
                      <a:pt x="652" y="360"/>
                      <a:pt x="646" y="381"/>
                      <a:pt x="621" y="394"/>
                    </a:cubicBezTo>
                    <a:cubicBezTo>
                      <a:pt x="614" y="402"/>
                      <a:pt x="609" y="402"/>
                      <a:pt x="599" y="407"/>
                    </a:cubicBezTo>
                    <a:cubicBezTo>
                      <a:pt x="590" y="418"/>
                      <a:pt x="579" y="429"/>
                      <a:pt x="567" y="439"/>
                    </a:cubicBezTo>
                    <a:cubicBezTo>
                      <a:pt x="560" y="454"/>
                      <a:pt x="555" y="470"/>
                      <a:pt x="548" y="485"/>
                    </a:cubicBezTo>
                    <a:cubicBezTo>
                      <a:pt x="549" y="489"/>
                      <a:pt x="550" y="492"/>
                      <a:pt x="551" y="496"/>
                    </a:cubicBezTo>
                    <a:cubicBezTo>
                      <a:pt x="552" y="500"/>
                      <a:pt x="556" y="508"/>
                      <a:pt x="556" y="508"/>
                    </a:cubicBezTo>
                    <a:cubicBezTo>
                      <a:pt x="559" y="524"/>
                      <a:pt x="562" y="546"/>
                      <a:pt x="576" y="557"/>
                    </a:cubicBezTo>
                    <a:lnTo>
                      <a:pt x="435" y="556"/>
                    </a:lnTo>
                    <a:close/>
                  </a:path>
                </a:pathLst>
              </a:custGeom>
              <a:solidFill>
                <a:schemeClr val="folHlink"/>
              </a:solidFill>
              <a:ln w="9525">
                <a:noFill/>
                <a:round/>
                <a:headEnd/>
                <a:tailEnd/>
              </a:ln>
            </p:spPr>
            <p:txBody>
              <a:bodyPr/>
              <a:lstStyle/>
              <a:p>
                <a:endParaRPr lang="zh-CN" altLang="en-US"/>
              </a:p>
            </p:txBody>
          </p:sp>
          <p:sp>
            <p:nvSpPr>
              <p:cNvPr id="81" name="任意多边形 82996"/>
              <p:cNvSpPr>
                <a:spLocks noChangeArrowheads="1"/>
              </p:cNvSpPr>
              <p:nvPr userDrawn="1"/>
            </p:nvSpPr>
            <p:spPr bwMode="auto">
              <a:xfrm>
                <a:off x="727" y="495"/>
                <a:ext cx="382" cy="540"/>
              </a:xfrm>
              <a:custGeom>
                <a:avLst/>
                <a:gdLst>
                  <a:gd name="T0" fmla="*/ 798 w 257"/>
                  <a:gd name="T1" fmla="*/ 1307 h 347"/>
                  <a:gd name="T2" fmla="*/ 764 w 257"/>
                  <a:gd name="T3" fmla="*/ 1133 h 347"/>
                  <a:gd name="T4" fmla="*/ 713 w 257"/>
                  <a:gd name="T5" fmla="*/ 1085 h 347"/>
                  <a:gd name="T6" fmla="*/ 708 w 257"/>
                  <a:gd name="T7" fmla="*/ 1015 h 347"/>
                  <a:gd name="T8" fmla="*/ 687 w 257"/>
                  <a:gd name="T9" fmla="*/ 957 h 347"/>
                  <a:gd name="T10" fmla="*/ 687 w 257"/>
                  <a:gd name="T11" fmla="*/ 862 h 347"/>
                  <a:gd name="T12" fmla="*/ 681 w 257"/>
                  <a:gd name="T13" fmla="*/ 806 h 347"/>
                  <a:gd name="T14" fmla="*/ 749 w 257"/>
                  <a:gd name="T15" fmla="*/ 761 h 347"/>
                  <a:gd name="T16" fmla="*/ 844 w 257"/>
                  <a:gd name="T17" fmla="*/ 744 h 347"/>
                  <a:gd name="T18" fmla="*/ 844 w 257"/>
                  <a:gd name="T19" fmla="*/ 514 h 347"/>
                  <a:gd name="T20" fmla="*/ 177 w 257"/>
                  <a:gd name="T21" fmla="*/ 361 h 347"/>
                  <a:gd name="T22" fmla="*/ 106 w 257"/>
                  <a:gd name="T23" fmla="*/ 370 h 347"/>
                  <a:gd name="T24" fmla="*/ 54 w 257"/>
                  <a:gd name="T25" fmla="*/ 384 h 347"/>
                  <a:gd name="T26" fmla="*/ 0 w 257"/>
                  <a:gd name="T27" fmla="*/ 562 h 347"/>
                  <a:gd name="T28" fmla="*/ 305 w 257"/>
                  <a:gd name="T29" fmla="*/ 1303 h 347"/>
                  <a:gd name="T30" fmla="*/ 798 w 257"/>
                  <a:gd name="T31" fmla="*/ 1307 h 34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57" h="347">
                    <a:moveTo>
                      <a:pt x="243" y="347"/>
                    </a:moveTo>
                    <a:lnTo>
                      <a:pt x="233" y="301"/>
                    </a:lnTo>
                    <a:lnTo>
                      <a:pt x="217" y="288"/>
                    </a:lnTo>
                    <a:lnTo>
                      <a:pt x="215" y="269"/>
                    </a:lnTo>
                    <a:lnTo>
                      <a:pt x="209" y="254"/>
                    </a:lnTo>
                    <a:lnTo>
                      <a:pt x="209" y="229"/>
                    </a:lnTo>
                    <a:lnTo>
                      <a:pt x="207" y="214"/>
                    </a:lnTo>
                    <a:lnTo>
                      <a:pt x="228" y="202"/>
                    </a:lnTo>
                    <a:lnTo>
                      <a:pt x="257" y="197"/>
                    </a:lnTo>
                    <a:lnTo>
                      <a:pt x="257" y="136"/>
                    </a:lnTo>
                    <a:cubicBezTo>
                      <a:pt x="209" y="119"/>
                      <a:pt x="13" y="0"/>
                      <a:pt x="54" y="96"/>
                    </a:cubicBezTo>
                    <a:cubicBezTo>
                      <a:pt x="36" y="106"/>
                      <a:pt x="57" y="97"/>
                      <a:pt x="32" y="98"/>
                    </a:cubicBezTo>
                    <a:cubicBezTo>
                      <a:pt x="27" y="99"/>
                      <a:pt x="16" y="102"/>
                      <a:pt x="16" y="102"/>
                    </a:cubicBezTo>
                    <a:lnTo>
                      <a:pt x="0" y="149"/>
                    </a:lnTo>
                    <a:lnTo>
                      <a:pt x="93" y="346"/>
                    </a:lnTo>
                    <a:lnTo>
                      <a:pt x="243" y="347"/>
                    </a:lnTo>
                    <a:close/>
                  </a:path>
                </a:pathLst>
              </a:custGeom>
              <a:solidFill>
                <a:schemeClr val="folHlink"/>
              </a:solidFill>
              <a:ln w="9525">
                <a:noFill/>
                <a:round/>
                <a:headEnd/>
                <a:tailEnd/>
              </a:ln>
            </p:spPr>
            <p:txBody>
              <a:bodyPr/>
              <a:lstStyle/>
              <a:p>
                <a:endParaRPr lang="zh-CN" altLang="en-US"/>
              </a:p>
            </p:txBody>
          </p:sp>
          <p:sp>
            <p:nvSpPr>
              <p:cNvPr id="82" name="任意多边形 82997"/>
              <p:cNvSpPr>
                <a:spLocks noChangeArrowheads="1"/>
              </p:cNvSpPr>
              <p:nvPr userDrawn="1"/>
            </p:nvSpPr>
            <p:spPr bwMode="auto">
              <a:xfrm>
                <a:off x="1400" y="896"/>
                <a:ext cx="16" cy="29"/>
              </a:xfrm>
              <a:custGeom>
                <a:avLst/>
                <a:gdLst>
                  <a:gd name="T0" fmla="*/ 4 w 19"/>
                  <a:gd name="T1" fmla="*/ 13 h 37"/>
                  <a:gd name="T2" fmla="*/ 11 w 19"/>
                  <a:gd name="T3" fmla="*/ 10 h 37"/>
                  <a:gd name="T4" fmla="*/ 4 w 19"/>
                  <a:gd name="T5" fmla="*/ 13 h 37"/>
                  <a:gd name="T6" fmla="*/ 0 60000 65536"/>
                  <a:gd name="T7" fmla="*/ 0 60000 65536"/>
                  <a:gd name="T8" fmla="*/ 0 60000 65536"/>
                </a:gdLst>
                <a:ahLst/>
                <a:cxnLst>
                  <a:cxn ang="T6">
                    <a:pos x="T0" y="T1"/>
                  </a:cxn>
                  <a:cxn ang="T7">
                    <a:pos x="T2" y="T3"/>
                  </a:cxn>
                  <a:cxn ang="T8">
                    <a:pos x="T4" y="T5"/>
                  </a:cxn>
                </a:cxnLst>
                <a:rect l="0" t="0" r="r" b="b"/>
                <a:pathLst>
                  <a:path w="19" h="37">
                    <a:moveTo>
                      <a:pt x="7" y="25"/>
                    </a:moveTo>
                    <a:cubicBezTo>
                      <a:pt x="0" y="4"/>
                      <a:pt x="12" y="0"/>
                      <a:pt x="19" y="21"/>
                    </a:cubicBezTo>
                    <a:cubicBezTo>
                      <a:pt x="14" y="37"/>
                      <a:pt x="18" y="36"/>
                      <a:pt x="7" y="25"/>
                    </a:cubicBezTo>
                    <a:close/>
                  </a:path>
                </a:pathLst>
              </a:custGeom>
              <a:solidFill>
                <a:schemeClr val="folHlink"/>
              </a:solidFill>
              <a:ln w="9525">
                <a:noFill/>
                <a:round/>
                <a:headEnd/>
                <a:tailEnd/>
              </a:ln>
            </p:spPr>
            <p:txBody>
              <a:bodyPr/>
              <a:lstStyle/>
              <a:p>
                <a:endParaRPr lang="zh-CN" altLang="en-US"/>
              </a:p>
            </p:txBody>
          </p:sp>
          <p:sp>
            <p:nvSpPr>
              <p:cNvPr id="83" name="任意多边形 82998"/>
              <p:cNvSpPr>
                <a:spLocks noChangeArrowheads="1"/>
              </p:cNvSpPr>
              <p:nvPr userDrawn="1"/>
            </p:nvSpPr>
            <p:spPr bwMode="auto">
              <a:xfrm>
                <a:off x="1379" y="617"/>
                <a:ext cx="21" cy="17"/>
              </a:xfrm>
              <a:custGeom>
                <a:avLst/>
                <a:gdLst>
                  <a:gd name="T0" fmla="*/ 11 w 22"/>
                  <a:gd name="T1" fmla="*/ 8 h 20"/>
                  <a:gd name="T2" fmla="*/ 13 w 22"/>
                  <a:gd name="T3" fmla="*/ 0 h 20"/>
                  <a:gd name="T4" fmla="*/ 17 w 22"/>
                  <a:gd name="T5" fmla="*/ 8 h 20"/>
                  <a:gd name="T6" fmla="*/ 8 w 22"/>
                  <a:gd name="T7" fmla="*/ 12 h 20"/>
                  <a:gd name="T8" fmla="*/ 11 w 22"/>
                  <a:gd name="T9" fmla="*/ 8 h 2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 h="20">
                    <a:moveTo>
                      <a:pt x="12" y="12"/>
                    </a:moveTo>
                    <a:cubicBezTo>
                      <a:pt x="13" y="8"/>
                      <a:pt x="12" y="0"/>
                      <a:pt x="16" y="0"/>
                    </a:cubicBezTo>
                    <a:cubicBezTo>
                      <a:pt x="20" y="0"/>
                      <a:pt x="22" y="8"/>
                      <a:pt x="20" y="12"/>
                    </a:cubicBezTo>
                    <a:cubicBezTo>
                      <a:pt x="18" y="16"/>
                      <a:pt x="12" y="17"/>
                      <a:pt x="8" y="20"/>
                    </a:cubicBezTo>
                    <a:cubicBezTo>
                      <a:pt x="3" y="5"/>
                      <a:pt x="0" y="6"/>
                      <a:pt x="12" y="12"/>
                    </a:cubicBezTo>
                    <a:close/>
                  </a:path>
                </a:pathLst>
              </a:custGeom>
              <a:solidFill>
                <a:schemeClr val="folHlink"/>
              </a:solidFill>
              <a:ln w="9525">
                <a:noFill/>
                <a:round/>
                <a:headEnd/>
                <a:tailEnd/>
              </a:ln>
            </p:spPr>
            <p:txBody>
              <a:bodyPr/>
              <a:lstStyle/>
              <a:p>
                <a:endParaRPr lang="zh-CN" altLang="en-US"/>
              </a:p>
            </p:txBody>
          </p:sp>
          <p:sp>
            <p:nvSpPr>
              <p:cNvPr id="84" name="任意多边形 82999"/>
              <p:cNvSpPr>
                <a:spLocks noChangeArrowheads="1"/>
              </p:cNvSpPr>
              <p:nvPr userDrawn="1"/>
            </p:nvSpPr>
            <p:spPr bwMode="auto">
              <a:xfrm>
                <a:off x="453" y="275"/>
                <a:ext cx="58" cy="24"/>
              </a:xfrm>
              <a:custGeom>
                <a:avLst/>
                <a:gdLst>
                  <a:gd name="T0" fmla="*/ 24 w 57"/>
                  <a:gd name="T1" fmla="*/ 9 h 30"/>
                  <a:gd name="T2" fmla="*/ 35 w 57"/>
                  <a:gd name="T3" fmla="*/ 3 h 30"/>
                  <a:gd name="T4" fmla="*/ 39 w 57"/>
                  <a:gd name="T5" fmla="*/ 15 h 30"/>
                  <a:gd name="T6" fmla="*/ 24 w 57"/>
                  <a:gd name="T7" fmla="*/ 9 h 3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7" h="30">
                    <a:moveTo>
                      <a:pt x="24" y="18"/>
                    </a:moveTo>
                    <a:cubicBezTo>
                      <a:pt x="0" y="10"/>
                      <a:pt x="9" y="0"/>
                      <a:pt x="32" y="6"/>
                    </a:cubicBezTo>
                    <a:cubicBezTo>
                      <a:pt x="46" y="15"/>
                      <a:pt x="57" y="23"/>
                      <a:pt x="36" y="30"/>
                    </a:cubicBezTo>
                    <a:cubicBezTo>
                      <a:pt x="21" y="25"/>
                      <a:pt x="24" y="30"/>
                      <a:pt x="24" y="18"/>
                    </a:cubicBezTo>
                    <a:close/>
                  </a:path>
                </a:pathLst>
              </a:custGeom>
              <a:solidFill>
                <a:schemeClr val="folHlink"/>
              </a:solidFill>
              <a:ln w="9525">
                <a:noFill/>
                <a:round/>
                <a:headEnd/>
                <a:tailEnd/>
              </a:ln>
            </p:spPr>
            <p:txBody>
              <a:bodyPr/>
              <a:lstStyle/>
              <a:p>
                <a:endParaRPr lang="zh-CN" altLang="en-US"/>
              </a:p>
            </p:txBody>
          </p:sp>
          <p:sp>
            <p:nvSpPr>
              <p:cNvPr id="85" name="任意多边形 83000"/>
              <p:cNvSpPr>
                <a:spLocks noChangeArrowheads="1"/>
              </p:cNvSpPr>
              <p:nvPr userDrawn="1"/>
            </p:nvSpPr>
            <p:spPr bwMode="auto">
              <a:xfrm>
                <a:off x="1161" y="50"/>
                <a:ext cx="691" cy="569"/>
              </a:xfrm>
              <a:custGeom>
                <a:avLst/>
                <a:gdLst>
                  <a:gd name="T0" fmla="*/ 470 w 693"/>
                  <a:gd name="T1" fmla="*/ 253 h 696"/>
                  <a:gd name="T2" fmla="*/ 390 w 693"/>
                  <a:gd name="T3" fmla="*/ 247 h 696"/>
                  <a:gd name="T4" fmla="*/ 322 w 693"/>
                  <a:gd name="T5" fmla="*/ 226 h 696"/>
                  <a:gd name="T6" fmla="*/ 262 w 693"/>
                  <a:gd name="T7" fmla="*/ 218 h 696"/>
                  <a:gd name="T8" fmla="*/ 234 w 693"/>
                  <a:gd name="T9" fmla="*/ 227 h 696"/>
                  <a:gd name="T10" fmla="*/ 258 w 693"/>
                  <a:gd name="T11" fmla="*/ 234 h 696"/>
                  <a:gd name="T12" fmla="*/ 290 w 693"/>
                  <a:gd name="T13" fmla="*/ 256 h 696"/>
                  <a:gd name="T14" fmla="*/ 318 w 693"/>
                  <a:gd name="T15" fmla="*/ 260 h 696"/>
                  <a:gd name="T16" fmla="*/ 330 w 693"/>
                  <a:gd name="T17" fmla="*/ 293 h 696"/>
                  <a:gd name="T18" fmla="*/ 310 w 693"/>
                  <a:gd name="T19" fmla="*/ 302 h 696"/>
                  <a:gd name="T20" fmla="*/ 258 w 693"/>
                  <a:gd name="T21" fmla="*/ 337 h 696"/>
                  <a:gd name="T22" fmla="*/ 222 w 693"/>
                  <a:gd name="T23" fmla="*/ 343 h 696"/>
                  <a:gd name="T24" fmla="*/ 97 w 693"/>
                  <a:gd name="T25" fmla="*/ 380 h 696"/>
                  <a:gd name="T26" fmla="*/ 77 w 693"/>
                  <a:gd name="T27" fmla="*/ 337 h 696"/>
                  <a:gd name="T28" fmla="*/ 45 w 693"/>
                  <a:gd name="T29" fmla="*/ 286 h 696"/>
                  <a:gd name="T30" fmla="*/ 33 w 693"/>
                  <a:gd name="T31" fmla="*/ 244 h 696"/>
                  <a:gd name="T32" fmla="*/ 53 w 693"/>
                  <a:gd name="T33" fmla="*/ 188 h 696"/>
                  <a:gd name="T34" fmla="*/ 17 w 693"/>
                  <a:gd name="T35" fmla="*/ 214 h 696"/>
                  <a:gd name="T36" fmla="*/ 81 w 693"/>
                  <a:gd name="T37" fmla="*/ 153 h 696"/>
                  <a:gd name="T38" fmla="*/ 113 w 693"/>
                  <a:gd name="T39" fmla="*/ 112 h 696"/>
                  <a:gd name="T40" fmla="*/ 37 w 693"/>
                  <a:gd name="T41" fmla="*/ 112 h 696"/>
                  <a:gd name="T42" fmla="*/ 1 w 693"/>
                  <a:gd name="T43" fmla="*/ 107 h 696"/>
                  <a:gd name="T44" fmla="*/ 25 w 693"/>
                  <a:gd name="T45" fmla="*/ 76 h 696"/>
                  <a:gd name="T46" fmla="*/ 97 w 693"/>
                  <a:gd name="T47" fmla="*/ 61 h 696"/>
                  <a:gd name="T48" fmla="*/ 218 w 693"/>
                  <a:gd name="T49" fmla="*/ 68 h 696"/>
                  <a:gd name="T50" fmla="*/ 226 w 693"/>
                  <a:gd name="T51" fmla="*/ 35 h 696"/>
                  <a:gd name="T52" fmla="*/ 258 w 693"/>
                  <a:gd name="T53" fmla="*/ 0 h 696"/>
                  <a:gd name="T54" fmla="*/ 354 w 693"/>
                  <a:gd name="T55" fmla="*/ 24 h 696"/>
                  <a:gd name="T56" fmla="*/ 326 w 693"/>
                  <a:gd name="T57" fmla="*/ 48 h 696"/>
                  <a:gd name="T58" fmla="*/ 298 w 693"/>
                  <a:gd name="T59" fmla="*/ 96 h 696"/>
                  <a:gd name="T60" fmla="*/ 358 w 693"/>
                  <a:gd name="T61" fmla="*/ 105 h 696"/>
                  <a:gd name="T62" fmla="*/ 370 w 693"/>
                  <a:gd name="T63" fmla="*/ 74 h 696"/>
                  <a:gd name="T64" fmla="*/ 414 w 693"/>
                  <a:gd name="T65" fmla="*/ 50 h 696"/>
                  <a:gd name="T66" fmla="*/ 494 w 693"/>
                  <a:gd name="T67" fmla="*/ 48 h 696"/>
                  <a:gd name="T68" fmla="*/ 523 w 693"/>
                  <a:gd name="T69" fmla="*/ 29 h 696"/>
                  <a:gd name="T70" fmla="*/ 535 w 693"/>
                  <a:gd name="T71" fmla="*/ 251 h 69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693" h="696">
                    <a:moveTo>
                      <a:pt x="541" y="460"/>
                    </a:moveTo>
                    <a:lnTo>
                      <a:pt x="473" y="464"/>
                    </a:lnTo>
                    <a:lnTo>
                      <a:pt x="441" y="452"/>
                    </a:lnTo>
                    <a:lnTo>
                      <a:pt x="393" y="452"/>
                    </a:lnTo>
                    <a:cubicBezTo>
                      <a:pt x="365" y="448"/>
                      <a:pt x="360" y="444"/>
                      <a:pt x="337" y="436"/>
                    </a:cubicBezTo>
                    <a:cubicBezTo>
                      <a:pt x="336" y="432"/>
                      <a:pt x="330" y="413"/>
                      <a:pt x="325" y="412"/>
                    </a:cubicBezTo>
                    <a:cubicBezTo>
                      <a:pt x="317" y="411"/>
                      <a:pt x="301" y="420"/>
                      <a:pt x="301" y="420"/>
                    </a:cubicBezTo>
                    <a:cubicBezTo>
                      <a:pt x="289" y="412"/>
                      <a:pt x="277" y="408"/>
                      <a:pt x="265" y="400"/>
                    </a:cubicBezTo>
                    <a:cubicBezTo>
                      <a:pt x="252" y="380"/>
                      <a:pt x="256" y="356"/>
                      <a:pt x="233" y="348"/>
                    </a:cubicBezTo>
                    <a:cubicBezTo>
                      <a:pt x="217" y="372"/>
                      <a:pt x="221" y="392"/>
                      <a:pt x="237" y="416"/>
                    </a:cubicBezTo>
                    <a:cubicBezTo>
                      <a:pt x="234" y="428"/>
                      <a:pt x="228" y="445"/>
                      <a:pt x="237" y="444"/>
                    </a:cubicBezTo>
                    <a:cubicBezTo>
                      <a:pt x="247" y="443"/>
                      <a:pt x="261" y="428"/>
                      <a:pt x="261" y="428"/>
                    </a:cubicBezTo>
                    <a:cubicBezTo>
                      <a:pt x="258" y="450"/>
                      <a:pt x="243" y="475"/>
                      <a:pt x="269" y="484"/>
                    </a:cubicBezTo>
                    <a:cubicBezTo>
                      <a:pt x="277" y="479"/>
                      <a:pt x="288" y="476"/>
                      <a:pt x="293" y="468"/>
                    </a:cubicBezTo>
                    <a:cubicBezTo>
                      <a:pt x="302" y="454"/>
                      <a:pt x="303" y="446"/>
                      <a:pt x="317" y="436"/>
                    </a:cubicBezTo>
                    <a:cubicBezTo>
                      <a:pt x="315" y="448"/>
                      <a:pt x="306" y="467"/>
                      <a:pt x="321" y="476"/>
                    </a:cubicBezTo>
                    <a:cubicBezTo>
                      <a:pt x="328" y="480"/>
                      <a:pt x="345" y="484"/>
                      <a:pt x="345" y="484"/>
                    </a:cubicBezTo>
                    <a:cubicBezTo>
                      <a:pt x="382" y="472"/>
                      <a:pt x="347" y="527"/>
                      <a:pt x="333" y="536"/>
                    </a:cubicBezTo>
                    <a:cubicBezTo>
                      <a:pt x="330" y="540"/>
                      <a:pt x="329" y="545"/>
                      <a:pt x="325" y="548"/>
                    </a:cubicBezTo>
                    <a:cubicBezTo>
                      <a:pt x="322" y="551"/>
                      <a:pt x="316" y="549"/>
                      <a:pt x="313" y="552"/>
                    </a:cubicBezTo>
                    <a:cubicBezTo>
                      <a:pt x="300" y="565"/>
                      <a:pt x="320" y="575"/>
                      <a:pt x="293" y="584"/>
                    </a:cubicBezTo>
                    <a:cubicBezTo>
                      <a:pt x="286" y="595"/>
                      <a:pt x="272" y="610"/>
                      <a:pt x="261" y="616"/>
                    </a:cubicBezTo>
                    <a:cubicBezTo>
                      <a:pt x="254" y="620"/>
                      <a:pt x="245" y="621"/>
                      <a:pt x="237" y="624"/>
                    </a:cubicBezTo>
                    <a:cubicBezTo>
                      <a:pt x="233" y="625"/>
                      <a:pt x="225" y="628"/>
                      <a:pt x="225" y="628"/>
                    </a:cubicBezTo>
                    <a:cubicBezTo>
                      <a:pt x="215" y="659"/>
                      <a:pt x="212" y="652"/>
                      <a:pt x="173" y="656"/>
                    </a:cubicBezTo>
                    <a:cubicBezTo>
                      <a:pt x="140" y="667"/>
                      <a:pt x="132" y="687"/>
                      <a:pt x="97" y="696"/>
                    </a:cubicBezTo>
                    <a:cubicBezTo>
                      <a:pt x="77" y="691"/>
                      <a:pt x="75" y="687"/>
                      <a:pt x="81" y="668"/>
                    </a:cubicBezTo>
                    <a:cubicBezTo>
                      <a:pt x="77" y="646"/>
                      <a:pt x="72" y="639"/>
                      <a:pt x="77" y="616"/>
                    </a:cubicBezTo>
                    <a:cubicBezTo>
                      <a:pt x="73" y="598"/>
                      <a:pt x="71" y="587"/>
                      <a:pt x="61" y="572"/>
                    </a:cubicBezTo>
                    <a:cubicBezTo>
                      <a:pt x="58" y="551"/>
                      <a:pt x="51" y="543"/>
                      <a:pt x="45" y="524"/>
                    </a:cubicBezTo>
                    <a:cubicBezTo>
                      <a:pt x="52" y="502"/>
                      <a:pt x="58" y="496"/>
                      <a:pt x="49" y="472"/>
                    </a:cubicBezTo>
                    <a:cubicBezTo>
                      <a:pt x="46" y="463"/>
                      <a:pt x="33" y="448"/>
                      <a:pt x="33" y="448"/>
                    </a:cubicBezTo>
                    <a:cubicBezTo>
                      <a:pt x="42" y="422"/>
                      <a:pt x="42" y="408"/>
                      <a:pt x="33" y="380"/>
                    </a:cubicBezTo>
                    <a:cubicBezTo>
                      <a:pt x="49" y="369"/>
                      <a:pt x="48" y="362"/>
                      <a:pt x="53" y="344"/>
                    </a:cubicBezTo>
                    <a:cubicBezTo>
                      <a:pt x="47" y="327"/>
                      <a:pt x="49" y="308"/>
                      <a:pt x="33" y="332"/>
                    </a:cubicBezTo>
                    <a:cubicBezTo>
                      <a:pt x="40" y="353"/>
                      <a:pt x="29" y="374"/>
                      <a:pt x="17" y="392"/>
                    </a:cubicBezTo>
                    <a:cubicBezTo>
                      <a:pt x="6" y="360"/>
                      <a:pt x="10" y="340"/>
                      <a:pt x="13" y="304"/>
                    </a:cubicBezTo>
                    <a:cubicBezTo>
                      <a:pt x="44" y="314"/>
                      <a:pt x="54" y="289"/>
                      <a:pt x="81" y="280"/>
                    </a:cubicBezTo>
                    <a:cubicBezTo>
                      <a:pt x="94" y="261"/>
                      <a:pt x="85" y="242"/>
                      <a:pt x="105" y="228"/>
                    </a:cubicBezTo>
                    <a:cubicBezTo>
                      <a:pt x="108" y="220"/>
                      <a:pt x="110" y="212"/>
                      <a:pt x="113" y="204"/>
                    </a:cubicBezTo>
                    <a:cubicBezTo>
                      <a:pt x="116" y="196"/>
                      <a:pt x="89" y="196"/>
                      <a:pt x="89" y="196"/>
                    </a:cubicBezTo>
                    <a:cubicBezTo>
                      <a:pt x="81" y="221"/>
                      <a:pt x="58" y="211"/>
                      <a:pt x="37" y="204"/>
                    </a:cubicBezTo>
                    <a:cubicBezTo>
                      <a:pt x="33" y="207"/>
                      <a:pt x="30" y="213"/>
                      <a:pt x="25" y="212"/>
                    </a:cubicBezTo>
                    <a:cubicBezTo>
                      <a:pt x="16" y="210"/>
                      <a:pt x="1" y="196"/>
                      <a:pt x="1" y="196"/>
                    </a:cubicBezTo>
                    <a:cubicBezTo>
                      <a:pt x="4" y="186"/>
                      <a:pt x="4" y="174"/>
                      <a:pt x="9" y="164"/>
                    </a:cubicBezTo>
                    <a:cubicBezTo>
                      <a:pt x="13" y="155"/>
                      <a:pt x="25" y="140"/>
                      <a:pt x="25" y="140"/>
                    </a:cubicBezTo>
                    <a:cubicBezTo>
                      <a:pt x="0" y="132"/>
                      <a:pt x="25" y="128"/>
                      <a:pt x="37" y="124"/>
                    </a:cubicBezTo>
                    <a:cubicBezTo>
                      <a:pt x="58" y="131"/>
                      <a:pt x="75" y="116"/>
                      <a:pt x="97" y="112"/>
                    </a:cubicBezTo>
                    <a:cubicBezTo>
                      <a:pt x="135" y="87"/>
                      <a:pt x="159" y="122"/>
                      <a:pt x="197" y="132"/>
                    </a:cubicBezTo>
                    <a:cubicBezTo>
                      <a:pt x="205" y="129"/>
                      <a:pt x="213" y="127"/>
                      <a:pt x="221" y="124"/>
                    </a:cubicBezTo>
                    <a:cubicBezTo>
                      <a:pt x="225" y="123"/>
                      <a:pt x="226" y="147"/>
                      <a:pt x="233" y="120"/>
                    </a:cubicBezTo>
                    <a:lnTo>
                      <a:pt x="229" y="64"/>
                    </a:lnTo>
                    <a:lnTo>
                      <a:pt x="209" y="40"/>
                    </a:lnTo>
                    <a:cubicBezTo>
                      <a:pt x="243" y="21"/>
                      <a:pt x="240" y="21"/>
                      <a:pt x="261" y="0"/>
                    </a:cubicBezTo>
                    <a:cubicBezTo>
                      <a:pt x="297" y="16"/>
                      <a:pt x="333" y="32"/>
                      <a:pt x="369" y="48"/>
                    </a:cubicBezTo>
                    <a:cubicBezTo>
                      <a:pt x="373" y="50"/>
                      <a:pt x="361" y="44"/>
                      <a:pt x="357" y="44"/>
                    </a:cubicBezTo>
                    <a:cubicBezTo>
                      <a:pt x="349" y="45"/>
                      <a:pt x="333" y="52"/>
                      <a:pt x="333" y="52"/>
                    </a:cubicBezTo>
                    <a:cubicBezTo>
                      <a:pt x="322" y="68"/>
                      <a:pt x="318" y="71"/>
                      <a:pt x="329" y="88"/>
                    </a:cubicBezTo>
                    <a:cubicBezTo>
                      <a:pt x="308" y="119"/>
                      <a:pt x="323" y="118"/>
                      <a:pt x="333" y="148"/>
                    </a:cubicBezTo>
                    <a:cubicBezTo>
                      <a:pt x="320" y="157"/>
                      <a:pt x="314" y="167"/>
                      <a:pt x="301" y="176"/>
                    </a:cubicBezTo>
                    <a:cubicBezTo>
                      <a:pt x="306" y="213"/>
                      <a:pt x="303" y="213"/>
                      <a:pt x="337" y="220"/>
                    </a:cubicBezTo>
                    <a:cubicBezTo>
                      <a:pt x="358" y="216"/>
                      <a:pt x="368" y="214"/>
                      <a:pt x="361" y="192"/>
                    </a:cubicBezTo>
                    <a:cubicBezTo>
                      <a:pt x="362" y="177"/>
                      <a:pt x="362" y="162"/>
                      <a:pt x="365" y="148"/>
                    </a:cubicBezTo>
                    <a:cubicBezTo>
                      <a:pt x="366" y="143"/>
                      <a:pt x="369" y="133"/>
                      <a:pt x="373" y="136"/>
                    </a:cubicBezTo>
                    <a:cubicBezTo>
                      <a:pt x="379" y="140"/>
                      <a:pt x="376" y="149"/>
                      <a:pt x="377" y="156"/>
                    </a:cubicBezTo>
                    <a:cubicBezTo>
                      <a:pt x="404" y="147"/>
                      <a:pt x="409" y="116"/>
                      <a:pt x="417" y="92"/>
                    </a:cubicBezTo>
                    <a:cubicBezTo>
                      <a:pt x="422" y="76"/>
                      <a:pt x="453" y="74"/>
                      <a:pt x="465" y="72"/>
                    </a:cubicBezTo>
                    <a:cubicBezTo>
                      <a:pt x="472" y="92"/>
                      <a:pt x="477" y="93"/>
                      <a:pt x="497" y="88"/>
                    </a:cubicBezTo>
                    <a:cubicBezTo>
                      <a:pt x="512" y="78"/>
                      <a:pt x="515" y="74"/>
                      <a:pt x="509" y="56"/>
                    </a:cubicBezTo>
                    <a:cubicBezTo>
                      <a:pt x="523" y="46"/>
                      <a:pt x="517" y="46"/>
                      <a:pt x="529" y="52"/>
                    </a:cubicBezTo>
                    <a:lnTo>
                      <a:pt x="693" y="72"/>
                    </a:lnTo>
                    <a:lnTo>
                      <a:pt x="541" y="460"/>
                    </a:lnTo>
                    <a:close/>
                  </a:path>
                </a:pathLst>
              </a:custGeom>
              <a:solidFill>
                <a:schemeClr val="folHlink"/>
              </a:solidFill>
              <a:ln w="9525">
                <a:noFill/>
                <a:round/>
                <a:headEnd/>
                <a:tailEnd/>
              </a:ln>
            </p:spPr>
            <p:txBody>
              <a:bodyPr/>
              <a:lstStyle/>
              <a:p>
                <a:endParaRPr lang="zh-CN" altLang="en-US"/>
              </a:p>
            </p:txBody>
          </p:sp>
          <p:sp>
            <p:nvSpPr>
              <p:cNvPr id="86" name="任意多边形 83001"/>
              <p:cNvSpPr>
                <a:spLocks noChangeArrowheads="1"/>
              </p:cNvSpPr>
              <p:nvPr userDrawn="1"/>
            </p:nvSpPr>
            <p:spPr bwMode="auto">
              <a:xfrm>
                <a:off x="689" y="6"/>
                <a:ext cx="1386" cy="232"/>
              </a:xfrm>
              <a:custGeom>
                <a:avLst/>
                <a:gdLst>
                  <a:gd name="T0" fmla="*/ 2721 w 931"/>
                  <a:gd name="T1" fmla="*/ 0 h 149"/>
                  <a:gd name="T2" fmla="*/ 472 w 931"/>
                  <a:gd name="T3" fmla="*/ 109 h 149"/>
                  <a:gd name="T4" fmla="*/ 299 w 931"/>
                  <a:gd name="T5" fmla="*/ 157 h 149"/>
                  <a:gd name="T6" fmla="*/ 204 w 931"/>
                  <a:gd name="T7" fmla="*/ 157 h 149"/>
                  <a:gd name="T8" fmla="*/ 73 w 931"/>
                  <a:gd name="T9" fmla="*/ 291 h 149"/>
                  <a:gd name="T10" fmla="*/ 0 w 931"/>
                  <a:gd name="T11" fmla="*/ 395 h 149"/>
                  <a:gd name="T12" fmla="*/ 195 w 931"/>
                  <a:gd name="T13" fmla="*/ 434 h 149"/>
                  <a:gd name="T14" fmla="*/ 319 w 931"/>
                  <a:gd name="T15" fmla="*/ 361 h 149"/>
                  <a:gd name="T16" fmla="*/ 357 w 931"/>
                  <a:gd name="T17" fmla="*/ 318 h 149"/>
                  <a:gd name="T18" fmla="*/ 552 w 931"/>
                  <a:gd name="T19" fmla="*/ 196 h 149"/>
                  <a:gd name="T20" fmla="*/ 709 w 931"/>
                  <a:gd name="T21" fmla="*/ 174 h 149"/>
                  <a:gd name="T22" fmla="*/ 783 w 931"/>
                  <a:gd name="T23" fmla="*/ 353 h 149"/>
                  <a:gd name="T24" fmla="*/ 621 w 931"/>
                  <a:gd name="T25" fmla="*/ 413 h 149"/>
                  <a:gd name="T26" fmla="*/ 762 w 931"/>
                  <a:gd name="T27" fmla="*/ 427 h 149"/>
                  <a:gd name="T28" fmla="*/ 825 w 931"/>
                  <a:gd name="T29" fmla="*/ 339 h 149"/>
                  <a:gd name="T30" fmla="*/ 878 w 931"/>
                  <a:gd name="T31" fmla="*/ 347 h 149"/>
                  <a:gd name="T32" fmla="*/ 835 w 931"/>
                  <a:gd name="T33" fmla="*/ 204 h 149"/>
                  <a:gd name="T34" fmla="*/ 878 w 931"/>
                  <a:gd name="T35" fmla="*/ 167 h 149"/>
                  <a:gd name="T36" fmla="*/ 913 w 931"/>
                  <a:gd name="T37" fmla="*/ 332 h 149"/>
                  <a:gd name="T38" fmla="*/ 878 w 931"/>
                  <a:gd name="T39" fmla="*/ 427 h 149"/>
                  <a:gd name="T40" fmla="*/ 978 w 931"/>
                  <a:gd name="T41" fmla="*/ 490 h 149"/>
                  <a:gd name="T42" fmla="*/ 986 w 931"/>
                  <a:gd name="T43" fmla="*/ 347 h 149"/>
                  <a:gd name="T44" fmla="*/ 1093 w 931"/>
                  <a:gd name="T45" fmla="*/ 388 h 149"/>
                  <a:gd name="T46" fmla="*/ 1261 w 931"/>
                  <a:gd name="T47" fmla="*/ 277 h 149"/>
                  <a:gd name="T48" fmla="*/ 1350 w 931"/>
                  <a:gd name="T49" fmla="*/ 188 h 149"/>
                  <a:gd name="T50" fmla="*/ 1450 w 931"/>
                  <a:gd name="T51" fmla="*/ 210 h 149"/>
                  <a:gd name="T52" fmla="*/ 1501 w 931"/>
                  <a:gd name="T53" fmla="*/ 188 h 149"/>
                  <a:gd name="T54" fmla="*/ 1423 w 931"/>
                  <a:gd name="T55" fmla="*/ 167 h 149"/>
                  <a:gd name="T56" fmla="*/ 1565 w 931"/>
                  <a:gd name="T57" fmla="*/ 131 h 149"/>
                  <a:gd name="T58" fmla="*/ 1795 w 931"/>
                  <a:gd name="T59" fmla="*/ 204 h 149"/>
                  <a:gd name="T60" fmla="*/ 1917 w 931"/>
                  <a:gd name="T61" fmla="*/ 157 h 149"/>
                  <a:gd name="T62" fmla="*/ 1926 w 931"/>
                  <a:gd name="T63" fmla="*/ 238 h 149"/>
                  <a:gd name="T64" fmla="*/ 1874 w 931"/>
                  <a:gd name="T65" fmla="*/ 380 h 149"/>
                  <a:gd name="T66" fmla="*/ 2017 w 931"/>
                  <a:gd name="T67" fmla="*/ 332 h 149"/>
                  <a:gd name="T68" fmla="*/ 2059 w 931"/>
                  <a:gd name="T69" fmla="*/ 304 h 149"/>
                  <a:gd name="T70" fmla="*/ 2139 w 931"/>
                  <a:gd name="T71" fmla="*/ 230 h 149"/>
                  <a:gd name="T72" fmla="*/ 2620 w 931"/>
                  <a:gd name="T73" fmla="*/ 318 h 149"/>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931" h="149">
                    <a:moveTo>
                      <a:pt x="794" y="84"/>
                    </a:moveTo>
                    <a:cubicBezTo>
                      <a:pt x="813" y="72"/>
                      <a:pt x="931" y="14"/>
                      <a:pt x="825" y="0"/>
                    </a:cubicBezTo>
                    <a:lnTo>
                      <a:pt x="159" y="0"/>
                    </a:lnTo>
                    <a:cubicBezTo>
                      <a:pt x="149" y="12"/>
                      <a:pt x="162" y="18"/>
                      <a:pt x="143" y="29"/>
                    </a:cubicBezTo>
                    <a:cubicBezTo>
                      <a:pt x="130" y="44"/>
                      <a:pt x="133" y="39"/>
                      <a:pt x="116" y="48"/>
                    </a:cubicBezTo>
                    <a:cubicBezTo>
                      <a:pt x="108" y="46"/>
                      <a:pt x="100" y="44"/>
                      <a:pt x="91" y="42"/>
                    </a:cubicBezTo>
                    <a:cubicBezTo>
                      <a:pt x="89" y="41"/>
                      <a:pt x="83" y="40"/>
                      <a:pt x="83" y="40"/>
                    </a:cubicBezTo>
                    <a:cubicBezTo>
                      <a:pt x="76" y="40"/>
                      <a:pt x="68" y="39"/>
                      <a:pt x="62" y="42"/>
                    </a:cubicBezTo>
                    <a:cubicBezTo>
                      <a:pt x="54" y="45"/>
                      <a:pt x="46" y="61"/>
                      <a:pt x="38" y="67"/>
                    </a:cubicBezTo>
                    <a:cubicBezTo>
                      <a:pt x="32" y="71"/>
                      <a:pt x="27" y="74"/>
                      <a:pt x="22" y="77"/>
                    </a:cubicBezTo>
                    <a:cubicBezTo>
                      <a:pt x="16" y="81"/>
                      <a:pt x="5" y="86"/>
                      <a:pt x="5" y="86"/>
                    </a:cubicBezTo>
                    <a:cubicBezTo>
                      <a:pt x="9" y="95"/>
                      <a:pt x="7" y="97"/>
                      <a:pt x="0" y="105"/>
                    </a:cubicBezTo>
                    <a:cubicBezTo>
                      <a:pt x="17" y="107"/>
                      <a:pt x="22" y="107"/>
                      <a:pt x="16" y="120"/>
                    </a:cubicBezTo>
                    <a:cubicBezTo>
                      <a:pt x="27" y="122"/>
                      <a:pt x="48" y="116"/>
                      <a:pt x="59" y="115"/>
                    </a:cubicBezTo>
                    <a:cubicBezTo>
                      <a:pt x="71" y="112"/>
                      <a:pt x="73" y="117"/>
                      <a:pt x="83" y="111"/>
                    </a:cubicBezTo>
                    <a:cubicBezTo>
                      <a:pt x="89" y="96"/>
                      <a:pt x="83" y="100"/>
                      <a:pt x="97" y="96"/>
                    </a:cubicBezTo>
                    <a:cubicBezTo>
                      <a:pt x="100" y="94"/>
                      <a:pt x="103" y="93"/>
                      <a:pt x="105" y="90"/>
                    </a:cubicBezTo>
                    <a:cubicBezTo>
                      <a:pt x="106" y="88"/>
                      <a:pt x="106" y="85"/>
                      <a:pt x="108" y="84"/>
                    </a:cubicBezTo>
                    <a:cubicBezTo>
                      <a:pt x="112" y="80"/>
                      <a:pt x="140" y="69"/>
                      <a:pt x="148" y="67"/>
                    </a:cubicBezTo>
                    <a:cubicBezTo>
                      <a:pt x="160" y="52"/>
                      <a:pt x="153" y="56"/>
                      <a:pt x="167" y="52"/>
                    </a:cubicBezTo>
                    <a:cubicBezTo>
                      <a:pt x="178" y="55"/>
                      <a:pt x="179" y="62"/>
                      <a:pt x="191" y="58"/>
                    </a:cubicBezTo>
                    <a:cubicBezTo>
                      <a:pt x="199" y="52"/>
                      <a:pt x="206" y="51"/>
                      <a:pt x="215" y="46"/>
                    </a:cubicBezTo>
                    <a:cubicBezTo>
                      <a:pt x="226" y="58"/>
                      <a:pt x="217" y="46"/>
                      <a:pt x="223" y="69"/>
                    </a:cubicBezTo>
                    <a:cubicBezTo>
                      <a:pt x="226" y="79"/>
                      <a:pt x="233" y="85"/>
                      <a:pt x="237" y="94"/>
                    </a:cubicBezTo>
                    <a:cubicBezTo>
                      <a:pt x="227" y="100"/>
                      <a:pt x="229" y="104"/>
                      <a:pt x="218" y="107"/>
                    </a:cubicBezTo>
                    <a:cubicBezTo>
                      <a:pt x="207" y="120"/>
                      <a:pt x="203" y="113"/>
                      <a:pt x="188" y="109"/>
                    </a:cubicBezTo>
                    <a:cubicBezTo>
                      <a:pt x="191" y="117"/>
                      <a:pt x="200" y="127"/>
                      <a:pt x="210" y="132"/>
                    </a:cubicBezTo>
                    <a:cubicBezTo>
                      <a:pt x="218" y="114"/>
                      <a:pt x="211" y="122"/>
                      <a:pt x="231" y="113"/>
                    </a:cubicBezTo>
                    <a:cubicBezTo>
                      <a:pt x="237" y="111"/>
                      <a:pt x="248" y="105"/>
                      <a:pt x="248" y="105"/>
                    </a:cubicBezTo>
                    <a:cubicBezTo>
                      <a:pt x="248" y="100"/>
                      <a:pt x="246" y="94"/>
                      <a:pt x="250" y="90"/>
                    </a:cubicBezTo>
                    <a:cubicBezTo>
                      <a:pt x="253" y="88"/>
                      <a:pt x="254" y="96"/>
                      <a:pt x="258" y="96"/>
                    </a:cubicBezTo>
                    <a:cubicBezTo>
                      <a:pt x="262" y="97"/>
                      <a:pt x="264" y="94"/>
                      <a:pt x="266" y="92"/>
                    </a:cubicBezTo>
                    <a:cubicBezTo>
                      <a:pt x="262" y="82"/>
                      <a:pt x="252" y="77"/>
                      <a:pt x="248" y="67"/>
                    </a:cubicBezTo>
                    <a:cubicBezTo>
                      <a:pt x="250" y="63"/>
                      <a:pt x="255" y="58"/>
                      <a:pt x="253" y="54"/>
                    </a:cubicBezTo>
                    <a:cubicBezTo>
                      <a:pt x="251" y="50"/>
                      <a:pt x="248" y="42"/>
                      <a:pt x="248" y="42"/>
                    </a:cubicBezTo>
                    <a:cubicBezTo>
                      <a:pt x="256" y="32"/>
                      <a:pt x="259" y="35"/>
                      <a:pt x="266" y="44"/>
                    </a:cubicBezTo>
                    <a:cubicBezTo>
                      <a:pt x="270" y="56"/>
                      <a:pt x="276" y="61"/>
                      <a:pt x="285" y="71"/>
                    </a:cubicBezTo>
                    <a:cubicBezTo>
                      <a:pt x="281" y="81"/>
                      <a:pt x="289" y="82"/>
                      <a:pt x="277" y="88"/>
                    </a:cubicBezTo>
                    <a:cubicBezTo>
                      <a:pt x="262" y="106"/>
                      <a:pt x="278" y="83"/>
                      <a:pt x="274" y="101"/>
                    </a:cubicBezTo>
                    <a:cubicBezTo>
                      <a:pt x="274" y="105"/>
                      <a:pt x="268" y="109"/>
                      <a:pt x="266" y="113"/>
                    </a:cubicBezTo>
                    <a:cubicBezTo>
                      <a:pt x="270" y="122"/>
                      <a:pt x="268" y="125"/>
                      <a:pt x="261" y="132"/>
                    </a:cubicBezTo>
                    <a:cubicBezTo>
                      <a:pt x="268" y="149"/>
                      <a:pt x="282" y="134"/>
                      <a:pt x="296" y="130"/>
                    </a:cubicBezTo>
                    <a:cubicBezTo>
                      <a:pt x="299" y="122"/>
                      <a:pt x="295" y="119"/>
                      <a:pt x="299" y="111"/>
                    </a:cubicBezTo>
                    <a:cubicBezTo>
                      <a:pt x="296" y="105"/>
                      <a:pt x="288" y="97"/>
                      <a:pt x="299" y="92"/>
                    </a:cubicBezTo>
                    <a:cubicBezTo>
                      <a:pt x="303" y="90"/>
                      <a:pt x="315" y="88"/>
                      <a:pt x="315" y="88"/>
                    </a:cubicBezTo>
                    <a:cubicBezTo>
                      <a:pt x="326" y="91"/>
                      <a:pt x="325" y="95"/>
                      <a:pt x="331" y="103"/>
                    </a:cubicBezTo>
                    <a:cubicBezTo>
                      <a:pt x="339" y="84"/>
                      <a:pt x="331" y="90"/>
                      <a:pt x="361" y="92"/>
                    </a:cubicBezTo>
                    <a:cubicBezTo>
                      <a:pt x="355" y="76"/>
                      <a:pt x="365" y="76"/>
                      <a:pt x="382" y="73"/>
                    </a:cubicBezTo>
                    <a:cubicBezTo>
                      <a:pt x="383" y="71"/>
                      <a:pt x="387" y="57"/>
                      <a:pt x="393" y="54"/>
                    </a:cubicBezTo>
                    <a:cubicBezTo>
                      <a:pt x="398" y="52"/>
                      <a:pt x="409" y="50"/>
                      <a:pt x="409" y="50"/>
                    </a:cubicBezTo>
                    <a:cubicBezTo>
                      <a:pt x="430" y="54"/>
                      <a:pt x="413" y="58"/>
                      <a:pt x="431" y="63"/>
                    </a:cubicBezTo>
                    <a:cubicBezTo>
                      <a:pt x="433" y="61"/>
                      <a:pt x="435" y="57"/>
                      <a:pt x="439" y="56"/>
                    </a:cubicBezTo>
                    <a:cubicBezTo>
                      <a:pt x="445" y="55"/>
                      <a:pt x="452" y="61"/>
                      <a:pt x="457" y="58"/>
                    </a:cubicBezTo>
                    <a:cubicBezTo>
                      <a:pt x="461" y="57"/>
                      <a:pt x="457" y="52"/>
                      <a:pt x="455" y="50"/>
                    </a:cubicBezTo>
                    <a:cubicBezTo>
                      <a:pt x="451" y="47"/>
                      <a:pt x="444" y="47"/>
                      <a:pt x="439" y="46"/>
                    </a:cubicBezTo>
                    <a:cubicBezTo>
                      <a:pt x="436" y="45"/>
                      <a:pt x="431" y="44"/>
                      <a:pt x="431" y="44"/>
                    </a:cubicBezTo>
                    <a:cubicBezTo>
                      <a:pt x="440" y="38"/>
                      <a:pt x="443" y="36"/>
                      <a:pt x="455" y="40"/>
                    </a:cubicBezTo>
                    <a:cubicBezTo>
                      <a:pt x="461" y="38"/>
                      <a:pt x="467" y="35"/>
                      <a:pt x="474" y="35"/>
                    </a:cubicBezTo>
                    <a:cubicBezTo>
                      <a:pt x="483" y="36"/>
                      <a:pt x="511" y="43"/>
                      <a:pt x="519" y="46"/>
                    </a:cubicBezTo>
                    <a:cubicBezTo>
                      <a:pt x="527" y="49"/>
                      <a:pt x="544" y="54"/>
                      <a:pt x="544" y="54"/>
                    </a:cubicBezTo>
                    <a:cubicBezTo>
                      <a:pt x="548" y="54"/>
                      <a:pt x="560" y="52"/>
                      <a:pt x="565" y="50"/>
                    </a:cubicBezTo>
                    <a:cubicBezTo>
                      <a:pt x="570" y="47"/>
                      <a:pt x="581" y="42"/>
                      <a:pt x="581" y="42"/>
                    </a:cubicBezTo>
                    <a:cubicBezTo>
                      <a:pt x="585" y="42"/>
                      <a:pt x="598" y="44"/>
                      <a:pt x="600" y="48"/>
                    </a:cubicBezTo>
                    <a:cubicBezTo>
                      <a:pt x="603" y="55"/>
                      <a:pt x="589" y="61"/>
                      <a:pt x="584" y="63"/>
                    </a:cubicBezTo>
                    <a:cubicBezTo>
                      <a:pt x="576" y="69"/>
                      <a:pt x="568" y="69"/>
                      <a:pt x="565" y="77"/>
                    </a:cubicBezTo>
                    <a:cubicBezTo>
                      <a:pt x="568" y="86"/>
                      <a:pt x="564" y="92"/>
                      <a:pt x="568" y="101"/>
                    </a:cubicBezTo>
                    <a:cubicBezTo>
                      <a:pt x="574" y="93"/>
                      <a:pt x="577" y="91"/>
                      <a:pt x="589" y="94"/>
                    </a:cubicBezTo>
                    <a:cubicBezTo>
                      <a:pt x="595" y="108"/>
                      <a:pt x="602" y="93"/>
                      <a:pt x="611" y="88"/>
                    </a:cubicBezTo>
                    <a:cubicBezTo>
                      <a:pt x="613" y="86"/>
                      <a:pt x="613" y="83"/>
                      <a:pt x="616" y="82"/>
                    </a:cubicBezTo>
                    <a:cubicBezTo>
                      <a:pt x="618" y="80"/>
                      <a:pt x="622" y="81"/>
                      <a:pt x="624" y="80"/>
                    </a:cubicBezTo>
                    <a:cubicBezTo>
                      <a:pt x="626" y="78"/>
                      <a:pt x="626" y="75"/>
                      <a:pt x="627" y="73"/>
                    </a:cubicBezTo>
                    <a:cubicBezTo>
                      <a:pt x="632" y="65"/>
                      <a:pt x="638" y="63"/>
                      <a:pt x="648" y="61"/>
                    </a:cubicBezTo>
                    <a:cubicBezTo>
                      <a:pt x="664" y="62"/>
                      <a:pt x="684" y="69"/>
                      <a:pt x="700" y="69"/>
                    </a:cubicBezTo>
                    <a:lnTo>
                      <a:pt x="794" y="84"/>
                    </a:lnTo>
                    <a:close/>
                  </a:path>
                </a:pathLst>
              </a:custGeom>
              <a:solidFill>
                <a:schemeClr val="folHlink"/>
              </a:solidFill>
              <a:ln w="9525">
                <a:noFill/>
                <a:round/>
                <a:headEnd/>
                <a:tailEnd/>
              </a:ln>
            </p:spPr>
            <p:txBody>
              <a:bodyPr/>
              <a:lstStyle/>
              <a:p>
                <a:endParaRPr lang="zh-CN" altLang="en-US"/>
              </a:p>
            </p:txBody>
          </p:sp>
          <p:sp>
            <p:nvSpPr>
              <p:cNvPr id="87" name="任意多边形 83002"/>
              <p:cNvSpPr>
                <a:spLocks noChangeArrowheads="1"/>
              </p:cNvSpPr>
              <p:nvPr userDrawn="1"/>
            </p:nvSpPr>
            <p:spPr bwMode="auto">
              <a:xfrm>
                <a:off x="971" y="91"/>
                <a:ext cx="30" cy="25"/>
              </a:xfrm>
              <a:custGeom>
                <a:avLst/>
                <a:gdLst>
                  <a:gd name="T0" fmla="*/ 3 w 31"/>
                  <a:gd name="T1" fmla="*/ 16 h 30"/>
                  <a:gd name="T2" fmla="*/ 28 w 31"/>
                  <a:gd name="T3" fmla="*/ 0 h 30"/>
                  <a:gd name="T4" fmla="*/ 16 w 31"/>
                  <a:gd name="T5" fmla="*/ 14 h 30"/>
                  <a:gd name="T6" fmla="*/ 3 w 31"/>
                  <a:gd name="T7" fmla="*/ 16 h 3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 h="30">
                    <a:moveTo>
                      <a:pt x="3" y="28"/>
                    </a:moveTo>
                    <a:cubicBezTo>
                      <a:pt x="8" y="8"/>
                      <a:pt x="12" y="6"/>
                      <a:pt x="31" y="0"/>
                    </a:cubicBezTo>
                    <a:cubicBezTo>
                      <a:pt x="29" y="5"/>
                      <a:pt x="25" y="22"/>
                      <a:pt x="19" y="24"/>
                    </a:cubicBezTo>
                    <a:cubicBezTo>
                      <a:pt x="0" y="30"/>
                      <a:pt x="3" y="9"/>
                      <a:pt x="3" y="28"/>
                    </a:cubicBezTo>
                    <a:close/>
                  </a:path>
                </a:pathLst>
              </a:custGeom>
              <a:solidFill>
                <a:schemeClr val="folHlink"/>
              </a:solidFill>
              <a:ln w="9525">
                <a:noFill/>
                <a:round/>
                <a:headEnd/>
                <a:tailEnd/>
              </a:ln>
            </p:spPr>
            <p:txBody>
              <a:bodyPr/>
              <a:lstStyle/>
              <a:p>
                <a:endParaRPr lang="zh-CN" altLang="en-US"/>
              </a:p>
            </p:txBody>
          </p:sp>
          <p:sp>
            <p:nvSpPr>
              <p:cNvPr id="88" name="任意多边形 83003"/>
              <p:cNvSpPr>
                <a:spLocks noChangeArrowheads="1"/>
              </p:cNvSpPr>
              <p:nvPr userDrawn="1"/>
            </p:nvSpPr>
            <p:spPr bwMode="auto">
              <a:xfrm>
                <a:off x="935" y="125"/>
                <a:ext cx="45" cy="27"/>
              </a:xfrm>
              <a:custGeom>
                <a:avLst/>
                <a:gdLst>
                  <a:gd name="T0" fmla="*/ 6 w 44"/>
                  <a:gd name="T1" fmla="*/ 19 h 32"/>
                  <a:gd name="T2" fmla="*/ 25 w 44"/>
                  <a:gd name="T3" fmla="*/ 0 h 32"/>
                  <a:gd name="T4" fmla="*/ 41 w 44"/>
                  <a:gd name="T5" fmla="*/ 3 h 32"/>
                  <a:gd name="T6" fmla="*/ 6 w 44"/>
                  <a:gd name="T7" fmla="*/ 19 h 3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4" h="32">
                    <a:moveTo>
                      <a:pt x="6" y="32"/>
                    </a:moveTo>
                    <a:cubicBezTo>
                      <a:pt x="0" y="14"/>
                      <a:pt x="7" y="10"/>
                      <a:pt x="22" y="0"/>
                    </a:cubicBezTo>
                    <a:cubicBezTo>
                      <a:pt x="27" y="1"/>
                      <a:pt x="35" y="0"/>
                      <a:pt x="38" y="4"/>
                    </a:cubicBezTo>
                    <a:cubicBezTo>
                      <a:pt x="44" y="13"/>
                      <a:pt x="16" y="32"/>
                      <a:pt x="6" y="32"/>
                    </a:cubicBezTo>
                    <a:close/>
                  </a:path>
                </a:pathLst>
              </a:custGeom>
              <a:solidFill>
                <a:schemeClr val="folHlink"/>
              </a:solidFill>
              <a:ln w="9525">
                <a:noFill/>
                <a:round/>
                <a:headEnd/>
                <a:tailEnd/>
              </a:ln>
            </p:spPr>
            <p:txBody>
              <a:bodyPr/>
              <a:lstStyle/>
              <a:p>
                <a:endParaRPr lang="zh-CN" altLang="en-US"/>
              </a:p>
            </p:txBody>
          </p:sp>
          <p:sp>
            <p:nvSpPr>
              <p:cNvPr id="89" name="任意多边形 83004"/>
              <p:cNvSpPr>
                <a:spLocks noChangeArrowheads="1"/>
              </p:cNvSpPr>
              <p:nvPr userDrawn="1"/>
            </p:nvSpPr>
            <p:spPr bwMode="auto">
              <a:xfrm>
                <a:off x="1081" y="226"/>
                <a:ext cx="75" cy="14"/>
              </a:xfrm>
              <a:custGeom>
                <a:avLst/>
                <a:gdLst>
                  <a:gd name="T0" fmla="*/ 37 w 76"/>
                  <a:gd name="T1" fmla="*/ 9 h 18"/>
                  <a:gd name="T2" fmla="*/ 25 w 76"/>
                  <a:gd name="T3" fmla="*/ 2 h 18"/>
                  <a:gd name="T4" fmla="*/ 37 w 76"/>
                  <a:gd name="T5" fmla="*/ 9 h 18"/>
                  <a:gd name="T6" fmla="*/ 0 60000 65536"/>
                  <a:gd name="T7" fmla="*/ 0 60000 65536"/>
                  <a:gd name="T8" fmla="*/ 0 60000 65536"/>
                </a:gdLst>
                <a:ahLst/>
                <a:cxnLst>
                  <a:cxn ang="T6">
                    <a:pos x="T0" y="T1"/>
                  </a:cxn>
                  <a:cxn ang="T7">
                    <a:pos x="T2" y="T3"/>
                  </a:cxn>
                  <a:cxn ang="T8">
                    <a:pos x="T4" y="T5"/>
                  </a:cxn>
                </a:cxnLst>
                <a:rect l="0" t="0" r="r" b="b"/>
                <a:pathLst>
                  <a:path w="76" h="18">
                    <a:moveTo>
                      <a:pt x="37" y="18"/>
                    </a:moveTo>
                    <a:cubicBezTo>
                      <a:pt x="25" y="14"/>
                      <a:pt x="0" y="10"/>
                      <a:pt x="25" y="2"/>
                    </a:cubicBezTo>
                    <a:cubicBezTo>
                      <a:pt x="76" y="9"/>
                      <a:pt x="46" y="0"/>
                      <a:pt x="37" y="18"/>
                    </a:cubicBezTo>
                    <a:close/>
                  </a:path>
                </a:pathLst>
              </a:custGeom>
              <a:solidFill>
                <a:schemeClr val="folHlink"/>
              </a:solidFill>
              <a:ln w="9525">
                <a:noFill/>
                <a:round/>
                <a:headEnd/>
                <a:tailEnd/>
              </a:ln>
            </p:spPr>
            <p:txBody>
              <a:bodyPr/>
              <a:lstStyle/>
              <a:p>
                <a:endParaRPr lang="zh-CN" altLang="en-US"/>
              </a:p>
            </p:txBody>
          </p:sp>
          <p:sp>
            <p:nvSpPr>
              <p:cNvPr id="90" name="任意多边形 83005"/>
              <p:cNvSpPr>
                <a:spLocks noChangeArrowheads="1"/>
              </p:cNvSpPr>
              <p:nvPr userDrawn="1"/>
            </p:nvSpPr>
            <p:spPr bwMode="auto">
              <a:xfrm>
                <a:off x="1210" y="223"/>
                <a:ext cx="42" cy="37"/>
              </a:xfrm>
              <a:custGeom>
                <a:avLst/>
                <a:gdLst>
                  <a:gd name="T0" fmla="*/ 0 w 42"/>
                  <a:gd name="T1" fmla="*/ 13 h 44"/>
                  <a:gd name="T2" fmla="*/ 12 w 42"/>
                  <a:gd name="T3" fmla="*/ 6 h 44"/>
                  <a:gd name="T4" fmla="*/ 0 w 42"/>
                  <a:gd name="T5" fmla="*/ 13 h 44"/>
                  <a:gd name="T6" fmla="*/ 0 60000 65536"/>
                  <a:gd name="T7" fmla="*/ 0 60000 65536"/>
                  <a:gd name="T8" fmla="*/ 0 60000 65536"/>
                </a:gdLst>
                <a:ahLst/>
                <a:cxnLst>
                  <a:cxn ang="T6">
                    <a:pos x="T0" y="T1"/>
                  </a:cxn>
                  <a:cxn ang="T7">
                    <a:pos x="T2" y="T3"/>
                  </a:cxn>
                  <a:cxn ang="T8">
                    <a:pos x="T4" y="T5"/>
                  </a:cxn>
                </a:cxnLst>
                <a:rect l="0" t="0" r="r" b="b"/>
                <a:pathLst>
                  <a:path w="42" h="44">
                    <a:moveTo>
                      <a:pt x="0" y="21"/>
                    </a:moveTo>
                    <a:cubicBezTo>
                      <a:pt x="4" y="17"/>
                      <a:pt x="7" y="11"/>
                      <a:pt x="12" y="9"/>
                    </a:cubicBezTo>
                    <a:cubicBezTo>
                      <a:pt x="42" y="0"/>
                      <a:pt x="23" y="44"/>
                      <a:pt x="0" y="21"/>
                    </a:cubicBezTo>
                    <a:close/>
                  </a:path>
                </a:pathLst>
              </a:custGeom>
              <a:solidFill>
                <a:schemeClr val="folHlink"/>
              </a:solidFill>
              <a:ln w="9525">
                <a:noFill/>
                <a:round/>
                <a:headEnd/>
                <a:tailEnd/>
              </a:ln>
            </p:spPr>
            <p:txBody>
              <a:bodyPr/>
              <a:lstStyle/>
              <a:p>
                <a:endParaRPr lang="zh-CN" altLang="en-US"/>
              </a:p>
            </p:txBody>
          </p:sp>
          <p:sp>
            <p:nvSpPr>
              <p:cNvPr id="91" name="任意多边形 83006"/>
              <p:cNvSpPr>
                <a:spLocks noChangeArrowheads="1"/>
              </p:cNvSpPr>
              <p:nvPr userDrawn="1"/>
            </p:nvSpPr>
            <p:spPr bwMode="auto">
              <a:xfrm>
                <a:off x="865" y="123"/>
                <a:ext cx="33" cy="24"/>
              </a:xfrm>
              <a:custGeom>
                <a:avLst/>
                <a:gdLst>
                  <a:gd name="T0" fmla="*/ 7 w 31"/>
                  <a:gd name="T1" fmla="*/ 11 h 30"/>
                  <a:gd name="T2" fmla="*/ 37 w 31"/>
                  <a:gd name="T3" fmla="*/ 5 h 30"/>
                  <a:gd name="T4" fmla="*/ 7 w 31"/>
                  <a:gd name="T5" fmla="*/ 11 h 30"/>
                  <a:gd name="T6" fmla="*/ 0 60000 65536"/>
                  <a:gd name="T7" fmla="*/ 0 60000 65536"/>
                  <a:gd name="T8" fmla="*/ 0 60000 65536"/>
                </a:gdLst>
                <a:ahLst/>
                <a:cxnLst>
                  <a:cxn ang="T6">
                    <a:pos x="T0" y="T1"/>
                  </a:cxn>
                  <a:cxn ang="T7">
                    <a:pos x="T2" y="T3"/>
                  </a:cxn>
                  <a:cxn ang="T8">
                    <a:pos x="T4" y="T5"/>
                  </a:cxn>
                </a:cxnLst>
                <a:rect l="0" t="0" r="r" b="b"/>
                <a:pathLst>
                  <a:path w="31" h="30">
                    <a:moveTo>
                      <a:pt x="7" y="22"/>
                    </a:moveTo>
                    <a:cubicBezTo>
                      <a:pt x="0" y="0"/>
                      <a:pt x="15" y="6"/>
                      <a:pt x="31" y="10"/>
                    </a:cubicBezTo>
                    <a:cubicBezTo>
                      <a:pt x="14" y="16"/>
                      <a:pt x="15" y="30"/>
                      <a:pt x="7" y="22"/>
                    </a:cubicBezTo>
                    <a:close/>
                  </a:path>
                </a:pathLst>
              </a:custGeom>
              <a:solidFill>
                <a:schemeClr val="folHlink"/>
              </a:solidFill>
              <a:ln w="9525">
                <a:noFill/>
                <a:round/>
                <a:headEnd/>
                <a:tailEnd/>
              </a:ln>
            </p:spPr>
            <p:txBody>
              <a:bodyPr/>
              <a:lstStyle/>
              <a:p>
                <a:endParaRPr lang="zh-CN" altLang="en-US"/>
              </a:p>
            </p:txBody>
          </p:sp>
        </p:grpSp>
        <p:grpSp>
          <p:nvGrpSpPr>
            <p:cNvPr id="8" name="组合 83007"/>
            <p:cNvGrpSpPr>
              <a:grpSpLocks/>
            </p:cNvGrpSpPr>
            <p:nvPr userDrawn="1"/>
          </p:nvGrpSpPr>
          <p:grpSpPr bwMode="auto">
            <a:xfrm>
              <a:off x="7" y="6"/>
              <a:ext cx="5739" cy="1022"/>
              <a:chOff x="1056" y="111"/>
              <a:chExt cx="2448" cy="418"/>
            </a:xfrm>
          </p:grpSpPr>
          <p:sp>
            <p:nvSpPr>
              <p:cNvPr id="25" name="直接连接符 83008"/>
              <p:cNvSpPr>
                <a:spLocks noChangeShapeType="1"/>
              </p:cNvSpPr>
              <p:nvPr/>
            </p:nvSpPr>
            <p:spPr bwMode="auto">
              <a:xfrm>
                <a:off x="1056" y="332"/>
                <a:ext cx="2448" cy="0"/>
              </a:xfrm>
              <a:prstGeom prst="line">
                <a:avLst/>
              </a:prstGeom>
              <a:noFill/>
              <a:ln w="9525">
                <a:solidFill>
                  <a:schemeClr val="folHlink"/>
                </a:solidFill>
                <a:round/>
                <a:headEnd/>
                <a:tailEnd/>
              </a:ln>
            </p:spPr>
            <p:txBody>
              <a:bodyPr/>
              <a:lstStyle/>
              <a:p>
                <a:endParaRPr lang="zh-CN" altLang="en-US"/>
              </a:p>
            </p:txBody>
          </p:sp>
          <p:sp>
            <p:nvSpPr>
              <p:cNvPr id="26" name="直接连接符 83009"/>
              <p:cNvSpPr>
                <a:spLocks noChangeShapeType="1"/>
              </p:cNvSpPr>
              <p:nvPr/>
            </p:nvSpPr>
            <p:spPr bwMode="auto">
              <a:xfrm>
                <a:off x="1254" y="111"/>
                <a:ext cx="0" cy="418"/>
              </a:xfrm>
              <a:prstGeom prst="line">
                <a:avLst/>
              </a:prstGeom>
              <a:noFill/>
              <a:ln w="9525">
                <a:solidFill>
                  <a:schemeClr val="folHlink"/>
                </a:solidFill>
                <a:round/>
                <a:headEnd/>
                <a:tailEnd/>
              </a:ln>
            </p:spPr>
            <p:txBody>
              <a:bodyPr/>
              <a:lstStyle/>
              <a:p>
                <a:endParaRPr lang="zh-CN" altLang="en-US"/>
              </a:p>
            </p:txBody>
          </p:sp>
          <p:sp>
            <p:nvSpPr>
              <p:cNvPr id="27" name="直接连接符 83010"/>
              <p:cNvSpPr>
                <a:spLocks noChangeShapeType="1"/>
              </p:cNvSpPr>
              <p:nvPr/>
            </p:nvSpPr>
            <p:spPr bwMode="auto">
              <a:xfrm>
                <a:off x="1482" y="111"/>
                <a:ext cx="0" cy="418"/>
              </a:xfrm>
              <a:prstGeom prst="line">
                <a:avLst/>
              </a:prstGeom>
              <a:noFill/>
              <a:ln w="9525">
                <a:solidFill>
                  <a:schemeClr val="folHlink"/>
                </a:solidFill>
                <a:round/>
                <a:headEnd/>
                <a:tailEnd/>
              </a:ln>
            </p:spPr>
            <p:txBody>
              <a:bodyPr/>
              <a:lstStyle/>
              <a:p>
                <a:endParaRPr lang="zh-CN" altLang="en-US"/>
              </a:p>
            </p:txBody>
          </p:sp>
          <p:sp>
            <p:nvSpPr>
              <p:cNvPr id="28" name="直接连接符 83011"/>
              <p:cNvSpPr>
                <a:spLocks noChangeShapeType="1"/>
              </p:cNvSpPr>
              <p:nvPr/>
            </p:nvSpPr>
            <p:spPr bwMode="auto">
              <a:xfrm>
                <a:off x="1710" y="111"/>
                <a:ext cx="0" cy="418"/>
              </a:xfrm>
              <a:prstGeom prst="line">
                <a:avLst/>
              </a:prstGeom>
              <a:noFill/>
              <a:ln w="9525">
                <a:solidFill>
                  <a:schemeClr val="folHlink"/>
                </a:solidFill>
                <a:round/>
                <a:headEnd/>
                <a:tailEnd/>
              </a:ln>
            </p:spPr>
            <p:txBody>
              <a:bodyPr/>
              <a:lstStyle/>
              <a:p>
                <a:endParaRPr lang="zh-CN" altLang="en-US"/>
              </a:p>
            </p:txBody>
          </p:sp>
          <p:sp>
            <p:nvSpPr>
              <p:cNvPr id="29" name="直接连接符 83012"/>
              <p:cNvSpPr>
                <a:spLocks noChangeShapeType="1"/>
              </p:cNvSpPr>
              <p:nvPr/>
            </p:nvSpPr>
            <p:spPr bwMode="auto">
              <a:xfrm>
                <a:off x="1938" y="111"/>
                <a:ext cx="0" cy="418"/>
              </a:xfrm>
              <a:prstGeom prst="line">
                <a:avLst/>
              </a:prstGeom>
              <a:noFill/>
              <a:ln w="9525">
                <a:solidFill>
                  <a:schemeClr val="folHlink"/>
                </a:solidFill>
                <a:round/>
                <a:headEnd/>
                <a:tailEnd/>
              </a:ln>
            </p:spPr>
            <p:txBody>
              <a:bodyPr/>
              <a:lstStyle/>
              <a:p>
                <a:endParaRPr lang="zh-CN" altLang="en-US"/>
              </a:p>
            </p:txBody>
          </p:sp>
          <p:sp>
            <p:nvSpPr>
              <p:cNvPr id="30" name="直接连接符 83013"/>
              <p:cNvSpPr>
                <a:spLocks noChangeShapeType="1"/>
              </p:cNvSpPr>
              <p:nvPr/>
            </p:nvSpPr>
            <p:spPr bwMode="auto">
              <a:xfrm>
                <a:off x="2166" y="111"/>
                <a:ext cx="0" cy="418"/>
              </a:xfrm>
              <a:prstGeom prst="line">
                <a:avLst/>
              </a:prstGeom>
              <a:noFill/>
              <a:ln w="9525">
                <a:solidFill>
                  <a:schemeClr val="folHlink"/>
                </a:solidFill>
                <a:round/>
                <a:headEnd/>
                <a:tailEnd/>
              </a:ln>
            </p:spPr>
            <p:txBody>
              <a:bodyPr/>
              <a:lstStyle/>
              <a:p>
                <a:endParaRPr lang="zh-CN" altLang="en-US"/>
              </a:p>
            </p:txBody>
          </p:sp>
          <p:sp>
            <p:nvSpPr>
              <p:cNvPr id="31" name="直接连接符 83014"/>
              <p:cNvSpPr>
                <a:spLocks noChangeShapeType="1"/>
              </p:cNvSpPr>
              <p:nvPr/>
            </p:nvSpPr>
            <p:spPr bwMode="auto">
              <a:xfrm>
                <a:off x="2394" y="111"/>
                <a:ext cx="0" cy="418"/>
              </a:xfrm>
              <a:prstGeom prst="line">
                <a:avLst/>
              </a:prstGeom>
              <a:noFill/>
              <a:ln w="9525">
                <a:solidFill>
                  <a:schemeClr val="folHlink"/>
                </a:solidFill>
                <a:round/>
                <a:headEnd/>
                <a:tailEnd/>
              </a:ln>
            </p:spPr>
            <p:txBody>
              <a:bodyPr/>
              <a:lstStyle/>
              <a:p>
                <a:endParaRPr lang="zh-CN" altLang="en-US"/>
              </a:p>
            </p:txBody>
          </p:sp>
          <p:sp>
            <p:nvSpPr>
              <p:cNvPr id="32" name="直接连接符 83015"/>
              <p:cNvSpPr>
                <a:spLocks noChangeShapeType="1"/>
              </p:cNvSpPr>
              <p:nvPr/>
            </p:nvSpPr>
            <p:spPr bwMode="auto">
              <a:xfrm>
                <a:off x="2622" y="111"/>
                <a:ext cx="0" cy="418"/>
              </a:xfrm>
              <a:prstGeom prst="line">
                <a:avLst/>
              </a:prstGeom>
              <a:noFill/>
              <a:ln w="9525">
                <a:solidFill>
                  <a:schemeClr val="folHlink"/>
                </a:solidFill>
                <a:round/>
                <a:headEnd/>
                <a:tailEnd/>
              </a:ln>
            </p:spPr>
            <p:txBody>
              <a:bodyPr/>
              <a:lstStyle/>
              <a:p>
                <a:endParaRPr lang="zh-CN" altLang="en-US"/>
              </a:p>
            </p:txBody>
          </p:sp>
          <p:sp>
            <p:nvSpPr>
              <p:cNvPr id="33" name="直接连接符 83016"/>
              <p:cNvSpPr>
                <a:spLocks noChangeShapeType="1"/>
              </p:cNvSpPr>
              <p:nvPr/>
            </p:nvSpPr>
            <p:spPr bwMode="auto">
              <a:xfrm>
                <a:off x="2850" y="111"/>
                <a:ext cx="0" cy="418"/>
              </a:xfrm>
              <a:prstGeom prst="line">
                <a:avLst/>
              </a:prstGeom>
              <a:noFill/>
              <a:ln w="9525">
                <a:solidFill>
                  <a:schemeClr val="folHlink"/>
                </a:solidFill>
                <a:round/>
                <a:headEnd/>
                <a:tailEnd/>
              </a:ln>
            </p:spPr>
            <p:txBody>
              <a:bodyPr/>
              <a:lstStyle/>
              <a:p>
                <a:endParaRPr lang="zh-CN" altLang="en-US"/>
              </a:p>
            </p:txBody>
          </p:sp>
          <p:sp>
            <p:nvSpPr>
              <p:cNvPr id="34" name="直接连接符 83017"/>
              <p:cNvSpPr>
                <a:spLocks noChangeShapeType="1"/>
              </p:cNvSpPr>
              <p:nvPr/>
            </p:nvSpPr>
            <p:spPr bwMode="auto">
              <a:xfrm>
                <a:off x="3078" y="111"/>
                <a:ext cx="0" cy="418"/>
              </a:xfrm>
              <a:prstGeom prst="line">
                <a:avLst/>
              </a:prstGeom>
              <a:noFill/>
              <a:ln w="9525">
                <a:solidFill>
                  <a:schemeClr val="folHlink"/>
                </a:solidFill>
                <a:round/>
                <a:headEnd/>
                <a:tailEnd/>
              </a:ln>
            </p:spPr>
            <p:txBody>
              <a:bodyPr/>
              <a:lstStyle/>
              <a:p>
                <a:endParaRPr lang="zh-CN" altLang="en-US"/>
              </a:p>
            </p:txBody>
          </p:sp>
          <p:sp>
            <p:nvSpPr>
              <p:cNvPr id="35" name="直接连接符 83018"/>
              <p:cNvSpPr>
                <a:spLocks noChangeShapeType="1"/>
              </p:cNvSpPr>
              <p:nvPr/>
            </p:nvSpPr>
            <p:spPr bwMode="auto">
              <a:xfrm>
                <a:off x="3306" y="111"/>
                <a:ext cx="0" cy="418"/>
              </a:xfrm>
              <a:prstGeom prst="line">
                <a:avLst/>
              </a:prstGeom>
              <a:noFill/>
              <a:ln w="9525">
                <a:solidFill>
                  <a:schemeClr val="folHlink"/>
                </a:solidFill>
                <a:round/>
                <a:headEnd/>
                <a:tailEnd/>
              </a:ln>
            </p:spPr>
            <p:txBody>
              <a:bodyPr/>
              <a:lstStyle/>
              <a:p>
                <a:endParaRPr lang="zh-CN" altLang="en-US"/>
              </a:p>
            </p:txBody>
          </p:sp>
        </p:grpSp>
        <p:grpSp>
          <p:nvGrpSpPr>
            <p:cNvPr id="9" name="组合 83019"/>
            <p:cNvGrpSpPr>
              <a:grpSpLocks/>
            </p:cNvGrpSpPr>
            <p:nvPr userDrawn="1"/>
          </p:nvGrpSpPr>
          <p:grpSpPr bwMode="auto">
            <a:xfrm>
              <a:off x="363" y="1"/>
              <a:ext cx="4919" cy="1034"/>
              <a:chOff x="1208" y="109"/>
              <a:chExt cx="2098" cy="423"/>
            </a:xfrm>
          </p:grpSpPr>
          <p:sp>
            <p:nvSpPr>
              <p:cNvPr id="10" name="直接连接符 83020"/>
              <p:cNvSpPr>
                <a:spLocks noChangeShapeType="1"/>
              </p:cNvSpPr>
              <p:nvPr/>
            </p:nvSpPr>
            <p:spPr bwMode="auto">
              <a:xfrm>
                <a:off x="2850" y="110"/>
                <a:ext cx="0" cy="142"/>
              </a:xfrm>
              <a:prstGeom prst="line">
                <a:avLst/>
              </a:prstGeom>
              <a:noFill/>
              <a:ln w="9525">
                <a:solidFill>
                  <a:schemeClr val="hlink"/>
                </a:solidFill>
                <a:round/>
                <a:headEnd/>
                <a:tailEnd/>
              </a:ln>
            </p:spPr>
            <p:txBody>
              <a:bodyPr/>
              <a:lstStyle/>
              <a:p>
                <a:endParaRPr lang="zh-CN" altLang="en-US"/>
              </a:p>
            </p:txBody>
          </p:sp>
          <p:sp>
            <p:nvSpPr>
              <p:cNvPr id="11" name="直接连接符 83021"/>
              <p:cNvSpPr>
                <a:spLocks noChangeShapeType="1"/>
              </p:cNvSpPr>
              <p:nvPr/>
            </p:nvSpPr>
            <p:spPr bwMode="auto">
              <a:xfrm>
                <a:off x="2972" y="332"/>
                <a:ext cx="70" cy="0"/>
              </a:xfrm>
              <a:prstGeom prst="line">
                <a:avLst/>
              </a:prstGeom>
              <a:noFill/>
              <a:ln w="9525">
                <a:solidFill>
                  <a:schemeClr val="hlink"/>
                </a:solidFill>
                <a:round/>
                <a:headEnd/>
                <a:tailEnd/>
              </a:ln>
            </p:spPr>
            <p:txBody>
              <a:bodyPr/>
              <a:lstStyle/>
              <a:p>
                <a:endParaRPr lang="zh-CN" altLang="en-US"/>
              </a:p>
            </p:txBody>
          </p:sp>
          <p:sp>
            <p:nvSpPr>
              <p:cNvPr id="12" name="直接连接符 83022"/>
              <p:cNvSpPr>
                <a:spLocks noChangeShapeType="1"/>
              </p:cNvSpPr>
              <p:nvPr/>
            </p:nvSpPr>
            <p:spPr bwMode="auto">
              <a:xfrm>
                <a:off x="3078" y="350"/>
                <a:ext cx="0" cy="28"/>
              </a:xfrm>
              <a:prstGeom prst="line">
                <a:avLst/>
              </a:prstGeom>
              <a:noFill/>
              <a:ln w="9525">
                <a:solidFill>
                  <a:schemeClr val="hlink"/>
                </a:solidFill>
                <a:round/>
                <a:headEnd/>
                <a:tailEnd/>
              </a:ln>
            </p:spPr>
            <p:txBody>
              <a:bodyPr/>
              <a:lstStyle/>
              <a:p>
                <a:endParaRPr lang="zh-CN" altLang="en-US"/>
              </a:p>
            </p:txBody>
          </p:sp>
          <p:sp>
            <p:nvSpPr>
              <p:cNvPr id="13" name="直接连接符 83023"/>
              <p:cNvSpPr>
                <a:spLocks noChangeShapeType="1"/>
              </p:cNvSpPr>
              <p:nvPr/>
            </p:nvSpPr>
            <p:spPr bwMode="auto">
              <a:xfrm>
                <a:off x="3306" y="450"/>
                <a:ext cx="0" cy="79"/>
              </a:xfrm>
              <a:prstGeom prst="line">
                <a:avLst/>
              </a:prstGeom>
              <a:noFill/>
              <a:ln w="9525">
                <a:solidFill>
                  <a:schemeClr val="hlink"/>
                </a:solidFill>
                <a:round/>
                <a:headEnd/>
                <a:tailEnd/>
              </a:ln>
            </p:spPr>
            <p:txBody>
              <a:bodyPr/>
              <a:lstStyle/>
              <a:p>
                <a:endParaRPr lang="zh-CN" altLang="en-US"/>
              </a:p>
            </p:txBody>
          </p:sp>
          <p:sp>
            <p:nvSpPr>
              <p:cNvPr id="14" name="直接连接符 83024"/>
              <p:cNvSpPr>
                <a:spLocks noChangeShapeType="1"/>
              </p:cNvSpPr>
              <p:nvPr/>
            </p:nvSpPr>
            <p:spPr bwMode="auto">
              <a:xfrm>
                <a:off x="2166" y="114"/>
                <a:ext cx="0" cy="62"/>
              </a:xfrm>
              <a:prstGeom prst="line">
                <a:avLst/>
              </a:prstGeom>
              <a:noFill/>
              <a:ln w="9525">
                <a:solidFill>
                  <a:schemeClr val="hlink"/>
                </a:solidFill>
                <a:round/>
                <a:headEnd/>
                <a:tailEnd/>
              </a:ln>
            </p:spPr>
            <p:txBody>
              <a:bodyPr/>
              <a:lstStyle/>
              <a:p>
                <a:endParaRPr lang="zh-CN" altLang="en-US"/>
              </a:p>
            </p:txBody>
          </p:sp>
          <p:sp>
            <p:nvSpPr>
              <p:cNvPr id="15" name="直接连接符 83025"/>
              <p:cNvSpPr>
                <a:spLocks noChangeShapeType="1"/>
              </p:cNvSpPr>
              <p:nvPr/>
            </p:nvSpPr>
            <p:spPr bwMode="auto">
              <a:xfrm>
                <a:off x="1938" y="111"/>
                <a:ext cx="0" cy="337"/>
              </a:xfrm>
              <a:prstGeom prst="line">
                <a:avLst/>
              </a:prstGeom>
              <a:noFill/>
              <a:ln w="9525">
                <a:solidFill>
                  <a:schemeClr val="hlink"/>
                </a:solidFill>
                <a:round/>
                <a:headEnd/>
                <a:tailEnd/>
              </a:ln>
            </p:spPr>
            <p:txBody>
              <a:bodyPr/>
              <a:lstStyle/>
              <a:p>
                <a:endParaRPr lang="zh-CN" altLang="en-US"/>
              </a:p>
            </p:txBody>
          </p:sp>
          <p:sp>
            <p:nvSpPr>
              <p:cNvPr id="16" name="直接连接符 83026"/>
              <p:cNvSpPr>
                <a:spLocks noChangeShapeType="1"/>
              </p:cNvSpPr>
              <p:nvPr/>
            </p:nvSpPr>
            <p:spPr bwMode="auto">
              <a:xfrm flipH="1">
                <a:off x="1912" y="332"/>
                <a:ext cx="68" cy="0"/>
              </a:xfrm>
              <a:prstGeom prst="line">
                <a:avLst/>
              </a:prstGeom>
              <a:noFill/>
              <a:ln w="9525">
                <a:solidFill>
                  <a:schemeClr val="hlink"/>
                </a:solidFill>
                <a:round/>
                <a:headEnd/>
                <a:tailEnd/>
              </a:ln>
            </p:spPr>
            <p:txBody>
              <a:bodyPr/>
              <a:lstStyle/>
              <a:p>
                <a:endParaRPr lang="zh-CN" altLang="en-US"/>
              </a:p>
            </p:txBody>
          </p:sp>
          <p:sp>
            <p:nvSpPr>
              <p:cNvPr id="17" name="直接连接符 83027"/>
              <p:cNvSpPr>
                <a:spLocks noChangeShapeType="1"/>
              </p:cNvSpPr>
              <p:nvPr/>
            </p:nvSpPr>
            <p:spPr bwMode="auto">
              <a:xfrm>
                <a:off x="1778" y="332"/>
                <a:ext cx="60" cy="0"/>
              </a:xfrm>
              <a:prstGeom prst="line">
                <a:avLst/>
              </a:prstGeom>
              <a:noFill/>
              <a:ln w="9525">
                <a:solidFill>
                  <a:schemeClr val="hlink"/>
                </a:solidFill>
                <a:round/>
                <a:headEnd/>
                <a:tailEnd/>
              </a:ln>
            </p:spPr>
            <p:txBody>
              <a:bodyPr/>
              <a:lstStyle/>
              <a:p>
                <a:endParaRPr lang="zh-CN" altLang="en-US"/>
              </a:p>
            </p:txBody>
          </p:sp>
          <p:sp>
            <p:nvSpPr>
              <p:cNvPr id="18" name="直接连接符 83028"/>
              <p:cNvSpPr>
                <a:spLocks noChangeShapeType="1"/>
              </p:cNvSpPr>
              <p:nvPr/>
            </p:nvSpPr>
            <p:spPr bwMode="auto">
              <a:xfrm flipH="1">
                <a:off x="1578" y="332"/>
                <a:ext cx="82" cy="0"/>
              </a:xfrm>
              <a:prstGeom prst="line">
                <a:avLst/>
              </a:prstGeom>
              <a:noFill/>
              <a:ln w="9525">
                <a:solidFill>
                  <a:schemeClr val="hlink"/>
                </a:solidFill>
                <a:round/>
                <a:headEnd/>
                <a:tailEnd/>
              </a:ln>
            </p:spPr>
            <p:txBody>
              <a:bodyPr/>
              <a:lstStyle/>
              <a:p>
                <a:endParaRPr lang="zh-CN" altLang="en-US"/>
              </a:p>
            </p:txBody>
          </p:sp>
          <p:sp>
            <p:nvSpPr>
              <p:cNvPr id="19" name="直接连接符 83029"/>
              <p:cNvSpPr>
                <a:spLocks noChangeShapeType="1"/>
              </p:cNvSpPr>
              <p:nvPr/>
            </p:nvSpPr>
            <p:spPr bwMode="auto">
              <a:xfrm>
                <a:off x="1208" y="332"/>
                <a:ext cx="348" cy="0"/>
              </a:xfrm>
              <a:prstGeom prst="line">
                <a:avLst/>
              </a:prstGeom>
              <a:noFill/>
              <a:ln w="9525">
                <a:solidFill>
                  <a:schemeClr val="hlink"/>
                </a:solidFill>
                <a:round/>
                <a:headEnd/>
                <a:tailEnd/>
              </a:ln>
            </p:spPr>
            <p:txBody>
              <a:bodyPr/>
              <a:lstStyle/>
              <a:p>
                <a:endParaRPr lang="zh-CN" altLang="en-US"/>
              </a:p>
            </p:txBody>
          </p:sp>
          <p:sp>
            <p:nvSpPr>
              <p:cNvPr id="20" name="直接连接符 83030"/>
              <p:cNvSpPr>
                <a:spLocks noChangeShapeType="1"/>
              </p:cNvSpPr>
              <p:nvPr/>
            </p:nvSpPr>
            <p:spPr bwMode="auto">
              <a:xfrm>
                <a:off x="1480" y="234"/>
                <a:ext cx="0" cy="298"/>
              </a:xfrm>
              <a:prstGeom prst="line">
                <a:avLst/>
              </a:prstGeom>
              <a:noFill/>
              <a:ln w="9525">
                <a:solidFill>
                  <a:schemeClr val="hlink"/>
                </a:solidFill>
                <a:round/>
                <a:headEnd/>
                <a:tailEnd/>
              </a:ln>
            </p:spPr>
            <p:txBody>
              <a:bodyPr/>
              <a:lstStyle/>
              <a:p>
                <a:endParaRPr lang="zh-CN" altLang="en-US"/>
              </a:p>
            </p:txBody>
          </p:sp>
          <p:sp>
            <p:nvSpPr>
              <p:cNvPr id="21" name="直接连接符 83031"/>
              <p:cNvSpPr>
                <a:spLocks noChangeShapeType="1"/>
              </p:cNvSpPr>
              <p:nvPr/>
            </p:nvSpPr>
            <p:spPr bwMode="auto">
              <a:xfrm>
                <a:off x="1254" y="252"/>
                <a:ext cx="0" cy="156"/>
              </a:xfrm>
              <a:prstGeom prst="line">
                <a:avLst/>
              </a:prstGeom>
              <a:noFill/>
              <a:ln w="9525">
                <a:solidFill>
                  <a:schemeClr val="hlink"/>
                </a:solidFill>
                <a:round/>
                <a:headEnd/>
                <a:tailEnd/>
              </a:ln>
            </p:spPr>
            <p:txBody>
              <a:bodyPr/>
              <a:lstStyle/>
              <a:p>
                <a:endParaRPr lang="zh-CN" altLang="en-US"/>
              </a:p>
            </p:txBody>
          </p:sp>
          <p:sp>
            <p:nvSpPr>
              <p:cNvPr id="22" name="直接连接符 83032"/>
              <p:cNvSpPr>
                <a:spLocks noChangeShapeType="1"/>
              </p:cNvSpPr>
              <p:nvPr/>
            </p:nvSpPr>
            <p:spPr bwMode="auto">
              <a:xfrm flipH="1" flipV="1">
                <a:off x="1482" y="109"/>
                <a:ext cx="0" cy="27"/>
              </a:xfrm>
              <a:prstGeom prst="line">
                <a:avLst/>
              </a:prstGeom>
              <a:noFill/>
              <a:ln w="9525">
                <a:solidFill>
                  <a:schemeClr val="hlink"/>
                </a:solidFill>
                <a:round/>
                <a:headEnd/>
                <a:tailEnd/>
              </a:ln>
            </p:spPr>
            <p:txBody>
              <a:bodyPr/>
              <a:lstStyle/>
              <a:p>
                <a:endParaRPr lang="zh-CN" altLang="en-US"/>
              </a:p>
            </p:txBody>
          </p:sp>
          <p:sp>
            <p:nvSpPr>
              <p:cNvPr id="23" name="直接连接符 83033"/>
              <p:cNvSpPr>
                <a:spLocks noChangeShapeType="1"/>
              </p:cNvSpPr>
              <p:nvPr/>
            </p:nvSpPr>
            <p:spPr bwMode="auto">
              <a:xfrm>
                <a:off x="1710" y="180"/>
                <a:ext cx="0" cy="96"/>
              </a:xfrm>
              <a:prstGeom prst="line">
                <a:avLst/>
              </a:prstGeom>
              <a:noFill/>
              <a:ln w="9525">
                <a:solidFill>
                  <a:schemeClr val="hlink"/>
                </a:solidFill>
                <a:round/>
                <a:headEnd/>
                <a:tailEnd/>
              </a:ln>
            </p:spPr>
            <p:txBody>
              <a:bodyPr/>
              <a:lstStyle/>
              <a:p>
                <a:endParaRPr lang="zh-CN" altLang="en-US"/>
              </a:p>
            </p:txBody>
          </p:sp>
          <p:sp>
            <p:nvSpPr>
              <p:cNvPr id="24" name="直接连接符 83034"/>
              <p:cNvSpPr>
                <a:spLocks noChangeShapeType="1"/>
              </p:cNvSpPr>
              <p:nvPr/>
            </p:nvSpPr>
            <p:spPr bwMode="auto">
              <a:xfrm flipV="1">
                <a:off x="1710" y="111"/>
                <a:ext cx="0" cy="22"/>
              </a:xfrm>
              <a:prstGeom prst="line">
                <a:avLst/>
              </a:prstGeom>
              <a:noFill/>
              <a:ln w="9525">
                <a:solidFill>
                  <a:schemeClr val="hlink"/>
                </a:solidFill>
                <a:round/>
                <a:headEnd/>
                <a:tailEnd/>
              </a:ln>
            </p:spPr>
            <p:txBody>
              <a:bodyPr/>
              <a:lstStyle/>
              <a:p>
                <a:endParaRPr lang="zh-CN" altLang="en-US"/>
              </a:p>
            </p:txBody>
          </p:sp>
        </p:grpSp>
      </p:grpSp>
      <p:sp>
        <p:nvSpPr>
          <p:cNvPr id="92" name="矩形 83035"/>
          <p:cNvSpPr>
            <a:spLocks noChangeArrowheads="1"/>
          </p:cNvSpPr>
          <p:nvPr/>
        </p:nvSpPr>
        <p:spPr bwMode="auto">
          <a:xfrm>
            <a:off x="0" y="0"/>
            <a:ext cx="608013" cy="4876800"/>
          </a:xfrm>
          <a:prstGeom prst="rect">
            <a:avLst/>
          </a:prstGeom>
          <a:solidFill>
            <a:schemeClr val="accent1"/>
          </a:solidFill>
          <a:ln>
            <a:noFill/>
          </a:ln>
        </p:spPr>
        <p:txBody>
          <a:bodyPr wrap="none" anchor="ct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algn="ctr" eaLnBrk="1" hangingPunct="1">
              <a:defRPr/>
            </a:pPr>
            <a:endParaRPr lang="zh-TW" altLang="en-US" sz="2400" b="0">
              <a:solidFill>
                <a:schemeClr val="tx1"/>
              </a:solidFill>
              <a:latin typeface="Times New Roman" panose="02020603050405020304" pitchFamily="18" charset="0"/>
            </a:endParaRPr>
          </a:p>
        </p:txBody>
      </p:sp>
      <p:pic>
        <p:nvPicPr>
          <p:cNvPr id="93" name="图片 83036" descr="ai logo"/>
          <p:cNvPicPr>
            <a:picLocks noChangeAspect="1" noChangeArrowheads="1"/>
          </p:cNvPicPr>
          <p:nvPr/>
        </p:nvPicPr>
        <p:blipFill>
          <a:blip r:embed="rId2" cstate="print"/>
          <a:srcRect/>
          <a:stretch>
            <a:fillRect/>
          </a:stretch>
        </p:blipFill>
        <p:spPr bwMode="auto">
          <a:xfrm>
            <a:off x="5334000" y="3505200"/>
            <a:ext cx="3810000" cy="3032125"/>
          </a:xfrm>
          <a:prstGeom prst="rect">
            <a:avLst/>
          </a:prstGeom>
          <a:noFill/>
          <a:ln w="9525">
            <a:noFill/>
            <a:miter lim="800000"/>
            <a:headEnd/>
            <a:tailEnd/>
          </a:ln>
        </p:spPr>
      </p:pic>
      <p:sp>
        <p:nvSpPr>
          <p:cNvPr id="94" name="矩形 83037"/>
          <p:cNvSpPr>
            <a:spLocks noChangeArrowheads="1"/>
          </p:cNvSpPr>
          <p:nvPr/>
        </p:nvSpPr>
        <p:spPr bwMode="auto">
          <a:xfrm>
            <a:off x="76200" y="762000"/>
            <a:ext cx="8991600" cy="838200"/>
          </a:xfrm>
          <a:prstGeom prst="rect">
            <a:avLst/>
          </a:prstGeom>
          <a:noFill/>
          <a:ln w="57150">
            <a:solidFill>
              <a:schemeClr val="hlink"/>
            </a:solidFill>
            <a:miter lim="800000"/>
            <a:headEnd/>
            <a:tailEnd/>
          </a:ln>
        </p:spPr>
        <p:txBody>
          <a:bodyPr wrap="none" anchor="ct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algn="ctr" eaLnBrk="1" hangingPunct="1">
              <a:defRPr/>
            </a:pPr>
            <a:endParaRPr lang="zh-CN" altLang="zh-CN" sz="2400" b="0">
              <a:solidFill>
                <a:schemeClr val="tx1"/>
              </a:solidFill>
              <a:latin typeface="Arial" panose="020B0604020202020204" pitchFamily="34" charset="0"/>
              <a:ea typeface="宋体" panose="02010600030101010101" pitchFamily="2" charset="-122"/>
            </a:endParaRPr>
          </a:p>
        </p:txBody>
      </p:sp>
      <p:grpSp>
        <p:nvGrpSpPr>
          <p:cNvPr id="95" name="组合 83038"/>
          <p:cNvGrpSpPr>
            <a:grpSpLocks/>
          </p:cNvGrpSpPr>
          <p:nvPr/>
        </p:nvGrpSpPr>
        <p:grpSpPr bwMode="auto">
          <a:xfrm>
            <a:off x="304800" y="0"/>
            <a:ext cx="3276600" cy="2133600"/>
            <a:chOff x="336" y="0"/>
            <a:chExt cx="2064" cy="1344"/>
          </a:xfrm>
        </p:grpSpPr>
        <p:sp>
          <p:nvSpPr>
            <p:cNvPr id="96" name="矩形 83039"/>
            <p:cNvSpPr>
              <a:spLocks noChangeArrowheads="1"/>
            </p:cNvSpPr>
            <p:nvPr/>
          </p:nvSpPr>
          <p:spPr bwMode="auto">
            <a:xfrm>
              <a:off x="1008" y="672"/>
              <a:ext cx="336" cy="336"/>
            </a:xfrm>
            <a:prstGeom prst="rect">
              <a:avLst/>
            </a:prstGeom>
            <a:no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sp>
          <p:nvSpPr>
            <p:cNvPr id="97" name="矩形 83040"/>
            <p:cNvSpPr>
              <a:spLocks noChangeArrowheads="1"/>
            </p:cNvSpPr>
            <p:nvPr/>
          </p:nvSpPr>
          <p:spPr bwMode="auto">
            <a:xfrm>
              <a:off x="1344" y="1008"/>
              <a:ext cx="336" cy="336"/>
            </a:xfrm>
            <a:prstGeom prst="rect">
              <a:avLst/>
            </a:prstGeom>
            <a:no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sp>
          <p:nvSpPr>
            <p:cNvPr id="98" name="矩形 83041"/>
            <p:cNvSpPr>
              <a:spLocks noChangeArrowheads="1"/>
            </p:cNvSpPr>
            <p:nvPr/>
          </p:nvSpPr>
          <p:spPr bwMode="auto">
            <a:xfrm>
              <a:off x="1728" y="336"/>
              <a:ext cx="336" cy="336"/>
            </a:xfrm>
            <a:prstGeom prst="rect">
              <a:avLst/>
            </a:prstGeom>
            <a:no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sp>
          <p:nvSpPr>
            <p:cNvPr id="99" name="矩形 83042"/>
            <p:cNvSpPr>
              <a:spLocks noChangeArrowheads="1"/>
            </p:cNvSpPr>
            <p:nvPr/>
          </p:nvSpPr>
          <p:spPr bwMode="auto">
            <a:xfrm>
              <a:off x="2064" y="672"/>
              <a:ext cx="336" cy="336"/>
            </a:xfrm>
            <a:prstGeom prst="rect">
              <a:avLst/>
            </a:prstGeom>
            <a:no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sp>
          <p:nvSpPr>
            <p:cNvPr id="100" name="矩形 83043"/>
            <p:cNvSpPr>
              <a:spLocks noChangeArrowheads="1"/>
            </p:cNvSpPr>
            <p:nvPr/>
          </p:nvSpPr>
          <p:spPr bwMode="auto">
            <a:xfrm>
              <a:off x="672" y="336"/>
              <a:ext cx="336" cy="336"/>
            </a:xfrm>
            <a:prstGeom prst="rect">
              <a:avLst/>
            </a:prstGeom>
            <a:no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sp>
          <p:nvSpPr>
            <p:cNvPr id="101" name="矩形 83044"/>
            <p:cNvSpPr>
              <a:spLocks noChangeArrowheads="1"/>
            </p:cNvSpPr>
            <p:nvPr/>
          </p:nvSpPr>
          <p:spPr bwMode="auto">
            <a:xfrm>
              <a:off x="336" y="0"/>
              <a:ext cx="336" cy="336"/>
            </a:xfrm>
            <a:prstGeom prst="rect">
              <a:avLst/>
            </a:prstGeom>
            <a:no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grpSp>
      <p:sp>
        <p:nvSpPr>
          <p:cNvPr id="102" name="矩形 83045"/>
          <p:cNvSpPr>
            <a:spLocks noChangeArrowheads="1"/>
          </p:cNvSpPr>
          <p:nvPr/>
        </p:nvSpPr>
        <p:spPr bwMode="auto">
          <a:xfrm>
            <a:off x="1371600" y="1066800"/>
            <a:ext cx="533400" cy="533400"/>
          </a:xfrm>
          <a:prstGeom prst="rect">
            <a:avLst/>
          </a:prstGeom>
          <a:solidFill>
            <a:schemeClr val="accent2"/>
          </a:solid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sp>
        <p:nvSpPr>
          <p:cNvPr id="103" name="矩形 83046"/>
          <p:cNvSpPr>
            <a:spLocks noChangeArrowheads="1"/>
          </p:cNvSpPr>
          <p:nvPr/>
        </p:nvSpPr>
        <p:spPr bwMode="auto">
          <a:xfrm>
            <a:off x="1905000" y="1600200"/>
            <a:ext cx="533400" cy="533400"/>
          </a:xfrm>
          <a:prstGeom prst="rect">
            <a:avLst/>
          </a:prstGeom>
          <a:solidFill>
            <a:schemeClr val="accent1"/>
          </a:solid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sp>
        <p:nvSpPr>
          <p:cNvPr id="104" name="矩形 83047"/>
          <p:cNvSpPr>
            <a:spLocks noChangeArrowheads="1"/>
          </p:cNvSpPr>
          <p:nvPr/>
        </p:nvSpPr>
        <p:spPr bwMode="auto">
          <a:xfrm>
            <a:off x="2514600" y="533400"/>
            <a:ext cx="533400" cy="533400"/>
          </a:xfrm>
          <a:prstGeom prst="rect">
            <a:avLst/>
          </a:prstGeom>
          <a:solidFill>
            <a:schemeClr val="accent1"/>
          </a:solid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sp>
        <p:nvSpPr>
          <p:cNvPr id="105" name="矩形 83048"/>
          <p:cNvSpPr>
            <a:spLocks noChangeArrowheads="1"/>
          </p:cNvSpPr>
          <p:nvPr/>
        </p:nvSpPr>
        <p:spPr bwMode="auto">
          <a:xfrm>
            <a:off x="3068638" y="1066800"/>
            <a:ext cx="588962" cy="609600"/>
          </a:xfrm>
          <a:prstGeom prst="rect">
            <a:avLst/>
          </a:prstGeom>
          <a:solidFill>
            <a:schemeClr val="bg2"/>
          </a:solid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sp>
        <p:nvSpPr>
          <p:cNvPr id="106" name="矩形 83049"/>
          <p:cNvSpPr>
            <a:spLocks noChangeArrowheads="1"/>
          </p:cNvSpPr>
          <p:nvPr/>
        </p:nvSpPr>
        <p:spPr bwMode="auto">
          <a:xfrm>
            <a:off x="838200" y="533400"/>
            <a:ext cx="533400" cy="533400"/>
          </a:xfrm>
          <a:prstGeom prst="rect">
            <a:avLst/>
          </a:prstGeom>
          <a:solidFill>
            <a:schemeClr val="tx2"/>
          </a:solid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sp>
        <p:nvSpPr>
          <p:cNvPr id="107" name="矩形 83050"/>
          <p:cNvSpPr>
            <a:spLocks noChangeArrowheads="1"/>
          </p:cNvSpPr>
          <p:nvPr/>
        </p:nvSpPr>
        <p:spPr bwMode="auto">
          <a:xfrm>
            <a:off x="304800" y="0"/>
            <a:ext cx="533400" cy="533400"/>
          </a:xfrm>
          <a:prstGeom prst="rect">
            <a:avLst/>
          </a:prstGeom>
          <a:solidFill>
            <a:schemeClr val="bg2"/>
          </a:solid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grpSp>
        <p:nvGrpSpPr>
          <p:cNvPr id="108" name="组合 83051"/>
          <p:cNvGrpSpPr>
            <a:grpSpLocks/>
          </p:cNvGrpSpPr>
          <p:nvPr/>
        </p:nvGrpSpPr>
        <p:grpSpPr bwMode="auto">
          <a:xfrm>
            <a:off x="3048000" y="3352800"/>
            <a:ext cx="3276600" cy="211138"/>
            <a:chOff x="1824" y="2640"/>
            <a:chExt cx="2064" cy="133"/>
          </a:xfrm>
        </p:grpSpPr>
        <p:sp>
          <p:nvSpPr>
            <p:cNvPr id="109" name="直接连接符 83052"/>
            <p:cNvSpPr>
              <a:spLocks noChangeShapeType="1"/>
            </p:cNvSpPr>
            <p:nvPr/>
          </p:nvSpPr>
          <p:spPr bwMode="auto">
            <a:xfrm>
              <a:off x="1824" y="2711"/>
              <a:ext cx="2064" cy="0"/>
            </a:xfrm>
            <a:prstGeom prst="line">
              <a:avLst/>
            </a:prstGeom>
            <a:noFill/>
            <a:ln w="38100">
              <a:solidFill>
                <a:schemeClr val="hlink"/>
              </a:solidFill>
              <a:round/>
              <a:headEnd/>
              <a:tailEnd/>
            </a:ln>
          </p:spPr>
          <p:txBody>
            <a:bodyPr/>
            <a:lstStyle/>
            <a:p>
              <a:endParaRPr lang="zh-CN" altLang="en-US"/>
            </a:p>
          </p:txBody>
        </p:sp>
        <p:sp>
          <p:nvSpPr>
            <p:cNvPr id="110" name="矩形 83053"/>
            <p:cNvSpPr>
              <a:spLocks noChangeArrowheads="1"/>
            </p:cNvSpPr>
            <p:nvPr/>
          </p:nvSpPr>
          <p:spPr bwMode="auto">
            <a:xfrm>
              <a:off x="2592" y="2640"/>
              <a:ext cx="133" cy="133"/>
            </a:xfrm>
            <a:prstGeom prst="rect">
              <a:avLst/>
            </a:prstGeom>
            <a:solidFill>
              <a:schemeClr val="accent2"/>
            </a:solidFill>
            <a:ln w="28575">
              <a:solidFill>
                <a:schemeClr val="hlink"/>
              </a:solidFill>
              <a:miter lim="800000"/>
              <a:headEnd/>
              <a:tailEnd/>
            </a:ln>
          </p:spPr>
          <p:txBody>
            <a:bodyPr wrap="none" anchor="ct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algn="ctr" eaLnBrk="1" hangingPunct="1">
                <a:defRPr/>
              </a:pPr>
              <a:endParaRPr lang="zh-CN" altLang="zh-CN" sz="2400" b="0">
                <a:solidFill>
                  <a:schemeClr val="tx1"/>
                </a:solidFill>
                <a:latin typeface="Arial" panose="020B0604020202020204" pitchFamily="34" charset="0"/>
                <a:ea typeface="宋体" panose="02010600030101010101" pitchFamily="2" charset="-122"/>
              </a:endParaRPr>
            </a:p>
          </p:txBody>
        </p:sp>
        <p:sp>
          <p:nvSpPr>
            <p:cNvPr id="111" name="矩形 83054"/>
            <p:cNvSpPr>
              <a:spLocks noChangeArrowheads="1"/>
            </p:cNvSpPr>
            <p:nvPr/>
          </p:nvSpPr>
          <p:spPr bwMode="auto">
            <a:xfrm>
              <a:off x="2784" y="2640"/>
              <a:ext cx="133" cy="133"/>
            </a:xfrm>
            <a:prstGeom prst="rect">
              <a:avLst/>
            </a:prstGeom>
            <a:solidFill>
              <a:schemeClr val="bg2"/>
            </a:solidFill>
            <a:ln w="28575">
              <a:solidFill>
                <a:schemeClr val="hlink"/>
              </a:solidFill>
              <a:miter lim="800000"/>
              <a:headEnd/>
              <a:tailEnd/>
            </a:ln>
          </p:spPr>
          <p:txBody>
            <a:bodyPr wrap="none" anchor="ct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algn="ctr" eaLnBrk="1" hangingPunct="1">
                <a:defRPr/>
              </a:pPr>
              <a:endParaRPr lang="zh-CN" altLang="zh-CN" sz="2400" b="0">
                <a:solidFill>
                  <a:schemeClr val="tx1"/>
                </a:solidFill>
                <a:latin typeface="Arial" panose="020B0604020202020204" pitchFamily="34" charset="0"/>
                <a:ea typeface="宋体" panose="02010600030101010101" pitchFamily="2" charset="-122"/>
              </a:endParaRPr>
            </a:p>
          </p:txBody>
        </p:sp>
        <p:sp>
          <p:nvSpPr>
            <p:cNvPr id="112" name="矩形 83055"/>
            <p:cNvSpPr>
              <a:spLocks noChangeArrowheads="1"/>
            </p:cNvSpPr>
            <p:nvPr/>
          </p:nvSpPr>
          <p:spPr bwMode="auto">
            <a:xfrm>
              <a:off x="2976" y="2640"/>
              <a:ext cx="133" cy="133"/>
            </a:xfrm>
            <a:prstGeom prst="rect">
              <a:avLst/>
            </a:prstGeom>
            <a:solidFill>
              <a:schemeClr val="accent1"/>
            </a:solidFill>
            <a:ln w="28575">
              <a:solidFill>
                <a:schemeClr val="hlink"/>
              </a:solidFill>
              <a:miter lim="800000"/>
              <a:headEnd/>
              <a:tailEnd/>
            </a:ln>
          </p:spPr>
          <p:txBody>
            <a:bodyPr wrap="none" anchor="ct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algn="ctr" eaLnBrk="1" hangingPunct="1">
                <a:defRPr/>
              </a:pPr>
              <a:endParaRPr lang="zh-CN" altLang="zh-CN" sz="2400" b="0">
                <a:solidFill>
                  <a:schemeClr val="tx1"/>
                </a:solidFill>
                <a:latin typeface="Arial" panose="020B0604020202020204" pitchFamily="34" charset="0"/>
                <a:ea typeface="宋体" panose="02010600030101010101" pitchFamily="2" charset="-122"/>
              </a:endParaRPr>
            </a:p>
          </p:txBody>
        </p:sp>
      </p:grpSp>
      <p:pic>
        <p:nvPicPr>
          <p:cNvPr id="113" name="图片 83056" descr="earth"/>
          <p:cNvPicPr>
            <a:picLocks noChangeAspect="1" noChangeArrowheads="1"/>
          </p:cNvPicPr>
          <p:nvPr/>
        </p:nvPicPr>
        <p:blipFill>
          <a:blip r:embed="rId3" cstate="print">
            <a:clrChange>
              <a:clrFrom>
                <a:srgbClr val="000000"/>
              </a:clrFrom>
              <a:clrTo>
                <a:srgbClr val="000000">
                  <a:alpha val="0"/>
                </a:srgbClr>
              </a:clrTo>
            </a:clrChange>
          </a:blip>
          <a:srcRect/>
          <a:stretch>
            <a:fillRect/>
          </a:stretch>
        </p:blipFill>
        <p:spPr bwMode="auto">
          <a:xfrm>
            <a:off x="7772400" y="609600"/>
            <a:ext cx="914400" cy="854075"/>
          </a:xfrm>
          <a:prstGeom prst="rect">
            <a:avLst/>
          </a:prstGeom>
          <a:noFill/>
          <a:ln w="9525">
            <a:noFill/>
            <a:miter lim="800000"/>
            <a:headEnd/>
            <a:tailEnd/>
          </a:ln>
        </p:spPr>
      </p:pic>
      <p:sp>
        <p:nvSpPr>
          <p:cNvPr id="114" name="矩形 83057"/>
          <p:cNvSpPr>
            <a:spLocks noChangeArrowheads="1"/>
          </p:cNvSpPr>
          <p:nvPr userDrawn="1"/>
        </p:nvSpPr>
        <p:spPr bwMode="auto">
          <a:xfrm>
            <a:off x="0" y="762000"/>
            <a:ext cx="9144000" cy="838200"/>
          </a:xfrm>
          <a:prstGeom prst="rect">
            <a:avLst/>
          </a:prstGeom>
          <a:noFill/>
          <a:ln w="57150">
            <a:solidFill>
              <a:schemeClr val="hlink"/>
            </a:solidFill>
            <a:miter lim="800000"/>
            <a:headEnd/>
            <a:tailEnd/>
          </a:ln>
        </p:spPr>
        <p:txBody>
          <a:bodyPr wrap="none" anchor="ct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algn="ctr" eaLnBrk="1" hangingPunct="1">
              <a:defRPr/>
            </a:pPr>
            <a:endParaRPr lang="zh-CN" altLang="zh-CN" sz="2400" b="0">
              <a:solidFill>
                <a:schemeClr val="tx1"/>
              </a:solidFill>
              <a:latin typeface="Arial" panose="020B0604020202020204" pitchFamily="34" charset="0"/>
              <a:ea typeface="宋体" panose="02010600030101010101" pitchFamily="2" charset="-122"/>
            </a:endParaRPr>
          </a:p>
        </p:txBody>
      </p:sp>
      <p:grpSp>
        <p:nvGrpSpPr>
          <p:cNvPr id="115" name="组合 83058"/>
          <p:cNvGrpSpPr>
            <a:grpSpLocks/>
          </p:cNvGrpSpPr>
          <p:nvPr userDrawn="1"/>
        </p:nvGrpSpPr>
        <p:grpSpPr bwMode="auto">
          <a:xfrm>
            <a:off x="304800" y="0"/>
            <a:ext cx="3276600" cy="2133600"/>
            <a:chOff x="336" y="0"/>
            <a:chExt cx="2064" cy="1344"/>
          </a:xfrm>
        </p:grpSpPr>
        <p:sp>
          <p:nvSpPr>
            <p:cNvPr id="116" name="矩形 83059"/>
            <p:cNvSpPr>
              <a:spLocks noChangeArrowheads="1"/>
            </p:cNvSpPr>
            <p:nvPr/>
          </p:nvSpPr>
          <p:spPr bwMode="auto">
            <a:xfrm>
              <a:off x="1008" y="672"/>
              <a:ext cx="336" cy="336"/>
            </a:xfrm>
            <a:prstGeom prst="rect">
              <a:avLst/>
            </a:prstGeom>
            <a:no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sp>
          <p:nvSpPr>
            <p:cNvPr id="117" name="矩形 83060"/>
            <p:cNvSpPr>
              <a:spLocks noChangeArrowheads="1"/>
            </p:cNvSpPr>
            <p:nvPr/>
          </p:nvSpPr>
          <p:spPr bwMode="auto">
            <a:xfrm>
              <a:off x="1344" y="1008"/>
              <a:ext cx="336" cy="336"/>
            </a:xfrm>
            <a:prstGeom prst="rect">
              <a:avLst/>
            </a:prstGeom>
            <a:no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sp>
          <p:nvSpPr>
            <p:cNvPr id="118" name="矩形 83061"/>
            <p:cNvSpPr>
              <a:spLocks noChangeArrowheads="1"/>
            </p:cNvSpPr>
            <p:nvPr/>
          </p:nvSpPr>
          <p:spPr bwMode="auto">
            <a:xfrm>
              <a:off x="1728" y="336"/>
              <a:ext cx="336" cy="336"/>
            </a:xfrm>
            <a:prstGeom prst="rect">
              <a:avLst/>
            </a:prstGeom>
            <a:no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sp>
          <p:nvSpPr>
            <p:cNvPr id="119" name="矩形 83062"/>
            <p:cNvSpPr>
              <a:spLocks noChangeArrowheads="1"/>
            </p:cNvSpPr>
            <p:nvPr/>
          </p:nvSpPr>
          <p:spPr bwMode="auto">
            <a:xfrm>
              <a:off x="2064" y="672"/>
              <a:ext cx="336" cy="336"/>
            </a:xfrm>
            <a:prstGeom prst="rect">
              <a:avLst/>
            </a:prstGeom>
            <a:no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sp>
          <p:nvSpPr>
            <p:cNvPr id="120" name="矩形 83063"/>
            <p:cNvSpPr>
              <a:spLocks noChangeArrowheads="1"/>
            </p:cNvSpPr>
            <p:nvPr/>
          </p:nvSpPr>
          <p:spPr bwMode="auto">
            <a:xfrm>
              <a:off x="672" y="336"/>
              <a:ext cx="336" cy="336"/>
            </a:xfrm>
            <a:prstGeom prst="rect">
              <a:avLst/>
            </a:prstGeom>
            <a:no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sp>
          <p:nvSpPr>
            <p:cNvPr id="121" name="矩形 83064"/>
            <p:cNvSpPr>
              <a:spLocks noChangeArrowheads="1"/>
            </p:cNvSpPr>
            <p:nvPr/>
          </p:nvSpPr>
          <p:spPr bwMode="auto">
            <a:xfrm>
              <a:off x="336" y="0"/>
              <a:ext cx="336" cy="336"/>
            </a:xfrm>
            <a:prstGeom prst="rect">
              <a:avLst/>
            </a:prstGeom>
            <a:no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grpSp>
      <p:sp>
        <p:nvSpPr>
          <p:cNvPr id="122" name="矩形 83065"/>
          <p:cNvSpPr>
            <a:spLocks noChangeArrowheads="1"/>
          </p:cNvSpPr>
          <p:nvPr userDrawn="1"/>
        </p:nvSpPr>
        <p:spPr bwMode="auto">
          <a:xfrm>
            <a:off x="1371600" y="1066800"/>
            <a:ext cx="533400" cy="533400"/>
          </a:xfrm>
          <a:prstGeom prst="rect">
            <a:avLst/>
          </a:prstGeom>
          <a:solidFill>
            <a:schemeClr val="accent2"/>
          </a:solid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sp>
        <p:nvSpPr>
          <p:cNvPr id="123" name="矩形 83066"/>
          <p:cNvSpPr>
            <a:spLocks noChangeArrowheads="1"/>
          </p:cNvSpPr>
          <p:nvPr userDrawn="1"/>
        </p:nvSpPr>
        <p:spPr bwMode="auto">
          <a:xfrm>
            <a:off x="1905000" y="1600200"/>
            <a:ext cx="533400" cy="533400"/>
          </a:xfrm>
          <a:prstGeom prst="rect">
            <a:avLst/>
          </a:prstGeom>
          <a:solidFill>
            <a:schemeClr val="accent1"/>
          </a:solid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sp>
        <p:nvSpPr>
          <p:cNvPr id="124" name="矩形 83067"/>
          <p:cNvSpPr>
            <a:spLocks noChangeArrowheads="1"/>
          </p:cNvSpPr>
          <p:nvPr userDrawn="1"/>
        </p:nvSpPr>
        <p:spPr bwMode="auto">
          <a:xfrm>
            <a:off x="2514600" y="533400"/>
            <a:ext cx="533400" cy="533400"/>
          </a:xfrm>
          <a:prstGeom prst="rect">
            <a:avLst/>
          </a:prstGeom>
          <a:solidFill>
            <a:schemeClr val="accent1"/>
          </a:solid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sp>
        <p:nvSpPr>
          <p:cNvPr id="125" name="矩形 83068"/>
          <p:cNvSpPr>
            <a:spLocks noChangeArrowheads="1"/>
          </p:cNvSpPr>
          <p:nvPr userDrawn="1"/>
        </p:nvSpPr>
        <p:spPr bwMode="auto">
          <a:xfrm>
            <a:off x="3068638" y="1066800"/>
            <a:ext cx="588962" cy="609600"/>
          </a:xfrm>
          <a:prstGeom prst="rect">
            <a:avLst/>
          </a:prstGeom>
          <a:solidFill>
            <a:schemeClr val="bg2"/>
          </a:solid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sp>
        <p:nvSpPr>
          <p:cNvPr id="126" name="矩形 83069"/>
          <p:cNvSpPr>
            <a:spLocks noChangeArrowheads="1"/>
          </p:cNvSpPr>
          <p:nvPr userDrawn="1"/>
        </p:nvSpPr>
        <p:spPr bwMode="auto">
          <a:xfrm>
            <a:off x="838200" y="533400"/>
            <a:ext cx="533400" cy="533400"/>
          </a:xfrm>
          <a:prstGeom prst="rect">
            <a:avLst/>
          </a:prstGeom>
          <a:solidFill>
            <a:schemeClr val="tx2"/>
          </a:solid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sp>
        <p:nvSpPr>
          <p:cNvPr id="127" name="矩形 83070"/>
          <p:cNvSpPr>
            <a:spLocks noChangeArrowheads="1"/>
          </p:cNvSpPr>
          <p:nvPr userDrawn="1"/>
        </p:nvSpPr>
        <p:spPr bwMode="auto">
          <a:xfrm>
            <a:off x="304800" y="0"/>
            <a:ext cx="533400" cy="533400"/>
          </a:xfrm>
          <a:prstGeom prst="rect">
            <a:avLst/>
          </a:prstGeom>
          <a:solidFill>
            <a:schemeClr val="bg2"/>
          </a:solid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grpSp>
        <p:nvGrpSpPr>
          <p:cNvPr id="128" name="组合 83071"/>
          <p:cNvGrpSpPr>
            <a:grpSpLocks/>
          </p:cNvGrpSpPr>
          <p:nvPr userDrawn="1"/>
        </p:nvGrpSpPr>
        <p:grpSpPr bwMode="auto">
          <a:xfrm>
            <a:off x="3048000" y="3352800"/>
            <a:ext cx="3276600" cy="211138"/>
            <a:chOff x="1824" y="2640"/>
            <a:chExt cx="2064" cy="133"/>
          </a:xfrm>
        </p:grpSpPr>
        <p:sp>
          <p:nvSpPr>
            <p:cNvPr id="129" name="直接连接符 83072"/>
            <p:cNvSpPr>
              <a:spLocks noChangeShapeType="1"/>
            </p:cNvSpPr>
            <p:nvPr/>
          </p:nvSpPr>
          <p:spPr bwMode="auto">
            <a:xfrm>
              <a:off x="1824" y="2711"/>
              <a:ext cx="2064" cy="0"/>
            </a:xfrm>
            <a:prstGeom prst="line">
              <a:avLst/>
            </a:prstGeom>
            <a:noFill/>
            <a:ln w="38100">
              <a:solidFill>
                <a:schemeClr val="hlink"/>
              </a:solidFill>
              <a:round/>
              <a:headEnd/>
              <a:tailEnd/>
            </a:ln>
          </p:spPr>
          <p:txBody>
            <a:bodyPr/>
            <a:lstStyle/>
            <a:p>
              <a:endParaRPr lang="zh-CN" altLang="en-US"/>
            </a:p>
          </p:txBody>
        </p:sp>
        <p:sp>
          <p:nvSpPr>
            <p:cNvPr id="130" name="矩形 83073"/>
            <p:cNvSpPr>
              <a:spLocks noChangeArrowheads="1"/>
            </p:cNvSpPr>
            <p:nvPr/>
          </p:nvSpPr>
          <p:spPr bwMode="auto">
            <a:xfrm>
              <a:off x="2592" y="2640"/>
              <a:ext cx="133" cy="133"/>
            </a:xfrm>
            <a:prstGeom prst="rect">
              <a:avLst/>
            </a:prstGeom>
            <a:solidFill>
              <a:schemeClr val="accent2"/>
            </a:solidFill>
            <a:ln w="28575">
              <a:solidFill>
                <a:schemeClr val="hlink"/>
              </a:solidFill>
              <a:miter lim="800000"/>
              <a:headEnd/>
              <a:tailEnd/>
            </a:ln>
          </p:spPr>
          <p:txBody>
            <a:bodyPr wrap="none" anchor="ct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algn="ctr" eaLnBrk="1" hangingPunct="1">
                <a:defRPr/>
              </a:pPr>
              <a:endParaRPr lang="zh-CN" altLang="zh-CN" sz="2400" b="0">
                <a:solidFill>
                  <a:schemeClr val="tx1"/>
                </a:solidFill>
                <a:latin typeface="Arial" panose="020B0604020202020204" pitchFamily="34" charset="0"/>
                <a:ea typeface="宋体" panose="02010600030101010101" pitchFamily="2" charset="-122"/>
              </a:endParaRPr>
            </a:p>
          </p:txBody>
        </p:sp>
        <p:sp>
          <p:nvSpPr>
            <p:cNvPr id="131" name="矩形 83074"/>
            <p:cNvSpPr>
              <a:spLocks noChangeArrowheads="1"/>
            </p:cNvSpPr>
            <p:nvPr/>
          </p:nvSpPr>
          <p:spPr bwMode="auto">
            <a:xfrm>
              <a:off x="2784" y="2640"/>
              <a:ext cx="133" cy="133"/>
            </a:xfrm>
            <a:prstGeom prst="rect">
              <a:avLst/>
            </a:prstGeom>
            <a:solidFill>
              <a:schemeClr val="bg2"/>
            </a:solidFill>
            <a:ln w="28575">
              <a:solidFill>
                <a:schemeClr val="hlink"/>
              </a:solidFill>
              <a:miter lim="800000"/>
              <a:headEnd/>
              <a:tailEnd/>
            </a:ln>
          </p:spPr>
          <p:txBody>
            <a:bodyPr wrap="none" anchor="ct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algn="ctr" eaLnBrk="1" hangingPunct="1">
                <a:defRPr/>
              </a:pPr>
              <a:endParaRPr lang="zh-CN" altLang="zh-CN" sz="2400" b="0">
                <a:solidFill>
                  <a:schemeClr val="tx1"/>
                </a:solidFill>
                <a:latin typeface="Arial" panose="020B0604020202020204" pitchFamily="34" charset="0"/>
                <a:ea typeface="宋体" panose="02010600030101010101" pitchFamily="2" charset="-122"/>
              </a:endParaRPr>
            </a:p>
          </p:txBody>
        </p:sp>
        <p:sp>
          <p:nvSpPr>
            <p:cNvPr id="132" name="矩形 83075"/>
            <p:cNvSpPr>
              <a:spLocks noChangeArrowheads="1"/>
            </p:cNvSpPr>
            <p:nvPr/>
          </p:nvSpPr>
          <p:spPr bwMode="auto">
            <a:xfrm>
              <a:off x="2976" y="2640"/>
              <a:ext cx="133" cy="133"/>
            </a:xfrm>
            <a:prstGeom prst="rect">
              <a:avLst/>
            </a:prstGeom>
            <a:solidFill>
              <a:schemeClr val="accent1"/>
            </a:solidFill>
            <a:ln w="28575">
              <a:solidFill>
                <a:schemeClr val="hlink"/>
              </a:solidFill>
              <a:miter lim="800000"/>
              <a:headEnd/>
              <a:tailEnd/>
            </a:ln>
          </p:spPr>
          <p:txBody>
            <a:bodyPr wrap="none" anchor="ct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algn="ctr" eaLnBrk="1" hangingPunct="1">
                <a:defRPr/>
              </a:pPr>
              <a:endParaRPr lang="zh-CN" altLang="zh-CN" sz="2400" b="0">
                <a:solidFill>
                  <a:schemeClr val="tx1"/>
                </a:solidFill>
                <a:latin typeface="Arial" panose="020B0604020202020204" pitchFamily="34" charset="0"/>
                <a:ea typeface="宋体" panose="02010600030101010101" pitchFamily="2" charset="-122"/>
              </a:endParaRPr>
            </a:p>
          </p:txBody>
        </p:sp>
      </p:grpSp>
    </p:spTree>
  </p:cSld>
  <p:clrMapOvr>
    <a:masterClrMapping/>
  </p:clrMapOvr>
  <p:transition>
    <p:random/>
  </p:transition>
  <p:hf hdr="0" dt="0"/>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r>
              <a:rPr lang="zh-CN" altLang="en-US" noProof="1"/>
              <a:t>单击此处编辑母版标题样式</a:t>
            </a:r>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zh-CN" altLang="en-US"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noProof="1"/>
              <a:t>单击此处编辑母版文本样式</a:t>
            </a:r>
          </a:p>
        </p:txBody>
      </p:sp>
      <p:sp>
        <p:nvSpPr>
          <p:cNvPr id="5" name="灯片编号占位符 82082"/>
          <p:cNvSpPr>
            <a:spLocks noGrp="1"/>
          </p:cNvSpPr>
          <p:nvPr>
            <p:ph type="sldNum" sz="quarter" idx="10"/>
          </p:nvPr>
        </p:nvSpPr>
        <p:spPr>
          <a:ln/>
        </p:spPr>
        <p:txBody>
          <a:bodyPr/>
          <a:lstStyle>
            <a:lvl1pPr>
              <a:defRPr/>
            </a:lvl1pPr>
          </a:lstStyle>
          <a:p>
            <a:fld id="{D163E856-1576-4D70-ACCB-3FF644B10275}" type="slidenum">
              <a:rPr lang="zh-TW" altLang="en-US"/>
              <a:pPr/>
              <a:t>‹#›</a:t>
            </a:fld>
            <a:endParaRPr lang="zh-TW" altLang="en-US"/>
          </a:p>
        </p:txBody>
      </p:sp>
    </p:spTree>
  </p:cSld>
  <p:clrMapOvr>
    <a:masterClrMapping/>
  </p:clrMapOvr>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idx="1"/>
          </p:nvPr>
        </p:nvSpPr>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灯片编号占位符 82082"/>
          <p:cNvSpPr>
            <a:spLocks noGrp="1"/>
          </p:cNvSpPr>
          <p:nvPr>
            <p:ph type="sldNum" sz="quarter" idx="10"/>
          </p:nvPr>
        </p:nvSpPr>
        <p:spPr>
          <a:ln/>
        </p:spPr>
        <p:txBody>
          <a:bodyPr/>
          <a:lstStyle>
            <a:lvl1pPr>
              <a:defRPr/>
            </a:lvl1pPr>
          </a:lstStyle>
          <a:p>
            <a:fld id="{79E50B28-2EAB-4F2C-B427-5DEC7ACC657D}" type="slidenum">
              <a:rPr lang="zh-TW" altLang="en-US"/>
              <a:pPr/>
              <a:t>‹#›</a:t>
            </a:fld>
            <a:endParaRPr lang="zh-TW" altLang="en-US"/>
          </a:p>
        </p:txBody>
      </p:sp>
    </p:spTree>
  </p:cSld>
  <p:clrMapOvr>
    <a:masterClrMapping/>
  </p:clrMapOvr>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r>
              <a:rPr lang="zh-CN" altLang="en-US" noProof="1"/>
              <a:t>单击此处编辑母版标题样式</a:t>
            </a:r>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noProof="1"/>
              <a:t>单击此处编辑母版文本样式</a:t>
            </a:r>
          </a:p>
        </p:txBody>
      </p:sp>
      <p:sp>
        <p:nvSpPr>
          <p:cNvPr id="4" name="灯片编号占位符 82082"/>
          <p:cNvSpPr>
            <a:spLocks noGrp="1"/>
          </p:cNvSpPr>
          <p:nvPr>
            <p:ph type="sldNum" sz="quarter" idx="10"/>
          </p:nvPr>
        </p:nvSpPr>
        <p:spPr>
          <a:ln/>
        </p:spPr>
        <p:txBody>
          <a:bodyPr/>
          <a:lstStyle>
            <a:lvl1pPr>
              <a:defRPr/>
            </a:lvl1pPr>
          </a:lstStyle>
          <a:p>
            <a:fld id="{E33DDD8D-931F-4CF3-B502-101D80E10921}" type="slidenum">
              <a:rPr lang="zh-TW" altLang="en-US"/>
              <a:pPr/>
              <a:t>‹#›</a:t>
            </a:fld>
            <a:endParaRPr lang="zh-TW" altLang="en-US"/>
          </a:p>
        </p:txBody>
      </p:sp>
    </p:spTree>
  </p:cSld>
  <p:clrMapOvr>
    <a:masterClrMapping/>
  </p:clrMapOvr>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sz="half" idx="1"/>
          </p:nvPr>
        </p:nvSpPr>
        <p:spPr>
          <a:xfrm>
            <a:off x="685800" y="1676400"/>
            <a:ext cx="3950049" cy="4776788"/>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4797076" y="1676400"/>
            <a:ext cx="3950049" cy="4776788"/>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灯片编号占位符 82082"/>
          <p:cNvSpPr>
            <a:spLocks noGrp="1"/>
          </p:cNvSpPr>
          <p:nvPr>
            <p:ph type="sldNum" sz="quarter" idx="10"/>
          </p:nvPr>
        </p:nvSpPr>
        <p:spPr>
          <a:ln/>
        </p:spPr>
        <p:txBody>
          <a:bodyPr/>
          <a:lstStyle>
            <a:lvl1pPr>
              <a:defRPr/>
            </a:lvl1pPr>
          </a:lstStyle>
          <a:p>
            <a:fld id="{CF95EC02-8A42-40B6-ABED-AC9B6EA88351}" type="slidenum">
              <a:rPr lang="zh-TW" altLang="en-US"/>
              <a:pPr/>
              <a:t>‹#›</a:t>
            </a:fld>
            <a:endParaRPr lang="zh-TW" altLang="en-US"/>
          </a:p>
        </p:txBody>
      </p:sp>
    </p:spTree>
  </p:cSld>
  <p:clrMapOvr>
    <a:masterClrMapping/>
  </p:clrMapOvr>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r>
              <a:rPr lang="zh-CN" altLang="en-US" noProof="1"/>
              <a:t>单击此处编辑母版标题样式</a:t>
            </a:r>
          </a:p>
        </p:txBody>
      </p:sp>
      <p:sp>
        <p:nvSpPr>
          <p:cNvPr id="3" name="文本占位符 2"/>
          <p:cNvSpPr>
            <a:spLocks noGrp="1"/>
          </p:cNvSpPr>
          <p:nvPr>
            <p:ph type="body" idx="1"/>
          </p:nvPr>
        </p:nvSpPr>
        <p:spPr>
          <a:xfrm>
            <a:off x="890081" y="1778438"/>
            <a:ext cx="3655181" cy="823912"/>
          </a:xfrm>
        </p:spPr>
        <p:txBody>
          <a:bodyPr anchor="ctr"/>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noProof="1"/>
              <a:t>单击此处编辑母版文本样式</a:t>
            </a:r>
          </a:p>
        </p:txBody>
      </p:sp>
      <p:sp>
        <p:nvSpPr>
          <p:cNvPr id="4" name="内容占位符 3"/>
          <p:cNvSpPr>
            <a:spLocks noGrp="1"/>
          </p:cNvSpPr>
          <p:nvPr>
            <p:ph sz="half" idx="2"/>
          </p:nvPr>
        </p:nvSpPr>
        <p:spPr>
          <a:xfrm>
            <a:off x="890081" y="2665379"/>
            <a:ext cx="3655181" cy="3524284"/>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文本占位符 4"/>
          <p:cNvSpPr>
            <a:spLocks noGrp="1"/>
          </p:cNvSpPr>
          <p:nvPr>
            <p:ph type="body" sz="quarter" idx="3"/>
          </p:nvPr>
        </p:nvSpPr>
        <p:spPr>
          <a:xfrm>
            <a:off x="4692704" y="1778438"/>
            <a:ext cx="3673182" cy="823912"/>
          </a:xfrm>
        </p:spPr>
        <p:txBody>
          <a:bodyPr anchor="ctr"/>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noProof="1"/>
              <a:t>单击此处编辑母版文本样式</a:t>
            </a:r>
          </a:p>
        </p:txBody>
      </p:sp>
      <p:sp>
        <p:nvSpPr>
          <p:cNvPr id="6" name="内容占位符 5"/>
          <p:cNvSpPr>
            <a:spLocks noGrp="1"/>
          </p:cNvSpPr>
          <p:nvPr>
            <p:ph sz="quarter" idx="4"/>
          </p:nvPr>
        </p:nvSpPr>
        <p:spPr>
          <a:xfrm>
            <a:off x="4692704" y="2665379"/>
            <a:ext cx="3673182" cy="3524284"/>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7" name="灯片编号占位符 82082"/>
          <p:cNvSpPr>
            <a:spLocks noGrp="1"/>
          </p:cNvSpPr>
          <p:nvPr>
            <p:ph type="sldNum" sz="quarter" idx="10"/>
          </p:nvPr>
        </p:nvSpPr>
        <p:spPr>
          <a:ln/>
        </p:spPr>
        <p:txBody>
          <a:bodyPr/>
          <a:lstStyle>
            <a:lvl1pPr>
              <a:defRPr/>
            </a:lvl1pPr>
          </a:lstStyle>
          <a:p>
            <a:fld id="{16867A95-296F-4D6A-B43D-176E21807345}" type="slidenum">
              <a:rPr lang="zh-TW" altLang="en-US"/>
              <a:pPr/>
              <a:t>‹#›</a:t>
            </a:fld>
            <a:endParaRPr lang="zh-TW" altLang="en-US"/>
          </a:p>
        </p:txBody>
      </p:sp>
    </p:spTree>
  </p:cSld>
  <p:clrMapOvr>
    <a:masterClrMapping/>
  </p:clrMapOvr>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灯片编号占位符 82082"/>
          <p:cNvSpPr>
            <a:spLocks noGrp="1"/>
          </p:cNvSpPr>
          <p:nvPr>
            <p:ph type="sldNum" sz="quarter" idx="10"/>
          </p:nvPr>
        </p:nvSpPr>
        <p:spPr>
          <a:ln/>
        </p:spPr>
        <p:txBody>
          <a:bodyPr/>
          <a:lstStyle>
            <a:lvl1pPr>
              <a:defRPr/>
            </a:lvl1pPr>
          </a:lstStyle>
          <a:p>
            <a:fld id="{DBFC8E76-B111-4ADB-BBAD-3DC4136EFA46}" type="slidenum">
              <a:rPr lang="zh-TW" altLang="en-US"/>
              <a:pPr/>
              <a:t>‹#›</a:t>
            </a:fld>
            <a:endParaRPr lang="zh-TW" altLang="en-US"/>
          </a:p>
        </p:txBody>
      </p:sp>
    </p:spTree>
  </p:cSld>
  <p:clrMapOvr>
    <a:masterClrMapping/>
  </p:clrMapOvr>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灯片编号占位符 82082"/>
          <p:cNvSpPr>
            <a:spLocks noGrp="1"/>
          </p:cNvSpPr>
          <p:nvPr>
            <p:ph type="sldNum" sz="quarter" idx="10"/>
          </p:nvPr>
        </p:nvSpPr>
        <p:spPr>
          <a:ln/>
        </p:spPr>
        <p:txBody>
          <a:bodyPr/>
          <a:lstStyle>
            <a:lvl1pPr>
              <a:defRPr/>
            </a:lvl1pPr>
          </a:lstStyle>
          <a:p>
            <a:fld id="{F6C94A78-8043-4103-B2EC-E6897B35CF31}" type="slidenum">
              <a:rPr lang="zh-TW" altLang="en-US"/>
              <a:pPr/>
              <a:t>‹#›</a:t>
            </a:fld>
            <a:endParaRPr lang="zh-TW" altLang="en-US"/>
          </a:p>
        </p:txBody>
      </p:sp>
    </p:spTree>
  </p:cSld>
  <p:clrMapOvr>
    <a:masterClrMapping/>
  </p:clrMapOvr>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noProof="1"/>
              <a:t>单击此处编辑母版标题样式</a:t>
            </a:r>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noProof="1"/>
              <a:t>单击此处编辑母版文本样式</a:t>
            </a:r>
          </a:p>
        </p:txBody>
      </p:sp>
      <p:sp>
        <p:nvSpPr>
          <p:cNvPr id="5" name="灯片编号占位符 82082"/>
          <p:cNvSpPr>
            <a:spLocks noGrp="1"/>
          </p:cNvSpPr>
          <p:nvPr>
            <p:ph type="sldNum" sz="quarter" idx="10"/>
          </p:nvPr>
        </p:nvSpPr>
        <p:spPr>
          <a:ln/>
        </p:spPr>
        <p:txBody>
          <a:bodyPr/>
          <a:lstStyle>
            <a:lvl1pPr>
              <a:defRPr/>
            </a:lvl1pPr>
          </a:lstStyle>
          <a:p>
            <a:fld id="{383664D7-140C-42E3-A160-ACDAED7D09F2}" type="slidenum">
              <a:rPr lang="zh-TW" altLang="en-US"/>
              <a:pPr/>
              <a:t>‹#›</a:t>
            </a:fld>
            <a:endParaRPr lang="zh-TW" altLang="en-US"/>
          </a:p>
        </p:txBody>
      </p:sp>
    </p:spTree>
  </p:cSld>
  <p:clrMapOvr>
    <a:masterClrMapping/>
  </p:clrMapOvr>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r>
              <a:rPr lang="zh-CN" altLang="en-US" noProof="1"/>
              <a:t>单击此处编辑母版标题样式</a:t>
            </a:r>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zh-CN" altLang="en-US"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noProof="1"/>
              <a:t>单击此处编辑母版文本样式</a:t>
            </a:r>
          </a:p>
        </p:txBody>
      </p:sp>
      <p:sp>
        <p:nvSpPr>
          <p:cNvPr id="5" name="灯片编号占位符 82082"/>
          <p:cNvSpPr>
            <a:spLocks noGrp="1"/>
          </p:cNvSpPr>
          <p:nvPr>
            <p:ph type="sldNum" sz="quarter" idx="10"/>
          </p:nvPr>
        </p:nvSpPr>
        <p:spPr>
          <a:ln/>
        </p:spPr>
        <p:txBody>
          <a:bodyPr/>
          <a:lstStyle>
            <a:lvl1pPr>
              <a:defRPr/>
            </a:lvl1pPr>
          </a:lstStyle>
          <a:p>
            <a:fld id="{C47C048D-7B2A-4D80-B262-2C6964E6D75A}" type="slidenum">
              <a:rPr lang="zh-TW" altLang="en-US"/>
              <a:pPr/>
              <a:t>‹#›</a:t>
            </a:fld>
            <a:endParaRPr lang="zh-TW" altLang="en-US"/>
          </a:p>
        </p:txBody>
      </p:sp>
    </p:spTree>
  </p:cSld>
  <p:clrMapOvr>
    <a:masterClrMapping/>
  </p:clrMapOvr>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灯片编号占位符 82082"/>
          <p:cNvSpPr>
            <a:spLocks noGrp="1"/>
          </p:cNvSpPr>
          <p:nvPr>
            <p:ph type="sldNum" sz="quarter" idx="10"/>
          </p:nvPr>
        </p:nvSpPr>
        <p:spPr>
          <a:ln/>
        </p:spPr>
        <p:txBody>
          <a:bodyPr/>
          <a:lstStyle>
            <a:lvl1pPr>
              <a:defRPr/>
            </a:lvl1pPr>
          </a:lstStyle>
          <a:p>
            <a:fld id="{478DE9EA-474A-4616-93CF-0F1FF0F79085}" type="slidenum">
              <a:rPr lang="zh-TW" altLang="en-US"/>
              <a:pPr/>
              <a:t>‹#›</a:t>
            </a:fld>
            <a:endParaRPr lang="zh-TW" altLang="en-US"/>
          </a:p>
        </p:txBody>
      </p:sp>
    </p:spTree>
  </p:cSld>
  <p:clrMapOvr>
    <a:masterClrMapping/>
  </p:clrMapOvr>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35379" y="228600"/>
            <a:ext cx="2049860" cy="6224588"/>
          </a:xfrm>
        </p:spPr>
        <p:txBody>
          <a:bodyPr vert="eaVert"/>
          <a:lstStyle/>
          <a:p>
            <a:r>
              <a:rPr lang="zh-CN" altLang="en-US" noProof="1"/>
              <a:t>单击此处编辑母版标题样式</a:t>
            </a:r>
          </a:p>
        </p:txBody>
      </p:sp>
      <p:sp>
        <p:nvSpPr>
          <p:cNvPr id="3" name="竖排文字占位符 2"/>
          <p:cNvSpPr>
            <a:spLocks noGrp="1"/>
          </p:cNvSpPr>
          <p:nvPr>
            <p:ph type="body" orient="vert" idx="1"/>
          </p:nvPr>
        </p:nvSpPr>
        <p:spPr>
          <a:xfrm>
            <a:off x="685800" y="228600"/>
            <a:ext cx="6030746" cy="6224588"/>
          </a:xfr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灯片编号占位符 82082"/>
          <p:cNvSpPr>
            <a:spLocks noGrp="1"/>
          </p:cNvSpPr>
          <p:nvPr>
            <p:ph type="sldNum" sz="quarter" idx="10"/>
          </p:nvPr>
        </p:nvSpPr>
        <p:spPr>
          <a:ln/>
        </p:spPr>
        <p:txBody>
          <a:bodyPr/>
          <a:lstStyle>
            <a:lvl1pPr>
              <a:defRPr/>
            </a:lvl1pPr>
          </a:lstStyle>
          <a:p>
            <a:fld id="{D731E505-FDD1-4AA6-B4BC-D7C18FA5F198}" type="slidenum">
              <a:rPr lang="zh-TW" altLang="en-US"/>
              <a:pPr/>
              <a:t>‹#›</a:t>
            </a:fld>
            <a:endParaRPr lang="zh-TW" altLang="en-US"/>
          </a:p>
        </p:txBody>
      </p:sp>
    </p:spTree>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vmlDrawing" Target="../drawings/vmlDrawing1.vml"/><Relationship Id="rId18" Type="http://schemas.openxmlformats.org/officeDocument/2006/relationships/image" Target="../media/image5.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image" Target="../media/image4.png"/><Relationship Id="rId2" Type="http://schemas.openxmlformats.org/officeDocument/2006/relationships/slideLayout" Target="../slideLayouts/slideLayout2.xml"/><Relationship Id="rId16"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19" Type="http://schemas.openxmlformats.org/officeDocument/2006/relationships/image" Target="../media/image6.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oleObject" Target="../embeddings/oleObject1.bin"/></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07.xml"/><Relationship Id="rId13" Type="http://schemas.openxmlformats.org/officeDocument/2006/relationships/vmlDrawing" Target="../drawings/vmlDrawing10.vml"/><Relationship Id="rId18" Type="http://schemas.openxmlformats.org/officeDocument/2006/relationships/image" Target="../media/image5.png"/><Relationship Id="rId3" Type="http://schemas.openxmlformats.org/officeDocument/2006/relationships/slideLayout" Target="../slideLayouts/slideLayout102.xml"/><Relationship Id="rId7" Type="http://schemas.openxmlformats.org/officeDocument/2006/relationships/slideLayout" Target="../slideLayouts/slideLayout106.xml"/><Relationship Id="rId12" Type="http://schemas.openxmlformats.org/officeDocument/2006/relationships/theme" Target="../theme/theme10.xml"/><Relationship Id="rId17" Type="http://schemas.openxmlformats.org/officeDocument/2006/relationships/image" Target="../media/image4.png"/><Relationship Id="rId2" Type="http://schemas.openxmlformats.org/officeDocument/2006/relationships/slideLayout" Target="../slideLayouts/slideLayout101.xml"/><Relationship Id="rId16" Type="http://schemas.openxmlformats.org/officeDocument/2006/relationships/image" Target="../media/image3.png"/><Relationship Id="rId1" Type="http://schemas.openxmlformats.org/officeDocument/2006/relationships/slideLayout" Target="../slideLayouts/slideLayout100.xml"/><Relationship Id="rId6" Type="http://schemas.openxmlformats.org/officeDocument/2006/relationships/slideLayout" Target="../slideLayouts/slideLayout105.xml"/><Relationship Id="rId11" Type="http://schemas.openxmlformats.org/officeDocument/2006/relationships/slideLayout" Target="../slideLayouts/slideLayout110.xml"/><Relationship Id="rId5" Type="http://schemas.openxmlformats.org/officeDocument/2006/relationships/slideLayout" Target="../slideLayouts/slideLayout104.xml"/><Relationship Id="rId15" Type="http://schemas.openxmlformats.org/officeDocument/2006/relationships/image" Target="../media/image2.png"/><Relationship Id="rId10" Type="http://schemas.openxmlformats.org/officeDocument/2006/relationships/slideLayout" Target="../slideLayouts/slideLayout109.xml"/><Relationship Id="rId19" Type="http://schemas.openxmlformats.org/officeDocument/2006/relationships/image" Target="../media/image6.png"/><Relationship Id="rId4" Type="http://schemas.openxmlformats.org/officeDocument/2006/relationships/slideLayout" Target="../slideLayouts/slideLayout103.xml"/><Relationship Id="rId9" Type="http://schemas.openxmlformats.org/officeDocument/2006/relationships/slideLayout" Target="../slideLayouts/slideLayout108.xml"/><Relationship Id="rId14" Type="http://schemas.openxmlformats.org/officeDocument/2006/relationships/oleObject" Target="../embeddings/oleObject10.bin"/></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18.xml"/><Relationship Id="rId13" Type="http://schemas.openxmlformats.org/officeDocument/2006/relationships/vmlDrawing" Target="../drawings/vmlDrawing11.vml"/><Relationship Id="rId18" Type="http://schemas.openxmlformats.org/officeDocument/2006/relationships/image" Target="../media/image5.png"/><Relationship Id="rId3" Type="http://schemas.openxmlformats.org/officeDocument/2006/relationships/slideLayout" Target="../slideLayouts/slideLayout113.xml"/><Relationship Id="rId7" Type="http://schemas.openxmlformats.org/officeDocument/2006/relationships/slideLayout" Target="../slideLayouts/slideLayout117.xml"/><Relationship Id="rId12" Type="http://schemas.openxmlformats.org/officeDocument/2006/relationships/theme" Target="../theme/theme11.xml"/><Relationship Id="rId17" Type="http://schemas.openxmlformats.org/officeDocument/2006/relationships/image" Target="../media/image4.png"/><Relationship Id="rId2" Type="http://schemas.openxmlformats.org/officeDocument/2006/relationships/slideLayout" Target="../slideLayouts/slideLayout112.xml"/><Relationship Id="rId16" Type="http://schemas.openxmlformats.org/officeDocument/2006/relationships/image" Target="../media/image3.png"/><Relationship Id="rId1" Type="http://schemas.openxmlformats.org/officeDocument/2006/relationships/slideLayout" Target="../slideLayouts/slideLayout111.xml"/><Relationship Id="rId6" Type="http://schemas.openxmlformats.org/officeDocument/2006/relationships/slideLayout" Target="../slideLayouts/slideLayout116.xml"/><Relationship Id="rId11" Type="http://schemas.openxmlformats.org/officeDocument/2006/relationships/slideLayout" Target="../slideLayouts/slideLayout121.xml"/><Relationship Id="rId5" Type="http://schemas.openxmlformats.org/officeDocument/2006/relationships/slideLayout" Target="../slideLayouts/slideLayout115.xml"/><Relationship Id="rId15" Type="http://schemas.openxmlformats.org/officeDocument/2006/relationships/image" Target="../media/image2.png"/><Relationship Id="rId10" Type="http://schemas.openxmlformats.org/officeDocument/2006/relationships/slideLayout" Target="../slideLayouts/slideLayout120.xml"/><Relationship Id="rId19" Type="http://schemas.openxmlformats.org/officeDocument/2006/relationships/image" Target="../media/image6.png"/><Relationship Id="rId4" Type="http://schemas.openxmlformats.org/officeDocument/2006/relationships/slideLayout" Target="../slideLayouts/slideLayout114.xml"/><Relationship Id="rId9" Type="http://schemas.openxmlformats.org/officeDocument/2006/relationships/slideLayout" Target="../slideLayouts/slideLayout119.xml"/><Relationship Id="rId14" Type="http://schemas.openxmlformats.org/officeDocument/2006/relationships/oleObject" Target="../embeddings/oleObject11.bin"/></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29.xml"/><Relationship Id="rId13" Type="http://schemas.openxmlformats.org/officeDocument/2006/relationships/vmlDrawing" Target="../drawings/vmlDrawing12.vml"/><Relationship Id="rId18" Type="http://schemas.openxmlformats.org/officeDocument/2006/relationships/image" Target="../media/image5.png"/><Relationship Id="rId3" Type="http://schemas.openxmlformats.org/officeDocument/2006/relationships/slideLayout" Target="../slideLayouts/slideLayout124.xml"/><Relationship Id="rId7" Type="http://schemas.openxmlformats.org/officeDocument/2006/relationships/slideLayout" Target="../slideLayouts/slideLayout128.xml"/><Relationship Id="rId12" Type="http://schemas.openxmlformats.org/officeDocument/2006/relationships/theme" Target="../theme/theme12.xml"/><Relationship Id="rId17" Type="http://schemas.openxmlformats.org/officeDocument/2006/relationships/image" Target="../media/image4.png"/><Relationship Id="rId2" Type="http://schemas.openxmlformats.org/officeDocument/2006/relationships/slideLayout" Target="../slideLayouts/slideLayout123.xml"/><Relationship Id="rId16" Type="http://schemas.openxmlformats.org/officeDocument/2006/relationships/image" Target="../media/image3.png"/><Relationship Id="rId1" Type="http://schemas.openxmlformats.org/officeDocument/2006/relationships/slideLayout" Target="../slideLayouts/slideLayout122.xml"/><Relationship Id="rId6" Type="http://schemas.openxmlformats.org/officeDocument/2006/relationships/slideLayout" Target="../slideLayouts/slideLayout127.xml"/><Relationship Id="rId11" Type="http://schemas.openxmlformats.org/officeDocument/2006/relationships/slideLayout" Target="../slideLayouts/slideLayout132.xml"/><Relationship Id="rId5" Type="http://schemas.openxmlformats.org/officeDocument/2006/relationships/slideLayout" Target="../slideLayouts/slideLayout126.xml"/><Relationship Id="rId15" Type="http://schemas.openxmlformats.org/officeDocument/2006/relationships/image" Target="../media/image2.png"/><Relationship Id="rId10" Type="http://schemas.openxmlformats.org/officeDocument/2006/relationships/slideLayout" Target="../slideLayouts/slideLayout131.xml"/><Relationship Id="rId19" Type="http://schemas.openxmlformats.org/officeDocument/2006/relationships/image" Target="../media/image6.png"/><Relationship Id="rId4" Type="http://schemas.openxmlformats.org/officeDocument/2006/relationships/slideLayout" Target="../slideLayouts/slideLayout125.xml"/><Relationship Id="rId9" Type="http://schemas.openxmlformats.org/officeDocument/2006/relationships/slideLayout" Target="../slideLayouts/slideLayout130.xml"/><Relationship Id="rId14" Type="http://schemas.openxmlformats.org/officeDocument/2006/relationships/oleObject" Target="../embeddings/oleObject12.bin"/></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140.xml"/><Relationship Id="rId13" Type="http://schemas.openxmlformats.org/officeDocument/2006/relationships/vmlDrawing" Target="../drawings/vmlDrawing13.vml"/><Relationship Id="rId18" Type="http://schemas.openxmlformats.org/officeDocument/2006/relationships/image" Target="../media/image5.png"/><Relationship Id="rId3" Type="http://schemas.openxmlformats.org/officeDocument/2006/relationships/slideLayout" Target="../slideLayouts/slideLayout135.xml"/><Relationship Id="rId7" Type="http://schemas.openxmlformats.org/officeDocument/2006/relationships/slideLayout" Target="../slideLayouts/slideLayout139.xml"/><Relationship Id="rId12" Type="http://schemas.openxmlformats.org/officeDocument/2006/relationships/theme" Target="../theme/theme13.xml"/><Relationship Id="rId17" Type="http://schemas.openxmlformats.org/officeDocument/2006/relationships/image" Target="../media/image4.png"/><Relationship Id="rId2" Type="http://schemas.openxmlformats.org/officeDocument/2006/relationships/slideLayout" Target="../slideLayouts/slideLayout134.xml"/><Relationship Id="rId16" Type="http://schemas.openxmlformats.org/officeDocument/2006/relationships/image" Target="../media/image3.png"/><Relationship Id="rId1" Type="http://schemas.openxmlformats.org/officeDocument/2006/relationships/slideLayout" Target="../slideLayouts/slideLayout133.xml"/><Relationship Id="rId6" Type="http://schemas.openxmlformats.org/officeDocument/2006/relationships/slideLayout" Target="../slideLayouts/slideLayout138.xml"/><Relationship Id="rId11" Type="http://schemas.openxmlformats.org/officeDocument/2006/relationships/slideLayout" Target="../slideLayouts/slideLayout143.xml"/><Relationship Id="rId5" Type="http://schemas.openxmlformats.org/officeDocument/2006/relationships/slideLayout" Target="../slideLayouts/slideLayout137.xml"/><Relationship Id="rId15" Type="http://schemas.openxmlformats.org/officeDocument/2006/relationships/image" Target="../media/image2.png"/><Relationship Id="rId10" Type="http://schemas.openxmlformats.org/officeDocument/2006/relationships/slideLayout" Target="../slideLayouts/slideLayout142.xml"/><Relationship Id="rId19" Type="http://schemas.openxmlformats.org/officeDocument/2006/relationships/image" Target="../media/image6.png"/><Relationship Id="rId4" Type="http://schemas.openxmlformats.org/officeDocument/2006/relationships/slideLayout" Target="../slideLayouts/slideLayout136.xml"/><Relationship Id="rId9" Type="http://schemas.openxmlformats.org/officeDocument/2006/relationships/slideLayout" Target="../slideLayouts/slideLayout141.xml"/><Relationship Id="rId14" Type="http://schemas.openxmlformats.org/officeDocument/2006/relationships/oleObject" Target="../embeddings/oleObject13.bin"/></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151.xml"/><Relationship Id="rId13" Type="http://schemas.openxmlformats.org/officeDocument/2006/relationships/vmlDrawing" Target="../drawings/vmlDrawing14.vml"/><Relationship Id="rId18" Type="http://schemas.openxmlformats.org/officeDocument/2006/relationships/image" Target="../media/image5.png"/><Relationship Id="rId3" Type="http://schemas.openxmlformats.org/officeDocument/2006/relationships/slideLayout" Target="../slideLayouts/slideLayout146.xml"/><Relationship Id="rId7" Type="http://schemas.openxmlformats.org/officeDocument/2006/relationships/slideLayout" Target="../slideLayouts/slideLayout150.xml"/><Relationship Id="rId12" Type="http://schemas.openxmlformats.org/officeDocument/2006/relationships/theme" Target="../theme/theme14.xml"/><Relationship Id="rId17" Type="http://schemas.openxmlformats.org/officeDocument/2006/relationships/image" Target="../media/image4.png"/><Relationship Id="rId2" Type="http://schemas.openxmlformats.org/officeDocument/2006/relationships/slideLayout" Target="../slideLayouts/slideLayout145.xml"/><Relationship Id="rId16" Type="http://schemas.openxmlformats.org/officeDocument/2006/relationships/image" Target="../media/image3.png"/><Relationship Id="rId1" Type="http://schemas.openxmlformats.org/officeDocument/2006/relationships/slideLayout" Target="../slideLayouts/slideLayout144.xml"/><Relationship Id="rId6" Type="http://schemas.openxmlformats.org/officeDocument/2006/relationships/slideLayout" Target="../slideLayouts/slideLayout149.xml"/><Relationship Id="rId11" Type="http://schemas.openxmlformats.org/officeDocument/2006/relationships/slideLayout" Target="../slideLayouts/slideLayout154.xml"/><Relationship Id="rId5" Type="http://schemas.openxmlformats.org/officeDocument/2006/relationships/slideLayout" Target="../slideLayouts/slideLayout148.xml"/><Relationship Id="rId15" Type="http://schemas.openxmlformats.org/officeDocument/2006/relationships/image" Target="../media/image2.png"/><Relationship Id="rId10" Type="http://schemas.openxmlformats.org/officeDocument/2006/relationships/slideLayout" Target="../slideLayouts/slideLayout153.xml"/><Relationship Id="rId19" Type="http://schemas.openxmlformats.org/officeDocument/2006/relationships/image" Target="../media/image6.png"/><Relationship Id="rId4" Type="http://schemas.openxmlformats.org/officeDocument/2006/relationships/slideLayout" Target="../slideLayouts/slideLayout147.xml"/><Relationship Id="rId9" Type="http://schemas.openxmlformats.org/officeDocument/2006/relationships/slideLayout" Target="../slideLayouts/slideLayout152.xml"/><Relationship Id="rId14" Type="http://schemas.openxmlformats.org/officeDocument/2006/relationships/oleObject" Target="../embeddings/oleObject14.bin"/></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vmlDrawing" Target="../drawings/vmlDrawing2.vml"/><Relationship Id="rId18" Type="http://schemas.openxmlformats.org/officeDocument/2006/relationships/image" Target="../media/image5.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17" Type="http://schemas.openxmlformats.org/officeDocument/2006/relationships/image" Target="../media/image4.png"/><Relationship Id="rId2" Type="http://schemas.openxmlformats.org/officeDocument/2006/relationships/slideLayout" Target="../slideLayouts/slideLayout13.xml"/><Relationship Id="rId16" Type="http://schemas.openxmlformats.org/officeDocument/2006/relationships/image" Target="../media/image3.png"/><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image" Target="../media/image2.png"/><Relationship Id="rId10" Type="http://schemas.openxmlformats.org/officeDocument/2006/relationships/slideLayout" Target="../slideLayouts/slideLayout21.xml"/><Relationship Id="rId19" Type="http://schemas.openxmlformats.org/officeDocument/2006/relationships/image" Target="../media/image6.png"/><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oleObject" Target="../embeddings/oleObject2.bin"/></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vmlDrawing" Target="../drawings/vmlDrawing3.vml"/><Relationship Id="rId18" Type="http://schemas.openxmlformats.org/officeDocument/2006/relationships/image" Target="../media/image5.png"/><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17" Type="http://schemas.openxmlformats.org/officeDocument/2006/relationships/image" Target="../media/image4.png"/><Relationship Id="rId2" Type="http://schemas.openxmlformats.org/officeDocument/2006/relationships/slideLayout" Target="../slideLayouts/slideLayout24.xml"/><Relationship Id="rId16" Type="http://schemas.openxmlformats.org/officeDocument/2006/relationships/image" Target="../media/image3.png"/><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5" Type="http://schemas.openxmlformats.org/officeDocument/2006/relationships/image" Target="../media/image2.png"/><Relationship Id="rId10" Type="http://schemas.openxmlformats.org/officeDocument/2006/relationships/slideLayout" Target="../slideLayouts/slideLayout32.xml"/><Relationship Id="rId19" Type="http://schemas.openxmlformats.org/officeDocument/2006/relationships/image" Target="../media/image6.png"/><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oleObject" Target="../embeddings/oleObject3.bin"/></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vmlDrawing" Target="../drawings/vmlDrawing4.vml"/><Relationship Id="rId18" Type="http://schemas.openxmlformats.org/officeDocument/2006/relationships/image" Target="../media/image5.png"/><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17" Type="http://schemas.openxmlformats.org/officeDocument/2006/relationships/image" Target="../media/image4.png"/><Relationship Id="rId2" Type="http://schemas.openxmlformats.org/officeDocument/2006/relationships/slideLayout" Target="../slideLayouts/slideLayout35.xml"/><Relationship Id="rId16" Type="http://schemas.openxmlformats.org/officeDocument/2006/relationships/image" Target="../media/image3.png"/><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5" Type="http://schemas.openxmlformats.org/officeDocument/2006/relationships/image" Target="../media/image2.png"/><Relationship Id="rId10" Type="http://schemas.openxmlformats.org/officeDocument/2006/relationships/slideLayout" Target="../slideLayouts/slideLayout43.xml"/><Relationship Id="rId19" Type="http://schemas.openxmlformats.org/officeDocument/2006/relationships/image" Target="../media/image6.png"/><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oleObject" Target="../embeddings/oleObject4.bin"/></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vmlDrawing" Target="../drawings/vmlDrawing5.vml"/><Relationship Id="rId18" Type="http://schemas.openxmlformats.org/officeDocument/2006/relationships/image" Target="../media/image5.png"/><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17" Type="http://schemas.openxmlformats.org/officeDocument/2006/relationships/image" Target="../media/image4.png"/><Relationship Id="rId2" Type="http://schemas.openxmlformats.org/officeDocument/2006/relationships/slideLayout" Target="../slideLayouts/slideLayout46.xml"/><Relationship Id="rId16" Type="http://schemas.openxmlformats.org/officeDocument/2006/relationships/image" Target="../media/image3.png"/><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5" Type="http://schemas.openxmlformats.org/officeDocument/2006/relationships/image" Target="../media/image2.png"/><Relationship Id="rId10" Type="http://schemas.openxmlformats.org/officeDocument/2006/relationships/slideLayout" Target="../slideLayouts/slideLayout54.xml"/><Relationship Id="rId19" Type="http://schemas.openxmlformats.org/officeDocument/2006/relationships/image" Target="../media/image6.png"/><Relationship Id="rId4" Type="http://schemas.openxmlformats.org/officeDocument/2006/relationships/slideLayout" Target="../slideLayouts/slideLayout48.xml"/><Relationship Id="rId9" Type="http://schemas.openxmlformats.org/officeDocument/2006/relationships/slideLayout" Target="../slideLayouts/slideLayout53.xml"/><Relationship Id="rId14" Type="http://schemas.openxmlformats.org/officeDocument/2006/relationships/oleObject" Target="../embeddings/oleObject5.bin"/></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3.xml"/><Relationship Id="rId13" Type="http://schemas.openxmlformats.org/officeDocument/2006/relationships/vmlDrawing" Target="../drawings/vmlDrawing6.vml"/><Relationship Id="rId18" Type="http://schemas.openxmlformats.org/officeDocument/2006/relationships/image" Target="../media/image5.png"/><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theme" Target="../theme/theme6.xml"/><Relationship Id="rId17" Type="http://schemas.openxmlformats.org/officeDocument/2006/relationships/image" Target="../media/image4.png"/><Relationship Id="rId2" Type="http://schemas.openxmlformats.org/officeDocument/2006/relationships/slideLayout" Target="../slideLayouts/slideLayout57.xml"/><Relationship Id="rId16" Type="http://schemas.openxmlformats.org/officeDocument/2006/relationships/image" Target="../media/image3.png"/><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5" Type="http://schemas.openxmlformats.org/officeDocument/2006/relationships/image" Target="../media/image2.png"/><Relationship Id="rId10" Type="http://schemas.openxmlformats.org/officeDocument/2006/relationships/slideLayout" Target="../slideLayouts/slideLayout65.xml"/><Relationship Id="rId19" Type="http://schemas.openxmlformats.org/officeDocument/2006/relationships/image" Target="../media/image6.png"/><Relationship Id="rId4" Type="http://schemas.openxmlformats.org/officeDocument/2006/relationships/slideLayout" Target="../slideLayouts/slideLayout59.xml"/><Relationship Id="rId9" Type="http://schemas.openxmlformats.org/officeDocument/2006/relationships/slideLayout" Target="../slideLayouts/slideLayout64.xml"/><Relationship Id="rId14" Type="http://schemas.openxmlformats.org/officeDocument/2006/relationships/oleObject" Target="../embeddings/oleObject6.bin"/></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4.xml"/><Relationship Id="rId13" Type="http://schemas.openxmlformats.org/officeDocument/2006/relationships/vmlDrawing" Target="../drawings/vmlDrawing7.vml"/><Relationship Id="rId18" Type="http://schemas.openxmlformats.org/officeDocument/2006/relationships/image" Target="../media/image5.png"/><Relationship Id="rId3" Type="http://schemas.openxmlformats.org/officeDocument/2006/relationships/slideLayout" Target="../slideLayouts/slideLayout69.xml"/><Relationship Id="rId7" Type="http://schemas.openxmlformats.org/officeDocument/2006/relationships/slideLayout" Target="../slideLayouts/slideLayout73.xml"/><Relationship Id="rId12" Type="http://schemas.openxmlformats.org/officeDocument/2006/relationships/theme" Target="../theme/theme7.xml"/><Relationship Id="rId17" Type="http://schemas.openxmlformats.org/officeDocument/2006/relationships/image" Target="../media/image4.png"/><Relationship Id="rId2" Type="http://schemas.openxmlformats.org/officeDocument/2006/relationships/slideLayout" Target="../slideLayouts/slideLayout68.xml"/><Relationship Id="rId16" Type="http://schemas.openxmlformats.org/officeDocument/2006/relationships/image" Target="../media/image3.png"/><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5" Type="http://schemas.openxmlformats.org/officeDocument/2006/relationships/slideLayout" Target="../slideLayouts/slideLayout71.xml"/><Relationship Id="rId15" Type="http://schemas.openxmlformats.org/officeDocument/2006/relationships/image" Target="../media/image2.png"/><Relationship Id="rId10" Type="http://schemas.openxmlformats.org/officeDocument/2006/relationships/slideLayout" Target="../slideLayouts/slideLayout76.xml"/><Relationship Id="rId19" Type="http://schemas.openxmlformats.org/officeDocument/2006/relationships/image" Target="../media/image6.png"/><Relationship Id="rId4" Type="http://schemas.openxmlformats.org/officeDocument/2006/relationships/slideLayout" Target="../slideLayouts/slideLayout70.xml"/><Relationship Id="rId9" Type="http://schemas.openxmlformats.org/officeDocument/2006/relationships/slideLayout" Target="../slideLayouts/slideLayout75.xml"/><Relationship Id="rId14" Type="http://schemas.openxmlformats.org/officeDocument/2006/relationships/oleObject" Target="../embeddings/oleObject7.bin"/></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85.xml"/><Relationship Id="rId13" Type="http://schemas.openxmlformats.org/officeDocument/2006/relationships/vmlDrawing" Target="../drawings/vmlDrawing8.vml"/><Relationship Id="rId18" Type="http://schemas.openxmlformats.org/officeDocument/2006/relationships/image" Target="../media/image5.png"/><Relationship Id="rId3" Type="http://schemas.openxmlformats.org/officeDocument/2006/relationships/slideLayout" Target="../slideLayouts/slideLayout80.xml"/><Relationship Id="rId7" Type="http://schemas.openxmlformats.org/officeDocument/2006/relationships/slideLayout" Target="../slideLayouts/slideLayout84.xml"/><Relationship Id="rId12" Type="http://schemas.openxmlformats.org/officeDocument/2006/relationships/theme" Target="../theme/theme8.xml"/><Relationship Id="rId17" Type="http://schemas.openxmlformats.org/officeDocument/2006/relationships/image" Target="../media/image4.png"/><Relationship Id="rId2" Type="http://schemas.openxmlformats.org/officeDocument/2006/relationships/slideLayout" Target="../slideLayouts/slideLayout79.xml"/><Relationship Id="rId16" Type="http://schemas.openxmlformats.org/officeDocument/2006/relationships/image" Target="../media/image3.png"/><Relationship Id="rId1" Type="http://schemas.openxmlformats.org/officeDocument/2006/relationships/slideLayout" Target="../slideLayouts/slideLayout78.xml"/><Relationship Id="rId6" Type="http://schemas.openxmlformats.org/officeDocument/2006/relationships/slideLayout" Target="../slideLayouts/slideLayout83.xml"/><Relationship Id="rId11" Type="http://schemas.openxmlformats.org/officeDocument/2006/relationships/slideLayout" Target="../slideLayouts/slideLayout88.xml"/><Relationship Id="rId5" Type="http://schemas.openxmlformats.org/officeDocument/2006/relationships/slideLayout" Target="../slideLayouts/slideLayout82.xml"/><Relationship Id="rId15" Type="http://schemas.openxmlformats.org/officeDocument/2006/relationships/image" Target="../media/image2.png"/><Relationship Id="rId10" Type="http://schemas.openxmlformats.org/officeDocument/2006/relationships/slideLayout" Target="../slideLayouts/slideLayout87.xml"/><Relationship Id="rId19" Type="http://schemas.openxmlformats.org/officeDocument/2006/relationships/image" Target="../media/image6.png"/><Relationship Id="rId4" Type="http://schemas.openxmlformats.org/officeDocument/2006/relationships/slideLayout" Target="../slideLayouts/slideLayout81.xml"/><Relationship Id="rId9" Type="http://schemas.openxmlformats.org/officeDocument/2006/relationships/slideLayout" Target="../slideLayouts/slideLayout86.xml"/><Relationship Id="rId14" Type="http://schemas.openxmlformats.org/officeDocument/2006/relationships/oleObject" Target="../embeddings/oleObject8.bin"/></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96.xml"/><Relationship Id="rId13" Type="http://schemas.openxmlformats.org/officeDocument/2006/relationships/vmlDrawing" Target="../drawings/vmlDrawing9.vml"/><Relationship Id="rId18" Type="http://schemas.openxmlformats.org/officeDocument/2006/relationships/image" Target="../media/image5.png"/><Relationship Id="rId3" Type="http://schemas.openxmlformats.org/officeDocument/2006/relationships/slideLayout" Target="../slideLayouts/slideLayout91.xml"/><Relationship Id="rId7" Type="http://schemas.openxmlformats.org/officeDocument/2006/relationships/slideLayout" Target="../slideLayouts/slideLayout95.xml"/><Relationship Id="rId12" Type="http://schemas.openxmlformats.org/officeDocument/2006/relationships/theme" Target="../theme/theme9.xml"/><Relationship Id="rId17" Type="http://schemas.openxmlformats.org/officeDocument/2006/relationships/image" Target="../media/image4.png"/><Relationship Id="rId2" Type="http://schemas.openxmlformats.org/officeDocument/2006/relationships/slideLayout" Target="../slideLayouts/slideLayout90.xml"/><Relationship Id="rId16" Type="http://schemas.openxmlformats.org/officeDocument/2006/relationships/image" Target="../media/image3.png"/><Relationship Id="rId1" Type="http://schemas.openxmlformats.org/officeDocument/2006/relationships/slideLayout" Target="../slideLayouts/slideLayout89.xml"/><Relationship Id="rId6" Type="http://schemas.openxmlformats.org/officeDocument/2006/relationships/slideLayout" Target="../slideLayouts/slideLayout94.xml"/><Relationship Id="rId11" Type="http://schemas.openxmlformats.org/officeDocument/2006/relationships/slideLayout" Target="../slideLayouts/slideLayout99.xml"/><Relationship Id="rId5" Type="http://schemas.openxmlformats.org/officeDocument/2006/relationships/slideLayout" Target="../slideLayouts/slideLayout93.xml"/><Relationship Id="rId15" Type="http://schemas.openxmlformats.org/officeDocument/2006/relationships/image" Target="../media/image2.png"/><Relationship Id="rId10" Type="http://schemas.openxmlformats.org/officeDocument/2006/relationships/slideLayout" Target="../slideLayouts/slideLayout98.xml"/><Relationship Id="rId19" Type="http://schemas.openxmlformats.org/officeDocument/2006/relationships/image" Target="../media/image6.png"/><Relationship Id="rId4" Type="http://schemas.openxmlformats.org/officeDocument/2006/relationships/slideLayout" Target="../slideLayouts/slideLayout92.xml"/><Relationship Id="rId9" Type="http://schemas.openxmlformats.org/officeDocument/2006/relationships/slideLayout" Target="../slideLayouts/slideLayout97.xml"/><Relationship Id="rId14" Type="http://schemas.openxmlformats.org/officeDocument/2006/relationships/oleObject" Target="../embeddings/oleObject9.bin"/></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gradFill rotWithShape="0">
          <a:gsLst>
            <a:gs pos="0">
              <a:schemeClr val="bg2"/>
            </a:gs>
            <a:gs pos="50000">
              <a:schemeClr val="bg1"/>
            </a:gs>
            <a:gs pos="100000">
              <a:schemeClr val="bg2"/>
            </a:gs>
          </a:gsLst>
          <a:lin ang="2700000" scaled="1"/>
        </a:gradFill>
        <a:effectLst/>
      </p:bgPr>
    </p:bg>
    <p:spTree>
      <p:nvGrpSpPr>
        <p:cNvPr id="1" name=""/>
        <p:cNvGrpSpPr/>
        <p:nvPr/>
      </p:nvGrpSpPr>
      <p:grpSpPr>
        <a:xfrm>
          <a:off x="0" y="0"/>
          <a:ext cx="0" cy="0"/>
          <a:chOff x="0" y="0"/>
          <a:chExt cx="0" cy="0"/>
        </a:xfrm>
      </p:grpSpPr>
      <p:grpSp>
        <p:nvGrpSpPr>
          <p:cNvPr id="1026" name="组合 81921"/>
          <p:cNvGrpSpPr>
            <a:grpSpLocks/>
          </p:cNvGrpSpPr>
          <p:nvPr/>
        </p:nvGrpSpPr>
        <p:grpSpPr bwMode="auto">
          <a:xfrm>
            <a:off x="304800" y="914400"/>
            <a:ext cx="762000" cy="762000"/>
            <a:chOff x="480" y="432"/>
            <a:chExt cx="480" cy="480"/>
          </a:xfrm>
        </p:grpSpPr>
        <p:sp>
          <p:nvSpPr>
            <p:cNvPr id="1213" name="矩形 81922"/>
            <p:cNvSpPr>
              <a:spLocks noChangeArrowheads="1"/>
            </p:cNvSpPr>
            <p:nvPr/>
          </p:nvSpPr>
          <p:spPr bwMode="auto">
            <a:xfrm>
              <a:off x="480" y="672"/>
              <a:ext cx="240" cy="240"/>
            </a:xfrm>
            <a:prstGeom prst="rect">
              <a:avLst/>
            </a:prstGeom>
            <a:noFill/>
            <a:ln w="57150">
              <a:solidFill>
                <a:schemeClr val="hlink"/>
              </a:solidFill>
              <a:miter lim="800000"/>
              <a:headEnd/>
              <a:tailEnd/>
            </a:ln>
          </p:spPr>
          <p:txBody>
            <a:bodyPr wrap="none" anchor="ct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algn="ctr" eaLnBrk="1" hangingPunct="1">
                <a:defRPr/>
              </a:pPr>
              <a:endParaRPr lang="zh-CN" altLang="zh-CN" sz="2400" b="0">
                <a:solidFill>
                  <a:schemeClr val="tx1"/>
                </a:solidFill>
                <a:latin typeface="Arial" panose="020B0604020202020204" pitchFamily="34" charset="0"/>
                <a:ea typeface="宋体" panose="02010600030101010101" pitchFamily="2" charset="-122"/>
              </a:endParaRPr>
            </a:p>
          </p:txBody>
        </p:sp>
        <p:sp>
          <p:nvSpPr>
            <p:cNvPr id="1214" name="矩形 81923"/>
            <p:cNvSpPr>
              <a:spLocks noChangeArrowheads="1"/>
            </p:cNvSpPr>
            <p:nvPr/>
          </p:nvSpPr>
          <p:spPr bwMode="auto">
            <a:xfrm>
              <a:off x="720" y="432"/>
              <a:ext cx="240" cy="240"/>
            </a:xfrm>
            <a:prstGeom prst="rect">
              <a:avLst/>
            </a:prstGeom>
            <a:noFill/>
            <a:ln w="57150">
              <a:solidFill>
                <a:schemeClr val="hlink"/>
              </a:solidFill>
              <a:miter lim="800000"/>
              <a:headEnd/>
              <a:tailEnd/>
            </a:ln>
          </p:spPr>
          <p:txBody>
            <a:bodyPr wrap="none" anchor="ct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algn="ctr" eaLnBrk="1" hangingPunct="1">
                <a:defRPr/>
              </a:pPr>
              <a:endParaRPr lang="zh-CN" altLang="zh-CN" sz="2400" b="0">
                <a:solidFill>
                  <a:schemeClr val="tx1"/>
                </a:solidFill>
                <a:latin typeface="Arial" panose="020B0604020202020204" pitchFamily="34" charset="0"/>
                <a:ea typeface="宋体" panose="02010600030101010101" pitchFamily="2" charset="-122"/>
              </a:endParaRPr>
            </a:p>
          </p:txBody>
        </p:sp>
        <p:sp>
          <p:nvSpPr>
            <p:cNvPr id="1215" name="矩形 81924"/>
            <p:cNvSpPr>
              <a:spLocks noChangeArrowheads="1"/>
            </p:cNvSpPr>
            <p:nvPr/>
          </p:nvSpPr>
          <p:spPr bwMode="auto">
            <a:xfrm>
              <a:off x="480" y="672"/>
              <a:ext cx="240" cy="240"/>
            </a:xfrm>
            <a:prstGeom prst="rect">
              <a:avLst/>
            </a:prstGeom>
            <a:solidFill>
              <a:schemeClr val="accent2"/>
            </a:solid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sp>
          <p:nvSpPr>
            <p:cNvPr id="1216" name="矩形 81925"/>
            <p:cNvSpPr>
              <a:spLocks noChangeArrowheads="1"/>
            </p:cNvSpPr>
            <p:nvPr/>
          </p:nvSpPr>
          <p:spPr bwMode="auto">
            <a:xfrm>
              <a:off x="720" y="432"/>
              <a:ext cx="240" cy="240"/>
            </a:xfrm>
            <a:prstGeom prst="rect">
              <a:avLst/>
            </a:prstGeom>
            <a:solidFill>
              <a:schemeClr val="tx2"/>
            </a:solid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grpSp>
      <p:sp>
        <p:nvSpPr>
          <p:cNvPr id="1027" name="矩形 81926"/>
          <p:cNvSpPr>
            <a:spLocks noChangeArrowheads="1"/>
          </p:cNvSpPr>
          <p:nvPr/>
        </p:nvSpPr>
        <p:spPr bwMode="auto">
          <a:xfrm>
            <a:off x="0" y="762000"/>
            <a:ext cx="5867400" cy="76200"/>
          </a:xfrm>
          <a:prstGeom prst="rect">
            <a:avLst/>
          </a:prstGeom>
          <a:noFill/>
          <a:ln w="57150">
            <a:solidFill>
              <a:schemeClr val="hlink"/>
            </a:solidFill>
            <a:miter lim="800000"/>
            <a:headEnd/>
            <a:tailEnd/>
          </a:ln>
        </p:spPr>
        <p:txBody>
          <a:bodyPr wrap="none" anchor="ct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algn="ctr" eaLnBrk="1" hangingPunct="1">
              <a:defRPr/>
            </a:pPr>
            <a:endParaRPr lang="zh-CN" altLang="zh-CN" sz="2400" b="0">
              <a:solidFill>
                <a:schemeClr val="tx1"/>
              </a:solidFill>
              <a:latin typeface="Arial" panose="020B0604020202020204" pitchFamily="34" charset="0"/>
              <a:ea typeface="宋体" panose="02010600030101010101" pitchFamily="2" charset="-122"/>
            </a:endParaRPr>
          </a:p>
        </p:txBody>
      </p:sp>
      <p:graphicFrame>
        <p:nvGraphicFramePr>
          <p:cNvPr id="1028" name="对象 81927"/>
          <p:cNvGraphicFramePr>
            <a:graphicFrameLocks/>
          </p:cNvGraphicFramePr>
          <p:nvPr/>
        </p:nvGraphicFramePr>
        <p:xfrm>
          <a:off x="533400" y="165100"/>
          <a:ext cx="685800" cy="673100"/>
        </p:xfrm>
        <a:graphic>
          <a:graphicData uri="http://schemas.openxmlformats.org/presentationml/2006/ole">
            <p:oleObj spid="_x0000_s1028" r:id="rId14" imgW="542857" imgH="514422" progId="Paint.Picture">
              <p:embed/>
            </p:oleObj>
          </a:graphicData>
        </a:graphic>
      </p:graphicFrame>
      <p:sp>
        <p:nvSpPr>
          <p:cNvPr id="1029" name="文本占位符 81928"/>
          <p:cNvSpPr>
            <a:spLocks noGrp="1" noChangeArrowheads="1"/>
          </p:cNvSpPr>
          <p:nvPr>
            <p:ph type="body" idx="4294967295"/>
          </p:nvPr>
        </p:nvSpPr>
        <p:spPr bwMode="auto">
          <a:xfrm>
            <a:off x="685800" y="1676400"/>
            <a:ext cx="8061325" cy="477678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TW" altLang="en-US" smtClean="0"/>
              <a:t>按一下以編輯母片</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p>
        </p:txBody>
      </p:sp>
      <p:grpSp>
        <p:nvGrpSpPr>
          <p:cNvPr id="1030" name="组合 81929"/>
          <p:cNvGrpSpPr>
            <a:grpSpLocks/>
          </p:cNvGrpSpPr>
          <p:nvPr/>
        </p:nvGrpSpPr>
        <p:grpSpPr bwMode="auto">
          <a:xfrm>
            <a:off x="1054100" y="165100"/>
            <a:ext cx="7696200" cy="685800"/>
            <a:chOff x="664" y="104"/>
            <a:chExt cx="4848" cy="432"/>
          </a:xfrm>
        </p:grpSpPr>
        <p:sp>
          <p:nvSpPr>
            <p:cNvPr id="1063" name="任意多边形 81930"/>
            <p:cNvSpPr>
              <a:spLocks noChangeArrowheads="1"/>
            </p:cNvSpPr>
            <p:nvPr/>
          </p:nvSpPr>
          <p:spPr bwMode="auto">
            <a:xfrm>
              <a:off x="664" y="104"/>
              <a:ext cx="4848" cy="432"/>
            </a:xfrm>
            <a:custGeom>
              <a:avLst/>
              <a:gdLst>
                <a:gd name="T0" fmla="*/ 4848 w 4848"/>
                <a:gd name="T1" fmla="*/ 48 h 432"/>
                <a:gd name="T2" fmla="*/ 4848 w 4848"/>
                <a:gd name="T3" fmla="*/ 432 h 432"/>
                <a:gd name="T4" fmla="*/ 0 w 4848"/>
                <a:gd name="T5" fmla="*/ 432 h 432"/>
                <a:gd name="T6" fmla="*/ 0 w 4848"/>
                <a:gd name="T7" fmla="*/ 0 h 432"/>
                <a:gd name="T8" fmla="*/ 4848 w 4848"/>
                <a:gd name="T9" fmla="*/ 0 h 432"/>
                <a:gd name="T10" fmla="*/ 4848 w 4848"/>
                <a:gd name="T11" fmla="*/ 48 h 43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848" h="432">
                  <a:moveTo>
                    <a:pt x="4848" y="48"/>
                  </a:moveTo>
                  <a:lnTo>
                    <a:pt x="4848" y="432"/>
                  </a:lnTo>
                  <a:cubicBezTo>
                    <a:pt x="4848" y="432"/>
                    <a:pt x="2424" y="432"/>
                    <a:pt x="0" y="432"/>
                  </a:cubicBezTo>
                  <a:cubicBezTo>
                    <a:pt x="161" y="345"/>
                    <a:pt x="169" y="61"/>
                    <a:pt x="0" y="0"/>
                  </a:cubicBezTo>
                  <a:cubicBezTo>
                    <a:pt x="2424" y="0"/>
                    <a:pt x="4848" y="0"/>
                    <a:pt x="4848" y="0"/>
                  </a:cubicBezTo>
                  <a:lnTo>
                    <a:pt x="4848" y="48"/>
                  </a:lnTo>
                  <a:close/>
                </a:path>
              </a:pathLst>
            </a:custGeom>
            <a:solidFill>
              <a:schemeClr val="hlink"/>
            </a:solidFill>
            <a:ln w="9525">
              <a:solidFill>
                <a:schemeClr val="bg2"/>
              </a:solidFill>
              <a:round/>
              <a:headEnd/>
              <a:tailEnd/>
            </a:ln>
          </p:spPr>
          <p:txBody>
            <a:bodyPr/>
            <a:lstStyle/>
            <a:p>
              <a:endParaRPr lang="zh-CN" altLang="en-US"/>
            </a:p>
          </p:txBody>
        </p:sp>
        <p:grpSp>
          <p:nvGrpSpPr>
            <p:cNvPr id="1064" name="组合 81931"/>
            <p:cNvGrpSpPr>
              <a:grpSpLocks/>
            </p:cNvGrpSpPr>
            <p:nvPr/>
          </p:nvGrpSpPr>
          <p:grpSpPr bwMode="auto">
            <a:xfrm>
              <a:off x="1195" y="104"/>
              <a:ext cx="3827" cy="429"/>
              <a:chOff x="1021" y="240"/>
              <a:chExt cx="3827" cy="429"/>
            </a:xfrm>
          </p:grpSpPr>
          <p:grpSp>
            <p:nvGrpSpPr>
              <p:cNvPr id="1113" name="组合 81932"/>
              <p:cNvGrpSpPr>
                <a:grpSpLocks/>
              </p:cNvGrpSpPr>
              <p:nvPr/>
            </p:nvGrpSpPr>
            <p:grpSpPr bwMode="auto">
              <a:xfrm>
                <a:off x="1021" y="241"/>
                <a:ext cx="2208" cy="427"/>
                <a:chOff x="1021" y="241"/>
                <a:chExt cx="2208" cy="427"/>
              </a:xfrm>
            </p:grpSpPr>
            <p:sp>
              <p:nvSpPr>
                <p:cNvPr id="1157" name="任意多边形 81933"/>
                <p:cNvSpPr>
                  <a:spLocks noChangeArrowheads="1"/>
                </p:cNvSpPr>
                <p:nvPr/>
              </p:nvSpPr>
              <p:spPr bwMode="auto">
                <a:xfrm>
                  <a:off x="2257" y="633"/>
                  <a:ext cx="7" cy="8"/>
                </a:xfrm>
                <a:custGeom>
                  <a:avLst/>
                  <a:gdLst>
                    <a:gd name="T0" fmla="*/ 0 w 15"/>
                    <a:gd name="T1" fmla="*/ 0 h 23"/>
                    <a:gd name="T2" fmla="*/ 1 w 15"/>
                    <a:gd name="T3" fmla="*/ 0 h 23"/>
                    <a:gd name="T4" fmla="*/ 1 w 15"/>
                    <a:gd name="T5" fmla="*/ 1 h 23"/>
                    <a:gd name="T6" fmla="*/ 0 w 15"/>
                    <a:gd name="T7" fmla="*/ 0 h 2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5" h="23">
                      <a:moveTo>
                        <a:pt x="5" y="11"/>
                      </a:moveTo>
                      <a:cubicBezTo>
                        <a:pt x="2" y="1"/>
                        <a:pt x="7" y="0"/>
                        <a:pt x="15" y="5"/>
                      </a:cubicBezTo>
                      <a:cubicBezTo>
                        <a:pt x="14" y="9"/>
                        <a:pt x="15" y="13"/>
                        <a:pt x="13" y="17"/>
                      </a:cubicBezTo>
                      <a:cubicBezTo>
                        <a:pt x="9" y="23"/>
                        <a:pt x="0" y="16"/>
                        <a:pt x="5" y="11"/>
                      </a:cubicBezTo>
                      <a:close/>
                    </a:path>
                  </a:pathLst>
                </a:custGeom>
                <a:solidFill>
                  <a:schemeClr val="folHlink"/>
                </a:solidFill>
                <a:ln w="9525">
                  <a:noFill/>
                  <a:round/>
                  <a:headEnd/>
                  <a:tailEnd/>
                </a:ln>
              </p:spPr>
              <p:txBody>
                <a:bodyPr/>
                <a:lstStyle/>
                <a:p>
                  <a:endParaRPr lang="zh-CN" altLang="en-US"/>
                </a:p>
              </p:txBody>
            </p:sp>
            <p:sp>
              <p:nvSpPr>
                <p:cNvPr id="1158" name="任意多边形 81934"/>
                <p:cNvSpPr>
                  <a:spLocks noChangeArrowheads="1"/>
                </p:cNvSpPr>
                <p:nvPr/>
              </p:nvSpPr>
              <p:spPr bwMode="auto">
                <a:xfrm>
                  <a:off x="2332" y="660"/>
                  <a:ext cx="9" cy="8"/>
                </a:xfrm>
                <a:custGeom>
                  <a:avLst/>
                  <a:gdLst>
                    <a:gd name="T0" fmla="*/ 0 w 20"/>
                    <a:gd name="T1" fmla="*/ 1 h 23"/>
                    <a:gd name="T2" fmla="*/ 1 w 20"/>
                    <a:gd name="T3" fmla="*/ 0 h 23"/>
                    <a:gd name="T4" fmla="*/ 0 w 20"/>
                    <a:gd name="T5" fmla="*/ 1 h 23"/>
                    <a:gd name="T6" fmla="*/ 0 w 20"/>
                    <a:gd name="T7" fmla="*/ 1 h 2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 h="23">
                      <a:moveTo>
                        <a:pt x="3" y="13"/>
                      </a:moveTo>
                      <a:cubicBezTo>
                        <a:pt x="0" y="5"/>
                        <a:pt x="2" y="0"/>
                        <a:pt x="11" y="3"/>
                      </a:cubicBezTo>
                      <a:cubicBezTo>
                        <a:pt x="16" y="10"/>
                        <a:pt x="20" y="23"/>
                        <a:pt x="7" y="19"/>
                      </a:cubicBezTo>
                      <a:cubicBezTo>
                        <a:pt x="6" y="17"/>
                        <a:pt x="3" y="13"/>
                        <a:pt x="3" y="13"/>
                      </a:cubicBezTo>
                      <a:close/>
                    </a:path>
                  </a:pathLst>
                </a:custGeom>
                <a:solidFill>
                  <a:schemeClr val="folHlink"/>
                </a:solidFill>
                <a:ln w="9525">
                  <a:noFill/>
                  <a:round/>
                  <a:headEnd/>
                  <a:tailEnd/>
                </a:ln>
              </p:spPr>
              <p:txBody>
                <a:bodyPr/>
                <a:lstStyle/>
                <a:p>
                  <a:endParaRPr lang="zh-CN" altLang="en-US"/>
                </a:p>
              </p:txBody>
            </p:sp>
            <p:sp>
              <p:nvSpPr>
                <p:cNvPr id="1159" name="任意多边形 81935"/>
                <p:cNvSpPr>
                  <a:spLocks noChangeArrowheads="1"/>
                </p:cNvSpPr>
                <p:nvPr/>
              </p:nvSpPr>
              <p:spPr bwMode="auto">
                <a:xfrm>
                  <a:off x="2120" y="616"/>
                  <a:ext cx="13" cy="14"/>
                </a:xfrm>
                <a:custGeom>
                  <a:avLst/>
                  <a:gdLst>
                    <a:gd name="T0" fmla="*/ 1 w 30"/>
                    <a:gd name="T1" fmla="*/ 1 h 42"/>
                    <a:gd name="T2" fmla="*/ 0 w 30"/>
                    <a:gd name="T3" fmla="*/ 1 h 42"/>
                    <a:gd name="T4" fmla="*/ 0 w 30"/>
                    <a:gd name="T5" fmla="*/ 0 h 42"/>
                    <a:gd name="T6" fmla="*/ 1 w 30"/>
                    <a:gd name="T7" fmla="*/ 0 h 42"/>
                    <a:gd name="T8" fmla="*/ 3 w 30"/>
                    <a:gd name="T9" fmla="*/ 1 h 42"/>
                    <a:gd name="T10" fmla="*/ 2 w 30"/>
                    <a:gd name="T11" fmla="*/ 1 h 42"/>
                    <a:gd name="T12" fmla="*/ 1 w 30"/>
                    <a:gd name="T13" fmla="*/ 1 h 4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0" h="42">
                      <a:moveTo>
                        <a:pt x="16" y="33"/>
                      </a:moveTo>
                      <a:cubicBezTo>
                        <a:pt x="3" y="20"/>
                        <a:pt x="15" y="34"/>
                        <a:pt x="8" y="21"/>
                      </a:cubicBezTo>
                      <a:cubicBezTo>
                        <a:pt x="6" y="17"/>
                        <a:pt x="0" y="9"/>
                        <a:pt x="0" y="9"/>
                      </a:cubicBezTo>
                      <a:cubicBezTo>
                        <a:pt x="5" y="1"/>
                        <a:pt x="7" y="0"/>
                        <a:pt x="16" y="3"/>
                      </a:cubicBezTo>
                      <a:cubicBezTo>
                        <a:pt x="25" y="16"/>
                        <a:pt x="10" y="16"/>
                        <a:pt x="30" y="23"/>
                      </a:cubicBezTo>
                      <a:cubicBezTo>
                        <a:pt x="29" y="26"/>
                        <a:pt x="30" y="29"/>
                        <a:pt x="28" y="31"/>
                      </a:cubicBezTo>
                      <a:cubicBezTo>
                        <a:pt x="15" y="42"/>
                        <a:pt x="16" y="38"/>
                        <a:pt x="16" y="33"/>
                      </a:cubicBezTo>
                      <a:close/>
                    </a:path>
                  </a:pathLst>
                </a:custGeom>
                <a:solidFill>
                  <a:schemeClr val="folHlink"/>
                </a:solidFill>
                <a:ln w="9525">
                  <a:noFill/>
                  <a:round/>
                  <a:headEnd/>
                  <a:tailEnd/>
                </a:ln>
              </p:spPr>
              <p:txBody>
                <a:bodyPr/>
                <a:lstStyle/>
                <a:p>
                  <a:endParaRPr lang="zh-CN" altLang="en-US"/>
                </a:p>
              </p:txBody>
            </p:sp>
            <p:sp>
              <p:nvSpPr>
                <p:cNvPr id="1160" name="任意多边形 81936"/>
                <p:cNvSpPr>
                  <a:spLocks noChangeArrowheads="1"/>
                </p:cNvSpPr>
                <p:nvPr/>
              </p:nvSpPr>
              <p:spPr bwMode="auto">
                <a:xfrm>
                  <a:off x="1967" y="629"/>
                  <a:ext cx="11" cy="5"/>
                </a:xfrm>
                <a:custGeom>
                  <a:avLst/>
                  <a:gdLst>
                    <a:gd name="T0" fmla="*/ 1 w 25"/>
                    <a:gd name="T1" fmla="*/ 1 h 16"/>
                    <a:gd name="T2" fmla="*/ 0 w 25"/>
                    <a:gd name="T3" fmla="*/ 0 h 16"/>
                    <a:gd name="T4" fmla="*/ 1 w 25"/>
                    <a:gd name="T5" fmla="*/ 0 h 16"/>
                    <a:gd name="T6" fmla="*/ 1 w 25"/>
                    <a:gd name="T7" fmla="*/ 1 h 1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5" h="16">
                      <a:moveTo>
                        <a:pt x="15" y="16"/>
                      </a:moveTo>
                      <a:cubicBezTo>
                        <a:pt x="10" y="15"/>
                        <a:pt x="0" y="12"/>
                        <a:pt x="3" y="8"/>
                      </a:cubicBezTo>
                      <a:cubicBezTo>
                        <a:pt x="6" y="4"/>
                        <a:pt x="15" y="0"/>
                        <a:pt x="15" y="0"/>
                      </a:cubicBezTo>
                      <a:cubicBezTo>
                        <a:pt x="17" y="3"/>
                        <a:pt x="25" y="16"/>
                        <a:pt x="15" y="16"/>
                      </a:cubicBezTo>
                      <a:close/>
                    </a:path>
                  </a:pathLst>
                </a:custGeom>
                <a:solidFill>
                  <a:schemeClr val="folHlink"/>
                </a:solidFill>
                <a:ln w="9525">
                  <a:noFill/>
                  <a:round/>
                  <a:headEnd/>
                  <a:tailEnd/>
                </a:ln>
              </p:spPr>
              <p:txBody>
                <a:bodyPr/>
                <a:lstStyle/>
                <a:p>
                  <a:endParaRPr lang="zh-CN" altLang="en-US"/>
                </a:p>
              </p:txBody>
            </p:sp>
            <p:sp>
              <p:nvSpPr>
                <p:cNvPr id="1161" name="任意多边形 81937"/>
                <p:cNvSpPr>
                  <a:spLocks noChangeArrowheads="1"/>
                </p:cNvSpPr>
                <p:nvPr/>
              </p:nvSpPr>
              <p:spPr bwMode="auto">
                <a:xfrm>
                  <a:off x="1921" y="635"/>
                  <a:ext cx="28" cy="16"/>
                </a:xfrm>
                <a:custGeom>
                  <a:avLst/>
                  <a:gdLst>
                    <a:gd name="T0" fmla="*/ 1 w 65"/>
                    <a:gd name="T1" fmla="*/ 1 h 46"/>
                    <a:gd name="T2" fmla="*/ 3 w 65"/>
                    <a:gd name="T3" fmla="*/ 0 h 46"/>
                    <a:gd name="T4" fmla="*/ 3 w 65"/>
                    <a:gd name="T5" fmla="*/ 0 h 46"/>
                    <a:gd name="T6" fmla="*/ 5 w 65"/>
                    <a:gd name="T7" fmla="*/ 0 h 46"/>
                    <a:gd name="T8" fmla="*/ 3 w 65"/>
                    <a:gd name="T9" fmla="*/ 1 h 46"/>
                    <a:gd name="T10" fmla="*/ 1 w 65"/>
                    <a:gd name="T11" fmla="*/ 2 h 46"/>
                    <a:gd name="T12" fmla="*/ 0 w 65"/>
                    <a:gd name="T13" fmla="*/ 1 h 46"/>
                    <a:gd name="T14" fmla="*/ 1 w 65"/>
                    <a:gd name="T15" fmla="*/ 1 h 46"/>
                    <a:gd name="T16" fmla="*/ 1 w 65"/>
                    <a:gd name="T17" fmla="*/ 1 h 4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5" h="46">
                      <a:moveTo>
                        <a:pt x="14" y="24"/>
                      </a:moveTo>
                      <a:cubicBezTo>
                        <a:pt x="18" y="13"/>
                        <a:pt x="16" y="9"/>
                        <a:pt x="30" y="4"/>
                      </a:cubicBezTo>
                      <a:cubicBezTo>
                        <a:pt x="34" y="3"/>
                        <a:pt x="42" y="0"/>
                        <a:pt x="42" y="0"/>
                      </a:cubicBezTo>
                      <a:cubicBezTo>
                        <a:pt x="50" y="1"/>
                        <a:pt x="65" y="0"/>
                        <a:pt x="58" y="12"/>
                      </a:cubicBezTo>
                      <a:cubicBezTo>
                        <a:pt x="53" y="21"/>
                        <a:pt x="40" y="21"/>
                        <a:pt x="32" y="26"/>
                      </a:cubicBezTo>
                      <a:cubicBezTo>
                        <a:pt x="26" y="35"/>
                        <a:pt x="23" y="42"/>
                        <a:pt x="12" y="46"/>
                      </a:cubicBezTo>
                      <a:cubicBezTo>
                        <a:pt x="0" y="42"/>
                        <a:pt x="5" y="30"/>
                        <a:pt x="8" y="20"/>
                      </a:cubicBezTo>
                      <a:cubicBezTo>
                        <a:pt x="9" y="18"/>
                        <a:pt x="10" y="13"/>
                        <a:pt x="12" y="14"/>
                      </a:cubicBezTo>
                      <a:cubicBezTo>
                        <a:pt x="15" y="16"/>
                        <a:pt x="13" y="21"/>
                        <a:pt x="14" y="24"/>
                      </a:cubicBezTo>
                      <a:close/>
                    </a:path>
                  </a:pathLst>
                </a:custGeom>
                <a:solidFill>
                  <a:schemeClr val="folHlink"/>
                </a:solidFill>
                <a:ln w="9525">
                  <a:noFill/>
                  <a:round/>
                  <a:headEnd/>
                  <a:tailEnd/>
                </a:ln>
              </p:spPr>
              <p:txBody>
                <a:bodyPr/>
                <a:lstStyle/>
                <a:p>
                  <a:endParaRPr lang="zh-CN" altLang="en-US"/>
                </a:p>
              </p:txBody>
            </p:sp>
            <p:sp>
              <p:nvSpPr>
                <p:cNvPr id="1162" name="任意多边形 81938"/>
                <p:cNvSpPr>
                  <a:spLocks noChangeArrowheads="1"/>
                </p:cNvSpPr>
                <p:nvPr/>
              </p:nvSpPr>
              <p:spPr bwMode="auto">
                <a:xfrm>
                  <a:off x="1892" y="634"/>
                  <a:ext cx="29" cy="16"/>
                </a:xfrm>
                <a:custGeom>
                  <a:avLst/>
                  <a:gdLst>
                    <a:gd name="T0" fmla="*/ 0 w 69"/>
                    <a:gd name="T1" fmla="*/ 1 h 47"/>
                    <a:gd name="T2" fmla="*/ 1 w 69"/>
                    <a:gd name="T3" fmla="*/ 1 h 47"/>
                    <a:gd name="T4" fmla="*/ 4 w 69"/>
                    <a:gd name="T5" fmla="*/ 0 h 47"/>
                    <a:gd name="T6" fmla="*/ 5 w 69"/>
                    <a:gd name="T7" fmla="*/ 0 h 47"/>
                    <a:gd name="T8" fmla="*/ 4 w 69"/>
                    <a:gd name="T9" fmla="*/ 1 h 47"/>
                    <a:gd name="T10" fmla="*/ 2 w 69"/>
                    <a:gd name="T11" fmla="*/ 1 h 47"/>
                    <a:gd name="T12" fmla="*/ 2 w 69"/>
                    <a:gd name="T13" fmla="*/ 2 h 47"/>
                    <a:gd name="T14" fmla="*/ 1 w 69"/>
                    <a:gd name="T15" fmla="*/ 2 h 47"/>
                    <a:gd name="T16" fmla="*/ 1 w 69"/>
                    <a:gd name="T17" fmla="*/ 1 h 47"/>
                    <a:gd name="T18" fmla="*/ 0 w 69"/>
                    <a:gd name="T19" fmla="*/ 1 h 47"/>
                    <a:gd name="T20" fmla="*/ 0 w 69"/>
                    <a:gd name="T21" fmla="*/ 1 h 4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9" h="47">
                      <a:moveTo>
                        <a:pt x="0" y="31"/>
                      </a:moveTo>
                      <a:cubicBezTo>
                        <a:pt x="7" y="24"/>
                        <a:pt x="9" y="22"/>
                        <a:pt x="18" y="25"/>
                      </a:cubicBezTo>
                      <a:cubicBezTo>
                        <a:pt x="25" y="4"/>
                        <a:pt x="36" y="12"/>
                        <a:pt x="52" y="1"/>
                      </a:cubicBezTo>
                      <a:cubicBezTo>
                        <a:pt x="56" y="2"/>
                        <a:pt x="61" y="0"/>
                        <a:pt x="64" y="3"/>
                      </a:cubicBezTo>
                      <a:cubicBezTo>
                        <a:pt x="69" y="8"/>
                        <a:pt x="50" y="19"/>
                        <a:pt x="50" y="19"/>
                      </a:cubicBezTo>
                      <a:cubicBezTo>
                        <a:pt x="46" y="31"/>
                        <a:pt x="35" y="22"/>
                        <a:pt x="28" y="33"/>
                      </a:cubicBezTo>
                      <a:cubicBezTo>
                        <a:pt x="31" y="41"/>
                        <a:pt x="31" y="44"/>
                        <a:pt x="22" y="47"/>
                      </a:cubicBezTo>
                      <a:cubicBezTo>
                        <a:pt x="20" y="46"/>
                        <a:pt x="18" y="46"/>
                        <a:pt x="16" y="45"/>
                      </a:cubicBezTo>
                      <a:cubicBezTo>
                        <a:pt x="14" y="43"/>
                        <a:pt x="14" y="40"/>
                        <a:pt x="12" y="39"/>
                      </a:cubicBezTo>
                      <a:cubicBezTo>
                        <a:pt x="8" y="37"/>
                        <a:pt x="0" y="35"/>
                        <a:pt x="0" y="35"/>
                      </a:cubicBezTo>
                      <a:cubicBezTo>
                        <a:pt x="2" y="26"/>
                        <a:pt x="3" y="25"/>
                        <a:pt x="0" y="31"/>
                      </a:cubicBezTo>
                      <a:close/>
                    </a:path>
                  </a:pathLst>
                </a:custGeom>
                <a:solidFill>
                  <a:schemeClr val="folHlink"/>
                </a:solidFill>
                <a:ln w="9525">
                  <a:noFill/>
                  <a:round/>
                  <a:headEnd/>
                  <a:tailEnd/>
                </a:ln>
              </p:spPr>
              <p:txBody>
                <a:bodyPr/>
                <a:lstStyle/>
                <a:p>
                  <a:endParaRPr lang="zh-CN" altLang="en-US"/>
                </a:p>
              </p:txBody>
            </p:sp>
            <p:sp>
              <p:nvSpPr>
                <p:cNvPr id="1163" name="任意多边形 81939"/>
                <p:cNvSpPr>
                  <a:spLocks noChangeArrowheads="1"/>
                </p:cNvSpPr>
                <p:nvPr/>
              </p:nvSpPr>
              <p:spPr bwMode="auto">
                <a:xfrm>
                  <a:off x="1735" y="547"/>
                  <a:ext cx="151" cy="93"/>
                </a:xfrm>
                <a:custGeom>
                  <a:avLst/>
                  <a:gdLst>
                    <a:gd name="T0" fmla="*/ 1 w 355"/>
                    <a:gd name="T1" fmla="*/ 0 h 277"/>
                    <a:gd name="T2" fmla="*/ 3 w 355"/>
                    <a:gd name="T3" fmla="*/ 1 h 277"/>
                    <a:gd name="T4" fmla="*/ 4 w 355"/>
                    <a:gd name="T5" fmla="*/ 1 h 277"/>
                    <a:gd name="T6" fmla="*/ 6 w 355"/>
                    <a:gd name="T7" fmla="*/ 2 h 277"/>
                    <a:gd name="T8" fmla="*/ 7 w 355"/>
                    <a:gd name="T9" fmla="*/ 2 h 277"/>
                    <a:gd name="T10" fmla="*/ 9 w 355"/>
                    <a:gd name="T11" fmla="*/ 4 h 277"/>
                    <a:gd name="T12" fmla="*/ 11 w 355"/>
                    <a:gd name="T13" fmla="*/ 5 h 277"/>
                    <a:gd name="T14" fmla="*/ 11 w 355"/>
                    <a:gd name="T15" fmla="*/ 5 h 277"/>
                    <a:gd name="T16" fmla="*/ 12 w 355"/>
                    <a:gd name="T17" fmla="*/ 6 h 277"/>
                    <a:gd name="T18" fmla="*/ 14 w 355"/>
                    <a:gd name="T19" fmla="*/ 6 h 277"/>
                    <a:gd name="T20" fmla="*/ 13 w 355"/>
                    <a:gd name="T21" fmla="*/ 7 h 277"/>
                    <a:gd name="T22" fmla="*/ 14 w 355"/>
                    <a:gd name="T23" fmla="*/ 8 h 277"/>
                    <a:gd name="T24" fmla="*/ 15 w 355"/>
                    <a:gd name="T25" fmla="*/ 9 h 277"/>
                    <a:gd name="T26" fmla="*/ 17 w 355"/>
                    <a:gd name="T27" fmla="*/ 9 h 277"/>
                    <a:gd name="T28" fmla="*/ 18 w 355"/>
                    <a:gd name="T29" fmla="*/ 9 h 277"/>
                    <a:gd name="T30" fmla="*/ 20 w 355"/>
                    <a:gd name="T31" fmla="*/ 9 h 277"/>
                    <a:gd name="T32" fmla="*/ 21 w 355"/>
                    <a:gd name="T33" fmla="*/ 9 h 277"/>
                    <a:gd name="T34" fmla="*/ 23 w 355"/>
                    <a:gd name="T35" fmla="*/ 10 h 277"/>
                    <a:gd name="T36" fmla="*/ 24 w 355"/>
                    <a:gd name="T37" fmla="*/ 10 h 277"/>
                    <a:gd name="T38" fmla="*/ 27 w 355"/>
                    <a:gd name="T39" fmla="*/ 10 h 277"/>
                    <a:gd name="T40" fmla="*/ 26 w 355"/>
                    <a:gd name="T41" fmla="*/ 10 h 277"/>
                    <a:gd name="T42" fmla="*/ 25 w 355"/>
                    <a:gd name="T43" fmla="*/ 10 h 277"/>
                    <a:gd name="T44" fmla="*/ 23 w 355"/>
                    <a:gd name="T45" fmla="*/ 10 h 277"/>
                    <a:gd name="T46" fmla="*/ 22 w 355"/>
                    <a:gd name="T47" fmla="*/ 10 h 277"/>
                    <a:gd name="T48" fmla="*/ 20 w 355"/>
                    <a:gd name="T49" fmla="*/ 10 h 277"/>
                    <a:gd name="T50" fmla="*/ 18 w 355"/>
                    <a:gd name="T51" fmla="*/ 10 h 277"/>
                    <a:gd name="T52" fmla="*/ 13 w 355"/>
                    <a:gd name="T53" fmla="*/ 9 h 277"/>
                    <a:gd name="T54" fmla="*/ 12 w 355"/>
                    <a:gd name="T55" fmla="*/ 8 h 277"/>
                    <a:gd name="T56" fmla="*/ 10 w 355"/>
                    <a:gd name="T57" fmla="*/ 7 h 277"/>
                    <a:gd name="T58" fmla="*/ 9 w 355"/>
                    <a:gd name="T59" fmla="*/ 7 h 277"/>
                    <a:gd name="T60" fmla="*/ 7 w 355"/>
                    <a:gd name="T61" fmla="*/ 6 h 277"/>
                    <a:gd name="T62" fmla="*/ 5 w 355"/>
                    <a:gd name="T63" fmla="*/ 4 h 277"/>
                    <a:gd name="T64" fmla="*/ 5 w 355"/>
                    <a:gd name="T65" fmla="*/ 4 h 277"/>
                    <a:gd name="T66" fmla="*/ 5 w 355"/>
                    <a:gd name="T67" fmla="*/ 4 h 277"/>
                    <a:gd name="T68" fmla="*/ 4 w 355"/>
                    <a:gd name="T69" fmla="*/ 3 h 277"/>
                    <a:gd name="T70" fmla="*/ 3 w 355"/>
                    <a:gd name="T71" fmla="*/ 2 h 277"/>
                    <a:gd name="T72" fmla="*/ 2 w 355"/>
                    <a:gd name="T73" fmla="*/ 1 h 277"/>
                    <a:gd name="T74" fmla="*/ 0 w 355"/>
                    <a:gd name="T75" fmla="*/ 1 h 277"/>
                    <a:gd name="T76" fmla="*/ 1 w 355"/>
                    <a:gd name="T77" fmla="*/ 0 h 277"/>
                    <a:gd name="T78" fmla="*/ 1 w 355"/>
                    <a:gd name="T79" fmla="*/ 0 h 277"/>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355" h="277">
                      <a:moveTo>
                        <a:pt x="10" y="4"/>
                      </a:moveTo>
                      <a:cubicBezTo>
                        <a:pt x="22" y="0"/>
                        <a:pt x="24" y="14"/>
                        <a:pt x="36" y="18"/>
                      </a:cubicBezTo>
                      <a:cubicBezTo>
                        <a:pt x="37" y="19"/>
                        <a:pt x="45" y="29"/>
                        <a:pt x="46" y="30"/>
                      </a:cubicBezTo>
                      <a:cubicBezTo>
                        <a:pt x="56" y="40"/>
                        <a:pt x="67" y="38"/>
                        <a:pt x="76" y="52"/>
                      </a:cubicBezTo>
                      <a:cubicBezTo>
                        <a:pt x="80" y="58"/>
                        <a:pt x="92" y="66"/>
                        <a:pt x="92" y="66"/>
                      </a:cubicBezTo>
                      <a:cubicBezTo>
                        <a:pt x="96" y="79"/>
                        <a:pt x="112" y="88"/>
                        <a:pt x="122" y="98"/>
                      </a:cubicBezTo>
                      <a:cubicBezTo>
                        <a:pt x="124" y="105"/>
                        <a:pt x="130" y="124"/>
                        <a:pt x="136" y="128"/>
                      </a:cubicBezTo>
                      <a:cubicBezTo>
                        <a:pt x="140" y="130"/>
                        <a:pt x="148" y="132"/>
                        <a:pt x="148" y="132"/>
                      </a:cubicBezTo>
                      <a:cubicBezTo>
                        <a:pt x="150" y="138"/>
                        <a:pt x="154" y="150"/>
                        <a:pt x="154" y="150"/>
                      </a:cubicBezTo>
                      <a:cubicBezTo>
                        <a:pt x="161" y="139"/>
                        <a:pt x="168" y="144"/>
                        <a:pt x="176" y="152"/>
                      </a:cubicBezTo>
                      <a:cubicBezTo>
                        <a:pt x="174" y="167"/>
                        <a:pt x="173" y="181"/>
                        <a:pt x="170" y="196"/>
                      </a:cubicBezTo>
                      <a:cubicBezTo>
                        <a:pt x="171" y="202"/>
                        <a:pt x="174" y="220"/>
                        <a:pt x="180" y="224"/>
                      </a:cubicBezTo>
                      <a:cubicBezTo>
                        <a:pt x="185" y="228"/>
                        <a:pt x="193" y="228"/>
                        <a:pt x="198" y="232"/>
                      </a:cubicBezTo>
                      <a:cubicBezTo>
                        <a:pt x="204" y="230"/>
                        <a:pt x="216" y="234"/>
                        <a:pt x="216" y="234"/>
                      </a:cubicBezTo>
                      <a:cubicBezTo>
                        <a:pt x="223" y="241"/>
                        <a:pt x="225" y="245"/>
                        <a:pt x="236" y="242"/>
                      </a:cubicBezTo>
                      <a:cubicBezTo>
                        <a:pt x="242" y="240"/>
                        <a:pt x="254" y="236"/>
                        <a:pt x="254" y="236"/>
                      </a:cubicBezTo>
                      <a:cubicBezTo>
                        <a:pt x="260" y="240"/>
                        <a:pt x="265" y="246"/>
                        <a:pt x="272" y="248"/>
                      </a:cubicBezTo>
                      <a:cubicBezTo>
                        <a:pt x="277" y="250"/>
                        <a:pt x="291" y="252"/>
                        <a:pt x="296" y="256"/>
                      </a:cubicBezTo>
                      <a:cubicBezTo>
                        <a:pt x="301" y="260"/>
                        <a:pt x="314" y="264"/>
                        <a:pt x="314" y="264"/>
                      </a:cubicBezTo>
                      <a:cubicBezTo>
                        <a:pt x="330" y="263"/>
                        <a:pt x="338" y="261"/>
                        <a:pt x="352" y="266"/>
                      </a:cubicBezTo>
                      <a:cubicBezTo>
                        <a:pt x="355" y="275"/>
                        <a:pt x="350" y="277"/>
                        <a:pt x="342" y="274"/>
                      </a:cubicBezTo>
                      <a:cubicBezTo>
                        <a:pt x="336" y="276"/>
                        <a:pt x="322" y="272"/>
                        <a:pt x="322" y="272"/>
                      </a:cubicBezTo>
                      <a:cubicBezTo>
                        <a:pt x="314" y="275"/>
                        <a:pt x="308" y="272"/>
                        <a:pt x="300" y="270"/>
                      </a:cubicBezTo>
                      <a:cubicBezTo>
                        <a:pt x="296" y="269"/>
                        <a:pt x="288" y="266"/>
                        <a:pt x="288" y="266"/>
                      </a:cubicBezTo>
                      <a:cubicBezTo>
                        <a:pt x="276" y="270"/>
                        <a:pt x="264" y="266"/>
                        <a:pt x="252" y="264"/>
                      </a:cubicBezTo>
                      <a:cubicBezTo>
                        <a:pt x="245" y="259"/>
                        <a:pt x="242" y="257"/>
                        <a:pt x="234" y="260"/>
                      </a:cubicBezTo>
                      <a:cubicBezTo>
                        <a:pt x="211" y="252"/>
                        <a:pt x="192" y="256"/>
                        <a:pt x="172" y="242"/>
                      </a:cubicBezTo>
                      <a:cubicBezTo>
                        <a:pt x="165" y="231"/>
                        <a:pt x="176" y="221"/>
                        <a:pt x="160" y="216"/>
                      </a:cubicBezTo>
                      <a:cubicBezTo>
                        <a:pt x="154" y="233"/>
                        <a:pt x="136" y="203"/>
                        <a:pt x="126" y="200"/>
                      </a:cubicBezTo>
                      <a:cubicBezTo>
                        <a:pt x="120" y="196"/>
                        <a:pt x="114" y="190"/>
                        <a:pt x="108" y="186"/>
                      </a:cubicBezTo>
                      <a:cubicBezTo>
                        <a:pt x="104" y="175"/>
                        <a:pt x="104" y="165"/>
                        <a:pt x="94" y="158"/>
                      </a:cubicBezTo>
                      <a:cubicBezTo>
                        <a:pt x="83" y="142"/>
                        <a:pt x="85" y="119"/>
                        <a:pt x="68" y="108"/>
                      </a:cubicBezTo>
                      <a:cubicBezTo>
                        <a:pt x="67" y="106"/>
                        <a:pt x="66" y="104"/>
                        <a:pt x="64" y="102"/>
                      </a:cubicBezTo>
                      <a:cubicBezTo>
                        <a:pt x="62" y="101"/>
                        <a:pt x="59" y="102"/>
                        <a:pt x="58" y="100"/>
                      </a:cubicBezTo>
                      <a:cubicBezTo>
                        <a:pt x="56" y="97"/>
                        <a:pt x="54" y="88"/>
                        <a:pt x="54" y="88"/>
                      </a:cubicBezTo>
                      <a:cubicBezTo>
                        <a:pt x="59" y="73"/>
                        <a:pt x="52" y="61"/>
                        <a:pt x="38" y="58"/>
                      </a:cubicBezTo>
                      <a:cubicBezTo>
                        <a:pt x="32" y="49"/>
                        <a:pt x="31" y="44"/>
                        <a:pt x="20" y="40"/>
                      </a:cubicBezTo>
                      <a:cubicBezTo>
                        <a:pt x="16" y="27"/>
                        <a:pt x="16" y="26"/>
                        <a:pt x="4" y="22"/>
                      </a:cubicBezTo>
                      <a:cubicBezTo>
                        <a:pt x="1" y="13"/>
                        <a:pt x="0" y="5"/>
                        <a:pt x="10" y="2"/>
                      </a:cubicBezTo>
                      <a:cubicBezTo>
                        <a:pt x="18" y="5"/>
                        <a:pt x="18" y="4"/>
                        <a:pt x="10" y="4"/>
                      </a:cubicBezTo>
                      <a:close/>
                    </a:path>
                  </a:pathLst>
                </a:custGeom>
                <a:solidFill>
                  <a:schemeClr val="folHlink"/>
                </a:solidFill>
                <a:ln w="9525">
                  <a:noFill/>
                  <a:round/>
                  <a:headEnd/>
                  <a:tailEnd/>
                </a:ln>
              </p:spPr>
              <p:txBody>
                <a:bodyPr/>
                <a:lstStyle/>
                <a:p>
                  <a:endParaRPr lang="zh-CN" altLang="en-US"/>
                </a:p>
              </p:txBody>
            </p:sp>
            <p:sp>
              <p:nvSpPr>
                <p:cNvPr id="1164" name="任意多边形 81940"/>
                <p:cNvSpPr>
                  <a:spLocks noChangeArrowheads="1"/>
                </p:cNvSpPr>
                <p:nvPr/>
              </p:nvSpPr>
              <p:spPr bwMode="auto">
                <a:xfrm>
                  <a:off x="1827" y="541"/>
                  <a:ext cx="67" cy="68"/>
                </a:xfrm>
                <a:custGeom>
                  <a:avLst/>
                  <a:gdLst>
                    <a:gd name="T0" fmla="*/ 4 w 156"/>
                    <a:gd name="T1" fmla="*/ 2 h 206"/>
                    <a:gd name="T2" fmla="*/ 5 w 156"/>
                    <a:gd name="T3" fmla="*/ 2 h 206"/>
                    <a:gd name="T4" fmla="*/ 5 w 156"/>
                    <a:gd name="T5" fmla="*/ 2 h 206"/>
                    <a:gd name="T6" fmla="*/ 6 w 156"/>
                    <a:gd name="T7" fmla="*/ 2 h 206"/>
                    <a:gd name="T8" fmla="*/ 9 w 156"/>
                    <a:gd name="T9" fmla="*/ 1 h 206"/>
                    <a:gd name="T10" fmla="*/ 9 w 156"/>
                    <a:gd name="T11" fmla="*/ 0 h 206"/>
                    <a:gd name="T12" fmla="*/ 10 w 156"/>
                    <a:gd name="T13" fmla="*/ 0 h 206"/>
                    <a:gd name="T14" fmla="*/ 12 w 156"/>
                    <a:gd name="T15" fmla="*/ 1 h 206"/>
                    <a:gd name="T16" fmla="*/ 12 w 156"/>
                    <a:gd name="T17" fmla="*/ 2 h 206"/>
                    <a:gd name="T18" fmla="*/ 10 w 156"/>
                    <a:gd name="T19" fmla="*/ 2 h 206"/>
                    <a:gd name="T20" fmla="*/ 10 w 156"/>
                    <a:gd name="T21" fmla="*/ 3 h 206"/>
                    <a:gd name="T22" fmla="*/ 11 w 156"/>
                    <a:gd name="T23" fmla="*/ 4 h 206"/>
                    <a:gd name="T24" fmla="*/ 12 w 156"/>
                    <a:gd name="T25" fmla="*/ 5 h 206"/>
                    <a:gd name="T26" fmla="*/ 10 w 156"/>
                    <a:gd name="T27" fmla="*/ 5 h 206"/>
                    <a:gd name="T28" fmla="*/ 9 w 156"/>
                    <a:gd name="T29" fmla="*/ 5 h 206"/>
                    <a:gd name="T30" fmla="*/ 8 w 156"/>
                    <a:gd name="T31" fmla="*/ 6 h 206"/>
                    <a:gd name="T32" fmla="*/ 8 w 156"/>
                    <a:gd name="T33" fmla="*/ 7 h 206"/>
                    <a:gd name="T34" fmla="*/ 7 w 156"/>
                    <a:gd name="T35" fmla="*/ 7 h 206"/>
                    <a:gd name="T36" fmla="*/ 6 w 156"/>
                    <a:gd name="T37" fmla="*/ 7 h 206"/>
                    <a:gd name="T38" fmla="*/ 6 w 156"/>
                    <a:gd name="T39" fmla="*/ 7 h 206"/>
                    <a:gd name="T40" fmla="*/ 6 w 156"/>
                    <a:gd name="T41" fmla="*/ 7 h 206"/>
                    <a:gd name="T42" fmla="*/ 5 w 156"/>
                    <a:gd name="T43" fmla="*/ 7 h 206"/>
                    <a:gd name="T44" fmla="*/ 3 w 156"/>
                    <a:gd name="T45" fmla="*/ 7 h 206"/>
                    <a:gd name="T46" fmla="*/ 2 w 156"/>
                    <a:gd name="T47" fmla="*/ 7 h 206"/>
                    <a:gd name="T48" fmla="*/ 1 w 156"/>
                    <a:gd name="T49" fmla="*/ 5 h 206"/>
                    <a:gd name="T50" fmla="*/ 0 w 156"/>
                    <a:gd name="T51" fmla="*/ 5 h 206"/>
                    <a:gd name="T52" fmla="*/ 0 w 156"/>
                    <a:gd name="T53" fmla="*/ 4 h 206"/>
                    <a:gd name="T54" fmla="*/ 2 w 156"/>
                    <a:gd name="T55" fmla="*/ 4 h 206"/>
                    <a:gd name="T56" fmla="*/ 3 w 156"/>
                    <a:gd name="T57" fmla="*/ 4 h 206"/>
                    <a:gd name="T58" fmla="*/ 3 w 156"/>
                    <a:gd name="T59" fmla="*/ 3 h 206"/>
                    <a:gd name="T60" fmla="*/ 4 w 156"/>
                    <a:gd name="T61" fmla="*/ 3 h 206"/>
                    <a:gd name="T62" fmla="*/ 4 w 156"/>
                    <a:gd name="T63" fmla="*/ 2 h 20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56" h="206">
                      <a:moveTo>
                        <a:pt x="54" y="66"/>
                      </a:moveTo>
                      <a:cubicBezTo>
                        <a:pt x="58" y="63"/>
                        <a:pt x="64" y="63"/>
                        <a:pt x="66" y="58"/>
                      </a:cubicBezTo>
                      <a:cubicBezTo>
                        <a:pt x="67" y="56"/>
                        <a:pt x="67" y="53"/>
                        <a:pt x="68" y="52"/>
                      </a:cubicBezTo>
                      <a:cubicBezTo>
                        <a:pt x="71" y="49"/>
                        <a:pt x="80" y="44"/>
                        <a:pt x="80" y="44"/>
                      </a:cubicBezTo>
                      <a:cubicBezTo>
                        <a:pt x="113" y="55"/>
                        <a:pt x="85" y="29"/>
                        <a:pt x="106" y="22"/>
                      </a:cubicBezTo>
                      <a:cubicBezTo>
                        <a:pt x="110" y="17"/>
                        <a:pt x="108" y="9"/>
                        <a:pt x="112" y="4"/>
                      </a:cubicBezTo>
                      <a:cubicBezTo>
                        <a:pt x="115" y="1"/>
                        <a:pt x="124" y="0"/>
                        <a:pt x="124" y="0"/>
                      </a:cubicBezTo>
                      <a:cubicBezTo>
                        <a:pt x="138" y="14"/>
                        <a:pt x="126" y="23"/>
                        <a:pt x="150" y="28"/>
                      </a:cubicBezTo>
                      <a:cubicBezTo>
                        <a:pt x="156" y="36"/>
                        <a:pt x="154" y="39"/>
                        <a:pt x="146" y="44"/>
                      </a:cubicBezTo>
                      <a:cubicBezTo>
                        <a:pt x="141" y="52"/>
                        <a:pt x="135" y="61"/>
                        <a:pt x="126" y="64"/>
                      </a:cubicBezTo>
                      <a:cubicBezTo>
                        <a:pt x="118" y="75"/>
                        <a:pt x="128" y="83"/>
                        <a:pt x="132" y="94"/>
                      </a:cubicBezTo>
                      <a:cubicBezTo>
                        <a:pt x="129" y="103"/>
                        <a:pt x="135" y="105"/>
                        <a:pt x="142" y="110"/>
                      </a:cubicBezTo>
                      <a:cubicBezTo>
                        <a:pt x="145" y="119"/>
                        <a:pt x="141" y="120"/>
                        <a:pt x="146" y="128"/>
                      </a:cubicBezTo>
                      <a:cubicBezTo>
                        <a:pt x="142" y="139"/>
                        <a:pt x="135" y="133"/>
                        <a:pt x="128" y="128"/>
                      </a:cubicBezTo>
                      <a:cubicBezTo>
                        <a:pt x="116" y="132"/>
                        <a:pt x="122" y="136"/>
                        <a:pt x="116" y="146"/>
                      </a:cubicBezTo>
                      <a:cubicBezTo>
                        <a:pt x="113" y="151"/>
                        <a:pt x="108" y="152"/>
                        <a:pt x="104" y="156"/>
                      </a:cubicBezTo>
                      <a:cubicBezTo>
                        <a:pt x="107" y="167"/>
                        <a:pt x="112" y="191"/>
                        <a:pt x="100" y="198"/>
                      </a:cubicBezTo>
                      <a:cubicBezTo>
                        <a:pt x="96" y="200"/>
                        <a:pt x="92" y="200"/>
                        <a:pt x="88" y="202"/>
                      </a:cubicBezTo>
                      <a:cubicBezTo>
                        <a:pt x="86" y="203"/>
                        <a:pt x="84" y="205"/>
                        <a:pt x="82" y="206"/>
                      </a:cubicBezTo>
                      <a:cubicBezTo>
                        <a:pt x="80" y="205"/>
                        <a:pt x="77" y="204"/>
                        <a:pt x="76" y="202"/>
                      </a:cubicBezTo>
                      <a:cubicBezTo>
                        <a:pt x="74" y="198"/>
                        <a:pt x="76" y="191"/>
                        <a:pt x="72" y="190"/>
                      </a:cubicBezTo>
                      <a:cubicBezTo>
                        <a:pt x="68" y="189"/>
                        <a:pt x="60" y="186"/>
                        <a:pt x="60" y="186"/>
                      </a:cubicBezTo>
                      <a:cubicBezTo>
                        <a:pt x="53" y="188"/>
                        <a:pt x="49" y="192"/>
                        <a:pt x="42" y="194"/>
                      </a:cubicBezTo>
                      <a:cubicBezTo>
                        <a:pt x="34" y="189"/>
                        <a:pt x="37" y="183"/>
                        <a:pt x="28" y="186"/>
                      </a:cubicBezTo>
                      <a:cubicBezTo>
                        <a:pt x="12" y="181"/>
                        <a:pt x="19" y="161"/>
                        <a:pt x="10" y="148"/>
                      </a:cubicBezTo>
                      <a:cubicBezTo>
                        <a:pt x="5" y="121"/>
                        <a:pt x="11" y="147"/>
                        <a:pt x="4" y="130"/>
                      </a:cubicBezTo>
                      <a:cubicBezTo>
                        <a:pt x="2" y="126"/>
                        <a:pt x="0" y="118"/>
                        <a:pt x="0" y="118"/>
                      </a:cubicBezTo>
                      <a:cubicBezTo>
                        <a:pt x="2" y="95"/>
                        <a:pt x="0" y="83"/>
                        <a:pt x="20" y="96"/>
                      </a:cubicBezTo>
                      <a:cubicBezTo>
                        <a:pt x="23" y="105"/>
                        <a:pt x="23" y="110"/>
                        <a:pt x="32" y="104"/>
                      </a:cubicBezTo>
                      <a:cubicBezTo>
                        <a:pt x="35" y="95"/>
                        <a:pt x="29" y="88"/>
                        <a:pt x="34" y="80"/>
                      </a:cubicBezTo>
                      <a:cubicBezTo>
                        <a:pt x="36" y="76"/>
                        <a:pt x="48" y="73"/>
                        <a:pt x="52" y="70"/>
                      </a:cubicBezTo>
                      <a:cubicBezTo>
                        <a:pt x="57" y="63"/>
                        <a:pt x="58" y="62"/>
                        <a:pt x="54" y="66"/>
                      </a:cubicBezTo>
                      <a:close/>
                    </a:path>
                  </a:pathLst>
                </a:custGeom>
                <a:solidFill>
                  <a:schemeClr val="folHlink"/>
                </a:solidFill>
                <a:ln w="9525">
                  <a:noFill/>
                  <a:round/>
                  <a:headEnd/>
                  <a:tailEnd/>
                </a:ln>
              </p:spPr>
              <p:txBody>
                <a:bodyPr/>
                <a:lstStyle/>
                <a:p>
                  <a:endParaRPr lang="zh-CN" altLang="en-US"/>
                </a:p>
              </p:txBody>
            </p:sp>
            <p:sp>
              <p:nvSpPr>
                <p:cNvPr id="1165" name="任意多边形 81941"/>
                <p:cNvSpPr>
                  <a:spLocks noChangeArrowheads="1"/>
                </p:cNvSpPr>
                <p:nvPr/>
              </p:nvSpPr>
              <p:spPr bwMode="auto">
                <a:xfrm>
                  <a:off x="1892" y="572"/>
                  <a:ext cx="47" cy="13"/>
                </a:xfrm>
                <a:custGeom>
                  <a:avLst/>
                  <a:gdLst>
                    <a:gd name="T0" fmla="*/ 0 w 109"/>
                    <a:gd name="T1" fmla="*/ 1 h 38"/>
                    <a:gd name="T2" fmla="*/ 1 w 109"/>
                    <a:gd name="T3" fmla="*/ 0 h 38"/>
                    <a:gd name="T4" fmla="*/ 4 w 109"/>
                    <a:gd name="T5" fmla="*/ 1 h 38"/>
                    <a:gd name="T6" fmla="*/ 6 w 109"/>
                    <a:gd name="T7" fmla="*/ 1 h 38"/>
                    <a:gd name="T8" fmla="*/ 7 w 109"/>
                    <a:gd name="T9" fmla="*/ 0 h 38"/>
                    <a:gd name="T10" fmla="*/ 6 w 109"/>
                    <a:gd name="T11" fmla="*/ 1 h 38"/>
                    <a:gd name="T12" fmla="*/ 5 w 109"/>
                    <a:gd name="T13" fmla="*/ 1 h 38"/>
                    <a:gd name="T14" fmla="*/ 3 w 109"/>
                    <a:gd name="T15" fmla="*/ 1 h 38"/>
                    <a:gd name="T16" fmla="*/ 1 w 109"/>
                    <a:gd name="T17" fmla="*/ 1 h 38"/>
                    <a:gd name="T18" fmla="*/ 0 w 109"/>
                    <a:gd name="T19" fmla="*/ 1 h 3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9" h="38">
                      <a:moveTo>
                        <a:pt x="4" y="32"/>
                      </a:moveTo>
                      <a:cubicBezTo>
                        <a:pt x="7" y="22"/>
                        <a:pt x="7" y="14"/>
                        <a:pt x="18" y="10"/>
                      </a:cubicBezTo>
                      <a:cubicBezTo>
                        <a:pt x="28" y="12"/>
                        <a:pt x="37" y="14"/>
                        <a:pt x="46" y="20"/>
                      </a:cubicBezTo>
                      <a:cubicBezTo>
                        <a:pt x="62" y="15"/>
                        <a:pt x="54" y="17"/>
                        <a:pt x="72" y="14"/>
                      </a:cubicBezTo>
                      <a:cubicBezTo>
                        <a:pt x="77" y="9"/>
                        <a:pt x="90" y="0"/>
                        <a:pt x="90" y="0"/>
                      </a:cubicBezTo>
                      <a:cubicBezTo>
                        <a:pt x="109" y="6"/>
                        <a:pt x="85" y="23"/>
                        <a:pt x="76" y="26"/>
                      </a:cubicBezTo>
                      <a:cubicBezTo>
                        <a:pt x="71" y="33"/>
                        <a:pt x="68" y="35"/>
                        <a:pt x="60" y="38"/>
                      </a:cubicBezTo>
                      <a:cubicBezTo>
                        <a:pt x="54" y="36"/>
                        <a:pt x="42" y="32"/>
                        <a:pt x="42" y="32"/>
                      </a:cubicBezTo>
                      <a:cubicBezTo>
                        <a:pt x="33" y="23"/>
                        <a:pt x="26" y="26"/>
                        <a:pt x="14" y="30"/>
                      </a:cubicBezTo>
                      <a:cubicBezTo>
                        <a:pt x="1" y="28"/>
                        <a:pt x="0" y="24"/>
                        <a:pt x="4" y="32"/>
                      </a:cubicBezTo>
                      <a:close/>
                    </a:path>
                  </a:pathLst>
                </a:custGeom>
                <a:solidFill>
                  <a:schemeClr val="folHlink"/>
                </a:solidFill>
                <a:ln w="9525">
                  <a:noFill/>
                  <a:round/>
                  <a:headEnd/>
                  <a:tailEnd/>
                </a:ln>
              </p:spPr>
              <p:txBody>
                <a:bodyPr/>
                <a:lstStyle/>
                <a:p>
                  <a:endParaRPr lang="zh-CN" altLang="en-US"/>
                </a:p>
              </p:txBody>
            </p:sp>
            <p:sp>
              <p:nvSpPr>
                <p:cNvPr id="1166" name="任意多边形 81942"/>
                <p:cNvSpPr>
                  <a:spLocks noChangeArrowheads="1"/>
                </p:cNvSpPr>
                <p:nvPr/>
              </p:nvSpPr>
              <p:spPr bwMode="auto">
                <a:xfrm>
                  <a:off x="1890" y="588"/>
                  <a:ext cx="32" cy="34"/>
                </a:xfrm>
                <a:custGeom>
                  <a:avLst/>
                  <a:gdLst>
                    <a:gd name="T0" fmla="*/ 0 w 76"/>
                    <a:gd name="T1" fmla="*/ 1 h 104"/>
                    <a:gd name="T2" fmla="*/ 1 w 76"/>
                    <a:gd name="T3" fmla="*/ 0 h 104"/>
                    <a:gd name="T4" fmla="*/ 3 w 76"/>
                    <a:gd name="T5" fmla="*/ 1 h 104"/>
                    <a:gd name="T6" fmla="*/ 5 w 76"/>
                    <a:gd name="T7" fmla="*/ 0 h 104"/>
                    <a:gd name="T8" fmla="*/ 3 w 76"/>
                    <a:gd name="T9" fmla="*/ 1 h 104"/>
                    <a:gd name="T10" fmla="*/ 4 w 76"/>
                    <a:gd name="T11" fmla="*/ 2 h 104"/>
                    <a:gd name="T12" fmla="*/ 4 w 76"/>
                    <a:gd name="T13" fmla="*/ 2 h 104"/>
                    <a:gd name="T14" fmla="*/ 3 w 76"/>
                    <a:gd name="T15" fmla="*/ 3 h 104"/>
                    <a:gd name="T16" fmla="*/ 3 w 76"/>
                    <a:gd name="T17" fmla="*/ 2 h 104"/>
                    <a:gd name="T18" fmla="*/ 2 w 76"/>
                    <a:gd name="T19" fmla="*/ 2 h 104"/>
                    <a:gd name="T20" fmla="*/ 2 w 76"/>
                    <a:gd name="T21" fmla="*/ 2 h 104"/>
                    <a:gd name="T22" fmla="*/ 2 w 76"/>
                    <a:gd name="T23" fmla="*/ 3 h 104"/>
                    <a:gd name="T24" fmla="*/ 1 w 76"/>
                    <a:gd name="T25" fmla="*/ 4 h 104"/>
                    <a:gd name="T26" fmla="*/ 1 w 76"/>
                    <a:gd name="T27" fmla="*/ 4 h 104"/>
                    <a:gd name="T28" fmla="*/ 0 w 76"/>
                    <a:gd name="T29" fmla="*/ 3 h 104"/>
                    <a:gd name="T30" fmla="*/ 0 w 76"/>
                    <a:gd name="T31" fmla="*/ 2 h 104"/>
                    <a:gd name="T32" fmla="*/ 0 w 76"/>
                    <a:gd name="T33" fmla="*/ 1 h 104"/>
                    <a:gd name="T34" fmla="*/ 0 w 76"/>
                    <a:gd name="T35" fmla="*/ 1 h 10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76" h="104">
                      <a:moveTo>
                        <a:pt x="8" y="18"/>
                      </a:moveTo>
                      <a:cubicBezTo>
                        <a:pt x="10" y="8"/>
                        <a:pt x="9" y="3"/>
                        <a:pt x="18" y="0"/>
                      </a:cubicBezTo>
                      <a:cubicBezTo>
                        <a:pt x="28" y="3"/>
                        <a:pt x="25" y="12"/>
                        <a:pt x="34" y="18"/>
                      </a:cubicBezTo>
                      <a:cubicBezTo>
                        <a:pt x="46" y="16"/>
                        <a:pt x="51" y="8"/>
                        <a:pt x="62" y="4"/>
                      </a:cubicBezTo>
                      <a:cubicBezTo>
                        <a:pt x="76" y="9"/>
                        <a:pt x="56" y="31"/>
                        <a:pt x="46" y="34"/>
                      </a:cubicBezTo>
                      <a:cubicBezTo>
                        <a:pt x="51" y="56"/>
                        <a:pt x="43" y="29"/>
                        <a:pt x="54" y="48"/>
                      </a:cubicBezTo>
                      <a:cubicBezTo>
                        <a:pt x="56" y="52"/>
                        <a:pt x="58" y="60"/>
                        <a:pt x="58" y="60"/>
                      </a:cubicBezTo>
                      <a:cubicBezTo>
                        <a:pt x="55" y="68"/>
                        <a:pt x="54" y="71"/>
                        <a:pt x="46" y="74"/>
                      </a:cubicBezTo>
                      <a:cubicBezTo>
                        <a:pt x="38" y="71"/>
                        <a:pt x="37" y="68"/>
                        <a:pt x="34" y="60"/>
                      </a:cubicBezTo>
                      <a:cubicBezTo>
                        <a:pt x="33" y="50"/>
                        <a:pt x="32" y="33"/>
                        <a:pt x="22" y="48"/>
                      </a:cubicBezTo>
                      <a:cubicBezTo>
                        <a:pt x="25" y="60"/>
                        <a:pt x="23" y="53"/>
                        <a:pt x="28" y="68"/>
                      </a:cubicBezTo>
                      <a:cubicBezTo>
                        <a:pt x="29" y="70"/>
                        <a:pt x="30" y="74"/>
                        <a:pt x="30" y="74"/>
                      </a:cubicBezTo>
                      <a:cubicBezTo>
                        <a:pt x="24" y="84"/>
                        <a:pt x="22" y="93"/>
                        <a:pt x="20" y="104"/>
                      </a:cubicBezTo>
                      <a:cubicBezTo>
                        <a:pt x="17" y="103"/>
                        <a:pt x="14" y="104"/>
                        <a:pt x="12" y="102"/>
                      </a:cubicBezTo>
                      <a:cubicBezTo>
                        <a:pt x="9" y="99"/>
                        <a:pt x="8" y="90"/>
                        <a:pt x="8" y="90"/>
                      </a:cubicBezTo>
                      <a:cubicBezTo>
                        <a:pt x="13" y="75"/>
                        <a:pt x="14" y="64"/>
                        <a:pt x="0" y="54"/>
                      </a:cubicBezTo>
                      <a:cubicBezTo>
                        <a:pt x="1" y="46"/>
                        <a:pt x="1" y="38"/>
                        <a:pt x="2" y="30"/>
                      </a:cubicBezTo>
                      <a:cubicBezTo>
                        <a:pt x="2" y="27"/>
                        <a:pt x="13" y="2"/>
                        <a:pt x="8" y="18"/>
                      </a:cubicBezTo>
                      <a:close/>
                    </a:path>
                  </a:pathLst>
                </a:custGeom>
                <a:solidFill>
                  <a:schemeClr val="folHlink"/>
                </a:solidFill>
                <a:ln w="9525">
                  <a:noFill/>
                  <a:round/>
                  <a:headEnd/>
                  <a:tailEnd/>
                </a:ln>
              </p:spPr>
              <p:txBody>
                <a:bodyPr/>
                <a:lstStyle/>
                <a:p>
                  <a:endParaRPr lang="zh-CN" altLang="en-US"/>
                </a:p>
              </p:txBody>
            </p:sp>
            <p:sp>
              <p:nvSpPr>
                <p:cNvPr id="1167" name="任意多边形 81943"/>
                <p:cNvSpPr>
                  <a:spLocks noChangeArrowheads="1"/>
                </p:cNvSpPr>
                <p:nvPr/>
              </p:nvSpPr>
              <p:spPr bwMode="auto">
                <a:xfrm>
                  <a:off x="1944" y="569"/>
                  <a:ext cx="16" cy="20"/>
                </a:xfrm>
                <a:custGeom>
                  <a:avLst/>
                  <a:gdLst>
                    <a:gd name="T0" fmla="*/ 0 w 37"/>
                    <a:gd name="T1" fmla="*/ 1 h 61"/>
                    <a:gd name="T2" fmla="*/ 1 w 37"/>
                    <a:gd name="T3" fmla="*/ 0 h 61"/>
                    <a:gd name="T4" fmla="*/ 1 w 37"/>
                    <a:gd name="T5" fmla="*/ 1 h 61"/>
                    <a:gd name="T6" fmla="*/ 3 w 37"/>
                    <a:gd name="T7" fmla="*/ 1 h 61"/>
                    <a:gd name="T8" fmla="*/ 1 w 37"/>
                    <a:gd name="T9" fmla="*/ 2 h 61"/>
                    <a:gd name="T10" fmla="*/ 0 w 37"/>
                    <a:gd name="T11" fmla="*/ 2 h 61"/>
                    <a:gd name="T12" fmla="*/ 0 w 37"/>
                    <a:gd name="T13" fmla="*/ 1 h 61"/>
                    <a:gd name="T14" fmla="*/ 0 w 37"/>
                    <a:gd name="T15" fmla="*/ 1 h 6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7" h="61">
                      <a:moveTo>
                        <a:pt x="3" y="28"/>
                      </a:moveTo>
                      <a:cubicBezTo>
                        <a:pt x="5" y="14"/>
                        <a:pt x="2" y="7"/>
                        <a:pt x="13" y="0"/>
                      </a:cubicBezTo>
                      <a:cubicBezTo>
                        <a:pt x="26" y="9"/>
                        <a:pt x="23" y="17"/>
                        <a:pt x="15" y="28"/>
                      </a:cubicBezTo>
                      <a:cubicBezTo>
                        <a:pt x="25" y="31"/>
                        <a:pt x="33" y="27"/>
                        <a:pt x="37" y="38"/>
                      </a:cubicBezTo>
                      <a:cubicBezTo>
                        <a:pt x="30" y="45"/>
                        <a:pt x="28" y="47"/>
                        <a:pt x="19" y="44"/>
                      </a:cubicBezTo>
                      <a:cubicBezTo>
                        <a:pt x="13" y="54"/>
                        <a:pt x="18" y="61"/>
                        <a:pt x="5" y="58"/>
                      </a:cubicBezTo>
                      <a:cubicBezTo>
                        <a:pt x="0" y="50"/>
                        <a:pt x="3" y="44"/>
                        <a:pt x="1" y="34"/>
                      </a:cubicBezTo>
                      <a:cubicBezTo>
                        <a:pt x="2" y="32"/>
                        <a:pt x="3" y="28"/>
                        <a:pt x="3" y="28"/>
                      </a:cubicBezTo>
                      <a:close/>
                    </a:path>
                  </a:pathLst>
                </a:custGeom>
                <a:solidFill>
                  <a:schemeClr val="folHlink"/>
                </a:solidFill>
                <a:ln w="9525">
                  <a:noFill/>
                  <a:round/>
                  <a:headEnd/>
                  <a:tailEnd/>
                </a:ln>
              </p:spPr>
              <p:txBody>
                <a:bodyPr/>
                <a:lstStyle/>
                <a:p>
                  <a:endParaRPr lang="zh-CN" altLang="en-US"/>
                </a:p>
              </p:txBody>
            </p:sp>
            <p:sp>
              <p:nvSpPr>
                <p:cNvPr id="1168" name="任意多边形 81944"/>
                <p:cNvSpPr>
                  <a:spLocks noChangeArrowheads="1"/>
                </p:cNvSpPr>
                <p:nvPr/>
              </p:nvSpPr>
              <p:spPr bwMode="auto">
                <a:xfrm>
                  <a:off x="1948" y="600"/>
                  <a:ext cx="20" cy="10"/>
                </a:xfrm>
                <a:custGeom>
                  <a:avLst/>
                  <a:gdLst>
                    <a:gd name="T0" fmla="*/ 0 w 49"/>
                    <a:gd name="T1" fmla="*/ 0 h 29"/>
                    <a:gd name="T2" fmla="*/ 2 w 49"/>
                    <a:gd name="T3" fmla="*/ 0 h 29"/>
                    <a:gd name="T4" fmla="*/ 3 w 49"/>
                    <a:gd name="T5" fmla="*/ 1 h 29"/>
                    <a:gd name="T6" fmla="*/ 2 w 49"/>
                    <a:gd name="T7" fmla="*/ 1 h 29"/>
                    <a:gd name="T8" fmla="*/ 0 w 49"/>
                    <a:gd name="T9" fmla="*/ 1 h 29"/>
                    <a:gd name="T10" fmla="*/ 0 w 49"/>
                    <a:gd name="T11" fmla="*/ 0 h 2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9" h="29">
                      <a:moveTo>
                        <a:pt x="7" y="0"/>
                      </a:moveTo>
                      <a:cubicBezTo>
                        <a:pt x="15" y="6"/>
                        <a:pt x="19" y="2"/>
                        <a:pt x="29" y="0"/>
                      </a:cubicBezTo>
                      <a:cubicBezTo>
                        <a:pt x="45" y="5"/>
                        <a:pt x="40" y="3"/>
                        <a:pt x="49" y="16"/>
                      </a:cubicBezTo>
                      <a:cubicBezTo>
                        <a:pt x="46" y="29"/>
                        <a:pt x="42" y="21"/>
                        <a:pt x="35" y="14"/>
                      </a:cubicBezTo>
                      <a:cubicBezTo>
                        <a:pt x="26" y="15"/>
                        <a:pt x="12" y="19"/>
                        <a:pt x="3" y="16"/>
                      </a:cubicBezTo>
                      <a:cubicBezTo>
                        <a:pt x="0" y="6"/>
                        <a:pt x="7" y="10"/>
                        <a:pt x="7" y="0"/>
                      </a:cubicBezTo>
                      <a:close/>
                    </a:path>
                  </a:pathLst>
                </a:custGeom>
                <a:solidFill>
                  <a:schemeClr val="folHlink"/>
                </a:solidFill>
                <a:ln w="9525">
                  <a:noFill/>
                  <a:round/>
                  <a:headEnd/>
                  <a:tailEnd/>
                </a:ln>
              </p:spPr>
              <p:txBody>
                <a:bodyPr/>
                <a:lstStyle/>
                <a:p>
                  <a:endParaRPr lang="zh-CN" altLang="en-US"/>
                </a:p>
              </p:txBody>
            </p:sp>
            <p:sp>
              <p:nvSpPr>
                <p:cNvPr id="1169" name="任意多边形 81945"/>
                <p:cNvSpPr>
                  <a:spLocks noChangeArrowheads="1"/>
                </p:cNvSpPr>
                <p:nvPr/>
              </p:nvSpPr>
              <p:spPr bwMode="auto">
                <a:xfrm>
                  <a:off x="1969" y="585"/>
                  <a:ext cx="26" cy="17"/>
                </a:xfrm>
                <a:custGeom>
                  <a:avLst/>
                  <a:gdLst>
                    <a:gd name="T0" fmla="*/ 2 w 61"/>
                    <a:gd name="T1" fmla="*/ 2 h 48"/>
                    <a:gd name="T2" fmla="*/ 1 w 61"/>
                    <a:gd name="T3" fmla="*/ 1 h 48"/>
                    <a:gd name="T4" fmla="*/ 0 w 61"/>
                    <a:gd name="T5" fmla="*/ 1 h 48"/>
                    <a:gd name="T6" fmla="*/ 1 w 61"/>
                    <a:gd name="T7" fmla="*/ 0 h 48"/>
                    <a:gd name="T8" fmla="*/ 2 w 61"/>
                    <a:gd name="T9" fmla="*/ 0 h 48"/>
                    <a:gd name="T10" fmla="*/ 4 w 61"/>
                    <a:gd name="T11" fmla="*/ 0 h 48"/>
                    <a:gd name="T12" fmla="*/ 4 w 61"/>
                    <a:gd name="T13" fmla="*/ 1 h 48"/>
                    <a:gd name="T14" fmla="*/ 5 w 61"/>
                    <a:gd name="T15" fmla="*/ 1 h 48"/>
                    <a:gd name="T16" fmla="*/ 3 w 61"/>
                    <a:gd name="T17" fmla="*/ 2 h 48"/>
                    <a:gd name="T18" fmla="*/ 2 w 61"/>
                    <a:gd name="T19" fmla="*/ 2 h 48"/>
                    <a:gd name="T20" fmla="*/ 2 w 61"/>
                    <a:gd name="T21" fmla="*/ 2 h 4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1" h="48">
                      <a:moveTo>
                        <a:pt x="21" y="38"/>
                      </a:moveTo>
                      <a:cubicBezTo>
                        <a:pt x="19" y="34"/>
                        <a:pt x="19" y="29"/>
                        <a:pt x="15" y="26"/>
                      </a:cubicBezTo>
                      <a:cubicBezTo>
                        <a:pt x="12" y="24"/>
                        <a:pt x="3" y="22"/>
                        <a:pt x="3" y="22"/>
                      </a:cubicBezTo>
                      <a:cubicBezTo>
                        <a:pt x="0" y="12"/>
                        <a:pt x="5" y="12"/>
                        <a:pt x="13" y="8"/>
                      </a:cubicBezTo>
                      <a:cubicBezTo>
                        <a:pt x="17" y="6"/>
                        <a:pt x="25" y="0"/>
                        <a:pt x="25" y="0"/>
                      </a:cubicBezTo>
                      <a:cubicBezTo>
                        <a:pt x="37" y="2"/>
                        <a:pt x="41" y="2"/>
                        <a:pt x="49" y="10"/>
                      </a:cubicBezTo>
                      <a:cubicBezTo>
                        <a:pt x="45" y="21"/>
                        <a:pt x="46" y="12"/>
                        <a:pt x="53" y="20"/>
                      </a:cubicBezTo>
                      <a:cubicBezTo>
                        <a:pt x="56" y="24"/>
                        <a:pt x="61" y="32"/>
                        <a:pt x="61" y="32"/>
                      </a:cubicBezTo>
                      <a:cubicBezTo>
                        <a:pt x="56" y="47"/>
                        <a:pt x="53" y="42"/>
                        <a:pt x="41" y="38"/>
                      </a:cubicBezTo>
                      <a:cubicBezTo>
                        <a:pt x="27" y="47"/>
                        <a:pt x="34" y="48"/>
                        <a:pt x="23" y="44"/>
                      </a:cubicBezTo>
                      <a:cubicBezTo>
                        <a:pt x="22" y="42"/>
                        <a:pt x="21" y="38"/>
                        <a:pt x="21" y="38"/>
                      </a:cubicBezTo>
                      <a:close/>
                    </a:path>
                  </a:pathLst>
                </a:custGeom>
                <a:solidFill>
                  <a:schemeClr val="folHlink"/>
                </a:solidFill>
                <a:ln w="9525">
                  <a:noFill/>
                  <a:round/>
                  <a:headEnd/>
                  <a:tailEnd/>
                </a:ln>
              </p:spPr>
              <p:txBody>
                <a:bodyPr/>
                <a:lstStyle/>
                <a:p>
                  <a:endParaRPr lang="zh-CN" altLang="en-US"/>
                </a:p>
              </p:txBody>
            </p:sp>
            <p:sp>
              <p:nvSpPr>
                <p:cNvPr id="1170" name="任意多边形 81946"/>
                <p:cNvSpPr>
                  <a:spLocks noChangeArrowheads="1"/>
                </p:cNvSpPr>
                <p:nvPr/>
              </p:nvSpPr>
              <p:spPr bwMode="auto">
                <a:xfrm>
                  <a:off x="1976" y="593"/>
                  <a:ext cx="122" cy="61"/>
                </a:xfrm>
                <a:custGeom>
                  <a:avLst/>
                  <a:gdLst>
                    <a:gd name="T0" fmla="*/ 4 w 286"/>
                    <a:gd name="T1" fmla="*/ 1 h 182"/>
                    <a:gd name="T2" fmla="*/ 3 w 286"/>
                    <a:gd name="T3" fmla="*/ 1 h 182"/>
                    <a:gd name="T4" fmla="*/ 2 w 286"/>
                    <a:gd name="T5" fmla="*/ 1 h 182"/>
                    <a:gd name="T6" fmla="*/ 0 w 286"/>
                    <a:gd name="T7" fmla="*/ 1 h 182"/>
                    <a:gd name="T8" fmla="*/ 1 w 286"/>
                    <a:gd name="T9" fmla="*/ 2 h 182"/>
                    <a:gd name="T10" fmla="*/ 1 w 286"/>
                    <a:gd name="T11" fmla="*/ 2 h 182"/>
                    <a:gd name="T12" fmla="*/ 2 w 286"/>
                    <a:gd name="T13" fmla="*/ 2 h 182"/>
                    <a:gd name="T14" fmla="*/ 3 w 286"/>
                    <a:gd name="T15" fmla="*/ 2 h 182"/>
                    <a:gd name="T16" fmla="*/ 4 w 286"/>
                    <a:gd name="T17" fmla="*/ 2 h 182"/>
                    <a:gd name="T18" fmla="*/ 6 w 286"/>
                    <a:gd name="T19" fmla="*/ 2 h 182"/>
                    <a:gd name="T20" fmla="*/ 7 w 286"/>
                    <a:gd name="T21" fmla="*/ 3 h 182"/>
                    <a:gd name="T22" fmla="*/ 8 w 286"/>
                    <a:gd name="T23" fmla="*/ 4 h 182"/>
                    <a:gd name="T24" fmla="*/ 8 w 286"/>
                    <a:gd name="T25" fmla="*/ 5 h 182"/>
                    <a:gd name="T26" fmla="*/ 8 w 286"/>
                    <a:gd name="T27" fmla="*/ 5 h 182"/>
                    <a:gd name="T28" fmla="*/ 9 w 286"/>
                    <a:gd name="T29" fmla="*/ 5 h 182"/>
                    <a:gd name="T30" fmla="*/ 11 w 286"/>
                    <a:gd name="T31" fmla="*/ 5 h 182"/>
                    <a:gd name="T32" fmla="*/ 13 w 286"/>
                    <a:gd name="T33" fmla="*/ 6 h 182"/>
                    <a:gd name="T34" fmla="*/ 14 w 286"/>
                    <a:gd name="T35" fmla="*/ 5 h 182"/>
                    <a:gd name="T36" fmla="*/ 13 w 286"/>
                    <a:gd name="T37" fmla="*/ 5 h 182"/>
                    <a:gd name="T38" fmla="*/ 14 w 286"/>
                    <a:gd name="T39" fmla="*/ 5 h 182"/>
                    <a:gd name="T40" fmla="*/ 15 w 286"/>
                    <a:gd name="T41" fmla="*/ 4 h 182"/>
                    <a:gd name="T42" fmla="*/ 16 w 286"/>
                    <a:gd name="T43" fmla="*/ 5 h 182"/>
                    <a:gd name="T44" fmla="*/ 17 w 286"/>
                    <a:gd name="T45" fmla="*/ 5 h 182"/>
                    <a:gd name="T46" fmla="*/ 19 w 286"/>
                    <a:gd name="T47" fmla="*/ 6 h 182"/>
                    <a:gd name="T48" fmla="*/ 20 w 286"/>
                    <a:gd name="T49" fmla="*/ 7 h 182"/>
                    <a:gd name="T50" fmla="*/ 22 w 286"/>
                    <a:gd name="T51" fmla="*/ 6 h 182"/>
                    <a:gd name="T52" fmla="*/ 21 w 286"/>
                    <a:gd name="T53" fmla="*/ 6 h 182"/>
                    <a:gd name="T54" fmla="*/ 20 w 286"/>
                    <a:gd name="T55" fmla="*/ 5 h 182"/>
                    <a:gd name="T56" fmla="*/ 20 w 286"/>
                    <a:gd name="T57" fmla="*/ 5 h 182"/>
                    <a:gd name="T58" fmla="*/ 19 w 286"/>
                    <a:gd name="T59" fmla="*/ 5 h 182"/>
                    <a:gd name="T60" fmla="*/ 18 w 286"/>
                    <a:gd name="T61" fmla="*/ 4 h 182"/>
                    <a:gd name="T62" fmla="*/ 19 w 286"/>
                    <a:gd name="T63" fmla="*/ 4 h 182"/>
                    <a:gd name="T64" fmla="*/ 17 w 286"/>
                    <a:gd name="T65" fmla="*/ 3 h 182"/>
                    <a:gd name="T66" fmla="*/ 16 w 286"/>
                    <a:gd name="T67" fmla="*/ 3 h 182"/>
                    <a:gd name="T68" fmla="*/ 15 w 286"/>
                    <a:gd name="T69" fmla="*/ 2 h 182"/>
                    <a:gd name="T70" fmla="*/ 13 w 286"/>
                    <a:gd name="T71" fmla="*/ 1 h 182"/>
                    <a:gd name="T72" fmla="*/ 12 w 286"/>
                    <a:gd name="T73" fmla="*/ 1 h 182"/>
                    <a:gd name="T74" fmla="*/ 9 w 286"/>
                    <a:gd name="T75" fmla="*/ 1 h 182"/>
                    <a:gd name="T76" fmla="*/ 8 w 286"/>
                    <a:gd name="T77" fmla="*/ 0 h 182"/>
                    <a:gd name="T78" fmla="*/ 7 w 286"/>
                    <a:gd name="T79" fmla="*/ 0 h 182"/>
                    <a:gd name="T80" fmla="*/ 6 w 286"/>
                    <a:gd name="T81" fmla="*/ 0 h 182"/>
                    <a:gd name="T82" fmla="*/ 4 w 286"/>
                    <a:gd name="T83" fmla="*/ 1 h 182"/>
                    <a:gd name="T84" fmla="*/ 4 w 286"/>
                    <a:gd name="T85" fmla="*/ 1 h 182"/>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286" h="182">
                      <a:moveTo>
                        <a:pt x="46" y="28"/>
                      </a:moveTo>
                      <a:cubicBezTo>
                        <a:pt x="41" y="14"/>
                        <a:pt x="46" y="17"/>
                        <a:pt x="36" y="14"/>
                      </a:cubicBezTo>
                      <a:cubicBezTo>
                        <a:pt x="31" y="17"/>
                        <a:pt x="26" y="30"/>
                        <a:pt x="26" y="30"/>
                      </a:cubicBezTo>
                      <a:cubicBezTo>
                        <a:pt x="12" y="25"/>
                        <a:pt x="19" y="21"/>
                        <a:pt x="0" y="24"/>
                      </a:cubicBezTo>
                      <a:cubicBezTo>
                        <a:pt x="2" y="33"/>
                        <a:pt x="2" y="37"/>
                        <a:pt x="10" y="42"/>
                      </a:cubicBezTo>
                      <a:cubicBezTo>
                        <a:pt x="12" y="49"/>
                        <a:pt x="14" y="55"/>
                        <a:pt x="16" y="62"/>
                      </a:cubicBezTo>
                      <a:cubicBezTo>
                        <a:pt x="24" y="59"/>
                        <a:pt x="27" y="57"/>
                        <a:pt x="24" y="48"/>
                      </a:cubicBezTo>
                      <a:cubicBezTo>
                        <a:pt x="26" y="47"/>
                        <a:pt x="28" y="43"/>
                        <a:pt x="30" y="44"/>
                      </a:cubicBezTo>
                      <a:cubicBezTo>
                        <a:pt x="48" y="48"/>
                        <a:pt x="36" y="52"/>
                        <a:pt x="48" y="56"/>
                      </a:cubicBezTo>
                      <a:cubicBezTo>
                        <a:pt x="74" y="65"/>
                        <a:pt x="47" y="56"/>
                        <a:pt x="70" y="62"/>
                      </a:cubicBezTo>
                      <a:cubicBezTo>
                        <a:pt x="77" y="64"/>
                        <a:pt x="88" y="72"/>
                        <a:pt x="88" y="72"/>
                      </a:cubicBezTo>
                      <a:cubicBezTo>
                        <a:pt x="96" y="84"/>
                        <a:pt x="102" y="87"/>
                        <a:pt x="106" y="102"/>
                      </a:cubicBezTo>
                      <a:cubicBezTo>
                        <a:pt x="105" y="109"/>
                        <a:pt x="106" y="115"/>
                        <a:pt x="104" y="122"/>
                      </a:cubicBezTo>
                      <a:cubicBezTo>
                        <a:pt x="103" y="126"/>
                        <a:pt x="94" y="132"/>
                        <a:pt x="98" y="134"/>
                      </a:cubicBezTo>
                      <a:cubicBezTo>
                        <a:pt x="106" y="137"/>
                        <a:pt x="122" y="128"/>
                        <a:pt x="122" y="128"/>
                      </a:cubicBezTo>
                      <a:cubicBezTo>
                        <a:pt x="130" y="131"/>
                        <a:pt x="133" y="135"/>
                        <a:pt x="140" y="140"/>
                      </a:cubicBezTo>
                      <a:cubicBezTo>
                        <a:pt x="148" y="145"/>
                        <a:pt x="159" y="145"/>
                        <a:pt x="168" y="148"/>
                      </a:cubicBezTo>
                      <a:cubicBezTo>
                        <a:pt x="170" y="147"/>
                        <a:pt x="173" y="148"/>
                        <a:pt x="174" y="146"/>
                      </a:cubicBezTo>
                      <a:cubicBezTo>
                        <a:pt x="176" y="142"/>
                        <a:pt x="164" y="136"/>
                        <a:pt x="168" y="134"/>
                      </a:cubicBezTo>
                      <a:cubicBezTo>
                        <a:pt x="171" y="132"/>
                        <a:pt x="175" y="135"/>
                        <a:pt x="178" y="136"/>
                      </a:cubicBezTo>
                      <a:cubicBezTo>
                        <a:pt x="182" y="131"/>
                        <a:pt x="186" y="118"/>
                        <a:pt x="186" y="118"/>
                      </a:cubicBezTo>
                      <a:cubicBezTo>
                        <a:pt x="189" y="119"/>
                        <a:pt x="199" y="120"/>
                        <a:pt x="202" y="122"/>
                      </a:cubicBezTo>
                      <a:cubicBezTo>
                        <a:pt x="206" y="124"/>
                        <a:pt x="214" y="130"/>
                        <a:pt x="214" y="130"/>
                      </a:cubicBezTo>
                      <a:cubicBezTo>
                        <a:pt x="224" y="145"/>
                        <a:pt x="228" y="158"/>
                        <a:pt x="244" y="168"/>
                      </a:cubicBezTo>
                      <a:cubicBezTo>
                        <a:pt x="250" y="172"/>
                        <a:pt x="262" y="178"/>
                        <a:pt x="262" y="178"/>
                      </a:cubicBezTo>
                      <a:cubicBezTo>
                        <a:pt x="265" y="178"/>
                        <a:pt x="286" y="182"/>
                        <a:pt x="284" y="170"/>
                      </a:cubicBezTo>
                      <a:cubicBezTo>
                        <a:pt x="283" y="164"/>
                        <a:pt x="268" y="160"/>
                        <a:pt x="268" y="160"/>
                      </a:cubicBezTo>
                      <a:cubicBezTo>
                        <a:pt x="261" y="150"/>
                        <a:pt x="270" y="143"/>
                        <a:pt x="256" y="138"/>
                      </a:cubicBezTo>
                      <a:cubicBezTo>
                        <a:pt x="254" y="136"/>
                        <a:pt x="251" y="135"/>
                        <a:pt x="250" y="132"/>
                      </a:cubicBezTo>
                      <a:cubicBezTo>
                        <a:pt x="248" y="129"/>
                        <a:pt x="250" y="125"/>
                        <a:pt x="248" y="122"/>
                      </a:cubicBezTo>
                      <a:cubicBezTo>
                        <a:pt x="246" y="118"/>
                        <a:pt x="240" y="118"/>
                        <a:pt x="236" y="116"/>
                      </a:cubicBezTo>
                      <a:cubicBezTo>
                        <a:pt x="230" y="107"/>
                        <a:pt x="227" y="100"/>
                        <a:pt x="240" y="96"/>
                      </a:cubicBezTo>
                      <a:cubicBezTo>
                        <a:pt x="236" y="83"/>
                        <a:pt x="236" y="84"/>
                        <a:pt x="220" y="86"/>
                      </a:cubicBezTo>
                      <a:cubicBezTo>
                        <a:pt x="209" y="82"/>
                        <a:pt x="208" y="82"/>
                        <a:pt x="210" y="70"/>
                      </a:cubicBezTo>
                      <a:cubicBezTo>
                        <a:pt x="207" y="60"/>
                        <a:pt x="199" y="57"/>
                        <a:pt x="190" y="54"/>
                      </a:cubicBezTo>
                      <a:cubicBezTo>
                        <a:pt x="181" y="45"/>
                        <a:pt x="181" y="42"/>
                        <a:pt x="168" y="38"/>
                      </a:cubicBezTo>
                      <a:cubicBezTo>
                        <a:pt x="164" y="37"/>
                        <a:pt x="156" y="34"/>
                        <a:pt x="156" y="34"/>
                      </a:cubicBezTo>
                      <a:cubicBezTo>
                        <a:pt x="146" y="24"/>
                        <a:pt x="134" y="21"/>
                        <a:pt x="120" y="16"/>
                      </a:cubicBezTo>
                      <a:cubicBezTo>
                        <a:pt x="113" y="14"/>
                        <a:pt x="108" y="8"/>
                        <a:pt x="102" y="4"/>
                      </a:cubicBezTo>
                      <a:cubicBezTo>
                        <a:pt x="100" y="3"/>
                        <a:pt x="96" y="0"/>
                        <a:pt x="96" y="0"/>
                      </a:cubicBezTo>
                      <a:cubicBezTo>
                        <a:pt x="83" y="2"/>
                        <a:pt x="79" y="1"/>
                        <a:pt x="70" y="10"/>
                      </a:cubicBezTo>
                      <a:cubicBezTo>
                        <a:pt x="67" y="19"/>
                        <a:pt x="63" y="27"/>
                        <a:pt x="56" y="32"/>
                      </a:cubicBezTo>
                      <a:cubicBezTo>
                        <a:pt x="49" y="30"/>
                        <a:pt x="52" y="31"/>
                        <a:pt x="46" y="28"/>
                      </a:cubicBezTo>
                      <a:close/>
                    </a:path>
                  </a:pathLst>
                </a:custGeom>
                <a:solidFill>
                  <a:schemeClr val="folHlink"/>
                </a:solidFill>
                <a:ln w="9525">
                  <a:noFill/>
                  <a:round/>
                  <a:headEnd/>
                  <a:tailEnd/>
                </a:ln>
              </p:spPr>
              <p:txBody>
                <a:bodyPr/>
                <a:lstStyle/>
                <a:p>
                  <a:endParaRPr lang="zh-CN" altLang="en-US"/>
                </a:p>
              </p:txBody>
            </p:sp>
            <p:sp>
              <p:nvSpPr>
                <p:cNvPr id="1171" name="任意多边形 81947"/>
                <p:cNvSpPr>
                  <a:spLocks noChangeArrowheads="1"/>
                </p:cNvSpPr>
                <p:nvPr/>
              </p:nvSpPr>
              <p:spPr bwMode="auto">
                <a:xfrm>
                  <a:off x="2082" y="599"/>
                  <a:ext cx="33" cy="26"/>
                </a:xfrm>
                <a:custGeom>
                  <a:avLst/>
                  <a:gdLst>
                    <a:gd name="T0" fmla="*/ 0 w 78"/>
                    <a:gd name="T1" fmla="*/ 2 h 78"/>
                    <a:gd name="T2" fmla="*/ 2 w 78"/>
                    <a:gd name="T3" fmla="*/ 2 h 78"/>
                    <a:gd name="T4" fmla="*/ 3 w 78"/>
                    <a:gd name="T5" fmla="*/ 2 h 78"/>
                    <a:gd name="T6" fmla="*/ 4 w 78"/>
                    <a:gd name="T7" fmla="*/ 1 h 78"/>
                    <a:gd name="T8" fmla="*/ 3 w 78"/>
                    <a:gd name="T9" fmla="*/ 1 h 78"/>
                    <a:gd name="T10" fmla="*/ 3 w 78"/>
                    <a:gd name="T11" fmla="*/ 0 h 78"/>
                    <a:gd name="T12" fmla="*/ 6 w 78"/>
                    <a:gd name="T13" fmla="*/ 1 h 78"/>
                    <a:gd name="T14" fmla="*/ 5 w 78"/>
                    <a:gd name="T15" fmla="*/ 2 h 78"/>
                    <a:gd name="T16" fmla="*/ 3 w 78"/>
                    <a:gd name="T17" fmla="*/ 3 h 78"/>
                    <a:gd name="T18" fmla="*/ 1 w 78"/>
                    <a:gd name="T19" fmla="*/ 2 h 78"/>
                    <a:gd name="T20" fmla="*/ 0 w 78"/>
                    <a:gd name="T21" fmla="*/ 2 h 78"/>
                    <a:gd name="T22" fmla="*/ 0 w 78"/>
                    <a:gd name="T23" fmla="*/ 2 h 7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78" h="78">
                      <a:moveTo>
                        <a:pt x="1" y="58"/>
                      </a:moveTo>
                      <a:cubicBezTo>
                        <a:pt x="6" y="44"/>
                        <a:pt x="18" y="57"/>
                        <a:pt x="27" y="60"/>
                      </a:cubicBezTo>
                      <a:cubicBezTo>
                        <a:pt x="35" y="57"/>
                        <a:pt x="38" y="52"/>
                        <a:pt x="45" y="48"/>
                      </a:cubicBezTo>
                      <a:cubicBezTo>
                        <a:pt x="48" y="40"/>
                        <a:pt x="51" y="36"/>
                        <a:pt x="57" y="30"/>
                      </a:cubicBezTo>
                      <a:cubicBezTo>
                        <a:pt x="55" y="23"/>
                        <a:pt x="43" y="14"/>
                        <a:pt x="43" y="14"/>
                      </a:cubicBezTo>
                      <a:cubicBezTo>
                        <a:pt x="33" y="0"/>
                        <a:pt x="30" y="1"/>
                        <a:pt x="43" y="4"/>
                      </a:cubicBezTo>
                      <a:cubicBezTo>
                        <a:pt x="54" y="11"/>
                        <a:pt x="58" y="22"/>
                        <a:pt x="71" y="26"/>
                      </a:cubicBezTo>
                      <a:cubicBezTo>
                        <a:pt x="78" y="37"/>
                        <a:pt x="78" y="46"/>
                        <a:pt x="67" y="54"/>
                      </a:cubicBezTo>
                      <a:cubicBezTo>
                        <a:pt x="51" y="49"/>
                        <a:pt x="53" y="71"/>
                        <a:pt x="33" y="78"/>
                      </a:cubicBezTo>
                      <a:cubicBezTo>
                        <a:pt x="16" y="72"/>
                        <a:pt x="25" y="76"/>
                        <a:pt x="9" y="66"/>
                      </a:cubicBezTo>
                      <a:cubicBezTo>
                        <a:pt x="7" y="65"/>
                        <a:pt x="3" y="62"/>
                        <a:pt x="3" y="62"/>
                      </a:cubicBezTo>
                      <a:cubicBezTo>
                        <a:pt x="0" y="54"/>
                        <a:pt x="13" y="42"/>
                        <a:pt x="1" y="58"/>
                      </a:cubicBezTo>
                      <a:close/>
                    </a:path>
                  </a:pathLst>
                </a:custGeom>
                <a:solidFill>
                  <a:schemeClr val="folHlink"/>
                </a:solidFill>
                <a:ln w="9525">
                  <a:noFill/>
                  <a:round/>
                  <a:headEnd/>
                  <a:tailEnd/>
                </a:ln>
              </p:spPr>
              <p:txBody>
                <a:bodyPr/>
                <a:lstStyle/>
                <a:p>
                  <a:endParaRPr lang="zh-CN" altLang="en-US"/>
                </a:p>
              </p:txBody>
            </p:sp>
            <p:sp>
              <p:nvSpPr>
                <p:cNvPr id="1172" name="任意多边形 81948"/>
                <p:cNvSpPr>
                  <a:spLocks noChangeArrowheads="1"/>
                </p:cNvSpPr>
                <p:nvPr/>
              </p:nvSpPr>
              <p:spPr bwMode="auto">
                <a:xfrm>
                  <a:off x="2152" y="544"/>
                  <a:ext cx="8" cy="6"/>
                </a:xfrm>
                <a:custGeom>
                  <a:avLst/>
                  <a:gdLst>
                    <a:gd name="T0" fmla="*/ 0 w 17"/>
                    <a:gd name="T1" fmla="*/ 0 h 18"/>
                    <a:gd name="T2" fmla="*/ 0 w 17"/>
                    <a:gd name="T3" fmla="*/ 1 h 18"/>
                    <a:gd name="T4" fmla="*/ 0 w 17"/>
                    <a:gd name="T5" fmla="*/ 0 h 18"/>
                    <a:gd name="T6" fmla="*/ 0 60000 65536"/>
                    <a:gd name="T7" fmla="*/ 0 60000 65536"/>
                    <a:gd name="T8" fmla="*/ 0 60000 65536"/>
                  </a:gdLst>
                  <a:ahLst/>
                  <a:cxnLst>
                    <a:cxn ang="T6">
                      <a:pos x="T0" y="T1"/>
                    </a:cxn>
                    <a:cxn ang="T7">
                      <a:pos x="T2" y="T3"/>
                    </a:cxn>
                    <a:cxn ang="T8">
                      <a:pos x="T4" y="T5"/>
                    </a:cxn>
                  </a:cxnLst>
                  <a:rect l="0" t="0" r="r" b="b"/>
                  <a:pathLst>
                    <a:path w="17" h="18">
                      <a:moveTo>
                        <a:pt x="3" y="4"/>
                      </a:moveTo>
                      <a:cubicBezTo>
                        <a:pt x="17" y="7"/>
                        <a:pt x="16" y="18"/>
                        <a:pt x="3" y="14"/>
                      </a:cubicBezTo>
                      <a:cubicBezTo>
                        <a:pt x="0" y="6"/>
                        <a:pt x="7" y="0"/>
                        <a:pt x="3" y="4"/>
                      </a:cubicBezTo>
                      <a:close/>
                    </a:path>
                  </a:pathLst>
                </a:custGeom>
                <a:solidFill>
                  <a:schemeClr val="folHlink"/>
                </a:solidFill>
                <a:ln w="9525">
                  <a:noFill/>
                  <a:round/>
                  <a:headEnd/>
                  <a:tailEnd/>
                </a:ln>
              </p:spPr>
              <p:txBody>
                <a:bodyPr/>
                <a:lstStyle/>
                <a:p>
                  <a:endParaRPr lang="zh-CN" altLang="en-US"/>
                </a:p>
              </p:txBody>
            </p:sp>
            <p:sp>
              <p:nvSpPr>
                <p:cNvPr id="1173" name="任意多边形 81949"/>
                <p:cNvSpPr>
                  <a:spLocks noChangeArrowheads="1"/>
                </p:cNvSpPr>
                <p:nvPr/>
              </p:nvSpPr>
              <p:spPr bwMode="auto">
                <a:xfrm>
                  <a:off x="2194" y="584"/>
                  <a:ext cx="11" cy="8"/>
                </a:xfrm>
                <a:custGeom>
                  <a:avLst/>
                  <a:gdLst>
                    <a:gd name="T0" fmla="*/ 0 w 26"/>
                    <a:gd name="T1" fmla="*/ 1 h 22"/>
                    <a:gd name="T2" fmla="*/ 1 w 26"/>
                    <a:gd name="T3" fmla="*/ 0 h 22"/>
                    <a:gd name="T4" fmla="*/ 1 w 26"/>
                    <a:gd name="T5" fmla="*/ 1 h 22"/>
                    <a:gd name="T6" fmla="*/ 0 w 26"/>
                    <a:gd name="T7" fmla="*/ 1 h 2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6" h="22">
                      <a:moveTo>
                        <a:pt x="8" y="14"/>
                      </a:moveTo>
                      <a:cubicBezTo>
                        <a:pt x="5" y="6"/>
                        <a:pt x="5" y="3"/>
                        <a:pt x="14" y="0"/>
                      </a:cubicBezTo>
                      <a:cubicBezTo>
                        <a:pt x="26" y="4"/>
                        <a:pt x="23" y="16"/>
                        <a:pt x="14" y="22"/>
                      </a:cubicBezTo>
                      <a:cubicBezTo>
                        <a:pt x="0" y="17"/>
                        <a:pt x="13" y="3"/>
                        <a:pt x="8" y="14"/>
                      </a:cubicBezTo>
                      <a:close/>
                    </a:path>
                  </a:pathLst>
                </a:custGeom>
                <a:solidFill>
                  <a:schemeClr val="folHlink"/>
                </a:solidFill>
                <a:ln w="9525">
                  <a:noFill/>
                  <a:round/>
                  <a:headEnd/>
                  <a:tailEnd/>
                </a:ln>
              </p:spPr>
              <p:txBody>
                <a:bodyPr/>
                <a:lstStyle/>
                <a:p>
                  <a:endParaRPr lang="zh-CN" altLang="en-US"/>
                </a:p>
              </p:txBody>
            </p:sp>
            <p:sp>
              <p:nvSpPr>
                <p:cNvPr id="1174" name="任意多边形 81950"/>
                <p:cNvSpPr>
                  <a:spLocks noChangeArrowheads="1"/>
                </p:cNvSpPr>
                <p:nvPr/>
              </p:nvSpPr>
              <p:spPr bwMode="auto">
                <a:xfrm>
                  <a:off x="2059" y="494"/>
                  <a:ext cx="8" cy="5"/>
                </a:xfrm>
                <a:custGeom>
                  <a:avLst/>
                  <a:gdLst>
                    <a:gd name="T0" fmla="*/ 0 w 20"/>
                    <a:gd name="T1" fmla="*/ 0 h 15"/>
                    <a:gd name="T2" fmla="*/ 1 w 20"/>
                    <a:gd name="T3" fmla="*/ 0 h 15"/>
                    <a:gd name="T4" fmla="*/ 1 w 20"/>
                    <a:gd name="T5" fmla="*/ 0 h 15"/>
                    <a:gd name="T6" fmla="*/ 0 w 20"/>
                    <a:gd name="T7" fmla="*/ 0 h 1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 h="15">
                      <a:moveTo>
                        <a:pt x="7" y="12"/>
                      </a:moveTo>
                      <a:cubicBezTo>
                        <a:pt x="0" y="1"/>
                        <a:pt x="6" y="0"/>
                        <a:pt x="17" y="2"/>
                      </a:cubicBezTo>
                      <a:cubicBezTo>
                        <a:pt x="20" y="10"/>
                        <a:pt x="18" y="15"/>
                        <a:pt x="9" y="12"/>
                      </a:cubicBezTo>
                      <a:cubicBezTo>
                        <a:pt x="4" y="4"/>
                        <a:pt x="4" y="4"/>
                        <a:pt x="7" y="12"/>
                      </a:cubicBezTo>
                      <a:close/>
                    </a:path>
                  </a:pathLst>
                </a:custGeom>
                <a:solidFill>
                  <a:schemeClr val="folHlink"/>
                </a:solidFill>
                <a:ln w="9525">
                  <a:noFill/>
                  <a:round/>
                  <a:headEnd/>
                  <a:tailEnd/>
                </a:ln>
              </p:spPr>
              <p:txBody>
                <a:bodyPr/>
                <a:lstStyle/>
                <a:p>
                  <a:endParaRPr lang="zh-CN" altLang="en-US"/>
                </a:p>
              </p:txBody>
            </p:sp>
            <p:sp>
              <p:nvSpPr>
                <p:cNvPr id="1175" name="任意多边形 81951"/>
                <p:cNvSpPr>
                  <a:spLocks noChangeArrowheads="1"/>
                </p:cNvSpPr>
                <p:nvPr/>
              </p:nvSpPr>
              <p:spPr bwMode="auto">
                <a:xfrm>
                  <a:off x="1988" y="536"/>
                  <a:ext cx="8" cy="5"/>
                </a:xfrm>
                <a:custGeom>
                  <a:avLst/>
                  <a:gdLst>
                    <a:gd name="T0" fmla="*/ 0 w 20"/>
                    <a:gd name="T1" fmla="*/ 0 h 15"/>
                    <a:gd name="T2" fmla="*/ 1 w 20"/>
                    <a:gd name="T3" fmla="*/ 0 h 15"/>
                    <a:gd name="T4" fmla="*/ 1 w 20"/>
                    <a:gd name="T5" fmla="*/ 1 h 15"/>
                    <a:gd name="T6" fmla="*/ 0 w 20"/>
                    <a:gd name="T7" fmla="*/ 0 h 1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 h="15">
                      <a:moveTo>
                        <a:pt x="7" y="12"/>
                      </a:moveTo>
                      <a:cubicBezTo>
                        <a:pt x="0" y="2"/>
                        <a:pt x="3" y="0"/>
                        <a:pt x="15" y="2"/>
                      </a:cubicBezTo>
                      <a:cubicBezTo>
                        <a:pt x="16" y="4"/>
                        <a:pt x="20" y="12"/>
                        <a:pt x="15" y="14"/>
                      </a:cubicBezTo>
                      <a:cubicBezTo>
                        <a:pt x="12" y="15"/>
                        <a:pt x="7" y="12"/>
                        <a:pt x="7" y="12"/>
                      </a:cubicBezTo>
                      <a:close/>
                    </a:path>
                  </a:pathLst>
                </a:custGeom>
                <a:solidFill>
                  <a:schemeClr val="folHlink"/>
                </a:solidFill>
                <a:ln w="9525">
                  <a:noFill/>
                  <a:round/>
                  <a:headEnd/>
                  <a:tailEnd/>
                </a:ln>
              </p:spPr>
              <p:txBody>
                <a:bodyPr/>
                <a:lstStyle/>
                <a:p>
                  <a:endParaRPr lang="zh-CN" altLang="en-US"/>
                </a:p>
              </p:txBody>
            </p:sp>
            <p:sp>
              <p:nvSpPr>
                <p:cNvPr id="1176" name="任意多边形 81952"/>
                <p:cNvSpPr>
                  <a:spLocks noChangeArrowheads="1"/>
                </p:cNvSpPr>
                <p:nvPr/>
              </p:nvSpPr>
              <p:spPr bwMode="auto">
                <a:xfrm>
                  <a:off x="1910" y="523"/>
                  <a:ext cx="34" cy="27"/>
                </a:xfrm>
                <a:custGeom>
                  <a:avLst/>
                  <a:gdLst>
                    <a:gd name="T0" fmla="*/ 0 w 80"/>
                    <a:gd name="T1" fmla="*/ 2 h 80"/>
                    <a:gd name="T2" fmla="*/ 1 w 80"/>
                    <a:gd name="T3" fmla="*/ 1 h 80"/>
                    <a:gd name="T4" fmla="*/ 2 w 80"/>
                    <a:gd name="T5" fmla="*/ 1 h 80"/>
                    <a:gd name="T6" fmla="*/ 4 w 80"/>
                    <a:gd name="T7" fmla="*/ 1 h 80"/>
                    <a:gd name="T8" fmla="*/ 5 w 80"/>
                    <a:gd name="T9" fmla="*/ 0 h 80"/>
                    <a:gd name="T10" fmla="*/ 6 w 80"/>
                    <a:gd name="T11" fmla="*/ 2 h 80"/>
                    <a:gd name="T12" fmla="*/ 6 w 80"/>
                    <a:gd name="T13" fmla="*/ 2 h 80"/>
                    <a:gd name="T14" fmla="*/ 4 w 80"/>
                    <a:gd name="T15" fmla="*/ 2 h 80"/>
                    <a:gd name="T16" fmla="*/ 4 w 80"/>
                    <a:gd name="T17" fmla="*/ 3 h 80"/>
                    <a:gd name="T18" fmla="*/ 3 w 80"/>
                    <a:gd name="T19" fmla="*/ 3 h 80"/>
                    <a:gd name="T20" fmla="*/ 3 w 80"/>
                    <a:gd name="T21" fmla="*/ 2 h 80"/>
                    <a:gd name="T22" fmla="*/ 3 w 80"/>
                    <a:gd name="T23" fmla="*/ 1 h 80"/>
                    <a:gd name="T24" fmla="*/ 2 w 80"/>
                    <a:gd name="T25" fmla="*/ 2 h 80"/>
                    <a:gd name="T26" fmla="*/ 0 w 80"/>
                    <a:gd name="T27" fmla="*/ 2 h 80"/>
                    <a:gd name="T28" fmla="*/ 0 w 80"/>
                    <a:gd name="T29" fmla="*/ 2 h 8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80" h="80">
                      <a:moveTo>
                        <a:pt x="0" y="50"/>
                      </a:moveTo>
                      <a:cubicBezTo>
                        <a:pt x="1" y="47"/>
                        <a:pt x="12" y="25"/>
                        <a:pt x="14" y="24"/>
                      </a:cubicBezTo>
                      <a:cubicBezTo>
                        <a:pt x="17" y="22"/>
                        <a:pt x="26" y="20"/>
                        <a:pt x="26" y="20"/>
                      </a:cubicBezTo>
                      <a:cubicBezTo>
                        <a:pt x="34" y="23"/>
                        <a:pt x="40" y="21"/>
                        <a:pt x="48" y="18"/>
                      </a:cubicBezTo>
                      <a:cubicBezTo>
                        <a:pt x="52" y="12"/>
                        <a:pt x="54" y="6"/>
                        <a:pt x="58" y="0"/>
                      </a:cubicBezTo>
                      <a:cubicBezTo>
                        <a:pt x="70" y="4"/>
                        <a:pt x="76" y="28"/>
                        <a:pt x="80" y="40"/>
                      </a:cubicBezTo>
                      <a:cubicBezTo>
                        <a:pt x="75" y="54"/>
                        <a:pt x="80" y="50"/>
                        <a:pt x="70" y="56"/>
                      </a:cubicBezTo>
                      <a:cubicBezTo>
                        <a:pt x="61" y="53"/>
                        <a:pt x="59" y="54"/>
                        <a:pt x="54" y="62"/>
                      </a:cubicBezTo>
                      <a:cubicBezTo>
                        <a:pt x="57" y="71"/>
                        <a:pt x="56" y="75"/>
                        <a:pt x="48" y="80"/>
                      </a:cubicBezTo>
                      <a:cubicBezTo>
                        <a:pt x="40" y="77"/>
                        <a:pt x="39" y="72"/>
                        <a:pt x="32" y="68"/>
                      </a:cubicBezTo>
                      <a:cubicBezTo>
                        <a:pt x="26" y="59"/>
                        <a:pt x="30" y="57"/>
                        <a:pt x="38" y="52"/>
                      </a:cubicBezTo>
                      <a:cubicBezTo>
                        <a:pt x="41" y="42"/>
                        <a:pt x="39" y="34"/>
                        <a:pt x="30" y="28"/>
                      </a:cubicBezTo>
                      <a:cubicBezTo>
                        <a:pt x="20" y="31"/>
                        <a:pt x="30" y="40"/>
                        <a:pt x="20" y="48"/>
                      </a:cubicBezTo>
                      <a:cubicBezTo>
                        <a:pt x="16" y="51"/>
                        <a:pt x="8" y="56"/>
                        <a:pt x="8" y="56"/>
                      </a:cubicBezTo>
                      <a:cubicBezTo>
                        <a:pt x="2" y="50"/>
                        <a:pt x="5" y="50"/>
                        <a:pt x="0" y="50"/>
                      </a:cubicBezTo>
                      <a:close/>
                    </a:path>
                  </a:pathLst>
                </a:custGeom>
                <a:solidFill>
                  <a:schemeClr val="folHlink"/>
                </a:solidFill>
                <a:ln w="9525">
                  <a:noFill/>
                  <a:round/>
                  <a:headEnd/>
                  <a:tailEnd/>
                </a:ln>
              </p:spPr>
              <p:txBody>
                <a:bodyPr/>
                <a:lstStyle/>
                <a:p>
                  <a:endParaRPr lang="zh-CN" altLang="en-US"/>
                </a:p>
              </p:txBody>
            </p:sp>
            <p:sp>
              <p:nvSpPr>
                <p:cNvPr id="1177" name="任意多边形 81953"/>
                <p:cNvSpPr>
                  <a:spLocks noChangeArrowheads="1"/>
                </p:cNvSpPr>
                <p:nvPr/>
              </p:nvSpPr>
              <p:spPr bwMode="auto">
                <a:xfrm>
                  <a:off x="1899" y="466"/>
                  <a:ext cx="40" cy="58"/>
                </a:xfrm>
                <a:custGeom>
                  <a:avLst/>
                  <a:gdLst>
                    <a:gd name="T0" fmla="*/ 1 w 94"/>
                    <a:gd name="T1" fmla="*/ 4 h 174"/>
                    <a:gd name="T2" fmla="*/ 2 w 94"/>
                    <a:gd name="T3" fmla="*/ 5 h 174"/>
                    <a:gd name="T4" fmla="*/ 3 w 94"/>
                    <a:gd name="T5" fmla="*/ 4 h 174"/>
                    <a:gd name="T6" fmla="*/ 4 w 94"/>
                    <a:gd name="T7" fmla="*/ 4 h 174"/>
                    <a:gd name="T8" fmla="*/ 4 w 94"/>
                    <a:gd name="T9" fmla="*/ 5 h 174"/>
                    <a:gd name="T10" fmla="*/ 5 w 94"/>
                    <a:gd name="T11" fmla="*/ 5 h 174"/>
                    <a:gd name="T12" fmla="*/ 6 w 94"/>
                    <a:gd name="T13" fmla="*/ 5 h 174"/>
                    <a:gd name="T14" fmla="*/ 5 w 94"/>
                    <a:gd name="T15" fmla="*/ 5 h 174"/>
                    <a:gd name="T16" fmla="*/ 6 w 94"/>
                    <a:gd name="T17" fmla="*/ 6 h 174"/>
                    <a:gd name="T18" fmla="*/ 6 w 94"/>
                    <a:gd name="T19" fmla="*/ 6 h 174"/>
                    <a:gd name="T20" fmla="*/ 6 w 94"/>
                    <a:gd name="T21" fmla="*/ 4 h 174"/>
                    <a:gd name="T22" fmla="*/ 5 w 94"/>
                    <a:gd name="T23" fmla="*/ 4 h 174"/>
                    <a:gd name="T24" fmla="*/ 4 w 94"/>
                    <a:gd name="T25" fmla="*/ 3 h 174"/>
                    <a:gd name="T26" fmla="*/ 3 w 94"/>
                    <a:gd name="T27" fmla="*/ 3 h 174"/>
                    <a:gd name="T28" fmla="*/ 3 w 94"/>
                    <a:gd name="T29" fmla="*/ 3 h 174"/>
                    <a:gd name="T30" fmla="*/ 3 w 94"/>
                    <a:gd name="T31" fmla="*/ 2 h 174"/>
                    <a:gd name="T32" fmla="*/ 3 w 94"/>
                    <a:gd name="T33" fmla="*/ 0 h 174"/>
                    <a:gd name="T34" fmla="*/ 1 w 94"/>
                    <a:gd name="T35" fmla="*/ 1 h 174"/>
                    <a:gd name="T36" fmla="*/ 0 w 94"/>
                    <a:gd name="T37" fmla="*/ 2 h 174"/>
                    <a:gd name="T38" fmla="*/ 1 w 94"/>
                    <a:gd name="T39" fmla="*/ 3 h 174"/>
                    <a:gd name="T40" fmla="*/ 1 w 94"/>
                    <a:gd name="T41" fmla="*/ 4 h 17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94" h="174">
                      <a:moveTo>
                        <a:pt x="14" y="96"/>
                      </a:moveTo>
                      <a:cubicBezTo>
                        <a:pt x="11" y="109"/>
                        <a:pt x="15" y="120"/>
                        <a:pt x="26" y="128"/>
                      </a:cubicBezTo>
                      <a:cubicBezTo>
                        <a:pt x="34" y="120"/>
                        <a:pt x="35" y="119"/>
                        <a:pt x="32" y="108"/>
                      </a:cubicBezTo>
                      <a:cubicBezTo>
                        <a:pt x="35" y="92"/>
                        <a:pt x="39" y="92"/>
                        <a:pt x="52" y="100"/>
                      </a:cubicBezTo>
                      <a:cubicBezTo>
                        <a:pt x="59" y="110"/>
                        <a:pt x="49" y="114"/>
                        <a:pt x="46" y="124"/>
                      </a:cubicBezTo>
                      <a:cubicBezTo>
                        <a:pt x="50" y="137"/>
                        <a:pt x="57" y="129"/>
                        <a:pt x="66" y="126"/>
                      </a:cubicBezTo>
                      <a:cubicBezTo>
                        <a:pt x="77" y="129"/>
                        <a:pt x="79" y="131"/>
                        <a:pt x="76" y="142"/>
                      </a:cubicBezTo>
                      <a:cubicBezTo>
                        <a:pt x="67" y="139"/>
                        <a:pt x="65" y="141"/>
                        <a:pt x="58" y="148"/>
                      </a:cubicBezTo>
                      <a:cubicBezTo>
                        <a:pt x="60" y="160"/>
                        <a:pt x="62" y="170"/>
                        <a:pt x="74" y="174"/>
                      </a:cubicBezTo>
                      <a:cubicBezTo>
                        <a:pt x="77" y="165"/>
                        <a:pt x="74" y="157"/>
                        <a:pt x="84" y="154"/>
                      </a:cubicBezTo>
                      <a:cubicBezTo>
                        <a:pt x="91" y="143"/>
                        <a:pt x="94" y="122"/>
                        <a:pt x="82" y="112"/>
                      </a:cubicBezTo>
                      <a:cubicBezTo>
                        <a:pt x="77" y="108"/>
                        <a:pt x="66" y="108"/>
                        <a:pt x="60" y="106"/>
                      </a:cubicBezTo>
                      <a:cubicBezTo>
                        <a:pt x="65" y="92"/>
                        <a:pt x="66" y="87"/>
                        <a:pt x="50" y="82"/>
                      </a:cubicBezTo>
                      <a:cubicBezTo>
                        <a:pt x="48" y="82"/>
                        <a:pt x="37" y="86"/>
                        <a:pt x="34" y="82"/>
                      </a:cubicBezTo>
                      <a:cubicBezTo>
                        <a:pt x="32" y="79"/>
                        <a:pt x="30" y="70"/>
                        <a:pt x="30" y="70"/>
                      </a:cubicBezTo>
                      <a:cubicBezTo>
                        <a:pt x="32" y="54"/>
                        <a:pt x="32" y="52"/>
                        <a:pt x="42" y="42"/>
                      </a:cubicBezTo>
                      <a:cubicBezTo>
                        <a:pt x="41" y="30"/>
                        <a:pt x="45" y="5"/>
                        <a:pt x="30" y="0"/>
                      </a:cubicBezTo>
                      <a:cubicBezTo>
                        <a:pt x="14" y="4"/>
                        <a:pt x="16" y="4"/>
                        <a:pt x="18" y="22"/>
                      </a:cubicBezTo>
                      <a:cubicBezTo>
                        <a:pt x="16" y="39"/>
                        <a:pt x="15" y="35"/>
                        <a:pt x="4" y="46"/>
                      </a:cubicBezTo>
                      <a:cubicBezTo>
                        <a:pt x="0" y="59"/>
                        <a:pt x="5" y="67"/>
                        <a:pt x="14" y="76"/>
                      </a:cubicBezTo>
                      <a:cubicBezTo>
                        <a:pt x="15" y="80"/>
                        <a:pt x="17" y="93"/>
                        <a:pt x="14" y="96"/>
                      </a:cubicBezTo>
                      <a:close/>
                    </a:path>
                  </a:pathLst>
                </a:custGeom>
                <a:solidFill>
                  <a:schemeClr val="folHlink"/>
                </a:solidFill>
                <a:ln w="9525">
                  <a:noFill/>
                  <a:round/>
                  <a:headEnd/>
                  <a:tailEnd/>
                </a:ln>
              </p:spPr>
              <p:txBody>
                <a:bodyPr/>
                <a:lstStyle/>
                <a:p>
                  <a:endParaRPr lang="zh-CN" altLang="en-US"/>
                </a:p>
              </p:txBody>
            </p:sp>
            <p:sp>
              <p:nvSpPr>
                <p:cNvPr id="1178" name="任意多边形 81954"/>
                <p:cNvSpPr>
                  <a:spLocks noChangeArrowheads="1"/>
                </p:cNvSpPr>
                <p:nvPr/>
              </p:nvSpPr>
              <p:spPr bwMode="auto">
                <a:xfrm>
                  <a:off x="1909" y="508"/>
                  <a:ext cx="14" cy="17"/>
                </a:xfrm>
                <a:custGeom>
                  <a:avLst/>
                  <a:gdLst>
                    <a:gd name="T0" fmla="*/ 0 w 32"/>
                    <a:gd name="T1" fmla="*/ 1 h 50"/>
                    <a:gd name="T2" fmla="*/ 1 w 32"/>
                    <a:gd name="T3" fmla="*/ 0 h 50"/>
                    <a:gd name="T4" fmla="*/ 2 w 32"/>
                    <a:gd name="T5" fmla="*/ 1 h 50"/>
                    <a:gd name="T6" fmla="*/ 2 w 32"/>
                    <a:gd name="T7" fmla="*/ 1 h 50"/>
                    <a:gd name="T8" fmla="*/ 2 w 32"/>
                    <a:gd name="T9" fmla="*/ 1 h 50"/>
                    <a:gd name="T10" fmla="*/ 3 w 32"/>
                    <a:gd name="T11" fmla="*/ 1 h 50"/>
                    <a:gd name="T12" fmla="*/ 2 w 32"/>
                    <a:gd name="T13" fmla="*/ 2 h 50"/>
                    <a:gd name="T14" fmla="*/ 0 w 32"/>
                    <a:gd name="T15" fmla="*/ 1 h 5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2" h="50">
                      <a:moveTo>
                        <a:pt x="6" y="24"/>
                      </a:moveTo>
                      <a:cubicBezTo>
                        <a:pt x="0" y="15"/>
                        <a:pt x="3" y="6"/>
                        <a:pt x="12" y="0"/>
                      </a:cubicBezTo>
                      <a:cubicBezTo>
                        <a:pt x="23" y="3"/>
                        <a:pt x="23" y="5"/>
                        <a:pt x="20" y="16"/>
                      </a:cubicBezTo>
                      <a:cubicBezTo>
                        <a:pt x="21" y="19"/>
                        <a:pt x="20" y="22"/>
                        <a:pt x="22" y="24"/>
                      </a:cubicBezTo>
                      <a:cubicBezTo>
                        <a:pt x="23" y="26"/>
                        <a:pt x="27" y="24"/>
                        <a:pt x="28" y="26"/>
                      </a:cubicBezTo>
                      <a:cubicBezTo>
                        <a:pt x="30" y="29"/>
                        <a:pt x="32" y="38"/>
                        <a:pt x="32" y="38"/>
                      </a:cubicBezTo>
                      <a:cubicBezTo>
                        <a:pt x="29" y="46"/>
                        <a:pt x="26" y="47"/>
                        <a:pt x="18" y="50"/>
                      </a:cubicBezTo>
                      <a:cubicBezTo>
                        <a:pt x="12" y="41"/>
                        <a:pt x="18" y="24"/>
                        <a:pt x="6" y="24"/>
                      </a:cubicBezTo>
                      <a:close/>
                    </a:path>
                  </a:pathLst>
                </a:custGeom>
                <a:solidFill>
                  <a:schemeClr val="folHlink"/>
                </a:solidFill>
                <a:ln w="9525">
                  <a:noFill/>
                  <a:round/>
                  <a:headEnd/>
                  <a:tailEnd/>
                </a:ln>
              </p:spPr>
              <p:txBody>
                <a:bodyPr/>
                <a:lstStyle/>
                <a:p>
                  <a:endParaRPr lang="zh-CN" altLang="en-US"/>
                </a:p>
              </p:txBody>
            </p:sp>
            <p:sp>
              <p:nvSpPr>
                <p:cNvPr id="1179" name="任意多边形 81955"/>
                <p:cNvSpPr>
                  <a:spLocks noChangeArrowheads="1"/>
                </p:cNvSpPr>
                <p:nvPr/>
              </p:nvSpPr>
              <p:spPr bwMode="auto">
                <a:xfrm>
                  <a:off x="1881" y="512"/>
                  <a:ext cx="19" cy="17"/>
                </a:xfrm>
                <a:custGeom>
                  <a:avLst/>
                  <a:gdLst>
                    <a:gd name="T0" fmla="*/ 0 w 43"/>
                    <a:gd name="T1" fmla="*/ 2 h 50"/>
                    <a:gd name="T2" fmla="*/ 2 w 43"/>
                    <a:gd name="T3" fmla="*/ 1 h 50"/>
                    <a:gd name="T4" fmla="*/ 3 w 43"/>
                    <a:gd name="T5" fmla="*/ 0 h 50"/>
                    <a:gd name="T6" fmla="*/ 2 w 43"/>
                    <a:gd name="T7" fmla="*/ 1 h 50"/>
                    <a:gd name="T8" fmla="*/ 0 w 43"/>
                    <a:gd name="T9" fmla="*/ 2 h 50"/>
                    <a:gd name="T10" fmla="*/ 0 w 43"/>
                    <a:gd name="T11" fmla="*/ 2 h 5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3" h="50">
                      <a:moveTo>
                        <a:pt x="0" y="44"/>
                      </a:moveTo>
                      <a:cubicBezTo>
                        <a:pt x="6" y="38"/>
                        <a:pt x="18" y="29"/>
                        <a:pt x="22" y="20"/>
                      </a:cubicBezTo>
                      <a:cubicBezTo>
                        <a:pt x="27" y="10"/>
                        <a:pt x="25" y="4"/>
                        <a:pt x="36" y="0"/>
                      </a:cubicBezTo>
                      <a:cubicBezTo>
                        <a:pt x="43" y="11"/>
                        <a:pt x="36" y="24"/>
                        <a:pt x="24" y="28"/>
                      </a:cubicBezTo>
                      <a:cubicBezTo>
                        <a:pt x="21" y="38"/>
                        <a:pt x="12" y="47"/>
                        <a:pt x="2" y="50"/>
                      </a:cubicBezTo>
                      <a:cubicBezTo>
                        <a:pt x="1" y="48"/>
                        <a:pt x="0" y="44"/>
                        <a:pt x="0" y="44"/>
                      </a:cubicBezTo>
                      <a:close/>
                    </a:path>
                  </a:pathLst>
                </a:custGeom>
                <a:solidFill>
                  <a:schemeClr val="folHlink"/>
                </a:solidFill>
                <a:ln w="9525">
                  <a:noFill/>
                  <a:round/>
                  <a:headEnd/>
                  <a:tailEnd/>
                </a:ln>
              </p:spPr>
              <p:txBody>
                <a:bodyPr/>
                <a:lstStyle/>
                <a:p>
                  <a:endParaRPr lang="zh-CN" altLang="en-US"/>
                </a:p>
              </p:txBody>
            </p:sp>
            <p:sp>
              <p:nvSpPr>
                <p:cNvPr id="1180" name="任意多边形 81956"/>
                <p:cNvSpPr>
                  <a:spLocks noChangeArrowheads="1"/>
                </p:cNvSpPr>
                <p:nvPr/>
              </p:nvSpPr>
              <p:spPr bwMode="auto">
                <a:xfrm>
                  <a:off x="2930" y="489"/>
                  <a:ext cx="299" cy="179"/>
                </a:xfrm>
                <a:custGeom>
                  <a:avLst/>
                  <a:gdLst>
                    <a:gd name="T0" fmla="*/ 5 w 471"/>
                    <a:gd name="T1" fmla="*/ 72 h 281"/>
                    <a:gd name="T2" fmla="*/ 6 w 471"/>
                    <a:gd name="T3" fmla="*/ 64 h 281"/>
                    <a:gd name="T4" fmla="*/ 6 w 471"/>
                    <a:gd name="T5" fmla="*/ 63 h 281"/>
                    <a:gd name="T6" fmla="*/ 4 w 471"/>
                    <a:gd name="T7" fmla="*/ 57 h 281"/>
                    <a:gd name="T8" fmla="*/ 1 w 471"/>
                    <a:gd name="T9" fmla="*/ 55 h 281"/>
                    <a:gd name="T10" fmla="*/ 0 w 471"/>
                    <a:gd name="T11" fmla="*/ 50 h 281"/>
                    <a:gd name="T12" fmla="*/ 3 w 471"/>
                    <a:gd name="T13" fmla="*/ 47 h 281"/>
                    <a:gd name="T14" fmla="*/ 2 w 471"/>
                    <a:gd name="T15" fmla="*/ 43 h 281"/>
                    <a:gd name="T16" fmla="*/ 1 w 471"/>
                    <a:gd name="T17" fmla="*/ 41 h 281"/>
                    <a:gd name="T18" fmla="*/ 7 w 471"/>
                    <a:gd name="T19" fmla="*/ 31 h 281"/>
                    <a:gd name="T20" fmla="*/ 11 w 471"/>
                    <a:gd name="T21" fmla="*/ 25 h 281"/>
                    <a:gd name="T22" fmla="*/ 11 w 471"/>
                    <a:gd name="T23" fmla="*/ 18 h 281"/>
                    <a:gd name="T24" fmla="*/ 6 w 471"/>
                    <a:gd name="T25" fmla="*/ 11 h 281"/>
                    <a:gd name="T26" fmla="*/ 5 w 471"/>
                    <a:gd name="T27" fmla="*/ 8 h 281"/>
                    <a:gd name="T28" fmla="*/ 7 w 471"/>
                    <a:gd name="T29" fmla="*/ 10 h 281"/>
                    <a:gd name="T30" fmla="*/ 12 w 471"/>
                    <a:gd name="T31" fmla="*/ 9 h 281"/>
                    <a:gd name="T32" fmla="*/ 17 w 471"/>
                    <a:gd name="T33" fmla="*/ 3 h 281"/>
                    <a:gd name="T34" fmla="*/ 21 w 471"/>
                    <a:gd name="T35" fmla="*/ 0 h 281"/>
                    <a:gd name="T36" fmla="*/ 23 w 471"/>
                    <a:gd name="T37" fmla="*/ 1 h 281"/>
                    <a:gd name="T38" fmla="*/ 23 w 471"/>
                    <a:gd name="T39" fmla="*/ 3 h 281"/>
                    <a:gd name="T40" fmla="*/ 25 w 471"/>
                    <a:gd name="T41" fmla="*/ 1 h 281"/>
                    <a:gd name="T42" fmla="*/ 28 w 471"/>
                    <a:gd name="T43" fmla="*/ 2 h 281"/>
                    <a:gd name="T44" fmla="*/ 30 w 471"/>
                    <a:gd name="T45" fmla="*/ 3 h 281"/>
                    <a:gd name="T46" fmla="*/ 36 w 471"/>
                    <a:gd name="T47" fmla="*/ 4 h 281"/>
                    <a:gd name="T48" fmla="*/ 39 w 471"/>
                    <a:gd name="T49" fmla="*/ 6 h 281"/>
                    <a:gd name="T50" fmla="*/ 43 w 471"/>
                    <a:gd name="T51" fmla="*/ 4 h 281"/>
                    <a:gd name="T52" fmla="*/ 44 w 471"/>
                    <a:gd name="T53" fmla="*/ 4 h 281"/>
                    <a:gd name="T54" fmla="*/ 50 w 471"/>
                    <a:gd name="T55" fmla="*/ 4 h 281"/>
                    <a:gd name="T56" fmla="*/ 54 w 471"/>
                    <a:gd name="T57" fmla="*/ 8 h 281"/>
                    <a:gd name="T58" fmla="*/ 59 w 471"/>
                    <a:gd name="T59" fmla="*/ 15 h 281"/>
                    <a:gd name="T60" fmla="*/ 63 w 471"/>
                    <a:gd name="T61" fmla="*/ 18 h 281"/>
                    <a:gd name="T62" fmla="*/ 65 w 471"/>
                    <a:gd name="T63" fmla="*/ 17 h 281"/>
                    <a:gd name="T64" fmla="*/ 69 w 471"/>
                    <a:gd name="T65" fmla="*/ 17 h 281"/>
                    <a:gd name="T66" fmla="*/ 74 w 471"/>
                    <a:gd name="T67" fmla="*/ 18 h 281"/>
                    <a:gd name="T68" fmla="*/ 77 w 471"/>
                    <a:gd name="T69" fmla="*/ 21 h 281"/>
                    <a:gd name="T70" fmla="*/ 79 w 471"/>
                    <a:gd name="T71" fmla="*/ 23 h 281"/>
                    <a:gd name="T72" fmla="*/ 81 w 471"/>
                    <a:gd name="T73" fmla="*/ 29 h 281"/>
                    <a:gd name="T74" fmla="*/ 83 w 471"/>
                    <a:gd name="T75" fmla="*/ 31 h 281"/>
                    <a:gd name="T76" fmla="*/ 83 w 471"/>
                    <a:gd name="T77" fmla="*/ 32 h 281"/>
                    <a:gd name="T78" fmla="*/ 79 w 471"/>
                    <a:gd name="T79" fmla="*/ 36 h 281"/>
                    <a:gd name="T80" fmla="*/ 83 w 471"/>
                    <a:gd name="T81" fmla="*/ 36 h 281"/>
                    <a:gd name="T82" fmla="*/ 88 w 471"/>
                    <a:gd name="T83" fmla="*/ 40 h 281"/>
                    <a:gd name="T84" fmla="*/ 93 w 471"/>
                    <a:gd name="T85" fmla="*/ 41 h 281"/>
                    <a:gd name="T86" fmla="*/ 97 w 471"/>
                    <a:gd name="T87" fmla="*/ 43 h 281"/>
                    <a:gd name="T88" fmla="*/ 98 w 471"/>
                    <a:gd name="T89" fmla="*/ 45 h 281"/>
                    <a:gd name="T90" fmla="*/ 98 w 471"/>
                    <a:gd name="T91" fmla="*/ 45 h 281"/>
                    <a:gd name="T92" fmla="*/ 101 w 471"/>
                    <a:gd name="T93" fmla="*/ 45 h 281"/>
                    <a:gd name="T94" fmla="*/ 102 w 471"/>
                    <a:gd name="T95" fmla="*/ 44 h 281"/>
                    <a:gd name="T96" fmla="*/ 112 w 471"/>
                    <a:gd name="T97" fmla="*/ 48 h 281"/>
                    <a:gd name="T98" fmla="*/ 114 w 471"/>
                    <a:gd name="T99" fmla="*/ 52 h 281"/>
                    <a:gd name="T100" fmla="*/ 119 w 471"/>
                    <a:gd name="T101" fmla="*/ 52 h 281"/>
                    <a:gd name="T102" fmla="*/ 121 w 471"/>
                    <a:gd name="T103" fmla="*/ 55 h 281"/>
                    <a:gd name="T104" fmla="*/ 116 w 471"/>
                    <a:gd name="T105" fmla="*/ 66 h 281"/>
                    <a:gd name="T106" fmla="*/ 111 w 471"/>
                    <a:gd name="T107" fmla="*/ 73 h 281"/>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471" h="281">
                      <a:moveTo>
                        <a:pt x="21" y="280"/>
                      </a:moveTo>
                      <a:cubicBezTo>
                        <a:pt x="32" y="281"/>
                        <a:pt x="25" y="253"/>
                        <a:pt x="24" y="250"/>
                      </a:cubicBezTo>
                      <a:cubicBezTo>
                        <a:pt x="23" y="248"/>
                        <a:pt x="22" y="245"/>
                        <a:pt x="22" y="245"/>
                      </a:cubicBezTo>
                      <a:cubicBezTo>
                        <a:pt x="21" y="243"/>
                        <a:pt x="20" y="221"/>
                        <a:pt x="16" y="218"/>
                      </a:cubicBezTo>
                      <a:cubicBezTo>
                        <a:pt x="13" y="216"/>
                        <a:pt x="4" y="215"/>
                        <a:pt x="4" y="215"/>
                      </a:cubicBezTo>
                      <a:cubicBezTo>
                        <a:pt x="0" y="207"/>
                        <a:pt x="3" y="200"/>
                        <a:pt x="0" y="191"/>
                      </a:cubicBezTo>
                      <a:cubicBezTo>
                        <a:pt x="2" y="185"/>
                        <a:pt x="7" y="186"/>
                        <a:pt x="12" y="180"/>
                      </a:cubicBezTo>
                      <a:cubicBezTo>
                        <a:pt x="14" y="172"/>
                        <a:pt x="14" y="169"/>
                        <a:pt x="6" y="165"/>
                      </a:cubicBezTo>
                      <a:cubicBezTo>
                        <a:pt x="4" y="163"/>
                        <a:pt x="2" y="162"/>
                        <a:pt x="2" y="160"/>
                      </a:cubicBezTo>
                      <a:cubicBezTo>
                        <a:pt x="2" y="150"/>
                        <a:pt x="16" y="123"/>
                        <a:pt x="28" y="120"/>
                      </a:cubicBezTo>
                      <a:cubicBezTo>
                        <a:pt x="32" y="111"/>
                        <a:pt x="40" y="105"/>
                        <a:pt x="44" y="96"/>
                      </a:cubicBezTo>
                      <a:cubicBezTo>
                        <a:pt x="39" y="83"/>
                        <a:pt x="38" y="85"/>
                        <a:pt x="42" y="70"/>
                      </a:cubicBezTo>
                      <a:cubicBezTo>
                        <a:pt x="38" y="60"/>
                        <a:pt x="34" y="48"/>
                        <a:pt x="24" y="43"/>
                      </a:cubicBezTo>
                      <a:cubicBezTo>
                        <a:pt x="18" y="36"/>
                        <a:pt x="10" y="37"/>
                        <a:pt x="20" y="32"/>
                      </a:cubicBezTo>
                      <a:cubicBezTo>
                        <a:pt x="27" y="34"/>
                        <a:pt x="26" y="32"/>
                        <a:pt x="26" y="36"/>
                      </a:cubicBezTo>
                      <a:cubicBezTo>
                        <a:pt x="34" y="41"/>
                        <a:pt x="39" y="39"/>
                        <a:pt x="48" y="35"/>
                      </a:cubicBezTo>
                      <a:cubicBezTo>
                        <a:pt x="45" y="22"/>
                        <a:pt x="48" y="14"/>
                        <a:pt x="64" y="11"/>
                      </a:cubicBezTo>
                      <a:cubicBezTo>
                        <a:pt x="71" y="8"/>
                        <a:pt x="75" y="3"/>
                        <a:pt x="82" y="0"/>
                      </a:cubicBezTo>
                      <a:cubicBezTo>
                        <a:pt x="84" y="1"/>
                        <a:pt x="88" y="0"/>
                        <a:pt x="88" y="2"/>
                      </a:cubicBezTo>
                      <a:cubicBezTo>
                        <a:pt x="90" y="12"/>
                        <a:pt x="75" y="13"/>
                        <a:pt x="92" y="9"/>
                      </a:cubicBezTo>
                      <a:cubicBezTo>
                        <a:pt x="94" y="8"/>
                        <a:pt x="96" y="5"/>
                        <a:pt x="98" y="5"/>
                      </a:cubicBezTo>
                      <a:cubicBezTo>
                        <a:pt x="102" y="4"/>
                        <a:pt x="106" y="7"/>
                        <a:pt x="110" y="8"/>
                      </a:cubicBezTo>
                      <a:cubicBezTo>
                        <a:pt x="112" y="8"/>
                        <a:pt x="116" y="9"/>
                        <a:pt x="116" y="9"/>
                      </a:cubicBezTo>
                      <a:cubicBezTo>
                        <a:pt x="122" y="16"/>
                        <a:pt x="129" y="13"/>
                        <a:pt x="141" y="14"/>
                      </a:cubicBezTo>
                      <a:cubicBezTo>
                        <a:pt x="143" y="21"/>
                        <a:pt x="147" y="22"/>
                        <a:pt x="155" y="24"/>
                      </a:cubicBezTo>
                      <a:cubicBezTo>
                        <a:pt x="159" y="22"/>
                        <a:pt x="163" y="20"/>
                        <a:pt x="167" y="17"/>
                      </a:cubicBezTo>
                      <a:cubicBezTo>
                        <a:pt x="169" y="16"/>
                        <a:pt x="173" y="14"/>
                        <a:pt x="173" y="14"/>
                      </a:cubicBezTo>
                      <a:cubicBezTo>
                        <a:pt x="195" y="26"/>
                        <a:pt x="175" y="20"/>
                        <a:pt x="195" y="14"/>
                      </a:cubicBezTo>
                      <a:cubicBezTo>
                        <a:pt x="207" y="17"/>
                        <a:pt x="201" y="26"/>
                        <a:pt x="211" y="32"/>
                      </a:cubicBezTo>
                      <a:cubicBezTo>
                        <a:pt x="214" y="38"/>
                        <a:pt x="224" y="55"/>
                        <a:pt x="231" y="59"/>
                      </a:cubicBezTo>
                      <a:cubicBezTo>
                        <a:pt x="241" y="70"/>
                        <a:pt x="235" y="67"/>
                        <a:pt x="245" y="70"/>
                      </a:cubicBezTo>
                      <a:cubicBezTo>
                        <a:pt x="249" y="69"/>
                        <a:pt x="253" y="69"/>
                        <a:pt x="257" y="68"/>
                      </a:cubicBezTo>
                      <a:cubicBezTo>
                        <a:pt x="261" y="67"/>
                        <a:pt x="270" y="65"/>
                        <a:pt x="270" y="65"/>
                      </a:cubicBezTo>
                      <a:cubicBezTo>
                        <a:pt x="278" y="66"/>
                        <a:pt x="283" y="67"/>
                        <a:pt x="290" y="71"/>
                      </a:cubicBezTo>
                      <a:cubicBezTo>
                        <a:pt x="304" y="88"/>
                        <a:pt x="282" y="62"/>
                        <a:pt x="300" y="81"/>
                      </a:cubicBezTo>
                      <a:cubicBezTo>
                        <a:pt x="302" y="84"/>
                        <a:pt x="308" y="90"/>
                        <a:pt x="308" y="90"/>
                      </a:cubicBezTo>
                      <a:cubicBezTo>
                        <a:pt x="311" y="98"/>
                        <a:pt x="315" y="103"/>
                        <a:pt x="318" y="111"/>
                      </a:cubicBezTo>
                      <a:cubicBezTo>
                        <a:pt x="319" y="114"/>
                        <a:pt x="321" y="117"/>
                        <a:pt x="322" y="120"/>
                      </a:cubicBezTo>
                      <a:cubicBezTo>
                        <a:pt x="323" y="122"/>
                        <a:pt x="324" y="125"/>
                        <a:pt x="324" y="125"/>
                      </a:cubicBezTo>
                      <a:cubicBezTo>
                        <a:pt x="321" y="132"/>
                        <a:pt x="313" y="134"/>
                        <a:pt x="310" y="142"/>
                      </a:cubicBezTo>
                      <a:cubicBezTo>
                        <a:pt x="313" y="151"/>
                        <a:pt x="317" y="146"/>
                        <a:pt x="322" y="141"/>
                      </a:cubicBezTo>
                      <a:cubicBezTo>
                        <a:pt x="341" y="143"/>
                        <a:pt x="339" y="142"/>
                        <a:pt x="342" y="155"/>
                      </a:cubicBezTo>
                      <a:cubicBezTo>
                        <a:pt x="351" y="150"/>
                        <a:pt x="355" y="152"/>
                        <a:pt x="364" y="157"/>
                      </a:cubicBezTo>
                      <a:cubicBezTo>
                        <a:pt x="369" y="162"/>
                        <a:pt x="372" y="166"/>
                        <a:pt x="380" y="168"/>
                      </a:cubicBezTo>
                      <a:cubicBezTo>
                        <a:pt x="381" y="169"/>
                        <a:pt x="383" y="171"/>
                        <a:pt x="382" y="172"/>
                      </a:cubicBezTo>
                      <a:cubicBezTo>
                        <a:pt x="380" y="176"/>
                        <a:pt x="368" y="172"/>
                        <a:pt x="382" y="176"/>
                      </a:cubicBezTo>
                      <a:cubicBezTo>
                        <a:pt x="386" y="175"/>
                        <a:pt x="390" y="173"/>
                        <a:pt x="394" y="172"/>
                      </a:cubicBezTo>
                      <a:cubicBezTo>
                        <a:pt x="396" y="172"/>
                        <a:pt x="400" y="171"/>
                        <a:pt x="400" y="171"/>
                      </a:cubicBezTo>
                      <a:cubicBezTo>
                        <a:pt x="413" y="177"/>
                        <a:pt x="427" y="179"/>
                        <a:pt x="439" y="185"/>
                      </a:cubicBezTo>
                      <a:cubicBezTo>
                        <a:pt x="441" y="190"/>
                        <a:pt x="445" y="194"/>
                        <a:pt x="447" y="199"/>
                      </a:cubicBezTo>
                      <a:cubicBezTo>
                        <a:pt x="453" y="198"/>
                        <a:pt x="460" y="195"/>
                        <a:pt x="465" y="201"/>
                      </a:cubicBezTo>
                      <a:cubicBezTo>
                        <a:pt x="468" y="205"/>
                        <a:pt x="471" y="215"/>
                        <a:pt x="471" y="215"/>
                      </a:cubicBezTo>
                      <a:cubicBezTo>
                        <a:pt x="468" y="231"/>
                        <a:pt x="469" y="248"/>
                        <a:pt x="451" y="258"/>
                      </a:cubicBezTo>
                      <a:cubicBezTo>
                        <a:pt x="447" y="262"/>
                        <a:pt x="437" y="275"/>
                        <a:pt x="435" y="281"/>
                      </a:cubicBezTo>
                    </a:path>
                  </a:pathLst>
                </a:custGeom>
                <a:solidFill>
                  <a:schemeClr val="folHlink"/>
                </a:solidFill>
                <a:ln w="9525">
                  <a:noFill/>
                  <a:round/>
                  <a:headEnd/>
                  <a:tailEnd/>
                </a:ln>
              </p:spPr>
              <p:txBody>
                <a:bodyPr/>
                <a:lstStyle/>
                <a:p>
                  <a:endParaRPr lang="zh-CN" altLang="en-US"/>
                </a:p>
              </p:txBody>
            </p:sp>
            <p:sp>
              <p:nvSpPr>
                <p:cNvPr id="1181" name="任意多边形 81957"/>
                <p:cNvSpPr>
                  <a:spLocks noChangeArrowheads="1"/>
                </p:cNvSpPr>
                <p:nvPr/>
              </p:nvSpPr>
              <p:spPr bwMode="auto">
                <a:xfrm>
                  <a:off x="2534" y="242"/>
                  <a:ext cx="420" cy="283"/>
                </a:xfrm>
                <a:custGeom>
                  <a:avLst/>
                  <a:gdLst>
                    <a:gd name="T0" fmla="*/ 32 w 984"/>
                    <a:gd name="T1" fmla="*/ 0 h 844"/>
                    <a:gd name="T2" fmla="*/ 39 w 984"/>
                    <a:gd name="T3" fmla="*/ 1 h 844"/>
                    <a:gd name="T4" fmla="*/ 43 w 984"/>
                    <a:gd name="T5" fmla="*/ 1 h 844"/>
                    <a:gd name="T6" fmla="*/ 45 w 984"/>
                    <a:gd name="T7" fmla="*/ 5 h 844"/>
                    <a:gd name="T8" fmla="*/ 46 w 984"/>
                    <a:gd name="T9" fmla="*/ 3 h 844"/>
                    <a:gd name="T10" fmla="*/ 47 w 984"/>
                    <a:gd name="T11" fmla="*/ 3 h 844"/>
                    <a:gd name="T12" fmla="*/ 50 w 984"/>
                    <a:gd name="T13" fmla="*/ 5 h 844"/>
                    <a:gd name="T14" fmla="*/ 53 w 984"/>
                    <a:gd name="T15" fmla="*/ 4 h 844"/>
                    <a:gd name="T16" fmla="*/ 55 w 984"/>
                    <a:gd name="T17" fmla="*/ 3 h 844"/>
                    <a:gd name="T18" fmla="*/ 59 w 984"/>
                    <a:gd name="T19" fmla="*/ 0 h 844"/>
                    <a:gd name="T20" fmla="*/ 62 w 984"/>
                    <a:gd name="T21" fmla="*/ 3 h 844"/>
                    <a:gd name="T22" fmla="*/ 62 w 984"/>
                    <a:gd name="T23" fmla="*/ 5 h 844"/>
                    <a:gd name="T24" fmla="*/ 61 w 984"/>
                    <a:gd name="T25" fmla="*/ 6 h 844"/>
                    <a:gd name="T26" fmla="*/ 60 w 984"/>
                    <a:gd name="T27" fmla="*/ 6 h 844"/>
                    <a:gd name="T28" fmla="*/ 59 w 984"/>
                    <a:gd name="T29" fmla="*/ 7 h 844"/>
                    <a:gd name="T30" fmla="*/ 62 w 984"/>
                    <a:gd name="T31" fmla="*/ 8 h 844"/>
                    <a:gd name="T32" fmla="*/ 61 w 984"/>
                    <a:gd name="T33" fmla="*/ 12 h 844"/>
                    <a:gd name="T34" fmla="*/ 64 w 984"/>
                    <a:gd name="T35" fmla="*/ 16 h 844"/>
                    <a:gd name="T36" fmla="*/ 67 w 984"/>
                    <a:gd name="T37" fmla="*/ 17 h 844"/>
                    <a:gd name="T38" fmla="*/ 64 w 984"/>
                    <a:gd name="T39" fmla="*/ 17 h 844"/>
                    <a:gd name="T40" fmla="*/ 58 w 984"/>
                    <a:gd name="T41" fmla="*/ 14 h 844"/>
                    <a:gd name="T42" fmla="*/ 53 w 984"/>
                    <a:gd name="T43" fmla="*/ 15 h 844"/>
                    <a:gd name="T44" fmla="*/ 46 w 984"/>
                    <a:gd name="T45" fmla="*/ 17 h 844"/>
                    <a:gd name="T46" fmla="*/ 50 w 984"/>
                    <a:gd name="T47" fmla="*/ 22 h 844"/>
                    <a:gd name="T48" fmla="*/ 55 w 984"/>
                    <a:gd name="T49" fmla="*/ 23 h 844"/>
                    <a:gd name="T50" fmla="*/ 57 w 984"/>
                    <a:gd name="T51" fmla="*/ 21 h 844"/>
                    <a:gd name="T52" fmla="*/ 60 w 984"/>
                    <a:gd name="T53" fmla="*/ 21 h 844"/>
                    <a:gd name="T54" fmla="*/ 60 w 984"/>
                    <a:gd name="T55" fmla="*/ 24 h 844"/>
                    <a:gd name="T56" fmla="*/ 62 w 984"/>
                    <a:gd name="T57" fmla="*/ 25 h 844"/>
                    <a:gd name="T58" fmla="*/ 65 w 984"/>
                    <a:gd name="T59" fmla="*/ 25 h 844"/>
                    <a:gd name="T60" fmla="*/ 72 w 984"/>
                    <a:gd name="T61" fmla="*/ 31 h 844"/>
                    <a:gd name="T62" fmla="*/ 73 w 984"/>
                    <a:gd name="T63" fmla="*/ 31 h 844"/>
                    <a:gd name="T64" fmla="*/ 68 w 984"/>
                    <a:gd name="T65" fmla="*/ 31 h 844"/>
                    <a:gd name="T66" fmla="*/ 64 w 984"/>
                    <a:gd name="T67" fmla="*/ 29 h 844"/>
                    <a:gd name="T68" fmla="*/ 61 w 984"/>
                    <a:gd name="T69" fmla="*/ 27 h 844"/>
                    <a:gd name="T70" fmla="*/ 55 w 984"/>
                    <a:gd name="T71" fmla="*/ 25 h 844"/>
                    <a:gd name="T72" fmla="*/ 48 w 984"/>
                    <a:gd name="T73" fmla="*/ 24 h 844"/>
                    <a:gd name="T74" fmla="*/ 39 w 984"/>
                    <a:gd name="T75" fmla="*/ 22 h 844"/>
                    <a:gd name="T76" fmla="*/ 36 w 984"/>
                    <a:gd name="T77" fmla="*/ 19 h 844"/>
                    <a:gd name="T78" fmla="*/ 34 w 984"/>
                    <a:gd name="T79" fmla="*/ 17 h 844"/>
                    <a:gd name="T80" fmla="*/ 30 w 984"/>
                    <a:gd name="T81" fmla="*/ 16 h 844"/>
                    <a:gd name="T82" fmla="*/ 26 w 984"/>
                    <a:gd name="T83" fmla="*/ 14 h 844"/>
                    <a:gd name="T84" fmla="*/ 27 w 984"/>
                    <a:gd name="T85" fmla="*/ 16 h 844"/>
                    <a:gd name="T86" fmla="*/ 32 w 984"/>
                    <a:gd name="T87" fmla="*/ 19 h 844"/>
                    <a:gd name="T88" fmla="*/ 33 w 984"/>
                    <a:gd name="T89" fmla="*/ 20 h 844"/>
                    <a:gd name="T90" fmla="*/ 31 w 984"/>
                    <a:gd name="T91" fmla="*/ 19 h 844"/>
                    <a:gd name="T92" fmla="*/ 27 w 984"/>
                    <a:gd name="T93" fmla="*/ 17 h 844"/>
                    <a:gd name="T94" fmla="*/ 24 w 984"/>
                    <a:gd name="T95" fmla="*/ 15 h 844"/>
                    <a:gd name="T96" fmla="*/ 21 w 984"/>
                    <a:gd name="T97" fmla="*/ 13 h 844"/>
                    <a:gd name="T98" fmla="*/ 16 w 984"/>
                    <a:gd name="T99" fmla="*/ 12 h 844"/>
                    <a:gd name="T100" fmla="*/ 12 w 984"/>
                    <a:gd name="T101" fmla="*/ 9 h 844"/>
                    <a:gd name="T102" fmla="*/ 5 w 984"/>
                    <a:gd name="T103" fmla="*/ 2 h 844"/>
                    <a:gd name="T104" fmla="*/ 3 w 984"/>
                    <a:gd name="T105" fmla="*/ 1 h 844"/>
                    <a:gd name="T106" fmla="*/ 4 w 984"/>
                    <a:gd name="T107" fmla="*/ 1 h 844"/>
                    <a:gd name="T108" fmla="*/ 8 w 984"/>
                    <a:gd name="T109" fmla="*/ 3 h 844"/>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984" h="844">
                      <a:moveTo>
                        <a:pt x="82" y="38"/>
                      </a:moveTo>
                      <a:lnTo>
                        <a:pt x="406" y="6"/>
                      </a:lnTo>
                      <a:cubicBezTo>
                        <a:pt x="497" y="22"/>
                        <a:pt x="465" y="0"/>
                        <a:pt x="474" y="54"/>
                      </a:cubicBezTo>
                      <a:cubicBezTo>
                        <a:pt x="492" y="48"/>
                        <a:pt x="484" y="40"/>
                        <a:pt x="502" y="34"/>
                      </a:cubicBezTo>
                      <a:cubicBezTo>
                        <a:pt x="510" y="37"/>
                        <a:pt x="517" y="46"/>
                        <a:pt x="526" y="46"/>
                      </a:cubicBezTo>
                      <a:cubicBezTo>
                        <a:pt x="534" y="46"/>
                        <a:pt x="550" y="38"/>
                        <a:pt x="550" y="38"/>
                      </a:cubicBezTo>
                      <a:cubicBezTo>
                        <a:pt x="556" y="55"/>
                        <a:pt x="552" y="60"/>
                        <a:pt x="542" y="74"/>
                      </a:cubicBezTo>
                      <a:cubicBezTo>
                        <a:pt x="555" y="114"/>
                        <a:pt x="550" y="102"/>
                        <a:pt x="578" y="130"/>
                      </a:cubicBezTo>
                      <a:cubicBezTo>
                        <a:pt x="584" y="148"/>
                        <a:pt x="590" y="148"/>
                        <a:pt x="606" y="138"/>
                      </a:cubicBezTo>
                      <a:cubicBezTo>
                        <a:pt x="600" y="119"/>
                        <a:pt x="594" y="107"/>
                        <a:pt x="586" y="90"/>
                      </a:cubicBezTo>
                      <a:cubicBezTo>
                        <a:pt x="583" y="82"/>
                        <a:pt x="578" y="66"/>
                        <a:pt x="578" y="66"/>
                      </a:cubicBezTo>
                      <a:cubicBezTo>
                        <a:pt x="585" y="44"/>
                        <a:pt x="597" y="56"/>
                        <a:pt x="606" y="70"/>
                      </a:cubicBezTo>
                      <a:cubicBezTo>
                        <a:pt x="609" y="86"/>
                        <a:pt x="608" y="117"/>
                        <a:pt x="626" y="90"/>
                      </a:cubicBezTo>
                      <a:cubicBezTo>
                        <a:pt x="648" y="97"/>
                        <a:pt x="646" y="104"/>
                        <a:pt x="642" y="126"/>
                      </a:cubicBezTo>
                      <a:cubicBezTo>
                        <a:pt x="650" y="150"/>
                        <a:pt x="665" y="141"/>
                        <a:pt x="682" y="130"/>
                      </a:cubicBezTo>
                      <a:cubicBezTo>
                        <a:pt x="689" y="108"/>
                        <a:pt x="673" y="124"/>
                        <a:pt x="682" y="98"/>
                      </a:cubicBezTo>
                      <a:cubicBezTo>
                        <a:pt x="683" y="94"/>
                        <a:pt x="690" y="96"/>
                        <a:pt x="694" y="94"/>
                      </a:cubicBezTo>
                      <a:cubicBezTo>
                        <a:pt x="698" y="92"/>
                        <a:pt x="702" y="89"/>
                        <a:pt x="706" y="86"/>
                      </a:cubicBezTo>
                      <a:cubicBezTo>
                        <a:pt x="717" y="54"/>
                        <a:pt x="688" y="54"/>
                        <a:pt x="742" y="46"/>
                      </a:cubicBezTo>
                      <a:cubicBezTo>
                        <a:pt x="748" y="27"/>
                        <a:pt x="741" y="9"/>
                        <a:pt x="762" y="2"/>
                      </a:cubicBezTo>
                      <a:cubicBezTo>
                        <a:pt x="788" y="11"/>
                        <a:pt x="777" y="38"/>
                        <a:pt x="802" y="46"/>
                      </a:cubicBezTo>
                      <a:cubicBezTo>
                        <a:pt x="831" y="36"/>
                        <a:pt x="805" y="63"/>
                        <a:pt x="798" y="70"/>
                      </a:cubicBezTo>
                      <a:cubicBezTo>
                        <a:pt x="789" y="96"/>
                        <a:pt x="787" y="96"/>
                        <a:pt x="802" y="118"/>
                      </a:cubicBezTo>
                      <a:cubicBezTo>
                        <a:pt x="801" y="122"/>
                        <a:pt x="801" y="127"/>
                        <a:pt x="798" y="130"/>
                      </a:cubicBezTo>
                      <a:cubicBezTo>
                        <a:pt x="794" y="133"/>
                        <a:pt x="784" y="129"/>
                        <a:pt x="782" y="134"/>
                      </a:cubicBezTo>
                      <a:cubicBezTo>
                        <a:pt x="780" y="142"/>
                        <a:pt x="790" y="158"/>
                        <a:pt x="790" y="158"/>
                      </a:cubicBezTo>
                      <a:cubicBezTo>
                        <a:pt x="786" y="161"/>
                        <a:pt x="783" y="165"/>
                        <a:pt x="778" y="166"/>
                      </a:cubicBezTo>
                      <a:cubicBezTo>
                        <a:pt x="774" y="167"/>
                        <a:pt x="769" y="159"/>
                        <a:pt x="766" y="162"/>
                      </a:cubicBezTo>
                      <a:cubicBezTo>
                        <a:pt x="758" y="170"/>
                        <a:pt x="794" y="182"/>
                        <a:pt x="794" y="182"/>
                      </a:cubicBezTo>
                      <a:cubicBezTo>
                        <a:pt x="804" y="211"/>
                        <a:pt x="775" y="190"/>
                        <a:pt x="762" y="186"/>
                      </a:cubicBezTo>
                      <a:cubicBezTo>
                        <a:pt x="767" y="194"/>
                        <a:pt x="773" y="202"/>
                        <a:pt x="778" y="210"/>
                      </a:cubicBezTo>
                      <a:cubicBezTo>
                        <a:pt x="783" y="218"/>
                        <a:pt x="802" y="226"/>
                        <a:pt x="802" y="226"/>
                      </a:cubicBezTo>
                      <a:cubicBezTo>
                        <a:pt x="813" y="242"/>
                        <a:pt x="804" y="245"/>
                        <a:pt x="810" y="262"/>
                      </a:cubicBezTo>
                      <a:cubicBezTo>
                        <a:pt x="803" y="282"/>
                        <a:pt x="793" y="301"/>
                        <a:pt x="786" y="322"/>
                      </a:cubicBezTo>
                      <a:cubicBezTo>
                        <a:pt x="783" y="330"/>
                        <a:pt x="778" y="346"/>
                        <a:pt x="778" y="346"/>
                      </a:cubicBezTo>
                      <a:cubicBezTo>
                        <a:pt x="785" y="366"/>
                        <a:pt x="817" y="394"/>
                        <a:pt x="830" y="414"/>
                      </a:cubicBezTo>
                      <a:cubicBezTo>
                        <a:pt x="835" y="422"/>
                        <a:pt x="841" y="430"/>
                        <a:pt x="846" y="438"/>
                      </a:cubicBezTo>
                      <a:cubicBezTo>
                        <a:pt x="849" y="442"/>
                        <a:pt x="854" y="450"/>
                        <a:pt x="854" y="450"/>
                      </a:cubicBezTo>
                      <a:cubicBezTo>
                        <a:pt x="853" y="457"/>
                        <a:pt x="855" y="466"/>
                        <a:pt x="850" y="470"/>
                      </a:cubicBezTo>
                      <a:cubicBezTo>
                        <a:pt x="844" y="475"/>
                        <a:pt x="831" y="451"/>
                        <a:pt x="830" y="450"/>
                      </a:cubicBezTo>
                      <a:cubicBezTo>
                        <a:pt x="811" y="431"/>
                        <a:pt x="789" y="421"/>
                        <a:pt x="774" y="398"/>
                      </a:cubicBezTo>
                      <a:cubicBezTo>
                        <a:pt x="769" y="379"/>
                        <a:pt x="766" y="371"/>
                        <a:pt x="746" y="378"/>
                      </a:cubicBezTo>
                      <a:cubicBezTo>
                        <a:pt x="717" y="368"/>
                        <a:pt x="730" y="368"/>
                        <a:pt x="706" y="374"/>
                      </a:cubicBezTo>
                      <a:cubicBezTo>
                        <a:pt x="688" y="402"/>
                        <a:pt x="699" y="395"/>
                        <a:pt x="678" y="402"/>
                      </a:cubicBezTo>
                      <a:cubicBezTo>
                        <a:pt x="654" y="386"/>
                        <a:pt x="650" y="390"/>
                        <a:pt x="618" y="394"/>
                      </a:cubicBezTo>
                      <a:cubicBezTo>
                        <a:pt x="607" y="411"/>
                        <a:pt x="601" y="426"/>
                        <a:pt x="590" y="442"/>
                      </a:cubicBezTo>
                      <a:cubicBezTo>
                        <a:pt x="600" y="471"/>
                        <a:pt x="593" y="459"/>
                        <a:pt x="606" y="478"/>
                      </a:cubicBezTo>
                      <a:cubicBezTo>
                        <a:pt x="593" y="518"/>
                        <a:pt x="622" y="548"/>
                        <a:pt x="642" y="578"/>
                      </a:cubicBezTo>
                      <a:cubicBezTo>
                        <a:pt x="651" y="591"/>
                        <a:pt x="651" y="601"/>
                        <a:pt x="666" y="606"/>
                      </a:cubicBezTo>
                      <a:cubicBezTo>
                        <a:pt x="680" y="627"/>
                        <a:pt x="691" y="623"/>
                        <a:pt x="710" y="610"/>
                      </a:cubicBezTo>
                      <a:cubicBezTo>
                        <a:pt x="729" y="616"/>
                        <a:pt x="729" y="606"/>
                        <a:pt x="734" y="590"/>
                      </a:cubicBezTo>
                      <a:cubicBezTo>
                        <a:pt x="735" y="577"/>
                        <a:pt x="731" y="562"/>
                        <a:pt x="738" y="550"/>
                      </a:cubicBezTo>
                      <a:cubicBezTo>
                        <a:pt x="742" y="543"/>
                        <a:pt x="762" y="542"/>
                        <a:pt x="762" y="542"/>
                      </a:cubicBezTo>
                      <a:cubicBezTo>
                        <a:pt x="783" y="547"/>
                        <a:pt x="786" y="552"/>
                        <a:pt x="774" y="570"/>
                      </a:cubicBezTo>
                      <a:cubicBezTo>
                        <a:pt x="779" y="590"/>
                        <a:pt x="790" y="605"/>
                        <a:pt x="770" y="618"/>
                      </a:cubicBezTo>
                      <a:cubicBezTo>
                        <a:pt x="769" y="622"/>
                        <a:pt x="764" y="626"/>
                        <a:pt x="766" y="630"/>
                      </a:cubicBezTo>
                      <a:cubicBezTo>
                        <a:pt x="768" y="634"/>
                        <a:pt x="775" y="634"/>
                        <a:pt x="778" y="638"/>
                      </a:cubicBezTo>
                      <a:cubicBezTo>
                        <a:pt x="788" y="651"/>
                        <a:pt x="786" y="660"/>
                        <a:pt x="802" y="670"/>
                      </a:cubicBezTo>
                      <a:cubicBezTo>
                        <a:pt x="810" y="667"/>
                        <a:pt x="818" y="665"/>
                        <a:pt x="826" y="662"/>
                      </a:cubicBezTo>
                      <a:cubicBezTo>
                        <a:pt x="830" y="661"/>
                        <a:pt x="838" y="658"/>
                        <a:pt x="838" y="658"/>
                      </a:cubicBezTo>
                      <a:cubicBezTo>
                        <a:pt x="857" y="664"/>
                        <a:pt x="864" y="680"/>
                        <a:pt x="870" y="698"/>
                      </a:cubicBezTo>
                      <a:cubicBezTo>
                        <a:pt x="859" y="731"/>
                        <a:pt x="887" y="794"/>
                        <a:pt x="922" y="806"/>
                      </a:cubicBezTo>
                      <a:cubicBezTo>
                        <a:pt x="938" y="801"/>
                        <a:pt x="941" y="792"/>
                        <a:pt x="958" y="798"/>
                      </a:cubicBezTo>
                      <a:cubicBezTo>
                        <a:pt x="984" y="837"/>
                        <a:pt x="928" y="784"/>
                        <a:pt x="942" y="826"/>
                      </a:cubicBezTo>
                      <a:cubicBezTo>
                        <a:pt x="936" y="844"/>
                        <a:pt x="930" y="844"/>
                        <a:pt x="914" y="834"/>
                      </a:cubicBezTo>
                      <a:cubicBezTo>
                        <a:pt x="903" y="817"/>
                        <a:pt x="890" y="821"/>
                        <a:pt x="874" y="810"/>
                      </a:cubicBezTo>
                      <a:cubicBezTo>
                        <a:pt x="851" y="776"/>
                        <a:pt x="882" y="816"/>
                        <a:pt x="854" y="794"/>
                      </a:cubicBezTo>
                      <a:cubicBezTo>
                        <a:pt x="843" y="785"/>
                        <a:pt x="840" y="768"/>
                        <a:pt x="830" y="758"/>
                      </a:cubicBezTo>
                      <a:cubicBezTo>
                        <a:pt x="824" y="739"/>
                        <a:pt x="817" y="724"/>
                        <a:pt x="798" y="718"/>
                      </a:cubicBezTo>
                      <a:cubicBezTo>
                        <a:pt x="791" y="696"/>
                        <a:pt x="800" y="712"/>
                        <a:pt x="778" y="710"/>
                      </a:cubicBezTo>
                      <a:cubicBezTo>
                        <a:pt x="767" y="709"/>
                        <a:pt x="746" y="702"/>
                        <a:pt x="746" y="702"/>
                      </a:cubicBezTo>
                      <a:cubicBezTo>
                        <a:pt x="729" y="691"/>
                        <a:pt x="720" y="674"/>
                        <a:pt x="702" y="662"/>
                      </a:cubicBezTo>
                      <a:cubicBezTo>
                        <a:pt x="694" y="665"/>
                        <a:pt x="687" y="673"/>
                        <a:pt x="678" y="674"/>
                      </a:cubicBezTo>
                      <a:cubicBezTo>
                        <a:pt x="657" y="677"/>
                        <a:pt x="630" y="657"/>
                        <a:pt x="614" y="646"/>
                      </a:cubicBezTo>
                      <a:cubicBezTo>
                        <a:pt x="600" y="637"/>
                        <a:pt x="580" y="639"/>
                        <a:pt x="566" y="630"/>
                      </a:cubicBezTo>
                      <a:cubicBezTo>
                        <a:pt x="546" y="617"/>
                        <a:pt x="525" y="607"/>
                        <a:pt x="506" y="594"/>
                      </a:cubicBezTo>
                      <a:cubicBezTo>
                        <a:pt x="513" y="572"/>
                        <a:pt x="509" y="551"/>
                        <a:pt x="490" y="538"/>
                      </a:cubicBezTo>
                      <a:cubicBezTo>
                        <a:pt x="485" y="522"/>
                        <a:pt x="476" y="515"/>
                        <a:pt x="462" y="506"/>
                      </a:cubicBezTo>
                      <a:cubicBezTo>
                        <a:pt x="441" y="474"/>
                        <a:pt x="469" y="513"/>
                        <a:pt x="442" y="486"/>
                      </a:cubicBezTo>
                      <a:cubicBezTo>
                        <a:pt x="436" y="480"/>
                        <a:pt x="436" y="468"/>
                        <a:pt x="430" y="462"/>
                      </a:cubicBezTo>
                      <a:cubicBezTo>
                        <a:pt x="427" y="459"/>
                        <a:pt x="422" y="459"/>
                        <a:pt x="418" y="458"/>
                      </a:cubicBezTo>
                      <a:cubicBezTo>
                        <a:pt x="407" y="447"/>
                        <a:pt x="382" y="430"/>
                        <a:pt x="382" y="430"/>
                      </a:cubicBezTo>
                      <a:cubicBezTo>
                        <a:pt x="371" y="413"/>
                        <a:pt x="358" y="399"/>
                        <a:pt x="346" y="382"/>
                      </a:cubicBezTo>
                      <a:cubicBezTo>
                        <a:pt x="344" y="378"/>
                        <a:pt x="345" y="373"/>
                        <a:pt x="342" y="370"/>
                      </a:cubicBezTo>
                      <a:cubicBezTo>
                        <a:pt x="339" y="367"/>
                        <a:pt x="334" y="367"/>
                        <a:pt x="330" y="366"/>
                      </a:cubicBezTo>
                      <a:cubicBezTo>
                        <a:pt x="322" y="390"/>
                        <a:pt x="342" y="398"/>
                        <a:pt x="354" y="414"/>
                      </a:cubicBezTo>
                      <a:cubicBezTo>
                        <a:pt x="368" y="432"/>
                        <a:pt x="372" y="446"/>
                        <a:pt x="390" y="458"/>
                      </a:cubicBezTo>
                      <a:cubicBezTo>
                        <a:pt x="409" y="487"/>
                        <a:pt x="399" y="475"/>
                        <a:pt x="418" y="494"/>
                      </a:cubicBezTo>
                      <a:cubicBezTo>
                        <a:pt x="423" y="510"/>
                        <a:pt x="428" y="517"/>
                        <a:pt x="442" y="526"/>
                      </a:cubicBezTo>
                      <a:cubicBezTo>
                        <a:pt x="450" y="550"/>
                        <a:pt x="432" y="533"/>
                        <a:pt x="422" y="526"/>
                      </a:cubicBezTo>
                      <a:cubicBezTo>
                        <a:pt x="399" y="492"/>
                        <a:pt x="430" y="532"/>
                        <a:pt x="402" y="510"/>
                      </a:cubicBezTo>
                      <a:cubicBezTo>
                        <a:pt x="398" y="507"/>
                        <a:pt x="397" y="501"/>
                        <a:pt x="394" y="498"/>
                      </a:cubicBezTo>
                      <a:cubicBezTo>
                        <a:pt x="391" y="495"/>
                        <a:pt x="386" y="493"/>
                        <a:pt x="382" y="490"/>
                      </a:cubicBezTo>
                      <a:cubicBezTo>
                        <a:pt x="377" y="474"/>
                        <a:pt x="370" y="471"/>
                        <a:pt x="354" y="466"/>
                      </a:cubicBezTo>
                      <a:cubicBezTo>
                        <a:pt x="344" y="452"/>
                        <a:pt x="340" y="447"/>
                        <a:pt x="346" y="430"/>
                      </a:cubicBezTo>
                      <a:cubicBezTo>
                        <a:pt x="338" y="418"/>
                        <a:pt x="314" y="402"/>
                        <a:pt x="314" y="402"/>
                      </a:cubicBezTo>
                      <a:cubicBezTo>
                        <a:pt x="306" y="390"/>
                        <a:pt x="298" y="378"/>
                        <a:pt x="290" y="366"/>
                      </a:cubicBezTo>
                      <a:cubicBezTo>
                        <a:pt x="284" y="357"/>
                        <a:pt x="273" y="354"/>
                        <a:pt x="266" y="346"/>
                      </a:cubicBezTo>
                      <a:cubicBezTo>
                        <a:pt x="263" y="342"/>
                        <a:pt x="262" y="337"/>
                        <a:pt x="258" y="334"/>
                      </a:cubicBezTo>
                      <a:cubicBezTo>
                        <a:pt x="243" y="324"/>
                        <a:pt x="225" y="324"/>
                        <a:pt x="210" y="314"/>
                      </a:cubicBezTo>
                      <a:cubicBezTo>
                        <a:pt x="201" y="300"/>
                        <a:pt x="194" y="291"/>
                        <a:pt x="178" y="286"/>
                      </a:cubicBezTo>
                      <a:cubicBezTo>
                        <a:pt x="160" y="260"/>
                        <a:pt x="192" y="247"/>
                        <a:pt x="154" y="238"/>
                      </a:cubicBezTo>
                      <a:cubicBezTo>
                        <a:pt x="111" y="209"/>
                        <a:pt x="106" y="149"/>
                        <a:pt x="90" y="102"/>
                      </a:cubicBezTo>
                      <a:cubicBezTo>
                        <a:pt x="86" y="90"/>
                        <a:pt x="76" y="73"/>
                        <a:pt x="66" y="66"/>
                      </a:cubicBezTo>
                      <a:cubicBezTo>
                        <a:pt x="58" y="60"/>
                        <a:pt x="42" y="50"/>
                        <a:pt x="42" y="50"/>
                      </a:cubicBezTo>
                      <a:cubicBezTo>
                        <a:pt x="39" y="46"/>
                        <a:pt x="38" y="41"/>
                        <a:pt x="34" y="38"/>
                      </a:cubicBezTo>
                      <a:cubicBezTo>
                        <a:pt x="27" y="34"/>
                        <a:pt x="10" y="30"/>
                        <a:pt x="10" y="30"/>
                      </a:cubicBezTo>
                      <a:cubicBezTo>
                        <a:pt x="0" y="1"/>
                        <a:pt x="31" y="17"/>
                        <a:pt x="46" y="22"/>
                      </a:cubicBezTo>
                      <a:cubicBezTo>
                        <a:pt x="65" y="51"/>
                        <a:pt x="61" y="41"/>
                        <a:pt x="86" y="58"/>
                      </a:cubicBezTo>
                      <a:cubicBezTo>
                        <a:pt x="94" y="70"/>
                        <a:pt x="94" y="93"/>
                        <a:pt x="102" y="70"/>
                      </a:cubicBezTo>
                      <a:cubicBezTo>
                        <a:pt x="95" y="49"/>
                        <a:pt x="82" y="62"/>
                        <a:pt x="82" y="38"/>
                      </a:cubicBezTo>
                      <a:close/>
                    </a:path>
                  </a:pathLst>
                </a:custGeom>
                <a:solidFill>
                  <a:schemeClr val="folHlink"/>
                </a:solidFill>
                <a:ln w="9525">
                  <a:noFill/>
                  <a:round/>
                  <a:headEnd/>
                  <a:tailEnd/>
                </a:ln>
              </p:spPr>
              <p:txBody>
                <a:bodyPr/>
                <a:lstStyle/>
                <a:p>
                  <a:endParaRPr lang="zh-CN" altLang="en-US"/>
                </a:p>
              </p:txBody>
            </p:sp>
            <p:sp>
              <p:nvSpPr>
                <p:cNvPr id="1182" name="任意多边形 81958"/>
                <p:cNvSpPr>
                  <a:spLocks noChangeArrowheads="1"/>
                </p:cNvSpPr>
                <p:nvPr/>
              </p:nvSpPr>
              <p:spPr bwMode="auto">
                <a:xfrm>
                  <a:off x="2405" y="445"/>
                  <a:ext cx="15" cy="16"/>
                </a:xfrm>
                <a:custGeom>
                  <a:avLst/>
                  <a:gdLst>
                    <a:gd name="T0" fmla="*/ 0 w 36"/>
                    <a:gd name="T1" fmla="*/ 1 h 48"/>
                    <a:gd name="T2" fmla="*/ 1 w 36"/>
                    <a:gd name="T3" fmla="*/ 2 h 48"/>
                    <a:gd name="T4" fmla="*/ 0 w 36"/>
                    <a:gd name="T5" fmla="*/ 1 h 48"/>
                    <a:gd name="T6" fmla="*/ 0 60000 65536"/>
                    <a:gd name="T7" fmla="*/ 0 60000 65536"/>
                    <a:gd name="T8" fmla="*/ 0 60000 65536"/>
                  </a:gdLst>
                  <a:ahLst/>
                  <a:cxnLst>
                    <a:cxn ang="T6">
                      <a:pos x="T0" y="T1"/>
                    </a:cxn>
                    <a:cxn ang="T7">
                      <a:pos x="T2" y="T3"/>
                    </a:cxn>
                    <a:cxn ang="T8">
                      <a:pos x="T4" y="T5"/>
                    </a:cxn>
                  </a:cxnLst>
                  <a:rect l="0" t="0" r="r" b="b"/>
                  <a:pathLst>
                    <a:path w="36" h="48">
                      <a:moveTo>
                        <a:pt x="6" y="28"/>
                      </a:moveTo>
                      <a:cubicBezTo>
                        <a:pt x="25" y="0"/>
                        <a:pt x="36" y="31"/>
                        <a:pt x="10" y="48"/>
                      </a:cubicBezTo>
                      <a:cubicBezTo>
                        <a:pt x="0" y="34"/>
                        <a:pt x="0" y="40"/>
                        <a:pt x="6" y="28"/>
                      </a:cubicBezTo>
                      <a:close/>
                    </a:path>
                  </a:pathLst>
                </a:custGeom>
                <a:solidFill>
                  <a:schemeClr val="folHlink"/>
                </a:solidFill>
                <a:ln w="9525">
                  <a:noFill/>
                  <a:round/>
                  <a:headEnd/>
                  <a:tailEnd/>
                </a:ln>
              </p:spPr>
              <p:txBody>
                <a:bodyPr/>
                <a:lstStyle/>
                <a:p>
                  <a:endParaRPr lang="zh-CN" altLang="en-US"/>
                </a:p>
              </p:txBody>
            </p:sp>
            <p:sp>
              <p:nvSpPr>
                <p:cNvPr id="1183" name="任意多边形 81959"/>
                <p:cNvSpPr>
                  <a:spLocks noChangeArrowheads="1"/>
                </p:cNvSpPr>
                <p:nvPr/>
              </p:nvSpPr>
              <p:spPr bwMode="auto">
                <a:xfrm>
                  <a:off x="2393" y="439"/>
                  <a:ext cx="16" cy="12"/>
                </a:xfrm>
                <a:custGeom>
                  <a:avLst/>
                  <a:gdLst>
                    <a:gd name="T0" fmla="*/ 0 w 36"/>
                    <a:gd name="T1" fmla="*/ 0 h 37"/>
                    <a:gd name="T2" fmla="*/ 1 w 36"/>
                    <a:gd name="T3" fmla="*/ 0 h 37"/>
                    <a:gd name="T4" fmla="*/ 3 w 36"/>
                    <a:gd name="T5" fmla="*/ 1 h 37"/>
                    <a:gd name="T6" fmla="*/ 1 w 36"/>
                    <a:gd name="T7" fmla="*/ 1 h 37"/>
                    <a:gd name="T8" fmla="*/ 0 w 36"/>
                    <a:gd name="T9" fmla="*/ 0 h 3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37">
                      <a:moveTo>
                        <a:pt x="0" y="5"/>
                      </a:moveTo>
                      <a:cubicBezTo>
                        <a:pt x="4" y="4"/>
                        <a:pt x="8" y="0"/>
                        <a:pt x="12" y="1"/>
                      </a:cubicBezTo>
                      <a:cubicBezTo>
                        <a:pt x="21" y="4"/>
                        <a:pt x="36" y="17"/>
                        <a:pt x="36" y="17"/>
                      </a:cubicBezTo>
                      <a:cubicBezTo>
                        <a:pt x="29" y="37"/>
                        <a:pt x="22" y="26"/>
                        <a:pt x="8" y="17"/>
                      </a:cubicBezTo>
                      <a:cubicBezTo>
                        <a:pt x="5" y="13"/>
                        <a:pt x="0" y="5"/>
                        <a:pt x="0" y="5"/>
                      </a:cubicBezTo>
                      <a:close/>
                    </a:path>
                  </a:pathLst>
                </a:custGeom>
                <a:solidFill>
                  <a:schemeClr val="folHlink"/>
                </a:solidFill>
                <a:ln w="9525">
                  <a:noFill/>
                  <a:round/>
                  <a:headEnd/>
                  <a:tailEnd/>
                </a:ln>
              </p:spPr>
              <p:txBody>
                <a:bodyPr/>
                <a:lstStyle/>
                <a:p>
                  <a:endParaRPr lang="zh-CN" altLang="en-US"/>
                </a:p>
              </p:txBody>
            </p:sp>
            <p:sp>
              <p:nvSpPr>
                <p:cNvPr id="1184" name="任意多边形 81960"/>
                <p:cNvSpPr>
                  <a:spLocks noChangeArrowheads="1"/>
                </p:cNvSpPr>
                <p:nvPr/>
              </p:nvSpPr>
              <p:spPr bwMode="auto">
                <a:xfrm>
                  <a:off x="2878" y="406"/>
                  <a:ext cx="73" cy="33"/>
                </a:xfrm>
                <a:custGeom>
                  <a:avLst/>
                  <a:gdLst>
                    <a:gd name="T0" fmla="*/ 0 w 170"/>
                    <a:gd name="T1" fmla="*/ 2 h 96"/>
                    <a:gd name="T2" fmla="*/ 2 w 170"/>
                    <a:gd name="T3" fmla="*/ 1 h 96"/>
                    <a:gd name="T4" fmla="*/ 4 w 170"/>
                    <a:gd name="T5" fmla="*/ 1 h 96"/>
                    <a:gd name="T6" fmla="*/ 6 w 170"/>
                    <a:gd name="T7" fmla="*/ 0 h 96"/>
                    <a:gd name="T8" fmla="*/ 5 w 170"/>
                    <a:gd name="T9" fmla="*/ 1 h 96"/>
                    <a:gd name="T10" fmla="*/ 10 w 170"/>
                    <a:gd name="T11" fmla="*/ 2 h 96"/>
                    <a:gd name="T12" fmla="*/ 13 w 170"/>
                    <a:gd name="T13" fmla="*/ 3 h 96"/>
                    <a:gd name="T14" fmla="*/ 9 w 170"/>
                    <a:gd name="T15" fmla="*/ 3 h 96"/>
                    <a:gd name="T16" fmla="*/ 7 w 170"/>
                    <a:gd name="T17" fmla="*/ 2 h 96"/>
                    <a:gd name="T18" fmla="*/ 6 w 170"/>
                    <a:gd name="T19" fmla="*/ 2 h 96"/>
                    <a:gd name="T20" fmla="*/ 2 w 170"/>
                    <a:gd name="T21" fmla="*/ 2 h 96"/>
                    <a:gd name="T22" fmla="*/ 0 w 170"/>
                    <a:gd name="T23" fmla="*/ 2 h 9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70" h="96">
                      <a:moveTo>
                        <a:pt x="0" y="49"/>
                      </a:moveTo>
                      <a:cubicBezTo>
                        <a:pt x="5" y="33"/>
                        <a:pt x="12" y="30"/>
                        <a:pt x="28" y="25"/>
                      </a:cubicBezTo>
                      <a:cubicBezTo>
                        <a:pt x="20" y="0"/>
                        <a:pt x="42" y="16"/>
                        <a:pt x="56" y="21"/>
                      </a:cubicBezTo>
                      <a:cubicBezTo>
                        <a:pt x="56" y="21"/>
                        <a:pt x="77" y="6"/>
                        <a:pt x="80" y="9"/>
                      </a:cubicBezTo>
                      <a:cubicBezTo>
                        <a:pt x="85" y="14"/>
                        <a:pt x="71" y="23"/>
                        <a:pt x="64" y="25"/>
                      </a:cubicBezTo>
                      <a:cubicBezTo>
                        <a:pt x="82" y="37"/>
                        <a:pt x="103" y="42"/>
                        <a:pt x="124" y="49"/>
                      </a:cubicBezTo>
                      <a:cubicBezTo>
                        <a:pt x="136" y="53"/>
                        <a:pt x="160" y="65"/>
                        <a:pt x="160" y="65"/>
                      </a:cubicBezTo>
                      <a:cubicBezTo>
                        <a:pt x="170" y="96"/>
                        <a:pt x="134" y="83"/>
                        <a:pt x="116" y="77"/>
                      </a:cubicBezTo>
                      <a:cubicBezTo>
                        <a:pt x="109" y="57"/>
                        <a:pt x="116" y="66"/>
                        <a:pt x="88" y="57"/>
                      </a:cubicBezTo>
                      <a:cubicBezTo>
                        <a:pt x="84" y="56"/>
                        <a:pt x="76" y="53"/>
                        <a:pt x="76" y="53"/>
                      </a:cubicBezTo>
                      <a:cubicBezTo>
                        <a:pt x="57" y="34"/>
                        <a:pt x="53" y="37"/>
                        <a:pt x="24" y="41"/>
                      </a:cubicBezTo>
                      <a:cubicBezTo>
                        <a:pt x="9" y="51"/>
                        <a:pt x="17" y="49"/>
                        <a:pt x="0" y="49"/>
                      </a:cubicBezTo>
                      <a:close/>
                    </a:path>
                  </a:pathLst>
                </a:custGeom>
                <a:solidFill>
                  <a:schemeClr val="folHlink"/>
                </a:solidFill>
                <a:ln w="9525">
                  <a:noFill/>
                  <a:round/>
                  <a:headEnd/>
                  <a:tailEnd/>
                </a:ln>
              </p:spPr>
              <p:txBody>
                <a:bodyPr/>
                <a:lstStyle/>
                <a:p>
                  <a:endParaRPr lang="zh-CN" altLang="en-US"/>
                </a:p>
              </p:txBody>
            </p:sp>
            <p:sp>
              <p:nvSpPr>
                <p:cNvPr id="1185" name="任意多边形 81961"/>
                <p:cNvSpPr>
                  <a:spLocks noChangeArrowheads="1"/>
                </p:cNvSpPr>
                <p:nvPr/>
              </p:nvSpPr>
              <p:spPr bwMode="auto">
                <a:xfrm>
                  <a:off x="2955" y="433"/>
                  <a:ext cx="59" cy="15"/>
                </a:xfrm>
                <a:custGeom>
                  <a:avLst/>
                  <a:gdLst>
                    <a:gd name="T0" fmla="*/ 0 w 138"/>
                    <a:gd name="T1" fmla="*/ 0 h 44"/>
                    <a:gd name="T2" fmla="*/ 4 w 138"/>
                    <a:gd name="T3" fmla="*/ 0 h 44"/>
                    <a:gd name="T4" fmla="*/ 7 w 138"/>
                    <a:gd name="T5" fmla="*/ 1 h 44"/>
                    <a:gd name="T6" fmla="*/ 9 w 138"/>
                    <a:gd name="T7" fmla="*/ 1 h 44"/>
                    <a:gd name="T8" fmla="*/ 9 w 138"/>
                    <a:gd name="T9" fmla="*/ 2 h 44"/>
                    <a:gd name="T10" fmla="*/ 5 w 138"/>
                    <a:gd name="T11" fmla="*/ 2 h 44"/>
                    <a:gd name="T12" fmla="*/ 0 w 138"/>
                    <a:gd name="T13" fmla="*/ 1 h 44"/>
                    <a:gd name="T14" fmla="*/ 2 w 138"/>
                    <a:gd name="T15" fmla="*/ 1 h 44"/>
                    <a:gd name="T16" fmla="*/ 0 w 138"/>
                    <a:gd name="T17" fmla="*/ 0 h 4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38" h="44">
                      <a:moveTo>
                        <a:pt x="0" y="0"/>
                      </a:moveTo>
                      <a:cubicBezTo>
                        <a:pt x="19" y="3"/>
                        <a:pt x="35" y="10"/>
                        <a:pt x="52" y="4"/>
                      </a:cubicBezTo>
                      <a:cubicBezTo>
                        <a:pt x="87" y="11"/>
                        <a:pt x="61" y="15"/>
                        <a:pt x="88" y="24"/>
                      </a:cubicBezTo>
                      <a:cubicBezTo>
                        <a:pt x="96" y="23"/>
                        <a:pt x="104" y="19"/>
                        <a:pt x="112" y="20"/>
                      </a:cubicBezTo>
                      <a:cubicBezTo>
                        <a:pt x="138" y="23"/>
                        <a:pt x="118" y="41"/>
                        <a:pt x="108" y="44"/>
                      </a:cubicBezTo>
                      <a:cubicBezTo>
                        <a:pt x="78" y="34"/>
                        <a:pt x="92" y="34"/>
                        <a:pt x="64" y="40"/>
                      </a:cubicBezTo>
                      <a:cubicBezTo>
                        <a:pt x="41" y="37"/>
                        <a:pt x="22" y="41"/>
                        <a:pt x="0" y="36"/>
                      </a:cubicBezTo>
                      <a:cubicBezTo>
                        <a:pt x="6" y="11"/>
                        <a:pt x="7" y="27"/>
                        <a:pt x="28" y="20"/>
                      </a:cubicBezTo>
                      <a:cubicBezTo>
                        <a:pt x="17" y="13"/>
                        <a:pt x="0" y="13"/>
                        <a:pt x="0" y="0"/>
                      </a:cubicBezTo>
                      <a:close/>
                    </a:path>
                  </a:pathLst>
                </a:custGeom>
                <a:solidFill>
                  <a:schemeClr val="folHlink"/>
                </a:solidFill>
                <a:ln w="9525">
                  <a:noFill/>
                  <a:round/>
                  <a:headEnd/>
                  <a:tailEnd/>
                </a:ln>
              </p:spPr>
              <p:txBody>
                <a:bodyPr/>
                <a:lstStyle/>
                <a:p>
                  <a:endParaRPr lang="zh-CN" altLang="en-US"/>
                </a:p>
              </p:txBody>
            </p:sp>
            <p:sp>
              <p:nvSpPr>
                <p:cNvPr id="1186" name="任意多边形 81962"/>
                <p:cNvSpPr>
                  <a:spLocks noChangeArrowheads="1"/>
                </p:cNvSpPr>
                <p:nvPr/>
              </p:nvSpPr>
              <p:spPr bwMode="auto">
                <a:xfrm>
                  <a:off x="2924" y="441"/>
                  <a:ext cx="24" cy="14"/>
                </a:xfrm>
                <a:custGeom>
                  <a:avLst/>
                  <a:gdLst>
                    <a:gd name="T0" fmla="*/ 1 w 57"/>
                    <a:gd name="T1" fmla="*/ 1 h 42"/>
                    <a:gd name="T2" fmla="*/ 3 w 57"/>
                    <a:gd name="T3" fmla="*/ 0 h 42"/>
                    <a:gd name="T4" fmla="*/ 1 w 57"/>
                    <a:gd name="T5" fmla="*/ 1 h 42"/>
                    <a:gd name="T6" fmla="*/ 0 60000 65536"/>
                    <a:gd name="T7" fmla="*/ 0 60000 65536"/>
                    <a:gd name="T8" fmla="*/ 0 60000 65536"/>
                  </a:gdLst>
                  <a:ahLst/>
                  <a:cxnLst>
                    <a:cxn ang="T6">
                      <a:pos x="T0" y="T1"/>
                    </a:cxn>
                    <a:cxn ang="T7">
                      <a:pos x="T2" y="T3"/>
                    </a:cxn>
                    <a:cxn ang="T8">
                      <a:pos x="T4" y="T5"/>
                    </a:cxn>
                  </a:cxnLst>
                  <a:rect l="0" t="0" r="r" b="b"/>
                  <a:pathLst>
                    <a:path w="57" h="42">
                      <a:moveTo>
                        <a:pt x="17" y="25"/>
                      </a:moveTo>
                      <a:cubicBezTo>
                        <a:pt x="0" y="0"/>
                        <a:pt x="21" y="9"/>
                        <a:pt x="37" y="13"/>
                      </a:cubicBezTo>
                      <a:cubicBezTo>
                        <a:pt x="57" y="42"/>
                        <a:pt x="30" y="25"/>
                        <a:pt x="17" y="25"/>
                      </a:cubicBezTo>
                      <a:close/>
                    </a:path>
                  </a:pathLst>
                </a:custGeom>
                <a:solidFill>
                  <a:schemeClr val="folHlink"/>
                </a:solidFill>
                <a:ln w="9525">
                  <a:noFill/>
                  <a:round/>
                  <a:headEnd/>
                  <a:tailEnd/>
                </a:ln>
              </p:spPr>
              <p:txBody>
                <a:bodyPr/>
                <a:lstStyle/>
                <a:p>
                  <a:endParaRPr lang="zh-CN" altLang="en-US"/>
                </a:p>
              </p:txBody>
            </p:sp>
            <p:sp>
              <p:nvSpPr>
                <p:cNvPr id="1187" name="任意多边形 81963"/>
                <p:cNvSpPr>
                  <a:spLocks noChangeArrowheads="1"/>
                </p:cNvSpPr>
                <p:nvPr/>
              </p:nvSpPr>
              <p:spPr bwMode="auto">
                <a:xfrm>
                  <a:off x="2908" y="398"/>
                  <a:ext cx="16" cy="18"/>
                </a:xfrm>
                <a:custGeom>
                  <a:avLst/>
                  <a:gdLst>
                    <a:gd name="T0" fmla="*/ 1 w 39"/>
                    <a:gd name="T1" fmla="*/ 1 h 52"/>
                    <a:gd name="T2" fmla="*/ 1 w 39"/>
                    <a:gd name="T3" fmla="*/ 0 h 52"/>
                    <a:gd name="T4" fmla="*/ 1 w 39"/>
                    <a:gd name="T5" fmla="*/ 1 h 52"/>
                    <a:gd name="T6" fmla="*/ 0 60000 65536"/>
                    <a:gd name="T7" fmla="*/ 0 60000 65536"/>
                    <a:gd name="T8" fmla="*/ 0 60000 65536"/>
                  </a:gdLst>
                  <a:ahLst/>
                  <a:cxnLst>
                    <a:cxn ang="T6">
                      <a:pos x="T0" y="T1"/>
                    </a:cxn>
                    <a:cxn ang="T7">
                      <a:pos x="T2" y="T3"/>
                    </a:cxn>
                    <a:cxn ang="T8">
                      <a:pos x="T4" y="T5"/>
                    </a:cxn>
                  </a:cxnLst>
                  <a:rect l="0" t="0" r="r" b="b"/>
                  <a:pathLst>
                    <a:path w="39" h="52">
                      <a:moveTo>
                        <a:pt x="19" y="32"/>
                      </a:moveTo>
                      <a:cubicBezTo>
                        <a:pt x="13" y="14"/>
                        <a:pt x="0" y="13"/>
                        <a:pt x="19" y="0"/>
                      </a:cubicBezTo>
                      <a:cubicBezTo>
                        <a:pt x="23" y="5"/>
                        <a:pt x="39" y="52"/>
                        <a:pt x="19" y="32"/>
                      </a:cubicBezTo>
                      <a:close/>
                    </a:path>
                  </a:pathLst>
                </a:custGeom>
                <a:solidFill>
                  <a:schemeClr val="folHlink"/>
                </a:solidFill>
                <a:ln w="9525">
                  <a:noFill/>
                  <a:round/>
                  <a:headEnd/>
                  <a:tailEnd/>
                </a:ln>
              </p:spPr>
              <p:txBody>
                <a:bodyPr/>
                <a:lstStyle/>
                <a:p>
                  <a:endParaRPr lang="zh-CN" altLang="en-US"/>
                </a:p>
              </p:txBody>
            </p:sp>
            <p:sp>
              <p:nvSpPr>
                <p:cNvPr id="1188" name="任意多边形 81964"/>
                <p:cNvSpPr>
                  <a:spLocks noChangeArrowheads="1"/>
                </p:cNvSpPr>
                <p:nvPr/>
              </p:nvSpPr>
              <p:spPr bwMode="auto">
                <a:xfrm>
                  <a:off x="3035" y="452"/>
                  <a:ext cx="19" cy="27"/>
                </a:xfrm>
                <a:custGeom>
                  <a:avLst/>
                  <a:gdLst>
                    <a:gd name="T0" fmla="*/ 0 w 44"/>
                    <a:gd name="T1" fmla="*/ 0 h 80"/>
                    <a:gd name="T2" fmla="*/ 2 w 44"/>
                    <a:gd name="T3" fmla="*/ 1 h 80"/>
                    <a:gd name="T4" fmla="*/ 2 w 44"/>
                    <a:gd name="T5" fmla="*/ 2 h 80"/>
                    <a:gd name="T6" fmla="*/ 3 w 44"/>
                    <a:gd name="T7" fmla="*/ 2 h 80"/>
                    <a:gd name="T8" fmla="*/ 2 w 44"/>
                    <a:gd name="T9" fmla="*/ 3 h 80"/>
                    <a:gd name="T10" fmla="*/ 0 w 44"/>
                    <a:gd name="T11" fmla="*/ 1 h 80"/>
                    <a:gd name="T12" fmla="*/ 0 w 44"/>
                    <a:gd name="T13" fmla="*/ 0 h 8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4" h="80">
                      <a:moveTo>
                        <a:pt x="4" y="9"/>
                      </a:moveTo>
                      <a:cubicBezTo>
                        <a:pt x="9" y="17"/>
                        <a:pt x="18" y="24"/>
                        <a:pt x="20" y="33"/>
                      </a:cubicBezTo>
                      <a:cubicBezTo>
                        <a:pt x="21" y="38"/>
                        <a:pt x="21" y="45"/>
                        <a:pt x="24" y="49"/>
                      </a:cubicBezTo>
                      <a:cubicBezTo>
                        <a:pt x="27" y="52"/>
                        <a:pt x="32" y="52"/>
                        <a:pt x="36" y="53"/>
                      </a:cubicBezTo>
                      <a:cubicBezTo>
                        <a:pt x="41" y="68"/>
                        <a:pt x="44" y="80"/>
                        <a:pt x="24" y="73"/>
                      </a:cubicBezTo>
                      <a:cubicBezTo>
                        <a:pt x="19" y="55"/>
                        <a:pt x="11" y="37"/>
                        <a:pt x="0" y="21"/>
                      </a:cubicBezTo>
                      <a:cubicBezTo>
                        <a:pt x="4" y="4"/>
                        <a:pt x="4" y="0"/>
                        <a:pt x="4" y="9"/>
                      </a:cubicBezTo>
                      <a:close/>
                    </a:path>
                  </a:pathLst>
                </a:custGeom>
                <a:solidFill>
                  <a:schemeClr val="folHlink"/>
                </a:solidFill>
                <a:ln w="9525">
                  <a:noFill/>
                  <a:round/>
                  <a:headEnd/>
                  <a:tailEnd/>
                </a:ln>
              </p:spPr>
              <p:txBody>
                <a:bodyPr/>
                <a:lstStyle/>
                <a:p>
                  <a:endParaRPr lang="zh-CN" altLang="en-US"/>
                </a:p>
              </p:txBody>
            </p:sp>
            <p:sp>
              <p:nvSpPr>
                <p:cNvPr id="1189" name="任意多边形 81965"/>
                <p:cNvSpPr>
                  <a:spLocks noChangeArrowheads="1"/>
                </p:cNvSpPr>
                <p:nvPr/>
              </p:nvSpPr>
              <p:spPr bwMode="auto">
                <a:xfrm>
                  <a:off x="2696" y="247"/>
                  <a:ext cx="205" cy="41"/>
                </a:xfrm>
                <a:custGeom>
                  <a:avLst/>
                  <a:gdLst>
                    <a:gd name="T0" fmla="*/ 56 w 323"/>
                    <a:gd name="T1" fmla="*/ 1 h 64"/>
                    <a:gd name="T2" fmla="*/ 59 w 323"/>
                    <a:gd name="T3" fmla="*/ 2 h 64"/>
                    <a:gd name="T4" fmla="*/ 60 w 323"/>
                    <a:gd name="T5" fmla="*/ 0 h 64"/>
                    <a:gd name="T6" fmla="*/ 68 w 323"/>
                    <a:gd name="T7" fmla="*/ 0 h 64"/>
                    <a:gd name="T8" fmla="*/ 74 w 323"/>
                    <a:gd name="T9" fmla="*/ 4 h 64"/>
                    <a:gd name="T10" fmla="*/ 81 w 323"/>
                    <a:gd name="T11" fmla="*/ 3 h 64"/>
                    <a:gd name="T12" fmla="*/ 80 w 323"/>
                    <a:gd name="T13" fmla="*/ 8 h 64"/>
                    <a:gd name="T14" fmla="*/ 76 w 323"/>
                    <a:gd name="T15" fmla="*/ 12 h 64"/>
                    <a:gd name="T16" fmla="*/ 76 w 323"/>
                    <a:gd name="T17" fmla="*/ 8 h 64"/>
                    <a:gd name="T18" fmla="*/ 74 w 323"/>
                    <a:gd name="T19" fmla="*/ 8 h 64"/>
                    <a:gd name="T20" fmla="*/ 71 w 323"/>
                    <a:gd name="T21" fmla="*/ 8 h 64"/>
                    <a:gd name="T22" fmla="*/ 67 w 323"/>
                    <a:gd name="T23" fmla="*/ 5 h 64"/>
                    <a:gd name="T24" fmla="*/ 58 w 323"/>
                    <a:gd name="T25" fmla="*/ 10 h 64"/>
                    <a:gd name="T26" fmla="*/ 51 w 323"/>
                    <a:gd name="T27" fmla="*/ 12 h 64"/>
                    <a:gd name="T28" fmla="*/ 55 w 323"/>
                    <a:gd name="T29" fmla="*/ 15 h 64"/>
                    <a:gd name="T30" fmla="*/ 48 w 323"/>
                    <a:gd name="T31" fmla="*/ 17 h 64"/>
                    <a:gd name="T32" fmla="*/ 43 w 323"/>
                    <a:gd name="T33" fmla="*/ 16 h 64"/>
                    <a:gd name="T34" fmla="*/ 45 w 323"/>
                    <a:gd name="T35" fmla="*/ 15 h 64"/>
                    <a:gd name="T36" fmla="*/ 44 w 323"/>
                    <a:gd name="T37" fmla="*/ 11 h 64"/>
                    <a:gd name="T38" fmla="*/ 43 w 323"/>
                    <a:gd name="T39" fmla="*/ 8 h 64"/>
                    <a:gd name="T40" fmla="*/ 40 w 323"/>
                    <a:gd name="T41" fmla="*/ 6 h 64"/>
                    <a:gd name="T42" fmla="*/ 36 w 323"/>
                    <a:gd name="T43" fmla="*/ 7 h 64"/>
                    <a:gd name="T44" fmla="*/ 34 w 323"/>
                    <a:gd name="T45" fmla="*/ 7 h 64"/>
                    <a:gd name="T46" fmla="*/ 32 w 323"/>
                    <a:gd name="T47" fmla="*/ 6 h 64"/>
                    <a:gd name="T48" fmla="*/ 22 w 323"/>
                    <a:gd name="T49" fmla="*/ 1 h 64"/>
                    <a:gd name="T50" fmla="*/ 15 w 323"/>
                    <a:gd name="T51" fmla="*/ 4 h 64"/>
                    <a:gd name="T52" fmla="*/ 1 w 323"/>
                    <a:gd name="T53" fmla="*/ 0 h 64"/>
                    <a:gd name="T54" fmla="*/ 56 w 323"/>
                    <a:gd name="T55" fmla="*/ 1 h 6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323" h="64">
                      <a:moveTo>
                        <a:pt x="220" y="1"/>
                      </a:moveTo>
                      <a:cubicBezTo>
                        <a:pt x="215" y="12"/>
                        <a:pt x="225" y="17"/>
                        <a:pt x="231" y="8"/>
                      </a:cubicBezTo>
                      <a:cubicBezTo>
                        <a:pt x="235" y="0"/>
                        <a:pt x="229" y="7"/>
                        <a:pt x="235" y="0"/>
                      </a:cubicBezTo>
                      <a:lnTo>
                        <a:pt x="265" y="0"/>
                      </a:lnTo>
                      <a:cubicBezTo>
                        <a:pt x="277" y="6"/>
                        <a:pt x="276" y="11"/>
                        <a:pt x="287" y="17"/>
                      </a:cubicBezTo>
                      <a:cubicBezTo>
                        <a:pt x="308" y="11"/>
                        <a:pt x="293" y="7"/>
                        <a:pt x="319" y="10"/>
                      </a:cubicBezTo>
                      <a:cubicBezTo>
                        <a:pt x="323" y="19"/>
                        <a:pt x="321" y="22"/>
                        <a:pt x="314" y="29"/>
                      </a:cubicBezTo>
                      <a:cubicBezTo>
                        <a:pt x="312" y="39"/>
                        <a:pt x="313" y="50"/>
                        <a:pt x="298" y="46"/>
                      </a:cubicBezTo>
                      <a:cubicBezTo>
                        <a:pt x="297" y="40"/>
                        <a:pt x="298" y="34"/>
                        <a:pt x="295" y="29"/>
                      </a:cubicBezTo>
                      <a:cubicBezTo>
                        <a:pt x="294" y="27"/>
                        <a:pt x="290" y="31"/>
                        <a:pt x="287" y="31"/>
                      </a:cubicBezTo>
                      <a:cubicBezTo>
                        <a:pt x="284" y="31"/>
                        <a:pt x="282" y="30"/>
                        <a:pt x="279" y="29"/>
                      </a:cubicBezTo>
                      <a:cubicBezTo>
                        <a:pt x="274" y="27"/>
                        <a:pt x="263" y="21"/>
                        <a:pt x="263" y="21"/>
                      </a:cubicBezTo>
                      <a:cubicBezTo>
                        <a:pt x="249" y="23"/>
                        <a:pt x="241" y="31"/>
                        <a:pt x="228" y="38"/>
                      </a:cubicBezTo>
                      <a:cubicBezTo>
                        <a:pt x="220" y="41"/>
                        <a:pt x="209" y="42"/>
                        <a:pt x="201" y="44"/>
                      </a:cubicBezTo>
                      <a:cubicBezTo>
                        <a:pt x="193" y="54"/>
                        <a:pt x="200" y="53"/>
                        <a:pt x="212" y="57"/>
                      </a:cubicBezTo>
                      <a:cubicBezTo>
                        <a:pt x="200" y="62"/>
                        <a:pt x="199" y="57"/>
                        <a:pt x="188" y="63"/>
                      </a:cubicBezTo>
                      <a:cubicBezTo>
                        <a:pt x="181" y="62"/>
                        <a:pt x="174" y="64"/>
                        <a:pt x="169" y="61"/>
                      </a:cubicBezTo>
                      <a:cubicBezTo>
                        <a:pt x="166" y="59"/>
                        <a:pt x="175" y="59"/>
                        <a:pt x="177" y="57"/>
                      </a:cubicBezTo>
                      <a:cubicBezTo>
                        <a:pt x="181" y="48"/>
                        <a:pt x="149" y="28"/>
                        <a:pt x="171" y="40"/>
                      </a:cubicBezTo>
                      <a:cubicBezTo>
                        <a:pt x="184" y="55"/>
                        <a:pt x="184" y="36"/>
                        <a:pt x="169" y="31"/>
                      </a:cubicBezTo>
                      <a:cubicBezTo>
                        <a:pt x="167" y="27"/>
                        <a:pt x="167" y="22"/>
                        <a:pt x="158" y="23"/>
                      </a:cubicBezTo>
                      <a:cubicBezTo>
                        <a:pt x="153" y="23"/>
                        <a:pt x="142" y="27"/>
                        <a:pt x="142" y="27"/>
                      </a:cubicBezTo>
                      <a:cubicBezTo>
                        <a:pt x="136" y="39"/>
                        <a:pt x="143" y="31"/>
                        <a:pt x="134" y="27"/>
                      </a:cubicBezTo>
                      <a:cubicBezTo>
                        <a:pt x="130" y="25"/>
                        <a:pt x="126" y="25"/>
                        <a:pt x="123" y="25"/>
                      </a:cubicBezTo>
                      <a:cubicBezTo>
                        <a:pt x="117" y="11"/>
                        <a:pt x="100" y="6"/>
                        <a:pt x="83" y="2"/>
                      </a:cubicBezTo>
                      <a:cubicBezTo>
                        <a:pt x="70" y="4"/>
                        <a:pt x="69" y="9"/>
                        <a:pt x="59" y="14"/>
                      </a:cubicBezTo>
                      <a:cubicBezTo>
                        <a:pt x="45" y="14"/>
                        <a:pt x="0" y="12"/>
                        <a:pt x="1" y="0"/>
                      </a:cubicBezTo>
                      <a:lnTo>
                        <a:pt x="220" y="1"/>
                      </a:lnTo>
                      <a:close/>
                    </a:path>
                  </a:pathLst>
                </a:custGeom>
                <a:solidFill>
                  <a:schemeClr val="folHlink"/>
                </a:solidFill>
                <a:ln w="9525">
                  <a:noFill/>
                  <a:round/>
                  <a:headEnd/>
                  <a:tailEnd/>
                </a:ln>
              </p:spPr>
              <p:txBody>
                <a:bodyPr/>
                <a:lstStyle/>
                <a:p>
                  <a:endParaRPr lang="zh-CN" altLang="en-US"/>
                </a:p>
              </p:txBody>
            </p:sp>
            <p:sp>
              <p:nvSpPr>
                <p:cNvPr id="1190" name="任意多边形 81966"/>
                <p:cNvSpPr>
                  <a:spLocks noChangeArrowheads="1"/>
                </p:cNvSpPr>
                <p:nvPr/>
              </p:nvSpPr>
              <p:spPr bwMode="auto">
                <a:xfrm>
                  <a:off x="2515" y="246"/>
                  <a:ext cx="190" cy="20"/>
                </a:xfrm>
                <a:custGeom>
                  <a:avLst/>
                  <a:gdLst>
                    <a:gd name="T0" fmla="*/ 27 w 300"/>
                    <a:gd name="T1" fmla="*/ 8 h 31"/>
                    <a:gd name="T2" fmla="*/ 8 w 300"/>
                    <a:gd name="T3" fmla="*/ 1 h 31"/>
                    <a:gd name="T4" fmla="*/ 73 w 300"/>
                    <a:gd name="T5" fmla="*/ 0 h 31"/>
                    <a:gd name="T6" fmla="*/ 75 w 300"/>
                    <a:gd name="T7" fmla="*/ 4 h 31"/>
                    <a:gd name="T8" fmla="*/ 67 w 300"/>
                    <a:gd name="T9" fmla="*/ 4 h 31"/>
                    <a:gd name="T10" fmla="*/ 27 w 300"/>
                    <a:gd name="T11" fmla="*/ 8 h 3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00" h="31">
                      <a:moveTo>
                        <a:pt x="105" y="31"/>
                      </a:moveTo>
                      <a:cubicBezTo>
                        <a:pt x="83" y="19"/>
                        <a:pt x="0" y="6"/>
                        <a:pt x="30" y="1"/>
                      </a:cubicBezTo>
                      <a:lnTo>
                        <a:pt x="285" y="0"/>
                      </a:lnTo>
                      <a:cubicBezTo>
                        <a:pt x="296" y="4"/>
                        <a:pt x="300" y="5"/>
                        <a:pt x="296" y="14"/>
                      </a:cubicBezTo>
                      <a:cubicBezTo>
                        <a:pt x="285" y="11"/>
                        <a:pt x="276" y="16"/>
                        <a:pt x="264" y="16"/>
                      </a:cubicBezTo>
                      <a:lnTo>
                        <a:pt x="105" y="31"/>
                      </a:lnTo>
                      <a:close/>
                    </a:path>
                  </a:pathLst>
                </a:custGeom>
                <a:solidFill>
                  <a:schemeClr val="folHlink"/>
                </a:solidFill>
                <a:ln w="9525">
                  <a:noFill/>
                  <a:round/>
                  <a:headEnd/>
                  <a:tailEnd/>
                </a:ln>
              </p:spPr>
              <p:txBody>
                <a:bodyPr/>
                <a:lstStyle/>
                <a:p>
                  <a:endParaRPr lang="zh-CN" altLang="en-US"/>
                </a:p>
              </p:txBody>
            </p:sp>
            <p:sp>
              <p:nvSpPr>
                <p:cNvPr id="1191" name="任意多边形 81967"/>
                <p:cNvSpPr>
                  <a:spLocks noChangeArrowheads="1"/>
                </p:cNvSpPr>
                <p:nvPr/>
              </p:nvSpPr>
              <p:spPr bwMode="auto">
                <a:xfrm>
                  <a:off x="2096" y="275"/>
                  <a:ext cx="18" cy="10"/>
                </a:xfrm>
                <a:custGeom>
                  <a:avLst/>
                  <a:gdLst>
                    <a:gd name="T0" fmla="*/ 0 w 41"/>
                    <a:gd name="T1" fmla="*/ 1 h 29"/>
                    <a:gd name="T2" fmla="*/ 1 w 41"/>
                    <a:gd name="T3" fmla="*/ 1 h 29"/>
                    <a:gd name="T4" fmla="*/ 0 w 41"/>
                    <a:gd name="T5" fmla="*/ 1 h 29"/>
                    <a:gd name="T6" fmla="*/ 0 60000 65536"/>
                    <a:gd name="T7" fmla="*/ 0 60000 65536"/>
                    <a:gd name="T8" fmla="*/ 0 60000 65536"/>
                  </a:gdLst>
                  <a:ahLst/>
                  <a:cxnLst>
                    <a:cxn ang="T6">
                      <a:pos x="T0" y="T1"/>
                    </a:cxn>
                    <a:cxn ang="T7">
                      <a:pos x="T2" y="T3"/>
                    </a:cxn>
                    <a:cxn ang="T8">
                      <a:pos x="T4" y="T5"/>
                    </a:cxn>
                  </a:cxnLst>
                  <a:rect l="0" t="0" r="r" b="b"/>
                  <a:pathLst>
                    <a:path w="41" h="29">
                      <a:moveTo>
                        <a:pt x="0" y="25"/>
                      </a:moveTo>
                      <a:cubicBezTo>
                        <a:pt x="10" y="11"/>
                        <a:pt x="41" y="0"/>
                        <a:pt x="12" y="29"/>
                      </a:cubicBezTo>
                      <a:cubicBezTo>
                        <a:pt x="8" y="28"/>
                        <a:pt x="0" y="25"/>
                        <a:pt x="0" y="25"/>
                      </a:cubicBezTo>
                      <a:close/>
                    </a:path>
                  </a:pathLst>
                </a:custGeom>
                <a:solidFill>
                  <a:schemeClr val="folHlink"/>
                </a:solidFill>
                <a:ln w="9525">
                  <a:noFill/>
                  <a:round/>
                  <a:headEnd/>
                  <a:tailEnd/>
                </a:ln>
              </p:spPr>
              <p:txBody>
                <a:bodyPr/>
                <a:lstStyle/>
                <a:p>
                  <a:endParaRPr lang="zh-CN" altLang="en-US"/>
                </a:p>
              </p:txBody>
            </p:sp>
            <p:sp>
              <p:nvSpPr>
                <p:cNvPr id="1192" name="任意多边形 81968"/>
                <p:cNvSpPr>
                  <a:spLocks noChangeArrowheads="1"/>
                </p:cNvSpPr>
                <p:nvPr/>
              </p:nvSpPr>
              <p:spPr bwMode="auto">
                <a:xfrm>
                  <a:off x="1606" y="246"/>
                  <a:ext cx="436" cy="152"/>
                </a:xfrm>
                <a:custGeom>
                  <a:avLst/>
                  <a:gdLst>
                    <a:gd name="T0" fmla="*/ 73 w 436"/>
                    <a:gd name="T1" fmla="*/ 1 h 152"/>
                    <a:gd name="T2" fmla="*/ 436 w 436"/>
                    <a:gd name="T3" fmla="*/ 0 h 152"/>
                    <a:gd name="T4" fmla="*/ 416 w 436"/>
                    <a:gd name="T5" fmla="*/ 54 h 152"/>
                    <a:gd name="T6" fmla="*/ 397 w 436"/>
                    <a:gd name="T7" fmla="*/ 68 h 152"/>
                    <a:gd name="T8" fmla="*/ 392 w 436"/>
                    <a:gd name="T9" fmla="*/ 70 h 152"/>
                    <a:gd name="T10" fmla="*/ 375 w 436"/>
                    <a:gd name="T11" fmla="*/ 73 h 152"/>
                    <a:gd name="T12" fmla="*/ 361 w 436"/>
                    <a:gd name="T13" fmla="*/ 88 h 152"/>
                    <a:gd name="T14" fmla="*/ 362 w 436"/>
                    <a:gd name="T15" fmla="*/ 99 h 152"/>
                    <a:gd name="T16" fmla="*/ 364 w 436"/>
                    <a:gd name="T17" fmla="*/ 107 h 152"/>
                    <a:gd name="T18" fmla="*/ 366 w 436"/>
                    <a:gd name="T19" fmla="*/ 113 h 152"/>
                    <a:gd name="T20" fmla="*/ 362 w 436"/>
                    <a:gd name="T21" fmla="*/ 122 h 152"/>
                    <a:gd name="T22" fmla="*/ 351 w 436"/>
                    <a:gd name="T23" fmla="*/ 120 h 152"/>
                    <a:gd name="T24" fmla="*/ 342 w 436"/>
                    <a:gd name="T25" fmla="*/ 129 h 152"/>
                    <a:gd name="T26" fmla="*/ 347 w 436"/>
                    <a:gd name="T27" fmla="*/ 105 h 152"/>
                    <a:gd name="T28" fmla="*/ 338 w 436"/>
                    <a:gd name="T29" fmla="*/ 100 h 152"/>
                    <a:gd name="T30" fmla="*/ 344 w 436"/>
                    <a:gd name="T31" fmla="*/ 93 h 152"/>
                    <a:gd name="T32" fmla="*/ 342 w 436"/>
                    <a:gd name="T33" fmla="*/ 89 h 152"/>
                    <a:gd name="T34" fmla="*/ 320 w 436"/>
                    <a:gd name="T35" fmla="*/ 94 h 152"/>
                    <a:gd name="T36" fmla="*/ 317 w 436"/>
                    <a:gd name="T37" fmla="*/ 85 h 152"/>
                    <a:gd name="T38" fmla="*/ 297 w 436"/>
                    <a:gd name="T39" fmla="*/ 94 h 152"/>
                    <a:gd name="T40" fmla="*/ 320 w 436"/>
                    <a:gd name="T41" fmla="*/ 103 h 152"/>
                    <a:gd name="T42" fmla="*/ 305 w 436"/>
                    <a:gd name="T43" fmla="*/ 117 h 152"/>
                    <a:gd name="T44" fmla="*/ 311 w 436"/>
                    <a:gd name="T45" fmla="*/ 126 h 152"/>
                    <a:gd name="T46" fmla="*/ 315 w 436"/>
                    <a:gd name="T47" fmla="*/ 138 h 152"/>
                    <a:gd name="T48" fmla="*/ 309 w 436"/>
                    <a:gd name="T49" fmla="*/ 139 h 152"/>
                    <a:gd name="T50" fmla="*/ 314 w 436"/>
                    <a:gd name="T51" fmla="*/ 144 h 152"/>
                    <a:gd name="T52" fmla="*/ 307 w 436"/>
                    <a:gd name="T53" fmla="*/ 152 h 152"/>
                    <a:gd name="T54" fmla="*/ 0 w 436"/>
                    <a:gd name="T55" fmla="*/ 149 h 152"/>
                    <a:gd name="T56" fmla="*/ 73 w 436"/>
                    <a:gd name="T57" fmla="*/ 1 h 152"/>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436" h="152">
                      <a:moveTo>
                        <a:pt x="73" y="1"/>
                      </a:moveTo>
                      <a:lnTo>
                        <a:pt x="436" y="0"/>
                      </a:lnTo>
                      <a:cubicBezTo>
                        <a:pt x="430" y="15"/>
                        <a:pt x="429" y="42"/>
                        <a:pt x="416" y="54"/>
                      </a:cubicBezTo>
                      <a:cubicBezTo>
                        <a:pt x="410" y="60"/>
                        <a:pt x="405" y="63"/>
                        <a:pt x="397" y="68"/>
                      </a:cubicBezTo>
                      <a:cubicBezTo>
                        <a:pt x="396" y="69"/>
                        <a:pt x="392" y="70"/>
                        <a:pt x="392" y="70"/>
                      </a:cubicBezTo>
                      <a:cubicBezTo>
                        <a:pt x="377" y="63"/>
                        <a:pt x="385" y="68"/>
                        <a:pt x="375" y="73"/>
                      </a:cubicBezTo>
                      <a:cubicBezTo>
                        <a:pt x="371" y="82"/>
                        <a:pt x="371" y="83"/>
                        <a:pt x="361" y="88"/>
                      </a:cubicBezTo>
                      <a:cubicBezTo>
                        <a:pt x="359" y="92"/>
                        <a:pt x="364" y="93"/>
                        <a:pt x="362" y="99"/>
                      </a:cubicBezTo>
                      <a:cubicBezTo>
                        <a:pt x="363" y="102"/>
                        <a:pt x="364" y="105"/>
                        <a:pt x="364" y="107"/>
                      </a:cubicBezTo>
                      <a:cubicBezTo>
                        <a:pt x="365" y="109"/>
                        <a:pt x="366" y="111"/>
                        <a:pt x="366" y="113"/>
                      </a:cubicBezTo>
                      <a:cubicBezTo>
                        <a:pt x="365" y="115"/>
                        <a:pt x="364" y="120"/>
                        <a:pt x="362" y="122"/>
                      </a:cubicBezTo>
                      <a:cubicBezTo>
                        <a:pt x="359" y="123"/>
                        <a:pt x="354" y="119"/>
                        <a:pt x="351" y="120"/>
                      </a:cubicBezTo>
                      <a:cubicBezTo>
                        <a:pt x="347" y="129"/>
                        <a:pt x="352" y="127"/>
                        <a:pt x="342" y="129"/>
                      </a:cubicBezTo>
                      <a:cubicBezTo>
                        <a:pt x="340" y="123"/>
                        <a:pt x="345" y="111"/>
                        <a:pt x="347" y="105"/>
                      </a:cubicBezTo>
                      <a:cubicBezTo>
                        <a:pt x="347" y="100"/>
                        <a:pt x="338" y="102"/>
                        <a:pt x="338" y="100"/>
                      </a:cubicBezTo>
                      <a:cubicBezTo>
                        <a:pt x="338" y="98"/>
                        <a:pt x="344" y="95"/>
                        <a:pt x="344" y="93"/>
                      </a:cubicBezTo>
                      <a:cubicBezTo>
                        <a:pt x="344" y="92"/>
                        <a:pt x="344" y="89"/>
                        <a:pt x="342" y="89"/>
                      </a:cubicBezTo>
                      <a:cubicBezTo>
                        <a:pt x="339" y="89"/>
                        <a:pt x="324" y="94"/>
                        <a:pt x="320" y="94"/>
                      </a:cubicBezTo>
                      <a:cubicBezTo>
                        <a:pt x="317" y="86"/>
                        <a:pt x="328" y="88"/>
                        <a:pt x="317" y="85"/>
                      </a:cubicBezTo>
                      <a:cubicBezTo>
                        <a:pt x="311" y="91"/>
                        <a:pt x="306" y="93"/>
                        <a:pt x="297" y="94"/>
                      </a:cubicBezTo>
                      <a:cubicBezTo>
                        <a:pt x="300" y="104"/>
                        <a:pt x="307" y="101"/>
                        <a:pt x="320" y="103"/>
                      </a:cubicBezTo>
                      <a:cubicBezTo>
                        <a:pt x="318" y="109"/>
                        <a:pt x="311" y="111"/>
                        <a:pt x="305" y="117"/>
                      </a:cubicBezTo>
                      <a:lnTo>
                        <a:pt x="311" y="126"/>
                      </a:lnTo>
                      <a:lnTo>
                        <a:pt x="315" y="138"/>
                      </a:lnTo>
                      <a:lnTo>
                        <a:pt x="309" y="139"/>
                      </a:lnTo>
                      <a:lnTo>
                        <a:pt x="314" y="144"/>
                      </a:lnTo>
                      <a:lnTo>
                        <a:pt x="307" y="152"/>
                      </a:lnTo>
                      <a:lnTo>
                        <a:pt x="0" y="149"/>
                      </a:lnTo>
                      <a:lnTo>
                        <a:pt x="73" y="1"/>
                      </a:lnTo>
                      <a:close/>
                    </a:path>
                  </a:pathLst>
                </a:custGeom>
                <a:solidFill>
                  <a:schemeClr val="folHlink"/>
                </a:solidFill>
                <a:ln w="9525">
                  <a:noFill/>
                  <a:round/>
                  <a:headEnd/>
                  <a:tailEnd/>
                </a:ln>
              </p:spPr>
              <p:txBody>
                <a:bodyPr/>
                <a:lstStyle/>
                <a:p>
                  <a:endParaRPr lang="zh-CN" altLang="en-US"/>
                </a:p>
              </p:txBody>
            </p:sp>
            <p:sp>
              <p:nvSpPr>
                <p:cNvPr id="2" name="任意多边形 81969"/>
                <p:cNvSpPr>
                  <a:spLocks noChangeArrowheads="1"/>
                </p:cNvSpPr>
                <p:nvPr/>
              </p:nvSpPr>
              <p:spPr bwMode="auto">
                <a:xfrm>
                  <a:off x="2043" y="241"/>
                  <a:ext cx="20" cy="55"/>
                </a:xfrm>
                <a:custGeom>
                  <a:avLst/>
                  <a:gdLst>
                    <a:gd name="T0" fmla="*/ 0 w 47"/>
                    <a:gd name="T1" fmla="*/ 6 h 165"/>
                    <a:gd name="T2" fmla="*/ 1 w 47"/>
                    <a:gd name="T3" fmla="*/ 4 h 165"/>
                    <a:gd name="T4" fmla="*/ 1 w 47"/>
                    <a:gd name="T5" fmla="*/ 3 h 165"/>
                    <a:gd name="T6" fmla="*/ 1 w 47"/>
                    <a:gd name="T7" fmla="*/ 1 h 165"/>
                    <a:gd name="T8" fmla="*/ 1 w 47"/>
                    <a:gd name="T9" fmla="*/ 0 h 165"/>
                    <a:gd name="T10" fmla="*/ 2 w 47"/>
                    <a:gd name="T11" fmla="*/ 0 h 165"/>
                    <a:gd name="T12" fmla="*/ 3 w 47"/>
                    <a:gd name="T13" fmla="*/ 1 h 165"/>
                    <a:gd name="T14" fmla="*/ 4 w 47"/>
                    <a:gd name="T15" fmla="*/ 4 h 165"/>
                    <a:gd name="T16" fmla="*/ 3 w 47"/>
                    <a:gd name="T17" fmla="*/ 4 h 165"/>
                    <a:gd name="T18" fmla="*/ 2 w 47"/>
                    <a:gd name="T19" fmla="*/ 5 h 165"/>
                    <a:gd name="T20" fmla="*/ 2 w 47"/>
                    <a:gd name="T21" fmla="*/ 5 h 165"/>
                    <a:gd name="T22" fmla="*/ 2 w 47"/>
                    <a:gd name="T23" fmla="*/ 5 h 165"/>
                    <a:gd name="T24" fmla="*/ 3 w 47"/>
                    <a:gd name="T25" fmla="*/ 5 h 165"/>
                    <a:gd name="T26" fmla="*/ 1 w 47"/>
                    <a:gd name="T27" fmla="*/ 5 h 165"/>
                    <a:gd name="T28" fmla="*/ 0 w 47"/>
                    <a:gd name="T29" fmla="*/ 6 h 165"/>
                    <a:gd name="T30" fmla="*/ 0 w 47"/>
                    <a:gd name="T31" fmla="*/ 6 h 165"/>
                    <a:gd name="T32" fmla="*/ 0 w 47"/>
                    <a:gd name="T33" fmla="*/ 6 h 16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47" h="165">
                      <a:moveTo>
                        <a:pt x="5" y="156"/>
                      </a:moveTo>
                      <a:cubicBezTo>
                        <a:pt x="0" y="141"/>
                        <a:pt x="1" y="118"/>
                        <a:pt x="15" y="108"/>
                      </a:cubicBezTo>
                      <a:cubicBezTo>
                        <a:pt x="16" y="95"/>
                        <a:pt x="17" y="81"/>
                        <a:pt x="17" y="68"/>
                      </a:cubicBezTo>
                      <a:cubicBezTo>
                        <a:pt x="17" y="58"/>
                        <a:pt x="11" y="40"/>
                        <a:pt x="11" y="40"/>
                      </a:cubicBezTo>
                      <a:cubicBezTo>
                        <a:pt x="14" y="20"/>
                        <a:pt x="11" y="29"/>
                        <a:pt x="17" y="12"/>
                      </a:cubicBezTo>
                      <a:cubicBezTo>
                        <a:pt x="18" y="8"/>
                        <a:pt x="21" y="0"/>
                        <a:pt x="21" y="0"/>
                      </a:cubicBezTo>
                      <a:cubicBezTo>
                        <a:pt x="38" y="6"/>
                        <a:pt x="33" y="7"/>
                        <a:pt x="31" y="30"/>
                      </a:cubicBezTo>
                      <a:cubicBezTo>
                        <a:pt x="38" y="52"/>
                        <a:pt x="40" y="76"/>
                        <a:pt x="47" y="98"/>
                      </a:cubicBezTo>
                      <a:cubicBezTo>
                        <a:pt x="44" y="116"/>
                        <a:pt x="45" y="113"/>
                        <a:pt x="31" y="108"/>
                      </a:cubicBezTo>
                      <a:cubicBezTo>
                        <a:pt x="25" y="118"/>
                        <a:pt x="28" y="112"/>
                        <a:pt x="23" y="126"/>
                      </a:cubicBezTo>
                      <a:cubicBezTo>
                        <a:pt x="22" y="128"/>
                        <a:pt x="21" y="132"/>
                        <a:pt x="21" y="132"/>
                      </a:cubicBezTo>
                      <a:cubicBezTo>
                        <a:pt x="23" y="133"/>
                        <a:pt x="26" y="132"/>
                        <a:pt x="27" y="134"/>
                      </a:cubicBezTo>
                      <a:cubicBezTo>
                        <a:pt x="29" y="137"/>
                        <a:pt x="31" y="146"/>
                        <a:pt x="31" y="146"/>
                      </a:cubicBezTo>
                      <a:cubicBezTo>
                        <a:pt x="27" y="165"/>
                        <a:pt x="23" y="155"/>
                        <a:pt x="13" y="148"/>
                      </a:cubicBezTo>
                      <a:cubicBezTo>
                        <a:pt x="11" y="152"/>
                        <a:pt x="11" y="160"/>
                        <a:pt x="7" y="160"/>
                      </a:cubicBezTo>
                      <a:cubicBezTo>
                        <a:pt x="5" y="160"/>
                        <a:pt x="4" y="156"/>
                        <a:pt x="3" y="154"/>
                      </a:cubicBezTo>
                      <a:cubicBezTo>
                        <a:pt x="3" y="153"/>
                        <a:pt x="4" y="155"/>
                        <a:pt x="5" y="156"/>
                      </a:cubicBezTo>
                      <a:close/>
                    </a:path>
                  </a:pathLst>
                </a:custGeom>
                <a:solidFill>
                  <a:schemeClr val="folHlink"/>
                </a:solidFill>
                <a:ln w="9525">
                  <a:noFill/>
                  <a:round/>
                  <a:headEnd/>
                  <a:tailEnd/>
                </a:ln>
              </p:spPr>
              <p:txBody>
                <a:bodyPr/>
                <a:lstStyle/>
                <a:p>
                  <a:endParaRPr lang="zh-CN" altLang="en-US"/>
                </a:p>
              </p:txBody>
            </p:sp>
            <p:sp>
              <p:nvSpPr>
                <p:cNvPr id="1194" name="任意多边形 81970"/>
                <p:cNvSpPr>
                  <a:spLocks noChangeArrowheads="1"/>
                </p:cNvSpPr>
                <p:nvPr/>
              </p:nvSpPr>
              <p:spPr bwMode="auto">
                <a:xfrm>
                  <a:off x="2031" y="287"/>
                  <a:ext cx="59" cy="34"/>
                </a:xfrm>
                <a:custGeom>
                  <a:avLst/>
                  <a:gdLst>
                    <a:gd name="T0" fmla="*/ 2 w 138"/>
                    <a:gd name="T1" fmla="*/ 2 h 103"/>
                    <a:gd name="T2" fmla="*/ 3 w 138"/>
                    <a:gd name="T3" fmla="*/ 2 h 103"/>
                    <a:gd name="T4" fmla="*/ 4 w 138"/>
                    <a:gd name="T5" fmla="*/ 1 h 103"/>
                    <a:gd name="T6" fmla="*/ 4 w 138"/>
                    <a:gd name="T7" fmla="*/ 2 h 103"/>
                    <a:gd name="T8" fmla="*/ 5 w 138"/>
                    <a:gd name="T9" fmla="*/ 2 h 103"/>
                    <a:gd name="T10" fmla="*/ 6 w 138"/>
                    <a:gd name="T11" fmla="*/ 2 h 103"/>
                    <a:gd name="T12" fmla="*/ 9 w 138"/>
                    <a:gd name="T13" fmla="*/ 1 h 103"/>
                    <a:gd name="T14" fmla="*/ 10 w 138"/>
                    <a:gd name="T15" fmla="*/ 1 h 103"/>
                    <a:gd name="T16" fmla="*/ 11 w 138"/>
                    <a:gd name="T17" fmla="*/ 0 h 103"/>
                    <a:gd name="T18" fmla="*/ 8 w 138"/>
                    <a:gd name="T19" fmla="*/ 2 h 103"/>
                    <a:gd name="T20" fmla="*/ 6 w 138"/>
                    <a:gd name="T21" fmla="*/ 2 h 103"/>
                    <a:gd name="T22" fmla="*/ 5 w 138"/>
                    <a:gd name="T23" fmla="*/ 3 h 103"/>
                    <a:gd name="T24" fmla="*/ 4 w 138"/>
                    <a:gd name="T25" fmla="*/ 4 h 103"/>
                    <a:gd name="T26" fmla="*/ 2 w 138"/>
                    <a:gd name="T27" fmla="*/ 3 h 103"/>
                    <a:gd name="T28" fmla="*/ 2 w 138"/>
                    <a:gd name="T29" fmla="*/ 3 h 103"/>
                    <a:gd name="T30" fmla="*/ 2 w 138"/>
                    <a:gd name="T31" fmla="*/ 4 h 103"/>
                    <a:gd name="T32" fmla="*/ 0 w 138"/>
                    <a:gd name="T33" fmla="*/ 4 h 103"/>
                    <a:gd name="T34" fmla="*/ 1 w 138"/>
                    <a:gd name="T35" fmla="*/ 3 h 103"/>
                    <a:gd name="T36" fmla="*/ 2 w 138"/>
                    <a:gd name="T37" fmla="*/ 2 h 10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38" h="103">
                      <a:moveTo>
                        <a:pt x="26" y="61"/>
                      </a:moveTo>
                      <a:cubicBezTo>
                        <a:pt x="29" y="53"/>
                        <a:pt x="33" y="51"/>
                        <a:pt x="30" y="43"/>
                      </a:cubicBezTo>
                      <a:cubicBezTo>
                        <a:pt x="33" y="27"/>
                        <a:pt x="37" y="24"/>
                        <a:pt x="50" y="33"/>
                      </a:cubicBezTo>
                      <a:cubicBezTo>
                        <a:pt x="51" y="37"/>
                        <a:pt x="53" y="41"/>
                        <a:pt x="54" y="45"/>
                      </a:cubicBezTo>
                      <a:cubicBezTo>
                        <a:pt x="55" y="49"/>
                        <a:pt x="66" y="49"/>
                        <a:pt x="66" y="49"/>
                      </a:cubicBezTo>
                      <a:cubicBezTo>
                        <a:pt x="75" y="43"/>
                        <a:pt x="77" y="45"/>
                        <a:pt x="80" y="55"/>
                      </a:cubicBezTo>
                      <a:cubicBezTo>
                        <a:pt x="92" y="47"/>
                        <a:pt x="101" y="37"/>
                        <a:pt x="116" y="33"/>
                      </a:cubicBezTo>
                      <a:cubicBezTo>
                        <a:pt x="125" y="19"/>
                        <a:pt x="120" y="24"/>
                        <a:pt x="130" y="17"/>
                      </a:cubicBezTo>
                      <a:cubicBezTo>
                        <a:pt x="134" y="11"/>
                        <a:pt x="134" y="0"/>
                        <a:pt x="138" y="11"/>
                      </a:cubicBezTo>
                      <a:cubicBezTo>
                        <a:pt x="135" y="31"/>
                        <a:pt x="126" y="45"/>
                        <a:pt x="106" y="49"/>
                      </a:cubicBezTo>
                      <a:cubicBezTo>
                        <a:pt x="97" y="55"/>
                        <a:pt x="93" y="61"/>
                        <a:pt x="84" y="67"/>
                      </a:cubicBezTo>
                      <a:cubicBezTo>
                        <a:pt x="80" y="79"/>
                        <a:pt x="79" y="79"/>
                        <a:pt x="66" y="81"/>
                      </a:cubicBezTo>
                      <a:cubicBezTo>
                        <a:pt x="60" y="90"/>
                        <a:pt x="57" y="97"/>
                        <a:pt x="48" y="103"/>
                      </a:cubicBezTo>
                      <a:cubicBezTo>
                        <a:pt x="42" y="94"/>
                        <a:pt x="37" y="93"/>
                        <a:pt x="26" y="89"/>
                      </a:cubicBezTo>
                      <a:cubicBezTo>
                        <a:pt x="24" y="88"/>
                        <a:pt x="20" y="87"/>
                        <a:pt x="20" y="87"/>
                      </a:cubicBezTo>
                      <a:cubicBezTo>
                        <a:pt x="10" y="90"/>
                        <a:pt x="14" y="94"/>
                        <a:pt x="22" y="97"/>
                      </a:cubicBezTo>
                      <a:cubicBezTo>
                        <a:pt x="14" y="103"/>
                        <a:pt x="9" y="100"/>
                        <a:pt x="0" y="97"/>
                      </a:cubicBezTo>
                      <a:cubicBezTo>
                        <a:pt x="2" y="87"/>
                        <a:pt x="1" y="82"/>
                        <a:pt x="10" y="79"/>
                      </a:cubicBezTo>
                      <a:cubicBezTo>
                        <a:pt x="15" y="63"/>
                        <a:pt x="14" y="69"/>
                        <a:pt x="26" y="61"/>
                      </a:cubicBezTo>
                      <a:close/>
                    </a:path>
                  </a:pathLst>
                </a:custGeom>
                <a:solidFill>
                  <a:schemeClr val="folHlink"/>
                </a:solidFill>
                <a:ln w="9525">
                  <a:noFill/>
                  <a:round/>
                  <a:headEnd/>
                  <a:tailEnd/>
                </a:ln>
              </p:spPr>
              <p:txBody>
                <a:bodyPr/>
                <a:lstStyle/>
                <a:p>
                  <a:endParaRPr lang="zh-CN" altLang="en-US"/>
                </a:p>
              </p:txBody>
            </p:sp>
            <p:sp>
              <p:nvSpPr>
                <p:cNvPr id="1195" name="任意多边形 81971"/>
                <p:cNvSpPr>
                  <a:spLocks noChangeArrowheads="1"/>
                </p:cNvSpPr>
                <p:nvPr/>
              </p:nvSpPr>
              <p:spPr bwMode="auto">
                <a:xfrm>
                  <a:off x="1968" y="319"/>
                  <a:ext cx="80" cy="72"/>
                </a:xfrm>
                <a:custGeom>
                  <a:avLst/>
                  <a:gdLst>
                    <a:gd name="T0" fmla="*/ 12 w 188"/>
                    <a:gd name="T1" fmla="*/ 1 h 214"/>
                    <a:gd name="T2" fmla="*/ 12 w 188"/>
                    <a:gd name="T3" fmla="*/ 0 h 214"/>
                    <a:gd name="T4" fmla="*/ 13 w 188"/>
                    <a:gd name="T5" fmla="*/ 0 h 214"/>
                    <a:gd name="T6" fmla="*/ 14 w 188"/>
                    <a:gd name="T7" fmla="*/ 1 h 214"/>
                    <a:gd name="T8" fmla="*/ 14 w 188"/>
                    <a:gd name="T9" fmla="*/ 2 h 214"/>
                    <a:gd name="T10" fmla="*/ 14 w 188"/>
                    <a:gd name="T11" fmla="*/ 2 h 214"/>
                    <a:gd name="T12" fmla="*/ 13 w 188"/>
                    <a:gd name="T13" fmla="*/ 3 h 214"/>
                    <a:gd name="T14" fmla="*/ 12 w 188"/>
                    <a:gd name="T15" fmla="*/ 5 h 214"/>
                    <a:gd name="T16" fmla="*/ 11 w 188"/>
                    <a:gd name="T17" fmla="*/ 5 h 214"/>
                    <a:gd name="T18" fmla="*/ 9 w 188"/>
                    <a:gd name="T19" fmla="*/ 5 h 214"/>
                    <a:gd name="T20" fmla="*/ 9 w 188"/>
                    <a:gd name="T21" fmla="*/ 5 h 214"/>
                    <a:gd name="T22" fmla="*/ 8 w 188"/>
                    <a:gd name="T23" fmla="*/ 5 h 214"/>
                    <a:gd name="T24" fmla="*/ 7 w 188"/>
                    <a:gd name="T25" fmla="*/ 6 h 214"/>
                    <a:gd name="T26" fmla="*/ 6 w 188"/>
                    <a:gd name="T27" fmla="*/ 5 h 214"/>
                    <a:gd name="T28" fmla="*/ 5 w 188"/>
                    <a:gd name="T29" fmla="*/ 5 h 214"/>
                    <a:gd name="T30" fmla="*/ 6 w 188"/>
                    <a:gd name="T31" fmla="*/ 5 h 214"/>
                    <a:gd name="T32" fmla="*/ 6 w 188"/>
                    <a:gd name="T33" fmla="*/ 6 h 214"/>
                    <a:gd name="T34" fmla="*/ 5 w 188"/>
                    <a:gd name="T35" fmla="*/ 6 h 214"/>
                    <a:gd name="T36" fmla="*/ 3 w 188"/>
                    <a:gd name="T37" fmla="*/ 6 h 214"/>
                    <a:gd name="T38" fmla="*/ 3 w 188"/>
                    <a:gd name="T39" fmla="*/ 6 h 214"/>
                    <a:gd name="T40" fmla="*/ 4 w 188"/>
                    <a:gd name="T41" fmla="*/ 5 h 214"/>
                    <a:gd name="T42" fmla="*/ 3 w 188"/>
                    <a:gd name="T43" fmla="*/ 6 h 214"/>
                    <a:gd name="T44" fmla="*/ 2 w 188"/>
                    <a:gd name="T45" fmla="*/ 6 h 214"/>
                    <a:gd name="T46" fmla="*/ 3 w 188"/>
                    <a:gd name="T47" fmla="*/ 7 h 214"/>
                    <a:gd name="T48" fmla="*/ 1 w 188"/>
                    <a:gd name="T49" fmla="*/ 8 h 214"/>
                    <a:gd name="T50" fmla="*/ 0 w 188"/>
                    <a:gd name="T51" fmla="*/ 8 h 214"/>
                    <a:gd name="T52" fmla="*/ 0 w 188"/>
                    <a:gd name="T53" fmla="*/ 7 h 214"/>
                    <a:gd name="T54" fmla="*/ 0 w 188"/>
                    <a:gd name="T55" fmla="*/ 6 h 214"/>
                    <a:gd name="T56" fmla="*/ 1 w 188"/>
                    <a:gd name="T57" fmla="*/ 6 h 214"/>
                    <a:gd name="T58" fmla="*/ 3 w 188"/>
                    <a:gd name="T59" fmla="*/ 5 h 214"/>
                    <a:gd name="T60" fmla="*/ 3 w 188"/>
                    <a:gd name="T61" fmla="*/ 4 h 214"/>
                    <a:gd name="T62" fmla="*/ 6 w 188"/>
                    <a:gd name="T63" fmla="*/ 4 h 214"/>
                    <a:gd name="T64" fmla="*/ 6 w 188"/>
                    <a:gd name="T65" fmla="*/ 4 h 214"/>
                    <a:gd name="T66" fmla="*/ 9 w 188"/>
                    <a:gd name="T67" fmla="*/ 3 h 214"/>
                    <a:gd name="T68" fmla="*/ 9 w 188"/>
                    <a:gd name="T69" fmla="*/ 3 h 214"/>
                    <a:gd name="T70" fmla="*/ 10 w 188"/>
                    <a:gd name="T71" fmla="*/ 3 h 214"/>
                    <a:gd name="T72" fmla="*/ 11 w 188"/>
                    <a:gd name="T73" fmla="*/ 2 h 214"/>
                    <a:gd name="T74" fmla="*/ 12 w 188"/>
                    <a:gd name="T75" fmla="*/ 2 h 214"/>
                    <a:gd name="T76" fmla="*/ 11 w 188"/>
                    <a:gd name="T77" fmla="*/ 1 h 214"/>
                    <a:gd name="T78" fmla="*/ 12 w 188"/>
                    <a:gd name="T79" fmla="*/ 1 h 214"/>
                    <a:gd name="T80" fmla="*/ 12 w 188"/>
                    <a:gd name="T81" fmla="*/ 1 h 214"/>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88" h="214">
                      <a:moveTo>
                        <a:pt x="158" y="24"/>
                      </a:moveTo>
                      <a:cubicBezTo>
                        <a:pt x="156" y="18"/>
                        <a:pt x="160" y="6"/>
                        <a:pt x="160" y="6"/>
                      </a:cubicBezTo>
                      <a:cubicBezTo>
                        <a:pt x="167" y="16"/>
                        <a:pt x="167" y="8"/>
                        <a:pt x="170" y="0"/>
                      </a:cubicBezTo>
                      <a:cubicBezTo>
                        <a:pt x="181" y="4"/>
                        <a:pt x="179" y="14"/>
                        <a:pt x="182" y="24"/>
                      </a:cubicBezTo>
                      <a:cubicBezTo>
                        <a:pt x="184" y="30"/>
                        <a:pt x="188" y="42"/>
                        <a:pt x="188" y="42"/>
                      </a:cubicBezTo>
                      <a:cubicBezTo>
                        <a:pt x="183" y="56"/>
                        <a:pt x="188" y="52"/>
                        <a:pt x="178" y="58"/>
                      </a:cubicBezTo>
                      <a:cubicBezTo>
                        <a:pt x="174" y="63"/>
                        <a:pt x="170" y="76"/>
                        <a:pt x="170" y="76"/>
                      </a:cubicBezTo>
                      <a:cubicBezTo>
                        <a:pt x="169" y="100"/>
                        <a:pt x="173" y="110"/>
                        <a:pt x="162" y="126"/>
                      </a:cubicBezTo>
                      <a:cubicBezTo>
                        <a:pt x="150" y="118"/>
                        <a:pt x="155" y="132"/>
                        <a:pt x="144" y="136"/>
                      </a:cubicBezTo>
                      <a:cubicBezTo>
                        <a:pt x="135" y="134"/>
                        <a:pt x="129" y="135"/>
                        <a:pt x="120" y="138"/>
                      </a:cubicBezTo>
                      <a:cubicBezTo>
                        <a:pt x="114" y="129"/>
                        <a:pt x="122" y="127"/>
                        <a:pt x="112" y="124"/>
                      </a:cubicBezTo>
                      <a:cubicBezTo>
                        <a:pt x="108" y="130"/>
                        <a:pt x="108" y="142"/>
                        <a:pt x="102" y="146"/>
                      </a:cubicBezTo>
                      <a:cubicBezTo>
                        <a:pt x="98" y="148"/>
                        <a:pt x="90" y="150"/>
                        <a:pt x="90" y="150"/>
                      </a:cubicBezTo>
                      <a:cubicBezTo>
                        <a:pt x="87" y="141"/>
                        <a:pt x="89" y="135"/>
                        <a:pt x="80" y="132"/>
                      </a:cubicBezTo>
                      <a:cubicBezTo>
                        <a:pt x="68" y="134"/>
                        <a:pt x="65" y="134"/>
                        <a:pt x="58" y="144"/>
                      </a:cubicBezTo>
                      <a:cubicBezTo>
                        <a:pt x="66" y="150"/>
                        <a:pt x="68" y="147"/>
                        <a:pt x="76" y="142"/>
                      </a:cubicBezTo>
                      <a:cubicBezTo>
                        <a:pt x="81" y="146"/>
                        <a:pt x="85" y="155"/>
                        <a:pt x="78" y="160"/>
                      </a:cubicBezTo>
                      <a:cubicBezTo>
                        <a:pt x="75" y="162"/>
                        <a:pt x="62" y="165"/>
                        <a:pt x="58" y="166"/>
                      </a:cubicBezTo>
                      <a:cubicBezTo>
                        <a:pt x="48" y="173"/>
                        <a:pt x="44" y="173"/>
                        <a:pt x="34" y="166"/>
                      </a:cubicBezTo>
                      <a:cubicBezTo>
                        <a:pt x="35" y="162"/>
                        <a:pt x="34" y="158"/>
                        <a:pt x="36" y="154"/>
                      </a:cubicBezTo>
                      <a:cubicBezTo>
                        <a:pt x="38" y="150"/>
                        <a:pt x="55" y="146"/>
                        <a:pt x="46" y="144"/>
                      </a:cubicBezTo>
                      <a:cubicBezTo>
                        <a:pt x="42" y="143"/>
                        <a:pt x="34" y="148"/>
                        <a:pt x="34" y="148"/>
                      </a:cubicBezTo>
                      <a:cubicBezTo>
                        <a:pt x="32" y="155"/>
                        <a:pt x="28" y="159"/>
                        <a:pt x="26" y="166"/>
                      </a:cubicBezTo>
                      <a:cubicBezTo>
                        <a:pt x="36" y="182"/>
                        <a:pt x="36" y="173"/>
                        <a:pt x="30" y="190"/>
                      </a:cubicBezTo>
                      <a:cubicBezTo>
                        <a:pt x="28" y="196"/>
                        <a:pt x="14" y="200"/>
                        <a:pt x="14" y="200"/>
                      </a:cubicBezTo>
                      <a:cubicBezTo>
                        <a:pt x="5" y="214"/>
                        <a:pt x="11" y="210"/>
                        <a:pt x="0" y="214"/>
                      </a:cubicBezTo>
                      <a:cubicBezTo>
                        <a:pt x="2" y="202"/>
                        <a:pt x="5" y="198"/>
                        <a:pt x="8" y="188"/>
                      </a:cubicBezTo>
                      <a:cubicBezTo>
                        <a:pt x="6" y="178"/>
                        <a:pt x="3" y="173"/>
                        <a:pt x="0" y="164"/>
                      </a:cubicBezTo>
                      <a:cubicBezTo>
                        <a:pt x="3" y="156"/>
                        <a:pt x="7" y="157"/>
                        <a:pt x="14" y="152"/>
                      </a:cubicBezTo>
                      <a:cubicBezTo>
                        <a:pt x="18" y="141"/>
                        <a:pt x="23" y="140"/>
                        <a:pt x="32" y="134"/>
                      </a:cubicBezTo>
                      <a:cubicBezTo>
                        <a:pt x="37" y="127"/>
                        <a:pt x="37" y="123"/>
                        <a:pt x="44" y="118"/>
                      </a:cubicBezTo>
                      <a:cubicBezTo>
                        <a:pt x="64" y="121"/>
                        <a:pt x="55" y="122"/>
                        <a:pt x="72" y="116"/>
                      </a:cubicBezTo>
                      <a:cubicBezTo>
                        <a:pt x="76" y="115"/>
                        <a:pt x="84" y="112"/>
                        <a:pt x="84" y="112"/>
                      </a:cubicBezTo>
                      <a:cubicBezTo>
                        <a:pt x="105" y="119"/>
                        <a:pt x="97" y="84"/>
                        <a:pt x="114" y="78"/>
                      </a:cubicBezTo>
                      <a:cubicBezTo>
                        <a:pt x="117" y="87"/>
                        <a:pt x="110" y="89"/>
                        <a:pt x="120" y="92"/>
                      </a:cubicBezTo>
                      <a:cubicBezTo>
                        <a:pt x="125" y="85"/>
                        <a:pt x="125" y="81"/>
                        <a:pt x="132" y="76"/>
                      </a:cubicBezTo>
                      <a:cubicBezTo>
                        <a:pt x="138" y="68"/>
                        <a:pt x="146" y="65"/>
                        <a:pt x="150" y="54"/>
                      </a:cubicBezTo>
                      <a:cubicBezTo>
                        <a:pt x="151" y="50"/>
                        <a:pt x="154" y="42"/>
                        <a:pt x="154" y="42"/>
                      </a:cubicBezTo>
                      <a:cubicBezTo>
                        <a:pt x="152" y="41"/>
                        <a:pt x="148" y="40"/>
                        <a:pt x="148" y="38"/>
                      </a:cubicBezTo>
                      <a:cubicBezTo>
                        <a:pt x="148" y="36"/>
                        <a:pt x="161" y="33"/>
                        <a:pt x="152" y="32"/>
                      </a:cubicBezTo>
                      <a:lnTo>
                        <a:pt x="158" y="24"/>
                      </a:lnTo>
                      <a:close/>
                    </a:path>
                  </a:pathLst>
                </a:custGeom>
                <a:solidFill>
                  <a:schemeClr val="folHlink"/>
                </a:solidFill>
                <a:ln w="9525">
                  <a:noFill/>
                  <a:round/>
                  <a:headEnd/>
                  <a:tailEnd/>
                </a:ln>
              </p:spPr>
              <p:txBody>
                <a:bodyPr/>
                <a:lstStyle/>
                <a:p>
                  <a:endParaRPr lang="zh-CN" altLang="en-US"/>
                </a:p>
              </p:txBody>
            </p:sp>
            <p:sp>
              <p:nvSpPr>
                <p:cNvPr id="1196" name="任意多边形 81972"/>
                <p:cNvSpPr>
                  <a:spLocks noChangeArrowheads="1"/>
                </p:cNvSpPr>
                <p:nvPr/>
              </p:nvSpPr>
              <p:spPr bwMode="auto">
                <a:xfrm>
                  <a:off x="2021" y="340"/>
                  <a:ext cx="6" cy="4"/>
                </a:xfrm>
                <a:custGeom>
                  <a:avLst/>
                  <a:gdLst>
                    <a:gd name="T0" fmla="*/ 0 w 13"/>
                    <a:gd name="T1" fmla="*/ 0 h 13"/>
                    <a:gd name="T2" fmla="*/ 0 w 13"/>
                    <a:gd name="T3" fmla="*/ 0 h 13"/>
                    <a:gd name="T4" fmla="*/ 0 w 13"/>
                    <a:gd name="T5" fmla="*/ 0 h 13"/>
                    <a:gd name="T6" fmla="*/ 0 60000 65536"/>
                    <a:gd name="T7" fmla="*/ 0 60000 65536"/>
                    <a:gd name="T8" fmla="*/ 0 60000 65536"/>
                  </a:gdLst>
                  <a:ahLst/>
                  <a:cxnLst>
                    <a:cxn ang="T6">
                      <a:pos x="T0" y="T1"/>
                    </a:cxn>
                    <a:cxn ang="T7">
                      <a:pos x="T2" y="T3"/>
                    </a:cxn>
                    <a:cxn ang="T8">
                      <a:pos x="T4" y="T5"/>
                    </a:cxn>
                  </a:cxnLst>
                  <a:rect l="0" t="0" r="r" b="b"/>
                  <a:pathLst>
                    <a:path w="13" h="13">
                      <a:moveTo>
                        <a:pt x="0" y="9"/>
                      </a:moveTo>
                      <a:cubicBezTo>
                        <a:pt x="6" y="0"/>
                        <a:pt x="13" y="7"/>
                        <a:pt x="4" y="13"/>
                      </a:cubicBezTo>
                      <a:cubicBezTo>
                        <a:pt x="0" y="6"/>
                        <a:pt x="0" y="5"/>
                        <a:pt x="0" y="9"/>
                      </a:cubicBezTo>
                      <a:close/>
                    </a:path>
                  </a:pathLst>
                </a:custGeom>
                <a:solidFill>
                  <a:schemeClr val="folHlink"/>
                </a:solidFill>
                <a:ln w="9525">
                  <a:noFill/>
                  <a:round/>
                  <a:headEnd/>
                  <a:tailEnd/>
                </a:ln>
              </p:spPr>
              <p:txBody>
                <a:bodyPr/>
                <a:lstStyle/>
                <a:p>
                  <a:endParaRPr lang="zh-CN" altLang="en-US"/>
                </a:p>
              </p:txBody>
            </p:sp>
            <p:sp>
              <p:nvSpPr>
                <p:cNvPr id="1197" name="任意多边形 81973"/>
                <p:cNvSpPr>
                  <a:spLocks noChangeArrowheads="1"/>
                </p:cNvSpPr>
                <p:nvPr/>
              </p:nvSpPr>
              <p:spPr bwMode="auto">
                <a:xfrm>
                  <a:off x="1573" y="389"/>
                  <a:ext cx="347" cy="189"/>
                </a:xfrm>
                <a:custGeom>
                  <a:avLst/>
                  <a:gdLst>
                    <a:gd name="T0" fmla="*/ 63 w 812"/>
                    <a:gd name="T1" fmla="*/ 1 h 564"/>
                    <a:gd name="T2" fmla="*/ 61 w 812"/>
                    <a:gd name="T3" fmla="*/ 3 h 564"/>
                    <a:gd name="T4" fmla="*/ 59 w 812"/>
                    <a:gd name="T5" fmla="*/ 5 h 564"/>
                    <a:gd name="T6" fmla="*/ 56 w 812"/>
                    <a:gd name="T7" fmla="*/ 5 h 564"/>
                    <a:gd name="T8" fmla="*/ 50 w 812"/>
                    <a:gd name="T9" fmla="*/ 7 h 564"/>
                    <a:gd name="T10" fmla="*/ 49 w 812"/>
                    <a:gd name="T11" fmla="*/ 8 h 564"/>
                    <a:gd name="T12" fmla="*/ 47 w 812"/>
                    <a:gd name="T13" fmla="*/ 9 h 564"/>
                    <a:gd name="T14" fmla="*/ 48 w 812"/>
                    <a:gd name="T15" fmla="*/ 7 h 564"/>
                    <a:gd name="T16" fmla="*/ 45 w 812"/>
                    <a:gd name="T17" fmla="*/ 7 h 564"/>
                    <a:gd name="T18" fmla="*/ 44 w 812"/>
                    <a:gd name="T19" fmla="*/ 8 h 564"/>
                    <a:gd name="T20" fmla="*/ 47 w 812"/>
                    <a:gd name="T21" fmla="*/ 11 h 564"/>
                    <a:gd name="T22" fmla="*/ 47 w 812"/>
                    <a:gd name="T23" fmla="*/ 14 h 564"/>
                    <a:gd name="T24" fmla="*/ 42 w 812"/>
                    <a:gd name="T25" fmla="*/ 15 h 564"/>
                    <a:gd name="T26" fmla="*/ 41 w 812"/>
                    <a:gd name="T27" fmla="*/ 14 h 564"/>
                    <a:gd name="T28" fmla="*/ 38 w 812"/>
                    <a:gd name="T29" fmla="*/ 13 h 564"/>
                    <a:gd name="T30" fmla="*/ 36 w 812"/>
                    <a:gd name="T31" fmla="*/ 13 h 564"/>
                    <a:gd name="T32" fmla="*/ 35 w 812"/>
                    <a:gd name="T33" fmla="*/ 15 h 564"/>
                    <a:gd name="T34" fmla="*/ 39 w 812"/>
                    <a:gd name="T35" fmla="*/ 17 h 564"/>
                    <a:gd name="T36" fmla="*/ 40 w 812"/>
                    <a:gd name="T37" fmla="*/ 20 h 564"/>
                    <a:gd name="T38" fmla="*/ 41 w 812"/>
                    <a:gd name="T39" fmla="*/ 21 h 564"/>
                    <a:gd name="T40" fmla="*/ 38 w 812"/>
                    <a:gd name="T41" fmla="*/ 20 h 564"/>
                    <a:gd name="T42" fmla="*/ 37 w 812"/>
                    <a:gd name="T43" fmla="*/ 19 h 564"/>
                    <a:gd name="T44" fmla="*/ 33 w 812"/>
                    <a:gd name="T45" fmla="*/ 16 h 564"/>
                    <a:gd name="T46" fmla="*/ 33 w 812"/>
                    <a:gd name="T47" fmla="*/ 12 h 564"/>
                    <a:gd name="T48" fmla="*/ 33 w 812"/>
                    <a:gd name="T49" fmla="*/ 10 h 564"/>
                    <a:gd name="T50" fmla="*/ 32 w 812"/>
                    <a:gd name="T51" fmla="*/ 10 h 564"/>
                    <a:gd name="T52" fmla="*/ 30 w 812"/>
                    <a:gd name="T53" fmla="*/ 10 h 564"/>
                    <a:gd name="T54" fmla="*/ 28 w 812"/>
                    <a:gd name="T55" fmla="*/ 6 h 564"/>
                    <a:gd name="T56" fmla="*/ 26 w 812"/>
                    <a:gd name="T57" fmla="*/ 6 h 564"/>
                    <a:gd name="T58" fmla="*/ 23 w 812"/>
                    <a:gd name="T59" fmla="*/ 6 h 564"/>
                    <a:gd name="T60" fmla="*/ 19 w 812"/>
                    <a:gd name="T61" fmla="*/ 9 h 564"/>
                    <a:gd name="T62" fmla="*/ 15 w 812"/>
                    <a:gd name="T63" fmla="*/ 10 h 564"/>
                    <a:gd name="T64" fmla="*/ 15 w 812"/>
                    <a:gd name="T65" fmla="*/ 10 h 564"/>
                    <a:gd name="T66" fmla="*/ 12 w 812"/>
                    <a:gd name="T67" fmla="*/ 12 h 564"/>
                    <a:gd name="T68" fmla="*/ 12 w 812"/>
                    <a:gd name="T69" fmla="*/ 13 h 564"/>
                    <a:gd name="T70" fmla="*/ 10 w 812"/>
                    <a:gd name="T71" fmla="*/ 15 h 564"/>
                    <a:gd name="T72" fmla="*/ 7 w 812"/>
                    <a:gd name="T73" fmla="*/ 15 h 564"/>
                    <a:gd name="T74" fmla="*/ 5 w 812"/>
                    <a:gd name="T75" fmla="*/ 10 h 564"/>
                    <a:gd name="T76" fmla="*/ 6 w 812"/>
                    <a:gd name="T77" fmla="*/ 6 h 564"/>
                    <a:gd name="T78" fmla="*/ 3 w 812"/>
                    <a:gd name="T79" fmla="*/ 7 h 564"/>
                    <a:gd name="T80" fmla="*/ 2 w 812"/>
                    <a:gd name="T81" fmla="*/ 6 h 564"/>
                    <a:gd name="T82" fmla="*/ 2 w 812"/>
                    <a:gd name="T83" fmla="*/ 5 h 564"/>
                    <a:gd name="T84" fmla="*/ 0 w 812"/>
                    <a:gd name="T85" fmla="*/ 3 h 564"/>
                    <a:gd name="T86" fmla="*/ 62 w 812"/>
                    <a:gd name="T87" fmla="*/ 0 h 56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812" h="564">
                      <a:moveTo>
                        <a:pt x="798" y="6"/>
                      </a:moveTo>
                      <a:cubicBezTo>
                        <a:pt x="801" y="15"/>
                        <a:pt x="809" y="16"/>
                        <a:pt x="812" y="26"/>
                      </a:cubicBezTo>
                      <a:cubicBezTo>
                        <a:pt x="809" y="36"/>
                        <a:pt x="801" y="41"/>
                        <a:pt x="796" y="50"/>
                      </a:cubicBezTo>
                      <a:cubicBezTo>
                        <a:pt x="791" y="61"/>
                        <a:pt x="788" y="71"/>
                        <a:pt x="778" y="78"/>
                      </a:cubicBezTo>
                      <a:cubicBezTo>
                        <a:pt x="773" y="85"/>
                        <a:pt x="771" y="88"/>
                        <a:pt x="774" y="96"/>
                      </a:cubicBezTo>
                      <a:cubicBezTo>
                        <a:pt x="767" y="107"/>
                        <a:pt x="758" y="114"/>
                        <a:pt x="748" y="122"/>
                      </a:cubicBezTo>
                      <a:cubicBezTo>
                        <a:pt x="744" y="125"/>
                        <a:pt x="736" y="130"/>
                        <a:pt x="736" y="130"/>
                      </a:cubicBezTo>
                      <a:cubicBezTo>
                        <a:pt x="740" y="141"/>
                        <a:pt x="731" y="140"/>
                        <a:pt x="722" y="142"/>
                      </a:cubicBezTo>
                      <a:cubicBezTo>
                        <a:pt x="716" y="148"/>
                        <a:pt x="712" y="151"/>
                        <a:pt x="704" y="154"/>
                      </a:cubicBezTo>
                      <a:cubicBezTo>
                        <a:pt x="686" y="150"/>
                        <a:pt x="650" y="169"/>
                        <a:pt x="634" y="180"/>
                      </a:cubicBezTo>
                      <a:cubicBezTo>
                        <a:pt x="636" y="189"/>
                        <a:pt x="631" y="193"/>
                        <a:pt x="640" y="196"/>
                      </a:cubicBezTo>
                      <a:cubicBezTo>
                        <a:pt x="643" y="205"/>
                        <a:pt x="640" y="207"/>
                        <a:pt x="632" y="210"/>
                      </a:cubicBezTo>
                      <a:cubicBezTo>
                        <a:pt x="626" y="219"/>
                        <a:pt x="623" y="226"/>
                        <a:pt x="614" y="232"/>
                      </a:cubicBezTo>
                      <a:cubicBezTo>
                        <a:pt x="611" y="231"/>
                        <a:pt x="606" y="233"/>
                        <a:pt x="604" y="230"/>
                      </a:cubicBezTo>
                      <a:cubicBezTo>
                        <a:pt x="599" y="220"/>
                        <a:pt x="610" y="199"/>
                        <a:pt x="620" y="196"/>
                      </a:cubicBezTo>
                      <a:cubicBezTo>
                        <a:pt x="623" y="187"/>
                        <a:pt x="617" y="187"/>
                        <a:pt x="620" y="178"/>
                      </a:cubicBezTo>
                      <a:cubicBezTo>
                        <a:pt x="617" y="164"/>
                        <a:pt x="609" y="168"/>
                        <a:pt x="598" y="172"/>
                      </a:cubicBezTo>
                      <a:cubicBezTo>
                        <a:pt x="592" y="180"/>
                        <a:pt x="585" y="185"/>
                        <a:pt x="576" y="188"/>
                      </a:cubicBezTo>
                      <a:cubicBezTo>
                        <a:pt x="572" y="194"/>
                        <a:pt x="568" y="200"/>
                        <a:pt x="564" y="206"/>
                      </a:cubicBezTo>
                      <a:cubicBezTo>
                        <a:pt x="561" y="210"/>
                        <a:pt x="556" y="218"/>
                        <a:pt x="556" y="218"/>
                      </a:cubicBezTo>
                      <a:cubicBezTo>
                        <a:pt x="558" y="234"/>
                        <a:pt x="559" y="243"/>
                        <a:pt x="572" y="252"/>
                      </a:cubicBezTo>
                      <a:cubicBezTo>
                        <a:pt x="579" y="262"/>
                        <a:pt x="586" y="273"/>
                        <a:pt x="596" y="280"/>
                      </a:cubicBezTo>
                      <a:cubicBezTo>
                        <a:pt x="598" y="286"/>
                        <a:pt x="602" y="298"/>
                        <a:pt x="602" y="298"/>
                      </a:cubicBezTo>
                      <a:cubicBezTo>
                        <a:pt x="601" y="308"/>
                        <a:pt x="599" y="361"/>
                        <a:pt x="594" y="368"/>
                      </a:cubicBezTo>
                      <a:cubicBezTo>
                        <a:pt x="590" y="374"/>
                        <a:pt x="576" y="378"/>
                        <a:pt x="570" y="382"/>
                      </a:cubicBezTo>
                      <a:cubicBezTo>
                        <a:pt x="563" y="393"/>
                        <a:pt x="550" y="396"/>
                        <a:pt x="542" y="406"/>
                      </a:cubicBezTo>
                      <a:cubicBezTo>
                        <a:pt x="536" y="413"/>
                        <a:pt x="539" y="417"/>
                        <a:pt x="530" y="420"/>
                      </a:cubicBezTo>
                      <a:cubicBezTo>
                        <a:pt x="526" y="408"/>
                        <a:pt x="538" y="391"/>
                        <a:pt x="522" y="386"/>
                      </a:cubicBezTo>
                      <a:cubicBezTo>
                        <a:pt x="516" y="377"/>
                        <a:pt x="510" y="364"/>
                        <a:pt x="502" y="356"/>
                      </a:cubicBezTo>
                      <a:cubicBezTo>
                        <a:pt x="497" y="341"/>
                        <a:pt x="505" y="360"/>
                        <a:pt x="482" y="348"/>
                      </a:cubicBezTo>
                      <a:cubicBezTo>
                        <a:pt x="478" y="346"/>
                        <a:pt x="478" y="339"/>
                        <a:pt x="474" y="336"/>
                      </a:cubicBezTo>
                      <a:cubicBezTo>
                        <a:pt x="470" y="323"/>
                        <a:pt x="466" y="342"/>
                        <a:pt x="462" y="348"/>
                      </a:cubicBezTo>
                      <a:cubicBezTo>
                        <a:pt x="460" y="358"/>
                        <a:pt x="456" y="363"/>
                        <a:pt x="454" y="374"/>
                      </a:cubicBezTo>
                      <a:cubicBezTo>
                        <a:pt x="457" y="383"/>
                        <a:pt x="455" y="387"/>
                        <a:pt x="450" y="394"/>
                      </a:cubicBezTo>
                      <a:cubicBezTo>
                        <a:pt x="454" y="399"/>
                        <a:pt x="464" y="411"/>
                        <a:pt x="466" y="418"/>
                      </a:cubicBezTo>
                      <a:cubicBezTo>
                        <a:pt x="474" y="443"/>
                        <a:pt x="472" y="458"/>
                        <a:pt x="500" y="464"/>
                      </a:cubicBezTo>
                      <a:cubicBezTo>
                        <a:pt x="507" y="469"/>
                        <a:pt x="510" y="474"/>
                        <a:pt x="516" y="480"/>
                      </a:cubicBezTo>
                      <a:cubicBezTo>
                        <a:pt x="511" y="494"/>
                        <a:pt x="513" y="509"/>
                        <a:pt x="510" y="524"/>
                      </a:cubicBezTo>
                      <a:cubicBezTo>
                        <a:pt x="512" y="537"/>
                        <a:pt x="511" y="541"/>
                        <a:pt x="522" y="548"/>
                      </a:cubicBezTo>
                      <a:cubicBezTo>
                        <a:pt x="523" y="552"/>
                        <a:pt x="525" y="556"/>
                        <a:pt x="526" y="560"/>
                      </a:cubicBezTo>
                      <a:cubicBezTo>
                        <a:pt x="527" y="564"/>
                        <a:pt x="514" y="556"/>
                        <a:pt x="514" y="556"/>
                      </a:cubicBezTo>
                      <a:cubicBezTo>
                        <a:pt x="502" y="564"/>
                        <a:pt x="501" y="551"/>
                        <a:pt x="492" y="544"/>
                      </a:cubicBezTo>
                      <a:cubicBezTo>
                        <a:pt x="488" y="541"/>
                        <a:pt x="480" y="536"/>
                        <a:pt x="480" y="536"/>
                      </a:cubicBezTo>
                      <a:cubicBezTo>
                        <a:pt x="471" y="522"/>
                        <a:pt x="474" y="529"/>
                        <a:pt x="470" y="518"/>
                      </a:cubicBezTo>
                      <a:cubicBezTo>
                        <a:pt x="467" y="491"/>
                        <a:pt x="461" y="446"/>
                        <a:pt x="436" y="430"/>
                      </a:cubicBezTo>
                      <a:cubicBezTo>
                        <a:pt x="428" y="433"/>
                        <a:pt x="425" y="433"/>
                        <a:pt x="422" y="424"/>
                      </a:cubicBezTo>
                      <a:cubicBezTo>
                        <a:pt x="427" y="404"/>
                        <a:pt x="432" y="383"/>
                        <a:pt x="438" y="364"/>
                      </a:cubicBezTo>
                      <a:cubicBezTo>
                        <a:pt x="436" y="343"/>
                        <a:pt x="431" y="330"/>
                        <a:pt x="426" y="310"/>
                      </a:cubicBezTo>
                      <a:cubicBezTo>
                        <a:pt x="429" y="302"/>
                        <a:pt x="425" y="300"/>
                        <a:pt x="422" y="292"/>
                      </a:cubicBezTo>
                      <a:cubicBezTo>
                        <a:pt x="424" y="282"/>
                        <a:pt x="428" y="277"/>
                        <a:pt x="422" y="268"/>
                      </a:cubicBezTo>
                      <a:cubicBezTo>
                        <a:pt x="420" y="269"/>
                        <a:pt x="418" y="269"/>
                        <a:pt x="416" y="270"/>
                      </a:cubicBezTo>
                      <a:cubicBezTo>
                        <a:pt x="414" y="272"/>
                        <a:pt x="414" y="275"/>
                        <a:pt x="412" y="276"/>
                      </a:cubicBezTo>
                      <a:cubicBezTo>
                        <a:pt x="408" y="278"/>
                        <a:pt x="400" y="280"/>
                        <a:pt x="400" y="280"/>
                      </a:cubicBezTo>
                      <a:cubicBezTo>
                        <a:pt x="394" y="274"/>
                        <a:pt x="389" y="274"/>
                        <a:pt x="386" y="266"/>
                      </a:cubicBezTo>
                      <a:cubicBezTo>
                        <a:pt x="391" y="251"/>
                        <a:pt x="379" y="206"/>
                        <a:pt x="364" y="196"/>
                      </a:cubicBezTo>
                      <a:cubicBezTo>
                        <a:pt x="357" y="186"/>
                        <a:pt x="358" y="182"/>
                        <a:pt x="360" y="170"/>
                      </a:cubicBezTo>
                      <a:cubicBezTo>
                        <a:pt x="358" y="160"/>
                        <a:pt x="356" y="147"/>
                        <a:pt x="346" y="144"/>
                      </a:cubicBezTo>
                      <a:cubicBezTo>
                        <a:pt x="343" y="154"/>
                        <a:pt x="338" y="160"/>
                        <a:pt x="330" y="166"/>
                      </a:cubicBezTo>
                      <a:cubicBezTo>
                        <a:pt x="323" y="164"/>
                        <a:pt x="308" y="160"/>
                        <a:pt x="308" y="160"/>
                      </a:cubicBezTo>
                      <a:cubicBezTo>
                        <a:pt x="296" y="162"/>
                        <a:pt x="297" y="166"/>
                        <a:pt x="288" y="172"/>
                      </a:cubicBezTo>
                      <a:cubicBezTo>
                        <a:pt x="284" y="185"/>
                        <a:pt x="282" y="191"/>
                        <a:pt x="268" y="196"/>
                      </a:cubicBezTo>
                      <a:cubicBezTo>
                        <a:pt x="264" y="200"/>
                        <a:pt x="243" y="231"/>
                        <a:pt x="242" y="232"/>
                      </a:cubicBezTo>
                      <a:cubicBezTo>
                        <a:pt x="231" y="239"/>
                        <a:pt x="215" y="247"/>
                        <a:pt x="206" y="256"/>
                      </a:cubicBezTo>
                      <a:cubicBezTo>
                        <a:pt x="202" y="260"/>
                        <a:pt x="200" y="265"/>
                        <a:pt x="196" y="268"/>
                      </a:cubicBezTo>
                      <a:cubicBezTo>
                        <a:pt x="194" y="269"/>
                        <a:pt x="192" y="269"/>
                        <a:pt x="190" y="270"/>
                      </a:cubicBezTo>
                      <a:cubicBezTo>
                        <a:pt x="188" y="271"/>
                        <a:pt x="186" y="272"/>
                        <a:pt x="184" y="274"/>
                      </a:cubicBezTo>
                      <a:cubicBezTo>
                        <a:pt x="180" y="278"/>
                        <a:pt x="172" y="286"/>
                        <a:pt x="172" y="286"/>
                      </a:cubicBezTo>
                      <a:cubicBezTo>
                        <a:pt x="167" y="300"/>
                        <a:pt x="165" y="314"/>
                        <a:pt x="160" y="328"/>
                      </a:cubicBezTo>
                      <a:cubicBezTo>
                        <a:pt x="158" y="335"/>
                        <a:pt x="156" y="341"/>
                        <a:pt x="154" y="348"/>
                      </a:cubicBezTo>
                      <a:cubicBezTo>
                        <a:pt x="153" y="350"/>
                        <a:pt x="152" y="354"/>
                        <a:pt x="152" y="354"/>
                      </a:cubicBezTo>
                      <a:cubicBezTo>
                        <a:pt x="152" y="359"/>
                        <a:pt x="156" y="384"/>
                        <a:pt x="146" y="392"/>
                      </a:cubicBezTo>
                      <a:cubicBezTo>
                        <a:pt x="141" y="397"/>
                        <a:pt x="128" y="404"/>
                        <a:pt x="128" y="404"/>
                      </a:cubicBezTo>
                      <a:cubicBezTo>
                        <a:pt x="125" y="412"/>
                        <a:pt x="122" y="421"/>
                        <a:pt x="114" y="424"/>
                      </a:cubicBezTo>
                      <a:cubicBezTo>
                        <a:pt x="100" y="419"/>
                        <a:pt x="97" y="405"/>
                        <a:pt x="94" y="392"/>
                      </a:cubicBezTo>
                      <a:cubicBezTo>
                        <a:pt x="86" y="362"/>
                        <a:pt x="82" y="332"/>
                        <a:pt x="72" y="302"/>
                      </a:cubicBezTo>
                      <a:cubicBezTo>
                        <a:pt x="71" y="281"/>
                        <a:pt x="70" y="275"/>
                        <a:pt x="66" y="258"/>
                      </a:cubicBezTo>
                      <a:cubicBezTo>
                        <a:pt x="66" y="251"/>
                        <a:pt x="68" y="219"/>
                        <a:pt x="64" y="208"/>
                      </a:cubicBezTo>
                      <a:cubicBezTo>
                        <a:pt x="70" y="191"/>
                        <a:pt x="66" y="173"/>
                        <a:pt x="72" y="156"/>
                      </a:cubicBezTo>
                      <a:cubicBezTo>
                        <a:pt x="66" y="139"/>
                        <a:pt x="60" y="168"/>
                        <a:pt x="56" y="172"/>
                      </a:cubicBezTo>
                      <a:cubicBezTo>
                        <a:pt x="53" y="175"/>
                        <a:pt x="44" y="180"/>
                        <a:pt x="44" y="180"/>
                      </a:cubicBezTo>
                      <a:cubicBezTo>
                        <a:pt x="35" y="177"/>
                        <a:pt x="28" y="173"/>
                        <a:pt x="24" y="162"/>
                      </a:cubicBezTo>
                      <a:cubicBezTo>
                        <a:pt x="23" y="158"/>
                        <a:pt x="20" y="150"/>
                        <a:pt x="20" y="150"/>
                      </a:cubicBezTo>
                      <a:cubicBezTo>
                        <a:pt x="30" y="148"/>
                        <a:pt x="30" y="143"/>
                        <a:pt x="38" y="138"/>
                      </a:cubicBezTo>
                      <a:cubicBezTo>
                        <a:pt x="35" y="128"/>
                        <a:pt x="31" y="133"/>
                        <a:pt x="24" y="138"/>
                      </a:cubicBezTo>
                      <a:cubicBezTo>
                        <a:pt x="15" y="135"/>
                        <a:pt x="15" y="132"/>
                        <a:pt x="18" y="124"/>
                      </a:cubicBezTo>
                      <a:cubicBezTo>
                        <a:pt x="11" y="114"/>
                        <a:pt x="9" y="101"/>
                        <a:pt x="0" y="92"/>
                      </a:cubicBezTo>
                      <a:lnTo>
                        <a:pt x="76" y="0"/>
                      </a:lnTo>
                      <a:lnTo>
                        <a:pt x="798" y="6"/>
                      </a:lnTo>
                      <a:close/>
                    </a:path>
                  </a:pathLst>
                </a:custGeom>
                <a:solidFill>
                  <a:schemeClr val="folHlink"/>
                </a:solidFill>
                <a:ln w="9525">
                  <a:noFill/>
                  <a:round/>
                  <a:headEnd/>
                  <a:tailEnd/>
                </a:ln>
              </p:spPr>
              <p:txBody>
                <a:bodyPr/>
                <a:lstStyle/>
                <a:p>
                  <a:endParaRPr lang="zh-CN" altLang="en-US"/>
                </a:p>
              </p:txBody>
            </p:sp>
            <p:sp>
              <p:nvSpPr>
                <p:cNvPr id="1198" name="任意多边形 81974"/>
                <p:cNvSpPr>
                  <a:spLocks noChangeArrowheads="1"/>
                </p:cNvSpPr>
                <p:nvPr/>
              </p:nvSpPr>
              <p:spPr bwMode="auto">
                <a:xfrm>
                  <a:off x="1634" y="519"/>
                  <a:ext cx="19" cy="29"/>
                </a:xfrm>
                <a:custGeom>
                  <a:avLst/>
                  <a:gdLst>
                    <a:gd name="T0" fmla="*/ 0 w 43"/>
                    <a:gd name="T1" fmla="*/ 0 h 85"/>
                    <a:gd name="T2" fmla="*/ 2 w 43"/>
                    <a:gd name="T3" fmla="*/ 0 h 85"/>
                    <a:gd name="T4" fmla="*/ 3 w 43"/>
                    <a:gd name="T5" fmla="*/ 1 h 85"/>
                    <a:gd name="T6" fmla="*/ 2 w 43"/>
                    <a:gd name="T7" fmla="*/ 3 h 85"/>
                    <a:gd name="T8" fmla="*/ 0 w 43"/>
                    <a:gd name="T9" fmla="*/ 3 h 85"/>
                    <a:gd name="T10" fmla="*/ 0 w 43"/>
                    <a:gd name="T11" fmla="*/ 0 h 8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3" h="85">
                      <a:moveTo>
                        <a:pt x="7" y="11"/>
                      </a:moveTo>
                      <a:cubicBezTo>
                        <a:pt x="4" y="2"/>
                        <a:pt x="9" y="0"/>
                        <a:pt x="17" y="3"/>
                      </a:cubicBezTo>
                      <a:cubicBezTo>
                        <a:pt x="24" y="13"/>
                        <a:pt x="28" y="24"/>
                        <a:pt x="37" y="33"/>
                      </a:cubicBezTo>
                      <a:cubicBezTo>
                        <a:pt x="43" y="52"/>
                        <a:pt x="40" y="78"/>
                        <a:pt x="19" y="85"/>
                      </a:cubicBezTo>
                      <a:cubicBezTo>
                        <a:pt x="6" y="81"/>
                        <a:pt x="5" y="81"/>
                        <a:pt x="1" y="69"/>
                      </a:cubicBezTo>
                      <a:cubicBezTo>
                        <a:pt x="2" y="66"/>
                        <a:pt x="0" y="4"/>
                        <a:pt x="7" y="11"/>
                      </a:cubicBezTo>
                      <a:close/>
                    </a:path>
                  </a:pathLst>
                </a:custGeom>
                <a:solidFill>
                  <a:schemeClr val="folHlink"/>
                </a:solidFill>
                <a:ln w="9525">
                  <a:noFill/>
                  <a:round/>
                  <a:headEnd/>
                  <a:tailEnd/>
                </a:ln>
              </p:spPr>
              <p:txBody>
                <a:bodyPr/>
                <a:lstStyle/>
                <a:p>
                  <a:endParaRPr lang="zh-CN" altLang="en-US"/>
                </a:p>
              </p:txBody>
            </p:sp>
            <p:sp>
              <p:nvSpPr>
                <p:cNvPr id="1199" name="任意多边形 81975"/>
                <p:cNvSpPr>
                  <a:spLocks noChangeArrowheads="1"/>
                </p:cNvSpPr>
                <p:nvPr/>
              </p:nvSpPr>
              <p:spPr bwMode="auto">
                <a:xfrm>
                  <a:off x="1900" y="421"/>
                  <a:ext cx="18" cy="24"/>
                </a:xfrm>
                <a:custGeom>
                  <a:avLst/>
                  <a:gdLst>
                    <a:gd name="T0" fmla="*/ 1 w 44"/>
                    <a:gd name="T1" fmla="*/ 1 h 74"/>
                    <a:gd name="T2" fmla="*/ 2 w 44"/>
                    <a:gd name="T3" fmla="*/ 0 h 74"/>
                    <a:gd name="T4" fmla="*/ 3 w 44"/>
                    <a:gd name="T5" fmla="*/ 0 h 74"/>
                    <a:gd name="T6" fmla="*/ 3 w 44"/>
                    <a:gd name="T7" fmla="*/ 1 h 74"/>
                    <a:gd name="T8" fmla="*/ 1 w 44"/>
                    <a:gd name="T9" fmla="*/ 3 h 74"/>
                    <a:gd name="T10" fmla="*/ 0 w 44"/>
                    <a:gd name="T11" fmla="*/ 2 h 74"/>
                    <a:gd name="T12" fmla="*/ 0 w 44"/>
                    <a:gd name="T13" fmla="*/ 1 h 74"/>
                    <a:gd name="T14" fmla="*/ 1 w 44"/>
                    <a:gd name="T15" fmla="*/ 1 h 7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44" h="74">
                      <a:moveTo>
                        <a:pt x="13" y="28"/>
                      </a:moveTo>
                      <a:cubicBezTo>
                        <a:pt x="15" y="13"/>
                        <a:pt x="14" y="7"/>
                        <a:pt x="29" y="2"/>
                      </a:cubicBezTo>
                      <a:cubicBezTo>
                        <a:pt x="34" y="3"/>
                        <a:pt x="40" y="0"/>
                        <a:pt x="43" y="4"/>
                      </a:cubicBezTo>
                      <a:cubicBezTo>
                        <a:pt x="44" y="6"/>
                        <a:pt x="41" y="21"/>
                        <a:pt x="39" y="26"/>
                      </a:cubicBezTo>
                      <a:cubicBezTo>
                        <a:pt x="31" y="43"/>
                        <a:pt x="30" y="63"/>
                        <a:pt x="13" y="74"/>
                      </a:cubicBezTo>
                      <a:cubicBezTo>
                        <a:pt x="4" y="71"/>
                        <a:pt x="4" y="68"/>
                        <a:pt x="7" y="60"/>
                      </a:cubicBezTo>
                      <a:cubicBezTo>
                        <a:pt x="5" y="50"/>
                        <a:pt x="0" y="46"/>
                        <a:pt x="3" y="36"/>
                      </a:cubicBezTo>
                      <a:cubicBezTo>
                        <a:pt x="4" y="32"/>
                        <a:pt x="8" y="23"/>
                        <a:pt x="13" y="28"/>
                      </a:cubicBezTo>
                      <a:close/>
                    </a:path>
                  </a:pathLst>
                </a:custGeom>
                <a:solidFill>
                  <a:schemeClr val="folHlink"/>
                </a:solidFill>
                <a:ln w="9525">
                  <a:noFill/>
                  <a:round/>
                  <a:headEnd/>
                  <a:tailEnd/>
                </a:ln>
              </p:spPr>
              <p:txBody>
                <a:bodyPr/>
                <a:lstStyle/>
                <a:p>
                  <a:endParaRPr lang="zh-CN" altLang="en-US"/>
                </a:p>
              </p:txBody>
            </p:sp>
            <p:sp>
              <p:nvSpPr>
                <p:cNvPr id="1200" name="任意多边形 81976"/>
                <p:cNvSpPr>
                  <a:spLocks noChangeArrowheads="1"/>
                </p:cNvSpPr>
                <p:nvPr/>
              </p:nvSpPr>
              <p:spPr bwMode="auto">
                <a:xfrm>
                  <a:off x="1951" y="409"/>
                  <a:ext cx="9" cy="10"/>
                </a:xfrm>
                <a:custGeom>
                  <a:avLst/>
                  <a:gdLst>
                    <a:gd name="T0" fmla="*/ 0 w 20"/>
                    <a:gd name="T1" fmla="*/ 1 h 30"/>
                    <a:gd name="T2" fmla="*/ 0 w 20"/>
                    <a:gd name="T3" fmla="*/ 1 h 30"/>
                    <a:gd name="T4" fmla="*/ 0 w 20"/>
                    <a:gd name="T5" fmla="*/ 1 h 30"/>
                    <a:gd name="T6" fmla="*/ 0 60000 65536"/>
                    <a:gd name="T7" fmla="*/ 0 60000 65536"/>
                    <a:gd name="T8" fmla="*/ 0 60000 65536"/>
                  </a:gdLst>
                  <a:ahLst/>
                  <a:cxnLst>
                    <a:cxn ang="T6">
                      <a:pos x="T0" y="T1"/>
                    </a:cxn>
                    <a:cxn ang="T7">
                      <a:pos x="T2" y="T3"/>
                    </a:cxn>
                    <a:cxn ang="T8">
                      <a:pos x="T4" y="T5"/>
                    </a:cxn>
                  </a:cxnLst>
                  <a:rect l="0" t="0" r="r" b="b"/>
                  <a:pathLst>
                    <a:path w="20" h="30">
                      <a:moveTo>
                        <a:pt x="7" y="16"/>
                      </a:moveTo>
                      <a:cubicBezTo>
                        <a:pt x="18" y="0"/>
                        <a:pt x="20" y="20"/>
                        <a:pt x="5" y="30"/>
                      </a:cubicBezTo>
                      <a:cubicBezTo>
                        <a:pt x="0" y="23"/>
                        <a:pt x="1" y="22"/>
                        <a:pt x="7" y="16"/>
                      </a:cubicBezTo>
                      <a:close/>
                    </a:path>
                  </a:pathLst>
                </a:custGeom>
                <a:solidFill>
                  <a:schemeClr val="folHlink"/>
                </a:solidFill>
                <a:ln w="9525">
                  <a:noFill/>
                  <a:round/>
                  <a:headEnd/>
                  <a:tailEnd/>
                </a:ln>
              </p:spPr>
              <p:txBody>
                <a:bodyPr/>
                <a:lstStyle/>
                <a:p>
                  <a:endParaRPr lang="zh-CN" altLang="en-US"/>
                </a:p>
              </p:txBody>
            </p:sp>
            <p:sp>
              <p:nvSpPr>
                <p:cNvPr id="1201" name="任意多边形 81977"/>
                <p:cNvSpPr>
                  <a:spLocks noChangeArrowheads="1"/>
                </p:cNvSpPr>
                <p:nvPr/>
              </p:nvSpPr>
              <p:spPr bwMode="auto">
                <a:xfrm>
                  <a:off x="1021" y="314"/>
                  <a:ext cx="433" cy="354"/>
                </a:xfrm>
                <a:custGeom>
                  <a:avLst/>
                  <a:gdLst>
                    <a:gd name="T0" fmla="*/ 123 w 682"/>
                    <a:gd name="T1" fmla="*/ 119 h 557"/>
                    <a:gd name="T2" fmla="*/ 124 w 682"/>
                    <a:gd name="T3" fmla="*/ 116 h 557"/>
                    <a:gd name="T4" fmla="*/ 128 w 682"/>
                    <a:gd name="T5" fmla="*/ 106 h 557"/>
                    <a:gd name="T6" fmla="*/ 79 w 682"/>
                    <a:gd name="T7" fmla="*/ 74 h 557"/>
                    <a:gd name="T8" fmla="*/ 72 w 682"/>
                    <a:gd name="T9" fmla="*/ 89 h 557"/>
                    <a:gd name="T10" fmla="*/ 77 w 682"/>
                    <a:gd name="T11" fmla="*/ 142 h 557"/>
                    <a:gd name="T12" fmla="*/ 72 w 682"/>
                    <a:gd name="T13" fmla="*/ 127 h 557"/>
                    <a:gd name="T14" fmla="*/ 62 w 682"/>
                    <a:gd name="T15" fmla="*/ 112 h 557"/>
                    <a:gd name="T16" fmla="*/ 63 w 682"/>
                    <a:gd name="T17" fmla="*/ 106 h 557"/>
                    <a:gd name="T18" fmla="*/ 63 w 682"/>
                    <a:gd name="T19" fmla="*/ 101 h 557"/>
                    <a:gd name="T20" fmla="*/ 57 w 682"/>
                    <a:gd name="T21" fmla="*/ 96 h 557"/>
                    <a:gd name="T22" fmla="*/ 50 w 682"/>
                    <a:gd name="T23" fmla="*/ 89 h 557"/>
                    <a:gd name="T24" fmla="*/ 38 w 682"/>
                    <a:gd name="T25" fmla="*/ 91 h 557"/>
                    <a:gd name="T26" fmla="*/ 32 w 682"/>
                    <a:gd name="T27" fmla="*/ 93 h 557"/>
                    <a:gd name="T28" fmla="*/ 20 w 682"/>
                    <a:gd name="T29" fmla="*/ 93 h 557"/>
                    <a:gd name="T30" fmla="*/ 6 w 682"/>
                    <a:gd name="T31" fmla="*/ 80 h 557"/>
                    <a:gd name="T32" fmla="*/ 3 w 682"/>
                    <a:gd name="T33" fmla="*/ 76 h 557"/>
                    <a:gd name="T34" fmla="*/ 0 w 682"/>
                    <a:gd name="T35" fmla="*/ 68 h 557"/>
                    <a:gd name="T36" fmla="*/ 6 w 682"/>
                    <a:gd name="T37" fmla="*/ 55 h 557"/>
                    <a:gd name="T38" fmla="*/ 8 w 682"/>
                    <a:gd name="T39" fmla="*/ 46 h 557"/>
                    <a:gd name="T40" fmla="*/ 13 w 682"/>
                    <a:gd name="T41" fmla="*/ 37 h 557"/>
                    <a:gd name="T42" fmla="*/ 20 w 682"/>
                    <a:gd name="T43" fmla="*/ 30 h 557"/>
                    <a:gd name="T44" fmla="*/ 43 w 682"/>
                    <a:gd name="T45" fmla="*/ 17 h 557"/>
                    <a:gd name="T46" fmla="*/ 57 w 682"/>
                    <a:gd name="T47" fmla="*/ 8 h 557"/>
                    <a:gd name="T48" fmla="*/ 66 w 682"/>
                    <a:gd name="T49" fmla="*/ 2 h 557"/>
                    <a:gd name="T50" fmla="*/ 93 w 682"/>
                    <a:gd name="T51" fmla="*/ 1 h 557"/>
                    <a:gd name="T52" fmla="*/ 102 w 682"/>
                    <a:gd name="T53" fmla="*/ 0 h 557"/>
                    <a:gd name="T54" fmla="*/ 98 w 682"/>
                    <a:gd name="T55" fmla="*/ 9 h 557"/>
                    <a:gd name="T56" fmla="*/ 113 w 682"/>
                    <a:gd name="T57" fmla="*/ 22 h 557"/>
                    <a:gd name="T58" fmla="*/ 128 w 682"/>
                    <a:gd name="T59" fmla="*/ 19 h 557"/>
                    <a:gd name="T60" fmla="*/ 135 w 682"/>
                    <a:gd name="T61" fmla="*/ 21 h 557"/>
                    <a:gd name="T62" fmla="*/ 143 w 682"/>
                    <a:gd name="T63" fmla="*/ 25 h 557"/>
                    <a:gd name="T64" fmla="*/ 146 w 682"/>
                    <a:gd name="T65" fmla="*/ 48 h 557"/>
                    <a:gd name="T66" fmla="*/ 146 w 682"/>
                    <a:gd name="T67" fmla="*/ 62 h 557"/>
                    <a:gd name="T68" fmla="*/ 153 w 682"/>
                    <a:gd name="T69" fmla="*/ 72 h 557"/>
                    <a:gd name="T70" fmla="*/ 165 w 682"/>
                    <a:gd name="T71" fmla="*/ 77 h 557"/>
                    <a:gd name="T72" fmla="*/ 174 w 682"/>
                    <a:gd name="T73" fmla="*/ 76 h 557"/>
                    <a:gd name="T74" fmla="*/ 170 w 682"/>
                    <a:gd name="T75" fmla="*/ 87 h 557"/>
                    <a:gd name="T76" fmla="*/ 153 w 682"/>
                    <a:gd name="T77" fmla="*/ 105 h 557"/>
                    <a:gd name="T78" fmla="*/ 140 w 682"/>
                    <a:gd name="T79" fmla="*/ 125 h 557"/>
                    <a:gd name="T80" fmla="*/ 142 w 682"/>
                    <a:gd name="T81" fmla="*/ 130 h 557"/>
                    <a:gd name="T82" fmla="*/ 111 w 682"/>
                    <a:gd name="T83" fmla="*/ 142 h 557"/>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682" h="557">
                      <a:moveTo>
                        <a:pt x="435" y="556"/>
                      </a:moveTo>
                      <a:lnTo>
                        <a:pt x="481" y="464"/>
                      </a:lnTo>
                      <a:lnTo>
                        <a:pt x="473" y="449"/>
                      </a:lnTo>
                      <a:lnTo>
                        <a:pt x="486" y="451"/>
                      </a:lnTo>
                      <a:lnTo>
                        <a:pt x="495" y="441"/>
                      </a:lnTo>
                      <a:lnTo>
                        <a:pt x="500" y="413"/>
                      </a:lnTo>
                      <a:lnTo>
                        <a:pt x="500" y="371"/>
                      </a:lnTo>
                      <a:lnTo>
                        <a:pt x="309" y="287"/>
                      </a:lnTo>
                      <a:lnTo>
                        <a:pt x="296" y="308"/>
                      </a:lnTo>
                      <a:lnTo>
                        <a:pt x="282" y="346"/>
                      </a:lnTo>
                      <a:lnTo>
                        <a:pt x="396" y="557"/>
                      </a:lnTo>
                      <a:lnTo>
                        <a:pt x="303" y="556"/>
                      </a:lnTo>
                      <a:lnTo>
                        <a:pt x="304" y="536"/>
                      </a:lnTo>
                      <a:cubicBezTo>
                        <a:pt x="284" y="520"/>
                        <a:pt x="296" y="510"/>
                        <a:pt x="282" y="494"/>
                      </a:cubicBezTo>
                      <a:cubicBezTo>
                        <a:pt x="276" y="475"/>
                        <a:pt x="267" y="468"/>
                        <a:pt x="253" y="451"/>
                      </a:cubicBezTo>
                      <a:cubicBezTo>
                        <a:pt x="249" y="447"/>
                        <a:pt x="245" y="443"/>
                        <a:pt x="242" y="439"/>
                      </a:cubicBezTo>
                      <a:lnTo>
                        <a:pt x="237" y="432"/>
                      </a:lnTo>
                      <a:cubicBezTo>
                        <a:pt x="237" y="432"/>
                        <a:pt x="245" y="413"/>
                        <a:pt x="245" y="413"/>
                      </a:cubicBezTo>
                      <a:cubicBezTo>
                        <a:pt x="247" y="409"/>
                        <a:pt x="250" y="401"/>
                        <a:pt x="250" y="401"/>
                      </a:cubicBezTo>
                      <a:cubicBezTo>
                        <a:pt x="249" y="399"/>
                        <a:pt x="247" y="397"/>
                        <a:pt x="247" y="394"/>
                      </a:cubicBezTo>
                      <a:cubicBezTo>
                        <a:pt x="248" y="390"/>
                        <a:pt x="253" y="382"/>
                        <a:pt x="253" y="382"/>
                      </a:cubicBezTo>
                      <a:cubicBezTo>
                        <a:pt x="243" y="370"/>
                        <a:pt x="237" y="371"/>
                        <a:pt x="220" y="375"/>
                      </a:cubicBezTo>
                      <a:cubicBezTo>
                        <a:pt x="217" y="371"/>
                        <a:pt x="210" y="369"/>
                        <a:pt x="207" y="365"/>
                      </a:cubicBezTo>
                      <a:cubicBezTo>
                        <a:pt x="185" y="337"/>
                        <a:pt x="216" y="363"/>
                        <a:pt x="194" y="346"/>
                      </a:cubicBezTo>
                      <a:cubicBezTo>
                        <a:pt x="167" y="349"/>
                        <a:pt x="179" y="346"/>
                        <a:pt x="156" y="352"/>
                      </a:cubicBezTo>
                      <a:cubicBezTo>
                        <a:pt x="153" y="353"/>
                        <a:pt x="148" y="354"/>
                        <a:pt x="148" y="354"/>
                      </a:cubicBezTo>
                      <a:cubicBezTo>
                        <a:pt x="146" y="356"/>
                        <a:pt x="145" y="359"/>
                        <a:pt x="142" y="361"/>
                      </a:cubicBezTo>
                      <a:cubicBezTo>
                        <a:pt x="138" y="363"/>
                        <a:pt x="126" y="365"/>
                        <a:pt x="126" y="365"/>
                      </a:cubicBezTo>
                      <a:cubicBezTo>
                        <a:pt x="105" y="354"/>
                        <a:pt x="116" y="355"/>
                        <a:pt x="94" y="361"/>
                      </a:cubicBezTo>
                      <a:cubicBezTo>
                        <a:pt x="89" y="362"/>
                        <a:pt x="78" y="365"/>
                        <a:pt x="78" y="365"/>
                      </a:cubicBezTo>
                      <a:cubicBezTo>
                        <a:pt x="62" y="383"/>
                        <a:pt x="46" y="346"/>
                        <a:pt x="35" y="337"/>
                      </a:cubicBezTo>
                      <a:cubicBezTo>
                        <a:pt x="32" y="330"/>
                        <a:pt x="24" y="320"/>
                        <a:pt x="22" y="312"/>
                      </a:cubicBezTo>
                      <a:cubicBezTo>
                        <a:pt x="20" y="308"/>
                        <a:pt x="22" y="303"/>
                        <a:pt x="19" y="300"/>
                      </a:cubicBezTo>
                      <a:cubicBezTo>
                        <a:pt x="17" y="297"/>
                        <a:pt x="13" y="297"/>
                        <a:pt x="11" y="295"/>
                      </a:cubicBezTo>
                      <a:cubicBezTo>
                        <a:pt x="3" y="277"/>
                        <a:pt x="15" y="306"/>
                        <a:pt x="5" y="276"/>
                      </a:cubicBezTo>
                      <a:cubicBezTo>
                        <a:pt x="4" y="272"/>
                        <a:pt x="0" y="264"/>
                        <a:pt x="0" y="264"/>
                      </a:cubicBezTo>
                      <a:cubicBezTo>
                        <a:pt x="3" y="253"/>
                        <a:pt x="2" y="248"/>
                        <a:pt x="13" y="243"/>
                      </a:cubicBezTo>
                      <a:cubicBezTo>
                        <a:pt x="20" y="221"/>
                        <a:pt x="17" y="231"/>
                        <a:pt x="24" y="213"/>
                      </a:cubicBezTo>
                      <a:cubicBezTo>
                        <a:pt x="26" y="209"/>
                        <a:pt x="30" y="200"/>
                        <a:pt x="30" y="200"/>
                      </a:cubicBezTo>
                      <a:cubicBezTo>
                        <a:pt x="26" y="192"/>
                        <a:pt x="24" y="191"/>
                        <a:pt x="32" y="181"/>
                      </a:cubicBezTo>
                      <a:cubicBezTo>
                        <a:pt x="36" y="177"/>
                        <a:pt x="43" y="169"/>
                        <a:pt x="43" y="169"/>
                      </a:cubicBezTo>
                      <a:cubicBezTo>
                        <a:pt x="37" y="155"/>
                        <a:pt x="36" y="153"/>
                        <a:pt x="51" y="143"/>
                      </a:cubicBezTo>
                      <a:cubicBezTo>
                        <a:pt x="56" y="140"/>
                        <a:pt x="67" y="135"/>
                        <a:pt x="67" y="135"/>
                      </a:cubicBezTo>
                      <a:cubicBezTo>
                        <a:pt x="73" y="129"/>
                        <a:pt x="75" y="122"/>
                        <a:pt x="81" y="116"/>
                      </a:cubicBezTo>
                      <a:cubicBezTo>
                        <a:pt x="89" y="107"/>
                        <a:pt x="102" y="105"/>
                        <a:pt x="113" y="99"/>
                      </a:cubicBezTo>
                      <a:cubicBezTo>
                        <a:pt x="125" y="85"/>
                        <a:pt x="149" y="76"/>
                        <a:pt x="167" y="67"/>
                      </a:cubicBezTo>
                      <a:cubicBezTo>
                        <a:pt x="174" y="59"/>
                        <a:pt x="175" y="50"/>
                        <a:pt x="188" y="46"/>
                      </a:cubicBezTo>
                      <a:cubicBezTo>
                        <a:pt x="198" y="39"/>
                        <a:pt x="208" y="36"/>
                        <a:pt x="220" y="30"/>
                      </a:cubicBezTo>
                      <a:cubicBezTo>
                        <a:pt x="223" y="28"/>
                        <a:pt x="228" y="25"/>
                        <a:pt x="228" y="25"/>
                      </a:cubicBezTo>
                      <a:cubicBezTo>
                        <a:pt x="237" y="16"/>
                        <a:pt x="245" y="10"/>
                        <a:pt x="258" y="6"/>
                      </a:cubicBezTo>
                      <a:cubicBezTo>
                        <a:pt x="269" y="31"/>
                        <a:pt x="301" y="6"/>
                        <a:pt x="320" y="4"/>
                      </a:cubicBezTo>
                      <a:cubicBezTo>
                        <a:pt x="334" y="3"/>
                        <a:pt x="349" y="3"/>
                        <a:pt x="363" y="2"/>
                      </a:cubicBezTo>
                      <a:cubicBezTo>
                        <a:pt x="369" y="3"/>
                        <a:pt x="376" y="5"/>
                        <a:pt x="382" y="4"/>
                      </a:cubicBezTo>
                      <a:cubicBezTo>
                        <a:pt x="387" y="4"/>
                        <a:pt x="398" y="0"/>
                        <a:pt x="398" y="0"/>
                      </a:cubicBezTo>
                      <a:cubicBezTo>
                        <a:pt x="415" y="8"/>
                        <a:pt x="406" y="16"/>
                        <a:pt x="400" y="30"/>
                      </a:cubicBezTo>
                      <a:cubicBezTo>
                        <a:pt x="398" y="34"/>
                        <a:pt x="384" y="34"/>
                        <a:pt x="384" y="34"/>
                      </a:cubicBezTo>
                      <a:cubicBezTo>
                        <a:pt x="379" y="47"/>
                        <a:pt x="398" y="51"/>
                        <a:pt x="411" y="55"/>
                      </a:cubicBezTo>
                      <a:cubicBezTo>
                        <a:pt x="419" y="72"/>
                        <a:pt x="421" y="79"/>
                        <a:pt x="443" y="84"/>
                      </a:cubicBezTo>
                      <a:cubicBezTo>
                        <a:pt x="461" y="71"/>
                        <a:pt x="435" y="65"/>
                        <a:pt x="468" y="57"/>
                      </a:cubicBezTo>
                      <a:cubicBezTo>
                        <a:pt x="482" y="61"/>
                        <a:pt x="485" y="70"/>
                        <a:pt x="497" y="74"/>
                      </a:cubicBezTo>
                      <a:cubicBezTo>
                        <a:pt x="505" y="76"/>
                        <a:pt x="513" y="78"/>
                        <a:pt x="521" y="80"/>
                      </a:cubicBezTo>
                      <a:cubicBezTo>
                        <a:pt x="524" y="81"/>
                        <a:pt x="529" y="82"/>
                        <a:pt x="529" y="82"/>
                      </a:cubicBezTo>
                      <a:cubicBezTo>
                        <a:pt x="547" y="78"/>
                        <a:pt x="547" y="76"/>
                        <a:pt x="562" y="84"/>
                      </a:cubicBezTo>
                      <a:cubicBezTo>
                        <a:pt x="566" y="95"/>
                        <a:pt x="565" y="86"/>
                        <a:pt x="559" y="97"/>
                      </a:cubicBezTo>
                      <a:cubicBezTo>
                        <a:pt x="557" y="101"/>
                        <a:pt x="554" y="110"/>
                        <a:pt x="554" y="110"/>
                      </a:cubicBezTo>
                      <a:cubicBezTo>
                        <a:pt x="556" y="132"/>
                        <a:pt x="556" y="168"/>
                        <a:pt x="572" y="188"/>
                      </a:cubicBezTo>
                      <a:cubicBezTo>
                        <a:pt x="568" y="198"/>
                        <a:pt x="564" y="208"/>
                        <a:pt x="562" y="219"/>
                      </a:cubicBezTo>
                      <a:cubicBezTo>
                        <a:pt x="564" y="227"/>
                        <a:pt x="569" y="233"/>
                        <a:pt x="572" y="240"/>
                      </a:cubicBezTo>
                      <a:cubicBezTo>
                        <a:pt x="573" y="247"/>
                        <a:pt x="572" y="254"/>
                        <a:pt x="575" y="259"/>
                      </a:cubicBezTo>
                      <a:cubicBezTo>
                        <a:pt x="577" y="263"/>
                        <a:pt x="595" y="272"/>
                        <a:pt x="599" y="283"/>
                      </a:cubicBezTo>
                      <a:cubicBezTo>
                        <a:pt x="594" y="295"/>
                        <a:pt x="603" y="306"/>
                        <a:pt x="618" y="310"/>
                      </a:cubicBezTo>
                      <a:cubicBezTo>
                        <a:pt x="630" y="307"/>
                        <a:pt x="638" y="308"/>
                        <a:pt x="645" y="300"/>
                      </a:cubicBezTo>
                      <a:cubicBezTo>
                        <a:pt x="660" y="302"/>
                        <a:pt x="663" y="303"/>
                        <a:pt x="672" y="293"/>
                      </a:cubicBezTo>
                      <a:cubicBezTo>
                        <a:pt x="675" y="294"/>
                        <a:pt x="679" y="293"/>
                        <a:pt x="680" y="295"/>
                      </a:cubicBezTo>
                      <a:cubicBezTo>
                        <a:pt x="682" y="301"/>
                        <a:pt x="674" y="321"/>
                        <a:pt x="672" y="327"/>
                      </a:cubicBezTo>
                      <a:cubicBezTo>
                        <a:pt x="668" y="340"/>
                        <a:pt x="671" y="326"/>
                        <a:pt x="664" y="340"/>
                      </a:cubicBezTo>
                      <a:cubicBezTo>
                        <a:pt x="652" y="360"/>
                        <a:pt x="646" y="381"/>
                        <a:pt x="621" y="394"/>
                      </a:cubicBezTo>
                      <a:cubicBezTo>
                        <a:pt x="614" y="402"/>
                        <a:pt x="609" y="402"/>
                        <a:pt x="599" y="407"/>
                      </a:cubicBezTo>
                      <a:cubicBezTo>
                        <a:pt x="590" y="418"/>
                        <a:pt x="579" y="429"/>
                        <a:pt x="567" y="439"/>
                      </a:cubicBezTo>
                      <a:cubicBezTo>
                        <a:pt x="560" y="454"/>
                        <a:pt x="555" y="470"/>
                        <a:pt x="548" y="485"/>
                      </a:cubicBezTo>
                      <a:cubicBezTo>
                        <a:pt x="549" y="489"/>
                        <a:pt x="550" y="492"/>
                        <a:pt x="551" y="496"/>
                      </a:cubicBezTo>
                      <a:cubicBezTo>
                        <a:pt x="552" y="500"/>
                        <a:pt x="556" y="508"/>
                        <a:pt x="556" y="508"/>
                      </a:cubicBezTo>
                      <a:cubicBezTo>
                        <a:pt x="559" y="524"/>
                        <a:pt x="562" y="546"/>
                        <a:pt x="576" y="557"/>
                      </a:cubicBezTo>
                      <a:lnTo>
                        <a:pt x="435" y="556"/>
                      </a:lnTo>
                      <a:close/>
                    </a:path>
                  </a:pathLst>
                </a:custGeom>
                <a:solidFill>
                  <a:schemeClr val="folHlink"/>
                </a:solidFill>
                <a:ln w="9525">
                  <a:noFill/>
                  <a:round/>
                  <a:headEnd/>
                  <a:tailEnd/>
                </a:ln>
              </p:spPr>
              <p:txBody>
                <a:bodyPr/>
                <a:lstStyle/>
                <a:p>
                  <a:endParaRPr lang="zh-CN" altLang="en-US"/>
                </a:p>
              </p:txBody>
            </p:sp>
            <p:sp>
              <p:nvSpPr>
                <p:cNvPr id="1202" name="任意多边形 81978"/>
                <p:cNvSpPr>
                  <a:spLocks noChangeArrowheads="1"/>
                </p:cNvSpPr>
                <p:nvPr/>
              </p:nvSpPr>
              <p:spPr bwMode="auto">
                <a:xfrm>
                  <a:off x="1189" y="447"/>
                  <a:ext cx="163" cy="221"/>
                </a:xfrm>
                <a:custGeom>
                  <a:avLst/>
                  <a:gdLst>
                    <a:gd name="T0" fmla="*/ 62 w 257"/>
                    <a:gd name="T1" fmla="*/ 90 h 347"/>
                    <a:gd name="T2" fmla="*/ 60 w 257"/>
                    <a:gd name="T3" fmla="*/ 78 h 347"/>
                    <a:gd name="T4" fmla="*/ 56 w 257"/>
                    <a:gd name="T5" fmla="*/ 75 h 347"/>
                    <a:gd name="T6" fmla="*/ 55 w 257"/>
                    <a:gd name="T7" fmla="*/ 69 h 347"/>
                    <a:gd name="T8" fmla="*/ 53 w 257"/>
                    <a:gd name="T9" fmla="*/ 66 h 347"/>
                    <a:gd name="T10" fmla="*/ 53 w 257"/>
                    <a:gd name="T11" fmla="*/ 59 h 347"/>
                    <a:gd name="T12" fmla="*/ 53 w 257"/>
                    <a:gd name="T13" fmla="*/ 55 h 347"/>
                    <a:gd name="T14" fmla="*/ 58 w 257"/>
                    <a:gd name="T15" fmla="*/ 52 h 347"/>
                    <a:gd name="T16" fmla="*/ 65 w 257"/>
                    <a:gd name="T17" fmla="*/ 51 h 347"/>
                    <a:gd name="T18" fmla="*/ 65 w 257"/>
                    <a:gd name="T19" fmla="*/ 35 h 347"/>
                    <a:gd name="T20" fmla="*/ 14 w 257"/>
                    <a:gd name="T21" fmla="*/ 25 h 347"/>
                    <a:gd name="T22" fmla="*/ 8 w 257"/>
                    <a:gd name="T23" fmla="*/ 25 h 347"/>
                    <a:gd name="T24" fmla="*/ 4 w 257"/>
                    <a:gd name="T25" fmla="*/ 26 h 347"/>
                    <a:gd name="T26" fmla="*/ 0 w 257"/>
                    <a:gd name="T27" fmla="*/ 39 h 347"/>
                    <a:gd name="T28" fmla="*/ 23 w 257"/>
                    <a:gd name="T29" fmla="*/ 89 h 347"/>
                    <a:gd name="T30" fmla="*/ 62 w 257"/>
                    <a:gd name="T31" fmla="*/ 90 h 34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57" h="347">
                      <a:moveTo>
                        <a:pt x="243" y="347"/>
                      </a:moveTo>
                      <a:lnTo>
                        <a:pt x="233" y="301"/>
                      </a:lnTo>
                      <a:lnTo>
                        <a:pt x="217" y="288"/>
                      </a:lnTo>
                      <a:lnTo>
                        <a:pt x="215" y="269"/>
                      </a:lnTo>
                      <a:lnTo>
                        <a:pt x="209" y="254"/>
                      </a:lnTo>
                      <a:lnTo>
                        <a:pt x="209" y="229"/>
                      </a:lnTo>
                      <a:lnTo>
                        <a:pt x="207" y="214"/>
                      </a:lnTo>
                      <a:lnTo>
                        <a:pt x="228" y="202"/>
                      </a:lnTo>
                      <a:lnTo>
                        <a:pt x="257" y="197"/>
                      </a:lnTo>
                      <a:lnTo>
                        <a:pt x="257" y="136"/>
                      </a:lnTo>
                      <a:cubicBezTo>
                        <a:pt x="209" y="119"/>
                        <a:pt x="13" y="0"/>
                        <a:pt x="54" y="96"/>
                      </a:cubicBezTo>
                      <a:cubicBezTo>
                        <a:pt x="36" y="106"/>
                        <a:pt x="57" y="97"/>
                        <a:pt x="32" y="98"/>
                      </a:cubicBezTo>
                      <a:cubicBezTo>
                        <a:pt x="27" y="99"/>
                        <a:pt x="16" y="102"/>
                        <a:pt x="16" y="102"/>
                      </a:cubicBezTo>
                      <a:lnTo>
                        <a:pt x="0" y="149"/>
                      </a:lnTo>
                      <a:lnTo>
                        <a:pt x="93" y="346"/>
                      </a:lnTo>
                      <a:lnTo>
                        <a:pt x="243" y="347"/>
                      </a:lnTo>
                      <a:close/>
                    </a:path>
                  </a:pathLst>
                </a:custGeom>
                <a:solidFill>
                  <a:schemeClr val="folHlink"/>
                </a:solidFill>
                <a:ln w="9525">
                  <a:noFill/>
                  <a:round/>
                  <a:headEnd/>
                  <a:tailEnd/>
                </a:ln>
              </p:spPr>
              <p:txBody>
                <a:bodyPr/>
                <a:lstStyle/>
                <a:p>
                  <a:endParaRPr lang="zh-CN" altLang="en-US"/>
                </a:p>
              </p:txBody>
            </p:sp>
            <p:sp>
              <p:nvSpPr>
                <p:cNvPr id="1203" name="任意多边形 81979"/>
                <p:cNvSpPr>
                  <a:spLocks noChangeArrowheads="1"/>
                </p:cNvSpPr>
                <p:nvPr/>
              </p:nvSpPr>
              <p:spPr bwMode="auto">
                <a:xfrm>
                  <a:off x="1476" y="611"/>
                  <a:ext cx="7" cy="12"/>
                </a:xfrm>
                <a:custGeom>
                  <a:avLst/>
                  <a:gdLst>
                    <a:gd name="T0" fmla="*/ 0 w 19"/>
                    <a:gd name="T1" fmla="*/ 1 h 37"/>
                    <a:gd name="T2" fmla="*/ 1 w 19"/>
                    <a:gd name="T3" fmla="*/ 1 h 37"/>
                    <a:gd name="T4" fmla="*/ 0 w 19"/>
                    <a:gd name="T5" fmla="*/ 1 h 37"/>
                    <a:gd name="T6" fmla="*/ 0 60000 65536"/>
                    <a:gd name="T7" fmla="*/ 0 60000 65536"/>
                    <a:gd name="T8" fmla="*/ 0 60000 65536"/>
                  </a:gdLst>
                  <a:ahLst/>
                  <a:cxnLst>
                    <a:cxn ang="T6">
                      <a:pos x="T0" y="T1"/>
                    </a:cxn>
                    <a:cxn ang="T7">
                      <a:pos x="T2" y="T3"/>
                    </a:cxn>
                    <a:cxn ang="T8">
                      <a:pos x="T4" y="T5"/>
                    </a:cxn>
                  </a:cxnLst>
                  <a:rect l="0" t="0" r="r" b="b"/>
                  <a:pathLst>
                    <a:path w="19" h="37">
                      <a:moveTo>
                        <a:pt x="7" y="25"/>
                      </a:moveTo>
                      <a:cubicBezTo>
                        <a:pt x="0" y="4"/>
                        <a:pt x="12" y="0"/>
                        <a:pt x="19" y="21"/>
                      </a:cubicBezTo>
                      <a:cubicBezTo>
                        <a:pt x="14" y="37"/>
                        <a:pt x="18" y="36"/>
                        <a:pt x="7" y="25"/>
                      </a:cubicBezTo>
                      <a:close/>
                    </a:path>
                  </a:pathLst>
                </a:custGeom>
                <a:solidFill>
                  <a:schemeClr val="folHlink"/>
                </a:solidFill>
                <a:ln w="9525">
                  <a:noFill/>
                  <a:round/>
                  <a:headEnd/>
                  <a:tailEnd/>
                </a:ln>
              </p:spPr>
              <p:txBody>
                <a:bodyPr/>
                <a:lstStyle/>
                <a:p>
                  <a:endParaRPr lang="zh-CN" altLang="en-US"/>
                </a:p>
              </p:txBody>
            </p:sp>
            <p:sp>
              <p:nvSpPr>
                <p:cNvPr id="1204" name="任意多边形 81980"/>
                <p:cNvSpPr>
                  <a:spLocks noChangeArrowheads="1"/>
                </p:cNvSpPr>
                <p:nvPr/>
              </p:nvSpPr>
              <p:spPr bwMode="auto">
                <a:xfrm>
                  <a:off x="1467" y="497"/>
                  <a:ext cx="9" cy="7"/>
                </a:xfrm>
                <a:custGeom>
                  <a:avLst/>
                  <a:gdLst>
                    <a:gd name="T0" fmla="*/ 1 w 22"/>
                    <a:gd name="T1" fmla="*/ 0 h 20"/>
                    <a:gd name="T2" fmla="*/ 1 w 22"/>
                    <a:gd name="T3" fmla="*/ 0 h 20"/>
                    <a:gd name="T4" fmla="*/ 1 w 22"/>
                    <a:gd name="T5" fmla="*/ 0 h 20"/>
                    <a:gd name="T6" fmla="*/ 0 w 22"/>
                    <a:gd name="T7" fmla="*/ 1 h 20"/>
                    <a:gd name="T8" fmla="*/ 1 w 22"/>
                    <a:gd name="T9" fmla="*/ 0 h 2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 h="20">
                      <a:moveTo>
                        <a:pt x="12" y="12"/>
                      </a:moveTo>
                      <a:cubicBezTo>
                        <a:pt x="13" y="8"/>
                        <a:pt x="12" y="0"/>
                        <a:pt x="16" y="0"/>
                      </a:cubicBezTo>
                      <a:cubicBezTo>
                        <a:pt x="20" y="0"/>
                        <a:pt x="22" y="8"/>
                        <a:pt x="20" y="12"/>
                      </a:cubicBezTo>
                      <a:cubicBezTo>
                        <a:pt x="18" y="16"/>
                        <a:pt x="12" y="17"/>
                        <a:pt x="8" y="20"/>
                      </a:cubicBezTo>
                      <a:cubicBezTo>
                        <a:pt x="3" y="5"/>
                        <a:pt x="0" y="6"/>
                        <a:pt x="12" y="12"/>
                      </a:cubicBezTo>
                      <a:close/>
                    </a:path>
                  </a:pathLst>
                </a:custGeom>
                <a:solidFill>
                  <a:schemeClr val="folHlink"/>
                </a:solidFill>
                <a:ln w="9525">
                  <a:noFill/>
                  <a:round/>
                  <a:headEnd/>
                  <a:tailEnd/>
                </a:ln>
              </p:spPr>
              <p:txBody>
                <a:bodyPr/>
                <a:lstStyle/>
                <a:p>
                  <a:endParaRPr lang="zh-CN" altLang="en-US"/>
                </a:p>
              </p:txBody>
            </p:sp>
            <p:sp>
              <p:nvSpPr>
                <p:cNvPr id="1205" name="任意多边形 81981"/>
                <p:cNvSpPr>
                  <a:spLocks noChangeArrowheads="1"/>
                </p:cNvSpPr>
                <p:nvPr/>
              </p:nvSpPr>
              <p:spPr bwMode="auto">
                <a:xfrm>
                  <a:off x="1072" y="357"/>
                  <a:ext cx="25" cy="10"/>
                </a:xfrm>
                <a:custGeom>
                  <a:avLst/>
                  <a:gdLst>
                    <a:gd name="T0" fmla="*/ 2 w 57"/>
                    <a:gd name="T1" fmla="*/ 1 h 30"/>
                    <a:gd name="T2" fmla="*/ 3 w 57"/>
                    <a:gd name="T3" fmla="*/ 0 h 30"/>
                    <a:gd name="T4" fmla="*/ 3 w 57"/>
                    <a:gd name="T5" fmla="*/ 1 h 30"/>
                    <a:gd name="T6" fmla="*/ 2 w 57"/>
                    <a:gd name="T7" fmla="*/ 1 h 3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7" h="30">
                      <a:moveTo>
                        <a:pt x="24" y="18"/>
                      </a:moveTo>
                      <a:cubicBezTo>
                        <a:pt x="0" y="10"/>
                        <a:pt x="9" y="0"/>
                        <a:pt x="32" y="6"/>
                      </a:cubicBezTo>
                      <a:cubicBezTo>
                        <a:pt x="46" y="15"/>
                        <a:pt x="57" y="23"/>
                        <a:pt x="36" y="30"/>
                      </a:cubicBezTo>
                      <a:cubicBezTo>
                        <a:pt x="21" y="25"/>
                        <a:pt x="24" y="30"/>
                        <a:pt x="24" y="18"/>
                      </a:cubicBezTo>
                      <a:close/>
                    </a:path>
                  </a:pathLst>
                </a:custGeom>
                <a:solidFill>
                  <a:schemeClr val="folHlink"/>
                </a:solidFill>
                <a:ln w="9525">
                  <a:noFill/>
                  <a:round/>
                  <a:headEnd/>
                  <a:tailEnd/>
                </a:ln>
              </p:spPr>
              <p:txBody>
                <a:bodyPr/>
                <a:lstStyle/>
                <a:p>
                  <a:endParaRPr lang="zh-CN" altLang="en-US"/>
                </a:p>
              </p:txBody>
            </p:sp>
            <p:sp>
              <p:nvSpPr>
                <p:cNvPr id="1206" name="任意多边形 81982"/>
                <p:cNvSpPr>
                  <a:spLocks noChangeArrowheads="1"/>
                </p:cNvSpPr>
                <p:nvPr/>
              </p:nvSpPr>
              <p:spPr bwMode="auto">
                <a:xfrm>
                  <a:off x="1374" y="265"/>
                  <a:ext cx="295" cy="233"/>
                </a:xfrm>
                <a:custGeom>
                  <a:avLst/>
                  <a:gdLst>
                    <a:gd name="T0" fmla="*/ 37 w 693"/>
                    <a:gd name="T1" fmla="*/ 17 h 696"/>
                    <a:gd name="T2" fmla="*/ 30 w 693"/>
                    <a:gd name="T3" fmla="*/ 17 h 696"/>
                    <a:gd name="T4" fmla="*/ 25 w 693"/>
                    <a:gd name="T5" fmla="*/ 15 h 696"/>
                    <a:gd name="T6" fmla="*/ 20 w 693"/>
                    <a:gd name="T7" fmla="*/ 15 h 696"/>
                    <a:gd name="T8" fmla="*/ 18 w 693"/>
                    <a:gd name="T9" fmla="*/ 16 h 696"/>
                    <a:gd name="T10" fmla="*/ 20 w 693"/>
                    <a:gd name="T11" fmla="*/ 16 h 696"/>
                    <a:gd name="T12" fmla="*/ 23 w 693"/>
                    <a:gd name="T13" fmla="*/ 18 h 696"/>
                    <a:gd name="T14" fmla="*/ 25 w 693"/>
                    <a:gd name="T15" fmla="*/ 18 h 696"/>
                    <a:gd name="T16" fmla="*/ 26 w 693"/>
                    <a:gd name="T17" fmla="*/ 20 h 696"/>
                    <a:gd name="T18" fmla="*/ 24 w 693"/>
                    <a:gd name="T19" fmla="*/ 21 h 696"/>
                    <a:gd name="T20" fmla="*/ 20 w 693"/>
                    <a:gd name="T21" fmla="*/ 23 h 696"/>
                    <a:gd name="T22" fmla="*/ 17 w 693"/>
                    <a:gd name="T23" fmla="*/ 23 h 696"/>
                    <a:gd name="T24" fmla="*/ 7 w 693"/>
                    <a:gd name="T25" fmla="*/ 26 h 696"/>
                    <a:gd name="T26" fmla="*/ 6 w 693"/>
                    <a:gd name="T27" fmla="*/ 23 h 696"/>
                    <a:gd name="T28" fmla="*/ 3 w 693"/>
                    <a:gd name="T29" fmla="*/ 20 h 696"/>
                    <a:gd name="T30" fmla="*/ 3 w 693"/>
                    <a:gd name="T31" fmla="*/ 17 h 696"/>
                    <a:gd name="T32" fmla="*/ 4 w 693"/>
                    <a:gd name="T33" fmla="*/ 13 h 696"/>
                    <a:gd name="T34" fmla="*/ 1 w 693"/>
                    <a:gd name="T35" fmla="*/ 15 h 696"/>
                    <a:gd name="T36" fmla="*/ 6 w 693"/>
                    <a:gd name="T37" fmla="*/ 10 h 696"/>
                    <a:gd name="T38" fmla="*/ 9 w 693"/>
                    <a:gd name="T39" fmla="*/ 8 h 696"/>
                    <a:gd name="T40" fmla="*/ 3 w 693"/>
                    <a:gd name="T41" fmla="*/ 8 h 696"/>
                    <a:gd name="T42" fmla="*/ 0 w 693"/>
                    <a:gd name="T43" fmla="*/ 7 h 696"/>
                    <a:gd name="T44" fmla="*/ 2 w 693"/>
                    <a:gd name="T45" fmla="*/ 5 h 696"/>
                    <a:gd name="T46" fmla="*/ 7 w 693"/>
                    <a:gd name="T47" fmla="*/ 4 h 696"/>
                    <a:gd name="T48" fmla="*/ 17 w 693"/>
                    <a:gd name="T49" fmla="*/ 5 h 696"/>
                    <a:gd name="T50" fmla="*/ 17 w 693"/>
                    <a:gd name="T51" fmla="*/ 2 h 696"/>
                    <a:gd name="T52" fmla="*/ 20 w 693"/>
                    <a:gd name="T53" fmla="*/ 0 h 696"/>
                    <a:gd name="T54" fmla="*/ 28 w 693"/>
                    <a:gd name="T55" fmla="*/ 2 h 696"/>
                    <a:gd name="T56" fmla="*/ 26 w 693"/>
                    <a:gd name="T57" fmla="*/ 3 h 696"/>
                    <a:gd name="T58" fmla="*/ 23 w 693"/>
                    <a:gd name="T59" fmla="*/ 7 h 696"/>
                    <a:gd name="T60" fmla="*/ 28 w 693"/>
                    <a:gd name="T61" fmla="*/ 7 h 696"/>
                    <a:gd name="T62" fmla="*/ 29 w 693"/>
                    <a:gd name="T63" fmla="*/ 5 h 696"/>
                    <a:gd name="T64" fmla="*/ 32 w 693"/>
                    <a:gd name="T65" fmla="*/ 3 h 696"/>
                    <a:gd name="T66" fmla="*/ 38 w 693"/>
                    <a:gd name="T67" fmla="*/ 3 h 696"/>
                    <a:gd name="T68" fmla="*/ 41 w 693"/>
                    <a:gd name="T69" fmla="*/ 2 h 696"/>
                    <a:gd name="T70" fmla="*/ 42 w 693"/>
                    <a:gd name="T71" fmla="*/ 17 h 69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693" h="696">
                      <a:moveTo>
                        <a:pt x="541" y="460"/>
                      </a:moveTo>
                      <a:lnTo>
                        <a:pt x="473" y="464"/>
                      </a:lnTo>
                      <a:lnTo>
                        <a:pt x="441" y="452"/>
                      </a:lnTo>
                      <a:lnTo>
                        <a:pt x="393" y="452"/>
                      </a:lnTo>
                      <a:cubicBezTo>
                        <a:pt x="365" y="448"/>
                        <a:pt x="360" y="444"/>
                        <a:pt x="337" y="436"/>
                      </a:cubicBezTo>
                      <a:cubicBezTo>
                        <a:pt x="336" y="432"/>
                        <a:pt x="330" y="413"/>
                        <a:pt x="325" y="412"/>
                      </a:cubicBezTo>
                      <a:cubicBezTo>
                        <a:pt x="317" y="411"/>
                        <a:pt x="301" y="420"/>
                        <a:pt x="301" y="420"/>
                      </a:cubicBezTo>
                      <a:cubicBezTo>
                        <a:pt x="289" y="412"/>
                        <a:pt x="277" y="408"/>
                        <a:pt x="265" y="400"/>
                      </a:cubicBezTo>
                      <a:cubicBezTo>
                        <a:pt x="252" y="380"/>
                        <a:pt x="256" y="356"/>
                        <a:pt x="233" y="348"/>
                      </a:cubicBezTo>
                      <a:cubicBezTo>
                        <a:pt x="217" y="372"/>
                        <a:pt x="221" y="392"/>
                        <a:pt x="237" y="416"/>
                      </a:cubicBezTo>
                      <a:cubicBezTo>
                        <a:pt x="234" y="428"/>
                        <a:pt x="228" y="445"/>
                        <a:pt x="237" y="444"/>
                      </a:cubicBezTo>
                      <a:cubicBezTo>
                        <a:pt x="247" y="443"/>
                        <a:pt x="261" y="428"/>
                        <a:pt x="261" y="428"/>
                      </a:cubicBezTo>
                      <a:cubicBezTo>
                        <a:pt x="258" y="450"/>
                        <a:pt x="243" y="475"/>
                        <a:pt x="269" y="484"/>
                      </a:cubicBezTo>
                      <a:cubicBezTo>
                        <a:pt x="277" y="479"/>
                        <a:pt x="288" y="476"/>
                        <a:pt x="293" y="468"/>
                      </a:cubicBezTo>
                      <a:cubicBezTo>
                        <a:pt x="302" y="454"/>
                        <a:pt x="303" y="446"/>
                        <a:pt x="317" y="436"/>
                      </a:cubicBezTo>
                      <a:cubicBezTo>
                        <a:pt x="315" y="448"/>
                        <a:pt x="306" y="467"/>
                        <a:pt x="321" y="476"/>
                      </a:cubicBezTo>
                      <a:cubicBezTo>
                        <a:pt x="328" y="480"/>
                        <a:pt x="345" y="484"/>
                        <a:pt x="345" y="484"/>
                      </a:cubicBezTo>
                      <a:cubicBezTo>
                        <a:pt x="382" y="472"/>
                        <a:pt x="347" y="527"/>
                        <a:pt x="333" y="536"/>
                      </a:cubicBezTo>
                      <a:cubicBezTo>
                        <a:pt x="330" y="540"/>
                        <a:pt x="329" y="545"/>
                        <a:pt x="325" y="548"/>
                      </a:cubicBezTo>
                      <a:cubicBezTo>
                        <a:pt x="322" y="551"/>
                        <a:pt x="316" y="549"/>
                        <a:pt x="313" y="552"/>
                      </a:cubicBezTo>
                      <a:cubicBezTo>
                        <a:pt x="300" y="565"/>
                        <a:pt x="320" y="575"/>
                        <a:pt x="293" y="584"/>
                      </a:cubicBezTo>
                      <a:cubicBezTo>
                        <a:pt x="286" y="595"/>
                        <a:pt x="272" y="610"/>
                        <a:pt x="261" y="616"/>
                      </a:cubicBezTo>
                      <a:cubicBezTo>
                        <a:pt x="254" y="620"/>
                        <a:pt x="245" y="621"/>
                        <a:pt x="237" y="624"/>
                      </a:cubicBezTo>
                      <a:cubicBezTo>
                        <a:pt x="233" y="625"/>
                        <a:pt x="225" y="628"/>
                        <a:pt x="225" y="628"/>
                      </a:cubicBezTo>
                      <a:cubicBezTo>
                        <a:pt x="215" y="659"/>
                        <a:pt x="212" y="652"/>
                        <a:pt x="173" y="656"/>
                      </a:cubicBezTo>
                      <a:cubicBezTo>
                        <a:pt x="140" y="667"/>
                        <a:pt x="132" y="687"/>
                        <a:pt x="97" y="696"/>
                      </a:cubicBezTo>
                      <a:cubicBezTo>
                        <a:pt x="77" y="691"/>
                        <a:pt x="75" y="687"/>
                        <a:pt x="81" y="668"/>
                      </a:cubicBezTo>
                      <a:cubicBezTo>
                        <a:pt x="77" y="646"/>
                        <a:pt x="72" y="639"/>
                        <a:pt x="77" y="616"/>
                      </a:cubicBezTo>
                      <a:cubicBezTo>
                        <a:pt x="73" y="598"/>
                        <a:pt x="71" y="587"/>
                        <a:pt x="61" y="572"/>
                      </a:cubicBezTo>
                      <a:cubicBezTo>
                        <a:pt x="58" y="551"/>
                        <a:pt x="51" y="543"/>
                        <a:pt x="45" y="524"/>
                      </a:cubicBezTo>
                      <a:cubicBezTo>
                        <a:pt x="52" y="502"/>
                        <a:pt x="58" y="496"/>
                        <a:pt x="49" y="472"/>
                      </a:cubicBezTo>
                      <a:cubicBezTo>
                        <a:pt x="46" y="463"/>
                        <a:pt x="33" y="448"/>
                        <a:pt x="33" y="448"/>
                      </a:cubicBezTo>
                      <a:cubicBezTo>
                        <a:pt x="42" y="422"/>
                        <a:pt x="42" y="408"/>
                        <a:pt x="33" y="380"/>
                      </a:cubicBezTo>
                      <a:cubicBezTo>
                        <a:pt x="49" y="369"/>
                        <a:pt x="48" y="362"/>
                        <a:pt x="53" y="344"/>
                      </a:cubicBezTo>
                      <a:cubicBezTo>
                        <a:pt x="47" y="327"/>
                        <a:pt x="49" y="308"/>
                        <a:pt x="33" y="332"/>
                      </a:cubicBezTo>
                      <a:cubicBezTo>
                        <a:pt x="40" y="353"/>
                        <a:pt x="29" y="374"/>
                        <a:pt x="17" y="392"/>
                      </a:cubicBezTo>
                      <a:cubicBezTo>
                        <a:pt x="6" y="360"/>
                        <a:pt x="10" y="340"/>
                        <a:pt x="13" y="304"/>
                      </a:cubicBezTo>
                      <a:cubicBezTo>
                        <a:pt x="44" y="314"/>
                        <a:pt x="54" y="289"/>
                        <a:pt x="81" y="280"/>
                      </a:cubicBezTo>
                      <a:cubicBezTo>
                        <a:pt x="94" y="261"/>
                        <a:pt x="85" y="242"/>
                        <a:pt x="105" y="228"/>
                      </a:cubicBezTo>
                      <a:cubicBezTo>
                        <a:pt x="108" y="220"/>
                        <a:pt x="110" y="212"/>
                        <a:pt x="113" y="204"/>
                      </a:cubicBezTo>
                      <a:cubicBezTo>
                        <a:pt x="116" y="196"/>
                        <a:pt x="89" y="196"/>
                        <a:pt x="89" y="196"/>
                      </a:cubicBezTo>
                      <a:cubicBezTo>
                        <a:pt x="81" y="221"/>
                        <a:pt x="58" y="211"/>
                        <a:pt x="37" y="204"/>
                      </a:cubicBezTo>
                      <a:cubicBezTo>
                        <a:pt x="33" y="207"/>
                        <a:pt x="30" y="213"/>
                        <a:pt x="25" y="212"/>
                      </a:cubicBezTo>
                      <a:cubicBezTo>
                        <a:pt x="16" y="210"/>
                        <a:pt x="1" y="196"/>
                        <a:pt x="1" y="196"/>
                      </a:cubicBezTo>
                      <a:cubicBezTo>
                        <a:pt x="4" y="186"/>
                        <a:pt x="4" y="174"/>
                        <a:pt x="9" y="164"/>
                      </a:cubicBezTo>
                      <a:cubicBezTo>
                        <a:pt x="13" y="155"/>
                        <a:pt x="25" y="140"/>
                        <a:pt x="25" y="140"/>
                      </a:cubicBezTo>
                      <a:cubicBezTo>
                        <a:pt x="0" y="132"/>
                        <a:pt x="25" y="128"/>
                        <a:pt x="37" y="124"/>
                      </a:cubicBezTo>
                      <a:cubicBezTo>
                        <a:pt x="58" y="131"/>
                        <a:pt x="75" y="116"/>
                        <a:pt x="97" y="112"/>
                      </a:cubicBezTo>
                      <a:cubicBezTo>
                        <a:pt x="135" y="87"/>
                        <a:pt x="159" y="122"/>
                        <a:pt x="197" y="132"/>
                      </a:cubicBezTo>
                      <a:cubicBezTo>
                        <a:pt x="205" y="129"/>
                        <a:pt x="213" y="127"/>
                        <a:pt x="221" y="124"/>
                      </a:cubicBezTo>
                      <a:cubicBezTo>
                        <a:pt x="225" y="123"/>
                        <a:pt x="226" y="147"/>
                        <a:pt x="233" y="120"/>
                      </a:cubicBezTo>
                      <a:lnTo>
                        <a:pt x="229" y="64"/>
                      </a:lnTo>
                      <a:lnTo>
                        <a:pt x="209" y="40"/>
                      </a:lnTo>
                      <a:cubicBezTo>
                        <a:pt x="243" y="21"/>
                        <a:pt x="240" y="21"/>
                        <a:pt x="261" y="0"/>
                      </a:cubicBezTo>
                      <a:cubicBezTo>
                        <a:pt x="297" y="16"/>
                        <a:pt x="333" y="32"/>
                        <a:pt x="369" y="48"/>
                      </a:cubicBezTo>
                      <a:cubicBezTo>
                        <a:pt x="373" y="50"/>
                        <a:pt x="361" y="44"/>
                        <a:pt x="357" y="44"/>
                      </a:cubicBezTo>
                      <a:cubicBezTo>
                        <a:pt x="349" y="45"/>
                        <a:pt x="333" y="52"/>
                        <a:pt x="333" y="52"/>
                      </a:cubicBezTo>
                      <a:cubicBezTo>
                        <a:pt x="322" y="68"/>
                        <a:pt x="318" y="71"/>
                        <a:pt x="329" y="88"/>
                      </a:cubicBezTo>
                      <a:cubicBezTo>
                        <a:pt x="308" y="119"/>
                        <a:pt x="323" y="118"/>
                        <a:pt x="333" y="148"/>
                      </a:cubicBezTo>
                      <a:cubicBezTo>
                        <a:pt x="320" y="157"/>
                        <a:pt x="314" y="167"/>
                        <a:pt x="301" y="176"/>
                      </a:cubicBezTo>
                      <a:cubicBezTo>
                        <a:pt x="306" y="213"/>
                        <a:pt x="303" y="213"/>
                        <a:pt x="337" y="220"/>
                      </a:cubicBezTo>
                      <a:cubicBezTo>
                        <a:pt x="358" y="216"/>
                        <a:pt x="368" y="214"/>
                        <a:pt x="361" y="192"/>
                      </a:cubicBezTo>
                      <a:cubicBezTo>
                        <a:pt x="362" y="177"/>
                        <a:pt x="362" y="162"/>
                        <a:pt x="365" y="148"/>
                      </a:cubicBezTo>
                      <a:cubicBezTo>
                        <a:pt x="366" y="143"/>
                        <a:pt x="369" y="133"/>
                        <a:pt x="373" y="136"/>
                      </a:cubicBezTo>
                      <a:cubicBezTo>
                        <a:pt x="379" y="140"/>
                        <a:pt x="376" y="149"/>
                        <a:pt x="377" y="156"/>
                      </a:cubicBezTo>
                      <a:cubicBezTo>
                        <a:pt x="404" y="147"/>
                        <a:pt x="409" y="116"/>
                        <a:pt x="417" y="92"/>
                      </a:cubicBezTo>
                      <a:cubicBezTo>
                        <a:pt x="422" y="76"/>
                        <a:pt x="453" y="74"/>
                        <a:pt x="465" y="72"/>
                      </a:cubicBezTo>
                      <a:cubicBezTo>
                        <a:pt x="472" y="92"/>
                        <a:pt x="477" y="93"/>
                        <a:pt x="497" y="88"/>
                      </a:cubicBezTo>
                      <a:cubicBezTo>
                        <a:pt x="512" y="78"/>
                        <a:pt x="515" y="74"/>
                        <a:pt x="509" y="56"/>
                      </a:cubicBezTo>
                      <a:cubicBezTo>
                        <a:pt x="523" y="46"/>
                        <a:pt x="517" y="46"/>
                        <a:pt x="529" y="52"/>
                      </a:cubicBezTo>
                      <a:lnTo>
                        <a:pt x="693" y="72"/>
                      </a:lnTo>
                      <a:lnTo>
                        <a:pt x="541" y="460"/>
                      </a:lnTo>
                      <a:close/>
                    </a:path>
                  </a:pathLst>
                </a:custGeom>
                <a:solidFill>
                  <a:schemeClr val="folHlink"/>
                </a:solidFill>
                <a:ln w="9525">
                  <a:noFill/>
                  <a:round/>
                  <a:headEnd/>
                  <a:tailEnd/>
                </a:ln>
              </p:spPr>
              <p:txBody>
                <a:bodyPr/>
                <a:lstStyle/>
                <a:p>
                  <a:endParaRPr lang="zh-CN" altLang="en-US"/>
                </a:p>
              </p:txBody>
            </p:sp>
            <p:sp>
              <p:nvSpPr>
                <p:cNvPr id="1207" name="任意多边形 81983"/>
                <p:cNvSpPr>
                  <a:spLocks noChangeArrowheads="1"/>
                </p:cNvSpPr>
                <p:nvPr/>
              </p:nvSpPr>
              <p:spPr bwMode="auto">
                <a:xfrm>
                  <a:off x="1173" y="247"/>
                  <a:ext cx="591" cy="95"/>
                </a:xfrm>
                <a:custGeom>
                  <a:avLst/>
                  <a:gdLst>
                    <a:gd name="T0" fmla="*/ 211 w 931"/>
                    <a:gd name="T1" fmla="*/ 0 h 149"/>
                    <a:gd name="T2" fmla="*/ 37 w 931"/>
                    <a:gd name="T3" fmla="*/ 7 h 149"/>
                    <a:gd name="T4" fmla="*/ 23 w 931"/>
                    <a:gd name="T5" fmla="*/ 11 h 149"/>
                    <a:gd name="T6" fmla="*/ 16 w 931"/>
                    <a:gd name="T7" fmla="*/ 11 h 149"/>
                    <a:gd name="T8" fmla="*/ 6 w 931"/>
                    <a:gd name="T9" fmla="*/ 20 h 149"/>
                    <a:gd name="T10" fmla="*/ 0 w 931"/>
                    <a:gd name="T11" fmla="*/ 27 h 149"/>
                    <a:gd name="T12" fmla="*/ 15 w 931"/>
                    <a:gd name="T13" fmla="*/ 30 h 149"/>
                    <a:gd name="T14" fmla="*/ 25 w 931"/>
                    <a:gd name="T15" fmla="*/ 25 h 149"/>
                    <a:gd name="T16" fmla="*/ 28 w 931"/>
                    <a:gd name="T17" fmla="*/ 22 h 149"/>
                    <a:gd name="T18" fmla="*/ 43 w 931"/>
                    <a:gd name="T19" fmla="*/ 13 h 149"/>
                    <a:gd name="T20" fmla="*/ 55 w 931"/>
                    <a:gd name="T21" fmla="*/ 11 h 149"/>
                    <a:gd name="T22" fmla="*/ 60 w 931"/>
                    <a:gd name="T23" fmla="*/ 24 h 149"/>
                    <a:gd name="T24" fmla="*/ 48 w 931"/>
                    <a:gd name="T25" fmla="*/ 28 h 149"/>
                    <a:gd name="T26" fmla="*/ 59 w 931"/>
                    <a:gd name="T27" fmla="*/ 29 h 149"/>
                    <a:gd name="T28" fmla="*/ 64 w 931"/>
                    <a:gd name="T29" fmla="*/ 23 h 149"/>
                    <a:gd name="T30" fmla="*/ 68 w 931"/>
                    <a:gd name="T31" fmla="*/ 24 h 149"/>
                    <a:gd name="T32" fmla="*/ 65 w 931"/>
                    <a:gd name="T33" fmla="*/ 14 h 149"/>
                    <a:gd name="T34" fmla="*/ 68 w 931"/>
                    <a:gd name="T35" fmla="*/ 11 h 149"/>
                    <a:gd name="T36" fmla="*/ 71 w 931"/>
                    <a:gd name="T37" fmla="*/ 23 h 149"/>
                    <a:gd name="T38" fmla="*/ 68 w 931"/>
                    <a:gd name="T39" fmla="*/ 29 h 149"/>
                    <a:gd name="T40" fmla="*/ 76 w 931"/>
                    <a:gd name="T41" fmla="*/ 34 h 149"/>
                    <a:gd name="T42" fmla="*/ 77 w 931"/>
                    <a:gd name="T43" fmla="*/ 24 h 149"/>
                    <a:gd name="T44" fmla="*/ 84 w 931"/>
                    <a:gd name="T45" fmla="*/ 27 h 149"/>
                    <a:gd name="T46" fmla="*/ 98 w 931"/>
                    <a:gd name="T47" fmla="*/ 19 h 149"/>
                    <a:gd name="T48" fmla="*/ 105 w 931"/>
                    <a:gd name="T49" fmla="*/ 13 h 149"/>
                    <a:gd name="T50" fmla="*/ 112 w 931"/>
                    <a:gd name="T51" fmla="*/ 15 h 149"/>
                    <a:gd name="T52" fmla="*/ 116 w 931"/>
                    <a:gd name="T53" fmla="*/ 13 h 149"/>
                    <a:gd name="T54" fmla="*/ 110 w 931"/>
                    <a:gd name="T55" fmla="*/ 11 h 149"/>
                    <a:gd name="T56" fmla="*/ 121 w 931"/>
                    <a:gd name="T57" fmla="*/ 9 h 149"/>
                    <a:gd name="T58" fmla="*/ 139 w 931"/>
                    <a:gd name="T59" fmla="*/ 14 h 149"/>
                    <a:gd name="T60" fmla="*/ 149 w 931"/>
                    <a:gd name="T61" fmla="*/ 11 h 149"/>
                    <a:gd name="T62" fmla="*/ 150 w 931"/>
                    <a:gd name="T63" fmla="*/ 17 h 149"/>
                    <a:gd name="T64" fmla="*/ 145 w 931"/>
                    <a:gd name="T65" fmla="*/ 26 h 149"/>
                    <a:gd name="T66" fmla="*/ 156 w 931"/>
                    <a:gd name="T67" fmla="*/ 23 h 149"/>
                    <a:gd name="T68" fmla="*/ 159 w 931"/>
                    <a:gd name="T69" fmla="*/ 21 h 149"/>
                    <a:gd name="T70" fmla="*/ 166 w 931"/>
                    <a:gd name="T71" fmla="*/ 16 h 149"/>
                    <a:gd name="T72" fmla="*/ 203 w 931"/>
                    <a:gd name="T73" fmla="*/ 22 h 149"/>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931" h="149">
                      <a:moveTo>
                        <a:pt x="794" y="84"/>
                      </a:moveTo>
                      <a:cubicBezTo>
                        <a:pt x="813" y="72"/>
                        <a:pt x="931" y="14"/>
                        <a:pt x="825" y="0"/>
                      </a:cubicBezTo>
                      <a:lnTo>
                        <a:pt x="159" y="0"/>
                      </a:lnTo>
                      <a:cubicBezTo>
                        <a:pt x="149" y="12"/>
                        <a:pt x="162" y="18"/>
                        <a:pt x="143" y="29"/>
                      </a:cubicBezTo>
                      <a:cubicBezTo>
                        <a:pt x="130" y="44"/>
                        <a:pt x="133" y="39"/>
                        <a:pt x="116" y="48"/>
                      </a:cubicBezTo>
                      <a:cubicBezTo>
                        <a:pt x="108" y="46"/>
                        <a:pt x="100" y="44"/>
                        <a:pt x="91" y="42"/>
                      </a:cubicBezTo>
                      <a:cubicBezTo>
                        <a:pt x="89" y="41"/>
                        <a:pt x="83" y="40"/>
                        <a:pt x="83" y="40"/>
                      </a:cubicBezTo>
                      <a:cubicBezTo>
                        <a:pt x="76" y="40"/>
                        <a:pt x="68" y="39"/>
                        <a:pt x="62" y="42"/>
                      </a:cubicBezTo>
                      <a:cubicBezTo>
                        <a:pt x="54" y="45"/>
                        <a:pt x="46" y="61"/>
                        <a:pt x="38" y="67"/>
                      </a:cubicBezTo>
                      <a:cubicBezTo>
                        <a:pt x="32" y="71"/>
                        <a:pt x="27" y="74"/>
                        <a:pt x="22" y="77"/>
                      </a:cubicBezTo>
                      <a:cubicBezTo>
                        <a:pt x="16" y="81"/>
                        <a:pt x="5" y="86"/>
                        <a:pt x="5" y="86"/>
                      </a:cubicBezTo>
                      <a:cubicBezTo>
                        <a:pt x="9" y="95"/>
                        <a:pt x="7" y="97"/>
                        <a:pt x="0" y="105"/>
                      </a:cubicBezTo>
                      <a:cubicBezTo>
                        <a:pt x="17" y="107"/>
                        <a:pt x="22" y="107"/>
                        <a:pt x="16" y="120"/>
                      </a:cubicBezTo>
                      <a:cubicBezTo>
                        <a:pt x="27" y="122"/>
                        <a:pt x="48" y="116"/>
                        <a:pt x="59" y="115"/>
                      </a:cubicBezTo>
                      <a:cubicBezTo>
                        <a:pt x="71" y="112"/>
                        <a:pt x="73" y="117"/>
                        <a:pt x="83" y="111"/>
                      </a:cubicBezTo>
                      <a:cubicBezTo>
                        <a:pt x="89" y="96"/>
                        <a:pt x="83" y="100"/>
                        <a:pt x="97" y="96"/>
                      </a:cubicBezTo>
                      <a:cubicBezTo>
                        <a:pt x="100" y="94"/>
                        <a:pt x="103" y="93"/>
                        <a:pt x="105" y="90"/>
                      </a:cubicBezTo>
                      <a:cubicBezTo>
                        <a:pt x="106" y="88"/>
                        <a:pt x="106" y="85"/>
                        <a:pt x="108" y="84"/>
                      </a:cubicBezTo>
                      <a:cubicBezTo>
                        <a:pt x="112" y="80"/>
                        <a:pt x="140" y="69"/>
                        <a:pt x="148" y="67"/>
                      </a:cubicBezTo>
                      <a:cubicBezTo>
                        <a:pt x="160" y="52"/>
                        <a:pt x="153" y="56"/>
                        <a:pt x="167" y="52"/>
                      </a:cubicBezTo>
                      <a:cubicBezTo>
                        <a:pt x="178" y="55"/>
                        <a:pt x="179" y="62"/>
                        <a:pt x="191" y="58"/>
                      </a:cubicBezTo>
                      <a:cubicBezTo>
                        <a:pt x="199" y="52"/>
                        <a:pt x="206" y="51"/>
                        <a:pt x="215" y="46"/>
                      </a:cubicBezTo>
                      <a:cubicBezTo>
                        <a:pt x="226" y="58"/>
                        <a:pt x="217" y="46"/>
                        <a:pt x="223" y="69"/>
                      </a:cubicBezTo>
                      <a:cubicBezTo>
                        <a:pt x="226" y="79"/>
                        <a:pt x="233" y="85"/>
                        <a:pt x="237" y="94"/>
                      </a:cubicBezTo>
                      <a:cubicBezTo>
                        <a:pt x="227" y="100"/>
                        <a:pt x="229" y="104"/>
                        <a:pt x="218" y="107"/>
                      </a:cubicBezTo>
                      <a:cubicBezTo>
                        <a:pt x="207" y="120"/>
                        <a:pt x="203" y="113"/>
                        <a:pt x="188" y="109"/>
                      </a:cubicBezTo>
                      <a:cubicBezTo>
                        <a:pt x="191" y="117"/>
                        <a:pt x="200" y="127"/>
                        <a:pt x="210" y="132"/>
                      </a:cubicBezTo>
                      <a:cubicBezTo>
                        <a:pt x="218" y="114"/>
                        <a:pt x="211" y="122"/>
                        <a:pt x="231" y="113"/>
                      </a:cubicBezTo>
                      <a:cubicBezTo>
                        <a:pt x="237" y="111"/>
                        <a:pt x="248" y="105"/>
                        <a:pt x="248" y="105"/>
                      </a:cubicBezTo>
                      <a:cubicBezTo>
                        <a:pt x="248" y="100"/>
                        <a:pt x="246" y="94"/>
                        <a:pt x="250" y="90"/>
                      </a:cubicBezTo>
                      <a:cubicBezTo>
                        <a:pt x="253" y="88"/>
                        <a:pt x="254" y="96"/>
                        <a:pt x="258" y="96"/>
                      </a:cubicBezTo>
                      <a:cubicBezTo>
                        <a:pt x="262" y="97"/>
                        <a:pt x="264" y="94"/>
                        <a:pt x="266" y="92"/>
                      </a:cubicBezTo>
                      <a:cubicBezTo>
                        <a:pt x="262" y="82"/>
                        <a:pt x="252" y="77"/>
                        <a:pt x="248" y="67"/>
                      </a:cubicBezTo>
                      <a:cubicBezTo>
                        <a:pt x="250" y="63"/>
                        <a:pt x="255" y="58"/>
                        <a:pt x="253" y="54"/>
                      </a:cubicBezTo>
                      <a:cubicBezTo>
                        <a:pt x="251" y="50"/>
                        <a:pt x="248" y="42"/>
                        <a:pt x="248" y="42"/>
                      </a:cubicBezTo>
                      <a:cubicBezTo>
                        <a:pt x="256" y="32"/>
                        <a:pt x="259" y="35"/>
                        <a:pt x="266" y="44"/>
                      </a:cubicBezTo>
                      <a:cubicBezTo>
                        <a:pt x="270" y="56"/>
                        <a:pt x="276" y="61"/>
                        <a:pt x="285" y="71"/>
                      </a:cubicBezTo>
                      <a:cubicBezTo>
                        <a:pt x="281" y="81"/>
                        <a:pt x="289" y="82"/>
                        <a:pt x="277" y="88"/>
                      </a:cubicBezTo>
                      <a:cubicBezTo>
                        <a:pt x="262" y="106"/>
                        <a:pt x="278" y="83"/>
                        <a:pt x="274" y="101"/>
                      </a:cubicBezTo>
                      <a:cubicBezTo>
                        <a:pt x="274" y="105"/>
                        <a:pt x="268" y="109"/>
                        <a:pt x="266" y="113"/>
                      </a:cubicBezTo>
                      <a:cubicBezTo>
                        <a:pt x="270" y="122"/>
                        <a:pt x="268" y="125"/>
                        <a:pt x="261" y="132"/>
                      </a:cubicBezTo>
                      <a:cubicBezTo>
                        <a:pt x="268" y="149"/>
                        <a:pt x="282" y="134"/>
                        <a:pt x="296" y="130"/>
                      </a:cubicBezTo>
                      <a:cubicBezTo>
                        <a:pt x="299" y="122"/>
                        <a:pt x="295" y="119"/>
                        <a:pt x="299" y="111"/>
                      </a:cubicBezTo>
                      <a:cubicBezTo>
                        <a:pt x="296" y="105"/>
                        <a:pt x="288" y="97"/>
                        <a:pt x="299" y="92"/>
                      </a:cubicBezTo>
                      <a:cubicBezTo>
                        <a:pt x="303" y="90"/>
                        <a:pt x="315" y="88"/>
                        <a:pt x="315" y="88"/>
                      </a:cubicBezTo>
                      <a:cubicBezTo>
                        <a:pt x="326" y="91"/>
                        <a:pt x="325" y="95"/>
                        <a:pt x="331" y="103"/>
                      </a:cubicBezTo>
                      <a:cubicBezTo>
                        <a:pt x="339" y="84"/>
                        <a:pt x="331" y="90"/>
                        <a:pt x="361" y="92"/>
                      </a:cubicBezTo>
                      <a:cubicBezTo>
                        <a:pt x="355" y="76"/>
                        <a:pt x="365" y="76"/>
                        <a:pt x="382" y="73"/>
                      </a:cubicBezTo>
                      <a:cubicBezTo>
                        <a:pt x="383" y="71"/>
                        <a:pt x="387" y="57"/>
                        <a:pt x="393" y="54"/>
                      </a:cubicBezTo>
                      <a:cubicBezTo>
                        <a:pt x="398" y="52"/>
                        <a:pt x="409" y="50"/>
                        <a:pt x="409" y="50"/>
                      </a:cubicBezTo>
                      <a:cubicBezTo>
                        <a:pt x="430" y="54"/>
                        <a:pt x="413" y="58"/>
                        <a:pt x="431" y="63"/>
                      </a:cubicBezTo>
                      <a:cubicBezTo>
                        <a:pt x="433" y="61"/>
                        <a:pt x="435" y="57"/>
                        <a:pt x="439" y="56"/>
                      </a:cubicBezTo>
                      <a:cubicBezTo>
                        <a:pt x="445" y="55"/>
                        <a:pt x="452" y="61"/>
                        <a:pt x="457" y="58"/>
                      </a:cubicBezTo>
                      <a:cubicBezTo>
                        <a:pt x="461" y="57"/>
                        <a:pt x="457" y="52"/>
                        <a:pt x="455" y="50"/>
                      </a:cubicBezTo>
                      <a:cubicBezTo>
                        <a:pt x="451" y="47"/>
                        <a:pt x="444" y="47"/>
                        <a:pt x="439" y="46"/>
                      </a:cubicBezTo>
                      <a:cubicBezTo>
                        <a:pt x="436" y="45"/>
                        <a:pt x="431" y="44"/>
                        <a:pt x="431" y="44"/>
                      </a:cubicBezTo>
                      <a:cubicBezTo>
                        <a:pt x="440" y="38"/>
                        <a:pt x="443" y="36"/>
                        <a:pt x="455" y="40"/>
                      </a:cubicBezTo>
                      <a:cubicBezTo>
                        <a:pt x="461" y="38"/>
                        <a:pt x="467" y="35"/>
                        <a:pt x="474" y="35"/>
                      </a:cubicBezTo>
                      <a:cubicBezTo>
                        <a:pt x="483" y="36"/>
                        <a:pt x="511" y="43"/>
                        <a:pt x="519" y="46"/>
                      </a:cubicBezTo>
                      <a:cubicBezTo>
                        <a:pt x="527" y="49"/>
                        <a:pt x="544" y="54"/>
                        <a:pt x="544" y="54"/>
                      </a:cubicBezTo>
                      <a:cubicBezTo>
                        <a:pt x="548" y="54"/>
                        <a:pt x="560" y="52"/>
                        <a:pt x="565" y="50"/>
                      </a:cubicBezTo>
                      <a:cubicBezTo>
                        <a:pt x="570" y="47"/>
                        <a:pt x="581" y="42"/>
                        <a:pt x="581" y="42"/>
                      </a:cubicBezTo>
                      <a:cubicBezTo>
                        <a:pt x="585" y="42"/>
                        <a:pt x="598" y="44"/>
                        <a:pt x="600" y="48"/>
                      </a:cubicBezTo>
                      <a:cubicBezTo>
                        <a:pt x="603" y="55"/>
                        <a:pt x="589" y="61"/>
                        <a:pt x="584" y="63"/>
                      </a:cubicBezTo>
                      <a:cubicBezTo>
                        <a:pt x="576" y="69"/>
                        <a:pt x="568" y="69"/>
                        <a:pt x="565" y="77"/>
                      </a:cubicBezTo>
                      <a:cubicBezTo>
                        <a:pt x="568" y="86"/>
                        <a:pt x="564" y="92"/>
                        <a:pt x="568" y="101"/>
                      </a:cubicBezTo>
                      <a:cubicBezTo>
                        <a:pt x="574" y="93"/>
                        <a:pt x="577" y="91"/>
                        <a:pt x="589" y="94"/>
                      </a:cubicBezTo>
                      <a:cubicBezTo>
                        <a:pt x="595" y="108"/>
                        <a:pt x="602" y="93"/>
                        <a:pt x="611" y="88"/>
                      </a:cubicBezTo>
                      <a:cubicBezTo>
                        <a:pt x="613" y="86"/>
                        <a:pt x="613" y="83"/>
                        <a:pt x="616" y="82"/>
                      </a:cubicBezTo>
                      <a:cubicBezTo>
                        <a:pt x="618" y="80"/>
                        <a:pt x="622" y="81"/>
                        <a:pt x="624" y="80"/>
                      </a:cubicBezTo>
                      <a:cubicBezTo>
                        <a:pt x="626" y="78"/>
                        <a:pt x="626" y="75"/>
                        <a:pt x="627" y="73"/>
                      </a:cubicBezTo>
                      <a:cubicBezTo>
                        <a:pt x="632" y="65"/>
                        <a:pt x="638" y="63"/>
                        <a:pt x="648" y="61"/>
                      </a:cubicBezTo>
                      <a:cubicBezTo>
                        <a:pt x="664" y="62"/>
                        <a:pt x="684" y="69"/>
                        <a:pt x="700" y="69"/>
                      </a:cubicBezTo>
                      <a:lnTo>
                        <a:pt x="794" y="84"/>
                      </a:lnTo>
                      <a:close/>
                    </a:path>
                  </a:pathLst>
                </a:custGeom>
                <a:solidFill>
                  <a:schemeClr val="folHlink"/>
                </a:solidFill>
                <a:ln w="9525">
                  <a:noFill/>
                  <a:round/>
                  <a:headEnd/>
                  <a:tailEnd/>
                </a:ln>
              </p:spPr>
              <p:txBody>
                <a:bodyPr/>
                <a:lstStyle/>
                <a:p>
                  <a:endParaRPr lang="zh-CN" altLang="en-US"/>
                </a:p>
              </p:txBody>
            </p:sp>
            <p:sp>
              <p:nvSpPr>
                <p:cNvPr id="1208" name="任意多边形 81984"/>
                <p:cNvSpPr>
                  <a:spLocks noChangeArrowheads="1"/>
                </p:cNvSpPr>
                <p:nvPr/>
              </p:nvSpPr>
              <p:spPr bwMode="auto">
                <a:xfrm>
                  <a:off x="1293" y="282"/>
                  <a:ext cx="13" cy="10"/>
                </a:xfrm>
                <a:custGeom>
                  <a:avLst/>
                  <a:gdLst>
                    <a:gd name="T0" fmla="*/ 0 w 31"/>
                    <a:gd name="T1" fmla="*/ 1 h 30"/>
                    <a:gd name="T2" fmla="*/ 2 w 31"/>
                    <a:gd name="T3" fmla="*/ 0 h 30"/>
                    <a:gd name="T4" fmla="*/ 1 w 31"/>
                    <a:gd name="T5" fmla="*/ 1 h 30"/>
                    <a:gd name="T6" fmla="*/ 0 w 31"/>
                    <a:gd name="T7" fmla="*/ 1 h 3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 h="30">
                      <a:moveTo>
                        <a:pt x="3" y="28"/>
                      </a:moveTo>
                      <a:cubicBezTo>
                        <a:pt x="8" y="8"/>
                        <a:pt x="12" y="6"/>
                        <a:pt x="31" y="0"/>
                      </a:cubicBezTo>
                      <a:cubicBezTo>
                        <a:pt x="29" y="5"/>
                        <a:pt x="25" y="22"/>
                        <a:pt x="19" y="24"/>
                      </a:cubicBezTo>
                      <a:cubicBezTo>
                        <a:pt x="0" y="30"/>
                        <a:pt x="3" y="9"/>
                        <a:pt x="3" y="28"/>
                      </a:cubicBezTo>
                      <a:close/>
                    </a:path>
                  </a:pathLst>
                </a:custGeom>
                <a:solidFill>
                  <a:schemeClr val="folHlink"/>
                </a:solidFill>
                <a:ln w="9525">
                  <a:noFill/>
                  <a:round/>
                  <a:headEnd/>
                  <a:tailEnd/>
                </a:ln>
              </p:spPr>
              <p:txBody>
                <a:bodyPr/>
                <a:lstStyle/>
                <a:p>
                  <a:endParaRPr lang="zh-CN" altLang="en-US"/>
                </a:p>
              </p:txBody>
            </p:sp>
            <p:sp>
              <p:nvSpPr>
                <p:cNvPr id="1209" name="任意多边形 81985"/>
                <p:cNvSpPr>
                  <a:spLocks noChangeArrowheads="1"/>
                </p:cNvSpPr>
                <p:nvPr/>
              </p:nvSpPr>
              <p:spPr bwMode="auto">
                <a:xfrm>
                  <a:off x="1278" y="296"/>
                  <a:ext cx="19" cy="11"/>
                </a:xfrm>
                <a:custGeom>
                  <a:avLst/>
                  <a:gdLst>
                    <a:gd name="T0" fmla="*/ 0 w 44"/>
                    <a:gd name="T1" fmla="*/ 1 h 32"/>
                    <a:gd name="T2" fmla="*/ 2 w 44"/>
                    <a:gd name="T3" fmla="*/ 0 h 32"/>
                    <a:gd name="T4" fmla="*/ 3 w 44"/>
                    <a:gd name="T5" fmla="*/ 0 h 32"/>
                    <a:gd name="T6" fmla="*/ 0 w 44"/>
                    <a:gd name="T7" fmla="*/ 1 h 3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4" h="32">
                      <a:moveTo>
                        <a:pt x="6" y="32"/>
                      </a:moveTo>
                      <a:cubicBezTo>
                        <a:pt x="0" y="14"/>
                        <a:pt x="7" y="10"/>
                        <a:pt x="22" y="0"/>
                      </a:cubicBezTo>
                      <a:cubicBezTo>
                        <a:pt x="27" y="1"/>
                        <a:pt x="35" y="0"/>
                        <a:pt x="38" y="4"/>
                      </a:cubicBezTo>
                      <a:cubicBezTo>
                        <a:pt x="44" y="13"/>
                        <a:pt x="16" y="32"/>
                        <a:pt x="6" y="32"/>
                      </a:cubicBezTo>
                      <a:close/>
                    </a:path>
                  </a:pathLst>
                </a:custGeom>
                <a:solidFill>
                  <a:schemeClr val="folHlink"/>
                </a:solidFill>
                <a:ln w="9525">
                  <a:noFill/>
                  <a:round/>
                  <a:headEnd/>
                  <a:tailEnd/>
                </a:ln>
              </p:spPr>
              <p:txBody>
                <a:bodyPr/>
                <a:lstStyle/>
                <a:p>
                  <a:endParaRPr lang="zh-CN" altLang="en-US"/>
                </a:p>
              </p:txBody>
            </p:sp>
            <p:sp>
              <p:nvSpPr>
                <p:cNvPr id="1210" name="任意多边形 81986"/>
                <p:cNvSpPr>
                  <a:spLocks noChangeArrowheads="1"/>
                </p:cNvSpPr>
                <p:nvPr/>
              </p:nvSpPr>
              <p:spPr bwMode="auto">
                <a:xfrm>
                  <a:off x="1340" y="337"/>
                  <a:ext cx="32" cy="6"/>
                </a:xfrm>
                <a:custGeom>
                  <a:avLst/>
                  <a:gdLst>
                    <a:gd name="T0" fmla="*/ 3 w 76"/>
                    <a:gd name="T1" fmla="*/ 1 h 18"/>
                    <a:gd name="T2" fmla="*/ 2 w 76"/>
                    <a:gd name="T3" fmla="*/ 0 h 18"/>
                    <a:gd name="T4" fmla="*/ 3 w 76"/>
                    <a:gd name="T5" fmla="*/ 1 h 18"/>
                    <a:gd name="T6" fmla="*/ 0 60000 65536"/>
                    <a:gd name="T7" fmla="*/ 0 60000 65536"/>
                    <a:gd name="T8" fmla="*/ 0 60000 65536"/>
                  </a:gdLst>
                  <a:ahLst/>
                  <a:cxnLst>
                    <a:cxn ang="T6">
                      <a:pos x="T0" y="T1"/>
                    </a:cxn>
                    <a:cxn ang="T7">
                      <a:pos x="T2" y="T3"/>
                    </a:cxn>
                    <a:cxn ang="T8">
                      <a:pos x="T4" y="T5"/>
                    </a:cxn>
                  </a:cxnLst>
                  <a:rect l="0" t="0" r="r" b="b"/>
                  <a:pathLst>
                    <a:path w="76" h="18">
                      <a:moveTo>
                        <a:pt x="37" y="18"/>
                      </a:moveTo>
                      <a:cubicBezTo>
                        <a:pt x="25" y="14"/>
                        <a:pt x="0" y="10"/>
                        <a:pt x="25" y="2"/>
                      </a:cubicBezTo>
                      <a:cubicBezTo>
                        <a:pt x="76" y="9"/>
                        <a:pt x="46" y="0"/>
                        <a:pt x="37" y="18"/>
                      </a:cubicBezTo>
                      <a:close/>
                    </a:path>
                  </a:pathLst>
                </a:custGeom>
                <a:solidFill>
                  <a:schemeClr val="folHlink"/>
                </a:solidFill>
                <a:ln w="9525">
                  <a:noFill/>
                  <a:round/>
                  <a:headEnd/>
                  <a:tailEnd/>
                </a:ln>
              </p:spPr>
              <p:txBody>
                <a:bodyPr/>
                <a:lstStyle/>
                <a:p>
                  <a:endParaRPr lang="zh-CN" altLang="en-US"/>
                </a:p>
              </p:txBody>
            </p:sp>
            <p:sp>
              <p:nvSpPr>
                <p:cNvPr id="1211" name="任意多边形 81987"/>
                <p:cNvSpPr>
                  <a:spLocks noChangeArrowheads="1"/>
                </p:cNvSpPr>
                <p:nvPr/>
              </p:nvSpPr>
              <p:spPr bwMode="auto">
                <a:xfrm>
                  <a:off x="1395" y="336"/>
                  <a:ext cx="18" cy="15"/>
                </a:xfrm>
                <a:custGeom>
                  <a:avLst/>
                  <a:gdLst>
                    <a:gd name="T0" fmla="*/ 0 w 42"/>
                    <a:gd name="T1" fmla="*/ 1 h 44"/>
                    <a:gd name="T2" fmla="*/ 1 w 42"/>
                    <a:gd name="T3" fmla="*/ 0 h 44"/>
                    <a:gd name="T4" fmla="*/ 0 w 42"/>
                    <a:gd name="T5" fmla="*/ 1 h 44"/>
                    <a:gd name="T6" fmla="*/ 0 60000 65536"/>
                    <a:gd name="T7" fmla="*/ 0 60000 65536"/>
                    <a:gd name="T8" fmla="*/ 0 60000 65536"/>
                  </a:gdLst>
                  <a:ahLst/>
                  <a:cxnLst>
                    <a:cxn ang="T6">
                      <a:pos x="T0" y="T1"/>
                    </a:cxn>
                    <a:cxn ang="T7">
                      <a:pos x="T2" y="T3"/>
                    </a:cxn>
                    <a:cxn ang="T8">
                      <a:pos x="T4" y="T5"/>
                    </a:cxn>
                  </a:cxnLst>
                  <a:rect l="0" t="0" r="r" b="b"/>
                  <a:pathLst>
                    <a:path w="42" h="44">
                      <a:moveTo>
                        <a:pt x="0" y="21"/>
                      </a:moveTo>
                      <a:cubicBezTo>
                        <a:pt x="4" y="17"/>
                        <a:pt x="7" y="11"/>
                        <a:pt x="12" y="9"/>
                      </a:cubicBezTo>
                      <a:cubicBezTo>
                        <a:pt x="42" y="0"/>
                        <a:pt x="23" y="44"/>
                        <a:pt x="0" y="21"/>
                      </a:cubicBezTo>
                      <a:close/>
                    </a:path>
                  </a:pathLst>
                </a:custGeom>
                <a:solidFill>
                  <a:schemeClr val="folHlink"/>
                </a:solidFill>
                <a:ln w="9525">
                  <a:noFill/>
                  <a:round/>
                  <a:headEnd/>
                  <a:tailEnd/>
                </a:ln>
              </p:spPr>
              <p:txBody>
                <a:bodyPr/>
                <a:lstStyle/>
                <a:p>
                  <a:endParaRPr lang="zh-CN" altLang="en-US"/>
                </a:p>
              </p:txBody>
            </p:sp>
            <p:sp>
              <p:nvSpPr>
                <p:cNvPr id="1212" name="任意多边形 81988"/>
                <p:cNvSpPr>
                  <a:spLocks noChangeArrowheads="1"/>
                </p:cNvSpPr>
                <p:nvPr/>
              </p:nvSpPr>
              <p:spPr bwMode="auto">
                <a:xfrm>
                  <a:off x="1248" y="295"/>
                  <a:ext cx="14" cy="10"/>
                </a:xfrm>
                <a:custGeom>
                  <a:avLst/>
                  <a:gdLst>
                    <a:gd name="T0" fmla="*/ 0 w 31"/>
                    <a:gd name="T1" fmla="*/ 1 h 30"/>
                    <a:gd name="T2" fmla="*/ 3 w 31"/>
                    <a:gd name="T3" fmla="*/ 0 h 30"/>
                    <a:gd name="T4" fmla="*/ 0 w 31"/>
                    <a:gd name="T5" fmla="*/ 1 h 30"/>
                    <a:gd name="T6" fmla="*/ 0 60000 65536"/>
                    <a:gd name="T7" fmla="*/ 0 60000 65536"/>
                    <a:gd name="T8" fmla="*/ 0 60000 65536"/>
                  </a:gdLst>
                  <a:ahLst/>
                  <a:cxnLst>
                    <a:cxn ang="T6">
                      <a:pos x="T0" y="T1"/>
                    </a:cxn>
                    <a:cxn ang="T7">
                      <a:pos x="T2" y="T3"/>
                    </a:cxn>
                    <a:cxn ang="T8">
                      <a:pos x="T4" y="T5"/>
                    </a:cxn>
                  </a:cxnLst>
                  <a:rect l="0" t="0" r="r" b="b"/>
                  <a:pathLst>
                    <a:path w="31" h="30">
                      <a:moveTo>
                        <a:pt x="7" y="22"/>
                      </a:moveTo>
                      <a:cubicBezTo>
                        <a:pt x="0" y="0"/>
                        <a:pt x="15" y="6"/>
                        <a:pt x="31" y="10"/>
                      </a:cubicBezTo>
                      <a:cubicBezTo>
                        <a:pt x="14" y="16"/>
                        <a:pt x="15" y="30"/>
                        <a:pt x="7" y="22"/>
                      </a:cubicBezTo>
                      <a:close/>
                    </a:path>
                  </a:pathLst>
                </a:custGeom>
                <a:solidFill>
                  <a:schemeClr val="folHlink"/>
                </a:solidFill>
                <a:ln w="9525">
                  <a:noFill/>
                  <a:round/>
                  <a:headEnd/>
                  <a:tailEnd/>
                </a:ln>
              </p:spPr>
              <p:txBody>
                <a:bodyPr/>
                <a:lstStyle/>
                <a:p>
                  <a:endParaRPr lang="zh-CN" altLang="en-US"/>
                </a:p>
              </p:txBody>
            </p:sp>
          </p:grpSp>
          <p:grpSp>
            <p:nvGrpSpPr>
              <p:cNvPr id="1114" name="组合 81989"/>
              <p:cNvGrpSpPr>
                <a:grpSpLocks/>
              </p:cNvGrpSpPr>
              <p:nvPr/>
            </p:nvGrpSpPr>
            <p:grpSpPr bwMode="auto">
              <a:xfrm>
                <a:off x="3709" y="240"/>
                <a:ext cx="1139" cy="429"/>
                <a:chOff x="3709" y="240"/>
                <a:chExt cx="1139" cy="429"/>
              </a:xfrm>
            </p:grpSpPr>
            <p:sp>
              <p:nvSpPr>
                <p:cNvPr id="1115" name="任意多边形 81990"/>
                <p:cNvSpPr>
                  <a:spLocks noChangeArrowheads="1"/>
                </p:cNvSpPr>
                <p:nvPr/>
              </p:nvSpPr>
              <p:spPr bwMode="auto">
                <a:xfrm>
                  <a:off x="4808" y="616"/>
                  <a:ext cx="13" cy="14"/>
                </a:xfrm>
                <a:custGeom>
                  <a:avLst/>
                  <a:gdLst>
                    <a:gd name="T0" fmla="*/ 1 w 30"/>
                    <a:gd name="T1" fmla="*/ 1 h 42"/>
                    <a:gd name="T2" fmla="*/ 0 w 30"/>
                    <a:gd name="T3" fmla="*/ 1 h 42"/>
                    <a:gd name="T4" fmla="*/ 0 w 30"/>
                    <a:gd name="T5" fmla="*/ 0 h 42"/>
                    <a:gd name="T6" fmla="*/ 1 w 30"/>
                    <a:gd name="T7" fmla="*/ 0 h 42"/>
                    <a:gd name="T8" fmla="*/ 3 w 30"/>
                    <a:gd name="T9" fmla="*/ 1 h 42"/>
                    <a:gd name="T10" fmla="*/ 2 w 30"/>
                    <a:gd name="T11" fmla="*/ 1 h 42"/>
                    <a:gd name="T12" fmla="*/ 1 w 30"/>
                    <a:gd name="T13" fmla="*/ 1 h 4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0" h="42">
                      <a:moveTo>
                        <a:pt x="16" y="33"/>
                      </a:moveTo>
                      <a:cubicBezTo>
                        <a:pt x="3" y="20"/>
                        <a:pt x="15" y="34"/>
                        <a:pt x="8" y="21"/>
                      </a:cubicBezTo>
                      <a:cubicBezTo>
                        <a:pt x="6" y="17"/>
                        <a:pt x="0" y="9"/>
                        <a:pt x="0" y="9"/>
                      </a:cubicBezTo>
                      <a:cubicBezTo>
                        <a:pt x="5" y="1"/>
                        <a:pt x="7" y="0"/>
                        <a:pt x="16" y="3"/>
                      </a:cubicBezTo>
                      <a:cubicBezTo>
                        <a:pt x="25" y="16"/>
                        <a:pt x="10" y="16"/>
                        <a:pt x="30" y="23"/>
                      </a:cubicBezTo>
                      <a:cubicBezTo>
                        <a:pt x="29" y="26"/>
                        <a:pt x="30" y="29"/>
                        <a:pt x="28" y="31"/>
                      </a:cubicBezTo>
                      <a:cubicBezTo>
                        <a:pt x="15" y="42"/>
                        <a:pt x="16" y="38"/>
                        <a:pt x="16" y="33"/>
                      </a:cubicBezTo>
                      <a:close/>
                    </a:path>
                  </a:pathLst>
                </a:custGeom>
                <a:solidFill>
                  <a:schemeClr val="folHlink"/>
                </a:solidFill>
                <a:ln w="9525">
                  <a:noFill/>
                  <a:round/>
                  <a:headEnd/>
                  <a:tailEnd/>
                </a:ln>
              </p:spPr>
              <p:txBody>
                <a:bodyPr/>
                <a:lstStyle/>
                <a:p>
                  <a:endParaRPr lang="zh-CN" altLang="en-US"/>
                </a:p>
              </p:txBody>
            </p:sp>
            <p:sp>
              <p:nvSpPr>
                <p:cNvPr id="1116" name="任意多边形 81991"/>
                <p:cNvSpPr>
                  <a:spLocks noChangeArrowheads="1"/>
                </p:cNvSpPr>
                <p:nvPr/>
              </p:nvSpPr>
              <p:spPr bwMode="auto">
                <a:xfrm>
                  <a:off x="4655" y="629"/>
                  <a:ext cx="11" cy="5"/>
                </a:xfrm>
                <a:custGeom>
                  <a:avLst/>
                  <a:gdLst>
                    <a:gd name="T0" fmla="*/ 1 w 25"/>
                    <a:gd name="T1" fmla="*/ 1 h 16"/>
                    <a:gd name="T2" fmla="*/ 0 w 25"/>
                    <a:gd name="T3" fmla="*/ 0 h 16"/>
                    <a:gd name="T4" fmla="*/ 1 w 25"/>
                    <a:gd name="T5" fmla="*/ 0 h 16"/>
                    <a:gd name="T6" fmla="*/ 1 w 25"/>
                    <a:gd name="T7" fmla="*/ 1 h 1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5" h="16">
                      <a:moveTo>
                        <a:pt x="15" y="16"/>
                      </a:moveTo>
                      <a:cubicBezTo>
                        <a:pt x="10" y="15"/>
                        <a:pt x="0" y="12"/>
                        <a:pt x="3" y="8"/>
                      </a:cubicBezTo>
                      <a:cubicBezTo>
                        <a:pt x="6" y="4"/>
                        <a:pt x="15" y="0"/>
                        <a:pt x="15" y="0"/>
                      </a:cubicBezTo>
                      <a:cubicBezTo>
                        <a:pt x="17" y="3"/>
                        <a:pt x="25" y="16"/>
                        <a:pt x="15" y="16"/>
                      </a:cubicBezTo>
                      <a:close/>
                    </a:path>
                  </a:pathLst>
                </a:custGeom>
                <a:solidFill>
                  <a:schemeClr val="folHlink"/>
                </a:solidFill>
                <a:ln w="9525">
                  <a:noFill/>
                  <a:round/>
                  <a:headEnd/>
                  <a:tailEnd/>
                </a:ln>
              </p:spPr>
              <p:txBody>
                <a:bodyPr/>
                <a:lstStyle/>
                <a:p>
                  <a:endParaRPr lang="zh-CN" altLang="en-US"/>
                </a:p>
              </p:txBody>
            </p:sp>
            <p:sp>
              <p:nvSpPr>
                <p:cNvPr id="1117" name="任意多边形 81992"/>
                <p:cNvSpPr>
                  <a:spLocks noChangeArrowheads="1"/>
                </p:cNvSpPr>
                <p:nvPr/>
              </p:nvSpPr>
              <p:spPr bwMode="auto">
                <a:xfrm>
                  <a:off x="4609" y="635"/>
                  <a:ext cx="28" cy="16"/>
                </a:xfrm>
                <a:custGeom>
                  <a:avLst/>
                  <a:gdLst>
                    <a:gd name="T0" fmla="*/ 1 w 65"/>
                    <a:gd name="T1" fmla="*/ 1 h 46"/>
                    <a:gd name="T2" fmla="*/ 3 w 65"/>
                    <a:gd name="T3" fmla="*/ 0 h 46"/>
                    <a:gd name="T4" fmla="*/ 3 w 65"/>
                    <a:gd name="T5" fmla="*/ 0 h 46"/>
                    <a:gd name="T6" fmla="*/ 5 w 65"/>
                    <a:gd name="T7" fmla="*/ 0 h 46"/>
                    <a:gd name="T8" fmla="*/ 3 w 65"/>
                    <a:gd name="T9" fmla="*/ 1 h 46"/>
                    <a:gd name="T10" fmla="*/ 1 w 65"/>
                    <a:gd name="T11" fmla="*/ 2 h 46"/>
                    <a:gd name="T12" fmla="*/ 0 w 65"/>
                    <a:gd name="T13" fmla="*/ 1 h 46"/>
                    <a:gd name="T14" fmla="*/ 1 w 65"/>
                    <a:gd name="T15" fmla="*/ 1 h 46"/>
                    <a:gd name="T16" fmla="*/ 1 w 65"/>
                    <a:gd name="T17" fmla="*/ 1 h 4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5" h="46">
                      <a:moveTo>
                        <a:pt x="14" y="24"/>
                      </a:moveTo>
                      <a:cubicBezTo>
                        <a:pt x="18" y="13"/>
                        <a:pt x="16" y="9"/>
                        <a:pt x="30" y="4"/>
                      </a:cubicBezTo>
                      <a:cubicBezTo>
                        <a:pt x="34" y="3"/>
                        <a:pt x="42" y="0"/>
                        <a:pt x="42" y="0"/>
                      </a:cubicBezTo>
                      <a:cubicBezTo>
                        <a:pt x="50" y="1"/>
                        <a:pt x="65" y="0"/>
                        <a:pt x="58" y="12"/>
                      </a:cubicBezTo>
                      <a:cubicBezTo>
                        <a:pt x="53" y="21"/>
                        <a:pt x="40" y="21"/>
                        <a:pt x="32" y="26"/>
                      </a:cubicBezTo>
                      <a:cubicBezTo>
                        <a:pt x="26" y="35"/>
                        <a:pt x="23" y="42"/>
                        <a:pt x="12" y="46"/>
                      </a:cubicBezTo>
                      <a:cubicBezTo>
                        <a:pt x="0" y="42"/>
                        <a:pt x="5" y="30"/>
                        <a:pt x="8" y="20"/>
                      </a:cubicBezTo>
                      <a:cubicBezTo>
                        <a:pt x="9" y="18"/>
                        <a:pt x="10" y="13"/>
                        <a:pt x="12" y="14"/>
                      </a:cubicBezTo>
                      <a:cubicBezTo>
                        <a:pt x="15" y="16"/>
                        <a:pt x="13" y="21"/>
                        <a:pt x="14" y="24"/>
                      </a:cubicBezTo>
                      <a:close/>
                    </a:path>
                  </a:pathLst>
                </a:custGeom>
                <a:solidFill>
                  <a:schemeClr val="folHlink"/>
                </a:solidFill>
                <a:ln w="9525">
                  <a:noFill/>
                  <a:round/>
                  <a:headEnd/>
                  <a:tailEnd/>
                </a:ln>
              </p:spPr>
              <p:txBody>
                <a:bodyPr/>
                <a:lstStyle/>
                <a:p>
                  <a:endParaRPr lang="zh-CN" altLang="en-US"/>
                </a:p>
              </p:txBody>
            </p:sp>
            <p:sp>
              <p:nvSpPr>
                <p:cNvPr id="1118" name="任意多边形 81993"/>
                <p:cNvSpPr>
                  <a:spLocks noChangeArrowheads="1"/>
                </p:cNvSpPr>
                <p:nvPr/>
              </p:nvSpPr>
              <p:spPr bwMode="auto">
                <a:xfrm>
                  <a:off x="4580" y="634"/>
                  <a:ext cx="29" cy="16"/>
                </a:xfrm>
                <a:custGeom>
                  <a:avLst/>
                  <a:gdLst>
                    <a:gd name="T0" fmla="*/ 0 w 69"/>
                    <a:gd name="T1" fmla="*/ 1 h 47"/>
                    <a:gd name="T2" fmla="*/ 1 w 69"/>
                    <a:gd name="T3" fmla="*/ 1 h 47"/>
                    <a:gd name="T4" fmla="*/ 4 w 69"/>
                    <a:gd name="T5" fmla="*/ 0 h 47"/>
                    <a:gd name="T6" fmla="*/ 5 w 69"/>
                    <a:gd name="T7" fmla="*/ 0 h 47"/>
                    <a:gd name="T8" fmla="*/ 4 w 69"/>
                    <a:gd name="T9" fmla="*/ 1 h 47"/>
                    <a:gd name="T10" fmla="*/ 2 w 69"/>
                    <a:gd name="T11" fmla="*/ 1 h 47"/>
                    <a:gd name="T12" fmla="*/ 2 w 69"/>
                    <a:gd name="T13" fmla="*/ 2 h 47"/>
                    <a:gd name="T14" fmla="*/ 1 w 69"/>
                    <a:gd name="T15" fmla="*/ 2 h 47"/>
                    <a:gd name="T16" fmla="*/ 1 w 69"/>
                    <a:gd name="T17" fmla="*/ 1 h 47"/>
                    <a:gd name="T18" fmla="*/ 0 w 69"/>
                    <a:gd name="T19" fmla="*/ 1 h 47"/>
                    <a:gd name="T20" fmla="*/ 0 w 69"/>
                    <a:gd name="T21" fmla="*/ 1 h 4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9" h="47">
                      <a:moveTo>
                        <a:pt x="0" y="31"/>
                      </a:moveTo>
                      <a:cubicBezTo>
                        <a:pt x="7" y="24"/>
                        <a:pt x="9" y="22"/>
                        <a:pt x="18" y="25"/>
                      </a:cubicBezTo>
                      <a:cubicBezTo>
                        <a:pt x="25" y="4"/>
                        <a:pt x="36" y="12"/>
                        <a:pt x="52" y="1"/>
                      </a:cubicBezTo>
                      <a:cubicBezTo>
                        <a:pt x="56" y="2"/>
                        <a:pt x="61" y="0"/>
                        <a:pt x="64" y="3"/>
                      </a:cubicBezTo>
                      <a:cubicBezTo>
                        <a:pt x="69" y="8"/>
                        <a:pt x="50" y="19"/>
                        <a:pt x="50" y="19"/>
                      </a:cubicBezTo>
                      <a:cubicBezTo>
                        <a:pt x="46" y="31"/>
                        <a:pt x="35" y="22"/>
                        <a:pt x="28" y="33"/>
                      </a:cubicBezTo>
                      <a:cubicBezTo>
                        <a:pt x="31" y="41"/>
                        <a:pt x="31" y="44"/>
                        <a:pt x="22" y="47"/>
                      </a:cubicBezTo>
                      <a:cubicBezTo>
                        <a:pt x="20" y="46"/>
                        <a:pt x="18" y="46"/>
                        <a:pt x="16" y="45"/>
                      </a:cubicBezTo>
                      <a:cubicBezTo>
                        <a:pt x="14" y="43"/>
                        <a:pt x="14" y="40"/>
                        <a:pt x="12" y="39"/>
                      </a:cubicBezTo>
                      <a:cubicBezTo>
                        <a:pt x="8" y="37"/>
                        <a:pt x="0" y="35"/>
                        <a:pt x="0" y="35"/>
                      </a:cubicBezTo>
                      <a:cubicBezTo>
                        <a:pt x="2" y="26"/>
                        <a:pt x="3" y="25"/>
                        <a:pt x="0" y="31"/>
                      </a:cubicBezTo>
                      <a:close/>
                    </a:path>
                  </a:pathLst>
                </a:custGeom>
                <a:solidFill>
                  <a:schemeClr val="folHlink"/>
                </a:solidFill>
                <a:ln w="9525">
                  <a:noFill/>
                  <a:round/>
                  <a:headEnd/>
                  <a:tailEnd/>
                </a:ln>
              </p:spPr>
              <p:txBody>
                <a:bodyPr/>
                <a:lstStyle/>
                <a:p>
                  <a:endParaRPr lang="zh-CN" altLang="en-US"/>
                </a:p>
              </p:txBody>
            </p:sp>
            <p:sp>
              <p:nvSpPr>
                <p:cNvPr id="1119" name="任意多边形 81994"/>
                <p:cNvSpPr>
                  <a:spLocks noChangeArrowheads="1"/>
                </p:cNvSpPr>
                <p:nvPr/>
              </p:nvSpPr>
              <p:spPr bwMode="auto">
                <a:xfrm>
                  <a:off x="4423" y="547"/>
                  <a:ext cx="151" cy="93"/>
                </a:xfrm>
                <a:custGeom>
                  <a:avLst/>
                  <a:gdLst>
                    <a:gd name="T0" fmla="*/ 1 w 355"/>
                    <a:gd name="T1" fmla="*/ 0 h 277"/>
                    <a:gd name="T2" fmla="*/ 3 w 355"/>
                    <a:gd name="T3" fmla="*/ 1 h 277"/>
                    <a:gd name="T4" fmla="*/ 4 w 355"/>
                    <a:gd name="T5" fmla="*/ 1 h 277"/>
                    <a:gd name="T6" fmla="*/ 6 w 355"/>
                    <a:gd name="T7" fmla="*/ 2 h 277"/>
                    <a:gd name="T8" fmla="*/ 7 w 355"/>
                    <a:gd name="T9" fmla="*/ 2 h 277"/>
                    <a:gd name="T10" fmla="*/ 9 w 355"/>
                    <a:gd name="T11" fmla="*/ 4 h 277"/>
                    <a:gd name="T12" fmla="*/ 11 w 355"/>
                    <a:gd name="T13" fmla="*/ 5 h 277"/>
                    <a:gd name="T14" fmla="*/ 11 w 355"/>
                    <a:gd name="T15" fmla="*/ 5 h 277"/>
                    <a:gd name="T16" fmla="*/ 12 w 355"/>
                    <a:gd name="T17" fmla="*/ 6 h 277"/>
                    <a:gd name="T18" fmla="*/ 14 w 355"/>
                    <a:gd name="T19" fmla="*/ 6 h 277"/>
                    <a:gd name="T20" fmla="*/ 13 w 355"/>
                    <a:gd name="T21" fmla="*/ 7 h 277"/>
                    <a:gd name="T22" fmla="*/ 14 w 355"/>
                    <a:gd name="T23" fmla="*/ 8 h 277"/>
                    <a:gd name="T24" fmla="*/ 15 w 355"/>
                    <a:gd name="T25" fmla="*/ 9 h 277"/>
                    <a:gd name="T26" fmla="*/ 17 w 355"/>
                    <a:gd name="T27" fmla="*/ 9 h 277"/>
                    <a:gd name="T28" fmla="*/ 18 w 355"/>
                    <a:gd name="T29" fmla="*/ 9 h 277"/>
                    <a:gd name="T30" fmla="*/ 20 w 355"/>
                    <a:gd name="T31" fmla="*/ 9 h 277"/>
                    <a:gd name="T32" fmla="*/ 21 w 355"/>
                    <a:gd name="T33" fmla="*/ 9 h 277"/>
                    <a:gd name="T34" fmla="*/ 23 w 355"/>
                    <a:gd name="T35" fmla="*/ 10 h 277"/>
                    <a:gd name="T36" fmla="*/ 24 w 355"/>
                    <a:gd name="T37" fmla="*/ 10 h 277"/>
                    <a:gd name="T38" fmla="*/ 27 w 355"/>
                    <a:gd name="T39" fmla="*/ 10 h 277"/>
                    <a:gd name="T40" fmla="*/ 26 w 355"/>
                    <a:gd name="T41" fmla="*/ 10 h 277"/>
                    <a:gd name="T42" fmla="*/ 25 w 355"/>
                    <a:gd name="T43" fmla="*/ 10 h 277"/>
                    <a:gd name="T44" fmla="*/ 23 w 355"/>
                    <a:gd name="T45" fmla="*/ 10 h 277"/>
                    <a:gd name="T46" fmla="*/ 22 w 355"/>
                    <a:gd name="T47" fmla="*/ 10 h 277"/>
                    <a:gd name="T48" fmla="*/ 20 w 355"/>
                    <a:gd name="T49" fmla="*/ 10 h 277"/>
                    <a:gd name="T50" fmla="*/ 18 w 355"/>
                    <a:gd name="T51" fmla="*/ 10 h 277"/>
                    <a:gd name="T52" fmla="*/ 13 w 355"/>
                    <a:gd name="T53" fmla="*/ 9 h 277"/>
                    <a:gd name="T54" fmla="*/ 12 w 355"/>
                    <a:gd name="T55" fmla="*/ 8 h 277"/>
                    <a:gd name="T56" fmla="*/ 10 w 355"/>
                    <a:gd name="T57" fmla="*/ 7 h 277"/>
                    <a:gd name="T58" fmla="*/ 9 w 355"/>
                    <a:gd name="T59" fmla="*/ 7 h 277"/>
                    <a:gd name="T60" fmla="*/ 7 w 355"/>
                    <a:gd name="T61" fmla="*/ 6 h 277"/>
                    <a:gd name="T62" fmla="*/ 5 w 355"/>
                    <a:gd name="T63" fmla="*/ 4 h 277"/>
                    <a:gd name="T64" fmla="*/ 5 w 355"/>
                    <a:gd name="T65" fmla="*/ 4 h 277"/>
                    <a:gd name="T66" fmla="*/ 5 w 355"/>
                    <a:gd name="T67" fmla="*/ 4 h 277"/>
                    <a:gd name="T68" fmla="*/ 4 w 355"/>
                    <a:gd name="T69" fmla="*/ 3 h 277"/>
                    <a:gd name="T70" fmla="*/ 3 w 355"/>
                    <a:gd name="T71" fmla="*/ 2 h 277"/>
                    <a:gd name="T72" fmla="*/ 2 w 355"/>
                    <a:gd name="T73" fmla="*/ 1 h 277"/>
                    <a:gd name="T74" fmla="*/ 0 w 355"/>
                    <a:gd name="T75" fmla="*/ 1 h 277"/>
                    <a:gd name="T76" fmla="*/ 1 w 355"/>
                    <a:gd name="T77" fmla="*/ 0 h 277"/>
                    <a:gd name="T78" fmla="*/ 1 w 355"/>
                    <a:gd name="T79" fmla="*/ 0 h 277"/>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355" h="277">
                      <a:moveTo>
                        <a:pt x="10" y="4"/>
                      </a:moveTo>
                      <a:cubicBezTo>
                        <a:pt x="22" y="0"/>
                        <a:pt x="24" y="14"/>
                        <a:pt x="36" y="18"/>
                      </a:cubicBezTo>
                      <a:cubicBezTo>
                        <a:pt x="37" y="19"/>
                        <a:pt x="45" y="29"/>
                        <a:pt x="46" y="30"/>
                      </a:cubicBezTo>
                      <a:cubicBezTo>
                        <a:pt x="56" y="40"/>
                        <a:pt x="67" y="38"/>
                        <a:pt x="76" y="52"/>
                      </a:cubicBezTo>
                      <a:cubicBezTo>
                        <a:pt x="80" y="58"/>
                        <a:pt x="92" y="66"/>
                        <a:pt x="92" y="66"/>
                      </a:cubicBezTo>
                      <a:cubicBezTo>
                        <a:pt x="96" y="79"/>
                        <a:pt x="112" y="88"/>
                        <a:pt x="122" y="98"/>
                      </a:cubicBezTo>
                      <a:cubicBezTo>
                        <a:pt x="124" y="105"/>
                        <a:pt x="130" y="124"/>
                        <a:pt x="136" y="128"/>
                      </a:cubicBezTo>
                      <a:cubicBezTo>
                        <a:pt x="140" y="130"/>
                        <a:pt x="148" y="132"/>
                        <a:pt x="148" y="132"/>
                      </a:cubicBezTo>
                      <a:cubicBezTo>
                        <a:pt x="150" y="138"/>
                        <a:pt x="154" y="150"/>
                        <a:pt x="154" y="150"/>
                      </a:cubicBezTo>
                      <a:cubicBezTo>
                        <a:pt x="161" y="139"/>
                        <a:pt x="168" y="144"/>
                        <a:pt x="176" y="152"/>
                      </a:cubicBezTo>
                      <a:cubicBezTo>
                        <a:pt x="174" y="167"/>
                        <a:pt x="173" y="181"/>
                        <a:pt x="170" y="196"/>
                      </a:cubicBezTo>
                      <a:cubicBezTo>
                        <a:pt x="171" y="202"/>
                        <a:pt x="174" y="220"/>
                        <a:pt x="180" y="224"/>
                      </a:cubicBezTo>
                      <a:cubicBezTo>
                        <a:pt x="185" y="228"/>
                        <a:pt x="193" y="228"/>
                        <a:pt x="198" y="232"/>
                      </a:cubicBezTo>
                      <a:cubicBezTo>
                        <a:pt x="204" y="230"/>
                        <a:pt x="216" y="234"/>
                        <a:pt x="216" y="234"/>
                      </a:cubicBezTo>
                      <a:cubicBezTo>
                        <a:pt x="223" y="241"/>
                        <a:pt x="225" y="245"/>
                        <a:pt x="236" y="242"/>
                      </a:cubicBezTo>
                      <a:cubicBezTo>
                        <a:pt x="242" y="240"/>
                        <a:pt x="254" y="236"/>
                        <a:pt x="254" y="236"/>
                      </a:cubicBezTo>
                      <a:cubicBezTo>
                        <a:pt x="260" y="240"/>
                        <a:pt x="265" y="246"/>
                        <a:pt x="272" y="248"/>
                      </a:cubicBezTo>
                      <a:cubicBezTo>
                        <a:pt x="277" y="250"/>
                        <a:pt x="291" y="252"/>
                        <a:pt x="296" y="256"/>
                      </a:cubicBezTo>
                      <a:cubicBezTo>
                        <a:pt x="301" y="260"/>
                        <a:pt x="314" y="264"/>
                        <a:pt x="314" y="264"/>
                      </a:cubicBezTo>
                      <a:cubicBezTo>
                        <a:pt x="330" y="263"/>
                        <a:pt x="338" y="261"/>
                        <a:pt x="352" y="266"/>
                      </a:cubicBezTo>
                      <a:cubicBezTo>
                        <a:pt x="355" y="275"/>
                        <a:pt x="350" y="277"/>
                        <a:pt x="342" y="274"/>
                      </a:cubicBezTo>
                      <a:cubicBezTo>
                        <a:pt x="336" y="276"/>
                        <a:pt x="322" y="272"/>
                        <a:pt x="322" y="272"/>
                      </a:cubicBezTo>
                      <a:cubicBezTo>
                        <a:pt x="314" y="275"/>
                        <a:pt x="308" y="272"/>
                        <a:pt x="300" y="270"/>
                      </a:cubicBezTo>
                      <a:cubicBezTo>
                        <a:pt x="296" y="269"/>
                        <a:pt x="288" y="266"/>
                        <a:pt x="288" y="266"/>
                      </a:cubicBezTo>
                      <a:cubicBezTo>
                        <a:pt x="276" y="270"/>
                        <a:pt x="264" y="266"/>
                        <a:pt x="252" y="264"/>
                      </a:cubicBezTo>
                      <a:cubicBezTo>
                        <a:pt x="245" y="259"/>
                        <a:pt x="242" y="257"/>
                        <a:pt x="234" y="260"/>
                      </a:cubicBezTo>
                      <a:cubicBezTo>
                        <a:pt x="211" y="252"/>
                        <a:pt x="192" y="256"/>
                        <a:pt x="172" y="242"/>
                      </a:cubicBezTo>
                      <a:cubicBezTo>
                        <a:pt x="165" y="231"/>
                        <a:pt x="176" y="221"/>
                        <a:pt x="160" y="216"/>
                      </a:cubicBezTo>
                      <a:cubicBezTo>
                        <a:pt x="154" y="233"/>
                        <a:pt x="136" y="203"/>
                        <a:pt x="126" y="200"/>
                      </a:cubicBezTo>
                      <a:cubicBezTo>
                        <a:pt x="120" y="196"/>
                        <a:pt x="114" y="190"/>
                        <a:pt x="108" y="186"/>
                      </a:cubicBezTo>
                      <a:cubicBezTo>
                        <a:pt x="104" y="175"/>
                        <a:pt x="104" y="165"/>
                        <a:pt x="94" y="158"/>
                      </a:cubicBezTo>
                      <a:cubicBezTo>
                        <a:pt x="83" y="142"/>
                        <a:pt x="85" y="119"/>
                        <a:pt x="68" y="108"/>
                      </a:cubicBezTo>
                      <a:cubicBezTo>
                        <a:pt x="67" y="106"/>
                        <a:pt x="66" y="104"/>
                        <a:pt x="64" y="102"/>
                      </a:cubicBezTo>
                      <a:cubicBezTo>
                        <a:pt x="62" y="101"/>
                        <a:pt x="59" y="102"/>
                        <a:pt x="58" y="100"/>
                      </a:cubicBezTo>
                      <a:cubicBezTo>
                        <a:pt x="56" y="97"/>
                        <a:pt x="54" y="88"/>
                        <a:pt x="54" y="88"/>
                      </a:cubicBezTo>
                      <a:cubicBezTo>
                        <a:pt x="59" y="73"/>
                        <a:pt x="52" y="61"/>
                        <a:pt x="38" y="58"/>
                      </a:cubicBezTo>
                      <a:cubicBezTo>
                        <a:pt x="32" y="49"/>
                        <a:pt x="31" y="44"/>
                        <a:pt x="20" y="40"/>
                      </a:cubicBezTo>
                      <a:cubicBezTo>
                        <a:pt x="16" y="27"/>
                        <a:pt x="16" y="26"/>
                        <a:pt x="4" y="22"/>
                      </a:cubicBezTo>
                      <a:cubicBezTo>
                        <a:pt x="1" y="13"/>
                        <a:pt x="0" y="5"/>
                        <a:pt x="10" y="2"/>
                      </a:cubicBezTo>
                      <a:cubicBezTo>
                        <a:pt x="18" y="5"/>
                        <a:pt x="18" y="4"/>
                        <a:pt x="10" y="4"/>
                      </a:cubicBezTo>
                      <a:close/>
                    </a:path>
                  </a:pathLst>
                </a:custGeom>
                <a:solidFill>
                  <a:schemeClr val="folHlink"/>
                </a:solidFill>
                <a:ln w="9525">
                  <a:noFill/>
                  <a:round/>
                  <a:headEnd/>
                  <a:tailEnd/>
                </a:ln>
              </p:spPr>
              <p:txBody>
                <a:bodyPr/>
                <a:lstStyle/>
                <a:p>
                  <a:endParaRPr lang="zh-CN" altLang="en-US"/>
                </a:p>
              </p:txBody>
            </p:sp>
            <p:sp>
              <p:nvSpPr>
                <p:cNvPr id="1120" name="任意多边形 81995"/>
                <p:cNvSpPr>
                  <a:spLocks noChangeArrowheads="1"/>
                </p:cNvSpPr>
                <p:nvPr/>
              </p:nvSpPr>
              <p:spPr bwMode="auto">
                <a:xfrm>
                  <a:off x="4515" y="541"/>
                  <a:ext cx="67" cy="68"/>
                </a:xfrm>
                <a:custGeom>
                  <a:avLst/>
                  <a:gdLst>
                    <a:gd name="T0" fmla="*/ 4 w 156"/>
                    <a:gd name="T1" fmla="*/ 2 h 206"/>
                    <a:gd name="T2" fmla="*/ 5 w 156"/>
                    <a:gd name="T3" fmla="*/ 2 h 206"/>
                    <a:gd name="T4" fmla="*/ 5 w 156"/>
                    <a:gd name="T5" fmla="*/ 2 h 206"/>
                    <a:gd name="T6" fmla="*/ 6 w 156"/>
                    <a:gd name="T7" fmla="*/ 2 h 206"/>
                    <a:gd name="T8" fmla="*/ 9 w 156"/>
                    <a:gd name="T9" fmla="*/ 1 h 206"/>
                    <a:gd name="T10" fmla="*/ 9 w 156"/>
                    <a:gd name="T11" fmla="*/ 0 h 206"/>
                    <a:gd name="T12" fmla="*/ 10 w 156"/>
                    <a:gd name="T13" fmla="*/ 0 h 206"/>
                    <a:gd name="T14" fmla="*/ 12 w 156"/>
                    <a:gd name="T15" fmla="*/ 1 h 206"/>
                    <a:gd name="T16" fmla="*/ 12 w 156"/>
                    <a:gd name="T17" fmla="*/ 2 h 206"/>
                    <a:gd name="T18" fmla="*/ 10 w 156"/>
                    <a:gd name="T19" fmla="*/ 2 h 206"/>
                    <a:gd name="T20" fmla="*/ 10 w 156"/>
                    <a:gd name="T21" fmla="*/ 3 h 206"/>
                    <a:gd name="T22" fmla="*/ 11 w 156"/>
                    <a:gd name="T23" fmla="*/ 4 h 206"/>
                    <a:gd name="T24" fmla="*/ 12 w 156"/>
                    <a:gd name="T25" fmla="*/ 5 h 206"/>
                    <a:gd name="T26" fmla="*/ 10 w 156"/>
                    <a:gd name="T27" fmla="*/ 5 h 206"/>
                    <a:gd name="T28" fmla="*/ 9 w 156"/>
                    <a:gd name="T29" fmla="*/ 5 h 206"/>
                    <a:gd name="T30" fmla="*/ 8 w 156"/>
                    <a:gd name="T31" fmla="*/ 6 h 206"/>
                    <a:gd name="T32" fmla="*/ 8 w 156"/>
                    <a:gd name="T33" fmla="*/ 7 h 206"/>
                    <a:gd name="T34" fmla="*/ 7 w 156"/>
                    <a:gd name="T35" fmla="*/ 7 h 206"/>
                    <a:gd name="T36" fmla="*/ 6 w 156"/>
                    <a:gd name="T37" fmla="*/ 7 h 206"/>
                    <a:gd name="T38" fmla="*/ 6 w 156"/>
                    <a:gd name="T39" fmla="*/ 7 h 206"/>
                    <a:gd name="T40" fmla="*/ 6 w 156"/>
                    <a:gd name="T41" fmla="*/ 7 h 206"/>
                    <a:gd name="T42" fmla="*/ 5 w 156"/>
                    <a:gd name="T43" fmla="*/ 7 h 206"/>
                    <a:gd name="T44" fmla="*/ 3 w 156"/>
                    <a:gd name="T45" fmla="*/ 7 h 206"/>
                    <a:gd name="T46" fmla="*/ 2 w 156"/>
                    <a:gd name="T47" fmla="*/ 7 h 206"/>
                    <a:gd name="T48" fmla="*/ 1 w 156"/>
                    <a:gd name="T49" fmla="*/ 5 h 206"/>
                    <a:gd name="T50" fmla="*/ 0 w 156"/>
                    <a:gd name="T51" fmla="*/ 5 h 206"/>
                    <a:gd name="T52" fmla="*/ 0 w 156"/>
                    <a:gd name="T53" fmla="*/ 4 h 206"/>
                    <a:gd name="T54" fmla="*/ 2 w 156"/>
                    <a:gd name="T55" fmla="*/ 4 h 206"/>
                    <a:gd name="T56" fmla="*/ 3 w 156"/>
                    <a:gd name="T57" fmla="*/ 4 h 206"/>
                    <a:gd name="T58" fmla="*/ 3 w 156"/>
                    <a:gd name="T59" fmla="*/ 3 h 206"/>
                    <a:gd name="T60" fmla="*/ 4 w 156"/>
                    <a:gd name="T61" fmla="*/ 3 h 206"/>
                    <a:gd name="T62" fmla="*/ 4 w 156"/>
                    <a:gd name="T63" fmla="*/ 2 h 20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56" h="206">
                      <a:moveTo>
                        <a:pt x="54" y="66"/>
                      </a:moveTo>
                      <a:cubicBezTo>
                        <a:pt x="58" y="63"/>
                        <a:pt x="64" y="63"/>
                        <a:pt x="66" y="58"/>
                      </a:cubicBezTo>
                      <a:cubicBezTo>
                        <a:pt x="67" y="56"/>
                        <a:pt x="67" y="53"/>
                        <a:pt x="68" y="52"/>
                      </a:cubicBezTo>
                      <a:cubicBezTo>
                        <a:pt x="71" y="49"/>
                        <a:pt x="80" y="44"/>
                        <a:pt x="80" y="44"/>
                      </a:cubicBezTo>
                      <a:cubicBezTo>
                        <a:pt x="113" y="55"/>
                        <a:pt x="85" y="29"/>
                        <a:pt x="106" y="22"/>
                      </a:cubicBezTo>
                      <a:cubicBezTo>
                        <a:pt x="110" y="17"/>
                        <a:pt x="108" y="9"/>
                        <a:pt x="112" y="4"/>
                      </a:cubicBezTo>
                      <a:cubicBezTo>
                        <a:pt x="115" y="1"/>
                        <a:pt x="124" y="0"/>
                        <a:pt x="124" y="0"/>
                      </a:cubicBezTo>
                      <a:cubicBezTo>
                        <a:pt x="138" y="14"/>
                        <a:pt x="126" y="23"/>
                        <a:pt x="150" y="28"/>
                      </a:cubicBezTo>
                      <a:cubicBezTo>
                        <a:pt x="156" y="36"/>
                        <a:pt x="154" y="39"/>
                        <a:pt x="146" y="44"/>
                      </a:cubicBezTo>
                      <a:cubicBezTo>
                        <a:pt x="141" y="52"/>
                        <a:pt x="135" y="61"/>
                        <a:pt x="126" y="64"/>
                      </a:cubicBezTo>
                      <a:cubicBezTo>
                        <a:pt x="118" y="75"/>
                        <a:pt x="128" y="83"/>
                        <a:pt x="132" y="94"/>
                      </a:cubicBezTo>
                      <a:cubicBezTo>
                        <a:pt x="129" y="103"/>
                        <a:pt x="135" y="105"/>
                        <a:pt x="142" y="110"/>
                      </a:cubicBezTo>
                      <a:cubicBezTo>
                        <a:pt x="145" y="119"/>
                        <a:pt x="141" y="120"/>
                        <a:pt x="146" y="128"/>
                      </a:cubicBezTo>
                      <a:cubicBezTo>
                        <a:pt x="142" y="139"/>
                        <a:pt x="135" y="133"/>
                        <a:pt x="128" y="128"/>
                      </a:cubicBezTo>
                      <a:cubicBezTo>
                        <a:pt x="116" y="132"/>
                        <a:pt x="122" y="136"/>
                        <a:pt x="116" y="146"/>
                      </a:cubicBezTo>
                      <a:cubicBezTo>
                        <a:pt x="113" y="151"/>
                        <a:pt x="108" y="152"/>
                        <a:pt x="104" y="156"/>
                      </a:cubicBezTo>
                      <a:cubicBezTo>
                        <a:pt x="107" y="167"/>
                        <a:pt x="112" y="191"/>
                        <a:pt x="100" y="198"/>
                      </a:cubicBezTo>
                      <a:cubicBezTo>
                        <a:pt x="96" y="200"/>
                        <a:pt x="92" y="200"/>
                        <a:pt x="88" y="202"/>
                      </a:cubicBezTo>
                      <a:cubicBezTo>
                        <a:pt x="86" y="203"/>
                        <a:pt x="84" y="205"/>
                        <a:pt x="82" y="206"/>
                      </a:cubicBezTo>
                      <a:cubicBezTo>
                        <a:pt x="80" y="205"/>
                        <a:pt x="77" y="204"/>
                        <a:pt x="76" y="202"/>
                      </a:cubicBezTo>
                      <a:cubicBezTo>
                        <a:pt x="74" y="198"/>
                        <a:pt x="76" y="191"/>
                        <a:pt x="72" y="190"/>
                      </a:cubicBezTo>
                      <a:cubicBezTo>
                        <a:pt x="68" y="189"/>
                        <a:pt x="60" y="186"/>
                        <a:pt x="60" y="186"/>
                      </a:cubicBezTo>
                      <a:cubicBezTo>
                        <a:pt x="53" y="188"/>
                        <a:pt x="49" y="192"/>
                        <a:pt x="42" y="194"/>
                      </a:cubicBezTo>
                      <a:cubicBezTo>
                        <a:pt x="34" y="189"/>
                        <a:pt x="37" y="183"/>
                        <a:pt x="28" y="186"/>
                      </a:cubicBezTo>
                      <a:cubicBezTo>
                        <a:pt x="12" y="181"/>
                        <a:pt x="19" y="161"/>
                        <a:pt x="10" y="148"/>
                      </a:cubicBezTo>
                      <a:cubicBezTo>
                        <a:pt x="5" y="121"/>
                        <a:pt x="11" y="147"/>
                        <a:pt x="4" y="130"/>
                      </a:cubicBezTo>
                      <a:cubicBezTo>
                        <a:pt x="2" y="126"/>
                        <a:pt x="0" y="118"/>
                        <a:pt x="0" y="118"/>
                      </a:cubicBezTo>
                      <a:cubicBezTo>
                        <a:pt x="2" y="95"/>
                        <a:pt x="0" y="83"/>
                        <a:pt x="20" y="96"/>
                      </a:cubicBezTo>
                      <a:cubicBezTo>
                        <a:pt x="23" y="105"/>
                        <a:pt x="23" y="110"/>
                        <a:pt x="32" y="104"/>
                      </a:cubicBezTo>
                      <a:cubicBezTo>
                        <a:pt x="35" y="95"/>
                        <a:pt x="29" y="88"/>
                        <a:pt x="34" y="80"/>
                      </a:cubicBezTo>
                      <a:cubicBezTo>
                        <a:pt x="36" y="76"/>
                        <a:pt x="48" y="73"/>
                        <a:pt x="52" y="70"/>
                      </a:cubicBezTo>
                      <a:cubicBezTo>
                        <a:pt x="57" y="63"/>
                        <a:pt x="58" y="62"/>
                        <a:pt x="54" y="66"/>
                      </a:cubicBezTo>
                      <a:close/>
                    </a:path>
                  </a:pathLst>
                </a:custGeom>
                <a:solidFill>
                  <a:schemeClr val="folHlink"/>
                </a:solidFill>
                <a:ln w="9525">
                  <a:noFill/>
                  <a:round/>
                  <a:headEnd/>
                  <a:tailEnd/>
                </a:ln>
              </p:spPr>
              <p:txBody>
                <a:bodyPr/>
                <a:lstStyle/>
                <a:p>
                  <a:endParaRPr lang="zh-CN" altLang="en-US"/>
                </a:p>
              </p:txBody>
            </p:sp>
            <p:sp>
              <p:nvSpPr>
                <p:cNvPr id="1121" name="任意多边形 81996"/>
                <p:cNvSpPr>
                  <a:spLocks noChangeArrowheads="1"/>
                </p:cNvSpPr>
                <p:nvPr/>
              </p:nvSpPr>
              <p:spPr bwMode="auto">
                <a:xfrm>
                  <a:off x="4580" y="572"/>
                  <a:ext cx="47" cy="13"/>
                </a:xfrm>
                <a:custGeom>
                  <a:avLst/>
                  <a:gdLst>
                    <a:gd name="T0" fmla="*/ 0 w 109"/>
                    <a:gd name="T1" fmla="*/ 1 h 38"/>
                    <a:gd name="T2" fmla="*/ 1 w 109"/>
                    <a:gd name="T3" fmla="*/ 0 h 38"/>
                    <a:gd name="T4" fmla="*/ 4 w 109"/>
                    <a:gd name="T5" fmla="*/ 1 h 38"/>
                    <a:gd name="T6" fmla="*/ 6 w 109"/>
                    <a:gd name="T7" fmla="*/ 1 h 38"/>
                    <a:gd name="T8" fmla="*/ 7 w 109"/>
                    <a:gd name="T9" fmla="*/ 0 h 38"/>
                    <a:gd name="T10" fmla="*/ 6 w 109"/>
                    <a:gd name="T11" fmla="*/ 1 h 38"/>
                    <a:gd name="T12" fmla="*/ 5 w 109"/>
                    <a:gd name="T13" fmla="*/ 1 h 38"/>
                    <a:gd name="T14" fmla="*/ 3 w 109"/>
                    <a:gd name="T15" fmla="*/ 1 h 38"/>
                    <a:gd name="T16" fmla="*/ 1 w 109"/>
                    <a:gd name="T17" fmla="*/ 1 h 38"/>
                    <a:gd name="T18" fmla="*/ 0 w 109"/>
                    <a:gd name="T19" fmla="*/ 1 h 3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9" h="38">
                      <a:moveTo>
                        <a:pt x="4" y="32"/>
                      </a:moveTo>
                      <a:cubicBezTo>
                        <a:pt x="7" y="22"/>
                        <a:pt x="7" y="14"/>
                        <a:pt x="18" y="10"/>
                      </a:cubicBezTo>
                      <a:cubicBezTo>
                        <a:pt x="28" y="12"/>
                        <a:pt x="37" y="14"/>
                        <a:pt x="46" y="20"/>
                      </a:cubicBezTo>
                      <a:cubicBezTo>
                        <a:pt x="62" y="15"/>
                        <a:pt x="54" y="17"/>
                        <a:pt x="72" y="14"/>
                      </a:cubicBezTo>
                      <a:cubicBezTo>
                        <a:pt x="77" y="9"/>
                        <a:pt x="90" y="0"/>
                        <a:pt x="90" y="0"/>
                      </a:cubicBezTo>
                      <a:cubicBezTo>
                        <a:pt x="109" y="6"/>
                        <a:pt x="85" y="23"/>
                        <a:pt x="76" y="26"/>
                      </a:cubicBezTo>
                      <a:cubicBezTo>
                        <a:pt x="71" y="33"/>
                        <a:pt x="68" y="35"/>
                        <a:pt x="60" y="38"/>
                      </a:cubicBezTo>
                      <a:cubicBezTo>
                        <a:pt x="54" y="36"/>
                        <a:pt x="42" y="32"/>
                        <a:pt x="42" y="32"/>
                      </a:cubicBezTo>
                      <a:cubicBezTo>
                        <a:pt x="33" y="23"/>
                        <a:pt x="26" y="26"/>
                        <a:pt x="14" y="30"/>
                      </a:cubicBezTo>
                      <a:cubicBezTo>
                        <a:pt x="1" y="28"/>
                        <a:pt x="0" y="24"/>
                        <a:pt x="4" y="32"/>
                      </a:cubicBezTo>
                      <a:close/>
                    </a:path>
                  </a:pathLst>
                </a:custGeom>
                <a:solidFill>
                  <a:schemeClr val="folHlink"/>
                </a:solidFill>
                <a:ln w="9525">
                  <a:noFill/>
                  <a:round/>
                  <a:headEnd/>
                  <a:tailEnd/>
                </a:ln>
              </p:spPr>
              <p:txBody>
                <a:bodyPr/>
                <a:lstStyle/>
                <a:p>
                  <a:endParaRPr lang="zh-CN" altLang="en-US"/>
                </a:p>
              </p:txBody>
            </p:sp>
            <p:sp>
              <p:nvSpPr>
                <p:cNvPr id="1122" name="任意多边形 81997"/>
                <p:cNvSpPr>
                  <a:spLocks noChangeArrowheads="1"/>
                </p:cNvSpPr>
                <p:nvPr/>
              </p:nvSpPr>
              <p:spPr bwMode="auto">
                <a:xfrm>
                  <a:off x="4578" y="588"/>
                  <a:ext cx="32" cy="34"/>
                </a:xfrm>
                <a:custGeom>
                  <a:avLst/>
                  <a:gdLst>
                    <a:gd name="T0" fmla="*/ 0 w 76"/>
                    <a:gd name="T1" fmla="*/ 1 h 104"/>
                    <a:gd name="T2" fmla="*/ 1 w 76"/>
                    <a:gd name="T3" fmla="*/ 0 h 104"/>
                    <a:gd name="T4" fmla="*/ 3 w 76"/>
                    <a:gd name="T5" fmla="*/ 1 h 104"/>
                    <a:gd name="T6" fmla="*/ 5 w 76"/>
                    <a:gd name="T7" fmla="*/ 0 h 104"/>
                    <a:gd name="T8" fmla="*/ 3 w 76"/>
                    <a:gd name="T9" fmla="*/ 1 h 104"/>
                    <a:gd name="T10" fmla="*/ 4 w 76"/>
                    <a:gd name="T11" fmla="*/ 2 h 104"/>
                    <a:gd name="T12" fmla="*/ 4 w 76"/>
                    <a:gd name="T13" fmla="*/ 2 h 104"/>
                    <a:gd name="T14" fmla="*/ 3 w 76"/>
                    <a:gd name="T15" fmla="*/ 3 h 104"/>
                    <a:gd name="T16" fmla="*/ 3 w 76"/>
                    <a:gd name="T17" fmla="*/ 2 h 104"/>
                    <a:gd name="T18" fmla="*/ 2 w 76"/>
                    <a:gd name="T19" fmla="*/ 2 h 104"/>
                    <a:gd name="T20" fmla="*/ 2 w 76"/>
                    <a:gd name="T21" fmla="*/ 2 h 104"/>
                    <a:gd name="T22" fmla="*/ 2 w 76"/>
                    <a:gd name="T23" fmla="*/ 3 h 104"/>
                    <a:gd name="T24" fmla="*/ 1 w 76"/>
                    <a:gd name="T25" fmla="*/ 4 h 104"/>
                    <a:gd name="T26" fmla="*/ 1 w 76"/>
                    <a:gd name="T27" fmla="*/ 4 h 104"/>
                    <a:gd name="T28" fmla="*/ 0 w 76"/>
                    <a:gd name="T29" fmla="*/ 3 h 104"/>
                    <a:gd name="T30" fmla="*/ 0 w 76"/>
                    <a:gd name="T31" fmla="*/ 2 h 104"/>
                    <a:gd name="T32" fmla="*/ 0 w 76"/>
                    <a:gd name="T33" fmla="*/ 1 h 104"/>
                    <a:gd name="T34" fmla="*/ 0 w 76"/>
                    <a:gd name="T35" fmla="*/ 1 h 10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76" h="104">
                      <a:moveTo>
                        <a:pt x="8" y="18"/>
                      </a:moveTo>
                      <a:cubicBezTo>
                        <a:pt x="10" y="8"/>
                        <a:pt x="9" y="3"/>
                        <a:pt x="18" y="0"/>
                      </a:cubicBezTo>
                      <a:cubicBezTo>
                        <a:pt x="28" y="3"/>
                        <a:pt x="25" y="12"/>
                        <a:pt x="34" y="18"/>
                      </a:cubicBezTo>
                      <a:cubicBezTo>
                        <a:pt x="46" y="16"/>
                        <a:pt x="51" y="8"/>
                        <a:pt x="62" y="4"/>
                      </a:cubicBezTo>
                      <a:cubicBezTo>
                        <a:pt x="76" y="9"/>
                        <a:pt x="56" y="31"/>
                        <a:pt x="46" y="34"/>
                      </a:cubicBezTo>
                      <a:cubicBezTo>
                        <a:pt x="51" y="56"/>
                        <a:pt x="43" y="29"/>
                        <a:pt x="54" y="48"/>
                      </a:cubicBezTo>
                      <a:cubicBezTo>
                        <a:pt x="56" y="52"/>
                        <a:pt x="58" y="60"/>
                        <a:pt x="58" y="60"/>
                      </a:cubicBezTo>
                      <a:cubicBezTo>
                        <a:pt x="55" y="68"/>
                        <a:pt x="54" y="71"/>
                        <a:pt x="46" y="74"/>
                      </a:cubicBezTo>
                      <a:cubicBezTo>
                        <a:pt x="38" y="71"/>
                        <a:pt x="37" y="68"/>
                        <a:pt x="34" y="60"/>
                      </a:cubicBezTo>
                      <a:cubicBezTo>
                        <a:pt x="33" y="50"/>
                        <a:pt x="32" y="33"/>
                        <a:pt x="22" y="48"/>
                      </a:cubicBezTo>
                      <a:cubicBezTo>
                        <a:pt x="25" y="60"/>
                        <a:pt x="23" y="53"/>
                        <a:pt x="28" y="68"/>
                      </a:cubicBezTo>
                      <a:cubicBezTo>
                        <a:pt x="29" y="70"/>
                        <a:pt x="30" y="74"/>
                        <a:pt x="30" y="74"/>
                      </a:cubicBezTo>
                      <a:cubicBezTo>
                        <a:pt x="24" y="84"/>
                        <a:pt x="22" y="93"/>
                        <a:pt x="20" y="104"/>
                      </a:cubicBezTo>
                      <a:cubicBezTo>
                        <a:pt x="17" y="103"/>
                        <a:pt x="14" y="104"/>
                        <a:pt x="12" y="102"/>
                      </a:cubicBezTo>
                      <a:cubicBezTo>
                        <a:pt x="9" y="99"/>
                        <a:pt x="8" y="90"/>
                        <a:pt x="8" y="90"/>
                      </a:cubicBezTo>
                      <a:cubicBezTo>
                        <a:pt x="13" y="75"/>
                        <a:pt x="14" y="64"/>
                        <a:pt x="0" y="54"/>
                      </a:cubicBezTo>
                      <a:cubicBezTo>
                        <a:pt x="1" y="46"/>
                        <a:pt x="1" y="38"/>
                        <a:pt x="2" y="30"/>
                      </a:cubicBezTo>
                      <a:cubicBezTo>
                        <a:pt x="2" y="27"/>
                        <a:pt x="13" y="2"/>
                        <a:pt x="8" y="18"/>
                      </a:cubicBezTo>
                      <a:close/>
                    </a:path>
                  </a:pathLst>
                </a:custGeom>
                <a:solidFill>
                  <a:schemeClr val="folHlink"/>
                </a:solidFill>
                <a:ln w="9525">
                  <a:noFill/>
                  <a:round/>
                  <a:headEnd/>
                  <a:tailEnd/>
                </a:ln>
              </p:spPr>
              <p:txBody>
                <a:bodyPr/>
                <a:lstStyle/>
                <a:p>
                  <a:endParaRPr lang="zh-CN" altLang="en-US"/>
                </a:p>
              </p:txBody>
            </p:sp>
            <p:sp>
              <p:nvSpPr>
                <p:cNvPr id="1123" name="任意多边形 81998"/>
                <p:cNvSpPr>
                  <a:spLocks noChangeArrowheads="1"/>
                </p:cNvSpPr>
                <p:nvPr/>
              </p:nvSpPr>
              <p:spPr bwMode="auto">
                <a:xfrm>
                  <a:off x="4632" y="569"/>
                  <a:ext cx="16" cy="20"/>
                </a:xfrm>
                <a:custGeom>
                  <a:avLst/>
                  <a:gdLst>
                    <a:gd name="T0" fmla="*/ 0 w 37"/>
                    <a:gd name="T1" fmla="*/ 1 h 61"/>
                    <a:gd name="T2" fmla="*/ 1 w 37"/>
                    <a:gd name="T3" fmla="*/ 0 h 61"/>
                    <a:gd name="T4" fmla="*/ 1 w 37"/>
                    <a:gd name="T5" fmla="*/ 1 h 61"/>
                    <a:gd name="T6" fmla="*/ 3 w 37"/>
                    <a:gd name="T7" fmla="*/ 1 h 61"/>
                    <a:gd name="T8" fmla="*/ 1 w 37"/>
                    <a:gd name="T9" fmla="*/ 2 h 61"/>
                    <a:gd name="T10" fmla="*/ 0 w 37"/>
                    <a:gd name="T11" fmla="*/ 2 h 61"/>
                    <a:gd name="T12" fmla="*/ 0 w 37"/>
                    <a:gd name="T13" fmla="*/ 1 h 61"/>
                    <a:gd name="T14" fmla="*/ 0 w 37"/>
                    <a:gd name="T15" fmla="*/ 1 h 6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7" h="61">
                      <a:moveTo>
                        <a:pt x="3" y="28"/>
                      </a:moveTo>
                      <a:cubicBezTo>
                        <a:pt x="5" y="14"/>
                        <a:pt x="2" y="7"/>
                        <a:pt x="13" y="0"/>
                      </a:cubicBezTo>
                      <a:cubicBezTo>
                        <a:pt x="26" y="9"/>
                        <a:pt x="23" y="17"/>
                        <a:pt x="15" y="28"/>
                      </a:cubicBezTo>
                      <a:cubicBezTo>
                        <a:pt x="25" y="31"/>
                        <a:pt x="33" y="27"/>
                        <a:pt x="37" y="38"/>
                      </a:cubicBezTo>
                      <a:cubicBezTo>
                        <a:pt x="30" y="45"/>
                        <a:pt x="28" y="47"/>
                        <a:pt x="19" y="44"/>
                      </a:cubicBezTo>
                      <a:cubicBezTo>
                        <a:pt x="13" y="54"/>
                        <a:pt x="18" y="61"/>
                        <a:pt x="5" y="58"/>
                      </a:cubicBezTo>
                      <a:cubicBezTo>
                        <a:pt x="0" y="50"/>
                        <a:pt x="3" y="44"/>
                        <a:pt x="1" y="34"/>
                      </a:cubicBezTo>
                      <a:cubicBezTo>
                        <a:pt x="2" y="32"/>
                        <a:pt x="3" y="28"/>
                        <a:pt x="3" y="28"/>
                      </a:cubicBezTo>
                      <a:close/>
                    </a:path>
                  </a:pathLst>
                </a:custGeom>
                <a:solidFill>
                  <a:schemeClr val="folHlink"/>
                </a:solidFill>
                <a:ln w="9525">
                  <a:noFill/>
                  <a:round/>
                  <a:headEnd/>
                  <a:tailEnd/>
                </a:ln>
              </p:spPr>
              <p:txBody>
                <a:bodyPr/>
                <a:lstStyle/>
                <a:p>
                  <a:endParaRPr lang="zh-CN" altLang="en-US"/>
                </a:p>
              </p:txBody>
            </p:sp>
            <p:sp>
              <p:nvSpPr>
                <p:cNvPr id="1124" name="任意多边形 81999"/>
                <p:cNvSpPr>
                  <a:spLocks noChangeArrowheads="1"/>
                </p:cNvSpPr>
                <p:nvPr/>
              </p:nvSpPr>
              <p:spPr bwMode="auto">
                <a:xfrm>
                  <a:off x="4636" y="600"/>
                  <a:ext cx="20" cy="10"/>
                </a:xfrm>
                <a:custGeom>
                  <a:avLst/>
                  <a:gdLst>
                    <a:gd name="T0" fmla="*/ 0 w 49"/>
                    <a:gd name="T1" fmla="*/ 0 h 29"/>
                    <a:gd name="T2" fmla="*/ 2 w 49"/>
                    <a:gd name="T3" fmla="*/ 0 h 29"/>
                    <a:gd name="T4" fmla="*/ 3 w 49"/>
                    <a:gd name="T5" fmla="*/ 1 h 29"/>
                    <a:gd name="T6" fmla="*/ 2 w 49"/>
                    <a:gd name="T7" fmla="*/ 1 h 29"/>
                    <a:gd name="T8" fmla="*/ 0 w 49"/>
                    <a:gd name="T9" fmla="*/ 1 h 29"/>
                    <a:gd name="T10" fmla="*/ 0 w 49"/>
                    <a:gd name="T11" fmla="*/ 0 h 2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9" h="29">
                      <a:moveTo>
                        <a:pt x="7" y="0"/>
                      </a:moveTo>
                      <a:cubicBezTo>
                        <a:pt x="15" y="6"/>
                        <a:pt x="19" y="2"/>
                        <a:pt x="29" y="0"/>
                      </a:cubicBezTo>
                      <a:cubicBezTo>
                        <a:pt x="45" y="5"/>
                        <a:pt x="40" y="3"/>
                        <a:pt x="49" y="16"/>
                      </a:cubicBezTo>
                      <a:cubicBezTo>
                        <a:pt x="46" y="29"/>
                        <a:pt x="42" y="21"/>
                        <a:pt x="35" y="14"/>
                      </a:cubicBezTo>
                      <a:cubicBezTo>
                        <a:pt x="26" y="15"/>
                        <a:pt x="12" y="19"/>
                        <a:pt x="3" y="16"/>
                      </a:cubicBezTo>
                      <a:cubicBezTo>
                        <a:pt x="0" y="6"/>
                        <a:pt x="7" y="10"/>
                        <a:pt x="7" y="0"/>
                      </a:cubicBezTo>
                      <a:close/>
                    </a:path>
                  </a:pathLst>
                </a:custGeom>
                <a:solidFill>
                  <a:schemeClr val="folHlink"/>
                </a:solidFill>
                <a:ln w="9525">
                  <a:noFill/>
                  <a:round/>
                  <a:headEnd/>
                  <a:tailEnd/>
                </a:ln>
              </p:spPr>
              <p:txBody>
                <a:bodyPr/>
                <a:lstStyle/>
                <a:p>
                  <a:endParaRPr lang="zh-CN" altLang="en-US"/>
                </a:p>
              </p:txBody>
            </p:sp>
            <p:sp>
              <p:nvSpPr>
                <p:cNvPr id="1125" name="任意多边形 82000"/>
                <p:cNvSpPr>
                  <a:spLocks noChangeArrowheads="1"/>
                </p:cNvSpPr>
                <p:nvPr/>
              </p:nvSpPr>
              <p:spPr bwMode="auto">
                <a:xfrm>
                  <a:off x="4657" y="585"/>
                  <a:ext cx="26" cy="17"/>
                </a:xfrm>
                <a:custGeom>
                  <a:avLst/>
                  <a:gdLst>
                    <a:gd name="T0" fmla="*/ 2 w 61"/>
                    <a:gd name="T1" fmla="*/ 2 h 48"/>
                    <a:gd name="T2" fmla="*/ 1 w 61"/>
                    <a:gd name="T3" fmla="*/ 1 h 48"/>
                    <a:gd name="T4" fmla="*/ 0 w 61"/>
                    <a:gd name="T5" fmla="*/ 1 h 48"/>
                    <a:gd name="T6" fmla="*/ 1 w 61"/>
                    <a:gd name="T7" fmla="*/ 0 h 48"/>
                    <a:gd name="T8" fmla="*/ 2 w 61"/>
                    <a:gd name="T9" fmla="*/ 0 h 48"/>
                    <a:gd name="T10" fmla="*/ 4 w 61"/>
                    <a:gd name="T11" fmla="*/ 0 h 48"/>
                    <a:gd name="T12" fmla="*/ 4 w 61"/>
                    <a:gd name="T13" fmla="*/ 1 h 48"/>
                    <a:gd name="T14" fmla="*/ 5 w 61"/>
                    <a:gd name="T15" fmla="*/ 1 h 48"/>
                    <a:gd name="T16" fmla="*/ 3 w 61"/>
                    <a:gd name="T17" fmla="*/ 2 h 48"/>
                    <a:gd name="T18" fmla="*/ 2 w 61"/>
                    <a:gd name="T19" fmla="*/ 2 h 48"/>
                    <a:gd name="T20" fmla="*/ 2 w 61"/>
                    <a:gd name="T21" fmla="*/ 2 h 4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1" h="48">
                      <a:moveTo>
                        <a:pt x="21" y="38"/>
                      </a:moveTo>
                      <a:cubicBezTo>
                        <a:pt x="19" y="34"/>
                        <a:pt x="19" y="29"/>
                        <a:pt x="15" y="26"/>
                      </a:cubicBezTo>
                      <a:cubicBezTo>
                        <a:pt x="12" y="24"/>
                        <a:pt x="3" y="22"/>
                        <a:pt x="3" y="22"/>
                      </a:cubicBezTo>
                      <a:cubicBezTo>
                        <a:pt x="0" y="12"/>
                        <a:pt x="5" y="12"/>
                        <a:pt x="13" y="8"/>
                      </a:cubicBezTo>
                      <a:cubicBezTo>
                        <a:pt x="17" y="6"/>
                        <a:pt x="25" y="0"/>
                        <a:pt x="25" y="0"/>
                      </a:cubicBezTo>
                      <a:cubicBezTo>
                        <a:pt x="37" y="2"/>
                        <a:pt x="41" y="2"/>
                        <a:pt x="49" y="10"/>
                      </a:cubicBezTo>
                      <a:cubicBezTo>
                        <a:pt x="45" y="21"/>
                        <a:pt x="46" y="12"/>
                        <a:pt x="53" y="20"/>
                      </a:cubicBezTo>
                      <a:cubicBezTo>
                        <a:pt x="56" y="24"/>
                        <a:pt x="61" y="32"/>
                        <a:pt x="61" y="32"/>
                      </a:cubicBezTo>
                      <a:cubicBezTo>
                        <a:pt x="56" y="47"/>
                        <a:pt x="53" y="42"/>
                        <a:pt x="41" y="38"/>
                      </a:cubicBezTo>
                      <a:cubicBezTo>
                        <a:pt x="27" y="47"/>
                        <a:pt x="34" y="48"/>
                        <a:pt x="23" y="44"/>
                      </a:cubicBezTo>
                      <a:cubicBezTo>
                        <a:pt x="22" y="42"/>
                        <a:pt x="21" y="38"/>
                        <a:pt x="21" y="38"/>
                      </a:cubicBezTo>
                      <a:close/>
                    </a:path>
                  </a:pathLst>
                </a:custGeom>
                <a:solidFill>
                  <a:schemeClr val="folHlink"/>
                </a:solidFill>
                <a:ln w="9525">
                  <a:noFill/>
                  <a:round/>
                  <a:headEnd/>
                  <a:tailEnd/>
                </a:ln>
              </p:spPr>
              <p:txBody>
                <a:bodyPr/>
                <a:lstStyle/>
                <a:p>
                  <a:endParaRPr lang="zh-CN" altLang="en-US"/>
                </a:p>
              </p:txBody>
            </p:sp>
            <p:sp>
              <p:nvSpPr>
                <p:cNvPr id="1126" name="任意多边形 82001"/>
                <p:cNvSpPr>
                  <a:spLocks noChangeArrowheads="1"/>
                </p:cNvSpPr>
                <p:nvPr/>
              </p:nvSpPr>
              <p:spPr bwMode="auto">
                <a:xfrm>
                  <a:off x="4664" y="593"/>
                  <a:ext cx="122" cy="61"/>
                </a:xfrm>
                <a:custGeom>
                  <a:avLst/>
                  <a:gdLst>
                    <a:gd name="T0" fmla="*/ 4 w 286"/>
                    <a:gd name="T1" fmla="*/ 1 h 182"/>
                    <a:gd name="T2" fmla="*/ 3 w 286"/>
                    <a:gd name="T3" fmla="*/ 1 h 182"/>
                    <a:gd name="T4" fmla="*/ 2 w 286"/>
                    <a:gd name="T5" fmla="*/ 1 h 182"/>
                    <a:gd name="T6" fmla="*/ 0 w 286"/>
                    <a:gd name="T7" fmla="*/ 1 h 182"/>
                    <a:gd name="T8" fmla="*/ 1 w 286"/>
                    <a:gd name="T9" fmla="*/ 2 h 182"/>
                    <a:gd name="T10" fmla="*/ 1 w 286"/>
                    <a:gd name="T11" fmla="*/ 2 h 182"/>
                    <a:gd name="T12" fmla="*/ 2 w 286"/>
                    <a:gd name="T13" fmla="*/ 2 h 182"/>
                    <a:gd name="T14" fmla="*/ 3 w 286"/>
                    <a:gd name="T15" fmla="*/ 2 h 182"/>
                    <a:gd name="T16" fmla="*/ 4 w 286"/>
                    <a:gd name="T17" fmla="*/ 2 h 182"/>
                    <a:gd name="T18" fmla="*/ 6 w 286"/>
                    <a:gd name="T19" fmla="*/ 2 h 182"/>
                    <a:gd name="T20" fmla="*/ 7 w 286"/>
                    <a:gd name="T21" fmla="*/ 3 h 182"/>
                    <a:gd name="T22" fmla="*/ 8 w 286"/>
                    <a:gd name="T23" fmla="*/ 4 h 182"/>
                    <a:gd name="T24" fmla="*/ 8 w 286"/>
                    <a:gd name="T25" fmla="*/ 5 h 182"/>
                    <a:gd name="T26" fmla="*/ 8 w 286"/>
                    <a:gd name="T27" fmla="*/ 5 h 182"/>
                    <a:gd name="T28" fmla="*/ 9 w 286"/>
                    <a:gd name="T29" fmla="*/ 5 h 182"/>
                    <a:gd name="T30" fmla="*/ 11 w 286"/>
                    <a:gd name="T31" fmla="*/ 5 h 182"/>
                    <a:gd name="T32" fmla="*/ 13 w 286"/>
                    <a:gd name="T33" fmla="*/ 6 h 182"/>
                    <a:gd name="T34" fmla="*/ 14 w 286"/>
                    <a:gd name="T35" fmla="*/ 5 h 182"/>
                    <a:gd name="T36" fmla="*/ 13 w 286"/>
                    <a:gd name="T37" fmla="*/ 5 h 182"/>
                    <a:gd name="T38" fmla="*/ 14 w 286"/>
                    <a:gd name="T39" fmla="*/ 5 h 182"/>
                    <a:gd name="T40" fmla="*/ 15 w 286"/>
                    <a:gd name="T41" fmla="*/ 4 h 182"/>
                    <a:gd name="T42" fmla="*/ 16 w 286"/>
                    <a:gd name="T43" fmla="*/ 5 h 182"/>
                    <a:gd name="T44" fmla="*/ 17 w 286"/>
                    <a:gd name="T45" fmla="*/ 5 h 182"/>
                    <a:gd name="T46" fmla="*/ 19 w 286"/>
                    <a:gd name="T47" fmla="*/ 6 h 182"/>
                    <a:gd name="T48" fmla="*/ 20 w 286"/>
                    <a:gd name="T49" fmla="*/ 7 h 182"/>
                    <a:gd name="T50" fmla="*/ 22 w 286"/>
                    <a:gd name="T51" fmla="*/ 6 h 182"/>
                    <a:gd name="T52" fmla="*/ 21 w 286"/>
                    <a:gd name="T53" fmla="*/ 6 h 182"/>
                    <a:gd name="T54" fmla="*/ 20 w 286"/>
                    <a:gd name="T55" fmla="*/ 5 h 182"/>
                    <a:gd name="T56" fmla="*/ 20 w 286"/>
                    <a:gd name="T57" fmla="*/ 5 h 182"/>
                    <a:gd name="T58" fmla="*/ 19 w 286"/>
                    <a:gd name="T59" fmla="*/ 5 h 182"/>
                    <a:gd name="T60" fmla="*/ 18 w 286"/>
                    <a:gd name="T61" fmla="*/ 4 h 182"/>
                    <a:gd name="T62" fmla="*/ 19 w 286"/>
                    <a:gd name="T63" fmla="*/ 4 h 182"/>
                    <a:gd name="T64" fmla="*/ 17 w 286"/>
                    <a:gd name="T65" fmla="*/ 3 h 182"/>
                    <a:gd name="T66" fmla="*/ 16 w 286"/>
                    <a:gd name="T67" fmla="*/ 3 h 182"/>
                    <a:gd name="T68" fmla="*/ 15 w 286"/>
                    <a:gd name="T69" fmla="*/ 2 h 182"/>
                    <a:gd name="T70" fmla="*/ 13 w 286"/>
                    <a:gd name="T71" fmla="*/ 1 h 182"/>
                    <a:gd name="T72" fmla="*/ 12 w 286"/>
                    <a:gd name="T73" fmla="*/ 1 h 182"/>
                    <a:gd name="T74" fmla="*/ 9 w 286"/>
                    <a:gd name="T75" fmla="*/ 1 h 182"/>
                    <a:gd name="T76" fmla="*/ 8 w 286"/>
                    <a:gd name="T77" fmla="*/ 0 h 182"/>
                    <a:gd name="T78" fmla="*/ 7 w 286"/>
                    <a:gd name="T79" fmla="*/ 0 h 182"/>
                    <a:gd name="T80" fmla="*/ 6 w 286"/>
                    <a:gd name="T81" fmla="*/ 0 h 182"/>
                    <a:gd name="T82" fmla="*/ 4 w 286"/>
                    <a:gd name="T83" fmla="*/ 1 h 182"/>
                    <a:gd name="T84" fmla="*/ 4 w 286"/>
                    <a:gd name="T85" fmla="*/ 1 h 182"/>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286" h="182">
                      <a:moveTo>
                        <a:pt x="46" y="28"/>
                      </a:moveTo>
                      <a:cubicBezTo>
                        <a:pt x="41" y="14"/>
                        <a:pt x="46" y="17"/>
                        <a:pt x="36" y="14"/>
                      </a:cubicBezTo>
                      <a:cubicBezTo>
                        <a:pt x="31" y="17"/>
                        <a:pt x="26" y="30"/>
                        <a:pt x="26" y="30"/>
                      </a:cubicBezTo>
                      <a:cubicBezTo>
                        <a:pt x="12" y="25"/>
                        <a:pt x="19" y="21"/>
                        <a:pt x="0" y="24"/>
                      </a:cubicBezTo>
                      <a:cubicBezTo>
                        <a:pt x="2" y="33"/>
                        <a:pt x="2" y="37"/>
                        <a:pt x="10" y="42"/>
                      </a:cubicBezTo>
                      <a:cubicBezTo>
                        <a:pt x="12" y="49"/>
                        <a:pt x="14" y="55"/>
                        <a:pt x="16" y="62"/>
                      </a:cubicBezTo>
                      <a:cubicBezTo>
                        <a:pt x="24" y="59"/>
                        <a:pt x="27" y="57"/>
                        <a:pt x="24" y="48"/>
                      </a:cubicBezTo>
                      <a:cubicBezTo>
                        <a:pt x="26" y="47"/>
                        <a:pt x="28" y="43"/>
                        <a:pt x="30" y="44"/>
                      </a:cubicBezTo>
                      <a:cubicBezTo>
                        <a:pt x="48" y="48"/>
                        <a:pt x="36" y="52"/>
                        <a:pt x="48" y="56"/>
                      </a:cubicBezTo>
                      <a:cubicBezTo>
                        <a:pt x="74" y="65"/>
                        <a:pt x="47" y="56"/>
                        <a:pt x="70" y="62"/>
                      </a:cubicBezTo>
                      <a:cubicBezTo>
                        <a:pt x="77" y="64"/>
                        <a:pt x="88" y="72"/>
                        <a:pt x="88" y="72"/>
                      </a:cubicBezTo>
                      <a:cubicBezTo>
                        <a:pt x="96" y="84"/>
                        <a:pt x="102" y="87"/>
                        <a:pt x="106" y="102"/>
                      </a:cubicBezTo>
                      <a:cubicBezTo>
                        <a:pt x="105" y="109"/>
                        <a:pt x="106" y="115"/>
                        <a:pt x="104" y="122"/>
                      </a:cubicBezTo>
                      <a:cubicBezTo>
                        <a:pt x="103" y="126"/>
                        <a:pt x="94" y="132"/>
                        <a:pt x="98" y="134"/>
                      </a:cubicBezTo>
                      <a:cubicBezTo>
                        <a:pt x="106" y="137"/>
                        <a:pt x="122" y="128"/>
                        <a:pt x="122" y="128"/>
                      </a:cubicBezTo>
                      <a:cubicBezTo>
                        <a:pt x="130" y="131"/>
                        <a:pt x="133" y="135"/>
                        <a:pt x="140" y="140"/>
                      </a:cubicBezTo>
                      <a:cubicBezTo>
                        <a:pt x="148" y="145"/>
                        <a:pt x="159" y="145"/>
                        <a:pt x="168" y="148"/>
                      </a:cubicBezTo>
                      <a:cubicBezTo>
                        <a:pt x="170" y="147"/>
                        <a:pt x="173" y="148"/>
                        <a:pt x="174" y="146"/>
                      </a:cubicBezTo>
                      <a:cubicBezTo>
                        <a:pt x="176" y="142"/>
                        <a:pt x="164" y="136"/>
                        <a:pt x="168" y="134"/>
                      </a:cubicBezTo>
                      <a:cubicBezTo>
                        <a:pt x="171" y="132"/>
                        <a:pt x="175" y="135"/>
                        <a:pt x="178" y="136"/>
                      </a:cubicBezTo>
                      <a:cubicBezTo>
                        <a:pt x="182" y="131"/>
                        <a:pt x="186" y="118"/>
                        <a:pt x="186" y="118"/>
                      </a:cubicBezTo>
                      <a:cubicBezTo>
                        <a:pt x="189" y="119"/>
                        <a:pt x="199" y="120"/>
                        <a:pt x="202" y="122"/>
                      </a:cubicBezTo>
                      <a:cubicBezTo>
                        <a:pt x="206" y="124"/>
                        <a:pt x="214" y="130"/>
                        <a:pt x="214" y="130"/>
                      </a:cubicBezTo>
                      <a:cubicBezTo>
                        <a:pt x="224" y="145"/>
                        <a:pt x="228" y="158"/>
                        <a:pt x="244" y="168"/>
                      </a:cubicBezTo>
                      <a:cubicBezTo>
                        <a:pt x="250" y="172"/>
                        <a:pt x="262" y="178"/>
                        <a:pt x="262" y="178"/>
                      </a:cubicBezTo>
                      <a:cubicBezTo>
                        <a:pt x="265" y="178"/>
                        <a:pt x="286" y="182"/>
                        <a:pt x="284" y="170"/>
                      </a:cubicBezTo>
                      <a:cubicBezTo>
                        <a:pt x="283" y="164"/>
                        <a:pt x="268" y="160"/>
                        <a:pt x="268" y="160"/>
                      </a:cubicBezTo>
                      <a:cubicBezTo>
                        <a:pt x="261" y="150"/>
                        <a:pt x="270" y="143"/>
                        <a:pt x="256" y="138"/>
                      </a:cubicBezTo>
                      <a:cubicBezTo>
                        <a:pt x="254" y="136"/>
                        <a:pt x="251" y="135"/>
                        <a:pt x="250" y="132"/>
                      </a:cubicBezTo>
                      <a:cubicBezTo>
                        <a:pt x="248" y="129"/>
                        <a:pt x="250" y="125"/>
                        <a:pt x="248" y="122"/>
                      </a:cubicBezTo>
                      <a:cubicBezTo>
                        <a:pt x="246" y="118"/>
                        <a:pt x="240" y="118"/>
                        <a:pt x="236" y="116"/>
                      </a:cubicBezTo>
                      <a:cubicBezTo>
                        <a:pt x="230" y="107"/>
                        <a:pt x="227" y="100"/>
                        <a:pt x="240" y="96"/>
                      </a:cubicBezTo>
                      <a:cubicBezTo>
                        <a:pt x="236" y="83"/>
                        <a:pt x="236" y="84"/>
                        <a:pt x="220" y="86"/>
                      </a:cubicBezTo>
                      <a:cubicBezTo>
                        <a:pt x="209" y="82"/>
                        <a:pt x="208" y="82"/>
                        <a:pt x="210" y="70"/>
                      </a:cubicBezTo>
                      <a:cubicBezTo>
                        <a:pt x="207" y="60"/>
                        <a:pt x="199" y="57"/>
                        <a:pt x="190" y="54"/>
                      </a:cubicBezTo>
                      <a:cubicBezTo>
                        <a:pt x="181" y="45"/>
                        <a:pt x="181" y="42"/>
                        <a:pt x="168" y="38"/>
                      </a:cubicBezTo>
                      <a:cubicBezTo>
                        <a:pt x="164" y="37"/>
                        <a:pt x="156" y="34"/>
                        <a:pt x="156" y="34"/>
                      </a:cubicBezTo>
                      <a:cubicBezTo>
                        <a:pt x="146" y="24"/>
                        <a:pt x="134" y="21"/>
                        <a:pt x="120" y="16"/>
                      </a:cubicBezTo>
                      <a:cubicBezTo>
                        <a:pt x="113" y="14"/>
                        <a:pt x="108" y="8"/>
                        <a:pt x="102" y="4"/>
                      </a:cubicBezTo>
                      <a:cubicBezTo>
                        <a:pt x="100" y="3"/>
                        <a:pt x="96" y="0"/>
                        <a:pt x="96" y="0"/>
                      </a:cubicBezTo>
                      <a:cubicBezTo>
                        <a:pt x="83" y="2"/>
                        <a:pt x="79" y="1"/>
                        <a:pt x="70" y="10"/>
                      </a:cubicBezTo>
                      <a:cubicBezTo>
                        <a:pt x="67" y="19"/>
                        <a:pt x="63" y="27"/>
                        <a:pt x="56" y="32"/>
                      </a:cubicBezTo>
                      <a:cubicBezTo>
                        <a:pt x="49" y="30"/>
                        <a:pt x="52" y="31"/>
                        <a:pt x="46" y="28"/>
                      </a:cubicBezTo>
                      <a:close/>
                    </a:path>
                  </a:pathLst>
                </a:custGeom>
                <a:solidFill>
                  <a:schemeClr val="folHlink"/>
                </a:solidFill>
                <a:ln w="9525">
                  <a:noFill/>
                  <a:round/>
                  <a:headEnd/>
                  <a:tailEnd/>
                </a:ln>
              </p:spPr>
              <p:txBody>
                <a:bodyPr/>
                <a:lstStyle/>
                <a:p>
                  <a:endParaRPr lang="zh-CN" altLang="en-US"/>
                </a:p>
              </p:txBody>
            </p:sp>
            <p:sp>
              <p:nvSpPr>
                <p:cNvPr id="1127" name="任意多边形 82002"/>
                <p:cNvSpPr>
                  <a:spLocks noChangeArrowheads="1"/>
                </p:cNvSpPr>
                <p:nvPr/>
              </p:nvSpPr>
              <p:spPr bwMode="auto">
                <a:xfrm>
                  <a:off x="4770" y="599"/>
                  <a:ext cx="33" cy="26"/>
                </a:xfrm>
                <a:custGeom>
                  <a:avLst/>
                  <a:gdLst>
                    <a:gd name="T0" fmla="*/ 0 w 78"/>
                    <a:gd name="T1" fmla="*/ 2 h 78"/>
                    <a:gd name="T2" fmla="*/ 2 w 78"/>
                    <a:gd name="T3" fmla="*/ 2 h 78"/>
                    <a:gd name="T4" fmla="*/ 3 w 78"/>
                    <a:gd name="T5" fmla="*/ 2 h 78"/>
                    <a:gd name="T6" fmla="*/ 4 w 78"/>
                    <a:gd name="T7" fmla="*/ 1 h 78"/>
                    <a:gd name="T8" fmla="*/ 3 w 78"/>
                    <a:gd name="T9" fmla="*/ 1 h 78"/>
                    <a:gd name="T10" fmla="*/ 3 w 78"/>
                    <a:gd name="T11" fmla="*/ 0 h 78"/>
                    <a:gd name="T12" fmla="*/ 6 w 78"/>
                    <a:gd name="T13" fmla="*/ 1 h 78"/>
                    <a:gd name="T14" fmla="*/ 5 w 78"/>
                    <a:gd name="T15" fmla="*/ 2 h 78"/>
                    <a:gd name="T16" fmla="*/ 3 w 78"/>
                    <a:gd name="T17" fmla="*/ 3 h 78"/>
                    <a:gd name="T18" fmla="*/ 1 w 78"/>
                    <a:gd name="T19" fmla="*/ 2 h 78"/>
                    <a:gd name="T20" fmla="*/ 0 w 78"/>
                    <a:gd name="T21" fmla="*/ 2 h 78"/>
                    <a:gd name="T22" fmla="*/ 0 w 78"/>
                    <a:gd name="T23" fmla="*/ 2 h 7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78" h="78">
                      <a:moveTo>
                        <a:pt x="1" y="58"/>
                      </a:moveTo>
                      <a:cubicBezTo>
                        <a:pt x="6" y="44"/>
                        <a:pt x="18" y="57"/>
                        <a:pt x="27" y="60"/>
                      </a:cubicBezTo>
                      <a:cubicBezTo>
                        <a:pt x="35" y="57"/>
                        <a:pt x="38" y="52"/>
                        <a:pt x="45" y="48"/>
                      </a:cubicBezTo>
                      <a:cubicBezTo>
                        <a:pt x="48" y="40"/>
                        <a:pt x="51" y="36"/>
                        <a:pt x="57" y="30"/>
                      </a:cubicBezTo>
                      <a:cubicBezTo>
                        <a:pt x="55" y="23"/>
                        <a:pt x="43" y="14"/>
                        <a:pt x="43" y="14"/>
                      </a:cubicBezTo>
                      <a:cubicBezTo>
                        <a:pt x="33" y="0"/>
                        <a:pt x="30" y="1"/>
                        <a:pt x="43" y="4"/>
                      </a:cubicBezTo>
                      <a:cubicBezTo>
                        <a:pt x="54" y="11"/>
                        <a:pt x="58" y="22"/>
                        <a:pt x="71" y="26"/>
                      </a:cubicBezTo>
                      <a:cubicBezTo>
                        <a:pt x="78" y="37"/>
                        <a:pt x="78" y="46"/>
                        <a:pt x="67" y="54"/>
                      </a:cubicBezTo>
                      <a:cubicBezTo>
                        <a:pt x="51" y="49"/>
                        <a:pt x="53" y="71"/>
                        <a:pt x="33" y="78"/>
                      </a:cubicBezTo>
                      <a:cubicBezTo>
                        <a:pt x="16" y="72"/>
                        <a:pt x="25" y="76"/>
                        <a:pt x="9" y="66"/>
                      </a:cubicBezTo>
                      <a:cubicBezTo>
                        <a:pt x="7" y="65"/>
                        <a:pt x="3" y="62"/>
                        <a:pt x="3" y="62"/>
                      </a:cubicBezTo>
                      <a:cubicBezTo>
                        <a:pt x="0" y="54"/>
                        <a:pt x="13" y="42"/>
                        <a:pt x="1" y="58"/>
                      </a:cubicBezTo>
                      <a:close/>
                    </a:path>
                  </a:pathLst>
                </a:custGeom>
                <a:solidFill>
                  <a:schemeClr val="folHlink"/>
                </a:solidFill>
                <a:ln w="9525">
                  <a:noFill/>
                  <a:round/>
                  <a:headEnd/>
                  <a:tailEnd/>
                </a:ln>
              </p:spPr>
              <p:txBody>
                <a:bodyPr/>
                <a:lstStyle/>
                <a:p>
                  <a:endParaRPr lang="zh-CN" altLang="en-US"/>
                </a:p>
              </p:txBody>
            </p:sp>
            <p:sp>
              <p:nvSpPr>
                <p:cNvPr id="1128" name="任意多边形 82003"/>
                <p:cNvSpPr>
                  <a:spLocks noChangeArrowheads="1"/>
                </p:cNvSpPr>
                <p:nvPr/>
              </p:nvSpPr>
              <p:spPr bwMode="auto">
                <a:xfrm>
                  <a:off x="4840" y="544"/>
                  <a:ext cx="8" cy="6"/>
                </a:xfrm>
                <a:custGeom>
                  <a:avLst/>
                  <a:gdLst>
                    <a:gd name="T0" fmla="*/ 0 w 17"/>
                    <a:gd name="T1" fmla="*/ 0 h 18"/>
                    <a:gd name="T2" fmla="*/ 0 w 17"/>
                    <a:gd name="T3" fmla="*/ 1 h 18"/>
                    <a:gd name="T4" fmla="*/ 0 w 17"/>
                    <a:gd name="T5" fmla="*/ 0 h 18"/>
                    <a:gd name="T6" fmla="*/ 0 60000 65536"/>
                    <a:gd name="T7" fmla="*/ 0 60000 65536"/>
                    <a:gd name="T8" fmla="*/ 0 60000 65536"/>
                  </a:gdLst>
                  <a:ahLst/>
                  <a:cxnLst>
                    <a:cxn ang="T6">
                      <a:pos x="T0" y="T1"/>
                    </a:cxn>
                    <a:cxn ang="T7">
                      <a:pos x="T2" y="T3"/>
                    </a:cxn>
                    <a:cxn ang="T8">
                      <a:pos x="T4" y="T5"/>
                    </a:cxn>
                  </a:cxnLst>
                  <a:rect l="0" t="0" r="r" b="b"/>
                  <a:pathLst>
                    <a:path w="17" h="18">
                      <a:moveTo>
                        <a:pt x="3" y="4"/>
                      </a:moveTo>
                      <a:cubicBezTo>
                        <a:pt x="17" y="7"/>
                        <a:pt x="16" y="18"/>
                        <a:pt x="3" y="14"/>
                      </a:cubicBezTo>
                      <a:cubicBezTo>
                        <a:pt x="0" y="6"/>
                        <a:pt x="7" y="0"/>
                        <a:pt x="3" y="4"/>
                      </a:cubicBezTo>
                      <a:close/>
                    </a:path>
                  </a:pathLst>
                </a:custGeom>
                <a:solidFill>
                  <a:schemeClr val="folHlink"/>
                </a:solidFill>
                <a:ln w="9525">
                  <a:noFill/>
                  <a:round/>
                  <a:headEnd/>
                  <a:tailEnd/>
                </a:ln>
              </p:spPr>
              <p:txBody>
                <a:bodyPr/>
                <a:lstStyle/>
                <a:p>
                  <a:endParaRPr lang="zh-CN" altLang="en-US"/>
                </a:p>
              </p:txBody>
            </p:sp>
            <p:sp>
              <p:nvSpPr>
                <p:cNvPr id="1129" name="任意多边形 82004"/>
                <p:cNvSpPr>
                  <a:spLocks noChangeArrowheads="1"/>
                </p:cNvSpPr>
                <p:nvPr/>
              </p:nvSpPr>
              <p:spPr bwMode="auto">
                <a:xfrm>
                  <a:off x="4747" y="494"/>
                  <a:ext cx="8" cy="5"/>
                </a:xfrm>
                <a:custGeom>
                  <a:avLst/>
                  <a:gdLst>
                    <a:gd name="T0" fmla="*/ 0 w 20"/>
                    <a:gd name="T1" fmla="*/ 0 h 15"/>
                    <a:gd name="T2" fmla="*/ 1 w 20"/>
                    <a:gd name="T3" fmla="*/ 0 h 15"/>
                    <a:gd name="T4" fmla="*/ 1 w 20"/>
                    <a:gd name="T5" fmla="*/ 0 h 15"/>
                    <a:gd name="T6" fmla="*/ 0 w 20"/>
                    <a:gd name="T7" fmla="*/ 0 h 1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 h="15">
                      <a:moveTo>
                        <a:pt x="7" y="12"/>
                      </a:moveTo>
                      <a:cubicBezTo>
                        <a:pt x="0" y="1"/>
                        <a:pt x="6" y="0"/>
                        <a:pt x="17" y="2"/>
                      </a:cubicBezTo>
                      <a:cubicBezTo>
                        <a:pt x="20" y="10"/>
                        <a:pt x="18" y="15"/>
                        <a:pt x="9" y="12"/>
                      </a:cubicBezTo>
                      <a:cubicBezTo>
                        <a:pt x="4" y="4"/>
                        <a:pt x="4" y="4"/>
                        <a:pt x="7" y="12"/>
                      </a:cubicBezTo>
                      <a:close/>
                    </a:path>
                  </a:pathLst>
                </a:custGeom>
                <a:solidFill>
                  <a:schemeClr val="folHlink"/>
                </a:solidFill>
                <a:ln w="9525">
                  <a:noFill/>
                  <a:round/>
                  <a:headEnd/>
                  <a:tailEnd/>
                </a:ln>
              </p:spPr>
              <p:txBody>
                <a:bodyPr/>
                <a:lstStyle/>
                <a:p>
                  <a:endParaRPr lang="zh-CN" altLang="en-US"/>
                </a:p>
              </p:txBody>
            </p:sp>
            <p:sp>
              <p:nvSpPr>
                <p:cNvPr id="1130" name="任意多边形 82005"/>
                <p:cNvSpPr>
                  <a:spLocks noChangeArrowheads="1"/>
                </p:cNvSpPr>
                <p:nvPr/>
              </p:nvSpPr>
              <p:spPr bwMode="auto">
                <a:xfrm>
                  <a:off x="4676" y="536"/>
                  <a:ext cx="8" cy="5"/>
                </a:xfrm>
                <a:custGeom>
                  <a:avLst/>
                  <a:gdLst>
                    <a:gd name="T0" fmla="*/ 0 w 20"/>
                    <a:gd name="T1" fmla="*/ 0 h 15"/>
                    <a:gd name="T2" fmla="*/ 1 w 20"/>
                    <a:gd name="T3" fmla="*/ 0 h 15"/>
                    <a:gd name="T4" fmla="*/ 1 w 20"/>
                    <a:gd name="T5" fmla="*/ 1 h 15"/>
                    <a:gd name="T6" fmla="*/ 0 w 20"/>
                    <a:gd name="T7" fmla="*/ 0 h 1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 h="15">
                      <a:moveTo>
                        <a:pt x="7" y="12"/>
                      </a:moveTo>
                      <a:cubicBezTo>
                        <a:pt x="0" y="2"/>
                        <a:pt x="3" y="0"/>
                        <a:pt x="15" y="2"/>
                      </a:cubicBezTo>
                      <a:cubicBezTo>
                        <a:pt x="16" y="4"/>
                        <a:pt x="20" y="12"/>
                        <a:pt x="15" y="14"/>
                      </a:cubicBezTo>
                      <a:cubicBezTo>
                        <a:pt x="12" y="15"/>
                        <a:pt x="7" y="12"/>
                        <a:pt x="7" y="12"/>
                      </a:cubicBezTo>
                      <a:close/>
                    </a:path>
                  </a:pathLst>
                </a:custGeom>
                <a:solidFill>
                  <a:schemeClr val="folHlink"/>
                </a:solidFill>
                <a:ln w="9525">
                  <a:noFill/>
                  <a:round/>
                  <a:headEnd/>
                  <a:tailEnd/>
                </a:ln>
              </p:spPr>
              <p:txBody>
                <a:bodyPr/>
                <a:lstStyle/>
                <a:p>
                  <a:endParaRPr lang="zh-CN" altLang="en-US"/>
                </a:p>
              </p:txBody>
            </p:sp>
            <p:sp>
              <p:nvSpPr>
                <p:cNvPr id="1131" name="任意多边形 82006"/>
                <p:cNvSpPr>
                  <a:spLocks noChangeArrowheads="1"/>
                </p:cNvSpPr>
                <p:nvPr/>
              </p:nvSpPr>
              <p:spPr bwMode="auto">
                <a:xfrm>
                  <a:off x="4598" y="523"/>
                  <a:ext cx="34" cy="27"/>
                </a:xfrm>
                <a:custGeom>
                  <a:avLst/>
                  <a:gdLst>
                    <a:gd name="T0" fmla="*/ 0 w 80"/>
                    <a:gd name="T1" fmla="*/ 2 h 80"/>
                    <a:gd name="T2" fmla="*/ 1 w 80"/>
                    <a:gd name="T3" fmla="*/ 1 h 80"/>
                    <a:gd name="T4" fmla="*/ 2 w 80"/>
                    <a:gd name="T5" fmla="*/ 1 h 80"/>
                    <a:gd name="T6" fmla="*/ 4 w 80"/>
                    <a:gd name="T7" fmla="*/ 1 h 80"/>
                    <a:gd name="T8" fmla="*/ 5 w 80"/>
                    <a:gd name="T9" fmla="*/ 0 h 80"/>
                    <a:gd name="T10" fmla="*/ 6 w 80"/>
                    <a:gd name="T11" fmla="*/ 2 h 80"/>
                    <a:gd name="T12" fmla="*/ 6 w 80"/>
                    <a:gd name="T13" fmla="*/ 2 h 80"/>
                    <a:gd name="T14" fmla="*/ 4 w 80"/>
                    <a:gd name="T15" fmla="*/ 2 h 80"/>
                    <a:gd name="T16" fmla="*/ 4 w 80"/>
                    <a:gd name="T17" fmla="*/ 3 h 80"/>
                    <a:gd name="T18" fmla="*/ 3 w 80"/>
                    <a:gd name="T19" fmla="*/ 3 h 80"/>
                    <a:gd name="T20" fmla="*/ 3 w 80"/>
                    <a:gd name="T21" fmla="*/ 2 h 80"/>
                    <a:gd name="T22" fmla="*/ 3 w 80"/>
                    <a:gd name="T23" fmla="*/ 1 h 80"/>
                    <a:gd name="T24" fmla="*/ 2 w 80"/>
                    <a:gd name="T25" fmla="*/ 2 h 80"/>
                    <a:gd name="T26" fmla="*/ 0 w 80"/>
                    <a:gd name="T27" fmla="*/ 2 h 80"/>
                    <a:gd name="T28" fmla="*/ 0 w 80"/>
                    <a:gd name="T29" fmla="*/ 2 h 8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80" h="80">
                      <a:moveTo>
                        <a:pt x="0" y="50"/>
                      </a:moveTo>
                      <a:cubicBezTo>
                        <a:pt x="1" y="47"/>
                        <a:pt x="12" y="25"/>
                        <a:pt x="14" y="24"/>
                      </a:cubicBezTo>
                      <a:cubicBezTo>
                        <a:pt x="17" y="22"/>
                        <a:pt x="26" y="20"/>
                        <a:pt x="26" y="20"/>
                      </a:cubicBezTo>
                      <a:cubicBezTo>
                        <a:pt x="34" y="23"/>
                        <a:pt x="40" y="21"/>
                        <a:pt x="48" y="18"/>
                      </a:cubicBezTo>
                      <a:cubicBezTo>
                        <a:pt x="52" y="12"/>
                        <a:pt x="54" y="6"/>
                        <a:pt x="58" y="0"/>
                      </a:cubicBezTo>
                      <a:cubicBezTo>
                        <a:pt x="70" y="4"/>
                        <a:pt x="76" y="28"/>
                        <a:pt x="80" y="40"/>
                      </a:cubicBezTo>
                      <a:cubicBezTo>
                        <a:pt x="75" y="54"/>
                        <a:pt x="80" y="50"/>
                        <a:pt x="70" y="56"/>
                      </a:cubicBezTo>
                      <a:cubicBezTo>
                        <a:pt x="61" y="53"/>
                        <a:pt x="59" y="54"/>
                        <a:pt x="54" y="62"/>
                      </a:cubicBezTo>
                      <a:cubicBezTo>
                        <a:pt x="57" y="71"/>
                        <a:pt x="56" y="75"/>
                        <a:pt x="48" y="80"/>
                      </a:cubicBezTo>
                      <a:cubicBezTo>
                        <a:pt x="40" y="77"/>
                        <a:pt x="39" y="72"/>
                        <a:pt x="32" y="68"/>
                      </a:cubicBezTo>
                      <a:cubicBezTo>
                        <a:pt x="26" y="59"/>
                        <a:pt x="30" y="57"/>
                        <a:pt x="38" y="52"/>
                      </a:cubicBezTo>
                      <a:cubicBezTo>
                        <a:pt x="41" y="42"/>
                        <a:pt x="39" y="34"/>
                        <a:pt x="30" y="28"/>
                      </a:cubicBezTo>
                      <a:cubicBezTo>
                        <a:pt x="20" y="31"/>
                        <a:pt x="30" y="40"/>
                        <a:pt x="20" y="48"/>
                      </a:cubicBezTo>
                      <a:cubicBezTo>
                        <a:pt x="16" y="51"/>
                        <a:pt x="8" y="56"/>
                        <a:pt x="8" y="56"/>
                      </a:cubicBezTo>
                      <a:cubicBezTo>
                        <a:pt x="2" y="50"/>
                        <a:pt x="5" y="50"/>
                        <a:pt x="0" y="50"/>
                      </a:cubicBezTo>
                      <a:close/>
                    </a:path>
                  </a:pathLst>
                </a:custGeom>
                <a:solidFill>
                  <a:schemeClr val="folHlink"/>
                </a:solidFill>
                <a:ln w="9525">
                  <a:noFill/>
                  <a:round/>
                  <a:headEnd/>
                  <a:tailEnd/>
                </a:ln>
              </p:spPr>
              <p:txBody>
                <a:bodyPr/>
                <a:lstStyle/>
                <a:p>
                  <a:endParaRPr lang="zh-CN" altLang="en-US"/>
                </a:p>
              </p:txBody>
            </p:sp>
            <p:sp>
              <p:nvSpPr>
                <p:cNvPr id="1132" name="任意多边形 82007"/>
                <p:cNvSpPr>
                  <a:spLocks noChangeArrowheads="1"/>
                </p:cNvSpPr>
                <p:nvPr/>
              </p:nvSpPr>
              <p:spPr bwMode="auto">
                <a:xfrm>
                  <a:off x="4587" y="466"/>
                  <a:ext cx="40" cy="58"/>
                </a:xfrm>
                <a:custGeom>
                  <a:avLst/>
                  <a:gdLst>
                    <a:gd name="T0" fmla="*/ 1 w 94"/>
                    <a:gd name="T1" fmla="*/ 4 h 174"/>
                    <a:gd name="T2" fmla="*/ 2 w 94"/>
                    <a:gd name="T3" fmla="*/ 5 h 174"/>
                    <a:gd name="T4" fmla="*/ 3 w 94"/>
                    <a:gd name="T5" fmla="*/ 4 h 174"/>
                    <a:gd name="T6" fmla="*/ 4 w 94"/>
                    <a:gd name="T7" fmla="*/ 4 h 174"/>
                    <a:gd name="T8" fmla="*/ 4 w 94"/>
                    <a:gd name="T9" fmla="*/ 5 h 174"/>
                    <a:gd name="T10" fmla="*/ 5 w 94"/>
                    <a:gd name="T11" fmla="*/ 5 h 174"/>
                    <a:gd name="T12" fmla="*/ 6 w 94"/>
                    <a:gd name="T13" fmla="*/ 5 h 174"/>
                    <a:gd name="T14" fmla="*/ 5 w 94"/>
                    <a:gd name="T15" fmla="*/ 5 h 174"/>
                    <a:gd name="T16" fmla="*/ 6 w 94"/>
                    <a:gd name="T17" fmla="*/ 6 h 174"/>
                    <a:gd name="T18" fmla="*/ 6 w 94"/>
                    <a:gd name="T19" fmla="*/ 6 h 174"/>
                    <a:gd name="T20" fmla="*/ 6 w 94"/>
                    <a:gd name="T21" fmla="*/ 4 h 174"/>
                    <a:gd name="T22" fmla="*/ 5 w 94"/>
                    <a:gd name="T23" fmla="*/ 4 h 174"/>
                    <a:gd name="T24" fmla="*/ 4 w 94"/>
                    <a:gd name="T25" fmla="*/ 3 h 174"/>
                    <a:gd name="T26" fmla="*/ 3 w 94"/>
                    <a:gd name="T27" fmla="*/ 3 h 174"/>
                    <a:gd name="T28" fmla="*/ 3 w 94"/>
                    <a:gd name="T29" fmla="*/ 3 h 174"/>
                    <a:gd name="T30" fmla="*/ 3 w 94"/>
                    <a:gd name="T31" fmla="*/ 2 h 174"/>
                    <a:gd name="T32" fmla="*/ 3 w 94"/>
                    <a:gd name="T33" fmla="*/ 0 h 174"/>
                    <a:gd name="T34" fmla="*/ 1 w 94"/>
                    <a:gd name="T35" fmla="*/ 1 h 174"/>
                    <a:gd name="T36" fmla="*/ 0 w 94"/>
                    <a:gd name="T37" fmla="*/ 2 h 174"/>
                    <a:gd name="T38" fmla="*/ 1 w 94"/>
                    <a:gd name="T39" fmla="*/ 3 h 174"/>
                    <a:gd name="T40" fmla="*/ 1 w 94"/>
                    <a:gd name="T41" fmla="*/ 4 h 17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94" h="174">
                      <a:moveTo>
                        <a:pt x="14" y="96"/>
                      </a:moveTo>
                      <a:cubicBezTo>
                        <a:pt x="11" y="109"/>
                        <a:pt x="15" y="120"/>
                        <a:pt x="26" y="128"/>
                      </a:cubicBezTo>
                      <a:cubicBezTo>
                        <a:pt x="34" y="120"/>
                        <a:pt x="35" y="119"/>
                        <a:pt x="32" y="108"/>
                      </a:cubicBezTo>
                      <a:cubicBezTo>
                        <a:pt x="35" y="92"/>
                        <a:pt x="39" y="92"/>
                        <a:pt x="52" y="100"/>
                      </a:cubicBezTo>
                      <a:cubicBezTo>
                        <a:pt x="59" y="110"/>
                        <a:pt x="49" y="114"/>
                        <a:pt x="46" y="124"/>
                      </a:cubicBezTo>
                      <a:cubicBezTo>
                        <a:pt x="50" y="137"/>
                        <a:pt x="57" y="129"/>
                        <a:pt x="66" y="126"/>
                      </a:cubicBezTo>
                      <a:cubicBezTo>
                        <a:pt x="77" y="129"/>
                        <a:pt x="79" y="131"/>
                        <a:pt x="76" y="142"/>
                      </a:cubicBezTo>
                      <a:cubicBezTo>
                        <a:pt x="67" y="139"/>
                        <a:pt x="65" y="141"/>
                        <a:pt x="58" y="148"/>
                      </a:cubicBezTo>
                      <a:cubicBezTo>
                        <a:pt x="60" y="160"/>
                        <a:pt x="62" y="170"/>
                        <a:pt x="74" y="174"/>
                      </a:cubicBezTo>
                      <a:cubicBezTo>
                        <a:pt x="77" y="165"/>
                        <a:pt x="74" y="157"/>
                        <a:pt x="84" y="154"/>
                      </a:cubicBezTo>
                      <a:cubicBezTo>
                        <a:pt x="91" y="143"/>
                        <a:pt x="94" y="122"/>
                        <a:pt x="82" y="112"/>
                      </a:cubicBezTo>
                      <a:cubicBezTo>
                        <a:pt x="77" y="108"/>
                        <a:pt x="66" y="108"/>
                        <a:pt x="60" y="106"/>
                      </a:cubicBezTo>
                      <a:cubicBezTo>
                        <a:pt x="65" y="92"/>
                        <a:pt x="66" y="87"/>
                        <a:pt x="50" y="82"/>
                      </a:cubicBezTo>
                      <a:cubicBezTo>
                        <a:pt x="48" y="82"/>
                        <a:pt x="37" y="86"/>
                        <a:pt x="34" y="82"/>
                      </a:cubicBezTo>
                      <a:cubicBezTo>
                        <a:pt x="32" y="79"/>
                        <a:pt x="30" y="70"/>
                        <a:pt x="30" y="70"/>
                      </a:cubicBezTo>
                      <a:cubicBezTo>
                        <a:pt x="32" y="54"/>
                        <a:pt x="32" y="52"/>
                        <a:pt x="42" y="42"/>
                      </a:cubicBezTo>
                      <a:cubicBezTo>
                        <a:pt x="41" y="30"/>
                        <a:pt x="45" y="5"/>
                        <a:pt x="30" y="0"/>
                      </a:cubicBezTo>
                      <a:cubicBezTo>
                        <a:pt x="14" y="4"/>
                        <a:pt x="16" y="4"/>
                        <a:pt x="18" y="22"/>
                      </a:cubicBezTo>
                      <a:cubicBezTo>
                        <a:pt x="16" y="39"/>
                        <a:pt x="15" y="35"/>
                        <a:pt x="4" y="46"/>
                      </a:cubicBezTo>
                      <a:cubicBezTo>
                        <a:pt x="0" y="59"/>
                        <a:pt x="5" y="67"/>
                        <a:pt x="14" y="76"/>
                      </a:cubicBezTo>
                      <a:cubicBezTo>
                        <a:pt x="15" y="80"/>
                        <a:pt x="17" y="93"/>
                        <a:pt x="14" y="96"/>
                      </a:cubicBezTo>
                      <a:close/>
                    </a:path>
                  </a:pathLst>
                </a:custGeom>
                <a:solidFill>
                  <a:schemeClr val="folHlink"/>
                </a:solidFill>
                <a:ln w="9525">
                  <a:noFill/>
                  <a:round/>
                  <a:headEnd/>
                  <a:tailEnd/>
                </a:ln>
              </p:spPr>
              <p:txBody>
                <a:bodyPr/>
                <a:lstStyle/>
                <a:p>
                  <a:endParaRPr lang="zh-CN" altLang="en-US"/>
                </a:p>
              </p:txBody>
            </p:sp>
            <p:sp>
              <p:nvSpPr>
                <p:cNvPr id="1133" name="任意多边形 82008"/>
                <p:cNvSpPr>
                  <a:spLocks noChangeArrowheads="1"/>
                </p:cNvSpPr>
                <p:nvPr/>
              </p:nvSpPr>
              <p:spPr bwMode="auto">
                <a:xfrm>
                  <a:off x="4597" y="508"/>
                  <a:ext cx="14" cy="17"/>
                </a:xfrm>
                <a:custGeom>
                  <a:avLst/>
                  <a:gdLst>
                    <a:gd name="T0" fmla="*/ 0 w 32"/>
                    <a:gd name="T1" fmla="*/ 1 h 50"/>
                    <a:gd name="T2" fmla="*/ 1 w 32"/>
                    <a:gd name="T3" fmla="*/ 0 h 50"/>
                    <a:gd name="T4" fmla="*/ 2 w 32"/>
                    <a:gd name="T5" fmla="*/ 1 h 50"/>
                    <a:gd name="T6" fmla="*/ 2 w 32"/>
                    <a:gd name="T7" fmla="*/ 1 h 50"/>
                    <a:gd name="T8" fmla="*/ 2 w 32"/>
                    <a:gd name="T9" fmla="*/ 1 h 50"/>
                    <a:gd name="T10" fmla="*/ 3 w 32"/>
                    <a:gd name="T11" fmla="*/ 1 h 50"/>
                    <a:gd name="T12" fmla="*/ 2 w 32"/>
                    <a:gd name="T13" fmla="*/ 2 h 50"/>
                    <a:gd name="T14" fmla="*/ 0 w 32"/>
                    <a:gd name="T15" fmla="*/ 1 h 5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2" h="50">
                      <a:moveTo>
                        <a:pt x="6" y="24"/>
                      </a:moveTo>
                      <a:cubicBezTo>
                        <a:pt x="0" y="15"/>
                        <a:pt x="3" y="6"/>
                        <a:pt x="12" y="0"/>
                      </a:cubicBezTo>
                      <a:cubicBezTo>
                        <a:pt x="23" y="3"/>
                        <a:pt x="23" y="5"/>
                        <a:pt x="20" y="16"/>
                      </a:cubicBezTo>
                      <a:cubicBezTo>
                        <a:pt x="21" y="19"/>
                        <a:pt x="20" y="22"/>
                        <a:pt x="22" y="24"/>
                      </a:cubicBezTo>
                      <a:cubicBezTo>
                        <a:pt x="23" y="26"/>
                        <a:pt x="27" y="24"/>
                        <a:pt x="28" y="26"/>
                      </a:cubicBezTo>
                      <a:cubicBezTo>
                        <a:pt x="30" y="29"/>
                        <a:pt x="32" y="38"/>
                        <a:pt x="32" y="38"/>
                      </a:cubicBezTo>
                      <a:cubicBezTo>
                        <a:pt x="29" y="46"/>
                        <a:pt x="26" y="47"/>
                        <a:pt x="18" y="50"/>
                      </a:cubicBezTo>
                      <a:cubicBezTo>
                        <a:pt x="12" y="41"/>
                        <a:pt x="18" y="24"/>
                        <a:pt x="6" y="24"/>
                      </a:cubicBezTo>
                      <a:close/>
                    </a:path>
                  </a:pathLst>
                </a:custGeom>
                <a:solidFill>
                  <a:schemeClr val="folHlink"/>
                </a:solidFill>
                <a:ln w="9525">
                  <a:noFill/>
                  <a:round/>
                  <a:headEnd/>
                  <a:tailEnd/>
                </a:ln>
              </p:spPr>
              <p:txBody>
                <a:bodyPr/>
                <a:lstStyle/>
                <a:p>
                  <a:endParaRPr lang="zh-CN" altLang="en-US"/>
                </a:p>
              </p:txBody>
            </p:sp>
            <p:sp>
              <p:nvSpPr>
                <p:cNvPr id="1134" name="任意多边形 82009"/>
                <p:cNvSpPr>
                  <a:spLocks noChangeArrowheads="1"/>
                </p:cNvSpPr>
                <p:nvPr/>
              </p:nvSpPr>
              <p:spPr bwMode="auto">
                <a:xfrm>
                  <a:off x="4569" y="512"/>
                  <a:ext cx="19" cy="17"/>
                </a:xfrm>
                <a:custGeom>
                  <a:avLst/>
                  <a:gdLst>
                    <a:gd name="T0" fmla="*/ 0 w 43"/>
                    <a:gd name="T1" fmla="*/ 2 h 50"/>
                    <a:gd name="T2" fmla="*/ 2 w 43"/>
                    <a:gd name="T3" fmla="*/ 1 h 50"/>
                    <a:gd name="T4" fmla="*/ 3 w 43"/>
                    <a:gd name="T5" fmla="*/ 0 h 50"/>
                    <a:gd name="T6" fmla="*/ 2 w 43"/>
                    <a:gd name="T7" fmla="*/ 1 h 50"/>
                    <a:gd name="T8" fmla="*/ 0 w 43"/>
                    <a:gd name="T9" fmla="*/ 2 h 50"/>
                    <a:gd name="T10" fmla="*/ 0 w 43"/>
                    <a:gd name="T11" fmla="*/ 2 h 5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3" h="50">
                      <a:moveTo>
                        <a:pt x="0" y="44"/>
                      </a:moveTo>
                      <a:cubicBezTo>
                        <a:pt x="6" y="38"/>
                        <a:pt x="18" y="29"/>
                        <a:pt x="22" y="20"/>
                      </a:cubicBezTo>
                      <a:cubicBezTo>
                        <a:pt x="27" y="10"/>
                        <a:pt x="25" y="4"/>
                        <a:pt x="36" y="0"/>
                      </a:cubicBezTo>
                      <a:cubicBezTo>
                        <a:pt x="43" y="11"/>
                        <a:pt x="36" y="24"/>
                        <a:pt x="24" y="28"/>
                      </a:cubicBezTo>
                      <a:cubicBezTo>
                        <a:pt x="21" y="38"/>
                        <a:pt x="12" y="47"/>
                        <a:pt x="2" y="50"/>
                      </a:cubicBezTo>
                      <a:cubicBezTo>
                        <a:pt x="1" y="48"/>
                        <a:pt x="0" y="44"/>
                        <a:pt x="0" y="44"/>
                      </a:cubicBezTo>
                      <a:close/>
                    </a:path>
                  </a:pathLst>
                </a:custGeom>
                <a:solidFill>
                  <a:schemeClr val="folHlink"/>
                </a:solidFill>
                <a:ln w="9525">
                  <a:noFill/>
                  <a:round/>
                  <a:headEnd/>
                  <a:tailEnd/>
                </a:ln>
              </p:spPr>
              <p:txBody>
                <a:bodyPr/>
                <a:lstStyle/>
                <a:p>
                  <a:endParaRPr lang="zh-CN" altLang="en-US"/>
                </a:p>
              </p:txBody>
            </p:sp>
            <p:sp>
              <p:nvSpPr>
                <p:cNvPr id="1135" name="任意多边形 82010"/>
                <p:cNvSpPr>
                  <a:spLocks noChangeArrowheads="1"/>
                </p:cNvSpPr>
                <p:nvPr/>
              </p:nvSpPr>
              <p:spPr bwMode="auto">
                <a:xfrm>
                  <a:off x="4784" y="275"/>
                  <a:ext cx="18" cy="10"/>
                </a:xfrm>
                <a:custGeom>
                  <a:avLst/>
                  <a:gdLst>
                    <a:gd name="T0" fmla="*/ 0 w 41"/>
                    <a:gd name="T1" fmla="*/ 1 h 29"/>
                    <a:gd name="T2" fmla="*/ 1 w 41"/>
                    <a:gd name="T3" fmla="*/ 1 h 29"/>
                    <a:gd name="T4" fmla="*/ 0 w 41"/>
                    <a:gd name="T5" fmla="*/ 1 h 29"/>
                    <a:gd name="T6" fmla="*/ 0 60000 65536"/>
                    <a:gd name="T7" fmla="*/ 0 60000 65536"/>
                    <a:gd name="T8" fmla="*/ 0 60000 65536"/>
                  </a:gdLst>
                  <a:ahLst/>
                  <a:cxnLst>
                    <a:cxn ang="T6">
                      <a:pos x="T0" y="T1"/>
                    </a:cxn>
                    <a:cxn ang="T7">
                      <a:pos x="T2" y="T3"/>
                    </a:cxn>
                    <a:cxn ang="T8">
                      <a:pos x="T4" y="T5"/>
                    </a:cxn>
                  </a:cxnLst>
                  <a:rect l="0" t="0" r="r" b="b"/>
                  <a:pathLst>
                    <a:path w="41" h="29">
                      <a:moveTo>
                        <a:pt x="0" y="25"/>
                      </a:moveTo>
                      <a:cubicBezTo>
                        <a:pt x="10" y="11"/>
                        <a:pt x="41" y="0"/>
                        <a:pt x="12" y="29"/>
                      </a:cubicBezTo>
                      <a:cubicBezTo>
                        <a:pt x="8" y="28"/>
                        <a:pt x="0" y="25"/>
                        <a:pt x="0" y="25"/>
                      </a:cubicBezTo>
                      <a:close/>
                    </a:path>
                  </a:pathLst>
                </a:custGeom>
                <a:solidFill>
                  <a:schemeClr val="folHlink"/>
                </a:solidFill>
                <a:ln w="9525">
                  <a:noFill/>
                  <a:round/>
                  <a:headEnd/>
                  <a:tailEnd/>
                </a:ln>
              </p:spPr>
              <p:txBody>
                <a:bodyPr/>
                <a:lstStyle/>
                <a:p>
                  <a:endParaRPr lang="zh-CN" altLang="en-US"/>
                </a:p>
              </p:txBody>
            </p:sp>
            <p:sp>
              <p:nvSpPr>
                <p:cNvPr id="1136" name="任意多边形 82011"/>
                <p:cNvSpPr>
                  <a:spLocks noChangeArrowheads="1"/>
                </p:cNvSpPr>
                <p:nvPr/>
              </p:nvSpPr>
              <p:spPr bwMode="auto">
                <a:xfrm>
                  <a:off x="4293" y="246"/>
                  <a:ext cx="438" cy="152"/>
                </a:xfrm>
                <a:custGeom>
                  <a:avLst/>
                  <a:gdLst>
                    <a:gd name="T0" fmla="*/ 73 w 438"/>
                    <a:gd name="T1" fmla="*/ 1 h 152"/>
                    <a:gd name="T2" fmla="*/ 438 w 438"/>
                    <a:gd name="T3" fmla="*/ 0 h 152"/>
                    <a:gd name="T4" fmla="*/ 416 w 438"/>
                    <a:gd name="T5" fmla="*/ 54 h 152"/>
                    <a:gd name="T6" fmla="*/ 397 w 438"/>
                    <a:gd name="T7" fmla="*/ 68 h 152"/>
                    <a:gd name="T8" fmla="*/ 392 w 438"/>
                    <a:gd name="T9" fmla="*/ 70 h 152"/>
                    <a:gd name="T10" fmla="*/ 375 w 438"/>
                    <a:gd name="T11" fmla="*/ 73 h 152"/>
                    <a:gd name="T12" fmla="*/ 361 w 438"/>
                    <a:gd name="T13" fmla="*/ 88 h 152"/>
                    <a:gd name="T14" fmla="*/ 362 w 438"/>
                    <a:gd name="T15" fmla="*/ 99 h 152"/>
                    <a:gd name="T16" fmla="*/ 364 w 438"/>
                    <a:gd name="T17" fmla="*/ 107 h 152"/>
                    <a:gd name="T18" fmla="*/ 366 w 438"/>
                    <a:gd name="T19" fmla="*/ 113 h 152"/>
                    <a:gd name="T20" fmla="*/ 362 w 438"/>
                    <a:gd name="T21" fmla="*/ 122 h 152"/>
                    <a:gd name="T22" fmla="*/ 351 w 438"/>
                    <a:gd name="T23" fmla="*/ 120 h 152"/>
                    <a:gd name="T24" fmla="*/ 342 w 438"/>
                    <a:gd name="T25" fmla="*/ 129 h 152"/>
                    <a:gd name="T26" fmla="*/ 347 w 438"/>
                    <a:gd name="T27" fmla="*/ 105 h 152"/>
                    <a:gd name="T28" fmla="*/ 338 w 438"/>
                    <a:gd name="T29" fmla="*/ 100 h 152"/>
                    <a:gd name="T30" fmla="*/ 344 w 438"/>
                    <a:gd name="T31" fmla="*/ 93 h 152"/>
                    <a:gd name="T32" fmla="*/ 342 w 438"/>
                    <a:gd name="T33" fmla="*/ 89 h 152"/>
                    <a:gd name="T34" fmla="*/ 320 w 438"/>
                    <a:gd name="T35" fmla="*/ 94 h 152"/>
                    <a:gd name="T36" fmla="*/ 317 w 438"/>
                    <a:gd name="T37" fmla="*/ 85 h 152"/>
                    <a:gd name="T38" fmla="*/ 297 w 438"/>
                    <a:gd name="T39" fmla="*/ 94 h 152"/>
                    <a:gd name="T40" fmla="*/ 320 w 438"/>
                    <a:gd name="T41" fmla="*/ 103 h 152"/>
                    <a:gd name="T42" fmla="*/ 305 w 438"/>
                    <a:gd name="T43" fmla="*/ 117 h 152"/>
                    <a:gd name="T44" fmla="*/ 311 w 438"/>
                    <a:gd name="T45" fmla="*/ 126 h 152"/>
                    <a:gd name="T46" fmla="*/ 315 w 438"/>
                    <a:gd name="T47" fmla="*/ 138 h 152"/>
                    <a:gd name="T48" fmla="*/ 309 w 438"/>
                    <a:gd name="T49" fmla="*/ 139 h 152"/>
                    <a:gd name="T50" fmla="*/ 314 w 438"/>
                    <a:gd name="T51" fmla="*/ 144 h 152"/>
                    <a:gd name="T52" fmla="*/ 307 w 438"/>
                    <a:gd name="T53" fmla="*/ 152 h 152"/>
                    <a:gd name="T54" fmla="*/ 0 w 438"/>
                    <a:gd name="T55" fmla="*/ 149 h 152"/>
                    <a:gd name="T56" fmla="*/ 73 w 438"/>
                    <a:gd name="T57" fmla="*/ 1 h 152"/>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438" h="152">
                      <a:moveTo>
                        <a:pt x="73" y="1"/>
                      </a:moveTo>
                      <a:lnTo>
                        <a:pt x="438" y="0"/>
                      </a:lnTo>
                      <a:cubicBezTo>
                        <a:pt x="432" y="15"/>
                        <a:pt x="429" y="42"/>
                        <a:pt x="416" y="54"/>
                      </a:cubicBezTo>
                      <a:cubicBezTo>
                        <a:pt x="410" y="60"/>
                        <a:pt x="405" y="63"/>
                        <a:pt x="397" y="68"/>
                      </a:cubicBezTo>
                      <a:cubicBezTo>
                        <a:pt x="396" y="69"/>
                        <a:pt x="392" y="70"/>
                        <a:pt x="392" y="70"/>
                      </a:cubicBezTo>
                      <a:cubicBezTo>
                        <a:pt x="377" y="63"/>
                        <a:pt x="385" y="68"/>
                        <a:pt x="375" y="73"/>
                      </a:cubicBezTo>
                      <a:cubicBezTo>
                        <a:pt x="371" y="82"/>
                        <a:pt x="371" y="83"/>
                        <a:pt x="361" y="88"/>
                      </a:cubicBezTo>
                      <a:cubicBezTo>
                        <a:pt x="359" y="92"/>
                        <a:pt x="364" y="93"/>
                        <a:pt x="362" y="99"/>
                      </a:cubicBezTo>
                      <a:cubicBezTo>
                        <a:pt x="363" y="102"/>
                        <a:pt x="364" y="105"/>
                        <a:pt x="364" y="107"/>
                      </a:cubicBezTo>
                      <a:cubicBezTo>
                        <a:pt x="365" y="109"/>
                        <a:pt x="366" y="111"/>
                        <a:pt x="366" y="113"/>
                      </a:cubicBezTo>
                      <a:cubicBezTo>
                        <a:pt x="365" y="115"/>
                        <a:pt x="364" y="120"/>
                        <a:pt x="362" y="122"/>
                      </a:cubicBezTo>
                      <a:cubicBezTo>
                        <a:pt x="359" y="123"/>
                        <a:pt x="354" y="119"/>
                        <a:pt x="351" y="120"/>
                      </a:cubicBezTo>
                      <a:cubicBezTo>
                        <a:pt x="347" y="129"/>
                        <a:pt x="352" y="127"/>
                        <a:pt x="342" y="129"/>
                      </a:cubicBezTo>
                      <a:cubicBezTo>
                        <a:pt x="340" y="123"/>
                        <a:pt x="345" y="111"/>
                        <a:pt x="347" y="105"/>
                      </a:cubicBezTo>
                      <a:cubicBezTo>
                        <a:pt x="347" y="100"/>
                        <a:pt x="338" y="102"/>
                        <a:pt x="338" y="100"/>
                      </a:cubicBezTo>
                      <a:cubicBezTo>
                        <a:pt x="338" y="98"/>
                        <a:pt x="344" y="95"/>
                        <a:pt x="344" y="93"/>
                      </a:cubicBezTo>
                      <a:cubicBezTo>
                        <a:pt x="344" y="92"/>
                        <a:pt x="344" y="89"/>
                        <a:pt x="342" y="89"/>
                      </a:cubicBezTo>
                      <a:cubicBezTo>
                        <a:pt x="339" y="89"/>
                        <a:pt x="324" y="94"/>
                        <a:pt x="320" y="94"/>
                      </a:cubicBezTo>
                      <a:cubicBezTo>
                        <a:pt x="317" y="86"/>
                        <a:pt x="328" y="88"/>
                        <a:pt x="317" y="85"/>
                      </a:cubicBezTo>
                      <a:cubicBezTo>
                        <a:pt x="311" y="91"/>
                        <a:pt x="306" y="93"/>
                        <a:pt x="297" y="94"/>
                      </a:cubicBezTo>
                      <a:cubicBezTo>
                        <a:pt x="300" y="104"/>
                        <a:pt x="307" y="101"/>
                        <a:pt x="320" y="103"/>
                      </a:cubicBezTo>
                      <a:cubicBezTo>
                        <a:pt x="318" y="109"/>
                        <a:pt x="311" y="111"/>
                        <a:pt x="305" y="117"/>
                      </a:cubicBezTo>
                      <a:lnTo>
                        <a:pt x="311" y="126"/>
                      </a:lnTo>
                      <a:lnTo>
                        <a:pt x="315" y="138"/>
                      </a:lnTo>
                      <a:lnTo>
                        <a:pt x="309" y="139"/>
                      </a:lnTo>
                      <a:lnTo>
                        <a:pt x="314" y="144"/>
                      </a:lnTo>
                      <a:lnTo>
                        <a:pt x="307" y="152"/>
                      </a:lnTo>
                      <a:lnTo>
                        <a:pt x="0" y="149"/>
                      </a:lnTo>
                      <a:lnTo>
                        <a:pt x="73" y="1"/>
                      </a:lnTo>
                      <a:close/>
                    </a:path>
                  </a:pathLst>
                </a:custGeom>
                <a:solidFill>
                  <a:schemeClr val="folHlink"/>
                </a:solidFill>
                <a:ln w="9525">
                  <a:noFill/>
                  <a:round/>
                  <a:headEnd/>
                  <a:tailEnd/>
                </a:ln>
              </p:spPr>
              <p:txBody>
                <a:bodyPr/>
                <a:lstStyle/>
                <a:p>
                  <a:endParaRPr lang="zh-CN" altLang="en-US"/>
                </a:p>
              </p:txBody>
            </p:sp>
            <p:sp>
              <p:nvSpPr>
                <p:cNvPr id="1137" name="任意多边形 82012"/>
                <p:cNvSpPr>
                  <a:spLocks noChangeArrowheads="1"/>
                </p:cNvSpPr>
                <p:nvPr/>
              </p:nvSpPr>
              <p:spPr bwMode="auto">
                <a:xfrm>
                  <a:off x="4731" y="240"/>
                  <a:ext cx="20" cy="55"/>
                </a:xfrm>
                <a:custGeom>
                  <a:avLst/>
                  <a:gdLst>
                    <a:gd name="T0" fmla="*/ 0 w 47"/>
                    <a:gd name="T1" fmla="*/ 6 h 165"/>
                    <a:gd name="T2" fmla="*/ 1 w 47"/>
                    <a:gd name="T3" fmla="*/ 4 h 165"/>
                    <a:gd name="T4" fmla="*/ 1 w 47"/>
                    <a:gd name="T5" fmla="*/ 3 h 165"/>
                    <a:gd name="T6" fmla="*/ 1 w 47"/>
                    <a:gd name="T7" fmla="*/ 1 h 165"/>
                    <a:gd name="T8" fmla="*/ 1 w 47"/>
                    <a:gd name="T9" fmla="*/ 0 h 165"/>
                    <a:gd name="T10" fmla="*/ 2 w 47"/>
                    <a:gd name="T11" fmla="*/ 0 h 165"/>
                    <a:gd name="T12" fmla="*/ 3 w 47"/>
                    <a:gd name="T13" fmla="*/ 1 h 165"/>
                    <a:gd name="T14" fmla="*/ 4 w 47"/>
                    <a:gd name="T15" fmla="*/ 4 h 165"/>
                    <a:gd name="T16" fmla="*/ 3 w 47"/>
                    <a:gd name="T17" fmla="*/ 4 h 165"/>
                    <a:gd name="T18" fmla="*/ 2 w 47"/>
                    <a:gd name="T19" fmla="*/ 5 h 165"/>
                    <a:gd name="T20" fmla="*/ 2 w 47"/>
                    <a:gd name="T21" fmla="*/ 5 h 165"/>
                    <a:gd name="T22" fmla="*/ 2 w 47"/>
                    <a:gd name="T23" fmla="*/ 5 h 165"/>
                    <a:gd name="T24" fmla="*/ 3 w 47"/>
                    <a:gd name="T25" fmla="*/ 5 h 165"/>
                    <a:gd name="T26" fmla="*/ 1 w 47"/>
                    <a:gd name="T27" fmla="*/ 5 h 165"/>
                    <a:gd name="T28" fmla="*/ 0 w 47"/>
                    <a:gd name="T29" fmla="*/ 6 h 165"/>
                    <a:gd name="T30" fmla="*/ 0 w 47"/>
                    <a:gd name="T31" fmla="*/ 6 h 165"/>
                    <a:gd name="T32" fmla="*/ 0 w 47"/>
                    <a:gd name="T33" fmla="*/ 6 h 16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47" h="165">
                      <a:moveTo>
                        <a:pt x="5" y="156"/>
                      </a:moveTo>
                      <a:cubicBezTo>
                        <a:pt x="0" y="141"/>
                        <a:pt x="1" y="118"/>
                        <a:pt x="15" y="108"/>
                      </a:cubicBezTo>
                      <a:cubicBezTo>
                        <a:pt x="16" y="95"/>
                        <a:pt x="17" y="81"/>
                        <a:pt x="17" y="68"/>
                      </a:cubicBezTo>
                      <a:cubicBezTo>
                        <a:pt x="17" y="58"/>
                        <a:pt x="11" y="40"/>
                        <a:pt x="11" y="40"/>
                      </a:cubicBezTo>
                      <a:cubicBezTo>
                        <a:pt x="14" y="20"/>
                        <a:pt x="11" y="29"/>
                        <a:pt x="17" y="12"/>
                      </a:cubicBezTo>
                      <a:cubicBezTo>
                        <a:pt x="18" y="8"/>
                        <a:pt x="21" y="0"/>
                        <a:pt x="21" y="0"/>
                      </a:cubicBezTo>
                      <a:cubicBezTo>
                        <a:pt x="38" y="6"/>
                        <a:pt x="33" y="7"/>
                        <a:pt x="31" y="30"/>
                      </a:cubicBezTo>
                      <a:cubicBezTo>
                        <a:pt x="38" y="52"/>
                        <a:pt x="40" y="76"/>
                        <a:pt x="47" y="98"/>
                      </a:cubicBezTo>
                      <a:cubicBezTo>
                        <a:pt x="44" y="116"/>
                        <a:pt x="45" y="113"/>
                        <a:pt x="31" y="108"/>
                      </a:cubicBezTo>
                      <a:cubicBezTo>
                        <a:pt x="25" y="118"/>
                        <a:pt x="28" y="112"/>
                        <a:pt x="23" y="126"/>
                      </a:cubicBezTo>
                      <a:cubicBezTo>
                        <a:pt x="22" y="128"/>
                        <a:pt x="21" y="132"/>
                        <a:pt x="21" y="132"/>
                      </a:cubicBezTo>
                      <a:cubicBezTo>
                        <a:pt x="23" y="133"/>
                        <a:pt x="26" y="132"/>
                        <a:pt x="27" y="134"/>
                      </a:cubicBezTo>
                      <a:cubicBezTo>
                        <a:pt x="29" y="137"/>
                        <a:pt x="31" y="146"/>
                        <a:pt x="31" y="146"/>
                      </a:cubicBezTo>
                      <a:cubicBezTo>
                        <a:pt x="27" y="165"/>
                        <a:pt x="23" y="155"/>
                        <a:pt x="13" y="148"/>
                      </a:cubicBezTo>
                      <a:cubicBezTo>
                        <a:pt x="11" y="152"/>
                        <a:pt x="11" y="160"/>
                        <a:pt x="7" y="160"/>
                      </a:cubicBezTo>
                      <a:cubicBezTo>
                        <a:pt x="5" y="160"/>
                        <a:pt x="4" y="156"/>
                        <a:pt x="3" y="154"/>
                      </a:cubicBezTo>
                      <a:cubicBezTo>
                        <a:pt x="3" y="153"/>
                        <a:pt x="4" y="155"/>
                        <a:pt x="5" y="156"/>
                      </a:cubicBezTo>
                      <a:close/>
                    </a:path>
                  </a:pathLst>
                </a:custGeom>
                <a:solidFill>
                  <a:schemeClr val="folHlink"/>
                </a:solidFill>
                <a:ln w="9525">
                  <a:noFill/>
                  <a:round/>
                  <a:headEnd/>
                  <a:tailEnd/>
                </a:ln>
              </p:spPr>
              <p:txBody>
                <a:bodyPr/>
                <a:lstStyle/>
                <a:p>
                  <a:endParaRPr lang="zh-CN" altLang="en-US"/>
                </a:p>
              </p:txBody>
            </p:sp>
            <p:sp>
              <p:nvSpPr>
                <p:cNvPr id="1138" name="任意多边形 82013"/>
                <p:cNvSpPr>
                  <a:spLocks noChangeArrowheads="1"/>
                </p:cNvSpPr>
                <p:nvPr/>
              </p:nvSpPr>
              <p:spPr bwMode="auto">
                <a:xfrm>
                  <a:off x="4719" y="287"/>
                  <a:ext cx="59" cy="34"/>
                </a:xfrm>
                <a:custGeom>
                  <a:avLst/>
                  <a:gdLst>
                    <a:gd name="T0" fmla="*/ 2 w 138"/>
                    <a:gd name="T1" fmla="*/ 2 h 103"/>
                    <a:gd name="T2" fmla="*/ 3 w 138"/>
                    <a:gd name="T3" fmla="*/ 2 h 103"/>
                    <a:gd name="T4" fmla="*/ 4 w 138"/>
                    <a:gd name="T5" fmla="*/ 1 h 103"/>
                    <a:gd name="T6" fmla="*/ 4 w 138"/>
                    <a:gd name="T7" fmla="*/ 2 h 103"/>
                    <a:gd name="T8" fmla="*/ 5 w 138"/>
                    <a:gd name="T9" fmla="*/ 2 h 103"/>
                    <a:gd name="T10" fmla="*/ 6 w 138"/>
                    <a:gd name="T11" fmla="*/ 2 h 103"/>
                    <a:gd name="T12" fmla="*/ 9 w 138"/>
                    <a:gd name="T13" fmla="*/ 1 h 103"/>
                    <a:gd name="T14" fmla="*/ 10 w 138"/>
                    <a:gd name="T15" fmla="*/ 1 h 103"/>
                    <a:gd name="T16" fmla="*/ 11 w 138"/>
                    <a:gd name="T17" fmla="*/ 0 h 103"/>
                    <a:gd name="T18" fmla="*/ 8 w 138"/>
                    <a:gd name="T19" fmla="*/ 2 h 103"/>
                    <a:gd name="T20" fmla="*/ 6 w 138"/>
                    <a:gd name="T21" fmla="*/ 2 h 103"/>
                    <a:gd name="T22" fmla="*/ 5 w 138"/>
                    <a:gd name="T23" fmla="*/ 3 h 103"/>
                    <a:gd name="T24" fmla="*/ 4 w 138"/>
                    <a:gd name="T25" fmla="*/ 4 h 103"/>
                    <a:gd name="T26" fmla="*/ 2 w 138"/>
                    <a:gd name="T27" fmla="*/ 3 h 103"/>
                    <a:gd name="T28" fmla="*/ 2 w 138"/>
                    <a:gd name="T29" fmla="*/ 3 h 103"/>
                    <a:gd name="T30" fmla="*/ 2 w 138"/>
                    <a:gd name="T31" fmla="*/ 4 h 103"/>
                    <a:gd name="T32" fmla="*/ 0 w 138"/>
                    <a:gd name="T33" fmla="*/ 4 h 103"/>
                    <a:gd name="T34" fmla="*/ 1 w 138"/>
                    <a:gd name="T35" fmla="*/ 3 h 103"/>
                    <a:gd name="T36" fmla="*/ 2 w 138"/>
                    <a:gd name="T37" fmla="*/ 2 h 10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38" h="103">
                      <a:moveTo>
                        <a:pt x="26" y="61"/>
                      </a:moveTo>
                      <a:cubicBezTo>
                        <a:pt x="29" y="53"/>
                        <a:pt x="33" y="51"/>
                        <a:pt x="30" y="43"/>
                      </a:cubicBezTo>
                      <a:cubicBezTo>
                        <a:pt x="33" y="27"/>
                        <a:pt x="37" y="24"/>
                        <a:pt x="50" y="33"/>
                      </a:cubicBezTo>
                      <a:cubicBezTo>
                        <a:pt x="51" y="37"/>
                        <a:pt x="53" y="41"/>
                        <a:pt x="54" y="45"/>
                      </a:cubicBezTo>
                      <a:cubicBezTo>
                        <a:pt x="55" y="49"/>
                        <a:pt x="66" y="49"/>
                        <a:pt x="66" y="49"/>
                      </a:cubicBezTo>
                      <a:cubicBezTo>
                        <a:pt x="75" y="43"/>
                        <a:pt x="77" y="45"/>
                        <a:pt x="80" y="55"/>
                      </a:cubicBezTo>
                      <a:cubicBezTo>
                        <a:pt x="92" y="47"/>
                        <a:pt x="101" y="37"/>
                        <a:pt x="116" y="33"/>
                      </a:cubicBezTo>
                      <a:cubicBezTo>
                        <a:pt x="125" y="19"/>
                        <a:pt x="120" y="24"/>
                        <a:pt x="130" y="17"/>
                      </a:cubicBezTo>
                      <a:cubicBezTo>
                        <a:pt x="134" y="11"/>
                        <a:pt x="134" y="0"/>
                        <a:pt x="138" y="11"/>
                      </a:cubicBezTo>
                      <a:cubicBezTo>
                        <a:pt x="135" y="31"/>
                        <a:pt x="126" y="45"/>
                        <a:pt x="106" y="49"/>
                      </a:cubicBezTo>
                      <a:cubicBezTo>
                        <a:pt x="97" y="55"/>
                        <a:pt x="93" y="61"/>
                        <a:pt x="84" y="67"/>
                      </a:cubicBezTo>
                      <a:cubicBezTo>
                        <a:pt x="80" y="79"/>
                        <a:pt x="79" y="79"/>
                        <a:pt x="66" y="81"/>
                      </a:cubicBezTo>
                      <a:cubicBezTo>
                        <a:pt x="60" y="90"/>
                        <a:pt x="57" y="97"/>
                        <a:pt x="48" y="103"/>
                      </a:cubicBezTo>
                      <a:cubicBezTo>
                        <a:pt x="42" y="94"/>
                        <a:pt x="37" y="93"/>
                        <a:pt x="26" y="89"/>
                      </a:cubicBezTo>
                      <a:cubicBezTo>
                        <a:pt x="24" y="88"/>
                        <a:pt x="20" y="87"/>
                        <a:pt x="20" y="87"/>
                      </a:cubicBezTo>
                      <a:cubicBezTo>
                        <a:pt x="10" y="90"/>
                        <a:pt x="14" y="94"/>
                        <a:pt x="22" y="97"/>
                      </a:cubicBezTo>
                      <a:cubicBezTo>
                        <a:pt x="14" y="103"/>
                        <a:pt x="9" y="100"/>
                        <a:pt x="0" y="97"/>
                      </a:cubicBezTo>
                      <a:cubicBezTo>
                        <a:pt x="2" y="87"/>
                        <a:pt x="1" y="82"/>
                        <a:pt x="10" y="79"/>
                      </a:cubicBezTo>
                      <a:cubicBezTo>
                        <a:pt x="15" y="63"/>
                        <a:pt x="14" y="69"/>
                        <a:pt x="26" y="61"/>
                      </a:cubicBezTo>
                      <a:close/>
                    </a:path>
                  </a:pathLst>
                </a:custGeom>
                <a:solidFill>
                  <a:schemeClr val="folHlink"/>
                </a:solidFill>
                <a:ln w="9525">
                  <a:noFill/>
                  <a:round/>
                  <a:headEnd/>
                  <a:tailEnd/>
                </a:ln>
              </p:spPr>
              <p:txBody>
                <a:bodyPr/>
                <a:lstStyle/>
                <a:p>
                  <a:endParaRPr lang="zh-CN" altLang="en-US"/>
                </a:p>
              </p:txBody>
            </p:sp>
            <p:sp>
              <p:nvSpPr>
                <p:cNvPr id="1139" name="任意多边形 82014"/>
                <p:cNvSpPr>
                  <a:spLocks noChangeArrowheads="1"/>
                </p:cNvSpPr>
                <p:nvPr/>
              </p:nvSpPr>
              <p:spPr bwMode="auto">
                <a:xfrm>
                  <a:off x="4656" y="319"/>
                  <a:ext cx="80" cy="72"/>
                </a:xfrm>
                <a:custGeom>
                  <a:avLst/>
                  <a:gdLst>
                    <a:gd name="T0" fmla="*/ 12 w 188"/>
                    <a:gd name="T1" fmla="*/ 1 h 214"/>
                    <a:gd name="T2" fmla="*/ 12 w 188"/>
                    <a:gd name="T3" fmla="*/ 0 h 214"/>
                    <a:gd name="T4" fmla="*/ 13 w 188"/>
                    <a:gd name="T5" fmla="*/ 0 h 214"/>
                    <a:gd name="T6" fmla="*/ 14 w 188"/>
                    <a:gd name="T7" fmla="*/ 1 h 214"/>
                    <a:gd name="T8" fmla="*/ 14 w 188"/>
                    <a:gd name="T9" fmla="*/ 2 h 214"/>
                    <a:gd name="T10" fmla="*/ 14 w 188"/>
                    <a:gd name="T11" fmla="*/ 2 h 214"/>
                    <a:gd name="T12" fmla="*/ 13 w 188"/>
                    <a:gd name="T13" fmla="*/ 3 h 214"/>
                    <a:gd name="T14" fmla="*/ 12 w 188"/>
                    <a:gd name="T15" fmla="*/ 5 h 214"/>
                    <a:gd name="T16" fmla="*/ 11 w 188"/>
                    <a:gd name="T17" fmla="*/ 5 h 214"/>
                    <a:gd name="T18" fmla="*/ 9 w 188"/>
                    <a:gd name="T19" fmla="*/ 5 h 214"/>
                    <a:gd name="T20" fmla="*/ 9 w 188"/>
                    <a:gd name="T21" fmla="*/ 5 h 214"/>
                    <a:gd name="T22" fmla="*/ 8 w 188"/>
                    <a:gd name="T23" fmla="*/ 5 h 214"/>
                    <a:gd name="T24" fmla="*/ 7 w 188"/>
                    <a:gd name="T25" fmla="*/ 6 h 214"/>
                    <a:gd name="T26" fmla="*/ 6 w 188"/>
                    <a:gd name="T27" fmla="*/ 5 h 214"/>
                    <a:gd name="T28" fmla="*/ 5 w 188"/>
                    <a:gd name="T29" fmla="*/ 5 h 214"/>
                    <a:gd name="T30" fmla="*/ 6 w 188"/>
                    <a:gd name="T31" fmla="*/ 5 h 214"/>
                    <a:gd name="T32" fmla="*/ 6 w 188"/>
                    <a:gd name="T33" fmla="*/ 6 h 214"/>
                    <a:gd name="T34" fmla="*/ 5 w 188"/>
                    <a:gd name="T35" fmla="*/ 6 h 214"/>
                    <a:gd name="T36" fmla="*/ 3 w 188"/>
                    <a:gd name="T37" fmla="*/ 6 h 214"/>
                    <a:gd name="T38" fmla="*/ 3 w 188"/>
                    <a:gd name="T39" fmla="*/ 6 h 214"/>
                    <a:gd name="T40" fmla="*/ 4 w 188"/>
                    <a:gd name="T41" fmla="*/ 5 h 214"/>
                    <a:gd name="T42" fmla="*/ 3 w 188"/>
                    <a:gd name="T43" fmla="*/ 6 h 214"/>
                    <a:gd name="T44" fmla="*/ 2 w 188"/>
                    <a:gd name="T45" fmla="*/ 6 h 214"/>
                    <a:gd name="T46" fmla="*/ 3 w 188"/>
                    <a:gd name="T47" fmla="*/ 7 h 214"/>
                    <a:gd name="T48" fmla="*/ 1 w 188"/>
                    <a:gd name="T49" fmla="*/ 8 h 214"/>
                    <a:gd name="T50" fmla="*/ 0 w 188"/>
                    <a:gd name="T51" fmla="*/ 8 h 214"/>
                    <a:gd name="T52" fmla="*/ 0 w 188"/>
                    <a:gd name="T53" fmla="*/ 7 h 214"/>
                    <a:gd name="T54" fmla="*/ 0 w 188"/>
                    <a:gd name="T55" fmla="*/ 6 h 214"/>
                    <a:gd name="T56" fmla="*/ 1 w 188"/>
                    <a:gd name="T57" fmla="*/ 6 h 214"/>
                    <a:gd name="T58" fmla="*/ 3 w 188"/>
                    <a:gd name="T59" fmla="*/ 5 h 214"/>
                    <a:gd name="T60" fmla="*/ 3 w 188"/>
                    <a:gd name="T61" fmla="*/ 4 h 214"/>
                    <a:gd name="T62" fmla="*/ 6 w 188"/>
                    <a:gd name="T63" fmla="*/ 4 h 214"/>
                    <a:gd name="T64" fmla="*/ 6 w 188"/>
                    <a:gd name="T65" fmla="*/ 4 h 214"/>
                    <a:gd name="T66" fmla="*/ 9 w 188"/>
                    <a:gd name="T67" fmla="*/ 3 h 214"/>
                    <a:gd name="T68" fmla="*/ 9 w 188"/>
                    <a:gd name="T69" fmla="*/ 3 h 214"/>
                    <a:gd name="T70" fmla="*/ 10 w 188"/>
                    <a:gd name="T71" fmla="*/ 3 h 214"/>
                    <a:gd name="T72" fmla="*/ 11 w 188"/>
                    <a:gd name="T73" fmla="*/ 2 h 214"/>
                    <a:gd name="T74" fmla="*/ 12 w 188"/>
                    <a:gd name="T75" fmla="*/ 2 h 214"/>
                    <a:gd name="T76" fmla="*/ 11 w 188"/>
                    <a:gd name="T77" fmla="*/ 1 h 214"/>
                    <a:gd name="T78" fmla="*/ 12 w 188"/>
                    <a:gd name="T79" fmla="*/ 1 h 214"/>
                    <a:gd name="T80" fmla="*/ 12 w 188"/>
                    <a:gd name="T81" fmla="*/ 1 h 214"/>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88" h="214">
                      <a:moveTo>
                        <a:pt x="158" y="24"/>
                      </a:moveTo>
                      <a:cubicBezTo>
                        <a:pt x="156" y="18"/>
                        <a:pt x="160" y="6"/>
                        <a:pt x="160" y="6"/>
                      </a:cubicBezTo>
                      <a:cubicBezTo>
                        <a:pt x="167" y="16"/>
                        <a:pt x="167" y="8"/>
                        <a:pt x="170" y="0"/>
                      </a:cubicBezTo>
                      <a:cubicBezTo>
                        <a:pt x="181" y="4"/>
                        <a:pt x="179" y="14"/>
                        <a:pt x="182" y="24"/>
                      </a:cubicBezTo>
                      <a:cubicBezTo>
                        <a:pt x="184" y="30"/>
                        <a:pt x="188" y="42"/>
                        <a:pt x="188" y="42"/>
                      </a:cubicBezTo>
                      <a:cubicBezTo>
                        <a:pt x="183" y="56"/>
                        <a:pt x="188" y="52"/>
                        <a:pt x="178" y="58"/>
                      </a:cubicBezTo>
                      <a:cubicBezTo>
                        <a:pt x="174" y="63"/>
                        <a:pt x="170" y="76"/>
                        <a:pt x="170" y="76"/>
                      </a:cubicBezTo>
                      <a:cubicBezTo>
                        <a:pt x="169" y="100"/>
                        <a:pt x="173" y="110"/>
                        <a:pt x="162" y="126"/>
                      </a:cubicBezTo>
                      <a:cubicBezTo>
                        <a:pt x="150" y="118"/>
                        <a:pt x="155" y="132"/>
                        <a:pt x="144" y="136"/>
                      </a:cubicBezTo>
                      <a:cubicBezTo>
                        <a:pt x="135" y="134"/>
                        <a:pt x="129" y="135"/>
                        <a:pt x="120" y="138"/>
                      </a:cubicBezTo>
                      <a:cubicBezTo>
                        <a:pt x="114" y="129"/>
                        <a:pt x="122" y="127"/>
                        <a:pt x="112" y="124"/>
                      </a:cubicBezTo>
                      <a:cubicBezTo>
                        <a:pt x="108" y="130"/>
                        <a:pt x="108" y="142"/>
                        <a:pt x="102" y="146"/>
                      </a:cubicBezTo>
                      <a:cubicBezTo>
                        <a:pt x="98" y="148"/>
                        <a:pt x="90" y="150"/>
                        <a:pt x="90" y="150"/>
                      </a:cubicBezTo>
                      <a:cubicBezTo>
                        <a:pt x="87" y="141"/>
                        <a:pt x="89" y="135"/>
                        <a:pt x="80" y="132"/>
                      </a:cubicBezTo>
                      <a:cubicBezTo>
                        <a:pt x="68" y="134"/>
                        <a:pt x="65" y="134"/>
                        <a:pt x="58" y="144"/>
                      </a:cubicBezTo>
                      <a:cubicBezTo>
                        <a:pt x="66" y="150"/>
                        <a:pt x="68" y="147"/>
                        <a:pt x="76" y="142"/>
                      </a:cubicBezTo>
                      <a:cubicBezTo>
                        <a:pt x="81" y="146"/>
                        <a:pt x="85" y="155"/>
                        <a:pt x="78" y="160"/>
                      </a:cubicBezTo>
                      <a:cubicBezTo>
                        <a:pt x="75" y="162"/>
                        <a:pt x="62" y="165"/>
                        <a:pt x="58" y="166"/>
                      </a:cubicBezTo>
                      <a:cubicBezTo>
                        <a:pt x="48" y="173"/>
                        <a:pt x="44" y="173"/>
                        <a:pt x="34" y="166"/>
                      </a:cubicBezTo>
                      <a:cubicBezTo>
                        <a:pt x="35" y="162"/>
                        <a:pt x="34" y="158"/>
                        <a:pt x="36" y="154"/>
                      </a:cubicBezTo>
                      <a:cubicBezTo>
                        <a:pt x="38" y="150"/>
                        <a:pt x="55" y="146"/>
                        <a:pt x="46" y="144"/>
                      </a:cubicBezTo>
                      <a:cubicBezTo>
                        <a:pt x="42" y="143"/>
                        <a:pt x="34" y="148"/>
                        <a:pt x="34" y="148"/>
                      </a:cubicBezTo>
                      <a:cubicBezTo>
                        <a:pt x="32" y="155"/>
                        <a:pt x="28" y="159"/>
                        <a:pt x="26" y="166"/>
                      </a:cubicBezTo>
                      <a:cubicBezTo>
                        <a:pt x="36" y="182"/>
                        <a:pt x="36" y="173"/>
                        <a:pt x="30" y="190"/>
                      </a:cubicBezTo>
                      <a:cubicBezTo>
                        <a:pt x="28" y="196"/>
                        <a:pt x="14" y="200"/>
                        <a:pt x="14" y="200"/>
                      </a:cubicBezTo>
                      <a:cubicBezTo>
                        <a:pt x="5" y="214"/>
                        <a:pt x="11" y="210"/>
                        <a:pt x="0" y="214"/>
                      </a:cubicBezTo>
                      <a:cubicBezTo>
                        <a:pt x="2" y="202"/>
                        <a:pt x="5" y="198"/>
                        <a:pt x="8" y="188"/>
                      </a:cubicBezTo>
                      <a:cubicBezTo>
                        <a:pt x="6" y="178"/>
                        <a:pt x="3" y="173"/>
                        <a:pt x="0" y="164"/>
                      </a:cubicBezTo>
                      <a:cubicBezTo>
                        <a:pt x="3" y="156"/>
                        <a:pt x="7" y="157"/>
                        <a:pt x="14" y="152"/>
                      </a:cubicBezTo>
                      <a:cubicBezTo>
                        <a:pt x="18" y="141"/>
                        <a:pt x="23" y="140"/>
                        <a:pt x="32" y="134"/>
                      </a:cubicBezTo>
                      <a:cubicBezTo>
                        <a:pt x="37" y="127"/>
                        <a:pt x="37" y="123"/>
                        <a:pt x="44" y="118"/>
                      </a:cubicBezTo>
                      <a:cubicBezTo>
                        <a:pt x="64" y="121"/>
                        <a:pt x="55" y="122"/>
                        <a:pt x="72" y="116"/>
                      </a:cubicBezTo>
                      <a:cubicBezTo>
                        <a:pt x="76" y="115"/>
                        <a:pt x="84" y="112"/>
                        <a:pt x="84" y="112"/>
                      </a:cubicBezTo>
                      <a:cubicBezTo>
                        <a:pt x="105" y="119"/>
                        <a:pt x="97" y="84"/>
                        <a:pt x="114" y="78"/>
                      </a:cubicBezTo>
                      <a:cubicBezTo>
                        <a:pt x="117" y="87"/>
                        <a:pt x="110" y="89"/>
                        <a:pt x="120" y="92"/>
                      </a:cubicBezTo>
                      <a:cubicBezTo>
                        <a:pt x="125" y="85"/>
                        <a:pt x="125" y="81"/>
                        <a:pt x="132" y="76"/>
                      </a:cubicBezTo>
                      <a:cubicBezTo>
                        <a:pt x="138" y="68"/>
                        <a:pt x="146" y="65"/>
                        <a:pt x="150" y="54"/>
                      </a:cubicBezTo>
                      <a:cubicBezTo>
                        <a:pt x="151" y="50"/>
                        <a:pt x="154" y="42"/>
                        <a:pt x="154" y="42"/>
                      </a:cubicBezTo>
                      <a:cubicBezTo>
                        <a:pt x="152" y="41"/>
                        <a:pt x="148" y="40"/>
                        <a:pt x="148" y="38"/>
                      </a:cubicBezTo>
                      <a:cubicBezTo>
                        <a:pt x="148" y="36"/>
                        <a:pt x="161" y="33"/>
                        <a:pt x="152" y="32"/>
                      </a:cubicBezTo>
                      <a:lnTo>
                        <a:pt x="158" y="24"/>
                      </a:lnTo>
                      <a:close/>
                    </a:path>
                  </a:pathLst>
                </a:custGeom>
                <a:solidFill>
                  <a:schemeClr val="folHlink"/>
                </a:solidFill>
                <a:ln w="9525">
                  <a:noFill/>
                  <a:round/>
                  <a:headEnd/>
                  <a:tailEnd/>
                </a:ln>
              </p:spPr>
              <p:txBody>
                <a:bodyPr/>
                <a:lstStyle/>
                <a:p>
                  <a:endParaRPr lang="zh-CN" altLang="en-US"/>
                </a:p>
              </p:txBody>
            </p:sp>
            <p:sp>
              <p:nvSpPr>
                <p:cNvPr id="1140" name="任意多边形 82015"/>
                <p:cNvSpPr>
                  <a:spLocks noChangeArrowheads="1"/>
                </p:cNvSpPr>
                <p:nvPr/>
              </p:nvSpPr>
              <p:spPr bwMode="auto">
                <a:xfrm>
                  <a:off x="4709" y="340"/>
                  <a:ext cx="6" cy="4"/>
                </a:xfrm>
                <a:custGeom>
                  <a:avLst/>
                  <a:gdLst>
                    <a:gd name="T0" fmla="*/ 0 w 13"/>
                    <a:gd name="T1" fmla="*/ 0 h 13"/>
                    <a:gd name="T2" fmla="*/ 0 w 13"/>
                    <a:gd name="T3" fmla="*/ 0 h 13"/>
                    <a:gd name="T4" fmla="*/ 0 w 13"/>
                    <a:gd name="T5" fmla="*/ 0 h 13"/>
                    <a:gd name="T6" fmla="*/ 0 60000 65536"/>
                    <a:gd name="T7" fmla="*/ 0 60000 65536"/>
                    <a:gd name="T8" fmla="*/ 0 60000 65536"/>
                  </a:gdLst>
                  <a:ahLst/>
                  <a:cxnLst>
                    <a:cxn ang="T6">
                      <a:pos x="T0" y="T1"/>
                    </a:cxn>
                    <a:cxn ang="T7">
                      <a:pos x="T2" y="T3"/>
                    </a:cxn>
                    <a:cxn ang="T8">
                      <a:pos x="T4" y="T5"/>
                    </a:cxn>
                  </a:cxnLst>
                  <a:rect l="0" t="0" r="r" b="b"/>
                  <a:pathLst>
                    <a:path w="13" h="13">
                      <a:moveTo>
                        <a:pt x="0" y="9"/>
                      </a:moveTo>
                      <a:cubicBezTo>
                        <a:pt x="6" y="0"/>
                        <a:pt x="13" y="7"/>
                        <a:pt x="4" y="13"/>
                      </a:cubicBezTo>
                      <a:cubicBezTo>
                        <a:pt x="0" y="6"/>
                        <a:pt x="0" y="5"/>
                        <a:pt x="0" y="9"/>
                      </a:cubicBezTo>
                      <a:close/>
                    </a:path>
                  </a:pathLst>
                </a:custGeom>
                <a:solidFill>
                  <a:schemeClr val="folHlink"/>
                </a:solidFill>
                <a:ln w="9525">
                  <a:noFill/>
                  <a:round/>
                  <a:headEnd/>
                  <a:tailEnd/>
                </a:ln>
              </p:spPr>
              <p:txBody>
                <a:bodyPr/>
                <a:lstStyle/>
                <a:p>
                  <a:endParaRPr lang="zh-CN" altLang="en-US"/>
                </a:p>
              </p:txBody>
            </p:sp>
            <p:sp>
              <p:nvSpPr>
                <p:cNvPr id="1141" name="任意多边形 82016"/>
                <p:cNvSpPr>
                  <a:spLocks noChangeArrowheads="1"/>
                </p:cNvSpPr>
                <p:nvPr/>
              </p:nvSpPr>
              <p:spPr bwMode="auto">
                <a:xfrm>
                  <a:off x="4261" y="389"/>
                  <a:ext cx="347" cy="189"/>
                </a:xfrm>
                <a:custGeom>
                  <a:avLst/>
                  <a:gdLst>
                    <a:gd name="T0" fmla="*/ 63 w 812"/>
                    <a:gd name="T1" fmla="*/ 1 h 564"/>
                    <a:gd name="T2" fmla="*/ 61 w 812"/>
                    <a:gd name="T3" fmla="*/ 3 h 564"/>
                    <a:gd name="T4" fmla="*/ 59 w 812"/>
                    <a:gd name="T5" fmla="*/ 5 h 564"/>
                    <a:gd name="T6" fmla="*/ 56 w 812"/>
                    <a:gd name="T7" fmla="*/ 5 h 564"/>
                    <a:gd name="T8" fmla="*/ 50 w 812"/>
                    <a:gd name="T9" fmla="*/ 7 h 564"/>
                    <a:gd name="T10" fmla="*/ 49 w 812"/>
                    <a:gd name="T11" fmla="*/ 8 h 564"/>
                    <a:gd name="T12" fmla="*/ 47 w 812"/>
                    <a:gd name="T13" fmla="*/ 9 h 564"/>
                    <a:gd name="T14" fmla="*/ 48 w 812"/>
                    <a:gd name="T15" fmla="*/ 7 h 564"/>
                    <a:gd name="T16" fmla="*/ 45 w 812"/>
                    <a:gd name="T17" fmla="*/ 7 h 564"/>
                    <a:gd name="T18" fmla="*/ 44 w 812"/>
                    <a:gd name="T19" fmla="*/ 8 h 564"/>
                    <a:gd name="T20" fmla="*/ 47 w 812"/>
                    <a:gd name="T21" fmla="*/ 11 h 564"/>
                    <a:gd name="T22" fmla="*/ 47 w 812"/>
                    <a:gd name="T23" fmla="*/ 14 h 564"/>
                    <a:gd name="T24" fmla="*/ 42 w 812"/>
                    <a:gd name="T25" fmla="*/ 15 h 564"/>
                    <a:gd name="T26" fmla="*/ 41 w 812"/>
                    <a:gd name="T27" fmla="*/ 14 h 564"/>
                    <a:gd name="T28" fmla="*/ 38 w 812"/>
                    <a:gd name="T29" fmla="*/ 13 h 564"/>
                    <a:gd name="T30" fmla="*/ 36 w 812"/>
                    <a:gd name="T31" fmla="*/ 13 h 564"/>
                    <a:gd name="T32" fmla="*/ 35 w 812"/>
                    <a:gd name="T33" fmla="*/ 15 h 564"/>
                    <a:gd name="T34" fmla="*/ 39 w 812"/>
                    <a:gd name="T35" fmla="*/ 17 h 564"/>
                    <a:gd name="T36" fmla="*/ 40 w 812"/>
                    <a:gd name="T37" fmla="*/ 20 h 564"/>
                    <a:gd name="T38" fmla="*/ 41 w 812"/>
                    <a:gd name="T39" fmla="*/ 21 h 564"/>
                    <a:gd name="T40" fmla="*/ 38 w 812"/>
                    <a:gd name="T41" fmla="*/ 20 h 564"/>
                    <a:gd name="T42" fmla="*/ 37 w 812"/>
                    <a:gd name="T43" fmla="*/ 19 h 564"/>
                    <a:gd name="T44" fmla="*/ 33 w 812"/>
                    <a:gd name="T45" fmla="*/ 16 h 564"/>
                    <a:gd name="T46" fmla="*/ 33 w 812"/>
                    <a:gd name="T47" fmla="*/ 12 h 564"/>
                    <a:gd name="T48" fmla="*/ 33 w 812"/>
                    <a:gd name="T49" fmla="*/ 10 h 564"/>
                    <a:gd name="T50" fmla="*/ 32 w 812"/>
                    <a:gd name="T51" fmla="*/ 10 h 564"/>
                    <a:gd name="T52" fmla="*/ 30 w 812"/>
                    <a:gd name="T53" fmla="*/ 10 h 564"/>
                    <a:gd name="T54" fmla="*/ 28 w 812"/>
                    <a:gd name="T55" fmla="*/ 6 h 564"/>
                    <a:gd name="T56" fmla="*/ 26 w 812"/>
                    <a:gd name="T57" fmla="*/ 6 h 564"/>
                    <a:gd name="T58" fmla="*/ 23 w 812"/>
                    <a:gd name="T59" fmla="*/ 6 h 564"/>
                    <a:gd name="T60" fmla="*/ 19 w 812"/>
                    <a:gd name="T61" fmla="*/ 9 h 564"/>
                    <a:gd name="T62" fmla="*/ 15 w 812"/>
                    <a:gd name="T63" fmla="*/ 10 h 564"/>
                    <a:gd name="T64" fmla="*/ 15 w 812"/>
                    <a:gd name="T65" fmla="*/ 10 h 564"/>
                    <a:gd name="T66" fmla="*/ 12 w 812"/>
                    <a:gd name="T67" fmla="*/ 12 h 564"/>
                    <a:gd name="T68" fmla="*/ 12 w 812"/>
                    <a:gd name="T69" fmla="*/ 13 h 564"/>
                    <a:gd name="T70" fmla="*/ 10 w 812"/>
                    <a:gd name="T71" fmla="*/ 15 h 564"/>
                    <a:gd name="T72" fmla="*/ 7 w 812"/>
                    <a:gd name="T73" fmla="*/ 15 h 564"/>
                    <a:gd name="T74" fmla="*/ 5 w 812"/>
                    <a:gd name="T75" fmla="*/ 10 h 564"/>
                    <a:gd name="T76" fmla="*/ 6 w 812"/>
                    <a:gd name="T77" fmla="*/ 6 h 564"/>
                    <a:gd name="T78" fmla="*/ 3 w 812"/>
                    <a:gd name="T79" fmla="*/ 7 h 564"/>
                    <a:gd name="T80" fmla="*/ 2 w 812"/>
                    <a:gd name="T81" fmla="*/ 6 h 564"/>
                    <a:gd name="T82" fmla="*/ 2 w 812"/>
                    <a:gd name="T83" fmla="*/ 5 h 564"/>
                    <a:gd name="T84" fmla="*/ 0 w 812"/>
                    <a:gd name="T85" fmla="*/ 3 h 564"/>
                    <a:gd name="T86" fmla="*/ 62 w 812"/>
                    <a:gd name="T87" fmla="*/ 0 h 56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812" h="564">
                      <a:moveTo>
                        <a:pt x="798" y="6"/>
                      </a:moveTo>
                      <a:cubicBezTo>
                        <a:pt x="801" y="15"/>
                        <a:pt x="809" y="16"/>
                        <a:pt x="812" y="26"/>
                      </a:cubicBezTo>
                      <a:cubicBezTo>
                        <a:pt x="809" y="36"/>
                        <a:pt x="801" y="41"/>
                        <a:pt x="796" y="50"/>
                      </a:cubicBezTo>
                      <a:cubicBezTo>
                        <a:pt x="791" y="61"/>
                        <a:pt x="788" y="71"/>
                        <a:pt x="778" y="78"/>
                      </a:cubicBezTo>
                      <a:cubicBezTo>
                        <a:pt x="773" y="85"/>
                        <a:pt x="771" y="88"/>
                        <a:pt x="774" y="96"/>
                      </a:cubicBezTo>
                      <a:cubicBezTo>
                        <a:pt x="767" y="107"/>
                        <a:pt x="758" y="114"/>
                        <a:pt x="748" y="122"/>
                      </a:cubicBezTo>
                      <a:cubicBezTo>
                        <a:pt x="744" y="125"/>
                        <a:pt x="736" y="130"/>
                        <a:pt x="736" y="130"/>
                      </a:cubicBezTo>
                      <a:cubicBezTo>
                        <a:pt x="740" y="141"/>
                        <a:pt x="731" y="140"/>
                        <a:pt x="722" y="142"/>
                      </a:cubicBezTo>
                      <a:cubicBezTo>
                        <a:pt x="716" y="148"/>
                        <a:pt x="712" y="151"/>
                        <a:pt x="704" y="154"/>
                      </a:cubicBezTo>
                      <a:cubicBezTo>
                        <a:pt x="686" y="150"/>
                        <a:pt x="650" y="169"/>
                        <a:pt x="634" y="180"/>
                      </a:cubicBezTo>
                      <a:cubicBezTo>
                        <a:pt x="636" y="189"/>
                        <a:pt x="631" y="193"/>
                        <a:pt x="640" y="196"/>
                      </a:cubicBezTo>
                      <a:cubicBezTo>
                        <a:pt x="643" y="205"/>
                        <a:pt x="640" y="207"/>
                        <a:pt x="632" y="210"/>
                      </a:cubicBezTo>
                      <a:cubicBezTo>
                        <a:pt x="626" y="219"/>
                        <a:pt x="623" y="226"/>
                        <a:pt x="614" y="232"/>
                      </a:cubicBezTo>
                      <a:cubicBezTo>
                        <a:pt x="611" y="231"/>
                        <a:pt x="606" y="233"/>
                        <a:pt x="604" y="230"/>
                      </a:cubicBezTo>
                      <a:cubicBezTo>
                        <a:pt x="599" y="220"/>
                        <a:pt x="610" y="199"/>
                        <a:pt x="620" y="196"/>
                      </a:cubicBezTo>
                      <a:cubicBezTo>
                        <a:pt x="623" y="187"/>
                        <a:pt x="617" y="187"/>
                        <a:pt x="620" y="178"/>
                      </a:cubicBezTo>
                      <a:cubicBezTo>
                        <a:pt x="617" y="164"/>
                        <a:pt x="609" y="168"/>
                        <a:pt x="598" y="172"/>
                      </a:cubicBezTo>
                      <a:cubicBezTo>
                        <a:pt x="592" y="180"/>
                        <a:pt x="585" y="185"/>
                        <a:pt x="576" y="188"/>
                      </a:cubicBezTo>
                      <a:cubicBezTo>
                        <a:pt x="572" y="194"/>
                        <a:pt x="568" y="200"/>
                        <a:pt x="564" y="206"/>
                      </a:cubicBezTo>
                      <a:cubicBezTo>
                        <a:pt x="561" y="210"/>
                        <a:pt x="556" y="218"/>
                        <a:pt x="556" y="218"/>
                      </a:cubicBezTo>
                      <a:cubicBezTo>
                        <a:pt x="558" y="234"/>
                        <a:pt x="559" y="243"/>
                        <a:pt x="572" y="252"/>
                      </a:cubicBezTo>
                      <a:cubicBezTo>
                        <a:pt x="579" y="262"/>
                        <a:pt x="586" y="273"/>
                        <a:pt x="596" y="280"/>
                      </a:cubicBezTo>
                      <a:cubicBezTo>
                        <a:pt x="598" y="286"/>
                        <a:pt x="602" y="298"/>
                        <a:pt x="602" y="298"/>
                      </a:cubicBezTo>
                      <a:cubicBezTo>
                        <a:pt x="601" y="308"/>
                        <a:pt x="599" y="361"/>
                        <a:pt x="594" y="368"/>
                      </a:cubicBezTo>
                      <a:cubicBezTo>
                        <a:pt x="590" y="374"/>
                        <a:pt x="576" y="378"/>
                        <a:pt x="570" y="382"/>
                      </a:cubicBezTo>
                      <a:cubicBezTo>
                        <a:pt x="563" y="393"/>
                        <a:pt x="550" y="396"/>
                        <a:pt x="542" y="406"/>
                      </a:cubicBezTo>
                      <a:cubicBezTo>
                        <a:pt x="536" y="413"/>
                        <a:pt x="539" y="417"/>
                        <a:pt x="530" y="420"/>
                      </a:cubicBezTo>
                      <a:cubicBezTo>
                        <a:pt x="526" y="408"/>
                        <a:pt x="538" y="391"/>
                        <a:pt x="522" y="386"/>
                      </a:cubicBezTo>
                      <a:cubicBezTo>
                        <a:pt x="516" y="377"/>
                        <a:pt x="510" y="364"/>
                        <a:pt x="502" y="356"/>
                      </a:cubicBezTo>
                      <a:cubicBezTo>
                        <a:pt x="497" y="341"/>
                        <a:pt x="505" y="360"/>
                        <a:pt x="482" y="348"/>
                      </a:cubicBezTo>
                      <a:cubicBezTo>
                        <a:pt x="478" y="346"/>
                        <a:pt x="478" y="339"/>
                        <a:pt x="474" y="336"/>
                      </a:cubicBezTo>
                      <a:cubicBezTo>
                        <a:pt x="470" y="323"/>
                        <a:pt x="466" y="342"/>
                        <a:pt x="462" y="348"/>
                      </a:cubicBezTo>
                      <a:cubicBezTo>
                        <a:pt x="460" y="358"/>
                        <a:pt x="456" y="363"/>
                        <a:pt x="454" y="374"/>
                      </a:cubicBezTo>
                      <a:cubicBezTo>
                        <a:pt x="457" y="383"/>
                        <a:pt x="455" y="387"/>
                        <a:pt x="450" y="394"/>
                      </a:cubicBezTo>
                      <a:cubicBezTo>
                        <a:pt x="454" y="399"/>
                        <a:pt x="464" y="411"/>
                        <a:pt x="466" y="418"/>
                      </a:cubicBezTo>
                      <a:cubicBezTo>
                        <a:pt x="474" y="443"/>
                        <a:pt x="472" y="458"/>
                        <a:pt x="500" y="464"/>
                      </a:cubicBezTo>
                      <a:cubicBezTo>
                        <a:pt x="507" y="469"/>
                        <a:pt x="510" y="474"/>
                        <a:pt x="516" y="480"/>
                      </a:cubicBezTo>
                      <a:cubicBezTo>
                        <a:pt x="511" y="494"/>
                        <a:pt x="513" y="509"/>
                        <a:pt x="510" y="524"/>
                      </a:cubicBezTo>
                      <a:cubicBezTo>
                        <a:pt x="512" y="537"/>
                        <a:pt x="511" y="541"/>
                        <a:pt x="522" y="548"/>
                      </a:cubicBezTo>
                      <a:cubicBezTo>
                        <a:pt x="523" y="552"/>
                        <a:pt x="525" y="556"/>
                        <a:pt x="526" y="560"/>
                      </a:cubicBezTo>
                      <a:cubicBezTo>
                        <a:pt x="527" y="564"/>
                        <a:pt x="514" y="556"/>
                        <a:pt x="514" y="556"/>
                      </a:cubicBezTo>
                      <a:cubicBezTo>
                        <a:pt x="502" y="564"/>
                        <a:pt x="501" y="551"/>
                        <a:pt x="492" y="544"/>
                      </a:cubicBezTo>
                      <a:cubicBezTo>
                        <a:pt x="488" y="541"/>
                        <a:pt x="480" y="536"/>
                        <a:pt x="480" y="536"/>
                      </a:cubicBezTo>
                      <a:cubicBezTo>
                        <a:pt x="471" y="522"/>
                        <a:pt x="474" y="529"/>
                        <a:pt x="470" y="518"/>
                      </a:cubicBezTo>
                      <a:cubicBezTo>
                        <a:pt x="467" y="491"/>
                        <a:pt x="461" y="446"/>
                        <a:pt x="436" y="430"/>
                      </a:cubicBezTo>
                      <a:cubicBezTo>
                        <a:pt x="428" y="433"/>
                        <a:pt x="425" y="433"/>
                        <a:pt x="422" y="424"/>
                      </a:cubicBezTo>
                      <a:cubicBezTo>
                        <a:pt x="427" y="404"/>
                        <a:pt x="432" y="383"/>
                        <a:pt x="438" y="364"/>
                      </a:cubicBezTo>
                      <a:cubicBezTo>
                        <a:pt x="436" y="343"/>
                        <a:pt x="431" y="330"/>
                        <a:pt x="426" y="310"/>
                      </a:cubicBezTo>
                      <a:cubicBezTo>
                        <a:pt x="429" y="302"/>
                        <a:pt x="425" y="300"/>
                        <a:pt x="422" y="292"/>
                      </a:cubicBezTo>
                      <a:cubicBezTo>
                        <a:pt x="424" y="282"/>
                        <a:pt x="428" y="277"/>
                        <a:pt x="422" y="268"/>
                      </a:cubicBezTo>
                      <a:cubicBezTo>
                        <a:pt x="420" y="269"/>
                        <a:pt x="418" y="269"/>
                        <a:pt x="416" y="270"/>
                      </a:cubicBezTo>
                      <a:cubicBezTo>
                        <a:pt x="414" y="272"/>
                        <a:pt x="414" y="275"/>
                        <a:pt x="412" y="276"/>
                      </a:cubicBezTo>
                      <a:cubicBezTo>
                        <a:pt x="408" y="278"/>
                        <a:pt x="400" y="280"/>
                        <a:pt x="400" y="280"/>
                      </a:cubicBezTo>
                      <a:cubicBezTo>
                        <a:pt x="394" y="274"/>
                        <a:pt x="389" y="274"/>
                        <a:pt x="386" y="266"/>
                      </a:cubicBezTo>
                      <a:cubicBezTo>
                        <a:pt x="391" y="251"/>
                        <a:pt x="379" y="206"/>
                        <a:pt x="364" y="196"/>
                      </a:cubicBezTo>
                      <a:cubicBezTo>
                        <a:pt x="357" y="186"/>
                        <a:pt x="358" y="182"/>
                        <a:pt x="360" y="170"/>
                      </a:cubicBezTo>
                      <a:cubicBezTo>
                        <a:pt x="358" y="160"/>
                        <a:pt x="356" y="147"/>
                        <a:pt x="346" y="144"/>
                      </a:cubicBezTo>
                      <a:cubicBezTo>
                        <a:pt x="343" y="154"/>
                        <a:pt x="338" y="160"/>
                        <a:pt x="330" y="166"/>
                      </a:cubicBezTo>
                      <a:cubicBezTo>
                        <a:pt x="323" y="164"/>
                        <a:pt x="308" y="160"/>
                        <a:pt x="308" y="160"/>
                      </a:cubicBezTo>
                      <a:cubicBezTo>
                        <a:pt x="296" y="162"/>
                        <a:pt x="297" y="166"/>
                        <a:pt x="288" y="172"/>
                      </a:cubicBezTo>
                      <a:cubicBezTo>
                        <a:pt x="284" y="185"/>
                        <a:pt x="282" y="191"/>
                        <a:pt x="268" y="196"/>
                      </a:cubicBezTo>
                      <a:cubicBezTo>
                        <a:pt x="264" y="200"/>
                        <a:pt x="243" y="231"/>
                        <a:pt x="242" y="232"/>
                      </a:cubicBezTo>
                      <a:cubicBezTo>
                        <a:pt x="231" y="239"/>
                        <a:pt x="215" y="247"/>
                        <a:pt x="206" y="256"/>
                      </a:cubicBezTo>
                      <a:cubicBezTo>
                        <a:pt x="202" y="260"/>
                        <a:pt x="200" y="265"/>
                        <a:pt x="196" y="268"/>
                      </a:cubicBezTo>
                      <a:cubicBezTo>
                        <a:pt x="194" y="269"/>
                        <a:pt x="192" y="269"/>
                        <a:pt x="190" y="270"/>
                      </a:cubicBezTo>
                      <a:cubicBezTo>
                        <a:pt x="188" y="271"/>
                        <a:pt x="186" y="272"/>
                        <a:pt x="184" y="274"/>
                      </a:cubicBezTo>
                      <a:cubicBezTo>
                        <a:pt x="180" y="278"/>
                        <a:pt x="172" y="286"/>
                        <a:pt x="172" y="286"/>
                      </a:cubicBezTo>
                      <a:cubicBezTo>
                        <a:pt x="167" y="300"/>
                        <a:pt x="165" y="314"/>
                        <a:pt x="160" y="328"/>
                      </a:cubicBezTo>
                      <a:cubicBezTo>
                        <a:pt x="158" y="335"/>
                        <a:pt x="156" y="341"/>
                        <a:pt x="154" y="348"/>
                      </a:cubicBezTo>
                      <a:cubicBezTo>
                        <a:pt x="153" y="350"/>
                        <a:pt x="152" y="354"/>
                        <a:pt x="152" y="354"/>
                      </a:cubicBezTo>
                      <a:cubicBezTo>
                        <a:pt x="152" y="359"/>
                        <a:pt x="156" y="384"/>
                        <a:pt x="146" y="392"/>
                      </a:cubicBezTo>
                      <a:cubicBezTo>
                        <a:pt x="141" y="397"/>
                        <a:pt x="128" y="404"/>
                        <a:pt x="128" y="404"/>
                      </a:cubicBezTo>
                      <a:cubicBezTo>
                        <a:pt x="125" y="412"/>
                        <a:pt x="122" y="421"/>
                        <a:pt x="114" y="424"/>
                      </a:cubicBezTo>
                      <a:cubicBezTo>
                        <a:pt x="100" y="419"/>
                        <a:pt x="97" y="405"/>
                        <a:pt x="94" y="392"/>
                      </a:cubicBezTo>
                      <a:cubicBezTo>
                        <a:pt x="86" y="362"/>
                        <a:pt x="82" y="332"/>
                        <a:pt x="72" y="302"/>
                      </a:cubicBezTo>
                      <a:cubicBezTo>
                        <a:pt x="71" y="281"/>
                        <a:pt x="70" y="275"/>
                        <a:pt x="66" y="258"/>
                      </a:cubicBezTo>
                      <a:cubicBezTo>
                        <a:pt x="66" y="251"/>
                        <a:pt x="68" y="219"/>
                        <a:pt x="64" y="208"/>
                      </a:cubicBezTo>
                      <a:cubicBezTo>
                        <a:pt x="70" y="191"/>
                        <a:pt x="66" y="173"/>
                        <a:pt x="72" y="156"/>
                      </a:cubicBezTo>
                      <a:cubicBezTo>
                        <a:pt x="66" y="139"/>
                        <a:pt x="60" y="168"/>
                        <a:pt x="56" y="172"/>
                      </a:cubicBezTo>
                      <a:cubicBezTo>
                        <a:pt x="53" y="175"/>
                        <a:pt x="44" y="180"/>
                        <a:pt x="44" y="180"/>
                      </a:cubicBezTo>
                      <a:cubicBezTo>
                        <a:pt x="35" y="177"/>
                        <a:pt x="28" y="173"/>
                        <a:pt x="24" y="162"/>
                      </a:cubicBezTo>
                      <a:cubicBezTo>
                        <a:pt x="23" y="158"/>
                        <a:pt x="20" y="150"/>
                        <a:pt x="20" y="150"/>
                      </a:cubicBezTo>
                      <a:cubicBezTo>
                        <a:pt x="30" y="148"/>
                        <a:pt x="30" y="143"/>
                        <a:pt x="38" y="138"/>
                      </a:cubicBezTo>
                      <a:cubicBezTo>
                        <a:pt x="35" y="128"/>
                        <a:pt x="31" y="133"/>
                        <a:pt x="24" y="138"/>
                      </a:cubicBezTo>
                      <a:cubicBezTo>
                        <a:pt x="15" y="135"/>
                        <a:pt x="15" y="132"/>
                        <a:pt x="18" y="124"/>
                      </a:cubicBezTo>
                      <a:cubicBezTo>
                        <a:pt x="11" y="114"/>
                        <a:pt x="9" y="101"/>
                        <a:pt x="0" y="92"/>
                      </a:cubicBezTo>
                      <a:lnTo>
                        <a:pt x="76" y="0"/>
                      </a:lnTo>
                      <a:lnTo>
                        <a:pt x="798" y="6"/>
                      </a:lnTo>
                      <a:close/>
                    </a:path>
                  </a:pathLst>
                </a:custGeom>
                <a:solidFill>
                  <a:schemeClr val="folHlink"/>
                </a:solidFill>
                <a:ln w="9525">
                  <a:noFill/>
                  <a:round/>
                  <a:headEnd/>
                  <a:tailEnd/>
                </a:ln>
              </p:spPr>
              <p:txBody>
                <a:bodyPr/>
                <a:lstStyle/>
                <a:p>
                  <a:endParaRPr lang="zh-CN" altLang="en-US"/>
                </a:p>
              </p:txBody>
            </p:sp>
            <p:sp>
              <p:nvSpPr>
                <p:cNvPr id="1142" name="任意多边形 82017"/>
                <p:cNvSpPr>
                  <a:spLocks noChangeArrowheads="1"/>
                </p:cNvSpPr>
                <p:nvPr/>
              </p:nvSpPr>
              <p:spPr bwMode="auto">
                <a:xfrm>
                  <a:off x="4322" y="519"/>
                  <a:ext cx="19" cy="29"/>
                </a:xfrm>
                <a:custGeom>
                  <a:avLst/>
                  <a:gdLst>
                    <a:gd name="T0" fmla="*/ 0 w 43"/>
                    <a:gd name="T1" fmla="*/ 0 h 85"/>
                    <a:gd name="T2" fmla="*/ 2 w 43"/>
                    <a:gd name="T3" fmla="*/ 0 h 85"/>
                    <a:gd name="T4" fmla="*/ 3 w 43"/>
                    <a:gd name="T5" fmla="*/ 1 h 85"/>
                    <a:gd name="T6" fmla="*/ 2 w 43"/>
                    <a:gd name="T7" fmla="*/ 3 h 85"/>
                    <a:gd name="T8" fmla="*/ 0 w 43"/>
                    <a:gd name="T9" fmla="*/ 3 h 85"/>
                    <a:gd name="T10" fmla="*/ 0 w 43"/>
                    <a:gd name="T11" fmla="*/ 0 h 8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3" h="85">
                      <a:moveTo>
                        <a:pt x="7" y="11"/>
                      </a:moveTo>
                      <a:cubicBezTo>
                        <a:pt x="4" y="2"/>
                        <a:pt x="9" y="0"/>
                        <a:pt x="17" y="3"/>
                      </a:cubicBezTo>
                      <a:cubicBezTo>
                        <a:pt x="24" y="13"/>
                        <a:pt x="28" y="24"/>
                        <a:pt x="37" y="33"/>
                      </a:cubicBezTo>
                      <a:cubicBezTo>
                        <a:pt x="43" y="52"/>
                        <a:pt x="40" y="78"/>
                        <a:pt x="19" y="85"/>
                      </a:cubicBezTo>
                      <a:cubicBezTo>
                        <a:pt x="6" y="81"/>
                        <a:pt x="5" y="81"/>
                        <a:pt x="1" y="69"/>
                      </a:cubicBezTo>
                      <a:cubicBezTo>
                        <a:pt x="2" y="66"/>
                        <a:pt x="0" y="4"/>
                        <a:pt x="7" y="11"/>
                      </a:cubicBezTo>
                      <a:close/>
                    </a:path>
                  </a:pathLst>
                </a:custGeom>
                <a:solidFill>
                  <a:schemeClr val="folHlink"/>
                </a:solidFill>
                <a:ln w="9525">
                  <a:noFill/>
                  <a:round/>
                  <a:headEnd/>
                  <a:tailEnd/>
                </a:ln>
              </p:spPr>
              <p:txBody>
                <a:bodyPr/>
                <a:lstStyle/>
                <a:p>
                  <a:endParaRPr lang="zh-CN" altLang="en-US"/>
                </a:p>
              </p:txBody>
            </p:sp>
            <p:sp>
              <p:nvSpPr>
                <p:cNvPr id="1143" name="任意多边形 82018"/>
                <p:cNvSpPr>
                  <a:spLocks noChangeArrowheads="1"/>
                </p:cNvSpPr>
                <p:nvPr/>
              </p:nvSpPr>
              <p:spPr bwMode="auto">
                <a:xfrm>
                  <a:off x="4588" y="421"/>
                  <a:ext cx="18" cy="24"/>
                </a:xfrm>
                <a:custGeom>
                  <a:avLst/>
                  <a:gdLst>
                    <a:gd name="T0" fmla="*/ 1 w 44"/>
                    <a:gd name="T1" fmla="*/ 1 h 74"/>
                    <a:gd name="T2" fmla="*/ 2 w 44"/>
                    <a:gd name="T3" fmla="*/ 0 h 74"/>
                    <a:gd name="T4" fmla="*/ 3 w 44"/>
                    <a:gd name="T5" fmla="*/ 0 h 74"/>
                    <a:gd name="T6" fmla="*/ 3 w 44"/>
                    <a:gd name="T7" fmla="*/ 1 h 74"/>
                    <a:gd name="T8" fmla="*/ 1 w 44"/>
                    <a:gd name="T9" fmla="*/ 3 h 74"/>
                    <a:gd name="T10" fmla="*/ 0 w 44"/>
                    <a:gd name="T11" fmla="*/ 2 h 74"/>
                    <a:gd name="T12" fmla="*/ 0 w 44"/>
                    <a:gd name="T13" fmla="*/ 1 h 74"/>
                    <a:gd name="T14" fmla="*/ 1 w 44"/>
                    <a:gd name="T15" fmla="*/ 1 h 7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44" h="74">
                      <a:moveTo>
                        <a:pt x="13" y="28"/>
                      </a:moveTo>
                      <a:cubicBezTo>
                        <a:pt x="15" y="13"/>
                        <a:pt x="14" y="7"/>
                        <a:pt x="29" y="2"/>
                      </a:cubicBezTo>
                      <a:cubicBezTo>
                        <a:pt x="34" y="3"/>
                        <a:pt x="40" y="0"/>
                        <a:pt x="43" y="4"/>
                      </a:cubicBezTo>
                      <a:cubicBezTo>
                        <a:pt x="44" y="6"/>
                        <a:pt x="41" y="21"/>
                        <a:pt x="39" y="26"/>
                      </a:cubicBezTo>
                      <a:cubicBezTo>
                        <a:pt x="31" y="43"/>
                        <a:pt x="30" y="63"/>
                        <a:pt x="13" y="74"/>
                      </a:cubicBezTo>
                      <a:cubicBezTo>
                        <a:pt x="4" y="71"/>
                        <a:pt x="4" y="68"/>
                        <a:pt x="7" y="60"/>
                      </a:cubicBezTo>
                      <a:cubicBezTo>
                        <a:pt x="5" y="50"/>
                        <a:pt x="0" y="46"/>
                        <a:pt x="3" y="36"/>
                      </a:cubicBezTo>
                      <a:cubicBezTo>
                        <a:pt x="4" y="32"/>
                        <a:pt x="8" y="23"/>
                        <a:pt x="13" y="28"/>
                      </a:cubicBezTo>
                      <a:close/>
                    </a:path>
                  </a:pathLst>
                </a:custGeom>
                <a:solidFill>
                  <a:schemeClr val="folHlink"/>
                </a:solidFill>
                <a:ln w="9525">
                  <a:noFill/>
                  <a:round/>
                  <a:headEnd/>
                  <a:tailEnd/>
                </a:ln>
              </p:spPr>
              <p:txBody>
                <a:bodyPr/>
                <a:lstStyle/>
                <a:p>
                  <a:endParaRPr lang="zh-CN" altLang="en-US"/>
                </a:p>
              </p:txBody>
            </p:sp>
            <p:sp>
              <p:nvSpPr>
                <p:cNvPr id="1144" name="任意多边形 82019"/>
                <p:cNvSpPr>
                  <a:spLocks noChangeArrowheads="1"/>
                </p:cNvSpPr>
                <p:nvPr/>
              </p:nvSpPr>
              <p:spPr bwMode="auto">
                <a:xfrm>
                  <a:off x="4639" y="409"/>
                  <a:ext cx="9" cy="10"/>
                </a:xfrm>
                <a:custGeom>
                  <a:avLst/>
                  <a:gdLst>
                    <a:gd name="T0" fmla="*/ 0 w 20"/>
                    <a:gd name="T1" fmla="*/ 1 h 30"/>
                    <a:gd name="T2" fmla="*/ 0 w 20"/>
                    <a:gd name="T3" fmla="*/ 1 h 30"/>
                    <a:gd name="T4" fmla="*/ 0 w 20"/>
                    <a:gd name="T5" fmla="*/ 1 h 30"/>
                    <a:gd name="T6" fmla="*/ 0 60000 65536"/>
                    <a:gd name="T7" fmla="*/ 0 60000 65536"/>
                    <a:gd name="T8" fmla="*/ 0 60000 65536"/>
                  </a:gdLst>
                  <a:ahLst/>
                  <a:cxnLst>
                    <a:cxn ang="T6">
                      <a:pos x="T0" y="T1"/>
                    </a:cxn>
                    <a:cxn ang="T7">
                      <a:pos x="T2" y="T3"/>
                    </a:cxn>
                    <a:cxn ang="T8">
                      <a:pos x="T4" y="T5"/>
                    </a:cxn>
                  </a:cxnLst>
                  <a:rect l="0" t="0" r="r" b="b"/>
                  <a:pathLst>
                    <a:path w="20" h="30">
                      <a:moveTo>
                        <a:pt x="7" y="16"/>
                      </a:moveTo>
                      <a:cubicBezTo>
                        <a:pt x="18" y="0"/>
                        <a:pt x="20" y="20"/>
                        <a:pt x="5" y="30"/>
                      </a:cubicBezTo>
                      <a:cubicBezTo>
                        <a:pt x="0" y="23"/>
                        <a:pt x="1" y="22"/>
                        <a:pt x="7" y="16"/>
                      </a:cubicBezTo>
                      <a:close/>
                    </a:path>
                  </a:pathLst>
                </a:custGeom>
                <a:solidFill>
                  <a:schemeClr val="folHlink"/>
                </a:solidFill>
                <a:ln w="9525">
                  <a:noFill/>
                  <a:round/>
                  <a:headEnd/>
                  <a:tailEnd/>
                </a:ln>
              </p:spPr>
              <p:txBody>
                <a:bodyPr/>
                <a:lstStyle/>
                <a:p>
                  <a:endParaRPr lang="zh-CN" altLang="en-US"/>
                </a:p>
              </p:txBody>
            </p:sp>
            <p:sp>
              <p:nvSpPr>
                <p:cNvPr id="1145" name="任意多边形 82020"/>
                <p:cNvSpPr>
                  <a:spLocks noChangeArrowheads="1"/>
                </p:cNvSpPr>
                <p:nvPr/>
              </p:nvSpPr>
              <p:spPr bwMode="auto">
                <a:xfrm>
                  <a:off x="3709" y="315"/>
                  <a:ext cx="433" cy="354"/>
                </a:xfrm>
                <a:custGeom>
                  <a:avLst/>
                  <a:gdLst>
                    <a:gd name="T0" fmla="*/ 123 w 682"/>
                    <a:gd name="T1" fmla="*/ 119 h 557"/>
                    <a:gd name="T2" fmla="*/ 124 w 682"/>
                    <a:gd name="T3" fmla="*/ 116 h 557"/>
                    <a:gd name="T4" fmla="*/ 128 w 682"/>
                    <a:gd name="T5" fmla="*/ 106 h 557"/>
                    <a:gd name="T6" fmla="*/ 79 w 682"/>
                    <a:gd name="T7" fmla="*/ 74 h 557"/>
                    <a:gd name="T8" fmla="*/ 72 w 682"/>
                    <a:gd name="T9" fmla="*/ 89 h 557"/>
                    <a:gd name="T10" fmla="*/ 77 w 682"/>
                    <a:gd name="T11" fmla="*/ 142 h 557"/>
                    <a:gd name="T12" fmla="*/ 72 w 682"/>
                    <a:gd name="T13" fmla="*/ 127 h 557"/>
                    <a:gd name="T14" fmla="*/ 62 w 682"/>
                    <a:gd name="T15" fmla="*/ 112 h 557"/>
                    <a:gd name="T16" fmla="*/ 63 w 682"/>
                    <a:gd name="T17" fmla="*/ 106 h 557"/>
                    <a:gd name="T18" fmla="*/ 63 w 682"/>
                    <a:gd name="T19" fmla="*/ 101 h 557"/>
                    <a:gd name="T20" fmla="*/ 57 w 682"/>
                    <a:gd name="T21" fmla="*/ 96 h 557"/>
                    <a:gd name="T22" fmla="*/ 50 w 682"/>
                    <a:gd name="T23" fmla="*/ 89 h 557"/>
                    <a:gd name="T24" fmla="*/ 38 w 682"/>
                    <a:gd name="T25" fmla="*/ 91 h 557"/>
                    <a:gd name="T26" fmla="*/ 32 w 682"/>
                    <a:gd name="T27" fmla="*/ 93 h 557"/>
                    <a:gd name="T28" fmla="*/ 20 w 682"/>
                    <a:gd name="T29" fmla="*/ 93 h 557"/>
                    <a:gd name="T30" fmla="*/ 6 w 682"/>
                    <a:gd name="T31" fmla="*/ 80 h 557"/>
                    <a:gd name="T32" fmla="*/ 3 w 682"/>
                    <a:gd name="T33" fmla="*/ 76 h 557"/>
                    <a:gd name="T34" fmla="*/ 0 w 682"/>
                    <a:gd name="T35" fmla="*/ 68 h 557"/>
                    <a:gd name="T36" fmla="*/ 6 w 682"/>
                    <a:gd name="T37" fmla="*/ 55 h 557"/>
                    <a:gd name="T38" fmla="*/ 8 w 682"/>
                    <a:gd name="T39" fmla="*/ 46 h 557"/>
                    <a:gd name="T40" fmla="*/ 13 w 682"/>
                    <a:gd name="T41" fmla="*/ 37 h 557"/>
                    <a:gd name="T42" fmla="*/ 20 w 682"/>
                    <a:gd name="T43" fmla="*/ 30 h 557"/>
                    <a:gd name="T44" fmla="*/ 43 w 682"/>
                    <a:gd name="T45" fmla="*/ 17 h 557"/>
                    <a:gd name="T46" fmla="*/ 57 w 682"/>
                    <a:gd name="T47" fmla="*/ 8 h 557"/>
                    <a:gd name="T48" fmla="*/ 66 w 682"/>
                    <a:gd name="T49" fmla="*/ 2 h 557"/>
                    <a:gd name="T50" fmla="*/ 93 w 682"/>
                    <a:gd name="T51" fmla="*/ 1 h 557"/>
                    <a:gd name="T52" fmla="*/ 102 w 682"/>
                    <a:gd name="T53" fmla="*/ 0 h 557"/>
                    <a:gd name="T54" fmla="*/ 98 w 682"/>
                    <a:gd name="T55" fmla="*/ 9 h 557"/>
                    <a:gd name="T56" fmla="*/ 113 w 682"/>
                    <a:gd name="T57" fmla="*/ 22 h 557"/>
                    <a:gd name="T58" fmla="*/ 128 w 682"/>
                    <a:gd name="T59" fmla="*/ 19 h 557"/>
                    <a:gd name="T60" fmla="*/ 135 w 682"/>
                    <a:gd name="T61" fmla="*/ 21 h 557"/>
                    <a:gd name="T62" fmla="*/ 143 w 682"/>
                    <a:gd name="T63" fmla="*/ 25 h 557"/>
                    <a:gd name="T64" fmla="*/ 146 w 682"/>
                    <a:gd name="T65" fmla="*/ 48 h 557"/>
                    <a:gd name="T66" fmla="*/ 146 w 682"/>
                    <a:gd name="T67" fmla="*/ 62 h 557"/>
                    <a:gd name="T68" fmla="*/ 153 w 682"/>
                    <a:gd name="T69" fmla="*/ 72 h 557"/>
                    <a:gd name="T70" fmla="*/ 165 w 682"/>
                    <a:gd name="T71" fmla="*/ 77 h 557"/>
                    <a:gd name="T72" fmla="*/ 174 w 682"/>
                    <a:gd name="T73" fmla="*/ 76 h 557"/>
                    <a:gd name="T74" fmla="*/ 170 w 682"/>
                    <a:gd name="T75" fmla="*/ 87 h 557"/>
                    <a:gd name="T76" fmla="*/ 153 w 682"/>
                    <a:gd name="T77" fmla="*/ 105 h 557"/>
                    <a:gd name="T78" fmla="*/ 140 w 682"/>
                    <a:gd name="T79" fmla="*/ 125 h 557"/>
                    <a:gd name="T80" fmla="*/ 142 w 682"/>
                    <a:gd name="T81" fmla="*/ 130 h 557"/>
                    <a:gd name="T82" fmla="*/ 111 w 682"/>
                    <a:gd name="T83" fmla="*/ 142 h 557"/>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682" h="557">
                      <a:moveTo>
                        <a:pt x="435" y="556"/>
                      </a:moveTo>
                      <a:lnTo>
                        <a:pt x="481" y="464"/>
                      </a:lnTo>
                      <a:lnTo>
                        <a:pt x="473" y="449"/>
                      </a:lnTo>
                      <a:lnTo>
                        <a:pt x="486" y="451"/>
                      </a:lnTo>
                      <a:lnTo>
                        <a:pt x="495" y="441"/>
                      </a:lnTo>
                      <a:lnTo>
                        <a:pt x="500" y="413"/>
                      </a:lnTo>
                      <a:lnTo>
                        <a:pt x="500" y="371"/>
                      </a:lnTo>
                      <a:lnTo>
                        <a:pt x="309" y="287"/>
                      </a:lnTo>
                      <a:lnTo>
                        <a:pt x="296" y="308"/>
                      </a:lnTo>
                      <a:lnTo>
                        <a:pt x="282" y="346"/>
                      </a:lnTo>
                      <a:lnTo>
                        <a:pt x="396" y="557"/>
                      </a:lnTo>
                      <a:lnTo>
                        <a:pt x="303" y="556"/>
                      </a:lnTo>
                      <a:lnTo>
                        <a:pt x="304" y="536"/>
                      </a:lnTo>
                      <a:cubicBezTo>
                        <a:pt x="284" y="520"/>
                        <a:pt x="296" y="510"/>
                        <a:pt x="282" y="494"/>
                      </a:cubicBezTo>
                      <a:cubicBezTo>
                        <a:pt x="276" y="475"/>
                        <a:pt x="267" y="468"/>
                        <a:pt x="253" y="451"/>
                      </a:cubicBezTo>
                      <a:cubicBezTo>
                        <a:pt x="249" y="447"/>
                        <a:pt x="245" y="443"/>
                        <a:pt x="242" y="439"/>
                      </a:cubicBezTo>
                      <a:lnTo>
                        <a:pt x="237" y="432"/>
                      </a:lnTo>
                      <a:cubicBezTo>
                        <a:pt x="237" y="432"/>
                        <a:pt x="245" y="413"/>
                        <a:pt x="245" y="413"/>
                      </a:cubicBezTo>
                      <a:cubicBezTo>
                        <a:pt x="247" y="409"/>
                        <a:pt x="250" y="401"/>
                        <a:pt x="250" y="401"/>
                      </a:cubicBezTo>
                      <a:cubicBezTo>
                        <a:pt x="249" y="399"/>
                        <a:pt x="247" y="397"/>
                        <a:pt x="247" y="394"/>
                      </a:cubicBezTo>
                      <a:cubicBezTo>
                        <a:pt x="248" y="390"/>
                        <a:pt x="253" y="382"/>
                        <a:pt x="253" y="382"/>
                      </a:cubicBezTo>
                      <a:cubicBezTo>
                        <a:pt x="243" y="370"/>
                        <a:pt x="237" y="371"/>
                        <a:pt x="220" y="375"/>
                      </a:cubicBezTo>
                      <a:cubicBezTo>
                        <a:pt x="217" y="371"/>
                        <a:pt x="210" y="369"/>
                        <a:pt x="207" y="365"/>
                      </a:cubicBezTo>
                      <a:cubicBezTo>
                        <a:pt x="185" y="337"/>
                        <a:pt x="216" y="363"/>
                        <a:pt x="194" y="346"/>
                      </a:cubicBezTo>
                      <a:cubicBezTo>
                        <a:pt x="167" y="349"/>
                        <a:pt x="179" y="346"/>
                        <a:pt x="156" y="352"/>
                      </a:cubicBezTo>
                      <a:cubicBezTo>
                        <a:pt x="153" y="353"/>
                        <a:pt x="148" y="354"/>
                        <a:pt x="148" y="354"/>
                      </a:cubicBezTo>
                      <a:cubicBezTo>
                        <a:pt x="146" y="356"/>
                        <a:pt x="145" y="359"/>
                        <a:pt x="142" y="361"/>
                      </a:cubicBezTo>
                      <a:cubicBezTo>
                        <a:pt x="138" y="363"/>
                        <a:pt x="126" y="365"/>
                        <a:pt x="126" y="365"/>
                      </a:cubicBezTo>
                      <a:cubicBezTo>
                        <a:pt x="105" y="354"/>
                        <a:pt x="116" y="355"/>
                        <a:pt x="94" y="361"/>
                      </a:cubicBezTo>
                      <a:cubicBezTo>
                        <a:pt x="89" y="362"/>
                        <a:pt x="78" y="365"/>
                        <a:pt x="78" y="365"/>
                      </a:cubicBezTo>
                      <a:cubicBezTo>
                        <a:pt x="62" y="383"/>
                        <a:pt x="46" y="346"/>
                        <a:pt x="35" y="337"/>
                      </a:cubicBezTo>
                      <a:cubicBezTo>
                        <a:pt x="32" y="330"/>
                        <a:pt x="24" y="320"/>
                        <a:pt x="22" y="312"/>
                      </a:cubicBezTo>
                      <a:cubicBezTo>
                        <a:pt x="20" y="308"/>
                        <a:pt x="22" y="303"/>
                        <a:pt x="19" y="300"/>
                      </a:cubicBezTo>
                      <a:cubicBezTo>
                        <a:pt x="17" y="297"/>
                        <a:pt x="13" y="297"/>
                        <a:pt x="11" y="295"/>
                      </a:cubicBezTo>
                      <a:cubicBezTo>
                        <a:pt x="3" y="277"/>
                        <a:pt x="15" y="306"/>
                        <a:pt x="5" y="276"/>
                      </a:cubicBezTo>
                      <a:cubicBezTo>
                        <a:pt x="4" y="272"/>
                        <a:pt x="0" y="264"/>
                        <a:pt x="0" y="264"/>
                      </a:cubicBezTo>
                      <a:cubicBezTo>
                        <a:pt x="3" y="253"/>
                        <a:pt x="2" y="248"/>
                        <a:pt x="13" y="243"/>
                      </a:cubicBezTo>
                      <a:cubicBezTo>
                        <a:pt x="20" y="221"/>
                        <a:pt x="17" y="231"/>
                        <a:pt x="24" y="213"/>
                      </a:cubicBezTo>
                      <a:cubicBezTo>
                        <a:pt x="26" y="209"/>
                        <a:pt x="30" y="200"/>
                        <a:pt x="30" y="200"/>
                      </a:cubicBezTo>
                      <a:cubicBezTo>
                        <a:pt x="26" y="192"/>
                        <a:pt x="24" y="191"/>
                        <a:pt x="32" y="181"/>
                      </a:cubicBezTo>
                      <a:cubicBezTo>
                        <a:pt x="36" y="177"/>
                        <a:pt x="43" y="169"/>
                        <a:pt x="43" y="169"/>
                      </a:cubicBezTo>
                      <a:cubicBezTo>
                        <a:pt x="37" y="155"/>
                        <a:pt x="36" y="153"/>
                        <a:pt x="51" y="143"/>
                      </a:cubicBezTo>
                      <a:cubicBezTo>
                        <a:pt x="56" y="140"/>
                        <a:pt x="67" y="135"/>
                        <a:pt x="67" y="135"/>
                      </a:cubicBezTo>
                      <a:cubicBezTo>
                        <a:pt x="73" y="129"/>
                        <a:pt x="75" y="122"/>
                        <a:pt x="81" y="116"/>
                      </a:cubicBezTo>
                      <a:cubicBezTo>
                        <a:pt x="89" y="107"/>
                        <a:pt x="102" y="105"/>
                        <a:pt x="113" y="99"/>
                      </a:cubicBezTo>
                      <a:cubicBezTo>
                        <a:pt x="125" y="85"/>
                        <a:pt x="149" y="76"/>
                        <a:pt x="167" y="67"/>
                      </a:cubicBezTo>
                      <a:cubicBezTo>
                        <a:pt x="174" y="59"/>
                        <a:pt x="175" y="50"/>
                        <a:pt x="188" y="46"/>
                      </a:cubicBezTo>
                      <a:cubicBezTo>
                        <a:pt x="198" y="39"/>
                        <a:pt x="208" y="36"/>
                        <a:pt x="220" y="30"/>
                      </a:cubicBezTo>
                      <a:cubicBezTo>
                        <a:pt x="223" y="28"/>
                        <a:pt x="228" y="25"/>
                        <a:pt x="228" y="25"/>
                      </a:cubicBezTo>
                      <a:cubicBezTo>
                        <a:pt x="237" y="16"/>
                        <a:pt x="245" y="10"/>
                        <a:pt x="258" y="6"/>
                      </a:cubicBezTo>
                      <a:cubicBezTo>
                        <a:pt x="269" y="31"/>
                        <a:pt x="301" y="6"/>
                        <a:pt x="320" y="4"/>
                      </a:cubicBezTo>
                      <a:cubicBezTo>
                        <a:pt x="334" y="3"/>
                        <a:pt x="349" y="3"/>
                        <a:pt x="363" y="2"/>
                      </a:cubicBezTo>
                      <a:cubicBezTo>
                        <a:pt x="369" y="3"/>
                        <a:pt x="376" y="5"/>
                        <a:pt x="382" y="4"/>
                      </a:cubicBezTo>
                      <a:cubicBezTo>
                        <a:pt x="387" y="4"/>
                        <a:pt x="398" y="0"/>
                        <a:pt x="398" y="0"/>
                      </a:cubicBezTo>
                      <a:cubicBezTo>
                        <a:pt x="415" y="8"/>
                        <a:pt x="406" y="16"/>
                        <a:pt x="400" y="30"/>
                      </a:cubicBezTo>
                      <a:cubicBezTo>
                        <a:pt x="398" y="34"/>
                        <a:pt x="384" y="34"/>
                        <a:pt x="384" y="34"/>
                      </a:cubicBezTo>
                      <a:cubicBezTo>
                        <a:pt x="379" y="47"/>
                        <a:pt x="398" y="51"/>
                        <a:pt x="411" y="55"/>
                      </a:cubicBezTo>
                      <a:cubicBezTo>
                        <a:pt x="419" y="72"/>
                        <a:pt x="421" y="79"/>
                        <a:pt x="443" y="84"/>
                      </a:cubicBezTo>
                      <a:cubicBezTo>
                        <a:pt x="461" y="71"/>
                        <a:pt x="435" y="65"/>
                        <a:pt x="468" y="57"/>
                      </a:cubicBezTo>
                      <a:cubicBezTo>
                        <a:pt x="482" y="61"/>
                        <a:pt x="485" y="70"/>
                        <a:pt x="497" y="74"/>
                      </a:cubicBezTo>
                      <a:cubicBezTo>
                        <a:pt x="505" y="76"/>
                        <a:pt x="513" y="78"/>
                        <a:pt x="521" y="80"/>
                      </a:cubicBezTo>
                      <a:cubicBezTo>
                        <a:pt x="524" y="81"/>
                        <a:pt x="529" y="82"/>
                        <a:pt x="529" y="82"/>
                      </a:cubicBezTo>
                      <a:cubicBezTo>
                        <a:pt x="547" y="78"/>
                        <a:pt x="547" y="76"/>
                        <a:pt x="562" y="84"/>
                      </a:cubicBezTo>
                      <a:cubicBezTo>
                        <a:pt x="566" y="95"/>
                        <a:pt x="565" y="86"/>
                        <a:pt x="559" y="97"/>
                      </a:cubicBezTo>
                      <a:cubicBezTo>
                        <a:pt x="557" y="101"/>
                        <a:pt x="554" y="110"/>
                        <a:pt x="554" y="110"/>
                      </a:cubicBezTo>
                      <a:cubicBezTo>
                        <a:pt x="556" y="132"/>
                        <a:pt x="556" y="168"/>
                        <a:pt x="572" y="188"/>
                      </a:cubicBezTo>
                      <a:cubicBezTo>
                        <a:pt x="568" y="198"/>
                        <a:pt x="564" y="208"/>
                        <a:pt x="562" y="219"/>
                      </a:cubicBezTo>
                      <a:cubicBezTo>
                        <a:pt x="564" y="227"/>
                        <a:pt x="569" y="233"/>
                        <a:pt x="572" y="240"/>
                      </a:cubicBezTo>
                      <a:cubicBezTo>
                        <a:pt x="573" y="247"/>
                        <a:pt x="572" y="254"/>
                        <a:pt x="575" y="259"/>
                      </a:cubicBezTo>
                      <a:cubicBezTo>
                        <a:pt x="577" y="263"/>
                        <a:pt x="595" y="272"/>
                        <a:pt x="599" y="283"/>
                      </a:cubicBezTo>
                      <a:cubicBezTo>
                        <a:pt x="594" y="295"/>
                        <a:pt x="603" y="306"/>
                        <a:pt x="618" y="310"/>
                      </a:cubicBezTo>
                      <a:cubicBezTo>
                        <a:pt x="630" y="307"/>
                        <a:pt x="638" y="308"/>
                        <a:pt x="645" y="300"/>
                      </a:cubicBezTo>
                      <a:cubicBezTo>
                        <a:pt x="660" y="302"/>
                        <a:pt x="663" y="303"/>
                        <a:pt x="672" y="293"/>
                      </a:cubicBezTo>
                      <a:cubicBezTo>
                        <a:pt x="675" y="294"/>
                        <a:pt x="679" y="293"/>
                        <a:pt x="680" y="295"/>
                      </a:cubicBezTo>
                      <a:cubicBezTo>
                        <a:pt x="682" y="301"/>
                        <a:pt x="674" y="321"/>
                        <a:pt x="672" y="327"/>
                      </a:cubicBezTo>
                      <a:cubicBezTo>
                        <a:pt x="668" y="340"/>
                        <a:pt x="671" y="326"/>
                        <a:pt x="664" y="340"/>
                      </a:cubicBezTo>
                      <a:cubicBezTo>
                        <a:pt x="652" y="360"/>
                        <a:pt x="646" y="381"/>
                        <a:pt x="621" y="394"/>
                      </a:cubicBezTo>
                      <a:cubicBezTo>
                        <a:pt x="614" y="402"/>
                        <a:pt x="609" y="402"/>
                        <a:pt x="599" y="407"/>
                      </a:cubicBezTo>
                      <a:cubicBezTo>
                        <a:pt x="590" y="418"/>
                        <a:pt x="579" y="429"/>
                        <a:pt x="567" y="439"/>
                      </a:cubicBezTo>
                      <a:cubicBezTo>
                        <a:pt x="560" y="454"/>
                        <a:pt x="555" y="470"/>
                        <a:pt x="548" y="485"/>
                      </a:cubicBezTo>
                      <a:cubicBezTo>
                        <a:pt x="549" y="489"/>
                        <a:pt x="550" y="492"/>
                        <a:pt x="551" y="496"/>
                      </a:cubicBezTo>
                      <a:cubicBezTo>
                        <a:pt x="552" y="500"/>
                        <a:pt x="556" y="508"/>
                        <a:pt x="556" y="508"/>
                      </a:cubicBezTo>
                      <a:cubicBezTo>
                        <a:pt x="559" y="524"/>
                        <a:pt x="562" y="546"/>
                        <a:pt x="576" y="557"/>
                      </a:cubicBezTo>
                      <a:lnTo>
                        <a:pt x="435" y="556"/>
                      </a:lnTo>
                      <a:close/>
                    </a:path>
                  </a:pathLst>
                </a:custGeom>
                <a:solidFill>
                  <a:schemeClr val="folHlink"/>
                </a:solidFill>
                <a:ln w="9525">
                  <a:noFill/>
                  <a:round/>
                  <a:headEnd/>
                  <a:tailEnd/>
                </a:ln>
              </p:spPr>
              <p:txBody>
                <a:bodyPr/>
                <a:lstStyle/>
                <a:p>
                  <a:endParaRPr lang="zh-CN" altLang="en-US"/>
                </a:p>
              </p:txBody>
            </p:sp>
            <p:sp>
              <p:nvSpPr>
                <p:cNvPr id="1146" name="任意多边形 82021"/>
                <p:cNvSpPr>
                  <a:spLocks noChangeArrowheads="1"/>
                </p:cNvSpPr>
                <p:nvPr/>
              </p:nvSpPr>
              <p:spPr bwMode="auto">
                <a:xfrm>
                  <a:off x="3877" y="448"/>
                  <a:ext cx="163" cy="221"/>
                </a:xfrm>
                <a:custGeom>
                  <a:avLst/>
                  <a:gdLst>
                    <a:gd name="T0" fmla="*/ 62 w 257"/>
                    <a:gd name="T1" fmla="*/ 90 h 347"/>
                    <a:gd name="T2" fmla="*/ 60 w 257"/>
                    <a:gd name="T3" fmla="*/ 78 h 347"/>
                    <a:gd name="T4" fmla="*/ 56 w 257"/>
                    <a:gd name="T5" fmla="*/ 75 h 347"/>
                    <a:gd name="T6" fmla="*/ 55 w 257"/>
                    <a:gd name="T7" fmla="*/ 69 h 347"/>
                    <a:gd name="T8" fmla="*/ 53 w 257"/>
                    <a:gd name="T9" fmla="*/ 66 h 347"/>
                    <a:gd name="T10" fmla="*/ 53 w 257"/>
                    <a:gd name="T11" fmla="*/ 59 h 347"/>
                    <a:gd name="T12" fmla="*/ 53 w 257"/>
                    <a:gd name="T13" fmla="*/ 55 h 347"/>
                    <a:gd name="T14" fmla="*/ 58 w 257"/>
                    <a:gd name="T15" fmla="*/ 52 h 347"/>
                    <a:gd name="T16" fmla="*/ 65 w 257"/>
                    <a:gd name="T17" fmla="*/ 51 h 347"/>
                    <a:gd name="T18" fmla="*/ 65 w 257"/>
                    <a:gd name="T19" fmla="*/ 35 h 347"/>
                    <a:gd name="T20" fmla="*/ 14 w 257"/>
                    <a:gd name="T21" fmla="*/ 25 h 347"/>
                    <a:gd name="T22" fmla="*/ 8 w 257"/>
                    <a:gd name="T23" fmla="*/ 25 h 347"/>
                    <a:gd name="T24" fmla="*/ 4 w 257"/>
                    <a:gd name="T25" fmla="*/ 26 h 347"/>
                    <a:gd name="T26" fmla="*/ 0 w 257"/>
                    <a:gd name="T27" fmla="*/ 39 h 347"/>
                    <a:gd name="T28" fmla="*/ 23 w 257"/>
                    <a:gd name="T29" fmla="*/ 89 h 347"/>
                    <a:gd name="T30" fmla="*/ 62 w 257"/>
                    <a:gd name="T31" fmla="*/ 90 h 34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57" h="347">
                      <a:moveTo>
                        <a:pt x="243" y="347"/>
                      </a:moveTo>
                      <a:lnTo>
                        <a:pt x="233" y="301"/>
                      </a:lnTo>
                      <a:lnTo>
                        <a:pt x="217" y="288"/>
                      </a:lnTo>
                      <a:lnTo>
                        <a:pt x="215" y="269"/>
                      </a:lnTo>
                      <a:lnTo>
                        <a:pt x="209" y="254"/>
                      </a:lnTo>
                      <a:lnTo>
                        <a:pt x="209" y="229"/>
                      </a:lnTo>
                      <a:lnTo>
                        <a:pt x="207" y="214"/>
                      </a:lnTo>
                      <a:lnTo>
                        <a:pt x="228" y="202"/>
                      </a:lnTo>
                      <a:lnTo>
                        <a:pt x="257" y="197"/>
                      </a:lnTo>
                      <a:lnTo>
                        <a:pt x="257" y="136"/>
                      </a:lnTo>
                      <a:cubicBezTo>
                        <a:pt x="209" y="119"/>
                        <a:pt x="13" y="0"/>
                        <a:pt x="54" y="96"/>
                      </a:cubicBezTo>
                      <a:cubicBezTo>
                        <a:pt x="36" y="106"/>
                        <a:pt x="57" y="97"/>
                        <a:pt x="32" y="98"/>
                      </a:cubicBezTo>
                      <a:cubicBezTo>
                        <a:pt x="27" y="99"/>
                        <a:pt x="16" y="102"/>
                        <a:pt x="16" y="102"/>
                      </a:cubicBezTo>
                      <a:lnTo>
                        <a:pt x="0" y="149"/>
                      </a:lnTo>
                      <a:lnTo>
                        <a:pt x="93" y="346"/>
                      </a:lnTo>
                      <a:lnTo>
                        <a:pt x="243" y="347"/>
                      </a:lnTo>
                      <a:close/>
                    </a:path>
                  </a:pathLst>
                </a:custGeom>
                <a:solidFill>
                  <a:schemeClr val="folHlink"/>
                </a:solidFill>
                <a:ln w="9525">
                  <a:noFill/>
                  <a:round/>
                  <a:headEnd/>
                  <a:tailEnd/>
                </a:ln>
              </p:spPr>
              <p:txBody>
                <a:bodyPr/>
                <a:lstStyle/>
                <a:p>
                  <a:endParaRPr lang="zh-CN" altLang="en-US"/>
                </a:p>
              </p:txBody>
            </p:sp>
            <p:sp>
              <p:nvSpPr>
                <p:cNvPr id="1147" name="任意多边形 82022"/>
                <p:cNvSpPr>
                  <a:spLocks noChangeArrowheads="1"/>
                </p:cNvSpPr>
                <p:nvPr/>
              </p:nvSpPr>
              <p:spPr bwMode="auto">
                <a:xfrm>
                  <a:off x="4164" y="611"/>
                  <a:ext cx="7" cy="12"/>
                </a:xfrm>
                <a:custGeom>
                  <a:avLst/>
                  <a:gdLst>
                    <a:gd name="T0" fmla="*/ 0 w 19"/>
                    <a:gd name="T1" fmla="*/ 1 h 37"/>
                    <a:gd name="T2" fmla="*/ 1 w 19"/>
                    <a:gd name="T3" fmla="*/ 1 h 37"/>
                    <a:gd name="T4" fmla="*/ 0 w 19"/>
                    <a:gd name="T5" fmla="*/ 1 h 37"/>
                    <a:gd name="T6" fmla="*/ 0 60000 65536"/>
                    <a:gd name="T7" fmla="*/ 0 60000 65536"/>
                    <a:gd name="T8" fmla="*/ 0 60000 65536"/>
                  </a:gdLst>
                  <a:ahLst/>
                  <a:cxnLst>
                    <a:cxn ang="T6">
                      <a:pos x="T0" y="T1"/>
                    </a:cxn>
                    <a:cxn ang="T7">
                      <a:pos x="T2" y="T3"/>
                    </a:cxn>
                    <a:cxn ang="T8">
                      <a:pos x="T4" y="T5"/>
                    </a:cxn>
                  </a:cxnLst>
                  <a:rect l="0" t="0" r="r" b="b"/>
                  <a:pathLst>
                    <a:path w="19" h="37">
                      <a:moveTo>
                        <a:pt x="7" y="25"/>
                      </a:moveTo>
                      <a:cubicBezTo>
                        <a:pt x="0" y="4"/>
                        <a:pt x="12" y="0"/>
                        <a:pt x="19" y="21"/>
                      </a:cubicBezTo>
                      <a:cubicBezTo>
                        <a:pt x="14" y="37"/>
                        <a:pt x="18" y="36"/>
                        <a:pt x="7" y="25"/>
                      </a:cubicBezTo>
                      <a:close/>
                    </a:path>
                  </a:pathLst>
                </a:custGeom>
                <a:solidFill>
                  <a:schemeClr val="folHlink"/>
                </a:solidFill>
                <a:ln w="9525">
                  <a:noFill/>
                  <a:round/>
                  <a:headEnd/>
                  <a:tailEnd/>
                </a:ln>
              </p:spPr>
              <p:txBody>
                <a:bodyPr/>
                <a:lstStyle/>
                <a:p>
                  <a:endParaRPr lang="zh-CN" altLang="en-US"/>
                </a:p>
              </p:txBody>
            </p:sp>
            <p:sp>
              <p:nvSpPr>
                <p:cNvPr id="1148" name="任意多边形 82023"/>
                <p:cNvSpPr>
                  <a:spLocks noChangeArrowheads="1"/>
                </p:cNvSpPr>
                <p:nvPr/>
              </p:nvSpPr>
              <p:spPr bwMode="auto">
                <a:xfrm>
                  <a:off x="4155" y="497"/>
                  <a:ext cx="9" cy="7"/>
                </a:xfrm>
                <a:custGeom>
                  <a:avLst/>
                  <a:gdLst>
                    <a:gd name="T0" fmla="*/ 1 w 22"/>
                    <a:gd name="T1" fmla="*/ 0 h 20"/>
                    <a:gd name="T2" fmla="*/ 1 w 22"/>
                    <a:gd name="T3" fmla="*/ 0 h 20"/>
                    <a:gd name="T4" fmla="*/ 1 w 22"/>
                    <a:gd name="T5" fmla="*/ 0 h 20"/>
                    <a:gd name="T6" fmla="*/ 0 w 22"/>
                    <a:gd name="T7" fmla="*/ 1 h 20"/>
                    <a:gd name="T8" fmla="*/ 1 w 22"/>
                    <a:gd name="T9" fmla="*/ 0 h 2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 h="20">
                      <a:moveTo>
                        <a:pt x="12" y="12"/>
                      </a:moveTo>
                      <a:cubicBezTo>
                        <a:pt x="13" y="8"/>
                        <a:pt x="12" y="0"/>
                        <a:pt x="16" y="0"/>
                      </a:cubicBezTo>
                      <a:cubicBezTo>
                        <a:pt x="20" y="0"/>
                        <a:pt x="22" y="8"/>
                        <a:pt x="20" y="12"/>
                      </a:cubicBezTo>
                      <a:cubicBezTo>
                        <a:pt x="18" y="16"/>
                        <a:pt x="12" y="17"/>
                        <a:pt x="8" y="20"/>
                      </a:cubicBezTo>
                      <a:cubicBezTo>
                        <a:pt x="3" y="5"/>
                        <a:pt x="0" y="6"/>
                        <a:pt x="12" y="12"/>
                      </a:cubicBezTo>
                      <a:close/>
                    </a:path>
                  </a:pathLst>
                </a:custGeom>
                <a:solidFill>
                  <a:schemeClr val="folHlink"/>
                </a:solidFill>
                <a:ln w="9525">
                  <a:noFill/>
                  <a:round/>
                  <a:headEnd/>
                  <a:tailEnd/>
                </a:ln>
              </p:spPr>
              <p:txBody>
                <a:bodyPr/>
                <a:lstStyle/>
                <a:p>
                  <a:endParaRPr lang="zh-CN" altLang="en-US"/>
                </a:p>
              </p:txBody>
            </p:sp>
            <p:sp>
              <p:nvSpPr>
                <p:cNvPr id="1149" name="任意多边形 82024"/>
                <p:cNvSpPr>
                  <a:spLocks noChangeArrowheads="1"/>
                </p:cNvSpPr>
                <p:nvPr/>
              </p:nvSpPr>
              <p:spPr bwMode="auto">
                <a:xfrm>
                  <a:off x="3760" y="357"/>
                  <a:ext cx="25" cy="10"/>
                </a:xfrm>
                <a:custGeom>
                  <a:avLst/>
                  <a:gdLst>
                    <a:gd name="T0" fmla="*/ 2 w 57"/>
                    <a:gd name="T1" fmla="*/ 1 h 30"/>
                    <a:gd name="T2" fmla="*/ 3 w 57"/>
                    <a:gd name="T3" fmla="*/ 0 h 30"/>
                    <a:gd name="T4" fmla="*/ 3 w 57"/>
                    <a:gd name="T5" fmla="*/ 1 h 30"/>
                    <a:gd name="T6" fmla="*/ 2 w 57"/>
                    <a:gd name="T7" fmla="*/ 1 h 3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7" h="30">
                      <a:moveTo>
                        <a:pt x="24" y="18"/>
                      </a:moveTo>
                      <a:cubicBezTo>
                        <a:pt x="0" y="10"/>
                        <a:pt x="9" y="0"/>
                        <a:pt x="32" y="6"/>
                      </a:cubicBezTo>
                      <a:cubicBezTo>
                        <a:pt x="46" y="15"/>
                        <a:pt x="57" y="23"/>
                        <a:pt x="36" y="30"/>
                      </a:cubicBezTo>
                      <a:cubicBezTo>
                        <a:pt x="21" y="25"/>
                        <a:pt x="24" y="30"/>
                        <a:pt x="24" y="18"/>
                      </a:cubicBezTo>
                      <a:close/>
                    </a:path>
                  </a:pathLst>
                </a:custGeom>
                <a:solidFill>
                  <a:schemeClr val="folHlink"/>
                </a:solidFill>
                <a:ln w="9525">
                  <a:noFill/>
                  <a:round/>
                  <a:headEnd/>
                  <a:tailEnd/>
                </a:ln>
              </p:spPr>
              <p:txBody>
                <a:bodyPr/>
                <a:lstStyle/>
                <a:p>
                  <a:endParaRPr lang="zh-CN" altLang="en-US"/>
                </a:p>
              </p:txBody>
            </p:sp>
            <p:sp>
              <p:nvSpPr>
                <p:cNvPr id="1150" name="任意多边形 82025"/>
                <p:cNvSpPr>
                  <a:spLocks noChangeArrowheads="1"/>
                </p:cNvSpPr>
                <p:nvPr/>
              </p:nvSpPr>
              <p:spPr bwMode="auto">
                <a:xfrm>
                  <a:off x="4062" y="265"/>
                  <a:ext cx="295" cy="233"/>
                </a:xfrm>
                <a:custGeom>
                  <a:avLst/>
                  <a:gdLst>
                    <a:gd name="T0" fmla="*/ 37 w 693"/>
                    <a:gd name="T1" fmla="*/ 17 h 696"/>
                    <a:gd name="T2" fmla="*/ 30 w 693"/>
                    <a:gd name="T3" fmla="*/ 17 h 696"/>
                    <a:gd name="T4" fmla="*/ 25 w 693"/>
                    <a:gd name="T5" fmla="*/ 15 h 696"/>
                    <a:gd name="T6" fmla="*/ 20 w 693"/>
                    <a:gd name="T7" fmla="*/ 15 h 696"/>
                    <a:gd name="T8" fmla="*/ 18 w 693"/>
                    <a:gd name="T9" fmla="*/ 16 h 696"/>
                    <a:gd name="T10" fmla="*/ 20 w 693"/>
                    <a:gd name="T11" fmla="*/ 16 h 696"/>
                    <a:gd name="T12" fmla="*/ 23 w 693"/>
                    <a:gd name="T13" fmla="*/ 18 h 696"/>
                    <a:gd name="T14" fmla="*/ 25 w 693"/>
                    <a:gd name="T15" fmla="*/ 18 h 696"/>
                    <a:gd name="T16" fmla="*/ 26 w 693"/>
                    <a:gd name="T17" fmla="*/ 20 h 696"/>
                    <a:gd name="T18" fmla="*/ 24 w 693"/>
                    <a:gd name="T19" fmla="*/ 21 h 696"/>
                    <a:gd name="T20" fmla="*/ 20 w 693"/>
                    <a:gd name="T21" fmla="*/ 23 h 696"/>
                    <a:gd name="T22" fmla="*/ 17 w 693"/>
                    <a:gd name="T23" fmla="*/ 23 h 696"/>
                    <a:gd name="T24" fmla="*/ 7 w 693"/>
                    <a:gd name="T25" fmla="*/ 26 h 696"/>
                    <a:gd name="T26" fmla="*/ 6 w 693"/>
                    <a:gd name="T27" fmla="*/ 23 h 696"/>
                    <a:gd name="T28" fmla="*/ 3 w 693"/>
                    <a:gd name="T29" fmla="*/ 20 h 696"/>
                    <a:gd name="T30" fmla="*/ 3 w 693"/>
                    <a:gd name="T31" fmla="*/ 17 h 696"/>
                    <a:gd name="T32" fmla="*/ 4 w 693"/>
                    <a:gd name="T33" fmla="*/ 13 h 696"/>
                    <a:gd name="T34" fmla="*/ 1 w 693"/>
                    <a:gd name="T35" fmla="*/ 15 h 696"/>
                    <a:gd name="T36" fmla="*/ 6 w 693"/>
                    <a:gd name="T37" fmla="*/ 10 h 696"/>
                    <a:gd name="T38" fmla="*/ 9 w 693"/>
                    <a:gd name="T39" fmla="*/ 8 h 696"/>
                    <a:gd name="T40" fmla="*/ 3 w 693"/>
                    <a:gd name="T41" fmla="*/ 8 h 696"/>
                    <a:gd name="T42" fmla="*/ 0 w 693"/>
                    <a:gd name="T43" fmla="*/ 7 h 696"/>
                    <a:gd name="T44" fmla="*/ 2 w 693"/>
                    <a:gd name="T45" fmla="*/ 5 h 696"/>
                    <a:gd name="T46" fmla="*/ 7 w 693"/>
                    <a:gd name="T47" fmla="*/ 4 h 696"/>
                    <a:gd name="T48" fmla="*/ 17 w 693"/>
                    <a:gd name="T49" fmla="*/ 5 h 696"/>
                    <a:gd name="T50" fmla="*/ 17 w 693"/>
                    <a:gd name="T51" fmla="*/ 2 h 696"/>
                    <a:gd name="T52" fmla="*/ 20 w 693"/>
                    <a:gd name="T53" fmla="*/ 0 h 696"/>
                    <a:gd name="T54" fmla="*/ 28 w 693"/>
                    <a:gd name="T55" fmla="*/ 2 h 696"/>
                    <a:gd name="T56" fmla="*/ 26 w 693"/>
                    <a:gd name="T57" fmla="*/ 3 h 696"/>
                    <a:gd name="T58" fmla="*/ 23 w 693"/>
                    <a:gd name="T59" fmla="*/ 7 h 696"/>
                    <a:gd name="T60" fmla="*/ 28 w 693"/>
                    <a:gd name="T61" fmla="*/ 7 h 696"/>
                    <a:gd name="T62" fmla="*/ 29 w 693"/>
                    <a:gd name="T63" fmla="*/ 5 h 696"/>
                    <a:gd name="T64" fmla="*/ 32 w 693"/>
                    <a:gd name="T65" fmla="*/ 3 h 696"/>
                    <a:gd name="T66" fmla="*/ 38 w 693"/>
                    <a:gd name="T67" fmla="*/ 3 h 696"/>
                    <a:gd name="T68" fmla="*/ 41 w 693"/>
                    <a:gd name="T69" fmla="*/ 2 h 696"/>
                    <a:gd name="T70" fmla="*/ 42 w 693"/>
                    <a:gd name="T71" fmla="*/ 17 h 69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693" h="696">
                      <a:moveTo>
                        <a:pt x="541" y="460"/>
                      </a:moveTo>
                      <a:lnTo>
                        <a:pt x="473" y="464"/>
                      </a:lnTo>
                      <a:lnTo>
                        <a:pt x="441" y="452"/>
                      </a:lnTo>
                      <a:lnTo>
                        <a:pt x="393" y="452"/>
                      </a:lnTo>
                      <a:cubicBezTo>
                        <a:pt x="365" y="448"/>
                        <a:pt x="360" y="444"/>
                        <a:pt x="337" y="436"/>
                      </a:cubicBezTo>
                      <a:cubicBezTo>
                        <a:pt x="336" y="432"/>
                        <a:pt x="330" y="413"/>
                        <a:pt x="325" y="412"/>
                      </a:cubicBezTo>
                      <a:cubicBezTo>
                        <a:pt x="317" y="411"/>
                        <a:pt x="301" y="420"/>
                        <a:pt x="301" y="420"/>
                      </a:cubicBezTo>
                      <a:cubicBezTo>
                        <a:pt x="289" y="412"/>
                        <a:pt x="277" y="408"/>
                        <a:pt x="265" y="400"/>
                      </a:cubicBezTo>
                      <a:cubicBezTo>
                        <a:pt x="252" y="380"/>
                        <a:pt x="256" y="356"/>
                        <a:pt x="233" y="348"/>
                      </a:cubicBezTo>
                      <a:cubicBezTo>
                        <a:pt x="217" y="372"/>
                        <a:pt x="221" y="392"/>
                        <a:pt x="237" y="416"/>
                      </a:cubicBezTo>
                      <a:cubicBezTo>
                        <a:pt x="234" y="428"/>
                        <a:pt x="228" y="445"/>
                        <a:pt x="237" y="444"/>
                      </a:cubicBezTo>
                      <a:cubicBezTo>
                        <a:pt x="247" y="443"/>
                        <a:pt x="261" y="428"/>
                        <a:pt x="261" y="428"/>
                      </a:cubicBezTo>
                      <a:cubicBezTo>
                        <a:pt x="258" y="450"/>
                        <a:pt x="243" y="475"/>
                        <a:pt x="269" y="484"/>
                      </a:cubicBezTo>
                      <a:cubicBezTo>
                        <a:pt x="277" y="479"/>
                        <a:pt x="288" y="476"/>
                        <a:pt x="293" y="468"/>
                      </a:cubicBezTo>
                      <a:cubicBezTo>
                        <a:pt x="302" y="454"/>
                        <a:pt x="303" y="446"/>
                        <a:pt x="317" y="436"/>
                      </a:cubicBezTo>
                      <a:cubicBezTo>
                        <a:pt x="315" y="448"/>
                        <a:pt x="306" y="467"/>
                        <a:pt x="321" y="476"/>
                      </a:cubicBezTo>
                      <a:cubicBezTo>
                        <a:pt x="328" y="480"/>
                        <a:pt x="345" y="484"/>
                        <a:pt x="345" y="484"/>
                      </a:cubicBezTo>
                      <a:cubicBezTo>
                        <a:pt x="382" y="472"/>
                        <a:pt x="347" y="527"/>
                        <a:pt x="333" y="536"/>
                      </a:cubicBezTo>
                      <a:cubicBezTo>
                        <a:pt x="330" y="540"/>
                        <a:pt x="329" y="545"/>
                        <a:pt x="325" y="548"/>
                      </a:cubicBezTo>
                      <a:cubicBezTo>
                        <a:pt x="322" y="551"/>
                        <a:pt x="316" y="549"/>
                        <a:pt x="313" y="552"/>
                      </a:cubicBezTo>
                      <a:cubicBezTo>
                        <a:pt x="300" y="565"/>
                        <a:pt x="320" y="575"/>
                        <a:pt x="293" y="584"/>
                      </a:cubicBezTo>
                      <a:cubicBezTo>
                        <a:pt x="286" y="595"/>
                        <a:pt x="272" y="610"/>
                        <a:pt x="261" y="616"/>
                      </a:cubicBezTo>
                      <a:cubicBezTo>
                        <a:pt x="254" y="620"/>
                        <a:pt x="245" y="621"/>
                        <a:pt x="237" y="624"/>
                      </a:cubicBezTo>
                      <a:cubicBezTo>
                        <a:pt x="233" y="625"/>
                        <a:pt x="225" y="628"/>
                        <a:pt x="225" y="628"/>
                      </a:cubicBezTo>
                      <a:cubicBezTo>
                        <a:pt x="215" y="659"/>
                        <a:pt x="212" y="652"/>
                        <a:pt x="173" y="656"/>
                      </a:cubicBezTo>
                      <a:cubicBezTo>
                        <a:pt x="140" y="667"/>
                        <a:pt x="132" y="687"/>
                        <a:pt x="97" y="696"/>
                      </a:cubicBezTo>
                      <a:cubicBezTo>
                        <a:pt x="77" y="691"/>
                        <a:pt x="75" y="687"/>
                        <a:pt x="81" y="668"/>
                      </a:cubicBezTo>
                      <a:cubicBezTo>
                        <a:pt x="77" y="646"/>
                        <a:pt x="72" y="639"/>
                        <a:pt x="77" y="616"/>
                      </a:cubicBezTo>
                      <a:cubicBezTo>
                        <a:pt x="73" y="598"/>
                        <a:pt x="71" y="587"/>
                        <a:pt x="61" y="572"/>
                      </a:cubicBezTo>
                      <a:cubicBezTo>
                        <a:pt x="58" y="551"/>
                        <a:pt x="51" y="543"/>
                        <a:pt x="45" y="524"/>
                      </a:cubicBezTo>
                      <a:cubicBezTo>
                        <a:pt x="52" y="502"/>
                        <a:pt x="58" y="496"/>
                        <a:pt x="49" y="472"/>
                      </a:cubicBezTo>
                      <a:cubicBezTo>
                        <a:pt x="46" y="463"/>
                        <a:pt x="33" y="448"/>
                        <a:pt x="33" y="448"/>
                      </a:cubicBezTo>
                      <a:cubicBezTo>
                        <a:pt x="42" y="422"/>
                        <a:pt x="42" y="408"/>
                        <a:pt x="33" y="380"/>
                      </a:cubicBezTo>
                      <a:cubicBezTo>
                        <a:pt x="49" y="369"/>
                        <a:pt x="48" y="362"/>
                        <a:pt x="53" y="344"/>
                      </a:cubicBezTo>
                      <a:cubicBezTo>
                        <a:pt x="47" y="327"/>
                        <a:pt x="49" y="308"/>
                        <a:pt x="33" y="332"/>
                      </a:cubicBezTo>
                      <a:cubicBezTo>
                        <a:pt x="40" y="353"/>
                        <a:pt x="29" y="374"/>
                        <a:pt x="17" y="392"/>
                      </a:cubicBezTo>
                      <a:cubicBezTo>
                        <a:pt x="6" y="360"/>
                        <a:pt x="10" y="340"/>
                        <a:pt x="13" y="304"/>
                      </a:cubicBezTo>
                      <a:cubicBezTo>
                        <a:pt x="44" y="314"/>
                        <a:pt x="54" y="289"/>
                        <a:pt x="81" y="280"/>
                      </a:cubicBezTo>
                      <a:cubicBezTo>
                        <a:pt x="94" y="261"/>
                        <a:pt x="85" y="242"/>
                        <a:pt x="105" y="228"/>
                      </a:cubicBezTo>
                      <a:cubicBezTo>
                        <a:pt x="108" y="220"/>
                        <a:pt x="110" y="212"/>
                        <a:pt x="113" y="204"/>
                      </a:cubicBezTo>
                      <a:cubicBezTo>
                        <a:pt x="116" y="196"/>
                        <a:pt x="89" y="196"/>
                        <a:pt x="89" y="196"/>
                      </a:cubicBezTo>
                      <a:cubicBezTo>
                        <a:pt x="81" y="221"/>
                        <a:pt x="58" y="211"/>
                        <a:pt x="37" y="204"/>
                      </a:cubicBezTo>
                      <a:cubicBezTo>
                        <a:pt x="33" y="207"/>
                        <a:pt x="30" y="213"/>
                        <a:pt x="25" y="212"/>
                      </a:cubicBezTo>
                      <a:cubicBezTo>
                        <a:pt x="16" y="210"/>
                        <a:pt x="1" y="196"/>
                        <a:pt x="1" y="196"/>
                      </a:cubicBezTo>
                      <a:cubicBezTo>
                        <a:pt x="4" y="186"/>
                        <a:pt x="4" y="174"/>
                        <a:pt x="9" y="164"/>
                      </a:cubicBezTo>
                      <a:cubicBezTo>
                        <a:pt x="13" y="155"/>
                        <a:pt x="25" y="140"/>
                        <a:pt x="25" y="140"/>
                      </a:cubicBezTo>
                      <a:cubicBezTo>
                        <a:pt x="0" y="132"/>
                        <a:pt x="25" y="128"/>
                        <a:pt x="37" y="124"/>
                      </a:cubicBezTo>
                      <a:cubicBezTo>
                        <a:pt x="58" y="131"/>
                        <a:pt x="75" y="116"/>
                        <a:pt x="97" y="112"/>
                      </a:cubicBezTo>
                      <a:cubicBezTo>
                        <a:pt x="135" y="87"/>
                        <a:pt x="159" y="122"/>
                        <a:pt x="197" y="132"/>
                      </a:cubicBezTo>
                      <a:cubicBezTo>
                        <a:pt x="205" y="129"/>
                        <a:pt x="213" y="127"/>
                        <a:pt x="221" y="124"/>
                      </a:cubicBezTo>
                      <a:cubicBezTo>
                        <a:pt x="225" y="123"/>
                        <a:pt x="226" y="147"/>
                        <a:pt x="233" y="120"/>
                      </a:cubicBezTo>
                      <a:lnTo>
                        <a:pt x="229" y="64"/>
                      </a:lnTo>
                      <a:lnTo>
                        <a:pt x="209" y="40"/>
                      </a:lnTo>
                      <a:cubicBezTo>
                        <a:pt x="243" y="21"/>
                        <a:pt x="240" y="21"/>
                        <a:pt x="261" y="0"/>
                      </a:cubicBezTo>
                      <a:cubicBezTo>
                        <a:pt x="297" y="16"/>
                        <a:pt x="333" y="32"/>
                        <a:pt x="369" y="48"/>
                      </a:cubicBezTo>
                      <a:cubicBezTo>
                        <a:pt x="373" y="50"/>
                        <a:pt x="361" y="44"/>
                        <a:pt x="357" y="44"/>
                      </a:cubicBezTo>
                      <a:cubicBezTo>
                        <a:pt x="349" y="45"/>
                        <a:pt x="333" y="52"/>
                        <a:pt x="333" y="52"/>
                      </a:cubicBezTo>
                      <a:cubicBezTo>
                        <a:pt x="322" y="68"/>
                        <a:pt x="318" y="71"/>
                        <a:pt x="329" y="88"/>
                      </a:cubicBezTo>
                      <a:cubicBezTo>
                        <a:pt x="308" y="119"/>
                        <a:pt x="323" y="118"/>
                        <a:pt x="333" y="148"/>
                      </a:cubicBezTo>
                      <a:cubicBezTo>
                        <a:pt x="320" y="157"/>
                        <a:pt x="314" y="167"/>
                        <a:pt x="301" y="176"/>
                      </a:cubicBezTo>
                      <a:cubicBezTo>
                        <a:pt x="306" y="213"/>
                        <a:pt x="303" y="213"/>
                        <a:pt x="337" y="220"/>
                      </a:cubicBezTo>
                      <a:cubicBezTo>
                        <a:pt x="358" y="216"/>
                        <a:pt x="368" y="214"/>
                        <a:pt x="361" y="192"/>
                      </a:cubicBezTo>
                      <a:cubicBezTo>
                        <a:pt x="362" y="177"/>
                        <a:pt x="362" y="162"/>
                        <a:pt x="365" y="148"/>
                      </a:cubicBezTo>
                      <a:cubicBezTo>
                        <a:pt x="366" y="143"/>
                        <a:pt x="369" y="133"/>
                        <a:pt x="373" y="136"/>
                      </a:cubicBezTo>
                      <a:cubicBezTo>
                        <a:pt x="379" y="140"/>
                        <a:pt x="376" y="149"/>
                        <a:pt x="377" y="156"/>
                      </a:cubicBezTo>
                      <a:cubicBezTo>
                        <a:pt x="404" y="147"/>
                        <a:pt x="409" y="116"/>
                        <a:pt x="417" y="92"/>
                      </a:cubicBezTo>
                      <a:cubicBezTo>
                        <a:pt x="422" y="76"/>
                        <a:pt x="453" y="74"/>
                        <a:pt x="465" y="72"/>
                      </a:cubicBezTo>
                      <a:cubicBezTo>
                        <a:pt x="472" y="92"/>
                        <a:pt x="477" y="93"/>
                        <a:pt x="497" y="88"/>
                      </a:cubicBezTo>
                      <a:cubicBezTo>
                        <a:pt x="512" y="78"/>
                        <a:pt x="515" y="74"/>
                        <a:pt x="509" y="56"/>
                      </a:cubicBezTo>
                      <a:cubicBezTo>
                        <a:pt x="523" y="46"/>
                        <a:pt x="517" y="46"/>
                        <a:pt x="529" y="52"/>
                      </a:cubicBezTo>
                      <a:lnTo>
                        <a:pt x="693" y="72"/>
                      </a:lnTo>
                      <a:lnTo>
                        <a:pt x="541" y="460"/>
                      </a:lnTo>
                      <a:close/>
                    </a:path>
                  </a:pathLst>
                </a:custGeom>
                <a:solidFill>
                  <a:schemeClr val="folHlink"/>
                </a:solidFill>
                <a:ln w="9525">
                  <a:noFill/>
                  <a:round/>
                  <a:headEnd/>
                  <a:tailEnd/>
                </a:ln>
              </p:spPr>
              <p:txBody>
                <a:bodyPr/>
                <a:lstStyle/>
                <a:p>
                  <a:endParaRPr lang="zh-CN" altLang="en-US"/>
                </a:p>
              </p:txBody>
            </p:sp>
            <p:sp>
              <p:nvSpPr>
                <p:cNvPr id="1151" name="任意多边形 82026"/>
                <p:cNvSpPr>
                  <a:spLocks noChangeArrowheads="1"/>
                </p:cNvSpPr>
                <p:nvPr/>
              </p:nvSpPr>
              <p:spPr bwMode="auto">
                <a:xfrm>
                  <a:off x="3861" y="247"/>
                  <a:ext cx="591" cy="95"/>
                </a:xfrm>
                <a:custGeom>
                  <a:avLst/>
                  <a:gdLst>
                    <a:gd name="T0" fmla="*/ 211 w 931"/>
                    <a:gd name="T1" fmla="*/ 0 h 149"/>
                    <a:gd name="T2" fmla="*/ 37 w 931"/>
                    <a:gd name="T3" fmla="*/ 7 h 149"/>
                    <a:gd name="T4" fmla="*/ 23 w 931"/>
                    <a:gd name="T5" fmla="*/ 11 h 149"/>
                    <a:gd name="T6" fmla="*/ 16 w 931"/>
                    <a:gd name="T7" fmla="*/ 11 h 149"/>
                    <a:gd name="T8" fmla="*/ 6 w 931"/>
                    <a:gd name="T9" fmla="*/ 20 h 149"/>
                    <a:gd name="T10" fmla="*/ 0 w 931"/>
                    <a:gd name="T11" fmla="*/ 27 h 149"/>
                    <a:gd name="T12" fmla="*/ 15 w 931"/>
                    <a:gd name="T13" fmla="*/ 30 h 149"/>
                    <a:gd name="T14" fmla="*/ 25 w 931"/>
                    <a:gd name="T15" fmla="*/ 25 h 149"/>
                    <a:gd name="T16" fmla="*/ 28 w 931"/>
                    <a:gd name="T17" fmla="*/ 22 h 149"/>
                    <a:gd name="T18" fmla="*/ 43 w 931"/>
                    <a:gd name="T19" fmla="*/ 13 h 149"/>
                    <a:gd name="T20" fmla="*/ 55 w 931"/>
                    <a:gd name="T21" fmla="*/ 11 h 149"/>
                    <a:gd name="T22" fmla="*/ 60 w 931"/>
                    <a:gd name="T23" fmla="*/ 24 h 149"/>
                    <a:gd name="T24" fmla="*/ 48 w 931"/>
                    <a:gd name="T25" fmla="*/ 28 h 149"/>
                    <a:gd name="T26" fmla="*/ 59 w 931"/>
                    <a:gd name="T27" fmla="*/ 29 h 149"/>
                    <a:gd name="T28" fmla="*/ 64 w 931"/>
                    <a:gd name="T29" fmla="*/ 23 h 149"/>
                    <a:gd name="T30" fmla="*/ 68 w 931"/>
                    <a:gd name="T31" fmla="*/ 24 h 149"/>
                    <a:gd name="T32" fmla="*/ 65 w 931"/>
                    <a:gd name="T33" fmla="*/ 14 h 149"/>
                    <a:gd name="T34" fmla="*/ 68 w 931"/>
                    <a:gd name="T35" fmla="*/ 11 h 149"/>
                    <a:gd name="T36" fmla="*/ 71 w 931"/>
                    <a:gd name="T37" fmla="*/ 23 h 149"/>
                    <a:gd name="T38" fmla="*/ 68 w 931"/>
                    <a:gd name="T39" fmla="*/ 29 h 149"/>
                    <a:gd name="T40" fmla="*/ 76 w 931"/>
                    <a:gd name="T41" fmla="*/ 34 h 149"/>
                    <a:gd name="T42" fmla="*/ 77 w 931"/>
                    <a:gd name="T43" fmla="*/ 24 h 149"/>
                    <a:gd name="T44" fmla="*/ 84 w 931"/>
                    <a:gd name="T45" fmla="*/ 27 h 149"/>
                    <a:gd name="T46" fmla="*/ 98 w 931"/>
                    <a:gd name="T47" fmla="*/ 19 h 149"/>
                    <a:gd name="T48" fmla="*/ 105 w 931"/>
                    <a:gd name="T49" fmla="*/ 13 h 149"/>
                    <a:gd name="T50" fmla="*/ 112 w 931"/>
                    <a:gd name="T51" fmla="*/ 15 h 149"/>
                    <a:gd name="T52" fmla="*/ 116 w 931"/>
                    <a:gd name="T53" fmla="*/ 13 h 149"/>
                    <a:gd name="T54" fmla="*/ 110 w 931"/>
                    <a:gd name="T55" fmla="*/ 11 h 149"/>
                    <a:gd name="T56" fmla="*/ 121 w 931"/>
                    <a:gd name="T57" fmla="*/ 9 h 149"/>
                    <a:gd name="T58" fmla="*/ 139 w 931"/>
                    <a:gd name="T59" fmla="*/ 14 h 149"/>
                    <a:gd name="T60" fmla="*/ 149 w 931"/>
                    <a:gd name="T61" fmla="*/ 11 h 149"/>
                    <a:gd name="T62" fmla="*/ 150 w 931"/>
                    <a:gd name="T63" fmla="*/ 17 h 149"/>
                    <a:gd name="T64" fmla="*/ 145 w 931"/>
                    <a:gd name="T65" fmla="*/ 26 h 149"/>
                    <a:gd name="T66" fmla="*/ 156 w 931"/>
                    <a:gd name="T67" fmla="*/ 23 h 149"/>
                    <a:gd name="T68" fmla="*/ 159 w 931"/>
                    <a:gd name="T69" fmla="*/ 21 h 149"/>
                    <a:gd name="T70" fmla="*/ 166 w 931"/>
                    <a:gd name="T71" fmla="*/ 16 h 149"/>
                    <a:gd name="T72" fmla="*/ 203 w 931"/>
                    <a:gd name="T73" fmla="*/ 22 h 149"/>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931" h="149">
                      <a:moveTo>
                        <a:pt x="794" y="84"/>
                      </a:moveTo>
                      <a:cubicBezTo>
                        <a:pt x="813" y="72"/>
                        <a:pt x="931" y="14"/>
                        <a:pt x="825" y="0"/>
                      </a:cubicBezTo>
                      <a:lnTo>
                        <a:pt x="159" y="0"/>
                      </a:lnTo>
                      <a:cubicBezTo>
                        <a:pt x="149" y="12"/>
                        <a:pt x="162" y="18"/>
                        <a:pt x="143" y="29"/>
                      </a:cubicBezTo>
                      <a:cubicBezTo>
                        <a:pt x="130" y="44"/>
                        <a:pt x="133" y="39"/>
                        <a:pt x="116" y="48"/>
                      </a:cubicBezTo>
                      <a:cubicBezTo>
                        <a:pt x="108" y="46"/>
                        <a:pt x="100" y="44"/>
                        <a:pt x="91" y="42"/>
                      </a:cubicBezTo>
                      <a:cubicBezTo>
                        <a:pt x="89" y="41"/>
                        <a:pt x="83" y="40"/>
                        <a:pt x="83" y="40"/>
                      </a:cubicBezTo>
                      <a:cubicBezTo>
                        <a:pt x="76" y="40"/>
                        <a:pt x="68" y="39"/>
                        <a:pt x="62" y="42"/>
                      </a:cubicBezTo>
                      <a:cubicBezTo>
                        <a:pt x="54" y="45"/>
                        <a:pt x="46" y="61"/>
                        <a:pt x="38" y="67"/>
                      </a:cubicBezTo>
                      <a:cubicBezTo>
                        <a:pt x="32" y="71"/>
                        <a:pt x="27" y="74"/>
                        <a:pt x="22" y="77"/>
                      </a:cubicBezTo>
                      <a:cubicBezTo>
                        <a:pt x="16" y="81"/>
                        <a:pt x="5" y="86"/>
                        <a:pt x="5" y="86"/>
                      </a:cubicBezTo>
                      <a:cubicBezTo>
                        <a:pt x="9" y="95"/>
                        <a:pt x="7" y="97"/>
                        <a:pt x="0" y="105"/>
                      </a:cubicBezTo>
                      <a:cubicBezTo>
                        <a:pt x="17" y="107"/>
                        <a:pt x="22" y="107"/>
                        <a:pt x="16" y="120"/>
                      </a:cubicBezTo>
                      <a:cubicBezTo>
                        <a:pt x="27" y="122"/>
                        <a:pt x="48" y="116"/>
                        <a:pt x="59" y="115"/>
                      </a:cubicBezTo>
                      <a:cubicBezTo>
                        <a:pt x="71" y="112"/>
                        <a:pt x="73" y="117"/>
                        <a:pt x="83" y="111"/>
                      </a:cubicBezTo>
                      <a:cubicBezTo>
                        <a:pt x="89" y="96"/>
                        <a:pt x="83" y="100"/>
                        <a:pt x="97" y="96"/>
                      </a:cubicBezTo>
                      <a:cubicBezTo>
                        <a:pt x="100" y="94"/>
                        <a:pt x="103" y="93"/>
                        <a:pt x="105" y="90"/>
                      </a:cubicBezTo>
                      <a:cubicBezTo>
                        <a:pt x="106" y="88"/>
                        <a:pt x="106" y="85"/>
                        <a:pt x="108" y="84"/>
                      </a:cubicBezTo>
                      <a:cubicBezTo>
                        <a:pt x="112" y="80"/>
                        <a:pt x="140" y="69"/>
                        <a:pt x="148" y="67"/>
                      </a:cubicBezTo>
                      <a:cubicBezTo>
                        <a:pt x="160" y="52"/>
                        <a:pt x="153" y="56"/>
                        <a:pt x="167" y="52"/>
                      </a:cubicBezTo>
                      <a:cubicBezTo>
                        <a:pt x="178" y="55"/>
                        <a:pt x="179" y="62"/>
                        <a:pt x="191" y="58"/>
                      </a:cubicBezTo>
                      <a:cubicBezTo>
                        <a:pt x="199" y="52"/>
                        <a:pt x="206" y="51"/>
                        <a:pt x="215" y="46"/>
                      </a:cubicBezTo>
                      <a:cubicBezTo>
                        <a:pt x="226" y="58"/>
                        <a:pt x="217" y="46"/>
                        <a:pt x="223" y="69"/>
                      </a:cubicBezTo>
                      <a:cubicBezTo>
                        <a:pt x="226" y="79"/>
                        <a:pt x="233" y="85"/>
                        <a:pt x="237" y="94"/>
                      </a:cubicBezTo>
                      <a:cubicBezTo>
                        <a:pt x="227" y="100"/>
                        <a:pt x="229" y="104"/>
                        <a:pt x="218" y="107"/>
                      </a:cubicBezTo>
                      <a:cubicBezTo>
                        <a:pt x="207" y="120"/>
                        <a:pt x="203" y="113"/>
                        <a:pt x="188" y="109"/>
                      </a:cubicBezTo>
                      <a:cubicBezTo>
                        <a:pt x="191" y="117"/>
                        <a:pt x="200" y="127"/>
                        <a:pt x="210" y="132"/>
                      </a:cubicBezTo>
                      <a:cubicBezTo>
                        <a:pt x="218" y="114"/>
                        <a:pt x="211" y="122"/>
                        <a:pt x="231" y="113"/>
                      </a:cubicBezTo>
                      <a:cubicBezTo>
                        <a:pt x="237" y="111"/>
                        <a:pt x="248" y="105"/>
                        <a:pt x="248" y="105"/>
                      </a:cubicBezTo>
                      <a:cubicBezTo>
                        <a:pt x="248" y="100"/>
                        <a:pt x="246" y="94"/>
                        <a:pt x="250" y="90"/>
                      </a:cubicBezTo>
                      <a:cubicBezTo>
                        <a:pt x="253" y="88"/>
                        <a:pt x="254" y="96"/>
                        <a:pt x="258" y="96"/>
                      </a:cubicBezTo>
                      <a:cubicBezTo>
                        <a:pt x="262" y="97"/>
                        <a:pt x="264" y="94"/>
                        <a:pt x="266" y="92"/>
                      </a:cubicBezTo>
                      <a:cubicBezTo>
                        <a:pt x="262" y="82"/>
                        <a:pt x="252" y="77"/>
                        <a:pt x="248" y="67"/>
                      </a:cubicBezTo>
                      <a:cubicBezTo>
                        <a:pt x="250" y="63"/>
                        <a:pt x="255" y="58"/>
                        <a:pt x="253" y="54"/>
                      </a:cubicBezTo>
                      <a:cubicBezTo>
                        <a:pt x="251" y="50"/>
                        <a:pt x="248" y="42"/>
                        <a:pt x="248" y="42"/>
                      </a:cubicBezTo>
                      <a:cubicBezTo>
                        <a:pt x="256" y="32"/>
                        <a:pt x="259" y="35"/>
                        <a:pt x="266" y="44"/>
                      </a:cubicBezTo>
                      <a:cubicBezTo>
                        <a:pt x="270" y="56"/>
                        <a:pt x="276" y="61"/>
                        <a:pt x="285" y="71"/>
                      </a:cubicBezTo>
                      <a:cubicBezTo>
                        <a:pt x="281" y="81"/>
                        <a:pt x="289" y="82"/>
                        <a:pt x="277" y="88"/>
                      </a:cubicBezTo>
                      <a:cubicBezTo>
                        <a:pt x="262" y="106"/>
                        <a:pt x="278" y="83"/>
                        <a:pt x="274" y="101"/>
                      </a:cubicBezTo>
                      <a:cubicBezTo>
                        <a:pt x="274" y="105"/>
                        <a:pt x="268" y="109"/>
                        <a:pt x="266" y="113"/>
                      </a:cubicBezTo>
                      <a:cubicBezTo>
                        <a:pt x="270" y="122"/>
                        <a:pt x="268" y="125"/>
                        <a:pt x="261" y="132"/>
                      </a:cubicBezTo>
                      <a:cubicBezTo>
                        <a:pt x="268" y="149"/>
                        <a:pt x="282" y="134"/>
                        <a:pt x="296" y="130"/>
                      </a:cubicBezTo>
                      <a:cubicBezTo>
                        <a:pt x="299" y="122"/>
                        <a:pt x="295" y="119"/>
                        <a:pt x="299" y="111"/>
                      </a:cubicBezTo>
                      <a:cubicBezTo>
                        <a:pt x="296" y="105"/>
                        <a:pt x="288" y="97"/>
                        <a:pt x="299" y="92"/>
                      </a:cubicBezTo>
                      <a:cubicBezTo>
                        <a:pt x="303" y="90"/>
                        <a:pt x="315" y="88"/>
                        <a:pt x="315" y="88"/>
                      </a:cubicBezTo>
                      <a:cubicBezTo>
                        <a:pt x="326" y="91"/>
                        <a:pt x="325" y="95"/>
                        <a:pt x="331" y="103"/>
                      </a:cubicBezTo>
                      <a:cubicBezTo>
                        <a:pt x="339" y="84"/>
                        <a:pt x="331" y="90"/>
                        <a:pt x="361" y="92"/>
                      </a:cubicBezTo>
                      <a:cubicBezTo>
                        <a:pt x="355" y="76"/>
                        <a:pt x="365" y="76"/>
                        <a:pt x="382" y="73"/>
                      </a:cubicBezTo>
                      <a:cubicBezTo>
                        <a:pt x="383" y="71"/>
                        <a:pt x="387" y="57"/>
                        <a:pt x="393" y="54"/>
                      </a:cubicBezTo>
                      <a:cubicBezTo>
                        <a:pt x="398" y="52"/>
                        <a:pt x="409" y="50"/>
                        <a:pt x="409" y="50"/>
                      </a:cubicBezTo>
                      <a:cubicBezTo>
                        <a:pt x="430" y="54"/>
                        <a:pt x="413" y="58"/>
                        <a:pt x="431" y="63"/>
                      </a:cubicBezTo>
                      <a:cubicBezTo>
                        <a:pt x="433" y="61"/>
                        <a:pt x="435" y="57"/>
                        <a:pt x="439" y="56"/>
                      </a:cubicBezTo>
                      <a:cubicBezTo>
                        <a:pt x="445" y="55"/>
                        <a:pt x="452" y="61"/>
                        <a:pt x="457" y="58"/>
                      </a:cubicBezTo>
                      <a:cubicBezTo>
                        <a:pt x="461" y="57"/>
                        <a:pt x="457" y="52"/>
                        <a:pt x="455" y="50"/>
                      </a:cubicBezTo>
                      <a:cubicBezTo>
                        <a:pt x="451" y="47"/>
                        <a:pt x="444" y="47"/>
                        <a:pt x="439" y="46"/>
                      </a:cubicBezTo>
                      <a:cubicBezTo>
                        <a:pt x="436" y="45"/>
                        <a:pt x="431" y="44"/>
                        <a:pt x="431" y="44"/>
                      </a:cubicBezTo>
                      <a:cubicBezTo>
                        <a:pt x="440" y="38"/>
                        <a:pt x="443" y="36"/>
                        <a:pt x="455" y="40"/>
                      </a:cubicBezTo>
                      <a:cubicBezTo>
                        <a:pt x="461" y="38"/>
                        <a:pt x="467" y="35"/>
                        <a:pt x="474" y="35"/>
                      </a:cubicBezTo>
                      <a:cubicBezTo>
                        <a:pt x="483" y="36"/>
                        <a:pt x="511" y="43"/>
                        <a:pt x="519" y="46"/>
                      </a:cubicBezTo>
                      <a:cubicBezTo>
                        <a:pt x="527" y="49"/>
                        <a:pt x="544" y="54"/>
                        <a:pt x="544" y="54"/>
                      </a:cubicBezTo>
                      <a:cubicBezTo>
                        <a:pt x="548" y="54"/>
                        <a:pt x="560" y="52"/>
                        <a:pt x="565" y="50"/>
                      </a:cubicBezTo>
                      <a:cubicBezTo>
                        <a:pt x="570" y="47"/>
                        <a:pt x="581" y="42"/>
                        <a:pt x="581" y="42"/>
                      </a:cubicBezTo>
                      <a:cubicBezTo>
                        <a:pt x="585" y="42"/>
                        <a:pt x="598" y="44"/>
                        <a:pt x="600" y="48"/>
                      </a:cubicBezTo>
                      <a:cubicBezTo>
                        <a:pt x="603" y="55"/>
                        <a:pt x="589" y="61"/>
                        <a:pt x="584" y="63"/>
                      </a:cubicBezTo>
                      <a:cubicBezTo>
                        <a:pt x="576" y="69"/>
                        <a:pt x="568" y="69"/>
                        <a:pt x="565" y="77"/>
                      </a:cubicBezTo>
                      <a:cubicBezTo>
                        <a:pt x="568" y="86"/>
                        <a:pt x="564" y="92"/>
                        <a:pt x="568" y="101"/>
                      </a:cubicBezTo>
                      <a:cubicBezTo>
                        <a:pt x="574" y="93"/>
                        <a:pt x="577" y="91"/>
                        <a:pt x="589" y="94"/>
                      </a:cubicBezTo>
                      <a:cubicBezTo>
                        <a:pt x="595" y="108"/>
                        <a:pt x="602" y="93"/>
                        <a:pt x="611" y="88"/>
                      </a:cubicBezTo>
                      <a:cubicBezTo>
                        <a:pt x="613" y="86"/>
                        <a:pt x="613" y="83"/>
                        <a:pt x="616" y="82"/>
                      </a:cubicBezTo>
                      <a:cubicBezTo>
                        <a:pt x="618" y="80"/>
                        <a:pt x="622" y="81"/>
                        <a:pt x="624" y="80"/>
                      </a:cubicBezTo>
                      <a:cubicBezTo>
                        <a:pt x="626" y="78"/>
                        <a:pt x="626" y="75"/>
                        <a:pt x="627" y="73"/>
                      </a:cubicBezTo>
                      <a:cubicBezTo>
                        <a:pt x="632" y="65"/>
                        <a:pt x="638" y="63"/>
                        <a:pt x="648" y="61"/>
                      </a:cubicBezTo>
                      <a:cubicBezTo>
                        <a:pt x="664" y="62"/>
                        <a:pt x="684" y="69"/>
                        <a:pt x="700" y="69"/>
                      </a:cubicBezTo>
                      <a:lnTo>
                        <a:pt x="794" y="84"/>
                      </a:lnTo>
                      <a:close/>
                    </a:path>
                  </a:pathLst>
                </a:custGeom>
                <a:solidFill>
                  <a:schemeClr val="folHlink"/>
                </a:solidFill>
                <a:ln w="9525">
                  <a:noFill/>
                  <a:round/>
                  <a:headEnd/>
                  <a:tailEnd/>
                </a:ln>
              </p:spPr>
              <p:txBody>
                <a:bodyPr/>
                <a:lstStyle/>
                <a:p>
                  <a:endParaRPr lang="zh-CN" altLang="en-US"/>
                </a:p>
              </p:txBody>
            </p:sp>
            <p:sp>
              <p:nvSpPr>
                <p:cNvPr id="1152" name="任意多边形 82027"/>
                <p:cNvSpPr>
                  <a:spLocks noChangeArrowheads="1"/>
                </p:cNvSpPr>
                <p:nvPr/>
              </p:nvSpPr>
              <p:spPr bwMode="auto">
                <a:xfrm>
                  <a:off x="3981" y="282"/>
                  <a:ext cx="13" cy="10"/>
                </a:xfrm>
                <a:custGeom>
                  <a:avLst/>
                  <a:gdLst>
                    <a:gd name="T0" fmla="*/ 0 w 31"/>
                    <a:gd name="T1" fmla="*/ 1 h 30"/>
                    <a:gd name="T2" fmla="*/ 2 w 31"/>
                    <a:gd name="T3" fmla="*/ 0 h 30"/>
                    <a:gd name="T4" fmla="*/ 1 w 31"/>
                    <a:gd name="T5" fmla="*/ 1 h 30"/>
                    <a:gd name="T6" fmla="*/ 0 w 31"/>
                    <a:gd name="T7" fmla="*/ 1 h 3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 h="30">
                      <a:moveTo>
                        <a:pt x="3" y="28"/>
                      </a:moveTo>
                      <a:cubicBezTo>
                        <a:pt x="8" y="8"/>
                        <a:pt x="12" y="6"/>
                        <a:pt x="31" y="0"/>
                      </a:cubicBezTo>
                      <a:cubicBezTo>
                        <a:pt x="29" y="5"/>
                        <a:pt x="25" y="22"/>
                        <a:pt x="19" y="24"/>
                      </a:cubicBezTo>
                      <a:cubicBezTo>
                        <a:pt x="0" y="30"/>
                        <a:pt x="3" y="9"/>
                        <a:pt x="3" y="28"/>
                      </a:cubicBezTo>
                      <a:close/>
                    </a:path>
                  </a:pathLst>
                </a:custGeom>
                <a:solidFill>
                  <a:schemeClr val="folHlink"/>
                </a:solidFill>
                <a:ln w="9525">
                  <a:noFill/>
                  <a:round/>
                  <a:headEnd/>
                  <a:tailEnd/>
                </a:ln>
              </p:spPr>
              <p:txBody>
                <a:bodyPr/>
                <a:lstStyle/>
                <a:p>
                  <a:endParaRPr lang="zh-CN" altLang="en-US"/>
                </a:p>
              </p:txBody>
            </p:sp>
            <p:sp>
              <p:nvSpPr>
                <p:cNvPr id="1153" name="任意多边形 82028"/>
                <p:cNvSpPr>
                  <a:spLocks noChangeArrowheads="1"/>
                </p:cNvSpPr>
                <p:nvPr/>
              </p:nvSpPr>
              <p:spPr bwMode="auto">
                <a:xfrm>
                  <a:off x="3966" y="296"/>
                  <a:ext cx="19" cy="11"/>
                </a:xfrm>
                <a:custGeom>
                  <a:avLst/>
                  <a:gdLst>
                    <a:gd name="T0" fmla="*/ 0 w 44"/>
                    <a:gd name="T1" fmla="*/ 1 h 32"/>
                    <a:gd name="T2" fmla="*/ 2 w 44"/>
                    <a:gd name="T3" fmla="*/ 0 h 32"/>
                    <a:gd name="T4" fmla="*/ 3 w 44"/>
                    <a:gd name="T5" fmla="*/ 0 h 32"/>
                    <a:gd name="T6" fmla="*/ 0 w 44"/>
                    <a:gd name="T7" fmla="*/ 1 h 3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4" h="32">
                      <a:moveTo>
                        <a:pt x="6" y="32"/>
                      </a:moveTo>
                      <a:cubicBezTo>
                        <a:pt x="0" y="14"/>
                        <a:pt x="7" y="10"/>
                        <a:pt x="22" y="0"/>
                      </a:cubicBezTo>
                      <a:cubicBezTo>
                        <a:pt x="27" y="1"/>
                        <a:pt x="35" y="0"/>
                        <a:pt x="38" y="4"/>
                      </a:cubicBezTo>
                      <a:cubicBezTo>
                        <a:pt x="44" y="13"/>
                        <a:pt x="16" y="32"/>
                        <a:pt x="6" y="32"/>
                      </a:cubicBezTo>
                      <a:close/>
                    </a:path>
                  </a:pathLst>
                </a:custGeom>
                <a:solidFill>
                  <a:schemeClr val="folHlink"/>
                </a:solidFill>
                <a:ln w="9525">
                  <a:noFill/>
                  <a:round/>
                  <a:headEnd/>
                  <a:tailEnd/>
                </a:ln>
              </p:spPr>
              <p:txBody>
                <a:bodyPr/>
                <a:lstStyle/>
                <a:p>
                  <a:endParaRPr lang="zh-CN" altLang="en-US"/>
                </a:p>
              </p:txBody>
            </p:sp>
            <p:sp>
              <p:nvSpPr>
                <p:cNvPr id="1154" name="任意多边形 82029"/>
                <p:cNvSpPr>
                  <a:spLocks noChangeArrowheads="1"/>
                </p:cNvSpPr>
                <p:nvPr/>
              </p:nvSpPr>
              <p:spPr bwMode="auto">
                <a:xfrm>
                  <a:off x="4028" y="337"/>
                  <a:ext cx="32" cy="6"/>
                </a:xfrm>
                <a:custGeom>
                  <a:avLst/>
                  <a:gdLst>
                    <a:gd name="T0" fmla="*/ 3 w 76"/>
                    <a:gd name="T1" fmla="*/ 1 h 18"/>
                    <a:gd name="T2" fmla="*/ 2 w 76"/>
                    <a:gd name="T3" fmla="*/ 0 h 18"/>
                    <a:gd name="T4" fmla="*/ 3 w 76"/>
                    <a:gd name="T5" fmla="*/ 1 h 18"/>
                    <a:gd name="T6" fmla="*/ 0 60000 65536"/>
                    <a:gd name="T7" fmla="*/ 0 60000 65536"/>
                    <a:gd name="T8" fmla="*/ 0 60000 65536"/>
                  </a:gdLst>
                  <a:ahLst/>
                  <a:cxnLst>
                    <a:cxn ang="T6">
                      <a:pos x="T0" y="T1"/>
                    </a:cxn>
                    <a:cxn ang="T7">
                      <a:pos x="T2" y="T3"/>
                    </a:cxn>
                    <a:cxn ang="T8">
                      <a:pos x="T4" y="T5"/>
                    </a:cxn>
                  </a:cxnLst>
                  <a:rect l="0" t="0" r="r" b="b"/>
                  <a:pathLst>
                    <a:path w="76" h="18">
                      <a:moveTo>
                        <a:pt x="37" y="18"/>
                      </a:moveTo>
                      <a:cubicBezTo>
                        <a:pt x="25" y="14"/>
                        <a:pt x="0" y="10"/>
                        <a:pt x="25" y="2"/>
                      </a:cubicBezTo>
                      <a:cubicBezTo>
                        <a:pt x="76" y="9"/>
                        <a:pt x="46" y="0"/>
                        <a:pt x="37" y="18"/>
                      </a:cubicBezTo>
                      <a:close/>
                    </a:path>
                  </a:pathLst>
                </a:custGeom>
                <a:solidFill>
                  <a:schemeClr val="folHlink"/>
                </a:solidFill>
                <a:ln w="9525">
                  <a:noFill/>
                  <a:round/>
                  <a:headEnd/>
                  <a:tailEnd/>
                </a:ln>
              </p:spPr>
              <p:txBody>
                <a:bodyPr/>
                <a:lstStyle/>
                <a:p>
                  <a:endParaRPr lang="zh-CN" altLang="en-US"/>
                </a:p>
              </p:txBody>
            </p:sp>
            <p:sp>
              <p:nvSpPr>
                <p:cNvPr id="1155" name="任意多边形 82030"/>
                <p:cNvSpPr>
                  <a:spLocks noChangeArrowheads="1"/>
                </p:cNvSpPr>
                <p:nvPr/>
              </p:nvSpPr>
              <p:spPr bwMode="auto">
                <a:xfrm>
                  <a:off x="4083" y="336"/>
                  <a:ext cx="18" cy="15"/>
                </a:xfrm>
                <a:custGeom>
                  <a:avLst/>
                  <a:gdLst>
                    <a:gd name="T0" fmla="*/ 0 w 42"/>
                    <a:gd name="T1" fmla="*/ 1 h 44"/>
                    <a:gd name="T2" fmla="*/ 1 w 42"/>
                    <a:gd name="T3" fmla="*/ 0 h 44"/>
                    <a:gd name="T4" fmla="*/ 0 w 42"/>
                    <a:gd name="T5" fmla="*/ 1 h 44"/>
                    <a:gd name="T6" fmla="*/ 0 60000 65536"/>
                    <a:gd name="T7" fmla="*/ 0 60000 65536"/>
                    <a:gd name="T8" fmla="*/ 0 60000 65536"/>
                  </a:gdLst>
                  <a:ahLst/>
                  <a:cxnLst>
                    <a:cxn ang="T6">
                      <a:pos x="T0" y="T1"/>
                    </a:cxn>
                    <a:cxn ang="T7">
                      <a:pos x="T2" y="T3"/>
                    </a:cxn>
                    <a:cxn ang="T8">
                      <a:pos x="T4" y="T5"/>
                    </a:cxn>
                  </a:cxnLst>
                  <a:rect l="0" t="0" r="r" b="b"/>
                  <a:pathLst>
                    <a:path w="42" h="44">
                      <a:moveTo>
                        <a:pt x="0" y="21"/>
                      </a:moveTo>
                      <a:cubicBezTo>
                        <a:pt x="4" y="17"/>
                        <a:pt x="7" y="11"/>
                        <a:pt x="12" y="9"/>
                      </a:cubicBezTo>
                      <a:cubicBezTo>
                        <a:pt x="42" y="0"/>
                        <a:pt x="23" y="44"/>
                        <a:pt x="0" y="21"/>
                      </a:cubicBezTo>
                      <a:close/>
                    </a:path>
                  </a:pathLst>
                </a:custGeom>
                <a:solidFill>
                  <a:schemeClr val="folHlink"/>
                </a:solidFill>
                <a:ln w="9525">
                  <a:noFill/>
                  <a:round/>
                  <a:headEnd/>
                  <a:tailEnd/>
                </a:ln>
              </p:spPr>
              <p:txBody>
                <a:bodyPr/>
                <a:lstStyle/>
                <a:p>
                  <a:endParaRPr lang="zh-CN" altLang="en-US"/>
                </a:p>
              </p:txBody>
            </p:sp>
            <p:sp>
              <p:nvSpPr>
                <p:cNvPr id="1156" name="任意多边形 82031"/>
                <p:cNvSpPr>
                  <a:spLocks noChangeArrowheads="1"/>
                </p:cNvSpPr>
                <p:nvPr/>
              </p:nvSpPr>
              <p:spPr bwMode="auto">
                <a:xfrm>
                  <a:off x="3936" y="295"/>
                  <a:ext cx="14" cy="10"/>
                </a:xfrm>
                <a:custGeom>
                  <a:avLst/>
                  <a:gdLst>
                    <a:gd name="T0" fmla="*/ 0 w 31"/>
                    <a:gd name="T1" fmla="*/ 1 h 30"/>
                    <a:gd name="T2" fmla="*/ 3 w 31"/>
                    <a:gd name="T3" fmla="*/ 0 h 30"/>
                    <a:gd name="T4" fmla="*/ 0 w 31"/>
                    <a:gd name="T5" fmla="*/ 1 h 30"/>
                    <a:gd name="T6" fmla="*/ 0 60000 65536"/>
                    <a:gd name="T7" fmla="*/ 0 60000 65536"/>
                    <a:gd name="T8" fmla="*/ 0 60000 65536"/>
                  </a:gdLst>
                  <a:ahLst/>
                  <a:cxnLst>
                    <a:cxn ang="T6">
                      <a:pos x="T0" y="T1"/>
                    </a:cxn>
                    <a:cxn ang="T7">
                      <a:pos x="T2" y="T3"/>
                    </a:cxn>
                    <a:cxn ang="T8">
                      <a:pos x="T4" y="T5"/>
                    </a:cxn>
                  </a:cxnLst>
                  <a:rect l="0" t="0" r="r" b="b"/>
                  <a:pathLst>
                    <a:path w="31" h="30">
                      <a:moveTo>
                        <a:pt x="7" y="22"/>
                      </a:moveTo>
                      <a:cubicBezTo>
                        <a:pt x="0" y="0"/>
                        <a:pt x="15" y="6"/>
                        <a:pt x="31" y="10"/>
                      </a:cubicBezTo>
                      <a:cubicBezTo>
                        <a:pt x="14" y="16"/>
                        <a:pt x="15" y="30"/>
                        <a:pt x="7" y="22"/>
                      </a:cubicBezTo>
                      <a:close/>
                    </a:path>
                  </a:pathLst>
                </a:custGeom>
                <a:solidFill>
                  <a:schemeClr val="folHlink"/>
                </a:solidFill>
                <a:ln w="9525">
                  <a:noFill/>
                  <a:round/>
                  <a:headEnd/>
                  <a:tailEnd/>
                </a:ln>
              </p:spPr>
              <p:txBody>
                <a:bodyPr/>
                <a:lstStyle/>
                <a:p>
                  <a:endParaRPr lang="zh-CN" altLang="en-US"/>
                </a:p>
              </p:txBody>
            </p:sp>
          </p:grpSp>
        </p:grpSp>
        <p:grpSp>
          <p:nvGrpSpPr>
            <p:cNvPr id="1065" name="组合 82032"/>
            <p:cNvGrpSpPr>
              <a:grpSpLocks/>
            </p:cNvGrpSpPr>
            <p:nvPr/>
          </p:nvGrpSpPr>
          <p:grpSpPr bwMode="auto">
            <a:xfrm>
              <a:off x="798" y="111"/>
              <a:ext cx="4702" cy="418"/>
              <a:chOff x="798" y="255"/>
              <a:chExt cx="4702" cy="418"/>
            </a:xfrm>
          </p:grpSpPr>
          <p:sp>
            <p:nvSpPr>
              <p:cNvPr id="1092" name="直接连接符 82033"/>
              <p:cNvSpPr>
                <a:spLocks noChangeShapeType="1"/>
              </p:cNvSpPr>
              <p:nvPr/>
            </p:nvSpPr>
            <p:spPr bwMode="auto">
              <a:xfrm>
                <a:off x="798" y="476"/>
                <a:ext cx="4702" cy="0"/>
              </a:xfrm>
              <a:prstGeom prst="line">
                <a:avLst/>
              </a:prstGeom>
              <a:noFill/>
              <a:ln w="9525">
                <a:solidFill>
                  <a:schemeClr val="folHlink"/>
                </a:solidFill>
                <a:round/>
                <a:headEnd/>
                <a:tailEnd/>
              </a:ln>
            </p:spPr>
            <p:txBody>
              <a:bodyPr/>
              <a:lstStyle/>
              <a:p>
                <a:endParaRPr lang="zh-CN" altLang="en-US"/>
              </a:p>
            </p:txBody>
          </p:sp>
          <p:sp>
            <p:nvSpPr>
              <p:cNvPr id="1093" name="直接连接符 82034"/>
              <p:cNvSpPr>
                <a:spLocks noChangeShapeType="1"/>
              </p:cNvSpPr>
              <p:nvPr/>
            </p:nvSpPr>
            <p:spPr bwMode="auto">
              <a:xfrm>
                <a:off x="1026" y="255"/>
                <a:ext cx="0" cy="418"/>
              </a:xfrm>
              <a:prstGeom prst="line">
                <a:avLst/>
              </a:prstGeom>
              <a:noFill/>
              <a:ln w="9525">
                <a:solidFill>
                  <a:schemeClr val="folHlink"/>
                </a:solidFill>
                <a:round/>
                <a:headEnd/>
                <a:tailEnd/>
              </a:ln>
            </p:spPr>
            <p:txBody>
              <a:bodyPr/>
              <a:lstStyle/>
              <a:p>
                <a:endParaRPr lang="zh-CN" altLang="en-US"/>
              </a:p>
            </p:txBody>
          </p:sp>
          <p:sp>
            <p:nvSpPr>
              <p:cNvPr id="1094" name="直接连接符 82035"/>
              <p:cNvSpPr>
                <a:spLocks noChangeShapeType="1"/>
              </p:cNvSpPr>
              <p:nvPr/>
            </p:nvSpPr>
            <p:spPr bwMode="auto">
              <a:xfrm>
                <a:off x="1254" y="255"/>
                <a:ext cx="0" cy="418"/>
              </a:xfrm>
              <a:prstGeom prst="line">
                <a:avLst/>
              </a:prstGeom>
              <a:noFill/>
              <a:ln w="9525">
                <a:solidFill>
                  <a:schemeClr val="folHlink"/>
                </a:solidFill>
                <a:round/>
                <a:headEnd/>
                <a:tailEnd/>
              </a:ln>
            </p:spPr>
            <p:txBody>
              <a:bodyPr/>
              <a:lstStyle/>
              <a:p>
                <a:endParaRPr lang="zh-CN" altLang="en-US"/>
              </a:p>
            </p:txBody>
          </p:sp>
          <p:sp>
            <p:nvSpPr>
              <p:cNvPr id="1095" name="直接连接符 82036"/>
              <p:cNvSpPr>
                <a:spLocks noChangeShapeType="1"/>
              </p:cNvSpPr>
              <p:nvPr/>
            </p:nvSpPr>
            <p:spPr bwMode="auto">
              <a:xfrm>
                <a:off x="1482" y="255"/>
                <a:ext cx="0" cy="418"/>
              </a:xfrm>
              <a:prstGeom prst="line">
                <a:avLst/>
              </a:prstGeom>
              <a:noFill/>
              <a:ln w="9525">
                <a:solidFill>
                  <a:schemeClr val="folHlink"/>
                </a:solidFill>
                <a:round/>
                <a:headEnd/>
                <a:tailEnd/>
              </a:ln>
            </p:spPr>
            <p:txBody>
              <a:bodyPr/>
              <a:lstStyle/>
              <a:p>
                <a:endParaRPr lang="zh-CN" altLang="en-US"/>
              </a:p>
            </p:txBody>
          </p:sp>
          <p:sp>
            <p:nvSpPr>
              <p:cNvPr id="1096" name="直接连接符 82037"/>
              <p:cNvSpPr>
                <a:spLocks noChangeShapeType="1"/>
              </p:cNvSpPr>
              <p:nvPr/>
            </p:nvSpPr>
            <p:spPr bwMode="auto">
              <a:xfrm>
                <a:off x="1710" y="255"/>
                <a:ext cx="0" cy="418"/>
              </a:xfrm>
              <a:prstGeom prst="line">
                <a:avLst/>
              </a:prstGeom>
              <a:noFill/>
              <a:ln w="9525">
                <a:solidFill>
                  <a:schemeClr val="folHlink"/>
                </a:solidFill>
                <a:round/>
                <a:headEnd/>
                <a:tailEnd/>
              </a:ln>
            </p:spPr>
            <p:txBody>
              <a:bodyPr/>
              <a:lstStyle/>
              <a:p>
                <a:endParaRPr lang="zh-CN" altLang="en-US"/>
              </a:p>
            </p:txBody>
          </p:sp>
          <p:sp>
            <p:nvSpPr>
              <p:cNvPr id="1097" name="直接连接符 82038"/>
              <p:cNvSpPr>
                <a:spLocks noChangeShapeType="1"/>
              </p:cNvSpPr>
              <p:nvPr/>
            </p:nvSpPr>
            <p:spPr bwMode="auto">
              <a:xfrm>
                <a:off x="1938" y="255"/>
                <a:ext cx="0" cy="418"/>
              </a:xfrm>
              <a:prstGeom prst="line">
                <a:avLst/>
              </a:prstGeom>
              <a:noFill/>
              <a:ln w="9525">
                <a:solidFill>
                  <a:schemeClr val="folHlink"/>
                </a:solidFill>
                <a:round/>
                <a:headEnd/>
                <a:tailEnd/>
              </a:ln>
            </p:spPr>
            <p:txBody>
              <a:bodyPr/>
              <a:lstStyle/>
              <a:p>
                <a:endParaRPr lang="zh-CN" altLang="en-US"/>
              </a:p>
            </p:txBody>
          </p:sp>
          <p:sp>
            <p:nvSpPr>
              <p:cNvPr id="1098" name="直接连接符 82039"/>
              <p:cNvSpPr>
                <a:spLocks noChangeShapeType="1"/>
              </p:cNvSpPr>
              <p:nvPr/>
            </p:nvSpPr>
            <p:spPr bwMode="auto">
              <a:xfrm>
                <a:off x="2166" y="255"/>
                <a:ext cx="0" cy="418"/>
              </a:xfrm>
              <a:prstGeom prst="line">
                <a:avLst/>
              </a:prstGeom>
              <a:noFill/>
              <a:ln w="9525">
                <a:solidFill>
                  <a:schemeClr val="folHlink"/>
                </a:solidFill>
                <a:round/>
                <a:headEnd/>
                <a:tailEnd/>
              </a:ln>
            </p:spPr>
            <p:txBody>
              <a:bodyPr/>
              <a:lstStyle/>
              <a:p>
                <a:endParaRPr lang="zh-CN" altLang="en-US"/>
              </a:p>
            </p:txBody>
          </p:sp>
          <p:sp>
            <p:nvSpPr>
              <p:cNvPr id="1099" name="直接连接符 82040"/>
              <p:cNvSpPr>
                <a:spLocks noChangeShapeType="1"/>
              </p:cNvSpPr>
              <p:nvPr/>
            </p:nvSpPr>
            <p:spPr bwMode="auto">
              <a:xfrm>
                <a:off x="2394" y="255"/>
                <a:ext cx="0" cy="418"/>
              </a:xfrm>
              <a:prstGeom prst="line">
                <a:avLst/>
              </a:prstGeom>
              <a:noFill/>
              <a:ln w="9525">
                <a:solidFill>
                  <a:schemeClr val="folHlink"/>
                </a:solidFill>
                <a:round/>
                <a:headEnd/>
                <a:tailEnd/>
              </a:ln>
            </p:spPr>
            <p:txBody>
              <a:bodyPr/>
              <a:lstStyle/>
              <a:p>
                <a:endParaRPr lang="zh-CN" altLang="en-US"/>
              </a:p>
            </p:txBody>
          </p:sp>
          <p:sp>
            <p:nvSpPr>
              <p:cNvPr id="1100" name="直接连接符 82041"/>
              <p:cNvSpPr>
                <a:spLocks noChangeShapeType="1"/>
              </p:cNvSpPr>
              <p:nvPr/>
            </p:nvSpPr>
            <p:spPr bwMode="auto">
              <a:xfrm>
                <a:off x="2622" y="255"/>
                <a:ext cx="0" cy="418"/>
              </a:xfrm>
              <a:prstGeom prst="line">
                <a:avLst/>
              </a:prstGeom>
              <a:noFill/>
              <a:ln w="9525">
                <a:solidFill>
                  <a:schemeClr val="folHlink"/>
                </a:solidFill>
                <a:round/>
                <a:headEnd/>
                <a:tailEnd/>
              </a:ln>
            </p:spPr>
            <p:txBody>
              <a:bodyPr/>
              <a:lstStyle/>
              <a:p>
                <a:endParaRPr lang="zh-CN" altLang="en-US"/>
              </a:p>
            </p:txBody>
          </p:sp>
          <p:sp>
            <p:nvSpPr>
              <p:cNvPr id="1101" name="直接连接符 82042"/>
              <p:cNvSpPr>
                <a:spLocks noChangeShapeType="1"/>
              </p:cNvSpPr>
              <p:nvPr/>
            </p:nvSpPr>
            <p:spPr bwMode="auto">
              <a:xfrm>
                <a:off x="2850" y="255"/>
                <a:ext cx="0" cy="418"/>
              </a:xfrm>
              <a:prstGeom prst="line">
                <a:avLst/>
              </a:prstGeom>
              <a:noFill/>
              <a:ln w="9525">
                <a:solidFill>
                  <a:schemeClr val="folHlink"/>
                </a:solidFill>
                <a:round/>
                <a:headEnd/>
                <a:tailEnd/>
              </a:ln>
            </p:spPr>
            <p:txBody>
              <a:bodyPr/>
              <a:lstStyle/>
              <a:p>
                <a:endParaRPr lang="zh-CN" altLang="en-US"/>
              </a:p>
            </p:txBody>
          </p:sp>
          <p:sp>
            <p:nvSpPr>
              <p:cNvPr id="1102" name="直接连接符 82043"/>
              <p:cNvSpPr>
                <a:spLocks noChangeShapeType="1"/>
              </p:cNvSpPr>
              <p:nvPr/>
            </p:nvSpPr>
            <p:spPr bwMode="auto">
              <a:xfrm>
                <a:off x="3078" y="255"/>
                <a:ext cx="0" cy="418"/>
              </a:xfrm>
              <a:prstGeom prst="line">
                <a:avLst/>
              </a:prstGeom>
              <a:noFill/>
              <a:ln w="9525">
                <a:solidFill>
                  <a:schemeClr val="folHlink"/>
                </a:solidFill>
                <a:round/>
                <a:headEnd/>
                <a:tailEnd/>
              </a:ln>
            </p:spPr>
            <p:txBody>
              <a:bodyPr/>
              <a:lstStyle/>
              <a:p>
                <a:endParaRPr lang="zh-CN" altLang="en-US"/>
              </a:p>
            </p:txBody>
          </p:sp>
          <p:sp>
            <p:nvSpPr>
              <p:cNvPr id="1103" name="直接连接符 82044"/>
              <p:cNvSpPr>
                <a:spLocks noChangeShapeType="1"/>
              </p:cNvSpPr>
              <p:nvPr/>
            </p:nvSpPr>
            <p:spPr bwMode="auto">
              <a:xfrm>
                <a:off x="3306" y="255"/>
                <a:ext cx="0" cy="418"/>
              </a:xfrm>
              <a:prstGeom prst="line">
                <a:avLst/>
              </a:prstGeom>
              <a:noFill/>
              <a:ln w="9525">
                <a:solidFill>
                  <a:schemeClr val="folHlink"/>
                </a:solidFill>
                <a:round/>
                <a:headEnd/>
                <a:tailEnd/>
              </a:ln>
            </p:spPr>
            <p:txBody>
              <a:bodyPr/>
              <a:lstStyle/>
              <a:p>
                <a:endParaRPr lang="zh-CN" altLang="en-US"/>
              </a:p>
            </p:txBody>
          </p:sp>
          <p:sp>
            <p:nvSpPr>
              <p:cNvPr id="1104" name="直接连接符 82045"/>
              <p:cNvSpPr>
                <a:spLocks noChangeShapeType="1"/>
              </p:cNvSpPr>
              <p:nvPr/>
            </p:nvSpPr>
            <p:spPr bwMode="auto">
              <a:xfrm>
                <a:off x="3534" y="255"/>
                <a:ext cx="0" cy="418"/>
              </a:xfrm>
              <a:prstGeom prst="line">
                <a:avLst/>
              </a:prstGeom>
              <a:noFill/>
              <a:ln w="9525">
                <a:solidFill>
                  <a:schemeClr val="folHlink"/>
                </a:solidFill>
                <a:round/>
                <a:headEnd/>
                <a:tailEnd/>
              </a:ln>
            </p:spPr>
            <p:txBody>
              <a:bodyPr/>
              <a:lstStyle/>
              <a:p>
                <a:endParaRPr lang="zh-CN" altLang="en-US"/>
              </a:p>
            </p:txBody>
          </p:sp>
          <p:sp>
            <p:nvSpPr>
              <p:cNvPr id="1105" name="直接连接符 82046"/>
              <p:cNvSpPr>
                <a:spLocks noChangeShapeType="1"/>
              </p:cNvSpPr>
              <p:nvPr/>
            </p:nvSpPr>
            <p:spPr bwMode="auto">
              <a:xfrm>
                <a:off x="3762" y="255"/>
                <a:ext cx="0" cy="418"/>
              </a:xfrm>
              <a:prstGeom prst="line">
                <a:avLst/>
              </a:prstGeom>
              <a:noFill/>
              <a:ln w="9525">
                <a:solidFill>
                  <a:schemeClr val="folHlink"/>
                </a:solidFill>
                <a:round/>
                <a:headEnd/>
                <a:tailEnd/>
              </a:ln>
            </p:spPr>
            <p:txBody>
              <a:bodyPr/>
              <a:lstStyle/>
              <a:p>
                <a:endParaRPr lang="zh-CN" altLang="en-US"/>
              </a:p>
            </p:txBody>
          </p:sp>
          <p:sp>
            <p:nvSpPr>
              <p:cNvPr id="1106" name="直接连接符 82047"/>
              <p:cNvSpPr>
                <a:spLocks noChangeShapeType="1"/>
              </p:cNvSpPr>
              <p:nvPr/>
            </p:nvSpPr>
            <p:spPr bwMode="auto">
              <a:xfrm>
                <a:off x="3990" y="255"/>
                <a:ext cx="0" cy="418"/>
              </a:xfrm>
              <a:prstGeom prst="line">
                <a:avLst/>
              </a:prstGeom>
              <a:noFill/>
              <a:ln w="9525">
                <a:solidFill>
                  <a:schemeClr val="folHlink"/>
                </a:solidFill>
                <a:round/>
                <a:headEnd/>
                <a:tailEnd/>
              </a:ln>
            </p:spPr>
            <p:txBody>
              <a:bodyPr/>
              <a:lstStyle/>
              <a:p>
                <a:endParaRPr lang="zh-CN" altLang="en-US"/>
              </a:p>
            </p:txBody>
          </p:sp>
          <p:sp>
            <p:nvSpPr>
              <p:cNvPr id="1107" name="直接连接符 82048"/>
              <p:cNvSpPr>
                <a:spLocks noChangeShapeType="1"/>
              </p:cNvSpPr>
              <p:nvPr/>
            </p:nvSpPr>
            <p:spPr bwMode="auto">
              <a:xfrm>
                <a:off x="4218" y="255"/>
                <a:ext cx="0" cy="418"/>
              </a:xfrm>
              <a:prstGeom prst="line">
                <a:avLst/>
              </a:prstGeom>
              <a:noFill/>
              <a:ln w="9525">
                <a:solidFill>
                  <a:schemeClr val="folHlink"/>
                </a:solidFill>
                <a:round/>
                <a:headEnd/>
                <a:tailEnd/>
              </a:ln>
            </p:spPr>
            <p:txBody>
              <a:bodyPr/>
              <a:lstStyle/>
              <a:p>
                <a:endParaRPr lang="zh-CN" altLang="en-US"/>
              </a:p>
            </p:txBody>
          </p:sp>
          <p:sp>
            <p:nvSpPr>
              <p:cNvPr id="1108" name="直接连接符 82049"/>
              <p:cNvSpPr>
                <a:spLocks noChangeShapeType="1"/>
              </p:cNvSpPr>
              <p:nvPr/>
            </p:nvSpPr>
            <p:spPr bwMode="auto">
              <a:xfrm>
                <a:off x="4446" y="255"/>
                <a:ext cx="0" cy="418"/>
              </a:xfrm>
              <a:prstGeom prst="line">
                <a:avLst/>
              </a:prstGeom>
              <a:noFill/>
              <a:ln w="9525">
                <a:solidFill>
                  <a:schemeClr val="folHlink"/>
                </a:solidFill>
                <a:round/>
                <a:headEnd/>
                <a:tailEnd/>
              </a:ln>
            </p:spPr>
            <p:txBody>
              <a:bodyPr/>
              <a:lstStyle/>
              <a:p>
                <a:endParaRPr lang="zh-CN" altLang="en-US"/>
              </a:p>
            </p:txBody>
          </p:sp>
          <p:sp>
            <p:nvSpPr>
              <p:cNvPr id="1109" name="直接连接符 82050"/>
              <p:cNvSpPr>
                <a:spLocks noChangeShapeType="1"/>
              </p:cNvSpPr>
              <p:nvPr/>
            </p:nvSpPr>
            <p:spPr bwMode="auto">
              <a:xfrm>
                <a:off x="4674" y="255"/>
                <a:ext cx="0" cy="418"/>
              </a:xfrm>
              <a:prstGeom prst="line">
                <a:avLst/>
              </a:prstGeom>
              <a:noFill/>
              <a:ln w="9525">
                <a:solidFill>
                  <a:schemeClr val="folHlink"/>
                </a:solidFill>
                <a:round/>
                <a:headEnd/>
                <a:tailEnd/>
              </a:ln>
            </p:spPr>
            <p:txBody>
              <a:bodyPr/>
              <a:lstStyle/>
              <a:p>
                <a:endParaRPr lang="zh-CN" altLang="en-US"/>
              </a:p>
            </p:txBody>
          </p:sp>
          <p:sp>
            <p:nvSpPr>
              <p:cNvPr id="1110" name="直接连接符 82051"/>
              <p:cNvSpPr>
                <a:spLocks noChangeShapeType="1"/>
              </p:cNvSpPr>
              <p:nvPr/>
            </p:nvSpPr>
            <p:spPr bwMode="auto">
              <a:xfrm>
                <a:off x="4902" y="255"/>
                <a:ext cx="0" cy="418"/>
              </a:xfrm>
              <a:prstGeom prst="line">
                <a:avLst/>
              </a:prstGeom>
              <a:noFill/>
              <a:ln w="9525">
                <a:solidFill>
                  <a:schemeClr val="folHlink"/>
                </a:solidFill>
                <a:round/>
                <a:headEnd/>
                <a:tailEnd/>
              </a:ln>
            </p:spPr>
            <p:txBody>
              <a:bodyPr/>
              <a:lstStyle/>
              <a:p>
                <a:endParaRPr lang="zh-CN" altLang="en-US"/>
              </a:p>
            </p:txBody>
          </p:sp>
          <p:sp>
            <p:nvSpPr>
              <p:cNvPr id="1111" name="直接连接符 82052"/>
              <p:cNvSpPr>
                <a:spLocks noChangeShapeType="1"/>
              </p:cNvSpPr>
              <p:nvPr/>
            </p:nvSpPr>
            <p:spPr bwMode="auto">
              <a:xfrm>
                <a:off x="5130" y="255"/>
                <a:ext cx="0" cy="418"/>
              </a:xfrm>
              <a:prstGeom prst="line">
                <a:avLst/>
              </a:prstGeom>
              <a:noFill/>
              <a:ln w="9525">
                <a:solidFill>
                  <a:schemeClr val="folHlink"/>
                </a:solidFill>
                <a:round/>
                <a:headEnd/>
                <a:tailEnd/>
              </a:ln>
            </p:spPr>
            <p:txBody>
              <a:bodyPr/>
              <a:lstStyle/>
              <a:p>
                <a:endParaRPr lang="zh-CN" altLang="en-US"/>
              </a:p>
            </p:txBody>
          </p:sp>
          <p:sp>
            <p:nvSpPr>
              <p:cNvPr id="1112" name="直接连接符 82053"/>
              <p:cNvSpPr>
                <a:spLocks noChangeShapeType="1"/>
              </p:cNvSpPr>
              <p:nvPr/>
            </p:nvSpPr>
            <p:spPr bwMode="auto">
              <a:xfrm>
                <a:off x="5358" y="255"/>
                <a:ext cx="0" cy="418"/>
              </a:xfrm>
              <a:prstGeom prst="line">
                <a:avLst/>
              </a:prstGeom>
              <a:noFill/>
              <a:ln w="9525">
                <a:solidFill>
                  <a:schemeClr val="folHlink"/>
                </a:solidFill>
                <a:round/>
                <a:headEnd/>
                <a:tailEnd/>
              </a:ln>
            </p:spPr>
            <p:txBody>
              <a:bodyPr/>
              <a:lstStyle/>
              <a:p>
                <a:endParaRPr lang="zh-CN" altLang="en-US"/>
              </a:p>
            </p:txBody>
          </p:sp>
        </p:grpSp>
        <p:grpSp>
          <p:nvGrpSpPr>
            <p:cNvPr id="1066" name="组合 82054"/>
            <p:cNvGrpSpPr>
              <a:grpSpLocks/>
            </p:cNvGrpSpPr>
            <p:nvPr/>
          </p:nvGrpSpPr>
          <p:grpSpPr bwMode="auto">
            <a:xfrm>
              <a:off x="1208" y="109"/>
              <a:ext cx="3694" cy="423"/>
              <a:chOff x="1034" y="245"/>
              <a:chExt cx="3694" cy="423"/>
            </a:xfrm>
          </p:grpSpPr>
          <p:sp>
            <p:nvSpPr>
              <p:cNvPr id="1067" name="直接连接符 82055"/>
              <p:cNvSpPr>
                <a:spLocks noChangeShapeType="1"/>
              </p:cNvSpPr>
              <p:nvPr/>
            </p:nvSpPr>
            <p:spPr bwMode="auto">
              <a:xfrm>
                <a:off x="2676" y="246"/>
                <a:ext cx="0" cy="142"/>
              </a:xfrm>
              <a:prstGeom prst="line">
                <a:avLst/>
              </a:prstGeom>
              <a:noFill/>
              <a:ln w="9525">
                <a:solidFill>
                  <a:schemeClr val="hlink"/>
                </a:solidFill>
                <a:round/>
                <a:headEnd/>
                <a:tailEnd/>
              </a:ln>
            </p:spPr>
            <p:txBody>
              <a:bodyPr/>
              <a:lstStyle/>
              <a:p>
                <a:endParaRPr lang="zh-CN" altLang="en-US"/>
              </a:p>
            </p:txBody>
          </p:sp>
          <p:sp>
            <p:nvSpPr>
              <p:cNvPr id="1068" name="直接连接符 82056"/>
              <p:cNvSpPr>
                <a:spLocks noChangeShapeType="1"/>
              </p:cNvSpPr>
              <p:nvPr/>
            </p:nvSpPr>
            <p:spPr bwMode="auto">
              <a:xfrm>
                <a:off x="2798" y="468"/>
                <a:ext cx="70" cy="0"/>
              </a:xfrm>
              <a:prstGeom prst="line">
                <a:avLst/>
              </a:prstGeom>
              <a:noFill/>
              <a:ln w="9525">
                <a:solidFill>
                  <a:schemeClr val="hlink"/>
                </a:solidFill>
                <a:round/>
                <a:headEnd/>
                <a:tailEnd/>
              </a:ln>
            </p:spPr>
            <p:txBody>
              <a:bodyPr/>
              <a:lstStyle/>
              <a:p>
                <a:endParaRPr lang="zh-CN" altLang="en-US"/>
              </a:p>
            </p:txBody>
          </p:sp>
          <p:sp>
            <p:nvSpPr>
              <p:cNvPr id="1069" name="直接连接符 82057"/>
              <p:cNvSpPr>
                <a:spLocks noChangeShapeType="1"/>
              </p:cNvSpPr>
              <p:nvPr/>
            </p:nvSpPr>
            <p:spPr bwMode="auto">
              <a:xfrm>
                <a:off x="2904" y="486"/>
                <a:ext cx="0" cy="28"/>
              </a:xfrm>
              <a:prstGeom prst="line">
                <a:avLst/>
              </a:prstGeom>
              <a:noFill/>
              <a:ln w="9525">
                <a:solidFill>
                  <a:schemeClr val="hlink"/>
                </a:solidFill>
                <a:round/>
                <a:headEnd/>
                <a:tailEnd/>
              </a:ln>
            </p:spPr>
            <p:txBody>
              <a:bodyPr/>
              <a:lstStyle/>
              <a:p>
                <a:endParaRPr lang="zh-CN" altLang="en-US"/>
              </a:p>
            </p:txBody>
          </p:sp>
          <p:sp>
            <p:nvSpPr>
              <p:cNvPr id="1070" name="直接连接符 82058"/>
              <p:cNvSpPr>
                <a:spLocks noChangeShapeType="1"/>
              </p:cNvSpPr>
              <p:nvPr/>
            </p:nvSpPr>
            <p:spPr bwMode="auto">
              <a:xfrm>
                <a:off x="3132" y="586"/>
                <a:ext cx="0" cy="79"/>
              </a:xfrm>
              <a:prstGeom prst="line">
                <a:avLst/>
              </a:prstGeom>
              <a:noFill/>
              <a:ln w="9525">
                <a:solidFill>
                  <a:schemeClr val="hlink"/>
                </a:solidFill>
                <a:round/>
                <a:headEnd/>
                <a:tailEnd/>
              </a:ln>
            </p:spPr>
            <p:txBody>
              <a:bodyPr/>
              <a:lstStyle/>
              <a:p>
                <a:endParaRPr lang="zh-CN" altLang="en-US"/>
              </a:p>
            </p:txBody>
          </p:sp>
          <p:sp>
            <p:nvSpPr>
              <p:cNvPr id="1071" name="直接连接符 82059"/>
              <p:cNvSpPr>
                <a:spLocks noChangeShapeType="1"/>
              </p:cNvSpPr>
              <p:nvPr/>
            </p:nvSpPr>
            <p:spPr bwMode="auto">
              <a:xfrm>
                <a:off x="3816" y="358"/>
                <a:ext cx="0" cy="180"/>
              </a:xfrm>
              <a:prstGeom prst="line">
                <a:avLst/>
              </a:prstGeom>
              <a:noFill/>
              <a:ln w="9525">
                <a:solidFill>
                  <a:schemeClr val="hlink"/>
                </a:solidFill>
                <a:round/>
                <a:headEnd/>
                <a:tailEnd/>
              </a:ln>
            </p:spPr>
            <p:txBody>
              <a:bodyPr/>
              <a:lstStyle/>
              <a:p>
                <a:endParaRPr lang="zh-CN" altLang="en-US"/>
              </a:p>
            </p:txBody>
          </p:sp>
          <p:sp>
            <p:nvSpPr>
              <p:cNvPr id="1072" name="直接连接符 82060"/>
              <p:cNvSpPr>
                <a:spLocks noChangeShapeType="1"/>
              </p:cNvSpPr>
              <p:nvPr/>
            </p:nvSpPr>
            <p:spPr bwMode="auto">
              <a:xfrm>
                <a:off x="3722" y="468"/>
                <a:ext cx="348" cy="0"/>
              </a:xfrm>
              <a:prstGeom prst="line">
                <a:avLst/>
              </a:prstGeom>
              <a:noFill/>
              <a:ln w="9525">
                <a:solidFill>
                  <a:schemeClr val="hlink"/>
                </a:solidFill>
                <a:round/>
                <a:headEnd/>
                <a:tailEnd/>
              </a:ln>
            </p:spPr>
            <p:txBody>
              <a:bodyPr/>
              <a:lstStyle/>
              <a:p>
                <a:endParaRPr lang="zh-CN" altLang="en-US"/>
              </a:p>
            </p:txBody>
          </p:sp>
          <p:sp>
            <p:nvSpPr>
              <p:cNvPr id="1073" name="直接连接符 82061"/>
              <p:cNvSpPr>
                <a:spLocks noChangeShapeType="1"/>
              </p:cNvSpPr>
              <p:nvPr/>
            </p:nvSpPr>
            <p:spPr bwMode="auto">
              <a:xfrm>
                <a:off x="4044" y="372"/>
                <a:ext cx="0" cy="294"/>
              </a:xfrm>
              <a:prstGeom prst="line">
                <a:avLst/>
              </a:prstGeom>
              <a:noFill/>
              <a:ln w="9525">
                <a:solidFill>
                  <a:schemeClr val="hlink"/>
                </a:solidFill>
                <a:round/>
                <a:headEnd/>
                <a:tailEnd/>
              </a:ln>
            </p:spPr>
            <p:txBody>
              <a:bodyPr/>
              <a:lstStyle/>
              <a:p>
                <a:endParaRPr lang="zh-CN" altLang="en-US"/>
              </a:p>
            </p:txBody>
          </p:sp>
          <p:sp>
            <p:nvSpPr>
              <p:cNvPr id="1074" name="直接连接符 82062"/>
              <p:cNvSpPr>
                <a:spLocks noChangeShapeType="1"/>
              </p:cNvSpPr>
              <p:nvPr/>
            </p:nvSpPr>
            <p:spPr bwMode="auto">
              <a:xfrm flipV="1">
                <a:off x="4046" y="248"/>
                <a:ext cx="0" cy="50"/>
              </a:xfrm>
              <a:prstGeom prst="line">
                <a:avLst/>
              </a:prstGeom>
              <a:noFill/>
              <a:ln w="9525">
                <a:solidFill>
                  <a:schemeClr val="hlink"/>
                </a:solidFill>
                <a:round/>
                <a:headEnd/>
                <a:tailEnd/>
              </a:ln>
            </p:spPr>
            <p:txBody>
              <a:bodyPr/>
              <a:lstStyle/>
              <a:p>
                <a:endParaRPr lang="zh-CN" altLang="en-US"/>
              </a:p>
            </p:txBody>
          </p:sp>
          <p:sp>
            <p:nvSpPr>
              <p:cNvPr id="1075" name="直接连接符 82063"/>
              <p:cNvSpPr>
                <a:spLocks noChangeShapeType="1"/>
              </p:cNvSpPr>
              <p:nvPr/>
            </p:nvSpPr>
            <p:spPr bwMode="auto">
              <a:xfrm flipV="1">
                <a:off x="4272" y="246"/>
                <a:ext cx="0" cy="182"/>
              </a:xfrm>
              <a:prstGeom prst="line">
                <a:avLst/>
              </a:prstGeom>
              <a:noFill/>
              <a:ln w="9525">
                <a:solidFill>
                  <a:schemeClr val="hlink"/>
                </a:solidFill>
                <a:round/>
                <a:headEnd/>
                <a:tailEnd/>
              </a:ln>
            </p:spPr>
            <p:txBody>
              <a:bodyPr/>
              <a:lstStyle/>
              <a:p>
                <a:endParaRPr lang="zh-CN" altLang="en-US"/>
              </a:p>
            </p:txBody>
          </p:sp>
          <p:sp>
            <p:nvSpPr>
              <p:cNvPr id="1076" name="直接连接符 82064"/>
              <p:cNvSpPr>
                <a:spLocks noChangeShapeType="1"/>
              </p:cNvSpPr>
              <p:nvPr/>
            </p:nvSpPr>
            <p:spPr bwMode="auto">
              <a:xfrm flipH="1">
                <a:off x="4422" y="468"/>
                <a:ext cx="78" cy="0"/>
              </a:xfrm>
              <a:prstGeom prst="line">
                <a:avLst/>
              </a:prstGeom>
              <a:noFill/>
              <a:ln w="9525">
                <a:solidFill>
                  <a:schemeClr val="hlink"/>
                </a:solidFill>
                <a:round/>
                <a:headEnd/>
                <a:tailEnd/>
              </a:ln>
            </p:spPr>
            <p:txBody>
              <a:bodyPr/>
              <a:lstStyle/>
              <a:p>
                <a:endParaRPr lang="zh-CN" altLang="en-US"/>
              </a:p>
            </p:txBody>
          </p:sp>
          <p:sp>
            <p:nvSpPr>
              <p:cNvPr id="1077" name="直接连接符 82065"/>
              <p:cNvSpPr>
                <a:spLocks noChangeShapeType="1"/>
              </p:cNvSpPr>
              <p:nvPr/>
            </p:nvSpPr>
            <p:spPr bwMode="auto">
              <a:xfrm flipH="1">
                <a:off x="4290" y="468"/>
                <a:ext cx="62" cy="0"/>
              </a:xfrm>
              <a:prstGeom prst="line">
                <a:avLst/>
              </a:prstGeom>
              <a:noFill/>
              <a:ln w="9525">
                <a:solidFill>
                  <a:schemeClr val="hlink"/>
                </a:solidFill>
                <a:round/>
                <a:headEnd/>
                <a:tailEnd/>
              </a:ln>
            </p:spPr>
            <p:txBody>
              <a:bodyPr/>
              <a:lstStyle/>
              <a:p>
                <a:endParaRPr lang="zh-CN" altLang="en-US"/>
              </a:p>
            </p:txBody>
          </p:sp>
          <p:sp>
            <p:nvSpPr>
              <p:cNvPr id="1078" name="直接连接符 82066"/>
              <p:cNvSpPr>
                <a:spLocks noChangeShapeType="1"/>
              </p:cNvSpPr>
              <p:nvPr/>
            </p:nvSpPr>
            <p:spPr bwMode="auto">
              <a:xfrm flipV="1">
                <a:off x="4500" y="246"/>
                <a:ext cx="0" cy="270"/>
              </a:xfrm>
              <a:prstGeom prst="line">
                <a:avLst/>
              </a:prstGeom>
              <a:noFill/>
              <a:ln w="9525">
                <a:solidFill>
                  <a:schemeClr val="hlink"/>
                </a:solidFill>
                <a:round/>
                <a:headEnd/>
                <a:tailEnd/>
              </a:ln>
            </p:spPr>
            <p:txBody>
              <a:bodyPr/>
              <a:lstStyle/>
              <a:p>
                <a:endParaRPr lang="zh-CN" altLang="en-US"/>
              </a:p>
            </p:txBody>
          </p:sp>
          <p:sp>
            <p:nvSpPr>
              <p:cNvPr id="1079" name="直接连接符 82067"/>
              <p:cNvSpPr>
                <a:spLocks noChangeShapeType="1"/>
              </p:cNvSpPr>
              <p:nvPr/>
            </p:nvSpPr>
            <p:spPr bwMode="auto">
              <a:xfrm>
                <a:off x="4728" y="606"/>
                <a:ext cx="0" cy="34"/>
              </a:xfrm>
              <a:prstGeom prst="line">
                <a:avLst/>
              </a:prstGeom>
              <a:noFill/>
              <a:ln w="9525">
                <a:solidFill>
                  <a:schemeClr val="hlink"/>
                </a:solidFill>
                <a:round/>
                <a:headEnd/>
                <a:tailEnd/>
              </a:ln>
            </p:spPr>
            <p:txBody>
              <a:bodyPr/>
              <a:lstStyle/>
              <a:p>
                <a:endParaRPr lang="zh-CN" altLang="en-US"/>
              </a:p>
            </p:txBody>
          </p:sp>
          <p:sp>
            <p:nvSpPr>
              <p:cNvPr id="1080" name="直接连接符 82068"/>
              <p:cNvSpPr>
                <a:spLocks noChangeShapeType="1"/>
              </p:cNvSpPr>
              <p:nvPr/>
            </p:nvSpPr>
            <p:spPr bwMode="auto">
              <a:xfrm>
                <a:off x="1992" y="250"/>
                <a:ext cx="0" cy="62"/>
              </a:xfrm>
              <a:prstGeom prst="line">
                <a:avLst/>
              </a:prstGeom>
              <a:noFill/>
              <a:ln w="9525">
                <a:solidFill>
                  <a:schemeClr val="hlink"/>
                </a:solidFill>
                <a:round/>
                <a:headEnd/>
                <a:tailEnd/>
              </a:ln>
            </p:spPr>
            <p:txBody>
              <a:bodyPr/>
              <a:lstStyle/>
              <a:p>
                <a:endParaRPr lang="zh-CN" altLang="en-US"/>
              </a:p>
            </p:txBody>
          </p:sp>
          <p:sp>
            <p:nvSpPr>
              <p:cNvPr id="1081" name="直接连接符 82069"/>
              <p:cNvSpPr>
                <a:spLocks noChangeShapeType="1"/>
              </p:cNvSpPr>
              <p:nvPr/>
            </p:nvSpPr>
            <p:spPr bwMode="auto">
              <a:xfrm>
                <a:off x="1764" y="247"/>
                <a:ext cx="0" cy="337"/>
              </a:xfrm>
              <a:prstGeom prst="line">
                <a:avLst/>
              </a:prstGeom>
              <a:noFill/>
              <a:ln w="9525">
                <a:solidFill>
                  <a:schemeClr val="hlink"/>
                </a:solidFill>
                <a:round/>
                <a:headEnd/>
                <a:tailEnd/>
              </a:ln>
            </p:spPr>
            <p:txBody>
              <a:bodyPr/>
              <a:lstStyle/>
              <a:p>
                <a:endParaRPr lang="zh-CN" altLang="en-US"/>
              </a:p>
            </p:txBody>
          </p:sp>
          <p:sp>
            <p:nvSpPr>
              <p:cNvPr id="1082" name="直接连接符 82070"/>
              <p:cNvSpPr>
                <a:spLocks noChangeShapeType="1"/>
              </p:cNvSpPr>
              <p:nvPr/>
            </p:nvSpPr>
            <p:spPr bwMode="auto">
              <a:xfrm flipH="1">
                <a:off x="1738" y="468"/>
                <a:ext cx="68" cy="0"/>
              </a:xfrm>
              <a:prstGeom prst="line">
                <a:avLst/>
              </a:prstGeom>
              <a:noFill/>
              <a:ln w="9525">
                <a:solidFill>
                  <a:schemeClr val="hlink"/>
                </a:solidFill>
                <a:round/>
                <a:headEnd/>
                <a:tailEnd/>
              </a:ln>
            </p:spPr>
            <p:txBody>
              <a:bodyPr/>
              <a:lstStyle/>
              <a:p>
                <a:endParaRPr lang="zh-CN" altLang="en-US"/>
              </a:p>
            </p:txBody>
          </p:sp>
          <p:sp>
            <p:nvSpPr>
              <p:cNvPr id="1083" name="直接连接符 82071"/>
              <p:cNvSpPr>
                <a:spLocks noChangeShapeType="1"/>
              </p:cNvSpPr>
              <p:nvPr/>
            </p:nvSpPr>
            <p:spPr bwMode="auto">
              <a:xfrm>
                <a:off x="1604" y="468"/>
                <a:ext cx="60" cy="0"/>
              </a:xfrm>
              <a:prstGeom prst="line">
                <a:avLst/>
              </a:prstGeom>
              <a:noFill/>
              <a:ln w="9525">
                <a:solidFill>
                  <a:schemeClr val="hlink"/>
                </a:solidFill>
                <a:round/>
                <a:headEnd/>
                <a:tailEnd/>
              </a:ln>
            </p:spPr>
            <p:txBody>
              <a:bodyPr/>
              <a:lstStyle/>
              <a:p>
                <a:endParaRPr lang="zh-CN" altLang="en-US"/>
              </a:p>
            </p:txBody>
          </p:sp>
          <p:sp>
            <p:nvSpPr>
              <p:cNvPr id="1084" name="直接连接符 82072"/>
              <p:cNvSpPr>
                <a:spLocks noChangeShapeType="1"/>
              </p:cNvSpPr>
              <p:nvPr/>
            </p:nvSpPr>
            <p:spPr bwMode="auto">
              <a:xfrm flipH="1">
                <a:off x="1404" y="468"/>
                <a:ext cx="82" cy="0"/>
              </a:xfrm>
              <a:prstGeom prst="line">
                <a:avLst/>
              </a:prstGeom>
              <a:noFill/>
              <a:ln w="9525">
                <a:solidFill>
                  <a:schemeClr val="hlink"/>
                </a:solidFill>
                <a:round/>
                <a:headEnd/>
                <a:tailEnd/>
              </a:ln>
            </p:spPr>
            <p:txBody>
              <a:bodyPr/>
              <a:lstStyle/>
              <a:p>
                <a:endParaRPr lang="zh-CN" altLang="en-US"/>
              </a:p>
            </p:txBody>
          </p:sp>
          <p:sp>
            <p:nvSpPr>
              <p:cNvPr id="1085" name="直接连接符 82073"/>
              <p:cNvSpPr>
                <a:spLocks noChangeShapeType="1"/>
              </p:cNvSpPr>
              <p:nvPr/>
            </p:nvSpPr>
            <p:spPr bwMode="auto">
              <a:xfrm>
                <a:off x="1034" y="468"/>
                <a:ext cx="348" cy="0"/>
              </a:xfrm>
              <a:prstGeom prst="line">
                <a:avLst/>
              </a:prstGeom>
              <a:noFill/>
              <a:ln w="9525">
                <a:solidFill>
                  <a:schemeClr val="hlink"/>
                </a:solidFill>
                <a:round/>
                <a:headEnd/>
                <a:tailEnd/>
              </a:ln>
            </p:spPr>
            <p:txBody>
              <a:bodyPr/>
              <a:lstStyle/>
              <a:p>
                <a:endParaRPr lang="zh-CN" altLang="en-US"/>
              </a:p>
            </p:txBody>
          </p:sp>
          <p:sp>
            <p:nvSpPr>
              <p:cNvPr id="1086" name="直接连接符 82074"/>
              <p:cNvSpPr>
                <a:spLocks noChangeShapeType="1"/>
              </p:cNvSpPr>
              <p:nvPr/>
            </p:nvSpPr>
            <p:spPr bwMode="auto">
              <a:xfrm>
                <a:off x="1306" y="370"/>
                <a:ext cx="0" cy="298"/>
              </a:xfrm>
              <a:prstGeom prst="line">
                <a:avLst/>
              </a:prstGeom>
              <a:noFill/>
              <a:ln w="9525">
                <a:solidFill>
                  <a:schemeClr val="hlink"/>
                </a:solidFill>
                <a:round/>
                <a:headEnd/>
                <a:tailEnd/>
              </a:ln>
            </p:spPr>
            <p:txBody>
              <a:bodyPr/>
              <a:lstStyle/>
              <a:p>
                <a:endParaRPr lang="zh-CN" altLang="en-US"/>
              </a:p>
            </p:txBody>
          </p:sp>
          <p:sp>
            <p:nvSpPr>
              <p:cNvPr id="1087" name="直接连接符 82075"/>
              <p:cNvSpPr>
                <a:spLocks noChangeShapeType="1"/>
              </p:cNvSpPr>
              <p:nvPr/>
            </p:nvSpPr>
            <p:spPr bwMode="auto">
              <a:xfrm>
                <a:off x="1080" y="388"/>
                <a:ext cx="0" cy="156"/>
              </a:xfrm>
              <a:prstGeom prst="line">
                <a:avLst/>
              </a:prstGeom>
              <a:noFill/>
              <a:ln w="9525">
                <a:solidFill>
                  <a:schemeClr val="hlink"/>
                </a:solidFill>
                <a:round/>
                <a:headEnd/>
                <a:tailEnd/>
              </a:ln>
            </p:spPr>
            <p:txBody>
              <a:bodyPr/>
              <a:lstStyle/>
              <a:p>
                <a:endParaRPr lang="zh-CN" altLang="en-US"/>
              </a:p>
            </p:txBody>
          </p:sp>
          <p:sp>
            <p:nvSpPr>
              <p:cNvPr id="1088" name="直接连接符 82076"/>
              <p:cNvSpPr>
                <a:spLocks noChangeShapeType="1"/>
              </p:cNvSpPr>
              <p:nvPr/>
            </p:nvSpPr>
            <p:spPr bwMode="auto">
              <a:xfrm flipH="1" flipV="1">
                <a:off x="1308" y="245"/>
                <a:ext cx="0" cy="27"/>
              </a:xfrm>
              <a:prstGeom prst="line">
                <a:avLst/>
              </a:prstGeom>
              <a:noFill/>
              <a:ln w="9525">
                <a:solidFill>
                  <a:schemeClr val="hlink"/>
                </a:solidFill>
                <a:round/>
                <a:headEnd/>
                <a:tailEnd/>
              </a:ln>
            </p:spPr>
            <p:txBody>
              <a:bodyPr/>
              <a:lstStyle/>
              <a:p>
                <a:endParaRPr lang="zh-CN" altLang="en-US"/>
              </a:p>
            </p:txBody>
          </p:sp>
          <p:sp>
            <p:nvSpPr>
              <p:cNvPr id="1089" name="直接连接符 82077"/>
              <p:cNvSpPr>
                <a:spLocks noChangeShapeType="1"/>
              </p:cNvSpPr>
              <p:nvPr/>
            </p:nvSpPr>
            <p:spPr bwMode="auto">
              <a:xfrm>
                <a:off x="1536" y="316"/>
                <a:ext cx="0" cy="96"/>
              </a:xfrm>
              <a:prstGeom prst="line">
                <a:avLst/>
              </a:prstGeom>
              <a:noFill/>
              <a:ln w="9525">
                <a:solidFill>
                  <a:schemeClr val="hlink"/>
                </a:solidFill>
                <a:round/>
                <a:headEnd/>
                <a:tailEnd/>
              </a:ln>
            </p:spPr>
            <p:txBody>
              <a:bodyPr/>
              <a:lstStyle/>
              <a:p>
                <a:endParaRPr lang="zh-CN" altLang="en-US"/>
              </a:p>
            </p:txBody>
          </p:sp>
          <p:sp>
            <p:nvSpPr>
              <p:cNvPr id="1090" name="直接连接符 82078"/>
              <p:cNvSpPr>
                <a:spLocks noChangeShapeType="1"/>
              </p:cNvSpPr>
              <p:nvPr/>
            </p:nvSpPr>
            <p:spPr bwMode="auto">
              <a:xfrm flipV="1">
                <a:off x="1536" y="247"/>
                <a:ext cx="0" cy="22"/>
              </a:xfrm>
              <a:prstGeom prst="line">
                <a:avLst/>
              </a:prstGeom>
              <a:noFill/>
              <a:ln w="9525">
                <a:solidFill>
                  <a:schemeClr val="hlink"/>
                </a:solidFill>
                <a:round/>
                <a:headEnd/>
                <a:tailEnd/>
              </a:ln>
            </p:spPr>
            <p:txBody>
              <a:bodyPr/>
              <a:lstStyle/>
              <a:p>
                <a:endParaRPr lang="zh-CN" altLang="en-US"/>
              </a:p>
            </p:txBody>
          </p:sp>
          <p:sp>
            <p:nvSpPr>
              <p:cNvPr id="1091" name="直接连接符 82079"/>
              <p:cNvSpPr>
                <a:spLocks noChangeShapeType="1"/>
              </p:cNvSpPr>
              <p:nvPr/>
            </p:nvSpPr>
            <p:spPr bwMode="auto">
              <a:xfrm>
                <a:off x="4095" y="467"/>
                <a:ext cx="80" cy="0"/>
              </a:xfrm>
              <a:prstGeom prst="line">
                <a:avLst/>
              </a:prstGeom>
              <a:noFill/>
              <a:ln w="9525">
                <a:solidFill>
                  <a:schemeClr val="hlink"/>
                </a:solidFill>
                <a:round/>
                <a:headEnd/>
                <a:tailEnd/>
              </a:ln>
            </p:spPr>
            <p:txBody>
              <a:bodyPr/>
              <a:lstStyle/>
              <a:p>
                <a:endParaRPr lang="zh-CN" altLang="en-US"/>
              </a:p>
            </p:txBody>
          </p:sp>
        </p:grpSp>
      </p:grpSp>
      <p:sp>
        <p:nvSpPr>
          <p:cNvPr id="82081" name="标题 82080"/>
          <p:cNvSpPr>
            <a:spLocks noGrp="1"/>
          </p:cNvSpPr>
          <p:nvPr>
            <p:ph type="title"/>
          </p:nvPr>
        </p:nvSpPr>
        <p:spPr>
          <a:xfrm>
            <a:off x="1295400" y="228600"/>
            <a:ext cx="7589838" cy="701675"/>
          </a:xfrm>
          <a:prstGeom prst="rect">
            <a:avLst/>
          </a:prstGeom>
          <a:noFill/>
          <a:ln w="9525">
            <a:noFill/>
          </a:ln>
        </p:spPr>
        <p:txBody>
          <a:bodyPr anchor="ctr"/>
          <a:lstStyle/>
          <a:p>
            <a:pPr lvl="0"/>
            <a:r>
              <a:rPr lang="zh-TW" altLang="en-US" noProof="1"/>
              <a:t>按一下以編輯母片標題樣式</a:t>
            </a:r>
          </a:p>
        </p:txBody>
      </p:sp>
      <p:sp>
        <p:nvSpPr>
          <p:cNvPr id="1032" name="直接连接符 82081"/>
          <p:cNvSpPr>
            <a:spLocks noChangeShapeType="1"/>
          </p:cNvSpPr>
          <p:nvPr/>
        </p:nvSpPr>
        <p:spPr bwMode="auto">
          <a:xfrm flipV="1">
            <a:off x="900113" y="6524625"/>
            <a:ext cx="7848600" cy="0"/>
          </a:xfrm>
          <a:prstGeom prst="line">
            <a:avLst/>
          </a:prstGeom>
          <a:noFill/>
          <a:ln w="57150" cmpd="thickThin">
            <a:solidFill>
              <a:schemeClr val="tx1"/>
            </a:solidFill>
            <a:round/>
            <a:headEnd/>
            <a:tailEnd/>
          </a:ln>
        </p:spPr>
        <p:txBody>
          <a:bodyPr/>
          <a:lstStyle/>
          <a:p>
            <a:endParaRPr lang="zh-CN" altLang="en-US"/>
          </a:p>
        </p:txBody>
      </p:sp>
      <p:sp>
        <p:nvSpPr>
          <p:cNvPr id="82083" name="灯片编号占位符 82082"/>
          <p:cNvSpPr>
            <a:spLocks noGrp="1"/>
          </p:cNvSpPr>
          <p:nvPr>
            <p:ph type="sldNum" sz="quarter" idx="4"/>
          </p:nvPr>
        </p:nvSpPr>
        <p:spPr>
          <a:xfrm>
            <a:off x="5435600" y="6524625"/>
            <a:ext cx="3251200" cy="215900"/>
          </a:xfrm>
          <a:prstGeom prst="rect">
            <a:avLst/>
          </a:prstGeom>
          <a:noFill/>
          <a:ln w="9525">
            <a:noFill/>
          </a:ln>
        </p:spPr>
        <p:txBody>
          <a:bodyPr vert="horz" wrap="square" lIns="91440" tIns="45720" rIns="91440" bIns="45720" numCol="1" anchor="t" anchorCtr="0" compatLnSpc="1">
            <a:prstTxWarp prst="textNoShape">
              <a:avLst/>
            </a:prstTxWarp>
          </a:bodyPr>
          <a:lstStyle>
            <a:lvl1pPr algn="r" eaLnBrk="1" hangingPunct="1">
              <a:defRPr sz="1400" b="0">
                <a:latin typeface="Arial" pitchFamily="34" charset="0"/>
              </a:defRPr>
            </a:lvl1pPr>
          </a:lstStyle>
          <a:p>
            <a:fld id="{7451A1FD-325D-4C48-BF2F-972B92D5A3C2}" type="slidenum">
              <a:rPr lang="zh-TW" altLang="en-US"/>
              <a:pPr/>
              <a:t>‹#›</a:t>
            </a:fld>
            <a:endParaRPr lang="zh-TW" altLang="en-US"/>
          </a:p>
        </p:txBody>
      </p:sp>
      <p:pic>
        <p:nvPicPr>
          <p:cNvPr id="1034" name="图片 82083" descr="ai logo"/>
          <p:cNvPicPr>
            <a:picLocks noChangeAspect="1" noChangeArrowheads="1"/>
          </p:cNvPicPr>
          <p:nvPr/>
        </p:nvPicPr>
        <p:blipFill>
          <a:blip r:embed="rId15" cstate="print"/>
          <a:srcRect/>
          <a:stretch>
            <a:fillRect/>
          </a:stretch>
        </p:blipFill>
        <p:spPr bwMode="auto">
          <a:xfrm>
            <a:off x="34925" y="5715000"/>
            <a:ext cx="1143000" cy="911225"/>
          </a:xfrm>
          <a:prstGeom prst="rect">
            <a:avLst/>
          </a:prstGeom>
          <a:noFill/>
          <a:ln w="9525">
            <a:noFill/>
            <a:miter lim="800000"/>
            <a:headEnd/>
            <a:tailEnd/>
          </a:ln>
        </p:spPr>
      </p:pic>
      <p:sp>
        <p:nvSpPr>
          <p:cNvPr id="82085" name="文本框 82084"/>
          <p:cNvSpPr txBox="1"/>
          <p:nvPr/>
        </p:nvSpPr>
        <p:spPr>
          <a:xfrm>
            <a:off x="1187450" y="6521450"/>
            <a:ext cx="5346700" cy="336550"/>
          </a:xfrm>
          <a:prstGeom prst="rect">
            <a:avLst/>
          </a:prstGeom>
          <a:noFill/>
          <a:ln w="9525">
            <a:noFill/>
          </a:ln>
        </p:spPr>
        <p:txBody>
          <a:bodyPr>
            <a:spAutoFit/>
          </a:bodyPr>
          <a:lstStyle/>
          <a:p>
            <a:pPr eaLnBrk="1" hangingPunct="1">
              <a:defRPr/>
            </a:pPr>
            <a:r>
              <a:rPr lang="en-US" altLang="zh-CN" sz="1600" noProof="1">
                <a:solidFill>
                  <a:schemeClr val="tx1"/>
                </a:solidFill>
                <a:effectLst>
                  <a:outerShdw blurRad="38100" dist="38100" dir="2700000">
                    <a:srgbClr val="C0C0C0"/>
                  </a:outerShdw>
                </a:effectLst>
                <a:latin typeface="Times New Roman" panose="02020603050405020304" pitchFamily="18" charset="0"/>
                <a:ea typeface="宋体" panose="02010600030101010101" pitchFamily="2" charset="-122"/>
              </a:rPr>
              <a:t>       Central South University   Artificial Intelligence</a:t>
            </a:r>
            <a:endParaRPr lang="en-US" altLang="zh-TW" sz="1600" noProof="1">
              <a:solidFill>
                <a:schemeClr val="tx1"/>
              </a:solidFill>
              <a:effectLst>
                <a:outerShdw blurRad="38100" dist="38100" dir="2700000">
                  <a:srgbClr val="C0C0C0"/>
                </a:outerShdw>
              </a:effectLst>
              <a:latin typeface="Times New Roman" panose="02020603050405020304" pitchFamily="18" charset="0"/>
              <a:ea typeface="宋体" panose="02010600030101010101" pitchFamily="2" charset="-122"/>
            </a:endParaRPr>
          </a:p>
        </p:txBody>
      </p:sp>
      <p:grpSp>
        <p:nvGrpSpPr>
          <p:cNvPr id="1036" name="组合 82085"/>
          <p:cNvGrpSpPr>
            <a:grpSpLocks/>
          </p:cNvGrpSpPr>
          <p:nvPr/>
        </p:nvGrpSpPr>
        <p:grpSpPr bwMode="auto">
          <a:xfrm>
            <a:off x="53975" y="2865438"/>
            <a:ext cx="8915400" cy="1127125"/>
            <a:chOff x="0" y="0"/>
            <a:chExt cx="5616" cy="710"/>
          </a:xfrm>
        </p:grpSpPr>
        <p:sp>
          <p:nvSpPr>
            <p:cNvPr id="1061" name="矩形 82086"/>
            <p:cNvSpPr>
              <a:spLocks noChangeArrowheads="1"/>
            </p:cNvSpPr>
            <p:nvPr userDrawn="1"/>
          </p:nvSpPr>
          <p:spPr bwMode="auto">
            <a:xfrm>
              <a:off x="0" y="0"/>
              <a:ext cx="0" cy="0"/>
            </a:xfrm>
            <a:prstGeom prst="rect">
              <a:avLst/>
            </a:prstGeom>
            <a:noFill/>
            <a:ln>
              <a:noFill/>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sp>
          <p:nvSpPr>
            <p:cNvPr id="1062" name="矩形 82087"/>
            <p:cNvSpPr>
              <a:spLocks noChangeArrowheads="1"/>
            </p:cNvSpPr>
            <p:nvPr userDrawn="1"/>
          </p:nvSpPr>
          <p:spPr bwMode="auto">
            <a:xfrm>
              <a:off x="0" y="0"/>
              <a:ext cx="5616" cy="710"/>
            </a:xfrm>
            <a:prstGeom prst="rect">
              <a:avLst/>
            </a:prstGeom>
            <a:noFill/>
            <a:ln>
              <a:noFill/>
            </a:ln>
          </p:spPr>
          <p:txBody>
            <a:bodyPr anchor="ct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r>
                <a:rPr lang="en-US" altLang="zh-CN" sz="900" b="0">
                  <a:solidFill>
                    <a:schemeClr val="tx1"/>
                  </a:solidFill>
                  <a:latin typeface="Times New Roman" panose="02020603050405020304" pitchFamily="18" charset="0"/>
                  <a:ea typeface="宋体" panose="02010600030101010101" pitchFamily="2" charset="-122"/>
                </a:rPr>
                <a:t>  </a:t>
              </a:r>
              <a:r>
                <a:rPr lang="en-US" altLang="zh-CN" sz="5900" b="0">
                  <a:solidFill>
                    <a:schemeClr val="tx1"/>
                  </a:solidFill>
                  <a:latin typeface="Times New Roman" panose="02020603050405020304" pitchFamily="18" charset="0"/>
                  <a:ea typeface="宋体" panose="02010600030101010101" pitchFamily="2" charset="-122"/>
                </a:rPr>
                <a:t> </a:t>
              </a:r>
              <a:r>
                <a:rPr lang="en-US" altLang="zh-CN" sz="900" b="0">
                  <a:solidFill>
                    <a:schemeClr val="tx1"/>
                  </a:solidFill>
                  <a:latin typeface="Times New Roman" panose="02020603050405020304" pitchFamily="18" charset="0"/>
                  <a:ea typeface="宋体" panose="02010600030101010101" pitchFamily="2" charset="-122"/>
                </a:rPr>
                <a:t>                                                                                                                                                                                                                                                                                                                       </a:t>
              </a:r>
            </a:p>
          </p:txBody>
        </p:sp>
      </p:grpSp>
      <p:sp>
        <p:nvSpPr>
          <p:cNvPr id="1193" name="文本框 82088"/>
          <p:cNvSpPr txBox="1">
            <a:spLocks noChangeArrowheads="1"/>
          </p:cNvSpPr>
          <p:nvPr/>
        </p:nvSpPr>
        <p:spPr bwMode="auto">
          <a:xfrm rot="-1144999">
            <a:off x="7323138" y="5516563"/>
            <a:ext cx="1268412" cy="579437"/>
          </a:xfrm>
          <a:prstGeom prst="rect">
            <a:avLst/>
          </a:prstGeom>
          <a:noFill/>
          <a:ln>
            <a:noFill/>
          </a:ln>
        </p:spPr>
        <p:txBody>
          <a:bodyPr wrap="none">
            <a:spAutoFit/>
          </a:bodyPr>
          <a:lstStyle/>
          <a:p>
            <a:pPr eaLnBrk="1" hangingPunct="1">
              <a:defRPr/>
            </a:pPr>
            <a:r>
              <a:rPr lang="en-US" altLang="zh-CN" sz="3200">
                <a:solidFill>
                  <a:schemeClr val="bg2"/>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Arial" panose="020B0604020202020204" pitchFamily="34" charset="0"/>
                <a:ea typeface="宋体" panose="02010600030101010101" pitchFamily="2" charset="-122"/>
              </a:rPr>
              <a:t>CISIC</a:t>
            </a:r>
          </a:p>
        </p:txBody>
      </p:sp>
      <p:sp>
        <p:nvSpPr>
          <p:cNvPr id="1038" name="矩形 82089"/>
          <p:cNvSpPr>
            <a:spLocks noChangeArrowheads="1"/>
          </p:cNvSpPr>
          <p:nvPr/>
        </p:nvSpPr>
        <p:spPr bwMode="auto">
          <a:xfrm>
            <a:off x="1981200" y="533400"/>
            <a:ext cx="381000" cy="381000"/>
          </a:xfrm>
          <a:prstGeom prst="rect">
            <a:avLst/>
          </a:prstGeom>
          <a:noFill/>
          <a:ln w="57150">
            <a:solidFill>
              <a:schemeClr val="hlink"/>
            </a:solidFill>
            <a:miter lim="800000"/>
            <a:headEnd/>
            <a:tailEnd/>
          </a:ln>
        </p:spPr>
        <p:txBody>
          <a:bodyPr wrap="none" anchor="ct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algn="ctr" eaLnBrk="1" hangingPunct="1">
              <a:defRPr/>
            </a:pPr>
            <a:endParaRPr lang="zh-CN" altLang="zh-CN" sz="2400" b="0">
              <a:solidFill>
                <a:schemeClr val="tx1"/>
              </a:solidFill>
              <a:latin typeface="Arial" panose="020B0604020202020204" pitchFamily="34" charset="0"/>
              <a:ea typeface="宋体" panose="02010600030101010101" pitchFamily="2" charset="-122"/>
            </a:endParaRPr>
          </a:p>
        </p:txBody>
      </p:sp>
      <p:sp>
        <p:nvSpPr>
          <p:cNvPr id="1039" name="矩形 82090"/>
          <p:cNvSpPr>
            <a:spLocks noChangeArrowheads="1"/>
          </p:cNvSpPr>
          <p:nvPr/>
        </p:nvSpPr>
        <p:spPr bwMode="auto">
          <a:xfrm>
            <a:off x="2362200" y="152400"/>
            <a:ext cx="381000" cy="381000"/>
          </a:xfrm>
          <a:prstGeom prst="rect">
            <a:avLst/>
          </a:prstGeom>
          <a:noFill/>
          <a:ln w="57150">
            <a:solidFill>
              <a:schemeClr val="hlink"/>
            </a:solidFill>
            <a:miter lim="800000"/>
            <a:headEnd/>
            <a:tailEnd/>
          </a:ln>
        </p:spPr>
        <p:txBody>
          <a:bodyPr wrap="none" anchor="ct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algn="ctr" eaLnBrk="1" hangingPunct="1">
              <a:defRPr/>
            </a:pPr>
            <a:endParaRPr lang="zh-CN" altLang="zh-CN" sz="2400" b="0">
              <a:solidFill>
                <a:schemeClr val="tx1"/>
              </a:solidFill>
              <a:latin typeface="Arial" panose="020B0604020202020204" pitchFamily="34" charset="0"/>
              <a:ea typeface="宋体" panose="02010600030101010101" pitchFamily="2" charset="-122"/>
            </a:endParaRPr>
          </a:p>
        </p:txBody>
      </p:sp>
      <p:sp>
        <p:nvSpPr>
          <p:cNvPr id="1040" name="矩形 82091"/>
          <p:cNvSpPr>
            <a:spLocks noChangeArrowheads="1"/>
          </p:cNvSpPr>
          <p:nvPr/>
        </p:nvSpPr>
        <p:spPr bwMode="auto">
          <a:xfrm>
            <a:off x="5715000" y="609600"/>
            <a:ext cx="304800" cy="304800"/>
          </a:xfrm>
          <a:prstGeom prst="rect">
            <a:avLst/>
          </a:prstGeom>
          <a:solidFill>
            <a:schemeClr val="accent2"/>
          </a:solidFill>
          <a:ln w="57150">
            <a:solidFill>
              <a:schemeClr val="hlink"/>
            </a:solidFill>
            <a:miter lim="800000"/>
            <a:headEnd/>
            <a:tailEnd/>
          </a:ln>
        </p:spPr>
        <p:txBody>
          <a:bodyPr wrap="none" anchor="ct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algn="ctr" eaLnBrk="1" hangingPunct="1">
              <a:defRPr/>
            </a:pPr>
            <a:endParaRPr lang="zh-CN" altLang="zh-CN" sz="2400" b="0">
              <a:solidFill>
                <a:schemeClr val="tx1"/>
              </a:solidFill>
              <a:latin typeface="Arial" panose="020B0604020202020204" pitchFamily="34" charset="0"/>
              <a:ea typeface="宋体" panose="02010600030101010101" pitchFamily="2" charset="-122"/>
            </a:endParaRPr>
          </a:p>
        </p:txBody>
      </p:sp>
      <p:sp>
        <p:nvSpPr>
          <p:cNvPr id="1041" name="矩形 82092"/>
          <p:cNvSpPr>
            <a:spLocks noChangeArrowheads="1"/>
          </p:cNvSpPr>
          <p:nvPr/>
        </p:nvSpPr>
        <p:spPr bwMode="auto">
          <a:xfrm>
            <a:off x="5562600" y="457200"/>
            <a:ext cx="304800" cy="304800"/>
          </a:xfrm>
          <a:prstGeom prst="rect">
            <a:avLst/>
          </a:prstGeom>
          <a:solidFill>
            <a:schemeClr val="accent1"/>
          </a:solidFill>
          <a:ln w="57150">
            <a:solidFill>
              <a:schemeClr val="hlink"/>
            </a:solidFill>
            <a:miter lim="800000"/>
            <a:headEnd/>
            <a:tailEnd/>
          </a:ln>
        </p:spPr>
        <p:txBody>
          <a:bodyPr wrap="none" anchor="ct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algn="ctr" eaLnBrk="1" hangingPunct="1">
              <a:defRPr/>
            </a:pPr>
            <a:endParaRPr lang="zh-CN" altLang="zh-CN" sz="2400" b="0">
              <a:solidFill>
                <a:schemeClr val="tx1"/>
              </a:solidFill>
              <a:latin typeface="Arial" panose="020B0604020202020204" pitchFamily="34" charset="0"/>
              <a:ea typeface="宋体" panose="02010600030101010101" pitchFamily="2" charset="-122"/>
            </a:endParaRPr>
          </a:p>
        </p:txBody>
      </p:sp>
      <p:sp>
        <p:nvSpPr>
          <p:cNvPr id="1042" name="矩形 82093"/>
          <p:cNvSpPr>
            <a:spLocks noChangeArrowheads="1"/>
          </p:cNvSpPr>
          <p:nvPr/>
        </p:nvSpPr>
        <p:spPr bwMode="auto">
          <a:xfrm>
            <a:off x="1981200" y="533400"/>
            <a:ext cx="381000" cy="381000"/>
          </a:xfrm>
          <a:prstGeom prst="rect">
            <a:avLst/>
          </a:prstGeom>
          <a:solidFill>
            <a:schemeClr val="accent2"/>
          </a:solid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sp>
        <p:nvSpPr>
          <p:cNvPr id="1043" name="矩形 82094"/>
          <p:cNvSpPr>
            <a:spLocks noChangeArrowheads="1"/>
          </p:cNvSpPr>
          <p:nvPr/>
        </p:nvSpPr>
        <p:spPr bwMode="auto">
          <a:xfrm>
            <a:off x="2362200" y="152400"/>
            <a:ext cx="381000" cy="381000"/>
          </a:xfrm>
          <a:prstGeom prst="rect">
            <a:avLst/>
          </a:prstGeom>
          <a:solidFill>
            <a:schemeClr val="bg2"/>
          </a:solid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grpSp>
        <p:nvGrpSpPr>
          <p:cNvPr id="1044" name="组合 82095"/>
          <p:cNvGrpSpPr>
            <a:grpSpLocks/>
          </p:cNvGrpSpPr>
          <p:nvPr/>
        </p:nvGrpSpPr>
        <p:grpSpPr bwMode="auto">
          <a:xfrm>
            <a:off x="76200" y="762000"/>
            <a:ext cx="533400" cy="609600"/>
            <a:chOff x="480" y="432"/>
            <a:chExt cx="480" cy="480"/>
          </a:xfrm>
        </p:grpSpPr>
        <p:sp>
          <p:nvSpPr>
            <p:cNvPr id="1057" name="矩形 82096"/>
            <p:cNvSpPr>
              <a:spLocks noChangeArrowheads="1"/>
            </p:cNvSpPr>
            <p:nvPr/>
          </p:nvSpPr>
          <p:spPr bwMode="auto">
            <a:xfrm>
              <a:off x="480" y="672"/>
              <a:ext cx="240" cy="240"/>
            </a:xfrm>
            <a:prstGeom prst="rect">
              <a:avLst/>
            </a:prstGeom>
            <a:noFill/>
            <a:ln w="57150">
              <a:solidFill>
                <a:schemeClr val="hlink"/>
              </a:solidFill>
              <a:miter lim="800000"/>
              <a:headEnd/>
              <a:tailEnd/>
            </a:ln>
          </p:spPr>
          <p:txBody>
            <a:bodyPr wrap="none" anchor="ct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algn="ctr" eaLnBrk="1" hangingPunct="1">
                <a:defRPr/>
              </a:pPr>
              <a:endParaRPr lang="zh-CN" altLang="zh-CN" sz="2400" b="0">
                <a:solidFill>
                  <a:schemeClr val="tx1"/>
                </a:solidFill>
                <a:latin typeface="Arial" panose="020B0604020202020204" pitchFamily="34" charset="0"/>
                <a:ea typeface="宋体" panose="02010600030101010101" pitchFamily="2" charset="-122"/>
              </a:endParaRPr>
            </a:p>
          </p:txBody>
        </p:sp>
        <p:sp>
          <p:nvSpPr>
            <p:cNvPr id="1058" name="矩形 82097"/>
            <p:cNvSpPr>
              <a:spLocks noChangeArrowheads="1"/>
            </p:cNvSpPr>
            <p:nvPr/>
          </p:nvSpPr>
          <p:spPr bwMode="auto">
            <a:xfrm>
              <a:off x="720" y="432"/>
              <a:ext cx="240" cy="240"/>
            </a:xfrm>
            <a:prstGeom prst="rect">
              <a:avLst/>
            </a:prstGeom>
            <a:noFill/>
            <a:ln w="57150">
              <a:solidFill>
                <a:schemeClr val="hlink"/>
              </a:solidFill>
              <a:miter lim="800000"/>
              <a:headEnd/>
              <a:tailEnd/>
            </a:ln>
          </p:spPr>
          <p:txBody>
            <a:bodyPr wrap="none" anchor="ct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algn="ctr" eaLnBrk="1" hangingPunct="1">
                <a:defRPr/>
              </a:pPr>
              <a:endParaRPr lang="zh-CN" altLang="zh-CN" sz="2400" b="0">
                <a:solidFill>
                  <a:schemeClr val="tx1"/>
                </a:solidFill>
                <a:latin typeface="Arial" panose="020B0604020202020204" pitchFamily="34" charset="0"/>
                <a:ea typeface="宋体" panose="02010600030101010101" pitchFamily="2" charset="-122"/>
              </a:endParaRPr>
            </a:p>
          </p:txBody>
        </p:sp>
        <p:sp>
          <p:nvSpPr>
            <p:cNvPr id="1059" name="矩形 82098"/>
            <p:cNvSpPr>
              <a:spLocks noChangeArrowheads="1"/>
            </p:cNvSpPr>
            <p:nvPr/>
          </p:nvSpPr>
          <p:spPr bwMode="auto">
            <a:xfrm>
              <a:off x="480" y="672"/>
              <a:ext cx="240" cy="240"/>
            </a:xfrm>
            <a:prstGeom prst="rect">
              <a:avLst/>
            </a:prstGeom>
            <a:solidFill>
              <a:schemeClr val="accent2"/>
            </a:solid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sp>
          <p:nvSpPr>
            <p:cNvPr id="1060" name="矩形 82099"/>
            <p:cNvSpPr>
              <a:spLocks noChangeArrowheads="1"/>
            </p:cNvSpPr>
            <p:nvPr/>
          </p:nvSpPr>
          <p:spPr bwMode="auto">
            <a:xfrm>
              <a:off x="720" y="432"/>
              <a:ext cx="240" cy="240"/>
            </a:xfrm>
            <a:prstGeom prst="rect">
              <a:avLst/>
            </a:prstGeom>
            <a:solidFill>
              <a:schemeClr val="tx2"/>
            </a:solid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grpSp>
      <p:sp>
        <p:nvSpPr>
          <p:cNvPr id="1045" name="矩形 82109"/>
          <p:cNvSpPr>
            <a:spLocks noChangeArrowheads="1"/>
          </p:cNvSpPr>
          <p:nvPr userDrawn="1"/>
        </p:nvSpPr>
        <p:spPr bwMode="auto">
          <a:xfrm>
            <a:off x="1981200" y="533400"/>
            <a:ext cx="381000" cy="381000"/>
          </a:xfrm>
          <a:prstGeom prst="rect">
            <a:avLst/>
          </a:prstGeom>
          <a:noFill/>
          <a:ln w="57150">
            <a:solidFill>
              <a:schemeClr val="hlink"/>
            </a:solidFill>
            <a:miter lim="800000"/>
            <a:headEnd/>
            <a:tailEnd/>
          </a:ln>
        </p:spPr>
        <p:txBody>
          <a:bodyPr wrap="none" anchor="ct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algn="ctr" eaLnBrk="1" hangingPunct="1">
              <a:defRPr/>
            </a:pPr>
            <a:endParaRPr lang="zh-CN" altLang="zh-CN" sz="2400" b="0">
              <a:solidFill>
                <a:schemeClr val="tx1"/>
              </a:solidFill>
              <a:latin typeface="Arial" panose="020B0604020202020204" pitchFamily="34" charset="0"/>
              <a:ea typeface="宋体" panose="02010600030101010101" pitchFamily="2" charset="-122"/>
            </a:endParaRPr>
          </a:p>
        </p:txBody>
      </p:sp>
      <p:sp>
        <p:nvSpPr>
          <p:cNvPr id="1046" name="矩形 82110"/>
          <p:cNvSpPr>
            <a:spLocks noChangeArrowheads="1"/>
          </p:cNvSpPr>
          <p:nvPr userDrawn="1"/>
        </p:nvSpPr>
        <p:spPr bwMode="auto">
          <a:xfrm>
            <a:off x="2362200" y="152400"/>
            <a:ext cx="381000" cy="381000"/>
          </a:xfrm>
          <a:prstGeom prst="rect">
            <a:avLst/>
          </a:prstGeom>
          <a:noFill/>
          <a:ln w="57150">
            <a:solidFill>
              <a:schemeClr val="hlink"/>
            </a:solidFill>
            <a:miter lim="800000"/>
            <a:headEnd/>
            <a:tailEnd/>
          </a:ln>
        </p:spPr>
        <p:txBody>
          <a:bodyPr wrap="none" anchor="ct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algn="ctr" eaLnBrk="1" hangingPunct="1">
              <a:defRPr/>
            </a:pPr>
            <a:endParaRPr lang="zh-CN" altLang="zh-CN" sz="2400" b="0">
              <a:solidFill>
                <a:schemeClr val="tx1"/>
              </a:solidFill>
              <a:latin typeface="Arial" panose="020B0604020202020204" pitchFamily="34" charset="0"/>
              <a:ea typeface="宋体" panose="02010600030101010101" pitchFamily="2" charset="-122"/>
            </a:endParaRPr>
          </a:p>
        </p:txBody>
      </p:sp>
      <p:sp>
        <p:nvSpPr>
          <p:cNvPr id="1047" name="矩形 82111"/>
          <p:cNvSpPr>
            <a:spLocks noChangeArrowheads="1"/>
          </p:cNvSpPr>
          <p:nvPr userDrawn="1"/>
        </p:nvSpPr>
        <p:spPr bwMode="auto">
          <a:xfrm>
            <a:off x="0" y="755650"/>
            <a:ext cx="5867400" cy="76200"/>
          </a:xfrm>
          <a:prstGeom prst="rect">
            <a:avLst/>
          </a:prstGeom>
          <a:noFill/>
          <a:ln w="57150">
            <a:solidFill>
              <a:schemeClr val="hlink"/>
            </a:solidFill>
            <a:miter lim="800000"/>
            <a:headEnd/>
            <a:tailEnd/>
          </a:ln>
        </p:spPr>
        <p:txBody>
          <a:bodyPr wrap="none" anchor="ct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algn="ctr" eaLnBrk="1" hangingPunct="1">
              <a:defRPr/>
            </a:pPr>
            <a:endParaRPr lang="zh-CN" altLang="zh-CN" sz="2400" b="0">
              <a:solidFill>
                <a:schemeClr val="tx1"/>
              </a:solidFill>
              <a:latin typeface="Arial" panose="020B0604020202020204" pitchFamily="34" charset="0"/>
              <a:ea typeface="宋体" panose="02010600030101010101" pitchFamily="2" charset="-122"/>
            </a:endParaRPr>
          </a:p>
        </p:txBody>
      </p:sp>
      <p:sp>
        <p:nvSpPr>
          <p:cNvPr id="1048" name="矩形 82112"/>
          <p:cNvSpPr>
            <a:spLocks noChangeArrowheads="1"/>
          </p:cNvSpPr>
          <p:nvPr userDrawn="1"/>
        </p:nvSpPr>
        <p:spPr bwMode="auto">
          <a:xfrm>
            <a:off x="5715000" y="609600"/>
            <a:ext cx="304800" cy="304800"/>
          </a:xfrm>
          <a:prstGeom prst="rect">
            <a:avLst/>
          </a:prstGeom>
          <a:solidFill>
            <a:schemeClr val="accent2"/>
          </a:solidFill>
          <a:ln w="57150">
            <a:solidFill>
              <a:schemeClr val="hlink"/>
            </a:solidFill>
            <a:miter lim="800000"/>
            <a:headEnd/>
            <a:tailEnd/>
          </a:ln>
        </p:spPr>
        <p:txBody>
          <a:bodyPr wrap="none" anchor="ct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algn="ctr" eaLnBrk="1" hangingPunct="1">
              <a:defRPr/>
            </a:pPr>
            <a:endParaRPr lang="zh-CN" altLang="zh-CN" sz="2400" b="0">
              <a:solidFill>
                <a:schemeClr val="tx1"/>
              </a:solidFill>
              <a:latin typeface="Arial" panose="020B0604020202020204" pitchFamily="34" charset="0"/>
              <a:ea typeface="宋体" panose="02010600030101010101" pitchFamily="2" charset="-122"/>
            </a:endParaRPr>
          </a:p>
        </p:txBody>
      </p:sp>
      <p:sp>
        <p:nvSpPr>
          <p:cNvPr id="1049" name="矩形 82113"/>
          <p:cNvSpPr>
            <a:spLocks noChangeArrowheads="1"/>
          </p:cNvSpPr>
          <p:nvPr userDrawn="1"/>
        </p:nvSpPr>
        <p:spPr bwMode="auto">
          <a:xfrm>
            <a:off x="5562600" y="457200"/>
            <a:ext cx="304800" cy="304800"/>
          </a:xfrm>
          <a:prstGeom prst="rect">
            <a:avLst/>
          </a:prstGeom>
          <a:solidFill>
            <a:schemeClr val="accent1"/>
          </a:solidFill>
          <a:ln w="57150">
            <a:solidFill>
              <a:schemeClr val="hlink"/>
            </a:solidFill>
            <a:miter lim="800000"/>
            <a:headEnd/>
            <a:tailEnd/>
          </a:ln>
        </p:spPr>
        <p:txBody>
          <a:bodyPr wrap="none" anchor="ct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algn="ctr" eaLnBrk="1" hangingPunct="1">
              <a:defRPr/>
            </a:pPr>
            <a:endParaRPr lang="zh-CN" altLang="zh-CN" sz="2400" b="0">
              <a:solidFill>
                <a:schemeClr val="tx1"/>
              </a:solidFill>
              <a:latin typeface="Arial" panose="020B0604020202020204" pitchFamily="34" charset="0"/>
              <a:ea typeface="宋体" panose="02010600030101010101" pitchFamily="2" charset="-122"/>
            </a:endParaRPr>
          </a:p>
        </p:txBody>
      </p:sp>
      <p:sp>
        <p:nvSpPr>
          <p:cNvPr id="1050" name="矩形 82114"/>
          <p:cNvSpPr>
            <a:spLocks noChangeArrowheads="1"/>
          </p:cNvSpPr>
          <p:nvPr userDrawn="1"/>
        </p:nvSpPr>
        <p:spPr bwMode="auto">
          <a:xfrm>
            <a:off x="1981200" y="533400"/>
            <a:ext cx="381000" cy="381000"/>
          </a:xfrm>
          <a:prstGeom prst="rect">
            <a:avLst/>
          </a:prstGeom>
          <a:solidFill>
            <a:schemeClr val="accent2"/>
          </a:solid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grpSp>
        <p:nvGrpSpPr>
          <p:cNvPr id="1051" name="组合 82115"/>
          <p:cNvGrpSpPr>
            <a:grpSpLocks/>
          </p:cNvGrpSpPr>
          <p:nvPr userDrawn="1"/>
        </p:nvGrpSpPr>
        <p:grpSpPr bwMode="auto">
          <a:xfrm>
            <a:off x="304800" y="762000"/>
            <a:ext cx="762000" cy="762000"/>
            <a:chOff x="480" y="432"/>
            <a:chExt cx="480" cy="480"/>
          </a:xfrm>
        </p:grpSpPr>
        <p:sp>
          <p:nvSpPr>
            <p:cNvPr id="1053" name="矩形 82116"/>
            <p:cNvSpPr>
              <a:spLocks noChangeArrowheads="1"/>
            </p:cNvSpPr>
            <p:nvPr/>
          </p:nvSpPr>
          <p:spPr bwMode="auto">
            <a:xfrm>
              <a:off x="480" y="672"/>
              <a:ext cx="240" cy="240"/>
            </a:xfrm>
            <a:prstGeom prst="rect">
              <a:avLst/>
            </a:prstGeom>
            <a:noFill/>
            <a:ln w="57150">
              <a:solidFill>
                <a:schemeClr val="hlink"/>
              </a:solidFill>
              <a:miter lim="800000"/>
              <a:headEnd/>
              <a:tailEnd/>
            </a:ln>
          </p:spPr>
          <p:txBody>
            <a:bodyPr wrap="none" anchor="ct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algn="ctr" eaLnBrk="1" hangingPunct="1">
                <a:defRPr/>
              </a:pPr>
              <a:endParaRPr lang="zh-CN" altLang="zh-CN" sz="2400" b="0">
                <a:solidFill>
                  <a:schemeClr val="tx1"/>
                </a:solidFill>
                <a:latin typeface="Arial" panose="020B0604020202020204" pitchFamily="34" charset="0"/>
                <a:ea typeface="宋体" panose="02010600030101010101" pitchFamily="2" charset="-122"/>
              </a:endParaRPr>
            </a:p>
          </p:txBody>
        </p:sp>
        <p:sp>
          <p:nvSpPr>
            <p:cNvPr id="1054" name="矩形 82117"/>
            <p:cNvSpPr>
              <a:spLocks noChangeArrowheads="1"/>
            </p:cNvSpPr>
            <p:nvPr/>
          </p:nvSpPr>
          <p:spPr bwMode="auto">
            <a:xfrm>
              <a:off x="720" y="432"/>
              <a:ext cx="240" cy="240"/>
            </a:xfrm>
            <a:prstGeom prst="rect">
              <a:avLst/>
            </a:prstGeom>
            <a:noFill/>
            <a:ln w="57150">
              <a:solidFill>
                <a:schemeClr val="hlink"/>
              </a:solidFill>
              <a:miter lim="800000"/>
              <a:headEnd/>
              <a:tailEnd/>
            </a:ln>
          </p:spPr>
          <p:txBody>
            <a:bodyPr wrap="none" anchor="ct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algn="ctr" eaLnBrk="1" hangingPunct="1">
                <a:defRPr/>
              </a:pPr>
              <a:endParaRPr lang="zh-CN" altLang="zh-CN" sz="2400" b="0">
                <a:solidFill>
                  <a:schemeClr val="tx1"/>
                </a:solidFill>
                <a:latin typeface="Arial" panose="020B0604020202020204" pitchFamily="34" charset="0"/>
                <a:ea typeface="宋体" panose="02010600030101010101" pitchFamily="2" charset="-122"/>
              </a:endParaRPr>
            </a:p>
          </p:txBody>
        </p:sp>
        <p:sp>
          <p:nvSpPr>
            <p:cNvPr id="1055" name="矩形 82118"/>
            <p:cNvSpPr>
              <a:spLocks noChangeArrowheads="1"/>
            </p:cNvSpPr>
            <p:nvPr/>
          </p:nvSpPr>
          <p:spPr bwMode="auto">
            <a:xfrm>
              <a:off x="480" y="672"/>
              <a:ext cx="240" cy="240"/>
            </a:xfrm>
            <a:prstGeom prst="rect">
              <a:avLst/>
            </a:prstGeom>
            <a:solidFill>
              <a:schemeClr val="accent2"/>
            </a:solid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sp>
          <p:nvSpPr>
            <p:cNvPr id="1056" name="矩形 82119"/>
            <p:cNvSpPr>
              <a:spLocks noChangeArrowheads="1"/>
            </p:cNvSpPr>
            <p:nvPr/>
          </p:nvSpPr>
          <p:spPr bwMode="auto">
            <a:xfrm>
              <a:off x="720" y="432"/>
              <a:ext cx="240" cy="240"/>
            </a:xfrm>
            <a:prstGeom prst="rect">
              <a:avLst/>
            </a:prstGeom>
            <a:solidFill>
              <a:schemeClr val="tx2"/>
            </a:solid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grpSp>
      <p:sp>
        <p:nvSpPr>
          <p:cNvPr id="1052" name="矩形 82120"/>
          <p:cNvSpPr>
            <a:spLocks noChangeArrowheads="1"/>
          </p:cNvSpPr>
          <p:nvPr userDrawn="1"/>
        </p:nvSpPr>
        <p:spPr bwMode="auto">
          <a:xfrm>
            <a:off x="2362200" y="152400"/>
            <a:ext cx="381000" cy="381000"/>
          </a:xfrm>
          <a:prstGeom prst="rect">
            <a:avLst/>
          </a:prstGeom>
          <a:solidFill>
            <a:schemeClr val="bg2"/>
          </a:solid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spTree>
  </p:cSld>
  <p:clrMap bg1="lt1" tx1="dk1" bg2="lt2" tx2="dk2" accent1="accent1" accent2="accent2" accent3="accent3" accent4="accent4" accent5="accent5" accent6="accent6" hlink="hlink" folHlink="folHlink"/>
  <p:sldLayoutIdLst>
    <p:sldLayoutId id="2147484622" r:id="rId1"/>
    <p:sldLayoutId id="2147484482" r:id="rId2"/>
    <p:sldLayoutId id="2147484483" r:id="rId3"/>
    <p:sldLayoutId id="2147484484" r:id="rId4"/>
    <p:sldLayoutId id="2147484485" r:id="rId5"/>
    <p:sldLayoutId id="2147484486" r:id="rId6"/>
    <p:sldLayoutId id="2147484487" r:id="rId7"/>
    <p:sldLayoutId id="2147484488" r:id="rId8"/>
    <p:sldLayoutId id="2147484489" r:id="rId9"/>
    <p:sldLayoutId id="2147484490" r:id="rId10"/>
    <p:sldLayoutId id="2147484491" r:id="rId11"/>
  </p:sldLayoutIdLst>
  <p:transition/>
  <p:txStyles>
    <p:titleStyle>
      <a:lvl1pPr algn="l" rtl="0" eaLnBrk="0" fontAlgn="base" hangingPunct="0">
        <a:spcBef>
          <a:spcPct val="0"/>
        </a:spcBef>
        <a:spcAft>
          <a:spcPct val="0"/>
        </a:spcAft>
        <a:defRPr sz="3200" b="1" kern="1200">
          <a:solidFill>
            <a:srgbClr val="800000"/>
          </a:solidFill>
          <a:effectLst>
            <a:outerShdw blurRad="38100" dist="38100" dir="2700000">
              <a:srgbClr val="C0C0C0"/>
            </a:outerShdw>
          </a:effectLst>
          <a:latin typeface="+mj-lt"/>
          <a:ea typeface="+mj-ea"/>
          <a:cs typeface="+mj-cs"/>
        </a:defRPr>
      </a:lvl1pPr>
      <a:lvl2pPr algn="l" rtl="0" eaLnBrk="0" fontAlgn="base" hangingPunct="0">
        <a:spcBef>
          <a:spcPct val="0"/>
        </a:spcBef>
        <a:spcAft>
          <a:spcPct val="0"/>
        </a:spcAft>
        <a:defRPr sz="3200" b="1">
          <a:solidFill>
            <a:srgbClr val="800000"/>
          </a:solidFill>
          <a:latin typeface="Berlin Sans FB" panose="020E0602020502020306" pitchFamily="34" charset="0"/>
          <a:ea typeface="PMingLiU" panose="02020500000000000000" pitchFamily="18" charset="-120"/>
        </a:defRPr>
      </a:lvl2pPr>
      <a:lvl3pPr algn="l" rtl="0" eaLnBrk="0" fontAlgn="base" hangingPunct="0">
        <a:spcBef>
          <a:spcPct val="0"/>
        </a:spcBef>
        <a:spcAft>
          <a:spcPct val="0"/>
        </a:spcAft>
        <a:defRPr sz="3200" b="1">
          <a:solidFill>
            <a:srgbClr val="800000"/>
          </a:solidFill>
          <a:latin typeface="Berlin Sans FB" panose="020E0602020502020306" pitchFamily="34" charset="0"/>
          <a:ea typeface="PMingLiU" panose="02020500000000000000" pitchFamily="18" charset="-120"/>
        </a:defRPr>
      </a:lvl3pPr>
      <a:lvl4pPr algn="l" rtl="0" eaLnBrk="0" fontAlgn="base" hangingPunct="0">
        <a:spcBef>
          <a:spcPct val="0"/>
        </a:spcBef>
        <a:spcAft>
          <a:spcPct val="0"/>
        </a:spcAft>
        <a:defRPr sz="3200" b="1">
          <a:solidFill>
            <a:srgbClr val="800000"/>
          </a:solidFill>
          <a:latin typeface="Berlin Sans FB" panose="020E0602020502020306" pitchFamily="34" charset="0"/>
          <a:ea typeface="PMingLiU" panose="02020500000000000000" pitchFamily="18" charset="-120"/>
        </a:defRPr>
      </a:lvl4pPr>
      <a:lvl5pPr algn="l" rtl="0" eaLnBrk="0" fontAlgn="base" hangingPunct="0">
        <a:spcBef>
          <a:spcPct val="0"/>
        </a:spcBef>
        <a:spcAft>
          <a:spcPct val="0"/>
        </a:spcAft>
        <a:defRPr sz="3200" b="1">
          <a:solidFill>
            <a:srgbClr val="800000"/>
          </a:solidFill>
          <a:latin typeface="Berlin Sans FB" panose="020E0602020502020306" pitchFamily="34" charset="0"/>
          <a:ea typeface="PMingLiU" panose="02020500000000000000" pitchFamily="18" charset="-120"/>
        </a:defRPr>
      </a:lvl5pPr>
      <a:lvl6pPr marL="457200" algn="l" rtl="0" fontAlgn="base">
        <a:spcBef>
          <a:spcPct val="0"/>
        </a:spcBef>
        <a:spcAft>
          <a:spcPct val="0"/>
        </a:spcAft>
        <a:defRPr sz="3200" b="1">
          <a:solidFill>
            <a:srgbClr val="800000"/>
          </a:solidFill>
          <a:latin typeface="Berlin Sans FB" panose="020E0602020502020306" pitchFamily="34" charset="0"/>
          <a:ea typeface="PMingLiU" panose="02020500000000000000" pitchFamily="18" charset="-120"/>
        </a:defRPr>
      </a:lvl6pPr>
      <a:lvl7pPr marL="914400" algn="l" rtl="0" fontAlgn="base">
        <a:spcBef>
          <a:spcPct val="0"/>
        </a:spcBef>
        <a:spcAft>
          <a:spcPct val="0"/>
        </a:spcAft>
        <a:defRPr sz="3200" b="1">
          <a:solidFill>
            <a:srgbClr val="800000"/>
          </a:solidFill>
          <a:latin typeface="Berlin Sans FB" panose="020E0602020502020306" pitchFamily="34" charset="0"/>
          <a:ea typeface="PMingLiU" panose="02020500000000000000" pitchFamily="18" charset="-120"/>
        </a:defRPr>
      </a:lvl7pPr>
      <a:lvl8pPr marL="1371600" algn="l" rtl="0" fontAlgn="base">
        <a:spcBef>
          <a:spcPct val="0"/>
        </a:spcBef>
        <a:spcAft>
          <a:spcPct val="0"/>
        </a:spcAft>
        <a:defRPr sz="3200" b="1">
          <a:solidFill>
            <a:srgbClr val="800000"/>
          </a:solidFill>
          <a:latin typeface="Berlin Sans FB" panose="020E0602020502020306" pitchFamily="34" charset="0"/>
          <a:ea typeface="PMingLiU" panose="02020500000000000000" pitchFamily="18" charset="-120"/>
        </a:defRPr>
      </a:lvl8pPr>
      <a:lvl9pPr marL="1828800" algn="l" rtl="0" fontAlgn="base">
        <a:spcBef>
          <a:spcPct val="0"/>
        </a:spcBef>
        <a:spcAft>
          <a:spcPct val="0"/>
        </a:spcAft>
        <a:defRPr sz="3200" b="1">
          <a:solidFill>
            <a:srgbClr val="800000"/>
          </a:solidFill>
          <a:latin typeface="Berlin Sans FB" panose="020E0602020502020306" pitchFamily="34" charset="0"/>
          <a:ea typeface="PMingLiU" panose="02020500000000000000" pitchFamily="18" charset="-120"/>
        </a:defRPr>
      </a:lvl9pPr>
    </p:titleStyle>
    <p:bodyStyle>
      <a:lvl1pPr marL="342900" indent="-342900" algn="l" rtl="0" eaLnBrk="0" fontAlgn="base" hangingPunct="0">
        <a:spcBef>
          <a:spcPct val="20000"/>
        </a:spcBef>
        <a:spcAft>
          <a:spcPct val="0"/>
        </a:spcAft>
        <a:buBlip>
          <a:blip r:embed="rId16"/>
        </a:buBlip>
        <a:defRPr sz="2800" kern="1200">
          <a:solidFill>
            <a:schemeClr val="tx1"/>
          </a:solidFill>
          <a:latin typeface="+mn-lt"/>
          <a:ea typeface="+mn-ea"/>
          <a:cs typeface="+mn-cs"/>
        </a:defRPr>
      </a:lvl1pPr>
      <a:lvl2pPr marL="742950" lvl="1" indent="-285750" algn="l" rtl="0" eaLnBrk="0" fontAlgn="base" hangingPunct="0">
        <a:spcBef>
          <a:spcPct val="20000"/>
        </a:spcBef>
        <a:spcAft>
          <a:spcPct val="0"/>
        </a:spcAft>
        <a:buSzPct val="75000"/>
        <a:buBlip>
          <a:blip r:embed="rId17"/>
        </a:buBlip>
        <a:defRPr sz="2400" kern="1200">
          <a:solidFill>
            <a:schemeClr val="tx1"/>
          </a:solidFill>
          <a:latin typeface="+mn-lt"/>
          <a:ea typeface="+mn-ea"/>
          <a:cs typeface="+mn-cs"/>
        </a:defRPr>
      </a:lvl2pPr>
      <a:lvl3pPr marL="1143000" lvl="2" indent="-228600" algn="l" rtl="0" eaLnBrk="0" fontAlgn="base" hangingPunct="0">
        <a:spcBef>
          <a:spcPct val="20000"/>
        </a:spcBef>
        <a:spcAft>
          <a:spcPct val="0"/>
        </a:spcAft>
        <a:buBlip>
          <a:blip r:embed="rId18"/>
        </a:buBlip>
        <a:defRPr sz="2000" kern="1200">
          <a:solidFill>
            <a:schemeClr val="tx1"/>
          </a:solidFill>
          <a:latin typeface="+mn-lt"/>
          <a:ea typeface="+mn-ea"/>
          <a:cs typeface="+mn-cs"/>
        </a:defRPr>
      </a:lvl3pPr>
      <a:lvl4pPr marL="1600200" lvl="3" indent="-228600" algn="l" rtl="0" eaLnBrk="0" fontAlgn="base" hangingPunct="0">
        <a:spcBef>
          <a:spcPct val="20000"/>
        </a:spcBef>
        <a:spcAft>
          <a:spcPct val="0"/>
        </a:spcAft>
        <a:buBlip>
          <a:blip r:embed="rId19"/>
        </a:buBlip>
        <a:defRPr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tx2"/>
        </a:buClr>
        <a:buChar char="–"/>
        <a:defRPr sz="1600" kern="1200">
          <a:solidFill>
            <a:schemeClr val="tx1"/>
          </a:solidFill>
          <a:latin typeface="+mn-lt"/>
          <a:ea typeface="+mn-ea"/>
          <a:cs typeface="+mn-cs"/>
        </a:defRPr>
      </a:lvl5pPr>
      <a:lvl6pPr marL="2514600" lvl="5" indent="-228600" algn="l" defTabSz="914400" rtl="0" eaLnBrk="1" fontAlgn="base" latinLnBrk="0" hangingPunct="1">
        <a:lnSpc>
          <a:spcPct val="100000"/>
        </a:lnSpc>
        <a:spcBef>
          <a:spcPct val="20000"/>
        </a:spcBef>
        <a:spcAft>
          <a:spcPct val="0"/>
        </a:spcAft>
        <a:buClr>
          <a:schemeClr val="tx2"/>
        </a:buClr>
        <a:buSzTx/>
        <a:buChar char="–"/>
        <a:defRPr sz="1600" b="0" i="0" u="none" kern="1200" baseline="0">
          <a:solidFill>
            <a:schemeClr val="tx1"/>
          </a:solidFill>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lr>
          <a:schemeClr val="tx2"/>
        </a:buClr>
        <a:buSzTx/>
        <a:buChar char="–"/>
        <a:defRPr sz="1600" b="0" i="0" u="none" kern="1200" baseline="0">
          <a:solidFill>
            <a:schemeClr val="tx1"/>
          </a:solidFill>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lr>
          <a:schemeClr val="tx2"/>
        </a:buClr>
        <a:buSzTx/>
        <a:buChar char="–"/>
        <a:defRPr sz="1600" b="0" i="0" u="none" kern="1200" baseline="0">
          <a:solidFill>
            <a:schemeClr val="tx1"/>
          </a:solidFill>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lr>
          <a:schemeClr val="tx2"/>
        </a:buClr>
        <a:buSzTx/>
        <a:buChar char="–"/>
        <a:defRPr sz="1600" b="0" i="0" u="none" kern="1200" baseline="0">
          <a:solidFill>
            <a:schemeClr val="tx1"/>
          </a:solidFill>
          <a:latin typeface="+mn-lt"/>
          <a:ea typeface="+mn-ea"/>
          <a:cs typeface="+mn-cs"/>
        </a:defRPr>
      </a:lvl9pPr>
    </p:bodyStyle>
    <p:otherStyle>
      <a:lvl1pPr marL="0" lvl="0"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rtl="0" eaLnBrk="1" fontAlgn="base" latinLnBrk="0" hangingPunct="1">
        <a:lnSpc>
          <a:spcPct val="100000"/>
        </a:lnSpc>
        <a:spcBef>
          <a:spcPct val="0"/>
        </a:spcBef>
        <a:spcAft>
          <a:spcPct val="0"/>
        </a:spcAft>
        <a:buNone/>
        <a:defRPr sz="2800" b="1" i="0" u="none" kern="1200" baseline="0">
          <a:solidFill>
            <a:srgbClr val="FF0000"/>
          </a:solidFill>
          <a:latin typeface="Arial Black" panose="020B0A04020102020204" pitchFamily="34" charset="0"/>
          <a:ea typeface="PMingLiU" pitchFamily="18" charset="-120"/>
          <a:cs typeface="+mn-cs"/>
        </a:defRPr>
      </a:lvl2pPr>
      <a:lvl3pPr marL="914400" lvl="2" indent="0" algn="l" defTabSz="914400" rtl="0" eaLnBrk="1" fontAlgn="base" latinLnBrk="0" hangingPunct="1">
        <a:lnSpc>
          <a:spcPct val="100000"/>
        </a:lnSpc>
        <a:spcBef>
          <a:spcPct val="0"/>
        </a:spcBef>
        <a:spcAft>
          <a:spcPct val="0"/>
        </a:spcAft>
        <a:buNone/>
        <a:defRPr sz="2800" b="1" i="0" u="none" kern="1200" baseline="0">
          <a:solidFill>
            <a:srgbClr val="FF0000"/>
          </a:solidFill>
          <a:latin typeface="Arial Black" panose="020B0A04020102020204" pitchFamily="34" charset="0"/>
          <a:ea typeface="PMingLiU" pitchFamily="18" charset="-120"/>
          <a:cs typeface="+mn-cs"/>
        </a:defRPr>
      </a:lvl3pPr>
      <a:lvl4pPr marL="1371600" lvl="3" indent="0" algn="l" defTabSz="914400" rtl="0" eaLnBrk="1" fontAlgn="base" latinLnBrk="0" hangingPunct="1">
        <a:lnSpc>
          <a:spcPct val="100000"/>
        </a:lnSpc>
        <a:spcBef>
          <a:spcPct val="0"/>
        </a:spcBef>
        <a:spcAft>
          <a:spcPct val="0"/>
        </a:spcAft>
        <a:buNone/>
        <a:defRPr sz="2800" b="1" i="0" u="none" kern="1200" baseline="0">
          <a:solidFill>
            <a:srgbClr val="FF0000"/>
          </a:solidFill>
          <a:latin typeface="Arial Black" panose="020B0A04020102020204" pitchFamily="34" charset="0"/>
          <a:ea typeface="PMingLiU" pitchFamily="18" charset="-120"/>
          <a:cs typeface="+mn-cs"/>
        </a:defRPr>
      </a:lvl4pPr>
      <a:lvl5pPr marL="1828800" lvl="4" indent="0" algn="l" defTabSz="914400" rtl="0" eaLnBrk="1" fontAlgn="base" latinLnBrk="0" hangingPunct="1">
        <a:lnSpc>
          <a:spcPct val="100000"/>
        </a:lnSpc>
        <a:spcBef>
          <a:spcPct val="0"/>
        </a:spcBef>
        <a:spcAft>
          <a:spcPct val="0"/>
        </a:spcAft>
        <a:buNone/>
        <a:defRPr sz="2800" b="1" i="0" u="none" kern="1200" baseline="0">
          <a:solidFill>
            <a:srgbClr val="FF0000"/>
          </a:solidFill>
          <a:latin typeface="Arial Black" panose="020B0A04020102020204" pitchFamily="34" charset="0"/>
          <a:ea typeface="PMingLiU" pitchFamily="18" charset="-120"/>
          <a:cs typeface="+mn-cs"/>
        </a:defRPr>
      </a:lvl5pPr>
      <a:lvl6pPr marL="2286000" lvl="5" indent="0" algn="l" defTabSz="914400" rtl="0" eaLnBrk="1" fontAlgn="base" latinLnBrk="0" hangingPunct="1">
        <a:lnSpc>
          <a:spcPct val="100000"/>
        </a:lnSpc>
        <a:spcBef>
          <a:spcPct val="0"/>
        </a:spcBef>
        <a:spcAft>
          <a:spcPct val="0"/>
        </a:spcAft>
        <a:buNone/>
        <a:defRPr sz="2800" b="1" i="0" u="none" kern="1200" baseline="0">
          <a:solidFill>
            <a:srgbClr val="FF0000"/>
          </a:solidFill>
          <a:latin typeface="Arial Black" panose="020B0A04020102020204" pitchFamily="34" charset="0"/>
          <a:ea typeface="PMingLiU" pitchFamily="18" charset="-120"/>
          <a:cs typeface="+mn-cs"/>
        </a:defRPr>
      </a:lvl6pPr>
      <a:lvl7pPr marL="2743200" lvl="6" indent="0" algn="l" defTabSz="914400" rtl="0" eaLnBrk="1" fontAlgn="base" latinLnBrk="0" hangingPunct="1">
        <a:lnSpc>
          <a:spcPct val="100000"/>
        </a:lnSpc>
        <a:spcBef>
          <a:spcPct val="0"/>
        </a:spcBef>
        <a:spcAft>
          <a:spcPct val="0"/>
        </a:spcAft>
        <a:buNone/>
        <a:defRPr sz="2800" b="1" i="0" u="none" kern="1200" baseline="0">
          <a:solidFill>
            <a:srgbClr val="FF0000"/>
          </a:solidFill>
          <a:latin typeface="Arial Black" panose="020B0A04020102020204" pitchFamily="34" charset="0"/>
          <a:ea typeface="PMingLiU" pitchFamily="18" charset="-120"/>
          <a:cs typeface="+mn-cs"/>
        </a:defRPr>
      </a:lvl7pPr>
      <a:lvl8pPr marL="3200400" lvl="7" indent="0" algn="l" defTabSz="914400" rtl="0" eaLnBrk="1" fontAlgn="base" latinLnBrk="0" hangingPunct="1">
        <a:lnSpc>
          <a:spcPct val="100000"/>
        </a:lnSpc>
        <a:spcBef>
          <a:spcPct val="0"/>
        </a:spcBef>
        <a:spcAft>
          <a:spcPct val="0"/>
        </a:spcAft>
        <a:buNone/>
        <a:defRPr sz="2800" b="1" i="0" u="none" kern="1200" baseline="0">
          <a:solidFill>
            <a:srgbClr val="FF0000"/>
          </a:solidFill>
          <a:latin typeface="Arial Black" panose="020B0A04020102020204" pitchFamily="34" charset="0"/>
          <a:ea typeface="PMingLiU" pitchFamily="18" charset="-120"/>
          <a:cs typeface="+mn-cs"/>
        </a:defRPr>
      </a:lvl8pPr>
      <a:lvl9pPr marL="3657600" lvl="8" indent="0" algn="l" defTabSz="914400" rtl="0" eaLnBrk="1" fontAlgn="base" latinLnBrk="0" hangingPunct="1">
        <a:lnSpc>
          <a:spcPct val="100000"/>
        </a:lnSpc>
        <a:spcBef>
          <a:spcPct val="0"/>
        </a:spcBef>
        <a:spcAft>
          <a:spcPct val="0"/>
        </a:spcAft>
        <a:buNone/>
        <a:defRPr sz="2800" b="1" i="0" u="none" kern="1200" baseline="0">
          <a:solidFill>
            <a:srgbClr val="FF0000"/>
          </a:solidFill>
          <a:latin typeface="Arial Black" panose="020B0A04020102020204" pitchFamily="34" charset="0"/>
          <a:ea typeface="PMingLiU" pitchFamily="18" charset="-120"/>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bwMode="auto">
      <p:bgPr>
        <a:gradFill rotWithShape="0">
          <a:gsLst>
            <a:gs pos="0">
              <a:schemeClr val="bg2"/>
            </a:gs>
            <a:gs pos="50000">
              <a:schemeClr val="bg1"/>
            </a:gs>
            <a:gs pos="100000">
              <a:schemeClr val="bg2"/>
            </a:gs>
          </a:gsLst>
          <a:lin ang="2700000" scaled="1"/>
        </a:gradFill>
        <a:effectLst/>
      </p:bgPr>
    </p:bg>
    <p:spTree>
      <p:nvGrpSpPr>
        <p:cNvPr id="1" name=""/>
        <p:cNvGrpSpPr/>
        <p:nvPr/>
      </p:nvGrpSpPr>
      <p:grpSpPr>
        <a:xfrm>
          <a:off x="0" y="0"/>
          <a:ext cx="0" cy="0"/>
          <a:chOff x="0" y="0"/>
          <a:chExt cx="0" cy="0"/>
        </a:xfrm>
      </p:grpSpPr>
      <p:grpSp>
        <p:nvGrpSpPr>
          <p:cNvPr id="10242" name="组合 81921"/>
          <p:cNvGrpSpPr>
            <a:grpSpLocks/>
          </p:cNvGrpSpPr>
          <p:nvPr/>
        </p:nvGrpSpPr>
        <p:grpSpPr bwMode="auto">
          <a:xfrm>
            <a:off x="304800" y="914400"/>
            <a:ext cx="762000" cy="762000"/>
            <a:chOff x="480" y="432"/>
            <a:chExt cx="480" cy="480"/>
          </a:xfrm>
        </p:grpSpPr>
        <p:sp>
          <p:nvSpPr>
            <p:cNvPr id="10429" name="矩形 81922"/>
            <p:cNvSpPr>
              <a:spLocks noChangeArrowheads="1"/>
            </p:cNvSpPr>
            <p:nvPr/>
          </p:nvSpPr>
          <p:spPr bwMode="auto">
            <a:xfrm>
              <a:off x="480" y="672"/>
              <a:ext cx="240" cy="240"/>
            </a:xfrm>
            <a:prstGeom prst="rect">
              <a:avLst/>
            </a:prstGeom>
            <a:noFill/>
            <a:ln w="57150">
              <a:solidFill>
                <a:schemeClr val="hlink"/>
              </a:solidFill>
              <a:miter lim="800000"/>
              <a:headEnd/>
              <a:tailEnd/>
            </a:ln>
          </p:spPr>
          <p:txBody>
            <a:bodyPr wrap="none" anchor="ct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algn="ctr" eaLnBrk="1" hangingPunct="1">
                <a:defRPr/>
              </a:pPr>
              <a:endParaRPr lang="zh-CN" altLang="zh-CN" sz="2400" b="0">
                <a:solidFill>
                  <a:schemeClr val="tx1"/>
                </a:solidFill>
                <a:latin typeface="Arial" panose="020B0604020202020204" pitchFamily="34" charset="0"/>
                <a:ea typeface="宋体" panose="02010600030101010101" pitchFamily="2" charset="-122"/>
              </a:endParaRPr>
            </a:p>
          </p:txBody>
        </p:sp>
        <p:sp>
          <p:nvSpPr>
            <p:cNvPr id="10430" name="矩形 81923"/>
            <p:cNvSpPr>
              <a:spLocks noChangeArrowheads="1"/>
            </p:cNvSpPr>
            <p:nvPr/>
          </p:nvSpPr>
          <p:spPr bwMode="auto">
            <a:xfrm>
              <a:off x="720" y="432"/>
              <a:ext cx="240" cy="240"/>
            </a:xfrm>
            <a:prstGeom prst="rect">
              <a:avLst/>
            </a:prstGeom>
            <a:noFill/>
            <a:ln w="57150">
              <a:solidFill>
                <a:schemeClr val="hlink"/>
              </a:solidFill>
              <a:miter lim="800000"/>
              <a:headEnd/>
              <a:tailEnd/>
            </a:ln>
          </p:spPr>
          <p:txBody>
            <a:bodyPr wrap="none" anchor="ct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algn="ctr" eaLnBrk="1" hangingPunct="1">
                <a:defRPr/>
              </a:pPr>
              <a:endParaRPr lang="zh-CN" altLang="zh-CN" sz="2400" b="0">
                <a:solidFill>
                  <a:schemeClr val="tx1"/>
                </a:solidFill>
                <a:latin typeface="Arial" panose="020B0604020202020204" pitchFamily="34" charset="0"/>
                <a:ea typeface="宋体" panose="02010600030101010101" pitchFamily="2" charset="-122"/>
              </a:endParaRPr>
            </a:p>
          </p:txBody>
        </p:sp>
        <p:sp>
          <p:nvSpPr>
            <p:cNvPr id="10431" name="矩形 81924"/>
            <p:cNvSpPr>
              <a:spLocks noChangeArrowheads="1"/>
            </p:cNvSpPr>
            <p:nvPr/>
          </p:nvSpPr>
          <p:spPr bwMode="auto">
            <a:xfrm>
              <a:off x="480" y="672"/>
              <a:ext cx="240" cy="240"/>
            </a:xfrm>
            <a:prstGeom prst="rect">
              <a:avLst/>
            </a:prstGeom>
            <a:solidFill>
              <a:schemeClr val="accent2"/>
            </a:solid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sp>
          <p:nvSpPr>
            <p:cNvPr id="10432" name="矩形 81925"/>
            <p:cNvSpPr>
              <a:spLocks noChangeArrowheads="1"/>
            </p:cNvSpPr>
            <p:nvPr/>
          </p:nvSpPr>
          <p:spPr bwMode="auto">
            <a:xfrm>
              <a:off x="720" y="432"/>
              <a:ext cx="240" cy="240"/>
            </a:xfrm>
            <a:prstGeom prst="rect">
              <a:avLst/>
            </a:prstGeom>
            <a:solidFill>
              <a:schemeClr val="tx2"/>
            </a:solid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grpSp>
      <p:sp>
        <p:nvSpPr>
          <p:cNvPr id="10243" name="矩形 81926"/>
          <p:cNvSpPr>
            <a:spLocks noChangeArrowheads="1"/>
          </p:cNvSpPr>
          <p:nvPr/>
        </p:nvSpPr>
        <p:spPr bwMode="auto">
          <a:xfrm>
            <a:off x="0" y="762000"/>
            <a:ext cx="5867400" cy="76200"/>
          </a:xfrm>
          <a:prstGeom prst="rect">
            <a:avLst/>
          </a:prstGeom>
          <a:noFill/>
          <a:ln w="57150">
            <a:solidFill>
              <a:schemeClr val="hlink"/>
            </a:solidFill>
            <a:miter lim="800000"/>
            <a:headEnd/>
            <a:tailEnd/>
          </a:ln>
        </p:spPr>
        <p:txBody>
          <a:bodyPr wrap="none" anchor="ct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algn="ctr" eaLnBrk="1" hangingPunct="1">
              <a:defRPr/>
            </a:pPr>
            <a:endParaRPr lang="zh-CN" altLang="zh-CN" sz="2400" b="0">
              <a:solidFill>
                <a:schemeClr val="tx1"/>
              </a:solidFill>
              <a:latin typeface="Arial" panose="020B0604020202020204" pitchFamily="34" charset="0"/>
              <a:ea typeface="宋体" panose="02010600030101010101" pitchFamily="2" charset="-122"/>
            </a:endParaRPr>
          </a:p>
        </p:txBody>
      </p:sp>
      <p:graphicFrame>
        <p:nvGraphicFramePr>
          <p:cNvPr id="10244" name="对象 81927"/>
          <p:cNvGraphicFramePr>
            <a:graphicFrameLocks/>
          </p:cNvGraphicFramePr>
          <p:nvPr/>
        </p:nvGraphicFramePr>
        <p:xfrm>
          <a:off x="533400" y="165100"/>
          <a:ext cx="685800" cy="673100"/>
        </p:xfrm>
        <a:graphic>
          <a:graphicData uri="http://schemas.openxmlformats.org/presentationml/2006/ole">
            <p:oleObj spid="_x0000_s10244" r:id="rId14" imgW="542857" imgH="514422" progId="Paint.Picture">
              <p:embed/>
            </p:oleObj>
          </a:graphicData>
        </a:graphic>
      </p:graphicFrame>
      <p:sp>
        <p:nvSpPr>
          <p:cNvPr id="10245" name="文本占位符 81928"/>
          <p:cNvSpPr>
            <a:spLocks noGrp="1" noChangeArrowheads="1"/>
          </p:cNvSpPr>
          <p:nvPr>
            <p:ph type="body" idx="4294967295"/>
          </p:nvPr>
        </p:nvSpPr>
        <p:spPr bwMode="auto">
          <a:xfrm>
            <a:off x="685800" y="1676400"/>
            <a:ext cx="8061325" cy="477678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TW" altLang="en-US" smtClean="0"/>
              <a:t>按一下以編輯母片</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p>
        </p:txBody>
      </p:sp>
      <p:grpSp>
        <p:nvGrpSpPr>
          <p:cNvPr id="10246" name="组合 81929"/>
          <p:cNvGrpSpPr>
            <a:grpSpLocks/>
          </p:cNvGrpSpPr>
          <p:nvPr/>
        </p:nvGrpSpPr>
        <p:grpSpPr bwMode="auto">
          <a:xfrm>
            <a:off x="1054100" y="165100"/>
            <a:ext cx="7696200" cy="685800"/>
            <a:chOff x="664" y="104"/>
            <a:chExt cx="4848" cy="432"/>
          </a:xfrm>
        </p:grpSpPr>
        <p:sp>
          <p:nvSpPr>
            <p:cNvPr id="10279" name="任意多边形 81930"/>
            <p:cNvSpPr>
              <a:spLocks noChangeArrowheads="1"/>
            </p:cNvSpPr>
            <p:nvPr/>
          </p:nvSpPr>
          <p:spPr bwMode="auto">
            <a:xfrm>
              <a:off x="664" y="104"/>
              <a:ext cx="4848" cy="432"/>
            </a:xfrm>
            <a:custGeom>
              <a:avLst/>
              <a:gdLst>
                <a:gd name="T0" fmla="*/ 4848 w 4848"/>
                <a:gd name="T1" fmla="*/ 48 h 432"/>
                <a:gd name="T2" fmla="*/ 4848 w 4848"/>
                <a:gd name="T3" fmla="*/ 432 h 432"/>
                <a:gd name="T4" fmla="*/ 0 w 4848"/>
                <a:gd name="T5" fmla="*/ 432 h 432"/>
                <a:gd name="T6" fmla="*/ 0 w 4848"/>
                <a:gd name="T7" fmla="*/ 0 h 432"/>
                <a:gd name="T8" fmla="*/ 4848 w 4848"/>
                <a:gd name="T9" fmla="*/ 0 h 432"/>
                <a:gd name="T10" fmla="*/ 4848 w 4848"/>
                <a:gd name="T11" fmla="*/ 48 h 43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848" h="432">
                  <a:moveTo>
                    <a:pt x="4848" y="48"/>
                  </a:moveTo>
                  <a:lnTo>
                    <a:pt x="4848" y="432"/>
                  </a:lnTo>
                  <a:cubicBezTo>
                    <a:pt x="4848" y="432"/>
                    <a:pt x="2424" y="432"/>
                    <a:pt x="0" y="432"/>
                  </a:cubicBezTo>
                  <a:cubicBezTo>
                    <a:pt x="161" y="345"/>
                    <a:pt x="169" y="61"/>
                    <a:pt x="0" y="0"/>
                  </a:cubicBezTo>
                  <a:cubicBezTo>
                    <a:pt x="2424" y="0"/>
                    <a:pt x="4848" y="0"/>
                    <a:pt x="4848" y="0"/>
                  </a:cubicBezTo>
                  <a:lnTo>
                    <a:pt x="4848" y="48"/>
                  </a:lnTo>
                  <a:close/>
                </a:path>
              </a:pathLst>
            </a:custGeom>
            <a:solidFill>
              <a:schemeClr val="hlink"/>
            </a:solidFill>
            <a:ln w="9525">
              <a:solidFill>
                <a:schemeClr val="bg2"/>
              </a:solidFill>
              <a:round/>
              <a:headEnd/>
              <a:tailEnd/>
            </a:ln>
          </p:spPr>
          <p:txBody>
            <a:bodyPr/>
            <a:lstStyle/>
            <a:p>
              <a:endParaRPr lang="zh-CN" altLang="en-US"/>
            </a:p>
          </p:txBody>
        </p:sp>
        <p:grpSp>
          <p:nvGrpSpPr>
            <p:cNvPr id="10280" name="组合 81931"/>
            <p:cNvGrpSpPr>
              <a:grpSpLocks/>
            </p:cNvGrpSpPr>
            <p:nvPr/>
          </p:nvGrpSpPr>
          <p:grpSpPr bwMode="auto">
            <a:xfrm>
              <a:off x="1195" y="104"/>
              <a:ext cx="3827" cy="429"/>
              <a:chOff x="1021" y="240"/>
              <a:chExt cx="3827" cy="429"/>
            </a:xfrm>
          </p:grpSpPr>
          <p:grpSp>
            <p:nvGrpSpPr>
              <p:cNvPr id="10329" name="组合 81932"/>
              <p:cNvGrpSpPr>
                <a:grpSpLocks/>
              </p:cNvGrpSpPr>
              <p:nvPr/>
            </p:nvGrpSpPr>
            <p:grpSpPr bwMode="auto">
              <a:xfrm>
                <a:off x="1021" y="241"/>
                <a:ext cx="2208" cy="427"/>
                <a:chOff x="1021" y="241"/>
                <a:chExt cx="2208" cy="427"/>
              </a:xfrm>
            </p:grpSpPr>
            <p:sp>
              <p:nvSpPr>
                <p:cNvPr id="10373" name="任意多边形 81933"/>
                <p:cNvSpPr>
                  <a:spLocks noChangeArrowheads="1"/>
                </p:cNvSpPr>
                <p:nvPr/>
              </p:nvSpPr>
              <p:spPr bwMode="auto">
                <a:xfrm>
                  <a:off x="2257" y="633"/>
                  <a:ext cx="7" cy="8"/>
                </a:xfrm>
                <a:custGeom>
                  <a:avLst/>
                  <a:gdLst>
                    <a:gd name="T0" fmla="*/ 0 w 15"/>
                    <a:gd name="T1" fmla="*/ 0 h 23"/>
                    <a:gd name="T2" fmla="*/ 1 w 15"/>
                    <a:gd name="T3" fmla="*/ 0 h 23"/>
                    <a:gd name="T4" fmla="*/ 1 w 15"/>
                    <a:gd name="T5" fmla="*/ 1 h 23"/>
                    <a:gd name="T6" fmla="*/ 0 w 15"/>
                    <a:gd name="T7" fmla="*/ 0 h 2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5" h="23">
                      <a:moveTo>
                        <a:pt x="5" y="11"/>
                      </a:moveTo>
                      <a:cubicBezTo>
                        <a:pt x="2" y="1"/>
                        <a:pt x="7" y="0"/>
                        <a:pt x="15" y="5"/>
                      </a:cubicBezTo>
                      <a:cubicBezTo>
                        <a:pt x="14" y="9"/>
                        <a:pt x="15" y="13"/>
                        <a:pt x="13" y="17"/>
                      </a:cubicBezTo>
                      <a:cubicBezTo>
                        <a:pt x="9" y="23"/>
                        <a:pt x="0" y="16"/>
                        <a:pt x="5" y="11"/>
                      </a:cubicBezTo>
                      <a:close/>
                    </a:path>
                  </a:pathLst>
                </a:custGeom>
                <a:solidFill>
                  <a:schemeClr val="folHlink"/>
                </a:solidFill>
                <a:ln w="9525">
                  <a:noFill/>
                  <a:round/>
                  <a:headEnd/>
                  <a:tailEnd/>
                </a:ln>
              </p:spPr>
              <p:txBody>
                <a:bodyPr/>
                <a:lstStyle/>
                <a:p>
                  <a:endParaRPr lang="zh-CN" altLang="en-US"/>
                </a:p>
              </p:txBody>
            </p:sp>
            <p:sp>
              <p:nvSpPr>
                <p:cNvPr id="10374" name="任意多边形 81934"/>
                <p:cNvSpPr>
                  <a:spLocks noChangeArrowheads="1"/>
                </p:cNvSpPr>
                <p:nvPr/>
              </p:nvSpPr>
              <p:spPr bwMode="auto">
                <a:xfrm>
                  <a:off x="2332" y="660"/>
                  <a:ext cx="9" cy="8"/>
                </a:xfrm>
                <a:custGeom>
                  <a:avLst/>
                  <a:gdLst>
                    <a:gd name="T0" fmla="*/ 0 w 20"/>
                    <a:gd name="T1" fmla="*/ 1 h 23"/>
                    <a:gd name="T2" fmla="*/ 1 w 20"/>
                    <a:gd name="T3" fmla="*/ 0 h 23"/>
                    <a:gd name="T4" fmla="*/ 0 w 20"/>
                    <a:gd name="T5" fmla="*/ 1 h 23"/>
                    <a:gd name="T6" fmla="*/ 0 w 20"/>
                    <a:gd name="T7" fmla="*/ 1 h 2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 h="23">
                      <a:moveTo>
                        <a:pt x="3" y="13"/>
                      </a:moveTo>
                      <a:cubicBezTo>
                        <a:pt x="0" y="5"/>
                        <a:pt x="2" y="0"/>
                        <a:pt x="11" y="3"/>
                      </a:cubicBezTo>
                      <a:cubicBezTo>
                        <a:pt x="16" y="10"/>
                        <a:pt x="20" y="23"/>
                        <a:pt x="7" y="19"/>
                      </a:cubicBezTo>
                      <a:cubicBezTo>
                        <a:pt x="6" y="17"/>
                        <a:pt x="3" y="13"/>
                        <a:pt x="3" y="13"/>
                      </a:cubicBezTo>
                      <a:close/>
                    </a:path>
                  </a:pathLst>
                </a:custGeom>
                <a:solidFill>
                  <a:schemeClr val="folHlink"/>
                </a:solidFill>
                <a:ln w="9525">
                  <a:noFill/>
                  <a:round/>
                  <a:headEnd/>
                  <a:tailEnd/>
                </a:ln>
              </p:spPr>
              <p:txBody>
                <a:bodyPr/>
                <a:lstStyle/>
                <a:p>
                  <a:endParaRPr lang="zh-CN" altLang="en-US"/>
                </a:p>
              </p:txBody>
            </p:sp>
            <p:sp>
              <p:nvSpPr>
                <p:cNvPr id="10375" name="任意多边形 81935"/>
                <p:cNvSpPr>
                  <a:spLocks noChangeArrowheads="1"/>
                </p:cNvSpPr>
                <p:nvPr/>
              </p:nvSpPr>
              <p:spPr bwMode="auto">
                <a:xfrm>
                  <a:off x="2120" y="616"/>
                  <a:ext cx="13" cy="14"/>
                </a:xfrm>
                <a:custGeom>
                  <a:avLst/>
                  <a:gdLst>
                    <a:gd name="T0" fmla="*/ 1 w 30"/>
                    <a:gd name="T1" fmla="*/ 1 h 42"/>
                    <a:gd name="T2" fmla="*/ 0 w 30"/>
                    <a:gd name="T3" fmla="*/ 1 h 42"/>
                    <a:gd name="T4" fmla="*/ 0 w 30"/>
                    <a:gd name="T5" fmla="*/ 0 h 42"/>
                    <a:gd name="T6" fmla="*/ 1 w 30"/>
                    <a:gd name="T7" fmla="*/ 0 h 42"/>
                    <a:gd name="T8" fmla="*/ 3 w 30"/>
                    <a:gd name="T9" fmla="*/ 1 h 42"/>
                    <a:gd name="T10" fmla="*/ 2 w 30"/>
                    <a:gd name="T11" fmla="*/ 1 h 42"/>
                    <a:gd name="T12" fmla="*/ 1 w 30"/>
                    <a:gd name="T13" fmla="*/ 1 h 4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0" h="42">
                      <a:moveTo>
                        <a:pt x="16" y="33"/>
                      </a:moveTo>
                      <a:cubicBezTo>
                        <a:pt x="3" y="20"/>
                        <a:pt x="15" y="34"/>
                        <a:pt x="8" y="21"/>
                      </a:cubicBezTo>
                      <a:cubicBezTo>
                        <a:pt x="6" y="17"/>
                        <a:pt x="0" y="9"/>
                        <a:pt x="0" y="9"/>
                      </a:cubicBezTo>
                      <a:cubicBezTo>
                        <a:pt x="5" y="1"/>
                        <a:pt x="7" y="0"/>
                        <a:pt x="16" y="3"/>
                      </a:cubicBezTo>
                      <a:cubicBezTo>
                        <a:pt x="25" y="16"/>
                        <a:pt x="10" y="16"/>
                        <a:pt x="30" y="23"/>
                      </a:cubicBezTo>
                      <a:cubicBezTo>
                        <a:pt x="29" y="26"/>
                        <a:pt x="30" y="29"/>
                        <a:pt x="28" y="31"/>
                      </a:cubicBezTo>
                      <a:cubicBezTo>
                        <a:pt x="15" y="42"/>
                        <a:pt x="16" y="38"/>
                        <a:pt x="16" y="33"/>
                      </a:cubicBezTo>
                      <a:close/>
                    </a:path>
                  </a:pathLst>
                </a:custGeom>
                <a:solidFill>
                  <a:schemeClr val="folHlink"/>
                </a:solidFill>
                <a:ln w="9525">
                  <a:noFill/>
                  <a:round/>
                  <a:headEnd/>
                  <a:tailEnd/>
                </a:ln>
              </p:spPr>
              <p:txBody>
                <a:bodyPr/>
                <a:lstStyle/>
                <a:p>
                  <a:endParaRPr lang="zh-CN" altLang="en-US"/>
                </a:p>
              </p:txBody>
            </p:sp>
            <p:sp>
              <p:nvSpPr>
                <p:cNvPr id="10376" name="任意多边形 81936"/>
                <p:cNvSpPr>
                  <a:spLocks noChangeArrowheads="1"/>
                </p:cNvSpPr>
                <p:nvPr/>
              </p:nvSpPr>
              <p:spPr bwMode="auto">
                <a:xfrm>
                  <a:off x="1967" y="629"/>
                  <a:ext cx="11" cy="5"/>
                </a:xfrm>
                <a:custGeom>
                  <a:avLst/>
                  <a:gdLst>
                    <a:gd name="T0" fmla="*/ 1 w 25"/>
                    <a:gd name="T1" fmla="*/ 1 h 16"/>
                    <a:gd name="T2" fmla="*/ 0 w 25"/>
                    <a:gd name="T3" fmla="*/ 0 h 16"/>
                    <a:gd name="T4" fmla="*/ 1 w 25"/>
                    <a:gd name="T5" fmla="*/ 0 h 16"/>
                    <a:gd name="T6" fmla="*/ 1 w 25"/>
                    <a:gd name="T7" fmla="*/ 1 h 1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5" h="16">
                      <a:moveTo>
                        <a:pt x="15" y="16"/>
                      </a:moveTo>
                      <a:cubicBezTo>
                        <a:pt x="10" y="15"/>
                        <a:pt x="0" y="12"/>
                        <a:pt x="3" y="8"/>
                      </a:cubicBezTo>
                      <a:cubicBezTo>
                        <a:pt x="6" y="4"/>
                        <a:pt x="15" y="0"/>
                        <a:pt x="15" y="0"/>
                      </a:cubicBezTo>
                      <a:cubicBezTo>
                        <a:pt x="17" y="3"/>
                        <a:pt x="25" y="16"/>
                        <a:pt x="15" y="16"/>
                      </a:cubicBezTo>
                      <a:close/>
                    </a:path>
                  </a:pathLst>
                </a:custGeom>
                <a:solidFill>
                  <a:schemeClr val="folHlink"/>
                </a:solidFill>
                <a:ln w="9525">
                  <a:noFill/>
                  <a:round/>
                  <a:headEnd/>
                  <a:tailEnd/>
                </a:ln>
              </p:spPr>
              <p:txBody>
                <a:bodyPr/>
                <a:lstStyle/>
                <a:p>
                  <a:endParaRPr lang="zh-CN" altLang="en-US"/>
                </a:p>
              </p:txBody>
            </p:sp>
            <p:sp>
              <p:nvSpPr>
                <p:cNvPr id="10377" name="任意多边形 81937"/>
                <p:cNvSpPr>
                  <a:spLocks noChangeArrowheads="1"/>
                </p:cNvSpPr>
                <p:nvPr/>
              </p:nvSpPr>
              <p:spPr bwMode="auto">
                <a:xfrm>
                  <a:off x="1921" y="635"/>
                  <a:ext cx="28" cy="16"/>
                </a:xfrm>
                <a:custGeom>
                  <a:avLst/>
                  <a:gdLst>
                    <a:gd name="T0" fmla="*/ 1 w 65"/>
                    <a:gd name="T1" fmla="*/ 1 h 46"/>
                    <a:gd name="T2" fmla="*/ 3 w 65"/>
                    <a:gd name="T3" fmla="*/ 0 h 46"/>
                    <a:gd name="T4" fmla="*/ 3 w 65"/>
                    <a:gd name="T5" fmla="*/ 0 h 46"/>
                    <a:gd name="T6" fmla="*/ 5 w 65"/>
                    <a:gd name="T7" fmla="*/ 0 h 46"/>
                    <a:gd name="T8" fmla="*/ 3 w 65"/>
                    <a:gd name="T9" fmla="*/ 1 h 46"/>
                    <a:gd name="T10" fmla="*/ 1 w 65"/>
                    <a:gd name="T11" fmla="*/ 2 h 46"/>
                    <a:gd name="T12" fmla="*/ 0 w 65"/>
                    <a:gd name="T13" fmla="*/ 1 h 46"/>
                    <a:gd name="T14" fmla="*/ 1 w 65"/>
                    <a:gd name="T15" fmla="*/ 1 h 46"/>
                    <a:gd name="T16" fmla="*/ 1 w 65"/>
                    <a:gd name="T17" fmla="*/ 1 h 4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5" h="46">
                      <a:moveTo>
                        <a:pt x="14" y="24"/>
                      </a:moveTo>
                      <a:cubicBezTo>
                        <a:pt x="18" y="13"/>
                        <a:pt x="16" y="9"/>
                        <a:pt x="30" y="4"/>
                      </a:cubicBezTo>
                      <a:cubicBezTo>
                        <a:pt x="34" y="3"/>
                        <a:pt x="42" y="0"/>
                        <a:pt x="42" y="0"/>
                      </a:cubicBezTo>
                      <a:cubicBezTo>
                        <a:pt x="50" y="1"/>
                        <a:pt x="65" y="0"/>
                        <a:pt x="58" y="12"/>
                      </a:cubicBezTo>
                      <a:cubicBezTo>
                        <a:pt x="53" y="21"/>
                        <a:pt x="40" y="21"/>
                        <a:pt x="32" y="26"/>
                      </a:cubicBezTo>
                      <a:cubicBezTo>
                        <a:pt x="26" y="35"/>
                        <a:pt x="23" y="42"/>
                        <a:pt x="12" y="46"/>
                      </a:cubicBezTo>
                      <a:cubicBezTo>
                        <a:pt x="0" y="42"/>
                        <a:pt x="5" y="30"/>
                        <a:pt x="8" y="20"/>
                      </a:cubicBezTo>
                      <a:cubicBezTo>
                        <a:pt x="9" y="18"/>
                        <a:pt x="10" y="13"/>
                        <a:pt x="12" y="14"/>
                      </a:cubicBezTo>
                      <a:cubicBezTo>
                        <a:pt x="15" y="16"/>
                        <a:pt x="13" y="21"/>
                        <a:pt x="14" y="24"/>
                      </a:cubicBezTo>
                      <a:close/>
                    </a:path>
                  </a:pathLst>
                </a:custGeom>
                <a:solidFill>
                  <a:schemeClr val="folHlink"/>
                </a:solidFill>
                <a:ln w="9525">
                  <a:noFill/>
                  <a:round/>
                  <a:headEnd/>
                  <a:tailEnd/>
                </a:ln>
              </p:spPr>
              <p:txBody>
                <a:bodyPr/>
                <a:lstStyle/>
                <a:p>
                  <a:endParaRPr lang="zh-CN" altLang="en-US"/>
                </a:p>
              </p:txBody>
            </p:sp>
            <p:sp>
              <p:nvSpPr>
                <p:cNvPr id="10378" name="任意多边形 81938"/>
                <p:cNvSpPr>
                  <a:spLocks noChangeArrowheads="1"/>
                </p:cNvSpPr>
                <p:nvPr/>
              </p:nvSpPr>
              <p:spPr bwMode="auto">
                <a:xfrm>
                  <a:off x="1892" y="634"/>
                  <a:ext cx="29" cy="16"/>
                </a:xfrm>
                <a:custGeom>
                  <a:avLst/>
                  <a:gdLst>
                    <a:gd name="T0" fmla="*/ 0 w 69"/>
                    <a:gd name="T1" fmla="*/ 1 h 47"/>
                    <a:gd name="T2" fmla="*/ 1 w 69"/>
                    <a:gd name="T3" fmla="*/ 1 h 47"/>
                    <a:gd name="T4" fmla="*/ 4 w 69"/>
                    <a:gd name="T5" fmla="*/ 0 h 47"/>
                    <a:gd name="T6" fmla="*/ 5 w 69"/>
                    <a:gd name="T7" fmla="*/ 0 h 47"/>
                    <a:gd name="T8" fmla="*/ 4 w 69"/>
                    <a:gd name="T9" fmla="*/ 1 h 47"/>
                    <a:gd name="T10" fmla="*/ 2 w 69"/>
                    <a:gd name="T11" fmla="*/ 1 h 47"/>
                    <a:gd name="T12" fmla="*/ 2 w 69"/>
                    <a:gd name="T13" fmla="*/ 2 h 47"/>
                    <a:gd name="T14" fmla="*/ 1 w 69"/>
                    <a:gd name="T15" fmla="*/ 2 h 47"/>
                    <a:gd name="T16" fmla="*/ 1 w 69"/>
                    <a:gd name="T17" fmla="*/ 1 h 47"/>
                    <a:gd name="T18" fmla="*/ 0 w 69"/>
                    <a:gd name="T19" fmla="*/ 1 h 47"/>
                    <a:gd name="T20" fmla="*/ 0 w 69"/>
                    <a:gd name="T21" fmla="*/ 1 h 4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9" h="47">
                      <a:moveTo>
                        <a:pt x="0" y="31"/>
                      </a:moveTo>
                      <a:cubicBezTo>
                        <a:pt x="7" y="24"/>
                        <a:pt x="9" y="22"/>
                        <a:pt x="18" y="25"/>
                      </a:cubicBezTo>
                      <a:cubicBezTo>
                        <a:pt x="25" y="4"/>
                        <a:pt x="36" y="12"/>
                        <a:pt x="52" y="1"/>
                      </a:cubicBezTo>
                      <a:cubicBezTo>
                        <a:pt x="56" y="2"/>
                        <a:pt x="61" y="0"/>
                        <a:pt x="64" y="3"/>
                      </a:cubicBezTo>
                      <a:cubicBezTo>
                        <a:pt x="69" y="8"/>
                        <a:pt x="50" y="19"/>
                        <a:pt x="50" y="19"/>
                      </a:cubicBezTo>
                      <a:cubicBezTo>
                        <a:pt x="46" y="31"/>
                        <a:pt x="35" y="22"/>
                        <a:pt x="28" y="33"/>
                      </a:cubicBezTo>
                      <a:cubicBezTo>
                        <a:pt x="31" y="41"/>
                        <a:pt x="31" y="44"/>
                        <a:pt x="22" y="47"/>
                      </a:cubicBezTo>
                      <a:cubicBezTo>
                        <a:pt x="20" y="46"/>
                        <a:pt x="18" y="46"/>
                        <a:pt x="16" y="45"/>
                      </a:cubicBezTo>
                      <a:cubicBezTo>
                        <a:pt x="14" y="43"/>
                        <a:pt x="14" y="40"/>
                        <a:pt x="12" y="39"/>
                      </a:cubicBezTo>
                      <a:cubicBezTo>
                        <a:pt x="8" y="37"/>
                        <a:pt x="0" y="35"/>
                        <a:pt x="0" y="35"/>
                      </a:cubicBezTo>
                      <a:cubicBezTo>
                        <a:pt x="2" y="26"/>
                        <a:pt x="3" y="25"/>
                        <a:pt x="0" y="31"/>
                      </a:cubicBezTo>
                      <a:close/>
                    </a:path>
                  </a:pathLst>
                </a:custGeom>
                <a:solidFill>
                  <a:schemeClr val="folHlink"/>
                </a:solidFill>
                <a:ln w="9525">
                  <a:noFill/>
                  <a:round/>
                  <a:headEnd/>
                  <a:tailEnd/>
                </a:ln>
              </p:spPr>
              <p:txBody>
                <a:bodyPr/>
                <a:lstStyle/>
                <a:p>
                  <a:endParaRPr lang="zh-CN" altLang="en-US"/>
                </a:p>
              </p:txBody>
            </p:sp>
            <p:sp>
              <p:nvSpPr>
                <p:cNvPr id="10379" name="任意多边形 81939"/>
                <p:cNvSpPr>
                  <a:spLocks noChangeArrowheads="1"/>
                </p:cNvSpPr>
                <p:nvPr/>
              </p:nvSpPr>
              <p:spPr bwMode="auto">
                <a:xfrm>
                  <a:off x="1735" y="547"/>
                  <a:ext cx="151" cy="93"/>
                </a:xfrm>
                <a:custGeom>
                  <a:avLst/>
                  <a:gdLst>
                    <a:gd name="T0" fmla="*/ 1 w 355"/>
                    <a:gd name="T1" fmla="*/ 0 h 277"/>
                    <a:gd name="T2" fmla="*/ 3 w 355"/>
                    <a:gd name="T3" fmla="*/ 1 h 277"/>
                    <a:gd name="T4" fmla="*/ 4 w 355"/>
                    <a:gd name="T5" fmla="*/ 1 h 277"/>
                    <a:gd name="T6" fmla="*/ 6 w 355"/>
                    <a:gd name="T7" fmla="*/ 2 h 277"/>
                    <a:gd name="T8" fmla="*/ 7 w 355"/>
                    <a:gd name="T9" fmla="*/ 2 h 277"/>
                    <a:gd name="T10" fmla="*/ 9 w 355"/>
                    <a:gd name="T11" fmla="*/ 4 h 277"/>
                    <a:gd name="T12" fmla="*/ 11 w 355"/>
                    <a:gd name="T13" fmla="*/ 5 h 277"/>
                    <a:gd name="T14" fmla="*/ 11 w 355"/>
                    <a:gd name="T15" fmla="*/ 5 h 277"/>
                    <a:gd name="T16" fmla="*/ 12 w 355"/>
                    <a:gd name="T17" fmla="*/ 6 h 277"/>
                    <a:gd name="T18" fmla="*/ 14 w 355"/>
                    <a:gd name="T19" fmla="*/ 6 h 277"/>
                    <a:gd name="T20" fmla="*/ 13 w 355"/>
                    <a:gd name="T21" fmla="*/ 7 h 277"/>
                    <a:gd name="T22" fmla="*/ 14 w 355"/>
                    <a:gd name="T23" fmla="*/ 8 h 277"/>
                    <a:gd name="T24" fmla="*/ 15 w 355"/>
                    <a:gd name="T25" fmla="*/ 9 h 277"/>
                    <a:gd name="T26" fmla="*/ 17 w 355"/>
                    <a:gd name="T27" fmla="*/ 9 h 277"/>
                    <a:gd name="T28" fmla="*/ 18 w 355"/>
                    <a:gd name="T29" fmla="*/ 9 h 277"/>
                    <a:gd name="T30" fmla="*/ 20 w 355"/>
                    <a:gd name="T31" fmla="*/ 9 h 277"/>
                    <a:gd name="T32" fmla="*/ 21 w 355"/>
                    <a:gd name="T33" fmla="*/ 9 h 277"/>
                    <a:gd name="T34" fmla="*/ 23 w 355"/>
                    <a:gd name="T35" fmla="*/ 10 h 277"/>
                    <a:gd name="T36" fmla="*/ 24 w 355"/>
                    <a:gd name="T37" fmla="*/ 10 h 277"/>
                    <a:gd name="T38" fmla="*/ 27 w 355"/>
                    <a:gd name="T39" fmla="*/ 10 h 277"/>
                    <a:gd name="T40" fmla="*/ 26 w 355"/>
                    <a:gd name="T41" fmla="*/ 10 h 277"/>
                    <a:gd name="T42" fmla="*/ 25 w 355"/>
                    <a:gd name="T43" fmla="*/ 10 h 277"/>
                    <a:gd name="T44" fmla="*/ 23 w 355"/>
                    <a:gd name="T45" fmla="*/ 10 h 277"/>
                    <a:gd name="T46" fmla="*/ 22 w 355"/>
                    <a:gd name="T47" fmla="*/ 10 h 277"/>
                    <a:gd name="T48" fmla="*/ 20 w 355"/>
                    <a:gd name="T49" fmla="*/ 10 h 277"/>
                    <a:gd name="T50" fmla="*/ 18 w 355"/>
                    <a:gd name="T51" fmla="*/ 10 h 277"/>
                    <a:gd name="T52" fmla="*/ 13 w 355"/>
                    <a:gd name="T53" fmla="*/ 9 h 277"/>
                    <a:gd name="T54" fmla="*/ 12 w 355"/>
                    <a:gd name="T55" fmla="*/ 8 h 277"/>
                    <a:gd name="T56" fmla="*/ 10 w 355"/>
                    <a:gd name="T57" fmla="*/ 7 h 277"/>
                    <a:gd name="T58" fmla="*/ 9 w 355"/>
                    <a:gd name="T59" fmla="*/ 7 h 277"/>
                    <a:gd name="T60" fmla="*/ 7 w 355"/>
                    <a:gd name="T61" fmla="*/ 6 h 277"/>
                    <a:gd name="T62" fmla="*/ 5 w 355"/>
                    <a:gd name="T63" fmla="*/ 4 h 277"/>
                    <a:gd name="T64" fmla="*/ 5 w 355"/>
                    <a:gd name="T65" fmla="*/ 4 h 277"/>
                    <a:gd name="T66" fmla="*/ 5 w 355"/>
                    <a:gd name="T67" fmla="*/ 4 h 277"/>
                    <a:gd name="T68" fmla="*/ 4 w 355"/>
                    <a:gd name="T69" fmla="*/ 3 h 277"/>
                    <a:gd name="T70" fmla="*/ 3 w 355"/>
                    <a:gd name="T71" fmla="*/ 2 h 277"/>
                    <a:gd name="T72" fmla="*/ 2 w 355"/>
                    <a:gd name="T73" fmla="*/ 1 h 277"/>
                    <a:gd name="T74" fmla="*/ 0 w 355"/>
                    <a:gd name="T75" fmla="*/ 1 h 277"/>
                    <a:gd name="T76" fmla="*/ 1 w 355"/>
                    <a:gd name="T77" fmla="*/ 0 h 277"/>
                    <a:gd name="T78" fmla="*/ 1 w 355"/>
                    <a:gd name="T79" fmla="*/ 0 h 277"/>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355" h="277">
                      <a:moveTo>
                        <a:pt x="10" y="4"/>
                      </a:moveTo>
                      <a:cubicBezTo>
                        <a:pt x="22" y="0"/>
                        <a:pt x="24" y="14"/>
                        <a:pt x="36" y="18"/>
                      </a:cubicBezTo>
                      <a:cubicBezTo>
                        <a:pt x="37" y="19"/>
                        <a:pt x="45" y="29"/>
                        <a:pt x="46" y="30"/>
                      </a:cubicBezTo>
                      <a:cubicBezTo>
                        <a:pt x="56" y="40"/>
                        <a:pt x="67" y="38"/>
                        <a:pt x="76" y="52"/>
                      </a:cubicBezTo>
                      <a:cubicBezTo>
                        <a:pt x="80" y="58"/>
                        <a:pt x="92" y="66"/>
                        <a:pt x="92" y="66"/>
                      </a:cubicBezTo>
                      <a:cubicBezTo>
                        <a:pt x="96" y="79"/>
                        <a:pt x="112" y="88"/>
                        <a:pt x="122" y="98"/>
                      </a:cubicBezTo>
                      <a:cubicBezTo>
                        <a:pt x="124" y="105"/>
                        <a:pt x="130" y="124"/>
                        <a:pt x="136" y="128"/>
                      </a:cubicBezTo>
                      <a:cubicBezTo>
                        <a:pt x="140" y="130"/>
                        <a:pt x="148" y="132"/>
                        <a:pt x="148" y="132"/>
                      </a:cubicBezTo>
                      <a:cubicBezTo>
                        <a:pt x="150" y="138"/>
                        <a:pt x="154" y="150"/>
                        <a:pt x="154" y="150"/>
                      </a:cubicBezTo>
                      <a:cubicBezTo>
                        <a:pt x="161" y="139"/>
                        <a:pt x="168" y="144"/>
                        <a:pt x="176" y="152"/>
                      </a:cubicBezTo>
                      <a:cubicBezTo>
                        <a:pt x="174" y="167"/>
                        <a:pt x="173" y="181"/>
                        <a:pt x="170" y="196"/>
                      </a:cubicBezTo>
                      <a:cubicBezTo>
                        <a:pt x="171" y="202"/>
                        <a:pt x="174" y="220"/>
                        <a:pt x="180" y="224"/>
                      </a:cubicBezTo>
                      <a:cubicBezTo>
                        <a:pt x="185" y="228"/>
                        <a:pt x="193" y="228"/>
                        <a:pt x="198" y="232"/>
                      </a:cubicBezTo>
                      <a:cubicBezTo>
                        <a:pt x="204" y="230"/>
                        <a:pt x="216" y="234"/>
                        <a:pt x="216" y="234"/>
                      </a:cubicBezTo>
                      <a:cubicBezTo>
                        <a:pt x="223" y="241"/>
                        <a:pt x="225" y="245"/>
                        <a:pt x="236" y="242"/>
                      </a:cubicBezTo>
                      <a:cubicBezTo>
                        <a:pt x="242" y="240"/>
                        <a:pt x="254" y="236"/>
                        <a:pt x="254" y="236"/>
                      </a:cubicBezTo>
                      <a:cubicBezTo>
                        <a:pt x="260" y="240"/>
                        <a:pt x="265" y="246"/>
                        <a:pt x="272" y="248"/>
                      </a:cubicBezTo>
                      <a:cubicBezTo>
                        <a:pt x="277" y="250"/>
                        <a:pt x="291" y="252"/>
                        <a:pt x="296" y="256"/>
                      </a:cubicBezTo>
                      <a:cubicBezTo>
                        <a:pt x="301" y="260"/>
                        <a:pt x="314" y="264"/>
                        <a:pt x="314" y="264"/>
                      </a:cubicBezTo>
                      <a:cubicBezTo>
                        <a:pt x="330" y="263"/>
                        <a:pt x="338" y="261"/>
                        <a:pt x="352" y="266"/>
                      </a:cubicBezTo>
                      <a:cubicBezTo>
                        <a:pt x="355" y="275"/>
                        <a:pt x="350" y="277"/>
                        <a:pt x="342" y="274"/>
                      </a:cubicBezTo>
                      <a:cubicBezTo>
                        <a:pt x="336" y="276"/>
                        <a:pt x="322" y="272"/>
                        <a:pt x="322" y="272"/>
                      </a:cubicBezTo>
                      <a:cubicBezTo>
                        <a:pt x="314" y="275"/>
                        <a:pt x="308" y="272"/>
                        <a:pt x="300" y="270"/>
                      </a:cubicBezTo>
                      <a:cubicBezTo>
                        <a:pt x="296" y="269"/>
                        <a:pt x="288" y="266"/>
                        <a:pt x="288" y="266"/>
                      </a:cubicBezTo>
                      <a:cubicBezTo>
                        <a:pt x="276" y="270"/>
                        <a:pt x="264" y="266"/>
                        <a:pt x="252" y="264"/>
                      </a:cubicBezTo>
                      <a:cubicBezTo>
                        <a:pt x="245" y="259"/>
                        <a:pt x="242" y="257"/>
                        <a:pt x="234" y="260"/>
                      </a:cubicBezTo>
                      <a:cubicBezTo>
                        <a:pt x="211" y="252"/>
                        <a:pt x="192" y="256"/>
                        <a:pt x="172" y="242"/>
                      </a:cubicBezTo>
                      <a:cubicBezTo>
                        <a:pt x="165" y="231"/>
                        <a:pt x="176" y="221"/>
                        <a:pt x="160" y="216"/>
                      </a:cubicBezTo>
                      <a:cubicBezTo>
                        <a:pt x="154" y="233"/>
                        <a:pt x="136" y="203"/>
                        <a:pt x="126" y="200"/>
                      </a:cubicBezTo>
                      <a:cubicBezTo>
                        <a:pt x="120" y="196"/>
                        <a:pt x="114" y="190"/>
                        <a:pt x="108" y="186"/>
                      </a:cubicBezTo>
                      <a:cubicBezTo>
                        <a:pt x="104" y="175"/>
                        <a:pt x="104" y="165"/>
                        <a:pt x="94" y="158"/>
                      </a:cubicBezTo>
                      <a:cubicBezTo>
                        <a:pt x="83" y="142"/>
                        <a:pt x="85" y="119"/>
                        <a:pt x="68" y="108"/>
                      </a:cubicBezTo>
                      <a:cubicBezTo>
                        <a:pt x="67" y="106"/>
                        <a:pt x="66" y="104"/>
                        <a:pt x="64" y="102"/>
                      </a:cubicBezTo>
                      <a:cubicBezTo>
                        <a:pt x="62" y="101"/>
                        <a:pt x="59" y="102"/>
                        <a:pt x="58" y="100"/>
                      </a:cubicBezTo>
                      <a:cubicBezTo>
                        <a:pt x="56" y="97"/>
                        <a:pt x="54" y="88"/>
                        <a:pt x="54" y="88"/>
                      </a:cubicBezTo>
                      <a:cubicBezTo>
                        <a:pt x="59" y="73"/>
                        <a:pt x="52" y="61"/>
                        <a:pt x="38" y="58"/>
                      </a:cubicBezTo>
                      <a:cubicBezTo>
                        <a:pt x="32" y="49"/>
                        <a:pt x="31" y="44"/>
                        <a:pt x="20" y="40"/>
                      </a:cubicBezTo>
                      <a:cubicBezTo>
                        <a:pt x="16" y="27"/>
                        <a:pt x="16" y="26"/>
                        <a:pt x="4" y="22"/>
                      </a:cubicBezTo>
                      <a:cubicBezTo>
                        <a:pt x="1" y="13"/>
                        <a:pt x="0" y="5"/>
                        <a:pt x="10" y="2"/>
                      </a:cubicBezTo>
                      <a:cubicBezTo>
                        <a:pt x="18" y="5"/>
                        <a:pt x="18" y="4"/>
                        <a:pt x="10" y="4"/>
                      </a:cubicBezTo>
                      <a:close/>
                    </a:path>
                  </a:pathLst>
                </a:custGeom>
                <a:solidFill>
                  <a:schemeClr val="folHlink"/>
                </a:solidFill>
                <a:ln w="9525">
                  <a:noFill/>
                  <a:round/>
                  <a:headEnd/>
                  <a:tailEnd/>
                </a:ln>
              </p:spPr>
              <p:txBody>
                <a:bodyPr/>
                <a:lstStyle/>
                <a:p>
                  <a:endParaRPr lang="zh-CN" altLang="en-US"/>
                </a:p>
              </p:txBody>
            </p:sp>
            <p:sp>
              <p:nvSpPr>
                <p:cNvPr id="10380" name="任意多边形 81940"/>
                <p:cNvSpPr>
                  <a:spLocks noChangeArrowheads="1"/>
                </p:cNvSpPr>
                <p:nvPr/>
              </p:nvSpPr>
              <p:spPr bwMode="auto">
                <a:xfrm>
                  <a:off x="1827" y="541"/>
                  <a:ext cx="67" cy="68"/>
                </a:xfrm>
                <a:custGeom>
                  <a:avLst/>
                  <a:gdLst>
                    <a:gd name="T0" fmla="*/ 4 w 156"/>
                    <a:gd name="T1" fmla="*/ 2 h 206"/>
                    <a:gd name="T2" fmla="*/ 5 w 156"/>
                    <a:gd name="T3" fmla="*/ 2 h 206"/>
                    <a:gd name="T4" fmla="*/ 5 w 156"/>
                    <a:gd name="T5" fmla="*/ 2 h 206"/>
                    <a:gd name="T6" fmla="*/ 6 w 156"/>
                    <a:gd name="T7" fmla="*/ 2 h 206"/>
                    <a:gd name="T8" fmla="*/ 9 w 156"/>
                    <a:gd name="T9" fmla="*/ 1 h 206"/>
                    <a:gd name="T10" fmla="*/ 9 w 156"/>
                    <a:gd name="T11" fmla="*/ 0 h 206"/>
                    <a:gd name="T12" fmla="*/ 10 w 156"/>
                    <a:gd name="T13" fmla="*/ 0 h 206"/>
                    <a:gd name="T14" fmla="*/ 12 w 156"/>
                    <a:gd name="T15" fmla="*/ 1 h 206"/>
                    <a:gd name="T16" fmla="*/ 12 w 156"/>
                    <a:gd name="T17" fmla="*/ 2 h 206"/>
                    <a:gd name="T18" fmla="*/ 10 w 156"/>
                    <a:gd name="T19" fmla="*/ 2 h 206"/>
                    <a:gd name="T20" fmla="*/ 10 w 156"/>
                    <a:gd name="T21" fmla="*/ 3 h 206"/>
                    <a:gd name="T22" fmla="*/ 11 w 156"/>
                    <a:gd name="T23" fmla="*/ 4 h 206"/>
                    <a:gd name="T24" fmla="*/ 12 w 156"/>
                    <a:gd name="T25" fmla="*/ 5 h 206"/>
                    <a:gd name="T26" fmla="*/ 10 w 156"/>
                    <a:gd name="T27" fmla="*/ 5 h 206"/>
                    <a:gd name="T28" fmla="*/ 9 w 156"/>
                    <a:gd name="T29" fmla="*/ 5 h 206"/>
                    <a:gd name="T30" fmla="*/ 8 w 156"/>
                    <a:gd name="T31" fmla="*/ 6 h 206"/>
                    <a:gd name="T32" fmla="*/ 8 w 156"/>
                    <a:gd name="T33" fmla="*/ 7 h 206"/>
                    <a:gd name="T34" fmla="*/ 7 w 156"/>
                    <a:gd name="T35" fmla="*/ 7 h 206"/>
                    <a:gd name="T36" fmla="*/ 6 w 156"/>
                    <a:gd name="T37" fmla="*/ 7 h 206"/>
                    <a:gd name="T38" fmla="*/ 6 w 156"/>
                    <a:gd name="T39" fmla="*/ 7 h 206"/>
                    <a:gd name="T40" fmla="*/ 6 w 156"/>
                    <a:gd name="T41" fmla="*/ 7 h 206"/>
                    <a:gd name="T42" fmla="*/ 5 w 156"/>
                    <a:gd name="T43" fmla="*/ 7 h 206"/>
                    <a:gd name="T44" fmla="*/ 3 w 156"/>
                    <a:gd name="T45" fmla="*/ 7 h 206"/>
                    <a:gd name="T46" fmla="*/ 2 w 156"/>
                    <a:gd name="T47" fmla="*/ 7 h 206"/>
                    <a:gd name="T48" fmla="*/ 1 w 156"/>
                    <a:gd name="T49" fmla="*/ 5 h 206"/>
                    <a:gd name="T50" fmla="*/ 0 w 156"/>
                    <a:gd name="T51" fmla="*/ 5 h 206"/>
                    <a:gd name="T52" fmla="*/ 0 w 156"/>
                    <a:gd name="T53" fmla="*/ 4 h 206"/>
                    <a:gd name="T54" fmla="*/ 2 w 156"/>
                    <a:gd name="T55" fmla="*/ 4 h 206"/>
                    <a:gd name="T56" fmla="*/ 3 w 156"/>
                    <a:gd name="T57" fmla="*/ 4 h 206"/>
                    <a:gd name="T58" fmla="*/ 3 w 156"/>
                    <a:gd name="T59" fmla="*/ 3 h 206"/>
                    <a:gd name="T60" fmla="*/ 4 w 156"/>
                    <a:gd name="T61" fmla="*/ 3 h 206"/>
                    <a:gd name="T62" fmla="*/ 4 w 156"/>
                    <a:gd name="T63" fmla="*/ 2 h 20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56" h="206">
                      <a:moveTo>
                        <a:pt x="54" y="66"/>
                      </a:moveTo>
                      <a:cubicBezTo>
                        <a:pt x="58" y="63"/>
                        <a:pt x="64" y="63"/>
                        <a:pt x="66" y="58"/>
                      </a:cubicBezTo>
                      <a:cubicBezTo>
                        <a:pt x="67" y="56"/>
                        <a:pt x="67" y="53"/>
                        <a:pt x="68" y="52"/>
                      </a:cubicBezTo>
                      <a:cubicBezTo>
                        <a:pt x="71" y="49"/>
                        <a:pt x="80" y="44"/>
                        <a:pt x="80" y="44"/>
                      </a:cubicBezTo>
                      <a:cubicBezTo>
                        <a:pt x="113" y="55"/>
                        <a:pt x="85" y="29"/>
                        <a:pt x="106" y="22"/>
                      </a:cubicBezTo>
                      <a:cubicBezTo>
                        <a:pt x="110" y="17"/>
                        <a:pt x="108" y="9"/>
                        <a:pt x="112" y="4"/>
                      </a:cubicBezTo>
                      <a:cubicBezTo>
                        <a:pt x="115" y="1"/>
                        <a:pt x="124" y="0"/>
                        <a:pt x="124" y="0"/>
                      </a:cubicBezTo>
                      <a:cubicBezTo>
                        <a:pt x="138" y="14"/>
                        <a:pt x="126" y="23"/>
                        <a:pt x="150" y="28"/>
                      </a:cubicBezTo>
                      <a:cubicBezTo>
                        <a:pt x="156" y="36"/>
                        <a:pt x="154" y="39"/>
                        <a:pt x="146" y="44"/>
                      </a:cubicBezTo>
                      <a:cubicBezTo>
                        <a:pt x="141" y="52"/>
                        <a:pt x="135" y="61"/>
                        <a:pt x="126" y="64"/>
                      </a:cubicBezTo>
                      <a:cubicBezTo>
                        <a:pt x="118" y="75"/>
                        <a:pt x="128" y="83"/>
                        <a:pt x="132" y="94"/>
                      </a:cubicBezTo>
                      <a:cubicBezTo>
                        <a:pt x="129" y="103"/>
                        <a:pt x="135" y="105"/>
                        <a:pt x="142" y="110"/>
                      </a:cubicBezTo>
                      <a:cubicBezTo>
                        <a:pt x="145" y="119"/>
                        <a:pt x="141" y="120"/>
                        <a:pt x="146" y="128"/>
                      </a:cubicBezTo>
                      <a:cubicBezTo>
                        <a:pt x="142" y="139"/>
                        <a:pt x="135" y="133"/>
                        <a:pt x="128" y="128"/>
                      </a:cubicBezTo>
                      <a:cubicBezTo>
                        <a:pt x="116" y="132"/>
                        <a:pt x="122" y="136"/>
                        <a:pt x="116" y="146"/>
                      </a:cubicBezTo>
                      <a:cubicBezTo>
                        <a:pt x="113" y="151"/>
                        <a:pt x="108" y="152"/>
                        <a:pt x="104" y="156"/>
                      </a:cubicBezTo>
                      <a:cubicBezTo>
                        <a:pt x="107" y="167"/>
                        <a:pt x="112" y="191"/>
                        <a:pt x="100" y="198"/>
                      </a:cubicBezTo>
                      <a:cubicBezTo>
                        <a:pt x="96" y="200"/>
                        <a:pt x="92" y="200"/>
                        <a:pt x="88" y="202"/>
                      </a:cubicBezTo>
                      <a:cubicBezTo>
                        <a:pt x="86" y="203"/>
                        <a:pt x="84" y="205"/>
                        <a:pt x="82" y="206"/>
                      </a:cubicBezTo>
                      <a:cubicBezTo>
                        <a:pt x="80" y="205"/>
                        <a:pt x="77" y="204"/>
                        <a:pt x="76" y="202"/>
                      </a:cubicBezTo>
                      <a:cubicBezTo>
                        <a:pt x="74" y="198"/>
                        <a:pt x="76" y="191"/>
                        <a:pt x="72" y="190"/>
                      </a:cubicBezTo>
                      <a:cubicBezTo>
                        <a:pt x="68" y="189"/>
                        <a:pt x="60" y="186"/>
                        <a:pt x="60" y="186"/>
                      </a:cubicBezTo>
                      <a:cubicBezTo>
                        <a:pt x="53" y="188"/>
                        <a:pt x="49" y="192"/>
                        <a:pt x="42" y="194"/>
                      </a:cubicBezTo>
                      <a:cubicBezTo>
                        <a:pt x="34" y="189"/>
                        <a:pt x="37" y="183"/>
                        <a:pt x="28" y="186"/>
                      </a:cubicBezTo>
                      <a:cubicBezTo>
                        <a:pt x="12" y="181"/>
                        <a:pt x="19" y="161"/>
                        <a:pt x="10" y="148"/>
                      </a:cubicBezTo>
                      <a:cubicBezTo>
                        <a:pt x="5" y="121"/>
                        <a:pt x="11" y="147"/>
                        <a:pt x="4" y="130"/>
                      </a:cubicBezTo>
                      <a:cubicBezTo>
                        <a:pt x="2" y="126"/>
                        <a:pt x="0" y="118"/>
                        <a:pt x="0" y="118"/>
                      </a:cubicBezTo>
                      <a:cubicBezTo>
                        <a:pt x="2" y="95"/>
                        <a:pt x="0" y="83"/>
                        <a:pt x="20" y="96"/>
                      </a:cubicBezTo>
                      <a:cubicBezTo>
                        <a:pt x="23" y="105"/>
                        <a:pt x="23" y="110"/>
                        <a:pt x="32" y="104"/>
                      </a:cubicBezTo>
                      <a:cubicBezTo>
                        <a:pt x="35" y="95"/>
                        <a:pt x="29" y="88"/>
                        <a:pt x="34" y="80"/>
                      </a:cubicBezTo>
                      <a:cubicBezTo>
                        <a:pt x="36" y="76"/>
                        <a:pt x="48" y="73"/>
                        <a:pt x="52" y="70"/>
                      </a:cubicBezTo>
                      <a:cubicBezTo>
                        <a:pt x="57" y="63"/>
                        <a:pt x="58" y="62"/>
                        <a:pt x="54" y="66"/>
                      </a:cubicBezTo>
                      <a:close/>
                    </a:path>
                  </a:pathLst>
                </a:custGeom>
                <a:solidFill>
                  <a:schemeClr val="folHlink"/>
                </a:solidFill>
                <a:ln w="9525">
                  <a:noFill/>
                  <a:round/>
                  <a:headEnd/>
                  <a:tailEnd/>
                </a:ln>
              </p:spPr>
              <p:txBody>
                <a:bodyPr/>
                <a:lstStyle/>
                <a:p>
                  <a:endParaRPr lang="zh-CN" altLang="en-US"/>
                </a:p>
              </p:txBody>
            </p:sp>
            <p:sp>
              <p:nvSpPr>
                <p:cNvPr id="10381" name="任意多边形 81941"/>
                <p:cNvSpPr>
                  <a:spLocks noChangeArrowheads="1"/>
                </p:cNvSpPr>
                <p:nvPr/>
              </p:nvSpPr>
              <p:spPr bwMode="auto">
                <a:xfrm>
                  <a:off x="1892" y="572"/>
                  <a:ext cx="47" cy="13"/>
                </a:xfrm>
                <a:custGeom>
                  <a:avLst/>
                  <a:gdLst>
                    <a:gd name="T0" fmla="*/ 0 w 109"/>
                    <a:gd name="T1" fmla="*/ 1 h 38"/>
                    <a:gd name="T2" fmla="*/ 1 w 109"/>
                    <a:gd name="T3" fmla="*/ 0 h 38"/>
                    <a:gd name="T4" fmla="*/ 4 w 109"/>
                    <a:gd name="T5" fmla="*/ 1 h 38"/>
                    <a:gd name="T6" fmla="*/ 6 w 109"/>
                    <a:gd name="T7" fmla="*/ 1 h 38"/>
                    <a:gd name="T8" fmla="*/ 7 w 109"/>
                    <a:gd name="T9" fmla="*/ 0 h 38"/>
                    <a:gd name="T10" fmla="*/ 6 w 109"/>
                    <a:gd name="T11" fmla="*/ 1 h 38"/>
                    <a:gd name="T12" fmla="*/ 5 w 109"/>
                    <a:gd name="T13" fmla="*/ 1 h 38"/>
                    <a:gd name="T14" fmla="*/ 3 w 109"/>
                    <a:gd name="T15" fmla="*/ 1 h 38"/>
                    <a:gd name="T16" fmla="*/ 1 w 109"/>
                    <a:gd name="T17" fmla="*/ 1 h 38"/>
                    <a:gd name="T18" fmla="*/ 0 w 109"/>
                    <a:gd name="T19" fmla="*/ 1 h 3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9" h="38">
                      <a:moveTo>
                        <a:pt x="4" y="32"/>
                      </a:moveTo>
                      <a:cubicBezTo>
                        <a:pt x="7" y="22"/>
                        <a:pt x="7" y="14"/>
                        <a:pt x="18" y="10"/>
                      </a:cubicBezTo>
                      <a:cubicBezTo>
                        <a:pt x="28" y="12"/>
                        <a:pt x="37" y="14"/>
                        <a:pt x="46" y="20"/>
                      </a:cubicBezTo>
                      <a:cubicBezTo>
                        <a:pt x="62" y="15"/>
                        <a:pt x="54" y="17"/>
                        <a:pt x="72" y="14"/>
                      </a:cubicBezTo>
                      <a:cubicBezTo>
                        <a:pt x="77" y="9"/>
                        <a:pt x="90" y="0"/>
                        <a:pt x="90" y="0"/>
                      </a:cubicBezTo>
                      <a:cubicBezTo>
                        <a:pt x="109" y="6"/>
                        <a:pt x="85" y="23"/>
                        <a:pt x="76" y="26"/>
                      </a:cubicBezTo>
                      <a:cubicBezTo>
                        <a:pt x="71" y="33"/>
                        <a:pt x="68" y="35"/>
                        <a:pt x="60" y="38"/>
                      </a:cubicBezTo>
                      <a:cubicBezTo>
                        <a:pt x="54" y="36"/>
                        <a:pt x="42" y="32"/>
                        <a:pt x="42" y="32"/>
                      </a:cubicBezTo>
                      <a:cubicBezTo>
                        <a:pt x="33" y="23"/>
                        <a:pt x="26" y="26"/>
                        <a:pt x="14" y="30"/>
                      </a:cubicBezTo>
                      <a:cubicBezTo>
                        <a:pt x="1" y="28"/>
                        <a:pt x="0" y="24"/>
                        <a:pt x="4" y="32"/>
                      </a:cubicBezTo>
                      <a:close/>
                    </a:path>
                  </a:pathLst>
                </a:custGeom>
                <a:solidFill>
                  <a:schemeClr val="folHlink"/>
                </a:solidFill>
                <a:ln w="9525">
                  <a:noFill/>
                  <a:round/>
                  <a:headEnd/>
                  <a:tailEnd/>
                </a:ln>
              </p:spPr>
              <p:txBody>
                <a:bodyPr/>
                <a:lstStyle/>
                <a:p>
                  <a:endParaRPr lang="zh-CN" altLang="en-US"/>
                </a:p>
              </p:txBody>
            </p:sp>
            <p:sp>
              <p:nvSpPr>
                <p:cNvPr id="10382" name="任意多边形 81942"/>
                <p:cNvSpPr>
                  <a:spLocks noChangeArrowheads="1"/>
                </p:cNvSpPr>
                <p:nvPr/>
              </p:nvSpPr>
              <p:spPr bwMode="auto">
                <a:xfrm>
                  <a:off x="1890" y="588"/>
                  <a:ext cx="32" cy="34"/>
                </a:xfrm>
                <a:custGeom>
                  <a:avLst/>
                  <a:gdLst>
                    <a:gd name="T0" fmla="*/ 0 w 76"/>
                    <a:gd name="T1" fmla="*/ 1 h 104"/>
                    <a:gd name="T2" fmla="*/ 1 w 76"/>
                    <a:gd name="T3" fmla="*/ 0 h 104"/>
                    <a:gd name="T4" fmla="*/ 3 w 76"/>
                    <a:gd name="T5" fmla="*/ 1 h 104"/>
                    <a:gd name="T6" fmla="*/ 5 w 76"/>
                    <a:gd name="T7" fmla="*/ 0 h 104"/>
                    <a:gd name="T8" fmla="*/ 3 w 76"/>
                    <a:gd name="T9" fmla="*/ 1 h 104"/>
                    <a:gd name="T10" fmla="*/ 4 w 76"/>
                    <a:gd name="T11" fmla="*/ 2 h 104"/>
                    <a:gd name="T12" fmla="*/ 4 w 76"/>
                    <a:gd name="T13" fmla="*/ 2 h 104"/>
                    <a:gd name="T14" fmla="*/ 3 w 76"/>
                    <a:gd name="T15" fmla="*/ 3 h 104"/>
                    <a:gd name="T16" fmla="*/ 3 w 76"/>
                    <a:gd name="T17" fmla="*/ 2 h 104"/>
                    <a:gd name="T18" fmla="*/ 2 w 76"/>
                    <a:gd name="T19" fmla="*/ 2 h 104"/>
                    <a:gd name="T20" fmla="*/ 2 w 76"/>
                    <a:gd name="T21" fmla="*/ 2 h 104"/>
                    <a:gd name="T22" fmla="*/ 2 w 76"/>
                    <a:gd name="T23" fmla="*/ 3 h 104"/>
                    <a:gd name="T24" fmla="*/ 1 w 76"/>
                    <a:gd name="T25" fmla="*/ 4 h 104"/>
                    <a:gd name="T26" fmla="*/ 1 w 76"/>
                    <a:gd name="T27" fmla="*/ 4 h 104"/>
                    <a:gd name="T28" fmla="*/ 0 w 76"/>
                    <a:gd name="T29" fmla="*/ 3 h 104"/>
                    <a:gd name="T30" fmla="*/ 0 w 76"/>
                    <a:gd name="T31" fmla="*/ 2 h 104"/>
                    <a:gd name="T32" fmla="*/ 0 w 76"/>
                    <a:gd name="T33" fmla="*/ 1 h 104"/>
                    <a:gd name="T34" fmla="*/ 0 w 76"/>
                    <a:gd name="T35" fmla="*/ 1 h 10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76" h="104">
                      <a:moveTo>
                        <a:pt x="8" y="18"/>
                      </a:moveTo>
                      <a:cubicBezTo>
                        <a:pt x="10" y="8"/>
                        <a:pt x="9" y="3"/>
                        <a:pt x="18" y="0"/>
                      </a:cubicBezTo>
                      <a:cubicBezTo>
                        <a:pt x="28" y="3"/>
                        <a:pt x="25" y="12"/>
                        <a:pt x="34" y="18"/>
                      </a:cubicBezTo>
                      <a:cubicBezTo>
                        <a:pt x="46" y="16"/>
                        <a:pt x="51" y="8"/>
                        <a:pt x="62" y="4"/>
                      </a:cubicBezTo>
                      <a:cubicBezTo>
                        <a:pt x="76" y="9"/>
                        <a:pt x="56" y="31"/>
                        <a:pt x="46" y="34"/>
                      </a:cubicBezTo>
                      <a:cubicBezTo>
                        <a:pt x="51" y="56"/>
                        <a:pt x="43" y="29"/>
                        <a:pt x="54" y="48"/>
                      </a:cubicBezTo>
                      <a:cubicBezTo>
                        <a:pt x="56" y="52"/>
                        <a:pt x="58" y="60"/>
                        <a:pt x="58" y="60"/>
                      </a:cubicBezTo>
                      <a:cubicBezTo>
                        <a:pt x="55" y="68"/>
                        <a:pt x="54" y="71"/>
                        <a:pt x="46" y="74"/>
                      </a:cubicBezTo>
                      <a:cubicBezTo>
                        <a:pt x="38" y="71"/>
                        <a:pt x="37" y="68"/>
                        <a:pt x="34" y="60"/>
                      </a:cubicBezTo>
                      <a:cubicBezTo>
                        <a:pt x="33" y="50"/>
                        <a:pt x="32" y="33"/>
                        <a:pt x="22" y="48"/>
                      </a:cubicBezTo>
                      <a:cubicBezTo>
                        <a:pt x="25" y="60"/>
                        <a:pt x="23" y="53"/>
                        <a:pt x="28" y="68"/>
                      </a:cubicBezTo>
                      <a:cubicBezTo>
                        <a:pt x="29" y="70"/>
                        <a:pt x="30" y="74"/>
                        <a:pt x="30" y="74"/>
                      </a:cubicBezTo>
                      <a:cubicBezTo>
                        <a:pt x="24" y="84"/>
                        <a:pt x="22" y="93"/>
                        <a:pt x="20" y="104"/>
                      </a:cubicBezTo>
                      <a:cubicBezTo>
                        <a:pt x="17" y="103"/>
                        <a:pt x="14" y="104"/>
                        <a:pt x="12" y="102"/>
                      </a:cubicBezTo>
                      <a:cubicBezTo>
                        <a:pt x="9" y="99"/>
                        <a:pt x="8" y="90"/>
                        <a:pt x="8" y="90"/>
                      </a:cubicBezTo>
                      <a:cubicBezTo>
                        <a:pt x="13" y="75"/>
                        <a:pt x="14" y="64"/>
                        <a:pt x="0" y="54"/>
                      </a:cubicBezTo>
                      <a:cubicBezTo>
                        <a:pt x="1" y="46"/>
                        <a:pt x="1" y="38"/>
                        <a:pt x="2" y="30"/>
                      </a:cubicBezTo>
                      <a:cubicBezTo>
                        <a:pt x="2" y="27"/>
                        <a:pt x="13" y="2"/>
                        <a:pt x="8" y="18"/>
                      </a:cubicBezTo>
                      <a:close/>
                    </a:path>
                  </a:pathLst>
                </a:custGeom>
                <a:solidFill>
                  <a:schemeClr val="folHlink"/>
                </a:solidFill>
                <a:ln w="9525">
                  <a:noFill/>
                  <a:round/>
                  <a:headEnd/>
                  <a:tailEnd/>
                </a:ln>
              </p:spPr>
              <p:txBody>
                <a:bodyPr/>
                <a:lstStyle/>
                <a:p>
                  <a:endParaRPr lang="zh-CN" altLang="en-US"/>
                </a:p>
              </p:txBody>
            </p:sp>
            <p:sp>
              <p:nvSpPr>
                <p:cNvPr id="10383" name="任意多边形 81943"/>
                <p:cNvSpPr>
                  <a:spLocks noChangeArrowheads="1"/>
                </p:cNvSpPr>
                <p:nvPr/>
              </p:nvSpPr>
              <p:spPr bwMode="auto">
                <a:xfrm>
                  <a:off x="1944" y="569"/>
                  <a:ext cx="16" cy="20"/>
                </a:xfrm>
                <a:custGeom>
                  <a:avLst/>
                  <a:gdLst>
                    <a:gd name="T0" fmla="*/ 0 w 37"/>
                    <a:gd name="T1" fmla="*/ 1 h 61"/>
                    <a:gd name="T2" fmla="*/ 1 w 37"/>
                    <a:gd name="T3" fmla="*/ 0 h 61"/>
                    <a:gd name="T4" fmla="*/ 1 w 37"/>
                    <a:gd name="T5" fmla="*/ 1 h 61"/>
                    <a:gd name="T6" fmla="*/ 3 w 37"/>
                    <a:gd name="T7" fmla="*/ 1 h 61"/>
                    <a:gd name="T8" fmla="*/ 1 w 37"/>
                    <a:gd name="T9" fmla="*/ 2 h 61"/>
                    <a:gd name="T10" fmla="*/ 0 w 37"/>
                    <a:gd name="T11" fmla="*/ 2 h 61"/>
                    <a:gd name="T12" fmla="*/ 0 w 37"/>
                    <a:gd name="T13" fmla="*/ 1 h 61"/>
                    <a:gd name="T14" fmla="*/ 0 w 37"/>
                    <a:gd name="T15" fmla="*/ 1 h 6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7" h="61">
                      <a:moveTo>
                        <a:pt x="3" y="28"/>
                      </a:moveTo>
                      <a:cubicBezTo>
                        <a:pt x="5" y="14"/>
                        <a:pt x="2" y="7"/>
                        <a:pt x="13" y="0"/>
                      </a:cubicBezTo>
                      <a:cubicBezTo>
                        <a:pt x="26" y="9"/>
                        <a:pt x="23" y="17"/>
                        <a:pt x="15" y="28"/>
                      </a:cubicBezTo>
                      <a:cubicBezTo>
                        <a:pt x="25" y="31"/>
                        <a:pt x="33" y="27"/>
                        <a:pt x="37" y="38"/>
                      </a:cubicBezTo>
                      <a:cubicBezTo>
                        <a:pt x="30" y="45"/>
                        <a:pt x="28" y="47"/>
                        <a:pt x="19" y="44"/>
                      </a:cubicBezTo>
                      <a:cubicBezTo>
                        <a:pt x="13" y="54"/>
                        <a:pt x="18" y="61"/>
                        <a:pt x="5" y="58"/>
                      </a:cubicBezTo>
                      <a:cubicBezTo>
                        <a:pt x="0" y="50"/>
                        <a:pt x="3" y="44"/>
                        <a:pt x="1" y="34"/>
                      </a:cubicBezTo>
                      <a:cubicBezTo>
                        <a:pt x="2" y="32"/>
                        <a:pt x="3" y="28"/>
                        <a:pt x="3" y="28"/>
                      </a:cubicBezTo>
                      <a:close/>
                    </a:path>
                  </a:pathLst>
                </a:custGeom>
                <a:solidFill>
                  <a:schemeClr val="folHlink"/>
                </a:solidFill>
                <a:ln w="9525">
                  <a:noFill/>
                  <a:round/>
                  <a:headEnd/>
                  <a:tailEnd/>
                </a:ln>
              </p:spPr>
              <p:txBody>
                <a:bodyPr/>
                <a:lstStyle/>
                <a:p>
                  <a:endParaRPr lang="zh-CN" altLang="en-US"/>
                </a:p>
              </p:txBody>
            </p:sp>
            <p:sp>
              <p:nvSpPr>
                <p:cNvPr id="10384" name="任意多边形 81944"/>
                <p:cNvSpPr>
                  <a:spLocks noChangeArrowheads="1"/>
                </p:cNvSpPr>
                <p:nvPr/>
              </p:nvSpPr>
              <p:spPr bwMode="auto">
                <a:xfrm>
                  <a:off x="1948" y="600"/>
                  <a:ext cx="20" cy="10"/>
                </a:xfrm>
                <a:custGeom>
                  <a:avLst/>
                  <a:gdLst>
                    <a:gd name="T0" fmla="*/ 0 w 49"/>
                    <a:gd name="T1" fmla="*/ 0 h 29"/>
                    <a:gd name="T2" fmla="*/ 2 w 49"/>
                    <a:gd name="T3" fmla="*/ 0 h 29"/>
                    <a:gd name="T4" fmla="*/ 3 w 49"/>
                    <a:gd name="T5" fmla="*/ 1 h 29"/>
                    <a:gd name="T6" fmla="*/ 2 w 49"/>
                    <a:gd name="T7" fmla="*/ 1 h 29"/>
                    <a:gd name="T8" fmla="*/ 0 w 49"/>
                    <a:gd name="T9" fmla="*/ 1 h 29"/>
                    <a:gd name="T10" fmla="*/ 0 w 49"/>
                    <a:gd name="T11" fmla="*/ 0 h 2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9" h="29">
                      <a:moveTo>
                        <a:pt x="7" y="0"/>
                      </a:moveTo>
                      <a:cubicBezTo>
                        <a:pt x="15" y="6"/>
                        <a:pt x="19" y="2"/>
                        <a:pt x="29" y="0"/>
                      </a:cubicBezTo>
                      <a:cubicBezTo>
                        <a:pt x="45" y="5"/>
                        <a:pt x="40" y="3"/>
                        <a:pt x="49" y="16"/>
                      </a:cubicBezTo>
                      <a:cubicBezTo>
                        <a:pt x="46" y="29"/>
                        <a:pt x="42" y="21"/>
                        <a:pt x="35" y="14"/>
                      </a:cubicBezTo>
                      <a:cubicBezTo>
                        <a:pt x="26" y="15"/>
                        <a:pt x="12" y="19"/>
                        <a:pt x="3" y="16"/>
                      </a:cubicBezTo>
                      <a:cubicBezTo>
                        <a:pt x="0" y="6"/>
                        <a:pt x="7" y="10"/>
                        <a:pt x="7" y="0"/>
                      </a:cubicBezTo>
                      <a:close/>
                    </a:path>
                  </a:pathLst>
                </a:custGeom>
                <a:solidFill>
                  <a:schemeClr val="folHlink"/>
                </a:solidFill>
                <a:ln w="9525">
                  <a:noFill/>
                  <a:round/>
                  <a:headEnd/>
                  <a:tailEnd/>
                </a:ln>
              </p:spPr>
              <p:txBody>
                <a:bodyPr/>
                <a:lstStyle/>
                <a:p>
                  <a:endParaRPr lang="zh-CN" altLang="en-US"/>
                </a:p>
              </p:txBody>
            </p:sp>
            <p:sp>
              <p:nvSpPr>
                <p:cNvPr id="10385" name="任意多边形 81945"/>
                <p:cNvSpPr>
                  <a:spLocks noChangeArrowheads="1"/>
                </p:cNvSpPr>
                <p:nvPr/>
              </p:nvSpPr>
              <p:spPr bwMode="auto">
                <a:xfrm>
                  <a:off x="1969" y="585"/>
                  <a:ext cx="26" cy="17"/>
                </a:xfrm>
                <a:custGeom>
                  <a:avLst/>
                  <a:gdLst>
                    <a:gd name="T0" fmla="*/ 2 w 61"/>
                    <a:gd name="T1" fmla="*/ 2 h 48"/>
                    <a:gd name="T2" fmla="*/ 1 w 61"/>
                    <a:gd name="T3" fmla="*/ 1 h 48"/>
                    <a:gd name="T4" fmla="*/ 0 w 61"/>
                    <a:gd name="T5" fmla="*/ 1 h 48"/>
                    <a:gd name="T6" fmla="*/ 1 w 61"/>
                    <a:gd name="T7" fmla="*/ 0 h 48"/>
                    <a:gd name="T8" fmla="*/ 2 w 61"/>
                    <a:gd name="T9" fmla="*/ 0 h 48"/>
                    <a:gd name="T10" fmla="*/ 4 w 61"/>
                    <a:gd name="T11" fmla="*/ 0 h 48"/>
                    <a:gd name="T12" fmla="*/ 4 w 61"/>
                    <a:gd name="T13" fmla="*/ 1 h 48"/>
                    <a:gd name="T14" fmla="*/ 5 w 61"/>
                    <a:gd name="T15" fmla="*/ 1 h 48"/>
                    <a:gd name="T16" fmla="*/ 3 w 61"/>
                    <a:gd name="T17" fmla="*/ 2 h 48"/>
                    <a:gd name="T18" fmla="*/ 2 w 61"/>
                    <a:gd name="T19" fmla="*/ 2 h 48"/>
                    <a:gd name="T20" fmla="*/ 2 w 61"/>
                    <a:gd name="T21" fmla="*/ 2 h 4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1" h="48">
                      <a:moveTo>
                        <a:pt x="21" y="38"/>
                      </a:moveTo>
                      <a:cubicBezTo>
                        <a:pt x="19" y="34"/>
                        <a:pt x="19" y="29"/>
                        <a:pt x="15" y="26"/>
                      </a:cubicBezTo>
                      <a:cubicBezTo>
                        <a:pt x="12" y="24"/>
                        <a:pt x="3" y="22"/>
                        <a:pt x="3" y="22"/>
                      </a:cubicBezTo>
                      <a:cubicBezTo>
                        <a:pt x="0" y="12"/>
                        <a:pt x="5" y="12"/>
                        <a:pt x="13" y="8"/>
                      </a:cubicBezTo>
                      <a:cubicBezTo>
                        <a:pt x="17" y="6"/>
                        <a:pt x="25" y="0"/>
                        <a:pt x="25" y="0"/>
                      </a:cubicBezTo>
                      <a:cubicBezTo>
                        <a:pt x="37" y="2"/>
                        <a:pt x="41" y="2"/>
                        <a:pt x="49" y="10"/>
                      </a:cubicBezTo>
                      <a:cubicBezTo>
                        <a:pt x="45" y="21"/>
                        <a:pt x="46" y="12"/>
                        <a:pt x="53" y="20"/>
                      </a:cubicBezTo>
                      <a:cubicBezTo>
                        <a:pt x="56" y="24"/>
                        <a:pt x="61" y="32"/>
                        <a:pt x="61" y="32"/>
                      </a:cubicBezTo>
                      <a:cubicBezTo>
                        <a:pt x="56" y="47"/>
                        <a:pt x="53" y="42"/>
                        <a:pt x="41" y="38"/>
                      </a:cubicBezTo>
                      <a:cubicBezTo>
                        <a:pt x="27" y="47"/>
                        <a:pt x="34" y="48"/>
                        <a:pt x="23" y="44"/>
                      </a:cubicBezTo>
                      <a:cubicBezTo>
                        <a:pt x="22" y="42"/>
                        <a:pt x="21" y="38"/>
                        <a:pt x="21" y="38"/>
                      </a:cubicBezTo>
                      <a:close/>
                    </a:path>
                  </a:pathLst>
                </a:custGeom>
                <a:solidFill>
                  <a:schemeClr val="folHlink"/>
                </a:solidFill>
                <a:ln w="9525">
                  <a:noFill/>
                  <a:round/>
                  <a:headEnd/>
                  <a:tailEnd/>
                </a:ln>
              </p:spPr>
              <p:txBody>
                <a:bodyPr/>
                <a:lstStyle/>
                <a:p>
                  <a:endParaRPr lang="zh-CN" altLang="en-US"/>
                </a:p>
              </p:txBody>
            </p:sp>
            <p:sp>
              <p:nvSpPr>
                <p:cNvPr id="10386" name="任意多边形 81946"/>
                <p:cNvSpPr>
                  <a:spLocks noChangeArrowheads="1"/>
                </p:cNvSpPr>
                <p:nvPr/>
              </p:nvSpPr>
              <p:spPr bwMode="auto">
                <a:xfrm>
                  <a:off x="1976" y="593"/>
                  <a:ext cx="122" cy="61"/>
                </a:xfrm>
                <a:custGeom>
                  <a:avLst/>
                  <a:gdLst>
                    <a:gd name="T0" fmla="*/ 4 w 286"/>
                    <a:gd name="T1" fmla="*/ 1 h 182"/>
                    <a:gd name="T2" fmla="*/ 3 w 286"/>
                    <a:gd name="T3" fmla="*/ 1 h 182"/>
                    <a:gd name="T4" fmla="*/ 2 w 286"/>
                    <a:gd name="T5" fmla="*/ 1 h 182"/>
                    <a:gd name="T6" fmla="*/ 0 w 286"/>
                    <a:gd name="T7" fmla="*/ 1 h 182"/>
                    <a:gd name="T8" fmla="*/ 1 w 286"/>
                    <a:gd name="T9" fmla="*/ 2 h 182"/>
                    <a:gd name="T10" fmla="*/ 1 w 286"/>
                    <a:gd name="T11" fmla="*/ 2 h 182"/>
                    <a:gd name="T12" fmla="*/ 2 w 286"/>
                    <a:gd name="T13" fmla="*/ 2 h 182"/>
                    <a:gd name="T14" fmla="*/ 3 w 286"/>
                    <a:gd name="T15" fmla="*/ 2 h 182"/>
                    <a:gd name="T16" fmla="*/ 4 w 286"/>
                    <a:gd name="T17" fmla="*/ 2 h 182"/>
                    <a:gd name="T18" fmla="*/ 6 w 286"/>
                    <a:gd name="T19" fmla="*/ 2 h 182"/>
                    <a:gd name="T20" fmla="*/ 7 w 286"/>
                    <a:gd name="T21" fmla="*/ 3 h 182"/>
                    <a:gd name="T22" fmla="*/ 8 w 286"/>
                    <a:gd name="T23" fmla="*/ 4 h 182"/>
                    <a:gd name="T24" fmla="*/ 8 w 286"/>
                    <a:gd name="T25" fmla="*/ 5 h 182"/>
                    <a:gd name="T26" fmla="*/ 8 w 286"/>
                    <a:gd name="T27" fmla="*/ 5 h 182"/>
                    <a:gd name="T28" fmla="*/ 9 w 286"/>
                    <a:gd name="T29" fmla="*/ 5 h 182"/>
                    <a:gd name="T30" fmla="*/ 11 w 286"/>
                    <a:gd name="T31" fmla="*/ 5 h 182"/>
                    <a:gd name="T32" fmla="*/ 13 w 286"/>
                    <a:gd name="T33" fmla="*/ 6 h 182"/>
                    <a:gd name="T34" fmla="*/ 14 w 286"/>
                    <a:gd name="T35" fmla="*/ 5 h 182"/>
                    <a:gd name="T36" fmla="*/ 13 w 286"/>
                    <a:gd name="T37" fmla="*/ 5 h 182"/>
                    <a:gd name="T38" fmla="*/ 14 w 286"/>
                    <a:gd name="T39" fmla="*/ 5 h 182"/>
                    <a:gd name="T40" fmla="*/ 15 w 286"/>
                    <a:gd name="T41" fmla="*/ 4 h 182"/>
                    <a:gd name="T42" fmla="*/ 16 w 286"/>
                    <a:gd name="T43" fmla="*/ 5 h 182"/>
                    <a:gd name="T44" fmla="*/ 17 w 286"/>
                    <a:gd name="T45" fmla="*/ 5 h 182"/>
                    <a:gd name="T46" fmla="*/ 19 w 286"/>
                    <a:gd name="T47" fmla="*/ 6 h 182"/>
                    <a:gd name="T48" fmla="*/ 20 w 286"/>
                    <a:gd name="T49" fmla="*/ 7 h 182"/>
                    <a:gd name="T50" fmla="*/ 22 w 286"/>
                    <a:gd name="T51" fmla="*/ 6 h 182"/>
                    <a:gd name="T52" fmla="*/ 21 w 286"/>
                    <a:gd name="T53" fmla="*/ 6 h 182"/>
                    <a:gd name="T54" fmla="*/ 20 w 286"/>
                    <a:gd name="T55" fmla="*/ 5 h 182"/>
                    <a:gd name="T56" fmla="*/ 20 w 286"/>
                    <a:gd name="T57" fmla="*/ 5 h 182"/>
                    <a:gd name="T58" fmla="*/ 19 w 286"/>
                    <a:gd name="T59" fmla="*/ 5 h 182"/>
                    <a:gd name="T60" fmla="*/ 18 w 286"/>
                    <a:gd name="T61" fmla="*/ 4 h 182"/>
                    <a:gd name="T62" fmla="*/ 19 w 286"/>
                    <a:gd name="T63" fmla="*/ 4 h 182"/>
                    <a:gd name="T64" fmla="*/ 17 w 286"/>
                    <a:gd name="T65" fmla="*/ 3 h 182"/>
                    <a:gd name="T66" fmla="*/ 16 w 286"/>
                    <a:gd name="T67" fmla="*/ 3 h 182"/>
                    <a:gd name="T68" fmla="*/ 15 w 286"/>
                    <a:gd name="T69" fmla="*/ 2 h 182"/>
                    <a:gd name="T70" fmla="*/ 13 w 286"/>
                    <a:gd name="T71" fmla="*/ 1 h 182"/>
                    <a:gd name="T72" fmla="*/ 12 w 286"/>
                    <a:gd name="T73" fmla="*/ 1 h 182"/>
                    <a:gd name="T74" fmla="*/ 9 w 286"/>
                    <a:gd name="T75" fmla="*/ 1 h 182"/>
                    <a:gd name="T76" fmla="*/ 8 w 286"/>
                    <a:gd name="T77" fmla="*/ 0 h 182"/>
                    <a:gd name="T78" fmla="*/ 7 w 286"/>
                    <a:gd name="T79" fmla="*/ 0 h 182"/>
                    <a:gd name="T80" fmla="*/ 6 w 286"/>
                    <a:gd name="T81" fmla="*/ 0 h 182"/>
                    <a:gd name="T82" fmla="*/ 4 w 286"/>
                    <a:gd name="T83" fmla="*/ 1 h 182"/>
                    <a:gd name="T84" fmla="*/ 4 w 286"/>
                    <a:gd name="T85" fmla="*/ 1 h 182"/>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286" h="182">
                      <a:moveTo>
                        <a:pt x="46" y="28"/>
                      </a:moveTo>
                      <a:cubicBezTo>
                        <a:pt x="41" y="14"/>
                        <a:pt x="46" y="17"/>
                        <a:pt x="36" y="14"/>
                      </a:cubicBezTo>
                      <a:cubicBezTo>
                        <a:pt x="31" y="17"/>
                        <a:pt x="26" y="30"/>
                        <a:pt x="26" y="30"/>
                      </a:cubicBezTo>
                      <a:cubicBezTo>
                        <a:pt x="12" y="25"/>
                        <a:pt x="19" y="21"/>
                        <a:pt x="0" y="24"/>
                      </a:cubicBezTo>
                      <a:cubicBezTo>
                        <a:pt x="2" y="33"/>
                        <a:pt x="2" y="37"/>
                        <a:pt x="10" y="42"/>
                      </a:cubicBezTo>
                      <a:cubicBezTo>
                        <a:pt x="12" y="49"/>
                        <a:pt x="14" y="55"/>
                        <a:pt x="16" y="62"/>
                      </a:cubicBezTo>
                      <a:cubicBezTo>
                        <a:pt x="24" y="59"/>
                        <a:pt x="27" y="57"/>
                        <a:pt x="24" y="48"/>
                      </a:cubicBezTo>
                      <a:cubicBezTo>
                        <a:pt x="26" y="47"/>
                        <a:pt x="28" y="43"/>
                        <a:pt x="30" y="44"/>
                      </a:cubicBezTo>
                      <a:cubicBezTo>
                        <a:pt x="48" y="48"/>
                        <a:pt x="36" y="52"/>
                        <a:pt x="48" y="56"/>
                      </a:cubicBezTo>
                      <a:cubicBezTo>
                        <a:pt x="74" y="65"/>
                        <a:pt x="47" y="56"/>
                        <a:pt x="70" y="62"/>
                      </a:cubicBezTo>
                      <a:cubicBezTo>
                        <a:pt x="77" y="64"/>
                        <a:pt x="88" y="72"/>
                        <a:pt x="88" y="72"/>
                      </a:cubicBezTo>
                      <a:cubicBezTo>
                        <a:pt x="96" y="84"/>
                        <a:pt x="102" y="87"/>
                        <a:pt x="106" y="102"/>
                      </a:cubicBezTo>
                      <a:cubicBezTo>
                        <a:pt x="105" y="109"/>
                        <a:pt x="106" y="115"/>
                        <a:pt x="104" y="122"/>
                      </a:cubicBezTo>
                      <a:cubicBezTo>
                        <a:pt x="103" y="126"/>
                        <a:pt x="94" y="132"/>
                        <a:pt x="98" y="134"/>
                      </a:cubicBezTo>
                      <a:cubicBezTo>
                        <a:pt x="106" y="137"/>
                        <a:pt x="122" y="128"/>
                        <a:pt x="122" y="128"/>
                      </a:cubicBezTo>
                      <a:cubicBezTo>
                        <a:pt x="130" y="131"/>
                        <a:pt x="133" y="135"/>
                        <a:pt x="140" y="140"/>
                      </a:cubicBezTo>
                      <a:cubicBezTo>
                        <a:pt x="148" y="145"/>
                        <a:pt x="159" y="145"/>
                        <a:pt x="168" y="148"/>
                      </a:cubicBezTo>
                      <a:cubicBezTo>
                        <a:pt x="170" y="147"/>
                        <a:pt x="173" y="148"/>
                        <a:pt x="174" y="146"/>
                      </a:cubicBezTo>
                      <a:cubicBezTo>
                        <a:pt x="176" y="142"/>
                        <a:pt x="164" y="136"/>
                        <a:pt x="168" y="134"/>
                      </a:cubicBezTo>
                      <a:cubicBezTo>
                        <a:pt x="171" y="132"/>
                        <a:pt x="175" y="135"/>
                        <a:pt x="178" y="136"/>
                      </a:cubicBezTo>
                      <a:cubicBezTo>
                        <a:pt x="182" y="131"/>
                        <a:pt x="186" y="118"/>
                        <a:pt x="186" y="118"/>
                      </a:cubicBezTo>
                      <a:cubicBezTo>
                        <a:pt x="189" y="119"/>
                        <a:pt x="199" y="120"/>
                        <a:pt x="202" y="122"/>
                      </a:cubicBezTo>
                      <a:cubicBezTo>
                        <a:pt x="206" y="124"/>
                        <a:pt x="214" y="130"/>
                        <a:pt x="214" y="130"/>
                      </a:cubicBezTo>
                      <a:cubicBezTo>
                        <a:pt x="224" y="145"/>
                        <a:pt x="228" y="158"/>
                        <a:pt x="244" y="168"/>
                      </a:cubicBezTo>
                      <a:cubicBezTo>
                        <a:pt x="250" y="172"/>
                        <a:pt x="262" y="178"/>
                        <a:pt x="262" y="178"/>
                      </a:cubicBezTo>
                      <a:cubicBezTo>
                        <a:pt x="265" y="178"/>
                        <a:pt x="286" y="182"/>
                        <a:pt x="284" y="170"/>
                      </a:cubicBezTo>
                      <a:cubicBezTo>
                        <a:pt x="283" y="164"/>
                        <a:pt x="268" y="160"/>
                        <a:pt x="268" y="160"/>
                      </a:cubicBezTo>
                      <a:cubicBezTo>
                        <a:pt x="261" y="150"/>
                        <a:pt x="270" y="143"/>
                        <a:pt x="256" y="138"/>
                      </a:cubicBezTo>
                      <a:cubicBezTo>
                        <a:pt x="254" y="136"/>
                        <a:pt x="251" y="135"/>
                        <a:pt x="250" y="132"/>
                      </a:cubicBezTo>
                      <a:cubicBezTo>
                        <a:pt x="248" y="129"/>
                        <a:pt x="250" y="125"/>
                        <a:pt x="248" y="122"/>
                      </a:cubicBezTo>
                      <a:cubicBezTo>
                        <a:pt x="246" y="118"/>
                        <a:pt x="240" y="118"/>
                        <a:pt x="236" y="116"/>
                      </a:cubicBezTo>
                      <a:cubicBezTo>
                        <a:pt x="230" y="107"/>
                        <a:pt x="227" y="100"/>
                        <a:pt x="240" y="96"/>
                      </a:cubicBezTo>
                      <a:cubicBezTo>
                        <a:pt x="236" y="83"/>
                        <a:pt x="236" y="84"/>
                        <a:pt x="220" y="86"/>
                      </a:cubicBezTo>
                      <a:cubicBezTo>
                        <a:pt x="209" y="82"/>
                        <a:pt x="208" y="82"/>
                        <a:pt x="210" y="70"/>
                      </a:cubicBezTo>
                      <a:cubicBezTo>
                        <a:pt x="207" y="60"/>
                        <a:pt x="199" y="57"/>
                        <a:pt x="190" y="54"/>
                      </a:cubicBezTo>
                      <a:cubicBezTo>
                        <a:pt x="181" y="45"/>
                        <a:pt x="181" y="42"/>
                        <a:pt x="168" y="38"/>
                      </a:cubicBezTo>
                      <a:cubicBezTo>
                        <a:pt x="164" y="37"/>
                        <a:pt x="156" y="34"/>
                        <a:pt x="156" y="34"/>
                      </a:cubicBezTo>
                      <a:cubicBezTo>
                        <a:pt x="146" y="24"/>
                        <a:pt x="134" y="21"/>
                        <a:pt x="120" y="16"/>
                      </a:cubicBezTo>
                      <a:cubicBezTo>
                        <a:pt x="113" y="14"/>
                        <a:pt x="108" y="8"/>
                        <a:pt x="102" y="4"/>
                      </a:cubicBezTo>
                      <a:cubicBezTo>
                        <a:pt x="100" y="3"/>
                        <a:pt x="96" y="0"/>
                        <a:pt x="96" y="0"/>
                      </a:cubicBezTo>
                      <a:cubicBezTo>
                        <a:pt x="83" y="2"/>
                        <a:pt x="79" y="1"/>
                        <a:pt x="70" y="10"/>
                      </a:cubicBezTo>
                      <a:cubicBezTo>
                        <a:pt x="67" y="19"/>
                        <a:pt x="63" y="27"/>
                        <a:pt x="56" y="32"/>
                      </a:cubicBezTo>
                      <a:cubicBezTo>
                        <a:pt x="49" y="30"/>
                        <a:pt x="52" y="31"/>
                        <a:pt x="46" y="28"/>
                      </a:cubicBezTo>
                      <a:close/>
                    </a:path>
                  </a:pathLst>
                </a:custGeom>
                <a:solidFill>
                  <a:schemeClr val="folHlink"/>
                </a:solidFill>
                <a:ln w="9525">
                  <a:noFill/>
                  <a:round/>
                  <a:headEnd/>
                  <a:tailEnd/>
                </a:ln>
              </p:spPr>
              <p:txBody>
                <a:bodyPr/>
                <a:lstStyle/>
                <a:p>
                  <a:endParaRPr lang="zh-CN" altLang="en-US"/>
                </a:p>
              </p:txBody>
            </p:sp>
            <p:sp>
              <p:nvSpPr>
                <p:cNvPr id="10387" name="任意多边形 81947"/>
                <p:cNvSpPr>
                  <a:spLocks noChangeArrowheads="1"/>
                </p:cNvSpPr>
                <p:nvPr/>
              </p:nvSpPr>
              <p:spPr bwMode="auto">
                <a:xfrm>
                  <a:off x="2082" y="599"/>
                  <a:ext cx="33" cy="26"/>
                </a:xfrm>
                <a:custGeom>
                  <a:avLst/>
                  <a:gdLst>
                    <a:gd name="T0" fmla="*/ 0 w 78"/>
                    <a:gd name="T1" fmla="*/ 2 h 78"/>
                    <a:gd name="T2" fmla="*/ 2 w 78"/>
                    <a:gd name="T3" fmla="*/ 2 h 78"/>
                    <a:gd name="T4" fmla="*/ 3 w 78"/>
                    <a:gd name="T5" fmla="*/ 2 h 78"/>
                    <a:gd name="T6" fmla="*/ 4 w 78"/>
                    <a:gd name="T7" fmla="*/ 1 h 78"/>
                    <a:gd name="T8" fmla="*/ 3 w 78"/>
                    <a:gd name="T9" fmla="*/ 1 h 78"/>
                    <a:gd name="T10" fmla="*/ 3 w 78"/>
                    <a:gd name="T11" fmla="*/ 0 h 78"/>
                    <a:gd name="T12" fmla="*/ 6 w 78"/>
                    <a:gd name="T13" fmla="*/ 1 h 78"/>
                    <a:gd name="T14" fmla="*/ 5 w 78"/>
                    <a:gd name="T15" fmla="*/ 2 h 78"/>
                    <a:gd name="T16" fmla="*/ 3 w 78"/>
                    <a:gd name="T17" fmla="*/ 3 h 78"/>
                    <a:gd name="T18" fmla="*/ 1 w 78"/>
                    <a:gd name="T19" fmla="*/ 2 h 78"/>
                    <a:gd name="T20" fmla="*/ 0 w 78"/>
                    <a:gd name="T21" fmla="*/ 2 h 78"/>
                    <a:gd name="T22" fmla="*/ 0 w 78"/>
                    <a:gd name="T23" fmla="*/ 2 h 7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78" h="78">
                      <a:moveTo>
                        <a:pt x="1" y="58"/>
                      </a:moveTo>
                      <a:cubicBezTo>
                        <a:pt x="6" y="44"/>
                        <a:pt x="18" y="57"/>
                        <a:pt x="27" y="60"/>
                      </a:cubicBezTo>
                      <a:cubicBezTo>
                        <a:pt x="35" y="57"/>
                        <a:pt x="38" y="52"/>
                        <a:pt x="45" y="48"/>
                      </a:cubicBezTo>
                      <a:cubicBezTo>
                        <a:pt x="48" y="40"/>
                        <a:pt x="51" y="36"/>
                        <a:pt x="57" y="30"/>
                      </a:cubicBezTo>
                      <a:cubicBezTo>
                        <a:pt x="55" y="23"/>
                        <a:pt x="43" y="14"/>
                        <a:pt x="43" y="14"/>
                      </a:cubicBezTo>
                      <a:cubicBezTo>
                        <a:pt x="33" y="0"/>
                        <a:pt x="30" y="1"/>
                        <a:pt x="43" y="4"/>
                      </a:cubicBezTo>
                      <a:cubicBezTo>
                        <a:pt x="54" y="11"/>
                        <a:pt x="58" y="22"/>
                        <a:pt x="71" y="26"/>
                      </a:cubicBezTo>
                      <a:cubicBezTo>
                        <a:pt x="78" y="37"/>
                        <a:pt x="78" y="46"/>
                        <a:pt x="67" y="54"/>
                      </a:cubicBezTo>
                      <a:cubicBezTo>
                        <a:pt x="51" y="49"/>
                        <a:pt x="53" y="71"/>
                        <a:pt x="33" y="78"/>
                      </a:cubicBezTo>
                      <a:cubicBezTo>
                        <a:pt x="16" y="72"/>
                        <a:pt x="25" y="76"/>
                        <a:pt x="9" y="66"/>
                      </a:cubicBezTo>
                      <a:cubicBezTo>
                        <a:pt x="7" y="65"/>
                        <a:pt x="3" y="62"/>
                        <a:pt x="3" y="62"/>
                      </a:cubicBezTo>
                      <a:cubicBezTo>
                        <a:pt x="0" y="54"/>
                        <a:pt x="13" y="42"/>
                        <a:pt x="1" y="58"/>
                      </a:cubicBezTo>
                      <a:close/>
                    </a:path>
                  </a:pathLst>
                </a:custGeom>
                <a:solidFill>
                  <a:schemeClr val="folHlink"/>
                </a:solidFill>
                <a:ln w="9525">
                  <a:noFill/>
                  <a:round/>
                  <a:headEnd/>
                  <a:tailEnd/>
                </a:ln>
              </p:spPr>
              <p:txBody>
                <a:bodyPr/>
                <a:lstStyle/>
                <a:p>
                  <a:endParaRPr lang="zh-CN" altLang="en-US"/>
                </a:p>
              </p:txBody>
            </p:sp>
            <p:sp>
              <p:nvSpPr>
                <p:cNvPr id="10388" name="任意多边形 81948"/>
                <p:cNvSpPr>
                  <a:spLocks noChangeArrowheads="1"/>
                </p:cNvSpPr>
                <p:nvPr/>
              </p:nvSpPr>
              <p:spPr bwMode="auto">
                <a:xfrm>
                  <a:off x="2152" y="544"/>
                  <a:ext cx="8" cy="6"/>
                </a:xfrm>
                <a:custGeom>
                  <a:avLst/>
                  <a:gdLst>
                    <a:gd name="T0" fmla="*/ 0 w 17"/>
                    <a:gd name="T1" fmla="*/ 0 h 18"/>
                    <a:gd name="T2" fmla="*/ 0 w 17"/>
                    <a:gd name="T3" fmla="*/ 1 h 18"/>
                    <a:gd name="T4" fmla="*/ 0 w 17"/>
                    <a:gd name="T5" fmla="*/ 0 h 18"/>
                    <a:gd name="T6" fmla="*/ 0 60000 65536"/>
                    <a:gd name="T7" fmla="*/ 0 60000 65536"/>
                    <a:gd name="T8" fmla="*/ 0 60000 65536"/>
                  </a:gdLst>
                  <a:ahLst/>
                  <a:cxnLst>
                    <a:cxn ang="T6">
                      <a:pos x="T0" y="T1"/>
                    </a:cxn>
                    <a:cxn ang="T7">
                      <a:pos x="T2" y="T3"/>
                    </a:cxn>
                    <a:cxn ang="T8">
                      <a:pos x="T4" y="T5"/>
                    </a:cxn>
                  </a:cxnLst>
                  <a:rect l="0" t="0" r="r" b="b"/>
                  <a:pathLst>
                    <a:path w="17" h="18">
                      <a:moveTo>
                        <a:pt x="3" y="4"/>
                      </a:moveTo>
                      <a:cubicBezTo>
                        <a:pt x="17" y="7"/>
                        <a:pt x="16" y="18"/>
                        <a:pt x="3" y="14"/>
                      </a:cubicBezTo>
                      <a:cubicBezTo>
                        <a:pt x="0" y="6"/>
                        <a:pt x="7" y="0"/>
                        <a:pt x="3" y="4"/>
                      </a:cubicBezTo>
                      <a:close/>
                    </a:path>
                  </a:pathLst>
                </a:custGeom>
                <a:solidFill>
                  <a:schemeClr val="folHlink"/>
                </a:solidFill>
                <a:ln w="9525">
                  <a:noFill/>
                  <a:round/>
                  <a:headEnd/>
                  <a:tailEnd/>
                </a:ln>
              </p:spPr>
              <p:txBody>
                <a:bodyPr/>
                <a:lstStyle/>
                <a:p>
                  <a:endParaRPr lang="zh-CN" altLang="en-US"/>
                </a:p>
              </p:txBody>
            </p:sp>
            <p:sp>
              <p:nvSpPr>
                <p:cNvPr id="10389" name="任意多边形 81949"/>
                <p:cNvSpPr>
                  <a:spLocks noChangeArrowheads="1"/>
                </p:cNvSpPr>
                <p:nvPr/>
              </p:nvSpPr>
              <p:spPr bwMode="auto">
                <a:xfrm>
                  <a:off x="2194" y="584"/>
                  <a:ext cx="11" cy="8"/>
                </a:xfrm>
                <a:custGeom>
                  <a:avLst/>
                  <a:gdLst>
                    <a:gd name="T0" fmla="*/ 0 w 26"/>
                    <a:gd name="T1" fmla="*/ 1 h 22"/>
                    <a:gd name="T2" fmla="*/ 1 w 26"/>
                    <a:gd name="T3" fmla="*/ 0 h 22"/>
                    <a:gd name="T4" fmla="*/ 1 w 26"/>
                    <a:gd name="T5" fmla="*/ 1 h 22"/>
                    <a:gd name="T6" fmla="*/ 0 w 26"/>
                    <a:gd name="T7" fmla="*/ 1 h 2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6" h="22">
                      <a:moveTo>
                        <a:pt x="8" y="14"/>
                      </a:moveTo>
                      <a:cubicBezTo>
                        <a:pt x="5" y="6"/>
                        <a:pt x="5" y="3"/>
                        <a:pt x="14" y="0"/>
                      </a:cubicBezTo>
                      <a:cubicBezTo>
                        <a:pt x="26" y="4"/>
                        <a:pt x="23" y="16"/>
                        <a:pt x="14" y="22"/>
                      </a:cubicBezTo>
                      <a:cubicBezTo>
                        <a:pt x="0" y="17"/>
                        <a:pt x="13" y="3"/>
                        <a:pt x="8" y="14"/>
                      </a:cubicBezTo>
                      <a:close/>
                    </a:path>
                  </a:pathLst>
                </a:custGeom>
                <a:solidFill>
                  <a:schemeClr val="folHlink"/>
                </a:solidFill>
                <a:ln w="9525">
                  <a:noFill/>
                  <a:round/>
                  <a:headEnd/>
                  <a:tailEnd/>
                </a:ln>
              </p:spPr>
              <p:txBody>
                <a:bodyPr/>
                <a:lstStyle/>
                <a:p>
                  <a:endParaRPr lang="zh-CN" altLang="en-US"/>
                </a:p>
              </p:txBody>
            </p:sp>
            <p:sp>
              <p:nvSpPr>
                <p:cNvPr id="10390" name="任意多边形 81950"/>
                <p:cNvSpPr>
                  <a:spLocks noChangeArrowheads="1"/>
                </p:cNvSpPr>
                <p:nvPr/>
              </p:nvSpPr>
              <p:spPr bwMode="auto">
                <a:xfrm>
                  <a:off x="2059" y="494"/>
                  <a:ext cx="8" cy="5"/>
                </a:xfrm>
                <a:custGeom>
                  <a:avLst/>
                  <a:gdLst>
                    <a:gd name="T0" fmla="*/ 0 w 20"/>
                    <a:gd name="T1" fmla="*/ 0 h 15"/>
                    <a:gd name="T2" fmla="*/ 1 w 20"/>
                    <a:gd name="T3" fmla="*/ 0 h 15"/>
                    <a:gd name="T4" fmla="*/ 1 w 20"/>
                    <a:gd name="T5" fmla="*/ 0 h 15"/>
                    <a:gd name="T6" fmla="*/ 0 w 20"/>
                    <a:gd name="T7" fmla="*/ 0 h 1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 h="15">
                      <a:moveTo>
                        <a:pt x="7" y="12"/>
                      </a:moveTo>
                      <a:cubicBezTo>
                        <a:pt x="0" y="1"/>
                        <a:pt x="6" y="0"/>
                        <a:pt x="17" y="2"/>
                      </a:cubicBezTo>
                      <a:cubicBezTo>
                        <a:pt x="20" y="10"/>
                        <a:pt x="18" y="15"/>
                        <a:pt x="9" y="12"/>
                      </a:cubicBezTo>
                      <a:cubicBezTo>
                        <a:pt x="4" y="4"/>
                        <a:pt x="4" y="4"/>
                        <a:pt x="7" y="12"/>
                      </a:cubicBezTo>
                      <a:close/>
                    </a:path>
                  </a:pathLst>
                </a:custGeom>
                <a:solidFill>
                  <a:schemeClr val="folHlink"/>
                </a:solidFill>
                <a:ln w="9525">
                  <a:noFill/>
                  <a:round/>
                  <a:headEnd/>
                  <a:tailEnd/>
                </a:ln>
              </p:spPr>
              <p:txBody>
                <a:bodyPr/>
                <a:lstStyle/>
                <a:p>
                  <a:endParaRPr lang="zh-CN" altLang="en-US"/>
                </a:p>
              </p:txBody>
            </p:sp>
            <p:sp>
              <p:nvSpPr>
                <p:cNvPr id="10391" name="任意多边形 81951"/>
                <p:cNvSpPr>
                  <a:spLocks noChangeArrowheads="1"/>
                </p:cNvSpPr>
                <p:nvPr/>
              </p:nvSpPr>
              <p:spPr bwMode="auto">
                <a:xfrm>
                  <a:off x="1988" y="536"/>
                  <a:ext cx="8" cy="5"/>
                </a:xfrm>
                <a:custGeom>
                  <a:avLst/>
                  <a:gdLst>
                    <a:gd name="T0" fmla="*/ 0 w 20"/>
                    <a:gd name="T1" fmla="*/ 0 h 15"/>
                    <a:gd name="T2" fmla="*/ 1 w 20"/>
                    <a:gd name="T3" fmla="*/ 0 h 15"/>
                    <a:gd name="T4" fmla="*/ 1 w 20"/>
                    <a:gd name="T5" fmla="*/ 1 h 15"/>
                    <a:gd name="T6" fmla="*/ 0 w 20"/>
                    <a:gd name="T7" fmla="*/ 0 h 1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 h="15">
                      <a:moveTo>
                        <a:pt x="7" y="12"/>
                      </a:moveTo>
                      <a:cubicBezTo>
                        <a:pt x="0" y="2"/>
                        <a:pt x="3" y="0"/>
                        <a:pt x="15" y="2"/>
                      </a:cubicBezTo>
                      <a:cubicBezTo>
                        <a:pt x="16" y="4"/>
                        <a:pt x="20" y="12"/>
                        <a:pt x="15" y="14"/>
                      </a:cubicBezTo>
                      <a:cubicBezTo>
                        <a:pt x="12" y="15"/>
                        <a:pt x="7" y="12"/>
                        <a:pt x="7" y="12"/>
                      </a:cubicBezTo>
                      <a:close/>
                    </a:path>
                  </a:pathLst>
                </a:custGeom>
                <a:solidFill>
                  <a:schemeClr val="folHlink"/>
                </a:solidFill>
                <a:ln w="9525">
                  <a:noFill/>
                  <a:round/>
                  <a:headEnd/>
                  <a:tailEnd/>
                </a:ln>
              </p:spPr>
              <p:txBody>
                <a:bodyPr/>
                <a:lstStyle/>
                <a:p>
                  <a:endParaRPr lang="zh-CN" altLang="en-US"/>
                </a:p>
              </p:txBody>
            </p:sp>
            <p:sp>
              <p:nvSpPr>
                <p:cNvPr id="10392" name="任意多边形 81952"/>
                <p:cNvSpPr>
                  <a:spLocks noChangeArrowheads="1"/>
                </p:cNvSpPr>
                <p:nvPr/>
              </p:nvSpPr>
              <p:spPr bwMode="auto">
                <a:xfrm>
                  <a:off x="1910" y="523"/>
                  <a:ext cx="34" cy="27"/>
                </a:xfrm>
                <a:custGeom>
                  <a:avLst/>
                  <a:gdLst>
                    <a:gd name="T0" fmla="*/ 0 w 80"/>
                    <a:gd name="T1" fmla="*/ 2 h 80"/>
                    <a:gd name="T2" fmla="*/ 1 w 80"/>
                    <a:gd name="T3" fmla="*/ 1 h 80"/>
                    <a:gd name="T4" fmla="*/ 2 w 80"/>
                    <a:gd name="T5" fmla="*/ 1 h 80"/>
                    <a:gd name="T6" fmla="*/ 4 w 80"/>
                    <a:gd name="T7" fmla="*/ 1 h 80"/>
                    <a:gd name="T8" fmla="*/ 5 w 80"/>
                    <a:gd name="T9" fmla="*/ 0 h 80"/>
                    <a:gd name="T10" fmla="*/ 6 w 80"/>
                    <a:gd name="T11" fmla="*/ 2 h 80"/>
                    <a:gd name="T12" fmla="*/ 6 w 80"/>
                    <a:gd name="T13" fmla="*/ 2 h 80"/>
                    <a:gd name="T14" fmla="*/ 4 w 80"/>
                    <a:gd name="T15" fmla="*/ 2 h 80"/>
                    <a:gd name="T16" fmla="*/ 4 w 80"/>
                    <a:gd name="T17" fmla="*/ 3 h 80"/>
                    <a:gd name="T18" fmla="*/ 3 w 80"/>
                    <a:gd name="T19" fmla="*/ 3 h 80"/>
                    <a:gd name="T20" fmla="*/ 3 w 80"/>
                    <a:gd name="T21" fmla="*/ 2 h 80"/>
                    <a:gd name="T22" fmla="*/ 3 w 80"/>
                    <a:gd name="T23" fmla="*/ 1 h 80"/>
                    <a:gd name="T24" fmla="*/ 2 w 80"/>
                    <a:gd name="T25" fmla="*/ 2 h 80"/>
                    <a:gd name="T26" fmla="*/ 0 w 80"/>
                    <a:gd name="T27" fmla="*/ 2 h 80"/>
                    <a:gd name="T28" fmla="*/ 0 w 80"/>
                    <a:gd name="T29" fmla="*/ 2 h 8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80" h="80">
                      <a:moveTo>
                        <a:pt x="0" y="50"/>
                      </a:moveTo>
                      <a:cubicBezTo>
                        <a:pt x="1" y="47"/>
                        <a:pt x="12" y="25"/>
                        <a:pt x="14" y="24"/>
                      </a:cubicBezTo>
                      <a:cubicBezTo>
                        <a:pt x="17" y="22"/>
                        <a:pt x="26" y="20"/>
                        <a:pt x="26" y="20"/>
                      </a:cubicBezTo>
                      <a:cubicBezTo>
                        <a:pt x="34" y="23"/>
                        <a:pt x="40" y="21"/>
                        <a:pt x="48" y="18"/>
                      </a:cubicBezTo>
                      <a:cubicBezTo>
                        <a:pt x="52" y="12"/>
                        <a:pt x="54" y="6"/>
                        <a:pt x="58" y="0"/>
                      </a:cubicBezTo>
                      <a:cubicBezTo>
                        <a:pt x="70" y="4"/>
                        <a:pt x="76" y="28"/>
                        <a:pt x="80" y="40"/>
                      </a:cubicBezTo>
                      <a:cubicBezTo>
                        <a:pt x="75" y="54"/>
                        <a:pt x="80" y="50"/>
                        <a:pt x="70" y="56"/>
                      </a:cubicBezTo>
                      <a:cubicBezTo>
                        <a:pt x="61" y="53"/>
                        <a:pt x="59" y="54"/>
                        <a:pt x="54" y="62"/>
                      </a:cubicBezTo>
                      <a:cubicBezTo>
                        <a:pt x="57" y="71"/>
                        <a:pt x="56" y="75"/>
                        <a:pt x="48" y="80"/>
                      </a:cubicBezTo>
                      <a:cubicBezTo>
                        <a:pt x="40" y="77"/>
                        <a:pt x="39" y="72"/>
                        <a:pt x="32" y="68"/>
                      </a:cubicBezTo>
                      <a:cubicBezTo>
                        <a:pt x="26" y="59"/>
                        <a:pt x="30" y="57"/>
                        <a:pt x="38" y="52"/>
                      </a:cubicBezTo>
                      <a:cubicBezTo>
                        <a:pt x="41" y="42"/>
                        <a:pt x="39" y="34"/>
                        <a:pt x="30" y="28"/>
                      </a:cubicBezTo>
                      <a:cubicBezTo>
                        <a:pt x="20" y="31"/>
                        <a:pt x="30" y="40"/>
                        <a:pt x="20" y="48"/>
                      </a:cubicBezTo>
                      <a:cubicBezTo>
                        <a:pt x="16" y="51"/>
                        <a:pt x="8" y="56"/>
                        <a:pt x="8" y="56"/>
                      </a:cubicBezTo>
                      <a:cubicBezTo>
                        <a:pt x="2" y="50"/>
                        <a:pt x="5" y="50"/>
                        <a:pt x="0" y="50"/>
                      </a:cubicBezTo>
                      <a:close/>
                    </a:path>
                  </a:pathLst>
                </a:custGeom>
                <a:solidFill>
                  <a:schemeClr val="folHlink"/>
                </a:solidFill>
                <a:ln w="9525">
                  <a:noFill/>
                  <a:round/>
                  <a:headEnd/>
                  <a:tailEnd/>
                </a:ln>
              </p:spPr>
              <p:txBody>
                <a:bodyPr/>
                <a:lstStyle/>
                <a:p>
                  <a:endParaRPr lang="zh-CN" altLang="en-US"/>
                </a:p>
              </p:txBody>
            </p:sp>
            <p:sp>
              <p:nvSpPr>
                <p:cNvPr id="10393" name="任意多边形 81953"/>
                <p:cNvSpPr>
                  <a:spLocks noChangeArrowheads="1"/>
                </p:cNvSpPr>
                <p:nvPr/>
              </p:nvSpPr>
              <p:spPr bwMode="auto">
                <a:xfrm>
                  <a:off x="1899" y="466"/>
                  <a:ext cx="40" cy="58"/>
                </a:xfrm>
                <a:custGeom>
                  <a:avLst/>
                  <a:gdLst>
                    <a:gd name="T0" fmla="*/ 1 w 94"/>
                    <a:gd name="T1" fmla="*/ 4 h 174"/>
                    <a:gd name="T2" fmla="*/ 2 w 94"/>
                    <a:gd name="T3" fmla="*/ 5 h 174"/>
                    <a:gd name="T4" fmla="*/ 3 w 94"/>
                    <a:gd name="T5" fmla="*/ 4 h 174"/>
                    <a:gd name="T6" fmla="*/ 4 w 94"/>
                    <a:gd name="T7" fmla="*/ 4 h 174"/>
                    <a:gd name="T8" fmla="*/ 4 w 94"/>
                    <a:gd name="T9" fmla="*/ 5 h 174"/>
                    <a:gd name="T10" fmla="*/ 5 w 94"/>
                    <a:gd name="T11" fmla="*/ 5 h 174"/>
                    <a:gd name="T12" fmla="*/ 6 w 94"/>
                    <a:gd name="T13" fmla="*/ 5 h 174"/>
                    <a:gd name="T14" fmla="*/ 5 w 94"/>
                    <a:gd name="T15" fmla="*/ 5 h 174"/>
                    <a:gd name="T16" fmla="*/ 6 w 94"/>
                    <a:gd name="T17" fmla="*/ 6 h 174"/>
                    <a:gd name="T18" fmla="*/ 6 w 94"/>
                    <a:gd name="T19" fmla="*/ 6 h 174"/>
                    <a:gd name="T20" fmla="*/ 6 w 94"/>
                    <a:gd name="T21" fmla="*/ 4 h 174"/>
                    <a:gd name="T22" fmla="*/ 5 w 94"/>
                    <a:gd name="T23" fmla="*/ 4 h 174"/>
                    <a:gd name="T24" fmla="*/ 4 w 94"/>
                    <a:gd name="T25" fmla="*/ 3 h 174"/>
                    <a:gd name="T26" fmla="*/ 3 w 94"/>
                    <a:gd name="T27" fmla="*/ 3 h 174"/>
                    <a:gd name="T28" fmla="*/ 3 w 94"/>
                    <a:gd name="T29" fmla="*/ 3 h 174"/>
                    <a:gd name="T30" fmla="*/ 3 w 94"/>
                    <a:gd name="T31" fmla="*/ 2 h 174"/>
                    <a:gd name="T32" fmla="*/ 3 w 94"/>
                    <a:gd name="T33" fmla="*/ 0 h 174"/>
                    <a:gd name="T34" fmla="*/ 1 w 94"/>
                    <a:gd name="T35" fmla="*/ 1 h 174"/>
                    <a:gd name="T36" fmla="*/ 0 w 94"/>
                    <a:gd name="T37" fmla="*/ 2 h 174"/>
                    <a:gd name="T38" fmla="*/ 1 w 94"/>
                    <a:gd name="T39" fmla="*/ 3 h 174"/>
                    <a:gd name="T40" fmla="*/ 1 w 94"/>
                    <a:gd name="T41" fmla="*/ 4 h 17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94" h="174">
                      <a:moveTo>
                        <a:pt x="14" y="96"/>
                      </a:moveTo>
                      <a:cubicBezTo>
                        <a:pt x="11" y="109"/>
                        <a:pt x="15" y="120"/>
                        <a:pt x="26" y="128"/>
                      </a:cubicBezTo>
                      <a:cubicBezTo>
                        <a:pt x="34" y="120"/>
                        <a:pt x="35" y="119"/>
                        <a:pt x="32" y="108"/>
                      </a:cubicBezTo>
                      <a:cubicBezTo>
                        <a:pt x="35" y="92"/>
                        <a:pt x="39" y="92"/>
                        <a:pt x="52" y="100"/>
                      </a:cubicBezTo>
                      <a:cubicBezTo>
                        <a:pt x="59" y="110"/>
                        <a:pt x="49" y="114"/>
                        <a:pt x="46" y="124"/>
                      </a:cubicBezTo>
                      <a:cubicBezTo>
                        <a:pt x="50" y="137"/>
                        <a:pt x="57" y="129"/>
                        <a:pt x="66" y="126"/>
                      </a:cubicBezTo>
                      <a:cubicBezTo>
                        <a:pt x="77" y="129"/>
                        <a:pt x="79" y="131"/>
                        <a:pt x="76" y="142"/>
                      </a:cubicBezTo>
                      <a:cubicBezTo>
                        <a:pt x="67" y="139"/>
                        <a:pt x="65" y="141"/>
                        <a:pt x="58" y="148"/>
                      </a:cubicBezTo>
                      <a:cubicBezTo>
                        <a:pt x="60" y="160"/>
                        <a:pt x="62" y="170"/>
                        <a:pt x="74" y="174"/>
                      </a:cubicBezTo>
                      <a:cubicBezTo>
                        <a:pt x="77" y="165"/>
                        <a:pt x="74" y="157"/>
                        <a:pt x="84" y="154"/>
                      </a:cubicBezTo>
                      <a:cubicBezTo>
                        <a:pt x="91" y="143"/>
                        <a:pt x="94" y="122"/>
                        <a:pt x="82" y="112"/>
                      </a:cubicBezTo>
                      <a:cubicBezTo>
                        <a:pt x="77" y="108"/>
                        <a:pt x="66" y="108"/>
                        <a:pt x="60" y="106"/>
                      </a:cubicBezTo>
                      <a:cubicBezTo>
                        <a:pt x="65" y="92"/>
                        <a:pt x="66" y="87"/>
                        <a:pt x="50" y="82"/>
                      </a:cubicBezTo>
                      <a:cubicBezTo>
                        <a:pt x="48" y="82"/>
                        <a:pt x="37" y="86"/>
                        <a:pt x="34" y="82"/>
                      </a:cubicBezTo>
                      <a:cubicBezTo>
                        <a:pt x="32" y="79"/>
                        <a:pt x="30" y="70"/>
                        <a:pt x="30" y="70"/>
                      </a:cubicBezTo>
                      <a:cubicBezTo>
                        <a:pt x="32" y="54"/>
                        <a:pt x="32" y="52"/>
                        <a:pt x="42" y="42"/>
                      </a:cubicBezTo>
                      <a:cubicBezTo>
                        <a:pt x="41" y="30"/>
                        <a:pt x="45" y="5"/>
                        <a:pt x="30" y="0"/>
                      </a:cubicBezTo>
                      <a:cubicBezTo>
                        <a:pt x="14" y="4"/>
                        <a:pt x="16" y="4"/>
                        <a:pt x="18" y="22"/>
                      </a:cubicBezTo>
                      <a:cubicBezTo>
                        <a:pt x="16" y="39"/>
                        <a:pt x="15" y="35"/>
                        <a:pt x="4" y="46"/>
                      </a:cubicBezTo>
                      <a:cubicBezTo>
                        <a:pt x="0" y="59"/>
                        <a:pt x="5" y="67"/>
                        <a:pt x="14" y="76"/>
                      </a:cubicBezTo>
                      <a:cubicBezTo>
                        <a:pt x="15" y="80"/>
                        <a:pt x="17" y="93"/>
                        <a:pt x="14" y="96"/>
                      </a:cubicBezTo>
                      <a:close/>
                    </a:path>
                  </a:pathLst>
                </a:custGeom>
                <a:solidFill>
                  <a:schemeClr val="folHlink"/>
                </a:solidFill>
                <a:ln w="9525">
                  <a:noFill/>
                  <a:round/>
                  <a:headEnd/>
                  <a:tailEnd/>
                </a:ln>
              </p:spPr>
              <p:txBody>
                <a:bodyPr/>
                <a:lstStyle/>
                <a:p>
                  <a:endParaRPr lang="zh-CN" altLang="en-US"/>
                </a:p>
              </p:txBody>
            </p:sp>
            <p:sp>
              <p:nvSpPr>
                <p:cNvPr id="10394" name="任意多边形 81954"/>
                <p:cNvSpPr>
                  <a:spLocks noChangeArrowheads="1"/>
                </p:cNvSpPr>
                <p:nvPr/>
              </p:nvSpPr>
              <p:spPr bwMode="auto">
                <a:xfrm>
                  <a:off x="1909" y="508"/>
                  <a:ext cx="14" cy="17"/>
                </a:xfrm>
                <a:custGeom>
                  <a:avLst/>
                  <a:gdLst>
                    <a:gd name="T0" fmla="*/ 0 w 32"/>
                    <a:gd name="T1" fmla="*/ 1 h 50"/>
                    <a:gd name="T2" fmla="*/ 1 w 32"/>
                    <a:gd name="T3" fmla="*/ 0 h 50"/>
                    <a:gd name="T4" fmla="*/ 2 w 32"/>
                    <a:gd name="T5" fmla="*/ 1 h 50"/>
                    <a:gd name="T6" fmla="*/ 2 w 32"/>
                    <a:gd name="T7" fmla="*/ 1 h 50"/>
                    <a:gd name="T8" fmla="*/ 2 w 32"/>
                    <a:gd name="T9" fmla="*/ 1 h 50"/>
                    <a:gd name="T10" fmla="*/ 3 w 32"/>
                    <a:gd name="T11" fmla="*/ 1 h 50"/>
                    <a:gd name="T12" fmla="*/ 2 w 32"/>
                    <a:gd name="T13" fmla="*/ 2 h 50"/>
                    <a:gd name="T14" fmla="*/ 0 w 32"/>
                    <a:gd name="T15" fmla="*/ 1 h 5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2" h="50">
                      <a:moveTo>
                        <a:pt x="6" y="24"/>
                      </a:moveTo>
                      <a:cubicBezTo>
                        <a:pt x="0" y="15"/>
                        <a:pt x="3" y="6"/>
                        <a:pt x="12" y="0"/>
                      </a:cubicBezTo>
                      <a:cubicBezTo>
                        <a:pt x="23" y="3"/>
                        <a:pt x="23" y="5"/>
                        <a:pt x="20" y="16"/>
                      </a:cubicBezTo>
                      <a:cubicBezTo>
                        <a:pt x="21" y="19"/>
                        <a:pt x="20" y="22"/>
                        <a:pt x="22" y="24"/>
                      </a:cubicBezTo>
                      <a:cubicBezTo>
                        <a:pt x="23" y="26"/>
                        <a:pt x="27" y="24"/>
                        <a:pt x="28" y="26"/>
                      </a:cubicBezTo>
                      <a:cubicBezTo>
                        <a:pt x="30" y="29"/>
                        <a:pt x="32" y="38"/>
                        <a:pt x="32" y="38"/>
                      </a:cubicBezTo>
                      <a:cubicBezTo>
                        <a:pt x="29" y="46"/>
                        <a:pt x="26" y="47"/>
                        <a:pt x="18" y="50"/>
                      </a:cubicBezTo>
                      <a:cubicBezTo>
                        <a:pt x="12" y="41"/>
                        <a:pt x="18" y="24"/>
                        <a:pt x="6" y="24"/>
                      </a:cubicBezTo>
                      <a:close/>
                    </a:path>
                  </a:pathLst>
                </a:custGeom>
                <a:solidFill>
                  <a:schemeClr val="folHlink"/>
                </a:solidFill>
                <a:ln w="9525">
                  <a:noFill/>
                  <a:round/>
                  <a:headEnd/>
                  <a:tailEnd/>
                </a:ln>
              </p:spPr>
              <p:txBody>
                <a:bodyPr/>
                <a:lstStyle/>
                <a:p>
                  <a:endParaRPr lang="zh-CN" altLang="en-US"/>
                </a:p>
              </p:txBody>
            </p:sp>
            <p:sp>
              <p:nvSpPr>
                <p:cNvPr id="10395" name="任意多边形 81955"/>
                <p:cNvSpPr>
                  <a:spLocks noChangeArrowheads="1"/>
                </p:cNvSpPr>
                <p:nvPr/>
              </p:nvSpPr>
              <p:spPr bwMode="auto">
                <a:xfrm>
                  <a:off x="1881" y="512"/>
                  <a:ext cx="19" cy="17"/>
                </a:xfrm>
                <a:custGeom>
                  <a:avLst/>
                  <a:gdLst>
                    <a:gd name="T0" fmla="*/ 0 w 43"/>
                    <a:gd name="T1" fmla="*/ 2 h 50"/>
                    <a:gd name="T2" fmla="*/ 2 w 43"/>
                    <a:gd name="T3" fmla="*/ 1 h 50"/>
                    <a:gd name="T4" fmla="*/ 3 w 43"/>
                    <a:gd name="T5" fmla="*/ 0 h 50"/>
                    <a:gd name="T6" fmla="*/ 2 w 43"/>
                    <a:gd name="T7" fmla="*/ 1 h 50"/>
                    <a:gd name="T8" fmla="*/ 0 w 43"/>
                    <a:gd name="T9" fmla="*/ 2 h 50"/>
                    <a:gd name="T10" fmla="*/ 0 w 43"/>
                    <a:gd name="T11" fmla="*/ 2 h 5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3" h="50">
                      <a:moveTo>
                        <a:pt x="0" y="44"/>
                      </a:moveTo>
                      <a:cubicBezTo>
                        <a:pt x="6" y="38"/>
                        <a:pt x="18" y="29"/>
                        <a:pt x="22" y="20"/>
                      </a:cubicBezTo>
                      <a:cubicBezTo>
                        <a:pt x="27" y="10"/>
                        <a:pt x="25" y="4"/>
                        <a:pt x="36" y="0"/>
                      </a:cubicBezTo>
                      <a:cubicBezTo>
                        <a:pt x="43" y="11"/>
                        <a:pt x="36" y="24"/>
                        <a:pt x="24" y="28"/>
                      </a:cubicBezTo>
                      <a:cubicBezTo>
                        <a:pt x="21" y="38"/>
                        <a:pt x="12" y="47"/>
                        <a:pt x="2" y="50"/>
                      </a:cubicBezTo>
                      <a:cubicBezTo>
                        <a:pt x="1" y="48"/>
                        <a:pt x="0" y="44"/>
                        <a:pt x="0" y="44"/>
                      </a:cubicBezTo>
                      <a:close/>
                    </a:path>
                  </a:pathLst>
                </a:custGeom>
                <a:solidFill>
                  <a:schemeClr val="folHlink"/>
                </a:solidFill>
                <a:ln w="9525">
                  <a:noFill/>
                  <a:round/>
                  <a:headEnd/>
                  <a:tailEnd/>
                </a:ln>
              </p:spPr>
              <p:txBody>
                <a:bodyPr/>
                <a:lstStyle/>
                <a:p>
                  <a:endParaRPr lang="zh-CN" altLang="en-US"/>
                </a:p>
              </p:txBody>
            </p:sp>
            <p:sp>
              <p:nvSpPr>
                <p:cNvPr id="10396" name="任意多边形 81956"/>
                <p:cNvSpPr>
                  <a:spLocks noChangeArrowheads="1"/>
                </p:cNvSpPr>
                <p:nvPr/>
              </p:nvSpPr>
              <p:spPr bwMode="auto">
                <a:xfrm>
                  <a:off x="2930" y="489"/>
                  <a:ext cx="299" cy="179"/>
                </a:xfrm>
                <a:custGeom>
                  <a:avLst/>
                  <a:gdLst>
                    <a:gd name="T0" fmla="*/ 5 w 471"/>
                    <a:gd name="T1" fmla="*/ 72 h 281"/>
                    <a:gd name="T2" fmla="*/ 6 w 471"/>
                    <a:gd name="T3" fmla="*/ 64 h 281"/>
                    <a:gd name="T4" fmla="*/ 6 w 471"/>
                    <a:gd name="T5" fmla="*/ 63 h 281"/>
                    <a:gd name="T6" fmla="*/ 4 w 471"/>
                    <a:gd name="T7" fmla="*/ 57 h 281"/>
                    <a:gd name="T8" fmla="*/ 1 w 471"/>
                    <a:gd name="T9" fmla="*/ 55 h 281"/>
                    <a:gd name="T10" fmla="*/ 0 w 471"/>
                    <a:gd name="T11" fmla="*/ 50 h 281"/>
                    <a:gd name="T12" fmla="*/ 3 w 471"/>
                    <a:gd name="T13" fmla="*/ 47 h 281"/>
                    <a:gd name="T14" fmla="*/ 2 w 471"/>
                    <a:gd name="T15" fmla="*/ 43 h 281"/>
                    <a:gd name="T16" fmla="*/ 1 w 471"/>
                    <a:gd name="T17" fmla="*/ 41 h 281"/>
                    <a:gd name="T18" fmla="*/ 7 w 471"/>
                    <a:gd name="T19" fmla="*/ 31 h 281"/>
                    <a:gd name="T20" fmla="*/ 11 w 471"/>
                    <a:gd name="T21" fmla="*/ 25 h 281"/>
                    <a:gd name="T22" fmla="*/ 11 w 471"/>
                    <a:gd name="T23" fmla="*/ 18 h 281"/>
                    <a:gd name="T24" fmla="*/ 6 w 471"/>
                    <a:gd name="T25" fmla="*/ 11 h 281"/>
                    <a:gd name="T26" fmla="*/ 5 w 471"/>
                    <a:gd name="T27" fmla="*/ 8 h 281"/>
                    <a:gd name="T28" fmla="*/ 7 w 471"/>
                    <a:gd name="T29" fmla="*/ 10 h 281"/>
                    <a:gd name="T30" fmla="*/ 12 w 471"/>
                    <a:gd name="T31" fmla="*/ 9 h 281"/>
                    <a:gd name="T32" fmla="*/ 17 w 471"/>
                    <a:gd name="T33" fmla="*/ 3 h 281"/>
                    <a:gd name="T34" fmla="*/ 21 w 471"/>
                    <a:gd name="T35" fmla="*/ 0 h 281"/>
                    <a:gd name="T36" fmla="*/ 23 w 471"/>
                    <a:gd name="T37" fmla="*/ 1 h 281"/>
                    <a:gd name="T38" fmla="*/ 23 w 471"/>
                    <a:gd name="T39" fmla="*/ 3 h 281"/>
                    <a:gd name="T40" fmla="*/ 25 w 471"/>
                    <a:gd name="T41" fmla="*/ 1 h 281"/>
                    <a:gd name="T42" fmla="*/ 28 w 471"/>
                    <a:gd name="T43" fmla="*/ 2 h 281"/>
                    <a:gd name="T44" fmla="*/ 30 w 471"/>
                    <a:gd name="T45" fmla="*/ 3 h 281"/>
                    <a:gd name="T46" fmla="*/ 36 w 471"/>
                    <a:gd name="T47" fmla="*/ 4 h 281"/>
                    <a:gd name="T48" fmla="*/ 39 w 471"/>
                    <a:gd name="T49" fmla="*/ 6 h 281"/>
                    <a:gd name="T50" fmla="*/ 43 w 471"/>
                    <a:gd name="T51" fmla="*/ 4 h 281"/>
                    <a:gd name="T52" fmla="*/ 44 w 471"/>
                    <a:gd name="T53" fmla="*/ 4 h 281"/>
                    <a:gd name="T54" fmla="*/ 50 w 471"/>
                    <a:gd name="T55" fmla="*/ 4 h 281"/>
                    <a:gd name="T56" fmla="*/ 54 w 471"/>
                    <a:gd name="T57" fmla="*/ 8 h 281"/>
                    <a:gd name="T58" fmla="*/ 59 w 471"/>
                    <a:gd name="T59" fmla="*/ 15 h 281"/>
                    <a:gd name="T60" fmla="*/ 63 w 471"/>
                    <a:gd name="T61" fmla="*/ 18 h 281"/>
                    <a:gd name="T62" fmla="*/ 65 w 471"/>
                    <a:gd name="T63" fmla="*/ 17 h 281"/>
                    <a:gd name="T64" fmla="*/ 69 w 471"/>
                    <a:gd name="T65" fmla="*/ 17 h 281"/>
                    <a:gd name="T66" fmla="*/ 74 w 471"/>
                    <a:gd name="T67" fmla="*/ 18 h 281"/>
                    <a:gd name="T68" fmla="*/ 77 w 471"/>
                    <a:gd name="T69" fmla="*/ 21 h 281"/>
                    <a:gd name="T70" fmla="*/ 79 w 471"/>
                    <a:gd name="T71" fmla="*/ 23 h 281"/>
                    <a:gd name="T72" fmla="*/ 81 w 471"/>
                    <a:gd name="T73" fmla="*/ 29 h 281"/>
                    <a:gd name="T74" fmla="*/ 83 w 471"/>
                    <a:gd name="T75" fmla="*/ 31 h 281"/>
                    <a:gd name="T76" fmla="*/ 83 w 471"/>
                    <a:gd name="T77" fmla="*/ 32 h 281"/>
                    <a:gd name="T78" fmla="*/ 79 w 471"/>
                    <a:gd name="T79" fmla="*/ 36 h 281"/>
                    <a:gd name="T80" fmla="*/ 83 w 471"/>
                    <a:gd name="T81" fmla="*/ 36 h 281"/>
                    <a:gd name="T82" fmla="*/ 88 w 471"/>
                    <a:gd name="T83" fmla="*/ 40 h 281"/>
                    <a:gd name="T84" fmla="*/ 93 w 471"/>
                    <a:gd name="T85" fmla="*/ 41 h 281"/>
                    <a:gd name="T86" fmla="*/ 97 w 471"/>
                    <a:gd name="T87" fmla="*/ 43 h 281"/>
                    <a:gd name="T88" fmla="*/ 98 w 471"/>
                    <a:gd name="T89" fmla="*/ 45 h 281"/>
                    <a:gd name="T90" fmla="*/ 98 w 471"/>
                    <a:gd name="T91" fmla="*/ 45 h 281"/>
                    <a:gd name="T92" fmla="*/ 101 w 471"/>
                    <a:gd name="T93" fmla="*/ 45 h 281"/>
                    <a:gd name="T94" fmla="*/ 102 w 471"/>
                    <a:gd name="T95" fmla="*/ 44 h 281"/>
                    <a:gd name="T96" fmla="*/ 112 w 471"/>
                    <a:gd name="T97" fmla="*/ 48 h 281"/>
                    <a:gd name="T98" fmla="*/ 114 w 471"/>
                    <a:gd name="T99" fmla="*/ 52 h 281"/>
                    <a:gd name="T100" fmla="*/ 119 w 471"/>
                    <a:gd name="T101" fmla="*/ 52 h 281"/>
                    <a:gd name="T102" fmla="*/ 121 w 471"/>
                    <a:gd name="T103" fmla="*/ 55 h 281"/>
                    <a:gd name="T104" fmla="*/ 116 w 471"/>
                    <a:gd name="T105" fmla="*/ 66 h 281"/>
                    <a:gd name="T106" fmla="*/ 111 w 471"/>
                    <a:gd name="T107" fmla="*/ 73 h 281"/>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471" h="281">
                      <a:moveTo>
                        <a:pt x="21" y="280"/>
                      </a:moveTo>
                      <a:cubicBezTo>
                        <a:pt x="32" y="281"/>
                        <a:pt x="25" y="253"/>
                        <a:pt x="24" y="250"/>
                      </a:cubicBezTo>
                      <a:cubicBezTo>
                        <a:pt x="23" y="248"/>
                        <a:pt x="22" y="245"/>
                        <a:pt x="22" y="245"/>
                      </a:cubicBezTo>
                      <a:cubicBezTo>
                        <a:pt x="21" y="243"/>
                        <a:pt x="20" y="221"/>
                        <a:pt x="16" y="218"/>
                      </a:cubicBezTo>
                      <a:cubicBezTo>
                        <a:pt x="13" y="216"/>
                        <a:pt x="4" y="215"/>
                        <a:pt x="4" y="215"/>
                      </a:cubicBezTo>
                      <a:cubicBezTo>
                        <a:pt x="0" y="207"/>
                        <a:pt x="3" y="200"/>
                        <a:pt x="0" y="191"/>
                      </a:cubicBezTo>
                      <a:cubicBezTo>
                        <a:pt x="2" y="185"/>
                        <a:pt x="7" y="186"/>
                        <a:pt x="12" y="180"/>
                      </a:cubicBezTo>
                      <a:cubicBezTo>
                        <a:pt x="14" y="172"/>
                        <a:pt x="14" y="169"/>
                        <a:pt x="6" y="165"/>
                      </a:cubicBezTo>
                      <a:cubicBezTo>
                        <a:pt x="4" y="163"/>
                        <a:pt x="2" y="162"/>
                        <a:pt x="2" y="160"/>
                      </a:cubicBezTo>
                      <a:cubicBezTo>
                        <a:pt x="2" y="150"/>
                        <a:pt x="16" y="123"/>
                        <a:pt x="28" y="120"/>
                      </a:cubicBezTo>
                      <a:cubicBezTo>
                        <a:pt x="32" y="111"/>
                        <a:pt x="40" y="105"/>
                        <a:pt x="44" y="96"/>
                      </a:cubicBezTo>
                      <a:cubicBezTo>
                        <a:pt x="39" y="83"/>
                        <a:pt x="38" y="85"/>
                        <a:pt x="42" y="70"/>
                      </a:cubicBezTo>
                      <a:cubicBezTo>
                        <a:pt x="38" y="60"/>
                        <a:pt x="34" y="48"/>
                        <a:pt x="24" y="43"/>
                      </a:cubicBezTo>
                      <a:cubicBezTo>
                        <a:pt x="18" y="36"/>
                        <a:pt x="10" y="37"/>
                        <a:pt x="20" y="32"/>
                      </a:cubicBezTo>
                      <a:cubicBezTo>
                        <a:pt x="27" y="34"/>
                        <a:pt x="26" y="32"/>
                        <a:pt x="26" y="36"/>
                      </a:cubicBezTo>
                      <a:cubicBezTo>
                        <a:pt x="34" y="41"/>
                        <a:pt x="39" y="39"/>
                        <a:pt x="48" y="35"/>
                      </a:cubicBezTo>
                      <a:cubicBezTo>
                        <a:pt x="45" y="22"/>
                        <a:pt x="48" y="14"/>
                        <a:pt x="64" y="11"/>
                      </a:cubicBezTo>
                      <a:cubicBezTo>
                        <a:pt x="71" y="8"/>
                        <a:pt x="75" y="3"/>
                        <a:pt x="82" y="0"/>
                      </a:cubicBezTo>
                      <a:cubicBezTo>
                        <a:pt x="84" y="1"/>
                        <a:pt x="88" y="0"/>
                        <a:pt x="88" y="2"/>
                      </a:cubicBezTo>
                      <a:cubicBezTo>
                        <a:pt x="90" y="12"/>
                        <a:pt x="75" y="13"/>
                        <a:pt x="92" y="9"/>
                      </a:cubicBezTo>
                      <a:cubicBezTo>
                        <a:pt x="94" y="8"/>
                        <a:pt x="96" y="5"/>
                        <a:pt x="98" y="5"/>
                      </a:cubicBezTo>
                      <a:cubicBezTo>
                        <a:pt x="102" y="4"/>
                        <a:pt x="106" y="7"/>
                        <a:pt x="110" y="8"/>
                      </a:cubicBezTo>
                      <a:cubicBezTo>
                        <a:pt x="112" y="8"/>
                        <a:pt x="116" y="9"/>
                        <a:pt x="116" y="9"/>
                      </a:cubicBezTo>
                      <a:cubicBezTo>
                        <a:pt x="122" y="16"/>
                        <a:pt x="129" y="13"/>
                        <a:pt x="141" y="14"/>
                      </a:cubicBezTo>
                      <a:cubicBezTo>
                        <a:pt x="143" y="21"/>
                        <a:pt x="147" y="22"/>
                        <a:pt x="155" y="24"/>
                      </a:cubicBezTo>
                      <a:cubicBezTo>
                        <a:pt x="159" y="22"/>
                        <a:pt x="163" y="20"/>
                        <a:pt x="167" y="17"/>
                      </a:cubicBezTo>
                      <a:cubicBezTo>
                        <a:pt x="169" y="16"/>
                        <a:pt x="173" y="14"/>
                        <a:pt x="173" y="14"/>
                      </a:cubicBezTo>
                      <a:cubicBezTo>
                        <a:pt x="195" y="26"/>
                        <a:pt x="175" y="20"/>
                        <a:pt x="195" y="14"/>
                      </a:cubicBezTo>
                      <a:cubicBezTo>
                        <a:pt x="207" y="17"/>
                        <a:pt x="201" y="26"/>
                        <a:pt x="211" y="32"/>
                      </a:cubicBezTo>
                      <a:cubicBezTo>
                        <a:pt x="214" y="38"/>
                        <a:pt x="224" y="55"/>
                        <a:pt x="231" y="59"/>
                      </a:cubicBezTo>
                      <a:cubicBezTo>
                        <a:pt x="241" y="70"/>
                        <a:pt x="235" y="67"/>
                        <a:pt x="245" y="70"/>
                      </a:cubicBezTo>
                      <a:cubicBezTo>
                        <a:pt x="249" y="69"/>
                        <a:pt x="253" y="69"/>
                        <a:pt x="257" y="68"/>
                      </a:cubicBezTo>
                      <a:cubicBezTo>
                        <a:pt x="261" y="67"/>
                        <a:pt x="270" y="65"/>
                        <a:pt x="270" y="65"/>
                      </a:cubicBezTo>
                      <a:cubicBezTo>
                        <a:pt x="278" y="66"/>
                        <a:pt x="283" y="67"/>
                        <a:pt x="290" y="71"/>
                      </a:cubicBezTo>
                      <a:cubicBezTo>
                        <a:pt x="304" y="88"/>
                        <a:pt x="282" y="62"/>
                        <a:pt x="300" y="81"/>
                      </a:cubicBezTo>
                      <a:cubicBezTo>
                        <a:pt x="302" y="84"/>
                        <a:pt x="308" y="90"/>
                        <a:pt x="308" y="90"/>
                      </a:cubicBezTo>
                      <a:cubicBezTo>
                        <a:pt x="311" y="98"/>
                        <a:pt x="315" y="103"/>
                        <a:pt x="318" y="111"/>
                      </a:cubicBezTo>
                      <a:cubicBezTo>
                        <a:pt x="319" y="114"/>
                        <a:pt x="321" y="117"/>
                        <a:pt x="322" y="120"/>
                      </a:cubicBezTo>
                      <a:cubicBezTo>
                        <a:pt x="323" y="122"/>
                        <a:pt x="324" y="125"/>
                        <a:pt x="324" y="125"/>
                      </a:cubicBezTo>
                      <a:cubicBezTo>
                        <a:pt x="321" y="132"/>
                        <a:pt x="313" y="134"/>
                        <a:pt x="310" y="142"/>
                      </a:cubicBezTo>
                      <a:cubicBezTo>
                        <a:pt x="313" y="151"/>
                        <a:pt x="317" y="146"/>
                        <a:pt x="322" y="141"/>
                      </a:cubicBezTo>
                      <a:cubicBezTo>
                        <a:pt x="341" y="143"/>
                        <a:pt x="339" y="142"/>
                        <a:pt x="342" y="155"/>
                      </a:cubicBezTo>
                      <a:cubicBezTo>
                        <a:pt x="351" y="150"/>
                        <a:pt x="355" y="152"/>
                        <a:pt x="364" y="157"/>
                      </a:cubicBezTo>
                      <a:cubicBezTo>
                        <a:pt x="369" y="162"/>
                        <a:pt x="372" y="166"/>
                        <a:pt x="380" y="168"/>
                      </a:cubicBezTo>
                      <a:cubicBezTo>
                        <a:pt x="381" y="169"/>
                        <a:pt x="383" y="171"/>
                        <a:pt x="382" y="172"/>
                      </a:cubicBezTo>
                      <a:cubicBezTo>
                        <a:pt x="380" y="176"/>
                        <a:pt x="368" y="172"/>
                        <a:pt x="382" y="176"/>
                      </a:cubicBezTo>
                      <a:cubicBezTo>
                        <a:pt x="386" y="175"/>
                        <a:pt x="390" y="173"/>
                        <a:pt x="394" y="172"/>
                      </a:cubicBezTo>
                      <a:cubicBezTo>
                        <a:pt x="396" y="172"/>
                        <a:pt x="400" y="171"/>
                        <a:pt x="400" y="171"/>
                      </a:cubicBezTo>
                      <a:cubicBezTo>
                        <a:pt x="413" y="177"/>
                        <a:pt x="427" y="179"/>
                        <a:pt x="439" y="185"/>
                      </a:cubicBezTo>
                      <a:cubicBezTo>
                        <a:pt x="441" y="190"/>
                        <a:pt x="445" y="194"/>
                        <a:pt x="447" y="199"/>
                      </a:cubicBezTo>
                      <a:cubicBezTo>
                        <a:pt x="453" y="198"/>
                        <a:pt x="460" y="195"/>
                        <a:pt x="465" y="201"/>
                      </a:cubicBezTo>
                      <a:cubicBezTo>
                        <a:pt x="468" y="205"/>
                        <a:pt x="471" y="215"/>
                        <a:pt x="471" y="215"/>
                      </a:cubicBezTo>
                      <a:cubicBezTo>
                        <a:pt x="468" y="231"/>
                        <a:pt x="469" y="248"/>
                        <a:pt x="451" y="258"/>
                      </a:cubicBezTo>
                      <a:cubicBezTo>
                        <a:pt x="447" y="262"/>
                        <a:pt x="437" y="275"/>
                        <a:pt x="435" y="281"/>
                      </a:cubicBezTo>
                    </a:path>
                  </a:pathLst>
                </a:custGeom>
                <a:solidFill>
                  <a:schemeClr val="folHlink"/>
                </a:solidFill>
                <a:ln w="9525">
                  <a:noFill/>
                  <a:round/>
                  <a:headEnd/>
                  <a:tailEnd/>
                </a:ln>
              </p:spPr>
              <p:txBody>
                <a:bodyPr/>
                <a:lstStyle/>
                <a:p>
                  <a:endParaRPr lang="zh-CN" altLang="en-US"/>
                </a:p>
              </p:txBody>
            </p:sp>
            <p:sp>
              <p:nvSpPr>
                <p:cNvPr id="10397" name="任意多边形 81957"/>
                <p:cNvSpPr>
                  <a:spLocks noChangeArrowheads="1"/>
                </p:cNvSpPr>
                <p:nvPr/>
              </p:nvSpPr>
              <p:spPr bwMode="auto">
                <a:xfrm>
                  <a:off x="2534" y="242"/>
                  <a:ext cx="420" cy="283"/>
                </a:xfrm>
                <a:custGeom>
                  <a:avLst/>
                  <a:gdLst>
                    <a:gd name="T0" fmla="*/ 32 w 984"/>
                    <a:gd name="T1" fmla="*/ 0 h 844"/>
                    <a:gd name="T2" fmla="*/ 39 w 984"/>
                    <a:gd name="T3" fmla="*/ 1 h 844"/>
                    <a:gd name="T4" fmla="*/ 43 w 984"/>
                    <a:gd name="T5" fmla="*/ 1 h 844"/>
                    <a:gd name="T6" fmla="*/ 45 w 984"/>
                    <a:gd name="T7" fmla="*/ 5 h 844"/>
                    <a:gd name="T8" fmla="*/ 46 w 984"/>
                    <a:gd name="T9" fmla="*/ 3 h 844"/>
                    <a:gd name="T10" fmla="*/ 47 w 984"/>
                    <a:gd name="T11" fmla="*/ 3 h 844"/>
                    <a:gd name="T12" fmla="*/ 50 w 984"/>
                    <a:gd name="T13" fmla="*/ 5 h 844"/>
                    <a:gd name="T14" fmla="*/ 53 w 984"/>
                    <a:gd name="T15" fmla="*/ 4 h 844"/>
                    <a:gd name="T16" fmla="*/ 55 w 984"/>
                    <a:gd name="T17" fmla="*/ 3 h 844"/>
                    <a:gd name="T18" fmla="*/ 59 w 984"/>
                    <a:gd name="T19" fmla="*/ 0 h 844"/>
                    <a:gd name="T20" fmla="*/ 62 w 984"/>
                    <a:gd name="T21" fmla="*/ 3 h 844"/>
                    <a:gd name="T22" fmla="*/ 62 w 984"/>
                    <a:gd name="T23" fmla="*/ 5 h 844"/>
                    <a:gd name="T24" fmla="*/ 61 w 984"/>
                    <a:gd name="T25" fmla="*/ 6 h 844"/>
                    <a:gd name="T26" fmla="*/ 60 w 984"/>
                    <a:gd name="T27" fmla="*/ 6 h 844"/>
                    <a:gd name="T28" fmla="*/ 59 w 984"/>
                    <a:gd name="T29" fmla="*/ 7 h 844"/>
                    <a:gd name="T30" fmla="*/ 62 w 984"/>
                    <a:gd name="T31" fmla="*/ 8 h 844"/>
                    <a:gd name="T32" fmla="*/ 61 w 984"/>
                    <a:gd name="T33" fmla="*/ 12 h 844"/>
                    <a:gd name="T34" fmla="*/ 64 w 984"/>
                    <a:gd name="T35" fmla="*/ 16 h 844"/>
                    <a:gd name="T36" fmla="*/ 67 w 984"/>
                    <a:gd name="T37" fmla="*/ 17 h 844"/>
                    <a:gd name="T38" fmla="*/ 64 w 984"/>
                    <a:gd name="T39" fmla="*/ 17 h 844"/>
                    <a:gd name="T40" fmla="*/ 58 w 984"/>
                    <a:gd name="T41" fmla="*/ 14 h 844"/>
                    <a:gd name="T42" fmla="*/ 53 w 984"/>
                    <a:gd name="T43" fmla="*/ 15 h 844"/>
                    <a:gd name="T44" fmla="*/ 46 w 984"/>
                    <a:gd name="T45" fmla="*/ 17 h 844"/>
                    <a:gd name="T46" fmla="*/ 50 w 984"/>
                    <a:gd name="T47" fmla="*/ 22 h 844"/>
                    <a:gd name="T48" fmla="*/ 55 w 984"/>
                    <a:gd name="T49" fmla="*/ 23 h 844"/>
                    <a:gd name="T50" fmla="*/ 57 w 984"/>
                    <a:gd name="T51" fmla="*/ 21 h 844"/>
                    <a:gd name="T52" fmla="*/ 60 w 984"/>
                    <a:gd name="T53" fmla="*/ 21 h 844"/>
                    <a:gd name="T54" fmla="*/ 60 w 984"/>
                    <a:gd name="T55" fmla="*/ 24 h 844"/>
                    <a:gd name="T56" fmla="*/ 62 w 984"/>
                    <a:gd name="T57" fmla="*/ 25 h 844"/>
                    <a:gd name="T58" fmla="*/ 65 w 984"/>
                    <a:gd name="T59" fmla="*/ 25 h 844"/>
                    <a:gd name="T60" fmla="*/ 72 w 984"/>
                    <a:gd name="T61" fmla="*/ 31 h 844"/>
                    <a:gd name="T62" fmla="*/ 73 w 984"/>
                    <a:gd name="T63" fmla="*/ 31 h 844"/>
                    <a:gd name="T64" fmla="*/ 68 w 984"/>
                    <a:gd name="T65" fmla="*/ 31 h 844"/>
                    <a:gd name="T66" fmla="*/ 64 w 984"/>
                    <a:gd name="T67" fmla="*/ 29 h 844"/>
                    <a:gd name="T68" fmla="*/ 61 w 984"/>
                    <a:gd name="T69" fmla="*/ 27 h 844"/>
                    <a:gd name="T70" fmla="*/ 55 w 984"/>
                    <a:gd name="T71" fmla="*/ 25 h 844"/>
                    <a:gd name="T72" fmla="*/ 48 w 984"/>
                    <a:gd name="T73" fmla="*/ 24 h 844"/>
                    <a:gd name="T74" fmla="*/ 39 w 984"/>
                    <a:gd name="T75" fmla="*/ 22 h 844"/>
                    <a:gd name="T76" fmla="*/ 36 w 984"/>
                    <a:gd name="T77" fmla="*/ 19 h 844"/>
                    <a:gd name="T78" fmla="*/ 34 w 984"/>
                    <a:gd name="T79" fmla="*/ 17 h 844"/>
                    <a:gd name="T80" fmla="*/ 30 w 984"/>
                    <a:gd name="T81" fmla="*/ 16 h 844"/>
                    <a:gd name="T82" fmla="*/ 26 w 984"/>
                    <a:gd name="T83" fmla="*/ 14 h 844"/>
                    <a:gd name="T84" fmla="*/ 27 w 984"/>
                    <a:gd name="T85" fmla="*/ 16 h 844"/>
                    <a:gd name="T86" fmla="*/ 32 w 984"/>
                    <a:gd name="T87" fmla="*/ 19 h 844"/>
                    <a:gd name="T88" fmla="*/ 33 w 984"/>
                    <a:gd name="T89" fmla="*/ 20 h 844"/>
                    <a:gd name="T90" fmla="*/ 31 w 984"/>
                    <a:gd name="T91" fmla="*/ 19 h 844"/>
                    <a:gd name="T92" fmla="*/ 27 w 984"/>
                    <a:gd name="T93" fmla="*/ 17 h 844"/>
                    <a:gd name="T94" fmla="*/ 24 w 984"/>
                    <a:gd name="T95" fmla="*/ 15 h 844"/>
                    <a:gd name="T96" fmla="*/ 21 w 984"/>
                    <a:gd name="T97" fmla="*/ 13 h 844"/>
                    <a:gd name="T98" fmla="*/ 16 w 984"/>
                    <a:gd name="T99" fmla="*/ 12 h 844"/>
                    <a:gd name="T100" fmla="*/ 12 w 984"/>
                    <a:gd name="T101" fmla="*/ 9 h 844"/>
                    <a:gd name="T102" fmla="*/ 5 w 984"/>
                    <a:gd name="T103" fmla="*/ 2 h 844"/>
                    <a:gd name="T104" fmla="*/ 3 w 984"/>
                    <a:gd name="T105" fmla="*/ 1 h 844"/>
                    <a:gd name="T106" fmla="*/ 4 w 984"/>
                    <a:gd name="T107" fmla="*/ 1 h 844"/>
                    <a:gd name="T108" fmla="*/ 8 w 984"/>
                    <a:gd name="T109" fmla="*/ 3 h 844"/>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984" h="844">
                      <a:moveTo>
                        <a:pt x="82" y="38"/>
                      </a:moveTo>
                      <a:lnTo>
                        <a:pt x="406" y="6"/>
                      </a:lnTo>
                      <a:cubicBezTo>
                        <a:pt x="497" y="22"/>
                        <a:pt x="465" y="0"/>
                        <a:pt x="474" y="54"/>
                      </a:cubicBezTo>
                      <a:cubicBezTo>
                        <a:pt x="492" y="48"/>
                        <a:pt x="484" y="40"/>
                        <a:pt x="502" y="34"/>
                      </a:cubicBezTo>
                      <a:cubicBezTo>
                        <a:pt x="510" y="37"/>
                        <a:pt x="517" y="46"/>
                        <a:pt x="526" y="46"/>
                      </a:cubicBezTo>
                      <a:cubicBezTo>
                        <a:pt x="534" y="46"/>
                        <a:pt x="550" y="38"/>
                        <a:pt x="550" y="38"/>
                      </a:cubicBezTo>
                      <a:cubicBezTo>
                        <a:pt x="556" y="55"/>
                        <a:pt x="552" y="60"/>
                        <a:pt x="542" y="74"/>
                      </a:cubicBezTo>
                      <a:cubicBezTo>
                        <a:pt x="555" y="114"/>
                        <a:pt x="550" y="102"/>
                        <a:pt x="578" y="130"/>
                      </a:cubicBezTo>
                      <a:cubicBezTo>
                        <a:pt x="584" y="148"/>
                        <a:pt x="590" y="148"/>
                        <a:pt x="606" y="138"/>
                      </a:cubicBezTo>
                      <a:cubicBezTo>
                        <a:pt x="600" y="119"/>
                        <a:pt x="594" y="107"/>
                        <a:pt x="586" y="90"/>
                      </a:cubicBezTo>
                      <a:cubicBezTo>
                        <a:pt x="583" y="82"/>
                        <a:pt x="578" y="66"/>
                        <a:pt x="578" y="66"/>
                      </a:cubicBezTo>
                      <a:cubicBezTo>
                        <a:pt x="585" y="44"/>
                        <a:pt x="597" y="56"/>
                        <a:pt x="606" y="70"/>
                      </a:cubicBezTo>
                      <a:cubicBezTo>
                        <a:pt x="609" y="86"/>
                        <a:pt x="608" y="117"/>
                        <a:pt x="626" y="90"/>
                      </a:cubicBezTo>
                      <a:cubicBezTo>
                        <a:pt x="648" y="97"/>
                        <a:pt x="646" y="104"/>
                        <a:pt x="642" y="126"/>
                      </a:cubicBezTo>
                      <a:cubicBezTo>
                        <a:pt x="650" y="150"/>
                        <a:pt x="665" y="141"/>
                        <a:pt x="682" y="130"/>
                      </a:cubicBezTo>
                      <a:cubicBezTo>
                        <a:pt x="689" y="108"/>
                        <a:pt x="673" y="124"/>
                        <a:pt x="682" y="98"/>
                      </a:cubicBezTo>
                      <a:cubicBezTo>
                        <a:pt x="683" y="94"/>
                        <a:pt x="690" y="96"/>
                        <a:pt x="694" y="94"/>
                      </a:cubicBezTo>
                      <a:cubicBezTo>
                        <a:pt x="698" y="92"/>
                        <a:pt x="702" y="89"/>
                        <a:pt x="706" y="86"/>
                      </a:cubicBezTo>
                      <a:cubicBezTo>
                        <a:pt x="717" y="54"/>
                        <a:pt x="688" y="54"/>
                        <a:pt x="742" y="46"/>
                      </a:cubicBezTo>
                      <a:cubicBezTo>
                        <a:pt x="748" y="27"/>
                        <a:pt x="741" y="9"/>
                        <a:pt x="762" y="2"/>
                      </a:cubicBezTo>
                      <a:cubicBezTo>
                        <a:pt x="788" y="11"/>
                        <a:pt x="777" y="38"/>
                        <a:pt x="802" y="46"/>
                      </a:cubicBezTo>
                      <a:cubicBezTo>
                        <a:pt x="831" y="36"/>
                        <a:pt x="805" y="63"/>
                        <a:pt x="798" y="70"/>
                      </a:cubicBezTo>
                      <a:cubicBezTo>
                        <a:pt x="789" y="96"/>
                        <a:pt x="787" y="96"/>
                        <a:pt x="802" y="118"/>
                      </a:cubicBezTo>
                      <a:cubicBezTo>
                        <a:pt x="801" y="122"/>
                        <a:pt x="801" y="127"/>
                        <a:pt x="798" y="130"/>
                      </a:cubicBezTo>
                      <a:cubicBezTo>
                        <a:pt x="794" y="133"/>
                        <a:pt x="784" y="129"/>
                        <a:pt x="782" y="134"/>
                      </a:cubicBezTo>
                      <a:cubicBezTo>
                        <a:pt x="780" y="142"/>
                        <a:pt x="790" y="158"/>
                        <a:pt x="790" y="158"/>
                      </a:cubicBezTo>
                      <a:cubicBezTo>
                        <a:pt x="786" y="161"/>
                        <a:pt x="783" y="165"/>
                        <a:pt x="778" y="166"/>
                      </a:cubicBezTo>
                      <a:cubicBezTo>
                        <a:pt x="774" y="167"/>
                        <a:pt x="769" y="159"/>
                        <a:pt x="766" y="162"/>
                      </a:cubicBezTo>
                      <a:cubicBezTo>
                        <a:pt x="758" y="170"/>
                        <a:pt x="794" y="182"/>
                        <a:pt x="794" y="182"/>
                      </a:cubicBezTo>
                      <a:cubicBezTo>
                        <a:pt x="804" y="211"/>
                        <a:pt x="775" y="190"/>
                        <a:pt x="762" y="186"/>
                      </a:cubicBezTo>
                      <a:cubicBezTo>
                        <a:pt x="767" y="194"/>
                        <a:pt x="773" y="202"/>
                        <a:pt x="778" y="210"/>
                      </a:cubicBezTo>
                      <a:cubicBezTo>
                        <a:pt x="783" y="218"/>
                        <a:pt x="802" y="226"/>
                        <a:pt x="802" y="226"/>
                      </a:cubicBezTo>
                      <a:cubicBezTo>
                        <a:pt x="813" y="242"/>
                        <a:pt x="804" y="245"/>
                        <a:pt x="810" y="262"/>
                      </a:cubicBezTo>
                      <a:cubicBezTo>
                        <a:pt x="803" y="282"/>
                        <a:pt x="793" y="301"/>
                        <a:pt x="786" y="322"/>
                      </a:cubicBezTo>
                      <a:cubicBezTo>
                        <a:pt x="783" y="330"/>
                        <a:pt x="778" y="346"/>
                        <a:pt x="778" y="346"/>
                      </a:cubicBezTo>
                      <a:cubicBezTo>
                        <a:pt x="785" y="366"/>
                        <a:pt x="817" y="394"/>
                        <a:pt x="830" y="414"/>
                      </a:cubicBezTo>
                      <a:cubicBezTo>
                        <a:pt x="835" y="422"/>
                        <a:pt x="841" y="430"/>
                        <a:pt x="846" y="438"/>
                      </a:cubicBezTo>
                      <a:cubicBezTo>
                        <a:pt x="849" y="442"/>
                        <a:pt x="854" y="450"/>
                        <a:pt x="854" y="450"/>
                      </a:cubicBezTo>
                      <a:cubicBezTo>
                        <a:pt x="853" y="457"/>
                        <a:pt x="855" y="466"/>
                        <a:pt x="850" y="470"/>
                      </a:cubicBezTo>
                      <a:cubicBezTo>
                        <a:pt x="844" y="475"/>
                        <a:pt x="831" y="451"/>
                        <a:pt x="830" y="450"/>
                      </a:cubicBezTo>
                      <a:cubicBezTo>
                        <a:pt x="811" y="431"/>
                        <a:pt x="789" y="421"/>
                        <a:pt x="774" y="398"/>
                      </a:cubicBezTo>
                      <a:cubicBezTo>
                        <a:pt x="769" y="379"/>
                        <a:pt x="766" y="371"/>
                        <a:pt x="746" y="378"/>
                      </a:cubicBezTo>
                      <a:cubicBezTo>
                        <a:pt x="717" y="368"/>
                        <a:pt x="730" y="368"/>
                        <a:pt x="706" y="374"/>
                      </a:cubicBezTo>
                      <a:cubicBezTo>
                        <a:pt x="688" y="402"/>
                        <a:pt x="699" y="395"/>
                        <a:pt x="678" y="402"/>
                      </a:cubicBezTo>
                      <a:cubicBezTo>
                        <a:pt x="654" y="386"/>
                        <a:pt x="650" y="390"/>
                        <a:pt x="618" y="394"/>
                      </a:cubicBezTo>
                      <a:cubicBezTo>
                        <a:pt x="607" y="411"/>
                        <a:pt x="601" y="426"/>
                        <a:pt x="590" y="442"/>
                      </a:cubicBezTo>
                      <a:cubicBezTo>
                        <a:pt x="600" y="471"/>
                        <a:pt x="593" y="459"/>
                        <a:pt x="606" y="478"/>
                      </a:cubicBezTo>
                      <a:cubicBezTo>
                        <a:pt x="593" y="518"/>
                        <a:pt x="622" y="548"/>
                        <a:pt x="642" y="578"/>
                      </a:cubicBezTo>
                      <a:cubicBezTo>
                        <a:pt x="651" y="591"/>
                        <a:pt x="651" y="601"/>
                        <a:pt x="666" y="606"/>
                      </a:cubicBezTo>
                      <a:cubicBezTo>
                        <a:pt x="680" y="627"/>
                        <a:pt x="691" y="623"/>
                        <a:pt x="710" y="610"/>
                      </a:cubicBezTo>
                      <a:cubicBezTo>
                        <a:pt x="729" y="616"/>
                        <a:pt x="729" y="606"/>
                        <a:pt x="734" y="590"/>
                      </a:cubicBezTo>
                      <a:cubicBezTo>
                        <a:pt x="735" y="577"/>
                        <a:pt x="731" y="562"/>
                        <a:pt x="738" y="550"/>
                      </a:cubicBezTo>
                      <a:cubicBezTo>
                        <a:pt x="742" y="543"/>
                        <a:pt x="762" y="542"/>
                        <a:pt x="762" y="542"/>
                      </a:cubicBezTo>
                      <a:cubicBezTo>
                        <a:pt x="783" y="547"/>
                        <a:pt x="786" y="552"/>
                        <a:pt x="774" y="570"/>
                      </a:cubicBezTo>
                      <a:cubicBezTo>
                        <a:pt x="779" y="590"/>
                        <a:pt x="790" y="605"/>
                        <a:pt x="770" y="618"/>
                      </a:cubicBezTo>
                      <a:cubicBezTo>
                        <a:pt x="769" y="622"/>
                        <a:pt x="764" y="626"/>
                        <a:pt x="766" y="630"/>
                      </a:cubicBezTo>
                      <a:cubicBezTo>
                        <a:pt x="768" y="634"/>
                        <a:pt x="775" y="634"/>
                        <a:pt x="778" y="638"/>
                      </a:cubicBezTo>
                      <a:cubicBezTo>
                        <a:pt x="788" y="651"/>
                        <a:pt x="786" y="660"/>
                        <a:pt x="802" y="670"/>
                      </a:cubicBezTo>
                      <a:cubicBezTo>
                        <a:pt x="810" y="667"/>
                        <a:pt x="818" y="665"/>
                        <a:pt x="826" y="662"/>
                      </a:cubicBezTo>
                      <a:cubicBezTo>
                        <a:pt x="830" y="661"/>
                        <a:pt x="838" y="658"/>
                        <a:pt x="838" y="658"/>
                      </a:cubicBezTo>
                      <a:cubicBezTo>
                        <a:pt x="857" y="664"/>
                        <a:pt x="864" y="680"/>
                        <a:pt x="870" y="698"/>
                      </a:cubicBezTo>
                      <a:cubicBezTo>
                        <a:pt x="859" y="731"/>
                        <a:pt x="887" y="794"/>
                        <a:pt x="922" y="806"/>
                      </a:cubicBezTo>
                      <a:cubicBezTo>
                        <a:pt x="938" y="801"/>
                        <a:pt x="941" y="792"/>
                        <a:pt x="958" y="798"/>
                      </a:cubicBezTo>
                      <a:cubicBezTo>
                        <a:pt x="984" y="837"/>
                        <a:pt x="928" y="784"/>
                        <a:pt x="942" y="826"/>
                      </a:cubicBezTo>
                      <a:cubicBezTo>
                        <a:pt x="936" y="844"/>
                        <a:pt x="930" y="844"/>
                        <a:pt x="914" y="834"/>
                      </a:cubicBezTo>
                      <a:cubicBezTo>
                        <a:pt x="903" y="817"/>
                        <a:pt x="890" y="821"/>
                        <a:pt x="874" y="810"/>
                      </a:cubicBezTo>
                      <a:cubicBezTo>
                        <a:pt x="851" y="776"/>
                        <a:pt x="882" y="816"/>
                        <a:pt x="854" y="794"/>
                      </a:cubicBezTo>
                      <a:cubicBezTo>
                        <a:pt x="843" y="785"/>
                        <a:pt x="840" y="768"/>
                        <a:pt x="830" y="758"/>
                      </a:cubicBezTo>
                      <a:cubicBezTo>
                        <a:pt x="824" y="739"/>
                        <a:pt x="817" y="724"/>
                        <a:pt x="798" y="718"/>
                      </a:cubicBezTo>
                      <a:cubicBezTo>
                        <a:pt x="791" y="696"/>
                        <a:pt x="800" y="712"/>
                        <a:pt x="778" y="710"/>
                      </a:cubicBezTo>
                      <a:cubicBezTo>
                        <a:pt x="767" y="709"/>
                        <a:pt x="746" y="702"/>
                        <a:pt x="746" y="702"/>
                      </a:cubicBezTo>
                      <a:cubicBezTo>
                        <a:pt x="729" y="691"/>
                        <a:pt x="720" y="674"/>
                        <a:pt x="702" y="662"/>
                      </a:cubicBezTo>
                      <a:cubicBezTo>
                        <a:pt x="694" y="665"/>
                        <a:pt x="687" y="673"/>
                        <a:pt x="678" y="674"/>
                      </a:cubicBezTo>
                      <a:cubicBezTo>
                        <a:pt x="657" y="677"/>
                        <a:pt x="630" y="657"/>
                        <a:pt x="614" y="646"/>
                      </a:cubicBezTo>
                      <a:cubicBezTo>
                        <a:pt x="600" y="637"/>
                        <a:pt x="580" y="639"/>
                        <a:pt x="566" y="630"/>
                      </a:cubicBezTo>
                      <a:cubicBezTo>
                        <a:pt x="546" y="617"/>
                        <a:pt x="525" y="607"/>
                        <a:pt x="506" y="594"/>
                      </a:cubicBezTo>
                      <a:cubicBezTo>
                        <a:pt x="513" y="572"/>
                        <a:pt x="509" y="551"/>
                        <a:pt x="490" y="538"/>
                      </a:cubicBezTo>
                      <a:cubicBezTo>
                        <a:pt x="485" y="522"/>
                        <a:pt x="476" y="515"/>
                        <a:pt x="462" y="506"/>
                      </a:cubicBezTo>
                      <a:cubicBezTo>
                        <a:pt x="441" y="474"/>
                        <a:pt x="469" y="513"/>
                        <a:pt x="442" y="486"/>
                      </a:cubicBezTo>
                      <a:cubicBezTo>
                        <a:pt x="436" y="480"/>
                        <a:pt x="436" y="468"/>
                        <a:pt x="430" y="462"/>
                      </a:cubicBezTo>
                      <a:cubicBezTo>
                        <a:pt x="427" y="459"/>
                        <a:pt x="422" y="459"/>
                        <a:pt x="418" y="458"/>
                      </a:cubicBezTo>
                      <a:cubicBezTo>
                        <a:pt x="407" y="447"/>
                        <a:pt x="382" y="430"/>
                        <a:pt x="382" y="430"/>
                      </a:cubicBezTo>
                      <a:cubicBezTo>
                        <a:pt x="371" y="413"/>
                        <a:pt x="358" y="399"/>
                        <a:pt x="346" y="382"/>
                      </a:cubicBezTo>
                      <a:cubicBezTo>
                        <a:pt x="344" y="378"/>
                        <a:pt x="345" y="373"/>
                        <a:pt x="342" y="370"/>
                      </a:cubicBezTo>
                      <a:cubicBezTo>
                        <a:pt x="339" y="367"/>
                        <a:pt x="334" y="367"/>
                        <a:pt x="330" y="366"/>
                      </a:cubicBezTo>
                      <a:cubicBezTo>
                        <a:pt x="322" y="390"/>
                        <a:pt x="342" y="398"/>
                        <a:pt x="354" y="414"/>
                      </a:cubicBezTo>
                      <a:cubicBezTo>
                        <a:pt x="368" y="432"/>
                        <a:pt x="372" y="446"/>
                        <a:pt x="390" y="458"/>
                      </a:cubicBezTo>
                      <a:cubicBezTo>
                        <a:pt x="409" y="487"/>
                        <a:pt x="399" y="475"/>
                        <a:pt x="418" y="494"/>
                      </a:cubicBezTo>
                      <a:cubicBezTo>
                        <a:pt x="423" y="510"/>
                        <a:pt x="428" y="517"/>
                        <a:pt x="442" y="526"/>
                      </a:cubicBezTo>
                      <a:cubicBezTo>
                        <a:pt x="450" y="550"/>
                        <a:pt x="432" y="533"/>
                        <a:pt x="422" y="526"/>
                      </a:cubicBezTo>
                      <a:cubicBezTo>
                        <a:pt x="399" y="492"/>
                        <a:pt x="430" y="532"/>
                        <a:pt x="402" y="510"/>
                      </a:cubicBezTo>
                      <a:cubicBezTo>
                        <a:pt x="398" y="507"/>
                        <a:pt x="397" y="501"/>
                        <a:pt x="394" y="498"/>
                      </a:cubicBezTo>
                      <a:cubicBezTo>
                        <a:pt x="391" y="495"/>
                        <a:pt x="386" y="493"/>
                        <a:pt x="382" y="490"/>
                      </a:cubicBezTo>
                      <a:cubicBezTo>
                        <a:pt x="377" y="474"/>
                        <a:pt x="370" y="471"/>
                        <a:pt x="354" y="466"/>
                      </a:cubicBezTo>
                      <a:cubicBezTo>
                        <a:pt x="344" y="452"/>
                        <a:pt x="340" y="447"/>
                        <a:pt x="346" y="430"/>
                      </a:cubicBezTo>
                      <a:cubicBezTo>
                        <a:pt x="338" y="418"/>
                        <a:pt x="314" y="402"/>
                        <a:pt x="314" y="402"/>
                      </a:cubicBezTo>
                      <a:cubicBezTo>
                        <a:pt x="306" y="390"/>
                        <a:pt x="298" y="378"/>
                        <a:pt x="290" y="366"/>
                      </a:cubicBezTo>
                      <a:cubicBezTo>
                        <a:pt x="284" y="357"/>
                        <a:pt x="273" y="354"/>
                        <a:pt x="266" y="346"/>
                      </a:cubicBezTo>
                      <a:cubicBezTo>
                        <a:pt x="263" y="342"/>
                        <a:pt x="262" y="337"/>
                        <a:pt x="258" y="334"/>
                      </a:cubicBezTo>
                      <a:cubicBezTo>
                        <a:pt x="243" y="324"/>
                        <a:pt x="225" y="324"/>
                        <a:pt x="210" y="314"/>
                      </a:cubicBezTo>
                      <a:cubicBezTo>
                        <a:pt x="201" y="300"/>
                        <a:pt x="194" y="291"/>
                        <a:pt x="178" y="286"/>
                      </a:cubicBezTo>
                      <a:cubicBezTo>
                        <a:pt x="160" y="260"/>
                        <a:pt x="192" y="247"/>
                        <a:pt x="154" y="238"/>
                      </a:cubicBezTo>
                      <a:cubicBezTo>
                        <a:pt x="111" y="209"/>
                        <a:pt x="106" y="149"/>
                        <a:pt x="90" y="102"/>
                      </a:cubicBezTo>
                      <a:cubicBezTo>
                        <a:pt x="86" y="90"/>
                        <a:pt x="76" y="73"/>
                        <a:pt x="66" y="66"/>
                      </a:cubicBezTo>
                      <a:cubicBezTo>
                        <a:pt x="58" y="60"/>
                        <a:pt x="42" y="50"/>
                        <a:pt x="42" y="50"/>
                      </a:cubicBezTo>
                      <a:cubicBezTo>
                        <a:pt x="39" y="46"/>
                        <a:pt x="38" y="41"/>
                        <a:pt x="34" y="38"/>
                      </a:cubicBezTo>
                      <a:cubicBezTo>
                        <a:pt x="27" y="34"/>
                        <a:pt x="10" y="30"/>
                        <a:pt x="10" y="30"/>
                      </a:cubicBezTo>
                      <a:cubicBezTo>
                        <a:pt x="0" y="1"/>
                        <a:pt x="31" y="17"/>
                        <a:pt x="46" y="22"/>
                      </a:cubicBezTo>
                      <a:cubicBezTo>
                        <a:pt x="65" y="51"/>
                        <a:pt x="61" y="41"/>
                        <a:pt x="86" y="58"/>
                      </a:cubicBezTo>
                      <a:cubicBezTo>
                        <a:pt x="94" y="70"/>
                        <a:pt x="94" y="93"/>
                        <a:pt x="102" y="70"/>
                      </a:cubicBezTo>
                      <a:cubicBezTo>
                        <a:pt x="95" y="49"/>
                        <a:pt x="82" y="62"/>
                        <a:pt x="82" y="38"/>
                      </a:cubicBezTo>
                      <a:close/>
                    </a:path>
                  </a:pathLst>
                </a:custGeom>
                <a:solidFill>
                  <a:schemeClr val="folHlink"/>
                </a:solidFill>
                <a:ln w="9525">
                  <a:noFill/>
                  <a:round/>
                  <a:headEnd/>
                  <a:tailEnd/>
                </a:ln>
              </p:spPr>
              <p:txBody>
                <a:bodyPr/>
                <a:lstStyle/>
                <a:p>
                  <a:endParaRPr lang="zh-CN" altLang="en-US"/>
                </a:p>
              </p:txBody>
            </p:sp>
            <p:sp>
              <p:nvSpPr>
                <p:cNvPr id="10398" name="任意多边形 81958"/>
                <p:cNvSpPr>
                  <a:spLocks noChangeArrowheads="1"/>
                </p:cNvSpPr>
                <p:nvPr/>
              </p:nvSpPr>
              <p:spPr bwMode="auto">
                <a:xfrm>
                  <a:off x="2405" y="445"/>
                  <a:ext cx="15" cy="16"/>
                </a:xfrm>
                <a:custGeom>
                  <a:avLst/>
                  <a:gdLst>
                    <a:gd name="T0" fmla="*/ 0 w 36"/>
                    <a:gd name="T1" fmla="*/ 1 h 48"/>
                    <a:gd name="T2" fmla="*/ 1 w 36"/>
                    <a:gd name="T3" fmla="*/ 2 h 48"/>
                    <a:gd name="T4" fmla="*/ 0 w 36"/>
                    <a:gd name="T5" fmla="*/ 1 h 48"/>
                    <a:gd name="T6" fmla="*/ 0 60000 65536"/>
                    <a:gd name="T7" fmla="*/ 0 60000 65536"/>
                    <a:gd name="T8" fmla="*/ 0 60000 65536"/>
                  </a:gdLst>
                  <a:ahLst/>
                  <a:cxnLst>
                    <a:cxn ang="T6">
                      <a:pos x="T0" y="T1"/>
                    </a:cxn>
                    <a:cxn ang="T7">
                      <a:pos x="T2" y="T3"/>
                    </a:cxn>
                    <a:cxn ang="T8">
                      <a:pos x="T4" y="T5"/>
                    </a:cxn>
                  </a:cxnLst>
                  <a:rect l="0" t="0" r="r" b="b"/>
                  <a:pathLst>
                    <a:path w="36" h="48">
                      <a:moveTo>
                        <a:pt x="6" y="28"/>
                      </a:moveTo>
                      <a:cubicBezTo>
                        <a:pt x="25" y="0"/>
                        <a:pt x="36" y="31"/>
                        <a:pt x="10" y="48"/>
                      </a:cubicBezTo>
                      <a:cubicBezTo>
                        <a:pt x="0" y="34"/>
                        <a:pt x="0" y="40"/>
                        <a:pt x="6" y="28"/>
                      </a:cubicBezTo>
                      <a:close/>
                    </a:path>
                  </a:pathLst>
                </a:custGeom>
                <a:solidFill>
                  <a:schemeClr val="folHlink"/>
                </a:solidFill>
                <a:ln w="9525">
                  <a:noFill/>
                  <a:round/>
                  <a:headEnd/>
                  <a:tailEnd/>
                </a:ln>
              </p:spPr>
              <p:txBody>
                <a:bodyPr/>
                <a:lstStyle/>
                <a:p>
                  <a:endParaRPr lang="zh-CN" altLang="en-US"/>
                </a:p>
              </p:txBody>
            </p:sp>
            <p:sp>
              <p:nvSpPr>
                <p:cNvPr id="10399" name="任意多边形 81959"/>
                <p:cNvSpPr>
                  <a:spLocks noChangeArrowheads="1"/>
                </p:cNvSpPr>
                <p:nvPr/>
              </p:nvSpPr>
              <p:spPr bwMode="auto">
                <a:xfrm>
                  <a:off x="2393" y="439"/>
                  <a:ext cx="16" cy="12"/>
                </a:xfrm>
                <a:custGeom>
                  <a:avLst/>
                  <a:gdLst>
                    <a:gd name="T0" fmla="*/ 0 w 36"/>
                    <a:gd name="T1" fmla="*/ 0 h 37"/>
                    <a:gd name="T2" fmla="*/ 1 w 36"/>
                    <a:gd name="T3" fmla="*/ 0 h 37"/>
                    <a:gd name="T4" fmla="*/ 3 w 36"/>
                    <a:gd name="T5" fmla="*/ 1 h 37"/>
                    <a:gd name="T6" fmla="*/ 1 w 36"/>
                    <a:gd name="T7" fmla="*/ 1 h 37"/>
                    <a:gd name="T8" fmla="*/ 0 w 36"/>
                    <a:gd name="T9" fmla="*/ 0 h 3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37">
                      <a:moveTo>
                        <a:pt x="0" y="5"/>
                      </a:moveTo>
                      <a:cubicBezTo>
                        <a:pt x="4" y="4"/>
                        <a:pt x="8" y="0"/>
                        <a:pt x="12" y="1"/>
                      </a:cubicBezTo>
                      <a:cubicBezTo>
                        <a:pt x="21" y="4"/>
                        <a:pt x="36" y="17"/>
                        <a:pt x="36" y="17"/>
                      </a:cubicBezTo>
                      <a:cubicBezTo>
                        <a:pt x="29" y="37"/>
                        <a:pt x="22" y="26"/>
                        <a:pt x="8" y="17"/>
                      </a:cubicBezTo>
                      <a:cubicBezTo>
                        <a:pt x="5" y="13"/>
                        <a:pt x="0" y="5"/>
                        <a:pt x="0" y="5"/>
                      </a:cubicBezTo>
                      <a:close/>
                    </a:path>
                  </a:pathLst>
                </a:custGeom>
                <a:solidFill>
                  <a:schemeClr val="folHlink"/>
                </a:solidFill>
                <a:ln w="9525">
                  <a:noFill/>
                  <a:round/>
                  <a:headEnd/>
                  <a:tailEnd/>
                </a:ln>
              </p:spPr>
              <p:txBody>
                <a:bodyPr/>
                <a:lstStyle/>
                <a:p>
                  <a:endParaRPr lang="zh-CN" altLang="en-US"/>
                </a:p>
              </p:txBody>
            </p:sp>
            <p:sp>
              <p:nvSpPr>
                <p:cNvPr id="10400" name="任意多边形 81960"/>
                <p:cNvSpPr>
                  <a:spLocks noChangeArrowheads="1"/>
                </p:cNvSpPr>
                <p:nvPr/>
              </p:nvSpPr>
              <p:spPr bwMode="auto">
                <a:xfrm>
                  <a:off x="2878" y="406"/>
                  <a:ext cx="73" cy="33"/>
                </a:xfrm>
                <a:custGeom>
                  <a:avLst/>
                  <a:gdLst>
                    <a:gd name="T0" fmla="*/ 0 w 170"/>
                    <a:gd name="T1" fmla="*/ 2 h 96"/>
                    <a:gd name="T2" fmla="*/ 2 w 170"/>
                    <a:gd name="T3" fmla="*/ 1 h 96"/>
                    <a:gd name="T4" fmla="*/ 4 w 170"/>
                    <a:gd name="T5" fmla="*/ 1 h 96"/>
                    <a:gd name="T6" fmla="*/ 6 w 170"/>
                    <a:gd name="T7" fmla="*/ 0 h 96"/>
                    <a:gd name="T8" fmla="*/ 5 w 170"/>
                    <a:gd name="T9" fmla="*/ 1 h 96"/>
                    <a:gd name="T10" fmla="*/ 10 w 170"/>
                    <a:gd name="T11" fmla="*/ 2 h 96"/>
                    <a:gd name="T12" fmla="*/ 13 w 170"/>
                    <a:gd name="T13" fmla="*/ 3 h 96"/>
                    <a:gd name="T14" fmla="*/ 9 w 170"/>
                    <a:gd name="T15" fmla="*/ 3 h 96"/>
                    <a:gd name="T16" fmla="*/ 7 w 170"/>
                    <a:gd name="T17" fmla="*/ 2 h 96"/>
                    <a:gd name="T18" fmla="*/ 6 w 170"/>
                    <a:gd name="T19" fmla="*/ 2 h 96"/>
                    <a:gd name="T20" fmla="*/ 2 w 170"/>
                    <a:gd name="T21" fmla="*/ 2 h 96"/>
                    <a:gd name="T22" fmla="*/ 0 w 170"/>
                    <a:gd name="T23" fmla="*/ 2 h 9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70" h="96">
                      <a:moveTo>
                        <a:pt x="0" y="49"/>
                      </a:moveTo>
                      <a:cubicBezTo>
                        <a:pt x="5" y="33"/>
                        <a:pt x="12" y="30"/>
                        <a:pt x="28" y="25"/>
                      </a:cubicBezTo>
                      <a:cubicBezTo>
                        <a:pt x="20" y="0"/>
                        <a:pt x="42" y="16"/>
                        <a:pt x="56" y="21"/>
                      </a:cubicBezTo>
                      <a:cubicBezTo>
                        <a:pt x="56" y="21"/>
                        <a:pt x="77" y="6"/>
                        <a:pt x="80" y="9"/>
                      </a:cubicBezTo>
                      <a:cubicBezTo>
                        <a:pt x="85" y="14"/>
                        <a:pt x="71" y="23"/>
                        <a:pt x="64" y="25"/>
                      </a:cubicBezTo>
                      <a:cubicBezTo>
                        <a:pt x="82" y="37"/>
                        <a:pt x="103" y="42"/>
                        <a:pt x="124" y="49"/>
                      </a:cubicBezTo>
                      <a:cubicBezTo>
                        <a:pt x="136" y="53"/>
                        <a:pt x="160" y="65"/>
                        <a:pt x="160" y="65"/>
                      </a:cubicBezTo>
                      <a:cubicBezTo>
                        <a:pt x="170" y="96"/>
                        <a:pt x="134" y="83"/>
                        <a:pt x="116" y="77"/>
                      </a:cubicBezTo>
                      <a:cubicBezTo>
                        <a:pt x="109" y="57"/>
                        <a:pt x="116" y="66"/>
                        <a:pt x="88" y="57"/>
                      </a:cubicBezTo>
                      <a:cubicBezTo>
                        <a:pt x="84" y="56"/>
                        <a:pt x="76" y="53"/>
                        <a:pt x="76" y="53"/>
                      </a:cubicBezTo>
                      <a:cubicBezTo>
                        <a:pt x="57" y="34"/>
                        <a:pt x="53" y="37"/>
                        <a:pt x="24" y="41"/>
                      </a:cubicBezTo>
                      <a:cubicBezTo>
                        <a:pt x="9" y="51"/>
                        <a:pt x="17" y="49"/>
                        <a:pt x="0" y="49"/>
                      </a:cubicBezTo>
                      <a:close/>
                    </a:path>
                  </a:pathLst>
                </a:custGeom>
                <a:solidFill>
                  <a:schemeClr val="folHlink"/>
                </a:solidFill>
                <a:ln w="9525">
                  <a:noFill/>
                  <a:round/>
                  <a:headEnd/>
                  <a:tailEnd/>
                </a:ln>
              </p:spPr>
              <p:txBody>
                <a:bodyPr/>
                <a:lstStyle/>
                <a:p>
                  <a:endParaRPr lang="zh-CN" altLang="en-US"/>
                </a:p>
              </p:txBody>
            </p:sp>
            <p:sp>
              <p:nvSpPr>
                <p:cNvPr id="10401" name="任意多边形 81961"/>
                <p:cNvSpPr>
                  <a:spLocks noChangeArrowheads="1"/>
                </p:cNvSpPr>
                <p:nvPr/>
              </p:nvSpPr>
              <p:spPr bwMode="auto">
                <a:xfrm>
                  <a:off x="2955" y="433"/>
                  <a:ext cx="59" cy="15"/>
                </a:xfrm>
                <a:custGeom>
                  <a:avLst/>
                  <a:gdLst>
                    <a:gd name="T0" fmla="*/ 0 w 138"/>
                    <a:gd name="T1" fmla="*/ 0 h 44"/>
                    <a:gd name="T2" fmla="*/ 4 w 138"/>
                    <a:gd name="T3" fmla="*/ 0 h 44"/>
                    <a:gd name="T4" fmla="*/ 7 w 138"/>
                    <a:gd name="T5" fmla="*/ 1 h 44"/>
                    <a:gd name="T6" fmla="*/ 9 w 138"/>
                    <a:gd name="T7" fmla="*/ 1 h 44"/>
                    <a:gd name="T8" fmla="*/ 9 w 138"/>
                    <a:gd name="T9" fmla="*/ 2 h 44"/>
                    <a:gd name="T10" fmla="*/ 5 w 138"/>
                    <a:gd name="T11" fmla="*/ 2 h 44"/>
                    <a:gd name="T12" fmla="*/ 0 w 138"/>
                    <a:gd name="T13" fmla="*/ 1 h 44"/>
                    <a:gd name="T14" fmla="*/ 2 w 138"/>
                    <a:gd name="T15" fmla="*/ 1 h 44"/>
                    <a:gd name="T16" fmla="*/ 0 w 138"/>
                    <a:gd name="T17" fmla="*/ 0 h 4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38" h="44">
                      <a:moveTo>
                        <a:pt x="0" y="0"/>
                      </a:moveTo>
                      <a:cubicBezTo>
                        <a:pt x="19" y="3"/>
                        <a:pt x="35" y="10"/>
                        <a:pt x="52" y="4"/>
                      </a:cubicBezTo>
                      <a:cubicBezTo>
                        <a:pt x="87" y="11"/>
                        <a:pt x="61" y="15"/>
                        <a:pt x="88" y="24"/>
                      </a:cubicBezTo>
                      <a:cubicBezTo>
                        <a:pt x="96" y="23"/>
                        <a:pt x="104" y="19"/>
                        <a:pt x="112" y="20"/>
                      </a:cubicBezTo>
                      <a:cubicBezTo>
                        <a:pt x="138" y="23"/>
                        <a:pt x="118" y="41"/>
                        <a:pt x="108" y="44"/>
                      </a:cubicBezTo>
                      <a:cubicBezTo>
                        <a:pt x="78" y="34"/>
                        <a:pt x="92" y="34"/>
                        <a:pt x="64" y="40"/>
                      </a:cubicBezTo>
                      <a:cubicBezTo>
                        <a:pt x="41" y="37"/>
                        <a:pt x="22" y="41"/>
                        <a:pt x="0" y="36"/>
                      </a:cubicBezTo>
                      <a:cubicBezTo>
                        <a:pt x="6" y="11"/>
                        <a:pt x="7" y="27"/>
                        <a:pt x="28" y="20"/>
                      </a:cubicBezTo>
                      <a:cubicBezTo>
                        <a:pt x="17" y="13"/>
                        <a:pt x="0" y="13"/>
                        <a:pt x="0" y="0"/>
                      </a:cubicBezTo>
                      <a:close/>
                    </a:path>
                  </a:pathLst>
                </a:custGeom>
                <a:solidFill>
                  <a:schemeClr val="folHlink"/>
                </a:solidFill>
                <a:ln w="9525">
                  <a:noFill/>
                  <a:round/>
                  <a:headEnd/>
                  <a:tailEnd/>
                </a:ln>
              </p:spPr>
              <p:txBody>
                <a:bodyPr/>
                <a:lstStyle/>
                <a:p>
                  <a:endParaRPr lang="zh-CN" altLang="en-US"/>
                </a:p>
              </p:txBody>
            </p:sp>
            <p:sp>
              <p:nvSpPr>
                <p:cNvPr id="10402" name="任意多边形 81962"/>
                <p:cNvSpPr>
                  <a:spLocks noChangeArrowheads="1"/>
                </p:cNvSpPr>
                <p:nvPr/>
              </p:nvSpPr>
              <p:spPr bwMode="auto">
                <a:xfrm>
                  <a:off x="2924" y="441"/>
                  <a:ext cx="24" cy="14"/>
                </a:xfrm>
                <a:custGeom>
                  <a:avLst/>
                  <a:gdLst>
                    <a:gd name="T0" fmla="*/ 1 w 57"/>
                    <a:gd name="T1" fmla="*/ 1 h 42"/>
                    <a:gd name="T2" fmla="*/ 3 w 57"/>
                    <a:gd name="T3" fmla="*/ 0 h 42"/>
                    <a:gd name="T4" fmla="*/ 1 w 57"/>
                    <a:gd name="T5" fmla="*/ 1 h 42"/>
                    <a:gd name="T6" fmla="*/ 0 60000 65536"/>
                    <a:gd name="T7" fmla="*/ 0 60000 65536"/>
                    <a:gd name="T8" fmla="*/ 0 60000 65536"/>
                  </a:gdLst>
                  <a:ahLst/>
                  <a:cxnLst>
                    <a:cxn ang="T6">
                      <a:pos x="T0" y="T1"/>
                    </a:cxn>
                    <a:cxn ang="T7">
                      <a:pos x="T2" y="T3"/>
                    </a:cxn>
                    <a:cxn ang="T8">
                      <a:pos x="T4" y="T5"/>
                    </a:cxn>
                  </a:cxnLst>
                  <a:rect l="0" t="0" r="r" b="b"/>
                  <a:pathLst>
                    <a:path w="57" h="42">
                      <a:moveTo>
                        <a:pt x="17" y="25"/>
                      </a:moveTo>
                      <a:cubicBezTo>
                        <a:pt x="0" y="0"/>
                        <a:pt x="21" y="9"/>
                        <a:pt x="37" y="13"/>
                      </a:cubicBezTo>
                      <a:cubicBezTo>
                        <a:pt x="57" y="42"/>
                        <a:pt x="30" y="25"/>
                        <a:pt x="17" y="25"/>
                      </a:cubicBezTo>
                      <a:close/>
                    </a:path>
                  </a:pathLst>
                </a:custGeom>
                <a:solidFill>
                  <a:schemeClr val="folHlink"/>
                </a:solidFill>
                <a:ln w="9525">
                  <a:noFill/>
                  <a:round/>
                  <a:headEnd/>
                  <a:tailEnd/>
                </a:ln>
              </p:spPr>
              <p:txBody>
                <a:bodyPr/>
                <a:lstStyle/>
                <a:p>
                  <a:endParaRPr lang="zh-CN" altLang="en-US"/>
                </a:p>
              </p:txBody>
            </p:sp>
            <p:sp>
              <p:nvSpPr>
                <p:cNvPr id="10403" name="任意多边形 81963"/>
                <p:cNvSpPr>
                  <a:spLocks noChangeArrowheads="1"/>
                </p:cNvSpPr>
                <p:nvPr/>
              </p:nvSpPr>
              <p:spPr bwMode="auto">
                <a:xfrm>
                  <a:off x="2908" y="398"/>
                  <a:ext cx="16" cy="18"/>
                </a:xfrm>
                <a:custGeom>
                  <a:avLst/>
                  <a:gdLst>
                    <a:gd name="T0" fmla="*/ 1 w 39"/>
                    <a:gd name="T1" fmla="*/ 1 h 52"/>
                    <a:gd name="T2" fmla="*/ 1 w 39"/>
                    <a:gd name="T3" fmla="*/ 0 h 52"/>
                    <a:gd name="T4" fmla="*/ 1 w 39"/>
                    <a:gd name="T5" fmla="*/ 1 h 52"/>
                    <a:gd name="T6" fmla="*/ 0 60000 65536"/>
                    <a:gd name="T7" fmla="*/ 0 60000 65536"/>
                    <a:gd name="T8" fmla="*/ 0 60000 65536"/>
                  </a:gdLst>
                  <a:ahLst/>
                  <a:cxnLst>
                    <a:cxn ang="T6">
                      <a:pos x="T0" y="T1"/>
                    </a:cxn>
                    <a:cxn ang="T7">
                      <a:pos x="T2" y="T3"/>
                    </a:cxn>
                    <a:cxn ang="T8">
                      <a:pos x="T4" y="T5"/>
                    </a:cxn>
                  </a:cxnLst>
                  <a:rect l="0" t="0" r="r" b="b"/>
                  <a:pathLst>
                    <a:path w="39" h="52">
                      <a:moveTo>
                        <a:pt x="19" y="32"/>
                      </a:moveTo>
                      <a:cubicBezTo>
                        <a:pt x="13" y="14"/>
                        <a:pt x="0" y="13"/>
                        <a:pt x="19" y="0"/>
                      </a:cubicBezTo>
                      <a:cubicBezTo>
                        <a:pt x="23" y="5"/>
                        <a:pt x="39" y="52"/>
                        <a:pt x="19" y="32"/>
                      </a:cubicBezTo>
                      <a:close/>
                    </a:path>
                  </a:pathLst>
                </a:custGeom>
                <a:solidFill>
                  <a:schemeClr val="folHlink"/>
                </a:solidFill>
                <a:ln w="9525">
                  <a:noFill/>
                  <a:round/>
                  <a:headEnd/>
                  <a:tailEnd/>
                </a:ln>
              </p:spPr>
              <p:txBody>
                <a:bodyPr/>
                <a:lstStyle/>
                <a:p>
                  <a:endParaRPr lang="zh-CN" altLang="en-US"/>
                </a:p>
              </p:txBody>
            </p:sp>
            <p:sp>
              <p:nvSpPr>
                <p:cNvPr id="10404" name="任意多边形 81964"/>
                <p:cNvSpPr>
                  <a:spLocks noChangeArrowheads="1"/>
                </p:cNvSpPr>
                <p:nvPr/>
              </p:nvSpPr>
              <p:spPr bwMode="auto">
                <a:xfrm>
                  <a:off x="3035" y="452"/>
                  <a:ext cx="19" cy="27"/>
                </a:xfrm>
                <a:custGeom>
                  <a:avLst/>
                  <a:gdLst>
                    <a:gd name="T0" fmla="*/ 0 w 44"/>
                    <a:gd name="T1" fmla="*/ 0 h 80"/>
                    <a:gd name="T2" fmla="*/ 2 w 44"/>
                    <a:gd name="T3" fmla="*/ 1 h 80"/>
                    <a:gd name="T4" fmla="*/ 2 w 44"/>
                    <a:gd name="T5" fmla="*/ 2 h 80"/>
                    <a:gd name="T6" fmla="*/ 3 w 44"/>
                    <a:gd name="T7" fmla="*/ 2 h 80"/>
                    <a:gd name="T8" fmla="*/ 2 w 44"/>
                    <a:gd name="T9" fmla="*/ 3 h 80"/>
                    <a:gd name="T10" fmla="*/ 0 w 44"/>
                    <a:gd name="T11" fmla="*/ 1 h 80"/>
                    <a:gd name="T12" fmla="*/ 0 w 44"/>
                    <a:gd name="T13" fmla="*/ 0 h 8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4" h="80">
                      <a:moveTo>
                        <a:pt x="4" y="9"/>
                      </a:moveTo>
                      <a:cubicBezTo>
                        <a:pt x="9" y="17"/>
                        <a:pt x="18" y="24"/>
                        <a:pt x="20" y="33"/>
                      </a:cubicBezTo>
                      <a:cubicBezTo>
                        <a:pt x="21" y="38"/>
                        <a:pt x="21" y="45"/>
                        <a:pt x="24" y="49"/>
                      </a:cubicBezTo>
                      <a:cubicBezTo>
                        <a:pt x="27" y="52"/>
                        <a:pt x="32" y="52"/>
                        <a:pt x="36" y="53"/>
                      </a:cubicBezTo>
                      <a:cubicBezTo>
                        <a:pt x="41" y="68"/>
                        <a:pt x="44" y="80"/>
                        <a:pt x="24" y="73"/>
                      </a:cubicBezTo>
                      <a:cubicBezTo>
                        <a:pt x="19" y="55"/>
                        <a:pt x="11" y="37"/>
                        <a:pt x="0" y="21"/>
                      </a:cubicBezTo>
                      <a:cubicBezTo>
                        <a:pt x="4" y="4"/>
                        <a:pt x="4" y="0"/>
                        <a:pt x="4" y="9"/>
                      </a:cubicBezTo>
                      <a:close/>
                    </a:path>
                  </a:pathLst>
                </a:custGeom>
                <a:solidFill>
                  <a:schemeClr val="folHlink"/>
                </a:solidFill>
                <a:ln w="9525">
                  <a:noFill/>
                  <a:round/>
                  <a:headEnd/>
                  <a:tailEnd/>
                </a:ln>
              </p:spPr>
              <p:txBody>
                <a:bodyPr/>
                <a:lstStyle/>
                <a:p>
                  <a:endParaRPr lang="zh-CN" altLang="en-US"/>
                </a:p>
              </p:txBody>
            </p:sp>
            <p:sp>
              <p:nvSpPr>
                <p:cNvPr id="10405" name="任意多边形 81965"/>
                <p:cNvSpPr>
                  <a:spLocks noChangeArrowheads="1"/>
                </p:cNvSpPr>
                <p:nvPr/>
              </p:nvSpPr>
              <p:spPr bwMode="auto">
                <a:xfrm>
                  <a:off x="2696" y="247"/>
                  <a:ext cx="205" cy="41"/>
                </a:xfrm>
                <a:custGeom>
                  <a:avLst/>
                  <a:gdLst>
                    <a:gd name="T0" fmla="*/ 56 w 323"/>
                    <a:gd name="T1" fmla="*/ 1 h 64"/>
                    <a:gd name="T2" fmla="*/ 59 w 323"/>
                    <a:gd name="T3" fmla="*/ 2 h 64"/>
                    <a:gd name="T4" fmla="*/ 60 w 323"/>
                    <a:gd name="T5" fmla="*/ 0 h 64"/>
                    <a:gd name="T6" fmla="*/ 68 w 323"/>
                    <a:gd name="T7" fmla="*/ 0 h 64"/>
                    <a:gd name="T8" fmla="*/ 74 w 323"/>
                    <a:gd name="T9" fmla="*/ 4 h 64"/>
                    <a:gd name="T10" fmla="*/ 81 w 323"/>
                    <a:gd name="T11" fmla="*/ 3 h 64"/>
                    <a:gd name="T12" fmla="*/ 80 w 323"/>
                    <a:gd name="T13" fmla="*/ 8 h 64"/>
                    <a:gd name="T14" fmla="*/ 76 w 323"/>
                    <a:gd name="T15" fmla="*/ 12 h 64"/>
                    <a:gd name="T16" fmla="*/ 76 w 323"/>
                    <a:gd name="T17" fmla="*/ 8 h 64"/>
                    <a:gd name="T18" fmla="*/ 74 w 323"/>
                    <a:gd name="T19" fmla="*/ 8 h 64"/>
                    <a:gd name="T20" fmla="*/ 71 w 323"/>
                    <a:gd name="T21" fmla="*/ 8 h 64"/>
                    <a:gd name="T22" fmla="*/ 67 w 323"/>
                    <a:gd name="T23" fmla="*/ 5 h 64"/>
                    <a:gd name="T24" fmla="*/ 58 w 323"/>
                    <a:gd name="T25" fmla="*/ 10 h 64"/>
                    <a:gd name="T26" fmla="*/ 51 w 323"/>
                    <a:gd name="T27" fmla="*/ 12 h 64"/>
                    <a:gd name="T28" fmla="*/ 55 w 323"/>
                    <a:gd name="T29" fmla="*/ 15 h 64"/>
                    <a:gd name="T30" fmla="*/ 48 w 323"/>
                    <a:gd name="T31" fmla="*/ 17 h 64"/>
                    <a:gd name="T32" fmla="*/ 43 w 323"/>
                    <a:gd name="T33" fmla="*/ 16 h 64"/>
                    <a:gd name="T34" fmla="*/ 45 w 323"/>
                    <a:gd name="T35" fmla="*/ 15 h 64"/>
                    <a:gd name="T36" fmla="*/ 44 w 323"/>
                    <a:gd name="T37" fmla="*/ 11 h 64"/>
                    <a:gd name="T38" fmla="*/ 43 w 323"/>
                    <a:gd name="T39" fmla="*/ 8 h 64"/>
                    <a:gd name="T40" fmla="*/ 40 w 323"/>
                    <a:gd name="T41" fmla="*/ 6 h 64"/>
                    <a:gd name="T42" fmla="*/ 36 w 323"/>
                    <a:gd name="T43" fmla="*/ 7 h 64"/>
                    <a:gd name="T44" fmla="*/ 34 w 323"/>
                    <a:gd name="T45" fmla="*/ 7 h 64"/>
                    <a:gd name="T46" fmla="*/ 32 w 323"/>
                    <a:gd name="T47" fmla="*/ 6 h 64"/>
                    <a:gd name="T48" fmla="*/ 22 w 323"/>
                    <a:gd name="T49" fmla="*/ 1 h 64"/>
                    <a:gd name="T50" fmla="*/ 15 w 323"/>
                    <a:gd name="T51" fmla="*/ 4 h 64"/>
                    <a:gd name="T52" fmla="*/ 1 w 323"/>
                    <a:gd name="T53" fmla="*/ 0 h 64"/>
                    <a:gd name="T54" fmla="*/ 56 w 323"/>
                    <a:gd name="T55" fmla="*/ 1 h 6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323" h="64">
                      <a:moveTo>
                        <a:pt x="220" y="1"/>
                      </a:moveTo>
                      <a:cubicBezTo>
                        <a:pt x="215" y="12"/>
                        <a:pt x="225" y="17"/>
                        <a:pt x="231" y="8"/>
                      </a:cubicBezTo>
                      <a:cubicBezTo>
                        <a:pt x="235" y="0"/>
                        <a:pt x="229" y="7"/>
                        <a:pt x="235" y="0"/>
                      </a:cubicBezTo>
                      <a:lnTo>
                        <a:pt x="265" y="0"/>
                      </a:lnTo>
                      <a:cubicBezTo>
                        <a:pt x="277" y="6"/>
                        <a:pt x="276" y="11"/>
                        <a:pt x="287" y="17"/>
                      </a:cubicBezTo>
                      <a:cubicBezTo>
                        <a:pt x="308" y="11"/>
                        <a:pt x="293" y="7"/>
                        <a:pt x="319" y="10"/>
                      </a:cubicBezTo>
                      <a:cubicBezTo>
                        <a:pt x="323" y="19"/>
                        <a:pt x="321" y="22"/>
                        <a:pt x="314" y="29"/>
                      </a:cubicBezTo>
                      <a:cubicBezTo>
                        <a:pt x="312" y="39"/>
                        <a:pt x="313" y="50"/>
                        <a:pt x="298" y="46"/>
                      </a:cubicBezTo>
                      <a:cubicBezTo>
                        <a:pt x="297" y="40"/>
                        <a:pt x="298" y="34"/>
                        <a:pt x="295" y="29"/>
                      </a:cubicBezTo>
                      <a:cubicBezTo>
                        <a:pt x="294" y="27"/>
                        <a:pt x="290" y="31"/>
                        <a:pt x="287" y="31"/>
                      </a:cubicBezTo>
                      <a:cubicBezTo>
                        <a:pt x="284" y="31"/>
                        <a:pt x="282" y="30"/>
                        <a:pt x="279" y="29"/>
                      </a:cubicBezTo>
                      <a:cubicBezTo>
                        <a:pt x="274" y="27"/>
                        <a:pt x="263" y="21"/>
                        <a:pt x="263" y="21"/>
                      </a:cubicBezTo>
                      <a:cubicBezTo>
                        <a:pt x="249" y="23"/>
                        <a:pt x="241" y="31"/>
                        <a:pt x="228" y="38"/>
                      </a:cubicBezTo>
                      <a:cubicBezTo>
                        <a:pt x="220" y="41"/>
                        <a:pt x="209" y="42"/>
                        <a:pt x="201" y="44"/>
                      </a:cubicBezTo>
                      <a:cubicBezTo>
                        <a:pt x="193" y="54"/>
                        <a:pt x="200" y="53"/>
                        <a:pt x="212" y="57"/>
                      </a:cubicBezTo>
                      <a:cubicBezTo>
                        <a:pt x="200" y="62"/>
                        <a:pt x="199" y="57"/>
                        <a:pt x="188" y="63"/>
                      </a:cubicBezTo>
                      <a:cubicBezTo>
                        <a:pt x="181" y="62"/>
                        <a:pt x="174" y="64"/>
                        <a:pt x="169" y="61"/>
                      </a:cubicBezTo>
                      <a:cubicBezTo>
                        <a:pt x="166" y="59"/>
                        <a:pt x="175" y="59"/>
                        <a:pt x="177" y="57"/>
                      </a:cubicBezTo>
                      <a:cubicBezTo>
                        <a:pt x="181" y="48"/>
                        <a:pt x="149" y="28"/>
                        <a:pt x="171" y="40"/>
                      </a:cubicBezTo>
                      <a:cubicBezTo>
                        <a:pt x="184" y="55"/>
                        <a:pt x="184" y="36"/>
                        <a:pt x="169" y="31"/>
                      </a:cubicBezTo>
                      <a:cubicBezTo>
                        <a:pt x="167" y="27"/>
                        <a:pt x="167" y="22"/>
                        <a:pt x="158" y="23"/>
                      </a:cubicBezTo>
                      <a:cubicBezTo>
                        <a:pt x="153" y="23"/>
                        <a:pt x="142" y="27"/>
                        <a:pt x="142" y="27"/>
                      </a:cubicBezTo>
                      <a:cubicBezTo>
                        <a:pt x="136" y="39"/>
                        <a:pt x="143" y="31"/>
                        <a:pt x="134" y="27"/>
                      </a:cubicBezTo>
                      <a:cubicBezTo>
                        <a:pt x="130" y="25"/>
                        <a:pt x="126" y="25"/>
                        <a:pt x="123" y="25"/>
                      </a:cubicBezTo>
                      <a:cubicBezTo>
                        <a:pt x="117" y="11"/>
                        <a:pt x="100" y="6"/>
                        <a:pt x="83" y="2"/>
                      </a:cubicBezTo>
                      <a:cubicBezTo>
                        <a:pt x="70" y="4"/>
                        <a:pt x="69" y="9"/>
                        <a:pt x="59" y="14"/>
                      </a:cubicBezTo>
                      <a:cubicBezTo>
                        <a:pt x="45" y="14"/>
                        <a:pt x="0" y="12"/>
                        <a:pt x="1" y="0"/>
                      </a:cubicBezTo>
                      <a:lnTo>
                        <a:pt x="220" y="1"/>
                      </a:lnTo>
                      <a:close/>
                    </a:path>
                  </a:pathLst>
                </a:custGeom>
                <a:solidFill>
                  <a:schemeClr val="folHlink"/>
                </a:solidFill>
                <a:ln w="9525">
                  <a:noFill/>
                  <a:round/>
                  <a:headEnd/>
                  <a:tailEnd/>
                </a:ln>
              </p:spPr>
              <p:txBody>
                <a:bodyPr/>
                <a:lstStyle/>
                <a:p>
                  <a:endParaRPr lang="zh-CN" altLang="en-US"/>
                </a:p>
              </p:txBody>
            </p:sp>
            <p:sp>
              <p:nvSpPr>
                <p:cNvPr id="10406" name="任意多边形 81966"/>
                <p:cNvSpPr>
                  <a:spLocks noChangeArrowheads="1"/>
                </p:cNvSpPr>
                <p:nvPr/>
              </p:nvSpPr>
              <p:spPr bwMode="auto">
                <a:xfrm>
                  <a:off x="2515" y="246"/>
                  <a:ext cx="190" cy="20"/>
                </a:xfrm>
                <a:custGeom>
                  <a:avLst/>
                  <a:gdLst>
                    <a:gd name="T0" fmla="*/ 27 w 300"/>
                    <a:gd name="T1" fmla="*/ 8 h 31"/>
                    <a:gd name="T2" fmla="*/ 8 w 300"/>
                    <a:gd name="T3" fmla="*/ 1 h 31"/>
                    <a:gd name="T4" fmla="*/ 73 w 300"/>
                    <a:gd name="T5" fmla="*/ 0 h 31"/>
                    <a:gd name="T6" fmla="*/ 75 w 300"/>
                    <a:gd name="T7" fmla="*/ 4 h 31"/>
                    <a:gd name="T8" fmla="*/ 67 w 300"/>
                    <a:gd name="T9" fmla="*/ 4 h 31"/>
                    <a:gd name="T10" fmla="*/ 27 w 300"/>
                    <a:gd name="T11" fmla="*/ 8 h 3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00" h="31">
                      <a:moveTo>
                        <a:pt x="105" y="31"/>
                      </a:moveTo>
                      <a:cubicBezTo>
                        <a:pt x="83" y="19"/>
                        <a:pt x="0" y="6"/>
                        <a:pt x="30" y="1"/>
                      </a:cubicBezTo>
                      <a:lnTo>
                        <a:pt x="285" y="0"/>
                      </a:lnTo>
                      <a:cubicBezTo>
                        <a:pt x="296" y="4"/>
                        <a:pt x="300" y="5"/>
                        <a:pt x="296" y="14"/>
                      </a:cubicBezTo>
                      <a:cubicBezTo>
                        <a:pt x="285" y="11"/>
                        <a:pt x="276" y="16"/>
                        <a:pt x="264" y="16"/>
                      </a:cubicBezTo>
                      <a:lnTo>
                        <a:pt x="105" y="31"/>
                      </a:lnTo>
                      <a:close/>
                    </a:path>
                  </a:pathLst>
                </a:custGeom>
                <a:solidFill>
                  <a:schemeClr val="folHlink"/>
                </a:solidFill>
                <a:ln w="9525">
                  <a:noFill/>
                  <a:round/>
                  <a:headEnd/>
                  <a:tailEnd/>
                </a:ln>
              </p:spPr>
              <p:txBody>
                <a:bodyPr/>
                <a:lstStyle/>
                <a:p>
                  <a:endParaRPr lang="zh-CN" altLang="en-US"/>
                </a:p>
              </p:txBody>
            </p:sp>
            <p:sp>
              <p:nvSpPr>
                <p:cNvPr id="10407" name="任意多边形 81967"/>
                <p:cNvSpPr>
                  <a:spLocks noChangeArrowheads="1"/>
                </p:cNvSpPr>
                <p:nvPr/>
              </p:nvSpPr>
              <p:spPr bwMode="auto">
                <a:xfrm>
                  <a:off x="2096" y="275"/>
                  <a:ext cx="18" cy="10"/>
                </a:xfrm>
                <a:custGeom>
                  <a:avLst/>
                  <a:gdLst>
                    <a:gd name="T0" fmla="*/ 0 w 41"/>
                    <a:gd name="T1" fmla="*/ 1 h 29"/>
                    <a:gd name="T2" fmla="*/ 1 w 41"/>
                    <a:gd name="T3" fmla="*/ 1 h 29"/>
                    <a:gd name="T4" fmla="*/ 0 w 41"/>
                    <a:gd name="T5" fmla="*/ 1 h 29"/>
                    <a:gd name="T6" fmla="*/ 0 60000 65536"/>
                    <a:gd name="T7" fmla="*/ 0 60000 65536"/>
                    <a:gd name="T8" fmla="*/ 0 60000 65536"/>
                  </a:gdLst>
                  <a:ahLst/>
                  <a:cxnLst>
                    <a:cxn ang="T6">
                      <a:pos x="T0" y="T1"/>
                    </a:cxn>
                    <a:cxn ang="T7">
                      <a:pos x="T2" y="T3"/>
                    </a:cxn>
                    <a:cxn ang="T8">
                      <a:pos x="T4" y="T5"/>
                    </a:cxn>
                  </a:cxnLst>
                  <a:rect l="0" t="0" r="r" b="b"/>
                  <a:pathLst>
                    <a:path w="41" h="29">
                      <a:moveTo>
                        <a:pt x="0" y="25"/>
                      </a:moveTo>
                      <a:cubicBezTo>
                        <a:pt x="10" y="11"/>
                        <a:pt x="41" y="0"/>
                        <a:pt x="12" y="29"/>
                      </a:cubicBezTo>
                      <a:cubicBezTo>
                        <a:pt x="8" y="28"/>
                        <a:pt x="0" y="25"/>
                        <a:pt x="0" y="25"/>
                      </a:cubicBezTo>
                      <a:close/>
                    </a:path>
                  </a:pathLst>
                </a:custGeom>
                <a:solidFill>
                  <a:schemeClr val="folHlink"/>
                </a:solidFill>
                <a:ln w="9525">
                  <a:noFill/>
                  <a:round/>
                  <a:headEnd/>
                  <a:tailEnd/>
                </a:ln>
              </p:spPr>
              <p:txBody>
                <a:bodyPr/>
                <a:lstStyle/>
                <a:p>
                  <a:endParaRPr lang="zh-CN" altLang="en-US"/>
                </a:p>
              </p:txBody>
            </p:sp>
            <p:sp>
              <p:nvSpPr>
                <p:cNvPr id="10408" name="任意多边形 81968"/>
                <p:cNvSpPr>
                  <a:spLocks noChangeArrowheads="1"/>
                </p:cNvSpPr>
                <p:nvPr/>
              </p:nvSpPr>
              <p:spPr bwMode="auto">
                <a:xfrm>
                  <a:off x="1606" y="246"/>
                  <a:ext cx="436" cy="152"/>
                </a:xfrm>
                <a:custGeom>
                  <a:avLst/>
                  <a:gdLst>
                    <a:gd name="T0" fmla="*/ 73 w 436"/>
                    <a:gd name="T1" fmla="*/ 1 h 152"/>
                    <a:gd name="T2" fmla="*/ 436 w 436"/>
                    <a:gd name="T3" fmla="*/ 0 h 152"/>
                    <a:gd name="T4" fmla="*/ 416 w 436"/>
                    <a:gd name="T5" fmla="*/ 54 h 152"/>
                    <a:gd name="T6" fmla="*/ 397 w 436"/>
                    <a:gd name="T7" fmla="*/ 68 h 152"/>
                    <a:gd name="T8" fmla="*/ 392 w 436"/>
                    <a:gd name="T9" fmla="*/ 70 h 152"/>
                    <a:gd name="T10" fmla="*/ 375 w 436"/>
                    <a:gd name="T11" fmla="*/ 73 h 152"/>
                    <a:gd name="T12" fmla="*/ 361 w 436"/>
                    <a:gd name="T13" fmla="*/ 88 h 152"/>
                    <a:gd name="T14" fmla="*/ 362 w 436"/>
                    <a:gd name="T15" fmla="*/ 99 h 152"/>
                    <a:gd name="T16" fmla="*/ 364 w 436"/>
                    <a:gd name="T17" fmla="*/ 107 h 152"/>
                    <a:gd name="T18" fmla="*/ 366 w 436"/>
                    <a:gd name="T19" fmla="*/ 113 h 152"/>
                    <a:gd name="T20" fmla="*/ 362 w 436"/>
                    <a:gd name="T21" fmla="*/ 122 h 152"/>
                    <a:gd name="T22" fmla="*/ 351 w 436"/>
                    <a:gd name="T23" fmla="*/ 120 h 152"/>
                    <a:gd name="T24" fmla="*/ 342 w 436"/>
                    <a:gd name="T25" fmla="*/ 129 h 152"/>
                    <a:gd name="T26" fmla="*/ 347 w 436"/>
                    <a:gd name="T27" fmla="*/ 105 h 152"/>
                    <a:gd name="T28" fmla="*/ 338 w 436"/>
                    <a:gd name="T29" fmla="*/ 100 h 152"/>
                    <a:gd name="T30" fmla="*/ 344 w 436"/>
                    <a:gd name="T31" fmla="*/ 93 h 152"/>
                    <a:gd name="T32" fmla="*/ 342 w 436"/>
                    <a:gd name="T33" fmla="*/ 89 h 152"/>
                    <a:gd name="T34" fmla="*/ 320 w 436"/>
                    <a:gd name="T35" fmla="*/ 94 h 152"/>
                    <a:gd name="T36" fmla="*/ 317 w 436"/>
                    <a:gd name="T37" fmla="*/ 85 h 152"/>
                    <a:gd name="T38" fmla="*/ 297 w 436"/>
                    <a:gd name="T39" fmla="*/ 94 h 152"/>
                    <a:gd name="T40" fmla="*/ 320 w 436"/>
                    <a:gd name="T41" fmla="*/ 103 h 152"/>
                    <a:gd name="T42" fmla="*/ 305 w 436"/>
                    <a:gd name="T43" fmla="*/ 117 h 152"/>
                    <a:gd name="T44" fmla="*/ 311 w 436"/>
                    <a:gd name="T45" fmla="*/ 126 h 152"/>
                    <a:gd name="T46" fmla="*/ 315 w 436"/>
                    <a:gd name="T47" fmla="*/ 138 h 152"/>
                    <a:gd name="T48" fmla="*/ 309 w 436"/>
                    <a:gd name="T49" fmla="*/ 139 h 152"/>
                    <a:gd name="T50" fmla="*/ 314 w 436"/>
                    <a:gd name="T51" fmla="*/ 144 h 152"/>
                    <a:gd name="T52" fmla="*/ 307 w 436"/>
                    <a:gd name="T53" fmla="*/ 152 h 152"/>
                    <a:gd name="T54" fmla="*/ 0 w 436"/>
                    <a:gd name="T55" fmla="*/ 149 h 152"/>
                    <a:gd name="T56" fmla="*/ 73 w 436"/>
                    <a:gd name="T57" fmla="*/ 1 h 152"/>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436" h="152">
                      <a:moveTo>
                        <a:pt x="73" y="1"/>
                      </a:moveTo>
                      <a:lnTo>
                        <a:pt x="436" y="0"/>
                      </a:lnTo>
                      <a:cubicBezTo>
                        <a:pt x="430" y="15"/>
                        <a:pt x="429" y="42"/>
                        <a:pt x="416" y="54"/>
                      </a:cubicBezTo>
                      <a:cubicBezTo>
                        <a:pt x="410" y="60"/>
                        <a:pt x="405" y="63"/>
                        <a:pt x="397" y="68"/>
                      </a:cubicBezTo>
                      <a:cubicBezTo>
                        <a:pt x="396" y="69"/>
                        <a:pt x="392" y="70"/>
                        <a:pt x="392" y="70"/>
                      </a:cubicBezTo>
                      <a:cubicBezTo>
                        <a:pt x="377" y="63"/>
                        <a:pt x="385" y="68"/>
                        <a:pt x="375" y="73"/>
                      </a:cubicBezTo>
                      <a:cubicBezTo>
                        <a:pt x="371" y="82"/>
                        <a:pt x="371" y="83"/>
                        <a:pt x="361" y="88"/>
                      </a:cubicBezTo>
                      <a:cubicBezTo>
                        <a:pt x="359" y="92"/>
                        <a:pt x="364" y="93"/>
                        <a:pt x="362" y="99"/>
                      </a:cubicBezTo>
                      <a:cubicBezTo>
                        <a:pt x="363" y="102"/>
                        <a:pt x="364" y="105"/>
                        <a:pt x="364" y="107"/>
                      </a:cubicBezTo>
                      <a:cubicBezTo>
                        <a:pt x="365" y="109"/>
                        <a:pt x="366" y="111"/>
                        <a:pt x="366" y="113"/>
                      </a:cubicBezTo>
                      <a:cubicBezTo>
                        <a:pt x="365" y="115"/>
                        <a:pt x="364" y="120"/>
                        <a:pt x="362" y="122"/>
                      </a:cubicBezTo>
                      <a:cubicBezTo>
                        <a:pt x="359" y="123"/>
                        <a:pt x="354" y="119"/>
                        <a:pt x="351" y="120"/>
                      </a:cubicBezTo>
                      <a:cubicBezTo>
                        <a:pt x="347" y="129"/>
                        <a:pt x="352" y="127"/>
                        <a:pt x="342" y="129"/>
                      </a:cubicBezTo>
                      <a:cubicBezTo>
                        <a:pt x="340" y="123"/>
                        <a:pt x="345" y="111"/>
                        <a:pt x="347" y="105"/>
                      </a:cubicBezTo>
                      <a:cubicBezTo>
                        <a:pt x="347" y="100"/>
                        <a:pt x="338" y="102"/>
                        <a:pt x="338" y="100"/>
                      </a:cubicBezTo>
                      <a:cubicBezTo>
                        <a:pt x="338" y="98"/>
                        <a:pt x="344" y="95"/>
                        <a:pt x="344" y="93"/>
                      </a:cubicBezTo>
                      <a:cubicBezTo>
                        <a:pt x="344" y="92"/>
                        <a:pt x="344" y="89"/>
                        <a:pt x="342" y="89"/>
                      </a:cubicBezTo>
                      <a:cubicBezTo>
                        <a:pt x="339" y="89"/>
                        <a:pt x="324" y="94"/>
                        <a:pt x="320" y="94"/>
                      </a:cubicBezTo>
                      <a:cubicBezTo>
                        <a:pt x="317" y="86"/>
                        <a:pt x="328" y="88"/>
                        <a:pt x="317" y="85"/>
                      </a:cubicBezTo>
                      <a:cubicBezTo>
                        <a:pt x="311" y="91"/>
                        <a:pt x="306" y="93"/>
                        <a:pt x="297" y="94"/>
                      </a:cubicBezTo>
                      <a:cubicBezTo>
                        <a:pt x="300" y="104"/>
                        <a:pt x="307" y="101"/>
                        <a:pt x="320" y="103"/>
                      </a:cubicBezTo>
                      <a:cubicBezTo>
                        <a:pt x="318" y="109"/>
                        <a:pt x="311" y="111"/>
                        <a:pt x="305" y="117"/>
                      </a:cubicBezTo>
                      <a:lnTo>
                        <a:pt x="311" y="126"/>
                      </a:lnTo>
                      <a:lnTo>
                        <a:pt x="315" y="138"/>
                      </a:lnTo>
                      <a:lnTo>
                        <a:pt x="309" y="139"/>
                      </a:lnTo>
                      <a:lnTo>
                        <a:pt x="314" y="144"/>
                      </a:lnTo>
                      <a:lnTo>
                        <a:pt x="307" y="152"/>
                      </a:lnTo>
                      <a:lnTo>
                        <a:pt x="0" y="149"/>
                      </a:lnTo>
                      <a:lnTo>
                        <a:pt x="73" y="1"/>
                      </a:lnTo>
                      <a:close/>
                    </a:path>
                  </a:pathLst>
                </a:custGeom>
                <a:solidFill>
                  <a:schemeClr val="folHlink"/>
                </a:solidFill>
                <a:ln w="9525">
                  <a:noFill/>
                  <a:round/>
                  <a:headEnd/>
                  <a:tailEnd/>
                </a:ln>
              </p:spPr>
              <p:txBody>
                <a:bodyPr/>
                <a:lstStyle/>
                <a:p>
                  <a:endParaRPr lang="zh-CN" altLang="en-US"/>
                </a:p>
              </p:txBody>
            </p:sp>
            <p:sp>
              <p:nvSpPr>
                <p:cNvPr id="2" name="任意多边形 81969"/>
                <p:cNvSpPr>
                  <a:spLocks noChangeArrowheads="1"/>
                </p:cNvSpPr>
                <p:nvPr/>
              </p:nvSpPr>
              <p:spPr bwMode="auto">
                <a:xfrm>
                  <a:off x="2043" y="241"/>
                  <a:ext cx="20" cy="55"/>
                </a:xfrm>
                <a:custGeom>
                  <a:avLst/>
                  <a:gdLst>
                    <a:gd name="T0" fmla="*/ 0 w 47"/>
                    <a:gd name="T1" fmla="*/ 6 h 165"/>
                    <a:gd name="T2" fmla="*/ 1 w 47"/>
                    <a:gd name="T3" fmla="*/ 4 h 165"/>
                    <a:gd name="T4" fmla="*/ 1 w 47"/>
                    <a:gd name="T5" fmla="*/ 3 h 165"/>
                    <a:gd name="T6" fmla="*/ 1 w 47"/>
                    <a:gd name="T7" fmla="*/ 1 h 165"/>
                    <a:gd name="T8" fmla="*/ 1 w 47"/>
                    <a:gd name="T9" fmla="*/ 0 h 165"/>
                    <a:gd name="T10" fmla="*/ 2 w 47"/>
                    <a:gd name="T11" fmla="*/ 0 h 165"/>
                    <a:gd name="T12" fmla="*/ 3 w 47"/>
                    <a:gd name="T13" fmla="*/ 1 h 165"/>
                    <a:gd name="T14" fmla="*/ 4 w 47"/>
                    <a:gd name="T15" fmla="*/ 4 h 165"/>
                    <a:gd name="T16" fmla="*/ 3 w 47"/>
                    <a:gd name="T17" fmla="*/ 4 h 165"/>
                    <a:gd name="T18" fmla="*/ 2 w 47"/>
                    <a:gd name="T19" fmla="*/ 5 h 165"/>
                    <a:gd name="T20" fmla="*/ 2 w 47"/>
                    <a:gd name="T21" fmla="*/ 5 h 165"/>
                    <a:gd name="T22" fmla="*/ 2 w 47"/>
                    <a:gd name="T23" fmla="*/ 5 h 165"/>
                    <a:gd name="T24" fmla="*/ 3 w 47"/>
                    <a:gd name="T25" fmla="*/ 5 h 165"/>
                    <a:gd name="T26" fmla="*/ 1 w 47"/>
                    <a:gd name="T27" fmla="*/ 5 h 165"/>
                    <a:gd name="T28" fmla="*/ 0 w 47"/>
                    <a:gd name="T29" fmla="*/ 6 h 165"/>
                    <a:gd name="T30" fmla="*/ 0 w 47"/>
                    <a:gd name="T31" fmla="*/ 6 h 165"/>
                    <a:gd name="T32" fmla="*/ 0 w 47"/>
                    <a:gd name="T33" fmla="*/ 6 h 16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47" h="165">
                      <a:moveTo>
                        <a:pt x="5" y="156"/>
                      </a:moveTo>
                      <a:cubicBezTo>
                        <a:pt x="0" y="141"/>
                        <a:pt x="1" y="118"/>
                        <a:pt x="15" y="108"/>
                      </a:cubicBezTo>
                      <a:cubicBezTo>
                        <a:pt x="16" y="95"/>
                        <a:pt x="17" y="81"/>
                        <a:pt x="17" y="68"/>
                      </a:cubicBezTo>
                      <a:cubicBezTo>
                        <a:pt x="17" y="58"/>
                        <a:pt x="11" y="40"/>
                        <a:pt x="11" y="40"/>
                      </a:cubicBezTo>
                      <a:cubicBezTo>
                        <a:pt x="14" y="20"/>
                        <a:pt x="11" y="29"/>
                        <a:pt x="17" y="12"/>
                      </a:cubicBezTo>
                      <a:cubicBezTo>
                        <a:pt x="18" y="8"/>
                        <a:pt x="21" y="0"/>
                        <a:pt x="21" y="0"/>
                      </a:cubicBezTo>
                      <a:cubicBezTo>
                        <a:pt x="38" y="6"/>
                        <a:pt x="33" y="7"/>
                        <a:pt x="31" y="30"/>
                      </a:cubicBezTo>
                      <a:cubicBezTo>
                        <a:pt x="38" y="52"/>
                        <a:pt x="40" y="76"/>
                        <a:pt x="47" y="98"/>
                      </a:cubicBezTo>
                      <a:cubicBezTo>
                        <a:pt x="44" y="116"/>
                        <a:pt x="45" y="113"/>
                        <a:pt x="31" y="108"/>
                      </a:cubicBezTo>
                      <a:cubicBezTo>
                        <a:pt x="25" y="118"/>
                        <a:pt x="28" y="112"/>
                        <a:pt x="23" y="126"/>
                      </a:cubicBezTo>
                      <a:cubicBezTo>
                        <a:pt x="22" y="128"/>
                        <a:pt x="21" y="132"/>
                        <a:pt x="21" y="132"/>
                      </a:cubicBezTo>
                      <a:cubicBezTo>
                        <a:pt x="23" y="133"/>
                        <a:pt x="26" y="132"/>
                        <a:pt x="27" y="134"/>
                      </a:cubicBezTo>
                      <a:cubicBezTo>
                        <a:pt x="29" y="137"/>
                        <a:pt x="31" y="146"/>
                        <a:pt x="31" y="146"/>
                      </a:cubicBezTo>
                      <a:cubicBezTo>
                        <a:pt x="27" y="165"/>
                        <a:pt x="23" y="155"/>
                        <a:pt x="13" y="148"/>
                      </a:cubicBezTo>
                      <a:cubicBezTo>
                        <a:pt x="11" y="152"/>
                        <a:pt x="11" y="160"/>
                        <a:pt x="7" y="160"/>
                      </a:cubicBezTo>
                      <a:cubicBezTo>
                        <a:pt x="5" y="160"/>
                        <a:pt x="4" y="156"/>
                        <a:pt x="3" y="154"/>
                      </a:cubicBezTo>
                      <a:cubicBezTo>
                        <a:pt x="3" y="153"/>
                        <a:pt x="4" y="155"/>
                        <a:pt x="5" y="156"/>
                      </a:cubicBezTo>
                      <a:close/>
                    </a:path>
                  </a:pathLst>
                </a:custGeom>
                <a:solidFill>
                  <a:schemeClr val="folHlink"/>
                </a:solidFill>
                <a:ln w="9525">
                  <a:noFill/>
                  <a:round/>
                  <a:headEnd/>
                  <a:tailEnd/>
                </a:ln>
              </p:spPr>
              <p:txBody>
                <a:bodyPr/>
                <a:lstStyle/>
                <a:p>
                  <a:endParaRPr lang="zh-CN" altLang="en-US"/>
                </a:p>
              </p:txBody>
            </p:sp>
            <p:sp>
              <p:nvSpPr>
                <p:cNvPr id="10410" name="任意多边形 81970"/>
                <p:cNvSpPr>
                  <a:spLocks noChangeArrowheads="1"/>
                </p:cNvSpPr>
                <p:nvPr/>
              </p:nvSpPr>
              <p:spPr bwMode="auto">
                <a:xfrm>
                  <a:off x="2031" y="287"/>
                  <a:ext cx="59" cy="34"/>
                </a:xfrm>
                <a:custGeom>
                  <a:avLst/>
                  <a:gdLst>
                    <a:gd name="T0" fmla="*/ 2 w 138"/>
                    <a:gd name="T1" fmla="*/ 2 h 103"/>
                    <a:gd name="T2" fmla="*/ 3 w 138"/>
                    <a:gd name="T3" fmla="*/ 2 h 103"/>
                    <a:gd name="T4" fmla="*/ 4 w 138"/>
                    <a:gd name="T5" fmla="*/ 1 h 103"/>
                    <a:gd name="T6" fmla="*/ 4 w 138"/>
                    <a:gd name="T7" fmla="*/ 2 h 103"/>
                    <a:gd name="T8" fmla="*/ 5 w 138"/>
                    <a:gd name="T9" fmla="*/ 2 h 103"/>
                    <a:gd name="T10" fmla="*/ 6 w 138"/>
                    <a:gd name="T11" fmla="*/ 2 h 103"/>
                    <a:gd name="T12" fmla="*/ 9 w 138"/>
                    <a:gd name="T13" fmla="*/ 1 h 103"/>
                    <a:gd name="T14" fmla="*/ 10 w 138"/>
                    <a:gd name="T15" fmla="*/ 1 h 103"/>
                    <a:gd name="T16" fmla="*/ 11 w 138"/>
                    <a:gd name="T17" fmla="*/ 0 h 103"/>
                    <a:gd name="T18" fmla="*/ 8 w 138"/>
                    <a:gd name="T19" fmla="*/ 2 h 103"/>
                    <a:gd name="T20" fmla="*/ 6 w 138"/>
                    <a:gd name="T21" fmla="*/ 2 h 103"/>
                    <a:gd name="T22" fmla="*/ 5 w 138"/>
                    <a:gd name="T23" fmla="*/ 3 h 103"/>
                    <a:gd name="T24" fmla="*/ 4 w 138"/>
                    <a:gd name="T25" fmla="*/ 4 h 103"/>
                    <a:gd name="T26" fmla="*/ 2 w 138"/>
                    <a:gd name="T27" fmla="*/ 3 h 103"/>
                    <a:gd name="T28" fmla="*/ 2 w 138"/>
                    <a:gd name="T29" fmla="*/ 3 h 103"/>
                    <a:gd name="T30" fmla="*/ 2 w 138"/>
                    <a:gd name="T31" fmla="*/ 4 h 103"/>
                    <a:gd name="T32" fmla="*/ 0 w 138"/>
                    <a:gd name="T33" fmla="*/ 4 h 103"/>
                    <a:gd name="T34" fmla="*/ 1 w 138"/>
                    <a:gd name="T35" fmla="*/ 3 h 103"/>
                    <a:gd name="T36" fmla="*/ 2 w 138"/>
                    <a:gd name="T37" fmla="*/ 2 h 10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38" h="103">
                      <a:moveTo>
                        <a:pt x="26" y="61"/>
                      </a:moveTo>
                      <a:cubicBezTo>
                        <a:pt x="29" y="53"/>
                        <a:pt x="33" y="51"/>
                        <a:pt x="30" y="43"/>
                      </a:cubicBezTo>
                      <a:cubicBezTo>
                        <a:pt x="33" y="27"/>
                        <a:pt x="37" y="24"/>
                        <a:pt x="50" y="33"/>
                      </a:cubicBezTo>
                      <a:cubicBezTo>
                        <a:pt x="51" y="37"/>
                        <a:pt x="53" y="41"/>
                        <a:pt x="54" y="45"/>
                      </a:cubicBezTo>
                      <a:cubicBezTo>
                        <a:pt x="55" y="49"/>
                        <a:pt x="66" y="49"/>
                        <a:pt x="66" y="49"/>
                      </a:cubicBezTo>
                      <a:cubicBezTo>
                        <a:pt x="75" y="43"/>
                        <a:pt x="77" y="45"/>
                        <a:pt x="80" y="55"/>
                      </a:cubicBezTo>
                      <a:cubicBezTo>
                        <a:pt x="92" y="47"/>
                        <a:pt x="101" y="37"/>
                        <a:pt x="116" y="33"/>
                      </a:cubicBezTo>
                      <a:cubicBezTo>
                        <a:pt x="125" y="19"/>
                        <a:pt x="120" y="24"/>
                        <a:pt x="130" y="17"/>
                      </a:cubicBezTo>
                      <a:cubicBezTo>
                        <a:pt x="134" y="11"/>
                        <a:pt x="134" y="0"/>
                        <a:pt x="138" y="11"/>
                      </a:cubicBezTo>
                      <a:cubicBezTo>
                        <a:pt x="135" y="31"/>
                        <a:pt x="126" y="45"/>
                        <a:pt x="106" y="49"/>
                      </a:cubicBezTo>
                      <a:cubicBezTo>
                        <a:pt x="97" y="55"/>
                        <a:pt x="93" y="61"/>
                        <a:pt x="84" y="67"/>
                      </a:cubicBezTo>
                      <a:cubicBezTo>
                        <a:pt x="80" y="79"/>
                        <a:pt x="79" y="79"/>
                        <a:pt x="66" y="81"/>
                      </a:cubicBezTo>
                      <a:cubicBezTo>
                        <a:pt x="60" y="90"/>
                        <a:pt x="57" y="97"/>
                        <a:pt x="48" y="103"/>
                      </a:cubicBezTo>
                      <a:cubicBezTo>
                        <a:pt x="42" y="94"/>
                        <a:pt x="37" y="93"/>
                        <a:pt x="26" y="89"/>
                      </a:cubicBezTo>
                      <a:cubicBezTo>
                        <a:pt x="24" y="88"/>
                        <a:pt x="20" y="87"/>
                        <a:pt x="20" y="87"/>
                      </a:cubicBezTo>
                      <a:cubicBezTo>
                        <a:pt x="10" y="90"/>
                        <a:pt x="14" y="94"/>
                        <a:pt x="22" y="97"/>
                      </a:cubicBezTo>
                      <a:cubicBezTo>
                        <a:pt x="14" y="103"/>
                        <a:pt x="9" y="100"/>
                        <a:pt x="0" y="97"/>
                      </a:cubicBezTo>
                      <a:cubicBezTo>
                        <a:pt x="2" y="87"/>
                        <a:pt x="1" y="82"/>
                        <a:pt x="10" y="79"/>
                      </a:cubicBezTo>
                      <a:cubicBezTo>
                        <a:pt x="15" y="63"/>
                        <a:pt x="14" y="69"/>
                        <a:pt x="26" y="61"/>
                      </a:cubicBezTo>
                      <a:close/>
                    </a:path>
                  </a:pathLst>
                </a:custGeom>
                <a:solidFill>
                  <a:schemeClr val="folHlink"/>
                </a:solidFill>
                <a:ln w="9525">
                  <a:noFill/>
                  <a:round/>
                  <a:headEnd/>
                  <a:tailEnd/>
                </a:ln>
              </p:spPr>
              <p:txBody>
                <a:bodyPr/>
                <a:lstStyle/>
                <a:p>
                  <a:endParaRPr lang="zh-CN" altLang="en-US"/>
                </a:p>
              </p:txBody>
            </p:sp>
            <p:sp>
              <p:nvSpPr>
                <p:cNvPr id="10411" name="任意多边形 81971"/>
                <p:cNvSpPr>
                  <a:spLocks noChangeArrowheads="1"/>
                </p:cNvSpPr>
                <p:nvPr/>
              </p:nvSpPr>
              <p:spPr bwMode="auto">
                <a:xfrm>
                  <a:off x="1968" y="319"/>
                  <a:ext cx="80" cy="72"/>
                </a:xfrm>
                <a:custGeom>
                  <a:avLst/>
                  <a:gdLst>
                    <a:gd name="T0" fmla="*/ 12 w 188"/>
                    <a:gd name="T1" fmla="*/ 1 h 214"/>
                    <a:gd name="T2" fmla="*/ 12 w 188"/>
                    <a:gd name="T3" fmla="*/ 0 h 214"/>
                    <a:gd name="T4" fmla="*/ 13 w 188"/>
                    <a:gd name="T5" fmla="*/ 0 h 214"/>
                    <a:gd name="T6" fmla="*/ 14 w 188"/>
                    <a:gd name="T7" fmla="*/ 1 h 214"/>
                    <a:gd name="T8" fmla="*/ 14 w 188"/>
                    <a:gd name="T9" fmla="*/ 2 h 214"/>
                    <a:gd name="T10" fmla="*/ 14 w 188"/>
                    <a:gd name="T11" fmla="*/ 2 h 214"/>
                    <a:gd name="T12" fmla="*/ 13 w 188"/>
                    <a:gd name="T13" fmla="*/ 3 h 214"/>
                    <a:gd name="T14" fmla="*/ 12 w 188"/>
                    <a:gd name="T15" fmla="*/ 5 h 214"/>
                    <a:gd name="T16" fmla="*/ 11 w 188"/>
                    <a:gd name="T17" fmla="*/ 5 h 214"/>
                    <a:gd name="T18" fmla="*/ 9 w 188"/>
                    <a:gd name="T19" fmla="*/ 5 h 214"/>
                    <a:gd name="T20" fmla="*/ 9 w 188"/>
                    <a:gd name="T21" fmla="*/ 5 h 214"/>
                    <a:gd name="T22" fmla="*/ 8 w 188"/>
                    <a:gd name="T23" fmla="*/ 5 h 214"/>
                    <a:gd name="T24" fmla="*/ 7 w 188"/>
                    <a:gd name="T25" fmla="*/ 6 h 214"/>
                    <a:gd name="T26" fmla="*/ 6 w 188"/>
                    <a:gd name="T27" fmla="*/ 5 h 214"/>
                    <a:gd name="T28" fmla="*/ 5 w 188"/>
                    <a:gd name="T29" fmla="*/ 5 h 214"/>
                    <a:gd name="T30" fmla="*/ 6 w 188"/>
                    <a:gd name="T31" fmla="*/ 5 h 214"/>
                    <a:gd name="T32" fmla="*/ 6 w 188"/>
                    <a:gd name="T33" fmla="*/ 6 h 214"/>
                    <a:gd name="T34" fmla="*/ 5 w 188"/>
                    <a:gd name="T35" fmla="*/ 6 h 214"/>
                    <a:gd name="T36" fmla="*/ 3 w 188"/>
                    <a:gd name="T37" fmla="*/ 6 h 214"/>
                    <a:gd name="T38" fmla="*/ 3 w 188"/>
                    <a:gd name="T39" fmla="*/ 6 h 214"/>
                    <a:gd name="T40" fmla="*/ 4 w 188"/>
                    <a:gd name="T41" fmla="*/ 5 h 214"/>
                    <a:gd name="T42" fmla="*/ 3 w 188"/>
                    <a:gd name="T43" fmla="*/ 6 h 214"/>
                    <a:gd name="T44" fmla="*/ 2 w 188"/>
                    <a:gd name="T45" fmla="*/ 6 h 214"/>
                    <a:gd name="T46" fmla="*/ 3 w 188"/>
                    <a:gd name="T47" fmla="*/ 7 h 214"/>
                    <a:gd name="T48" fmla="*/ 1 w 188"/>
                    <a:gd name="T49" fmla="*/ 8 h 214"/>
                    <a:gd name="T50" fmla="*/ 0 w 188"/>
                    <a:gd name="T51" fmla="*/ 8 h 214"/>
                    <a:gd name="T52" fmla="*/ 0 w 188"/>
                    <a:gd name="T53" fmla="*/ 7 h 214"/>
                    <a:gd name="T54" fmla="*/ 0 w 188"/>
                    <a:gd name="T55" fmla="*/ 6 h 214"/>
                    <a:gd name="T56" fmla="*/ 1 w 188"/>
                    <a:gd name="T57" fmla="*/ 6 h 214"/>
                    <a:gd name="T58" fmla="*/ 3 w 188"/>
                    <a:gd name="T59" fmla="*/ 5 h 214"/>
                    <a:gd name="T60" fmla="*/ 3 w 188"/>
                    <a:gd name="T61" fmla="*/ 4 h 214"/>
                    <a:gd name="T62" fmla="*/ 6 w 188"/>
                    <a:gd name="T63" fmla="*/ 4 h 214"/>
                    <a:gd name="T64" fmla="*/ 6 w 188"/>
                    <a:gd name="T65" fmla="*/ 4 h 214"/>
                    <a:gd name="T66" fmla="*/ 9 w 188"/>
                    <a:gd name="T67" fmla="*/ 3 h 214"/>
                    <a:gd name="T68" fmla="*/ 9 w 188"/>
                    <a:gd name="T69" fmla="*/ 3 h 214"/>
                    <a:gd name="T70" fmla="*/ 10 w 188"/>
                    <a:gd name="T71" fmla="*/ 3 h 214"/>
                    <a:gd name="T72" fmla="*/ 11 w 188"/>
                    <a:gd name="T73" fmla="*/ 2 h 214"/>
                    <a:gd name="T74" fmla="*/ 12 w 188"/>
                    <a:gd name="T75" fmla="*/ 2 h 214"/>
                    <a:gd name="T76" fmla="*/ 11 w 188"/>
                    <a:gd name="T77" fmla="*/ 1 h 214"/>
                    <a:gd name="T78" fmla="*/ 12 w 188"/>
                    <a:gd name="T79" fmla="*/ 1 h 214"/>
                    <a:gd name="T80" fmla="*/ 12 w 188"/>
                    <a:gd name="T81" fmla="*/ 1 h 214"/>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88" h="214">
                      <a:moveTo>
                        <a:pt x="158" y="24"/>
                      </a:moveTo>
                      <a:cubicBezTo>
                        <a:pt x="156" y="18"/>
                        <a:pt x="160" y="6"/>
                        <a:pt x="160" y="6"/>
                      </a:cubicBezTo>
                      <a:cubicBezTo>
                        <a:pt x="167" y="16"/>
                        <a:pt x="167" y="8"/>
                        <a:pt x="170" y="0"/>
                      </a:cubicBezTo>
                      <a:cubicBezTo>
                        <a:pt x="181" y="4"/>
                        <a:pt x="179" y="14"/>
                        <a:pt x="182" y="24"/>
                      </a:cubicBezTo>
                      <a:cubicBezTo>
                        <a:pt x="184" y="30"/>
                        <a:pt x="188" y="42"/>
                        <a:pt x="188" y="42"/>
                      </a:cubicBezTo>
                      <a:cubicBezTo>
                        <a:pt x="183" y="56"/>
                        <a:pt x="188" y="52"/>
                        <a:pt x="178" y="58"/>
                      </a:cubicBezTo>
                      <a:cubicBezTo>
                        <a:pt x="174" y="63"/>
                        <a:pt x="170" y="76"/>
                        <a:pt x="170" y="76"/>
                      </a:cubicBezTo>
                      <a:cubicBezTo>
                        <a:pt x="169" y="100"/>
                        <a:pt x="173" y="110"/>
                        <a:pt x="162" y="126"/>
                      </a:cubicBezTo>
                      <a:cubicBezTo>
                        <a:pt x="150" y="118"/>
                        <a:pt x="155" y="132"/>
                        <a:pt x="144" y="136"/>
                      </a:cubicBezTo>
                      <a:cubicBezTo>
                        <a:pt x="135" y="134"/>
                        <a:pt x="129" y="135"/>
                        <a:pt x="120" y="138"/>
                      </a:cubicBezTo>
                      <a:cubicBezTo>
                        <a:pt x="114" y="129"/>
                        <a:pt x="122" y="127"/>
                        <a:pt x="112" y="124"/>
                      </a:cubicBezTo>
                      <a:cubicBezTo>
                        <a:pt x="108" y="130"/>
                        <a:pt x="108" y="142"/>
                        <a:pt x="102" y="146"/>
                      </a:cubicBezTo>
                      <a:cubicBezTo>
                        <a:pt x="98" y="148"/>
                        <a:pt x="90" y="150"/>
                        <a:pt x="90" y="150"/>
                      </a:cubicBezTo>
                      <a:cubicBezTo>
                        <a:pt x="87" y="141"/>
                        <a:pt x="89" y="135"/>
                        <a:pt x="80" y="132"/>
                      </a:cubicBezTo>
                      <a:cubicBezTo>
                        <a:pt x="68" y="134"/>
                        <a:pt x="65" y="134"/>
                        <a:pt x="58" y="144"/>
                      </a:cubicBezTo>
                      <a:cubicBezTo>
                        <a:pt x="66" y="150"/>
                        <a:pt x="68" y="147"/>
                        <a:pt x="76" y="142"/>
                      </a:cubicBezTo>
                      <a:cubicBezTo>
                        <a:pt x="81" y="146"/>
                        <a:pt x="85" y="155"/>
                        <a:pt x="78" y="160"/>
                      </a:cubicBezTo>
                      <a:cubicBezTo>
                        <a:pt x="75" y="162"/>
                        <a:pt x="62" y="165"/>
                        <a:pt x="58" y="166"/>
                      </a:cubicBezTo>
                      <a:cubicBezTo>
                        <a:pt x="48" y="173"/>
                        <a:pt x="44" y="173"/>
                        <a:pt x="34" y="166"/>
                      </a:cubicBezTo>
                      <a:cubicBezTo>
                        <a:pt x="35" y="162"/>
                        <a:pt x="34" y="158"/>
                        <a:pt x="36" y="154"/>
                      </a:cubicBezTo>
                      <a:cubicBezTo>
                        <a:pt x="38" y="150"/>
                        <a:pt x="55" y="146"/>
                        <a:pt x="46" y="144"/>
                      </a:cubicBezTo>
                      <a:cubicBezTo>
                        <a:pt x="42" y="143"/>
                        <a:pt x="34" y="148"/>
                        <a:pt x="34" y="148"/>
                      </a:cubicBezTo>
                      <a:cubicBezTo>
                        <a:pt x="32" y="155"/>
                        <a:pt x="28" y="159"/>
                        <a:pt x="26" y="166"/>
                      </a:cubicBezTo>
                      <a:cubicBezTo>
                        <a:pt x="36" y="182"/>
                        <a:pt x="36" y="173"/>
                        <a:pt x="30" y="190"/>
                      </a:cubicBezTo>
                      <a:cubicBezTo>
                        <a:pt x="28" y="196"/>
                        <a:pt x="14" y="200"/>
                        <a:pt x="14" y="200"/>
                      </a:cubicBezTo>
                      <a:cubicBezTo>
                        <a:pt x="5" y="214"/>
                        <a:pt x="11" y="210"/>
                        <a:pt x="0" y="214"/>
                      </a:cubicBezTo>
                      <a:cubicBezTo>
                        <a:pt x="2" y="202"/>
                        <a:pt x="5" y="198"/>
                        <a:pt x="8" y="188"/>
                      </a:cubicBezTo>
                      <a:cubicBezTo>
                        <a:pt x="6" y="178"/>
                        <a:pt x="3" y="173"/>
                        <a:pt x="0" y="164"/>
                      </a:cubicBezTo>
                      <a:cubicBezTo>
                        <a:pt x="3" y="156"/>
                        <a:pt x="7" y="157"/>
                        <a:pt x="14" y="152"/>
                      </a:cubicBezTo>
                      <a:cubicBezTo>
                        <a:pt x="18" y="141"/>
                        <a:pt x="23" y="140"/>
                        <a:pt x="32" y="134"/>
                      </a:cubicBezTo>
                      <a:cubicBezTo>
                        <a:pt x="37" y="127"/>
                        <a:pt x="37" y="123"/>
                        <a:pt x="44" y="118"/>
                      </a:cubicBezTo>
                      <a:cubicBezTo>
                        <a:pt x="64" y="121"/>
                        <a:pt x="55" y="122"/>
                        <a:pt x="72" y="116"/>
                      </a:cubicBezTo>
                      <a:cubicBezTo>
                        <a:pt x="76" y="115"/>
                        <a:pt x="84" y="112"/>
                        <a:pt x="84" y="112"/>
                      </a:cubicBezTo>
                      <a:cubicBezTo>
                        <a:pt x="105" y="119"/>
                        <a:pt x="97" y="84"/>
                        <a:pt x="114" y="78"/>
                      </a:cubicBezTo>
                      <a:cubicBezTo>
                        <a:pt x="117" y="87"/>
                        <a:pt x="110" y="89"/>
                        <a:pt x="120" y="92"/>
                      </a:cubicBezTo>
                      <a:cubicBezTo>
                        <a:pt x="125" y="85"/>
                        <a:pt x="125" y="81"/>
                        <a:pt x="132" y="76"/>
                      </a:cubicBezTo>
                      <a:cubicBezTo>
                        <a:pt x="138" y="68"/>
                        <a:pt x="146" y="65"/>
                        <a:pt x="150" y="54"/>
                      </a:cubicBezTo>
                      <a:cubicBezTo>
                        <a:pt x="151" y="50"/>
                        <a:pt x="154" y="42"/>
                        <a:pt x="154" y="42"/>
                      </a:cubicBezTo>
                      <a:cubicBezTo>
                        <a:pt x="152" y="41"/>
                        <a:pt x="148" y="40"/>
                        <a:pt x="148" y="38"/>
                      </a:cubicBezTo>
                      <a:cubicBezTo>
                        <a:pt x="148" y="36"/>
                        <a:pt x="161" y="33"/>
                        <a:pt x="152" y="32"/>
                      </a:cubicBezTo>
                      <a:lnTo>
                        <a:pt x="158" y="24"/>
                      </a:lnTo>
                      <a:close/>
                    </a:path>
                  </a:pathLst>
                </a:custGeom>
                <a:solidFill>
                  <a:schemeClr val="folHlink"/>
                </a:solidFill>
                <a:ln w="9525">
                  <a:noFill/>
                  <a:round/>
                  <a:headEnd/>
                  <a:tailEnd/>
                </a:ln>
              </p:spPr>
              <p:txBody>
                <a:bodyPr/>
                <a:lstStyle/>
                <a:p>
                  <a:endParaRPr lang="zh-CN" altLang="en-US"/>
                </a:p>
              </p:txBody>
            </p:sp>
            <p:sp>
              <p:nvSpPr>
                <p:cNvPr id="10412" name="任意多边形 81972"/>
                <p:cNvSpPr>
                  <a:spLocks noChangeArrowheads="1"/>
                </p:cNvSpPr>
                <p:nvPr/>
              </p:nvSpPr>
              <p:spPr bwMode="auto">
                <a:xfrm>
                  <a:off x="2021" y="340"/>
                  <a:ext cx="6" cy="4"/>
                </a:xfrm>
                <a:custGeom>
                  <a:avLst/>
                  <a:gdLst>
                    <a:gd name="T0" fmla="*/ 0 w 13"/>
                    <a:gd name="T1" fmla="*/ 0 h 13"/>
                    <a:gd name="T2" fmla="*/ 0 w 13"/>
                    <a:gd name="T3" fmla="*/ 0 h 13"/>
                    <a:gd name="T4" fmla="*/ 0 w 13"/>
                    <a:gd name="T5" fmla="*/ 0 h 13"/>
                    <a:gd name="T6" fmla="*/ 0 60000 65536"/>
                    <a:gd name="T7" fmla="*/ 0 60000 65536"/>
                    <a:gd name="T8" fmla="*/ 0 60000 65536"/>
                  </a:gdLst>
                  <a:ahLst/>
                  <a:cxnLst>
                    <a:cxn ang="T6">
                      <a:pos x="T0" y="T1"/>
                    </a:cxn>
                    <a:cxn ang="T7">
                      <a:pos x="T2" y="T3"/>
                    </a:cxn>
                    <a:cxn ang="T8">
                      <a:pos x="T4" y="T5"/>
                    </a:cxn>
                  </a:cxnLst>
                  <a:rect l="0" t="0" r="r" b="b"/>
                  <a:pathLst>
                    <a:path w="13" h="13">
                      <a:moveTo>
                        <a:pt x="0" y="9"/>
                      </a:moveTo>
                      <a:cubicBezTo>
                        <a:pt x="6" y="0"/>
                        <a:pt x="13" y="7"/>
                        <a:pt x="4" y="13"/>
                      </a:cubicBezTo>
                      <a:cubicBezTo>
                        <a:pt x="0" y="6"/>
                        <a:pt x="0" y="5"/>
                        <a:pt x="0" y="9"/>
                      </a:cubicBezTo>
                      <a:close/>
                    </a:path>
                  </a:pathLst>
                </a:custGeom>
                <a:solidFill>
                  <a:schemeClr val="folHlink"/>
                </a:solidFill>
                <a:ln w="9525">
                  <a:noFill/>
                  <a:round/>
                  <a:headEnd/>
                  <a:tailEnd/>
                </a:ln>
              </p:spPr>
              <p:txBody>
                <a:bodyPr/>
                <a:lstStyle/>
                <a:p>
                  <a:endParaRPr lang="zh-CN" altLang="en-US"/>
                </a:p>
              </p:txBody>
            </p:sp>
            <p:sp>
              <p:nvSpPr>
                <p:cNvPr id="10413" name="任意多边形 81973"/>
                <p:cNvSpPr>
                  <a:spLocks noChangeArrowheads="1"/>
                </p:cNvSpPr>
                <p:nvPr/>
              </p:nvSpPr>
              <p:spPr bwMode="auto">
                <a:xfrm>
                  <a:off x="1573" y="389"/>
                  <a:ext cx="347" cy="189"/>
                </a:xfrm>
                <a:custGeom>
                  <a:avLst/>
                  <a:gdLst>
                    <a:gd name="T0" fmla="*/ 63 w 812"/>
                    <a:gd name="T1" fmla="*/ 1 h 564"/>
                    <a:gd name="T2" fmla="*/ 61 w 812"/>
                    <a:gd name="T3" fmla="*/ 3 h 564"/>
                    <a:gd name="T4" fmla="*/ 59 w 812"/>
                    <a:gd name="T5" fmla="*/ 5 h 564"/>
                    <a:gd name="T6" fmla="*/ 56 w 812"/>
                    <a:gd name="T7" fmla="*/ 5 h 564"/>
                    <a:gd name="T8" fmla="*/ 50 w 812"/>
                    <a:gd name="T9" fmla="*/ 7 h 564"/>
                    <a:gd name="T10" fmla="*/ 49 w 812"/>
                    <a:gd name="T11" fmla="*/ 8 h 564"/>
                    <a:gd name="T12" fmla="*/ 47 w 812"/>
                    <a:gd name="T13" fmla="*/ 9 h 564"/>
                    <a:gd name="T14" fmla="*/ 48 w 812"/>
                    <a:gd name="T15" fmla="*/ 7 h 564"/>
                    <a:gd name="T16" fmla="*/ 45 w 812"/>
                    <a:gd name="T17" fmla="*/ 7 h 564"/>
                    <a:gd name="T18" fmla="*/ 44 w 812"/>
                    <a:gd name="T19" fmla="*/ 8 h 564"/>
                    <a:gd name="T20" fmla="*/ 47 w 812"/>
                    <a:gd name="T21" fmla="*/ 11 h 564"/>
                    <a:gd name="T22" fmla="*/ 47 w 812"/>
                    <a:gd name="T23" fmla="*/ 14 h 564"/>
                    <a:gd name="T24" fmla="*/ 42 w 812"/>
                    <a:gd name="T25" fmla="*/ 15 h 564"/>
                    <a:gd name="T26" fmla="*/ 41 w 812"/>
                    <a:gd name="T27" fmla="*/ 14 h 564"/>
                    <a:gd name="T28" fmla="*/ 38 w 812"/>
                    <a:gd name="T29" fmla="*/ 13 h 564"/>
                    <a:gd name="T30" fmla="*/ 36 w 812"/>
                    <a:gd name="T31" fmla="*/ 13 h 564"/>
                    <a:gd name="T32" fmla="*/ 35 w 812"/>
                    <a:gd name="T33" fmla="*/ 15 h 564"/>
                    <a:gd name="T34" fmla="*/ 39 w 812"/>
                    <a:gd name="T35" fmla="*/ 17 h 564"/>
                    <a:gd name="T36" fmla="*/ 40 w 812"/>
                    <a:gd name="T37" fmla="*/ 20 h 564"/>
                    <a:gd name="T38" fmla="*/ 41 w 812"/>
                    <a:gd name="T39" fmla="*/ 21 h 564"/>
                    <a:gd name="T40" fmla="*/ 38 w 812"/>
                    <a:gd name="T41" fmla="*/ 20 h 564"/>
                    <a:gd name="T42" fmla="*/ 37 w 812"/>
                    <a:gd name="T43" fmla="*/ 19 h 564"/>
                    <a:gd name="T44" fmla="*/ 33 w 812"/>
                    <a:gd name="T45" fmla="*/ 16 h 564"/>
                    <a:gd name="T46" fmla="*/ 33 w 812"/>
                    <a:gd name="T47" fmla="*/ 12 h 564"/>
                    <a:gd name="T48" fmla="*/ 33 w 812"/>
                    <a:gd name="T49" fmla="*/ 10 h 564"/>
                    <a:gd name="T50" fmla="*/ 32 w 812"/>
                    <a:gd name="T51" fmla="*/ 10 h 564"/>
                    <a:gd name="T52" fmla="*/ 30 w 812"/>
                    <a:gd name="T53" fmla="*/ 10 h 564"/>
                    <a:gd name="T54" fmla="*/ 28 w 812"/>
                    <a:gd name="T55" fmla="*/ 6 h 564"/>
                    <a:gd name="T56" fmla="*/ 26 w 812"/>
                    <a:gd name="T57" fmla="*/ 6 h 564"/>
                    <a:gd name="T58" fmla="*/ 23 w 812"/>
                    <a:gd name="T59" fmla="*/ 6 h 564"/>
                    <a:gd name="T60" fmla="*/ 19 w 812"/>
                    <a:gd name="T61" fmla="*/ 9 h 564"/>
                    <a:gd name="T62" fmla="*/ 15 w 812"/>
                    <a:gd name="T63" fmla="*/ 10 h 564"/>
                    <a:gd name="T64" fmla="*/ 15 w 812"/>
                    <a:gd name="T65" fmla="*/ 10 h 564"/>
                    <a:gd name="T66" fmla="*/ 12 w 812"/>
                    <a:gd name="T67" fmla="*/ 12 h 564"/>
                    <a:gd name="T68" fmla="*/ 12 w 812"/>
                    <a:gd name="T69" fmla="*/ 13 h 564"/>
                    <a:gd name="T70" fmla="*/ 10 w 812"/>
                    <a:gd name="T71" fmla="*/ 15 h 564"/>
                    <a:gd name="T72" fmla="*/ 7 w 812"/>
                    <a:gd name="T73" fmla="*/ 15 h 564"/>
                    <a:gd name="T74" fmla="*/ 5 w 812"/>
                    <a:gd name="T75" fmla="*/ 10 h 564"/>
                    <a:gd name="T76" fmla="*/ 6 w 812"/>
                    <a:gd name="T77" fmla="*/ 6 h 564"/>
                    <a:gd name="T78" fmla="*/ 3 w 812"/>
                    <a:gd name="T79" fmla="*/ 7 h 564"/>
                    <a:gd name="T80" fmla="*/ 2 w 812"/>
                    <a:gd name="T81" fmla="*/ 6 h 564"/>
                    <a:gd name="T82" fmla="*/ 2 w 812"/>
                    <a:gd name="T83" fmla="*/ 5 h 564"/>
                    <a:gd name="T84" fmla="*/ 0 w 812"/>
                    <a:gd name="T85" fmla="*/ 3 h 564"/>
                    <a:gd name="T86" fmla="*/ 62 w 812"/>
                    <a:gd name="T87" fmla="*/ 0 h 56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812" h="564">
                      <a:moveTo>
                        <a:pt x="798" y="6"/>
                      </a:moveTo>
                      <a:cubicBezTo>
                        <a:pt x="801" y="15"/>
                        <a:pt x="809" y="16"/>
                        <a:pt x="812" y="26"/>
                      </a:cubicBezTo>
                      <a:cubicBezTo>
                        <a:pt x="809" y="36"/>
                        <a:pt x="801" y="41"/>
                        <a:pt x="796" y="50"/>
                      </a:cubicBezTo>
                      <a:cubicBezTo>
                        <a:pt x="791" y="61"/>
                        <a:pt x="788" y="71"/>
                        <a:pt x="778" y="78"/>
                      </a:cubicBezTo>
                      <a:cubicBezTo>
                        <a:pt x="773" y="85"/>
                        <a:pt x="771" y="88"/>
                        <a:pt x="774" y="96"/>
                      </a:cubicBezTo>
                      <a:cubicBezTo>
                        <a:pt x="767" y="107"/>
                        <a:pt x="758" y="114"/>
                        <a:pt x="748" y="122"/>
                      </a:cubicBezTo>
                      <a:cubicBezTo>
                        <a:pt x="744" y="125"/>
                        <a:pt x="736" y="130"/>
                        <a:pt x="736" y="130"/>
                      </a:cubicBezTo>
                      <a:cubicBezTo>
                        <a:pt x="740" y="141"/>
                        <a:pt x="731" y="140"/>
                        <a:pt x="722" y="142"/>
                      </a:cubicBezTo>
                      <a:cubicBezTo>
                        <a:pt x="716" y="148"/>
                        <a:pt x="712" y="151"/>
                        <a:pt x="704" y="154"/>
                      </a:cubicBezTo>
                      <a:cubicBezTo>
                        <a:pt x="686" y="150"/>
                        <a:pt x="650" y="169"/>
                        <a:pt x="634" y="180"/>
                      </a:cubicBezTo>
                      <a:cubicBezTo>
                        <a:pt x="636" y="189"/>
                        <a:pt x="631" y="193"/>
                        <a:pt x="640" y="196"/>
                      </a:cubicBezTo>
                      <a:cubicBezTo>
                        <a:pt x="643" y="205"/>
                        <a:pt x="640" y="207"/>
                        <a:pt x="632" y="210"/>
                      </a:cubicBezTo>
                      <a:cubicBezTo>
                        <a:pt x="626" y="219"/>
                        <a:pt x="623" y="226"/>
                        <a:pt x="614" y="232"/>
                      </a:cubicBezTo>
                      <a:cubicBezTo>
                        <a:pt x="611" y="231"/>
                        <a:pt x="606" y="233"/>
                        <a:pt x="604" y="230"/>
                      </a:cubicBezTo>
                      <a:cubicBezTo>
                        <a:pt x="599" y="220"/>
                        <a:pt x="610" y="199"/>
                        <a:pt x="620" y="196"/>
                      </a:cubicBezTo>
                      <a:cubicBezTo>
                        <a:pt x="623" y="187"/>
                        <a:pt x="617" y="187"/>
                        <a:pt x="620" y="178"/>
                      </a:cubicBezTo>
                      <a:cubicBezTo>
                        <a:pt x="617" y="164"/>
                        <a:pt x="609" y="168"/>
                        <a:pt x="598" y="172"/>
                      </a:cubicBezTo>
                      <a:cubicBezTo>
                        <a:pt x="592" y="180"/>
                        <a:pt x="585" y="185"/>
                        <a:pt x="576" y="188"/>
                      </a:cubicBezTo>
                      <a:cubicBezTo>
                        <a:pt x="572" y="194"/>
                        <a:pt x="568" y="200"/>
                        <a:pt x="564" y="206"/>
                      </a:cubicBezTo>
                      <a:cubicBezTo>
                        <a:pt x="561" y="210"/>
                        <a:pt x="556" y="218"/>
                        <a:pt x="556" y="218"/>
                      </a:cubicBezTo>
                      <a:cubicBezTo>
                        <a:pt x="558" y="234"/>
                        <a:pt x="559" y="243"/>
                        <a:pt x="572" y="252"/>
                      </a:cubicBezTo>
                      <a:cubicBezTo>
                        <a:pt x="579" y="262"/>
                        <a:pt x="586" y="273"/>
                        <a:pt x="596" y="280"/>
                      </a:cubicBezTo>
                      <a:cubicBezTo>
                        <a:pt x="598" y="286"/>
                        <a:pt x="602" y="298"/>
                        <a:pt x="602" y="298"/>
                      </a:cubicBezTo>
                      <a:cubicBezTo>
                        <a:pt x="601" y="308"/>
                        <a:pt x="599" y="361"/>
                        <a:pt x="594" y="368"/>
                      </a:cubicBezTo>
                      <a:cubicBezTo>
                        <a:pt x="590" y="374"/>
                        <a:pt x="576" y="378"/>
                        <a:pt x="570" y="382"/>
                      </a:cubicBezTo>
                      <a:cubicBezTo>
                        <a:pt x="563" y="393"/>
                        <a:pt x="550" y="396"/>
                        <a:pt x="542" y="406"/>
                      </a:cubicBezTo>
                      <a:cubicBezTo>
                        <a:pt x="536" y="413"/>
                        <a:pt x="539" y="417"/>
                        <a:pt x="530" y="420"/>
                      </a:cubicBezTo>
                      <a:cubicBezTo>
                        <a:pt x="526" y="408"/>
                        <a:pt x="538" y="391"/>
                        <a:pt x="522" y="386"/>
                      </a:cubicBezTo>
                      <a:cubicBezTo>
                        <a:pt x="516" y="377"/>
                        <a:pt x="510" y="364"/>
                        <a:pt x="502" y="356"/>
                      </a:cubicBezTo>
                      <a:cubicBezTo>
                        <a:pt x="497" y="341"/>
                        <a:pt x="505" y="360"/>
                        <a:pt x="482" y="348"/>
                      </a:cubicBezTo>
                      <a:cubicBezTo>
                        <a:pt x="478" y="346"/>
                        <a:pt x="478" y="339"/>
                        <a:pt x="474" y="336"/>
                      </a:cubicBezTo>
                      <a:cubicBezTo>
                        <a:pt x="470" y="323"/>
                        <a:pt x="466" y="342"/>
                        <a:pt x="462" y="348"/>
                      </a:cubicBezTo>
                      <a:cubicBezTo>
                        <a:pt x="460" y="358"/>
                        <a:pt x="456" y="363"/>
                        <a:pt x="454" y="374"/>
                      </a:cubicBezTo>
                      <a:cubicBezTo>
                        <a:pt x="457" y="383"/>
                        <a:pt x="455" y="387"/>
                        <a:pt x="450" y="394"/>
                      </a:cubicBezTo>
                      <a:cubicBezTo>
                        <a:pt x="454" y="399"/>
                        <a:pt x="464" y="411"/>
                        <a:pt x="466" y="418"/>
                      </a:cubicBezTo>
                      <a:cubicBezTo>
                        <a:pt x="474" y="443"/>
                        <a:pt x="472" y="458"/>
                        <a:pt x="500" y="464"/>
                      </a:cubicBezTo>
                      <a:cubicBezTo>
                        <a:pt x="507" y="469"/>
                        <a:pt x="510" y="474"/>
                        <a:pt x="516" y="480"/>
                      </a:cubicBezTo>
                      <a:cubicBezTo>
                        <a:pt x="511" y="494"/>
                        <a:pt x="513" y="509"/>
                        <a:pt x="510" y="524"/>
                      </a:cubicBezTo>
                      <a:cubicBezTo>
                        <a:pt x="512" y="537"/>
                        <a:pt x="511" y="541"/>
                        <a:pt x="522" y="548"/>
                      </a:cubicBezTo>
                      <a:cubicBezTo>
                        <a:pt x="523" y="552"/>
                        <a:pt x="525" y="556"/>
                        <a:pt x="526" y="560"/>
                      </a:cubicBezTo>
                      <a:cubicBezTo>
                        <a:pt x="527" y="564"/>
                        <a:pt x="514" y="556"/>
                        <a:pt x="514" y="556"/>
                      </a:cubicBezTo>
                      <a:cubicBezTo>
                        <a:pt x="502" y="564"/>
                        <a:pt x="501" y="551"/>
                        <a:pt x="492" y="544"/>
                      </a:cubicBezTo>
                      <a:cubicBezTo>
                        <a:pt x="488" y="541"/>
                        <a:pt x="480" y="536"/>
                        <a:pt x="480" y="536"/>
                      </a:cubicBezTo>
                      <a:cubicBezTo>
                        <a:pt x="471" y="522"/>
                        <a:pt x="474" y="529"/>
                        <a:pt x="470" y="518"/>
                      </a:cubicBezTo>
                      <a:cubicBezTo>
                        <a:pt x="467" y="491"/>
                        <a:pt x="461" y="446"/>
                        <a:pt x="436" y="430"/>
                      </a:cubicBezTo>
                      <a:cubicBezTo>
                        <a:pt x="428" y="433"/>
                        <a:pt x="425" y="433"/>
                        <a:pt x="422" y="424"/>
                      </a:cubicBezTo>
                      <a:cubicBezTo>
                        <a:pt x="427" y="404"/>
                        <a:pt x="432" y="383"/>
                        <a:pt x="438" y="364"/>
                      </a:cubicBezTo>
                      <a:cubicBezTo>
                        <a:pt x="436" y="343"/>
                        <a:pt x="431" y="330"/>
                        <a:pt x="426" y="310"/>
                      </a:cubicBezTo>
                      <a:cubicBezTo>
                        <a:pt x="429" y="302"/>
                        <a:pt x="425" y="300"/>
                        <a:pt x="422" y="292"/>
                      </a:cubicBezTo>
                      <a:cubicBezTo>
                        <a:pt x="424" y="282"/>
                        <a:pt x="428" y="277"/>
                        <a:pt x="422" y="268"/>
                      </a:cubicBezTo>
                      <a:cubicBezTo>
                        <a:pt x="420" y="269"/>
                        <a:pt x="418" y="269"/>
                        <a:pt x="416" y="270"/>
                      </a:cubicBezTo>
                      <a:cubicBezTo>
                        <a:pt x="414" y="272"/>
                        <a:pt x="414" y="275"/>
                        <a:pt x="412" y="276"/>
                      </a:cubicBezTo>
                      <a:cubicBezTo>
                        <a:pt x="408" y="278"/>
                        <a:pt x="400" y="280"/>
                        <a:pt x="400" y="280"/>
                      </a:cubicBezTo>
                      <a:cubicBezTo>
                        <a:pt x="394" y="274"/>
                        <a:pt x="389" y="274"/>
                        <a:pt x="386" y="266"/>
                      </a:cubicBezTo>
                      <a:cubicBezTo>
                        <a:pt x="391" y="251"/>
                        <a:pt x="379" y="206"/>
                        <a:pt x="364" y="196"/>
                      </a:cubicBezTo>
                      <a:cubicBezTo>
                        <a:pt x="357" y="186"/>
                        <a:pt x="358" y="182"/>
                        <a:pt x="360" y="170"/>
                      </a:cubicBezTo>
                      <a:cubicBezTo>
                        <a:pt x="358" y="160"/>
                        <a:pt x="356" y="147"/>
                        <a:pt x="346" y="144"/>
                      </a:cubicBezTo>
                      <a:cubicBezTo>
                        <a:pt x="343" y="154"/>
                        <a:pt x="338" y="160"/>
                        <a:pt x="330" y="166"/>
                      </a:cubicBezTo>
                      <a:cubicBezTo>
                        <a:pt x="323" y="164"/>
                        <a:pt x="308" y="160"/>
                        <a:pt x="308" y="160"/>
                      </a:cubicBezTo>
                      <a:cubicBezTo>
                        <a:pt x="296" y="162"/>
                        <a:pt x="297" y="166"/>
                        <a:pt x="288" y="172"/>
                      </a:cubicBezTo>
                      <a:cubicBezTo>
                        <a:pt x="284" y="185"/>
                        <a:pt x="282" y="191"/>
                        <a:pt x="268" y="196"/>
                      </a:cubicBezTo>
                      <a:cubicBezTo>
                        <a:pt x="264" y="200"/>
                        <a:pt x="243" y="231"/>
                        <a:pt x="242" y="232"/>
                      </a:cubicBezTo>
                      <a:cubicBezTo>
                        <a:pt x="231" y="239"/>
                        <a:pt x="215" y="247"/>
                        <a:pt x="206" y="256"/>
                      </a:cubicBezTo>
                      <a:cubicBezTo>
                        <a:pt x="202" y="260"/>
                        <a:pt x="200" y="265"/>
                        <a:pt x="196" y="268"/>
                      </a:cubicBezTo>
                      <a:cubicBezTo>
                        <a:pt x="194" y="269"/>
                        <a:pt x="192" y="269"/>
                        <a:pt x="190" y="270"/>
                      </a:cubicBezTo>
                      <a:cubicBezTo>
                        <a:pt x="188" y="271"/>
                        <a:pt x="186" y="272"/>
                        <a:pt x="184" y="274"/>
                      </a:cubicBezTo>
                      <a:cubicBezTo>
                        <a:pt x="180" y="278"/>
                        <a:pt x="172" y="286"/>
                        <a:pt x="172" y="286"/>
                      </a:cubicBezTo>
                      <a:cubicBezTo>
                        <a:pt x="167" y="300"/>
                        <a:pt x="165" y="314"/>
                        <a:pt x="160" y="328"/>
                      </a:cubicBezTo>
                      <a:cubicBezTo>
                        <a:pt x="158" y="335"/>
                        <a:pt x="156" y="341"/>
                        <a:pt x="154" y="348"/>
                      </a:cubicBezTo>
                      <a:cubicBezTo>
                        <a:pt x="153" y="350"/>
                        <a:pt x="152" y="354"/>
                        <a:pt x="152" y="354"/>
                      </a:cubicBezTo>
                      <a:cubicBezTo>
                        <a:pt x="152" y="359"/>
                        <a:pt x="156" y="384"/>
                        <a:pt x="146" y="392"/>
                      </a:cubicBezTo>
                      <a:cubicBezTo>
                        <a:pt x="141" y="397"/>
                        <a:pt x="128" y="404"/>
                        <a:pt x="128" y="404"/>
                      </a:cubicBezTo>
                      <a:cubicBezTo>
                        <a:pt x="125" y="412"/>
                        <a:pt x="122" y="421"/>
                        <a:pt x="114" y="424"/>
                      </a:cubicBezTo>
                      <a:cubicBezTo>
                        <a:pt x="100" y="419"/>
                        <a:pt x="97" y="405"/>
                        <a:pt x="94" y="392"/>
                      </a:cubicBezTo>
                      <a:cubicBezTo>
                        <a:pt x="86" y="362"/>
                        <a:pt x="82" y="332"/>
                        <a:pt x="72" y="302"/>
                      </a:cubicBezTo>
                      <a:cubicBezTo>
                        <a:pt x="71" y="281"/>
                        <a:pt x="70" y="275"/>
                        <a:pt x="66" y="258"/>
                      </a:cubicBezTo>
                      <a:cubicBezTo>
                        <a:pt x="66" y="251"/>
                        <a:pt x="68" y="219"/>
                        <a:pt x="64" y="208"/>
                      </a:cubicBezTo>
                      <a:cubicBezTo>
                        <a:pt x="70" y="191"/>
                        <a:pt x="66" y="173"/>
                        <a:pt x="72" y="156"/>
                      </a:cubicBezTo>
                      <a:cubicBezTo>
                        <a:pt x="66" y="139"/>
                        <a:pt x="60" y="168"/>
                        <a:pt x="56" y="172"/>
                      </a:cubicBezTo>
                      <a:cubicBezTo>
                        <a:pt x="53" y="175"/>
                        <a:pt x="44" y="180"/>
                        <a:pt x="44" y="180"/>
                      </a:cubicBezTo>
                      <a:cubicBezTo>
                        <a:pt x="35" y="177"/>
                        <a:pt x="28" y="173"/>
                        <a:pt x="24" y="162"/>
                      </a:cubicBezTo>
                      <a:cubicBezTo>
                        <a:pt x="23" y="158"/>
                        <a:pt x="20" y="150"/>
                        <a:pt x="20" y="150"/>
                      </a:cubicBezTo>
                      <a:cubicBezTo>
                        <a:pt x="30" y="148"/>
                        <a:pt x="30" y="143"/>
                        <a:pt x="38" y="138"/>
                      </a:cubicBezTo>
                      <a:cubicBezTo>
                        <a:pt x="35" y="128"/>
                        <a:pt x="31" y="133"/>
                        <a:pt x="24" y="138"/>
                      </a:cubicBezTo>
                      <a:cubicBezTo>
                        <a:pt x="15" y="135"/>
                        <a:pt x="15" y="132"/>
                        <a:pt x="18" y="124"/>
                      </a:cubicBezTo>
                      <a:cubicBezTo>
                        <a:pt x="11" y="114"/>
                        <a:pt x="9" y="101"/>
                        <a:pt x="0" y="92"/>
                      </a:cubicBezTo>
                      <a:lnTo>
                        <a:pt x="76" y="0"/>
                      </a:lnTo>
                      <a:lnTo>
                        <a:pt x="798" y="6"/>
                      </a:lnTo>
                      <a:close/>
                    </a:path>
                  </a:pathLst>
                </a:custGeom>
                <a:solidFill>
                  <a:schemeClr val="folHlink"/>
                </a:solidFill>
                <a:ln w="9525">
                  <a:noFill/>
                  <a:round/>
                  <a:headEnd/>
                  <a:tailEnd/>
                </a:ln>
              </p:spPr>
              <p:txBody>
                <a:bodyPr/>
                <a:lstStyle/>
                <a:p>
                  <a:endParaRPr lang="zh-CN" altLang="en-US"/>
                </a:p>
              </p:txBody>
            </p:sp>
            <p:sp>
              <p:nvSpPr>
                <p:cNvPr id="10414" name="任意多边形 81974"/>
                <p:cNvSpPr>
                  <a:spLocks noChangeArrowheads="1"/>
                </p:cNvSpPr>
                <p:nvPr/>
              </p:nvSpPr>
              <p:spPr bwMode="auto">
                <a:xfrm>
                  <a:off x="1634" y="519"/>
                  <a:ext cx="19" cy="29"/>
                </a:xfrm>
                <a:custGeom>
                  <a:avLst/>
                  <a:gdLst>
                    <a:gd name="T0" fmla="*/ 0 w 43"/>
                    <a:gd name="T1" fmla="*/ 0 h 85"/>
                    <a:gd name="T2" fmla="*/ 2 w 43"/>
                    <a:gd name="T3" fmla="*/ 0 h 85"/>
                    <a:gd name="T4" fmla="*/ 3 w 43"/>
                    <a:gd name="T5" fmla="*/ 1 h 85"/>
                    <a:gd name="T6" fmla="*/ 2 w 43"/>
                    <a:gd name="T7" fmla="*/ 3 h 85"/>
                    <a:gd name="T8" fmla="*/ 0 w 43"/>
                    <a:gd name="T9" fmla="*/ 3 h 85"/>
                    <a:gd name="T10" fmla="*/ 0 w 43"/>
                    <a:gd name="T11" fmla="*/ 0 h 8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3" h="85">
                      <a:moveTo>
                        <a:pt x="7" y="11"/>
                      </a:moveTo>
                      <a:cubicBezTo>
                        <a:pt x="4" y="2"/>
                        <a:pt x="9" y="0"/>
                        <a:pt x="17" y="3"/>
                      </a:cubicBezTo>
                      <a:cubicBezTo>
                        <a:pt x="24" y="13"/>
                        <a:pt x="28" y="24"/>
                        <a:pt x="37" y="33"/>
                      </a:cubicBezTo>
                      <a:cubicBezTo>
                        <a:pt x="43" y="52"/>
                        <a:pt x="40" y="78"/>
                        <a:pt x="19" y="85"/>
                      </a:cubicBezTo>
                      <a:cubicBezTo>
                        <a:pt x="6" y="81"/>
                        <a:pt x="5" y="81"/>
                        <a:pt x="1" y="69"/>
                      </a:cubicBezTo>
                      <a:cubicBezTo>
                        <a:pt x="2" y="66"/>
                        <a:pt x="0" y="4"/>
                        <a:pt x="7" y="11"/>
                      </a:cubicBezTo>
                      <a:close/>
                    </a:path>
                  </a:pathLst>
                </a:custGeom>
                <a:solidFill>
                  <a:schemeClr val="folHlink"/>
                </a:solidFill>
                <a:ln w="9525">
                  <a:noFill/>
                  <a:round/>
                  <a:headEnd/>
                  <a:tailEnd/>
                </a:ln>
              </p:spPr>
              <p:txBody>
                <a:bodyPr/>
                <a:lstStyle/>
                <a:p>
                  <a:endParaRPr lang="zh-CN" altLang="en-US"/>
                </a:p>
              </p:txBody>
            </p:sp>
            <p:sp>
              <p:nvSpPr>
                <p:cNvPr id="10415" name="任意多边形 81975"/>
                <p:cNvSpPr>
                  <a:spLocks noChangeArrowheads="1"/>
                </p:cNvSpPr>
                <p:nvPr/>
              </p:nvSpPr>
              <p:spPr bwMode="auto">
                <a:xfrm>
                  <a:off x="1900" y="421"/>
                  <a:ext cx="18" cy="24"/>
                </a:xfrm>
                <a:custGeom>
                  <a:avLst/>
                  <a:gdLst>
                    <a:gd name="T0" fmla="*/ 1 w 44"/>
                    <a:gd name="T1" fmla="*/ 1 h 74"/>
                    <a:gd name="T2" fmla="*/ 2 w 44"/>
                    <a:gd name="T3" fmla="*/ 0 h 74"/>
                    <a:gd name="T4" fmla="*/ 3 w 44"/>
                    <a:gd name="T5" fmla="*/ 0 h 74"/>
                    <a:gd name="T6" fmla="*/ 3 w 44"/>
                    <a:gd name="T7" fmla="*/ 1 h 74"/>
                    <a:gd name="T8" fmla="*/ 1 w 44"/>
                    <a:gd name="T9" fmla="*/ 3 h 74"/>
                    <a:gd name="T10" fmla="*/ 0 w 44"/>
                    <a:gd name="T11" fmla="*/ 2 h 74"/>
                    <a:gd name="T12" fmla="*/ 0 w 44"/>
                    <a:gd name="T13" fmla="*/ 1 h 74"/>
                    <a:gd name="T14" fmla="*/ 1 w 44"/>
                    <a:gd name="T15" fmla="*/ 1 h 7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44" h="74">
                      <a:moveTo>
                        <a:pt x="13" y="28"/>
                      </a:moveTo>
                      <a:cubicBezTo>
                        <a:pt x="15" y="13"/>
                        <a:pt x="14" y="7"/>
                        <a:pt x="29" y="2"/>
                      </a:cubicBezTo>
                      <a:cubicBezTo>
                        <a:pt x="34" y="3"/>
                        <a:pt x="40" y="0"/>
                        <a:pt x="43" y="4"/>
                      </a:cubicBezTo>
                      <a:cubicBezTo>
                        <a:pt x="44" y="6"/>
                        <a:pt x="41" y="21"/>
                        <a:pt x="39" y="26"/>
                      </a:cubicBezTo>
                      <a:cubicBezTo>
                        <a:pt x="31" y="43"/>
                        <a:pt x="30" y="63"/>
                        <a:pt x="13" y="74"/>
                      </a:cubicBezTo>
                      <a:cubicBezTo>
                        <a:pt x="4" y="71"/>
                        <a:pt x="4" y="68"/>
                        <a:pt x="7" y="60"/>
                      </a:cubicBezTo>
                      <a:cubicBezTo>
                        <a:pt x="5" y="50"/>
                        <a:pt x="0" y="46"/>
                        <a:pt x="3" y="36"/>
                      </a:cubicBezTo>
                      <a:cubicBezTo>
                        <a:pt x="4" y="32"/>
                        <a:pt x="8" y="23"/>
                        <a:pt x="13" y="28"/>
                      </a:cubicBezTo>
                      <a:close/>
                    </a:path>
                  </a:pathLst>
                </a:custGeom>
                <a:solidFill>
                  <a:schemeClr val="folHlink"/>
                </a:solidFill>
                <a:ln w="9525">
                  <a:noFill/>
                  <a:round/>
                  <a:headEnd/>
                  <a:tailEnd/>
                </a:ln>
              </p:spPr>
              <p:txBody>
                <a:bodyPr/>
                <a:lstStyle/>
                <a:p>
                  <a:endParaRPr lang="zh-CN" altLang="en-US"/>
                </a:p>
              </p:txBody>
            </p:sp>
            <p:sp>
              <p:nvSpPr>
                <p:cNvPr id="10416" name="任意多边形 81976"/>
                <p:cNvSpPr>
                  <a:spLocks noChangeArrowheads="1"/>
                </p:cNvSpPr>
                <p:nvPr/>
              </p:nvSpPr>
              <p:spPr bwMode="auto">
                <a:xfrm>
                  <a:off x="1951" y="409"/>
                  <a:ext cx="9" cy="10"/>
                </a:xfrm>
                <a:custGeom>
                  <a:avLst/>
                  <a:gdLst>
                    <a:gd name="T0" fmla="*/ 0 w 20"/>
                    <a:gd name="T1" fmla="*/ 1 h 30"/>
                    <a:gd name="T2" fmla="*/ 0 w 20"/>
                    <a:gd name="T3" fmla="*/ 1 h 30"/>
                    <a:gd name="T4" fmla="*/ 0 w 20"/>
                    <a:gd name="T5" fmla="*/ 1 h 30"/>
                    <a:gd name="T6" fmla="*/ 0 60000 65536"/>
                    <a:gd name="T7" fmla="*/ 0 60000 65536"/>
                    <a:gd name="T8" fmla="*/ 0 60000 65536"/>
                  </a:gdLst>
                  <a:ahLst/>
                  <a:cxnLst>
                    <a:cxn ang="T6">
                      <a:pos x="T0" y="T1"/>
                    </a:cxn>
                    <a:cxn ang="T7">
                      <a:pos x="T2" y="T3"/>
                    </a:cxn>
                    <a:cxn ang="T8">
                      <a:pos x="T4" y="T5"/>
                    </a:cxn>
                  </a:cxnLst>
                  <a:rect l="0" t="0" r="r" b="b"/>
                  <a:pathLst>
                    <a:path w="20" h="30">
                      <a:moveTo>
                        <a:pt x="7" y="16"/>
                      </a:moveTo>
                      <a:cubicBezTo>
                        <a:pt x="18" y="0"/>
                        <a:pt x="20" y="20"/>
                        <a:pt x="5" y="30"/>
                      </a:cubicBezTo>
                      <a:cubicBezTo>
                        <a:pt x="0" y="23"/>
                        <a:pt x="1" y="22"/>
                        <a:pt x="7" y="16"/>
                      </a:cubicBezTo>
                      <a:close/>
                    </a:path>
                  </a:pathLst>
                </a:custGeom>
                <a:solidFill>
                  <a:schemeClr val="folHlink"/>
                </a:solidFill>
                <a:ln w="9525">
                  <a:noFill/>
                  <a:round/>
                  <a:headEnd/>
                  <a:tailEnd/>
                </a:ln>
              </p:spPr>
              <p:txBody>
                <a:bodyPr/>
                <a:lstStyle/>
                <a:p>
                  <a:endParaRPr lang="zh-CN" altLang="en-US"/>
                </a:p>
              </p:txBody>
            </p:sp>
            <p:sp>
              <p:nvSpPr>
                <p:cNvPr id="10417" name="任意多边形 81977"/>
                <p:cNvSpPr>
                  <a:spLocks noChangeArrowheads="1"/>
                </p:cNvSpPr>
                <p:nvPr/>
              </p:nvSpPr>
              <p:spPr bwMode="auto">
                <a:xfrm>
                  <a:off x="1021" y="314"/>
                  <a:ext cx="433" cy="354"/>
                </a:xfrm>
                <a:custGeom>
                  <a:avLst/>
                  <a:gdLst>
                    <a:gd name="T0" fmla="*/ 123 w 682"/>
                    <a:gd name="T1" fmla="*/ 119 h 557"/>
                    <a:gd name="T2" fmla="*/ 124 w 682"/>
                    <a:gd name="T3" fmla="*/ 116 h 557"/>
                    <a:gd name="T4" fmla="*/ 128 w 682"/>
                    <a:gd name="T5" fmla="*/ 106 h 557"/>
                    <a:gd name="T6" fmla="*/ 79 w 682"/>
                    <a:gd name="T7" fmla="*/ 74 h 557"/>
                    <a:gd name="T8" fmla="*/ 72 w 682"/>
                    <a:gd name="T9" fmla="*/ 89 h 557"/>
                    <a:gd name="T10" fmla="*/ 77 w 682"/>
                    <a:gd name="T11" fmla="*/ 142 h 557"/>
                    <a:gd name="T12" fmla="*/ 72 w 682"/>
                    <a:gd name="T13" fmla="*/ 127 h 557"/>
                    <a:gd name="T14" fmla="*/ 62 w 682"/>
                    <a:gd name="T15" fmla="*/ 112 h 557"/>
                    <a:gd name="T16" fmla="*/ 63 w 682"/>
                    <a:gd name="T17" fmla="*/ 106 h 557"/>
                    <a:gd name="T18" fmla="*/ 63 w 682"/>
                    <a:gd name="T19" fmla="*/ 101 h 557"/>
                    <a:gd name="T20" fmla="*/ 57 w 682"/>
                    <a:gd name="T21" fmla="*/ 96 h 557"/>
                    <a:gd name="T22" fmla="*/ 50 w 682"/>
                    <a:gd name="T23" fmla="*/ 89 h 557"/>
                    <a:gd name="T24" fmla="*/ 38 w 682"/>
                    <a:gd name="T25" fmla="*/ 91 h 557"/>
                    <a:gd name="T26" fmla="*/ 32 w 682"/>
                    <a:gd name="T27" fmla="*/ 93 h 557"/>
                    <a:gd name="T28" fmla="*/ 20 w 682"/>
                    <a:gd name="T29" fmla="*/ 93 h 557"/>
                    <a:gd name="T30" fmla="*/ 6 w 682"/>
                    <a:gd name="T31" fmla="*/ 80 h 557"/>
                    <a:gd name="T32" fmla="*/ 3 w 682"/>
                    <a:gd name="T33" fmla="*/ 76 h 557"/>
                    <a:gd name="T34" fmla="*/ 0 w 682"/>
                    <a:gd name="T35" fmla="*/ 68 h 557"/>
                    <a:gd name="T36" fmla="*/ 6 w 682"/>
                    <a:gd name="T37" fmla="*/ 55 h 557"/>
                    <a:gd name="T38" fmla="*/ 8 w 682"/>
                    <a:gd name="T39" fmla="*/ 46 h 557"/>
                    <a:gd name="T40" fmla="*/ 13 w 682"/>
                    <a:gd name="T41" fmla="*/ 37 h 557"/>
                    <a:gd name="T42" fmla="*/ 20 w 682"/>
                    <a:gd name="T43" fmla="*/ 30 h 557"/>
                    <a:gd name="T44" fmla="*/ 43 w 682"/>
                    <a:gd name="T45" fmla="*/ 17 h 557"/>
                    <a:gd name="T46" fmla="*/ 57 w 682"/>
                    <a:gd name="T47" fmla="*/ 8 h 557"/>
                    <a:gd name="T48" fmla="*/ 66 w 682"/>
                    <a:gd name="T49" fmla="*/ 2 h 557"/>
                    <a:gd name="T50" fmla="*/ 93 w 682"/>
                    <a:gd name="T51" fmla="*/ 1 h 557"/>
                    <a:gd name="T52" fmla="*/ 102 w 682"/>
                    <a:gd name="T53" fmla="*/ 0 h 557"/>
                    <a:gd name="T54" fmla="*/ 98 w 682"/>
                    <a:gd name="T55" fmla="*/ 9 h 557"/>
                    <a:gd name="T56" fmla="*/ 113 w 682"/>
                    <a:gd name="T57" fmla="*/ 22 h 557"/>
                    <a:gd name="T58" fmla="*/ 128 w 682"/>
                    <a:gd name="T59" fmla="*/ 19 h 557"/>
                    <a:gd name="T60" fmla="*/ 135 w 682"/>
                    <a:gd name="T61" fmla="*/ 21 h 557"/>
                    <a:gd name="T62" fmla="*/ 143 w 682"/>
                    <a:gd name="T63" fmla="*/ 25 h 557"/>
                    <a:gd name="T64" fmla="*/ 146 w 682"/>
                    <a:gd name="T65" fmla="*/ 48 h 557"/>
                    <a:gd name="T66" fmla="*/ 146 w 682"/>
                    <a:gd name="T67" fmla="*/ 62 h 557"/>
                    <a:gd name="T68" fmla="*/ 153 w 682"/>
                    <a:gd name="T69" fmla="*/ 72 h 557"/>
                    <a:gd name="T70" fmla="*/ 165 w 682"/>
                    <a:gd name="T71" fmla="*/ 77 h 557"/>
                    <a:gd name="T72" fmla="*/ 174 w 682"/>
                    <a:gd name="T73" fmla="*/ 76 h 557"/>
                    <a:gd name="T74" fmla="*/ 170 w 682"/>
                    <a:gd name="T75" fmla="*/ 87 h 557"/>
                    <a:gd name="T76" fmla="*/ 153 w 682"/>
                    <a:gd name="T77" fmla="*/ 105 h 557"/>
                    <a:gd name="T78" fmla="*/ 140 w 682"/>
                    <a:gd name="T79" fmla="*/ 125 h 557"/>
                    <a:gd name="T80" fmla="*/ 142 w 682"/>
                    <a:gd name="T81" fmla="*/ 130 h 557"/>
                    <a:gd name="T82" fmla="*/ 111 w 682"/>
                    <a:gd name="T83" fmla="*/ 142 h 557"/>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682" h="557">
                      <a:moveTo>
                        <a:pt x="435" y="556"/>
                      </a:moveTo>
                      <a:lnTo>
                        <a:pt x="481" y="464"/>
                      </a:lnTo>
                      <a:lnTo>
                        <a:pt x="473" y="449"/>
                      </a:lnTo>
                      <a:lnTo>
                        <a:pt x="486" y="451"/>
                      </a:lnTo>
                      <a:lnTo>
                        <a:pt x="495" y="441"/>
                      </a:lnTo>
                      <a:lnTo>
                        <a:pt x="500" y="413"/>
                      </a:lnTo>
                      <a:lnTo>
                        <a:pt x="500" y="371"/>
                      </a:lnTo>
                      <a:lnTo>
                        <a:pt x="309" y="287"/>
                      </a:lnTo>
                      <a:lnTo>
                        <a:pt x="296" y="308"/>
                      </a:lnTo>
                      <a:lnTo>
                        <a:pt x="282" y="346"/>
                      </a:lnTo>
                      <a:lnTo>
                        <a:pt x="396" y="557"/>
                      </a:lnTo>
                      <a:lnTo>
                        <a:pt x="303" y="556"/>
                      </a:lnTo>
                      <a:lnTo>
                        <a:pt x="304" y="536"/>
                      </a:lnTo>
                      <a:cubicBezTo>
                        <a:pt x="284" y="520"/>
                        <a:pt x="296" y="510"/>
                        <a:pt x="282" y="494"/>
                      </a:cubicBezTo>
                      <a:cubicBezTo>
                        <a:pt x="276" y="475"/>
                        <a:pt x="267" y="468"/>
                        <a:pt x="253" y="451"/>
                      </a:cubicBezTo>
                      <a:cubicBezTo>
                        <a:pt x="249" y="447"/>
                        <a:pt x="245" y="443"/>
                        <a:pt x="242" y="439"/>
                      </a:cubicBezTo>
                      <a:lnTo>
                        <a:pt x="237" y="432"/>
                      </a:lnTo>
                      <a:cubicBezTo>
                        <a:pt x="237" y="432"/>
                        <a:pt x="245" y="413"/>
                        <a:pt x="245" y="413"/>
                      </a:cubicBezTo>
                      <a:cubicBezTo>
                        <a:pt x="247" y="409"/>
                        <a:pt x="250" y="401"/>
                        <a:pt x="250" y="401"/>
                      </a:cubicBezTo>
                      <a:cubicBezTo>
                        <a:pt x="249" y="399"/>
                        <a:pt x="247" y="397"/>
                        <a:pt x="247" y="394"/>
                      </a:cubicBezTo>
                      <a:cubicBezTo>
                        <a:pt x="248" y="390"/>
                        <a:pt x="253" y="382"/>
                        <a:pt x="253" y="382"/>
                      </a:cubicBezTo>
                      <a:cubicBezTo>
                        <a:pt x="243" y="370"/>
                        <a:pt x="237" y="371"/>
                        <a:pt x="220" y="375"/>
                      </a:cubicBezTo>
                      <a:cubicBezTo>
                        <a:pt x="217" y="371"/>
                        <a:pt x="210" y="369"/>
                        <a:pt x="207" y="365"/>
                      </a:cubicBezTo>
                      <a:cubicBezTo>
                        <a:pt x="185" y="337"/>
                        <a:pt x="216" y="363"/>
                        <a:pt x="194" y="346"/>
                      </a:cubicBezTo>
                      <a:cubicBezTo>
                        <a:pt x="167" y="349"/>
                        <a:pt x="179" y="346"/>
                        <a:pt x="156" y="352"/>
                      </a:cubicBezTo>
                      <a:cubicBezTo>
                        <a:pt x="153" y="353"/>
                        <a:pt x="148" y="354"/>
                        <a:pt x="148" y="354"/>
                      </a:cubicBezTo>
                      <a:cubicBezTo>
                        <a:pt x="146" y="356"/>
                        <a:pt x="145" y="359"/>
                        <a:pt x="142" y="361"/>
                      </a:cubicBezTo>
                      <a:cubicBezTo>
                        <a:pt x="138" y="363"/>
                        <a:pt x="126" y="365"/>
                        <a:pt x="126" y="365"/>
                      </a:cubicBezTo>
                      <a:cubicBezTo>
                        <a:pt x="105" y="354"/>
                        <a:pt x="116" y="355"/>
                        <a:pt x="94" y="361"/>
                      </a:cubicBezTo>
                      <a:cubicBezTo>
                        <a:pt x="89" y="362"/>
                        <a:pt x="78" y="365"/>
                        <a:pt x="78" y="365"/>
                      </a:cubicBezTo>
                      <a:cubicBezTo>
                        <a:pt x="62" y="383"/>
                        <a:pt x="46" y="346"/>
                        <a:pt x="35" y="337"/>
                      </a:cubicBezTo>
                      <a:cubicBezTo>
                        <a:pt x="32" y="330"/>
                        <a:pt x="24" y="320"/>
                        <a:pt x="22" y="312"/>
                      </a:cubicBezTo>
                      <a:cubicBezTo>
                        <a:pt x="20" y="308"/>
                        <a:pt x="22" y="303"/>
                        <a:pt x="19" y="300"/>
                      </a:cubicBezTo>
                      <a:cubicBezTo>
                        <a:pt x="17" y="297"/>
                        <a:pt x="13" y="297"/>
                        <a:pt x="11" y="295"/>
                      </a:cubicBezTo>
                      <a:cubicBezTo>
                        <a:pt x="3" y="277"/>
                        <a:pt x="15" y="306"/>
                        <a:pt x="5" y="276"/>
                      </a:cubicBezTo>
                      <a:cubicBezTo>
                        <a:pt x="4" y="272"/>
                        <a:pt x="0" y="264"/>
                        <a:pt x="0" y="264"/>
                      </a:cubicBezTo>
                      <a:cubicBezTo>
                        <a:pt x="3" y="253"/>
                        <a:pt x="2" y="248"/>
                        <a:pt x="13" y="243"/>
                      </a:cubicBezTo>
                      <a:cubicBezTo>
                        <a:pt x="20" y="221"/>
                        <a:pt x="17" y="231"/>
                        <a:pt x="24" y="213"/>
                      </a:cubicBezTo>
                      <a:cubicBezTo>
                        <a:pt x="26" y="209"/>
                        <a:pt x="30" y="200"/>
                        <a:pt x="30" y="200"/>
                      </a:cubicBezTo>
                      <a:cubicBezTo>
                        <a:pt x="26" y="192"/>
                        <a:pt x="24" y="191"/>
                        <a:pt x="32" y="181"/>
                      </a:cubicBezTo>
                      <a:cubicBezTo>
                        <a:pt x="36" y="177"/>
                        <a:pt x="43" y="169"/>
                        <a:pt x="43" y="169"/>
                      </a:cubicBezTo>
                      <a:cubicBezTo>
                        <a:pt x="37" y="155"/>
                        <a:pt x="36" y="153"/>
                        <a:pt x="51" y="143"/>
                      </a:cubicBezTo>
                      <a:cubicBezTo>
                        <a:pt x="56" y="140"/>
                        <a:pt x="67" y="135"/>
                        <a:pt x="67" y="135"/>
                      </a:cubicBezTo>
                      <a:cubicBezTo>
                        <a:pt x="73" y="129"/>
                        <a:pt x="75" y="122"/>
                        <a:pt x="81" y="116"/>
                      </a:cubicBezTo>
                      <a:cubicBezTo>
                        <a:pt x="89" y="107"/>
                        <a:pt x="102" y="105"/>
                        <a:pt x="113" y="99"/>
                      </a:cubicBezTo>
                      <a:cubicBezTo>
                        <a:pt x="125" y="85"/>
                        <a:pt x="149" y="76"/>
                        <a:pt x="167" y="67"/>
                      </a:cubicBezTo>
                      <a:cubicBezTo>
                        <a:pt x="174" y="59"/>
                        <a:pt x="175" y="50"/>
                        <a:pt x="188" y="46"/>
                      </a:cubicBezTo>
                      <a:cubicBezTo>
                        <a:pt x="198" y="39"/>
                        <a:pt x="208" y="36"/>
                        <a:pt x="220" y="30"/>
                      </a:cubicBezTo>
                      <a:cubicBezTo>
                        <a:pt x="223" y="28"/>
                        <a:pt x="228" y="25"/>
                        <a:pt x="228" y="25"/>
                      </a:cubicBezTo>
                      <a:cubicBezTo>
                        <a:pt x="237" y="16"/>
                        <a:pt x="245" y="10"/>
                        <a:pt x="258" y="6"/>
                      </a:cubicBezTo>
                      <a:cubicBezTo>
                        <a:pt x="269" y="31"/>
                        <a:pt x="301" y="6"/>
                        <a:pt x="320" y="4"/>
                      </a:cubicBezTo>
                      <a:cubicBezTo>
                        <a:pt x="334" y="3"/>
                        <a:pt x="349" y="3"/>
                        <a:pt x="363" y="2"/>
                      </a:cubicBezTo>
                      <a:cubicBezTo>
                        <a:pt x="369" y="3"/>
                        <a:pt x="376" y="5"/>
                        <a:pt x="382" y="4"/>
                      </a:cubicBezTo>
                      <a:cubicBezTo>
                        <a:pt x="387" y="4"/>
                        <a:pt x="398" y="0"/>
                        <a:pt x="398" y="0"/>
                      </a:cubicBezTo>
                      <a:cubicBezTo>
                        <a:pt x="415" y="8"/>
                        <a:pt x="406" y="16"/>
                        <a:pt x="400" y="30"/>
                      </a:cubicBezTo>
                      <a:cubicBezTo>
                        <a:pt x="398" y="34"/>
                        <a:pt x="384" y="34"/>
                        <a:pt x="384" y="34"/>
                      </a:cubicBezTo>
                      <a:cubicBezTo>
                        <a:pt x="379" y="47"/>
                        <a:pt x="398" y="51"/>
                        <a:pt x="411" y="55"/>
                      </a:cubicBezTo>
                      <a:cubicBezTo>
                        <a:pt x="419" y="72"/>
                        <a:pt x="421" y="79"/>
                        <a:pt x="443" y="84"/>
                      </a:cubicBezTo>
                      <a:cubicBezTo>
                        <a:pt x="461" y="71"/>
                        <a:pt x="435" y="65"/>
                        <a:pt x="468" y="57"/>
                      </a:cubicBezTo>
                      <a:cubicBezTo>
                        <a:pt x="482" y="61"/>
                        <a:pt x="485" y="70"/>
                        <a:pt x="497" y="74"/>
                      </a:cubicBezTo>
                      <a:cubicBezTo>
                        <a:pt x="505" y="76"/>
                        <a:pt x="513" y="78"/>
                        <a:pt x="521" y="80"/>
                      </a:cubicBezTo>
                      <a:cubicBezTo>
                        <a:pt x="524" y="81"/>
                        <a:pt x="529" y="82"/>
                        <a:pt x="529" y="82"/>
                      </a:cubicBezTo>
                      <a:cubicBezTo>
                        <a:pt x="547" y="78"/>
                        <a:pt x="547" y="76"/>
                        <a:pt x="562" y="84"/>
                      </a:cubicBezTo>
                      <a:cubicBezTo>
                        <a:pt x="566" y="95"/>
                        <a:pt x="565" y="86"/>
                        <a:pt x="559" y="97"/>
                      </a:cubicBezTo>
                      <a:cubicBezTo>
                        <a:pt x="557" y="101"/>
                        <a:pt x="554" y="110"/>
                        <a:pt x="554" y="110"/>
                      </a:cubicBezTo>
                      <a:cubicBezTo>
                        <a:pt x="556" y="132"/>
                        <a:pt x="556" y="168"/>
                        <a:pt x="572" y="188"/>
                      </a:cubicBezTo>
                      <a:cubicBezTo>
                        <a:pt x="568" y="198"/>
                        <a:pt x="564" y="208"/>
                        <a:pt x="562" y="219"/>
                      </a:cubicBezTo>
                      <a:cubicBezTo>
                        <a:pt x="564" y="227"/>
                        <a:pt x="569" y="233"/>
                        <a:pt x="572" y="240"/>
                      </a:cubicBezTo>
                      <a:cubicBezTo>
                        <a:pt x="573" y="247"/>
                        <a:pt x="572" y="254"/>
                        <a:pt x="575" y="259"/>
                      </a:cubicBezTo>
                      <a:cubicBezTo>
                        <a:pt x="577" y="263"/>
                        <a:pt x="595" y="272"/>
                        <a:pt x="599" y="283"/>
                      </a:cubicBezTo>
                      <a:cubicBezTo>
                        <a:pt x="594" y="295"/>
                        <a:pt x="603" y="306"/>
                        <a:pt x="618" y="310"/>
                      </a:cubicBezTo>
                      <a:cubicBezTo>
                        <a:pt x="630" y="307"/>
                        <a:pt x="638" y="308"/>
                        <a:pt x="645" y="300"/>
                      </a:cubicBezTo>
                      <a:cubicBezTo>
                        <a:pt x="660" y="302"/>
                        <a:pt x="663" y="303"/>
                        <a:pt x="672" y="293"/>
                      </a:cubicBezTo>
                      <a:cubicBezTo>
                        <a:pt x="675" y="294"/>
                        <a:pt x="679" y="293"/>
                        <a:pt x="680" y="295"/>
                      </a:cubicBezTo>
                      <a:cubicBezTo>
                        <a:pt x="682" y="301"/>
                        <a:pt x="674" y="321"/>
                        <a:pt x="672" y="327"/>
                      </a:cubicBezTo>
                      <a:cubicBezTo>
                        <a:pt x="668" y="340"/>
                        <a:pt x="671" y="326"/>
                        <a:pt x="664" y="340"/>
                      </a:cubicBezTo>
                      <a:cubicBezTo>
                        <a:pt x="652" y="360"/>
                        <a:pt x="646" y="381"/>
                        <a:pt x="621" y="394"/>
                      </a:cubicBezTo>
                      <a:cubicBezTo>
                        <a:pt x="614" y="402"/>
                        <a:pt x="609" y="402"/>
                        <a:pt x="599" y="407"/>
                      </a:cubicBezTo>
                      <a:cubicBezTo>
                        <a:pt x="590" y="418"/>
                        <a:pt x="579" y="429"/>
                        <a:pt x="567" y="439"/>
                      </a:cubicBezTo>
                      <a:cubicBezTo>
                        <a:pt x="560" y="454"/>
                        <a:pt x="555" y="470"/>
                        <a:pt x="548" y="485"/>
                      </a:cubicBezTo>
                      <a:cubicBezTo>
                        <a:pt x="549" y="489"/>
                        <a:pt x="550" y="492"/>
                        <a:pt x="551" y="496"/>
                      </a:cubicBezTo>
                      <a:cubicBezTo>
                        <a:pt x="552" y="500"/>
                        <a:pt x="556" y="508"/>
                        <a:pt x="556" y="508"/>
                      </a:cubicBezTo>
                      <a:cubicBezTo>
                        <a:pt x="559" y="524"/>
                        <a:pt x="562" y="546"/>
                        <a:pt x="576" y="557"/>
                      </a:cubicBezTo>
                      <a:lnTo>
                        <a:pt x="435" y="556"/>
                      </a:lnTo>
                      <a:close/>
                    </a:path>
                  </a:pathLst>
                </a:custGeom>
                <a:solidFill>
                  <a:schemeClr val="folHlink"/>
                </a:solidFill>
                <a:ln w="9525">
                  <a:noFill/>
                  <a:round/>
                  <a:headEnd/>
                  <a:tailEnd/>
                </a:ln>
              </p:spPr>
              <p:txBody>
                <a:bodyPr/>
                <a:lstStyle/>
                <a:p>
                  <a:endParaRPr lang="zh-CN" altLang="en-US"/>
                </a:p>
              </p:txBody>
            </p:sp>
            <p:sp>
              <p:nvSpPr>
                <p:cNvPr id="10418" name="任意多边形 81978"/>
                <p:cNvSpPr>
                  <a:spLocks noChangeArrowheads="1"/>
                </p:cNvSpPr>
                <p:nvPr/>
              </p:nvSpPr>
              <p:spPr bwMode="auto">
                <a:xfrm>
                  <a:off x="1189" y="447"/>
                  <a:ext cx="163" cy="221"/>
                </a:xfrm>
                <a:custGeom>
                  <a:avLst/>
                  <a:gdLst>
                    <a:gd name="T0" fmla="*/ 62 w 257"/>
                    <a:gd name="T1" fmla="*/ 90 h 347"/>
                    <a:gd name="T2" fmla="*/ 60 w 257"/>
                    <a:gd name="T3" fmla="*/ 78 h 347"/>
                    <a:gd name="T4" fmla="*/ 56 w 257"/>
                    <a:gd name="T5" fmla="*/ 75 h 347"/>
                    <a:gd name="T6" fmla="*/ 55 w 257"/>
                    <a:gd name="T7" fmla="*/ 69 h 347"/>
                    <a:gd name="T8" fmla="*/ 53 w 257"/>
                    <a:gd name="T9" fmla="*/ 66 h 347"/>
                    <a:gd name="T10" fmla="*/ 53 w 257"/>
                    <a:gd name="T11" fmla="*/ 59 h 347"/>
                    <a:gd name="T12" fmla="*/ 53 w 257"/>
                    <a:gd name="T13" fmla="*/ 55 h 347"/>
                    <a:gd name="T14" fmla="*/ 58 w 257"/>
                    <a:gd name="T15" fmla="*/ 52 h 347"/>
                    <a:gd name="T16" fmla="*/ 65 w 257"/>
                    <a:gd name="T17" fmla="*/ 51 h 347"/>
                    <a:gd name="T18" fmla="*/ 65 w 257"/>
                    <a:gd name="T19" fmla="*/ 35 h 347"/>
                    <a:gd name="T20" fmla="*/ 14 w 257"/>
                    <a:gd name="T21" fmla="*/ 25 h 347"/>
                    <a:gd name="T22" fmla="*/ 8 w 257"/>
                    <a:gd name="T23" fmla="*/ 25 h 347"/>
                    <a:gd name="T24" fmla="*/ 4 w 257"/>
                    <a:gd name="T25" fmla="*/ 26 h 347"/>
                    <a:gd name="T26" fmla="*/ 0 w 257"/>
                    <a:gd name="T27" fmla="*/ 39 h 347"/>
                    <a:gd name="T28" fmla="*/ 23 w 257"/>
                    <a:gd name="T29" fmla="*/ 89 h 347"/>
                    <a:gd name="T30" fmla="*/ 62 w 257"/>
                    <a:gd name="T31" fmla="*/ 90 h 34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57" h="347">
                      <a:moveTo>
                        <a:pt x="243" y="347"/>
                      </a:moveTo>
                      <a:lnTo>
                        <a:pt x="233" y="301"/>
                      </a:lnTo>
                      <a:lnTo>
                        <a:pt x="217" y="288"/>
                      </a:lnTo>
                      <a:lnTo>
                        <a:pt x="215" y="269"/>
                      </a:lnTo>
                      <a:lnTo>
                        <a:pt x="209" y="254"/>
                      </a:lnTo>
                      <a:lnTo>
                        <a:pt x="209" y="229"/>
                      </a:lnTo>
                      <a:lnTo>
                        <a:pt x="207" y="214"/>
                      </a:lnTo>
                      <a:lnTo>
                        <a:pt x="228" y="202"/>
                      </a:lnTo>
                      <a:lnTo>
                        <a:pt x="257" y="197"/>
                      </a:lnTo>
                      <a:lnTo>
                        <a:pt x="257" y="136"/>
                      </a:lnTo>
                      <a:cubicBezTo>
                        <a:pt x="209" y="119"/>
                        <a:pt x="13" y="0"/>
                        <a:pt x="54" y="96"/>
                      </a:cubicBezTo>
                      <a:cubicBezTo>
                        <a:pt x="36" y="106"/>
                        <a:pt x="57" y="97"/>
                        <a:pt x="32" y="98"/>
                      </a:cubicBezTo>
                      <a:cubicBezTo>
                        <a:pt x="27" y="99"/>
                        <a:pt x="16" y="102"/>
                        <a:pt x="16" y="102"/>
                      </a:cubicBezTo>
                      <a:lnTo>
                        <a:pt x="0" y="149"/>
                      </a:lnTo>
                      <a:lnTo>
                        <a:pt x="93" y="346"/>
                      </a:lnTo>
                      <a:lnTo>
                        <a:pt x="243" y="347"/>
                      </a:lnTo>
                      <a:close/>
                    </a:path>
                  </a:pathLst>
                </a:custGeom>
                <a:solidFill>
                  <a:schemeClr val="folHlink"/>
                </a:solidFill>
                <a:ln w="9525">
                  <a:noFill/>
                  <a:round/>
                  <a:headEnd/>
                  <a:tailEnd/>
                </a:ln>
              </p:spPr>
              <p:txBody>
                <a:bodyPr/>
                <a:lstStyle/>
                <a:p>
                  <a:endParaRPr lang="zh-CN" altLang="en-US"/>
                </a:p>
              </p:txBody>
            </p:sp>
            <p:sp>
              <p:nvSpPr>
                <p:cNvPr id="10419" name="任意多边形 81979"/>
                <p:cNvSpPr>
                  <a:spLocks noChangeArrowheads="1"/>
                </p:cNvSpPr>
                <p:nvPr/>
              </p:nvSpPr>
              <p:spPr bwMode="auto">
                <a:xfrm>
                  <a:off x="1476" y="611"/>
                  <a:ext cx="7" cy="12"/>
                </a:xfrm>
                <a:custGeom>
                  <a:avLst/>
                  <a:gdLst>
                    <a:gd name="T0" fmla="*/ 0 w 19"/>
                    <a:gd name="T1" fmla="*/ 1 h 37"/>
                    <a:gd name="T2" fmla="*/ 1 w 19"/>
                    <a:gd name="T3" fmla="*/ 1 h 37"/>
                    <a:gd name="T4" fmla="*/ 0 w 19"/>
                    <a:gd name="T5" fmla="*/ 1 h 37"/>
                    <a:gd name="T6" fmla="*/ 0 60000 65536"/>
                    <a:gd name="T7" fmla="*/ 0 60000 65536"/>
                    <a:gd name="T8" fmla="*/ 0 60000 65536"/>
                  </a:gdLst>
                  <a:ahLst/>
                  <a:cxnLst>
                    <a:cxn ang="T6">
                      <a:pos x="T0" y="T1"/>
                    </a:cxn>
                    <a:cxn ang="T7">
                      <a:pos x="T2" y="T3"/>
                    </a:cxn>
                    <a:cxn ang="T8">
                      <a:pos x="T4" y="T5"/>
                    </a:cxn>
                  </a:cxnLst>
                  <a:rect l="0" t="0" r="r" b="b"/>
                  <a:pathLst>
                    <a:path w="19" h="37">
                      <a:moveTo>
                        <a:pt x="7" y="25"/>
                      </a:moveTo>
                      <a:cubicBezTo>
                        <a:pt x="0" y="4"/>
                        <a:pt x="12" y="0"/>
                        <a:pt x="19" y="21"/>
                      </a:cubicBezTo>
                      <a:cubicBezTo>
                        <a:pt x="14" y="37"/>
                        <a:pt x="18" y="36"/>
                        <a:pt x="7" y="25"/>
                      </a:cubicBezTo>
                      <a:close/>
                    </a:path>
                  </a:pathLst>
                </a:custGeom>
                <a:solidFill>
                  <a:schemeClr val="folHlink"/>
                </a:solidFill>
                <a:ln w="9525">
                  <a:noFill/>
                  <a:round/>
                  <a:headEnd/>
                  <a:tailEnd/>
                </a:ln>
              </p:spPr>
              <p:txBody>
                <a:bodyPr/>
                <a:lstStyle/>
                <a:p>
                  <a:endParaRPr lang="zh-CN" altLang="en-US"/>
                </a:p>
              </p:txBody>
            </p:sp>
            <p:sp>
              <p:nvSpPr>
                <p:cNvPr id="10420" name="任意多边形 81980"/>
                <p:cNvSpPr>
                  <a:spLocks noChangeArrowheads="1"/>
                </p:cNvSpPr>
                <p:nvPr/>
              </p:nvSpPr>
              <p:spPr bwMode="auto">
                <a:xfrm>
                  <a:off x="1467" y="497"/>
                  <a:ext cx="9" cy="7"/>
                </a:xfrm>
                <a:custGeom>
                  <a:avLst/>
                  <a:gdLst>
                    <a:gd name="T0" fmla="*/ 1 w 22"/>
                    <a:gd name="T1" fmla="*/ 0 h 20"/>
                    <a:gd name="T2" fmla="*/ 1 w 22"/>
                    <a:gd name="T3" fmla="*/ 0 h 20"/>
                    <a:gd name="T4" fmla="*/ 1 w 22"/>
                    <a:gd name="T5" fmla="*/ 0 h 20"/>
                    <a:gd name="T6" fmla="*/ 0 w 22"/>
                    <a:gd name="T7" fmla="*/ 1 h 20"/>
                    <a:gd name="T8" fmla="*/ 1 w 22"/>
                    <a:gd name="T9" fmla="*/ 0 h 2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 h="20">
                      <a:moveTo>
                        <a:pt x="12" y="12"/>
                      </a:moveTo>
                      <a:cubicBezTo>
                        <a:pt x="13" y="8"/>
                        <a:pt x="12" y="0"/>
                        <a:pt x="16" y="0"/>
                      </a:cubicBezTo>
                      <a:cubicBezTo>
                        <a:pt x="20" y="0"/>
                        <a:pt x="22" y="8"/>
                        <a:pt x="20" y="12"/>
                      </a:cubicBezTo>
                      <a:cubicBezTo>
                        <a:pt x="18" y="16"/>
                        <a:pt x="12" y="17"/>
                        <a:pt x="8" y="20"/>
                      </a:cubicBezTo>
                      <a:cubicBezTo>
                        <a:pt x="3" y="5"/>
                        <a:pt x="0" y="6"/>
                        <a:pt x="12" y="12"/>
                      </a:cubicBezTo>
                      <a:close/>
                    </a:path>
                  </a:pathLst>
                </a:custGeom>
                <a:solidFill>
                  <a:schemeClr val="folHlink"/>
                </a:solidFill>
                <a:ln w="9525">
                  <a:noFill/>
                  <a:round/>
                  <a:headEnd/>
                  <a:tailEnd/>
                </a:ln>
              </p:spPr>
              <p:txBody>
                <a:bodyPr/>
                <a:lstStyle/>
                <a:p>
                  <a:endParaRPr lang="zh-CN" altLang="en-US"/>
                </a:p>
              </p:txBody>
            </p:sp>
            <p:sp>
              <p:nvSpPr>
                <p:cNvPr id="10421" name="任意多边形 81981"/>
                <p:cNvSpPr>
                  <a:spLocks noChangeArrowheads="1"/>
                </p:cNvSpPr>
                <p:nvPr/>
              </p:nvSpPr>
              <p:spPr bwMode="auto">
                <a:xfrm>
                  <a:off x="1072" y="357"/>
                  <a:ext cx="25" cy="10"/>
                </a:xfrm>
                <a:custGeom>
                  <a:avLst/>
                  <a:gdLst>
                    <a:gd name="T0" fmla="*/ 2 w 57"/>
                    <a:gd name="T1" fmla="*/ 1 h 30"/>
                    <a:gd name="T2" fmla="*/ 3 w 57"/>
                    <a:gd name="T3" fmla="*/ 0 h 30"/>
                    <a:gd name="T4" fmla="*/ 3 w 57"/>
                    <a:gd name="T5" fmla="*/ 1 h 30"/>
                    <a:gd name="T6" fmla="*/ 2 w 57"/>
                    <a:gd name="T7" fmla="*/ 1 h 3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7" h="30">
                      <a:moveTo>
                        <a:pt x="24" y="18"/>
                      </a:moveTo>
                      <a:cubicBezTo>
                        <a:pt x="0" y="10"/>
                        <a:pt x="9" y="0"/>
                        <a:pt x="32" y="6"/>
                      </a:cubicBezTo>
                      <a:cubicBezTo>
                        <a:pt x="46" y="15"/>
                        <a:pt x="57" y="23"/>
                        <a:pt x="36" y="30"/>
                      </a:cubicBezTo>
                      <a:cubicBezTo>
                        <a:pt x="21" y="25"/>
                        <a:pt x="24" y="30"/>
                        <a:pt x="24" y="18"/>
                      </a:cubicBezTo>
                      <a:close/>
                    </a:path>
                  </a:pathLst>
                </a:custGeom>
                <a:solidFill>
                  <a:schemeClr val="folHlink"/>
                </a:solidFill>
                <a:ln w="9525">
                  <a:noFill/>
                  <a:round/>
                  <a:headEnd/>
                  <a:tailEnd/>
                </a:ln>
              </p:spPr>
              <p:txBody>
                <a:bodyPr/>
                <a:lstStyle/>
                <a:p>
                  <a:endParaRPr lang="zh-CN" altLang="en-US"/>
                </a:p>
              </p:txBody>
            </p:sp>
            <p:sp>
              <p:nvSpPr>
                <p:cNvPr id="10422" name="任意多边形 81982"/>
                <p:cNvSpPr>
                  <a:spLocks noChangeArrowheads="1"/>
                </p:cNvSpPr>
                <p:nvPr/>
              </p:nvSpPr>
              <p:spPr bwMode="auto">
                <a:xfrm>
                  <a:off x="1374" y="265"/>
                  <a:ext cx="295" cy="233"/>
                </a:xfrm>
                <a:custGeom>
                  <a:avLst/>
                  <a:gdLst>
                    <a:gd name="T0" fmla="*/ 37 w 693"/>
                    <a:gd name="T1" fmla="*/ 17 h 696"/>
                    <a:gd name="T2" fmla="*/ 30 w 693"/>
                    <a:gd name="T3" fmla="*/ 17 h 696"/>
                    <a:gd name="T4" fmla="*/ 25 w 693"/>
                    <a:gd name="T5" fmla="*/ 15 h 696"/>
                    <a:gd name="T6" fmla="*/ 20 w 693"/>
                    <a:gd name="T7" fmla="*/ 15 h 696"/>
                    <a:gd name="T8" fmla="*/ 18 w 693"/>
                    <a:gd name="T9" fmla="*/ 16 h 696"/>
                    <a:gd name="T10" fmla="*/ 20 w 693"/>
                    <a:gd name="T11" fmla="*/ 16 h 696"/>
                    <a:gd name="T12" fmla="*/ 23 w 693"/>
                    <a:gd name="T13" fmla="*/ 18 h 696"/>
                    <a:gd name="T14" fmla="*/ 25 w 693"/>
                    <a:gd name="T15" fmla="*/ 18 h 696"/>
                    <a:gd name="T16" fmla="*/ 26 w 693"/>
                    <a:gd name="T17" fmla="*/ 20 h 696"/>
                    <a:gd name="T18" fmla="*/ 24 w 693"/>
                    <a:gd name="T19" fmla="*/ 21 h 696"/>
                    <a:gd name="T20" fmla="*/ 20 w 693"/>
                    <a:gd name="T21" fmla="*/ 23 h 696"/>
                    <a:gd name="T22" fmla="*/ 17 w 693"/>
                    <a:gd name="T23" fmla="*/ 23 h 696"/>
                    <a:gd name="T24" fmla="*/ 7 w 693"/>
                    <a:gd name="T25" fmla="*/ 26 h 696"/>
                    <a:gd name="T26" fmla="*/ 6 w 693"/>
                    <a:gd name="T27" fmla="*/ 23 h 696"/>
                    <a:gd name="T28" fmla="*/ 3 w 693"/>
                    <a:gd name="T29" fmla="*/ 20 h 696"/>
                    <a:gd name="T30" fmla="*/ 3 w 693"/>
                    <a:gd name="T31" fmla="*/ 17 h 696"/>
                    <a:gd name="T32" fmla="*/ 4 w 693"/>
                    <a:gd name="T33" fmla="*/ 13 h 696"/>
                    <a:gd name="T34" fmla="*/ 1 w 693"/>
                    <a:gd name="T35" fmla="*/ 15 h 696"/>
                    <a:gd name="T36" fmla="*/ 6 w 693"/>
                    <a:gd name="T37" fmla="*/ 10 h 696"/>
                    <a:gd name="T38" fmla="*/ 9 w 693"/>
                    <a:gd name="T39" fmla="*/ 8 h 696"/>
                    <a:gd name="T40" fmla="*/ 3 w 693"/>
                    <a:gd name="T41" fmla="*/ 8 h 696"/>
                    <a:gd name="T42" fmla="*/ 0 w 693"/>
                    <a:gd name="T43" fmla="*/ 7 h 696"/>
                    <a:gd name="T44" fmla="*/ 2 w 693"/>
                    <a:gd name="T45" fmla="*/ 5 h 696"/>
                    <a:gd name="T46" fmla="*/ 7 w 693"/>
                    <a:gd name="T47" fmla="*/ 4 h 696"/>
                    <a:gd name="T48" fmla="*/ 17 w 693"/>
                    <a:gd name="T49" fmla="*/ 5 h 696"/>
                    <a:gd name="T50" fmla="*/ 17 w 693"/>
                    <a:gd name="T51" fmla="*/ 2 h 696"/>
                    <a:gd name="T52" fmla="*/ 20 w 693"/>
                    <a:gd name="T53" fmla="*/ 0 h 696"/>
                    <a:gd name="T54" fmla="*/ 28 w 693"/>
                    <a:gd name="T55" fmla="*/ 2 h 696"/>
                    <a:gd name="T56" fmla="*/ 26 w 693"/>
                    <a:gd name="T57" fmla="*/ 3 h 696"/>
                    <a:gd name="T58" fmla="*/ 23 w 693"/>
                    <a:gd name="T59" fmla="*/ 7 h 696"/>
                    <a:gd name="T60" fmla="*/ 28 w 693"/>
                    <a:gd name="T61" fmla="*/ 7 h 696"/>
                    <a:gd name="T62" fmla="*/ 29 w 693"/>
                    <a:gd name="T63" fmla="*/ 5 h 696"/>
                    <a:gd name="T64" fmla="*/ 32 w 693"/>
                    <a:gd name="T65" fmla="*/ 3 h 696"/>
                    <a:gd name="T66" fmla="*/ 38 w 693"/>
                    <a:gd name="T67" fmla="*/ 3 h 696"/>
                    <a:gd name="T68" fmla="*/ 41 w 693"/>
                    <a:gd name="T69" fmla="*/ 2 h 696"/>
                    <a:gd name="T70" fmla="*/ 42 w 693"/>
                    <a:gd name="T71" fmla="*/ 17 h 69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693" h="696">
                      <a:moveTo>
                        <a:pt x="541" y="460"/>
                      </a:moveTo>
                      <a:lnTo>
                        <a:pt x="473" y="464"/>
                      </a:lnTo>
                      <a:lnTo>
                        <a:pt x="441" y="452"/>
                      </a:lnTo>
                      <a:lnTo>
                        <a:pt x="393" y="452"/>
                      </a:lnTo>
                      <a:cubicBezTo>
                        <a:pt x="365" y="448"/>
                        <a:pt x="360" y="444"/>
                        <a:pt x="337" y="436"/>
                      </a:cubicBezTo>
                      <a:cubicBezTo>
                        <a:pt x="336" y="432"/>
                        <a:pt x="330" y="413"/>
                        <a:pt x="325" y="412"/>
                      </a:cubicBezTo>
                      <a:cubicBezTo>
                        <a:pt x="317" y="411"/>
                        <a:pt x="301" y="420"/>
                        <a:pt x="301" y="420"/>
                      </a:cubicBezTo>
                      <a:cubicBezTo>
                        <a:pt x="289" y="412"/>
                        <a:pt x="277" y="408"/>
                        <a:pt x="265" y="400"/>
                      </a:cubicBezTo>
                      <a:cubicBezTo>
                        <a:pt x="252" y="380"/>
                        <a:pt x="256" y="356"/>
                        <a:pt x="233" y="348"/>
                      </a:cubicBezTo>
                      <a:cubicBezTo>
                        <a:pt x="217" y="372"/>
                        <a:pt x="221" y="392"/>
                        <a:pt x="237" y="416"/>
                      </a:cubicBezTo>
                      <a:cubicBezTo>
                        <a:pt x="234" y="428"/>
                        <a:pt x="228" y="445"/>
                        <a:pt x="237" y="444"/>
                      </a:cubicBezTo>
                      <a:cubicBezTo>
                        <a:pt x="247" y="443"/>
                        <a:pt x="261" y="428"/>
                        <a:pt x="261" y="428"/>
                      </a:cubicBezTo>
                      <a:cubicBezTo>
                        <a:pt x="258" y="450"/>
                        <a:pt x="243" y="475"/>
                        <a:pt x="269" y="484"/>
                      </a:cubicBezTo>
                      <a:cubicBezTo>
                        <a:pt x="277" y="479"/>
                        <a:pt x="288" y="476"/>
                        <a:pt x="293" y="468"/>
                      </a:cubicBezTo>
                      <a:cubicBezTo>
                        <a:pt x="302" y="454"/>
                        <a:pt x="303" y="446"/>
                        <a:pt x="317" y="436"/>
                      </a:cubicBezTo>
                      <a:cubicBezTo>
                        <a:pt x="315" y="448"/>
                        <a:pt x="306" y="467"/>
                        <a:pt x="321" y="476"/>
                      </a:cubicBezTo>
                      <a:cubicBezTo>
                        <a:pt x="328" y="480"/>
                        <a:pt x="345" y="484"/>
                        <a:pt x="345" y="484"/>
                      </a:cubicBezTo>
                      <a:cubicBezTo>
                        <a:pt x="382" y="472"/>
                        <a:pt x="347" y="527"/>
                        <a:pt x="333" y="536"/>
                      </a:cubicBezTo>
                      <a:cubicBezTo>
                        <a:pt x="330" y="540"/>
                        <a:pt x="329" y="545"/>
                        <a:pt x="325" y="548"/>
                      </a:cubicBezTo>
                      <a:cubicBezTo>
                        <a:pt x="322" y="551"/>
                        <a:pt x="316" y="549"/>
                        <a:pt x="313" y="552"/>
                      </a:cubicBezTo>
                      <a:cubicBezTo>
                        <a:pt x="300" y="565"/>
                        <a:pt x="320" y="575"/>
                        <a:pt x="293" y="584"/>
                      </a:cubicBezTo>
                      <a:cubicBezTo>
                        <a:pt x="286" y="595"/>
                        <a:pt x="272" y="610"/>
                        <a:pt x="261" y="616"/>
                      </a:cubicBezTo>
                      <a:cubicBezTo>
                        <a:pt x="254" y="620"/>
                        <a:pt x="245" y="621"/>
                        <a:pt x="237" y="624"/>
                      </a:cubicBezTo>
                      <a:cubicBezTo>
                        <a:pt x="233" y="625"/>
                        <a:pt x="225" y="628"/>
                        <a:pt x="225" y="628"/>
                      </a:cubicBezTo>
                      <a:cubicBezTo>
                        <a:pt x="215" y="659"/>
                        <a:pt x="212" y="652"/>
                        <a:pt x="173" y="656"/>
                      </a:cubicBezTo>
                      <a:cubicBezTo>
                        <a:pt x="140" y="667"/>
                        <a:pt x="132" y="687"/>
                        <a:pt x="97" y="696"/>
                      </a:cubicBezTo>
                      <a:cubicBezTo>
                        <a:pt x="77" y="691"/>
                        <a:pt x="75" y="687"/>
                        <a:pt x="81" y="668"/>
                      </a:cubicBezTo>
                      <a:cubicBezTo>
                        <a:pt x="77" y="646"/>
                        <a:pt x="72" y="639"/>
                        <a:pt x="77" y="616"/>
                      </a:cubicBezTo>
                      <a:cubicBezTo>
                        <a:pt x="73" y="598"/>
                        <a:pt x="71" y="587"/>
                        <a:pt x="61" y="572"/>
                      </a:cubicBezTo>
                      <a:cubicBezTo>
                        <a:pt x="58" y="551"/>
                        <a:pt x="51" y="543"/>
                        <a:pt x="45" y="524"/>
                      </a:cubicBezTo>
                      <a:cubicBezTo>
                        <a:pt x="52" y="502"/>
                        <a:pt x="58" y="496"/>
                        <a:pt x="49" y="472"/>
                      </a:cubicBezTo>
                      <a:cubicBezTo>
                        <a:pt x="46" y="463"/>
                        <a:pt x="33" y="448"/>
                        <a:pt x="33" y="448"/>
                      </a:cubicBezTo>
                      <a:cubicBezTo>
                        <a:pt x="42" y="422"/>
                        <a:pt x="42" y="408"/>
                        <a:pt x="33" y="380"/>
                      </a:cubicBezTo>
                      <a:cubicBezTo>
                        <a:pt x="49" y="369"/>
                        <a:pt x="48" y="362"/>
                        <a:pt x="53" y="344"/>
                      </a:cubicBezTo>
                      <a:cubicBezTo>
                        <a:pt x="47" y="327"/>
                        <a:pt x="49" y="308"/>
                        <a:pt x="33" y="332"/>
                      </a:cubicBezTo>
                      <a:cubicBezTo>
                        <a:pt x="40" y="353"/>
                        <a:pt x="29" y="374"/>
                        <a:pt x="17" y="392"/>
                      </a:cubicBezTo>
                      <a:cubicBezTo>
                        <a:pt x="6" y="360"/>
                        <a:pt x="10" y="340"/>
                        <a:pt x="13" y="304"/>
                      </a:cubicBezTo>
                      <a:cubicBezTo>
                        <a:pt x="44" y="314"/>
                        <a:pt x="54" y="289"/>
                        <a:pt x="81" y="280"/>
                      </a:cubicBezTo>
                      <a:cubicBezTo>
                        <a:pt x="94" y="261"/>
                        <a:pt x="85" y="242"/>
                        <a:pt x="105" y="228"/>
                      </a:cubicBezTo>
                      <a:cubicBezTo>
                        <a:pt x="108" y="220"/>
                        <a:pt x="110" y="212"/>
                        <a:pt x="113" y="204"/>
                      </a:cubicBezTo>
                      <a:cubicBezTo>
                        <a:pt x="116" y="196"/>
                        <a:pt x="89" y="196"/>
                        <a:pt x="89" y="196"/>
                      </a:cubicBezTo>
                      <a:cubicBezTo>
                        <a:pt x="81" y="221"/>
                        <a:pt x="58" y="211"/>
                        <a:pt x="37" y="204"/>
                      </a:cubicBezTo>
                      <a:cubicBezTo>
                        <a:pt x="33" y="207"/>
                        <a:pt x="30" y="213"/>
                        <a:pt x="25" y="212"/>
                      </a:cubicBezTo>
                      <a:cubicBezTo>
                        <a:pt x="16" y="210"/>
                        <a:pt x="1" y="196"/>
                        <a:pt x="1" y="196"/>
                      </a:cubicBezTo>
                      <a:cubicBezTo>
                        <a:pt x="4" y="186"/>
                        <a:pt x="4" y="174"/>
                        <a:pt x="9" y="164"/>
                      </a:cubicBezTo>
                      <a:cubicBezTo>
                        <a:pt x="13" y="155"/>
                        <a:pt x="25" y="140"/>
                        <a:pt x="25" y="140"/>
                      </a:cubicBezTo>
                      <a:cubicBezTo>
                        <a:pt x="0" y="132"/>
                        <a:pt x="25" y="128"/>
                        <a:pt x="37" y="124"/>
                      </a:cubicBezTo>
                      <a:cubicBezTo>
                        <a:pt x="58" y="131"/>
                        <a:pt x="75" y="116"/>
                        <a:pt x="97" y="112"/>
                      </a:cubicBezTo>
                      <a:cubicBezTo>
                        <a:pt x="135" y="87"/>
                        <a:pt x="159" y="122"/>
                        <a:pt x="197" y="132"/>
                      </a:cubicBezTo>
                      <a:cubicBezTo>
                        <a:pt x="205" y="129"/>
                        <a:pt x="213" y="127"/>
                        <a:pt x="221" y="124"/>
                      </a:cubicBezTo>
                      <a:cubicBezTo>
                        <a:pt x="225" y="123"/>
                        <a:pt x="226" y="147"/>
                        <a:pt x="233" y="120"/>
                      </a:cubicBezTo>
                      <a:lnTo>
                        <a:pt x="229" y="64"/>
                      </a:lnTo>
                      <a:lnTo>
                        <a:pt x="209" y="40"/>
                      </a:lnTo>
                      <a:cubicBezTo>
                        <a:pt x="243" y="21"/>
                        <a:pt x="240" y="21"/>
                        <a:pt x="261" y="0"/>
                      </a:cubicBezTo>
                      <a:cubicBezTo>
                        <a:pt x="297" y="16"/>
                        <a:pt x="333" y="32"/>
                        <a:pt x="369" y="48"/>
                      </a:cubicBezTo>
                      <a:cubicBezTo>
                        <a:pt x="373" y="50"/>
                        <a:pt x="361" y="44"/>
                        <a:pt x="357" y="44"/>
                      </a:cubicBezTo>
                      <a:cubicBezTo>
                        <a:pt x="349" y="45"/>
                        <a:pt x="333" y="52"/>
                        <a:pt x="333" y="52"/>
                      </a:cubicBezTo>
                      <a:cubicBezTo>
                        <a:pt x="322" y="68"/>
                        <a:pt x="318" y="71"/>
                        <a:pt x="329" y="88"/>
                      </a:cubicBezTo>
                      <a:cubicBezTo>
                        <a:pt x="308" y="119"/>
                        <a:pt x="323" y="118"/>
                        <a:pt x="333" y="148"/>
                      </a:cubicBezTo>
                      <a:cubicBezTo>
                        <a:pt x="320" y="157"/>
                        <a:pt x="314" y="167"/>
                        <a:pt x="301" y="176"/>
                      </a:cubicBezTo>
                      <a:cubicBezTo>
                        <a:pt x="306" y="213"/>
                        <a:pt x="303" y="213"/>
                        <a:pt x="337" y="220"/>
                      </a:cubicBezTo>
                      <a:cubicBezTo>
                        <a:pt x="358" y="216"/>
                        <a:pt x="368" y="214"/>
                        <a:pt x="361" y="192"/>
                      </a:cubicBezTo>
                      <a:cubicBezTo>
                        <a:pt x="362" y="177"/>
                        <a:pt x="362" y="162"/>
                        <a:pt x="365" y="148"/>
                      </a:cubicBezTo>
                      <a:cubicBezTo>
                        <a:pt x="366" y="143"/>
                        <a:pt x="369" y="133"/>
                        <a:pt x="373" y="136"/>
                      </a:cubicBezTo>
                      <a:cubicBezTo>
                        <a:pt x="379" y="140"/>
                        <a:pt x="376" y="149"/>
                        <a:pt x="377" y="156"/>
                      </a:cubicBezTo>
                      <a:cubicBezTo>
                        <a:pt x="404" y="147"/>
                        <a:pt x="409" y="116"/>
                        <a:pt x="417" y="92"/>
                      </a:cubicBezTo>
                      <a:cubicBezTo>
                        <a:pt x="422" y="76"/>
                        <a:pt x="453" y="74"/>
                        <a:pt x="465" y="72"/>
                      </a:cubicBezTo>
                      <a:cubicBezTo>
                        <a:pt x="472" y="92"/>
                        <a:pt x="477" y="93"/>
                        <a:pt x="497" y="88"/>
                      </a:cubicBezTo>
                      <a:cubicBezTo>
                        <a:pt x="512" y="78"/>
                        <a:pt x="515" y="74"/>
                        <a:pt x="509" y="56"/>
                      </a:cubicBezTo>
                      <a:cubicBezTo>
                        <a:pt x="523" y="46"/>
                        <a:pt x="517" y="46"/>
                        <a:pt x="529" y="52"/>
                      </a:cubicBezTo>
                      <a:lnTo>
                        <a:pt x="693" y="72"/>
                      </a:lnTo>
                      <a:lnTo>
                        <a:pt x="541" y="460"/>
                      </a:lnTo>
                      <a:close/>
                    </a:path>
                  </a:pathLst>
                </a:custGeom>
                <a:solidFill>
                  <a:schemeClr val="folHlink"/>
                </a:solidFill>
                <a:ln w="9525">
                  <a:noFill/>
                  <a:round/>
                  <a:headEnd/>
                  <a:tailEnd/>
                </a:ln>
              </p:spPr>
              <p:txBody>
                <a:bodyPr/>
                <a:lstStyle/>
                <a:p>
                  <a:endParaRPr lang="zh-CN" altLang="en-US"/>
                </a:p>
              </p:txBody>
            </p:sp>
            <p:sp>
              <p:nvSpPr>
                <p:cNvPr id="10423" name="任意多边形 81983"/>
                <p:cNvSpPr>
                  <a:spLocks noChangeArrowheads="1"/>
                </p:cNvSpPr>
                <p:nvPr/>
              </p:nvSpPr>
              <p:spPr bwMode="auto">
                <a:xfrm>
                  <a:off x="1173" y="247"/>
                  <a:ext cx="591" cy="95"/>
                </a:xfrm>
                <a:custGeom>
                  <a:avLst/>
                  <a:gdLst>
                    <a:gd name="T0" fmla="*/ 211 w 931"/>
                    <a:gd name="T1" fmla="*/ 0 h 149"/>
                    <a:gd name="T2" fmla="*/ 37 w 931"/>
                    <a:gd name="T3" fmla="*/ 7 h 149"/>
                    <a:gd name="T4" fmla="*/ 23 w 931"/>
                    <a:gd name="T5" fmla="*/ 11 h 149"/>
                    <a:gd name="T6" fmla="*/ 16 w 931"/>
                    <a:gd name="T7" fmla="*/ 11 h 149"/>
                    <a:gd name="T8" fmla="*/ 6 w 931"/>
                    <a:gd name="T9" fmla="*/ 20 h 149"/>
                    <a:gd name="T10" fmla="*/ 0 w 931"/>
                    <a:gd name="T11" fmla="*/ 27 h 149"/>
                    <a:gd name="T12" fmla="*/ 15 w 931"/>
                    <a:gd name="T13" fmla="*/ 30 h 149"/>
                    <a:gd name="T14" fmla="*/ 25 w 931"/>
                    <a:gd name="T15" fmla="*/ 25 h 149"/>
                    <a:gd name="T16" fmla="*/ 28 w 931"/>
                    <a:gd name="T17" fmla="*/ 22 h 149"/>
                    <a:gd name="T18" fmla="*/ 43 w 931"/>
                    <a:gd name="T19" fmla="*/ 13 h 149"/>
                    <a:gd name="T20" fmla="*/ 55 w 931"/>
                    <a:gd name="T21" fmla="*/ 11 h 149"/>
                    <a:gd name="T22" fmla="*/ 60 w 931"/>
                    <a:gd name="T23" fmla="*/ 24 h 149"/>
                    <a:gd name="T24" fmla="*/ 48 w 931"/>
                    <a:gd name="T25" fmla="*/ 28 h 149"/>
                    <a:gd name="T26" fmla="*/ 59 w 931"/>
                    <a:gd name="T27" fmla="*/ 29 h 149"/>
                    <a:gd name="T28" fmla="*/ 64 w 931"/>
                    <a:gd name="T29" fmla="*/ 23 h 149"/>
                    <a:gd name="T30" fmla="*/ 68 w 931"/>
                    <a:gd name="T31" fmla="*/ 24 h 149"/>
                    <a:gd name="T32" fmla="*/ 65 w 931"/>
                    <a:gd name="T33" fmla="*/ 14 h 149"/>
                    <a:gd name="T34" fmla="*/ 68 w 931"/>
                    <a:gd name="T35" fmla="*/ 11 h 149"/>
                    <a:gd name="T36" fmla="*/ 71 w 931"/>
                    <a:gd name="T37" fmla="*/ 23 h 149"/>
                    <a:gd name="T38" fmla="*/ 68 w 931"/>
                    <a:gd name="T39" fmla="*/ 29 h 149"/>
                    <a:gd name="T40" fmla="*/ 76 w 931"/>
                    <a:gd name="T41" fmla="*/ 34 h 149"/>
                    <a:gd name="T42" fmla="*/ 77 w 931"/>
                    <a:gd name="T43" fmla="*/ 24 h 149"/>
                    <a:gd name="T44" fmla="*/ 84 w 931"/>
                    <a:gd name="T45" fmla="*/ 27 h 149"/>
                    <a:gd name="T46" fmla="*/ 98 w 931"/>
                    <a:gd name="T47" fmla="*/ 19 h 149"/>
                    <a:gd name="T48" fmla="*/ 105 w 931"/>
                    <a:gd name="T49" fmla="*/ 13 h 149"/>
                    <a:gd name="T50" fmla="*/ 112 w 931"/>
                    <a:gd name="T51" fmla="*/ 15 h 149"/>
                    <a:gd name="T52" fmla="*/ 116 w 931"/>
                    <a:gd name="T53" fmla="*/ 13 h 149"/>
                    <a:gd name="T54" fmla="*/ 110 w 931"/>
                    <a:gd name="T55" fmla="*/ 11 h 149"/>
                    <a:gd name="T56" fmla="*/ 121 w 931"/>
                    <a:gd name="T57" fmla="*/ 9 h 149"/>
                    <a:gd name="T58" fmla="*/ 139 w 931"/>
                    <a:gd name="T59" fmla="*/ 14 h 149"/>
                    <a:gd name="T60" fmla="*/ 149 w 931"/>
                    <a:gd name="T61" fmla="*/ 11 h 149"/>
                    <a:gd name="T62" fmla="*/ 150 w 931"/>
                    <a:gd name="T63" fmla="*/ 17 h 149"/>
                    <a:gd name="T64" fmla="*/ 145 w 931"/>
                    <a:gd name="T65" fmla="*/ 26 h 149"/>
                    <a:gd name="T66" fmla="*/ 156 w 931"/>
                    <a:gd name="T67" fmla="*/ 23 h 149"/>
                    <a:gd name="T68" fmla="*/ 159 w 931"/>
                    <a:gd name="T69" fmla="*/ 21 h 149"/>
                    <a:gd name="T70" fmla="*/ 166 w 931"/>
                    <a:gd name="T71" fmla="*/ 16 h 149"/>
                    <a:gd name="T72" fmla="*/ 203 w 931"/>
                    <a:gd name="T73" fmla="*/ 22 h 149"/>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931" h="149">
                      <a:moveTo>
                        <a:pt x="794" y="84"/>
                      </a:moveTo>
                      <a:cubicBezTo>
                        <a:pt x="813" y="72"/>
                        <a:pt x="931" y="14"/>
                        <a:pt x="825" y="0"/>
                      </a:cubicBezTo>
                      <a:lnTo>
                        <a:pt x="159" y="0"/>
                      </a:lnTo>
                      <a:cubicBezTo>
                        <a:pt x="149" y="12"/>
                        <a:pt x="162" y="18"/>
                        <a:pt x="143" y="29"/>
                      </a:cubicBezTo>
                      <a:cubicBezTo>
                        <a:pt x="130" y="44"/>
                        <a:pt x="133" y="39"/>
                        <a:pt x="116" y="48"/>
                      </a:cubicBezTo>
                      <a:cubicBezTo>
                        <a:pt x="108" y="46"/>
                        <a:pt x="100" y="44"/>
                        <a:pt x="91" y="42"/>
                      </a:cubicBezTo>
                      <a:cubicBezTo>
                        <a:pt x="89" y="41"/>
                        <a:pt x="83" y="40"/>
                        <a:pt x="83" y="40"/>
                      </a:cubicBezTo>
                      <a:cubicBezTo>
                        <a:pt x="76" y="40"/>
                        <a:pt x="68" y="39"/>
                        <a:pt x="62" y="42"/>
                      </a:cubicBezTo>
                      <a:cubicBezTo>
                        <a:pt x="54" y="45"/>
                        <a:pt x="46" y="61"/>
                        <a:pt x="38" y="67"/>
                      </a:cubicBezTo>
                      <a:cubicBezTo>
                        <a:pt x="32" y="71"/>
                        <a:pt x="27" y="74"/>
                        <a:pt x="22" y="77"/>
                      </a:cubicBezTo>
                      <a:cubicBezTo>
                        <a:pt x="16" y="81"/>
                        <a:pt x="5" y="86"/>
                        <a:pt x="5" y="86"/>
                      </a:cubicBezTo>
                      <a:cubicBezTo>
                        <a:pt x="9" y="95"/>
                        <a:pt x="7" y="97"/>
                        <a:pt x="0" y="105"/>
                      </a:cubicBezTo>
                      <a:cubicBezTo>
                        <a:pt x="17" y="107"/>
                        <a:pt x="22" y="107"/>
                        <a:pt x="16" y="120"/>
                      </a:cubicBezTo>
                      <a:cubicBezTo>
                        <a:pt x="27" y="122"/>
                        <a:pt x="48" y="116"/>
                        <a:pt x="59" y="115"/>
                      </a:cubicBezTo>
                      <a:cubicBezTo>
                        <a:pt x="71" y="112"/>
                        <a:pt x="73" y="117"/>
                        <a:pt x="83" y="111"/>
                      </a:cubicBezTo>
                      <a:cubicBezTo>
                        <a:pt x="89" y="96"/>
                        <a:pt x="83" y="100"/>
                        <a:pt x="97" y="96"/>
                      </a:cubicBezTo>
                      <a:cubicBezTo>
                        <a:pt x="100" y="94"/>
                        <a:pt x="103" y="93"/>
                        <a:pt x="105" y="90"/>
                      </a:cubicBezTo>
                      <a:cubicBezTo>
                        <a:pt x="106" y="88"/>
                        <a:pt x="106" y="85"/>
                        <a:pt x="108" y="84"/>
                      </a:cubicBezTo>
                      <a:cubicBezTo>
                        <a:pt x="112" y="80"/>
                        <a:pt x="140" y="69"/>
                        <a:pt x="148" y="67"/>
                      </a:cubicBezTo>
                      <a:cubicBezTo>
                        <a:pt x="160" y="52"/>
                        <a:pt x="153" y="56"/>
                        <a:pt x="167" y="52"/>
                      </a:cubicBezTo>
                      <a:cubicBezTo>
                        <a:pt x="178" y="55"/>
                        <a:pt x="179" y="62"/>
                        <a:pt x="191" y="58"/>
                      </a:cubicBezTo>
                      <a:cubicBezTo>
                        <a:pt x="199" y="52"/>
                        <a:pt x="206" y="51"/>
                        <a:pt x="215" y="46"/>
                      </a:cubicBezTo>
                      <a:cubicBezTo>
                        <a:pt x="226" y="58"/>
                        <a:pt x="217" y="46"/>
                        <a:pt x="223" y="69"/>
                      </a:cubicBezTo>
                      <a:cubicBezTo>
                        <a:pt x="226" y="79"/>
                        <a:pt x="233" y="85"/>
                        <a:pt x="237" y="94"/>
                      </a:cubicBezTo>
                      <a:cubicBezTo>
                        <a:pt x="227" y="100"/>
                        <a:pt x="229" y="104"/>
                        <a:pt x="218" y="107"/>
                      </a:cubicBezTo>
                      <a:cubicBezTo>
                        <a:pt x="207" y="120"/>
                        <a:pt x="203" y="113"/>
                        <a:pt x="188" y="109"/>
                      </a:cubicBezTo>
                      <a:cubicBezTo>
                        <a:pt x="191" y="117"/>
                        <a:pt x="200" y="127"/>
                        <a:pt x="210" y="132"/>
                      </a:cubicBezTo>
                      <a:cubicBezTo>
                        <a:pt x="218" y="114"/>
                        <a:pt x="211" y="122"/>
                        <a:pt x="231" y="113"/>
                      </a:cubicBezTo>
                      <a:cubicBezTo>
                        <a:pt x="237" y="111"/>
                        <a:pt x="248" y="105"/>
                        <a:pt x="248" y="105"/>
                      </a:cubicBezTo>
                      <a:cubicBezTo>
                        <a:pt x="248" y="100"/>
                        <a:pt x="246" y="94"/>
                        <a:pt x="250" y="90"/>
                      </a:cubicBezTo>
                      <a:cubicBezTo>
                        <a:pt x="253" y="88"/>
                        <a:pt x="254" y="96"/>
                        <a:pt x="258" y="96"/>
                      </a:cubicBezTo>
                      <a:cubicBezTo>
                        <a:pt x="262" y="97"/>
                        <a:pt x="264" y="94"/>
                        <a:pt x="266" y="92"/>
                      </a:cubicBezTo>
                      <a:cubicBezTo>
                        <a:pt x="262" y="82"/>
                        <a:pt x="252" y="77"/>
                        <a:pt x="248" y="67"/>
                      </a:cubicBezTo>
                      <a:cubicBezTo>
                        <a:pt x="250" y="63"/>
                        <a:pt x="255" y="58"/>
                        <a:pt x="253" y="54"/>
                      </a:cubicBezTo>
                      <a:cubicBezTo>
                        <a:pt x="251" y="50"/>
                        <a:pt x="248" y="42"/>
                        <a:pt x="248" y="42"/>
                      </a:cubicBezTo>
                      <a:cubicBezTo>
                        <a:pt x="256" y="32"/>
                        <a:pt x="259" y="35"/>
                        <a:pt x="266" y="44"/>
                      </a:cubicBezTo>
                      <a:cubicBezTo>
                        <a:pt x="270" y="56"/>
                        <a:pt x="276" y="61"/>
                        <a:pt x="285" y="71"/>
                      </a:cubicBezTo>
                      <a:cubicBezTo>
                        <a:pt x="281" y="81"/>
                        <a:pt x="289" y="82"/>
                        <a:pt x="277" y="88"/>
                      </a:cubicBezTo>
                      <a:cubicBezTo>
                        <a:pt x="262" y="106"/>
                        <a:pt x="278" y="83"/>
                        <a:pt x="274" y="101"/>
                      </a:cubicBezTo>
                      <a:cubicBezTo>
                        <a:pt x="274" y="105"/>
                        <a:pt x="268" y="109"/>
                        <a:pt x="266" y="113"/>
                      </a:cubicBezTo>
                      <a:cubicBezTo>
                        <a:pt x="270" y="122"/>
                        <a:pt x="268" y="125"/>
                        <a:pt x="261" y="132"/>
                      </a:cubicBezTo>
                      <a:cubicBezTo>
                        <a:pt x="268" y="149"/>
                        <a:pt x="282" y="134"/>
                        <a:pt x="296" y="130"/>
                      </a:cubicBezTo>
                      <a:cubicBezTo>
                        <a:pt x="299" y="122"/>
                        <a:pt x="295" y="119"/>
                        <a:pt x="299" y="111"/>
                      </a:cubicBezTo>
                      <a:cubicBezTo>
                        <a:pt x="296" y="105"/>
                        <a:pt x="288" y="97"/>
                        <a:pt x="299" y="92"/>
                      </a:cubicBezTo>
                      <a:cubicBezTo>
                        <a:pt x="303" y="90"/>
                        <a:pt x="315" y="88"/>
                        <a:pt x="315" y="88"/>
                      </a:cubicBezTo>
                      <a:cubicBezTo>
                        <a:pt x="326" y="91"/>
                        <a:pt x="325" y="95"/>
                        <a:pt x="331" y="103"/>
                      </a:cubicBezTo>
                      <a:cubicBezTo>
                        <a:pt x="339" y="84"/>
                        <a:pt x="331" y="90"/>
                        <a:pt x="361" y="92"/>
                      </a:cubicBezTo>
                      <a:cubicBezTo>
                        <a:pt x="355" y="76"/>
                        <a:pt x="365" y="76"/>
                        <a:pt x="382" y="73"/>
                      </a:cubicBezTo>
                      <a:cubicBezTo>
                        <a:pt x="383" y="71"/>
                        <a:pt x="387" y="57"/>
                        <a:pt x="393" y="54"/>
                      </a:cubicBezTo>
                      <a:cubicBezTo>
                        <a:pt x="398" y="52"/>
                        <a:pt x="409" y="50"/>
                        <a:pt x="409" y="50"/>
                      </a:cubicBezTo>
                      <a:cubicBezTo>
                        <a:pt x="430" y="54"/>
                        <a:pt x="413" y="58"/>
                        <a:pt x="431" y="63"/>
                      </a:cubicBezTo>
                      <a:cubicBezTo>
                        <a:pt x="433" y="61"/>
                        <a:pt x="435" y="57"/>
                        <a:pt x="439" y="56"/>
                      </a:cubicBezTo>
                      <a:cubicBezTo>
                        <a:pt x="445" y="55"/>
                        <a:pt x="452" y="61"/>
                        <a:pt x="457" y="58"/>
                      </a:cubicBezTo>
                      <a:cubicBezTo>
                        <a:pt x="461" y="57"/>
                        <a:pt x="457" y="52"/>
                        <a:pt x="455" y="50"/>
                      </a:cubicBezTo>
                      <a:cubicBezTo>
                        <a:pt x="451" y="47"/>
                        <a:pt x="444" y="47"/>
                        <a:pt x="439" y="46"/>
                      </a:cubicBezTo>
                      <a:cubicBezTo>
                        <a:pt x="436" y="45"/>
                        <a:pt x="431" y="44"/>
                        <a:pt x="431" y="44"/>
                      </a:cubicBezTo>
                      <a:cubicBezTo>
                        <a:pt x="440" y="38"/>
                        <a:pt x="443" y="36"/>
                        <a:pt x="455" y="40"/>
                      </a:cubicBezTo>
                      <a:cubicBezTo>
                        <a:pt x="461" y="38"/>
                        <a:pt x="467" y="35"/>
                        <a:pt x="474" y="35"/>
                      </a:cubicBezTo>
                      <a:cubicBezTo>
                        <a:pt x="483" y="36"/>
                        <a:pt x="511" y="43"/>
                        <a:pt x="519" y="46"/>
                      </a:cubicBezTo>
                      <a:cubicBezTo>
                        <a:pt x="527" y="49"/>
                        <a:pt x="544" y="54"/>
                        <a:pt x="544" y="54"/>
                      </a:cubicBezTo>
                      <a:cubicBezTo>
                        <a:pt x="548" y="54"/>
                        <a:pt x="560" y="52"/>
                        <a:pt x="565" y="50"/>
                      </a:cubicBezTo>
                      <a:cubicBezTo>
                        <a:pt x="570" y="47"/>
                        <a:pt x="581" y="42"/>
                        <a:pt x="581" y="42"/>
                      </a:cubicBezTo>
                      <a:cubicBezTo>
                        <a:pt x="585" y="42"/>
                        <a:pt x="598" y="44"/>
                        <a:pt x="600" y="48"/>
                      </a:cubicBezTo>
                      <a:cubicBezTo>
                        <a:pt x="603" y="55"/>
                        <a:pt x="589" y="61"/>
                        <a:pt x="584" y="63"/>
                      </a:cubicBezTo>
                      <a:cubicBezTo>
                        <a:pt x="576" y="69"/>
                        <a:pt x="568" y="69"/>
                        <a:pt x="565" y="77"/>
                      </a:cubicBezTo>
                      <a:cubicBezTo>
                        <a:pt x="568" y="86"/>
                        <a:pt x="564" y="92"/>
                        <a:pt x="568" y="101"/>
                      </a:cubicBezTo>
                      <a:cubicBezTo>
                        <a:pt x="574" y="93"/>
                        <a:pt x="577" y="91"/>
                        <a:pt x="589" y="94"/>
                      </a:cubicBezTo>
                      <a:cubicBezTo>
                        <a:pt x="595" y="108"/>
                        <a:pt x="602" y="93"/>
                        <a:pt x="611" y="88"/>
                      </a:cubicBezTo>
                      <a:cubicBezTo>
                        <a:pt x="613" y="86"/>
                        <a:pt x="613" y="83"/>
                        <a:pt x="616" y="82"/>
                      </a:cubicBezTo>
                      <a:cubicBezTo>
                        <a:pt x="618" y="80"/>
                        <a:pt x="622" y="81"/>
                        <a:pt x="624" y="80"/>
                      </a:cubicBezTo>
                      <a:cubicBezTo>
                        <a:pt x="626" y="78"/>
                        <a:pt x="626" y="75"/>
                        <a:pt x="627" y="73"/>
                      </a:cubicBezTo>
                      <a:cubicBezTo>
                        <a:pt x="632" y="65"/>
                        <a:pt x="638" y="63"/>
                        <a:pt x="648" y="61"/>
                      </a:cubicBezTo>
                      <a:cubicBezTo>
                        <a:pt x="664" y="62"/>
                        <a:pt x="684" y="69"/>
                        <a:pt x="700" y="69"/>
                      </a:cubicBezTo>
                      <a:lnTo>
                        <a:pt x="794" y="84"/>
                      </a:lnTo>
                      <a:close/>
                    </a:path>
                  </a:pathLst>
                </a:custGeom>
                <a:solidFill>
                  <a:schemeClr val="folHlink"/>
                </a:solidFill>
                <a:ln w="9525">
                  <a:noFill/>
                  <a:round/>
                  <a:headEnd/>
                  <a:tailEnd/>
                </a:ln>
              </p:spPr>
              <p:txBody>
                <a:bodyPr/>
                <a:lstStyle/>
                <a:p>
                  <a:endParaRPr lang="zh-CN" altLang="en-US"/>
                </a:p>
              </p:txBody>
            </p:sp>
            <p:sp>
              <p:nvSpPr>
                <p:cNvPr id="10424" name="任意多边形 81984"/>
                <p:cNvSpPr>
                  <a:spLocks noChangeArrowheads="1"/>
                </p:cNvSpPr>
                <p:nvPr/>
              </p:nvSpPr>
              <p:spPr bwMode="auto">
                <a:xfrm>
                  <a:off x="1293" y="282"/>
                  <a:ext cx="13" cy="10"/>
                </a:xfrm>
                <a:custGeom>
                  <a:avLst/>
                  <a:gdLst>
                    <a:gd name="T0" fmla="*/ 0 w 31"/>
                    <a:gd name="T1" fmla="*/ 1 h 30"/>
                    <a:gd name="T2" fmla="*/ 2 w 31"/>
                    <a:gd name="T3" fmla="*/ 0 h 30"/>
                    <a:gd name="T4" fmla="*/ 1 w 31"/>
                    <a:gd name="T5" fmla="*/ 1 h 30"/>
                    <a:gd name="T6" fmla="*/ 0 w 31"/>
                    <a:gd name="T7" fmla="*/ 1 h 3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 h="30">
                      <a:moveTo>
                        <a:pt x="3" y="28"/>
                      </a:moveTo>
                      <a:cubicBezTo>
                        <a:pt x="8" y="8"/>
                        <a:pt x="12" y="6"/>
                        <a:pt x="31" y="0"/>
                      </a:cubicBezTo>
                      <a:cubicBezTo>
                        <a:pt x="29" y="5"/>
                        <a:pt x="25" y="22"/>
                        <a:pt x="19" y="24"/>
                      </a:cubicBezTo>
                      <a:cubicBezTo>
                        <a:pt x="0" y="30"/>
                        <a:pt x="3" y="9"/>
                        <a:pt x="3" y="28"/>
                      </a:cubicBezTo>
                      <a:close/>
                    </a:path>
                  </a:pathLst>
                </a:custGeom>
                <a:solidFill>
                  <a:schemeClr val="folHlink"/>
                </a:solidFill>
                <a:ln w="9525">
                  <a:noFill/>
                  <a:round/>
                  <a:headEnd/>
                  <a:tailEnd/>
                </a:ln>
              </p:spPr>
              <p:txBody>
                <a:bodyPr/>
                <a:lstStyle/>
                <a:p>
                  <a:endParaRPr lang="zh-CN" altLang="en-US"/>
                </a:p>
              </p:txBody>
            </p:sp>
            <p:sp>
              <p:nvSpPr>
                <p:cNvPr id="10425" name="任意多边形 81985"/>
                <p:cNvSpPr>
                  <a:spLocks noChangeArrowheads="1"/>
                </p:cNvSpPr>
                <p:nvPr/>
              </p:nvSpPr>
              <p:spPr bwMode="auto">
                <a:xfrm>
                  <a:off x="1278" y="296"/>
                  <a:ext cx="19" cy="11"/>
                </a:xfrm>
                <a:custGeom>
                  <a:avLst/>
                  <a:gdLst>
                    <a:gd name="T0" fmla="*/ 0 w 44"/>
                    <a:gd name="T1" fmla="*/ 1 h 32"/>
                    <a:gd name="T2" fmla="*/ 2 w 44"/>
                    <a:gd name="T3" fmla="*/ 0 h 32"/>
                    <a:gd name="T4" fmla="*/ 3 w 44"/>
                    <a:gd name="T5" fmla="*/ 0 h 32"/>
                    <a:gd name="T6" fmla="*/ 0 w 44"/>
                    <a:gd name="T7" fmla="*/ 1 h 3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4" h="32">
                      <a:moveTo>
                        <a:pt x="6" y="32"/>
                      </a:moveTo>
                      <a:cubicBezTo>
                        <a:pt x="0" y="14"/>
                        <a:pt x="7" y="10"/>
                        <a:pt x="22" y="0"/>
                      </a:cubicBezTo>
                      <a:cubicBezTo>
                        <a:pt x="27" y="1"/>
                        <a:pt x="35" y="0"/>
                        <a:pt x="38" y="4"/>
                      </a:cubicBezTo>
                      <a:cubicBezTo>
                        <a:pt x="44" y="13"/>
                        <a:pt x="16" y="32"/>
                        <a:pt x="6" y="32"/>
                      </a:cubicBezTo>
                      <a:close/>
                    </a:path>
                  </a:pathLst>
                </a:custGeom>
                <a:solidFill>
                  <a:schemeClr val="folHlink"/>
                </a:solidFill>
                <a:ln w="9525">
                  <a:noFill/>
                  <a:round/>
                  <a:headEnd/>
                  <a:tailEnd/>
                </a:ln>
              </p:spPr>
              <p:txBody>
                <a:bodyPr/>
                <a:lstStyle/>
                <a:p>
                  <a:endParaRPr lang="zh-CN" altLang="en-US"/>
                </a:p>
              </p:txBody>
            </p:sp>
            <p:sp>
              <p:nvSpPr>
                <p:cNvPr id="10426" name="任意多边形 81986"/>
                <p:cNvSpPr>
                  <a:spLocks noChangeArrowheads="1"/>
                </p:cNvSpPr>
                <p:nvPr/>
              </p:nvSpPr>
              <p:spPr bwMode="auto">
                <a:xfrm>
                  <a:off x="1340" y="337"/>
                  <a:ext cx="32" cy="6"/>
                </a:xfrm>
                <a:custGeom>
                  <a:avLst/>
                  <a:gdLst>
                    <a:gd name="T0" fmla="*/ 3 w 76"/>
                    <a:gd name="T1" fmla="*/ 1 h 18"/>
                    <a:gd name="T2" fmla="*/ 2 w 76"/>
                    <a:gd name="T3" fmla="*/ 0 h 18"/>
                    <a:gd name="T4" fmla="*/ 3 w 76"/>
                    <a:gd name="T5" fmla="*/ 1 h 18"/>
                    <a:gd name="T6" fmla="*/ 0 60000 65536"/>
                    <a:gd name="T7" fmla="*/ 0 60000 65536"/>
                    <a:gd name="T8" fmla="*/ 0 60000 65536"/>
                  </a:gdLst>
                  <a:ahLst/>
                  <a:cxnLst>
                    <a:cxn ang="T6">
                      <a:pos x="T0" y="T1"/>
                    </a:cxn>
                    <a:cxn ang="T7">
                      <a:pos x="T2" y="T3"/>
                    </a:cxn>
                    <a:cxn ang="T8">
                      <a:pos x="T4" y="T5"/>
                    </a:cxn>
                  </a:cxnLst>
                  <a:rect l="0" t="0" r="r" b="b"/>
                  <a:pathLst>
                    <a:path w="76" h="18">
                      <a:moveTo>
                        <a:pt x="37" y="18"/>
                      </a:moveTo>
                      <a:cubicBezTo>
                        <a:pt x="25" y="14"/>
                        <a:pt x="0" y="10"/>
                        <a:pt x="25" y="2"/>
                      </a:cubicBezTo>
                      <a:cubicBezTo>
                        <a:pt x="76" y="9"/>
                        <a:pt x="46" y="0"/>
                        <a:pt x="37" y="18"/>
                      </a:cubicBezTo>
                      <a:close/>
                    </a:path>
                  </a:pathLst>
                </a:custGeom>
                <a:solidFill>
                  <a:schemeClr val="folHlink"/>
                </a:solidFill>
                <a:ln w="9525">
                  <a:noFill/>
                  <a:round/>
                  <a:headEnd/>
                  <a:tailEnd/>
                </a:ln>
              </p:spPr>
              <p:txBody>
                <a:bodyPr/>
                <a:lstStyle/>
                <a:p>
                  <a:endParaRPr lang="zh-CN" altLang="en-US"/>
                </a:p>
              </p:txBody>
            </p:sp>
            <p:sp>
              <p:nvSpPr>
                <p:cNvPr id="10427" name="任意多边形 81987"/>
                <p:cNvSpPr>
                  <a:spLocks noChangeArrowheads="1"/>
                </p:cNvSpPr>
                <p:nvPr/>
              </p:nvSpPr>
              <p:spPr bwMode="auto">
                <a:xfrm>
                  <a:off x="1395" y="336"/>
                  <a:ext cx="18" cy="15"/>
                </a:xfrm>
                <a:custGeom>
                  <a:avLst/>
                  <a:gdLst>
                    <a:gd name="T0" fmla="*/ 0 w 42"/>
                    <a:gd name="T1" fmla="*/ 1 h 44"/>
                    <a:gd name="T2" fmla="*/ 1 w 42"/>
                    <a:gd name="T3" fmla="*/ 0 h 44"/>
                    <a:gd name="T4" fmla="*/ 0 w 42"/>
                    <a:gd name="T5" fmla="*/ 1 h 44"/>
                    <a:gd name="T6" fmla="*/ 0 60000 65536"/>
                    <a:gd name="T7" fmla="*/ 0 60000 65536"/>
                    <a:gd name="T8" fmla="*/ 0 60000 65536"/>
                  </a:gdLst>
                  <a:ahLst/>
                  <a:cxnLst>
                    <a:cxn ang="T6">
                      <a:pos x="T0" y="T1"/>
                    </a:cxn>
                    <a:cxn ang="T7">
                      <a:pos x="T2" y="T3"/>
                    </a:cxn>
                    <a:cxn ang="T8">
                      <a:pos x="T4" y="T5"/>
                    </a:cxn>
                  </a:cxnLst>
                  <a:rect l="0" t="0" r="r" b="b"/>
                  <a:pathLst>
                    <a:path w="42" h="44">
                      <a:moveTo>
                        <a:pt x="0" y="21"/>
                      </a:moveTo>
                      <a:cubicBezTo>
                        <a:pt x="4" y="17"/>
                        <a:pt x="7" y="11"/>
                        <a:pt x="12" y="9"/>
                      </a:cubicBezTo>
                      <a:cubicBezTo>
                        <a:pt x="42" y="0"/>
                        <a:pt x="23" y="44"/>
                        <a:pt x="0" y="21"/>
                      </a:cubicBezTo>
                      <a:close/>
                    </a:path>
                  </a:pathLst>
                </a:custGeom>
                <a:solidFill>
                  <a:schemeClr val="folHlink"/>
                </a:solidFill>
                <a:ln w="9525">
                  <a:noFill/>
                  <a:round/>
                  <a:headEnd/>
                  <a:tailEnd/>
                </a:ln>
              </p:spPr>
              <p:txBody>
                <a:bodyPr/>
                <a:lstStyle/>
                <a:p>
                  <a:endParaRPr lang="zh-CN" altLang="en-US"/>
                </a:p>
              </p:txBody>
            </p:sp>
            <p:sp>
              <p:nvSpPr>
                <p:cNvPr id="10428" name="任意多边形 81988"/>
                <p:cNvSpPr>
                  <a:spLocks noChangeArrowheads="1"/>
                </p:cNvSpPr>
                <p:nvPr/>
              </p:nvSpPr>
              <p:spPr bwMode="auto">
                <a:xfrm>
                  <a:off x="1248" y="295"/>
                  <a:ext cx="14" cy="10"/>
                </a:xfrm>
                <a:custGeom>
                  <a:avLst/>
                  <a:gdLst>
                    <a:gd name="T0" fmla="*/ 0 w 31"/>
                    <a:gd name="T1" fmla="*/ 1 h 30"/>
                    <a:gd name="T2" fmla="*/ 3 w 31"/>
                    <a:gd name="T3" fmla="*/ 0 h 30"/>
                    <a:gd name="T4" fmla="*/ 0 w 31"/>
                    <a:gd name="T5" fmla="*/ 1 h 30"/>
                    <a:gd name="T6" fmla="*/ 0 60000 65536"/>
                    <a:gd name="T7" fmla="*/ 0 60000 65536"/>
                    <a:gd name="T8" fmla="*/ 0 60000 65536"/>
                  </a:gdLst>
                  <a:ahLst/>
                  <a:cxnLst>
                    <a:cxn ang="T6">
                      <a:pos x="T0" y="T1"/>
                    </a:cxn>
                    <a:cxn ang="T7">
                      <a:pos x="T2" y="T3"/>
                    </a:cxn>
                    <a:cxn ang="T8">
                      <a:pos x="T4" y="T5"/>
                    </a:cxn>
                  </a:cxnLst>
                  <a:rect l="0" t="0" r="r" b="b"/>
                  <a:pathLst>
                    <a:path w="31" h="30">
                      <a:moveTo>
                        <a:pt x="7" y="22"/>
                      </a:moveTo>
                      <a:cubicBezTo>
                        <a:pt x="0" y="0"/>
                        <a:pt x="15" y="6"/>
                        <a:pt x="31" y="10"/>
                      </a:cubicBezTo>
                      <a:cubicBezTo>
                        <a:pt x="14" y="16"/>
                        <a:pt x="15" y="30"/>
                        <a:pt x="7" y="22"/>
                      </a:cubicBezTo>
                      <a:close/>
                    </a:path>
                  </a:pathLst>
                </a:custGeom>
                <a:solidFill>
                  <a:schemeClr val="folHlink"/>
                </a:solidFill>
                <a:ln w="9525">
                  <a:noFill/>
                  <a:round/>
                  <a:headEnd/>
                  <a:tailEnd/>
                </a:ln>
              </p:spPr>
              <p:txBody>
                <a:bodyPr/>
                <a:lstStyle/>
                <a:p>
                  <a:endParaRPr lang="zh-CN" altLang="en-US"/>
                </a:p>
              </p:txBody>
            </p:sp>
          </p:grpSp>
          <p:grpSp>
            <p:nvGrpSpPr>
              <p:cNvPr id="10330" name="组合 81989"/>
              <p:cNvGrpSpPr>
                <a:grpSpLocks/>
              </p:cNvGrpSpPr>
              <p:nvPr/>
            </p:nvGrpSpPr>
            <p:grpSpPr bwMode="auto">
              <a:xfrm>
                <a:off x="3709" y="240"/>
                <a:ext cx="1139" cy="429"/>
                <a:chOff x="3709" y="240"/>
                <a:chExt cx="1139" cy="429"/>
              </a:xfrm>
            </p:grpSpPr>
            <p:sp>
              <p:nvSpPr>
                <p:cNvPr id="10331" name="任意多边形 81990"/>
                <p:cNvSpPr>
                  <a:spLocks noChangeArrowheads="1"/>
                </p:cNvSpPr>
                <p:nvPr/>
              </p:nvSpPr>
              <p:spPr bwMode="auto">
                <a:xfrm>
                  <a:off x="4808" y="616"/>
                  <a:ext cx="13" cy="14"/>
                </a:xfrm>
                <a:custGeom>
                  <a:avLst/>
                  <a:gdLst>
                    <a:gd name="T0" fmla="*/ 1 w 30"/>
                    <a:gd name="T1" fmla="*/ 1 h 42"/>
                    <a:gd name="T2" fmla="*/ 0 w 30"/>
                    <a:gd name="T3" fmla="*/ 1 h 42"/>
                    <a:gd name="T4" fmla="*/ 0 w 30"/>
                    <a:gd name="T5" fmla="*/ 0 h 42"/>
                    <a:gd name="T6" fmla="*/ 1 w 30"/>
                    <a:gd name="T7" fmla="*/ 0 h 42"/>
                    <a:gd name="T8" fmla="*/ 3 w 30"/>
                    <a:gd name="T9" fmla="*/ 1 h 42"/>
                    <a:gd name="T10" fmla="*/ 2 w 30"/>
                    <a:gd name="T11" fmla="*/ 1 h 42"/>
                    <a:gd name="T12" fmla="*/ 1 w 30"/>
                    <a:gd name="T13" fmla="*/ 1 h 4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0" h="42">
                      <a:moveTo>
                        <a:pt x="16" y="33"/>
                      </a:moveTo>
                      <a:cubicBezTo>
                        <a:pt x="3" y="20"/>
                        <a:pt x="15" y="34"/>
                        <a:pt x="8" y="21"/>
                      </a:cubicBezTo>
                      <a:cubicBezTo>
                        <a:pt x="6" y="17"/>
                        <a:pt x="0" y="9"/>
                        <a:pt x="0" y="9"/>
                      </a:cubicBezTo>
                      <a:cubicBezTo>
                        <a:pt x="5" y="1"/>
                        <a:pt x="7" y="0"/>
                        <a:pt x="16" y="3"/>
                      </a:cubicBezTo>
                      <a:cubicBezTo>
                        <a:pt x="25" y="16"/>
                        <a:pt x="10" y="16"/>
                        <a:pt x="30" y="23"/>
                      </a:cubicBezTo>
                      <a:cubicBezTo>
                        <a:pt x="29" y="26"/>
                        <a:pt x="30" y="29"/>
                        <a:pt x="28" y="31"/>
                      </a:cubicBezTo>
                      <a:cubicBezTo>
                        <a:pt x="15" y="42"/>
                        <a:pt x="16" y="38"/>
                        <a:pt x="16" y="33"/>
                      </a:cubicBezTo>
                      <a:close/>
                    </a:path>
                  </a:pathLst>
                </a:custGeom>
                <a:solidFill>
                  <a:schemeClr val="folHlink"/>
                </a:solidFill>
                <a:ln w="9525">
                  <a:noFill/>
                  <a:round/>
                  <a:headEnd/>
                  <a:tailEnd/>
                </a:ln>
              </p:spPr>
              <p:txBody>
                <a:bodyPr/>
                <a:lstStyle/>
                <a:p>
                  <a:endParaRPr lang="zh-CN" altLang="en-US"/>
                </a:p>
              </p:txBody>
            </p:sp>
            <p:sp>
              <p:nvSpPr>
                <p:cNvPr id="10332" name="任意多边形 81991"/>
                <p:cNvSpPr>
                  <a:spLocks noChangeArrowheads="1"/>
                </p:cNvSpPr>
                <p:nvPr/>
              </p:nvSpPr>
              <p:spPr bwMode="auto">
                <a:xfrm>
                  <a:off x="4655" y="629"/>
                  <a:ext cx="11" cy="5"/>
                </a:xfrm>
                <a:custGeom>
                  <a:avLst/>
                  <a:gdLst>
                    <a:gd name="T0" fmla="*/ 1 w 25"/>
                    <a:gd name="T1" fmla="*/ 1 h 16"/>
                    <a:gd name="T2" fmla="*/ 0 w 25"/>
                    <a:gd name="T3" fmla="*/ 0 h 16"/>
                    <a:gd name="T4" fmla="*/ 1 w 25"/>
                    <a:gd name="T5" fmla="*/ 0 h 16"/>
                    <a:gd name="T6" fmla="*/ 1 w 25"/>
                    <a:gd name="T7" fmla="*/ 1 h 1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5" h="16">
                      <a:moveTo>
                        <a:pt x="15" y="16"/>
                      </a:moveTo>
                      <a:cubicBezTo>
                        <a:pt x="10" y="15"/>
                        <a:pt x="0" y="12"/>
                        <a:pt x="3" y="8"/>
                      </a:cubicBezTo>
                      <a:cubicBezTo>
                        <a:pt x="6" y="4"/>
                        <a:pt x="15" y="0"/>
                        <a:pt x="15" y="0"/>
                      </a:cubicBezTo>
                      <a:cubicBezTo>
                        <a:pt x="17" y="3"/>
                        <a:pt x="25" y="16"/>
                        <a:pt x="15" y="16"/>
                      </a:cubicBezTo>
                      <a:close/>
                    </a:path>
                  </a:pathLst>
                </a:custGeom>
                <a:solidFill>
                  <a:schemeClr val="folHlink"/>
                </a:solidFill>
                <a:ln w="9525">
                  <a:noFill/>
                  <a:round/>
                  <a:headEnd/>
                  <a:tailEnd/>
                </a:ln>
              </p:spPr>
              <p:txBody>
                <a:bodyPr/>
                <a:lstStyle/>
                <a:p>
                  <a:endParaRPr lang="zh-CN" altLang="en-US"/>
                </a:p>
              </p:txBody>
            </p:sp>
            <p:sp>
              <p:nvSpPr>
                <p:cNvPr id="10333" name="任意多边形 81992"/>
                <p:cNvSpPr>
                  <a:spLocks noChangeArrowheads="1"/>
                </p:cNvSpPr>
                <p:nvPr/>
              </p:nvSpPr>
              <p:spPr bwMode="auto">
                <a:xfrm>
                  <a:off x="4609" y="635"/>
                  <a:ext cx="28" cy="16"/>
                </a:xfrm>
                <a:custGeom>
                  <a:avLst/>
                  <a:gdLst>
                    <a:gd name="T0" fmla="*/ 1 w 65"/>
                    <a:gd name="T1" fmla="*/ 1 h 46"/>
                    <a:gd name="T2" fmla="*/ 3 w 65"/>
                    <a:gd name="T3" fmla="*/ 0 h 46"/>
                    <a:gd name="T4" fmla="*/ 3 w 65"/>
                    <a:gd name="T5" fmla="*/ 0 h 46"/>
                    <a:gd name="T6" fmla="*/ 5 w 65"/>
                    <a:gd name="T7" fmla="*/ 0 h 46"/>
                    <a:gd name="T8" fmla="*/ 3 w 65"/>
                    <a:gd name="T9" fmla="*/ 1 h 46"/>
                    <a:gd name="T10" fmla="*/ 1 w 65"/>
                    <a:gd name="T11" fmla="*/ 2 h 46"/>
                    <a:gd name="T12" fmla="*/ 0 w 65"/>
                    <a:gd name="T13" fmla="*/ 1 h 46"/>
                    <a:gd name="T14" fmla="*/ 1 w 65"/>
                    <a:gd name="T15" fmla="*/ 1 h 46"/>
                    <a:gd name="T16" fmla="*/ 1 w 65"/>
                    <a:gd name="T17" fmla="*/ 1 h 4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5" h="46">
                      <a:moveTo>
                        <a:pt x="14" y="24"/>
                      </a:moveTo>
                      <a:cubicBezTo>
                        <a:pt x="18" y="13"/>
                        <a:pt x="16" y="9"/>
                        <a:pt x="30" y="4"/>
                      </a:cubicBezTo>
                      <a:cubicBezTo>
                        <a:pt x="34" y="3"/>
                        <a:pt x="42" y="0"/>
                        <a:pt x="42" y="0"/>
                      </a:cubicBezTo>
                      <a:cubicBezTo>
                        <a:pt x="50" y="1"/>
                        <a:pt x="65" y="0"/>
                        <a:pt x="58" y="12"/>
                      </a:cubicBezTo>
                      <a:cubicBezTo>
                        <a:pt x="53" y="21"/>
                        <a:pt x="40" y="21"/>
                        <a:pt x="32" y="26"/>
                      </a:cubicBezTo>
                      <a:cubicBezTo>
                        <a:pt x="26" y="35"/>
                        <a:pt x="23" y="42"/>
                        <a:pt x="12" y="46"/>
                      </a:cubicBezTo>
                      <a:cubicBezTo>
                        <a:pt x="0" y="42"/>
                        <a:pt x="5" y="30"/>
                        <a:pt x="8" y="20"/>
                      </a:cubicBezTo>
                      <a:cubicBezTo>
                        <a:pt x="9" y="18"/>
                        <a:pt x="10" y="13"/>
                        <a:pt x="12" y="14"/>
                      </a:cubicBezTo>
                      <a:cubicBezTo>
                        <a:pt x="15" y="16"/>
                        <a:pt x="13" y="21"/>
                        <a:pt x="14" y="24"/>
                      </a:cubicBezTo>
                      <a:close/>
                    </a:path>
                  </a:pathLst>
                </a:custGeom>
                <a:solidFill>
                  <a:schemeClr val="folHlink"/>
                </a:solidFill>
                <a:ln w="9525">
                  <a:noFill/>
                  <a:round/>
                  <a:headEnd/>
                  <a:tailEnd/>
                </a:ln>
              </p:spPr>
              <p:txBody>
                <a:bodyPr/>
                <a:lstStyle/>
                <a:p>
                  <a:endParaRPr lang="zh-CN" altLang="en-US"/>
                </a:p>
              </p:txBody>
            </p:sp>
            <p:sp>
              <p:nvSpPr>
                <p:cNvPr id="10334" name="任意多边形 81993"/>
                <p:cNvSpPr>
                  <a:spLocks noChangeArrowheads="1"/>
                </p:cNvSpPr>
                <p:nvPr/>
              </p:nvSpPr>
              <p:spPr bwMode="auto">
                <a:xfrm>
                  <a:off x="4580" y="634"/>
                  <a:ext cx="29" cy="16"/>
                </a:xfrm>
                <a:custGeom>
                  <a:avLst/>
                  <a:gdLst>
                    <a:gd name="T0" fmla="*/ 0 w 69"/>
                    <a:gd name="T1" fmla="*/ 1 h 47"/>
                    <a:gd name="T2" fmla="*/ 1 w 69"/>
                    <a:gd name="T3" fmla="*/ 1 h 47"/>
                    <a:gd name="T4" fmla="*/ 4 w 69"/>
                    <a:gd name="T5" fmla="*/ 0 h 47"/>
                    <a:gd name="T6" fmla="*/ 5 w 69"/>
                    <a:gd name="T7" fmla="*/ 0 h 47"/>
                    <a:gd name="T8" fmla="*/ 4 w 69"/>
                    <a:gd name="T9" fmla="*/ 1 h 47"/>
                    <a:gd name="T10" fmla="*/ 2 w 69"/>
                    <a:gd name="T11" fmla="*/ 1 h 47"/>
                    <a:gd name="T12" fmla="*/ 2 w 69"/>
                    <a:gd name="T13" fmla="*/ 2 h 47"/>
                    <a:gd name="T14" fmla="*/ 1 w 69"/>
                    <a:gd name="T15" fmla="*/ 2 h 47"/>
                    <a:gd name="T16" fmla="*/ 1 w 69"/>
                    <a:gd name="T17" fmla="*/ 1 h 47"/>
                    <a:gd name="T18" fmla="*/ 0 w 69"/>
                    <a:gd name="T19" fmla="*/ 1 h 47"/>
                    <a:gd name="T20" fmla="*/ 0 w 69"/>
                    <a:gd name="T21" fmla="*/ 1 h 4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9" h="47">
                      <a:moveTo>
                        <a:pt x="0" y="31"/>
                      </a:moveTo>
                      <a:cubicBezTo>
                        <a:pt x="7" y="24"/>
                        <a:pt x="9" y="22"/>
                        <a:pt x="18" y="25"/>
                      </a:cubicBezTo>
                      <a:cubicBezTo>
                        <a:pt x="25" y="4"/>
                        <a:pt x="36" y="12"/>
                        <a:pt x="52" y="1"/>
                      </a:cubicBezTo>
                      <a:cubicBezTo>
                        <a:pt x="56" y="2"/>
                        <a:pt x="61" y="0"/>
                        <a:pt x="64" y="3"/>
                      </a:cubicBezTo>
                      <a:cubicBezTo>
                        <a:pt x="69" y="8"/>
                        <a:pt x="50" y="19"/>
                        <a:pt x="50" y="19"/>
                      </a:cubicBezTo>
                      <a:cubicBezTo>
                        <a:pt x="46" y="31"/>
                        <a:pt x="35" y="22"/>
                        <a:pt x="28" y="33"/>
                      </a:cubicBezTo>
                      <a:cubicBezTo>
                        <a:pt x="31" y="41"/>
                        <a:pt x="31" y="44"/>
                        <a:pt x="22" y="47"/>
                      </a:cubicBezTo>
                      <a:cubicBezTo>
                        <a:pt x="20" y="46"/>
                        <a:pt x="18" y="46"/>
                        <a:pt x="16" y="45"/>
                      </a:cubicBezTo>
                      <a:cubicBezTo>
                        <a:pt x="14" y="43"/>
                        <a:pt x="14" y="40"/>
                        <a:pt x="12" y="39"/>
                      </a:cubicBezTo>
                      <a:cubicBezTo>
                        <a:pt x="8" y="37"/>
                        <a:pt x="0" y="35"/>
                        <a:pt x="0" y="35"/>
                      </a:cubicBezTo>
                      <a:cubicBezTo>
                        <a:pt x="2" y="26"/>
                        <a:pt x="3" y="25"/>
                        <a:pt x="0" y="31"/>
                      </a:cubicBezTo>
                      <a:close/>
                    </a:path>
                  </a:pathLst>
                </a:custGeom>
                <a:solidFill>
                  <a:schemeClr val="folHlink"/>
                </a:solidFill>
                <a:ln w="9525">
                  <a:noFill/>
                  <a:round/>
                  <a:headEnd/>
                  <a:tailEnd/>
                </a:ln>
              </p:spPr>
              <p:txBody>
                <a:bodyPr/>
                <a:lstStyle/>
                <a:p>
                  <a:endParaRPr lang="zh-CN" altLang="en-US"/>
                </a:p>
              </p:txBody>
            </p:sp>
            <p:sp>
              <p:nvSpPr>
                <p:cNvPr id="10335" name="任意多边形 81994"/>
                <p:cNvSpPr>
                  <a:spLocks noChangeArrowheads="1"/>
                </p:cNvSpPr>
                <p:nvPr/>
              </p:nvSpPr>
              <p:spPr bwMode="auto">
                <a:xfrm>
                  <a:off x="4423" y="547"/>
                  <a:ext cx="151" cy="93"/>
                </a:xfrm>
                <a:custGeom>
                  <a:avLst/>
                  <a:gdLst>
                    <a:gd name="T0" fmla="*/ 1 w 355"/>
                    <a:gd name="T1" fmla="*/ 0 h 277"/>
                    <a:gd name="T2" fmla="*/ 3 w 355"/>
                    <a:gd name="T3" fmla="*/ 1 h 277"/>
                    <a:gd name="T4" fmla="*/ 4 w 355"/>
                    <a:gd name="T5" fmla="*/ 1 h 277"/>
                    <a:gd name="T6" fmla="*/ 6 w 355"/>
                    <a:gd name="T7" fmla="*/ 2 h 277"/>
                    <a:gd name="T8" fmla="*/ 7 w 355"/>
                    <a:gd name="T9" fmla="*/ 2 h 277"/>
                    <a:gd name="T10" fmla="*/ 9 w 355"/>
                    <a:gd name="T11" fmla="*/ 4 h 277"/>
                    <a:gd name="T12" fmla="*/ 11 w 355"/>
                    <a:gd name="T13" fmla="*/ 5 h 277"/>
                    <a:gd name="T14" fmla="*/ 11 w 355"/>
                    <a:gd name="T15" fmla="*/ 5 h 277"/>
                    <a:gd name="T16" fmla="*/ 12 w 355"/>
                    <a:gd name="T17" fmla="*/ 6 h 277"/>
                    <a:gd name="T18" fmla="*/ 14 w 355"/>
                    <a:gd name="T19" fmla="*/ 6 h 277"/>
                    <a:gd name="T20" fmla="*/ 13 w 355"/>
                    <a:gd name="T21" fmla="*/ 7 h 277"/>
                    <a:gd name="T22" fmla="*/ 14 w 355"/>
                    <a:gd name="T23" fmla="*/ 8 h 277"/>
                    <a:gd name="T24" fmla="*/ 15 w 355"/>
                    <a:gd name="T25" fmla="*/ 9 h 277"/>
                    <a:gd name="T26" fmla="*/ 17 w 355"/>
                    <a:gd name="T27" fmla="*/ 9 h 277"/>
                    <a:gd name="T28" fmla="*/ 18 w 355"/>
                    <a:gd name="T29" fmla="*/ 9 h 277"/>
                    <a:gd name="T30" fmla="*/ 20 w 355"/>
                    <a:gd name="T31" fmla="*/ 9 h 277"/>
                    <a:gd name="T32" fmla="*/ 21 w 355"/>
                    <a:gd name="T33" fmla="*/ 9 h 277"/>
                    <a:gd name="T34" fmla="*/ 23 w 355"/>
                    <a:gd name="T35" fmla="*/ 10 h 277"/>
                    <a:gd name="T36" fmla="*/ 24 w 355"/>
                    <a:gd name="T37" fmla="*/ 10 h 277"/>
                    <a:gd name="T38" fmla="*/ 27 w 355"/>
                    <a:gd name="T39" fmla="*/ 10 h 277"/>
                    <a:gd name="T40" fmla="*/ 26 w 355"/>
                    <a:gd name="T41" fmla="*/ 10 h 277"/>
                    <a:gd name="T42" fmla="*/ 25 w 355"/>
                    <a:gd name="T43" fmla="*/ 10 h 277"/>
                    <a:gd name="T44" fmla="*/ 23 w 355"/>
                    <a:gd name="T45" fmla="*/ 10 h 277"/>
                    <a:gd name="T46" fmla="*/ 22 w 355"/>
                    <a:gd name="T47" fmla="*/ 10 h 277"/>
                    <a:gd name="T48" fmla="*/ 20 w 355"/>
                    <a:gd name="T49" fmla="*/ 10 h 277"/>
                    <a:gd name="T50" fmla="*/ 18 w 355"/>
                    <a:gd name="T51" fmla="*/ 10 h 277"/>
                    <a:gd name="T52" fmla="*/ 13 w 355"/>
                    <a:gd name="T53" fmla="*/ 9 h 277"/>
                    <a:gd name="T54" fmla="*/ 12 w 355"/>
                    <a:gd name="T55" fmla="*/ 8 h 277"/>
                    <a:gd name="T56" fmla="*/ 10 w 355"/>
                    <a:gd name="T57" fmla="*/ 7 h 277"/>
                    <a:gd name="T58" fmla="*/ 9 w 355"/>
                    <a:gd name="T59" fmla="*/ 7 h 277"/>
                    <a:gd name="T60" fmla="*/ 7 w 355"/>
                    <a:gd name="T61" fmla="*/ 6 h 277"/>
                    <a:gd name="T62" fmla="*/ 5 w 355"/>
                    <a:gd name="T63" fmla="*/ 4 h 277"/>
                    <a:gd name="T64" fmla="*/ 5 w 355"/>
                    <a:gd name="T65" fmla="*/ 4 h 277"/>
                    <a:gd name="T66" fmla="*/ 5 w 355"/>
                    <a:gd name="T67" fmla="*/ 4 h 277"/>
                    <a:gd name="T68" fmla="*/ 4 w 355"/>
                    <a:gd name="T69" fmla="*/ 3 h 277"/>
                    <a:gd name="T70" fmla="*/ 3 w 355"/>
                    <a:gd name="T71" fmla="*/ 2 h 277"/>
                    <a:gd name="T72" fmla="*/ 2 w 355"/>
                    <a:gd name="T73" fmla="*/ 1 h 277"/>
                    <a:gd name="T74" fmla="*/ 0 w 355"/>
                    <a:gd name="T75" fmla="*/ 1 h 277"/>
                    <a:gd name="T76" fmla="*/ 1 w 355"/>
                    <a:gd name="T77" fmla="*/ 0 h 277"/>
                    <a:gd name="T78" fmla="*/ 1 w 355"/>
                    <a:gd name="T79" fmla="*/ 0 h 277"/>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355" h="277">
                      <a:moveTo>
                        <a:pt x="10" y="4"/>
                      </a:moveTo>
                      <a:cubicBezTo>
                        <a:pt x="22" y="0"/>
                        <a:pt x="24" y="14"/>
                        <a:pt x="36" y="18"/>
                      </a:cubicBezTo>
                      <a:cubicBezTo>
                        <a:pt x="37" y="19"/>
                        <a:pt x="45" y="29"/>
                        <a:pt x="46" y="30"/>
                      </a:cubicBezTo>
                      <a:cubicBezTo>
                        <a:pt x="56" y="40"/>
                        <a:pt x="67" y="38"/>
                        <a:pt x="76" y="52"/>
                      </a:cubicBezTo>
                      <a:cubicBezTo>
                        <a:pt x="80" y="58"/>
                        <a:pt x="92" y="66"/>
                        <a:pt x="92" y="66"/>
                      </a:cubicBezTo>
                      <a:cubicBezTo>
                        <a:pt x="96" y="79"/>
                        <a:pt x="112" y="88"/>
                        <a:pt x="122" y="98"/>
                      </a:cubicBezTo>
                      <a:cubicBezTo>
                        <a:pt x="124" y="105"/>
                        <a:pt x="130" y="124"/>
                        <a:pt x="136" y="128"/>
                      </a:cubicBezTo>
                      <a:cubicBezTo>
                        <a:pt x="140" y="130"/>
                        <a:pt x="148" y="132"/>
                        <a:pt x="148" y="132"/>
                      </a:cubicBezTo>
                      <a:cubicBezTo>
                        <a:pt x="150" y="138"/>
                        <a:pt x="154" y="150"/>
                        <a:pt x="154" y="150"/>
                      </a:cubicBezTo>
                      <a:cubicBezTo>
                        <a:pt x="161" y="139"/>
                        <a:pt x="168" y="144"/>
                        <a:pt x="176" y="152"/>
                      </a:cubicBezTo>
                      <a:cubicBezTo>
                        <a:pt x="174" y="167"/>
                        <a:pt x="173" y="181"/>
                        <a:pt x="170" y="196"/>
                      </a:cubicBezTo>
                      <a:cubicBezTo>
                        <a:pt x="171" y="202"/>
                        <a:pt x="174" y="220"/>
                        <a:pt x="180" y="224"/>
                      </a:cubicBezTo>
                      <a:cubicBezTo>
                        <a:pt x="185" y="228"/>
                        <a:pt x="193" y="228"/>
                        <a:pt x="198" y="232"/>
                      </a:cubicBezTo>
                      <a:cubicBezTo>
                        <a:pt x="204" y="230"/>
                        <a:pt x="216" y="234"/>
                        <a:pt x="216" y="234"/>
                      </a:cubicBezTo>
                      <a:cubicBezTo>
                        <a:pt x="223" y="241"/>
                        <a:pt x="225" y="245"/>
                        <a:pt x="236" y="242"/>
                      </a:cubicBezTo>
                      <a:cubicBezTo>
                        <a:pt x="242" y="240"/>
                        <a:pt x="254" y="236"/>
                        <a:pt x="254" y="236"/>
                      </a:cubicBezTo>
                      <a:cubicBezTo>
                        <a:pt x="260" y="240"/>
                        <a:pt x="265" y="246"/>
                        <a:pt x="272" y="248"/>
                      </a:cubicBezTo>
                      <a:cubicBezTo>
                        <a:pt x="277" y="250"/>
                        <a:pt x="291" y="252"/>
                        <a:pt x="296" y="256"/>
                      </a:cubicBezTo>
                      <a:cubicBezTo>
                        <a:pt x="301" y="260"/>
                        <a:pt x="314" y="264"/>
                        <a:pt x="314" y="264"/>
                      </a:cubicBezTo>
                      <a:cubicBezTo>
                        <a:pt x="330" y="263"/>
                        <a:pt x="338" y="261"/>
                        <a:pt x="352" y="266"/>
                      </a:cubicBezTo>
                      <a:cubicBezTo>
                        <a:pt x="355" y="275"/>
                        <a:pt x="350" y="277"/>
                        <a:pt x="342" y="274"/>
                      </a:cubicBezTo>
                      <a:cubicBezTo>
                        <a:pt x="336" y="276"/>
                        <a:pt x="322" y="272"/>
                        <a:pt x="322" y="272"/>
                      </a:cubicBezTo>
                      <a:cubicBezTo>
                        <a:pt x="314" y="275"/>
                        <a:pt x="308" y="272"/>
                        <a:pt x="300" y="270"/>
                      </a:cubicBezTo>
                      <a:cubicBezTo>
                        <a:pt x="296" y="269"/>
                        <a:pt x="288" y="266"/>
                        <a:pt x="288" y="266"/>
                      </a:cubicBezTo>
                      <a:cubicBezTo>
                        <a:pt x="276" y="270"/>
                        <a:pt x="264" y="266"/>
                        <a:pt x="252" y="264"/>
                      </a:cubicBezTo>
                      <a:cubicBezTo>
                        <a:pt x="245" y="259"/>
                        <a:pt x="242" y="257"/>
                        <a:pt x="234" y="260"/>
                      </a:cubicBezTo>
                      <a:cubicBezTo>
                        <a:pt x="211" y="252"/>
                        <a:pt x="192" y="256"/>
                        <a:pt x="172" y="242"/>
                      </a:cubicBezTo>
                      <a:cubicBezTo>
                        <a:pt x="165" y="231"/>
                        <a:pt x="176" y="221"/>
                        <a:pt x="160" y="216"/>
                      </a:cubicBezTo>
                      <a:cubicBezTo>
                        <a:pt x="154" y="233"/>
                        <a:pt x="136" y="203"/>
                        <a:pt x="126" y="200"/>
                      </a:cubicBezTo>
                      <a:cubicBezTo>
                        <a:pt x="120" y="196"/>
                        <a:pt x="114" y="190"/>
                        <a:pt x="108" y="186"/>
                      </a:cubicBezTo>
                      <a:cubicBezTo>
                        <a:pt x="104" y="175"/>
                        <a:pt x="104" y="165"/>
                        <a:pt x="94" y="158"/>
                      </a:cubicBezTo>
                      <a:cubicBezTo>
                        <a:pt x="83" y="142"/>
                        <a:pt x="85" y="119"/>
                        <a:pt x="68" y="108"/>
                      </a:cubicBezTo>
                      <a:cubicBezTo>
                        <a:pt x="67" y="106"/>
                        <a:pt x="66" y="104"/>
                        <a:pt x="64" y="102"/>
                      </a:cubicBezTo>
                      <a:cubicBezTo>
                        <a:pt x="62" y="101"/>
                        <a:pt x="59" y="102"/>
                        <a:pt x="58" y="100"/>
                      </a:cubicBezTo>
                      <a:cubicBezTo>
                        <a:pt x="56" y="97"/>
                        <a:pt x="54" y="88"/>
                        <a:pt x="54" y="88"/>
                      </a:cubicBezTo>
                      <a:cubicBezTo>
                        <a:pt x="59" y="73"/>
                        <a:pt x="52" y="61"/>
                        <a:pt x="38" y="58"/>
                      </a:cubicBezTo>
                      <a:cubicBezTo>
                        <a:pt x="32" y="49"/>
                        <a:pt x="31" y="44"/>
                        <a:pt x="20" y="40"/>
                      </a:cubicBezTo>
                      <a:cubicBezTo>
                        <a:pt x="16" y="27"/>
                        <a:pt x="16" y="26"/>
                        <a:pt x="4" y="22"/>
                      </a:cubicBezTo>
                      <a:cubicBezTo>
                        <a:pt x="1" y="13"/>
                        <a:pt x="0" y="5"/>
                        <a:pt x="10" y="2"/>
                      </a:cubicBezTo>
                      <a:cubicBezTo>
                        <a:pt x="18" y="5"/>
                        <a:pt x="18" y="4"/>
                        <a:pt x="10" y="4"/>
                      </a:cubicBezTo>
                      <a:close/>
                    </a:path>
                  </a:pathLst>
                </a:custGeom>
                <a:solidFill>
                  <a:schemeClr val="folHlink"/>
                </a:solidFill>
                <a:ln w="9525">
                  <a:noFill/>
                  <a:round/>
                  <a:headEnd/>
                  <a:tailEnd/>
                </a:ln>
              </p:spPr>
              <p:txBody>
                <a:bodyPr/>
                <a:lstStyle/>
                <a:p>
                  <a:endParaRPr lang="zh-CN" altLang="en-US"/>
                </a:p>
              </p:txBody>
            </p:sp>
            <p:sp>
              <p:nvSpPr>
                <p:cNvPr id="10336" name="任意多边形 81995"/>
                <p:cNvSpPr>
                  <a:spLocks noChangeArrowheads="1"/>
                </p:cNvSpPr>
                <p:nvPr/>
              </p:nvSpPr>
              <p:spPr bwMode="auto">
                <a:xfrm>
                  <a:off x="4515" y="541"/>
                  <a:ext cx="67" cy="68"/>
                </a:xfrm>
                <a:custGeom>
                  <a:avLst/>
                  <a:gdLst>
                    <a:gd name="T0" fmla="*/ 4 w 156"/>
                    <a:gd name="T1" fmla="*/ 2 h 206"/>
                    <a:gd name="T2" fmla="*/ 5 w 156"/>
                    <a:gd name="T3" fmla="*/ 2 h 206"/>
                    <a:gd name="T4" fmla="*/ 5 w 156"/>
                    <a:gd name="T5" fmla="*/ 2 h 206"/>
                    <a:gd name="T6" fmla="*/ 6 w 156"/>
                    <a:gd name="T7" fmla="*/ 2 h 206"/>
                    <a:gd name="T8" fmla="*/ 9 w 156"/>
                    <a:gd name="T9" fmla="*/ 1 h 206"/>
                    <a:gd name="T10" fmla="*/ 9 w 156"/>
                    <a:gd name="T11" fmla="*/ 0 h 206"/>
                    <a:gd name="T12" fmla="*/ 10 w 156"/>
                    <a:gd name="T13" fmla="*/ 0 h 206"/>
                    <a:gd name="T14" fmla="*/ 12 w 156"/>
                    <a:gd name="T15" fmla="*/ 1 h 206"/>
                    <a:gd name="T16" fmla="*/ 12 w 156"/>
                    <a:gd name="T17" fmla="*/ 2 h 206"/>
                    <a:gd name="T18" fmla="*/ 10 w 156"/>
                    <a:gd name="T19" fmla="*/ 2 h 206"/>
                    <a:gd name="T20" fmla="*/ 10 w 156"/>
                    <a:gd name="T21" fmla="*/ 3 h 206"/>
                    <a:gd name="T22" fmla="*/ 11 w 156"/>
                    <a:gd name="T23" fmla="*/ 4 h 206"/>
                    <a:gd name="T24" fmla="*/ 12 w 156"/>
                    <a:gd name="T25" fmla="*/ 5 h 206"/>
                    <a:gd name="T26" fmla="*/ 10 w 156"/>
                    <a:gd name="T27" fmla="*/ 5 h 206"/>
                    <a:gd name="T28" fmla="*/ 9 w 156"/>
                    <a:gd name="T29" fmla="*/ 5 h 206"/>
                    <a:gd name="T30" fmla="*/ 8 w 156"/>
                    <a:gd name="T31" fmla="*/ 6 h 206"/>
                    <a:gd name="T32" fmla="*/ 8 w 156"/>
                    <a:gd name="T33" fmla="*/ 7 h 206"/>
                    <a:gd name="T34" fmla="*/ 7 w 156"/>
                    <a:gd name="T35" fmla="*/ 7 h 206"/>
                    <a:gd name="T36" fmla="*/ 6 w 156"/>
                    <a:gd name="T37" fmla="*/ 7 h 206"/>
                    <a:gd name="T38" fmla="*/ 6 w 156"/>
                    <a:gd name="T39" fmla="*/ 7 h 206"/>
                    <a:gd name="T40" fmla="*/ 6 w 156"/>
                    <a:gd name="T41" fmla="*/ 7 h 206"/>
                    <a:gd name="T42" fmla="*/ 5 w 156"/>
                    <a:gd name="T43" fmla="*/ 7 h 206"/>
                    <a:gd name="T44" fmla="*/ 3 w 156"/>
                    <a:gd name="T45" fmla="*/ 7 h 206"/>
                    <a:gd name="T46" fmla="*/ 2 w 156"/>
                    <a:gd name="T47" fmla="*/ 7 h 206"/>
                    <a:gd name="T48" fmla="*/ 1 w 156"/>
                    <a:gd name="T49" fmla="*/ 5 h 206"/>
                    <a:gd name="T50" fmla="*/ 0 w 156"/>
                    <a:gd name="T51" fmla="*/ 5 h 206"/>
                    <a:gd name="T52" fmla="*/ 0 w 156"/>
                    <a:gd name="T53" fmla="*/ 4 h 206"/>
                    <a:gd name="T54" fmla="*/ 2 w 156"/>
                    <a:gd name="T55" fmla="*/ 4 h 206"/>
                    <a:gd name="T56" fmla="*/ 3 w 156"/>
                    <a:gd name="T57" fmla="*/ 4 h 206"/>
                    <a:gd name="T58" fmla="*/ 3 w 156"/>
                    <a:gd name="T59" fmla="*/ 3 h 206"/>
                    <a:gd name="T60" fmla="*/ 4 w 156"/>
                    <a:gd name="T61" fmla="*/ 3 h 206"/>
                    <a:gd name="T62" fmla="*/ 4 w 156"/>
                    <a:gd name="T63" fmla="*/ 2 h 20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56" h="206">
                      <a:moveTo>
                        <a:pt x="54" y="66"/>
                      </a:moveTo>
                      <a:cubicBezTo>
                        <a:pt x="58" y="63"/>
                        <a:pt x="64" y="63"/>
                        <a:pt x="66" y="58"/>
                      </a:cubicBezTo>
                      <a:cubicBezTo>
                        <a:pt x="67" y="56"/>
                        <a:pt x="67" y="53"/>
                        <a:pt x="68" y="52"/>
                      </a:cubicBezTo>
                      <a:cubicBezTo>
                        <a:pt x="71" y="49"/>
                        <a:pt x="80" y="44"/>
                        <a:pt x="80" y="44"/>
                      </a:cubicBezTo>
                      <a:cubicBezTo>
                        <a:pt x="113" y="55"/>
                        <a:pt x="85" y="29"/>
                        <a:pt x="106" y="22"/>
                      </a:cubicBezTo>
                      <a:cubicBezTo>
                        <a:pt x="110" y="17"/>
                        <a:pt x="108" y="9"/>
                        <a:pt x="112" y="4"/>
                      </a:cubicBezTo>
                      <a:cubicBezTo>
                        <a:pt x="115" y="1"/>
                        <a:pt x="124" y="0"/>
                        <a:pt x="124" y="0"/>
                      </a:cubicBezTo>
                      <a:cubicBezTo>
                        <a:pt x="138" y="14"/>
                        <a:pt x="126" y="23"/>
                        <a:pt x="150" y="28"/>
                      </a:cubicBezTo>
                      <a:cubicBezTo>
                        <a:pt x="156" y="36"/>
                        <a:pt x="154" y="39"/>
                        <a:pt x="146" y="44"/>
                      </a:cubicBezTo>
                      <a:cubicBezTo>
                        <a:pt x="141" y="52"/>
                        <a:pt x="135" y="61"/>
                        <a:pt x="126" y="64"/>
                      </a:cubicBezTo>
                      <a:cubicBezTo>
                        <a:pt x="118" y="75"/>
                        <a:pt x="128" y="83"/>
                        <a:pt x="132" y="94"/>
                      </a:cubicBezTo>
                      <a:cubicBezTo>
                        <a:pt x="129" y="103"/>
                        <a:pt x="135" y="105"/>
                        <a:pt x="142" y="110"/>
                      </a:cubicBezTo>
                      <a:cubicBezTo>
                        <a:pt x="145" y="119"/>
                        <a:pt x="141" y="120"/>
                        <a:pt x="146" y="128"/>
                      </a:cubicBezTo>
                      <a:cubicBezTo>
                        <a:pt x="142" y="139"/>
                        <a:pt x="135" y="133"/>
                        <a:pt x="128" y="128"/>
                      </a:cubicBezTo>
                      <a:cubicBezTo>
                        <a:pt x="116" y="132"/>
                        <a:pt x="122" y="136"/>
                        <a:pt x="116" y="146"/>
                      </a:cubicBezTo>
                      <a:cubicBezTo>
                        <a:pt x="113" y="151"/>
                        <a:pt x="108" y="152"/>
                        <a:pt x="104" y="156"/>
                      </a:cubicBezTo>
                      <a:cubicBezTo>
                        <a:pt x="107" y="167"/>
                        <a:pt x="112" y="191"/>
                        <a:pt x="100" y="198"/>
                      </a:cubicBezTo>
                      <a:cubicBezTo>
                        <a:pt x="96" y="200"/>
                        <a:pt x="92" y="200"/>
                        <a:pt x="88" y="202"/>
                      </a:cubicBezTo>
                      <a:cubicBezTo>
                        <a:pt x="86" y="203"/>
                        <a:pt x="84" y="205"/>
                        <a:pt x="82" y="206"/>
                      </a:cubicBezTo>
                      <a:cubicBezTo>
                        <a:pt x="80" y="205"/>
                        <a:pt x="77" y="204"/>
                        <a:pt x="76" y="202"/>
                      </a:cubicBezTo>
                      <a:cubicBezTo>
                        <a:pt x="74" y="198"/>
                        <a:pt x="76" y="191"/>
                        <a:pt x="72" y="190"/>
                      </a:cubicBezTo>
                      <a:cubicBezTo>
                        <a:pt x="68" y="189"/>
                        <a:pt x="60" y="186"/>
                        <a:pt x="60" y="186"/>
                      </a:cubicBezTo>
                      <a:cubicBezTo>
                        <a:pt x="53" y="188"/>
                        <a:pt x="49" y="192"/>
                        <a:pt x="42" y="194"/>
                      </a:cubicBezTo>
                      <a:cubicBezTo>
                        <a:pt x="34" y="189"/>
                        <a:pt x="37" y="183"/>
                        <a:pt x="28" y="186"/>
                      </a:cubicBezTo>
                      <a:cubicBezTo>
                        <a:pt x="12" y="181"/>
                        <a:pt x="19" y="161"/>
                        <a:pt x="10" y="148"/>
                      </a:cubicBezTo>
                      <a:cubicBezTo>
                        <a:pt x="5" y="121"/>
                        <a:pt x="11" y="147"/>
                        <a:pt x="4" y="130"/>
                      </a:cubicBezTo>
                      <a:cubicBezTo>
                        <a:pt x="2" y="126"/>
                        <a:pt x="0" y="118"/>
                        <a:pt x="0" y="118"/>
                      </a:cubicBezTo>
                      <a:cubicBezTo>
                        <a:pt x="2" y="95"/>
                        <a:pt x="0" y="83"/>
                        <a:pt x="20" y="96"/>
                      </a:cubicBezTo>
                      <a:cubicBezTo>
                        <a:pt x="23" y="105"/>
                        <a:pt x="23" y="110"/>
                        <a:pt x="32" y="104"/>
                      </a:cubicBezTo>
                      <a:cubicBezTo>
                        <a:pt x="35" y="95"/>
                        <a:pt x="29" y="88"/>
                        <a:pt x="34" y="80"/>
                      </a:cubicBezTo>
                      <a:cubicBezTo>
                        <a:pt x="36" y="76"/>
                        <a:pt x="48" y="73"/>
                        <a:pt x="52" y="70"/>
                      </a:cubicBezTo>
                      <a:cubicBezTo>
                        <a:pt x="57" y="63"/>
                        <a:pt x="58" y="62"/>
                        <a:pt x="54" y="66"/>
                      </a:cubicBezTo>
                      <a:close/>
                    </a:path>
                  </a:pathLst>
                </a:custGeom>
                <a:solidFill>
                  <a:schemeClr val="folHlink"/>
                </a:solidFill>
                <a:ln w="9525">
                  <a:noFill/>
                  <a:round/>
                  <a:headEnd/>
                  <a:tailEnd/>
                </a:ln>
              </p:spPr>
              <p:txBody>
                <a:bodyPr/>
                <a:lstStyle/>
                <a:p>
                  <a:endParaRPr lang="zh-CN" altLang="en-US"/>
                </a:p>
              </p:txBody>
            </p:sp>
            <p:sp>
              <p:nvSpPr>
                <p:cNvPr id="10337" name="任意多边形 81996"/>
                <p:cNvSpPr>
                  <a:spLocks noChangeArrowheads="1"/>
                </p:cNvSpPr>
                <p:nvPr/>
              </p:nvSpPr>
              <p:spPr bwMode="auto">
                <a:xfrm>
                  <a:off x="4580" y="572"/>
                  <a:ext cx="47" cy="13"/>
                </a:xfrm>
                <a:custGeom>
                  <a:avLst/>
                  <a:gdLst>
                    <a:gd name="T0" fmla="*/ 0 w 109"/>
                    <a:gd name="T1" fmla="*/ 1 h 38"/>
                    <a:gd name="T2" fmla="*/ 1 w 109"/>
                    <a:gd name="T3" fmla="*/ 0 h 38"/>
                    <a:gd name="T4" fmla="*/ 4 w 109"/>
                    <a:gd name="T5" fmla="*/ 1 h 38"/>
                    <a:gd name="T6" fmla="*/ 6 w 109"/>
                    <a:gd name="T7" fmla="*/ 1 h 38"/>
                    <a:gd name="T8" fmla="*/ 7 w 109"/>
                    <a:gd name="T9" fmla="*/ 0 h 38"/>
                    <a:gd name="T10" fmla="*/ 6 w 109"/>
                    <a:gd name="T11" fmla="*/ 1 h 38"/>
                    <a:gd name="T12" fmla="*/ 5 w 109"/>
                    <a:gd name="T13" fmla="*/ 1 h 38"/>
                    <a:gd name="T14" fmla="*/ 3 w 109"/>
                    <a:gd name="T15" fmla="*/ 1 h 38"/>
                    <a:gd name="T16" fmla="*/ 1 w 109"/>
                    <a:gd name="T17" fmla="*/ 1 h 38"/>
                    <a:gd name="T18" fmla="*/ 0 w 109"/>
                    <a:gd name="T19" fmla="*/ 1 h 3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9" h="38">
                      <a:moveTo>
                        <a:pt x="4" y="32"/>
                      </a:moveTo>
                      <a:cubicBezTo>
                        <a:pt x="7" y="22"/>
                        <a:pt x="7" y="14"/>
                        <a:pt x="18" y="10"/>
                      </a:cubicBezTo>
                      <a:cubicBezTo>
                        <a:pt x="28" y="12"/>
                        <a:pt x="37" y="14"/>
                        <a:pt x="46" y="20"/>
                      </a:cubicBezTo>
                      <a:cubicBezTo>
                        <a:pt x="62" y="15"/>
                        <a:pt x="54" y="17"/>
                        <a:pt x="72" y="14"/>
                      </a:cubicBezTo>
                      <a:cubicBezTo>
                        <a:pt x="77" y="9"/>
                        <a:pt x="90" y="0"/>
                        <a:pt x="90" y="0"/>
                      </a:cubicBezTo>
                      <a:cubicBezTo>
                        <a:pt x="109" y="6"/>
                        <a:pt x="85" y="23"/>
                        <a:pt x="76" y="26"/>
                      </a:cubicBezTo>
                      <a:cubicBezTo>
                        <a:pt x="71" y="33"/>
                        <a:pt x="68" y="35"/>
                        <a:pt x="60" y="38"/>
                      </a:cubicBezTo>
                      <a:cubicBezTo>
                        <a:pt x="54" y="36"/>
                        <a:pt x="42" y="32"/>
                        <a:pt x="42" y="32"/>
                      </a:cubicBezTo>
                      <a:cubicBezTo>
                        <a:pt x="33" y="23"/>
                        <a:pt x="26" y="26"/>
                        <a:pt x="14" y="30"/>
                      </a:cubicBezTo>
                      <a:cubicBezTo>
                        <a:pt x="1" y="28"/>
                        <a:pt x="0" y="24"/>
                        <a:pt x="4" y="32"/>
                      </a:cubicBezTo>
                      <a:close/>
                    </a:path>
                  </a:pathLst>
                </a:custGeom>
                <a:solidFill>
                  <a:schemeClr val="folHlink"/>
                </a:solidFill>
                <a:ln w="9525">
                  <a:noFill/>
                  <a:round/>
                  <a:headEnd/>
                  <a:tailEnd/>
                </a:ln>
              </p:spPr>
              <p:txBody>
                <a:bodyPr/>
                <a:lstStyle/>
                <a:p>
                  <a:endParaRPr lang="zh-CN" altLang="en-US"/>
                </a:p>
              </p:txBody>
            </p:sp>
            <p:sp>
              <p:nvSpPr>
                <p:cNvPr id="10338" name="任意多边形 81997"/>
                <p:cNvSpPr>
                  <a:spLocks noChangeArrowheads="1"/>
                </p:cNvSpPr>
                <p:nvPr/>
              </p:nvSpPr>
              <p:spPr bwMode="auto">
                <a:xfrm>
                  <a:off x="4578" y="588"/>
                  <a:ext cx="32" cy="34"/>
                </a:xfrm>
                <a:custGeom>
                  <a:avLst/>
                  <a:gdLst>
                    <a:gd name="T0" fmla="*/ 0 w 76"/>
                    <a:gd name="T1" fmla="*/ 1 h 104"/>
                    <a:gd name="T2" fmla="*/ 1 w 76"/>
                    <a:gd name="T3" fmla="*/ 0 h 104"/>
                    <a:gd name="T4" fmla="*/ 3 w 76"/>
                    <a:gd name="T5" fmla="*/ 1 h 104"/>
                    <a:gd name="T6" fmla="*/ 5 w 76"/>
                    <a:gd name="T7" fmla="*/ 0 h 104"/>
                    <a:gd name="T8" fmla="*/ 3 w 76"/>
                    <a:gd name="T9" fmla="*/ 1 h 104"/>
                    <a:gd name="T10" fmla="*/ 4 w 76"/>
                    <a:gd name="T11" fmla="*/ 2 h 104"/>
                    <a:gd name="T12" fmla="*/ 4 w 76"/>
                    <a:gd name="T13" fmla="*/ 2 h 104"/>
                    <a:gd name="T14" fmla="*/ 3 w 76"/>
                    <a:gd name="T15" fmla="*/ 3 h 104"/>
                    <a:gd name="T16" fmla="*/ 3 w 76"/>
                    <a:gd name="T17" fmla="*/ 2 h 104"/>
                    <a:gd name="T18" fmla="*/ 2 w 76"/>
                    <a:gd name="T19" fmla="*/ 2 h 104"/>
                    <a:gd name="T20" fmla="*/ 2 w 76"/>
                    <a:gd name="T21" fmla="*/ 2 h 104"/>
                    <a:gd name="T22" fmla="*/ 2 w 76"/>
                    <a:gd name="T23" fmla="*/ 3 h 104"/>
                    <a:gd name="T24" fmla="*/ 1 w 76"/>
                    <a:gd name="T25" fmla="*/ 4 h 104"/>
                    <a:gd name="T26" fmla="*/ 1 w 76"/>
                    <a:gd name="T27" fmla="*/ 4 h 104"/>
                    <a:gd name="T28" fmla="*/ 0 w 76"/>
                    <a:gd name="T29" fmla="*/ 3 h 104"/>
                    <a:gd name="T30" fmla="*/ 0 w 76"/>
                    <a:gd name="T31" fmla="*/ 2 h 104"/>
                    <a:gd name="T32" fmla="*/ 0 w 76"/>
                    <a:gd name="T33" fmla="*/ 1 h 104"/>
                    <a:gd name="T34" fmla="*/ 0 w 76"/>
                    <a:gd name="T35" fmla="*/ 1 h 10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76" h="104">
                      <a:moveTo>
                        <a:pt x="8" y="18"/>
                      </a:moveTo>
                      <a:cubicBezTo>
                        <a:pt x="10" y="8"/>
                        <a:pt x="9" y="3"/>
                        <a:pt x="18" y="0"/>
                      </a:cubicBezTo>
                      <a:cubicBezTo>
                        <a:pt x="28" y="3"/>
                        <a:pt x="25" y="12"/>
                        <a:pt x="34" y="18"/>
                      </a:cubicBezTo>
                      <a:cubicBezTo>
                        <a:pt x="46" y="16"/>
                        <a:pt x="51" y="8"/>
                        <a:pt x="62" y="4"/>
                      </a:cubicBezTo>
                      <a:cubicBezTo>
                        <a:pt x="76" y="9"/>
                        <a:pt x="56" y="31"/>
                        <a:pt x="46" y="34"/>
                      </a:cubicBezTo>
                      <a:cubicBezTo>
                        <a:pt x="51" y="56"/>
                        <a:pt x="43" y="29"/>
                        <a:pt x="54" y="48"/>
                      </a:cubicBezTo>
                      <a:cubicBezTo>
                        <a:pt x="56" y="52"/>
                        <a:pt x="58" y="60"/>
                        <a:pt x="58" y="60"/>
                      </a:cubicBezTo>
                      <a:cubicBezTo>
                        <a:pt x="55" y="68"/>
                        <a:pt x="54" y="71"/>
                        <a:pt x="46" y="74"/>
                      </a:cubicBezTo>
                      <a:cubicBezTo>
                        <a:pt x="38" y="71"/>
                        <a:pt x="37" y="68"/>
                        <a:pt x="34" y="60"/>
                      </a:cubicBezTo>
                      <a:cubicBezTo>
                        <a:pt x="33" y="50"/>
                        <a:pt x="32" y="33"/>
                        <a:pt x="22" y="48"/>
                      </a:cubicBezTo>
                      <a:cubicBezTo>
                        <a:pt x="25" y="60"/>
                        <a:pt x="23" y="53"/>
                        <a:pt x="28" y="68"/>
                      </a:cubicBezTo>
                      <a:cubicBezTo>
                        <a:pt x="29" y="70"/>
                        <a:pt x="30" y="74"/>
                        <a:pt x="30" y="74"/>
                      </a:cubicBezTo>
                      <a:cubicBezTo>
                        <a:pt x="24" y="84"/>
                        <a:pt x="22" y="93"/>
                        <a:pt x="20" y="104"/>
                      </a:cubicBezTo>
                      <a:cubicBezTo>
                        <a:pt x="17" y="103"/>
                        <a:pt x="14" y="104"/>
                        <a:pt x="12" y="102"/>
                      </a:cubicBezTo>
                      <a:cubicBezTo>
                        <a:pt x="9" y="99"/>
                        <a:pt x="8" y="90"/>
                        <a:pt x="8" y="90"/>
                      </a:cubicBezTo>
                      <a:cubicBezTo>
                        <a:pt x="13" y="75"/>
                        <a:pt x="14" y="64"/>
                        <a:pt x="0" y="54"/>
                      </a:cubicBezTo>
                      <a:cubicBezTo>
                        <a:pt x="1" y="46"/>
                        <a:pt x="1" y="38"/>
                        <a:pt x="2" y="30"/>
                      </a:cubicBezTo>
                      <a:cubicBezTo>
                        <a:pt x="2" y="27"/>
                        <a:pt x="13" y="2"/>
                        <a:pt x="8" y="18"/>
                      </a:cubicBezTo>
                      <a:close/>
                    </a:path>
                  </a:pathLst>
                </a:custGeom>
                <a:solidFill>
                  <a:schemeClr val="folHlink"/>
                </a:solidFill>
                <a:ln w="9525">
                  <a:noFill/>
                  <a:round/>
                  <a:headEnd/>
                  <a:tailEnd/>
                </a:ln>
              </p:spPr>
              <p:txBody>
                <a:bodyPr/>
                <a:lstStyle/>
                <a:p>
                  <a:endParaRPr lang="zh-CN" altLang="en-US"/>
                </a:p>
              </p:txBody>
            </p:sp>
            <p:sp>
              <p:nvSpPr>
                <p:cNvPr id="10339" name="任意多边形 81998"/>
                <p:cNvSpPr>
                  <a:spLocks noChangeArrowheads="1"/>
                </p:cNvSpPr>
                <p:nvPr/>
              </p:nvSpPr>
              <p:spPr bwMode="auto">
                <a:xfrm>
                  <a:off x="4632" y="569"/>
                  <a:ext cx="16" cy="20"/>
                </a:xfrm>
                <a:custGeom>
                  <a:avLst/>
                  <a:gdLst>
                    <a:gd name="T0" fmla="*/ 0 w 37"/>
                    <a:gd name="T1" fmla="*/ 1 h 61"/>
                    <a:gd name="T2" fmla="*/ 1 w 37"/>
                    <a:gd name="T3" fmla="*/ 0 h 61"/>
                    <a:gd name="T4" fmla="*/ 1 w 37"/>
                    <a:gd name="T5" fmla="*/ 1 h 61"/>
                    <a:gd name="T6" fmla="*/ 3 w 37"/>
                    <a:gd name="T7" fmla="*/ 1 h 61"/>
                    <a:gd name="T8" fmla="*/ 1 w 37"/>
                    <a:gd name="T9" fmla="*/ 2 h 61"/>
                    <a:gd name="T10" fmla="*/ 0 w 37"/>
                    <a:gd name="T11" fmla="*/ 2 h 61"/>
                    <a:gd name="T12" fmla="*/ 0 w 37"/>
                    <a:gd name="T13" fmla="*/ 1 h 61"/>
                    <a:gd name="T14" fmla="*/ 0 w 37"/>
                    <a:gd name="T15" fmla="*/ 1 h 6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7" h="61">
                      <a:moveTo>
                        <a:pt x="3" y="28"/>
                      </a:moveTo>
                      <a:cubicBezTo>
                        <a:pt x="5" y="14"/>
                        <a:pt x="2" y="7"/>
                        <a:pt x="13" y="0"/>
                      </a:cubicBezTo>
                      <a:cubicBezTo>
                        <a:pt x="26" y="9"/>
                        <a:pt x="23" y="17"/>
                        <a:pt x="15" y="28"/>
                      </a:cubicBezTo>
                      <a:cubicBezTo>
                        <a:pt x="25" y="31"/>
                        <a:pt x="33" y="27"/>
                        <a:pt x="37" y="38"/>
                      </a:cubicBezTo>
                      <a:cubicBezTo>
                        <a:pt x="30" y="45"/>
                        <a:pt x="28" y="47"/>
                        <a:pt x="19" y="44"/>
                      </a:cubicBezTo>
                      <a:cubicBezTo>
                        <a:pt x="13" y="54"/>
                        <a:pt x="18" y="61"/>
                        <a:pt x="5" y="58"/>
                      </a:cubicBezTo>
                      <a:cubicBezTo>
                        <a:pt x="0" y="50"/>
                        <a:pt x="3" y="44"/>
                        <a:pt x="1" y="34"/>
                      </a:cubicBezTo>
                      <a:cubicBezTo>
                        <a:pt x="2" y="32"/>
                        <a:pt x="3" y="28"/>
                        <a:pt x="3" y="28"/>
                      </a:cubicBezTo>
                      <a:close/>
                    </a:path>
                  </a:pathLst>
                </a:custGeom>
                <a:solidFill>
                  <a:schemeClr val="folHlink"/>
                </a:solidFill>
                <a:ln w="9525">
                  <a:noFill/>
                  <a:round/>
                  <a:headEnd/>
                  <a:tailEnd/>
                </a:ln>
              </p:spPr>
              <p:txBody>
                <a:bodyPr/>
                <a:lstStyle/>
                <a:p>
                  <a:endParaRPr lang="zh-CN" altLang="en-US"/>
                </a:p>
              </p:txBody>
            </p:sp>
            <p:sp>
              <p:nvSpPr>
                <p:cNvPr id="10340" name="任意多边形 81999"/>
                <p:cNvSpPr>
                  <a:spLocks noChangeArrowheads="1"/>
                </p:cNvSpPr>
                <p:nvPr/>
              </p:nvSpPr>
              <p:spPr bwMode="auto">
                <a:xfrm>
                  <a:off x="4636" y="600"/>
                  <a:ext cx="20" cy="10"/>
                </a:xfrm>
                <a:custGeom>
                  <a:avLst/>
                  <a:gdLst>
                    <a:gd name="T0" fmla="*/ 0 w 49"/>
                    <a:gd name="T1" fmla="*/ 0 h 29"/>
                    <a:gd name="T2" fmla="*/ 2 w 49"/>
                    <a:gd name="T3" fmla="*/ 0 h 29"/>
                    <a:gd name="T4" fmla="*/ 3 w 49"/>
                    <a:gd name="T5" fmla="*/ 1 h 29"/>
                    <a:gd name="T6" fmla="*/ 2 w 49"/>
                    <a:gd name="T7" fmla="*/ 1 h 29"/>
                    <a:gd name="T8" fmla="*/ 0 w 49"/>
                    <a:gd name="T9" fmla="*/ 1 h 29"/>
                    <a:gd name="T10" fmla="*/ 0 w 49"/>
                    <a:gd name="T11" fmla="*/ 0 h 2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9" h="29">
                      <a:moveTo>
                        <a:pt x="7" y="0"/>
                      </a:moveTo>
                      <a:cubicBezTo>
                        <a:pt x="15" y="6"/>
                        <a:pt x="19" y="2"/>
                        <a:pt x="29" y="0"/>
                      </a:cubicBezTo>
                      <a:cubicBezTo>
                        <a:pt x="45" y="5"/>
                        <a:pt x="40" y="3"/>
                        <a:pt x="49" y="16"/>
                      </a:cubicBezTo>
                      <a:cubicBezTo>
                        <a:pt x="46" y="29"/>
                        <a:pt x="42" y="21"/>
                        <a:pt x="35" y="14"/>
                      </a:cubicBezTo>
                      <a:cubicBezTo>
                        <a:pt x="26" y="15"/>
                        <a:pt x="12" y="19"/>
                        <a:pt x="3" y="16"/>
                      </a:cubicBezTo>
                      <a:cubicBezTo>
                        <a:pt x="0" y="6"/>
                        <a:pt x="7" y="10"/>
                        <a:pt x="7" y="0"/>
                      </a:cubicBezTo>
                      <a:close/>
                    </a:path>
                  </a:pathLst>
                </a:custGeom>
                <a:solidFill>
                  <a:schemeClr val="folHlink"/>
                </a:solidFill>
                <a:ln w="9525">
                  <a:noFill/>
                  <a:round/>
                  <a:headEnd/>
                  <a:tailEnd/>
                </a:ln>
              </p:spPr>
              <p:txBody>
                <a:bodyPr/>
                <a:lstStyle/>
                <a:p>
                  <a:endParaRPr lang="zh-CN" altLang="en-US"/>
                </a:p>
              </p:txBody>
            </p:sp>
            <p:sp>
              <p:nvSpPr>
                <p:cNvPr id="10341" name="任意多边形 82000"/>
                <p:cNvSpPr>
                  <a:spLocks noChangeArrowheads="1"/>
                </p:cNvSpPr>
                <p:nvPr/>
              </p:nvSpPr>
              <p:spPr bwMode="auto">
                <a:xfrm>
                  <a:off x="4657" y="585"/>
                  <a:ext cx="26" cy="17"/>
                </a:xfrm>
                <a:custGeom>
                  <a:avLst/>
                  <a:gdLst>
                    <a:gd name="T0" fmla="*/ 2 w 61"/>
                    <a:gd name="T1" fmla="*/ 2 h 48"/>
                    <a:gd name="T2" fmla="*/ 1 w 61"/>
                    <a:gd name="T3" fmla="*/ 1 h 48"/>
                    <a:gd name="T4" fmla="*/ 0 w 61"/>
                    <a:gd name="T5" fmla="*/ 1 h 48"/>
                    <a:gd name="T6" fmla="*/ 1 w 61"/>
                    <a:gd name="T7" fmla="*/ 0 h 48"/>
                    <a:gd name="T8" fmla="*/ 2 w 61"/>
                    <a:gd name="T9" fmla="*/ 0 h 48"/>
                    <a:gd name="T10" fmla="*/ 4 w 61"/>
                    <a:gd name="T11" fmla="*/ 0 h 48"/>
                    <a:gd name="T12" fmla="*/ 4 w 61"/>
                    <a:gd name="T13" fmla="*/ 1 h 48"/>
                    <a:gd name="T14" fmla="*/ 5 w 61"/>
                    <a:gd name="T15" fmla="*/ 1 h 48"/>
                    <a:gd name="T16" fmla="*/ 3 w 61"/>
                    <a:gd name="T17" fmla="*/ 2 h 48"/>
                    <a:gd name="T18" fmla="*/ 2 w 61"/>
                    <a:gd name="T19" fmla="*/ 2 h 48"/>
                    <a:gd name="T20" fmla="*/ 2 w 61"/>
                    <a:gd name="T21" fmla="*/ 2 h 4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1" h="48">
                      <a:moveTo>
                        <a:pt x="21" y="38"/>
                      </a:moveTo>
                      <a:cubicBezTo>
                        <a:pt x="19" y="34"/>
                        <a:pt x="19" y="29"/>
                        <a:pt x="15" y="26"/>
                      </a:cubicBezTo>
                      <a:cubicBezTo>
                        <a:pt x="12" y="24"/>
                        <a:pt x="3" y="22"/>
                        <a:pt x="3" y="22"/>
                      </a:cubicBezTo>
                      <a:cubicBezTo>
                        <a:pt x="0" y="12"/>
                        <a:pt x="5" y="12"/>
                        <a:pt x="13" y="8"/>
                      </a:cubicBezTo>
                      <a:cubicBezTo>
                        <a:pt x="17" y="6"/>
                        <a:pt x="25" y="0"/>
                        <a:pt x="25" y="0"/>
                      </a:cubicBezTo>
                      <a:cubicBezTo>
                        <a:pt x="37" y="2"/>
                        <a:pt x="41" y="2"/>
                        <a:pt x="49" y="10"/>
                      </a:cubicBezTo>
                      <a:cubicBezTo>
                        <a:pt x="45" y="21"/>
                        <a:pt x="46" y="12"/>
                        <a:pt x="53" y="20"/>
                      </a:cubicBezTo>
                      <a:cubicBezTo>
                        <a:pt x="56" y="24"/>
                        <a:pt x="61" y="32"/>
                        <a:pt x="61" y="32"/>
                      </a:cubicBezTo>
                      <a:cubicBezTo>
                        <a:pt x="56" y="47"/>
                        <a:pt x="53" y="42"/>
                        <a:pt x="41" y="38"/>
                      </a:cubicBezTo>
                      <a:cubicBezTo>
                        <a:pt x="27" y="47"/>
                        <a:pt x="34" y="48"/>
                        <a:pt x="23" y="44"/>
                      </a:cubicBezTo>
                      <a:cubicBezTo>
                        <a:pt x="22" y="42"/>
                        <a:pt x="21" y="38"/>
                        <a:pt x="21" y="38"/>
                      </a:cubicBezTo>
                      <a:close/>
                    </a:path>
                  </a:pathLst>
                </a:custGeom>
                <a:solidFill>
                  <a:schemeClr val="folHlink"/>
                </a:solidFill>
                <a:ln w="9525">
                  <a:noFill/>
                  <a:round/>
                  <a:headEnd/>
                  <a:tailEnd/>
                </a:ln>
              </p:spPr>
              <p:txBody>
                <a:bodyPr/>
                <a:lstStyle/>
                <a:p>
                  <a:endParaRPr lang="zh-CN" altLang="en-US"/>
                </a:p>
              </p:txBody>
            </p:sp>
            <p:sp>
              <p:nvSpPr>
                <p:cNvPr id="10342" name="任意多边形 82001"/>
                <p:cNvSpPr>
                  <a:spLocks noChangeArrowheads="1"/>
                </p:cNvSpPr>
                <p:nvPr/>
              </p:nvSpPr>
              <p:spPr bwMode="auto">
                <a:xfrm>
                  <a:off x="4664" y="593"/>
                  <a:ext cx="122" cy="61"/>
                </a:xfrm>
                <a:custGeom>
                  <a:avLst/>
                  <a:gdLst>
                    <a:gd name="T0" fmla="*/ 4 w 286"/>
                    <a:gd name="T1" fmla="*/ 1 h 182"/>
                    <a:gd name="T2" fmla="*/ 3 w 286"/>
                    <a:gd name="T3" fmla="*/ 1 h 182"/>
                    <a:gd name="T4" fmla="*/ 2 w 286"/>
                    <a:gd name="T5" fmla="*/ 1 h 182"/>
                    <a:gd name="T6" fmla="*/ 0 w 286"/>
                    <a:gd name="T7" fmla="*/ 1 h 182"/>
                    <a:gd name="T8" fmla="*/ 1 w 286"/>
                    <a:gd name="T9" fmla="*/ 2 h 182"/>
                    <a:gd name="T10" fmla="*/ 1 w 286"/>
                    <a:gd name="T11" fmla="*/ 2 h 182"/>
                    <a:gd name="T12" fmla="*/ 2 w 286"/>
                    <a:gd name="T13" fmla="*/ 2 h 182"/>
                    <a:gd name="T14" fmla="*/ 3 w 286"/>
                    <a:gd name="T15" fmla="*/ 2 h 182"/>
                    <a:gd name="T16" fmla="*/ 4 w 286"/>
                    <a:gd name="T17" fmla="*/ 2 h 182"/>
                    <a:gd name="T18" fmla="*/ 6 w 286"/>
                    <a:gd name="T19" fmla="*/ 2 h 182"/>
                    <a:gd name="T20" fmla="*/ 7 w 286"/>
                    <a:gd name="T21" fmla="*/ 3 h 182"/>
                    <a:gd name="T22" fmla="*/ 8 w 286"/>
                    <a:gd name="T23" fmla="*/ 4 h 182"/>
                    <a:gd name="T24" fmla="*/ 8 w 286"/>
                    <a:gd name="T25" fmla="*/ 5 h 182"/>
                    <a:gd name="T26" fmla="*/ 8 w 286"/>
                    <a:gd name="T27" fmla="*/ 5 h 182"/>
                    <a:gd name="T28" fmla="*/ 9 w 286"/>
                    <a:gd name="T29" fmla="*/ 5 h 182"/>
                    <a:gd name="T30" fmla="*/ 11 w 286"/>
                    <a:gd name="T31" fmla="*/ 5 h 182"/>
                    <a:gd name="T32" fmla="*/ 13 w 286"/>
                    <a:gd name="T33" fmla="*/ 6 h 182"/>
                    <a:gd name="T34" fmla="*/ 14 w 286"/>
                    <a:gd name="T35" fmla="*/ 5 h 182"/>
                    <a:gd name="T36" fmla="*/ 13 w 286"/>
                    <a:gd name="T37" fmla="*/ 5 h 182"/>
                    <a:gd name="T38" fmla="*/ 14 w 286"/>
                    <a:gd name="T39" fmla="*/ 5 h 182"/>
                    <a:gd name="T40" fmla="*/ 15 w 286"/>
                    <a:gd name="T41" fmla="*/ 4 h 182"/>
                    <a:gd name="T42" fmla="*/ 16 w 286"/>
                    <a:gd name="T43" fmla="*/ 5 h 182"/>
                    <a:gd name="T44" fmla="*/ 17 w 286"/>
                    <a:gd name="T45" fmla="*/ 5 h 182"/>
                    <a:gd name="T46" fmla="*/ 19 w 286"/>
                    <a:gd name="T47" fmla="*/ 6 h 182"/>
                    <a:gd name="T48" fmla="*/ 20 w 286"/>
                    <a:gd name="T49" fmla="*/ 7 h 182"/>
                    <a:gd name="T50" fmla="*/ 22 w 286"/>
                    <a:gd name="T51" fmla="*/ 6 h 182"/>
                    <a:gd name="T52" fmla="*/ 21 w 286"/>
                    <a:gd name="T53" fmla="*/ 6 h 182"/>
                    <a:gd name="T54" fmla="*/ 20 w 286"/>
                    <a:gd name="T55" fmla="*/ 5 h 182"/>
                    <a:gd name="T56" fmla="*/ 20 w 286"/>
                    <a:gd name="T57" fmla="*/ 5 h 182"/>
                    <a:gd name="T58" fmla="*/ 19 w 286"/>
                    <a:gd name="T59" fmla="*/ 5 h 182"/>
                    <a:gd name="T60" fmla="*/ 18 w 286"/>
                    <a:gd name="T61" fmla="*/ 4 h 182"/>
                    <a:gd name="T62" fmla="*/ 19 w 286"/>
                    <a:gd name="T63" fmla="*/ 4 h 182"/>
                    <a:gd name="T64" fmla="*/ 17 w 286"/>
                    <a:gd name="T65" fmla="*/ 3 h 182"/>
                    <a:gd name="T66" fmla="*/ 16 w 286"/>
                    <a:gd name="T67" fmla="*/ 3 h 182"/>
                    <a:gd name="T68" fmla="*/ 15 w 286"/>
                    <a:gd name="T69" fmla="*/ 2 h 182"/>
                    <a:gd name="T70" fmla="*/ 13 w 286"/>
                    <a:gd name="T71" fmla="*/ 1 h 182"/>
                    <a:gd name="T72" fmla="*/ 12 w 286"/>
                    <a:gd name="T73" fmla="*/ 1 h 182"/>
                    <a:gd name="T74" fmla="*/ 9 w 286"/>
                    <a:gd name="T75" fmla="*/ 1 h 182"/>
                    <a:gd name="T76" fmla="*/ 8 w 286"/>
                    <a:gd name="T77" fmla="*/ 0 h 182"/>
                    <a:gd name="T78" fmla="*/ 7 w 286"/>
                    <a:gd name="T79" fmla="*/ 0 h 182"/>
                    <a:gd name="T80" fmla="*/ 6 w 286"/>
                    <a:gd name="T81" fmla="*/ 0 h 182"/>
                    <a:gd name="T82" fmla="*/ 4 w 286"/>
                    <a:gd name="T83" fmla="*/ 1 h 182"/>
                    <a:gd name="T84" fmla="*/ 4 w 286"/>
                    <a:gd name="T85" fmla="*/ 1 h 182"/>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286" h="182">
                      <a:moveTo>
                        <a:pt x="46" y="28"/>
                      </a:moveTo>
                      <a:cubicBezTo>
                        <a:pt x="41" y="14"/>
                        <a:pt x="46" y="17"/>
                        <a:pt x="36" y="14"/>
                      </a:cubicBezTo>
                      <a:cubicBezTo>
                        <a:pt x="31" y="17"/>
                        <a:pt x="26" y="30"/>
                        <a:pt x="26" y="30"/>
                      </a:cubicBezTo>
                      <a:cubicBezTo>
                        <a:pt x="12" y="25"/>
                        <a:pt x="19" y="21"/>
                        <a:pt x="0" y="24"/>
                      </a:cubicBezTo>
                      <a:cubicBezTo>
                        <a:pt x="2" y="33"/>
                        <a:pt x="2" y="37"/>
                        <a:pt x="10" y="42"/>
                      </a:cubicBezTo>
                      <a:cubicBezTo>
                        <a:pt x="12" y="49"/>
                        <a:pt x="14" y="55"/>
                        <a:pt x="16" y="62"/>
                      </a:cubicBezTo>
                      <a:cubicBezTo>
                        <a:pt x="24" y="59"/>
                        <a:pt x="27" y="57"/>
                        <a:pt x="24" y="48"/>
                      </a:cubicBezTo>
                      <a:cubicBezTo>
                        <a:pt x="26" y="47"/>
                        <a:pt x="28" y="43"/>
                        <a:pt x="30" y="44"/>
                      </a:cubicBezTo>
                      <a:cubicBezTo>
                        <a:pt x="48" y="48"/>
                        <a:pt x="36" y="52"/>
                        <a:pt x="48" y="56"/>
                      </a:cubicBezTo>
                      <a:cubicBezTo>
                        <a:pt x="74" y="65"/>
                        <a:pt x="47" y="56"/>
                        <a:pt x="70" y="62"/>
                      </a:cubicBezTo>
                      <a:cubicBezTo>
                        <a:pt x="77" y="64"/>
                        <a:pt x="88" y="72"/>
                        <a:pt x="88" y="72"/>
                      </a:cubicBezTo>
                      <a:cubicBezTo>
                        <a:pt x="96" y="84"/>
                        <a:pt x="102" y="87"/>
                        <a:pt x="106" y="102"/>
                      </a:cubicBezTo>
                      <a:cubicBezTo>
                        <a:pt x="105" y="109"/>
                        <a:pt x="106" y="115"/>
                        <a:pt x="104" y="122"/>
                      </a:cubicBezTo>
                      <a:cubicBezTo>
                        <a:pt x="103" y="126"/>
                        <a:pt x="94" y="132"/>
                        <a:pt x="98" y="134"/>
                      </a:cubicBezTo>
                      <a:cubicBezTo>
                        <a:pt x="106" y="137"/>
                        <a:pt x="122" y="128"/>
                        <a:pt x="122" y="128"/>
                      </a:cubicBezTo>
                      <a:cubicBezTo>
                        <a:pt x="130" y="131"/>
                        <a:pt x="133" y="135"/>
                        <a:pt x="140" y="140"/>
                      </a:cubicBezTo>
                      <a:cubicBezTo>
                        <a:pt x="148" y="145"/>
                        <a:pt x="159" y="145"/>
                        <a:pt x="168" y="148"/>
                      </a:cubicBezTo>
                      <a:cubicBezTo>
                        <a:pt x="170" y="147"/>
                        <a:pt x="173" y="148"/>
                        <a:pt x="174" y="146"/>
                      </a:cubicBezTo>
                      <a:cubicBezTo>
                        <a:pt x="176" y="142"/>
                        <a:pt x="164" y="136"/>
                        <a:pt x="168" y="134"/>
                      </a:cubicBezTo>
                      <a:cubicBezTo>
                        <a:pt x="171" y="132"/>
                        <a:pt x="175" y="135"/>
                        <a:pt x="178" y="136"/>
                      </a:cubicBezTo>
                      <a:cubicBezTo>
                        <a:pt x="182" y="131"/>
                        <a:pt x="186" y="118"/>
                        <a:pt x="186" y="118"/>
                      </a:cubicBezTo>
                      <a:cubicBezTo>
                        <a:pt x="189" y="119"/>
                        <a:pt x="199" y="120"/>
                        <a:pt x="202" y="122"/>
                      </a:cubicBezTo>
                      <a:cubicBezTo>
                        <a:pt x="206" y="124"/>
                        <a:pt x="214" y="130"/>
                        <a:pt x="214" y="130"/>
                      </a:cubicBezTo>
                      <a:cubicBezTo>
                        <a:pt x="224" y="145"/>
                        <a:pt x="228" y="158"/>
                        <a:pt x="244" y="168"/>
                      </a:cubicBezTo>
                      <a:cubicBezTo>
                        <a:pt x="250" y="172"/>
                        <a:pt x="262" y="178"/>
                        <a:pt x="262" y="178"/>
                      </a:cubicBezTo>
                      <a:cubicBezTo>
                        <a:pt x="265" y="178"/>
                        <a:pt x="286" y="182"/>
                        <a:pt x="284" y="170"/>
                      </a:cubicBezTo>
                      <a:cubicBezTo>
                        <a:pt x="283" y="164"/>
                        <a:pt x="268" y="160"/>
                        <a:pt x="268" y="160"/>
                      </a:cubicBezTo>
                      <a:cubicBezTo>
                        <a:pt x="261" y="150"/>
                        <a:pt x="270" y="143"/>
                        <a:pt x="256" y="138"/>
                      </a:cubicBezTo>
                      <a:cubicBezTo>
                        <a:pt x="254" y="136"/>
                        <a:pt x="251" y="135"/>
                        <a:pt x="250" y="132"/>
                      </a:cubicBezTo>
                      <a:cubicBezTo>
                        <a:pt x="248" y="129"/>
                        <a:pt x="250" y="125"/>
                        <a:pt x="248" y="122"/>
                      </a:cubicBezTo>
                      <a:cubicBezTo>
                        <a:pt x="246" y="118"/>
                        <a:pt x="240" y="118"/>
                        <a:pt x="236" y="116"/>
                      </a:cubicBezTo>
                      <a:cubicBezTo>
                        <a:pt x="230" y="107"/>
                        <a:pt x="227" y="100"/>
                        <a:pt x="240" y="96"/>
                      </a:cubicBezTo>
                      <a:cubicBezTo>
                        <a:pt x="236" y="83"/>
                        <a:pt x="236" y="84"/>
                        <a:pt x="220" y="86"/>
                      </a:cubicBezTo>
                      <a:cubicBezTo>
                        <a:pt x="209" y="82"/>
                        <a:pt x="208" y="82"/>
                        <a:pt x="210" y="70"/>
                      </a:cubicBezTo>
                      <a:cubicBezTo>
                        <a:pt x="207" y="60"/>
                        <a:pt x="199" y="57"/>
                        <a:pt x="190" y="54"/>
                      </a:cubicBezTo>
                      <a:cubicBezTo>
                        <a:pt x="181" y="45"/>
                        <a:pt x="181" y="42"/>
                        <a:pt x="168" y="38"/>
                      </a:cubicBezTo>
                      <a:cubicBezTo>
                        <a:pt x="164" y="37"/>
                        <a:pt x="156" y="34"/>
                        <a:pt x="156" y="34"/>
                      </a:cubicBezTo>
                      <a:cubicBezTo>
                        <a:pt x="146" y="24"/>
                        <a:pt x="134" y="21"/>
                        <a:pt x="120" y="16"/>
                      </a:cubicBezTo>
                      <a:cubicBezTo>
                        <a:pt x="113" y="14"/>
                        <a:pt x="108" y="8"/>
                        <a:pt x="102" y="4"/>
                      </a:cubicBezTo>
                      <a:cubicBezTo>
                        <a:pt x="100" y="3"/>
                        <a:pt x="96" y="0"/>
                        <a:pt x="96" y="0"/>
                      </a:cubicBezTo>
                      <a:cubicBezTo>
                        <a:pt x="83" y="2"/>
                        <a:pt x="79" y="1"/>
                        <a:pt x="70" y="10"/>
                      </a:cubicBezTo>
                      <a:cubicBezTo>
                        <a:pt x="67" y="19"/>
                        <a:pt x="63" y="27"/>
                        <a:pt x="56" y="32"/>
                      </a:cubicBezTo>
                      <a:cubicBezTo>
                        <a:pt x="49" y="30"/>
                        <a:pt x="52" y="31"/>
                        <a:pt x="46" y="28"/>
                      </a:cubicBezTo>
                      <a:close/>
                    </a:path>
                  </a:pathLst>
                </a:custGeom>
                <a:solidFill>
                  <a:schemeClr val="folHlink"/>
                </a:solidFill>
                <a:ln w="9525">
                  <a:noFill/>
                  <a:round/>
                  <a:headEnd/>
                  <a:tailEnd/>
                </a:ln>
              </p:spPr>
              <p:txBody>
                <a:bodyPr/>
                <a:lstStyle/>
                <a:p>
                  <a:endParaRPr lang="zh-CN" altLang="en-US"/>
                </a:p>
              </p:txBody>
            </p:sp>
            <p:sp>
              <p:nvSpPr>
                <p:cNvPr id="10343" name="任意多边形 82002"/>
                <p:cNvSpPr>
                  <a:spLocks noChangeArrowheads="1"/>
                </p:cNvSpPr>
                <p:nvPr/>
              </p:nvSpPr>
              <p:spPr bwMode="auto">
                <a:xfrm>
                  <a:off x="4770" y="599"/>
                  <a:ext cx="33" cy="26"/>
                </a:xfrm>
                <a:custGeom>
                  <a:avLst/>
                  <a:gdLst>
                    <a:gd name="T0" fmla="*/ 0 w 78"/>
                    <a:gd name="T1" fmla="*/ 2 h 78"/>
                    <a:gd name="T2" fmla="*/ 2 w 78"/>
                    <a:gd name="T3" fmla="*/ 2 h 78"/>
                    <a:gd name="T4" fmla="*/ 3 w 78"/>
                    <a:gd name="T5" fmla="*/ 2 h 78"/>
                    <a:gd name="T6" fmla="*/ 4 w 78"/>
                    <a:gd name="T7" fmla="*/ 1 h 78"/>
                    <a:gd name="T8" fmla="*/ 3 w 78"/>
                    <a:gd name="T9" fmla="*/ 1 h 78"/>
                    <a:gd name="T10" fmla="*/ 3 w 78"/>
                    <a:gd name="T11" fmla="*/ 0 h 78"/>
                    <a:gd name="T12" fmla="*/ 6 w 78"/>
                    <a:gd name="T13" fmla="*/ 1 h 78"/>
                    <a:gd name="T14" fmla="*/ 5 w 78"/>
                    <a:gd name="T15" fmla="*/ 2 h 78"/>
                    <a:gd name="T16" fmla="*/ 3 w 78"/>
                    <a:gd name="T17" fmla="*/ 3 h 78"/>
                    <a:gd name="T18" fmla="*/ 1 w 78"/>
                    <a:gd name="T19" fmla="*/ 2 h 78"/>
                    <a:gd name="T20" fmla="*/ 0 w 78"/>
                    <a:gd name="T21" fmla="*/ 2 h 78"/>
                    <a:gd name="T22" fmla="*/ 0 w 78"/>
                    <a:gd name="T23" fmla="*/ 2 h 7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78" h="78">
                      <a:moveTo>
                        <a:pt x="1" y="58"/>
                      </a:moveTo>
                      <a:cubicBezTo>
                        <a:pt x="6" y="44"/>
                        <a:pt x="18" y="57"/>
                        <a:pt x="27" y="60"/>
                      </a:cubicBezTo>
                      <a:cubicBezTo>
                        <a:pt x="35" y="57"/>
                        <a:pt x="38" y="52"/>
                        <a:pt x="45" y="48"/>
                      </a:cubicBezTo>
                      <a:cubicBezTo>
                        <a:pt x="48" y="40"/>
                        <a:pt x="51" y="36"/>
                        <a:pt x="57" y="30"/>
                      </a:cubicBezTo>
                      <a:cubicBezTo>
                        <a:pt x="55" y="23"/>
                        <a:pt x="43" y="14"/>
                        <a:pt x="43" y="14"/>
                      </a:cubicBezTo>
                      <a:cubicBezTo>
                        <a:pt x="33" y="0"/>
                        <a:pt x="30" y="1"/>
                        <a:pt x="43" y="4"/>
                      </a:cubicBezTo>
                      <a:cubicBezTo>
                        <a:pt x="54" y="11"/>
                        <a:pt x="58" y="22"/>
                        <a:pt x="71" y="26"/>
                      </a:cubicBezTo>
                      <a:cubicBezTo>
                        <a:pt x="78" y="37"/>
                        <a:pt x="78" y="46"/>
                        <a:pt x="67" y="54"/>
                      </a:cubicBezTo>
                      <a:cubicBezTo>
                        <a:pt x="51" y="49"/>
                        <a:pt x="53" y="71"/>
                        <a:pt x="33" y="78"/>
                      </a:cubicBezTo>
                      <a:cubicBezTo>
                        <a:pt x="16" y="72"/>
                        <a:pt x="25" y="76"/>
                        <a:pt x="9" y="66"/>
                      </a:cubicBezTo>
                      <a:cubicBezTo>
                        <a:pt x="7" y="65"/>
                        <a:pt x="3" y="62"/>
                        <a:pt x="3" y="62"/>
                      </a:cubicBezTo>
                      <a:cubicBezTo>
                        <a:pt x="0" y="54"/>
                        <a:pt x="13" y="42"/>
                        <a:pt x="1" y="58"/>
                      </a:cubicBezTo>
                      <a:close/>
                    </a:path>
                  </a:pathLst>
                </a:custGeom>
                <a:solidFill>
                  <a:schemeClr val="folHlink"/>
                </a:solidFill>
                <a:ln w="9525">
                  <a:noFill/>
                  <a:round/>
                  <a:headEnd/>
                  <a:tailEnd/>
                </a:ln>
              </p:spPr>
              <p:txBody>
                <a:bodyPr/>
                <a:lstStyle/>
                <a:p>
                  <a:endParaRPr lang="zh-CN" altLang="en-US"/>
                </a:p>
              </p:txBody>
            </p:sp>
            <p:sp>
              <p:nvSpPr>
                <p:cNvPr id="10344" name="任意多边形 82003"/>
                <p:cNvSpPr>
                  <a:spLocks noChangeArrowheads="1"/>
                </p:cNvSpPr>
                <p:nvPr/>
              </p:nvSpPr>
              <p:spPr bwMode="auto">
                <a:xfrm>
                  <a:off x="4840" y="544"/>
                  <a:ext cx="8" cy="6"/>
                </a:xfrm>
                <a:custGeom>
                  <a:avLst/>
                  <a:gdLst>
                    <a:gd name="T0" fmla="*/ 0 w 17"/>
                    <a:gd name="T1" fmla="*/ 0 h 18"/>
                    <a:gd name="T2" fmla="*/ 0 w 17"/>
                    <a:gd name="T3" fmla="*/ 1 h 18"/>
                    <a:gd name="T4" fmla="*/ 0 w 17"/>
                    <a:gd name="T5" fmla="*/ 0 h 18"/>
                    <a:gd name="T6" fmla="*/ 0 60000 65536"/>
                    <a:gd name="T7" fmla="*/ 0 60000 65536"/>
                    <a:gd name="T8" fmla="*/ 0 60000 65536"/>
                  </a:gdLst>
                  <a:ahLst/>
                  <a:cxnLst>
                    <a:cxn ang="T6">
                      <a:pos x="T0" y="T1"/>
                    </a:cxn>
                    <a:cxn ang="T7">
                      <a:pos x="T2" y="T3"/>
                    </a:cxn>
                    <a:cxn ang="T8">
                      <a:pos x="T4" y="T5"/>
                    </a:cxn>
                  </a:cxnLst>
                  <a:rect l="0" t="0" r="r" b="b"/>
                  <a:pathLst>
                    <a:path w="17" h="18">
                      <a:moveTo>
                        <a:pt x="3" y="4"/>
                      </a:moveTo>
                      <a:cubicBezTo>
                        <a:pt x="17" y="7"/>
                        <a:pt x="16" y="18"/>
                        <a:pt x="3" y="14"/>
                      </a:cubicBezTo>
                      <a:cubicBezTo>
                        <a:pt x="0" y="6"/>
                        <a:pt x="7" y="0"/>
                        <a:pt x="3" y="4"/>
                      </a:cubicBezTo>
                      <a:close/>
                    </a:path>
                  </a:pathLst>
                </a:custGeom>
                <a:solidFill>
                  <a:schemeClr val="folHlink"/>
                </a:solidFill>
                <a:ln w="9525">
                  <a:noFill/>
                  <a:round/>
                  <a:headEnd/>
                  <a:tailEnd/>
                </a:ln>
              </p:spPr>
              <p:txBody>
                <a:bodyPr/>
                <a:lstStyle/>
                <a:p>
                  <a:endParaRPr lang="zh-CN" altLang="en-US"/>
                </a:p>
              </p:txBody>
            </p:sp>
            <p:sp>
              <p:nvSpPr>
                <p:cNvPr id="10345" name="任意多边形 82004"/>
                <p:cNvSpPr>
                  <a:spLocks noChangeArrowheads="1"/>
                </p:cNvSpPr>
                <p:nvPr/>
              </p:nvSpPr>
              <p:spPr bwMode="auto">
                <a:xfrm>
                  <a:off x="4747" y="494"/>
                  <a:ext cx="8" cy="5"/>
                </a:xfrm>
                <a:custGeom>
                  <a:avLst/>
                  <a:gdLst>
                    <a:gd name="T0" fmla="*/ 0 w 20"/>
                    <a:gd name="T1" fmla="*/ 0 h 15"/>
                    <a:gd name="T2" fmla="*/ 1 w 20"/>
                    <a:gd name="T3" fmla="*/ 0 h 15"/>
                    <a:gd name="T4" fmla="*/ 1 w 20"/>
                    <a:gd name="T5" fmla="*/ 0 h 15"/>
                    <a:gd name="T6" fmla="*/ 0 w 20"/>
                    <a:gd name="T7" fmla="*/ 0 h 1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 h="15">
                      <a:moveTo>
                        <a:pt x="7" y="12"/>
                      </a:moveTo>
                      <a:cubicBezTo>
                        <a:pt x="0" y="1"/>
                        <a:pt x="6" y="0"/>
                        <a:pt x="17" y="2"/>
                      </a:cubicBezTo>
                      <a:cubicBezTo>
                        <a:pt x="20" y="10"/>
                        <a:pt x="18" y="15"/>
                        <a:pt x="9" y="12"/>
                      </a:cubicBezTo>
                      <a:cubicBezTo>
                        <a:pt x="4" y="4"/>
                        <a:pt x="4" y="4"/>
                        <a:pt x="7" y="12"/>
                      </a:cubicBezTo>
                      <a:close/>
                    </a:path>
                  </a:pathLst>
                </a:custGeom>
                <a:solidFill>
                  <a:schemeClr val="folHlink"/>
                </a:solidFill>
                <a:ln w="9525">
                  <a:noFill/>
                  <a:round/>
                  <a:headEnd/>
                  <a:tailEnd/>
                </a:ln>
              </p:spPr>
              <p:txBody>
                <a:bodyPr/>
                <a:lstStyle/>
                <a:p>
                  <a:endParaRPr lang="zh-CN" altLang="en-US"/>
                </a:p>
              </p:txBody>
            </p:sp>
            <p:sp>
              <p:nvSpPr>
                <p:cNvPr id="10346" name="任意多边形 82005"/>
                <p:cNvSpPr>
                  <a:spLocks noChangeArrowheads="1"/>
                </p:cNvSpPr>
                <p:nvPr/>
              </p:nvSpPr>
              <p:spPr bwMode="auto">
                <a:xfrm>
                  <a:off x="4676" y="536"/>
                  <a:ext cx="8" cy="5"/>
                </a:xfrm>
                <a:custGeom>
                  <a:avLst/>
                  <a:gdLst>
                    <a:gd name="T0" fmla="*/ 0 w 20"/>
                    <a:gd name="T1" fmla="*/ 0 h 15"/>
                    <a:gd name="T2" fmla="*/ 1 w 20"/>
                    <a:gd name="T3" fmla="*/ 0 h 15"/>
                    <a:gd name="T4" fmla="*/ 1 w 20"/>
                    <a:gd name="T5" fmla="*/ 1 h 15"/>
                    <a:gd name="T6" fmla="*/ 0 w 20"/>
                    <a:gd name="T7" fmla="*/ 0 h 1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 h="15">
                      <a:moveTo>
                        <a:pt x="7" y="12"/>
                      </a:moveTo>
                      <a:cubicBezTo>
                        <a:pt x="0" y="2"/>
                        <a:pt x="3" y="0"/>
                        <a:pt x="15" y="2"/>
                      </a:cubicBezTo>
                      <a:cubicBezTo>
                        <a:pt x="16" y="4"/>
                        <a:pt x="20" y="12"/>
                        <a:pt x="15" y="14"/>
                      </a:cubicBezTo>
                      <a:cubicBezTo>
                        <a:pt x="12" y="15"/>
                        <a:pt x="7" y="12"/>
                        <a:pt x="7" y="12"/>
                      </a:cubicBezTo>
                      <a:close/>
                    </a:path>
                  </a:pathLst>
                </a:custGeom>
                <a:solidFill>
                  <a:schemeClr val="folHlink"/>
                </a:solidFill>
                <a:ln w="9525">
                  <a:noFill/>
                  <a:round/>
                  <a:headEnd/>
                  <a:tailEnd/>
                </a:ln>
              </p:spPr>
              <p:txBody>
                <a:bodyPr/>
                <a:lstStyle/>
                <a:p>
                  <a:endParaRPr lang="zh-CN" altLang="en-US"/>
                </a:p>
              </p:txBody>
            </p:sp>
            <p:sp>
              <p:nvSpPr>
                <p:cNvPr id="10347" name="任意多边形 82006"/>
                <p:cNvSpPr>
                  <a:spLocks noChangeArrowheads="1"/>
                </p:cNvSpPr>
                <p:nvPr/>
              </p:nvSpPr>
              <p:spPr bwMode="auto">
                <a:xfrm>
                  <a:off x="4598" y="523"/>
                  <a:ext cx="34" cy="27"/>
                </a:xfrm>
                <a:custGeom>
                  <a:avLst/>
                  <a:gdLst>
                    <a:gd name="T0" fmla="*/ 0 w 80"/>
                    <a:gd name="T1" fmla="*/ 2 h 80"/>
                    <a:gd name="T2" fmla="*/ 1 w 80"/>
                    <a:gd name="T3" fmla="*/ 1 h 80"/>
                    <a:gd name="T4" fmla="*/ 2 w 80"/>
                    <a:gd name="T5" fmla="*/ 1 h 80"/>
                    <a:gd name="T6" fmla="*/ 4 w 80"/>
                    <a:gd name="T7" fmla="*/ 1 h 80"/>
                    <a:gd name="T8" fmla="*/ 5 w 80"/>
                    <a:gd name="T9" fmla="*/ 0 h 80"/>
                    <a:gd name="T10" fmla="*/ 6 w 80"/>
                    <a:gd name="T11" fmla="*/ 2 h 80"/>
                    <a:gd name="T12" fmla="*/ 6 w 80"/>
                    <a:gd name="T13" fmla="*/ 2 h 80"/>
                    <a:gd name="T14" fmla="*/ 4 w 80"/>
                    <a:gd name="T15" fmla="*/ 2 h 80"/>
                    <a:gd name="T16" fmla="*/ 4 w 80"/>
                    <a:gd name="T17" fmla="*/ 3 h 80"/>
                    <a:gd name="T18" fmla="*/ 3 w 80"/>
                    <a:gd name="T19" fmla="*/ 3 h 80"/>
                    <a:gd name="T20" fmla="*/ 3 w 80"/>
                    <a:gd name="T21" fmla="*/ 2 h 80"/>
                    <a:gd name="T22" fmla="*/ 3 w 80"/>
                    <a:gd name="T23" fmla="*/ 1 h 80"/>
                    <a:gd name="T24" fmla="*/ 2 w 80"/>
                    <a:gd name="T25" fmla="*/ 2 h 80"/>
                    <a:gd name="T26" fmla="*/ 0 w 80"/>
                    <a:gd name="T27" fmla="*/ 2 h 80"/>
                    <a:gd name="T28" fmla="*/ 0 w 80"/>
                    <a:gd name="T29" fmla="*/ 2 h 8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80" h="80">
                      <a:moveTo>
                        <a:pt x="0" y="50"/>
                      </a:moveTo>
                      <a:cubicBezTo>
                        <a:pt x="1" y="47"/>
                        <a:pt x="12" y="25"/>
                        <a:pt x="14" y="24"/>
                      </a:cubicBezTo>
                      <a:cubicBezTo>
                        <a:pt x="17" y="22"/>
                        <a:pt x="26" y="20"/>
                        <a:pt x="26" y="20"/>
                      </a:cubicBezTo>
                      <a:cubicBezTo>
                        <a:pt x="34" y="23"/>
                        <a:pt x="40" y="21"/>
                        <a:pt x="48" y="18"/>
                      </a:cubicBezTo>
                      <a:cubicBezTo>
                        <a:pt x="52" y="12"/>
                        <a:pt x="54" y="6"/>
                        <a:pt x="58" y="0"/>
                      </a:cubicBezTo>
                      <a:cubicBezTo>
                        <a:pt x="70" y="4"/>
                        <a:pt x="76" y="28"/>
                        <a:pt x="80" y="40"/>
                      </a:cubicBezTo>
                      <a:cubicBezTo>
                        <a:pt x="75" y="54"/>
                        <a:pt x="80" y="50"/>
                        <a:pt x="70" y="56"/>
                      </a:cubicBezTo>
                      <a:cubicBezTo>
                        <a:pt x="61" y="53"/>
                        <a:pt x="59" y="54"/>
                        <a:pt x="54" y="62"/>
                      </a:cubicBezTo>
                      <a:cubicBezTo>
                        <a:pt x="57" y="71"/>
                        <a:pt x="56" y="75"/>
                        <a:pt x="48" y="80"/>
                      </a:cubicBezTo>
                      <a:cubicBezTo>
                        <a:pt x="40" y="77"/>
                        <a:pt x="39" y="72"/>
                        <a:pt x="32" y="68"/>
                      </a:cubicBezTo>
                      <a:cubicBezTo>
                        <a:pt x="26" y="59"/>
                        <a:pt x="30" y="57"/>
                        <a:pt x="38" y="52"/>
                      </a:cubicBezTo>
                      <a:cubicBezTo>
                        <a:pt x="41" y="42"/>
                        <a:pt x="39" y="34"/>
                        <a:pt x="30" y="28"/>
                      </a:cubicBezTo>
                      <a:cubicBezTo>
                        <a:pt x="20" y="31"/>
                        <a:pt x="30" y="40"/>
                        <a:pt x="20" y="48"/>
                      </a:cubicBezTo>
                      <a:cubicBezTo>
                        <a:pt x="16" y="51"/>
                        <a:pt x="8" y="56"/>
                        <a:pt x="8" y="56"/>
                      </a:cubicBezTo>
                      <a:cubicBezTo>
                        <a:pt x="2" y="50"/>
                        <a:pt x="5" y="50"/>
                        <a:pt x="0" y="50"/>
                      </a:cubicBezTo>
                      <a:close/>
                    </a:path>
                  </a:pathLst>
                </a:custGeom>
                <a:solidFill>
                  <a:schemeClr val="folHlink"/>
                </a:solidFill>
                <a:ln w="9525">
                  <a:noFill/>
                  <a:round/>
                  <a:headEnd/>
                  <a:tailEnd/>
                </a:ln>
              </p:spPr>
              <p:txBody>
                <a:bodyPr/>
                <a:lstStyle/>
                <a:p>
                  <a:endParaRPr lang="zh-CN" altLang="en-US"/>
                </a:p>
              </p:txBody>
            </p:sp>
            <p:sp>
              <p:nvSpPr>
                <p:cNvPr id="10348" name="任意多边形 82007"/>
                <p:cNvSpPr>
                  <a:spLocks noChangeArrowheads="1"/>
                </p:cNvSpPr>
                <p:nvPr/>
              </p:nvSpPr>
              <p:spPr bwMode="auto">
                <a:xfrm>
                  <a:off x="4587" y="466"/>
                  <a:ext cx="40" cy="58"/>
                </a:xfrm>
                <a:custGeom>
                  <a:avLst/>
                  <a:gdLst>
                    <a:gd name="T0" fmla="*/ 1 w 94"/>
                    <a:gd name="T1" fmla="*/ 4 h 174"/>
                    <a:gd name="T2" fmla="*/ 2 w 94"/>
                    <a:gd name="T3" fmla="*/ 5 h 174"/>
                    <a:gd name="T4" fmla="*/ 3 w 94"/>
                    <a:gd name="T5" fmla="*/ 4 h 174"/>
                    <a:gd name="T6" fmla="*/ 4 w 94"/>
                    <a:gd name="T7" fmla="*/ 4 h 174"/>
                    <a:gd name="T8" fmla="*/ 4 w 94"/>
                    <a:gd name="T9" fmla="*/ 5 h 174"/>
                    <a:gd name="T10" fmla="*/ 5 w 94"/>
                    <a:gd name="T11" fmla="*/ 5 h 174"/>
                    <a:gd name="T12" fmla="*/ 6 w 94"/>
                    <a:gd name="T13" fmla="*/ 5 h 174"/>
                    <a:gd name="T14" fmla="*/ 5 w 94"/>
                    <a:gd name="T15" fmla="*/ 5 h 174"/>
                    <a:gd name="T16" fmla="*/ 6 w 94"/>
                    <a:gd name="T17" fmla="*/ 6 h 174"/>
                    <a:gd name="T18" fmla="*/ 6 w 94"/>
                    <a:gd name="T19" fmla="*/ 6 h 174"/>
                    <a:gd name="T20" fmla="*/ 6 w 94"/>
                    <a:gd name="T21" fmla="*/ 4 h 174"/>
                    <a:gd name="T22" fmla="*/ 5 w 94"/>
                    <a:gd name="T23" fmla="*/ 4 h 174"/>
                    <a:gd name="T24" fmla="*/ 4 w 94"/>
                    <a:gd name="T25" fmla="*/ 3 h 174"/>
                    <a:gd name="T26" fmla="*/ 3 w 94"/>
                    <a:gd name="T27" fmla="*/ 3 h 174"/>
                    <a:gd name="T28" fmla="*/ 3 w 94"/>
                    <a:gd name="T29" fmla="*/ 3 h 174"/>
                    <a:gd name="T30" fmla="*/ 3 w 94"/>
                    <a:gd name="T31" fmla="*/ 2 h 174"/>
                    <a:gd name="T32" fmla="*/ 3 w 94"/>
                    <a:gd name="T33" fmla="*/ 0 h 174"/>
                    <a:gd name="T34" fmla="*/ 1 w 94"/>
                    <a:gd name="T35" fmla="*/ 1 h 174"/>
                    <a:gd name="T36" fmla="*/ 0 w 94"/>
                    <a:gd name="T37" fmla="*/ 2 h 174"/>
                    <a:gd name="T38" fmla="*/ 1 w 94"/>
                    <a:gd name="T39" fmla="*/ 3 h 174"/>
                    <a:gd name="T40" fmla="*/ 1 w 94"/>
                    <a:gd name="T41" fmla="*/ 4 h 17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94" h="174">
                      <a:moveTo>
                        <a:pt x="14" y="96"/>
                      </a:moveTo>
                      <a:cubicBezTo>
                        <a:pt x="11" y="109"/>
                        <a:pt x="15" y="120"/>
                        <a:pt x="26" y="128"/>
                      </a:cubicBezTo>
                      <a:cubicBezTo>
                        <a:pt x="34" y="120"/>
                        <a:pt x="35" y="119"/>
                        <a:pt x="32" y="108"/>
                      </a:cubicBezTo>
                      <a:cubicBezTo>
                        <a:pt x="35" y="92"/>
                        <a:pt x="39" y="92"/>
                        <a:pt x="52" y="100"/>
                      </a:cubicBezTo>
                      <a:cubicBezTo>
                        <a:pt x="59" y="110"/>
                        <a:pt x="49" y="114"/>
                        <a:pt x="46" y="124"/>
                      </a:cubicBezTo>
                      <a:cubicBezTo>
                        <a:pt x="50" y="137"/>
                        <a:pt x="57" y="129"/>
                        <a:pt x="66" y="126"/>
                      </a:cubicBezTo>
                      <a:cubicBezTo>
                        <a:pt x="77" y="129"/>
                        <a:pt x="79" y="131"/>
                        <a:pt x="76" y="142"/>
                      </a:cubicBezTo>
                      <a:cubicBezTo>
                        <a:pt x="67" y="139"/>
                        <a:pt x="65" y="141"/>
                        <a:pt x="58" y="148"/>
                      </a:cubicBezTo>
                      <a:cubicBezTo>
                        <a:pt x="60" y="160"/>
                        <a:pt x="62" y="170"/>
                        <a:pt x="74" y="174"/>
                      </a:cubicBezTo>
                      <a:cubicBezTo>
                        <a:pt x="77" y="165"/>
                        <a:pt x="74" y="157"/>
                        <a:pt x="84" y="154"/>
                      </a:cubicBezTo>
                      <a:cubicBezTo>
                        <a:pt x="91" y="143"/>
                        <a:pt x="94" y="122"/>
                        <a:pt x="82" y="112"/>
                      </a:cubicBezTo>
                      <a:cubicBezTo>
                        <a:pt x="77" y="108"/>
                        <a:pt x="66" y="108"/>
                        <a:pt x="60" y="106"/>
                      </a:cubicBezTo>
                      <a:cubicBezTo>
                        <a:pt x="65" y="92"/>
                        <a:pt x="66" y="87"/>
                        <a:pt x="50" y="82"/>
                      </a:cubicBezTo>
                      <a:cubicBezTo>
                        <a:pt x="48" y="82"/>
                        <a:pt x="37" y="86"/>
                        <a:pt x="34" y="82"/>
                      </a:cubicBezTo>
                      <a:cubicBezTo>
                        <a:pt x="32" y="79"/>
                        <a:pt x="30" y="70"/>
                        <a:pt x="30" y="70"/>
                      </a:cubicBezTo>
                      <a:cubicBezTo>
                        <a:pt x="32" y="54"/>
                        <a:pt x="32" y="52"/>
                        <a:pt x="42" y="42"/>
                      </a:cubicBezTo>
                      <a:cubicBezTo>
                        <a:pt x="41" y="30"/>
                        <a:pt x="45" y="5"/>
                        <a:pt x="30" y="0"/>
                      </a:cubicBezTo>
                      <a:cubicBezTo>
                        <a:pt x="14" y="4"/>
                        <a:pt x="16" y="4"/>
                        <a:pt x="18" y="22"/>
                      </a:cubicBezTo>
                      <a:cubicBezTo>
                        <a:pt x="16" y="39"/>
                        <a:pt x="15" y="35"/>
                        <a:pt x="4" y="46"/>
                      </a:cubicBezTo>
                      <a:cubicBezTo>
                        <a:pt x="0" y="59"/>
                        <a:pt x="5" y="67"/>
                        <a:pt x="14" y="76"/>
                      </a:cubicBezTo>
                      <a:cubicBezTo>
                        <a:pt x="15" y="80"/>
                        <a:pt x="17" y="93"/>
                        <a:pt x="14" y="96"/>
                      </a:cubicBezTo>
                      <a:close/>
                    </a:path>
                  </a:pathLst>
                </a:custGeom>
                <a:solidFill>
                  <a:schemeClr val="folHlink"/>
                </a:solidFill>
                <a:ln w="9525">
                  <a:noFill/>
                  <a:round/>
                  <a:headEnd/>
                  <a:tailEnd/>
                </a:ln>
              </p:spPr>
              <p:txBody>
                <a:bodyPr/>
                <a:lstStyle/>
                <a:p>
                  <a:endParaRPr lang="zh-CN" altLang="en-US"/>
                </a:p>
              </p:txBody>
            </p:sp>
            <p:sp>
              <p:nvSpPr>
                <p:cNvPr id="10349" name="任意多边形 82008"/>
                <p:cNvSpPr>
                  <a:spLocks noChangeArrowheads="1"/>
                </p:cNvSpPr>
                <p:nvPr/>
              </p:nvSpPr>
              <p:spPr bwMode="auto">
                <a:xfrm>
                  <a:off x="4597" y="508"/>
                  <a:ext cx="14" cy="17"/>
                </a:xfrm>
                <a:custGeom>
                  <a:avLst/>
                  <a:gdLst>
                    <a:gd name="T0" fmla="*/ 0 w 32"/>
                    <a:gd name="T1" fmla="*/ 1 h 50"/>
                    <a:gd name="T2" fmla="*/ 1 w 32"/>
                    <a:gd name="T3" fmla="*/ 0 h 50"/>
                    <a:gd name="T4" fmla="*/ 2 w 32"/>
                    <a:gd name="T5" fmla="*/ 1 h 50"/>
                    <a:gd name="T6" fmla="*/ 2 w 32"/>
                    <a:gd name="T7" fmla="*/ 1 h 50"/>
                    <a:gd name="T8" fmla="*/ 2 w 32"/>
                    <a:gd name="T9" fmla="*/ 1 h 50"/>
                    <a:gd name="T10" fmla="*/ 3 w 32"/>
                    <a:gd name="T11" fmla="*/ 1 h 50"/>
                    <a:gd name="T12" fmla="*/ 2 w 32"/>
                    <a:gd name="T13" fmla="*/ 2 h 50"/>
                    <a:gd name="T14" fmla="*/ 0 w 32"/>
                    <a:gd name="T15" fmla="*/ 1 h 5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2" h="50">
                      <a:moveTo>
                        <a:pt x="6" y="24"/>
                      </a:moveTo>
                      <a:cubicBezTo>
                        <a:pt x="0" y="15"/>
                        <a:pt x="3" y="6"/>
                        <a:pt x="12" y="0"/>
                      </a:cubicBezTo>
                      <a:cubicBezTo>
                        <a:pt x="23" y="3"/>
                        <a:pt x="23" y="5"/>
                        <a:pt x="20" y="16"/>
                      </a:cubicBezTo>
                      <a:cubicBezTo>
                        <a:pt x="21" y="19"/>
                        <a:pt x="20" y="22"/>
                        <a:pt x="22" y="24"/>
                      </a:cubicBezTo>
                      <a:cubicBezTo>
                        <a:pt x="23" y="26"/>
                        <a:pt x="27" y="24"/>
                        <a:pt x="28" y="26"/>
                      </a:cubicBezTo>
                      <a:cubicBezTo>
                        <a:pt x="30" y="29"/>
                        <a:pt x="32" y="38"/>
                        <a:pt x="32" y="38"/>
                      </a:cubicBezTo>
                      <a:cubicBezTo>
                        <a:pt x="29" y="46"/>
                        <a:pt x="26" y="47"/>
                        <a:pt x="18" y="50"/>
                      </a:cubicBezTo>
                      <a:cubicBezTo>
                        <a:pt x="12" y="41"/>
                        <a:pt x="18" y="24"/>
                        <a:pt x="6" y="24"/>
                      </a:cubicBezTo>
                      <a:close/>
                    </a:path>
                  </a:pathLst>
                </a:custGeom>
                <a:solidFill>
                  <a:schemeClr val="folHlink"/>
                </a:solidFill>
                <a:ln w="9525">
                  <a:noFill/>
                  <a:round/>
                  <a:headEnd/>
                  <a:tailEnd/>
                </a:ln>
              </p:spPr>
              <p:txBody>
                <a:bodyPr/>
                <a:lstStyle/>
                <a:p>
                  <a:endParaRPr lang="zh-CN" altLang="en-US"/>
                </a:p>
              </p:txBody>
            </p:sp>
            <p:sp>
              <p:nvSpPr>
                <p:cNvPr id="10350" name="任意多边形 82009"/>
                <p:cNvSpPr>
                  <a:spLocks noChangeArrowheads="1"/>
                </p:cNvSpPr>
                <p:nvPr/>
              </p:nvSpPr>
              <p:spPr bwMode="auto">
                <a:xfrm>
                  <a:off x="4569" y="512"/>
                  <a:ext cx="19" cy="17"/>
                </a:xfrm>
                <a:custGeom>
                  <a:avLst/>
                  <a:gdLst>
                    <a:gd name="T0" fmla="*/ 0 w 43"/>
                    <a:gd name="T1" fmla="*/ 2 h 50"/>
                    <a:gd name="T2" fmla="*/ 2 w 43"/>
                    <a:gd name="T3" fmla="*/ 1 h 50"/>
                    <a:gd name="T4" fmla="*/ 3 w 43"/>
                    <a:gd name="T5" fmla="*/ 0 h 50"/>
                    <a:gd name="T6" fmla="*/ 2 w 43"/>
                    <a:gd name="T7" fmla="*/ 1 h 50"/>
                    <a:gd name="T8" fmla="*/ 0 w 43"/>
                    <a:gd name="T9" fmla="*/ 2 h 50"/>
                    <a:gd name="T10" fmla="*/ 0 w 43"/>
                    <a:gd name="T11" fmla="*/ 2 h 5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3" h="50">
                      <a:moveTo>
                        <a:pt x="0" y="44"/>
                      </a:moveTo>
                      <a:cubicBezTo>
                        <a:pt x="6" y="38"/>
                        <a:pt x="18" y="29"/>
                        <a:pt x="22" y="20"/>
                      </a:cubicBezTo>
                      <a:cubicBezTo>
                        <a:pt x="27" y="10"/>
                        <a:pt x="25" y="4"/>
                        <a:pt x="36" y="0"/>
                      </a:cubicBezTo>
                      <a:cubicBezTo>
                        <a:pt x="43" y="11"/>
                        <a:pt x="36" y="24"/>
                        <a:pt x="24" y="28"/>
                      </a:cubicBezTo>
                      <a:cubicBezTo>
                        <a:pt x="21" y="38"/>
                        <a:pt x="12" y="47"/>
                        <a:pt x="2" y="50"/>
                      </a:cubicBezTo>
                      <a:cubicBezTo>
                        <a:pt x="1" y="48"/>
                        <a:pt x="0" y="44"/>
                        <a:pt x="0" y="44"/>
                      </a:cubicBezTo>
                      <a:close/>
                    </a:path>
                  </a:pathLst>
                </a:custGeom>
                <a:solidFill>
                  <a:schemeClr val="folHlink"/>
                </a:solidFill>
                <a:ln w="9525">
                  <a:noFill/>
                  <a:round/>
                  <a:headEnd/>
                  <a:tailEnd/>
                </a:ln>
              </p:spPr>
              <p:txBody>
                <a:bodyPr/>
                <a:lstStyle/>
                <a:p>
                  <a:endParaRPr lang="zh-CN" altLang="en-US"/>
                </a:p>
              </p:txBody>
            </p:sp>
            <p:sp>
              <p:nvSpPr>
                <p:cNvPr id="10351" name="任意多边形 82010"/>
                <p:cNvSpPr>
                  <a:spLocks noChangeArrowheads="1"/>
                </p:cNvSpPr>
                <p:nvPr/>
              </p:nvSpPr>
              <p:spPr bwMode="auto">
                <a:xfrm>
                  <a:off x="4784" y="275"/>
                  <a:ext cx="18" cy="10"/>
                </a:xfrm>
                <a:custGeom>
                  <a:avLst/>
                  <a:gdLst>
                    <a:gd name="T0" fmla="*/ 0 w 41"/>
                    <a:gd name="T1" fmla="*/ 1 h 29"/>
                    <a:gd name="T2" fmla="*/ 1 w 41"/>
                    <a:gd name="T3" fmla="*/ 1 h 29"/>
                    <a:gd name="T4" fmla="*/ 0 w 41"/>
                    <a:gd name="T5" fmla="*/ 1 h 29"/>
                    <a:gd name="T6" fmla="*/ 0 60000 65536"/>
                    <a:gd name="T7" fmla="*/ 0 60000 65536"/>
                    <a:gd name="T8" fmla="*/ 0 60000 65536"/>
                  </a:gdLst>
                  <a:ahLst/>
                  <a:cxnLst>
                    <a:cxn ang="T6">
                      <a:pos x="T0" y="T1"/>
                    </a:cxn>
                    <a:cxn ang="T7">
                      <a:pos x="T2" y="T3"/>
                    </a:cxn>
                    <a:cxn ang="T8">
                      <a:pos x="T4" y="T5"/>
                    </a:cxn>
                  </a:cxnLst>
                  <a:rect l="0" t="0" r="r" b="b"/>
                  <a:pathLst>
                    <a:path w="41" h="29">
                      <a:moveTo>
                        <a:pt x="0" y="25"/>
                      </a:moveTo>
                      <a:cubicBezTo>
                        <a:pt x="10" y="11"/>
                        <a:pt x="41" y="0"/>
                        <a:pt x="12" y="29"/>
                      </a:cubicBezTo>
                      <a:cubicBezTo>
                        <a:pt x="8" y="28"/>
                        <a:pt x="0" y="25"/>
                        <a:pt x="0" y="25"/>
                      </a:cubicBezTo>
                      <a:close/>
                    </a:path>
                  </a:pathLst>
                </a:custGeom>
                <a:solidFill>
                  <a:schemeClr val="folHlink"/>
                </a:solidFill>
                <a:ln w="9525">
                  <a:noFill/>
                  <a:round/>
                  <a:headEnd/>
                  <a:tailEnd/>
                </a:ln>
              </p:spPr>
              <p:txBody>
                <a:bodyPr/>
                <a:lstStyle/>
                <a:p>
                  <a:endParaRPr lang="zh-CN" altLang="en-US"/>
                </a:p>
              </p:txBody>
            </p:sp>
            <p:sp>
              <p:nvSpPr>
                <p:cNvPr id="10352" name="任意多边形 82011"/>
                <p:cNvSpPr>
                  <a:spLocks noChangeArrowheads="1"/>
                </p:cNvSpPr>
                <p:nvPr/>
              </p:nvSpPr>
              <p:spPr bwMode="auto">
                <a:xfrm>
                  <a:off x="4293" y="246"/>
                  <a:ext cx="438" cy="152"/>
                </a:xfrm>
                <a:custGeom>
                  <a:avLst/>
                  <a:gdLst>
                    <a:gd name="T0" fmla="*/ 73 w 438"/>
                    <a:gd name="T1" fmla="*/ 1 h 152"/>
                    <a:gd name="T2" fmla="*/ 438 w 438"/>
                    <a:gd name="T3" fmla="*/ 0 h 152"/>
                    <a:gd name="T4" fmla="*/ 416 w 438"/>
                    <a:gd name="T5" fmla="*/ 54 h 152"/>
                    <a:gd name="T6" fmla="*/ 397 w 438"/>
                    <a:gd name="T7" fmla="*/ 68 h 152"/>
                    <a:gd name="T8" fmla="*/ 392 w 438"/>
                    <a:gd name="T9" fmla="*/ 70 h 152"/>
                    <a:gd name="T10" fmla="*/ 375 w 438"/>
                    <a:gd name="T11" fmla="*/ 73 h 152"/>
                    <a:gd name="T12" fmla="*/ 361 w 438"/>
                    <a:gd name="T13" fmla="*/ 88 h 152"/>
                    <a:gd name="T14" fmla="*/ 362 w 438"/>
                    <a:gd name="T15" fmla="*/ 99 h 152"/>
                    <a:gd name="T16" fmla="*/ 364 w 438"/>
                    <a:gd name="T17" fmla="*/ 107 h 152"/>
                    <a:gd name="T18" fmla="*/ 366 w 438"/>
                    <a:gd name="T19" fmla="*/ 113 h 152"/>
                    <a:gd name="T20" fmla="*/ 362 w 438"/>
                    <a:gd name="T21" fmla="*/ 122 h 152"/>
                    <a:gd name="T22" fmla="*/ 351 w 438"/>
                    <a:gd name="T23" fmla="*/ 120 h 152"/>
                    <a:gd name="T24" fmla="*/ 342 w 438"/>
                    <a:gd name="T25" fmla="*/ 129 h 152"/>
                    <a:gd name="T26" fmla="*/ 347 w 438"/>
                    <a:gd name="T27" fmla="*/ 105 h 152"/>
                    <a:gd name="T28" fmla="*/ 338 w 438"/>
                    <a:gd name="T29" fmla="*/ 100 h 152"/>
                    <a:gd name="T30" fmla="*/ 344 w 438"/>
                    <a:gd name="T31" fmla="*/ 93 h 152"/>
                    <a:gd name="T32" fmla="*/ 342 w 438"/>
                    <a:gd name="T33" fmla="*/ 89 h 152"/>
                    <a:gd name="T34" fmla="*/ 320 w 438"/>
                    <a:gd name="T35" fmla="*/ 94 h 152"/>
                    <a:gd name="T36" fmla="*/ 317 w 438"/>
                    <a:gd name="T37" fmla="*/ 85 h 152"/>
                    <a:gd name="T38" fmla="*/ 297 w 438"/>
                    <a:gd name="T39" fmla="*/ 94 h 152"/>
                    <a:gd name="T40" fmla="*/ 320 w 438"/>
                    <a:gd name="T41" fmla="*/ 103 h 152"/>
                    <a:gd name="T42" fmla="*/ 305 w 438"/>
                    <a:gd name="T43" fmla="*/ 117 h 152"/>
                    <a:gd name="T44" fmla="*/ 311 w 438"/>
                    <a:gd name="T45" fmla="*/ 126 h 152"/>
                    <a:gd name="T46" fmla="*/ 315 w 438"/>
                    <a:gd name="T47" fmla="*/ 138 h 152"/>
                    <a:gd name="T48" fmla="*/ 309 w 438"/>
                    <a:gd name="T49" fmla="*/ 139 h 152"/>
                    <a:gd name="T50" fmla="*/ 314 w 438"/>
                    <a:gd name="T51" fmla="*/ 144 h 152"/>
                    <a:gd name="T52" fmla="*/ 307 w 438"/>
                    <a:gd name="T53" fmla="*/ 152 h 152"/>
                    <a:gd name="T54" fmla="*/ 0 w 438"/>
                    <a:gd name="T55" fmla="*/ 149 h 152"/>
                    <a:gd name="T56" fmla="*/ 73 w 438"/>
                    <a:gd name="T57" fmla="*/ 1 h 152"/>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438" h="152">
                      <a:moveTo>
                        <a:pt x="73" y="1"/>
                      </a:moveTo>
                      <a:lnTo>
                        <a:pt x="438" y="0"/>
                      </a:lnTo>
                      <a:cubicBezTo>
                        <a:pt x="432" y="15"/>
                        <a:pt x="429" y="42"/>
                        <a:pt x="416" y="54"/>
                      </a:cubicBezTo>
                      <a:cubicBezTo>
                        <a:pt x="410" y="60"/>
                        <a:pt x="405" y="63"/>
                        <a:pt x="397" y="68"/>
                      </a:cubicBezTo>
                      <a:cubicBezTo>
                        <a:pt x="396" y="69"/>
                        <a:pt x="392" y="70"/>
                        <a:pt x="392" y="70"/>
                      </a:cubicBezTo>
                      <a:cubicBezTo>
                        <a:pt x="377" y="63"/>
                        <a:pt x="385" y="68"/>
                        <a:pt x="375" y="73"/>
                      </a:cubicBezTo>
                      <a:cubicBezTo>
                        <a:pt x="371" y="82"/>
                        <a:pt x="371" y="83"/>
                        <a:pt x="361" y="88"/>
                      </a:cubicBezTo>
                      <a:cubicBezTo>
                        <a:pt x="359" y="92"/>
                        <a:pt x="364" y="93"/>
                        <a:pt x="362" y="99"/>
                      </a:cubicBezTo>
                      <a:cubicBezTo>
                        <a:pt x="363" y="102"/>
                        <a:pt x="364" y="105"/>
                        <a:pt x="364" y="107"/>
                      </a:cubicBezTo>
                      <a:cubicBezTo>
                        <a:pt x="365" y="109"/>
                        <a:pt x="366" y="111"/>
                        <a:pt x="366" y="113"/>
                      </a:cubicBezTo>
                      <a:cubicBezTo>
                        <a:pt x="365" y="115"/>
                        <a:pt x="364" y="120"/>
                        <a:pt x="362" y="122"/>
                      </a:cubicBezTo>
                      <a:cubicBezTo>
                        <a:pt x="359" y="123"/>
                        <a:pt x="354" y="119"/>
                        <a:pt x="351" y="120"/>
                      </a:cubicBezTo>
                      <a:cubicBezTo>
                        <a:pt x="347" y="129"/>
                        <a:pt x="352" y="127"/>
                        <a:pt x="342" y="129"/>
                      </a:cubicBezTo>
                      <a:cubicBezTo>
                        <a:pt x="340" y="123"/>
                        <a:pt x="345" y="111"/>
                        <a:pt x="347" y="105"/>
                      </a:cubicBezTo>
                      <a:cubicBezTo>
                        <a:pt x="347" y="100"/>
                        <a:pt x="338" y="102"/>
                        <a:pt x="338" y="100"/>
                      </a:cubicBezTo>
                      <a:cubicBezTo>
                        <a:pt x="338" y="98"/>
                        <a:pt x="344" y="95"/>
                        <a:pt x="344" y="93"/>
                      </a:cubicBezTo>
                      <a:cubicBezTo>
                        <a:pt x="344" y="92"/>
                        <a:pt x="344" y="89"/>
                        <a:pt x="342" y="89"/>
                      </a:cubicBezTo>
                      <a:cubicBezTo>
                        <a:pt x="339" y="89"/>
                        <a:pt x="324" y="94"/>
                        <a:pt x="320" y="94"/>
                      </a:cubicBezTo>
                      <a:cubicBezTo>
                        <a:pt x="317" y="86"/>
                        <a:pt x="328" y="88"/>
                        <a:pt x="317" y="85"/>
                      </a:cubicBezTo>
                      <a:cubicBezTo>
                        <a:pt x="311" y="91"/>
                        <a:pt x="306" y="93"/>
                        <a:pt x="297" y="94"/>
                      </a:cubicBezTo>
                      <a:cubicBezTo>
                        <a:pt x="300" y="104"/>
                        <a:pt x="307" y="101"/>
                        <a:pt x="320" y="103"/>
                      </a:cubicBezTo>
                      <a:cubicBezTo>
                        <a:pt x="318" y="109"/>
                        <a:pt x="311" y="111"/>
                        <a:pt x="305" y="117"/>
                      </a:cubicBezTo>
                      <a:lnTo>
                        <a:pt x="311" y="126"/>
                      </a:lnTo>
                      <a:lnTo>
                        <a:pt x="315" y="138"/>
                      </a:lnTo>
                      <a:lnTo>
                        <a:pt x="309" y="139"/>
                      </a:lnTo>
                      <a:lnTo>
                        <a:pt x="314" y="144"/>
                      </a:lnTo>
                      <a:lnTo>
                        <a:pt x="307" y="152"/>
                      </a:lnTo>
                      <a:lnTo>
                        <a:pt x="0" y="149"/>
                      </a:lnTo>
                      <a:lnTo>
                        <a:pt x="73" y="1"/>
                      </a:lnTo>
                      <a:close/>
                    </a:path>
                  </a:pathLst>
                </a:custGeom>
                <a:solidFill>
                  <a:schemeClr val="folHlink"/>
                </a:solidFill>
                <a:ln w="9525">
                  <a:noFill/>
                  <a:round/>
                  <a:headEnd/>
                  <a:tailEnd/>
                </a:ln>
              </p:spPr>
              <p:txBody>
                <a:bodyPr/>
                <a:lstStyle/>
                <a:p>
                  <a:endParaRPr lang="zh-CN" altLang="en-US"/>
                </a:p>
              </p:txBody>
            </p:sp>
            <p:sp>
              <p:nvSpPr>
                <p:cNvPr id="10353" name="任意多边形 82012"/>
                <p:cNvSpPr>
                  <a:spLocks noChangeArrowheads="1"/>
                </p:cNvSpPr>
                <p:nvPr/>
              </p:nvSpPr>
              <p:spPr bwMode="auto">
                <a:xfrm>
                  <a:off x="4731" y="240"/>
                  <a:ext cx="20" cy="55"/>
                </a:xfrm>
                <a:custGeom>
                  <a:avLst/>
                  <a:gdLst>
                    <a:gd name="T0" fmla="*/ 0 w 47"/>
                    <a:gd name="T1" fmla="*/ 6 h 165"/>
                    <a:gd name="T2" fmla="*/ 1 w 47"/>
                    <a:gd name="T3" fmla="*/ 4 h 165"/>
                    <a:gd name="T4" fmla="*/ 1 w 47"/>
                    <a:gd name="T5" fmla="*/ 3 h 165"/>
                    <a:gd name="T6" fmla="*/ 1 w 47"/>
                    <a:gd name="T7" fmla="*/ 1 h 165"/>
                    <a:gd name="T8" fmla="*/ 1 w 47"/>
                    <a:gd name="T9" fmla="*/ 0 h 165"/>
                    <a:gd name="T10" fmla="*/ 2 w 47"/>
                    <a:gd name="T11" fmla="*/ 0 h 165"/>
                    <a:gd name="T12" fmla="*/ 3 w 47"/>
                    <a:gd name="T13" fmla="*/ 1 h 165"/>
                    <a:gd name="T14" fmla="*/ 4 w 47"/>
                    <a:gd name="T15" fmla="*/ 4 h 165"/>
                    <a:gd name="T16" fmla="*/ 3 w 47"/>
                    <a:gd name="T17" fmla="*/ 4 h 165"/>
                    <a:gd name="T18" fmla="*/ 2 w 47"/>
                    <a:gd name="T19" fmla="*/ 5 h 165"/>
                    <a:gd name="T20" fmla="*/ 2 w 47"/>
                    <a:gd name="T21" fmla="*/ 5 h 165"/>
                    <a:gd name="T22" fmla="*/ 2 w 47"/>
                    <a:gd name="T23" fmla="*/ 5 h 165"/>
                    <a:gd name="T24" fmla="*/ 3 w 47"/>
                    <a:gd name="T25" fmla="*/ 5 h 165"/>
                    <a:gd name="T26" fmla="*/ 1 w 47"/>
                    <a:gd name="T27" fmla="*/ 5 h 165"/>
                    <a:gd name="T28" fmla="*/ 0 w 47"/>
                    <a:gd name="T29" fmla="*/ 6 h 165"/>
                    <a:gd name="T30" fmla="*/ 0 w 47"/>
                    <a:gd name="T31" fmla="*/ 6 h 165"/>
                    <a:gd name="T32" fmla="*/ 0 w 47"/>
                    <a:gd name="T33" fmla="*/ 6 h 16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47" h="165">
                      <a:moveTo>
                        <a:pt x="5" y="156"/>
                      </a:moveTo>
                      <a:cubicBezTo>
                        <a:pt x="0" y="141"/>
                        <a:pt x="1" y="118"/>
                        <a:pt x="15" y="108"/>
                      </a:cubicBezTo>
                      <a:cubicBezTo>
                        <a:pt x="16" y="95"/>
                        <a:pt x="17" y="81"/>
                        <a:pt x="17" y="68"/>
                      </a:cubicBezTo>
                      <a:cubicBezTo>
                        <a:pt x="17" y="58"/>
                        <a:pt x="11" y="40"/>
                        <a:pt x="11" y="40"/>
                      </a:cubicBezTo>
                      <a:cubicBezTo>
                        <a:pt x="14" y="20"/>
                        <a:pt x="11" y="29"/>
                        <a:pt x="17" y="12"/>
                      </a:cubicBezTo>
                      <a:cubicBezTo>
                        <a:pt x="18" y="8"/>
                        <a:pt x="21" y="0"/>
                        <a:pt x="21" y="0"/>
                      </a:cubicBezTo>
                      <a:cubicBezTo>
                        <a:pt x="38" y="6"/>
                        <a:pt x="33" y="7"/>
                        <a:pt x="31" y="30"/>
                      </a:cubicBezTo>
                      <a:cubicBezTo>
                        <a:pt x="38" y="52"/>
                        <a:pt x="40" y="76"/>
                        <a:pt x="47" y="98"/>
                      </a:cubicBezTo>
                      <a:cubicBezTo>
                        <a:pt x="44" y="116"/>
                        <a:pt x="45" y="113"/>
                        <a:pt x="31" y="108"/>
                      </a:cubicBezTo>
                      <a:cubicBezTo>
                        <a:pt x="25" y="118"/>
                        <a:pt x="28" y="112"/>
                        <a:pt x="23" y="126"/>
                      </a:cubicBezTo>
                      <a:cubicBezTo>
                        <a:pt x="22" y="128"/>
                        <a:pt x="21" y="132"/>
                        <a:pt x="21" y="132"/>
                      </a:cubicBezTo>
                      <a:cubicBezTo>
                        <a:pt x="23" y="133"/>
                        <a:pt x="26" y="132"/>
                        <a:pt x="27" y="134"/>
                      </a:cubicBezTo>
                      <a:cubicBezTo>
                        <a:pt x="29" y="137"/>
                        <a:pt x="31" y="146"/>
                        <a:pt x="31" y="146"/>
                      </a:cubicBezTo>
                      <a:cubicBezTo>
                        <a:pt x="27" y="165"/>
                        <a:pt x="23" y="155"/>
                        <a:pt x="13" y="148"/>
                      </a:cubicBezTo>
                      <a:cubicBezTo>
                        <a:pt x="11" y="152"/>
                        <a:pt x="11" y="160"/>
                        <a:pt x="7" y="160"/>
                      </a:cubicBezTo>
                      <a:cubicBezTo>
                        <a:pt x="5" y="160"/>
                        <a:pt x="4" y="156"/>
                        <a:pt x="3" y="154"/>
                      </a:cubicBezTo>
                      <a:cubicBezTo>
                        <a:pt x="3" y="153"/>
                        <a:pt x="4" y="155"/>
                        <a:pt x="5" y="156"/>
                      </a:cubicBezTo>
                      <a:close/>
                    </a:path>
                  </a:pathLst>
                </a:custGeom>
                <a:solidFill>
                  <a:schemeClr val="folHlink"/>
                </a:solidFill>
                <a:ln w="9525">
                  <a:noFill/>
                  <a:round/>
                  <a:headEnd/>
                  <a:tailEnd/>
                </a:ln>
              </p:spPr>
              <p:txBody>
                <a:bodyPr/>
                <a:lstStyle/>
                <a:p>
                  <a:endParaRPr lang="zh-CN" altLang="en-US"/>
                </a:p>
              </p:txBody>
            </p:sp>
            <p:sp>
              <p:nvSpPr>
                <p:cNvPr id="10354" name="任意多边形 82013"/>
                <p:cNvSpPr>
                  <a:spLocks noChangeArrowheads="1"/>
                </p:cNvSpPr>
                <p:nvPr/>
              </p:nvSpPr>
              <p:spPr bwMode="auto">
                <a:xfrm>
                  <a:off x="4719" y="287"/>
                  <a:ext cx="59" cy="34"/>
                </a:xfrm>
                <a:custGeom>
                  <a:avLst/>
                  <a:gdLst>
                    <a:gd name="T0" fmla="*/ 2 w 138"/>
                    <a:gd name="T1" fmla="*/ 2 h 103"/>
                    <a:gd name="T2" fmla="*/ 3 w 138"/>
                    <a:gd name="T3" fmla="*/ 2 h 103"/>
                    <a:gd name="T4" fmla="*/ 4 w 138"/>
                    <a:gd name="T5" fmla="*/ 1 h 103"/>
                    <a:gd name="T6" fmla="*/ 4 w 138"/>
                    <a:gd name="T7" fmla="*/ 2 h 103"/>
                    <a:gd name="T8" fmla="*/ 5 w 138"/>
                    <a:gd name="T9" fmla="*/ 2 h 103"/>
                    <a:gd name="T10" fmla="*/ 6 w 138"/>
                    <a:gd name="T11" fmla="*/ 2 h 103"/>
                    <a:gd name="T12" fmla="*/ 9 w 138"/>
                    <a:gd name="T13" fmla="*/ 1 h 103"/>
                    <a:gd name="T14" fmla="*/ 10 w 138"/>
                    <a:gd name="T15" fmla="*/ 1 h 103"/>
                    <a:gd name="T16" fmla="*/ 11 w 138"/>
                    <a:gd name="T17" fmla="*/ 0 h 103"/>
                    <a:gd name="T18" fmla="*/ 8 w 138"/>
                    <a:gd name="T19" fmla="*/ 2 h 103"/>
                    <a:gd name="T20" fmla="*/ 6 w 138"/>
                    <a:gd name="T21" fmla="*/ 2 h 103"/>
                    <a:gd name="T22" fmla="*/ 5 w 138"/>
                    <a:gd name="T23" fmla="*/ 3 h 103"/>
                    <a:gd name="T24" fmla="*/ 4 w 138"/>
                    <a:gd name="T25" fmla="*/ 4 h 103"/>
                    <a:gd name="T26" fmla="*/ 2 w 138"/>
                    <a:gd name="T27" fmla="*/ 3 h 103"/>
                    <a:gd name="T28" fmla="*/ 2 w 138"/>
                    <a:gd name="T29" fmla="*/ 3 h 103"/>
                    <a:gd name="T30" fmla="*/ 2 w 138"/>
                    <a:gd name="T31" fmla="*/ 4 h 103"/>
                    <a:gd name="T32" fmla="*/ 0 w 138"/>
                    <a:gd name="T33" fmla="*/ 4 h 103"/>
                    <a:gd name="T34" fmla="*/ 1 w 138"/>
                    <a:gd name="T35" fmla="*/ 3 h 103"/>
                    <a:gd name="T36" fmla="*/ 2 w 138"/>
                    <a:gd name="T37" fmla="*/ 2 h 10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38" h="103">
                      <a:moveTo>
                        <a:pt x="26" y="61"/>
                      </a:moveTo>
                      <a:cubicBezTo>
                        <a:pt x="29" y="53"/>
                        <a:pt x="33" y="51"/>
                        <a:pt x="30" y="43"/>
                      </a:cubicBezTo>
                      <a:cubicBezTo>
                        <a:pt x="33" y="27"/>
                        <a:pt x="37" y="24"/>
                        <a:pt x="50" y="33"/>
                      </a:cubicBezTo>
                      <a:cubicBezTo>
                        <a:pt x="51" y="37"/>
                        <a:pt x="53" y="41"/>
                        <a:pt x="54" y="45"/>
                      </a:cubicBezTo>
                      <a:cubicBezTo>
                        <a:pt x="55" y="49"/>
                        <a:pt x="66" y="49"/>
                        <a:pt x="66" y="49"/>
                      </a:cubicBezTo>
                      <a:cubicBezTo>
                        <a:pt x="75" y="43"/>
                        <a:pt x="77" y="45"/>
                        <a:pt x="80" y="55"/>
                      </a:cubicBezTo>
                      <a:cubicBezTo>
                        <a:pt x="92" y="47"/>
                        <a:pt x="101" y="37"/>
                        <a:pt x="116" y="33"/>
                      </a:cubicBezTo>
                      <a:cubicBezTo>
                        <a:pt x="125" y="19"/>
                        <a:pt x="120" y="24"/>
                        <a:pt x="130" y="17"/>
                      </a:cubicBezTo>
                      <a:cubicBezTo>
                        <a:pt x="134" y="11"/>
                        <a:pt x="134" y="0"/>
                        <a:pt x="138" y="11"/>
                      </a:cubicBezTo>
                      <a:cubicBezTo>
                        <a:pt x="135" y="31"/>
                        <a:pt x="126" y="45"/>
                        <a:pt x="106" y="49"/>
                      </a:cubicBezTo>
                      <a:cubicBezTo>
                        <a:pt x="97" y="55"/>
                        <a:pt x="93" y="61"/>
                        <a:pt x="84" y="67"/>
                      </a:cubicBezTo>
                      <a:cubicBezTo>
                        <a:pt x="80" y="79"/>
                        <a:pt x="79" y="79"/>
                        <a:pt x="66" y="81"/>
                      </a:cubicBezTo>
                      <a:cubicBezTo>
                        <a:pt x="60" y="90"/>
                        <a:pt x="57" y="97"/>
                        <a:pt x="48" y="103"/>
                      </a:cubicBezTo>
                      <a:cubicBezTo>
                        <a:pt x="42" y="94"/>
                        <a:pt x="37" y="93"/>
                        <a:pt x="26" y="89"/>
                      </a:cubicBezTo>
                      <a:cubicBezTo>
                        <a:pt x="24" y="88"/>
                        <a:pt x="20" y="87"/>
                        <a:pt x="20" y="87"/>
                      </a:cubicBezTo>
                      <a:cubicBezTo>
                        <a:pt x="10" y="90"/>
                        <a:pt x="14" y="94"/>
                        <a:pt x="22" y="97"/>
                      </a:cubicBezTo>
                      <a:cubicBezTo>
                        <a:pt x="14" y="103"/>
                        <a:pt x="9" y="100"/>
                        <a:pt x="0" y="97"/>
                      </a:cubicBezTo>
                      <a:cubicBezTo>
                        <a:pt x="2" y="87"/>
                        <a:pt x="1" y="82"/>
                        <a:pt x="10" y="79"/>
                      </a:cubicBezTo>
                      <a:cubicBezTo>
                        <a:pt x="15" y="63"/>
                        <a:pt x="14" y="69"/>
                        <a:pt x="26" y="61"/>
                      </a:cubicBezTo>
                      <a:close/>
                    </a:path>
                  </a:pathLst>
                </a:custGeom>
                <a:solidFill>
                  <a:schemeClr val="folHlink"/>
                </a:solidFill>
                <a:ln w="9525">
                  <a:noFill/>
                  <a:round/>
                  <a:headEnd/>
                  <a:tailEnd/>
                </a:ln>
              </p:spPr>
              <p:txBody>
                <a:bodyPr/>
                <a:lstStyle/>
                <a:p>
                  <a:endParaRPr lang="zh-CN" altLang="en-US"/>
                </a:p>
              </p:txBody>
            </p:sp>
            <p:sp>
              <p:nvSpPr>
                <p:cNvPr id="10355" name="任意多边形 82014"/>
                <p:cNvSpPr>
                  <a:spLocks noChangeArrowheads="1"/>
                </p:cNvSpPr>
                <p:nvPr/>
              </p:nvSpPr>
              <p:spPr bwMode="auto">
                <a:xfrm>
                  <a:off x="4656" y="319"/>
                  <a:ext cx="80" cy="72"/>
                </a:xfrm>
                <a:custGeom>
                  <a:avLst/>
                  <a:gdLst>
                    <a:gd name="T0" fmla="*/ 12 w 188"/>
                    <a:gd name="T1" fmla="*/ 1 h 214"/>
                    <a:gd name="T2" fmla="*/ 12 w 188"/>
                    <a:gd name="T3" fmla="*/ 0 h 214"/>
                    <a:gd name="T4" fmla="*/ 13 w 188"/>
                    <a:gd name="T5" fmla="*/ 0 h 214"/>
                    <a:gd name="T6" fmla="*/ 14 w 188"/>
                    <a:gd name="T7" fmla="*/ 1 h 214"/>
                    <a:gd name="T8" fmla="*/ 14 w 188"/>
                    <a:gd name="T9" fmla="*/ 2 h 214"/>
                    <a:gd name="T10" fmla="*/ 14 w 188"/>
                    <a:gd name="T11" fmla="*/ 2 h 214"/>
                    <a:gd name="T12" fmla="*/ 13 w 188"/>
                    <a:gd name="T13" fmla="*/ 3 h 214"/>
                    <a:gd name="T14" fmla="*/ 12 w 188"/>
                    <a:gd name="T15" fmla="*/ 5 h 214"/>
                    <a:gd name="T16" fmla="*/ 11 w 188"/>
                    <a:gd name="T17" fmla="*/ 5 h 214"/>
                    <a:gd name="T18" fmla="*/ 9 w 188"/>
                    <a:gd name="T19" fmla="*/ 5 h 214"/>
                    <a:gd name="T20" fmla="*/ 9 w 188"/>
                    <a:gd name="T21" fmla="*/ 5 h 214"/>
                    <a:gd name="T22" fmla="*/ 8 w 188"/>
                    <a:gd name="T23" fmla="*/ 5 h 214"/>
                    <a:gd name="T24" fmla="*/ 7 w 188"/>
                    <a:gd name="T25" fmla="*/ 6 h 214"/>
                    <a:gd name="T26" fmla="*/ 6 w 188"/>
                    <a:gd name="T27" fmla="*/ 5 h 214"/>
                    <a:gd name="T28" fmla="*/ 5 w 188"/>
                    <a:gd name="T29" fmla="*/ 5 h 214"/>
                    <a:gd name="T30" fmla="*/ 6 w 188"/>
                    <a:gd name="T31" fmla="*/ 5 h 214"/>
                    <a:gd name="T32" fmla="*/ 6 w 188"/>
                    <a:gd name="T33" fmla="*/ 6 h 214"/>
                    <a:gd name="T34" fmla="*/ 5 w 188"/>
                    <a:gd name="T35" fmla="*/ 6 h 214"/>
                    <a:gd name="T36" fmla="*/ 3 w 188"/>
                    <a:gd name="T37" fmla="*/ 6 h 214"/>
                    <a:gd name="T38" fmla="*/ 3 w 188"/>
                    <a:gd name="T39" fmla="*/ 6 h 214"/>
                    <a:gd name="T40" fmla="*/ 4 w 188"/>
                    <a:gd name="T41" fmla="*/ 5 h 214"/>
                    <a:gd name="T42" fmla="*/ 3 w 188"/>
                    <a:gd name="T43" fmla="*/ 6 h 214"/>
                    <a:gd name="T44" fmla="*/ 2 w 188"/>
                    <a:gd name="T45" fmla="*/ 6 h 214"/>
                    <a:gd name="T46" fmla="*/ 3 w 188"/>
                    <a:gd name="T47" fmla="*/ 7 h 214"/>
                    <a:gd name="T48" fmla="*/ 1 w 188"/>
                    <a:gd name="T49" fmla="*/ 8 h 214"/>
                    <a:gd name="T50" fmla="*/ 0 w 188"/>
                    <a:gd name="T51" fmla="*/ 8 h 214"/>
                    <a:gd name="T52" fmla="*/ 0 w 188"/>
                    <a:gd name="T53" fmla="*/ 7 h 214"/>
                    <a:gd name="T54" fmla="*/ 0 w 188"/>
                    <a:gd name="T55" fmla="*/ 6 h 214"/>
                    <a:gd name="T56" fmla="*/ 1 w 188"/>
                    <a:gd name="T57" fmla="*/ 6 h 214"/>
                    <a:gd name="T58" fmla="*/ 3 w 188"/>
                    <a:gd name="T59" fmla="*/ 5 h 214"/>
                    <a:gd name="T60" fmla="*/ 3 w 188"/>
                    <a:gd name="T61" fmla="*/ 4 h 214"/>
                    <a:gd name="T62" fmla="*/ 6 w 188"/>
                    <a:gd name="T63" fmla="*/ 4 h 214"/>
                    <a:gd name="T64" fmla="*/ 6 w 188"/>
                    <a:gd name="T65" fmla="*/ 4 h 214"/>
                    <a:gd name="T66" fmla="*/ 9 w 188"/>
                    <a:gd name="T67" fmla="*/ 3 h 214"/>
                    <a:gd name="T68" fmla="*/ 9 w 188"/>
                    <a:gd name="T69" fmla="*/ 3 h 214"/>
                    <a:gd name="T70" fmla="*/ 10 w 188"/>
                    <a:gd name="T71" fmla="*/ 3 h 214"/>
                    <a:gd name="T72" fmla="*/ 11 w 188"/>
                    <a:gd name="T73" fmla="*/ 2 h 214"/>
                    <a:gd name="T74" fmla="*/ 12 w 188"/>
                    <a:gd name="T75" fmla="*/ 2 h 214"/>
                    <a:gd name="T76" fmla="*/ 11 w 188"/>
                    <a:gd name="T77" fmla="*/ 1 h 214"/>
                    <a:gd name="T78" fmla="*/ 12 w 188"/>
                    <a:gd name="T79" fmla="*/ 1 h 214"/>
                    <a:gd name="T80" fmla="*/ 12 w 188"/>
                    <a:gd name="T81" fmla="*/ 1 h 214"/>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88" h="214">
                      <a:moveTo>
                        <a:pt x="158" y="24"/>
                      </a:moveTo>
                      <a:cubicBezTo>
                        <a:pt x="156" y="18"/>
                        <a:pt x="160" y="6"/>
                        <a:pt x="160" y="6"/>
                      </a:cubicBezTo>
                      <a:cubicBezTo>
                        <a:pt x="167" y="16"/>
                        <a:pt x="167" y="8"/>
                        <a:pt x="170" y="0"/>
                      </a:cubicBezTo>
                      <a:cubicBezTo>
                        <a:pt x="181" y="4"/>
                        <a:pt x="179" y="14"/>
                        <a:pt x="182" y="24"/>
                      </a:cubicBezTo>
                      <a:cubicBezTo>
                        <a:pt x="184" y="30"/>
                        <a:pt x="188" y="42"/>
                        <a:pt x="188" y="42"/>
                      </a:cubicBezTo>
                      <a:cubicBezTo>
                        <a:pt x="183" y="56"/>
                        <a:pt x="188" y="52"/>
                        <a:pt x="178" y="58"/>
                      </a:cubicBezTo>
                      <a:cubicBezTo>
                        <a:pt x="174" y="63"/>
                        <a:pt x="170" y="76"/>
                        <a:pt x="170" y="76"/>
                      </a:cubicBezTo>
                      <a:cubicBezTo>
                        <a:pt x="169" y="100"/>
                        <a:pt x="173" y="110"/>
                        <a:pt x="162" y="126"/>
                      </a:cubicBezTo>
                      <a:cubicBezTo>
                        <a:pt x="150" y="118"/>
                        <a:pt x="155" y="132"/>
                        <a:pt x="144" y="136"/>
                      </a:cubicBezTo>
                      <a:cubicBezTo>
                        <a:pt x="135" y="134"/>
                        <a:pt x="129" y="135"/>
                        <a:pt x="120" y="138"/>
                      </a:cubicBezTo>
                      <a:cubicBezTo>
                        <a:pt x="114" y="129"/>
                        <a:pt x="122" y="127"/>
                        <a:pt x="112" y="124"/>
                      </a:cubicBezTo>
                      <a:cubicBezTo>
                        <a:pt x="108" y="130"/>
                        <a:pt x="108" y="142"/>
                        <a:pt x="102" y="146"/>
                      </a:cubicBezTo>
                      <a:cubicBezTo>
                        <a:pt x="98" y="148"/>
                        <a:pt x="90" y="150"/>
                        <a:pt x="90" y="150"/>
                      </a:cubicBezTo>
                      <a:cubicBezTo>
                        <a:pt x="87" y="141"/>
                        <a:pt x="89" y="135"/>
                        <a:pt x="80" y="132"/>
                      </a:cubicBezTo>
                      <a:cubicBezTo>
                        <a:pt x="68" y="134"/>
                        <a:pt x="65" y="134"/>
                        <a:pt x="58" y="144"/>
                      </a:cubicBezTo>
                      <a:cubicBezTo>
                        <a:pt x="66" y="150"/>
                        <a:pt x="68" y="147"/>
                        <a:pt x="76" y="142"/>
                      </a:cubicBezTo>
                      <a:cubicBezTo>
                        <a:pt x="81" y="146"/>
                        <a:pt x="85" y="155"/>
                        <a:pt x="78" y="160"/>
                      </a:cubicBezTo>
                      <a:cubicBezTo>
                        <a:pt x="75" y="162"/>
                        <a:pt x="62" y="165"/>
                        <a:pt x="58" y="166"/>
                      </a:cubicBezTo>
                      <a:cubicBezTo>
                        <a:pt x="48" y="173"/>
                        <a:pt x="44" y="173"/>
                        <a:pt x="34" y="166"/>
                      </a:cubicBezTo>
                      <a:cubicBezTo>
                        <a:pt x="35" y="162"/>
                        <a:pt x="34" y="158"/>
                        <a:pt x="36" y="154"/>
                      </a:cubicBezTo>
                      <a:cubicBezTo>
                        <a:pt x="38" y="150"/>
                        <a:pt x="55" y="146"/>
                        <a:pt x="46" y="144"/>
                      </a:cubicBezTo>
                      <a:cubicBezTo>
                        <a:pt x="42" y="143"/>
                        <a:pt x="34" y="148"/>
                        <a:pt x="34" y="148"/>
                      </a:cubicBezTo>
                      <a:cubicBezTo>
                        <a:pt x="32" y="155"/>
                        <a:pt x="28" y="159"/>
                        <a:pt x="26" y="166"/>
                      </a:cubicBezTo>
                      <a:cubicBezTo>
                        <a:pt x="36" y="182"/>
                        <a:pt x="36" y="173"/>
                        <a:pt x="30" y="190"/>
                      </a:cubicBezTo>
                      <a:cubicBezTo>
                        <a:pt x="28" y="196"/>
                        <a:pt x="14" y="200"/>
                        <a:pt x="14" y="200"/>
                      </a:cubicBezTo>
                      <a:cubicBezTo>
                        <a:pt x="5" y="214"/>
                        <a:pt x="11" y="210"/>
                        <a:pt x="0" y="214"/>
                      </a:cubicBezTo>
                      <a:cubicBezTo>
                        <a:pt x="2" y="202"/>
                        <a:pt x="5" y="198"/>
                        <a:pt x="8" y="188"/>
                      </a:cubicBezTo>
                      <a:cubicBezTo>
                        <a:pt x="6" y="178"/>
                        <a:pt x="3" y="173"/>
                        <a:pt x="0" y="164"/>
                      </a:cubicBezTo>
                      <a:cubicBezTo>
                        <a:pt x="3" y="156"/>
                        <a:pt x="7" y="157"/>
                        <a:pt x="14" y="152"/>
                      </a:cubicBezTo>
                      <a:cubicBezTo>
                        <a:pt x="18" y="141"/>
                        <a:pt x="23" y="140"/>
                        <a:pt x="32" y="134"/>
                      </a:cubicBezTo>
                      <a:cubicBezTo>
                        <a:pt x="37" y="127"/>
                        <a:pt x="37" y="123"/>
                        <a:pt x="44" y="118"/>
                      </a:cubicBezTo>
                      <a:cubicBezTo>
                        <a:pt x="64" y="121"/>
                        <a:pt x="55" y="122"/>
                        <a:pt x="72" y="116"/>
                      </a:cubicBezTo>
                      <a:cubicBezTo>
                        <a:pt x="76" y="115"/>
                        <a:pt x="84" y="112"/>
                        <a:pt x="84" y="112"/>
                      </a:cubicBezTo>
                      <a:cubicBezTo>
                        <a:pt x="105" y="119"/>
                        <a:pt x="97" y="84"/>
                        <a:pt x="114" y="78"/>
                      </a:cubicBezTo>
                      <a:cubicBezTo>
                        <a:pt x="117" y="87"/>
                        <a:pt x="110" y="89"/>
                        <a:pt x="120" y="92"/>
                      </a:cubicBezTo>
                      <a:cubicBezTo>
                        <a:pt x="125" y="85"/>
                        <a:pt x="125" y="81"/>
                        <a:pt x="132" y="76"/>
                      </a:cubicBezTo>
                      <a:cubicBezTo>
                        <a:pt x="138" y="68"/>
                        <a:pt x="146" y="65"/>
                        <a:pt x="150" y="54"/>
                      </a:cubicBezTo>
                      <a:cubicBezTo>
                        <a:pt x="151" y="50"/>
                        <a:pt x="154" y="42"/>
                        <a:pt x="154" y="42"/>
                      </a:cubicBezTo>
                      <a:cubicBezTo>
                        <a:pt x="152" y="41"/>
                        <a:pt x="148" y="40"/>
                        <a:pt x="148" y="38"/>
                      </a:cubicBezTo>
                      <a:cubicBezTo>
                        <a:pt x="148" y="36"/>
                        <a:pt x="161" y="33"/>
                        <a:pt x="152" y="32"/>
                      </a:cubicBezTo>
                      <a:lnTo>
                        <a:pt x="158" y="24"/>
                      </a:lnTo>
                      <a:close/>
                    </a:path>
                  </a:pathLst>
                </a:custGeom>
                <a:solidFill>
                  <a:schemeClr val="folHlink"/>
                </a:solidFill>
                <a:ln w="9525">
                  <a:noFill/>
                  <a:round/>
                  <a:headEnd/>
                  <a:tailEnd/>
                </a:ln>
              </p:spPr>
              <p:txBody>
                <a:bodyPr/>
                <a:lstStyle/>
                <a:p>
                  <a:endParaRPr lang="zh-CN" altLang="en-US"/>
                </a:p>
              </p:txBody>
            </p:sp>
            <p:sp>
              <p:nvSpPr>
                <p:cNvPr id="10356" name="任意多边形 82015"/>
                <p:cNvSpPr>
                  <a:spLocks noChangeArrowheads="1"/>
                </p:cNvSpPr>
                <p:nvPr/>
              </p:nvSpPr>
              <p:spPr bwMode="auto">
                <a:xfrm>
                  <a:off x="4709" y="340"/>
                  <a:ext cx="6" cy="4"/>
                </a:xfrm>
                <a:custGeom>
                  <a:avLst/>
                  <a:gdLst>
                    <a:gd name="T0" fmla="*/ 0 w 13"/>
                    <a:gd name="T1" fmla="*/ 0 h 13"/>
                    <a:gd name="T2" fmla="*/ 0 w 13"/>
                    <a:gd name="T3" fmla="*/ 0 h 13"/>
                    <a:gd name="T4" fmla="*/ 0 w 13"/>
                    <a:gd name="T5" fmla="*/ 0 h 13"/>
                    <a:gd name="T6" fmla="*/ 0 60000 65536"/>
                    <a:gd name="T7" fmla="*/ 0 60000 65536"/>
                    <a:gd name="T8" fmla="*/ 0 60000 65536"/>
                  </a:gdLst>
                  <a:ahLst/>
                  <a:cxnLst>
                    <a:cxn ang="T6">
                      <a:pos x="T0" y="T1"/>
                    </a:cxn>
                    <a:cxn ang="T7">
                      <a:pos x="T2" y="T3"/>
                    </a:cxn>
                    <a:cxn ang="T8">
                      <a:pos x="T4" y="T5"/>
                    </a:cxn>
                  </a:cxnLst>
                  <a:rect l="0" t="0" r="r" b="b"/>
                  <a:pathLst>
                    <a:path w="13" h="13">
                      <a:moveTo>
                        <a:pt x="0" y="9"/>
                      </a:moveTo>
                      <a:cubicBezTo>
                        <a:pt x="6" y="0"/>
                        <a:pt x="13" y="7"/>
                        <a:pt x="4" y="13"/>
                      </a:cubicBezTo>
                      <a:cubicBezTo>
                        <a:pt x="0" y="6"/>
                        <a:pt x="0" y="5"/>
                        <a:pt x="0" y="9"/>
                      </a:cubicBezTo>
                      <a:close/>
                    </a:path>
                  </a:pathLst>
                </a:custGeom>
                <a:solidFill>
                  <a:schemeClr val="folHlink"/>
                </a:solidFill>
                <a:ln w="9525">
                  <a:noFill/>
                  <a:round/>
                  <a:headEnd/>
                  <a:tailEnd/>
                </a:ln>
              </p:spPr>
              <p:txBody>
                <a:bodyPr/>
                <a:lstStyle/>
                <a:p>
                  <a:endParaRPr lang="zh-CN" altLang="en-US"/>
                </a:p>
              </p:txBody>
            </p:sp>
            <p:sp>
              <p:nvSpPr>
                <p:cNvPr id="10357" name="任意多边形 82016"/>
                <p:cNvSpPr>
                  <a:spLocks noChangeArrowheads="1"/>
                </p:cNvSpPr>
                <p:nvPr/>
              </p:nvSpPr>
              <p:spPr bwMode="auto">
                <a:xfrm>
                  <a:off x="4261" y="389"/>
                  <a:ext cx="347" cy="189"/>
                </a:xfrm>
                <a:custGeom>
                  <a:avLst/>
                  <a:gdLst>
                    <a:gd name="T0" fmla="*/ 63 w 812"/>
                    <a:gd name="T1" fmla="*/ 1 h 564"/>
                    <a:gd name="T2" fmla="*/ 61 w 812"/>
                    <a:gd name="T3" fmla="*/ 3 h 564"/>
                    <a:gd name="T4" fmla="*/ 59 w 812"/>
                    <a:gd name="T5" fmla="*/ 5 h 564"/>
                    <a:gd name="T6" fmla="*/ 56 w 812"/>
                    <a:gd name="T7" fmla="*/ 5 h 564"/>
                    <a:gd name="T8" fmla="*/ 50 w 812"/>
                    <a:gd name="T9" fmla="*/ 7 h 564"/>
                    <a:gd name="T10" fmla="*/ 49 w 812"/>
                    <a:gd name="T11" fmla="*/ 8 h 564"/>
                    <a:gd name="T12" fmla="*/ 47 w 812"/>
                    <a:gd name="T13" fmla="*/ 9 h 564"/>
                    <a:gd name="T14" fmla="*/ 48 w 812"/>
                    <a:gd name="T15" fmla="*/ 7 h 564"/>
                    <a:gd name="T16" fmla="*/ 45 w 812"/>
                    <a:gd name="T17" fmla="*/ 7 h 564"/>
                    <a:gd name="T18" fmla="*/ 44 w 812"/>
                    <a:gd name="T19" fmla="*/ 8 h 564"/>
                    <a:gd name="T20" fmla="*/ 47 w 812"/>
                    <a:gd name="T21" fmla="*/ 11 h 564"/>
                    <a:gd name="T22" fmla="*/ 47 w 812"/>
                    <a:gd name="T23" fmla="*/ 14 h 564"/>
                    <a:gd name="T24" fmla="*/ 42 w 812"/>
                    <a:gd name="T25" fmla="*/ 15 h 564"/>
                    <a:gd name="T26" fmla="*/ 41 w 812"/>
                    <a:gd name="T27" fmla="*/ 14 h 564"/>
                    <a:gd name="T28" fmla="*/ 38 w 812"/>
                    <a:gd name="T29" fmla="*/ 13 h 564"/>
                    <a:gd name="T30" fmla="*/ 36 w 812"/>
                    <a:gd name="T31" fmla="*/ 13 h 564"/>
                    <a:gd name="T32" fmla="*/ 35 w 812"/>
                    <a:gd name="T33" fmla="*/ 15 h 564"/>
                    <a:gd name="T34" fmla="*/ 39 w 812"/>
                    <a:gd name="T35" fmla="*/ 17 h 564"/>
                    <a:gd name="T36" fmla="*/ 40 w 812"/>
                    <a:gd name="T37" fmla="*/ 20 h 564"/>
                    <a:gd name="T38" fmla="*/ 41 w 812"/>
                    <a:gd name="T39" fmla="*/ 21 h 564"/>
                    <a:gd name="T40" fmla="*/ 38 w 812"/>
                    <a:gd name="T41" fmla="*/ 20 h 564"/>
                    <a:gd name="T42" fmla="*/ 37 w 812"/>
                    <a:gd name="T43" fmla="*/ 19 h 564"/>
                    <a:gd name="T44" fmla="*/ 33 w 812"/>
                    <a:gd name="T45" fmla="*/ 16 h 564"/>
                    <a:gd name="T46" fmla="*/ 33 w 812"/>
                    <a:gd name="T47" fmla="*/ 12 h 564"/>
                    <a:gd name="T48" fmla="*/ 33 w 812"/>
                    <a:gd name="T49" fmla="*/ 10 h 564"/>
                    <a:gd name="T50" fmla="*/ 32 w 812"/>
                    <a:gd name="T51" fmla="*/ 10 h 564"/>
                    <a:gd name="T52" fmla="*/ 30 w 812"/>
                    <a:gd name="T53" fmla="*/ 10 h 564"/>
                    <a:gd name="T54" fmla="*/ 28 w 812"/>
                    <a:gd name="T55" fmla="*/ 6 h 564"/>
                    <a:gd name="T56" fmla="*/ 26 w 812"/>
                    <a:gd name="T57" fmla="*/ 6 h 564"/>
                    <a:gd name="T58" fmla="*/ 23 w 812"/>
                    <a:gd name="T59" fmla="*/ 6 h 564"/>
                    <a:gd name="T60" fmla="*/ 19 w 812"/>
                    <a:gd name="T61" fmla="*/ 9 h 564"/>
                    <a:gd name="T62" fmla="*/ 15 w 812"/>
                    <a:gd name="T63" fmla="*/ 10 h 564"/>
                    <a:gd name="T64" fmla="*/ 15 w 812"/>
                    <a:gd name="T65" fmla="*/ 10 h 564"/>
                    <a:gd name="T66" fmla="*/ 12 w 812"/>
                    <a:gd name="T67" fmla="*/ 12 h 564"/>
                    <a:gd name="T68" fmla="*/ 12 w 812"/>
                    <a:gd name="T69" fmla="*/ 13 h 564"/>
                    <a:gd name="T70" fmla="*/ 10 w 812"/>
                    <a:gd name="T71" fmla="*/ 15 h 564"/>
                    <a:gd name="T72" fmla="*/ 7 w 812"/>
                    <a:gd name="T73" fmla="*/ 15 h 564"/>
                    <a:gd name="T74" fmla="*/ 5 w 812"/>
                    <a:gd name="T75" fmla="*/ 10 h 564"/>
                    <a:gd name="T76" fmla="*/ 6 w 812"/>
                    <a:gd name="T77" fmla="*/ 6 h 564"/>
                    <a:gd name="T78" fmla="*/ 3 w 812"/>
                    <a:gd name="T79" fmla="*/ 7 h 564"/>
                    <a:gd name="T80" fmla="*/ 2 w 812"/>
                    <a:gd name="T81" fmla="*/ 6 h 564"/>
                    <a:gd name="T82" fmla="*/ 2 w 812"/>
                    <a:gd name="T83" fmla="*/ 5 h 564"/>
                    <a:gd name="T84" fmla="*/ 0 w 812"/>
                    <a:gd name="T85" fmla="*/ 3 h 564"/>
                    <a:gd name="T86" fmla="*/ 62 w 812"/>
                    <a:gd name="T87" fmla="*/ 0 h 56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812" h="564">
                      <a:moveTo>
                        <a:pt x="798" y="6"/>
                      </a:moveTo>
                      <a:cubicBezTo>
                        <a:pt x="801" y="15"/>
                        <a:pt x="809" y="16"/>
                        <a:pt x="812" y="26"/>
                      </a:cubicBezTo>
                      <a:cubicBezTo>
                        <a:pt x="809" y="36"/>
                        <a:pt x="801" y="41"/>
                        <a:pt x="796" y="50"/>
                      </a:cubicBezTo>
                      <a:cubicBezTo>
                        <a:pt x="791" y="61"/>
                        <a:pt x="788" y="71"/>
                        <a:pt x="778" y="78"/>
                      </a:cubicBezTo>
                      <a:cubicBezTo>
                        <a:pt x="773" y="85"/>
                        <a:pt x="771" y="88"/>
                        <a:pt x="774" y="96"/>
                      </a:cubicBezTo>
                      <a:cubicBezTo>
                        <a:pt x="767" y="107"/>
                        <a:pt x="758" y="114"/>
                        <a:pt x="748" y="122"/>
                      </a:cubicBezTo>
                      <a:cubicBezTo>
                        <a:pt x="744" y="125"/>
                        <a:pt x="736" y="130"/>
                        <a:pt x="736" y="130"/>
                      </a:cubicBezTo>
                      <a:cubicBezTo>
                        <a:pt x="740" y="141"/>
                        <a:pt x="731" y="140"/>
                        <a:pt x="722" y="142"/>
                      </a:cubicBezTo>
                      <a:cubicBezTo>
                        <a:pt x="716" y="148"/>
                        <a:pt x="712" y="151"/>
                        <a:pt x="704" y="154"/>
                      </a:cubicBezTo>
                      <a:cubicBezTo>
                        <a:pt x="686" y="150"/>
                        <a:pt x="650" y="169"/>
                        <a:pt x="634" y="180"/>
                      </a:cubicBezTo>
                      <a:cubicBezTo>
                        <a:pt x="636" y="189"/>
                        <a:pt x="631" y="193"/>
                        <a:pt x="640" y="196"/>
                      </a:cubicBezTo>
                      <a:cubicBezTo>
                        <a:pt x="643" y="205"/>
                        <a:pt x="640" y="207"/>
                        <a:pt x="632" y="210"/>
                      </a:cubicBezTo>
                      <a:cubicBezTo>
                        <a:pt x="626" y="219"/>
                        <a:pt x="623" y="226"/>
                        <a:pt x="614" y="232"/>
                      </a:cubicBezTo>
                      <a:cubicBezTo>
                        <a:pt x="611" y="231"/>
                        <a:pt x="606" y="233"/>
                        <a:pt x="604" y="230"/>
                      </a:cubicBezTo>
                      <a:cubicBezTo>
                        <a:pt x="599" y="220"/>
                        <a:pt x="610" y="199"/>
                        <a:pt x="620" y="196"/>
                      </a:cubicBezTo>
                      <a:cubicBezTo>
                        <a:pt x="623" y="187"/>
                        <a:pt x="617" y="187"/>
                        <a:pt x="620" y="178"/>
                      </a:cubicBezTo>
                      <a:cubicBezTo>
                        <a:pt x="617" y="164"/>
                        <a:pt x="609" y="168"/>
                        <a:pt x="598" y="172"/>
                      </a:cubicBezTo>
                      <a:cubicBezTo>
                        <a:pt x="592" y="180"/>
                        <a:pt x="585" y="185"/>
                        <a:pt x="576" y="188"/>
                      </a:cubicBezTo>
                      <a:cubicBezTo>
                        <a:pt x="572" y="194"/>
                        <a:pt x="568" y="200"/>
                        <a:pt x="564" y="206"/>
                      </a:cubicBezTo>
                      <a:cubicBezTo>
                        <a:pt x="561" y="210"/>
                        <a:pt x="556" y="218"/>
                        <a:pt x="556" y="218"/>
                      </a:cubicBezTo>
                      <a:cubicBezTo>
                        <a:pt x="558" y="234"/>
                        <a:pt x="559" y="243"/>
                        <a:pt x="572" y="252"/>
                      </a:cubicBezTo>
                      <a:cubicBezTo>
                        <a:pt x="579" y="262"/>
                        <a:pt x="586" y="273"/>
                        <a:pt x="596" y="280"/>
                      </a:cubicBezTo>
                      <a:cubicBezTo>
                        <a:pt x="598" y="286"/>
                        <a:pt x="602" y="298"/>
                        <a:pt x="602" y="298"/>
                      </a:cubicBezTo>
                      <a:cubicBezTo>
                        <a:pt x="601" y="308"/>
                        <a:pt x="599" y="361"/>
                        <a:pt x="594" y="368"/>
                      </a:cubicBezTo>
                      <a:cubicBezTo>
                        <a:pt x="590" y="374"/>
                        <a:pt x="576" y="378"/>
                        <a:pt x="570" y="382"/>
                      </a:cubicBezTo>
                      <a:cubicBezTo>
                        <a:pt x="563" y="393"/>
                        <a:pt x="550" y="396"/>
                        <a:pt x="542" y="406"/>
                      </a:cubicBezTo>
                      <a:cubicBezTo>
                        <a:pt x="536" y="413"/>
                        <a:pt x="539" y="417"/>
                        <a:pt x="530" y="420"/>
                      </a:cubicBezTo>
                      <a:cubicBezTo>
                        <a:pt x="526" y="408"/>
                        <a:pt x="538" y="391"/>
                        <a:pt x="522" y="386"/>
                      </a:cubicBezTo>
                      <a:cubicBezTo>
                        <a:pt x="516" y="377"/>
                        <a:pt x="510" y="364"/>
                        <a:pt x="502" y="356"/>
                      </a:cubicBezTo>
                      <a:cubicBezTo>
                        <a:pt x="497" y="341"/>
                        <a:pt x="505" y="360"/>
                        <a:pt x="482" y="348"/>
                      </a:cubicBezTo>
                      <a:cubicBezTo>
                        <a:pt x="478" y="346"/>
                        <a:pt x="478" y="339"/>
                        <a:pt x="474" y="336"/>
                      </a:cubicBezTo>
                      <a:cubicBezTo>
                        <a:pt x="470" y="323"/>
                        <a:pt x="466" y="342"/>
                        <a:pt x="462" y="348"/>
                      </a:cubicBezTo>
                      <a:cubicBezTo>
                        <a:pt x="460" y="358"/>
                        <a:pt x="456" y="363"/>
                        <a:pt x="454" y="374"/>
                      </a:cubicBezTo>
                      <a:cubicBezTo>
                        <a:pt x="457" y="383"/>
                        <a:pt x="455" y="387"/>
                        <a:pt x="450" y="394"/>
                      </a:cubicBezTo>
                      <a:cubicBezTo>
                        <a:pt x="454" y="399"/>
                        <a:pt x="464" y="411"/>
                        <a:pt x="466" y="418"/>
                      </a:cubicBezTo>
                      <a:cubicBezTo>
                        <a:pt x="474" y="443"/>
                        <a:pt x="472" y="458"/>
                        <a:pt x="500" y="464"/>
                      </a:cubicBezTo>
                      <a:cubicBezTo>
                        <a:pt x="507" y="469"/>
                        <a:pt x="510" y="474"/>
                        <a:pt x="516" y="480"/>
                      </a:cubicBezTo>
                      <a:cubicBezTo>
                        <a:pt x="511" y="494"/>
                        <a:pt x="513" y="509"/>
                        <a:pt x="510" y="524"/>
                      </a:cubicBezTo>
                      <a:cubicBezTo>
                        <a:pt x="512" y="537"/>
                        <a:pt x="511" y="541"/>
                        <a:pt x="522" y="548"/>
                      </a:cubicBezTo>
                      <a:cubicBezTo>
                        <a:pt x="523" y="552"/>
                        <a:pt x="525" y="556"/>
                        <a:pt x="526" y="560"/>
                      </a:cubicBezTo>
                      <a:cubicBezTo>
                        <a:pt x="527" y="564"/>
                        <a:pt x="514" y="556"/>
                        <a:pt x="514" y="556"/>
                      </a:cubicBezTo>
                      <a:cubicBezTo>
                        <a:pt x="502" y="564"/>
                        <a:pt x="501" y="551"/>
                        <a:pt x="492" y="544"/>
                      </a:cubicBezTo>
                      <a:cubicBezTo>
                        <a:pt x="488" y="541"/>
                        <a:pt x="480" y="536"/>
                        <a:pt x="480" y="536"/>
                      </a:cubicBezTo>
                      <a:cubicBezTo>
                        <a:pt x="471" y="522"/>
                        <a:pt x="474" y="529"/>
                        <a:pt x="470" y="518"/>
                      </a:cubicBezTo>
                      <a:cubicBezTo>
                        <a:pt x="467" y="491"/>
                        <a:pt x="461" y="446"/>
                        <a:pt x="436" y="430"/>
                      </a:cubicBezTo>
                      <a:cubicBezTo>
                        <a:pt x="428" y="433"/>
                        <a:pt x="425" y="433"/>
                        <a:pt x="422" y="424"/>
                      </a:cubicBezTo>
                      <a:cubicBezTo>
                        <a:pt x="427" y="404"/>
                        <a:pt x="432" y="383"/>
                        <a:pt x="438" y="364"/>
                      </a:cubicBezTo>
                      <a:cubicBezTo>
                        <a:pt x="436" y="343"/>
                        <a:pt x="431" y="330"/>
                        <a:pt x="426" y="310"/>
                      </a:cubicBezTo>
                      <a:cubicBezTo>
                        <a:pt x="429" y="302"/>
                        <a:pt x="425" y="300"/>
                        <a:pt x="422" y="292"/>
                      </a:cubicBezTo>
                      <a:cubicBezTo>
                        <a:pt x="424" y="282"/>
                        <a:pt x="428" y="277"/>
                        <a:pt x="422" y="268"/>
                      </a:cubicBezTo>
                      <a:cubicBezTo>
                        <a:pt x="420" y="269"/>
                        <a:pt x="418" y="269"/>
                        <a:pt x="416" y="270"/>
                      </a:cubicBezTo>
                      <a:cubicBezTo>
                        <a:pt x="414" y="272"/>
                        <a:pt x="414" y="275"/>
                        <a:pt x="412" y="276"/>
                      </a:cubicBezTo>
                      <a:cubicBezTo>
                        <a:pt x="408" y="278"/>
                        <a:pt x="400" y="280"/>
                        <a:pt x="400" y="280"/>
                      </a:cubicBezTo>
                      <a:cubicBezTo>
                        <a:pt x="394" y="274"/>
                        <a:pt x="389" y="274"/>
                        <a:pt x="386" y="266"/>
                      </a:cubicBezTo>
                      <a:cubicBezTo>
                        <a:pt x="391" y="251"/>
                        <a:pt x="379" y="206"/>
                        <a:pt x="364" y="196"/>
                      </a:cubicBezTo>
                      <a:cubicBezTo>
                        <a:pt x="357" y="186"/>
                        <a:pt x="358" y="182"/>
                        <a:pt x="360" y="170"/>
                      </a:cubicBezTo>
                      <a:cubicBezTo>
                        <a:pt x="358" y="160"/>
                        <a:pt x="356" y="147"/>
                        <a:pt x="346" y="144"/>
                      </a:cubicBezTo>
                      <a:cubicBezTo>
                        <a:pt x="343" y="154"/>
                        <a:pt x="338" y="160"/>
                        <a:pt x="330" y="166"/>
                      </a:cubicBezTo>
                      <a:cubicBezTo>
                        <a:pt x="323" y="164"/>
                        <a:pt x="308" y="160"/>
                        <a:pt x="308" y="160"/>
                      </a:cubicBezTo>
                      <a:cubicBezTo>
                        <a:pt x="296" y="162"/>
                        <a:pt x="297" y="166"/>
                        <a:pt x="288" y="172"/>
                      </a:cubicBezTo>
                      <a:cubicBezTo>
                        <a:pt x="284" y="185"/>
                        <a:pt x="282" y="191"/>
                        <a:pt x="268" y="196"/>
                      </a:cubicBezTo>
                      <a:cubicBezTo>
                        <a:pt x="264" y="200"/>
                        <a:pt x="243" y="231"/>
                        <a:pt x="242" y="232"/>
                      </a:cubicBezTo>
                      <a:cubicBezTo>
                        <a:pt x="231" y="239"/>
                        <a:pt x="215" y="247"/>
                        <a:pt x="206" y="256"/>
                      </a:cubicBezTo>
                      <a:cubicBezTo>
                        <a:pt x="202" y="260"/>
                        <a:pt x="200" y="265"/>
                        <a:pt x="196" y="268"/>
                      </a:cubicBezTo>
                      <a:cubicBezTo>
                        <a:pt x="194" y="269"/>
                        <a:pt x="192" y="269"/>
                        <a:pt x="190" y="270"/>
                      </a:cubicBezTo>
                      <a:cubicBezTo>
                        <a:pt x="188" y="271"/>
                        <a:pt x="186" y="272"/>
                        <a:pt x="184" y="274"/>
                      </a:cubicBezTo>
                      <a:cubicBezTo>
                        <a:pt x="180" y="278"/>
                        <a:pt x="172" y="286"/>
                        <a:pt x="172" y="286"/>
                      </a:cubicBezTo>
                      <a:cubicBezTo>
                        <a:pt x="167" y="300"/>
                        <a:pt x="165" y="314"/>
                        <a:pt x="160" y="328"/>
                      </a:cubicBezTo>
                      <a:cubicBezTo>
                        <a:pt x="158" y="335"/>
                        <a:pt x="156" y="341"/>
                        <a:pt x="154" y="348"/>
                      </a:cubicBezTo>
                      <a:cubicBezTo>
                        <a:pt x="153" y="350"/>
                        <a:pt x="152" y="354"/>
                        <a:pt x="152" y="354"/>
                      </a:cubicBezTo>
                      <a:cubicBezTo>
                        <a:pt x="152" y="359"/>
                        <a:pt x="156" y="384"/>
                        <a:pt x="146" y="392"/>
                      </a:cubicBezTo>
                      <a:cubicBezTo>
                        <a:pt x="141" y="397"/>
                        <a:pt x="128" y="404"/>
                        <a:pt x="128" y="404"/>
                      </a:cubicBezTo>
                      <a:cubicBezTo>
                        <a:pt x="125" y="412"/>
                        <a:pt x="122" y="421"/>
                        <a:pt x="114" y="424"/>
                      </a:cubicBezTo>
                      <a:cubicBezTo>
                        <a:pt x="100" y="419"/>
                        <a:pt x="97" y="405"/>
                        <a:pt x="94" y="392"/>
                      </a:cubicBezTo>
                      <a:cubicBezTo>
                        <a:pt x="86" y="362"/>
                        <a:pt x="82" y="332"/>
                        <a:pt x="72" y="302"/>
                      </a:cubicBezTo>
                      <a:cubicBezTo>
                        <a:pt x="71" y="281"/>
                        <a:pt x="70" y="275"/>
                        <a:pt x="66" y="258"/>
                      </a:cubicBezTo>
                      <a:cubicBezTo>
                        <a:pt x="66" y="251"/>
                        <a:pt x="68" y="219"/>
                        <a:pt x="64" y="208"/>
                      </a:cubicBezTo>
                      <a:cubicBezTo>
                        <a:pt x="70" y="191"/>
                        <a:pt x="66" y="173"/>
                        <a:pt x="72" y="156"/>
                      </a:cubicBezTo>
                      <a:cubicBezTo>
                        <a:pt x="66" y="139"/>
                        <a:pt x="60" y="168"/>
                        <a:pt x="56" y="172"/>
                      </a:cubicBezTo>
                      <a:cubicBezTo>
                        <a:pt x="53" y="175"/>
                        <a:pt x="44" y="180"/>
                        <a:pt x="44" y="180"/>
                      </a:cubicBezTo>
                      <a:cubicBezTo>
                        <a:pt x="35" y="177"/>
                        <a:pt x="28" y="173"/>
                        <a:pt x="24" y="162"/>
                      </a:cubicBezTo>
                      <a:cubicBezTo>
                        <a:pt x="23" y="158"/>
                        <a:pt x="20" y="150"/>
                        <a:pt x="20" y="150"/>
                      </a:cubicBezTo>
                      <a:cubicBezTo>
                        <a:pt x="30" y="148"/>
                        <a:pt x="30" y="143"/>
                        <a:pt x="38" y="138"/>
                      </a:cubicBezTo>
                      <a:cubicBezTo>
                        <a:pt x="35" y="128"/>
                        <a:pt x="31" y="133"/>
                        <a:pt x="24" y="138"/>
                      </a:cubicBezTo>
                      <a:cubicBezTo>
                        <a:pt x="15" y="135"/>
                        <a:pt x="15" y="132"/>
                        <a:pt x="18" y="124"/>
                      </a:cubicBezTo>
                      <a:cubicBezTo>
                        <a:pt x="11" y="114"/>
                        <a:pt x="9" y="101"/>
                        <a:pt x="0" y="92"/>
                      </a:cubicBezTo>
                      <a:lnTo>
                        <a:pt x="76" y="0"/>
                      </a:lnTo>
                      <a:lnTo>
                        <a:pt x="798" y="6"/>
                      </a:lnTo>
                      <a:close/>
                    </a:path>
                  </a:pathLst>
                </a:custGeom>
                <a:solidFill>
                  <a:schemeClr val="folHlink"/>
                </a:solidFill>
                <a:ln w="9525">
                  <a:noFill/>
                  <a:round/>
                  <a:headEnd/>
                  <a:tailEnd/>
                </a:ln>
              </p:spPr>
              <p:txBody>
                <a:bodyPr/>
                <a:lstStyle/>
                <a:p>
                  <a:endParaRPr lang="zh-CN" altLang="en-US"/>
                </a:p>
              </p:txBody>
            </p:sp>
            <p:sp>
              <p:nvSpPr>
                <p:cNvPr id="10358" name="任意多边形 82017"/>
                <p:cNvSpPr>
                  <a:spLocks noChangeArrowheads="1"/>
                </p:cNvSpPr>
                <p:nvPr/>
              </p:nvSpPr>
              <p:spPr bwMode="auto">
                <a:xfrm>
                  <a:off x="4322" y="519"/>
                  <a:ext cx="19" cy="29"/>
                </a:xfrm>
                <a:custGeom>
                  <a:avLst/>
                  <a:gdLst>
                    <a:gd name="T0" fmla="*/ 0 w 43"/>
                    <a:gd name="T1" fmla="*/ 0 h 85"/>
                    <a:gd name="T2" fmla="*/ 2 w 43"/>
                    <a:gd name="T3" fmla="*/ 0 h 85"/>
                    <a:gd name="T4" fmla="*/ 3 w 43"/>
                    <a:gd name="T5" fmla="*/ 1 h 85"/>
                    <a:gd name="T6" fmla="*/ 2 w 43"/>
                    <a:gd name="T7" fmla="*/ 3 h 85"/>
                    <a:gd name="T8" fmla="*/ 0 w 43"/>
                    <a:gd name="T9" fmla="*/ 3 h 85"/>
                    <a:gd name="T10" fmla="*/ 0 w 43"/>
                    <a:gd name="T11" fmla="*/ 0 h 8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3" h="85">
                      <a:moveTo>
                        <a:pt x="7" y="11"/>
                      </a:moveTo>
                      <a:cubicBezTo>
                        <a:pt x="4" y="2"/>
                        <a:pt x="9" y="0"/>
                        <a:pt x="17" y="3"/>
                      </a:cubicBezTo>
                      <a:cubicBezTo>
                        <a:pt x="24" y="13"/>
                        <a:pt x="28" y="24"/>
                        <a:pt x="37" y="33"/>
                      </a:cubicBezTo>
                      <a:cubicBezTo>
                        <a:pt x="43" y="52"/>
                        <a:pt x="40" y="78"/>
                        <a:pt x="19" y="85"/>
                      </a:cubicBezTo>
                      <a:cubicBezTo>
                        <a:pt x="6" y="81"/>
                        <a:pt x="5" y="81"/>
                        <a:pt x="1" y="69"/>
                      </a:cubicBezTo>
                      <a:cubicBezTo>
                        <a:pt x="2" y="66"/>
                        <a:pt x="0" y="4"/>
                        <a:pt x="7" y="11"/>
                      </a:cubicBezTo>
                      <a:close/>
                    </a:path>
                  </a:pathLst>
                </a:custGeom>
                <a:solidFill>
                  <a:schemeClr val="folHlink"/>
                </a:solidFill>
                <a:ln w="9525">
                  <a:noFill/>
                  <a:round/>
                  <a:headEnd/>
                  <a:tailEnd/>
                </a:ln>
              </p:spPr>
              <p:txBody>
                <a:bodyPr/>
                <a:lstStyle/>
                <a:p>
                  <a:endParaRPr lang="zh-CN" altLang="en-US"/>
                </a:p>
              </p:txBody>
            </p:sp>
            <p:sp>
              <p:nvSpPr>
                <p:cNvPr id="10359" name="任意多边形 82018"/>
                <p:cNvSpPr>
                  <a:spLocks noChangeArrowheads="1"/>
                </p:cNvSpPr>
                <p:nvPr/>
              </p:nvSpPr>
              <p:spPr bwMode="auto">
                <a:xfrm>
                  <a:off x="4588" y="421"/>
                  <a:ext cx="18" cy="24"/>
                </a:xfrm>
                <a:custGeom>
                  <a:avLst/>
                  <a:gdLst>
                    <a:gd name="T0" fmla="*/ 1 w 44"/>
                    <a:gd name="T1" fmla="*/ 1 h 74"/>
                    <a:gd name="T2" fmla="*/ 2 w 44"/>
                    <a:gd name="T3" fmla="*/ 0 h 74"/>
                    <a:gd name="T4" fmla="*/ 3 w 44"/>
                    <a:gd name="T5" fmla="*/ 0 h 74"/>
                    <a:gd name="T6" fmla="*/ 3 w 44"/>
                    <a:gd name="T7" fmla="*/ 1 h 74"/>
                    <a:gd name="T8" fmla="*/ 1 w 44"/>
                    <a:gd name="T9" fmla="*/ 3 h 74"/>
                    <a:gd name="T10" fmla="*/ 0 w 44"/>
                    <a:gd name="T11" fmla="*/ 2 h 74"/>
                    <a:gd name="T12" fmla="*/ 0 w 44"/>
                    <a:gd name="T13" fmla="*/ 1 h 74"/>
                    <a:gd name="T14" fmla="*/ 1 w 44"/>
                    <a:gd name="T15" fmla="*/ 1 h 7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44" h="74">
                      <a:moveTo>
                        <a:pt x="13" y="28"/>
                      </a:moveTo>
                      <a:cubicBezTo>
                        <a:pt x="15" y="13"/>
                        <a:pt x="14" y="7"/>
                        <a:pt x="29" y="2"/>
                      </a:cubicBezTo>
                      <a:cubicBezTo>
                        <a:pt x="34" y="3"/>
                        <a:pt x="40" y="0"/>
                        <a:pt x="43" y="4"/>
                      </a:cubicBezTo>
                      <a:cubicBezTo>
                        <a:pt x="44" y="6"/>
                        <a:pt x="41" y="21"/>
                        <a:pt x="39" y="26"/>
                      </a:cubicBezTo>
                      <a:cubicBezTo>
                        <a:pt x="31" y="43"/>
                        <a:pt x="30" y="63"/>
                        <a:pt x="13" y="74"/>
                      </a:cubicBezTo>
                      <a:cubicBezTo>
                        <a:pt x="4" y="71"/>
                        <a:pt x="4" y="68"/>
                        <a:pt x="7" y="60"/>
                      </a:cubicBezTo>
                      <a:cubicBezTo>
                        <a:pt x="5" y="50"/>
                        <a:pt x="0" y="46"/>
                        <a:pt x="3" y="36"/>
                      </a:cubicBezTo>
                      <a:cubicBezTo>
                        <a:pt x="4" y="32"/>
                        <a:pt x="8" y="23"/>
                        <a:pt x="13" y="28"/>
                      </a:cubicBezTo>
                      <a:close/>
                    </a:path>
                  </a:pathLst>
                </a:custGeom>
                <a:solidFill>
                  <a:schemeClr val="folHlink"/>
                </a:solidFill>
                <a:ln w="9525">
                  <a:noFill/>
                  <a:round/>
                  <a:headEnd/>
                  <a:tailEnd/>
                </a:ln>
              </p:spPr>
              <p:txBody>
                <a:bodyPr/>
                <a:lstStyle/>
                <a:p>
                  <a:endParaRPr lang="zh-CN" altLang="en-US"/>
                </a:p>
              </p:txBody>
            </p:sp>
            <p:sp>
              <p:nvSpPr>
                <p:cNvPr id="10360" name="任意多边形 82019"/>
                <p:cNvSpPr>
                  <a:spLocks noChangeArrowheads="1"/>
                </p:cNvSpPr>
                <p:nvPr/>
              </p:nvSpPr>
              <p:spPr bwMode="auto">
                <a:xfrm>
                  <a:off x="4639" y="409"/>
                  <a:ext cx="9" cy="10"/>
                </a:xfrm>
                <a:custGeom>
                  <a:avLst/>
                  <a:gdLst>
                    <a:gd name="T0" fmla="*/ 0 w 20"/>
                    <a:gd name="T1" fmla="*/ 1 h 30"/>
                    <a:gd name="T2" fmla="*/ 0 w 20"/>
                    <a:gd name="T3" fmla="*/ 1 h 30"/>
                    <a:gd name="T4" fmla="*/ 0 w 20"/>
                    <a:gd name="T5" fmla="*/ 1 h 30"/>
                    <a:gd name="T6" fmla="*/ 0 60000 65536"/>
                    <a:gd name="T7" fmla="*/ 0 60000 65536"/>
                    <a:gd name="T8" fmla="*/ 0 60000 65536"/>
                  </a:gdLst>
                  <a:ahLst/>
                  <a:cxnLst>
                    <a:cxn ang="T6">
                      <a:pos x="T0" y="T1"/>
                    </a:cxn>
                    <a:cxn ang="T7">
                      <a:pos x="T2" y="T3"/>
                    </a:cxn>
                    <a:cxn ang="T8">
                      <a:pos x="T4" y="T5"/>
                    </a:cxn>
                  </a:cxnLst>
                  <a:rect l="0" t="0" r="r" b="b"/>
                  <a:pathLst>
                    <a:path w="20" h="30">
                      <a:moveTo>
                        <a:pt x="7" y="16"/>
                      </a:moveTo>
                      <a:cubicBezTo>
                        <a:pt x="18" y="0"/>
                        <a:pt x="20" y="20"/>
                        <a:pt x="5" y="30"/>
                      </a:cubicBezTo>
                      <a:cubicBezTo>
                        <a:pt x="0" y="23"/>
                        <a:pt x="1" y="22"/>
                        <a:pt x="7" y="16"/>
                      </a:cubicBezTo>
                      <a:close/>
                    </a:path>
                  </a:pathLst>
                </a:custGeom>
                <a:solidFill>
                  <a:schemeClr val="folHlink"/>
                </a:solidFill>
                <a:ln w="9525">
                  <a:noFill/>
                  <a:round/>
                  <a:headEnd/>
                  <a:tailEnd/>
                </a:ln>
              </p:spPr>
              <p:txBody>
                <a:bodyPr/>
                <a:lstStyle/>
                <a:p>
                  <a:endParaRPr lang="zh-CN" altLang="en-US"/>
                </a:p>
              </p:txBody>
            </p:sp>
            <p:sp>
              <p:nvSpPr>
                <p:cNvPr id="10361" name="任意多边形 82020"/>
                <p:cNvSpPr>
                  <a:spLocks noChangeArrowheads="1"/>
                </p:cNvSpPr>
                <p:nvPr/>
              </p:nvSpPr>
              <p:spPr bwMode="auto">
                <a:xfrm>
                  <a:off x="3709" y="315"/>
                  <a:ext cx="433" cy="354"/>
                </a:xfrm>
                <a:custGeom>
                  <a:avLst/>
                  <a:gdLst>
                    <a:gd name="T0" fmla="*/ 123 w 682"/>
                    <a:gd name="T1" fmla="*/ 119 h 557"/>
                    <a:gd name="T2" fmla="*/ 124 w 682"/>
                    <a:gd name="T3" fmla="*/ 116 h 557"/>
                    <a:gd name="T4" fmla="*/ 128 w 682"/>
                    <a:gd name="T5" fmla="*/ 106 h 557"/>
                    <a:gd name="T6" fmla="*/ 79 w 682"/>
                    <a:gd name="T7" fmla="*/ 74 h 557"/>
                    <a:gd name="T8" fmla="*/ 72 w 682"/>
                    <a:gd name="T9" fmla="*/ 89 h 557"/>
                    <a:gd name="T10" fmla="*/ 77 w 682"/>
                    <a:gd name="T11" fmla="*/ 142 h 557"/>
                    <a:gd name="T12" fmla="*/ 72 w 682"/>
                    <a:gd name="T13" fmla="*/ 127 h 557"/>
                    <a:gd name="T14" fmla="*/ 62 w 682"/>
                    <a:gd name="T15" fmla="*/ 112 h 557"/>
                    <a:gd name="T16" fmla="*/ 63 w 682"/>
                    <a:gd name="T17" fmla="*/ 106 h 557"/>
                    <a:gd name="T18" fmla="*/ 63 w 682"/>
                    <a:gd name="T19" fmla="*/ 101 h 557"/>
                    <a:gd name="T20" fmla="*/ 57 w 682"/>
                    <a:gd name="T21" fmla="*/ 96 h 557"/>
                    <a:gd name="T22" fmla="*/ 50 w 682"/>
                    <a:gd name="T23" fmla="*/ 89 h 557"/>
                    <a:gd name="T24" fmla="*/ 38 w 682"/>
                    <a:gd name="T25" fmla="*/ 91 h 557"/>
                    <a:gd name="T26" fmla="*/ 32 w 682"/>
                    <a:gd name="T27" fmla="*/ 93 h 557"/>
                    <a:gd name="T28" fmla="*/ 20 w 682"/>
                    <a:gd name="T29" fmla="*/ 93 h 557"/>
                    <a:gd name="T30" fmla="*/ 6 w 682"/>
                    <a:gd name="T31" fmla="*/ 80 h 557"/>
                    <a:gd name="T32" fmla="*/ 3 w 682"/>
                    <a:gd name="T33" fmla="*/ 76 h 557"/>
                    <a:gd name="T34" fmla="*/ 0 w 682"/>
                    <a:gd name="T35" fmla="*/ 68 h 557"/>
                    <a:gd name="T36" fmla="*/ 6 w 682"/>
                    <a:gd name="T37" fmla="*/ 55 h 557"/>
                    <a:gd name="T38" fmla="*/ 8 w 682"/>
                    <a:gd name="T39" fmla="*/ 46 h 557"/>
                    <a:gd name="T40" fmla="*/ 13 w 682"/>
                    <a:gd name="T41" fmla="*/ 37 h 557"/>
                    <a:gd name="T42" fmla="*/ 20 w 682"/>
                    <a:gd name="T43" fmla="*/ 30 h 557"/>
                    <a:gd name="T44" fmla="*/ 43 w 682"/>
                    <a:gd name="T45" fmla="*/ 17 h 557"/>
                    <a:gd name="T46" fmla="*/ 57 w 682"/>
                    <a:gd name="T47" fmla="*/ 8 h 557"/>
                    <a:gd name="T48" fmla="*/ 66 w 682"/>
                    <a:gd name="T49" fmla="*/ 2 h 557"/>
                    <a:gd name="T50" fmla="*/ 93 w 682"/>
                    <a:gd name="T51" fmla="*/ 1 h 557"/>
                    <a:gd name="T52" fmla="*/ 102 w 682"/>
                    <a:gd name="T53" fmla="*/ 0 h 557"/>
                    <a:gd name="T54" fmla="*/ 98 w 682"/>
                    <a:gd name="T55" fmla="*/ 9 h 557"/>
                    <a:gd name="T56" fmla="*/ 113 w 682"/>
                    <a:gd name="T57" fmla="*/ 22 h 557"/>
                    <a:gd name="T58" fmla="*/ 128 w 682"/>
                    <a:gd name="T59" fmla="*/ 19 h 557"/>
                    <a:gd name="T60" fmla="*/ 135 w 682"/>
                    <a:gd name="T61" fmla="*/ 21 h 557"/>
                    <a:gd name="T62" fmla="*/ 143 w 682"/>
                    <a:gd name="T63" fmla="*/ 25 h 557"/>
                    <a:gd name="T64" fmla="*/ 146 w 682"/>
                    <a:gd name="T65" fmla="*/ 48 h 557"/>
                    <a:gd name="T66" fmla="*/ 146 w 682"/>
                    <a:gd name="T67" fmla="*/ 62 h 557"/>
                    <a:gd name="T68" fmla="*/ 153 w 682"/>
                    <a:gd name="T69" fmla="*/ 72 h 557"/>
                    <a:gd name="T70" fmla="*/ 165 w 682"/>
                    <a:gd name="T71" fmla="*/ 77 h 557"/>
                    <a:gd name="T72" fmla="*/ 174 w 682"/>
                    <a:gd name="T73" fmla="*/ 76 h 557"/>
                    <a:gd name="T74" fmla="*/ 170 w 682"/>
                    <a:gd name="T75" fmla="*/ 87 h 557"/>
                    <a:gd name="T76" fmla="*/ 153 w 682"/>
                    <a:gd name="T77" fmla="*/ 105 h 557"/>
                    <a:gd name="T78" fmla="*/ 140 w 682"/>
                    <a:gd name="T79" fmla="*/ 125 h 557"/>
                    <a:gd name="T80" fmla="*/ 142 w 682"/>
                    <a:gd name="T81" fmla="*/ 130 h 557"/>
                    <a:gd name="T82" fmla="*/ 111 w 682"/>
                    <a:gd name="T83" fmla="*/ 142 h 557"/>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682" h="557">
                      <a:moveTo>
                        <a:pt x="435" y="556"/>
                      </a:moveTo>
                      <a:lnTo>
                        <a:pt x="481" y="464"/>
                      </a:lnTo>
                      <a:lnTo>
                        <a:pt x="473" y="449"/>
                      </a:lnTo>
                      <a:lnTo>
                        <a:pt x="486" y="451"/>
                      </a:lnTo>
                      <a:lnTo>
                        <a:pt x="495" y="441"/>
                      </a:lnTo>
                      <a:lnTo>
                        <a:pt x="500" y="413"/>
                      </a:lnTo>
                      <a:lnTo>
                        <a:pt x="500" y="371"/>
                      </a:lnTo>
                      <a:lnTo>
                        <a:pt x="309" y="287"/>
                      </a:lnTo>
                      <a:lnTo>
                        <a:pt x="296" y="308"/>
                      </a:lnTo>
                      <a:lnTo>
                        <a:pt x="282" y="346"/>
                      </a:lnTo>
                      <a:lnTo>
                        <a:pt x="396" y="557"/>
                      </a:lnTo>
                      <a:lnTo>
                        <a:pt x="303" y="556"/>
                      </a:lnTo>
                      <a:lnTo>
                        <a:pt x="304" y="536"/>
                      </a:lnTo>
                      <a:cubicBezTo>
                        <a:pt x="284" y="520"/>
                        <a:pt x="296" y="510"/>
                        <a:pt x="282" y="494"/>
                      </a:cubicBezTo>
                      <a:cubicBezTo>
                        <a:pt x="276" y="475"/>
                        <a:pt x="267" y="468"/>
                        <a:pt x="253" y="451"/>
                      </a:cubicBezTo>
                      <a:cubicBezTo>
                        <a:pt x="249" y="447"/>
                        <a:pt x="245" y="443"/>
                        <a:pt x="242" y="439"/>
                      </a:cubicBezTo>
                      <a:lnTo>
                        <a:pt x="237" y="432"/>
                      </a:lnTo>
                      <a:cubicBezTo>
                        <a:pt x="237" y="432"/>
                        <a:pt x="245" y="413"/>
                        <a:pt x="245" y="413"/>
                      </a:cubicBezTo>
                      <a:cubicBezTo>
                        <a:pt x="247" y="409"/>
                        <a:pt x="250" y="401"/>
                        <a:pt x="250" y="401"/>
                      </a:cubicBezTo>
                      <a:cubicBezTo>
                        <a:pt x="249" y="399"/>
                        <a:pt x="247" y="397"/>
                        <a:pt x="247" y="394"/>
                      </a:cubicBezTo>
                      <a:cubicBezTo>
                        <a:pt x="248" y="390"/>
                        <a:pt x="253" y="382"/>
                        <a:pt x="253" y="382"/>
                      </a:cubicBezTo>
                      <a:cubicBezTo>
                        <a:pt x="243" y="370"/>
                        <a:pt x="237" y="371"/>
                        <a:pt x="220" y="375"/>
                      </a:cubicBezTo>
                      <a:cubicBezTo>
                        <a:pt x="217" y="371"/>
                        <a:pt x="210" y="369"/>
                        <a:pt x="207" y="365"/>
                      </a:cubicBezTo>
                      <a:cubicBezTo>
                        <a:pt x="185" y="337"/>
                        <a:pt x="216" y="363"/>
                        <a:pt x="194" y="346"/>
                      </a:cubicBezTo>
                      <a:cubicBezTo>
                        <a:pt x="167" y="349"/>
                        <a:pt x="179" y="346"/>
                        <a:pt x="156" y="352"/>
                      </a:cubicBezTo>
                      <a:cubicBezTo>
                        <a:pt x="153" y="353"/>
                        <a:pt x="148" y="354"/>
                        <a:pt x="148" y="354"/>
                      </a:cubicBezTo>
                      <a:cubicBezTo>
                        <a:pt x="146" y="356"/>
                        <a:pt x="145" y="359"/>
                        <a:pt x="142" y="361"/>
                      </a:cubicBezTo>
                      <a:cubicBezTo>
                        <a:pt x="138" y="363"/>
                        <a:pt x="126" y="365"/>
                        <a:pt x="126" y="365"/>
                      </a:cubicBezTo>
                      <a:cubicBezTo>
                        <a:pt x="105" y="354"/>
                        <a:pt x="116" y="355"/>
                        <a:pt x="94" y="361"/>
                      </a:cubicBezTo>
                      <a:cubicBezTo>
                        <a:pt x="89" y="362"/>
                        <a:pt x="78" y="365"/>
                        <a:pt x="78" y="365"/>
                      </a:cubicBezTo>
                      <a:cubicBezTo>
                        <a:pt x="62" y="383"/>
                        <a:pt x="46" y="346"/>
                        <a:pt x="35" y="337"/>
                      </a:cubicBezTo>
                      <a:cubicBezTo>
                        <a:pt x="32" y="330"/>
                        <a:pt x="24" y="320"/>
                        <a:pt x="22" y="312"/>
                      </a:cubicBezTo>
                      <a:cubicBezTo>
                        <a:pt x="20" y="308"/>
                        <a:pt x="22" y="303"/>
                        <a:pt x="19" y="300"/>
                      </a:cubicBezTo>
                      <a:cubicBezTo>
                        <a:pt x="17" y="297"/>
                        <a:pt x="13" y="297"/>
                        <a:pt x="11" y="295"/>
                      </a:cubicBezTo>
                      <a:cubicBezTo>
                        <a:pt x="3" y="277"/>
                        <a:pt x="15" y="306"/>
                        <a:pt x="5" y="276"/>
                      </a:cubicBezTo>
                      <a:cubicBezTo>
                        <a:pt x="4" y="272"/>
                        <a:pt x="0" y="264"/>
                        <a:pt x="0" y="264"/>
                      </a:cubicBezTo>
                      <a:cubicBezTo>
                        <a:pt x="3" y="253"/>
                        <a:pt x="2" y="248"/>
                        <a:pt x="13" y="243"/>
                      </a:cubicBezTo>
                      <a:cubicBezTo>
                        <a:pt x="20" y="221"/>
                        <a:pt x="17" y="231"/>
                        <a:pt x="24" y="213"/>
                      </a:cubicBezTo>
                      <a:cubicBezTo>
                        <a:pt x="26" y="209"/>
                        <a:pt x="30" y="200"/>
                        <a:pt x="30" y="200"/>
                      </a:cubicBezTo>
                      <a:cubicBezTo>
                        <a:pt x="26" y="192"/>
                        <a:pt x="24" y="191"/>
                        <a:pt x="32" y="181"/>
                      </a:cubicBezTo>
                      <a:cubicBezTo>
                        <a:pt x="36" y="177"/>
                        <a:pt x="43" y="169"/>
                        <a:pt x="43" y="169"/>
                      </a:cubicBezTo>
                      <a:cubicBezTo>
                        <a:pt x="37" y="155"/>
                        <a:pt x="36" y="153"/>
                        <a:pt x="51" y="143"/>
                      </a:cubicBezTo>
                      <a:cubicBezTo>
                        <a:pt x="56" y="140"/>
                        <a:pt x="67" y="135"/>
                        <a:pt x="67" y="135"/>
                      </a:cubicBezTo>
                      <a:cubicBezTo>
                        <a:pt x="73" y="129"/>
                        <a:pt x="75" y="122"/>
                        <a:pt x="81" y="116"/>
                      </a:cubicBezTo>
                      <a:cubicBezTo>
                        <a:pt x="89" y="107"/>
                        <a:pt x="102" y="105"/>
                        <a:pt x="113" y="99"/>
                      </a:cubicBezTo>
                      <a:cubicBezTo>
                        <a:pt x="125" y="85"/>
                        <a:pt x="149" y="76"/>
                        <a:pt x="167" y="67"/>
                      </a:cubicBezTo>
                      <a:cubicBezTo>
                        <a:pt x="174" y="59"/>
                        <a:pt x="175" y="50"/>
                        <a:pt x="188" y="46"/>
                      </a:cubicBezTo>
                      <a:cubicBezTo>
                        <a:pt x="198" y="39"/>
                        <a:pt x="208" y="36"/>
                        <a:pt x="220" y="30"/>
                      </a:cubicBezTo>
                      <a:cubicBezTo>
                        <a:pt x="223" y="28"/>
                        <a:pt x="228" y="25"/>
                        <a:pt x="228" y="25"/>
                      </a:cubicBezTo>
                      <a:cubicBezTo>
                        <a:pt x="237" y="16"/>
                        <a:pt x="245" y="10"/>
                        <a:pt x="258" y="6"/>
                      </a:cubicBezTo>
                      <a:cubicBezTo>
                        <a:pt x="269" y="31"/>
                        <a:pt x="301" y="6"/>
                        <a:pt x="320" y="4"/>
                      </a:cubicBezTo>
                      <a:cubicBezTo>
                        <a:pt x="334" y="3"/>
                        <a:pt x="349" y="3"/>
                        <a:pt x="363" y="2"/>
                      </a:cubicBezTo>
                      <a:cubicBezTo>
                        <a:pt x="369" y="3"/>
                        <a:pt x="376" y="5"/>
                        <a:pt x="382" y="4"/>
                      </a:cubicBezTo>
                      <a:cubicBezTo>
                        <a:pt x="387" y="4"/>
                        <a:pt x="398" y="0"/>
                        <a:pt x="398" y="0"/>
                      </a:cubicBezTo>
                      <a:cubicBezTo>
                        <a:pt x="415" y="8"/>
                        <a:pt x="406" y="16"/>
                        <a:pt x="400" y="30"/>
                      </a:cubicBezTo>
                      <a:cubicBezTo>
                        <a:pt x="398" y="34"/>
                        <a:pt x="384" y="34"/>
                        <a:pt x="384" y="34"/>
                      </a:cubicBezTo>
                      <a:cubicBezTo>
                        <a:pt x="379" y="47"/>
                        <a:pt x="398" y="51"/>
                        <a:pt x="411" y="55"/>
                      </a:cubicBezTo>
                      <a:cubicBezTo>
                        <a:pt x="419" y="72"/>
                        <a:pt x="421" y="79"/>
                        <a:pt x="443" y="84"/>
                      </a:cubicBezTo>
                      <a:cubicBezTo>
                        <a:pt x="461" y="71"/>
                        <a:pt x="435" y="65"/>
                        <a:pt x="468" y="57"/>
                      </a:cubicBezTo>
                      <a:cubicBezTo>
                        <a:pt x="482" y="61"/>
                        <a:pt x="485" y="70"/>
                        <a:pt x="497" y="74"/>
                      </a:cubicBezTo>
                      <a:cubicBezTo>
                        <a:pt x="505" y="76"/>
                        <a:pt x="513" y="78"/>
                        <a:pt x="521" y="80"/>
                      </a:cubicBezTo>
                      <a:cubicBezTo>
                        <a:pt x="524" y="81"/>
                        <a:pt x="529" y="82"/>
                        <a:pt x="529" y="82"/>
                      </a:cubicBezTo>
                      <a:cubicBezTo>
                        <a:pt x="547" y="78"/>
                        <a:pt x="547" y="76"/>
                        <a:pt x="562" y="84"/>
                      </a:cubicBezTo>
                      <a:cubicBezTo>
                        <a:pt x="566" y="95"/>
                        <a:pt x="565" y="86"/>
                        <a:pt x="559" y="97"/>
                      </a:cubicBezTo>
                      <a:cubicBezTo>
                        <a:pt x="557" y="101"/>
                        <a:pt x="554" y="110"/>
                        <a:pt x="554" y="110"/>
                      </a:cubicBezTo>
                      <a:cubicBezTo>
                        <a:pt x="556" y="132"/>
                        <a:pt x="556" y="168"/>
                        <a:pt x="572" y="188"/>
                      </a:cubicBezTo>
                      <a:cubicBezTo>
                        <a:pt x="568" y="198"/>
                        <a:pt x="564" y="208"/>
                        <a:pt x="562" y="219"/>
                      </a:cubicBezTo>
                      <a:cubicBezTo>
                        <a:pt x="564" y="227"/>
                        <a:pt x="569" y="233"/>
                        <a:pt x="572" y="240"/>
                      </a:cubicBezTo>
                      <a:cubicBezTo>
                        <a:pt x="573" y="247"/>
                        <a:pt x="572" y="254"/>
                        <a:pt x="575" y="259"/>
                      </a:cubicBezTo>
                      <a:cubicBezTo>
                        <a:pt x="577" y="263"/>
                        <a:pt x="595" y="272"/>
                        <a:pt x="599" y="283"/>
                      </a:cubicBezTo>
                      <a:cubicBezTo>
                        <a:pt x="594" y="295"/>
                        <a:pt x="603" y="306"/>
                        <a:pt x="618" y="310"/>
                      </a:cubicBezTo>
                      <a:cubicBezTo>
                        <a:pt x="630" y="307"/>
                        <a:pt x="638" y="308"/>
                        <a:pt x="645" y="300"/>
                      </a:cubicBezTo>
                      <a:cubicBezTo>
                        <a:pt x="660" y="302"/>
                        <a:pt x="663" y="303"/>
                        <a:pt x="672" y="293"/>
                      </a:cubicBezTo>
                      <a:cubicBezTo>
                        <a:pt x="675" y="294"/>
                        <a:pt x="679" y="293"/>
                        <a:pt x="680" y="295"/>
                      </a:cubicBezTo>
                      <a:cubicBezTo>
                        <a:pt x="682" y="301"/>
                        <a:pt x="674" y="321"/>
                        <a:pt x="672" y="327"/>
                      </a:cubicBezTo>
                      <a:cubicBezTo>
                        <a:pt x="668" y="340"/>
                        <a:pt x="671" y="326"/>
                        <a:pt x="664" y="340"/>
                      </a:cubicBezTo>
                      <a:cubicBezTo>
                        <a:pt x="652" y="360"/>
                        <a:pt x="646" y="381"/>
                        <a:pt x="621" y="394"/>
                      </a:cubicBezTo>
                      <a:cubicBezTo>
                        <a:pt x="614" y="402"/>
                        <a:pt x="609" y="402"/>
                        <a:pt x="599" y="407"/>
                      </a:cubicBezTo>
                      <a:cubicBezTo>
                        <a:pt x="590" y="418"/>
                        <a:pt x="579" y="429"/>
                        <a:pt x="567" y="439"/>
                      </a:cubicBezTo>
                      <a:cubicBezTo>
                        <a:pt x="560" y="454"/>
                        <a:pt x="555" y="470"/>
                        <a:pt x="548" y="485"/>
                      </a:cubicBezTo>
                      <a:cubicBezTo>
                        <a:pt x="549" y="489"/>
                        <a:pt x="550" y="492"/>
                        <a:pt x="551" y="496"/>
                      </a:cubicBezTo>
                      <a:cubicBezTo>
                        <a:pt x="552" y="500"/>
                        <a:pt x="556" y="508"/>
                        <a:pt x="556" y="508"/>
                      </a:cubicBezTo>
                      <a:cubicBezTo>
                        <a:pt x="559" y="524"/>
                        <a:pt x="562" y="546"/>
                        <a:pt x="576" y="557"/>
                      </a:cubicBezTo>
                      <a:lnTo>
                        <a:pt x="435" y="556"/>
                      </a:lnTo>
                      <a:close/>
                    </a:path>
                  </a:pathLst>
                </a:custGeom>
                <a:solidFill>
                  <a:schemeClr val="folHlink"/>
                </a:solidFill>
                <a:ln w="9525">
                  <a:noFill/>
                  <a:round/>
                  <a:headEnd/>
                  <a:tailEnd/>
                </a:ln>
              </p:spPr>
              <p:txBody>
                <a:bodyPr/>
                <a:lstStyle/>
                <a:p>
                  <a:endParaRPr lang="zh-CN" altLang="en-US"/>
                </a:p>
              </p:txBody>
            </p:sp>
            <p:sp>
              <p:nvSpPr>
                <p:cNvPr id="10362" name="任意多边形 82021"/>
                <p:cNvSpPr>
                  <a:spLocks noChangeArrowheads="1"/>
                </p:cNvSpPr>
                <p:nvPr/>
              </p:nvSpPr>
              <p:spPr bwMode="auto">
                <a:xfrm>
                  <a:off x="3877" y="448"/>
                  <a:ext cx="163" cy="221"/>
                </a:xfrm>
                <a:custGeom>
                  <a:avLst/>
                  <a:gdLst>
                    <a:gd name="T0" fmla="*/ 62 w 257"/>
                    <a:gd name="T1" fmla="*/ 90 h 347"/>
                    <a:gd name="T2" fmla="*/ 60 w 257"/>
                    <a:gd name="T3" fmla="*/ 78 h 347"/>
                    <a:gd name="T4" fmla="*/ 56 w 257"/>
                    <a:gd name="T5" fmla="*/ 75 h 347"/>
                    <a:gd name="T6" fmla="*/ 55 w 257"/>
                    <a:gd name="T7" fmla="*/ 69 h 347"/>
                    <a:gd name="T8" fmla="*/ 53 w 257"/>
                    <a:gd name="T9" fmla="*/ 66 h 347"/>
                    <a:gd name="T10" fmla="*/ 53 w 257"/>
                    <a:gd name="T11" fmla="*/ 59 h 347"/>
                    <a:gd name="T12" fmla="*/ 53 w 257"/>
                    <a:gd name="T13" fmla="*/ 55 h 347"/>
                    <a:gd name="T14" fmla="*/ 58 w 257"/>
                    <a:gd name="T15" fmla="*/ 52 h 347"/>
                    <a:gd name="T16" fmla="*/ 65 w 257"/>
                    <a:gd name="T17" fmla="*/ 51 h 347"/>
                    <a:gd name="T18" fmla="*/ 65 w 257"/>
                    <a:gd name="T19" fmla="*/ 35 h 347"/>
                    <a:gd name="T20" fmla="*/ 14 w 257"/>
                    <a:gd name="T21" fmla="*/ 25 h 347"/>
                    <a:gd name="T22" fmla="*/ 8 w 257"/>
                    <a:gd name="T23" fmla="*/ 25 h 347"/>
                    <a:gd name="T24" fmla="*/ 4 w 257"/>
                    <a:gd name="T25" fmla="*/ 26 h 347"/>
                    <a:gd name="T26" fmla="*/ 0 w 257"/>
                    <a:gd name="T27" fmla="*/ 39 h 347"/>
                    <a:gd name="T28" fmla="*/ 23 w 257"/>
                    <a:gd name="T29" fmla="*/ 89 h 347"/>
                    <a:gd name="T30" fmla="*/ 62 w 257"/>
                    <a:gd name="T31" fmla="*/ 90 h 34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57" h="347">
                      <a:moveTo>
                        <a:pt x="243" y="347"/>
                      </a:moveTo>
                      <a:lnTo>
                        <a:pt x="233" y="301"/>
                      </a:lnTo>
                      <a:lnTo>
                        <a:pt x="217" y="288"/>
                      </a:lnTo>
                      <a:lnTo>
                        <a:pt x="215" y="269"/>
                      </a:lnTo>
                      <a:lnTo>
                        <a:pt x="209" y="254"/>
                      </a:lnTo>
                      <a:lnTo>
                        <a:pt x="209" y="229"/>
                      </a:lnTo>
                      <a:lnTo>
                        <a:pt x="207" y="214"/>
                      </a:lnTo>
                      <a:lnTo>
                        <a:pt x="228" y="202"/>
                      </a:lnTo>
                      <a:lnTo>
                        <a:pt x="257" y="197"/>
                      </a:lnTo>
                      <a:lnTo>
                        <a:pt x="257" y="136"/>
                      </a:lnTo>
                      <a:cubicBezTo>
                        <a:pt x="209" y="119"/>
                        <a:pt x="13" y="0"/>
                        <a:pt x="54" y="96"/>
                      </a:cubicBezTo>
                      <a:cubicBezTo>
                        <a:pt x="36" y="106"/>
                        <a:pt x="57" y="97"/>
                        <a:pt x="32" y="98"/>
                      </a:cubicBezTo>
                      <a:cubicBezTo>
                        <a:pt x="27" y="99"/>
                        <a:pt x="16" y="102"/>
                        <a:pt x="16" y="102"/>
                      </a:cubicBezTo>
                      <a:lnTo>
                        <a:pt x="0" y="149"/>
                      </a:lnTo>
                      <a:lnTo>
                        <a:pt x="93" y="346"/>
                      </a:lnTo>
                      <a:lnTo>
                        <a:pt x="243" y="347"/>
                      </a:lnTo>
                      <a:close/>
                    </a:path>
                  </a:pathLst>
                </a:custGeom>
                <a:solidFill>
                  <a:schemeClr val="folHlink"/>
                </a:solidFill>
                <a:ln w="9525">
                  <a:noFill/>
                  <a:round/>
                  <a:headEnd/>
                  <a:tailEnd/>
                </a:ln>
              </p:spPr>
              <p:txBody>
                <a:bodyPr/>
                <a:lstStyle/>
                <a:p>
                  <a:endParaRPr lang="zh-CN" altLang="en-US"/>
                </a:p>
              </p:txBody>
            </p:sp>
            <p:sp>
              <p:nvSpPr>
                <p:cNvPr id="10363" name="任意多边形 82022"/>
                <p:cNvSpPr>
                  <a:spLocks noChangeArrowheads="1"/>
                </p:cNvSpPr>
                <p:nvPr/>
              </p:nvSpPr>
              <p:spPr bwMode="auto">
                <a:xfrm>
                  <a:off x="4164" y="611"/>
                  <a:ext cx="7" cy="12"/>
                </a:xfrm>
                <a:custGeom>
                  <a:avLst/>
                  <a:gdLst>
                    <a:gd name="T0" fmla="*/ 0 w 19"/>
                    <a:gd name="T1" fmla="*/ 1 h 37"/>
                    <a:gd name="T2" fmla="*/ 1 w 19"/>
                    <a:gd name="T3" fmla="*/ 1 h 37"/>
                    <a:gd name="T4" fmla="*/ 0 w 19"/>
                    <a:gd name="T5" fmla="*/ 1 h 37"/>
                    <a:gd name="T6" fmla="*/ 0 60000 65536"/>
                    <a:gd name="T7" fmla="*/ 0 60000 65536"/>
                    <a:gd name="T8" fmla="*/ 0 60000 65536"/>
                  </a:gdLst>
                  <a:ahLst/>
                  <a:cxnLst>
                    <a:cxn ang="T6">
                      <a:pos x="T0" y="T1"/>
                    </a:cxn>
                    <a:cxn ang="T7">
                      <a:pos x="T2" y="T3"/>
                    </a:cxn>
                    <a:cxn ang="T8">
                      <a:pos x="T4" y="T5"/>
                    </a:cxn>
                  </a:cxnLst>
                  <a:rect l="0" t="0" r="r" b="b"/>
                  <a:pathLst>
                    <a:path w="19" h="37">
                      <a:moveTo>
                        <a:pt x="7" y="25"/>
                      </a:moveTo>
                      <a:cubicBezTo>
                        <a:pt x="0" y="4"/>
                        <a:pt x="12" y="0"/>
                        <a:pt x="19" y="21"/>
                      </a:cubicBezTo>
                      <a:cubicBezTo>
                        <a:pt x="14" y="37"/>
                        <a:pt x="18" y="36"/>
                        <a:pt x="7" y="25"/>
                      </a:cubicBezTo>
                      <a:close/>
                    </a:path>
                  </a:pathLst>
                </a:custGeom>
                <a:solidFill>
                  <a:schemeClr val="folHlink"/>
                </a:solidFill>
                <a:ln w="9525">
                  <a:noFill/>
                  <a:round/>
                  <a:headEnd/>
                  <a:tailEnd/>
                </a:ln>
              </p:spPr>
              <p:txBody>
                <a:bodyPr/>
                <a:lstStyle/>
                <a:p>
                  <a:endParaRPr lang="zh-CN" altLang="en-US"/>
                </a:p>
              </p:txBody>
            </p:sp>
            <p:sp>
              <p:nvSpPr>
                <p:cNvPr id="10364" name="任意多边形 82023"/>
                <p:cNvSpPr>
                  <a:spLocks noChangeArrowheads="1"/>
                </p:cNvSpPr>
                <p:nvPr/>
              </p:nvSpPr>
              <p:spPr bwMode="auto">
                <a:xfrm>
                  <a:off x="4155" y="497"/>
                  <a:ext cx="9" cy="7"/>
                </a:xfrm>
                <a:custGeom>
                  <a:avLst/>
                  <a:gdLst>
                    <a:gd name="T0" fmla="*/ 1 w 22"/>
                    <a:gd name="T1" fmla="*/ 0 h 20"/>
                    <a:gd name="T2" fmla="*/ 1 w 22"/>
                    <a:gd name="T3" fmla="*/ 0 h 20"/>
                    <a:gd name="T4" fmla="*/ 1 w 22"/>
                    <a:gd name="T5" fmla="*/ 0 h 20"/>
                    <a:gd name="T6" fmla="*/ 0 w 22"/>
                    <a:gd name="T7" fmla="*/ 1 h 20"/>
                    <a:gd name="T8" fmla="*/ 1 w 22"/>
                    <a:gd name="T9" fmla="*/ 0 h 2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 h="20">
                      <a:moveTo>
                        <a:pt x="12" y="12"/>
                      </a:moveTo>
                      <a:cubicBezTo>
                        <a:pt x="13" y="8"/>
                        <a:pt x="12" y="0"/>
                        <a:pt x="16" y="0"/>
                      </a:cubicBezTo>
                      <a:cubicBezTo>
                        <a:pt x="20" y="0"/>
                        <a:pt x="22" y="8"/>
                        <a:pt x="20" y="12"/>
                      </a:cubicBezTo>
                      <a:cubicBezTo>
                        <a:pt x="18" y="16"/>
                        <a:pt x="12" y="17"/>
                        <a:pt x="8" y="20"/>
                      </a:cubicBezTo>
                      <a:cubicBezTo>
                        <a:pt x="3" y="5"/>
                        <a:pt x="0" y="6"/>
                        <a:pt x="12" y="12"/>
                      </a:cubicBezTo>
                      <a:close/>
                    </a:path>
                  </a:pathLst>
                </a:custGeom>
                <a:solidFill>
                  <a:schemeClr val="folHlink"/>
                </a:solidFill>
                <a:ln w="9525">
                  <a:noFill/>
                  <a:round/>
                  <a:headEnd/>
                  <a:tailEnd/>
                </a:ln>
              </p:spPr>
              <p:txBody>
                <a:bodyPr/>
                <a:lstStyle/>
                <a:p>
                  <a:endParaRPr lang="zh-CN" altLang="en-US"/>
                </a:p>
              </p:txBody>
            </p:sp>
            <p:sp>
              <p:nvSpPr>
                <p:cNvPr id="10365" name="任意多边形 82024"/>
                <p:cNvSpPr>
                  <a:spLocks noChangeArrowheads="1"/>
                </p:cNvSpPr>
                <p:nvPr/>
              </p:nvSpPr>
              <p:spPr bwMode="auto">
                <a:xfrm>
                  <a:off x="3760" y="357"/>
                  <a:ext cx="25" cy="10"/>
                </a:xfrm>
                <a:custGeom>
                  <a:avLst/>
                  <a:gdLst>
                    <a:gd name="T0" fmla="*/ 2 w 57"/>
                    <a:gd name="T1" fmla="*/ 1 h 30"/>
                    <a:gd name="T2" fmla="*/ 3 w 57"/>
                    <a:gd name="T3" fmla="*/ 0 h 30"/>
                    <a:gd name="T4" fmla="*/ 3 w 57"/>
                    <a:gd name="T5" fmla="*/ 1 h 30"/>
                    <a:gd name="T6" fmla="*/ 2 w 57"/>
                    <a:gd name="T7" fmla="*/ 1 h 3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7" h="30">
                      <a:moveTo>
                        <a:pt x="24" y="18"/>
                      </a:moveTo>
                      <a:cubicBezTo>
                        <a:pt x="0" y="10"/>
                        <a:pt x="9" y="0"/>
                        <a:pt x="32" y="6"/>
                      </a:cubicBezTo>
                      <a:cubicBezTo>
                        <a:pt x="46" y="15"/>
                        <a:pt x="57" y="23"/>
                        <a:pt x="36" y="30"/>
                      </a:cubicBezTo>
                      <a:cubicBezTo>
                        <a:pt x="21" y="25"/>
                        <a:pt x="24" y="30"/>
                        <a:pt x="24" y="18"/>
                      </a:cubicBezTo>
                      <a:close/>
                    </a:path>
                  </a:pathLst>
                </a:custGeom>
                <a:solidFill>
                  <a:schemeClr val="folHlink"/>
                </a:solidFill>
                <a:ln w="9525">
                  <a:noFill/>
                  <a:round/>
                  <a:headEnd/>
                  <a:tailEnd/>
                </a:ln>
              </p:spPr>
              <p:txBody>
                <a:bodyPr/>
                <a:lstStyle/>
                <a:p>
                  <a:endParaRPr lang="zh-CN" altLang="en-US"/>
                </a:p>
              </p:txBody>
            </p:sp>
            <p:sp>
              <p:nvSpPr>
                <p:cNvPr id="10366" name="任意多边形 82025"/>
                <p:cNvSpPr>
                  <a:spLocks noChangeArrowheads="1"/>
                </p:cNvSpPr>
                <p:nvPr/>
              </p:nvSpPr>
              <p:spPr bwMode="auto">
                <a:xfrm>
                  <a:off x="4062" y="265"/>
                  <a:ext cx="295" cy="233"/>
                </a:xfrm>
                <a:custGeom>
                  <a:avLst/>
                  <a:gdLst>
                    <a:gd name="T0" fmla="*/ 37 w 693"/>
                    <a:gd name="T1" fmla="*/ 17 h 696"/>
                    <a:gd name="T2" fmla="*/ 30 w 693"/>
                    <a:gd name="T3" fmla="*/ 17 h 696"/>
                    <a:gd name="T4" fmla="*/ 25 w 693"/>
                    <a:gd name="T5" fmla="*/ 15 h 696"/>
                    <a:gd name="T6" fmla="*/ 20 w 693"/>
                    <a:gd name="T7" fmla="*/ 15 h 696"/>
                    <a:gd name="T8" fmla="*/ 18 w 693"/>
                    <a:gd name="T9" fmla="*/ 16 h 696"/>
                    <a:gd name="T10" fmla="*/ 20 w 693"/>
                    <a:gd name="T11" fmla="*/ 16 h 696"/>
                    <a:gd name="T12" fmla="*/ 23 w 693"/>
                    <a:gd name="T13" fmla="*/ 18 h 696"/>
                    <a:gd name="T14" fmla="*/ 25 w 693"/>
                    <a:gd name="T15" fmla="*/ 18 h 696"/>
                    <a:gd name="T16" fmla="*/ 26 w 693"/>
                    <a:gd name="T17" fmla="*/ 20 h 696"/>
                    <a:gd name="T18" fmla="*/ 24 w 693"/>
                    <a:gd name="T19" fmla="*/ 21 h 696"/>
                    <a:gd name="T20" fmla="*/ 20 w 693"/>
                    <a:gd name="T21" fmla="*/ 23 h 696"/>
                    <a:gd name="T22" fmla="*/ 17 w 693"/>
                    <a:gd name="T23" fmla="*/ 23 h 696"/>
                    <a:gd name="T24" fmla="*/ 7 w 693"/>
                    <a:gd name="T25" fmla="*/ 26 h 696"/>
                    <a:gd name="T26" fmla="*/ 6 w 693"/>
                    <a:gd name="T27" fmla="*/ 23 h 696"/>
                    <a:gd name="T28" fmla="*/ 3 w 693"/>
                    <a:gd name="T29" fmla="*/ 20 h 696"/>
                    <a:gd name="T30" fmla="*/ 3 w 693"/>
                    <a:gd name="T31" fmla="*/ 17 h 696"/>
                    <a:gd name="T32" fmla="*/ 4 w 693"/>
                    <a:gd name="T33" fmla="*/ 13 h 696"/>
                    <a:gd name="T34" fmla="*/ 1 w 693"/>
                    <a:gd name="T35" fmla="*/ 15 h 696"/>
                    <a:gd name="T36" fmla="*/ 6 w 693"/>
                    <a:gd name="T37" fmla="*/ 10 h 696"/>
                    <a:gd name="T38" fmla="*/ 9 w 693"/>
                    <a:gd name="T39" fmla="*/ 8 h 696"/>
                    <a:gd name="T40" fmla="*/ 3 w 693"/>
                    <a:gd name="T41" fmla="*/ 8 h 696"/>
                    <a:gd name="T42" fmla="*/ 0 w 693"/>
                    <a:gd name="T43" fmla="*/ 7 h 696"/>
                    <a:gd name="T44" fmla="*/ 2 w 693"/>
                    <a:gd name="T45" fmla="*/ 5 h 696"/>
                    <a:gd name="T46" fmla="*/ 7 w 693"/>
                    <a:gd name="T47" fmla="*/ 4 h 696"/>
                    <a:gd name="T48" fmla="*/ 17 w 693"/>
                    <a:gd name="T49" fmla="*/ 5 h 696"/>
                    <a:gd name="T50" fmla="*/ 17 w 693"/>
                    <a:gd name="T51" fmla="*/ 2 h 696"/>
                    <a:gd name="T52" fmla="*/ 20 w 693"/>
                    <a:gd name="T53" fmla="*/ 0 h 696"/>
                    <a:gd name="T54" fmla="*/ 28 w 693"/>
                    <a:gd name="T55" fmla="*/ 2 h 696"/>
                    <a:gd name="T56" fmla="*/ 26 w 693"/>
                    <a:gd name="T57" fmla="*/ 3 h 696"/>
                    <a:gd name="T58" fmla="*/ 23 w 693"/>
                    <a:gd name="T59" fmla="*/ 7 h 696"/>
                    <a:gd name="T60" fmla="*/ 28 w 693"/>
                    <a:gd name="T61" fmla="*/ 7 h 696"/>
                    <a:gd name="T62" fmla="*/ 29 w 693"/>
                    <a:gd name="T63" fmla="*/ 5 h 696"/>
                    <a:gd name="T64" fmla="*/ 32 w 693"/>
                    <a:gd name="T65" fmla="*/ 3 h 696"/>
                    <a:gd name="T66" fmla="*/ 38 w 693"/>
                    <a:gd name="T67" fmla="*/ 3 h 696"/>
                    <a:gd name="T68" fmla="*/ 41 w 693"/>
                    <a:gd name="T69" fmla="*/ 2 h 696"/>
                    <a:gd name="T70" fmla="*/ 42 w 693"/>
                    <a:gd name="T71" fmla="*/ 17 h 69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693" h="696">
                      <a:moveTo>
                        <a:pt x="541" y="460"/>
                      </a:moveTo>
                      <a:lnTo>
                        <a:pt x="473" y="464"/>
                      </a:lnTo>
                      <a:lnTo>
                        <a:pt x="441" y="452"/>
                      </a:lnTo>
                      <a:lnTo>
                        <a:pt x="393" y="452"/>
                      </a:lnTo>
                      <a:cubicBezTo>
                        <a:pt x="365" y="448"/>
                        <a:pt x="360" y="444"/>
                        <a:pt x="337" y="436"/>
                      </a:cubicBezTo>
                      <a:cubicBezTo>
                        <a:pt x="336" y="432"/>
                        <a:pt x="330" y="413"/>
                        <a:pt x="325" y="412"/>
                      </a:cubicBezTo>
                      <a:cubicBezTo>
                        <a:pt x="317" y="411"/>
                        <a:pt x="301" y="420"/>
                        <a:pt x="301" y="420"/>
                      </a:cubicBezTo>
                      <a:cubicBezTo>
                        <a:pt x="289" y="412"/>
                        <a:pt x="277" y="408"/>
                        <a:pt x="265" y="400"/>
                      </a:cubicBezTo>
                      <a:cubicBezTo>
                        <a:pt x="252" y="380"/>
                        <a:pt x="256" y="356"/>
                        <a:pt x="233" y="348"/>
                      </a:cubicBezTo>
                      <a:cubicBezTo>
                        <a:pt x="217" y="372"/>
                        <a:pt x="221" y="392"/>
                        <a:pt x="237" y="416"/>
                      </a:cubicBezTo>
                      <a:cubicBezTo>
                        <a:pt x="234" y="428"/>
                        <a:pt x="228" y="445"/>
                        <a:pt x="237" y="444"/>
                      </a:cubicBezTo>
                      <a:cubicBezTo>
                        <a:pt x="247" y="443"/>
                        <a:pt x="261" y="428"/>
                        <a:pt x="261" y="428"/>
                      </a:cubicBezTo>
                      <a:cubicBezTo>
                        <a:pt x="258" y="450"/>
                        <a:pt x="243" y="475"/>
                        <a:pt x="269" y="484"/>
                      </a:cubicBezTo>
                      <a:cubicBezTo>
                        <a:pt x="277" y="479"/>
                        <a:pt x="288" y="476"/>
                        <a:pt x="293" y="468"/>
                      </a:cubicBezTo>
                      <a:cubicBezTo>
                        <a:pt x="302" y="454"/>
                        <a:pt x="303" y="446"/>
                        <a:pt x="317" y="436"/>
                      </a:cubicBezTo>
                      <a:cubicBezTo>
                        <a:pt x="315" y="448"/>
                        <a:pt x="306" y="467"/>
                        <a:pt x="321" y="476"/>
                      </a:cubicBezTo>
                      <a:cubicBezTo>
                        <a:pt x="328" y="480"/>
                        <a:pt x="345" y="484"/>
                        <a:pt x="345" y="484"/>
                      </a:cubicBezTo>
                      <a:cubicBezTo>
                        <a:pt x="382" y="472"/>
                        <a:pt x="347" y="527"/>
                        <a:pt x="333" y="536"/>
                      </a:cubicBezTo>
                      <a:cubicBezTo>
                        <a:pt x="330" y="540"/>
                        <a:pt x="329" y="545"/>
                        <a:pt x="325" y="548"/>
                      </a:cubicBezTo>
                      <a:cubicBezTo>
                        <a:pt x="322" y="551"/>
                        <a:pt x="316" y="549"/>
                        <a:pt x="313" y="552"/>
                      </a:cubicBezTo>
                      <a:cubicBezTo>
                        <a:pt x="300" y="565"/>
                        <a:pt x="320" y="575"/>
                        <a:pt x="293" y="584"/>
                      </a:cubicBezTo>
                      <a:cubicBezTo>
                        <a:pt x="286" y="595"/>
                        <a:pt x="272" y="610"/>
                        <a:pt x="261" y="616"/>
                      </a:cubicBezTo>
                      <a:cubicBezTo>
                        <a:pt x="254" y="620"/>
                        <a:pt x="245" y="621"/>
                        <a:pt x="237" y="624"/>
                      </a:cubicBezTo>
                      <a:cubicBezTo>
                        <a:pt x="233" y="625"/>
                        <a:pt x="225" y="628"/>
                        <a:pt x="225" y="628"/>
                      </a:cubicBezTo>
                      <a:cubicBezTo>
                        <a:pt x="215" y="659"/>
                        <a:pt x="212" y="652"/>
                        <a:pt x="173" y="656"/>
                      </a:cubicBezTo>
                      <a:cubicBezTo>
                        <a:pt x="140" y="667"/>
                        <a:pt x="132" y="687"/>
                        <a:pt x="97" y="696"/>
                      </a:cubicBezTo>
                      <a:cubicBezTo>
                        <a:pt x="77" y="691"/>
                        <a:pt x="75" y="687"/>
                        <a:pt x="81" y="668"/>
                      </a:cubicBezTo>
                      <a:cubicBezTo>
                        <a:pt x="77" y="646"/>
                        <a:pt x="72" y="639"/>
                        <a:pt x="77" y="616"/>
                      </a:cubicBezTo>
                      <a:cubicBezTo>
                        <a:pt x="73" y="598"/>
                        <a:pt x="71" y="587"/>
                        <a:pt x="61" y="572"/>
                      </a:cubicBezTo>
                      <a:cubicBezTo>
                        <a:pt x="58" y="551"/>
                        <a:pt x="51" y="543"/>
                        <a:pt x="45" y="524"/>
                      </a:cubicBezTo>
                      <a:cubicBezTo>
                        <a:pt x="52" y="502"/>
                        <a:pt x="58" y="496"/>
                        <a:pt x="49" y="472"/>
                      </a:cubicBezTo>
                      <a:cubicBezTo>
                        <a:pt x="46" y="463"/>
                        <a:pt x="33" y="448"/>
                        <a:pt x="33" y="448"/>
                      </a:cubicBezTo>
                      <a:cubicBezTo>
                        <a:pt x="42" y="422"/>
                        <a:pt x="42" y="408"/>
                        <a:pt x="33" y="380"/>
                      </a:cubicBezTo>
                      <a:cubicBezTo>
                        <a:pt x="49" y="369"/>
                        <a:pt x="48" y="362"/>
                        <a:pt x="53" y="344"/>
                      </a:cubicBezTo>
                      <a:cubicBezTo>
                        <a:pt x="47" y="327"/>
                        <a:pt x="49" y="308"/>
                        <a:pt x="33" y="332"/>
                      </a:cubicBezTo>
                      <a:cubicBezTo>
                        <a:pt x="40" y="353"/>
                        <a:pt x="29" y="374"/>
                        <a:pt x="17" y="392"/>
                      </a:cubicBezTo>
                      <a:cubicBezTo>
                        <a:pt x="6" y="360"/>
                        <a:pt x="10" y="340"/>
                        <a:pt x="13" y="304"/>
                      </a:cubicBezTo>
                      <a:cubicBezTo>
                        <a:pt x="44" y="314"/>
                        <a:pt x="54" y="289"/>
                        <a:pt x="81" y="280"/>
                      </a:cubicBezTo>
                      <a:cubicBezTo>
                        <a:pt x="94" y="261"/>
                        <a:pt x="85" y="242"/>
                        <a:pt x="105" y="228"/>
                      </a:cubicBezTo>
                      <a:cubicBezTo>
                        <a:pt x="108" y="220"/>
                        <a:pt x="110" y="212"/>
                        <a:pt x="113" y="204"/>
                      </a:cubicBezTo>
                      <a:cubicBezTo>
                        <a:pt x="116" y="196"/>
                        <a:pt x="89" y="196"/>
                        <a:pt x="89" y="196"/>
                      </a:cubicBezTo>
                      <a:cubicBezTo>
                        <a:pt x="81" y="221"/>
                        <a:pt x="58" y="211"/>
                        <a:pt x="37" y="204"/>
                      </a:cubicBezTo>
                      <a:cubicBezTo>
                        <a:pt x="33" y="207"/>
                        <a:pt x="30" y="213"/>
                        <a:pt x="25" y="212"/>
                      </a:cubicBezTo>
                      <a:cubicBezTo>
                        <a:pt x="16" y="210"/>
                        <a:pt x="1" y="196"/>
                        <a:pt x="1" y="196"/>
                      </a:cubicBezTo>
                      <a:cubicBezTo>
                        <a:pt x="4" y="186"/>
                        <a:pt x="4" y="174"/>
                        <a:pt x="9" y="164"/>
                      </a:cubicBezTo>
                      <a:cubicBezTo>
                        <a:pt x="13" y="155"/>
                        <a:pt x="25" y="140"/>
                        <a:pt x="25" y="140"/>
                      </a:cubicBezTo>
                      <a:cubicBezTo>
                        <a:pt x="0" y="132"/>
                        <a:pt x="25" y="128"/>
                        <a:pt x="37" y="124"/>
                      </a:cubicBezTo>
                      <a:cubicBezTo>
                        <a:pt x="58" y="131"/>
                        <a:pt x="75" y="116"/>
                        <a:pt x="97" y="112"/>
                      </a:cubicBezTo>
                      <a:cubicBezTo>
                        <a:pt x="135" y="87"/>
                        <a:pt x="159" y="122"/>
                        <a:pt x="197" y="132"/>
                      </a:cubicBezTo>
                      <a:cubicBezTo>
                        <a:pt x="205" y="129"/>
                        <a:pt x="213" y="127"/>
                        <a:pt x="221" y="124"/>
                      </a:cubicBezTo>
                      <a:cubicBezTo>
                        <a:pt x="225" y="123"/>
                        <a:pt x="226" y="147"/>
                        <a:pt x="233" y="120"/>
                      </a:cubicBezTo>
                      <a:lnTo>
                        <a:pt x="229" y="64"/>
                      </a:lnTo>
                      <a:lnTo>
                        <a:pt x="209" y="40"/>
                      </a:lnTo>
                      <a:cubicBezTo>
                        <a:pt x="243" y="21"/>
                        <a:pt x="240" y="21"/>
                        <a:pt x="261" y="0"/>
                      </a:cubicBezTo>
                      <a:cubicBezTo>
                        <a:pt x="297" y="16"/>
                        <a:pt x="333" y="32"/>
                        <a:pt x="369" y="48"/>
                      </a:cubicBezTo>
                      <a:cubicBezTo>
                        <a:pt x="373" y="50"/>
                        <a:pt x="361" y="44"/>
                        <a:pt x="357" y="44"/>
                      </a:cubicBezTo>
                      <a:cubicBezTo>
                        <a:pt x="349" y="45"/>
                        <a:pt x="333" y="52"/>
                        <a:pt x="333" y="52"/>
                      </a:cubicBezTo>
                      <a:cubicBezTo>
                        <a:pt x="322" y="68"/>
                        <a:pt x="318" y="71"/>
                        <a:pt x="329" y="88"/>
                      </a:cubicBezTo>
                      <a:cubicBezTo>
                        <a:pt x="308" y="119"/>
                        <a:pt x="323" y="118"/>
                        <a:pt x="333" y="148"/>
                      </a:cubicBezTo>
                      <a:cubicBezTo>
                        <a:pt x="320" y="157"/>
                        <a:pt x="314" y="167"/>
                        <a:pt x="301" y="176"/>
                      </a:cubicBezTo>
                      <a:cubicBezTo>
                        <a:pt x="306" y="213"/>
                        <a:pt x="303" y="213"/>
                        <a:pt x="337" y="220"/>
                      </a:cubicBezTo>
                      <a:cubicBezTo>
                        <a:pt x="358" y="216"/>
                        <a:pt x="368" y="214"/>
                        <a:pt x="361" y="192"/>
                      </a:cubicBezTo>
                      <a:cubicBezTo>
                        <a:pt x="362" y="177"/>
                        <a:pt x="362" y="162"/>
                        <a:pt x="365" y="148"/>
                      </a:cubicBezTo>
                      <a:cubicBezTo>
                        <a:pt x="366" y="143"/>
                        <a:pt x="369" y="133"/>
                        <a:pt x="373" y="136"/>
                      </a:cubicBezTo>
                      <a:cubicBezTo>
                        <a:pt x="379" y="140"/>
                        <a:pt x="376" y="149"/>
                        <a:pt x="377" y="156"/>
                      </a:cubicBezTo>
                      <a:cubicBezTo>
                        <a:pt x="404" y="147"/>
                        <a:pt x="409" y="116"/>
                        <a:pt x="417" y="92"/>
                      </a:cubicBezTo>
                      <a:cubicBezTo>
                        <a:pt x="422" y="76"/>
                        <a:pt x="453" y="74"/>
                        <a:pt x="465" y="72"/>
                      </a:cubicBezTo>
                      <a:cubicBezTo>
                        <a:pt x="472" y="92"/>
                        <a:pt x="477" y="93"/>
                        <a:pt x="497" y="88"/>
                      </a:cubicBezTo>
                      <a:cubicBezTo>
                        <a:pt x="512" y="78"/>
                        <a:pt x="515" y="74"/>
                        <a:pt x="509" y="56"/>
                      </a:cubicBezTo>
                      <a:cubicBezTo>
                        <a:pt x="523" y="46"/>
                        <a:pt x="517" y="46"/>
                        <a:pt x="529" y="52"/>
                      </a:cubicBezTo>
                      <a:lnTo>
                        <a:pt x="693" y="72"/>
                      </a:lnTo>
                      <a:lnTo>
                        <a:pt x="541" y="460"/>
                      </a:lnTo>
                      <a:close/>
                    </a:path>
                  </a:pathLst>
                </a:custGeom>
                <a:solidFill>
                  <a:schemeClr val="folHlink"/>
                </a:solidFill>
                <a:ln w="9525">
                  <a:noFill/>
                  <a:round/>
                  <a:headEnd/>
                  <a:tailEnd/>
                </a:ln>
              </p:spPr>
              <p:txBody>
                <a:bodyPr/>
                <a:lstStyle/>
                <a:p>
                  <a:endParaRPr lang="zh-CN" altLang="en-US"/>
                </a:p>
              </p:txBody>
            </p:sp>
            <p:sp>
              <p:nvSpPr>
                <p:cNvPr id="10367" name="任意多边形 82026"/>
                <p:cNvSpPr>
                  <a:spLocks noChangeArrowheads="1"/>
                </p:cNvSpPr>
                <p:nvPr/>
              </p:nvSpPr>
              <p:spPr bwMode="auto">
                <a:xfrm>
                  <a:off x="3861" y="247"/>
                  <a:ext cx="591" cy="95"/>
                </a:xfrm>
                <a:custGeom>
                  <a:avLst/>
                  <a:gdLst>
                    <a:gd name="T0" fmla="*/ 211 w 931"/>
                    <a:gd name="T1" fmla="*/ 0 h 149"/>
                    <a:gd name="T2" fmla="*/ 37 w 931"/>
                    <a:gd name="T3" fmla="*/ 7 h 149"/>
                    <a:gd name="T4" fmla="*/ 23 w 931"/>
                    <a:gd name="T5" fmla="*/ 11 h 149"/>
                    <a:gd name="T6" fmla="*/ 16 w 931"/>
                    <a:gd name="T7" fmla="*/ 11 h 149"/>
                    <a:gd name="T8" fmla="*/ 6 w 931"/>
                    <a:gd name="T9" fmla="*/ 20 h 149"/>
                    <a:gd name="T10" fmla="*/ 0 w 931"/>
                    <a:gd name="T11" fmla="*/ 27 h 149"/>
                    <a:gd name="T12" fmla="*/ 15 w 931"/>
                    <a:gd name="T13" fmla="*/ 30 h 149"/>
                    <a:gd name="T14" fmla="*/ 25 w 931"/>
                    <a:gd name="T15" fmla="*/ 25 h 149"/>
                    <a:gd name="T16" fmla="*/ 28 w 931"/>
                    <a:gd name="T17" fmla="*/ 22 h 149"/>
                    <a:gd name="T18" fmla="*/ 43 w 931"/>
                    <a:gd name="T19" fmla="*/ 13 h 149"/>
                    <a:gd name="T20" fmla="*/ 55 w 931"/>
                    <a:gd name="T21" fmla="*/ 11 h 149"/>
                    <a:gd name="T22" fmla="*/ 60 w 931"/>
                    <a:gd name="T23" fmla="*/ 24 h 149"/>
                    <a:gd name="T24" fmla="*/ 48 w 931"/>
                    <a:gd name="T25" fmla="*/ 28 h 149"/>
                    <a:gd name="T26" fmla="*/ 59 w 931"/>
                    <a:gd name="T27" fmla="*/ 29 h 149"/>
                    <a:gd name="T28" fmla="*/ 64 w 931"/>
                    <a:gd name="T29" fmla="*/ 23 h 149"/>
                    <a:gd name="T30" fmla="*/ 68 w 931"/>
                    <a:gd name="T31" fmla="*/ 24 h 149"/>
                    <a:gd name="T32" fmla="*/ 65 w 931"/>
                    <a:gd name="T33" fmla="*/ 14 h 149"/>
                    <a:gd name="T34" fmla="*/ 68 w 931"/>
                    <a:gd name="T35" fmla="*/ 11 h 149"/>
                    <a:gd name="T36" fmla="*/ 71 w 931"/>
                    <a:gd name="T37" fmla="*/ 23 h 149"/>
                    <a:gd name="T38" fmla="*/ 68 w 931"/>
                    <a:gd name="T39" fmla="*/ 29 h 149"/>
                    <a:gd name="T40" fmla="*/ 76 w 931"/>
                    <a:gd name="T41" fmla="*/ 34 h 149"/>
                    <a:gd name="T42" fmla="*/ 77 w 931"/>
                    <a:gd name="T43" fmla="*/ 24 h 149"/>
                    <a:gd name="T44" fmla="*/ 84 w 931"/>
                    <a:gd name="T45" fmla="*/ 27 h 149"/>
                    <a:gd name="T46" fmla="*/ 98 w 931"/>
                    <a:gd name="T47" fmla="*/ 19 h 149"/>
                    <a:gd name="T48" fmla="*/ 105 w 931"/>
                    <a:gd name="T49" fmla="*/ 13 h 149"/>
                    <a:gd name="T50" fmla="*/ 112 w 931"/>
                    <a:gd name="T51" fmla="*/ 15 h 149"/>
                    <a:gd name="T52" fmla="*/ 116 w 931"/>
                    <a:gd name="T53" fmla="*/ 13 h 149"/>
                    <a:gd name="T54" fmla="*/ 110 w 931"/>
                    <a:gd name="T55" fmla="*/ 11 h 149"/>
                    <a:gd name="T56" fmla="*/ 121 w 931"/>
                    <a:gd name="T57" fmla="*/ 9 h 149"/>
                    <a:gd name="T58" fmla="*/ 139 w 931"/>
                    <a:gd name="T59" fmla="*/ 14 h 149"/>
                    <a:gd name="T60" fmla="*/ 149 w 931"/>
                    <a:gd name="T61" fmla="*/ 11 h 149"/>
                    <a:gd name="T62" fmla="*/ 150 w 931"/>
                    <a:gd name="T63" fmla="*/ 17 h 149"/>
                    <a:gd name="T64" fmla="*/ 145 w 931"/>
                    <a:gd name="T65" fmla="*/ 26 h 149"/>
                    <a:gd name="T66" fmla="*/ 156 w 931"/>
                    <a:gd name="T67" fmla="*/ 23 h 149"/>
                    <a:gd name="T68" fmla="*/ 159 w 931"/>
                    <a:gd name="T69" fmla="*/ 21 h 149"/>
                    <a:gd name="T70" fmla="*/ 166 w 931"/>
                    <a:gd name="T71" fmla="*/ 16 h 149"/>
                    <a:gd name="T72" fmla="*/ 203 w 931"/>
                    <a:gd name="T73" fmla="*/ 22 h 149"/>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931" h="149">
                      <a:moveTo>
                        <a:pt x="794" y="84"/>
                      </a:moveTo>
                      <a:cubicBezTo>
                        <a:pt x="813" y="72"/>
                        <a:pt x="931" y="14"/>
                        <a:pt x="825" y="0"/>
                      </a:cubicBezTo>
                      <a:lnTo>
                        <a:pt x="159" y="0"/>
                      </a:lnTo>
                      <a:cubicBezTo>
                        <a:pt x="149" y="12"/>
                        <a:pt x="162" y="18"/>
                        <a:pt x="143" y="29"/>
                      </a:cubicBezTo>
                      <a:cubicBezTo>
                        <a:pt x="130" y="44"/>
                        <a:pt x="133" y="39"/>
                        <a:pt x="116" y="48"/>
                      </a:cubicBezTo>
                      <a:cubicBezTo>
                        <a:pt x="108" y="46"/>
                        <a:pt x="100" y="44"/>
                        <a:pt x="91" y="42"/>
                      </a:cubicBezTo>
                      <a:cubicBezTo>
                        <a:pt x="89" y="41"/>
                        <a:pt x="83" y="40"/>
                        <a:pt x="83" y="40"/>
                      </a:cubicBezTo>
                      <a:cubicBezTo>
                        <a:pt x="76" y="40"/>
                        <a:pt x="68" y="39"/>
                        <a:pt x="62" y="42"/>
                      </a:cubicBezTo>
                      <a:cubicBezTo>
                        <a:pt x="54" y="45"/>
                        <a:pt x="46" y="61"/>
                        <a:pt x="38" y="67"/>
                      </a:cubicBezTo>
                      <a:cubicBezTo>
                        <a:pt x="32" y="71"/>
                        <a:pt x="27" y="74"/>
                        <a:pt x="22" y="77"/>
                      </a:cubicBezTo>
                      <a:cubicBezTo>
                        <a:pt x="16" y="81"/>
                        <a:pt x="5" y="86"/>
                        <a:pt x="5" y="86"/>
                      </a:cubicBezTo>
                      <a:cubicBezTo>
                        <a:pt x="9" y="95"/>
                        <a:pt x="7" y="97"/>
                        <a:pt x="0" y="105"/>
                      </a:cubicBezTo>
                      <a:cubicBezTo>
                        <a:pt x="17" y="107"/>
                        <a:pt x="22" y="107"/>
                        <a:pt x="16" y="120"/>
                      </a:cubicBezTo>
                      <a:cubicBezTo>
                        <a:pt x="27" y="122"/>
                        <a:pt x="48" y="116"/>
                        <a:pt x="59" y="115"/>
                      </a:cubicBezTo>
                      <a:cubicBezTo>
                        <a:pt x="71" y="112"/>
                        <a:pt x="73" y="117"/>
                        <a:pt x="83" y="111"/>
                      </a:cubicBezTo>
                      <a:cubicBezTo>
                        <a:pt x="89" y="96"/>
                        <a:pt x="83" y="100"/>
                        <a:pt x="97" y="96"/>
                      </a:cubicBezTo>
                      <a:cubicBezTo>
                        <a:pt x="100" y="94"/>
                        <a:pt x="103" y="93"/>
                        <a:pt x="105" y="90"/>
                      </a:cubicBezTo>
                      <a:cubicBezTo>
                        <a:pt x="106" y="88"/>
                        <a:pt x="106" y="85"/>
                        <a:pt x="108" y="84"/>
                      </a:cubicBezTo>
                      <a:cubicBezTo>
                        <a:pt x="112" y="80"/>
                        <a:pt x="140" y="69"/>
                        <a:pt x="148" y="67"/>
                      </a:cubicBezTo>
                      <a:cubicBezTo>
                        <a:pt x="160" y="52"/>
                        <a:pt x="153" y="56"/>
                        <a:pt x="167" y="52"/>
                      </a:cubicBezTo>
                      <a:cubicBezTo>
                        <a:pt x="178" y="55"/>
                        <a:pt x="179" y="62"/>
                        <a:pt x="191" y="58"/>
                      </a:cubicBezTo>
                      <a:cubicBezTo>
                        <a:pt x="199" y="52"/>
                        <a:pt x="206" y="51"/>
                        <a:pt x="215" y="46"/>
                      </a:cubicBezTo>
                      <a:cubicBezTo>
                        <a:pt x="226" y="58"/>
                        <a:pt x="217" y="46"/>
                        <a:pt x="223" y="69"/>
                      </a:cubicBezTo>
                      <a:cubicBezTo>
                        <a:pt x="226" y="79"/>
                        <a:pt x="233" y="85"/>
                        <a:pt x="237" y="94"/>
                      </a:cubicBezTo>
                      <a:cubicBezTo>
                        <a:pt x="227" y="100"/>
                        <a:pt x="229" y="104"/>
                        <a:pt x="218" y="107"/>
                      </a:cubicBezTo>
                      <a:cubicBezTo>
                        <a:pt x="207" y="120"/>
                        <a:pt x="203" y="113"/>
                        <a:pt x="188" y="109"/>
                      </a:cubicBezTo>
                      <a:cubicBezTo>
                        <a:pt x="191" y="117"/>
                        <a:pt x="200" y="127"/>
                        <a:pt x="210" y="132"/>
                      </a:cubicBezTo>
                      <a:cubicBezTo>
                        <a:pt x="218" y="114"/>
                        <a:pt x="211" y="122"/>
                        <a:pt x="231" y="113"/>
                      </a:cubicBezTo>
                      <a:cubicBezTo>
                        <a:pt x="237" y="111"/>
                        <a:pt x="248" y="105"/>
                        <a:pt x="248" y="105"/>
                      </a:cubicBezTo>
                      <a:cubicBezTo>
                        <a:pt x="248" y="100"/>
                        <a:pt x="246" y="94"/>
                        <a:pt x="250" y="90"/>
                      </a:cubicBezTo>
                      <a:cubicBezTo>
                        <a:pt x="253" y="88"/>
                        <a:pt x="254" y="96"/>
                        <a:pt x="258" y="96"/>
                      </a:cubicBezTo>
                      <a:cubicBezTo>
                        <a:pt x="262" y="97"/>
                        <a:pt x="264" y="94"/>
                        <a:pt x="266" y="92"/>
                      </a:cubicBezTo>
                      <a:cubicBezTo>
                        <a:pt x="262" y="82"/>
                        <a:pt x="252" y="77"/>
                        <a:pt x="248" y="67"/>
                      </a:cubicBezTo>
                      <a:cubicBezTo>
                        <a:pt x="250" y="63"/>
                        <a:pt x="255" y="58"/>
                        <a:pt x="253" y="54"/>
                      </a:cubicBezTo>
                      <a:cubicBezTo>
                        <a:pt x="251" y="50"/>
                        <a:pt x="248" y="42"/>
                        <a:pt x="248" y="42"/>
                      </a:cubicBezTo>
                      <a:cubicBezTo>
                        <a:pt x="256" y="32"/>
                        <a:pt x="259" y="35"/>
                        <a:pt x="266" y="44"/>
                      </a:cubicBezTo>
                      <a:cubicBezTo>
                        <a:pt x="270" y="56"/>
                        <a:pt x="276" y="61"/>
                        <a:pt x="285" y="71"/>
                      </a:cubicBezTo>
                      <a:cubicBezTo>
                        <a:pt x="281" y="81"/>
                        <a:pt x="289" y="82"/>
                        <a:pt x="277" y="88"/>
                      </a:cubicBezTo>
                      <a:cubicBezTo>
                        <a:pt x="262" y="106"/>
                        <a:pt x="278" y="83"/>
                        <a:pt x="274" y="101"/>
                      </a:cubicBezTo>
                      <a:cubicBezTo>
                        <a:pt x="274" y="105"/>
                        <a:pt x="268" y="109"/>
                        <a:pt x="266" y="113"/>
                      </a:cubicBezTo>
                      <a:cubicBezTo>
                        <a:pt x="270" y="122"/>
                        <a:pt x="268" y="125"/>
                        <a:pt x="261" y="132"/>
                      </a:cubicBezTo>
                      <a:cubicBezTo>
                        <a:pt x="268" y="149"/>
                        <a:pt x="282" y="134"/>
                        <a:pt x="296" y="130"/>
                      </a:cubicBezTo>
                      <a:cubicBezTo>
                        <a:pt x="299" y="122"/>
                        <a:pt x="295" y="119"/>
                        <a:pt x="299" y="111"/>
                      </a:cubicBezTo>
                      <a:cubicBezTo>
                        <a:pt x="296" y="105"/>
                        <a:pt x="288" y="97"/>
                        <a:pt x="299" y="92"/>
                      </a:cubicBezTo>
                      <a:cubicBezTo>
                        <a:pt x="303" y="90"/>
                        <a:pt x="315" y="88"/>
                        <a:pt x="315" y="88"/>
                      </a:cubicBezTo>
                      <a:cubicBezTo>
                        <a:pt x="326" y="91"/>
                        <a:pt x="325" y="95"/>
                        <a:pt x="331" y="103"/>
                      </a:cubicBezTo>
                      <a:cubicBezTo>
                        <a:pt x="339" y="84"/>
                        <a:pt x="331" y="90"/>
                        <a:pt x="361" y="92"/>
                      </a:cubicBezTo>
                      <a:cubicBezTo>
                        <a:pt x="355" y="76"/>
                        <a:pt x="365" y="76"/>
                        <a:pt x="382" y="73"/>
                      </a:cubicBezTo>
                      <a:cubicBezTo>
                        <a:pt x="383" y="71"/>
                        <a:pt x="387" y="57"/>
                        <a:pt x="393" y="54"/>
                      </a:cubicBezTo>
                      <a:cubicBezTo>
                        <a:pt x="398" y="52"/>
                        <a:pt x="409" y="50"/>
                        <a:pt x="409" y="50"/>
                      </a:cubicBezTo>
                      <a:cubicBezTo>
                        <a:pt x="430" y="54"/>
                        <a:pt x="413" y="58"/>
                        <a:pt x="431" y="63"/>
                      </a:cubicBezTo>
                      <a:cubicBezTo>
                        <a:pt x="433" y="61"/>
                        <a:pt x="435" y="57"/>
                        <a:pt x="439" y="56"/>
                      </a:cubicBezTo>
                      <a:cubicBezTo>
                        <a:pt x="445" y="55"/>
                        <a:pt x="452" y="61"/>
                        <a:pt x="457" y="58"/>
                      </a:cubicBezTo>
                      <a:cubicBezTo>
                        <a:pt x="461" y="57"/>
                        <a:pt x="457" y="52"/>
                        <a:pt x="455" y="50"/>
                      </a:cubicBezTo>
                      <a:cubicBezTo>
                        <a:pt x="451" y="47"/>
                        <a:pt x="444" y="47"/>
                        <a:pt x="439" y="46"/>
                      </a:cubicBezTo>
                      <a:cubicBezTo>
                        <a:pt x="436" y="45"/>
                        <a:pt x="431" y="44"/>
                        <a:pt x="431" y="44"/>
                      </a:cubicBezTo>
                      <a:cubicBezTo>
                        <a:pt x="440" y="38"/>
                        <a:pt x="443" y="36"/>
                        <a:pt x="455" y="40"/>
                      </a:cubicBezTo>
                      <a:cubicBezTo>
                        <a:pt x="461" y="38"/>
                        <a:pt x="467" y="35"/>
                        <a:pt x="474" y="35"/>
                      </a:cubicBezTo>
                      <a:cubicBezTo>
                        <a:pt x="483" y="36"/>
                        <a:pt x="511" y="43"/>
                        <a:pt x="519" y="46"/>
                      </a:cubicBezTo>
                      <a:cubicBezTo>
                        <a:pt x="527" y="49"/>
                        <a:pt x="544" y="54"/>
                        <a:pt x="544" y="54"/>
                      </a:cubicBezTo>
                      <a:cubicBezTo>
                        <a:pt x="548" y="54"/>
                        <a:pt x="560" y="52"/>
                        <a:pt x="565" y="50"/>
                      </a:cubicBezTo>
                      <a:cubicBezTo>
                        <a:pt x="570" y="47"/>
                        <a:pt x="581" y="42"/>
                        <a:pt x="581" y="42"/>
                      </a:cubicBezTo>
                      <a:cubicBezTo>
                        <a:pt x="585" y="42"/>
                        <a:pt x="598" y="44"/>
                        <a:pt x="600" y="48"/>
                      </a:cubicBezTo>
                      <a:cubicBezTo>
                        <a:pt x="603" y="55"/>
                        <a:pt x="589" y="61"/>
                        <a:pt x="584" y="63"/>
                      </a:cubicBezTo>
                      <a:cubicBezTo>
                        <a:pt x="576" y="69"/>
                        <a:pt x="568" y="69"/>
                        <a:pt x="565" y="77"/>
                      </a:cubicBezTo>
                      <a:cubicBezTo>
                        <a:pt x="568" y="86"/>
                        <a:pt x="564" y="92"/>
                        <a:pt x="568" y="101"/>
                      </a:cubicBezTo>
                      <a:cubicBezTo>
                        <a:pt x="574" y="93"/>
                        <a:pt x="577" y="91"/>
                        <a:pt x="589" y="94"/>
                      </a:cubicBezTo>
                      <a:cubicBezTo>
                        <a:pt x="595" y="108"/>
                        <a:pt x="602" y="93"/>
                        <a:pt x="611" y="88"/>
                      </a:cubicBezTo>
                      <a:cubicBezTo>
                        <a:pt x="613" y="86"/>
                        <a:pt x="613" y="83"/>
                        <a:pt x="616" y="82"/>
                      </a:cubicBezTo>
                      <a:cubicBezTo>
                        <a:pt x="618" y="80"/>
                        <a:pt x="622" y="81"/>
                        <a:pt x="624" y="80"/>
                      </a:cubicBezTo>
                      <a:cubicBezTo>
                        <a:pt x="626" y="78"/>
                        <a:pt x="626" y="75"/>
                        <a:pt x="627" y="73"/>
                      </a:cubicBezTo>
                      <a:cubicBezTo>
                        <a:pt x="632" y="65"/>
                        <a:pt x="638" y="63"/>
                        <a:pt x="648" y="61"/>
                      </a:cubicBezTo>
                      <a:cubicBezTo>
                        <a:pt x="664" y="62"/>
                        <a:pt x="684" y="69"/>
                        <a:pt x="700" y="69"/>
                      </a:cubicBezTo>
                      <a:lnTo>
                        <a:pt x="794" y="84"/>
                      </a:lnTo>
                      <a:close/>
                    </a:path>
                  </a:pathLst>
                </a:custGeom>
                <a:solidFill>
                  <a:schemeClr val="folHlink"/>
                </a:solidFill>
                <a:ln w="9525">
                  <a:noFill/>
                  <a:round/>
                  <a:headEnd/>
                  <a:tailEnd/>
                </a:ln>
              </p:spPr>
              <p:txBody>
                <a:bodyPr/>
                <a:lstStyle/>
                <a:p>
                  <a:endParaRPr lang="zh-CN" altLang="en-US"/>
                </a:p>
              </p:txBody>
            </p:sp>
            <p:sp>
              <p:nvSpPr>
                <p:cNvPr id="10368" name="任意多边形 82027"/>
                <p:cNvSpPr>
                  <a:spLocks noChangeArrowheads="1"/>
                </p:cNvSpPr>
                <p:nvPr/>
              </p:nvSpPr>
              <p:spPr bwMode="auto">
                <a:xfrm>
                  <a:off x="3981" y="282"/>
                  <a:ext cx="13" cy="10"/>
                </a:xfrm>
                <a:custGeom>
                  <a:avLst/>
                  <a:gdLst>
                    <a:gd name="T0" fmla="*/ 0 w 31"/>
                    <a:gd name="T1" fmla="*/ 1 h 30"/>
                    <a:gd name="T2" fmla="*/ 2 w 31"/>
                    <a:gd name="T3" fmla="*/ 0 h 30"/>
                    <a:gd name="T4" fmla="*/ 1 w 31"/>
                    <a:gd name="T5" fmla="*/ 1 h 30"/>
                    <a:gd name="T6" fmla="*/ 0 w 31"/>
                    <a:gd name="T7" fmla="*/ 1 h 3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 h="30">
                      <a:moveTo>
                        <a:pt x="3" y="28"/>
                      </a:moveTo>
                      <a:cubicBezTo>
                        <a:pt x="8" y="8"/>
                        <a:pt x="12" y="6"/>
                        <a:pt x="31" y="0"/>
                      </a:cubicBezTo>
                      <a:cubicBezTo>
                        <a:pt x="29" y="5"/>
                        <a:pt x="25" y="22"/>
                        <a:pt x="19" y="24"/>
                      </a:cubicBezTo>
                      <a:cubicBezTo>
                        <a:pt x="0" y="30"/>
                        <a:pt x="3" y="9"/>
                        <a:pt x="3" y="28"/>
                      </a:cubicBezTo>
                      <a:close/>
                    </a:path>
                  </a:pathLst>
                </a:custGeom>
                <a:solidFill>
                  <a:schemeClr val="folHlink"/>
                </a:solidFill>
                <a:ln w="9525">
                  <a:noFill/>
                  <a:round/>
                  <a:headEnd/>
                  <a:tailEnd/>
                </a:ln>
              </p:spPr>
              <p:txBody>
                <a:bodyPr/>
                <a:lstStyle/>
                <a:p>
                  <a:endParaRPr lang="zh-CN" altLang="en-US"/>
                </a:p>
              </p:txBody>
            </p:sp>
            <p:sp>
              <p:nvSpPr>
                <p:cNvPr id="10369" name="任意多边形 82028"/>
                <p:cNvSpPr>
                  <a:spLocks noChangeArrowheads="1"/>
                </p:cNvSpPr>
                <p:nvPr/>
              </p:nvSpPr>
              <p:spPr bwMode="auto">
                <a:xfrm>
                  <a:off x="3966" y="296"/>
                  <a:ext cx="19" cy="11"/>
                </a:xfrm>
                <a:custGeom>
                  <a:avLst/>
                  <a:gdLst>
                    <a:gd name="T0" fmla="*/ 0 w 44"/>
                    <a:gd name="T1" fmla="*/ 1 h 32"/>
                    <a:gd name="T2" fmla="*/ 2 w 44"/>
                    <a:gd name="T3" fmla="*/ 0 h 32"/>
                    <a:gd name="T4" fmla="*/ 3 w 44"/>
                    <a:gd name="T5" fmla="*/ 0 h 32"/>
                    <a:gd name="T6" fmla="*/ 0 w 44"/>
                    <a:gd name="T7" fmla="*/ 1 h 3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4" h="32">
                      <a:moveTo>
                        <a:pt x="6" y="32"/>
                      </a:moveTo>
                      <a:cubicBezTo>
                        <a:pt x="0" y="14"/>
                        <a:pt x="7" y="10"/>
                        <a:pt x="22" y="0"/>
                      </a:cubicBezTo>
                      <a:cubicBezTo>
                        <a:pt x="27" y="1"/>
                        <a:pt x="35" y="0"/>
                        <a:pt x="38" y="4"/>
                      </a:cubicBezTo>
                      <a:cubicBezTo>
                        <a:pt x="44" y="13"/>
                        <a:pt x="16" y="32"/>
                        <a:pt x="6" y="32"/>
                      </a:cubicBezTo>
                      <a:close/>
                    </a:path>
                  </a:pathLst>
                </a:custGeom>
                <a:solidFill>
                  <a:schemeClr val="folHlink"/>
                </a:solidFill>
                <a:ln w="9525">
                  <a:noFill/>
                  <a:round/>
                  <a:headEnd/>
                  <a:tailEnd/>
                </a:ln>
              </p:spPr>
              <p:txBody>
                <a:bodyPr/>
                <a:lstStyle/>
                <a:p>
                  <a:endParaRPr lang="zh-CN" altLang="en-US"/>
                </a:p>
              </p:txBody>
            </p:sp>
            <p:sp>
              <p:nvSpPr>
                <p:cNvPr id="10370" name="任意多边形 82029"/>
                <p:cNvSpPr>
                  <a:spLocks noChangeArrowheads="1"/>
                </p:cNvSpPr>
                <p:nvPr/>
              </p:nvSpPr>
              <p:spPr bwMode="auto">
                <a:xfrm>
                  <a:off x="4028" y="337"/>
                  <a:ext cx="32" cy="6"/>
                </a:xfrm>
                <a:custGeom>
                  <a:avLst/>
                  <a:gdLst>
                    <a:gd name="T0" fmla="*/ 3 w 76"/>
                    <a:gd name="T1" fmla="*/ 1 h 18"/>
                    <a:gd name="T2" fmla="*/ 2 w 76"/>
                    <a:gd name="T3" fmla="*/ 0 h 18"/>
                    <a:gd name="T4" fmla="*/ 3 w 76"/>
                    <a:gd name="T5" fmla="*/ 1 h 18"/>
                    <a:gd name="T6" fmla="*/ 0 60000 65536"/>
                    <a:gd name="T7" fmla="*/ 0 60000 65536"/>
                    <a:gd name="T8" fmla="*/ 0 60000 65536"/>
                  </a:gdLst>
                  <a:ahLst/>
                  <a:cxnLst>
                    <a:cxn ang="T6">
                      <a:pos x="T0" y="T1"/>
                    </a:cxn>
                    <a:cxn ang="T7">
                      <a:pos x="T2" y="T3"/>
                    </a:cxn>
                    <a:cxn ang="T8">
                      <a:pos x="T4" y="T5"/>
                    </a:cxn>
                  </a:cxnLst>
                  <a:rect l="0" t="0" r="r" b="b"/>
                  <a:pathLst>
                    <a:path w="76" h="18">
                      <a:moveTo>
                        <a:pt x="37" y="18"/>
                      </a:moveTo>
                      <a:cubicBezTo>
                        <a:pt x="25" y="14"/>
                        <a:pt x="0" y="10"/>
                        <a:pt x="25" y="2"/>
                      </a:cubicBezTo>
                      <a:cubicBezTo>
                        <a:pt x="76" y="9"/>
                        <a:pt x="46" y="0"/>
                        <a:pt x="37" y="18"/>
                      </a:cubicBezTo>
                      <a:close/>
                    </a:path>
                  </a:pathLst>
                </a:custGeom>
                <a:solidFill>
                  <a:schemeClr val="folHlink"/>
                </a:solidFill>
                <a:ln w="9525">
                  <a:noFill/>
                  <a:round/>
                  <a:headEnd/>
                  <a:tailEnd/>
                </a:ln>
              </p:spPr>
              <p:txBody>
                <a:bodyPr/>
                <a:lstStyle/>
                <a:p>
                  <a:endParaRPr lang="zh-CN" altLang="en-US"/>
                </a:p>
              </p:txBody>
            </p:sp>
            <p:sp>
              <p:nvSpPr>
                <p:cNvPr id="10371" name="任意多边形 82030"/>
                <p:cNvSpPr>
                  <a:spLocks noChangeArrowheads="1"/>
                </p:cNvSpPr>
                <p:nvPr/>
              </p:nvSpPr>
              <p:spPr bwMode="auto">
                <a:xfrm>
                  <a:off x="4083" y="336"/>
                  <a:ext cx="18" cy="15"/>
                </a:xfrm>
                <a:custGeom>
                  <a:avLst/>
                  <a:gdLst>
                    <a:gd name="T0" fmla="*/ 0 w 42"/>
                    <a:gd name="T1" fmla="*/ 1 h 44"/>
                    <a:gd name="T2" fmla="*/ 1 w 42"/>
                    <a:gd name="T3" fmla="*/ 0 h 44"/>
                    <a:gd name="T4" fmla="*/ 0 w 42"/>
                    <a:gd name="T5" fmla="*/ 1 h 44"/>
                    <a:gd name="T6" fmla="*/ 0 60000 65536"/>
                    <a:gd name="T7" fmla="*/ 0 60000 65536"/>
                    <a:gd name="T8" fmla="*/ 0 60000 65536"/>
                  </a:gdLst>
                  <a:ahLst/>
                  <a:cxnLst>
                    <a:cxn ang="T6">
                      <a:pos x="T0" y="T1"/>
                    </a:cxn>
                    <a:cxn ang="T7">
                      <a:pos x="T2" y="T3"/>
                    </a:cxn>
                    <a:cxn ang="T8">
                      <a:pos x="T4" y="T5"/>
                    </a:cxn>
                  </a:cxnLst>
                  <a:rect l="0" t="0" r="r" b="b"/>
                  <a:pathLst>
                    <a:path w="42" h="44">
                      <a:moveTo>
                        <a:pt x="0" y="21"/>
                      </a:moveTo>
                      <a:cubicBezTo>
                        <a:pt x="4" y="17"/>
                        <a:pt x="7" y="11"/>
                        <a:pt x="12" y="9"/>
                      </a:cubicBezTo>
                      <a:cubicBezTo>
                        <a:pt x="42" y="0"/>
                        <a:pt x="23" y="44"/>
                        <a:pt x="0" y="21"/>
                      </a:cubicBezTo>
                      <a:close/>
                    </a:path>
                  </a:pathLst>
                </a:custGeom>
                <a:solidFill>
                  <a:schemeClr val="folHlink"/>
                </a:solidFill>
                <a:ln w="9525">
                  <a:noFill/>
                  <a:round/>
                  <a:headEnd/>
                  <a:tailEnd/>
                </a:ln>
              </p:spPr>
              <p:txBody>
                <a:bodyPr/>
                <a:lstStyle/>
                <a:p>
                  <a:endParaRPr lang="zh-CN" altLang="en-US"/>
                </a:p>
              </p:txBody>
            </p:sp>
            <p:sp>
              <p:nvSpPr>
                <p:cNvPr id="10372" name="任意多边形 82031"/>
                <p:cNvSpPr>
                  <a:spLocks noChangeArrowheads="1"/>
                </p:cNvSpPr>
                <p:nvPr/>
              </p:nvSpPr>
              <p:spPr bwMode="auto">
                <a:xfrm>
                  <a:off x="3936" y="295"/>
                  <a:ext cx="14" cy="10"/>
                </a:xfrm>
                <a:custGeom>
                  <a:avLst/>
                  <a:gdLst>
                    <a:gd name="T0" fmla="*/ 0 w 31"/>
                    <a:gd name="T1" fmla="*/ 1 h 30"/>
                    <a:gd name="T2" fmla="*/ 3 w 31"/>
                    <a:gd name="T3" fmla="*/ 0 h 30"/>
                    <a:gd name="T4" fmla="*/ 0 w 31"/>
                    <a:gd name="T5" fmla="*/ 1 h 30"/>
                    <a:gd name="T6" fmla="*/ 0 60000 65536"/>
                    <a:gd name="T7" fmla="*/ 0 60000 65536"/>
                    <a:gd name="T8" fmla="*/ 0 60000 65536"/>
                  </a:gdLst>
                  <a:ahLst/>
                  <a:cxnLst>
                    <a:cxn ang="T6">
                      <a:pos x="T0" y="T1"/>
                    </a:cxn>
                    <a:cxn ang="T7">
                      <a:pos x="T2" y="T3"/>
                    </a:cxn>
                    <a:cxn ang="T8">
                      <a:pos x="T4" y="T5"/>
                    </a:cxn>
                  </a:cxnLst>
                  <a:rect l="0" t="0" r="r" b="b"/>
                  <a:pathLst>
                    <a:path w="31" h="30">
                      <a:moveTo>
                        <a:pt x="7" y="22"/>
                      </a:moveTo>
                      <a:cubicBezTo>
                        <a:pt x="0" y="0"/>
                        <a:pt x="15" y="6"/>
                        <a:pt x="31" y="10"/>
                      </a:cubicBezTo>
                      <a:cubicBezTo>
                        <a:pt x="14" y="16"/>
                        <a:pt x="15" y="30"/>
                        <a:pt x="7" y="22"/>
                      </a:cubicBezTo>
                      <a:close/>
                    </a:path>
                  </a:pathLst>
                </a:custGeom>
                <a:solidFill>
                  <a:schemeClr val="folHlink"/>
                </a:solidFill>
                <a:ln w="9525">
                  <a:noFill/>
                  <a:round/>
                  <a:headEnd/>
                  <a:tailEnd/>
                </a:ln>
              </p:spPr>
              <p:txBody>
                <a:bodyPr/>
                <a:lstStyle/>
                <a:p>
                  <a:endParaRPr lang="zh-CN" altLang="en-US"/>
                </a:p>
              </p:txBody>
            </p:sp>
          </p:grpSp>
        </p:grpSp>
        <p:grpSp>
          <p:nvGrpSpPr>
            <p:cNvPr id="10281" name="组合 82032"/>
            <p:cNvGrpSpPr>
              <a:grpSpLocks/>
            </p:cNvGrpSpPr>
            <p:nvPr/>
          </p:nvGrpSpPr>
          <p:grpSpPr bwMode="auto">
            <a:xfrm>
              <a:off x="798" y="111"/>
              <a:ext cx="4702" cy="418"/>
              <a:chOff x="798" y="255"/>
              <a:chExt cx="4702" cy="418"/>
            </a:xfrm>
          </p:grpSpPr>
          <p:sp>
            <p:nvSpPr>
              <p:cNvPr id="10308" name="直接连接符 82033"/>
              <p:cNvSpPr>
                <a:spLocks noChangeShapeType="1"/>
              </p:cNvSpPr>
              <p:nvPr/>
            </p:nvSpPr>
            <p:spPr bwMode="auto">
              <a:xfrm>
                <a:off x="798" y="476"/>
                <a:ext cx="4702" cy="0"/>
              </a:xfrm>
              <a:prstGeom prst="line">
                <a:avLst/>
              </a:prstGeom>
              <a:noFill/>
              <a:ln w="9525">
                <a:solidFill>
                  <a:schemeClr val="folHlink"/>
                </a:solidFill>
                <a:round/>
                <a:headEnd/>
                <a:tailEnd/>
              </a:ln>
            </p:spPr>
            <p:txBody>
              <a:bodyPr/>
              <a:lstStyle/>
              <a:p>
                <a:endParaRPr lang="zh-CN" altLang="en-US"/>
              </a:p>
            </p:txBody>
          </p:sp>
          <p:sp>
            <p:nvSpPr>
              <p:cNvPr id="10309" name="直接连接符 82034"/>
              <p:cNvSpPr>
                <a:spLocks noChangeShapeType="1"/>
              </p:cNvSpPr>
              <p:nvPr/>
            </p:nvSpPr>
            <p:spPr bwMode="auto">
              <a:xfrm>
                <a:off x="1026" y="255"/>
                <a:ext cx="0" cy="418"/>
              </a:xfrm>
              <a:prstGeom prst="line">
                <a:avLst/>
              </a:prstGeom>
              <a:noFill/>
              <a:ln w="9525">
                <a:solidFill>
                  <a:schemeClr val="folHlink"/>
                </a:solidFill>
                <a:round/>
                <a:headEnd/>
                <a:tailEnd/>
              </a:ln>
            </p:spPr>
            <p:txBody>
              <a:bodyPr/>
              <a:lstStyle/>
              <a:p>
                <a:endParaRPr lang="zh-CN" altLang="en-US"/>
              </a:p>
            </p:txBody>
          </p:sp>
          <p:sp>
            <p:nvSpPr>
              <p:cNvPr id="10310" name="直接连接符 82035"/>
              <p:cNvSpPr>
                <a:spLocks noChangeShapeType="1"/>
              </p:cNvSpPr>
              <p:nvPr/>
            </p:nvSpPr>
            <p:spPr bwMode="auto">
              <a:xfrm>
                <a:off x="1254" y="255"/>
                <a:ext cx="0" cy="418"/>
              </a:xfrm>
              <a:prstGeom prst="line">
                <a:avLst/>
              </a:prstGeom>
              <a:noFill/>
              <a:ln w="9525">
                <a:solidFill>
                  <a:schemeClr val="folHlink"/>
                </a:solidFill>
                <a:round/>
                <a:headEnd/>
                <a:tailEnd/>
              </a:ln>
            </p:spPr>
            <p:txBody>
              <a:bodyPr/>
              <a:lstStyle/>
              <a:p>
                <a:endParaRPr lang="zh-CN" altLang="en-US"/>
              </a:p>
            </p:txBody>
          </p:sp>
          <p:sp>
            <p:nvSpPr>
              <p:cNvPr id="10311" name="直接连接符 82036"/>
              <p:cNvSpPr>
                <a:spLocks noChangeShapeType="1"/>
              </p:cNvSpPr>
              <p:nvPr/>
            </p:nvSpPr>
            <p:spPr bwMode="auto">
              <a:xfrm>
                <a:off x="1482" y="255"/>
                <a:ext cx="0" cy="418"/>
              </a:xfrm>
              <a:prstGeom prst="line">
                <a:avLst/>
              </a:prstGeom>
              <a:noFill/>
              <a:ln w="9525">
                <a:solidFill>
                  <a:schemeClr val="folHlink"/>
                </a:solidFill>
                <a:round/>
                <a:headEnd/>
                <a:tailEnd/>
              </a:ln>
            </p:spPr>
            <p:txBody>
              <a:bodyPr/>
              <a:lstStyle/>
              <a:p>
                <a:endParaRPr lang="zh-CN" altLang="en-US"/>
              </a:p>
            </p:txBody>
          </p:sp>
          <p:sp>
            <p:nvSpPr>
              <p:cNvPr id="10312" name="直接连接符 82037"/>
              <p:cNvSpPr>
                <a:spLocks noChangeShapeType="1"/>
              </p:cNvSpPr>
              <p:nvPr/>
            </p:nvSpPr>
            <p:spPr bwMode="auto">
              <a:xfrm>
                <a:off x="1710" y="255"/>
                <a:ext cx="0" cy="418"/>
              </a:xfrm>
              <a:prstGeom prst="line">
                <a:avLst/>
              </a:prstGeom>
              <a:noFill/>
              <a:ln w="9525">
                <a:solidFill>
                  <a:schemeClr val="folHlink"/>
                </a:solidFill>
                <a:round/>
                <a:headEnd/>
                <a:tailEnd/>
              </a:ln>
            </p:spPr>
            <p:txBody>
              <a:bodyPr/>
              <a:lstStyle/>
              <a:p>
                <a:endParaRPr lang="zh-CN" altLang="en-US"/>
              </a:p>
            </p:txBody>
          </p:sp>
          <p:sp>
            <p:nvSpPr>
              <p:cNvPr id="10313" name="直接连接符 82038"/>
              <p:cNvSpPr>
                <a:spLocks noChangeShapeType="1"/>
              </p:cNvSpPr>
              <p:nvPr/>
            </p:nvSpPr>
            <p:spPr bwMode="auto">
              <a:xfrm>
                <a:off x="1938" y="255"/>
                <a:ext cx="0" cy="418"/>
              </a:xfrm>
              <a:prstGeom prst="line">
                <a:avLst/>
              </a:prstGeom>
              <a:noFill/>
              <a:ln w="9525">
                <a:solidFill>
                  <a:schemeClr val="folHlink"/>
                </a:solidFill>
                <a:round/>
                <a:headEnd/>
                <a:tailEnd/>
              </a:ln>
            </p:spPr>
            <p:txBody>
              <a:bodyPr/>
              <a:lstStyle/>
              <a:p>
                <a:endParaRPr lang="zh-CN" altLang="en-US"/>
              </a:p>
            </p:txBody>
          </p:sp>
          <p:sp>
            <p:nvSpPr>
              <p:cNvPr id="10314" name="直接连接符 82039"/>
              <p:cNvSpPr>
                <a:spLocks noChangeShapeType="1"/>
              </p:cNvSpPr>
              <p:nvPr/>
            </p:nvSpPr>
            <p:spPr bwMode="auto">
              <a:xfrm>
                <a:off x="2166" y="255"/>
                <a:ext cx="0" cy="418"/>
              </a:xfrm>
              <a:prstGeom prst="line">
                <a:avLst/>
              </a:prstGeom>
              <a:noFill/>
              <a:ln w="9525">
                <a:solidFill>
                  <a:schemeClr val="folHlink"/>
                </a:solidFill>
                <a:round/>
                <a:headEnd/>
                <a:tailEnd/>
              </a:ln>
            </p:spPr>
            <p:txBody>
              <a:bodyPr/>
              <a:lstStyle/>
              <a:p>
                <a:endParaRPr lang="zh-CN" altLang="en-US"/>
              </a:p>
            </p:txBody>
          </p:sp>
          <p:sp>
            <p:nvSpPr>
              <p:cNvPr id="10315" name="直接连接符 82040"/>
              <p:cNvSpPr>
                <a:spLocks noChangeShapeType="1"/>
              </p:cNvSpPr>
              <p:nvPr/>
            </p:nvSpPr>
            <p:spPr bwMode="auto">
              <a:xfrm>
                <a:off x="2394" y="255"/>
                <a:ext cx="0" cy="418"/>
              </a:xfrm>
              <a:prstGeom prst="line">
                <a:avLst/>
              </a:prstGeom>
              <a:noFill/>
              <a:ln w="9525">
                <a:solidFill>
                  <a:schemeClr val="folHlink"/>
                </a:solidFill>
                <a:round/>
                <a:headEnd/>
                <a:tailEnd/>
              </a:ln>
            </p:spPr>
            <p:txBody>
              <a:bodyPr/>
              <a:lstStyle/>
              <a:p>
                <a:endParaRPr lang="zh-CN" altLang="en-US"/>
              </a:p>
            </p:txBody>
          </p:sp>
          <p:sp>
            <p:nvSpPr>
              <p:cNvPr id="10316" name="直接连接符 82041"/>
              <p:cNvSpPr>
                <a:spLocks noChangeShapeType="1"/>
              </p:cNvSpPr>
              <p:nvPr/>
            </p:nvSpPr>
            <p:spPr bwMode="auto">
              <a:xfrm>
                <a:off x="2622" y="255"/>
                <a:ext cx="0" cy="418"/>
              </a:xfrm>
              <a:prstGeom prst="line">
                <a:avLst/>
              </a:prstGeom>
              <a:noFill/>
              <a:ln w="9525">
                <a:solidFill>
                  <a:schemeClr val="folHlink"/>
                </a:solidFill>
                <a:round/>
                <a:headEnd/>
                <a:tailEnd/>
              </a:ln>
            </p:spPr>
            <p:txBody>
              <a:bodyPr/>
              <a:lstStyle/>
              <a:p>
                <a:endParaRPr lang="zh-CN" altLang="en-US"/>
              </a:p>
            </p:txBody>
          </p:sp>
          <p:sp>
            <p:nvSpPr>
              <p:cNvPr id="10317" name="直接连接符 82042"/>
              <p:cNvSpPr>
                <a:spLocks noChangeShapeType="1"/>
              </p:cNvSpPr>
              <p:nvPr/>
            </p:nvSpPr>
            <p:spPr bwMode="auto">
              <a:xfrm>
                <a:off x="2850" y="255"/>
                <a:ext cx="0" cy="418"/>
              </a:xfrm>
              <a:prstGeom prst="line">
                <a:avLst/>
              </a:prstGeom>
              <a:noFill/>
              <a:ln w="9525">
                <a:solidFill>
                  <a:schemeClr val="folHlink"/>
                </a:solidFill>
                <a:round/>
                <a:headEnd/>
                <a:tailEnd/>
              </a:ln>
            </p:spPr>
            <p:txBody>
              <a:bodyPr/>
              <a:lstStyle/>
              <a:p>
                <a:endParaRPr lang="zh-CN" altLang="en-US"/>
              </a:p>
            </p:txBody>
          </p:sp>
          <p:sp>
            <p:nvSpPr>
              <p:cNvPr id="10318" name="直接连接符 82043"/>
              <p:cNvSpPr>
                <a:spLocks noChangeShapeType="1"/>
              </p:cNvSpPr>
              <p:nvPr/>
            </p:nvSpPr>
            <p:spPr bwMode="auto">
              <a:xfrm>
                <a:off x="3078" y="255"/>
                <a:ext cx="0" cy="418"/>
              </a:xfrm>
              <a:prstGeom prst="line">
                <a:avLst/>
              </a:prstGeom>
              <a:noFill/>
              <a:ln w="9525">
                <a:solidFill>
                  <a:schemeClr val="folHlink"/>
                </a:solidFill>
                <a:round/>
                <a:headEnd/>
                <a:tailEnd/>
              </a:ln>
            </p:spPr>
            <p:txBody>
              <a:bodyPr/>
              <a:lstStyle/>
              <a:p>
                <a:endParaRPr lang="zh-CN" altLang="en-US"/>
              </a:p>
            </p:txBody>
          </p:sp>
          <p:sp>
            <p:nvSpPr>
              <p:cNvPr id="10319" name="直接连接符 82044"/>
              <p:cNvSpPr>
                <a:spLocks noChangeShapeType="1"/>
              </p:cNvSpPr>
              <p:nvPr/>
            </p:nvSpPr>
            <p:spPr bwMode="auto">
              <a:xfrm>
                <a:off x="3306" y="255"/>
                <a:ext cx="0" cy="418"/>
              </a:xfrm>
              <a:prstGeom prst="line">
                <a:avLst/>
              </a:prstGeom>
              <a:noFill/>
              <a:ln w="9525">
                <a:solidFill>
                  <a:schemeClr val="folHlink"/>
                </a:solidFill>
                <a:round/>
                <a:headEnd/>
                <a:tailEnd/>
              </a:ln>
            </p:spPr>
            <p:txBody>
              <a:bodyPr/>
              <a:lstStyle/>
              <a:p>
                <a:endParaRPr lang="zh-CN" altLang="en-US"/>
              </a:p>
            </p:txBody>
          </p:sp>
          <p:sp>
            <p:nvSpPr>
              <p:cNvPr id="10320" name="直接连接符 82045"/>
              <p:cNvSpPr>
                <a:spLocks noChangeShapeType="1"/>
              </p:cNvSpPr>
              <p:nvPr/>
            </p:nvSpPr>
            <p:spPr bwMode="auto">
              <a:xfrm>
                <a:off x="3534" y="255"/>
                <a:ext cx="0" cy="418"/>
              </a:xfrm>
              <a:prstGeom prst="line">
                <a:avLst/>
              </a:prstGeom>
              <a:noFill/>
              <a:ln w="9525">
                <a:solidFill>
                  <a:schemeClr val="folHlink"/>
                </a:solidFill>
                <a:round/>
                <a:headEnd/>
                <a:tailEnd/>
              </a:ln>
            </p:spPr>
            <p:txBody>
              <a:bodyPr/>
              <a:lstStyle/>
              <a:p>
                <a:endParaRPr lang="zh-CN" altLang="en-US"/>
              </a:p>
            </p:txBody>
          </p:sp>
          <p:sp>
            <p:nvSpPr>
              <p:cNvPr id="10321" name="直接连接符 82046"/>
              <p:cNvSpPr>
                <a:spLocks noChangeShapeType="1"/>
              </p:cNvSpPr>
              <p:nvPr/>
            </p:nvSpPr>
            <p:spPr bwMode="auto">
              <a:xfrm>
                <a:off x="3762" y="255"/>
                <a:ext cx="0" cy="418"/>
              </a:xfrm>
              <a:prstGeom prst="line">
                <a:avLst/>
              </a:prstGeom>
              <a:noFill/>
              <a:ln w="9525">
                <a:solidFill>
                  <a:schemeClr val="folHlink"/>
                </a:solidFill>
                <a:round/>
                <a:headEnd/>
                <a:tailEnd/>
              </a:ln>
            </p:spPr>
            <p:txBody>
              <a:bodyPr/>
              <a:lstStyle/>
              <a:p>
                <a:endParaRPr lang="zh-CN" altLang="en-US"/>
              </a:p>
            </p:txBody>
          </p:sp>
          <p:sp>
            <p:nvSpPr>
              <p:cNvPr id="10322" name="直接连接符 82047"/>
              <p:cNvSpPr>
                <a:spLocks noChangeShapeType="1"/>
              </p:cNvSpPr>
              <p:nvPr/>
            </p:nvSpPr>
            <p:spPr bwMode="auto">
              <a:xfrm>
                <a:off x="3990" y="255"/>
                <a:ext cx="0" cy="418"/>
              </a:xfrm>
              <a:prstGeom prst="line">
                <a:avLst/>
              </a:prstGeom>
              <a:noFill/>
              <a:ln w="9525">
                <a:solidFill>
                  <a:schemeClr val="folHlink"/>
                </a:solidFill>
                <a:round/>
                <a:headEnd/>
                <a:tailEnd/>
              </a:ln>
            </p:spPr>
            <p:txBody>
              <a:bodyPr/>
              <a:lstStyle/>
              <a:p>
                <a:endParaRPr lang="zh-CN" altLang="en-US"/>
              </a:p>
            </p:txBody>
          </p:sp>
          <p:sp>
            <p:nvSpPr>
              <p:cNvPr id="10323" name="直接连接符 82048"/>
              <p:cNvSpPr>
                <a:spLocks noChangeShapeType="1"/>
              </p:cNvSpPr>
              <p:nvPr/>
            </p:nvSpPr>
            <p:spPr bwMode="auto">
              <a:xfrm>
                <a:off x="4218" y="255"/>
                <a:ext cx="0" cy="418"/>
              </a:xfrm>
              <a:prstGeom prst="line">
                <a:avLst/>
              </a:prstGeom>
              <a:noFill/>
              <a:ln w="9525">
                <a:solidFill>
                  <a:schemeClr val="folHlink"/>
                </a:solidFill>
                <a:round/>
                <a:headEnd/>
                <a:tailEnd/>
              </a:ln>
            </p:spPr>
            <p:txBody>
              <a:bodyPr/>
              <a:lstStyle/>
              <a:p>
                <a:endParaRPr lang="zh-CN" altLang="en-US"/>
              </a:p>
            </p:txBody>
          </p:sp>
          <p:sp>
            <p:nvSpPr>
              <p:cNvPr id="10324" name="直接连接符 82049"/>
              <p:cNvSpPr>
                <a:spLocks noChangeShapeType="1"/>
              </p:cNvSpPr>
              <p:nvPr/>
            </p:nvSpPr>
            <p:spPr bwMode="auto">
              <a:xfrm>
                <a:off x="4446" y="255"/>
                <a:ext cx="0" cy="418"/>
              </a:xfrm>
              <a:prstGeom prst="line">
                <a:avLst/>
              </a:prstGeom>
              <a:noFill/>
              <a:ln w="9525">
                <a:solidFill>
                  <a:schemeClr val="folHlink"/>
                </a:solidFill>
                <a:round/>
                <a:headEnd/>
                <a:tailEnd/>
              </a:ln>
            </p:spPr>
            <p:txBody>
              <a:bodyPr/>
              <a:lstStyle/>
              <a:p>
                <a:endParaRPr lang="zh-CN" altLang="en-US"/>
              </a:p>
            </p:txBody>
          </p:sp>
          <p:sp>
            <p:nvSpPr>
              <p:cNvPr id="10325" name="直接连接符 82050"/>
              <p:cNvSpPr>
                <a:spLocks noChangeShapeType="1"/>
              </p:cNvSpPr>
              <p:nvPr/>
            </p:nvSpPr>
            <p:spPr bwMode="auto">
              <a:xfrm>
                <a:off x="4674" y="255"/>
                <a:ext cx="0" cy="418"/>
              </a:xfrm>
              <a:prstGeom prst="line">
                <a:avLst/>
              </a:prstGeom>
              <a:noFill/>
              <a:ln w="9525">
                <a:solidFill>
                  <a:schemeClr val="folHlink"/>
                </a:solidFill>
                <a:round/>
                <a:headEnd/>
                <a:tailEnd/>
              </a:ln>
            </p:spPr>
            <p:txBody>
              <a:bodyPr/>
              <a:lstStyle/>
              <a:p>
                <a:endParaRPr lang="zh-CN" altLang="en-US"/>
              </a:p>
            </p:txBody>
          </p:sp>
          <p:sp>
            <p:nvSpPr>
              <p:cNvPr id="10326" name="直接连接符 82051"/>
              <p:cNvSpPr>
                <a:spLocks noChangeShapeType="1"/>
              </p:cNvSpPr>
              <p:nvPr/>
            </p:nvSpPr>
            <p:spPr bwMode="auto">
              <a:xfrm>
                <a:off x="4902" y="255"/>
                <a:ext cx="0" cy="418"/>
              </a:xfrm>
              <a:prstGeom prst="line">
                <a:avLst/>
              </a:prstGeom>
              <a:noFill/>
              <a:ln w="9525">
                <a:solidFill>
                  <a:schemeClr val="folHlink"/>
                </a:solidFill>
                <a:round/>
                <a:headEnd/>
                <a:tailEnd/>
              </a:ln>
            </p:spPr>
            <p:txBody>
              <a:bodyPr/>
              <a:lstStyle/>
              <a:p>
                <a:endParaRPr lang="zh-CN" altLang="en-US"/>
              </a:p>
            </p:txBody>
          </p:sp>
          <p:sp>
            <p:nvSpPr>
              <p:cNvPr id="10327" name="直接连接符 82052"/>
              <p:cNvSpPr>
                <a:spLocks noChangeShapeType="1"/>
              </p:cNvSpPr>
              <p:nvPr/>
            </p:nvSpPr>
            <p:spPr bwMode="auto">
              <a:xfrm>
                <a:off x="5130" y="255"/>
                <a:ext cx="0" cy="418"/>
              </a:xfrm>
              <a:prstGeom prst="line">
                <a:avLst/>
              </a:prstGeom>
              <a:noFill/>
              <a:ln w="9525">
                <a:solidFill>
                  <a:schemeClr val="folHlink"/>
                </a:solidFill>
                <a:round/>
                <a:headEnd/>
                <a:tailEnd/>
              </a:ln>
            </p:spPr>
            <p:txBody>
              <a:bodyPr/>
              <a:lstStyle/>
              <a:p>
                <a:endParaRPr lang="zh-CN" altLang="en-US"/>
              </a:p>
            </p:txBody>
          </p:sp>
          <p:sp>
            <p:nvSpPr>
              <p:cNvPr id="10328" name="直接连接符 82053"/>
              <p:cNvSpPr>
                <a:spLocks noChangeShapeType="1"/>
              </p:cNvSpPr>
              <p:nvPr/>
            </p:nvSpPr>
            <p:spPr bwMode="auto">
              <a:xfrm>
                <a:off x="5358" y="255"/>
                <a:ext cx="0" cy="418"/>
              </a:xfrm>
              <a:prstGeom prst="line">
                <a:avLst/>
              </a:prstGeom>
              <a:noFill/>
              <a:ln w="9525">
                <a:solidFill>
                  <a:schemeClr val="folHlink"/>
                </a:solidFill>
                <a:round/>
                <a:headEnd/>
                <a:tailEnd/>
              </a:ln>
            </p:spPr>
            <p:txBody>
              <a:bodyPr/>
              <a:lstStyle/>
              <a:p>
                <a:endParaRPr lang="zh-CN" altLang="en-US"/>
              </a:p>
            </p:txBody>
          </p:sp>
        </p:grpSp>
        <p:grpSp>
          <p:nvGrpSpPr>
            <p:cNvPr id="10282" name="组合 82054"/>
            <p:cNvGrpSpPr>
              <a:grpSpLocks/>
            </p:cNvGrpSpPr>
            <p:nvPr/>
          </p:nvGrpSpPr>
          <p:grpSpPr bwMode="auto">
            <a:xfrm>
              <a:off x="1208" y="109"/>
              <a:ext cx="3694" cy="423"/>
              <a:chOff x="1034" y="245"/>
              <a:chExt cx="3694" cy="423"/>
            </a:xfrm>
          </p:grpSpPr>
          <p:sp>
            <p:nvSpPr>
              <p:cNvPr id="10283" name="直接连接符 82055"/>
              <p:cNvSpPr>
                <a:spLocks noChangeShapeType="1"/>
              </p:cNvSpPr>
              <p:nvPr/>
            </p:nvSpPr>
            <p:spPr bwMode="auto">
              <a:xfrm>
                <a:off x="2676" y="246"/>
                <a:ext cx="0" cy="142"/>
              </a:xfrm>
              <a:prstGeom prst="line">
                <a:avLst/>
              </a:prstGeom>
              <a:noFill/>
              <a:ln w="9525">
                <a:solidFill>
                  <a:schemeClr val="hlink"/>
                </a:solidFill>
                <a:round/>
                <a:headEnd/>
                <a:tailEnd/>
              </a:ln>
            </p:spPr>
            <p:txBody>
              <a:bodyPr/>
              <a:lstStyle/>
              <a:p>
                <a:endParaRPr lang="zh-CN" altLang="en-US"/>
              </a:p>
            </p:txBody>
          </p:sp>
          <p:sp>
            <p:nvSpPr>
              <p:cNvPr id="10284" name="直接连接符 82056"/>
              <p:cNvSpPr>
                <a:spLocks noChangeShapeType="1"/>
              </p:cNvSpPr>
              <p:nvPr/>
            </p:nvSpPr>
            <p:spPr bwMode="auto">
              <a:xfrm>
                <a:off x="2798" y="468"/>
                <a:ext cx="70" cy="0"/>
              </a:xfrm>
              <a:prstGeom prst="line">
                <a:avLst/>
              </a:prstGeom>
              <a:noFill/>
              <a:ln w="9525">
                <a:solidFill>
                  <a:schemeClr val="hlink"/>
                </a:solidFill>
                <a:round/>
                <a:headEnd/>
                <a:tailEnd/>
              </a:ln>
            </p:spPr>
            <p:txBody>
              <a:bodyPr/>
              <a:lstStyle/>
              <a:p>
                <a:endParaRPr lang="zh-CN" altLang="en-US"/>
              </a:p>
            </p:txBody>
          </p:sp>
          <p:sp>
            <p:nvSpPr>
              <p:cNvPr id="10285" name="直接连接符 82057"/>
              <p:cNvSpPr>
                <a:spLocks noChangeShapeType="1"/>
              </p:cNvSpPr>
              <p:nvPr/>
            </p:nvSpPr>
            <p:spPr bwMode="auto">
              <a:xfrm>
                <a:off x="2904" y="486"/>
                <a:ext cx="0" cy="28"/>
              </a:xfrm>
              <a:prstGeom prst="line">
                <a:avLst/>
              </a:prstGeom>
              <a:noFill/>
              <a:ln w="9525">
                <a:solidFill>
                  <a:schemeClr val="hlink"/>
                </a:solidFill>
                <a:round/>
                <a:headEnd/>
                <a:tailEnd/>
              </a:ln>
            </p:spPr>
            <p:txBody>
              <a:bodyPr/>
              <a:lstStyle/>
              <a:p>
                <a:endParaRPr lang="zh-CN" altLang="en-US"/>
              </a:p>
            </p:txBody>
          </p:sp>
          <p:sp>
            <p:nvSpPr>
              <p:cNvPr id="10286" name="直接连接符 82058"/>
              <p:cNvSpPr>
                <a:spLocks noChangeShapeType="1"/>
              </p:cNvSpPr>
              <p:nvPr/>
            </p:nvSpPr>
            <p:spPr bwMode="auto">
              <a:xfrm>
                <a:off x="3132" y="586"/>
                <a:ext cx="0" cy="79"/>
              </a:xfrm>
              <a:prstGeom prst="line">
                <a:avLst/>
              </a:prstGeom>
              <a:noFill/>
              <a:ln w="9525">
                <a:solidFill>
                  <a:schemeClr val="hlink"/>
                </a:solidFill>
                <a:round/>
                <a:headEnd/>
                <a:tailEnd/>
              </a:ln>
            </p:spPr>
            <p:txBody>
              <a:bodyPr/>
              <a:lstStyle/>
              <a:p>
                <a:endParaRPr lang="zh-CN" altLang="en-US"/>
              </a:p>
            </p:txBody>
          </p:sp>
          <p:sp>
            <p:nvSpPr>
              <p:cNvPr id="10287" name="直接连接符 82059"/>
              <p:cNvSpPr>
                <a:spLocks noChangeShapeType="1"/>
              </p:cNvSpPr>
              <p:nvPr/>
            </p:nvSpPr>
            <p:spPr bwMode="auto">
              <a:xfrm>
                <a:off x="3816" y="358"/>
                <a:ext cx="0" cy="180"/>
              </a:xfrm>
              <a:prstGeom prst="line">
                <a:avLst/>
              </a:prstGeom>
              <a:noFill/>
              <a:ln w="9525">
                <a:solidFill>
                  <a:schemeClr val="hlink"/>
                </a:solidFill>
                <a:round/>
                <a:headEnd/>
                <a:tailEnd/>
              </a:ln>
            </p:spPr>
            <p:txBody>
              <a:bodyPr/>
              <a:lstStyle/>
              <a:p>
                <a:endParaRPr lang="zh-CN" altLang="en-US"/>
              </a:p>
            </p:txBody>
          </p:sp>
          <p:sp>
            <p:nvSpPr>
              <p:cNvPr id="10288" name="直接连接符 82060"/>
              <p:cNvSpPr>
                <a:spLocks noChangeShapeType="1"/>
              </p:cNvSpPr>
              <p:nvPr/>
            </p:nvSpPr>
            <p:spPr bwMode="auto">
              <a:xfrm>
                <a:off x="3722" y="468"/>
                <a:ext cx="348" cy="0"/>
              </a:xfrm>
              <a:prstGeom prst="line">
                <a:avLst/>
              </a:prstGeom>
              <a:noFill/>
              <a:ln w="9525">
                <a:solidFill>
                  <a:schemeClr val="hlink"/>
                </a:solidFill>
                <a:round/>
                <a:headEnd/>
                <a:tailEnd/>
              </a:ln>
            </p:spPr>
            <p:txBody>
              <a:bodyPr/>
              <a:lstStyle/>
              <a:p>
                <a:endParaRPr lang="zh-CN" altLang="en-US"/>
              </a:p>
            </p:txBody>
          </p:sp>
          <p:sp>
            <p:nvSpPr>
              <p:cNvPr id="10289" name="直接连接符 82061"/>
              <p:cNvSpPr>
                <a:spLocks noChangeShapeType="1"/>
              </p:cNvSpPr>
              <p:nvPr/>
            </p:nvSpPr>
            <p:spPr bwMode="auto">
              <a:xfrm>
                <a:off x="4044" y="372"/>
                <a:ext cx="0" cy="294"/>
              </a:xfrm>
              <a:prstGeom prst="line">
                <a:avLst/>
              </a:prstGeom>
              <a:noFill/>
              <a:ln w="9525">
                <a:solidFill>
                  <a:schemeClr val="hlink"/>
                </a:solidFill>
                <a:round/>
                <a:headEnd/>
                <a:tailEnd/>
              </a:ln>
            </p:spPr>
            <p:txBody>
              <a:bodyPr/>
              <a:lstStyle/>
              <a:p>
                <a:endParaRPr lang="zh-CN" altLang="en-US"/>
              </a:p>
            </p:txBody>
          </p:sp>
          <p:sp>
            <p:nvSpPr>
              <p:cNvPr id="10290" name="直接连接符 82062"/>
              <p:cNvSpPr>
                <a:spLocks noChangeShapeType="1"/>
              </p:cNvSpPr>
              <p:nvPr/>
            </p:nvSpPr>
            <p:spPr bwMode="auto">
              <a:xfrm flipV="1">
                <a:off x="4046" y="248"/>
                <a:ext cx="0" cy="50"/>
              </a:xfrm>
              <a:prstGeom prst="line">
                <a:avLst/>
              </a:prstGeom>
              <a:noFill/>
              <a:ln w="9525">
                <a:solidFill>
                  <a:schemeClr val="hlink"/>
                </a:solidFill>
                <a:round/>
                <a:headEnd/>
                <a:tailEnd/>
              </a:ln>
            </p:spPr>
            <p:txBody>
              <a:bodyPr/>
              <a:lstStyle/>
              <a:p>
                <a:endParaRPr lang="zh-CN" altLang="en-US"/>
              </a:p>
            </p:txBody>
          </p:sp>
          <p:sp>
            <p:nvSpPr>
              <p:cNvPr id="10291" name="直接连接符 82063"/>
              <p:cNvSpPr>
                <a:spLocks noChangeShapeType="1"/>
              </p:cNvSpPr>
              <p:nvPr/>
            </p:nvSpPr>
            <p:spPr bwMode="auto">
              <a:xfrm flipV="1">
                <a:off x="4272" y="246"/>
                <a:ext cx="0" cy="182"/>
              </a:xfrm>
              <a:prstGeom prst="line">
                <a:avLst/>
              </a:prstGeom>
              <a:noFill/>
              <a:ln w="9525">
                <a:solidFill>
                  <a:schemeClr val="hlink"/>
                </a:solidFill>
                <a:round/>
                <a:headEnd/>
                <a:tailEnd/>
              </a:ln>
            </p:spPr>
            <p:txBody>
              <a:bodyPr/>
              <a:lstStyle/>
              <a:p>
                <a:endParaRPr lang="zh-CN" altLang="en-US"/>
              </a:p>
            </p:txBody>
          </p:sp>
          <p:sp>
            <p:nvSpPr>
              <p:cNvPr id="10292" name="直接连接符 82064"/>
              <p:cNvSpPr>
                <a:spLocks noChangeShapeType="1"/>
              </p:cNvSpPr>
              <p:nvPr/>
            </p:nvSpPr>
            <p:spPr bwMode="auto">
              <a:xfrm flipH="1">
                <a:off x="4422" y="468"/>
                <a:ext cx="78" cy="0"/>
              </a:xfrm>
              <a:prstGeom prst="line">
                <a:avLst/>
              </a:prstGeom>
              <a:noFill/>
              <a:ln w="9525">
                <a:solidFill>
                  <a:schemeClr val="hlink"/>
                </a:solidFill>
                <a:round/>
                <a:headEnd/>
                <a:tailEnd/>
              </a:ln>
            </p:spPr>
            <p:txBody>
              <a:bodyPr/>
              <a:lstStyle/>
              <a:p>
                <a:endParaRPr lang="zh-CN" altLang="en-US"/>
              </a:p>
            </p:txBody>
          </p:sp>
          <p:sp>
            <p:nvSpPr>
              <p:cNvPr id="10293" name="直接连接符 82065"/>
              <p:cNvSpPr>
                <a:spLocks noChangeShapeType="1"/>
              </p:cNvSpPr>
              <p:nvPr/>
            </p:nvSpPr>
            <p:spPr bwMode="auto">
              <a:xfrm flipH="1">
                <a:off x="4290" y="468"/>
                <a:ext cx="62" cy="0"/>
              </a:xfrm>
              <a:prstGeom prst="line">
                <a:avLst/>
              </a:prstGeom>
              <a:noFill/>
              <a:ln w="9525">
                <a:solidFill>
                  <a:schemeClr val="hlink"/>
                </a:solidFill>
                <a:round/>
                <a:headEnd/>
                <a:tailEnd/>
              </a:ln>
            </p:spPr>
            <p:txBody>
              <a:bodyPr/>
              <a:lstStyle/>
              <a:p>
                <a:endParaRPr lang="zh-CN" altLang="en-US"/>
              </a:p>
            </p:txBody>
          </p:sp>
          <p:sp>
            <p:nvSpPr>
              <p:cNvPr id="10294" name="直接连接符 82066"/>
              <p:cNvSpPr>
                <a:spLocks noChangeShapeType="1"/>
              </p:cNvSpPr>
              <p:nvPr/>
            </p:nvSpPr>
            <p:spPr bwMode="auto">
              <a:xfrm flipV="1">
                <a:off x="4500" y="246"/>
                <a:ext cx="0" cy="270"/>
              </a:xfrm>
              <a:prstGeom prst="line">
                <a:avLst/>
              </a:prstGeom>
              <a:noFill/>
              <a:ln w="9525">
                <a:solidFill>
                  <a:schemeClr val="hlink"/>
                </a:solidFill>
                <a:round/>
                <a:headEnd/>
                <a:tailEnd/>
              </a:ln>
            </p:spPr>
            <p:txBody>
              <a:bodyPr/>
              <a:lstStyle/>
              <a:p>
                <a:endParaRPr lang="zh-CN" altLang="en-US"/>
              </a:p>
            </p:txBody>
          </p:sp>
          <p:sp>
            <p:nvSpPr>
              <p:cNvPr id="10295" name="直接连接符 82067"/>
              <p:cNvSpPr>
                <a:spLocks noChangeShapeType="1"/>
              </p:cNvSpPr>
              <p:nvPr/>
            </p:nvSpPr>
            <p:spPr bwMode="auto">
              <a:xfrm>
                <a:off x="4728" y="606"/>
                <a:ext cx="0" cy="34"/>
              </a:xfrm>
              <a:prstGeom prst="line">
                <a:avLst/>
              </a:prstGeom>
              <a:noFill/>
              <a:ln w="9525">
                <a:solidFill>
                  <a:schemeClr val="hlink"/>
                </a:solidFill>
                <a:round/>
                <a:headEnd/>
                <a:tailEnd/>
              </a:ln>
            </p:spPr>
            <p:txBody>
              <a:bodyPr/>
              <a:lstStyle/>
              <a:p>
                <a:endParaRPr lang="zh-CN" altLang="en-US"/>
              </a:p>
            </p:txBody>
          </p:sp>
          <p:sp>
            <p:nvSpPr>
              <p:cNvPr id="10296" name="直接连接符 82068"/>
              <p:cNvSpPr>
                <a:spLocks noChangeShapeType="1"/>
              </p:cNvSpPr>
              <p:nvPr/>
            </p:nvSpPr>
            <p:spPr bwMode="auto">
              <a:xfrm>
                <a:off x="1992" y="250"/>
                <a:ext cx="0" cy="62"/>
              </a:xfrm>
              <a:prstGeom prst="line">
                <a:avLst/>
              </a:prstGeom>
              <a:noFill/>
              <a:ln w="9525">
                <a:solidFill>
                  <a:schemeClr val="hlink"/>
                </a:solidFill>
                <a:round/>
                <a:headEnd/>
                <a:tailEnd/>
              </a:ln>
            </p:spPr>
            <p:txBody>
              <a:bodyPr/>
              <a:lstStyle/>
              <a:p>
                <a:endParaRPr lang="zh-CN" altLang="en-US"/>
              </a:p>
            </p:txBody>
          </p:sp>
          <p:sp>
            <p:nvSpPr>
              <p:cNvPr id="10297" name="直接连接符 82069"/>
              <p:cNvSpPr>
                <a:spLocks noChangeShapeType="1"/>
              </p:cNvSpPr>
              <p:nvPr/>
            </p:nvSpPr>
            <p:spPr bwMode="auto">
              <a:xfrm>
                <a:off x="1764" y="247"/>
                <a:ext cx="0" cy="337"/>
              </a:xfrm>
              <a:prstGeom prst="line">
                <a:avLst/>
              </a:prstGeom>
              <a:noFill/>
              <a:ln w="9525">
                <a:solidFill>
                  <a:schemeClr val="hlink"/>
                </a:solidFill>
                <a:round/>
                <a:headEnd/>
                <a:tailEnd/>
              </a:ln>
            </p:spPr>
            <p:txBody>
              <a:bodyPr/>
              <a:lstStyle/>
              <a:p>
                <a:endParaRPr lang="zh-CN" altLang="en-US"/>
              </a:p>
            </p:txBody>
          </p:sp>
          <p:sp>
            <p:nvSpPr>
              <p:cNvPr id="10298" name="直接连接符 82070"/>
              <p:cNvSpPr>
                <a:spLocks noChangeShapeType="1"/>
              </p:cNvSpPr>
              <p:nvPr/>
            </p:nvSpPr>
            <p:spPr bwMode="auto">
              <a:xfrm flipH="1">
                <a:off x="1738" y="468"/>
                <a:ext cx="68" cy="0"/>
              </a:xfrm>
              <a:prstGeom prst="line">
                <a:avLst/>
              </a:prstGeom>
              <a:noFill/>
              <a:ln w="9525">
                <a:solidFill>
                  <a:schemeClr val="hlink"/>
                </a:solidFill>
                <a:round/>
                <a:headEnd/>
                <a:tailEnd/>
              </a:ln>
            </p:spPr>
            <p:txBody>
              <a:bodyPr/>
              <a:lstStyle/>
              <a:p>
                <a:endParaRPr lang="zh-CN" altLang="en-US"/>
              </a:p>
            </p:txBody>
          </p:sp>
          <p:sp>
            <p:nvSpPr>
              <p:cNvPr id="10299" name="直接连接符 82071"/>
              <p:cNvSpPr>
                <a:spLocks noChangeShapeType="1"/>
              </p:cNvSpPr>
              <p:nvPr/>
            </p:nvSpPr>
            <p:spPr bwMode="auto">
              <a:xfrm>
                <a:off x="1604" y="468"/>
                <a:ext cx="60" cy="0"/>
              </a:xfrm>
              <a:prstGeom prst="line">
                <a:avLst/>
              </a:prstGeom>
              <a:noFill/>
              <a:ln w="9525">
                <a:solidFill>
                  <a:schemeClr val="hlink"/>
                </a:solidFill>
                <a:round/>
                <a:headEnd/>
                <a:tailEnd/>
              </a:ln>
            </p:spPr>
            <p:txBody>
              <a:bodyPr/>
              <a:lstStyle/>
              <a:p>
                <a:endParaRPr lang="zh-CN" altLang="en-US"/>
              </a:p>
            </p:txBody>
          </p:sp>
          <p:sp>
            <p:nvSpPr>
              <p:cNvPr id="10300" name="直接连接符 82072"/>
              <p:cNvSpPr>
                <a:spLocks noChangeShapeType="1"/>
              </p:cNvSpPr>
              <p:nvPr/>
            </p:nvSpPr>
            <p:spPr bwMode="auto">
              <a:xfrm flipH="1">
                <a:off x="1404" y="468"/>
                <a:ext cx="82" cy="0"/>
              </a:xfrm>
              <a:prstGeom prst="line">
                <a:avLst/>
              </a:prstGeom>
              <a:noFill/>
              <a:ln w="9525">
                <a:solidFill>
                  <a:schemeClr val="hlink"/>
                </a:solidFill>
                <a:round/>
                <a:headEnd/>
                <a:tailEnd/>
              </a:ln>
            </p:spPr>
            <p:txBody>
              <a:bodyPr/>
              <a:lstStyle/>
              <a:p>
                <a:endParaRPr lang="zh-CN" altLang="en-US"/>
              </a:p>
            </p:txBody>
          </p:sp>
          <p:sp>
            <p:nvSpPr>
              <p:cNvPr id="10301" name="直接连接符 82073"/>
              <p:cNvSpPr>
                <a:spLocks noChangeShapeType="1"/>
              </p:cNvSpPr>
              <p:nvPr/>
            </p:nvSpPr>
            <p:spPr bwMode="auto">
              <a:xfrm>
                <a:off x="1034" y="468"/>
                <a:ext cx="348" cy="0"/>
              </a:xfrm>
              <a:prstGeom prst="line">
                <a:avLst/>
              </a:prstGeom>
              <a:noFill/>
              <a:ln w="9525">
                <a:solidFill>
                  <a:schemeClr val="hlink"/>
                </a:solidFill>
                <a:round/>
                <a:headEnd/>
                <a:tailEnd/>
              </a:ln>
            </p:spPr>
            <p:txBody>
              <a:bodyPr/>
              <a:lstStyle/>
              <a:p>
                <a:endParaRPr lang="zh-CN" altLang="en-US"/>
              </a:p>
            </p:txBody>
          </p:sp>
          <p:sp>
            <p:nvSpPr>
              <p:cNvPr id="10302" name="直接连接符 82074"/>
              <p:cNvSpPr>
                <a:spLocks noChangeShapeType="1"/>
              </p:cNvSpPr>
              <p:nvPr/>
            </p:nvSpPr>
            <p:spPr bwMode="auto">
              <a:xfrm>
                <a:off x="1306" y="370"/>
                <a:ext cx="0" cy="298"/>
              </a:xfrm>
              <a:prstGeom prst="line">
                <a:avLst/>
              </a:prstGeom>
              <a:noFill/>
              <a:ln w="9525">
                <a:solidFill>
                  <a:schemeClr val="hlink"/>
                </a:solidFill>
                <a:round/>
                <a:headEnd/>
                <a:tailEnd/>
              </a:ln>
            </p:spPr>
            <p:txBody>
              <a:bodyPr/>
              <a:lstStyle/>
              <a:p>
                <a:endParaRPr lang="zh-CN" altLang="en-US"/>
              </a:p>
            </p:txBody>
          </p:sp>
          <p:sp>
            <p:nvSpPr>
              <p:cNvPr id="10303" name="直接连接符 82075"/>
              <p:cNvSpPr>
                <a:spLocks noChangeShapeType="1"/>
              </p:cNvSpPr>
              <p:nvPr/>
            </p:nvSpPr>
            <p:spPr bwMode="auto">
              <a:xfrm>
                <a:off x="1080" y="388"/>
                <a:ext cx="0" cy="156"/>
              </a:xfrm>
              <a:prstGeom prst="line">
                <a:avLst/>
              </a:prstGeom>
              <a:noFill/>
              <a:ln w="9525">
                <a:solidFill>
                  <a:schemeClr val="hlink"/>
                </a:solidFill>
                <a:round/>
                <a:headEnd/>
                <a:tailEnd/>
              </a:ln>
            </p:spPr>
            <p:txBody>
              <a:bodyPr/>
              <a:lstStyle/>
              <a:p>
                <a:endParaRPr lang="zh-CN" altLang="en-US"/>
              </a:p>
            </p:txBody>
          </p:sp>
          <p:sp>
            <p:nvSpPr>
              <p:cNvPr id="10304" name="直接连接符 82076"/>
              <p:cNvSpPr>
                <a:spLocks noChangeShapeType="1"/>
              </p:cNvSpPr>
              <p:nvPr/>
            </p:nvSpPr>
            <p:spPr bwMode="auto">
              <a:xfrm flipH="1" flipV="1">
                <a:off x="1308" y="245"/>
                <a:ext cx="0" cy="27"/>
              </a:xfrm>
              <a:prstGeom prst="line">
                <a:avLst/>
              </a:prstGeom>
              <a:noFill/>
              <a:ln w="9525">
                <a:solidFill>
                  <a:schemeClr val="hlink"/>
                </a:solidFill>
                <a:round/>
                <a:headEnd/>
                <a:tailEnd/>
              </a:ln>
            </p:spPr>
            <p:txBody>
              <a:bodyPr/>
              <a:lstStyle/>
              <a:p>
                <a:endParaRPr lang="zh-CN" altLang="en-US"/>
              </a:p>
            </p:txBody>
          </p:sp>
          <p:sp>
            <p:nvSpPr>
              <p:cNvPr id="10305" name="直接连接符 82077"/>
              <p:cNvSpPr>
                <a:spLocks noChangeShapeType="1"/>
              </p:cNvSpPr>
              <p:nvPr/>
            </p:nvSpPr>
            <p:spPr bwMode="auto">
              <a:xfrm>
                <a:off x="1536" y="316"/>
                <a:ext cx="0" cy="96"/>
              </a:xfrm>
              <a:prstGeom prst="line">
                <a:avLst/>
              </a:prstGeom>
              <a:noFill/>
              <a:ln w="9525">
                <a:solidFill>
                  <a:schemeClr val="hlink"/>
                </a:solidFill>
                <a:round/>
                <a:headEnd/>
                <a:tailEnd/>
              </a:ln>
            </p:spPr>
            <p:txBody>
              <a:bodyPr/>
              <a:lstStyle/>
              <a:p>
                <a:endParaRPr lang="zh-CN" altLang="en-US"/>
              </a:p>
            </p:txBody>
          </p:sp>
          <p:sp>
            <p:nvSpPr>
              <p:cNvPr id="10306" name="直接连接符 82078"/>
              <p:cNvSpPr>
                <a:spLocks noChangeShapeType="1"/>
              </p:cNvSpPr>
              <p:nvPr/>
            </p:nvSpPr>
            <p:spPr bwMode="auto">
              <a:xfrm flipV="1">
                <a:off x="1536" y="247"/>
                <a:ext cx="0" cy="22"/>
              </a:xfrm>
              <a:prstGeom prst="line">
                <a:avLst/>
              </a:prstGeom>
              <a:noFill/>
              <a:ln w="9525">
                <a:solidFill>
                  <a:schemeClr val="hlink"/>
                </a:solidFill>
                <a:round/>
                <a:headEnd/>
                <a:tailEnd/>
              </a:ln>
            </p:spPr>
            <p:txBody>
              <a:bodyPr/>
              <a:lstStyle/>
              <a:p>
                <a:endParaRPr lang="zh-CN" altLang="en-US"/>
              </a:p>
            </p:txBody>
          </p:sp>
          <p:sp>
            <p:nvSpPr>
              <p:cNvPr id="10307" name="直接连接符 82079"/>
              <p:cNvSpPr>
                <a:spLocks noChangeShapeType="1"/>
              </p:cNvSpPr>
              <p:nvPr/>
            </p:nvSpPr>
            <p:spPr bwMode="auto">
              <a:xfrm>
                <a:off x="4095" y="467"/>
                <a:ext cx="80" cy="0"/>
              </a:xfrm>
              <a:prstGeom prst="line">
                <a:avLst/>
              </a:prstGeom>
              <a:noFill/>
              <a:ln w="9525">
                <a:solidFill>
                  <a:schemeClr val="hlink"/>
                </a:solidFill>
                <a:round/>
                <a:headEnd/>
                <a:tailEnd/>
              </a:ln>
            </p:spPr>
            <p:txBody>
              <a:bodyPr/>
              <a:lstStyle/>
              <a:p>
                <a:endParaRPr lang="zh-CN" altLang="en-US"/>
              </a:p>
            </p:txBody>
          </p:sp>
        </p:grpSp>
      </p:grpSp>
      <p:sp>
        <p:nvSpPr>
          <p:cNvPr id="82081" name="标题 82080"/>
          <p:cNvSpPr>
            <a:spLocks noGrp="1"/>
          </p:cNvSpPr>
          <p:nvPr>
            <p:ph type="title"/>
          </p:nvPr>
        </p:nvSpPr>
        <p:spPr>
          <a:xfrm>
            <a:off x="1295400" y="228600"/>
            <a:ext cx="7589838" cy="701675"/>
          </a:xfrm>
          <a:prstGeom prst="rect">
            <a:avLst/>
          </a:prstGeom>
          <a:noFill/>
          <a:ln w="9525">
            <a:noFill/>
          </a:ln>
        </p:spPr>
        <p:txBody>
          <a:bodyPr anchor="ctr"/>
          <a:lstStyle/>
          <a:p>
            <a:pPr lvl="0"/>
            <a:r>
              <a:rPr lang="zh-TW" altLang="en-US" noProof="1"/>
              <a:t>按一下以編輯母片標題樣式</a:t>
            </a:r>
          </a:p>
        </p:txBody>
      </p:sp>
      <p:sp>
        <p:nvSpPr>
          <p:cNvPr id="10248" name="直接连接符 82081"/>
          <p:cNvSpPr>
            <a:spLocks noChangeShapeType="1"/>
          </p:cNvSpPr>
          <p:nvPr/>
        </p:nvSpPr>
        <p:spPr bwMode="auto">
          <a:xfrm flipV="1">
            <a:off x="900113" y="6524625"/>
            <a:ext cx="7848600" cy="0"/>
          </a:xfrm>
          <a:prstGeom prst="line">
            <a:avLst/>
          </a:prstGeom>
          <a:noFill/>
          <a:ln w="57150" cmpd="thickThin">
            <a:solidFill>
              <a:schemeClr val="tx1"/>
            </a:solidFill>
            <a:round/>
            <a:headEnd/>
            <a:tailEnd/>
          </a:ln>
        </p:spPr>
        <p:txBody>
          <a:bodyPr/>
          <a:lstStyle/>
          <a:p>
            <a:endParaRPr lang="zh-CN" altLang="en-US"/>
          </a:p>
        </p:txBody>
      </p:sp>
      <p:sp>
        <p:nvSpPr>
          <p:cNvPr id="82083" name="灯片编号占位符 82082"/>
          <p:cNvSpPr>
            <a:spLocks noGrp="1"/>
          </p:cNvSpPr>
          <p:nvPr>
            <p:ph type="sldNum" sz="quarter" idx="4"/>
          </p:nvPr>
        </p:nvSpPr>
        <p:spPr>
          <a:xfrm>
            <a:off x="5435600" y="6524625"/>
            <a:ext cx="3251200" cy="215900"/>
          </a:xfrm>
          <a:prstGeom prst="rect">
            <a:avLst/>
          </a:prstGeom>
          <a:noFill/>
          <a:ln w="9525">
            <a:noFill/>
          </a:ln>
        </p:spPr>
        <p:txBody>
          <a:bodyPr vert="horz" wrap="square" lIns="91440" tIns="45720" rIns="91440" bIns="45720" numCol="1" anchor="t" anchorCtr="0" compatLnSpc="1">
            <a:prstTxWarp prst="textNoShape">
              <a:avLst/>
            </a:prstTxWarp>
          </a:bodyPr>
          <a:lstStyle>
            <a:lvl1pPr algn="r" eaLnBrk="1" hangingPunct="1">
              <a:defRPr sz="1400" b="0">
                <a:solidFill>
                  <a:schemeClr val="tx1"/>
                </a:solidFill>
                <a:latin typeface="Arial" pitchFamily="34" charset="0"/>
              </a:defRPr>
            </a:lvl1pPr>
          </a:lstStyle>
          <a:p>
            <a:fld id="{9580F81D-7868-492F-B869-1DD1FD3BA0AB}" type="slidenum">
              <a:rPr lang="zh-TW" altLang="en-US"/>
              <a:pPr/>
              <a:t>‹#›</a:t>
            </a:fld>
            <a:endParaRPr lang="zh-TW" altLang="en-US"/>
          </a:p>
        </p:txBody>
      </p:sp>
      <p:pic>
        <p:nvPicPr>
          <p:cNvPr id="10250" name="图片 82083" descr="ai logo"/>
          <p:cNvPicPr>
            <a:picLocks noChangeAspect="1" noChangeArrowheads="1"/>
          </p:cNvPicPr>
          <p:nvPr/>
        </p:nvPicPr>
        <p:blipFill>
          <a:blip r:embed="rId15" cstate="print"/>
          <a:srcRect/>
          <a:stretch>
            <a:fillRect/>
          </a:stretch>
        </p:blipFill>
        <p:spPr bwMode="auto">
          <a:xfrm>
            <a:off x="34925" y="5715000"/>
            <a:ext cx="1143000" cy="911225"/>
          </a:xfrm>
          <a:prstGeom prst="rect">
            <a:avLst/>
          </a:prstGeom>
          <a:noFill/>
          <a:ln w="9525">
            <a:noFill/>
            <a:miter lim="800000"/>
            <a:headEnd/>
            <a:tailEnd/>
          </a:ln>
        </p:spPr>
      </p:pic>
      <p:sp>
        <p:nvSpPr>
          <p:cNvPr id="82085" name="文本框 82084"/>
          <p:cNvSpPr txBox="1"/>
          <p:nvPr/>
        </p:nvSpPr>
        <p:spPr>
          <a:xfrm>
            <a:off x="1187450" y="6521450"/>
            <a:ext cx="5346700" cy="336550"/>
          </a:xfrm>
          <a:prstGeom prst="rect">
            <a:avLst/>
          </a:prstGeom>
          <a:noFill/>
          <a:ln w="9525">
            <a:noFill/>
          </a:ln>
        </p:spPr>
        <p:txBody>
          <a:bodyPr>
            <a:spAutoFit/>
          </a:bodyPr>
          <a:lstStyle/>
          <a:p>
            <a:pPr eaLnBrk="1" hangingPunct="1">
              <a:defRPr/>
            </a:pPr>
            <a:r>
              <a:rPr lang="en-US" altLang="zh-CN" sz="1600" noProof="1">
                <a:solidFill>
                  <a:schemeClr val="tx1"/>
                </a:solidFill>
                <a:effectLst>
                  <a:outerShdw blurRad="38100" dist="38100" dir="2700000">
                    <a:srgbClr val="C0C0C0"/>
                  </a:outerShdw>
                </a:effectLst>
                <a:latin typeface="Times New Roman" panose="02020603050405020304" pitchFamily="18" charset="0"/>
                <a:ea typeface="宋体" panose="02010600030101010101" pitchFamily="2" charset="-122"/>
              </a:rPr>
              <a:t>       Central South University   Artificial Intelligence</a:t>
            </a:r>
            <a:endParaRPr lang="en-US" altLang="zh-TW" sz="1600" noProof="1">
              <a:solidFill>
                <a:schemeClr val="tx1"/>
              </a:solidFill>
              <a:effectLst>
                <a:outerShdw blurRad="38100" dist="38100" dir="2700000">
                  <a:srgbClr val="C0C0C0"/>
                </a:outerShdw>
              </a:effectLst>
              <a:latin typeface="Times New Roman" panose="02020603050405020304" pitchFamily="18" charset="0"/>
              <a:ea typeface="宋体" panose="02010600030101010101" pitchFamily="2" charset="-122"/>
            </a:endParaRPr>
          </a:p>
        </p:txBody>
      </p:sp>
      <p:grpSp>
        <p:nvGrpSpPr>
          <p:cNvPr id="10252" name="组合 82085"/>
          <p:cNvGrpSpPr>
            <a:grpSpLocks/>
          </p:cNvGrpSpPr>
          <p:nvPr/>
        </p:nvGrpSpPr>
        <p:grpSpPr bwMode="auto">
          <a:xfrm>
            <a:off x="53975" y="2865438"/>
            <a:ext cx="8915400" cy="1127125"/>
            <a:chOff x="0" y="0"/>
            <a:chExt cx="5616" cy="710"/>
          </a:xfrm>
        </p:grpSpPr>
        <p:sp>
          <p:nvSpPr>
            <p:cNvPr id="10277" name="矩形 82086"/>
            <p:cNvSpPr>
              <a:spLocks noChangeArrowheads="1"/>
            </p:cNvSpPr>
            <p:nvPr userDrawn="1"/>
          </p:nvSpPr>
          <p:spPr bwMode="auto">
            <a:xfrm>
              <a:off x="0" y="0"/>
              <a:ext cx="0" cy="0"/>
            </a:xfrm>
            <a:prstGeom prst="rect">
              <a:avLst/>
            </a:prstGeom>
            <a:noFill/>
            <a:ln>
              <a:noFill/>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sp>
          <p:nvSpPr>
            <p:cNvPr id="10278" name="矩形 82087"/>
            <p:cNvSpPr>
              <a:spLocks noChangeArrowheads="1"/>
            </p:cNvSpPr>
            <p:nvPr userDrawn="1"/>
          </p:nvSpPr>
          <p:spPr bwMode="auto">
            <a:xfrm>
              <a:off x="0" y="0"/>
              <a:ext cx="5616" cy="710"/>
            </a:xfrm>
            <a:prstGeom prst="rect">
              <a:avLst/>
            </a:prstGeom>
            <a:noFill/>
            <a:ln>
              <a:noFill/>
            </a:ln>
          </p:spPr>
          <p:txBody>
            <a:bodyPr anchor="ct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r>
                <a:rPr lang="en-US" altLang="zh-CN" sz="900" b="0">
                  <a:solidFill>
                    <a:schemeClr val="tx1"/>
                  </a:solidFill>
                  <a:latin typeface="Times New Roman" panose="02020603050405020304" pitchFamily="18" charset="0"/>
                  <a:ea typeface="宋体" panose="02010600030101010101" pitchFamily="2" charset="-122"/>
                </a:rPr>
                <a:t>  </a:t>
              </a:r>
              <a:r>
                <a:rPr lang="en-US" altLang="zh-CN" sz="5900" b="0">
                  <a:solidFill>
                    <a:schemeClr val="tx1"/>
                  </a:solidFill>
                  <a:latin typeface="Times New Roman" panose="02020603050405020304" pitchFamily="18" charset="0"/>
                  <a:ea typeface="宋体" panose="02010600030101010101" pitchFamily="2" charset="-122"/>
                </a:rPr>
                <a:t> </a:t>
              </a:r>
              <a:r>
                <a:rPr lang="en-US" altLang="zh-CN" sz="900" b="0">
                  <a:solidFill>
                    <a:schemeClr val="tx1"/>
                  </a:solidFill>
                  <a:latin typeface="Times New Roman" panose="02020603050405020304" pitchFamily="18" charset="0"/>
                  <a:ea typeface="宋体" panose="02010600030101010101" pitchFamily="2" charset="-122"/>
                </a:rPr>
                <a:t>                                                                                                                                                                                                                                                                                                                       </a:t>
              </a:r>
            </a:p>
          </p:txBody>
        </p:sp>
      </p:grpSp>
      <p:sp>
        <p:nvSpPr>
          <p:cNvPr id="10409" name="文本框 82088"/>
          <p:cNvSpPr txBox="1">
            <a:spLocks noChangeArrowheads="1"/>
          </p:cNvSpPr>
          <p:nvPr/>
        </p:nvSpPr>
        <p:spPr bwMode="auto">
          <a:xfrm rot="-1144999">
            <a:off x="7323138" y="5516563"/>
            <a:ext cx="1268412" cy="579437"/>
          </a:xfrm>
          <a:prstGeom prst="rect">
            <a:avLst/>
          </a:prstGeom>
          <a:noFill/>
          <a:ln>
            <a:noFill/>
          </a:ln>
        </p:spPr>
        <p:txBody>
          <a:bodyPr wrap="none">
            <a:spAutoFit/>
          </a:bodyPr>
          <a:lstStyle/>
          <a:p>
            <a:pPr eaLnBrk="1" hangingPunct="1">
              <a:defRPr/>
            </a:pPr>
            <a:r>
              <a:rPr lang="en-US" altLang="zh-CN" sz="3200">
                <a:solidFill>
                  <a:schemeClr val="bg2"/>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Arial" panose="020B0604020202020204" pitchFamily="34" charset="0"/>
                <a:ea typeface="宋体" panose="02010600030101010101" pitchFamily="2" charset="-122"/>
              </a:rPr>
              <a:t>CISIC</a:t>
            </a:r>
          </a:p>
        </p:txBody>
      </p:sp>
      <p:sp>
        <p:nvSpPr>
          <p:cNvPr id="10254" name="矩形 82089"/>
          <p:cNvSpPr>
            <a:spLocks noChangeArrowheads="1"/>
          </p:cNvSpPr>
          <p:nvPr/>
        </p:nvSpPr>
        <p:spPr bwMode="auto">
          <a:xfrm>
            <a:off x="1981200" y="533400"/>
            <a:ext cx="381000" cy="381000"/>
          </a:xfrm>
          <a:prstGeom prst="rect">
            <a:avLst/>
          </a:prstGeom>
          <a:noFill/>
          <a:ln w="57150">
            <a:solidFill>
              <a:schemeClr val="hlink"/>
            </a:solidFill>
            <a:miter lim="800000"/>
            <a:headEnd/>
            <a:tailEnd/>
          </a:ln>
        </p:spPr>
        <p:txBody>
          <a:bodyPr wrap="none" anchor="ct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algn="ctr" eaLnBrk="1" hangingPunct="1">
              <a:defRPr/>
            </a:pPr>
            <a:endParaRPr lang="zh-CN" altLang="zh-CN" sz="2400" b="0">
              <a:solidFill>
                <a:schemeClr val="tx1"/>
              </a:solidFill>
              <a:latin typeface="Arial" panose="020B0604020202020204" pitchFamily="34" charset="0"/>
              <a:ea typeface="宋体" panose="02010600030101010101" pitchFamily="2" charset="-122"/>
            </a:endParaRPr>
          </a:p>
        </p:txBody>
      </p:sp>
      <p:sp>
        <p:nvSpPr>
          <p:cNvPr id="10255" name="矩形 82090"/>
          <p:cNvSpPr>
            <a:spLocks noChangeArrowheads="1"/>
          </p:cNvSpPr>
          <p:nvPr/>
        </p:nvSpPr>
        <p:spPr bwMode="auto">
          <a:xfrm>
            <a:off x="2362200" y="152400"/>
            <a:ext cx="381000" cy="381000"/>
          </a:xfrm>
          <a:prstGeom prst="rect">
            <a:avLst/>
          </a:prstGeom>
          <a:noFill/>
          <a:ln w="57150">
            <a:solidFill>
              <a:schemeClr val="hlink"/>
            </a:solidFill>
            <a:miter lim="800000"/>
            <a:headEnd/>
            <a:tailEnd/>
          </a:ln>
        </p:spPr>
        <p:txBody>
          <a:bodyPr wrap="none" anchor="ct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algn="ctr" eaLnBrk="1" hangingPunct="1">
              <a:defRPr/>
            </a:pPr>
            <a:endParaRPr lang="zh-CN" altLang="zh-CN" sz="2400" b="0">
              <a:solidFill>
                <a:schemeClr val="tx1"/>
              </a:solidFill>
              <a:latin typeface="Arial" panose="020B0604020202020204" pitchFamily="34" charset="0"/>
              <a:ea typeface="宋体" panose="02010600030101010101" pitchFamily="2" charset="-122"/>
            </a:endParaRPr>
          </a:p>
        </p:txBody>
      </p:sp>
      <p:sp>
        <p:nvSpPr>
          <p:cNvPr id="10256" name="矩形 82091"/>
          <p:cNvSpPr>
            <a:spLocks noChangeArrowheads="1"/>
          </p:cNvSpPr>
          <p:nvPr/>
        </p:nvSpPr>
        <p:spPr bwMode="auto">
          <a:xfrm>
            <a:off x="5715000" y="609600"/>
            <a:ext cx="304800" cy="304800"/>
          </a:xfrm>
          <a:prstGeom prst="rect">
            <a:avLst/>
          </a:prstGeom>
          <a:solidFill>
            <a:schemeClr val="accent2"/>
          </a:solidFill>
          <a:ln w="57150">
            <a:solidFill>
              <a:schemeClr val="hlink"/>
            </a:solidFill>
            <a:miter lim="800000"/>
            <a:headEnd/>
            <a:tailEnd/>
          </a:ln>
        </p:spPr>
        <p:txBody>
          <a:bodyPr wrap="none" anchor="ct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algn="ctr" eaLnBrk="1" hangingPunct="1">
              <a:defRPr/>
            </a:pPr>
            <a:endParaRPr lang="zh-CN" altLang="zh-CN" sz="2400" b="0">
              <a:solidFill>
                <a:schemeClr val="tx1"/>
              </a:solidFill>
              <a:latin typeface="Arial" panose="020B0604020202020204" pitchFamily="34" charset="0"/>
              <a:ea typeface="宋体" panose="02010600030101010101" pitchFamily="2" charset="-122"/>
            </a:endParaRPr>
          </a:p>
        </p:txBody>
      </p:sp>
      <p:sp>
        <p:nvSpPr>
          <p:cNvPr id="10257" name="矩形 82092"/>
          <p:cNvSpPr>
            <a:spLocks noChangeArrowheads="1"/>
          </p:cNvSpPr>
          <p:nvPr/>
        </p:nvSpPr>
        <p:spPr bwMode="auto">
          <a:xfrm>
            <a:off x="5562600" y="457200"/>
            <a:ext cx="304800" cy="304800"/>
          </a:xfrm>
          <a:prstGeom prst="rect">
            <a:avLst/>
          </a:prstGeom>
          <a:solidFill>
            <a:schemeClr val="accent1"/>
          </a:solidFill>
          <a:ln w="57150">
            <a:solidFill>
              <a:schemeClr val="hlink"/>
            </a:solidFill>
            <a:miter lim="800000"/>
            <a:headEnd/>
            <a:tailEnd/>
          </a:ln>
        </p:spPr>
        <p:txBody>
          <a:bodyPr wrap="none" anchor="ct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algn="ctr" eaLnBrk="1" hangingPunct="1">
              <a:defRPr/>
            </a:pPr>
            <a:endParaRPr lang="zh-CN" altLang="zh-CN" sz="2400" b="0">
              <a:solidFill>
                <a:schemeClr val="tx1"/>
              </a:solidFill>
              <a:latin typeface="Arial" panose="020B0604020202020204" pitchFamily="34" charset="0"/>
              <a:ea typeface="宋体" panose="02010600030101010101" pitchFamily="2" charset="-122"/>
            </a:endParaRPr>
          </a:p>
        </p:txBody>
      </p:sp>
      <p:sp>
        <p:nvSpPr>
          <p:cNvPr id="10258" name="矩形 82093"/>
          <p:cNvSpPr>
            <a:spLocks noChangeArrowheads="1"/>
          </p:cNvSpPr>
          <p:nvPr/>
        </p:nvSpPr>
        <p:spPr bwMode="auto">
          <a:xfrm>
            <a:off x="1981200" y="533400"/>
            <a:ext cx="381000" cy="381000"/>
          </a:xfrm>
          <a:prstGeom prst="rect">
            <a:avLst/>
          </a:prstGeom>
          <a:solidFill>
            <a:schemeClr val="accent2"/>
          </a:solid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sp>
        <p:nvSpPr>
          <p:cNvPr id="10259" name="矩形 82094"/>
          <p:cNvSpPr>
            <a:spLocks noChangeArrowheads="1"/>
          </p:cNvSpPr>
          <p:nvPr/>
        </p:nvSpPr>
        <p:spPr bwMode="auto">
          <a:xfrm>
            <a:off x="2362200" y="152400"/>
            <a:ext cx="381000" cy="381000"/>
          </a:xfrm>
          <a:prstGeom prst="rect">
            <a:avLst/>
          </a:prstGeom>
          <a:solidFill>
            <a:schemeClr val="bg2"/>
          </a:solid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grpSp>
        <p:nvGrpSpPr>
          <p:cNvPr id="10260" name="组合 82095"/>
          <p:cNvGrpSpPr>
            <a:grpSpLocks/>
          </p:cNvGrpSpPr>
          <p:nvPr/>
        </p:nvGrpSpPr>
        <p:grpSpPr bwMode="auto">
          <a:xfrm>
            <a:off x="76200" y="762000"/>
            <a:ext cx="533400" cy="609600"/>
            <a:chOff x="480" y="432"/>
            <a:chExt cx="480" cy="480"/>
          </a:xfrm>
        </p:grpSpPr>
        <p:sp>
          <p:nvSpPr>
            <p:cNvPr id="10273" name="矩形 82096"/>
            <p:cNvSpPr>
              <a:spLocks noChangeArrowheads="1"/>
            </p:cNvSpPr>
            <p:nvPr/>
          </p:nvSpPr>
          <p:spPr bwMode="auto">
            <a:xfrm>
              <a:off x="480" y="672"/>
              <a:ext cx="240" cy="240"/>
            </a:xfrm>
            <a:prstGeom prst="rect">
              <a:avLst/>
            </a:prstGeom>
            <a:noFill/>
            <a:ln w="57150">
              <a:solidFill>
                <a:schemeClr val="hlink"/>
              </a:solidFill>
              <a:miter lim="800000"/>
              <a:headEnd/>
              <a:tailEnd/>
            </a:ln>
          </p:spPr>
          <p:txBody>
            <a:bodyPr wrap="none" anchor="ct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algn="ctr" eaLnBrk="1" hangingPunct="1">
                <a:defRPr/>
              </a:pPr>
              <a:endParaRPr lang="zh-CN" altLang="zh-CN" sz="2400" b="0">
                <a:solidFill>
                  <a:schemeClr val="tx1"/>
                </a:solidFill>
                <a:latin typeface="Arial" panose="020B0604020202020204" pitchFamily="34" charset="0"/>
                <a:ea typeface="宋体" panose="02010600030101010101" pitchFamily="2" charset="-122"/>
              </a:endParaRPr>
            </a:p>
          </p:txBody>
        </p:sp>
        <p:sp>
          <p:nvSpPr>
            <p:cNvPr id="10274" name="矩形 82097"/>
            <p:cNvSpPr>
              <a:spLocks noChangeArrowheads="1"/>
            </p:cNvSpPr>
            <p:nvPr/>
          </p:nvSpPr>
          <p:spPr bwMode="auto">
            <a:xfrm>
              <a:off x="720" y="432"/>
              <a:ext cx="240" cy="240"/>
            </a:xfrm>
            <a:prstGeom prst="rect">
              <a:avLst/>
            </a:prstGeom>
            <a:noFill/>
            <a:ln w="57150">
              <a:solidFill>
                <a:schemeClr val="hlink"/>
              </a:solidFill>
              <a:miter lim="800000"/>
              <a:headEnd/>
              <a:tailEnd/>
            </a:ln>
          </p:spPr>
          <p:txBody>
            <a:bodyPr wrap="none" anchor="ct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algn="ctr" eaLnBrk="1" hangingPunct="1">
                <a:defRPr/>
              </a:pPr>
              <a:endParaRPr lang="zh-CN" altLang="zh-CN" sz="2400" b="0">
                <a:solidFill>
                  <a:schemeClr val="tx1"/>
                </a:solidFill>
                <a:latin typeface="Arial" panose="020B0604020202020204" pitchFamily="34" charset="0"/>
                <a:ea typeface="宋体" panose="02010600030101010101" pitchFamily="2" charset="-122"/>
              </a:endParaRPr>
            </a:p>
          </p:txBody>
        </p:sp>
        <p:sp>
          <p:nvSpPr>
            <p:cNvPr id="10275" name="矩形 82098"/>
            <p:cNvSpPr>
              <a:spLocks noChangeArrowheads="1"/>
            </p:cNvSpPr>
            <p:nvPr/>
          </p:nvSpPr>
          <p:spPr bwMode="auto">
            <a:xfrm>
              <a:off x="480" y="672"/>
              <a:ext cx="240" cy="240"/>
            </a:xfrm>
            <a:prstGeom prst="rect">
              <a:avLst/>
            </a:prstGeom>
            <a:solidFill>
              <a:schemeClr val="accent2"/>
            </a:solid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sp>
          <p:nvSpPr>
            <p:cNvPr id="10276" name="矩形 82099"/>
            <p:cNvSpPr>
              <a:spLocks noChangeArrowheads="1"/>
            </p:cNvSpPr>
            <p:nvPr/>
          </p:nvSpPr>
          <p:spPr bwMode="auto">
            <a:xfrm>
              <a:off x="720" y="432"/>
              <a:ext cx="240" cy="240"/>
            </a:xfrm>
            <a:prstGeom prst="rect">
              <a:avLst/>
            </a:prstGeom>
            <a:solidFill>
              <a:schemeClr val="tx2"/>
            </a:solid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grpSp>
      <p:sp>
        <p:nvSpPr>
          <p:cNvPr id="10261" name="矩形 82109"/>
          <p:cNvSpPr>
            <a:spLocks noChangeArrowheads="1"/>
          </p:cNvSpPr>
          <p:nvPr userDrawn="1"/>
        </p:nvSpPr>
        <p:spPr bwMode="auto">
          <a:xfrm>
            <a:off x="1981200" y="533400"/>
            <a:ext cx="381000" cy="381000"/>
          </a:xfrm>
          <a:prstGeom prst="rect">
            <a:avLst/>
          </a:prstGeom>
          <a:noFill/>
          <a:ln w="57150">
            <a:solidFill>
              <a:schemeClr val="hlink"/>
            </a:solidFill>
            <a:miter lim="800000"/>
            <a:headEnd/>
            <a:tailEnd/>
          </a:ln>
        </p:spPr>
        <p:txBody>
          <a:bodyPr wrap="none" anchor="ct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algn="ctr" eaLnBrk="1" hangingPunct="1">
              <a:defRPr/>
            </a:pPr>
            <a:endParaRPr lang="zh-CN" altLang="zh-CN" sz="2400" b="0">
              <a:solidFill>
                <a:schemeClr val="tx1"/>
              </a:solidFill>
              <a:latin typeface="Arial" panose="020B0604020202020204" pitchFamily="34" charset="0"/>
              <a:ea typeface="宋体" panose="02010600030101010101" pitchFamily="2" charset="-122"/>
            </a:endParaRPr>
          </a:p>
        </p:txBody>
      </p:sp>
      <p:sp>
        <p:nvSpPr>
          <p:cNvPr id="10262" name="矩形 82110"/>
          <p:cNvSpPr>
            <a:spLocks noChangeArrowheads="1"/>
          </p:cNvSpPr>
          <p:nvPr userDrawn="1"/>
        </p:nvSpPr>
        <p:spPr bwMode="auto">
          <a:xfrm>
            <a:off x="2362200" y="152400"/>
            <a:ext cx="381000" cy="381000"/>
          </a:xfrm>
          <a:prstGeom prst="rect">
            <a:avLst/>
          </a:prstGeom>
          <a:noFill/>
          <a:ln w="57150">
            <a:solidFill>
              <a:schemeClr val="hlink"/>
            </a:solidFill>
            <a:miter lim="800000"/>
            <a:headEnd/>
            <a:tailEnd/>
          </a:ln>
        </p:spPr>
        <p:txBody>
          <a:bodyPr wrap="none" anchor="ct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algn="ctr" eaLnBrk="1" hangingPunct="1">
              <a:defRPr/>
            </a:pPr>
            <a:endParaRPr lang="zh-CN" altLang="zh-CN" sz="2400" b="0">
              <a:solidFill>
                <a:schemeClr val="tx1"/>
              </a:solidFill>
              <a:latin typeface="Arial" panose="020B0604020202020204" pitchFamily="34" charset="0"/>
              <a:ea typeface="宋体" panose="02010600030101010101" pitchFamily="2" charset="-122"/>
            </a:endParaRPr>
          </a:p>
        </p:txBody>
      </p:sp>
      <p:sp>
        <p:nvSpPr>
          <p:cNvPr id="10263" name="矩形 82111"/>
          <p:cNvSpPr>
            <a:spLocks noChangeArrowheads="1"/>
          </p:cNvSpPr>
          <p:nvPr userDrawn="1"/>
        </p:nvSpPr>
        <p:spPr bwMode="auto">
          <a:xfrm>
            <a:off x="0" y="755650"/>
            <a:ext cx="5867400" cy="76200"/>
          </a:xfrm>
          <a:prstGeom prst="rect">
            <a:avLst/>
          </a:prstGeom>
          <a:noFill/>
          <a:ln w="57150">
            <a:solidFill>
              <a:schemeClr val="hlink"/>
            </a:solidFill>
            <a:miter lim="800000"/>
            <a:headEnd/>
            <a:tailEnd/>
          </a:ln>
        </p:spPr>
        <p:txBody>
          <a:bodyPr wrap="none" anchor="ct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algn="ctr" eaLnBrk="1" hangingPunct="1">
              <a:defRPr/>
            </a:pPr>
            <a:endParaRPr lang="zh-CN" altLang="zh-CN" sz="2400" b="0">
              <a:solidFill>
                <a:schemeClr val="tx1"/>
              </a:solidFill>
              <a:latin typeface="Arial" panose="020B0604020202020204" pitchFamily="34" charset="0"/>
              <a:ea typeface="宋体" panose="02010600030101010101" pitchFamily="2" charset="-122"/>
            </a:endParaRPr>
          </a:p>
        </p:txBody>
      </p:sp>
      <p:sp>
        <p:nvSpPr>
          <p:cNvPr id="10264" name="矩形 82112"/>
          <p:cNvSpPr>
            <a:spLocks noChangeArrowheads="1"/>
          </p:cNvSpPr>
          <p:nvPr userDrawn="1"/>
        </p:nvSpPr>
        <p:spPr bwMode="auto">
          <a:xfrm>
            <a:off x="5715000" y="609600"/>
            <a:ext cx="304800" cy="304800"/>
          </a:xfrm>
          <a:prstGeom prst="rect">
            <a:avLst/>
          </a:prstGeom>
          <a:solidFill>
            <a:schemeClr val="accent2"/>
          </a:solidFill>
          <a:ln w="57150">
            <a:solidFill>
              <a:schemeClr val="hlink"/>
            </a:solidFill>
            <a:miter lim="800000"/>
            <a:headEnd/>
            <a:tailEnd/>
          </a:ln>
        </p:spPr>
        <p:txBody>
          <a:bodyPr wrap="none" anchor="ct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algn="ctr" eaLnBrk="1" hangingPunct="1">
              <a:defRPr/>
            </a:pPr>
            <a:endParaRPr lang="zh-CN" altLang="zh-CN" sz="2400" b="0">
              <a:solidFill>
                <a:schemeClr val="tx1"/>
              </a:solidFill>
              <a:latin typeface="Arial" panose="020B0604020202020204" pitchFamily="34" charset="0"/>
              <a:ea typeface="宋体" panose="02010600030101010101" pitchFamily="2" charset="-122"/>
            </a:endParaRPr>
          </a:p>
        </p:txBody>
      </p:sp>
      <p:sp>
        <p:nvSpPr>
          <p:cNvPr id="10265" name="矩形 82113"/>
          <p:cNvSpPr>
            <a:spLocks noChangeArrowheads="1"/>
          </p:cNvSpPr>
          <p:nvPr userDrawn="1"/>
        </p:nvSpPr>
        <p:spPr bwMode="auto">
          <a:xfrm>
            <a:off x="5562600" y="457200"/>
            <a:ext cx="304800" cy="304800"/>
          </a:xfrm>
          <a:prstGeom prst="rect">
            <a:avLst/>
          </a:prstGeom>
          <a:solidFill>
            <a:schemeClr val="accent1"/>
          </a:solidFill>
          <a:ln w="57150">
            <a:solidFill>
              <a:schemeClr val="hlink"/>
            </a:solidFill>
            <a:miter lim="800000"/>
            <a:headEnd/>
            <a:tailEnd/>
          </a:ln>
        </p:spPr>
        <p:txBody>
          <a:bodyPr wrap="none" anchor="ct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algn="ctr" eaLnBrk="1" hangingPunct="1">
              <a:defRPr/>
            </a:pPr>
            <a:endParaRPr lang="zh-CN" altLang="zh-CN" sz="2400" b="0">
              <a:solidFill>
                <a:schemeClr val="tx1"/>
              </a:solidFill>
              <a:latin typeface="Arial" panose="020B0604020202020204" pitchFamily="34" charset="0"/>
              <a:ea typeface="宋体" panose="02010600030101010101" pitchFamily="2" charset="-122"/>
            </a:endParaRPr>
          </a:p>
        </p:txBody>
      </p:sp>
      <p:sp>
        <p:nvSpPr>
          <p:cNvPr id="10266" name="矩形 82114"/>
          <p:cNvSpPr>
            <a:spLocks noChangeArrowheads="1"/>
          </p:cNvSpPr>
          <p:nvPr userDrawn="1"/>
        </p:nvSpPr>
        <p:spPr bwMode="auto">
          <a:xfrm>
            <a:off x="1981200" y="533400"/>
            <a:ext cx="381000" cy="381000"/>
          </a:xfrm>
          <a:prstGeom prst="rect">
            <a:avLst/>
          </a:prstGeom>
          <a:solidFill>
            <a:schemeClr val="accent2"/>
          </a:solid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grpSp>
        <p:nvGrpSpPr>
          <p:cNvPr id="10267" name="组合 82115"/>
          <p:cNvGrpSpPr>
            <a:grpSpLocks/>
          </p:cNvGrpSpPr>
          <p:nvPr userDrawn="1"/>
        </p:nvGrpSpPr>
        <p:grpSpPr bwMode="auto">
          <a:xfrm>
            <a:off x="304800" y="762000"/>
            <a:ext cx="762000" cy="762000"/>
            <a:chOff x="480" y="432"/>
            <a:chExt cx="480" cy="480"/>
          </a:xfrm>
        </p:grpSpPr>
        <p:sp>
          <p:nvSpPr>
            <p:cNvPr id="10269" name="矩形 82116"/>
            <p:cNvSpPr>
              <a:spLocks noChangeArrowheads="1"/>
            </p:cNvSpPr>
            <p:nvPr/>
          </p:nvSpPr>
          <p:spPr bwMode="auto">
            <a:xfrm>
              <a:off x="480" y="672"/>
              <a:ext cx="240" cy="240"/>
            </a:xfrm>
            <a:prstGeom prst="rect">
              <a:avLst/>
            </a:prstGeom>
            <a:noFill/>
            <a:ln w="57150">
              <a:solidFill>
                <a:schemeClr val="hlink"/>
              </a:solidFill>
              <a:miter lim="800000"/>
              <a:headEnd/>
              <a:tailEnd/>
            </a:ln>
          </p:spPr>
          <p:txBody>
            <a:bodyPr wrap="none" anchor="ct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algn="ctr" eaLnBrk="1" hangingPunct="1">
                <a:defRPr/>
              </a:pPr>
              <a:endParaRPr lang="zh-CN" altLang="zh-CN" sz="2400" b="0">
                <a:solidFill>
                  <a:schemeClr val="tx1"/>
                </a:solidFill>
                <a:latin typeface="Arial" panose="020B0604020202020204" pitchFamily="34" charset="0"/>
                <a:ea typeface="宋体" panose="02010600030101010101" pitchFamily="2" charset="-122"/>
              </a:endParaRPr>
            </a:p>
          </p:txBody>
        </p:sp>
        <p:sp>
          <p:nvSpPr>
            <p:cNvPr id="10270" name="矩形 82117"/>
            <p:cNvSpPr>
              <a:spLocks noChangeArrowheads="1"/>
            </p:cNvSpPr>
            <p:nvPr/>
          </p:nvSpPr>
          <p:spPr bwMode="auto">
            <a:xfrm>
              <a:off x="720" y="432"/>
              <a:ext cx="240" cy="240"/>
            </a:xfrm>
            <a:prstGeom prst="rect">
              <a:avLst/>
            </a:prstGeom>
            <a:noFill/>
            <a:ln w="57150">
              <a:solidFill>
                <a:schemeClr val="hlink"/>
              </a:solidFill>
              <a:miter lim="800000"/>
              <a:headEnd/>
              <a:tailEnd/>
            </a:ln>
          </p:spPr>
          <p:txBody>
            <a:bodyPr wrap="none" anchor="ct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algn="ctr" eaLnBrk="1" hangingPunct="1">
                <a:defRPr/>
              </a:pPr>
              <a:endParaRPr lang="zh-CN" altLang="zh-CN" sz="2400" b="0">
                <a:solidFill>
                  <a:schemeClr val="tx1"/>
                </a:solidFill>
                <a:latin typeface="Arial" panose="020B0604020202020204" pitchFamily="34" charset="0"/>
                <a:ea typeface="宋体" panose="02010600030101010101" pitchFamily="2" charset="-122"/>
              </a:endParaRPr>
            </a:p>
          </p:txBody>
        </p:sp>
        <p:sp>
          <p:nvSpPr>
            <p:cNvPr id="10271" name="矩形 82118"/>
            <p:cNvSpPr>
              <a:spLocks noChangeArrowheads="1"/>
            </p:cNvSpPr>
            <p:nvPr/>
          </p:nvSpPr>
          <p:spPr bwMode="auto">
            <a:xfrm>
              <a:off x="480" y="672"/>
              <a:ext cx="240" cy="240"/>
            </a:xfrm>
            <a:prstGeom prst="rect">
              <a:avLst/>
            </a:prstGeom>
            <a:solidFill>
              <a:schemeClr val="accent2"/>
            </a:solid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sp>
          <p:nvSpPr>
            <p:cNvPr id="10272" name="矩形 82119"/>
            <p:cNvSpPr>
              <a:spLocks noChangeArrowheads="1"/>
            </p:cNvSpPr>
            <p:nvPr/>
          </p:nvSpPr>
          <p:spPr bwMode="auto">
            <a:xfrm>
              <a:off x="720" y="432"/>
              <a:ext cx="240" cy="240"/>
            </a:xfrm>
            <a:prstGeom prst="rect">
              <a:avLst/>
            </a:prstGeom>
            <a:solidFill>
              <a:schemeClr val="tx2"/>
            </a:solid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grpSp>
      <p:sp>
        <p:nvSpPr>
          <p:cNvPr id="10268" name="矩形 82120"/>
          <p:cNvSpPr>
            <a:spLocks noChangeArrowheads="1"/>
          </p:cNvSpPr>
          <p:nvPr userDrawn="1"/>
        </p:nvSpPr>
        <p:spPr bwMode="auto">
          <a:xfrm>
            <a:off x="2362200" y="152400"/>
            <a:ext cx="381000" cy="381000"/>
          </a:xfrm>
          <a:prstGeom prst="rect">
            <a:avLst/>
          </a:prstGeom>
          <a:solidFill>
            <a:schemeClr val="bg2"/>
          </a:solid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spTree>
  </p:cSld>
  <p:clrMap bg1="lt1" tx1="dk1" bg2="lt2" tx2="dk2" accent1="accent1" accent2="accent2" accent3="accent3" accent4="accent4" accent5="accent5" accent6="accent6" hlink="hlink" folHlink="folHlink"/>
  <p:sldLayoutIdLst>
    <p:sldLayoutId id="2147484631" r:id="rId1"/>
    <p:sldLayoutId id="2147484572" r:id="rId2"/>
    <p:sldLayoutId id="2147484573" r:id="rId3"/>
    <p:sldLayoutId id="2147484574" r:id="rId4"/>
    <p:sldLayoutId id="2147484575" r:id="rId5"/>
    <p:sldLayoutId id="2147484576" r:id="rId6"/>
    <p:sldLayoutId id="2147484577" r:id="rId7"/>
    <p:sldLayoutId id="2147484578" r:id="rId8"/>
    <p:sldLayoutId id="2147484579" r:id="rId9"/>
    <p:sldLayoutId id="2147484580" r:id="rId10"/>
    <p:sldLayoutId id="2147484581" r:id="rId11"/>
  </p:sldLayoutIdLst>
  <p:transition/>
  <p:txStyles>
    <p:titleStyle>
      <a:lvl1pPr algn="l" rtl="0" eaLnBrk="0" fontAlgn="base" hangingPunct="0">
        <a:spcBef>
          <a:spcPct val="0"/>
        </a:spcBef>
        <a:spcAft>
          <a:spcPct val="0"/>
        </a:spcAft>
        <a:defRPr sz="3200" b="1" kern="1200">
          <a:solidFill>
            <a:srgbClr val="800000"/>
          </a:solidFill>
          <a:effectLst>
            <a:outerShdw blurRad="38100" dist="38100" dir="2700000">
              <a:srgbClr val="C0C0C0"/>
            </a:outerShdw>
          </a:effectLst>
          <a:latin typeface="+mj-lt"/>
          <a:ea typeface="+mj-ea"/>
          <a:cs typeface="+mj-cs"/>
        </a:defRPr>
      </a:lvl1pPr>
      <a:lvl2pPr algn="l" rtl="0" eaLnBrk="0" fontAlgn="base" hangingPunct="0">
        <a:spcBef>
          <a:spcPct val="0"/>
        </a:spcBef>
        <a:spcAft>
          <a:spcPct val="0"/>
        </a:spcAft>
        <a:defRPr sz="3200" b="1">
          <a:solidFill>
            <a:srgbClr val="800000"/>
          </a:solidFill>
          <a:latin typeface="Berlin Sans FB" panose="020E0602020502020306" pitchFamily="34" charset="0"/>
          <a:ea typeface="PMingLiU" panose="02020500000000000000" pitchFamily="18" charset="-120"/>
        </a:defRPr>
      </a:lvl2pPr>
      <a:lvl3pPr algn="l" rtl="0" eaLnBrk="0" fontAlgn="base" hangingPunct="0">
        <a:spcBef>
          <a:spcPct val="0"/>
        </a:spcBef>
        <a:spcAft>
          <a:spcPct val="0"/>
        </a:spcAft>
        <a:defRPr sz="3200" b="1">
          <a:solidFill>
            <a:srgbClr val="800000"/>
          </a:solidFill>
          <a:latin typeface="Berlin Sans FB" panose="020E0602020502020306" pitchFamily="34" charset="0"/>
          <a:ea typeface="PMingLiU" panose="02020500000000000000" pitchFamily="18" charset="-120"/>
        </a:defRPr>
      </a:lvl3pPr>
      <a:lvl4pPr algn="l" rtl="0" eaLnBrk="0" fontAlgn="base" hangingPunct="0">
        <a:spcBef>
          <a:spcPct val="0"/>
        </a:spcBef>
        <a:spcAft>
          <a:spcPct val="0"/>
        </a:spcAft>
        <a:defRPr sz="3200" b="1">
          <a:solidFill>
            <a:srgbClr val="800000"/>
          </a:solidFill>
          <a:latin typeface="Berlin Sans FB" panose="020E0602020502020306" pitchFamily="34" charset="0"/>
          <a:ea typeface="PMingLiU" panose="02020500000000000000" pitchFamily="18" charset="-120"/>
        </a:defRPr>
      </a:lvl4pPr>
      <a:lvl5pPr algn="l" rtl="0" eaLnBrk="0" fontAlgn="base" hangingPunct="0">
        <a:spcBef>
          <a:spcPct val="0"/>
        </a:spcBef>
        <a:spcAft>
          <a:spcPct val="0"/>
        </a:spcAft>
        <a:defRPr sz="3200" b="1">
          <a:solidFill>
            <a:srgbClr val="800000"/>
          </a:solidFill>
          <a:latin typeface="Berlin Sans FB" panose="020E0602020502020306" pitchFamily="34" charset="0"/>
          <a:ea typeface="PMingLiU" panose="02020500000000000000" pitchFamily="18" charset="-120"/>
        </a:defRPr>
      </a:lvl5pPr>
      <a:lvl6pPr marL="457200" algn="l" rtl="0" fontAlgn="base">
        <a:spcBef>
          <a:spcPct val="0"/>
        </a:spcBef>
        <a:spcAft>
          <a:spcPct val="0"/>
        </a:spcAft>
        <a:defRPr sz="3200" b="1">
          <a:solidFill>
            <a:srgbClr val="800000"/>
          </a:solidFill>
          <a:latin typeface="Berlin Sans FB" panose="020E0602020502020306" pitchFamily="34" charset="0"/>
          <a:ea typeface="PMingLiU" panose="02020500000000000000" pitchFamily="18" charset="-120"/>
        </a:defRPr>
      </a:lvl6pPr>
      <a:lvl7pPr marL="914400" algn="l" rtl="0" fontAlgn="base">
        <a:spcBef>
          <a:spcPct val="0"/>
        </a:spcBef>
        <a:spcAft>
          <a:spcPct val="0"/>
        </a:spcAft>
        <a:defRPr sz="3200" b="1">
          <a:solidFill>
            <a:srgbClr val="800000"/>
          </a:solidFill>
          <a:latin typeface="Berlin Sans FB" panose="020E0602020502020306" pitchFamily="34" charset="0"/>
          <a:ea typeface="PMingLiU" panose="02020500000000000000" pitchFamily="18" charset="-120"/>
        </a:defRPr>
      </a:lvl7pPr>
      <a:lvl8pPr marL="1371600" algn="l" rtl="0" fontAlgn="base">
        <a:spcBef>
          <a:spcPct val="0"/>
        </a:spcBef>
        <a:spcAft>
          <a:spcPct val="0"/>
        </a:spcAft>
        <a:defRPr sz="3200" b="1">
          <a:solidFill>
            <a:srgbClr val="800000"/>
          </a:solidFill>
          <a:latin typeface="Berlin Sans FB" panose="020E0602020502020306" pitchFamily="34" charset="0"/>
          <a:ea typeface="PMingLiU" panose="02020500000000000000" pitchFamily="18" charset="-120"/>
        </a:defRPr>
      </a:lvl8pPr>
      <a:lvl9pPr marL="1828800" algn="l" rtl="0" fontAlgn="base">
        <a:spcBef>
          <a:spcPct val="0"/>
        </a:spcBef>
        <a:spcAft>
          <a:spcPct val="0"/>
        </a:spcAft>
        <a:defRPr sz="3200" b="1">
          <a:solidFill>
            <a:srgbClr val="800000"/>
          </a:solidFill>
          <a:latin typeface="Berlin Sans FB" panose="020E0602020502020306" pitchFamily="34" charset="0"/>
          <a:ea typeface="PMingLiU" panose="02020500000000000000" pitchFamily="18" charset="-120"/>
        </a:defRPr>
      </a:lvl9pPr>
    </p:titleStyle>
    <p:bodyStyle>
      <a:lvl1pPr marL="342900" indent="-342900" algn="l" rtl="0" eaLnBrk="0" fontAlgn="base" hangingPunct="0">
        <a:spcBef>
          <a:spcPct val="20000"/>
        </a:spcBef>
        <a:spcAft>
          <a:spcPct val="0"/>
        </a:spcAft>
        <a:buBlip>
          <a:blip r:embed="rId16"/>
        </a:buBlip>
        <a:defRPr sz="2800" kern="1200">
          <a:solidFill>
            <a:schemeClr val="tx1"/>
          </a:solidFill>
          <a:latin typeface="+mn-lt"/>
          <a:ea typeface="+mn-ea"/>
          <a:cs typeface="+mn-cs"/>
        </a:defRPr>
      </a:lvl1pPr>
      <a:lvl2pPr marL="742950" lvl="1" indent="-285750" algn="l" rtl="0" eaLnBrk="0" fontAlgn="base" hangingPunct="0">
        <a:spcBef>
          <a:spcPct val="20000"/>
        </a:spcBef>
        <a:spcAft>
          <a:spcPct val="0"/>
        </a:spcAft>
        <a:buSzPct val="75000"/>
        <a:buBlip>
          <a:blip r:embed="rId17"/>
        </a:buBlip>
        <a:defRPr sz="2400" kern="1200">
          <a:solidFill>
            <a:schemeClr val="tx1"/>
          </a:solidFill>
          <a:latin typeface="+mn-lt"/>
          <a:ea typeface="+mn-ea"/>
          <a:cs typeface="+mn-cs"/>
        </a:defRPr>
      </a:lvl2pPr>
      <a:lvl3pPr marL="1143000" lvl="2" indent="-228600" algn="l" rtl="0" eaLnBrk="0" fontAlgn="base" hangingPunct="0">
        <a:spcBef>
          <a:spcPct val="20000"/>
        </a:spcBef>
        <a:spcAft>
          <a:spcPct val="0"/>
        </a:spcAft>
        <a:buBlip>
          <a:blip r:embed="rId18"/>
        </a:buBlip>
        <a:defRPr sz="2000" kern="1200">
          <a:solidFill>
            <a:schemeClr val="tx1"/>
          </a:solidFill>
          <a:latin typeface="+mn-lt"/>
          <a:ea typeface="+mn-ea"/>
          <a:cs typeface="+mn-cs"/>
        </a:defRPr>
      </a:lvl3pPr>
      <a:lvl4pPr marL="1600200" lvl="3" indent="-228600" algn="l" rtl="0" eaLnBrk="0" fontAlgn="base" hangingPunct="0">
        <a:spcBef>
          <a:spcPct val="20000"/>
        </a:spcBef>
        <a:spcAft>
          <a:spcPct val="0"/>
        </a:spcAft>
        <a:buBlip>
          <a:blip r:embed="rId19"/>
        </a:buBlip>
        <a:defRPr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tx2"/>
        </a:buClr>
        <a:buChar char="–"/>
        <a:defRPr sz="1600" kern="1200">
          <a:solidFill>
            <a:schemeClr val="tx1"/>
          </a:solidFill>
          <a:latin typeface="+mn-lt"/>
          <a:ea typeface="+mn-ea"/>
          <a:cs typeface="+mn-cs"/>
        </a:defRPr>
      </a:lvl5pPr>
      <a:lvl6pPr marL="2514600" lvl="5" indent="-228600" algn="l" defTabSz="914400" rtl="0" eaLnBrk="1" fontAlgn="base" latinLnBrk="0" hangingPunct="1">
        <a:lnSpc>
          <a:spcPct val="100000"/>
        </a:lnSpc>
        <a:spcBef>
          <a:spcPct val="20000"/>
        </a:spcBef>
        <a:spcAft>
          <a:spcPct val="0"/>
        </a:spcAft>
        <a:buClr>
          <a:schemeClr val="tx2"/>
        </a:buClr>
        <a:buSzTx/>
        <a:buChar char="–"/>
        <a:defRPr sz="1600" b="0" i="0" u="none" kern="1200" baseline="0">
          <a:solidFill>
            <a:schemeClr val="tx1"/>
          </a:solidFill>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lr>
          <a:schemeClr val="tx2"/>
        </a:buClr>
        <a:buSzTx/>
        <a:buChar char="–"/>
        <a:defRPr sz="1600" b="0" i="0" u="none" kern="1200" baseline="0">
          <a:solidFill>
            <a:schemeClr val="tx1"/>
          </a:solidFill>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lr>
          <a:schemeClr val="tx2"/>
        </a:buClr>
        <a:buSzTx/>
        <a:buChar char="–"/>
        <a:defRPr sz="1600" b="0" i="0" u="none" kern="1200" baseline="0">
          <a:solidFill>
            <a:schemeClr val="tx1"/>
          </a:solidFill>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lr>
          <a:schemeClr val="tx2"/>
        </a:buClr>
        <a:buSzTx/>
        <a:buChar char="–"/>
        <a:defRPr sz="1600" b="0" i="0" u="none" kern="1200" baseline="0">
          <a:solidFill>
            <a:schemeClr val="tx1"/>
          </a:solidFill>
          <a:latin typeface="+mn-lt"/>
          <a:ea typeface="+mn-ea"/>
          <a:cs typeface="+mn-cs"/>
        </a:defRPr>
      </a:lvl9pPr>
    </p:bodyStyle>
    <p:otherStyle>
      <a:lvl1pPr marL="0" lvl="0"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rtl="0" eaLnBrk="1" fontAlgn="base" latinLnBrk="0" hangingPunct="1">
        <a:lnSpc>
          <a:spcPct val="100000"/>
        </a:lnSpc>
        <a:spcBef>
          <a:spcPct val="0"/>
        </a:spcBef>
        <a:spcAft>
          <a:spcPct val="0"/>
        </a:spcAft>
        <a:buNone/>
        <a:defRPr sz="2800" b="1" i="0" u="none" kern="1200" baseline="0">
          <a:solidFill>
            <a:srgbClr val="FF0000"/>
          </a:solidFill>
          <a:latin typeface="Arial Black" panose="020B0A04020102020204" pitchFamily="34" charset="0"/>
          <a:ea typeface="PMingLiU" pitchFamily="18" charset="-120"/>
          <a:cs typeface="+mn-cs"/>
        </a:defRPr>
      </a:lvl2pPr>
      <a:lvl3pPr marL="914400" lvl="2" indent="0" algn="l" defTabSz="914400" rtl="0" eaLnBrk="1" fontAlgn="base" latinLnBrk="0" hangingPunct="1">
        <a:lnSpc>
          <a:spcPct val="100000"/>
        </a:lnSpc>
        <a:spcBef>
          <a:spcPct val="0"/>
        </a:spcBef>
        <a:spcAft>
          <a:spcPct val="0"/>
        </a:spcAft>
        <a:buNone/>
        <a:defRPr sz="2800" b="1" i="0" u="none" kern="1200" baseline="0">
          <a:solidFill>
            <a:srgbClr val="FF0000"/>
          </a:solidFill>
          <a:latin typeface="Arial Black" panose="020B0A04020102020204" pitchFamily="34" charset="0"/>
          <a:ea typeface="PMingLiU" pitchFamily="18" charset="-120"/>
          <a:cs typeface="+mn-cs"/>
        </a:defRPr>
      </a:lvl3pPr>
      <a:lvl4pPr marL="1371600" lvl="3" indent="0" algn="l" defTabSz="914400" rtl="0" eaLnBrk="1" fontAlgn="base" latinLnBrk="0" hangingPunct="1">
        <a:lnSpc>
          <a:spcPct val="100000"/>
        </a:lnSpc>
        <a:spcBef>
          <a:spcPct val="0"/>
        </a:spcBef>
        <a:spcAft>
          <a:spcPct val="0"/>
        </a:spcAft>
        <a:buNone/>
        <a:defRPr sz="2800" b="1" i="0" u="none" kern="1200" baseline="0">
          <a:solidFill>
            <a:srgbClr val="FF0000"/>
          </a:solidFill>
          <a:latin typeface="Arial Black" panose="020B0A04020102020204" pitchFamily="34" charset="0"/>
          <a:ea typeface="PMingLiU" pitchFamily="18" charset="-120"/>
          <a:cs typeface="+mn-cs"/>
        </a:defRPr>
      </a:lvl4pPr>
      <a:lvl5pPr marL="1828800" lvl="4" indent="0" algn="l" defTabSz="914400" rtl="0" eaLnBrk="1" fontAlgn="base" latinLnBrk="0" hangingPunct="1">
        <a:lnSpc>
          <a:spcPct val="100000"/>
        </a:lnSpc>
        <a:spcBef>
          <a:spcPct val="0"/>
        </a:spcBef>
        <a:spcAft>
          <a:spcPct val="0"/>
        </a:spcAft>
        <a:buNone/>
        <a:defRPr sz="2800" b="1" i="0" u="none" kern="1200" baseline="0">
          <a:solidFill>
            <a:srgbClr val="FF0000"/>
          </a:solidFill>
          <a:latin typeface="Arial Black" panose="020B0A04020102020204" pitchFamily="34" charset="0"/>
          <a:ea typeface="PMingLiU" pitchFamily="18" charset="-120"/>
          <a:cs typeface="+mn-cs"/>
        </a:defRPr>
      </a:lvl5pPr>
      <a:lvl6pPr marL="2286000" lvl="5" indent="0" algn="l" defTabSz="914400" rtl="0" eaLnBrk="1" fontAlgn="base" latinLnBrk="0" hangingPunct="1">
        <a:lnSpc>
          <a:spcPct val="100000"/>
        </a:lnSpc>
        <a:spcBef>
          <a:spcPct val="0"/>
        </a:spcBef>
        <a:spcAft>
          <a:spcPct val="0"/>
        </a:spcAft>
        <a:buNone/>
        <a:defRPr sz="2800" b="1" i="0" u="none" kern="1200" baseline="0">
          <a:solidFill>
            <a:srgbClr val="FF0000"/>
          </a:solidFill>
          <a:latin typeface="Arial Black" panose="020B0A04020102020204" pitchFamily="34" charset="0"/>
          <a:ea typeface="PMingLiU" pitchFamily="18" charset="-120"/>
          <a:cs typeface="+mn-cs"/>
        </a:defRPr>
      </a:lvl6pPr>
      <a:lvl7pPr marL="2743200" lvl="6" indent="0" algn="l" defTabSz="914400" rtl="0" eaLnBrk="1" fontAlgn="base" latinLnBrk="0" hangingPunct="1">
        <a:lnSpc>
          <a:spcPct val="100000"/>
        </a:lnSpc>
        <a:spcBef>
          <a:spcPct val="0"/>
        </a:spcBef>
        <a:spcAft>
          <a:spcPct val="0"/>
        </a:spcAft>
        <a:buNone/>
        <a:defRPr sz="2800" b="1" i="0" u="none" kern="1200" baseline="0">
          <a:solidFill>
            <a:srgbClr val="FF0000"/>
          </a:solidFill>
          <a:latin typeface="Arial Black" panose="020B0A04020102020204" pitchFamily="34" charset="0"/>
          <a:ea typeface="PMingLiU" pitchFamily="18" charset="-120"/>
          <a:cs typeface="+mn-cs"/>
        </a:defRPr>
      </a:lvl7pPr>
      <a:lvl8pPr marL="3200400" lvl="7" indent="0" algn="l" defTabSz="914400" rtl="0" eaLnBrk="1" fontAlgn="base" latinLnBrk="0" hangingPunct="1">
        <a:lnSpc>
          <a:spcPct val="100000"/>
        </a:lnSpc>
        <a:spcBef>
          <a:spcPct val="0"/>
        </a:spcBef>
        <a:spcAft>
          <a:spcPct val="0"/>
        </a:spcAft>
        <a:buNone/>
        <a:defRPr sz="2800" b="1" i="0" u="none" kern="1200" baseline="0">
          <a:solidFill>
            <a:srgbClr val="FF0000"/>
          </a:solidFill>
          <a:latin typeface="Arial Black" panose="020B0A04020102020204" pitchFamily="34" charset="0"/>
          <a:ea typeface="PMingLiU" pitchFamily="18" charset="-120"/>
          <a:cs typeface="+mn-cs"/>
        </a:defRPr>
      </a:lvl8pPr>
      <a:lvl9pPr marL="3657600" lvl="8" indent="0" algn="l" defTabSz="914400" rtl="0" eaLnBrk="1" fontAlgn="base" latinLnBrk="0" hangingPunct="1">
        <a:lnSpc>
          <a:spcPct val="100000"/>
        </a:lnSpc>
        <a:spcBef>
          <a:spcPct val="0"/>
        </a:spcBef>
        <a:spcAft>
          <a:spcPct val="0"/>
        </a:spcAft>
        <a:buNone/>
        <a:defRPr sz="2800" b="1" i="0" u="none" kern="1200" baseline="0">
          <a:solidFill>
            <a:srgbClr val="FF0000"/>
          </a:solidFill>
          <a:latin typeface="Arial Black" panose="020B0A04020102020204" pitchFamily="34" charset="0"/>
          <a:ea typeface="PMingLiU" pitchFamily="18" charset="-120"/>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bwMode="auto">
      <p:bgPr>
        <a:gradFill rotWithShape="0">
          <a:gsLst>
            <a:gs pos="0">
              <a:schemeClr val="bg2"/>
            </a:gs>
            <a:gs pos="50000">
              <a:schemeClr val="bg1"/>
            </a:gs>
            <a:gs pos="100000">
              <a:schemeClr val="bg2"/>
            </a:gs>
          </a:gsLst>
          <a:lin ang="2700000" scaled="1"/>
        </a:gradFill>
        <a:effectLst/>
      </p:bgPr>
    </p:bg>
    <p:spTree>
      <p:nvGrpSpPr>
        <p:cNvPr id="1" name=""/>
        <p:cNvGrpSpPr/>
        <p:nvPr/>
      </p:nvGrpSpPr>
      <p:grpSpPr>
        <a:xfrm>
          <a:off x="0" y="0"/>
          <a:ext cx="0" cy="0"/>
          <a:chOff x="0" y="0"/>
          <a:chExt cx="0" cy="0"/>
        </a:xfrm>
      </p:grpSpPr>
      <p:grpSp>
        <p:nvGrpSpPr>
          <p:cNvPr id="11266" name="组合 81921"/>
          <p:cNvGrpSpPr>
            <a:grpSpLocks/>
          </p:cNvGrpSpPr>
          <p:nvPr/>
        </p:nvGrpSpPr>
        <p:grpSpPr bwMode="auto">
          <a:xfrm>
            <a:off x="304800" y="914400"/>
            <a:ext cx="762000" cy="762000"/>
            <a:chOff x="480" y="432"/>
            <a:chExt cx="480" cy="480"/>
          </a:xfrm>
        </p:grpSpPr>
        <p:sp>
          <p:nvSpPr>
            <p:cNvPr id="11453" name="矩形 81922"/>
            <p:cNvSpPr>
              <a:spLocks noChangeArrowheads="1"/>
            </p:cNvSpPr>
            <p:nvPr/>
          </p:nvSpPr>
          <p:spPr bwMode="auto">
            <a:xfrm>
              <a:off x="480" y="672"/>
              <a:ext cx="240" cy="240"/>
            </a:xfrm>
            <a:prstGeom prst="rect">
              <a:avLst/>
            </a:prstGeom>
            <a:noFill/>
            <a:ln w="57150">
              <a:solidFill>
                <a:schemeClr val="hlink"/>
              </a:solidFill>
              <a:miter lim="800000"/>
              <a:headEnd/>
              <a:tailEnd/>
            </a:ln>
          </p:spPr>
          <p:txBody>
            <a:bodyPr wrap="none" anchor="ct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algn="ctr" eaLnBrk="1" hangingPunct="1">
                <a:defRPr/>
              </a:pPr>
              <a:endParaRPr lang="zh-CN" altLang="zh-CN" sz="2400" b="0">
                <a:solidFill>
                  <a:schemeClr val="tx1"/>
                </a:solidFill>
                <a:latin typeface="Arial" panose="020B0604020202020204" pitchFamily="34" charset="0"/>
                <a:ea typeface="宋体" panose="02010600030101010101" pitchFamily="2" charset="-122"/>
              </a:endParaRPr>
            </a:p>
          </p:txBody>
        </p:sp>
        <p:sp>
          <p:nvSpPr>
            <p:cNvPr id="11454" name="矩形 81923"/>
            <p:cNvSpPr>
              <a:spLocks noChangeArrowheads="1"/>
            </p:cNvSpPr>
            <p:nvPr/>
          </p:nvSpPr>
          <p:spPr bwMode="auto">
            <a:xfrm>
              <a:off x="720" y="432"/>
              <a:ext cx="240" cy="240"/>
            </a:xfrm>
            <a:prstGeom prst="rect">
              <a:avLst/>
            </a:prstGeom>
            <a:noFill/>
            <a:ln w="57150">
              <a:solidFill>
                <a:schemeClr val="hlink"/>
              </a:solidFill>
              <a:miter lim="800000"/>
              <a:headEnd/>
              <a:tailEnd/>
            </a:ln>
          </p:spPr>
          <p:txBody>
            <a:bodyPr wrap="none" anchor="ct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algn="ctr" eaLnBrk="1" hangingPunct="1">
                <a:defRPr/>
              </a:pPr>
              <a:endParaRPr lang="zh-CN" altLang="zh-CN" sz="2400" b="0">
                <a:solidFill>
                  <a:schemeClr val="tx1"/>
                </a:solidFill>
                <a:latin typeface="Arial" panose="020B0604020202020204" pitchFamily="34" charset="0"/>
                <a:ea typeface="宋体" panose="02010600030101010101" pitchFamily="2" charset="-122"/>
              </a:endParaRPr>
            </a:p>
          </p:txBody>
        </p:sp>
        <p:sp>
          <p:nvSpPr>
            <p:cNvPr id="11455" name="矩形 81924"/>
            <p:cNvSpPr>
              <a:spLocks noChangeArrowheads="1"/>
            </p:cNvSpPr>
            <p:nvPr/>
          </p:nvSpPr>
          <p:spPr bwMode="auto">
            <a:xfrm>
              <a:off x="480" y="672"/>
              <a:ext cx="240" cy="240"/>
            </a:xfrm>
            <a:prstGeom prst="rect">
              <a:avLst/>
            </a:prstGeom>
            <a:solidFill>
              <a:schemeClr val="accent2"/>
            </a:solid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sp>
          <p:nvSpPr>
            <p:cNvPr id="11456" name="矩形 81925"/>
            <p:cNvSpPr>
              <a:spLocks noChangeArrowheads="1"/>
            </p:cNvSpPr>
            <p:nvPr/>
          </p:nvSpPr>
          <p:spPr bwMode="auto">
            <a:xfrm>
              <a:off x="720" y="432"/>
              <a:ext cx="240" cy="240"/>
            </a:xfrm>
            <a:prstGeom prst="rect">
              <a:avLst/>
            </a:prstGeom>
            <a:solidFill>
              <a:schemeClr val="tx2"/>
            </a:solid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grpSp>
      <p:sp>
        <p:nvSpPr>
          <p:cNvPr id="11267" name="矩形 81926"/>
          <p:cNvSpPr>
            <a:spLocks noChangeArrowheads="1"/>
          </p:cNvSpPr>
          <p:nvPr/>
        </p:nvSpPr>
        <p:spPr bwMode="auto">
          <a:xfrm>
            <a:off x="0" y="762000"/>
            <a:ext cx="5867400" cy="76200"/>
          </a:xfrm>
          <a:prstGeom prst="rect">
            <a:avLst/>
          </a:prstGeom>
          <a:noFill/>
          <a:ln w="57150">
            <a:solidFill>
              <a:schemeClr val="hlink"/>
            </a:solidFill>
            <a:miter lim="800000"/>
            <a:headEnd/>
            <a:tailEnd/>
          </a:ln>
        </p:spPr>
        <p:txBody>
          <a:bodyPr wrap="none" anchor="ct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algn="ctr" eaLnBrk="1" hangingPunct="1">
              <a:defRPr/>
            </a:pPr>
            <a:endParaRPr lang="zh-CN" altLang="zh-CN" sz="2400" b="0">
              <a:solidFill>
                <a:schemeClr val="tx1"/>
              </a:solidFill>
              <a:latin typeface="Arial" panose="020B0604020202020204" pitchFamily="34" charset="0"/>
              <a:ea typeface="宋体" panose="02010600030101010101" pitchFamily="2" charset="-122"/>
            </a:endParaRPr>
          </a:p>
        </p:txBody>
      </p:sp>
      <p:graphicFrame>
        <p:nvGraphicFramePr>
          <p:cNvPr id="11268" name="对象 81927"/>
          <p:cNvGraphicFramePr>
            <a:graphicFrameLocks/>
          </p:cNvGraphicFramePr>
          <p:nvPr/>
        </p:nvGraphicFramePr>
        <p:xfrm>
          <a:off x="533400" y="165100"/>
          <a:ext cx="685800" cy="673100"/>
        </p:xfrm>
        <a:graphic>
          <a:graphicData uri="http://schemas.openxmlformats.org/presentationml/2006/ole">
            <p:oleObj spid="_x0000_s11268" r:id="rId14" imgW="542857" imgH="514422" progId="Paint.Picture">
              <p:embed/>
            </p:oleObj>
          </a:graphicData>
        </a:graphic>
      </p:graphicFrame>
      <p:sp>
        <p:nvSpPr>
          <p:cNvPr id="11269" name="文本占位符 81928"/>
          <p:cNvSpPr>
            <a:spLocks noGrp="1" noChangeArrowheads="1"/>
          </p:cNvSpPr>
          <p:nvPr>
            <p:ph type="body" idx="4294967295"/>
          </p:nvPr>
        </p:nvSpPr>
        <p:spPr bwMode="auto">
          <a:xfrm>
            <a:off x="685800" y="1676400"/>
            <a:ext cx="8061325" cy="477678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TW" altLang="en-US" smtClean="0"/>
              <a:t>按一下以編輯母片</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p>
        </p:txBody>
      </p:sp>
      <p:grpSp>
        <p:nvGrpSpPr>
          <p:cNvPr id="11270" name="组合 81929"/>
          <p:cNvGrpSpPr>
            <a:grpSpLocks/>
          </p:cNvGrpSpPr>
          <p:nvPr/>
        </p:nvGrpSpPr>
        <p:grpSpPr bwMode="auto">
          <a:xfrm>
            <a:off x="1054100" y="165100"/>
            <a:ext cx="7696200" cy="685800"/>
            <a:chOff x="664" y="104"/>
            <a:chExt cx="4848" cy="432"/>
          </a:xfrm>
        </p:grpSpPr>
        <p:sp>
          <p:nvSpPr>
            <p:cNvPr id="11303" name="任意多边形 81930"/>
            <p:cNvSpPr>
              <a:spLocks noChangeArrowheads="1"/>
            </p:cNvSpPr>
            <p:nvPr/>
          </p:nvSpPr>
          <p:spPr bwMode="auto">
            <a:xfrm>
              <a:off x="664" y="104"/>
              <a:ext cx="4848" cy="432"/>
            </a:xfrm>
            <a:custGeom>
              <a:avLst/>
              <a:gdLst>
                <a:gd name="T0" fmla="*/ 4848 w 4848"/>
                <a:gd name="T1" fmla="*/ 48 h 432"/>
                <a:gd name="T2" fmla="*/ 4848 w 4848"/>
                <a:gd name="T3" fmla="*/ 432 h 432"/>
                <a:gd name="T4" fmla="*/ 0 w 4848"/>
                <a:gd name="T5" fmla="*/ 432 h 432"/>
                <a:gd name="T6" fmla="*/ 0 w 4848"/>
                <a:gd name="T7" fmla="*/ 0 h 432"/>
                <a:gd name="T8" fmla="*/ 4848 w 4848"/>
                <a:gd name="T9" fmla="*/ 0 h 432"/>
                <a:gd name="T10" fmla="*/ 4848 w 4848"/>
                <a:gd name="T11" fmla="*/ 48 h 43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848" h="432">
                  <a:moveTo>
                    <a:pt x="4848" y="48"/>
                  </a:moveTo>
                  <a:lnTo>
                    <a:pt x="4848" y="432"/>
                  </a:lnTo>
                  <a:cubicBezTo>
                    <a:pt x="4848" y="432"/>
                    <a:pt x="2424" y="432"/>
                    <a:pt x="0" y="432"/>
                  </a:cubicBezTo>
                  <a:cubicBezTo>
                    <a:pt x="161" y="345"/>
                    <a:pt x="169" y="61"/>
                    <a:pt x="0" y="0"/>
                  </a:cubicBezTo>
                  <a:cubicBezTo>
                    <a:pt x="2424" y="0"/>
                    <a:pt x="4848" y="0"/>
                    <a:pt x="4848" y="0"/>
                  </a:cubicBezTo>
                  <a:lnTo>
                    <a:pt x="4848" y="48"/>
                  </a:lnTo>
                  <a:close/>
                </a:path>
              </a:pathLst>
            </a:custGeom>
            <a:solidFill>
              <a:schemeClr val="hlink"/>
            </a:solidFill>
            <a:ln w="9525">
              <a:solidFill>
                <a:schemeClr val="bg2"/>
              </a:solidFill>
              <a:round/>
              <a:headEnd/>
              <a:tailEnd/>
            </a:ln>
          </p:spPr>
          <p:txBody>
            <a:bodyPr/>
            <a:lstStyle/>
            <a:p>
              <a:endParaRPr lang="zh-CN" altLang="en-US"/>
            </a:p>
          </p:txBody>
        </p:sp>
        <p:grpSp>
          <p:nvGrpSpPr>
            <p:cNvPr id="11304" name="组合 81931"/>
            <p:cNvGrpSpPr>
              <a:grpSpLocks/>
            </p:cNvGrpSpPr>
            <p:nvPr/>
          </p:nvGrpSpPr>
          <p:grpSpPr bwMode="auto">
            <a:xfrm>
              <a:off x="1195" y="104"/>
              <a:ext cx="3827" cy="429"/>
              <a:chOff x="1021" y="240"/>
              <a:chExt cx="3827" cy="429"/>
            </a:xfrm>
          </p:grpSpPr>
          <p:grpSp>
            <p:nvGrpSpPr>
              <p:cNvPr id="11353" name="组合 81932"/>
              <p:cNvGrpSpPr>
                <a:grpSpLocks/>
              </p:cNvGrpSpPr>
              <p:nvPr/>
            </p:nvGrpSpPr>
            <p:grpSpPr bwMode="auto">
              <a:xfrm>
                <a:off x="1021" y="241"/>
                <a:ext cx="2208" cy="427"/>
                <a:chOff x="1021" y="241"/>
                <a:chExt cx="2208" cy="427"/>
              </a:xfrm>
            </p:grpSpPr>
            <p:sp>
              <p:nvSpPr>
                <p:cNvPr id="11397" name="任意多边形 81933"/>
                <p:cNvSpPr>
                  <a:spLocks noChangeArrowheads="1"/>
                </p:cNvSpPr>
                <p:nvPr/>
              </p:nvSpPr>
              <p:spPr bwMode="auto">
                <a:xfrm>
                  <a:off x="2257" y="633"/>
                  <a:ext cx="7" cy="8"/>
                </a:xfrm>
                <a:custGeom>
                  <a:avLst/>
                  <a:gdLst>
                    <a:gd name="T0" fmla="*/ 0 w 15"/>
                    <a:gd name="T1" fmla="*/ 0 h 23"/>
                    <a:gd name="T2" fmla="*/ 1 w 15"/>
                    <a:gd name="T3" fmla="*/ 0 h 23"/>
                    <a:gd name="T4" fmla="*/ 1 w 15"/>
                    <a:gd name="T5" fmla="*/ 1 h 23"/>
                    <a:gd name="T6" fmla="*/ 0 w 15"/>
                    <a:gd name="T7" fmla="*/ 0 h 2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5" h="23">
                      <a:moveTo>
                        <a:pt x="5" y="11"/>
                      </a:moveTo>
                      <a:cubicBezTo>
                        <a:pt x="2" y="1"/>
                        <a:pt x="7" y="0"/>
                        <a:pt x="15" y="5"/>
                      </a:cubicBezTo>
                      <a:cubicBezTo>
                        <a:pt x="14" y="9"/>
                        <a:pt x="15" y="13"/>
                        <a:pt x="13" y="17"/>
                      </a:cubicBezTo>
                      <a:cubicBezTo>
                        <a:pt x="9" y="23"/>
                        <a:pt x="0" y="16"/>
                        <a:pt x="5" y="11"/>
                      </a:cubicBezTo>
                      <a:close/>
                    </a:path>
                  </a:pathLst>
                </a:custGeom>
                <a:solidFill>
                  <a:schemeClr val="folHlink"/>
                </a:solidFill>
                <a:ln w="9525">
                  <a:noFill/>
                  <a:round/>
                  <a:headEnd/>
                  <a:tailEnd/>
                </a:ln>
              </p:spPr>
              <p:txBody>
                <a:bodyPr/>
                <a:lstStyle/>
                <a:p>
                  <a:endParaRPr lang="zh-CN" altLang="en-US"/>
                </a:p>
              </p:txBody>
            </p:sp>
            <p:sp>
              <p:nvSpPr>
                <p:cNvPr id="11398" name="任意多边形 81934"/>
                <p:cNvSpPr>
                  <a:spLocks noChangeArrowheads="1"/>
                </p:cNvSpPr>
                <p:nvPr/>
              </p:nvSpPr>
              <p:spPr bwMode="auto">
                <a:xfrm>
                  <a:off x="2332" y="660"/>
                  <a:ext cx="9" cy="8"/>
                </a:xfrm>
                <a:custGeom>
                  <a:avLst/>
                  <a:gdLst>
                    <a:gd name="T0" fmla="*/ 0 w 20"/>
                    <a:gd name="T1" fmla="*/ 1 h 23"/>
                    <a:gd name="T2" fmla="*/ 1 w 20"/>
                    <a:gd name="T3" fmla="*/ 0 h 23"/>
                    <a:gd name="T4" fmla="*/ 0 w 20"/>
                    <a:gd name="T5" fmla="*/ 1 h 23"/>
                    <a:gd name="T6" fmla="*/ 0 w 20"/>
                    <a:gd name="T7" fmla="*/ 1 h 2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 h="23">
                      <a:moveTo>
                        <a:pt x="3" y="13"/>
                      </a:moveTo>
                      <a:cubicBezTo>
                        <a:pt x="0" y="5"/>
                        <a:pt x="2" y="0"/>
                        <a:pt x="11" y="3"/>
                      </a:cubicBezTo>
                      <a:cubicBezTo>
                        <a:pt x="16" y="10"/>
                        <a:pt x="20" y="23"/>
                        <a:pt x="7" y="19"/>
                      </a:cubicBezTo>
                      <a:cubicBezTo>
                        <a:pt x="6" y="17"/>
                        <a:pt x="3" y="13"/>
                        <a:pt x="3" y="13"/>
                      </a:cubicBezTo>
                      <a:close/>
                    </a:path>
                  </a:pathLst>
                </a:custGeom>
                <a:solidFill>
                  <a:schemeClr val="folHlink"/>
                </a:solidFill>
                <a:ln w="9525">
                  <a:noFill/>
                  <a:round/>
                  <a:headEnd/>
                  <a:tailEnd/>
                </a:ln>
              </p:spPr>
              <p:txBody>
                <a:bodyPr/>
                <a:lstStyle/>
                <a:p>
                  <a:endParaRPr lang="zh-CN" altLang="en-US"/>
                </a:p>
              </p:txBody>
            </p:sp>
            <p:sp>
              <p:nvSpPr>
                <p:cNvPr id="11399" name="任意多边形 81935"/>
                <p:cNvSpPr>
                  <a:spLocks noChangeArrowheads="1"/>
                </p:cNvSpPr>
                <p:nvPr/>
              </p:nvSpPr>
              <p:spPr bwMode="auto">
                <a:xfrm>
                  <a:off x="2120" y="616"/>
                  <a:ext cx="13" cy="14"/>
                </a:xfrm>
                <a:custGeom>
                  <a:avLst/>
                  <a:gdLst>
                    <a:gd name="T0" fmla="*/ 1 w 30"/>
                    <a:gd name="T1" fmla="*/ 1 h 42"/>
                    <a:gd name="T2" fmla="*/ 0 w 30"/>
                    <a:gd name="T3" fmla="*/ 1 h 42"/>
                    <a:gd name="T4" fmla="*/ 0 w 30"/>
                    <a:gd name="T5" fmla="*/ 0 h 42"/>
                    <a:gd name="T6" fmla="*/ 1 w 30"/>
                    <a:gd name="T7" fmla="*/ 0 h 42"/>
                    <a:gd name="T8" fmla="*/ 3 w 30"/>
                    <a:gd name="T9" fmla="*/ 1 h 42"/>
                    <a:gd name="T10" fmla="*/ 2 w 30"/>
                    <a:gd name="T11" fmla="*/ 1 h 42"/>
                    <a:gd name="T12" fmla="*/ 1 w 30"/>
                    <a:gd name="T13" fmla="*/ 1 h 4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0" h="42">
                      <a:moveTo>
                        <a:pt x="16" y="33"/>
                      </a:moveTo>
                      <a:cubicBezTo>
                        <a:pt x="3" y="20"/>
                        <a:pt x="15" y="34"/>
                        <a:pt x="8" y="21"/>
                      </a:cubicBezTo>
                      <a:cubicBezTo>
                        <a:pt x="6" y="17"/>
                        <a:pt x="0" y="9"/>
                        <a:pt x="0" y="9"/>
                      </a:cubicBezTo>
                      <a:cubicBezTo>
                        <a:pt x="5" y="1"/>
                        <a:pt x="7" y="0"/>
                        <a:pt x="16" y="3"/>
                      </a:cubicBezTo>
                      <a:cubicBezTo>
                        <a:pt x="25" y="16"/>
                        <a:pt x="10" y="16"/>
                        <a:pt x="30" y="23"/>
                      </a:cubicBezTo>
                      <a:cubicBezTo>
                        <a:pt x="29" y="26"/>
                        <a:pt x="30" y="29"/>
                        <a:pt x="28" y="31"/>
                      </a:cubicBezTo>
                      <a:cubicBezTo>
                        <a:pt x="15" y="42"/>
                        <a:pt x="16" y="38"/>
                        <a:pt x="16" y="33"/>
                      </a:cubicBezTo>
                      <a:close/>
                    </a:path>
                  </a:pathLst>
                </a:custGeom>
                <a:solidFill>
                  <a:schemeClr val="folHlink"/>
                </a:solidFill>
                <a:ln w="9525">
                  <a:noFill/>
                  <a:round/>
                  <a:headEnd/>
                  <a:tailEnd/>
                </a:ln>
              </p:spPr>
              <p:txBody>
                <a:bodyPr/>
                <a:lstStyle/>
                <a:p>
                  <a:endParaRPr lang="zh-CN" altLang="en-US"/>
                </a:p>
              </p:txBody>
            </p:sp>
            <p:sp>
              <p:nvSpPr>
                <p:cNvPr id="11400" name="任意多边形 81936"/>
                <p:cNvSpPr>
                  <a:spLocks noChangeArrowheads="1"/>
                </p:cNvSpPr>
                <p:nvPr/>
              </p:nvSpPr>
              <p:spPr bwMode="auto">
                <a:xfrm>
                  <a:off x="1967" y="629"/>
                  <a:ext cx="11" cy="5"/>
                </a:xfrm>
                <a:custGeom>
                  <a:avLst/>
                  <a:gdLst>
                    <a:gd name="T0" fmla="*/ 1 w 25"/>
                    <a:gd name="T1" fmla="*/ 1 h 16"/>
                    <a:gd name="T2" fmla="*/ 0 w 25"/>
                    <a:gd name="T3" fmla="*/ 0 h 16"/>
                    <a:gd name="T4" fmla="*/ 1 w 25"/>
                    <a:gd name="T5" fmla="*/ 0 h 16"/>
                    <a:gd name="T6" fmla="*/ 1 w 25"/>
                    <a:gd name="T7" fmla="*/ 1 h 1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5" h="16">
                      <a:moveTo>
                        <a:pt x="15" y="16"/>
                      </a:moveTo>
                      <a:cubicBezTo>
                        <a:pt x="10" y="15"/>
                        <a:pt x="0" y="12"/>
                        <a:pt x="3" y="8"/>
                      </a:cubicBezTo>
                      <a:cubicBezTo>
                        <a:pt x="6" y="4"/>
                        <a:pt x="15" y="0"/>
                        <a:pt x="15" y="0"/>
                      </a:cubicBezTo>
                      <a:cubicBezTo>
                        <a:pt x="17" y="3"/>
                        <a:pt x="25" y="16"/>
                        <a:pt x="15" y="16"/>
                      </a:cubicBezTo>
                      <a:close/>
                    </a:path>
                  </a:pathLst>
                </a:custGeom>
                <a:solidFill>
                  <a:schemeClr val="folHlink"/>
                </a:solidFill>
                <a:ln w="9525">
                  <a:noFill/>
                  <a:round/>
                  <a:headEnd/>
                  <a:tailEnd/>
                </a:ln>
              </p:spPr>
              <p:txBody>
                <a:bodyPr/>
                <a:lstStyle/>
                <a:p>
                  <a:endParaRPr lang="zh-CN" altLang="en-US"/>
                </a:p>
              </p:txBody>
            </p:sp>
            <p:sp>
              <p:nvSpPr>
                <p:cNvPr id="11401" name="任意多边形 81937"/>
                <p:cNvSpPr>
                  <a:spLocks noChangeArrowheads="1"/>
                </p:cNvSpPr>
                <p:nvPr/>
              </p:nvSpPr>
              <p:spPr bwMode="auto">
                <a:xfrm>
                  <a:off x="1921" y="635"/>
                  <a:ext cx="28" cy="16"/>
                </a:xfrm>
                <a:custGeom>
                  <a:avLst/>
                  <a:gdLst>
                    <a:gd name="T0" fmla="*/ 1 w 65"/>
                    <a:gd name="T1" fmla="*/ 1 h 46"/>
                    <a:gd name="T2" fmla="*/ 3 w 65"/>
                    <a:gd name="T3" fmla="*/ 0 h 46"/>
                    <a:gd name="T4" fmla="*/ 3 w 65"/>
                    <a:gd name="T5" fmla="*/ 0 h 46"/>
                    <a:gd name="T6" fmla="*/ 5 w 65"/>
                    <a:gd name="T7" fmla="*/ 0 h 46"/>
                    <a:gd name="T8" fmla="*/ 3 w 65"/>
                    <a:gd name="T9" fmla="*/ 1 h 46"/>
                    <a:gd name="T10" fmla="*/ 1 w 65"/>
                    <a:gd name="T11" fmla="*/ 2 h 46"/>
                    <a:gd name="T12" fmla="*/ 0 w 65"/>
                    <a:gd name="T13" fmla="*/ 1 h 46"/>
                    <a:gd name="T14" fmla="*/ 1 w 65"/>
                    <a:gd name="T15" fmla="*/ 1 h 46"/>
                    <a:gd name="T16" fmla="*/ 1 w 65"/>
                    <a:gd name="T17" fmla="*/ 1 h 4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5" h="46">
                      <a:moveTo>
                        <a:pt x="14" y="24"/>
                      </a:moveTo>
                      <a:cubicBezTo>
                        <a:pt x="18" y="13"/>
                        <a:pt x="16" y="9"/>
                        <a:pt x="30" y="4"/>
                      </a:cubicBezTo>
                      <a:cubicBezTo>
                        <a:pt x="34" y="3"/>
                        <a:pt x="42" y="0"/>
                        <a:pt x="42" y="0"/>
                      </a:cubicBezTo>
                      <a:cubicBezTo>
                        <a:pt x="50" y="1"/>
                        <a:pt x="65" y="0"/>
                        <a:pt x="58" y="12"/>
                      </a:cubicBezTo>
                      <a:cubicBezTo>
                        <a:pt x="53" y="21"/>
                        <a:pt x="40" y="21"/>
                        <a:pt x="32" y="26"/>
                      </a:cubicBezTo>
                      <a:cubicBezTo>
                        <a:pt x="26" y="35"/>
                        <a:pt x="23" y="42"/>
                        <a:pt x="12" y="46"/>
                      </a:cubicBezTo>
                      <a:cubicBezTo>
                        <a:pt x="0" y="42"/>
                        <a:pt x="5" y="30"/>
                        <a:pt x="8" y="20"/>
                      </a:cubicBezTo>
                      <a:cubicBezTo>
                        <a:pt x="9" y="18"/>
                        <a:pt x="10" y="13"/>
                        <a:pt x="12" y="14"/>
                      </a:cubicBezTo>
                      <a:cubicBezTo>
                        <a:pt x="15" y="16"/>
                        <a:pt x="13" y="21"/>
                        <a:pt x="14" y="24"/>
                      </a:cubicBezTo>
                      <a:close/>
                    </a:path>
                  </a:pathLst>
                </a:custGeom>
                <a:solidFill>
                  <a:schemeClr val="folHlink"/>
                </a:solidFill>
                <a:ln w="9525">
                  <a:noFill/>
                  <a:round/>
                  <a:headEnd/>
                  <a:tailEnd/>
                </a:ln>
              </p:spPr>
              <p:txBody>
                <a:bodyPr/>
                <a:lstStyle/>
                <a:p>
                  <a:endParaRPr lang="zh-CN" altLang="en-US"/>
                </a:p>
              </p:txBody>
            </p:sp>
            <p:sp>
              <p:nvSpPr>
                <p:cNvPr id="11402" name="任意多边形 81938"/>
                <p:cNvSpPr>
                  <a:spLocks noChangeArrowheads="1"/>
                </p:cNvSpPr>
                <p:nvPr/>
              </p:nvSpPr>
              <p:spPr bwMode="auto">
                <a:xfrm>
                  <a:off x="1892" y="634"/>
                  <a:ext cx="29" cy="16"/>
                </a:xfrm>
                <a:custGeom>
                  <a:avLst/>
                  <a:gdLst>
                    <a:gd name="T0" fmla="*/ 0 w 69"/>
                    <a:gd name="T1" fmla="*/ 1 h 47"/>
                    <a:gd name="T2" fmla="*/ 1 w 69"/>
                    <a:gd name="T3" fmla="*/ 1 h 47"/>
                    <a:gd name="T4" fmla="*/ 4 w 69"/>
                    <a:gd name="T5" fmla="*/ 0 h 47"/>
                    <a:gd name="T6" fmla="*/ 5 w 69"/>
                    <a:gd name="T7" fmla="*/ 0 h 47"/>
                    <a:gd name="T8" fmla="*/ 4 w 69"/>
                    <a:gd name="T9" fmla="*/ 1 h 47"/>
                    <a:gd name="T10" fmla="*/ 2 w 69"/>
                    <a:gd name="T11" fmla="*/ 1 h 47"/>
                    <a:gd name="T12" fmla="*/ 2 w 69"/>
                    <a:gd name="T13" fmla="*/ 2 h 47"/>
                    <a:gd name="T14" fmla="*/ 1 w 69"/>
                    <a:gd name="T15" fmla="*/ 2 h 47"/>
                    <a:gd name="T16" fmla="*/ 1 w 69"/>
                    <a:gd name="T17" fmla="*/ 1 h 47"/>
                    <a:gd name="T18" fmla="*/ 0 w 69"/>
                    <a:gd name="T19" fmla="*/ 1 h 47"/>
                    <a:gd name="T20" fmla="*/ 0 w 69"/>
                    <a:gd name="T21" fmla="*/ 1 h 4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9" h="47">
                      <a:moveTo>
                        <a:pt x="0" y="31"/>
                      </a:moveTo>
                      <a:cubicBezTo>
                        <a:pt x="7" y="24"/>
                        <a:pt x="9" y="22"/>
                        <a:pt x="18" y="25"/>
                      </a:cubicBezTo>
                      <a:cubicBezTo>
                        <a:pt x="25" y="4"/>
                        <a:pt x="36" y="12"/>
                        <a:pt x="52" y="1"/>
                      </a:cubicBezTo>
                      <a:cubicBezTo>
                        <a:pt x="56" y="2"/>
                        <a:pt x="61" y="0"/>
                        <a:pt x="64" y="3"/>
                      </a:cubicBezTo>
                      <a:cubicBezTo>
                        <a:pt x="69" y="8"/>
                        <a:pt x="50" y="19"/>
                        <a:pt x="50" y="19"/>
                      </a:cubicBezTo>
                      <a:cubicBezTo>
                        <a:pt x="46" y="31"/>
                        <a:pt x="35" y="22"/>
                        <a:pt x="28" y="33"/>
                      </a:cubicBezTo>
                      <a:cubicBezTo>
                        <a:pt x="31" y="41"/>
                        <a:pt x="31" y="44"/>
                        <a:pt x="22" y="47"/>
                      </a:cubicBezTo>
                      <a:cubicBezTo>
                        <a:pt x="20" y="46"/>
                        <a:pt x="18" y="46"/>
                        <a:pt x="16" y="45"/>
                      </a:cubicBezTo>
                      <a:cubicBezTo>
                        <a:pt x="14" y="43"/>
                        <a:pt x="14" y="40"/>
                        <a:pt x="12" y="39"/>
                      </a:cubicBezTo>
                      <a:cubicBezTo>
                        <a:pt x="8" y="37"/>
                        <a:pt x="0" y="35"/>
                        <a:pt x="0" y="35"/>
                      </a:cubicBezTo>
                      <a:cubicBezTo>
                        <a:pt x="2" y="26"/>
                        <a:pt x="3" y="25"/>
                        <a:pt x="0" y="31"/>
                      </a:cubicBezTo>
                      <a:close/>
                    </a:path>
                  </a:pathLst>
                </a:custGeom>
                <a:solidFill>
                  <a:schemeClr val="folHlink"/>
                </a:solidFill>
                <a:ln w="9525">
                  <a:noFill/>
                  <a:round/>
                  <a:headEnd/>
                  <a:tailEnd/>
                </a:ln>
              </p:spPr>
              <p:txBody>
                <a:bodyPr/>
                <a:lstStyle/>
                <a:p>
                  <a:endParaRPr lang="zh-CN" altLang="en-US"/>
                </a:p>
              </p:txBody>
            </p:sp>
            <p:sp>
              <p:nvSpPr>
                <p:cNvPr id="11403" name="任意多边形 81939"/>
                <p:cNvSpPr>
                  <a:spLocks noChangeArrowheads="1"/>
                </p:cNvSpPr>
                <p:nvPr/>
              </p:nvSpPr>
              <p:spPr bwMode="auto">
                <a:xfrm>
                  <a:off x="1735" y="547"/>
                  <a:ext cx="151" cy="93"/>
                </a:xfrm>
                <a:custGeom>
                  <a:avLst/>
                  <a:gdLst>
                    <a:gd name="T0" fmla="*/ 1 w 355"/>
                    <a:gd name="T1" fmla="*/ 0 h 277"/>
                    <a:gd name="T2" fmla="*/ 3 w 355"/>
                    <a:gd name="T3" fmla="*/ 1 h 277"/>
                    <a:gd name="T4" fmla="*/ 4 w 355"/>
                    <a:gd name="T5" fmla="*/ 1 h 277"/>
                    <a:gd name="T6" fmla="*/ 6 w 355"/>
                    <a:gd name="T7" fmla="*/ 2 h 277"/>
                    <a:gd name="T8" fmla="*/ 7 w 355"/>
                    <a:gd name="T9" fmla="*/ 2 h 277"/>
                    <a:gd name="T10" fmla="*/ 9 w 355"/>
                    <a:gd name="T11" fmla="*/ 4 h 277"/>
                    <a:gd name="T12" fmla="*/ 11 w 355"/>
                    <a:gd name="T13" fmla="*/ 5 h 277"/>
                    <a:gd name="T14" fmla="*/ 11 w 355"/>
                    <a:gd name="T15" fmla="*/ 5 h 277"/>
                    <a:gd name="T16" fmla="*/ 12 w 355"/>
                    <a:gd name="T17" fmla="*/ 6 h 277"/>
                    <a:gd name="T18" fmla="*/ 14 w 355"/>
                    <a:gd name="T19" fmla="*/ 6 h 277"/>
                    <a:gd name="T20" fmla="*/ 13 w 355"/>
                    <a:gd name="T21" fmla="*/ 7 h 277"/>
                    <a:gd name="T22" fmla="*/ 14 w 355"/>
                    <a:gd name="T23" fmla="*/ 8 h 277"/>
                    <a:gd name="T24" fmla="*/ 15 w 355"/>
                    <a:gd name="T25" fmla="*/ 9 h 277"/>
                    <a:gd name="T26" fmla="*/ 17 w 355"/>
                    <a:gd name="T27" fmla="*/ 9 h 277"/>
                    <a:gd name="T28" fmla="*/ 18 w 355"/>
                    <a:gd name="T29" fmla="*/ 9 h 277"/>
                    <a:gd name="T30" fmla="*/ 20 w 355"/>
                    <a:gd name="T31" fmla="*/ 9 h 277"/>
                    <a:gd name="T32" fmla="*/ 21 w 355"/>
                    <a:gd name="T33" fmla="*/ 9 h 277"/>
                    <a:gd name="T34" fmla="*/ 23 w 355"/>
                    <a:gd name="T35" fmla="*/ 10 h 277"/>
                    <a:gd name="T36" fmla="*/ 24 w 355"/>
                    <a:gd name="T37" fmla="*/ 10 h 277"/>
                    <a:gd name="T38" fmla="*/ 27 w 355"/>
                    <a:gd name="T39" fmla="*/ 10 h 277"/>
                    <a:gd name="T40" fmla="*/ 26 w 355"/>
                    <a:gd name="T41" fmla="*/ 10 h 277"/>
                    <a:gd name="T42" fmla="*/ 25 w 355"/>
                    <a:gd name="T43" fmla="*/ 10 h 277"/>
                    <a:gd name="T44" fmla="*/ 23 w 355"/>
                    <a:gd name="T45" fmla="*/ 10 h 277"/>
                    <a:gd name="T46" fmla="*/ 22 w 355"/>
                    <a:gd name="T47" fmla="*/ 10 h 277"/>
                    <a:gd name="T48" fmla="*/ 20 w 355"/>
                    <a:gd name="T49" fmla="*/ 10 h 277"/>
                    <a:gd name="T50" fmla="*/ 18 w 355"/>
                    <a:gd name="T51" fmla="*/ 10 h 277"/>
                    <a:gd name="T52" fmla="*/ 13 w 355"/>
                    <a:gd name="T53" fmla="*/ 9 h 277"/>
                    <a:gd name="T54" fmla="*/ 12 w 355"/>
                    <a:gd name="T55" fmla="*/ 8 h 277"/>
                    <a:gd name="T56" fmla="*/ 10 w 355"/>
                    <a:gd name="T57" fmla="*/ 7 h 277"/>
                    <a:gd name="T58" fmla="*/ 9 w 355"/>
                    <a:gd name="T59" fmla="*/ 7 h 277"/>
                    <a:gd name="T60" fmla="*/ 7 w 355"/>
                    <a:gd name="T61" fmla="*/ 6 h 277"/>
                    <a:gd name="T62" fmla="*/ 5 w 355"/>
                    <a:gd name="T63" fmla="*/ 4 h 277"/>
                    <a:gd name="T64" fmla="*/ 5 w 355"/>
                    <a:gd name="T65" fmla="*/ 4 h 277"/>
                    <a:gd name="T66" fmla="*/ 5 w 355"/>
                    <a:gd name="T67" fmla="*/ 4 h 277"/>
                    <a:gd name="T68" fmla="*/ 4 w 355"/>
                    <a:gd name="T69" fmla="*/ 3 h 277"/>
                    <a:gd name="T70" fmla="*/ 3 w 355"/>
                    <a:gd name="T71" fmla="*/ 2 h 277"/>
                    <a:gd name="T72" fmla="*/ 2 w 355"/>
                    <a:gd name="T73" fmla="*/ 1 h 277"/>
                    <a:gd name="T74" fmla="*/ 0 w 355"/>
                    <a:gd name="T75" fmla="*/ 1 h 277"/>
                    <a:gd name="T76" fmla="*/ 1 w 355"/>
                    <a:gd name="T77" fmla="*/ 0 h 277"/>
                    <a:gd name="T78" fmla="*/ 1 w 355"/>
                    <a:gd name="T79" fmla="*/ 0 h 277"/>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355" h="277">
                      <a:moveTo>
                        <a:pt x="10" y="4"/>
                      </a:moveTo>
                      <a:cubicBezTo>
                        <a:pt x="22" y="0"/>
                        <a:pt x="24" y="14"/>
                        <a:pt x="36" y="18"/>
                      </a:cubicBezTo>
                      <a:cubicBezTo>
                        <a:pt x="37" y="19"/>
                        <a:pt x="45" y="29"/>
                        <a:pt x="46" y="30"/>
                      </a:cubicBezTo>
                      <a:cubicBezTo>
                        <a:pt x="56" y="40"/>
                        <a:pt x="67" y="38"/>
                        <a:pt x="76" y="52"/>
                      </a:cubicBezTo>
                      <a:cubicBezTo>
                        <a:pt x="80" y="58"/>
                        <a:pt x="92" y="66"/>
                        <a:pt x="92" y="66"/>
                      </a:cubicBezTo>
                      <a:cubicBezTo>
                        <a:pt x="96" y="79"/>
                        <a:pt x="112" y="88"/>
                        <a:pt x="122" y="98"/>
                      </a:cubicBezTo>
                      <a:cubicBezTo>
                        <a:pt x="124" y="105"/>
                        <a:pt x="130" y="124"/>
                        <a:pt x="136" y="128"/>
                      </a:cubicBezTo>
                      <a:cubicBezTo>
                        <a:pt x="140" y="130"/>
                        <a:pt x="148" y="132"/>
                        <a:pt x="148" y="132"/>
                      </a:cubicBezTo>
                      <a:cubicBezTo>
                        <a:pt x="150" y="138"/>
                        <a:pt x="154" y="150"/>
                        <a:pt x="154" y="150"/>
                      </a:cubicBezTo>
                      <a:cubicBezTo>
                        <a:pt x="161" y="139"/>
                        <a:pt x="168" y="144"/>
                        <a:pt x="176" y="152"/>
                      </a:cubicBezTo>
                      <a:cubicBezTo>
                        <a:pt x="174" y="167"/>
                        <a:pt x="173" y="181"/>
                        <a:pt x="170" y="196"/>
                      </a:cubicBezTo>
                      <a:cubicBezTo>
                        <a:pt x="171" y="202"/>
                        <a:pt x="174" y="220"/>
                        <a:pt x="180" y="224"/>
                      </a:cubicBezTo>
                      <a:cubicBezTo>
                        <a:pt x="185" y="228"/>
                        <a:pt x="193" y="228"/>
                        <a:pt x="198" y="232"/>
                      </a:cubicBezTo>
                      <a:cubicBezTo>
                        <a:pt x="204" y="230"/>
                        <a:pt x="216" y="234"/>
                        <a:pt x="216" y="234"/>
                      </a:cubicBezTo>
                      <a:cubicBezTo>
                        <a:pt x="223" y="241"/>
                        <a:pt x="225" y="245"/>
                        <a:pt x="236" y="242"/>
                      </a:cubicBezTo>
                      <a:cubicBezTo>
                        <a:pt x="242" y="240"/>
                        <a:pt x="254" y="236"/>
                        <a:pt x="254" y="236"/>
                      </a:cubicBezTo>
                      <a:cubicBezTo>
                        <a:pt x="260" y="240"/>
                        <a:pt x="265" y="246"/>
                        <a:pt x="272" y="248"/>
                      </a:cubicBezTo>
                      <a:cubicBezTo>
                        <a:pt x="277" y="250"/>
                        <a:pt x="291" y="252"/>
                        <a:pt x="296" y="256"/>
                      </a:cubicBezTo>
                      <a:cubicBezTo>
                        <a:pt x="301" y="260"/>
                        <a:pt x="314" y="264"/>
                        <a:pt x="314" y="264"/>
                      </a:cubicBezTo>
                      <a:cubicBezTo>
                        <a:pt x="330" y="263"/>
                        <a:pt x="338" y="261"/>
                        <a:pt x="352" y="266"/>
                      </a:cubicBezTo>
                      <a:cubicBezTo>
                        <a:pt x="355" y="275"/>
                        <a:pt x="350" y="277"/>
                        <a:pt x="342" y="274"/>
                      </a:cubicBezTo>
                      <a:cubicBezTo>
                        <a:pt x="336" y="276"/>
                        <a:pt x="322" y="272"/>
                        <a:pt x="322" y="272"/>
                      </a:cubicBezTo>
                      <a:cubicBezTo>
                        <a:pt x="314" y="275"/>
                        <a:pt x="308" y="272"/>
                        <a:pt x="300" y="270"/>
                      </a:cubicBezTo>
                      <a:cubicBezTo>
                        <a:pt x="296" y="269"/>
                        <a:pt x="288" y="266"/>
                        <a:pt x="288" y="266"/>
                      </a:cubicBezTo>
                      <a:cubicBezTo>
                        <a:pt x="276" y="270"/>
                        <a:pt x="264" y="266"/>
                        <a:pt x="252" y="264"/>
                      </a:cubicBezTo>
                      <a:cubicBezTo>
                        <a:pt x="245" y="259"/>
                        <a:pt x="242" y="257"/>
                        <a:pt x="234" y="260"/>
                      </a:cubicBezTo>
                      <a:cubicBezTo>
                        <a:pt x="211" y="252"/>
                        <a:pt x="192" y="256"/>
                        <a:pt x="172" y="242"/>
                      </a:cubicBezTo>
                      <a:cubicBezTo>
                        <a:pt x="165" y="231"/>
                        <a:pt x="176" y="221"/>
                        <a:pt x="160" y="216"/>
                      </a:cubicBezTo>
                      <a:cubicBezTo>
                        <a:pt x="154" y="233"/>
                        <a:pt x="136" y="203"/>
                        <a:pt x="126" y="200"/>
                      </a:cubicBezTo>
                      <a:cubicBezTo>
                        <a:pt x="120" y="196"/>
                        <a:pt x="114" y="190"/>
                        <a:pt x="108" y="186"/>
                      </a:cubicBezTo>
                      <a:cubicBezTo>
                        <a:pt x="104" y="175"/>
                        <a:pt x="104" y="165"/>
                        <a:pt x="94" y="158"/>
                      </a:cubicBezTo>
                      <a:cubicBezTo>
                        <a:pt x="83" y="142"/>
                        <a:pt x="85" y="119"/>
                        <a:pt x="68" y="108"/>
                      </a:cubicBezTo>
                      <a:cubicBezTo>
                        <a:pt x="67" y="106"/>
                        <a:pt x="66" y="104"/>
                        <a:pt x="64" y="102"/>
                      </a:cubicBezTo>
                      <a:cubicBezTo>
                        <a:pt x="62" y="101"/>
                        <a:pt x="59" y="102"/>
                        <a:pt x="58" y="100"/>
                      </a:cubicBezTo>
                      <a:cubicBezTo>
                        <a:pt x="56" y="97"/>
                        <a:pt x="54" y="88"/>
                        <a:pt x="54" y="88"/>
                      </a:cubicBezTo>
                      <a:cubicBezTo>
                        <a:pt x="59" y="73"/>
                        <a:pt x="52" y="61"/>
                        <a:pt x="38" y="58"/>
                      </a:cubicBezTo>
                      <a:cubicBezTo>
                        <a:pt x="32" y="49"/>
                        <a:pt x="31" y="44"/>
                        <a:pt x="20" y="40"/>
                      </a:cubicBezTo>
                      <a:cubicBezTo>
                        <a:pt x="16" y="27"/>
                        <a:pt x="16" y="26"/>
                        <a:pt x="4" y="22"/>
                      </a:cubicBezTo>
                      <a:cubicBezTo>
                        <a:pt x="1" y="13"/>
                        <a:pt x="0" y="5"/>
                        <a:pt x="10" y="2"/>
                      </a:cubicBezTo>
                      <a:cubicBezTo>
                        <a:pt x="18" y="5"/>
                        <a:pt x="18" y="4"/>
                        <a:pt x="10" y="4"/>
                      </a:cubicBezTo>
                      <a:close/>
                    </a:path>
                  </a:pathLst>
                </a:custGeom>
                <a:solidFill>
                  <a:schemeClr val="folHlink"/>
                </a:solidFill>
                <a:ln w="9525">
                  <a:noFill/>
                  <a:round/>
                  <a:headEnd/>
                  <a:tailEnd/>
                </a:ln>
              </p:spPr>
              <p:txBody>
                <a:bodyPr/>
                <a:lstStyle/>
                <a:p>
                  <a:endParaRPr lang="zh-CN" altLang="en-US"/>
                </a:p>
              </p:txBody>
            </p:sp>
            <p:sp>
              <p:nvSpPr>
                <p:cNvPr id="11404" name="任意多边形 81940"/>
                <p:cNvSpPr>
                  <a:spLocks noChangeArrowheads="1"/>
                </p:cNvSpPr>
                <p:nvPr/>
              </p:nvSpPr>
              <p:spPr bwMode="auto">
                <a:xfrm>
                  <a:off x="1827" y="541"/>
                  <a:ext cx="67" cy="68"/>
                </a:xfrm>
                <a:custGeom>
                  <a:avLst/>
                  <a:gdLst>
                    <a:gd name="T0" fmla="*/ 4 w 156"/>
                    <a:gd name="T1" fmla="*/ 2 h 206"/>
                    <a:gd name="T2" fmla="*/ 5 w 156"/>
                    <a:gd name="T3" fmla="*/ 2 h 206"/>
                    <a:gd name="T4" fmla="*/ 5 w 156"/>
                    <a:gd name="T5" fmla="*/ 2 h 206"/>
                    <a:gd name="T6" fmla="*/ 6 w 156"/>
                    <a:gd name="T7" fmla="*/ 2 h 206"/>
                    <a:gd name="T8" fmla="*/ 9 w 156"/>
                    <a:gd name="T9" fmla="*/ 1 h 206"/>
                    <a:gd name="T10" fmla="*/ 9 w 156"/>
                    <a:gd name="T11" fmla="*/ 0 h 206"/>
                    <a:gd name="T12" fmla="*/ 10 w 156"/>
                    <a:gd name="T13" fmla="*/ 0 h 206"/>
                    <a:gd name="T14" fmla="*/ 12 w 156"/>
                    <a:gd name="T15" fmla="*/ 1 h 206"/>
                    <a:gd name="T16" fmla="*/ 12 w 156"/>
                    <a:gd name="T17" fmla="*/ 2 h 206"/>
                    <a:gd name="T18" fmla="*/ 10 w 156"/>
                    <a:gd name="T19" fmla="*/ 2 h 206"/>
                    <a:gd name="T20" fmla="*/ 10 w 156"/>
                    <a:gd name="T21" fmla="*/ 3 h 206"/>
                    <a:gd name="T22" fmla="*/ 11 w 156"/>
                    <a:gd name="T23" fmla="*/ 4 h 206"/>
                    <a:gd name="T24" fmla="*/ 12 w 156"/>
                    <a:gd name="T25" fmla="*/ 5 h 206"/>
                    <a:gd name="T26" fmla="*/ 10 w 156"/>
                    <a:gd name="T27" fmla="*/ 5 h 206"/>
                    <a:gd name="T28" fmla="*/ 9 w 156"/>
                    <a:gd name="T29" fmla="*/ 5 h 206"/>
                    <a:gd name="T30" fmla="*/ 8 w 156"/>
                    <a:gd name="T31" fmla="*/ 6 h 206"/>
                    <a:gd name="T32" fmla="*/ 8 w 156"/>
                    <a:gd name="T33" fmla="*/ 7 h 206"/>
                    <a:gd name="T34" fmla="*/ 7 w 156"/>
                    <a:gd name="T35" fmla="*/ 7 h 206"/>
                    <a:gd name="T36" fmla="*/ 6 w 156"/>
                    <a:gd name="T37" fmla="*/ 7 h 206"/>
                    <a:gd name="T38" fmla="*/ 6 w 156"/>
                    <a:gd name="T39" fmla="*/ 7 h 206"/>
                    <a:gd name="T40" fmla="*/ 6 w 156"/>
                    <a:gd name="T41" fmla="*/ 7 h 206"/>
                    <a:gd name="T42" fmla="*/ 5 w 156"/>
                    <a:gd name="T43" fmla="*/ 7 h 206"/>
                    <a:gd name="T44" fmla="*/ 3 w 156"/>
                    <a:gd name="T45" fmla="*/ 7 h 206"/>
                    <a:gd name="T46" fmla="*/ 2 w 156"/>
                    <a:gd name="T47" fmla="*/ 7 h 206"/>
                    <a:gd name="T48" fmla="*/ 1 w 156"/>
                    <a:gd name="T49" fmla="*/ 5 h 206"/>
                    <a:gd name="T50" fmla="*/ 0 w 156"/>
                    <a:gd name="T51" fmla="*/ 5 h 206"/>
                    <a:gd name="T52" fmla="*/ 0 w 156"/>
                    <a:gd name="T53" fmla="*/ 4 h 206"/>
                    <a:gd name="T54" fmla="*/ 2 w 156"/>
                    <a:gd name="T55" fmla="*/ 4 h 206"/>
                    <a:gd name="T56" fmla="*/ 3 w 156"/>
                    <a:gd name="T57" fmla="*/ 4 h 206"/>
                    <a:gd name="T58" fmla="*/ 3 w 156"/>
                    <a:gd name="T59" fmla="*/ 3 h 206"/>
                    <a:gd name="T60" fmla="*/ 4 w 156"/>
                    <a:gd name="T61" fmla="*/ 3 h 206"/>
                    <a:gd name="T62" fmla="*/ 4 w 156"/>
                    <a:gd name="T63" fmla="*/ 2 h 20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56" h="206">
                      <a:moveTo>
                        <a:pt x="54" y="66"/>
                      </a:moveTo>
                      <a:cubicBezTo>
                        <a:pt x="58" y="63"/>
                        <a:pt x="64" y="63"/>
                        <a:pt x="66" y="58"/>
                      </a:cubicBezTo>
                      <a:cubicBezTo>
                        <a:pt x="67" y="56"/>
                        <a:pt x="67" y="53"/>
                        <a:pt x="68" y="52"/>
                      </a:cubicBezTo>
                      <a:cubicBezTo>
                        <a:pt x="71" y="49"/>
                        <a:pt x="80" y="44"/>
                        <a:pt x="80" y="44"/>
                      </a:cubicBezTo>
                      <a:cubicBezTo>
                        <a:pt x="113" y="55"/>
                        <a:pt x="85" y="29"/>
                        <a:pt x="106" y="22"/>
                      </a:cubicBezTo>
                      <a:cubicBezTo>
                        <a:pt x="110" y="17"/>
                        <a:pt x="108" y="9"/>
                        <a:pt x="112" y="4"/>
                      </a:cubicBezTo>
                      <a:cubicBezTo>
                        <a:pt x="115" y="1"/>
                        <a:pt x="124" y="0"/>
                        <a:pt x="124" y="0"/>
                      </a:cubicBezTo>
                      <a:cubicBezTo>
                        <a:pt x="138" y="14"/>
                        <a:pt x="126" y="23"/>
                        <a:pt x="150" y="28"/>
                      </a:cubicBezTo>
                      <a:cubicBezTo>
                        <a:pt x="156" y="36"/>
                        <a:pt x="154" y="39"/>
                        <a:pt x="146" y="44"/>
                      </a:cubicBezTo>
                      <a:cubicBezTo>
                        <a:pt x="141" y="52"/>
                        <a:pt x="135" y="61"/>
                        <a:pt x="126" y="64"/>
                      </a:cubicBezTo>
                      <a:cubicBezTo>
                        <a:pt x="118" y="75"/>
                        <a:pt x="128" y="83"/>
                        <a:pt x="132" y="94"/>
                      </a:cubicBezTo>
                      <a:cubicBezTo>
                        <a:pt x="129" y="103"/>
                        <a:pt x="135" y="105"/>
                        <a:pt x="142" y="110"/>
                      </a:cubicBezTo>
                      <a:cubicBezTo>
                        <a:pt x="145" y="119"/>
                        <a:pt x="141" y="120"/>
                        <a:pt x="146" y="128"/>
                      </a:cubicBezTo>
                      <a:cubicBezTo>
                        <a:pt x="142" y="139"/>
                        <a:pt x="135" y="133"/>
                        <a:pt x="128" y="128"/>
                      </a:cubicBezTo>
                      <a:cubicBezTo>
                        <a:pt x="116" y="132"/>
                        <a:pt x="122" y="136"/>
                        <a:pt x="116" y="146"/>
                      </a:cubicBezTo>
                      <a:cubicBezTo>
                        <a:pt x="113" y="151"/>
                        <a:pt x="108" y="152"/>
                        <a:pt x="104" y="156"/>
                      </a:cubicBezTo>
                      <a:cubicBezTo>
                        <a:pt x="107" y="167"/>
                        <a:pt x="112" y="191"/>
                        <a:pt x="100" y="198"/>
                      </a:cubicBezTo>
                      <a:cubicBezTo>
                        <a:pt x="96" y="200"/>
                        <a:pt x="92" y="200"/>
                        <a:pt x="88" y="202"/>
                      </a:cubicBezTo>
                      <a:cubicBezTo>
                        <a:pt x="86" y="203"/>
                        <a:pt x="84" y="205"/>
                        <a:pt x="82" y="206"/>
                      </a:cubicBezTo>
                      <a:cubicBezTo>
                        <a:pt x="80" y="205"/>
                        <a:pt x="77" y="204"/>
                        <a:pt x="76" y="202"/>
                      </a:cubicBezTo>
                      <a:cubicBezTo>
                        <a:pt x="74" y="198"/>
                        <a:pt x="76" y="191"/>
                        <a:pt x="72" y="190"/>
                      </a:cubicBezTo>
                      <a:cubicBezTo>
                        <a:pt x="68" y="189"/>
                        <a:pt x="60" y="186"/>
                        <a:pt x="60" y="186"/>
                      </a:cubicBezTo>
                      <a:cubicBezTo>
                        <a:pt x="53" y="188"/>
                        <a:pt x="49" y="192"/>
                        <a:pt x="42" y="194"/>
                      </a:cubicBezTo>
                      <a:cubicBezTo>
                        <a:pt x="34" y="189"/>
                        <a:pt x="37" y="183"/>
                        <a:pt x="28" y="186"/>
                      </a:cubicBezTo>
                      <a:cubicBezTo>
                        <a:pt x="12" y="181"/>
                        <a:pt x="19" y="161"/>
                        <a:pt x="10" y="148"/>
                      </a:cubicBezTo>
                      <a:cubicBezTo>
                        <a:pt x="5" y="121"/>
                        <a:pt x="11" y="147"/>
                        <a:pt x="4" y="130"/>
                      </a:cubicBezTo>
                      <a:cubicBezTo>
                        <a:pt x="2" y="126"/>
                        <a:pt x="0" y="118"/>
                        <a:pt x="0" y="118"/>
                      </a:cubicBezTo>
                      <a:cubicBezTo>
                        <a:pt x="2" y="95"/>
                        <a:pt x="0" y="83"/>
                        <a:pt x="20" y="96"/>
                      </a:cubicBezTo>
                      <a:cubicBezTo>
                        <a:pt x="23" y="105"/>
                        <a:pt x="23" y="110"/>
                        <a:pt x="32" y="104"/>
                      </a:cubicBezTo>
                      <a:cubicBezTo>
                        <a:pt x="35" y="95"/>
                        <a:pt x="29" y="88"/>
                        <a:pt x="34" y="80"/>
                      </a:cubicBezTo>
                      <a:cubicBezTo>
                        <a:pt x="36" y="76"/>
                        <a:pt x="48" y="73"/>
                        <a:pt x="52" y="70"/>
                      </a:cubicBezTo>
                      <a:cubicBezTo>
                        <a:pt x="57" y="63"/>
                        <a:pt x="58" y="62"/>
                        <a:pt x="54" y="66"/>
                      </a:cubicBezTo>
                      <a:close/>
                    </a:path>
                  </a:pathLst>
                </a:custGeom>
                <a:solidFill>
                  <a:schemeClr val="folHlink"/>
                </a:solidFill>
                <a:ln w="9525">
                  <a:noFill/>
                  <a:round/>
                  <a:headEnd/>
                  <a:tailEnd/>
                </a:ln>
              </p:spPr>
              <p:txBody>
                <a:bodyPr/>
                <a:lstStyle/>
                <a:p>
                  <a:endParaRPr lang="zh-CN" altLang="en-US"/>
                </a:p>
              </p:txBody>
            </p:sp>
            <p:sp>
              <p:nvSpPr>
                <p:cNvPr id="11405" name="任意多边形 81941"/>
                <p:cNvSpPr>
                  <a:spLocks noChangeArrowheads="1"/>
                </p:cNvSpPr>
                <p:nvPr/>
              </p:nvSpPr>
              <p:spPr bwMode="auto">
                <a:xfrm>
                  <a:off x="1892" y="572"/>
                  <a:ext cx="47" cy="13"/>
                </a:xfrm>
                <a:custGeom>
                  <a:avLst/>
                  <a:gdLst>
                    <a:gd name="T0" fmla="*/ 0 w 109"/>
                    <a:gd name="T1" fmla="*/ 1 h 38"/>
                    <a:gd name="T2" fmla="*/ 1 w 109"/>
                    <a:gd name="T3" fmla="*/ 0 h 38"/>
                    <a:gd name="T4" fmla="*/ 4 w 109"/>
                    <a:gd name="T5" fmla="*/ 1 h 38"/>
                    <a:gd name="T6" fmla="*/ 6 w 109"/>
                    <a:gd name="T7" fmla="*/ 1 h 38"/>
                    <a:gd name="T8" fmla="*/ 7 w 109"/>
                    <a:gd name="T9" fmla="*/ 0 h 38"/>
                    <a:gd name="T10" fmla="*/ 6 w 109"/>
                    <a:gd name="T11" fmla="*/ 1 h 38"/>
                    <a:gd name="T12" fmla="*/ 5 w 109"/>
                    <a:gd name="T13" fmla="*/ 1 h 38"/>
                    <a:gd name="T14" fmla="*/ 3 w 109"/>
                    <a:gd name="T15" fmla="*/ 1 h 38"/>
                    <a:gd name="T16" fmla="*/ 1 w 109"/>
                    <a:gd name="T17" fmla="*/ 1 h 38"/>
                    <a:gd name="T18" fmla="*/ 0 w 109"/>
                    <a:gd name="T19" fmla="*/ 1 h 3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9" h="38">
                      <a:moveTo>
                        <a:pt x="4" y="32"/>
                      </a:moveTo>
                      <a:cubicBezTo>
                        <a:pt x="7" y="22"/>
                        <a:pt x="7" y="14"/>
                        <a:pt x="18" y="10"/>
                      </a:cubicBezTo>
                      <a:cubicBezTo>
                        <a:pt x="28" y="12"/>
                        <a:pt x="37" y="14"/>
                        <a:pt x="46" y="20"/>
                      </a:cubicBezTo>
                      <a:cubicBezTo>
                        <a:pt x="62" y="15"/>
                        <a:pt x="54" y="17"/>
                        <a:pt x="72" y="14"/>
                      </a:cubicBezTo>
                      <a:cubicBezTo>
                        <a:pt x="77" y="9"/>
                        <a:pt x="90" y="0"/>
                        <a:pt x="90" y="0"/>
                      </a:cubicBezTo>
                      <a:cubicBezTo>
                        <a:pt x="109" y="6"/>
                        <a:pt x="85" y="23"/>
                        <a:pt x="76" y="26"/>
                      </a:cubicBezTo>
                      <a:cubicBezTo>
                        <a:pt x="71" y="33"/>
                        <a:pt x="68" y="35"/>
                        <a:pt x="60" y="38"/>
                      </a:cubicBezTo>
                      <a:cubicBezTo>
                        <a:pt x="54" y="36"/>
                        <a:pt x="42" y="32"/>
                        <a:pt x="42" y="32"/>
                      </a:cubicBezTo>
                      <a:cubicBezTo>
                        <a:pt x="33" y="23"/>
                        <a:pt x="26" y="26"/>
                        <a:pt x="14" y="30"/>
                      </a:cubicBezTo>
                      <a:cubicBezTo>
                        <a:pt x="1" y="28"/>
                        <a:pt x="0" y="24"/>
                        <a:pt x="4" y="32"/>
                      </a:cubicBezTo>
                      <a:close/>
                    </a:path>
                  </a:pathLst>
                </a:custGeom>
                <a:solidFill>
                  <a:schemeClr val="folHlink"/>
                </a:solidFill>
                <a:ln w="9525">
                  <a:noFill/>
                  <a:round/>
                  <a:headEnd/>
                  <a:tailEnd/>
                </a:ln>
              </p:spPr>
              <p:txBody>
                <a:bodyPr/>
                <a:lstStyle/>
                <a:p>
                  <a:endParaRPr lang="zh-CN" altLang="en-US"/>
                </a:p>
              </p:txBody>
            </p:sp>
            <p:sp>
              <p:nvSpPr>
                <p:cNvPr id="11406" name="任意多边形 81942"/>
                <p:cNvSpPr>
                  <a:spLocks noChangeArrowheads="1"/>
                </p:cNvSpPr>
                <p:nvPr/>
              </p:nvSpPr>
              <p:spPr bwMode="auto">
                <a:xfrm>
                  <a:off x="1890" y="588"/>
                  <a:ext cx="32" cy="34"/>
                </a:xfrm>
                <a:custGeom>
                  <a:avLst/>
                  <a:gdLst>
                    <a:gd name="T0" fmla="*/ 0 w 76"/>
                    <a:gd name="T1" fmla="*/ 1 h 104"/>
                    <a:gd name="T2" fmla="*/ 1 w 76"/>
                    <a:gd name="T3" fmla="*/ 0 h 104"/>
                    <a:gd name="T4" fmla="*/ 3 w 76"/>
                    <a:gd name="T5" fmla="*/ 1 h 104"/>
                    <a:gd name="T6" fmla="*/ 5 w 76"/>
                    <a:gd name="T7" fmla="*/ 0 h 104"/>
                    <a:gd name="T8" fmla="*/ 3 w 76"/>
                    <a:gd name="T9" fmla="*/ 1 h 104"/>
                    <a:gd name="T10" fmla="*/ 4 w 76"/>
                    <a:gd name="T11" fmla="*/ 2 h 104"/>
                    <a:gd name="T12" fmla="*/ 4 w 76"/>
                    <a:gd name="T13" fmla="*/ 2 h 104"/>
                    <a:gd name="T14" fmla="*/ 3 w 76"/>
                    <a:gd name="T15" fmla="*/ 3 h 104"/>
                    <a:gd name="T16" fmla="*/ 3 w 76"/>
                    <a:gd name="T17" fmla="*/ 2 h 104"/>
                    <a:gd name="T18" fmla="*/ 2 w 76"/>
                    <a:gd name="T19" fmla="*/ 2 h 104"/>
                    <a:gd name="T20" fmla="*/ 2 w 76"/>
                    <a:gd name="T21" fmla="*/ 2 h 104"/>
                    <a:gd name="T22" fmla="*/ 2 w 76"/>
                    <a:gd name="T23" fmla="*/ 3 h 104"/>
                    <a:gd name="T24" fmla="*/ 1 w 76"/>
                    <a:gd name="T25" fmla="*/ 4 h 104"/>
                    <a:gd name="T26" fmla="*/ 1 w 76"/>
                    <a:gd name="T27" fmla="*/ 4 h 104"/>
                    <a:gd name="T28" fmla="*/ 0 w 76"/>
                    <a:gd name="T29" fmla="*/ 3 h 104"/>
                    <a:gd name="T30" fmla="*/ 0 w 76"/>
                    <a:gd name="T31" fmla="*/ 2 h 104"/>
                    <a:gd name="T32" fmla="*/ 0 w 76"/>
                    <a:gd name="T33" fmla="*/ 1 h 104"/>
                    <a:gd name="T34" fmla="*/ 0 w 76"/>
                    <a:gd name="T35" fmla="*/ 1 h 10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76" h="104">
                      <a:moveTo>
                        <a:pt x="8" y="18"/>
                      </a:moveTo>
                      <a:cubicBezTo>
                        <a:pt x="10" y="8"/>
                        <a:pt x="9" y="3"/>
                        <a:pt x="18" y="0"/>
                      </a:cubicBezTo>
                      <a:cubicBezTo>
                        <a:pt x="28" y="3"/>
                        <a:pt x="25" y="12"/>
                        <a:pt x="34" y="18"/>
                      </a:cubicBezTo>
                      <a:cubicBezTo>
                        <a:pt x="46" y="16"/>
                        <a:pt x="51" y="8"/>
                        <a:pt x="62" y="4"/>
                      </a:cubicBezTo>
                      <a:cubicBezTo>
                        <a:pt x="76" y="9"/>
                        <a:pt x="56" y="31"/>
                        <a:pt x="46" y="34"/>
                      </a:cubicBezTo>
                      <a:cubicBezTo>
                        <a:pt x="51" y="56"/>
                        <a:pt x="43" y="29"/>
                        <a:pt x="54" y="48"/>
                      </a:cubicBezTo>
                      <a:cubicBezTo>
                        <a:pt x="56" y="52"/>
                        <a:pt x="58" y="60"/>
                        <a:pt x="58" y="60"/>
                      </a:cubicBezTo>
                      <a:cubicBezTo>
                        <a:pt x="55" y="68"/>
                        <a:pt x="54" y="71"/>
                        <a:pt x="46" y="74"/>
                      </a:cubicBezTo>
                      <a:cubicBezTo>
                        <a:pt x="38" y="71"/>
                        <a:pt x="37" y="68"/>
                        <a:pt x="34" y="60"/>
                      </a:cubicBezTo>
                      <a:cubicBezTo>
                        <a:pt x="33" y="50"/>
                        <a:pt x="32" y="33"/>
                        <a:pt x="22" y="48"/>
                      </a:cubicBezTo>
                      <a:cubicBezTo>
                        <a:pt x="25" y="60"/>
                        <a:pt x="23" y="53"/>
                        <a:pt x="28" y="68"/>
                      </a:cubicBezTo>
                      <a:cubicBezTo>
                        <a:pt x="29" y="70"/>
                        <a:pt x="30" y="74"/>
                        <a:pt x="30" y="74"/>
                      </a:cubicBezTo>
                      <a:cubicBezTo>
                        <a:pt x="24" y="84"/>
                        <a:pt x="22" y="93"/>
                        <a:pt x="20" y="104"/>
                      </a:cubicBezTo>
                      <a:cubicBezTo>
                        <a:pt x="17" y="103"/>
                        <a:pt x="14" y="104"/>
                        <a:pt x="12" y="102"/>
                      </a:cubicBezTo>
                      <a:cubicBezTo>
                        <a:pt x="9" y="99"/>
                        <a:pt x="8" y="90"/>
                        <a:pt x="8" y="90"/>
                      </a:cubicBezTo>
                      <a:cubicBezTo>
                        <a:pt x="13" y="75"/>
                        <a:pt x="14" y="64"/>
                        <a:pt x="0" y="54"/>
                      </a:cubicBezTo>
                      <a:cubicBezTo>
                        <a:pt x="1" y="46"/>
                        <a:pt x="1" y="38"/>
                        <a:pt x="2" y="30"/>
                      </a:cubicBezTo>
                      <a:cubicBezTo>
                        <a:pt x="2" y="27"/>
                        <a:pt x="13" y="2"/>
                        <a:pt x="8" y="18"/>
                      </a:cubicBezTo>
                      <a:close/>
                    </a:path>
                  </a:pathLst>
                </a:custGeom>
                <a:solidFill>
                  <a:schemeClr val="folHlink"/>
                </a:solidFill>
                <a:ln w="9525">
                  <a:noFill/>
                  <a:round/>
                  <a:headEnd/>
                  <a:tailEnd/>
                </a:ln>
              </p:spPr>
              <p:txBody>
                <a:bodyPr/>
                <a:lstStyle/>
                <a:p>
                  <a:endParaRPr lang="zh-CN" altLang="en-US"/>
                </a:p>
              </p:txBody>
            </p:sp>
            <p:sp>
              <p:nvSpPr>
                <p:cNvPr id="11407" name="任意多边形 81943"/>
                <p:cNvSpPr>
                  <a:spLocks noChangeArrowheads="1"/>
                </p:cNvSpPr>
                <p:nvPr/>
              </p:nvSpPr>
              <p:spPr bwMode="auto">
                <a:xfrm>
                  <a:off x="1944" y="569"/>
                  <a:ext cx="16" cy="20"/>
                </a:xfrm>
                <a:custGeom>
                  <a:avLst/>
                  <a:gdLst>
                    <a:gd name="T0" fmla="*/ 0 w 37"/>
                    <a:gd name="T1" fmla="*/ 1 h 61"/>
                    <a:gd name="T2" fmla="*/ 1 w 37"/>
                    <a:gd name="T3" fmla="*/ 0 h 61"/>
                    <a:gd name="T4" fmla="*/ 1 w 37"/>
                    <a:gd name="T5" fmla="*/ 1 h 61"/>
                    <a:gd name="T6" fmla="*/ 3 w 37"/>
                    <a:gd name="T7" fmla="*/ 1 h 61"/>
                    <a:gd name="T8" fmla="*/ 1 w 37"/>
                    <a:gd name="T9" fmla="*/ 2 h 61"/>
                    <a:gd name="T10" fmla="*/ 0 w 37"/>
                    <a:gd name="T11" fmla="*/ 2 h 61"/>
                    <a:gd name="T12" fmla="*/ 0 w 37"/>
                    <a:gd name="T13" fmla="*/ 1 h 61"/>
                    <a:gd name="T14" fmla="*/ 0 w 37"/>
                    <a:gd name="T15" fmla="*/ 1 h 6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7" h="61">
                      <a:moveTo>
                        <a:pt x="3" y="28"/>
                      </a:moveTo>
                      <a:cubicBezTo>
                        <a:pt x="5" y="14"/>
                        <a:pt x="2" y="7"/>
                        <a:pt x="13" y="0"/>
                      </a:cubicBezTo>
                      <a:cubicBezTo>
                        <a:pt x="26" y="9"/>
                        <a:pt x="23" y="17"/>
                        <a:pt x="15" y="28"/>
                      </a:cubicBezTo>
                      <a:cubicBezTo>
                        <a:pt x="25" y="31"/>
                        <a:pt x="33" y="27"/>
                        <a:pt x="37" y="38"/>
                      </a:cubicBezTo>
                      <a:cubicBezTo>
                        <a:pt x="30" y="45"/>
                        <a:pt x="28" y="47"/>
                        <a:pt x="19" y="44"/>
                      </a:cubicBezTo>
                      <a:cubicBezTo>
                        <a:pt x="13" y="54"/>
                        <a:pt x="18" y="61"/>
                        <a:pt x="5" y="58"/>
                      </a:cubicBezTo>
                      <a:cubicBezTo>
                        <a:pt x="0" y="50"/>
                        <a:pt x="3" y="44"/>
                        <a:pt x="1" y="34"/>
                      </a:cubicBezTo>
                      <a:cubicBezTo>
                        <a:pt x="2" y="32"/>
                        <a:pt x="3" y="28"/>
                        <a:pt x="3" y="28"/>
                      </a:cubicBezTo>
                      <a:close/>
                    </a:path>
                  </a:pathLst>
                </a:custGeom>
                <a:solidFill>
                  <a:schemeClr val="folHlink"/>
                </a:solidFill>
                <a:ln w="9525">
                  <a:noFill/>
                  <a:round/>
                  <a:headEnd/>
                  <a:tailEnd/>
                </a:ln>
              </p:spPr>
              <p:txBody>
                <a:bodyPr/>
                <a:lstStyle/>
                <a:p>
                  <a:endParaRPr lang="zh-CN" altLang="en-US"/>
                </a:p>
              </p:txBody>
            </p:sp>
            <p:sp>
              <p:nvSpPr>
                <p:cNvPr id="11408" name="任意多边形 81944"/>
                <p:cNvSpPr>
                  <a:spLocks noChangeArrowheads="1"/>
                </p:cNvSpPr>
                <p:nvPr/>
              </p:nvSpPr>
              <p:spPr bwMode="auto">
                <a:xfrm>
                  <a:off x="1948" y="600"/>
                  <a:ext cx="20" cy="10"/>
                </a:xfrm>
                <a:custGeom>
                  <a:avLst/>
                  <a:gdLst>
                    <a:gd name="T0" fmla="*/ 0 w 49"/>
                    <a:gd name="T1" fmla="*/ 0 h 29"/>
                    <a:gd name="T2" fmla="*/ 2 w 49"/>
                    <a:gd name="T3" fmla="*/ 0 h 29"/>
                    <a:gd name="T4" fmla="*/ 3 w 49"/>
                    <a:gd name="T5" fmla="*/ 1 h 29"/>
                    <a:gd name="T6" fmla="*/ 2 w 49"/>
                    <a:gd name="T7" fmla="*/ 1 h 29"/>
                    <a:gd name="T8" fmla="*/ 0 w 49"/>
                    <a:gd name="T9" fmla="*/ 1 h 29"/>
                    <a:gd name="T10" fmla="*/ 0 w 49"/>
                    <a:gd name="T11" fmla="*/ 0 h 2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9" h="29">
                      <a:moveTo>
                        <a:pt x="7" y="0"/>
                      </a:moveTo>
                      <a:cubicBezTo>
                        <a:pt x="15" y="6"/>
                        <a:pt x="19" y="2"/>
                        <a:pt x="29" y="0"/>
                      </a:cubicBezTo>
                      <a:cubicBezTo>
                        <a:pt x="45" y="5"/>
                        <a:pt x="40" y="3"/>
                        <a:pt x="49" y="16"/>
                      </a:cubicBezTo>
                      <a:cubicBezTo>
                        <a:pt x="46" y="29"/>
                        <a:pt x="42" y="21"/>
                        <a:pt x="35" y="14"/>
                      </a:cubicBezTo>
                      <a:cubicBezTo>
                        <a:pt x="26" y="15"/>
                        <a:pt x="12" y="19"/>
                        <a:pt x="3" y="16"/>
                      </a:cubicBezTo>
                      <a:cubicBezTo>
                        <a:pt x="0" y="6"/>
                        <a:pt x="7" y="10"/>
                        <a:pt x="7" y="0"/>
                      </a:cubicBezTo>
                      <a:close/>
                    </a:path>
                  </a:pathLst>
                </a:custGeom>
                <a:solidFill>
                  <a:schemeClr val="folHlink"/>
                </a:solidFill>
                <a:ln w="9525">
                  <a:noFill/>
                  <a:round/>
                  <a:headEnd/>
                  <a:tailEnd/>
                </a:ln>
              </p:spPr>
              <p:txBody>
                <a:bodyPr/>
                <a:lstStyle/>
                <a:p>
                  <a:endParaRPr lang="zh-CN" altLang="en-US"/>
                </a:p>
              </p:txBody>
            </p:sp>
            <p:sp>
              <p:nvSpPr>
                <p:cNvPr id="11409" name="任意多边形 81945"/>
                <p:cNvSpPr>
                  <a:spLocks noChangeArrowheads="1"/>
                </p:cNvSpPr>
                <p:nvPr/>
              </p:nvSpPr>
              <p:spPr bwMode="auto">
                <a:xfrm>
                  <a:off x="1969" y="585"/>
                  <a:ext cx="26" cy="17"/>
                </a:xfrm>
                <a:custGeom>
                  <a:avLst/>
                  <a:gdLst>
                    <a:gd name="T0" fmla="*/ 2 w 61"/>
                    <a:gd name="T1" fmla="*/ 2 h 48"/>
                    <a:gd name="T2" fmla="*/ 1 w 61"/>
                    <a:gd name="T3" fmla="*/ 1 h 48"/>
                    <a:gd name="T4" fmla="*/ 0 w 61"/>
                    <a:gd name="T5" fmla="*/ 1 h 48"/>
                    <a:gd name="T6" fmla="*/ 1 w 61"/>
                    <a:gd name="T7" fmla="*/ 0 h 48"/>
                    <a:gd name="T8" fmla="*/ 2 w 61"/>
                    <a:gd name="T9" fmla="*/ 0 h 48"/>
                    <a:gd name="T10" fmla="*/ 4 w 61"/>
                    <a:gd name="T11" fmla="*/ 0 h 48"/>
                    <a:gd name="T12" fmla="*/ 4 w 61"/>
                    <a:gd name="T13" fmla="*/ 1 h 48"/>
                    <a:gd name="T14" fmla="*/ 5 w 61"/>
                    <a:gd name="T15" fmla="*/ 1 h 48"/>
                    <a:gd name="T16" fmla="*/ 3 w 61"/>
                    <a:gd name="T17" fmla="*/ 2 h 48"/>
                    <a:gd name="T18" fmla="*/ 2 w 61"/>
                    <a:gd name="T19" fmla="*/ 2 h 48"/>
                    <a:gd name="T20" fmla="*/ 2 w 61"/>
                    <a:gd name="T21" fmla="*/ 2 h 4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1" h="48">
                      <a:moveTo>
                        <a:pt x="21" y="38"/>
                      </a:moveTo>
                      <a:cubicBezTo>
                        <a:pt x="19" y="34"/>
                        <a:pt x="19" y="29"/>
                        <a:pt x="15" y="26"/>
                      </a:cubicBezTo>
                      <a:cubicBezTo>
                        <a:pt x="12" y="24"/>
                        <a:pt x="3" y="22"/>
                        <a:pt x="3" y="22"/>
                      </a:cubicBezTo>
                      <a:cubicBezTo>
                        <a:pt x="0" y="12"/>
                        <a:pt x="5" y="12"/>
                        <a:pt x="13" y="8"/>
                      </a:cubicBezTo>
                      <a:cubicBezTo>
                        <a:pt x="17" y="6"/>
                        <a:pt x="25" y="0"/>
                        <a:pt x="25" y="0"/>
                      </a:cubicBezTo>
                      <a:cubicBezTo>
                        <a:pt x="37" y="2"/>
                        <a:pt x="41" y="2"/>
                        <a:pt x="49" y="10"/>
                      </a:cubicBezTo>
                      <a:cubicBezTo>
                        <a:pt x="45" y="21"/>
                        <a:pt x="46" y="12"/>
                        <a:pt x="53" y="20"/>
                      </a:cubicBezTo>
                      <a:cubicBezTo>
                        <a:pt x="56" y="24"/>
                        <a:pt x="61" y="32"/>
                        <a:pt x="61" y="32"/>
                      </a:cubicBezTo>
                      <a:cubicBezTo>
                        <a:pt x="56" y="47"/>
                        <a:pt x="53" y="42"/>
                        <a:pt x="41" y="38"/>
                      </a:cubicBezTo>
                      <a:cubicBezTo>
                        <a:pt x="27" y="47"/>
                        <a:pt x="34" y="48"/>
                        <a:pt x="23" y="44"/>
                      </a:cubicBezTo>
                      <a:cubicBezTo>
                        <a:pt x="22" y="42"/>
                        <a:pt x="21" y="38"/>
                        <a:pt x="21" y="38"/>
                      </a:cubicBezTo>
                      <a:close/>
                    </a:path>
                  </a:pathLst>
                </a:custGeom>
                <a:solidFill>
                  <a:schemeClr val="folHlink"/>
                </a:solidFill>
                <a:ln w="9525">
                  <a:noFill/>
                  <a:round/>
                  <a:headEnd/>
                  <a:tailEnd/>
                </a:ln>
              </p:spPr>
              <p:txBody>
                <a:bodyPr/>
                <a:lstStyle/>
                <a:p>
                  <a:endParaRPr lang="zh-CN" altLang="en-US"/>
                </a:p>
              </p:txBody>
            </p:sp>
            <p:sp>
              <p:nvSpPr>
                <p:cNvPr id="11410" name="任意多边形 81946"/>
                <p:cNvSpPr>
                  <a:spLocks noChangeArrowheads="1"/>
                </p:cNvSpPr>
                <p:nvPr/>
              </p:nvSpPr>
              <p:spPr bwMode="auto">
                <a:xfrm>
                  <a:off x="1976" y="593"/>
                  <a:ext cx="122" cy="61"/>
                </a:xfrm>
                <a:custGeom>
                  <a:avLst/>
                  <a:gdLst>
                    <a:gd name="T0" fmla="*/ 4 w 286"/>
                    <a:gd name="T1" fmla="*/ 1 h 182"/>
                    <a:gd name="T2" fmla="*/ 3 w 286"/>
                    <a:gd name="T3" fmla="*/ 1 h 182"/>
                    <a:gd name="T4" fmla="*/ 2 w 286"/>
                    <a:gd name="T5" fmla="*/ 1 h 182"/>
                    <a:gd name="T6" fmla="*/ 0 w 286"/>
                    <a:gd name="T7" fmla="*/ 1 h 182"/>
                    <a:gd name="T8" fmla="*/ 1 w 286"/>
                    <a:gd name="T9" fmla="*/ 2 h 182"/>
                    <a:gd name="T10" fmla="*/ 1 w 286"/>
                    <a:gd name="T11" fmla="*/ 2 h 182"/>
                    <a:gd name="T12" fmla="*/ 2 w 286"/>
                    <a:gd name="T13" fmla="*/ 2 h 182"/>
                    <a:gd name="T14" fmla="*/ 3 w 286"/>
                    <a:gd name="T15" fmla="*/ 2 h 182"/>
                    <a:gd name="T16" fmla="*/ 4 w 286"/>
                    <a:gd name="T17" fmla="*/ 2 h 182"/>
                    <a:gd name="T18" fmla="*/ 6 w 286"/>
                    <a:gd name="T19" fmla="*/ 2 h 182"/>
                    <a:gd name="T20" fmla="*/ 7 w 286"/>
                    <a:gd name="T21" fmla="*/ 3 h 182"/>
                    <a:gd name="T22" fmla="*/ 8 w 286"/>
                    <a:gd name="T23" fmla="*/ 4 h 182"/>
                    <a:gd name="T24" fmla="*/ 8 w 286"/>
                    <a:gd name="T25" fmla="*/ 5 h 182"/>
                    <a:gd name="T26" fmla="*/ 8 w 286"/>
                    <a:gd name="T27" fmla="*/ 5 h 182"/>
                    <a:gd name="T28" fmla="*/ 9 w 286"/>
                    <a:gd name="T29" fmla="*/ 5 h 182"/>
                    <a:gd name="T30" fmla="*/ 11 w 286"/>
                    <a:gd name="T31" fmla="*/ 5 h 182"/>
                    <a:gd name="T32" fmla="*/ 13 w 286"/>
                    <a:gd name="T33" fmla="*/ 6 h 182"/>
                    <a:gd name="T34" fmla="*/ 14 w 286"/>
                    <a:gd name="T35" fmla="*/ 5 h 182"/>
                    <a:gd name="T36" fmla="*/ 13 w 286"/>
                    <a:gd name="T37" fmla="*/ 5 h 182"/>
                    <a:gd name="T38" fmla="*/ 14 w 286"/>
                    <a:gd name="T39" fmla="*/ 5 h 182"/>
                    <a:gd name="T40" fmla="*/ 15 w 286"/>
                    <a:gd name="T41" fmla="*/ 4 h 182"/>
                    <a:gd name="T42" fmla="*/ 16 w 286"/>
                    <a:gd name="T43" fmla="*/ 5 h 182"/>
                    <a:gd name="T44" fmla="*/ 17 w 286"/>
                    <a:gd name="T45" fmla="*/ 5 h 182"/>
                    <a:gd name="T46" fmla="*/ 19 w 286"/>
                    <a:gd name="T47" fmla="*/ 6 h 182"/>
                    <a:gd name="T48" fmla="*/ 20 w 286"/>
                    <a:gd name="T49" fmla="*/ 7 h 182"/>
                    <a:gd name="T50" fmla="*/ 22 w 286"/>
                    <a:gd name="T51" fmla="*/ 6 h 182"/>
                    <a:gd name="T52" fmla="*/ 21 w 286"/>
                    <a:gd name="T53" fmla="*/ 6 h 182"/>
                    <a:gd name="T54" fmla="*/ 20 w 286"/>
                    <a:gd name="T55" fmla="*/ 5 h 182"/>
                    <a:gd name="T56" fmla="*/ 20 w 286"/>
                    <a:gd name="T57" fmla="*/ 5 h 182"/>
                    <a:gd name="T58" fmla="*/ 19 w 286"/>
                    <a:gd name="T59" fmla="*/ 5 h 182"/>
                    <a:gd name="T60" fmla="*/ 18 w 286"/>
                    <a:gd name="T61" fmla="*/ 4 h 182"/>
                    <a:gd name="T62" fmla="*/ 19 w 286"/>
                    <a:gd name="T63" fmla="*/ 4 h 182"/>
                    <a:gd name="T64" fmla="*/ 17 w 286"/>
                    <a:gd name="T65" fmla="*/ 3 h 182"/>
                    <a:gd name="T66" fmla="*/ 16 w 286"/>
                    <a:gd name="T67" fmla="*/ 3 h 182"/>
                    <a:gd name="T68" fmla="*/ 15 w 286"/>
                    <a:gd name="T69" fmla="*/ 2 h 182"/>
                    <a:gd name="T70" fmla="*/ 13 w 286"/>
                    <a:gd name="T71" fmla="*/ 1 h 182"/>
                    <a:gd name="T72" fmla="*/ 12 w 286"/>
                    <a:gd name="T73" fmla="*/ 1 h 182"/>
                    <a:gd name="T74" fmla="*/ 9 w 286"/>
                    <a:gd name="T75" fmla="*/ 1 h 182"/>
                    <a:gd name="T76" fmla="*/ 8 w 286"/>
                    <a:gd name="T77" fmla="*/ 0 h 182"/>
                    <a:gd name="T78" fmla="*/ 7 w 286"/>
                    <a:gd name="T79" fmla="*/ 0 h 182"/>
                    <a:gd name="T80" fmla="*/ 6 w 286"/>
                    <a:gd name="T81" fmla="*/ 0 h 182"/>
                    <a:gd name="T82" fmla="*/ 4 w 286"/>
                    <a:gd name="T83" fmla="*/ 1 h 182"/>
                    <a:gd name="T84" fmla="*/ 4 w 286"/>
                    <a:gd name="T85" fmla="*/ 1 h 182"/>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286" h="182">
                      <a:moveTo>
                        <a:pt x="46" y="28"/>
                      </a:moveTo>
                      <a:cubicBezTo>
                        <a:pt x="41" y="14"/>
                        <a:pt x="46" y="17"/>
                        <a:pt x="36" y="14"/>
                      </a:cubicBezTo>
                      <a:cubicBezTo>
                        <a:pt x="31" y="17"/>
                        <a:pt x="26" y="30"/>
                        <a:pt x="26" y="30"/>
                      </a:cubicBezTo>
                      <a:cubicBezTo>
                        <a:pt x="12" y="25"/>
                        <a:pt x="19" y="21"/>
                        <a:pt x="0" y="24"/>
                      </a:cubicBezTo>
                      <a:cubicBezTo>
                        <a:pt x="2" y="33"/>
                        <a:pt x="2" y="37"/>
                        <a:pt x="10" y="42"/>
                      </a:cubicBezTo>
                      <a:cubicBezTo>
                        <a:pt x="12" y="49"/>
                        <a:pt x="14" y="55"/>
                        <a:pt x="16" y="62"/>
                      </a:cubicBezTo>
                      <a:cubicBezTo>
                        <a:pt x="24" y="59"/>
                        <a:pt x="27" y="57"/>
                        <a:pt x="24" y="48"/>
                      </a:cubicBezTo>
                      <a:cubicBezTo>
                        <a:pt x="26" y="47"/>
                        <a:pt x="28" y="43"/>
                        <a:pt x="30" y="44"/>
                      </a:cubicBezTo>
                      <a:cubicBezTo>
                        <a:pt x="48" y="48"/>
                        <a:pt x="36" y="52"/>
                        <a:pt x="48" y="56"/>
                      </a:cubicBezTo>
                      <a:cubicBezTo>
                        <a:pt x="74" y="65"/>
                        <a:pt x="47" y="56"/>
                        <a:pt x="70" y="62"/>
                      </a:cubicBezTo>
                      <a:cubicBezTo>
                        <a:pt x="77" y="64"/>
                        <a:pt x="88" y="72"/>
                        <a:pt x="88" y="72"/>
                      </a:cubicBezTo>
                      <a:cubicBezTo>
                        <a:pt x="96" y="84"/>
                        <a:pt x="102" y="87"/>
                        <a:pt x="106" y="102"/>
                      </a:cubicBezTo>
                      <a:cubicBezTo>
                        <a:pt x="105" y="109"/>
                        <a:pt x="106" y="115"/>
                        <a:pt x="104" y="122"/>
                      </a:cubicBezTo>
                      <a:cubicBezTo>
                        <a:pt x="103" y="126"/>
                        <a:pt x="94" y="132"/>
                        <a:pt x="98" y="134"/>
                      </a:cubicBezTo>
                      <a:cubicBezTo>
                        <a:pt x="106" y="137"/>
                        <a:pt x="122" y="128"/>
                        <a:pt x="122" y="128"/>
                      </a:cubicBezTo>
                      <a:cubicBezTo>
                        <a:pt x="130" y="131"/>
                        <a:pt x="133" y="135"/>
                        <a:pt x="140" y="140"/>
                      </a:cubicBezTo>
                      <a:cubicBezTo>
                        <a:pt x="148" y="145"/>
                        <a:pt x="159" y="145"/>
                        <a:pt x="168" y="148"/>
                      </a:cubicBezTo>
                      <a:cubicBezTo>
                        <a:pt x="170" y="147"/>
                        <a:pt x="173" y="148"/>
                        <a:pt x="174" y="146"/>
                      </a:cubicBezTo>
                      <a:cubicBezTo>
                        <a:pt x="176" y="142"/>
                        <a:pt x="164" y="136"/>
                        <a:pt x="168" y="134"/>
                      </a:cubicBezTo>
                      <a:cubicBezTo>
                        <a:pt x="171" y="132"/>
                        <a:pt x="175" y="135"/>
                        <a:pt x="178" y="136"/>
                      </a:cubicBezTo>
                      <a:cubicBezTo>
                        <a:pt x="182" y="131"/>
                        <a:pt x="186" y="118"/>
                        <a:pt x="186" y="118"/>
                      </a:cubicBezTo>
                      <a:cubicBezTo>
                        <a:pt x="189" y="119"/>
                        <a:pt x="199" y="120"/>
                        <a:pt x="202" y="122"/>
                      </a:cubicBezTo>
                      <a:cubicBezTo>
                        <a:pt x="206" y="124"/>
                        <a:pt x="214" y="130"/>
                        <a:pt x="214" y="130"/>
                      </a:cubicBezTo>
                      <a:cubicBezTo>
                        <a:pt x="224" y="145"/>
                        <a:pt x="228" y="158"/>
                        <a:pt x="244" y="168"/>
                      </a:cubicBezTo>
                      <a:cubicBezTo>
                        <a:pt x="250" y="172"/>
                        <a:pt x="262" y="178"/>
                        <a:pt x="262" y="178"/>
                      </a:cubicBezTo>
                      <a:cubicBezTo>
                        <a:pt x="265" y="178"/>
                        <a:pt x="286" y="182"/>
                        <a:pt x="284" y="170"/>
                      </a:cubicBezTo>
                      <a:cubicBezTo>
                        <a:pt x="283" y="164"/>
                        <a:pt x="268" y="160"/>
                        <a:pt x="268" y="160"/>
                      </a:cubicBezTo>
                      <a:cubicBezTo>
                        <a:pt x="261" y="150"/>
                        <a:pt x="270" y="143"/>
                        <a:pt x="256" y="138"/>
                      </a:cubicBezTo>
                      <a:cubicBezTo>
                        <a:pt x="254" y="136"/>
                        <a:pt x="251" y="135"/>
                        <a:pt x="250" y="132"/>
                      </a:cubicBezTo>
                      <a:cubicBezTo>
                        <a:pt x="248" y="129"/>
                        <a:pt x="250" y="125"/>
                        <a:pt x="248" y="122"/>
                      </a:cubicBezTo>
                      <a:cubicBezTo>
                        <a:pt x="246" y="118"/>
                        <a:pt x="240" y="118"/>
                        <a:pt x="236" y="116"/>
                      </a:cubicBezTo>
                      <a:cubicBezTo>
                        <a:pt x="230" y="107"/>
                        <a:pt x="227" y="100"/>
                        <a:pt x="240" y="96"/>
                      </a:cubicBezTo>
                      <a:cubicBezTo>
                        <a:pt x="236" y="83"/>
                        <a:pt x="236" y="84"/>
                        <a:pt x="220" y="86"/>
                      </a:cubicBezTo>
                      <a:cubicBezTo>
                        <a:pt x="209" y="82"/>
                        <a:pt x="208" y="82"/>
                        <a:pt x="210" y="70"/>
                      </a:cubicBezTo>
                      <a:cubicBezTo>
                        <a:pt x="207" y="60"/>
                        <a:pt x="199" y="57"/>
                        <a:pt x="190" y="54"/>
                      </a:cubicBezTo>
                      <a:cubicBezTo>
                        <a:pt x="181" y="45"/>
                        <a:pt x="181" y="42"/>
                        <a:pt x="168" y="38"/>
                      </a:cubicBezTo>
                      <a:cubicBezTo>
                        <a:pt x="164" y="37"/>
                        <a:pt x="156" y="34"/>
                        <a:pt x="156" y="34"/>
                      </a:cubicBezTo>
                      <a:cubicBezTo>
                        <a:pt x="146" y="24"/>
                        <a:pt x="134" y="21"/>
                        <a:pt x="120" y="16"/>
                      </a:cubicBezTo>
                      <a:cubicBezTo>
                        <a:pt x="113" y="14"/>
                        <a:pt x="108" y="8"/>
                        <a:pt x="102" y="4"/>
                      </a:cubicBezTo>
                      <a:cubicBezTo>
                        <a:pt x="100" y="3"/>
                        <a:pt x="96" y="0"/>
                        <a:pt x="96" y="0"/>
                      </a:cubicBezTo>
                      <a:cubicBezTo>
                        <a:pt x="83" y="2"/>
                        <a:pt x="79" y="1"/>
                        <a:pt x="70" y="10"/>
                      </a:cubicBezTo>
                      <a:cubicBezTo>
                        <a:pt x="67" y="19"/>
                        <a:pt x="63" y="27"/>
                        <a:pt x="56" y="32"/>
                      </a:cubicBezTo>
                      <a:cubicBezTo>
                        <a:pt x="49" y="30"/>
                        <a:pt x="52" y="31"/>
                        <a:pt x="46" y="28"/>
                      </a:cubicBezTo>
                      <a:close/>
                    </a:path>
                  </a:pathLst>
                </a:custGeom>
                <a:solidFill>
                  <a:schemeClr val="folHlink"/>
                </a:solidFill>
                <a:ln w="9525">
                  <a:noFill/>
                  <a:round/>
                  <a:headEnd/>
                  <a:tailEnd/>
                </a:ln>
              </p:spPr>
              <p:txBody>
                <a:bodyPr/>
                <a:lstStyle/>
                <a:p>
                  <a:endParaRPr lang="zh-CN" altLang="en-US"/>
                </a:p>
              </p:txBody>
            </p:sp>
            <p:sp>
              <p:nvSpPr>
                <p:cNvPr id="11411" name="任意多边形 81947"/>
                <p:cNvSpPr>
                  <a:spLocks noChangeArrowheads="1"/>
                </p:cNvSpPr>
                <p:nvPr/>
              </p:nvSpPr>
              <p:spPr bwMode="auto">
                <a:xfrm>
                  <a:off x="2082" y="599"/>
                  <a:ext cx="33" cy="26"/>
                </a:xfrm>
                <a:custGeom>
                  <a:avLst/>
                  <a:gdLst>
                    <a:gd name="T0" fmla="*/ 0 w 78"/>
                    <a:gd name="T1" fmla="*/ 2 h 78"/>
                    <a:gd name="T2" fmla="*/ 2 w 78"/>
                    <a:gd name="T3" fmla="*/ 2 h 78"/>
                    <a:gd name="T4" fmla="*/ 3 w 78"/>
                    <a:gd name="T5" fmla="*/ 2 h 78"/>
                    <a:gd name="T6" fmla="*/ 4 w 78"/>
                    <a:gd name="T7" fmla="*/ 1 h 78"/>
                    <a:gd name="T8" fmla="*/ 3 w 78"/>
                    <a:gd name="T9" fmla="*/ 1 h 78"/>
                    <a:gd name="T10" fmla="*/ 3 w 78"/>
                    <a:gd name="T11" fmla="*/ 0 h 78"/>
                    <a:gd name="T12" fmla="*/ 6 w 78"/>
                    <a:gd name="T13" fmla="*/ 1 h 78"/>
                    <a:gd name="T14" fmla="*/ 5 w 78"/>
                    <a:gd name="T15" fmla="*/ 2 h 78"/>
                    <a:gd name="T16" fmla="*/ 3 w 78"/>
                    <a:gd name="T17" fmla="*/ 3 h 78"/>
                    <a:gd name="T18" fmla="*/ 1 w 78"/>
                    <a:gd name="T19" fmla="*/ 2 h 78"/>
                    <a:gd name="T20" fmla="*/ 0 w 78"/>
                    <a:gd name="T21" fmla="*/ 2 h 78"/>
                    <a:gd name="T22" fmla="*/ 0 w 78"/>
                    <a:gd name="T23" fmla="*/ 2 h 7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78" h="78">
                      <a:moveTo>
                        <a:pt x="1" y="58"/>
                      </a:moveTo>
                      <a:cubicBezTo>
                        <a:pt x="6" y="44"/>
                        <a:pt x="18" y="57"/>
                        <a:pt x="27" y="60"/>
                      </a:cubicBezTo>
                      <a:cubicBezTo>
                        <a:pt x="35" y="57"/>
                        <a:pt x="38" y="52"/>
                        <a:pt x="45" y="48"/>
                      </a:cubicBezTo>
                      <a:cubicBezTo>
                        <a:pt x="48" y="40"/>
                        <a:pt x="51" y="36"/>
                        <a:pt x="57" y="30"/>
                      </a:cubicBezTo>
                      <a:cubicBezTo>
                        <a:pt x="55" y="23"/>
                        <a:pt x="43" y="14"/>
                        <a:pt x="43" y="14"/>
                      </a:cubicBezTo>
                      <a:cubicBezTo>
                        <a:pt x="33" y="0"/>
                        <a:pt x="30" y="1"/>
                        <a:pt x="43" y="4"/>
                      </a:cubicBezTo>
                      <a:cubicBezTo>
                        <a:pt x="54" y="11"/>
                        <a:pt x="58" y="22"/>
                        <a:pt x="71" y="26"/>
                      </a:cubicBezTo>
                      <a:cubicBezTo>
                        <a:pt x="78" y="37"/>
                        <a:pt x="78" y="46"/>
                        <a:pt x="67" y="54"/>
                      </a:cubicBezTo>
                      <a:cubicBezTo>
                        <a:pt x="51" y="49"/>
                        <a:pt x="53" y="71"/>
                        <a:pt x="33" y="78"/>
                      </a:cubicBezTo>
                      <a:cubicBezTo>
                        <a:pt x="16" y="72"/>
                        <a:pt x="25" y="76"/>
                        <a:pt x="9" y="66"/>
                      </a:cubicBezTo>
                      <a:cubicBezTo>
                        <a:pt x="7" y="65"/>
                        <a:pt x="3" y="62"/>
                        <a:pt x="3" y="62"/>
                      </a:cubicBezTo>
                      <a:cubicBezTo>
                        <a:pt x="0" y="54"/>
                        <a:pt x="13" y="42"/>
                        <a:pt x="1" y="58"/>
                      </a:cubicBezTo>
                      <a:close/>
                    </a:path>
                  </a:pathLst>
                </a:custGeom>
                <a:solidFill>
                  <a:schemeClr val="folHlink"/>
                </a:solidFill>
                <a:ln w="9525">
                  <a:noFill/>
                  <a:round/>
                  <a:headEnd/>
                  <a:tailEnd/>
                </a:ln>
              </p:spPr>
              <p:txBody>
                <a:bodyPr/>
                <a:lstStyle/>
                <a:p>
                  <a:endParaRPr lang="zh-CN" altLang="en-US"/>
                </a:p>
              </p:txBody>
            </p:sp>
            <p:sp>
              <p:nvSpPr>
                <p:cNvPr id="11412" name="任意多边形 81948"/>
                <p:cNvSpPr>
                  <a:spLocks noChangeArrowheads="1"/>
                </p:cNvSpPr>
                <p:nvPr/>
              </p:nvSpPr>
              <p:spPr bwMode="auto">
                <a:xfrm>
                  <a:off x="2152" y="544"/>
                  <a:ext cx="8" cy="6"/>
                </a:xfrm>
                <a:custGeom>
                  <a:avLst/>
                  <a:gdLst>
                    <a:gd name="T0" fmla="*/ 0 w 17"/>
                    <a:gd name="T1" fmla="*/ 0 h 18"/>
                    <a:gd name="T2" fmla="*/ 0 w 17"/>
                    <a:gd name="T3" fmla="*/ 1 h 18"/>
                    <a:gd name="T4" fmla="*/ 0 w 17"/>
                    <a:gd name="T5" fmla="*/ 0 h 18"/>
                    <a:gd name="T6" fmla="*/ 0 60000 65536"/>
                    <a:gd name="T7" fmla="*/ 0 60000 65536"/>
                    <a:gd name="T8" fmla="*/ 0 60000 65536"/>
                  </a:gdLst>
                  <a:ahLst/>
                  <a:cxnLst>
                    <a:cxn ang="T6">
                      <a:pos x="T0" y="T1"/>
                    </a:cxn>
                    <a:cxn ang="T7">
                      <a:pos x="T2" y="T3"/>
                    </a:cxn>
                    <a:cxn ang="T8">
                      <a:pos x="T4" y="T5"/>
                    </a:cxn>
                  </a:cxnLst>
                  <a:rect l="0" t="0" r="r" b="b"/>
                  <a:pathLst>
                    <a:path w="17" h="18">
                      <a:moveTo>
                        <a:pt x="3" y="4"/>
                      </a:moveTo>
                      <a:cubicBezTo>
                        <a:pt x="17" y="7"/>
                        <a:pt x="16" y="18"/>
                        <a:pt x="3" y="14"/>
                      </a:cubicBezTo>
                      <a:cubicBezTo>
                        <a:pt x="0" y="6"/>
                        <a:pt x="7" y="0"/>
                        <a:pt x="3" y="4"/>
                      </a:cubicBezTo>
                      <a:close/>
                    </a:path>
                  </a:pathLst>
                </a:custGeom>
                <a:solidFill>
                  <a:schemeClr val="folHlink"/>
                </a:solidFill>
                <a:ln w="9525">
                  <a:noFill/>
                  <a:round/>
                  <a:headEnd/>
                  <a:tailEnd/>
                </a:ln>
              </p:spPr>
              <p:txBody>
                <a:bodyPr/>
                <a:lstStyle/>
                <a:p>
                  <a:endParaRPr lang="zh-CN" altLang="en-US"/>
                </a:p>
              </p:txBody>
            </p:sp>
            <p:sp>
              <p:nvSpPr>
                <p:cNvPr id="11413" name="任意多边形 81949"/>
                <p:cNvSpPr>
                  <a:spLocks noChangeArrowheads="1"/>
                </p:cNvSpPr>
                <p:nvPr/>
              </p:nvSpPr>
              <p:spPr bwMode="auto">
                <a:xfrm>
                  <a:off x="2194" y="584"/>
                  <a:ext cx="11" cy="8"/>
                </a:xfrm>
                <a:custGeom>
                  <a:avLst/>
                  <a:gdLst>
                    <a:gd name="T0" fmla="*/ 0 w 26"/>
                    <a:gd name="T1" fmla="*/ 1 h 22"/>
                    <a:gd name="T2" fmla="*/ 1 w 26"/>
                    <a:gd name="T3" fmla="*/ 0 h 22"/>
                    <a:gd name="T4" fmla="*/ 1 w 26"/>
                    <a:gd name="T5" fmla="*/ 1 h 22"/>
                    <a:gd name="T6" fmla="*/ 0 w 26"/>
                    <a:gd name="T7" fmla="*/ 1 h 2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6" h="22">
                      <a:moveTo>
                        <a:pt x="8" y="14"/>
                      </a:moveTo>
                      <a:cubicBezTo>
                        <a:pt x="5" y="6"/>
                        <a:pt x="5" y="3"/>
                        <a:pt x="14" y="0"/>
                      </a:cubicBezTo>
                      <a:cubicBezTo>
                        <a:pt x="26" y="4"/>
                        <a:pt x="23" y="16"/>
                        <a:pt x="14" y="22"/>
                      </a:cubicBezTo>
                      <a:cubicBezTo>
                        <a:pt x="0" y="17"/>
                        <a:pt x="13" y="3"/>
                        <a:pt x="8" y="14"/>
                      </a:cubicBezTo>
                      <a:close/>
                    </a:path>
                  </a:pathLst>
                </a:custGeom>
                <a:solidFill>
                  <a:schemeClr val="folHlink"/>
                </a:solidFill>
                <a:ln w="9525">
                  <a:noFill/>
                  <a:round/>
                  <a:headEnd/>
                  <a:tailEnd/>
                </a:ln>
              </p:spPr>
              <p:txBody>
                <a:bodyPr/>
                <a:lstStyle/>
                <a:p>
                  <a:endParaRPr lang="zh-CN" altLang="en-US"/>
                </a:p>
              </p:txBody>
            </p:sp>
            <p:sp>
              <p:nvSpPr>
                <p:cNvPr id="11414" name="任意多边形 81950"/>
                <p:cNvSpPr>
                  <a:spLocks noChangeArrowheads="1"/>
                </p:cNvSpPr>
                <p:nvPr/>
              </p:nvSpPr>
              <p:spPr bwMode="auto">
                <a:xfrm>
                  <a:off x="2059" y="494"/>
                  <a:ext cx="8" cy="5"/>
                </a:xfrm>
                <a:custGeom>
                  <a:avLst/>
                  <a:gdLst>
                    <a:gd name="T0" fmla="*/ 0 w 20"/>
                    <a:gd name="T1" fmla="*/ 0 h 15"/>
                    <a:gd name="T2" fmla="*/ 1 w 20"/>
                    <a:gd name="T3" fmla="*/ 0 h 15"/>
                    <a:gd name="T4" fmla="*/ 1 w 20"/>
                    <a:gd name="T5" fmla="*/ 0 h 15"/>
                    <a:gd name="T6" fmla="*/ 0 w 20"/>
                    <a:gd name="T7" fmla="*/ 0 h 1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 h="15">
                      <a:moveTo>
                        <a:pt x="7" y="12"/>
                      </a:moveTo>
                      <a:cubicBezTo>
                        <a:pt x="0" y="1"/>
                        <a:pt x="6" y="0"/>
                        <a:pt x="17" y="2"/>
                      </a:cubicBezTo>
                      <a:cubicBezTo>
                        <a:pt x="20" y="10"/>
                        <a:pt x="18" y="15"/>
                        <a:pt x="9" y="12"/>
                      </a:cubicBezTo>
                      <a:cubicBezTo>
                        <a:pt x="4" y="4"/>
                        <a:pt x="4" y="4"/>
                        <a:pt x="7" y="12"/>
                      </a:cubicBezTo>
                      <a:close/>
                    </a:path>
                  </a:pathLst>
                </a:custGeom>
                <a:solidFill>
                  <a:schemeClr val="folHlink"/>
                </a:solidFill>
                <a:ln w="9525">
                  <a:noFill/>
                  <a:round/>
                  <a:headEnd/>
                  <a:tailEnd/>
                </a:ln>
              </p:spPr>
              <p:txBody>
                <a:bodyPr/>
                <a:lstStyle/>
                <a:p>
                  <a:endParaRPr lang="zh-CN" altLang="en-US"/>
                </a:p>
              </p:txBody>
            </p:sp>
            <p:sp>
              <p:nvSpPr>
                <p:cNvPr id="11415" name="任意多边形 81951"/>
                <p:cNvSpPr>
                  <a:spLocks noChangeArrowheads="1"/>
                </p:cNvSpPr>
                <p:nvPr/>
              </p:nvSpPr>
              <p:spPr bwMode="auto">
                <a:xfrm>
                  <a:off x="1988" y="536"/>
                  <a:ext cx="8" cy="5"/>
                </a:xfrm>
                <a:custGeom>
                  <a:avLst/>
                  <a:gdLst>
                    <a:gd name="T0" fmla="*/ 0 w 20"/>
                    <a:gd name="T1" fmla="*/ 0 h 15"/>
                    <a:gd name="T2" fmla="*/ 1 w 20"/>
                    <a:gd name="T3" fmla="*/ 0 h 15"/>
                    <a:gd name="T4" fmla="*/ 1 w 20"/>
                    <a:gd name="T5" fmla="*/ 1 h 15"/>
                    <a:gd name="T6" fmla="*/ 0 w 20"/>
                    <a:gd name="T7" fmla="*/ 0 h 1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 h="15">
                      <a:moveTo>
                        <a:pt x="7" y="12"/>
                      </a:moveTo>
                      <a:cubicBezTo>
                        <a:pt x="0" y="2"/>
                        <a:pt x="3" y="0"/>
                        <a:pt x="15" y="2"/>
                      </a:cubicBezTo>
                      <a:cubicBezTo>
                        <a:pt x="16" y="4"/>
                        <a:pt x="20" y="12"/>
                        <a:pt x="15" y="14"/>
                      </a:cubicBezTo>
                      <a:cubicBezTo>
                        <a:pt x="12" y="15"/>
                        <a:pt x="7" y="12"/>
                        <a:pt x="7" y="12"/>
                      </a:cubicBezTo>
                      <a:close/>
                    </a:path>
                  </a:pathLst>
                </a:custGeom>
                <a:solidFill>
                  <a:schemeClr val="folHlink"/>
                </a:solidFill>
                <a:ln w="9525">
                  <a:noFill/>
                  <a:round/>
                  <a:headEnd/>
                  <a:tailEnd/>
                </a:ln>
              </p:spPr>
              <p:txBody>
                <a:bodyPr/>
                <a:lstStyle/>
                <a:p>
                  <a:endParaRPr lang="zh-CN" altLang="en-US"/>
                </a:p>
              </p:txBody>
            </p:sp>
            <p:sp>
              <p:nvSpPr>
                <p:cNvPr id="11416" name="任意多边形 81952"/>
                <p:cNvSpPr>
                  <a:spLocks noChangeArrowheads="1"/>
                </p:cNvSpPr>
                <p:nvPr/>
              </p:nvSpPr>
              <p:spPr bwMode="auto">
                <a:xfrm>
                  <a:off x="1910" y="523"/>
                  <a:ext cx="34" cy="27"/>
                </a:xfrm>
                <a:custGeom>
                  <a:avLst/>
                  <a:gdLst>
                    <a:gd name="T0" fmla="*/ 0 w 80"/>
                    <a:gd name="T1" fmla="*/ 2 h 80"/>
                    <a:gd name="T2" fmla="*/ 1 w 80"/>
                    <a:gd name="T3" fmla="*/ 1 h 80"/>
                    <a:gd name="T4" fmla="*/ 2 w 80"/>
                    <a:gd name="T5" fmla="*/ 1 h 80"/>
                    <a:gd name="T6" fmla="*/ 4 w 80"/>
                    <a:gd name="T7" fmla="*/ 1 h 80"/>
                    <a:gd name="T8" fmla="*/ 5 w 80"/>
                    <a:gd name="T9" fmla="*/ 0 h 80"/>
                    <a:gd name="T10" fmla="*/ 6 w 80"/>
                    <a:gd name="T11" fmla="*/ 2 h 80"/>
                    <a:gd name="T12" fmla="*/ 6 w 80"/>
                    <a:gd name="T13" fmla="*/ 2 h 80"/>
                    <a:gd name="T14" fmla="*/ 4 w 80"/>
                    <a:gd name="T15" fmla="*/ 2 h 80"/>
                    <a:gd name="T16" fmla="*/ 4 w 80"/>
                    <a:gd name="T17" fmla="*/ 3 h 80"/>
                    <a:gd name="T18" fmla="*/ 3 w 80"/>
                    <a:gd name="T19" fmla="*/ 3 h 80"/>
                    <a:gd name="T20" fmla="*/ 3 w 80"/>
                    <a:gd name="T21" fmla="*/ 2 h 80"/>
                    <a:gd name="T22" fmla="*/ 3 w 80"/>
                    <a:gd name="T23" fmla="*/ 1 h 80"/>
                    <a:gd name="T24" fmla="*/ 2 w 80"/>
                    <a:gd name="T25" fmla="*/ 2 h 80"/>
                    <a:gd name="T26" fmla="*/ 0 w 80"/>
                    <a:gd name="T27" fmla="*/ 2 h 80"/>
                    <a:gd name="T28" fmla="*/ 0 w 80"/>
                    <a:gd name="T29" fmla="*/ 2 h 8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80" h="80">
                      <a:moveTo>
                        <a:pt x="0" y="50"/>
                      </a:moveTo>
                      <a:cubicBezTo>
                        <a:pt x="1" y="47"/>
                        <a:pt x="12" y="25"/>
                        <a:pt x="14" y="24"/>
                      </a:cubicBezTo>
                      <a:cubicBezTo>
                        <a:pt x="17" y="22"/>
                        <a:pt x="26" y="20"/>
                        <a:pt x="26" y="20"/>
                      </a:cubicBezTo>
                      <a:cubicBezTo>
                        <a:pt x="34" y="23"/>
                        <a:pt x="40" y="21"/>
                        <a:pt x="48" y="18"/>
                      </a:cubicBezTo>
                      <a:cubicBezTo>
                        <a:pt x="52" y="12"/>
                        <a:pt x="54" y="6"/>
                        <a:pt x="58" y="0"/>
                      </a:cubicBezTo>
                      <a:cubicBezTo>
                        <a:pt x="70" y="4"/>
                        <a:pt x="76" y="28"/>
                        <a:pt x="80" y="40"/>
                      </a:cubicBezTo>
                      <a:cubicBezTo>
                        <a:pt x="75" y="54"/>
                        <a:pt x="80" y="50"/>
                        <a:pt x="70" y="56"/>
                      </a:cubicBezTo>
                      <a:cubicBezTo>
                        <a:pt x="61" y="53"/>
                        <a:pt x="59" y="54"/>
                        <a:pt x="54" y="62"/>
                      </a:cubicBezTo>
                      <a:cubicBezTo>
                        <a:pt x="57" y="71"/>
                        <a:pt x="56" y="75"/>
                        <a:pt x="48" y="80"/>
                      </a:cubicBezTo>
                      <a:cubicBezTo>
                        <a:pt x="40" y="77"/>
                        <a:pt x="39" y="72"/>
                        <a:pt x="32" y="68"/>
                      </a:cubicBezTo>
                      <a:cubicBezTo>
                        <a:pt x="26" y="59"/>
                        <a:pt x="30" y="57"/>
                        <a:pt x="38" y="52"/>
                      </a:cubicBezTo>
                      <a:cubicBezTo>
                        <a:pt x="41" y="42"/>
                        <a:pt x="39" y="34"/>
                        <a:pt x="30" y="28"/>
                      </a:cubicBezTo>
                      <a:cubicBezTo>
                        <a:pt x="20" y="31"/>
                        <a:pt x="30" y="40"/>
                        <a:pt x="20" y="48"/>
                      </a:cubicBezTo>
                      <a:cubicBezTo>
                        <a:pt x="16" y="51"/>
                        <a:pt x="8" y="56"/>
                        <a:pt x="8" y="56"/>
                      </a:cubicBezTo>
                      <a:cubicBezTo>
                        <a:pt x="2" y="50"/>
                        <a:pt x="5" y="50"/>
                        <a:pt x="0" y="50"/>
                      </a:cubicBezTo>
                      <a:close/>
                    </a:path>
                  </a:pathLst>
                </a:custGeom>
                <a:solidFill>
                  <a:schemeClr val="folHlink"/>
                </a:solidFill>
                <a:ln w="9525">
                  <a:noFill/>
                  <a:round/>
                  <a:headEnd/>
                  <a:tailEnd/>
                </a:ln>
              </p:spPr>
              <p:txBody>
                <a:bodyPr/>
                <a:lstStyle/>
                <a:p>
                  <a:endParaRPr lang="zh-CN" altLang="en-US"/>
                </a:p>
              </p:txBody>
            </p:sp>
            <p:sp>
              <p:nvSpPr>
                <p:cNvPr id="11417" name="任意多边形 81953"/>
                <p:cNvSpPr>
                  <a:spLocks noChangeArrowheads="1"/>
                </p:cNvSpPr>
                <p:nvPr/>
              </p:nvSpPr>
              <p:spPr bwMode="auto">
                <a:xfrm>
                  <a:off x="1899" y="466"/>
                  <a:ext cx="40" cy="58"/>
                </a:xfrm>
                <a:custGeom>
                  <a:avLst/>
                  <a:gdLst>
                    <a:gd name="T0" fmla="*/ 1 w 94"/>
                    <a:gd name="T1" fmla="*/ 4 h 174"/>
                    <a:gd name="T2" fmla="*/ 2 w 94"/>
                    <a:gd name="T3" fmla="*/ 5 h 174"/>
                    <a:gd name="T4" fmla="*/ 3 w 94"/>
                    <a:gd name="T5" fmla="*/ 4 h 174"/>
                    <a:gd name="T6" fmla="*/ 4 w 94"/>
                    <a:gd name="T7" fmla="*/ 4 h 174"/>
                    <a:gd name="T8" fmla="*/ 4 w 94"/>
                    <a:gd name="T9" fmla="*/ 5 h 174"/>
                    <a:gd name="T10" fmla="*/ 5 w 94"/>
                    <a:gd name="T11" fmla="*/ 5 h 174"/>
                    <a:gd name="T12" fmla="*/ 6 w 94"/>
                    <a:gd name="T13" fmla="*/ 5 h 174"/>
                    <a:gd name="T14" fmla="*/ 5 w 94"/>
                    <a:gd name="T15" fmla="*/ 5 h 174"/>
                    <a:gd name="T16" fmla="*/ 6 w 94"/>
                    <a:gd name="T17" fmla="*/ 6 h 174"/>
                    <a:gd name="T18" fmla="*/ 6 w 94"/>
                    <a:gd name="T19" fmla="*/ 6 h 174"/>
                    <a:gd name="T20" fmla="*/ 6 w 94"/>
                    <a:gd name="T21" fmla="*/ 4 h 174"/>
                    <a:gd name="T22" fmla="*/ 5 w 94"/>
                    <a:gd name="T23" fmla="*/ 4 h 174"/>
                    <a:gd name="T24" fmla="*/ 4 w 94"/>
                    <a:gd name="T25" fmla="*/ 3 h 174"/>
                    <a:gd name="T26" fmla="*/ 3 w 94"/>
                    <a:gd name="T27" fmla="*/ 3 h 174"/>
                    <a:gd name="T28" fmla="*/ 3 w 94"/>
                    <a:gd name="T29" fmla="*/ 3 h 174"/>
                    <a:gd name="T30" fmla="*/ 3 w 94"/>
                    <a:gd name="T31" fmla="*/ 2 h 174"/>
                    <a:gd name="T32" fmla="*/ 3 w 94"/>
                    <a:gd name="T33" fmla="*/ 0 h 174"/>
                    <a:gd name="T34" fmla="*/ 1 w 94"/>
                    <a:gd name="T35" fmla="*/ 1 h 174"/>
                    <a:gd name="T36" fmla="*/ 0 w 94"/>
                    <a:gd name="T37" fmla="*/ 2 h 174"/>
                    <a:gd name="T38" fmla="*/ 1 w 94"/>
                    <a:gd name="T39" fmla="*/ 3 h 174"/>
                    <a:gd name="T40" fmla="*/ 1 w 94"/>
                    <a:gd name="T41" fmla="*/ 4 h 17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94" h="174">
                      <a:moveTo>
                        <a:pt x="14" y="96"/>
                      </a:moveTo>
                      <a:cubicBezTo>
                        <a:pt x="11" y="109"/>
                        <a:pt x="15" y="120"/>
                        <a:pt x="26" y="128"/>
                      </a:cubicBezTo>
                      <a:cubicBezTo>
                        <a:pt x="34" y="120"/>
                        <a:pt x="35" y="119"/>
                        <a:pt x="32" y="108"/>
                      </a:cubicBezTo>
                      <a:cubicBezTo>
                        <a:pt x="35" y="92"/>
                        <a:pt x="39" y="92"/>
                        <a:pt x="52" y="100"/>
                      </a:cubicBezTo>
                      <a:cubicBezTo>
                        <a:pt x="59" y="110"/>
                        <a:pt x="49" y="114"/>
                        <a:pt x="46" y="124"/>
                      </a:cubicBezTo>
                      <a:cubicBezTo>
                        <a:pt x="50" y="137"/>
                        <a:pt x="57" y="129"/>
                        <a:pt x="66" y="126"/>
                      </a:cubicBezTo>
                      <a:cubicBezTo>
                        <a:pt x="77" y="129"/>
                        <a:pt x="79" y="131"/>
                        <a:pt x="76" y="142"/>
                      </a:cubicBezTo>
                      <a:cubicBezTo>
                        <a:pt x="67" y="139"/>
                        <a:pt x="65" y="141"/>
                        <a:pt x="58" y="148"/>
                      </a:cubicBezTo>
                      <a:cubicBezTo>
                        <a:pt x="60" y="160"/>
                        <a:pt x="62" y="170"/>
                        <a:pt x="74" y="174"/>
                      </a:cubicBezTo>
                      <a:cubicBezTo>
                        <a:pt x="77" y="165"/>
                        <a:pt x="74" y="157"/>
                        <a:pt x="84" y="154"/>
                      </a:cubicBezTo>
                      <a:cubicBezTo>
                        <a:pt x="91" y="143"/>
                        <a:pt x="94" y="122"/>
                        <a:pt x="82" y="112"/>
                      </a:cubicBezTo>
                      <a:cubicBezTo>
                        <a:pt x="77" y="108"/>
                        <a:pt x="66" y="108"/>
                        <a:pt x="60" y="106"/>
                      </a:cubicBezTo>
                      <a:cubicBezTo>
                        <a:pt x="65" y="92"/>
                        <a:pt x="66" y="87"/>
                        <a:pt x="50" y="82"/>
                      </a:cubicBezTo>
                      <a:cubicBezTo>
                        <a:pt x="48" y="82"/>
                        <a:pt x="37" y="86"/>
                        <a:pt x="34" y="82"/>
                      </a:cubicBezTo>
                      <a:cubicBezTo>
                        <a:pt x="32" y="79"/>
                        <a:pt x="30" y="70"/>
                        <a:pt x="30" y="70"/>
                      </a:cubicBezTo>
                      <a:cubicBezTo>
                        <a:pt x="32" y="54"/>
                        <a:pt x="32" y="52"/>
                        <a:pt x="42" y="42"/>
                      </a:cubicBezTo>
                      <a:cubicBezTo>
                        <a:pt x="41" y="30"/>
                        <a:pt x="45" y="5"/>
                        <a:pt x="30" y="0"/>
                      </a:cubicBezTo>
                      <a:cubicBezTo>
                        <a:pt x="14" y="4"/>
                        <a:pt x="16" y="4"/>
                        <a:pt x="18" y="22"/>
                      </a:cubicBezTo>
                      <a:cubicBezTo>
                        <a:pt x="16" y="39"/>
                        <a:pt x="15" y="35"/>
                        <a:pt x="4" y="46"/>
                      </a:cubicBezTo>
                      <a:cubicBezTo>
                        <a:pt x="0" y="59"/>
                        <a:pt x="5" y="67"/>
                        <a:pt x="14" y="76"/>
                      </a:cubicBezTo>
                      <a:cubicBezTo>
                        <a:pt x="15" y="80"/>
                        <a:pt x="17" y="93"/>
                        <a:pt x="14" y="96"/>
                      </a:cubicBezTo>
                      <a:close/>
                    </a:path>
                  </a:pathLst>
                </a:custGeom>
                <a:solidFill>
                  <a:schemeClr val="folHlink"/>
                </a:solidFill>
                <a:ln w="9525">
                  <a:noFill/>
                  <a:round/>
                  <a:headEnd/>
                  <a:tailEnd/>
                </a:ln>
              </p:spPr>
              <p:txBody>
                <a:bodyPr/>
                <a:lstStyle/>
                <a:p>
                  <a:endParaRPr lang="zh-CN" altLang="en-US"/>
                </a:p>
              </p:txBody>
            </p:sp>
            <p:sp>
              <p:nvSpPr>
                <p:cNvPr id="11418" name="任意多边形 81954"/>
                <p:cNvSpPr>
                  <a:spLocks noChangeArrowheads="1"/>
                </p:cNvSpPr>
                <p:nvPr/>
              </p:nvSpPr>
              <p:spPr bwMode="auto">
                <a:xfrm>
                  <a:off x="1909" y="508"/>
                  <a:ext cx="14" cy="17"/>
                </a:xfrm>
                <a:custGeom>
                  <a:avLst/>
                  <a:gdLst>
                    <a:gd name="T0" fmla="*/ 0 w 32"/>
                    <a:gd name="T1" fmla="*/ 1 h 50"/>
                    <a:gd name="T2" fmla="*/ 1 w 32"/>
                    <a:gd name="T3" fmla="*/ 0 h 50"/>
                    <a:gd name="T4" fmla="*/ 2 w 32"/>
                    <a:gd name="T5" fmla="*/ 1 h 50"/>
                    <a:gd name="T6" fmla="*/ 2 w 32"/>
                    <a:gd name="T7" fmla="*/ 1 h 50"/>
                    <a:gd name="T8" fmla="*/ 2 w 32"/>
                    <a:gd name="T9" fmla="*/ 1 h 50"/>
                    <a:gd name="T10" fmla="*/ 3 w 32"/>
                    <a:gd name="T11" fmla="*/ 1 h 50"/>
                    <a:gd name="T12" fmla="*/ 2 w 32"/>
                    <a:gd name="T13" fmla="*/ 2 h 50"/>
                    <a:gd name="T14" fmla="*/ 0 w 32"/>
                    <a:gd name="T15" fmla="*/ 1 h 5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2" h="50">
                      <a:moveTo>
                        <a:pt x="6" y="24"/>
                      </a:moveTo>
                      <a:cubicBezTo>
                        <a:pt x="0" y="15"/>
                        <a:pt x="3" y="6"/>
                        <a:pt x="12" y="0"/>
                      </a:cubicBezTo>
                      <a:cubicBezTo>
                        <a:pt x="23" y="3"/>
                        <a:pt x="23" y="5"/>
                        <a:pt x="20" y="16"/>
                      </a:cubicBezTo>
                      <a:cubicBezTo>
                        <a:pt x="21" y="19"/>
                        <a:pt x="20" y="22"/>
                        <a:pt x="22" y="24"/>
                      </a:cubicBezTo>
                      <a:cubicBezTo>
                        <a:pt x="23" y="26"/>
                        <a:pt x="27" y="24"/>
                        <a:pt x="28" y="26"/>
                      </a:cubicBezTo>
                      <a:cubicBezTo>
                        <a:pt x="30" y="29"/>
                        <a:pt x="32" y="38"/>
                        <a:pt x="32" y="38"/>
                      </a:cubicBezTo>
                      <a:cubicBezTo>
                        <a:pt x="29" y="46"/>
                        <a:pt x="26" y="47"/>
                        <a:pt x="18" y="50"/>
                      </a:cubicBezTo>
                      <a:cubicBezTo>
                        <a:pt x="12" y="41"/>
                        <a:pt x="18" y="24"/>
                        <a:pt x="6" y="24"/>
                      </a:cubicBezTo>
                      <a:close/>
                    </a:path>
                  </a:pathLst>
                </a:custGeom>
                <a:solidFill>
                  <a:schemeClr val="folHlink"/>
                </a:solidFill>
                <a:ln w="9525">
                  <a:noFill/>
                  <a:round/>
                  <a:headEnd/>
                  <a:tailEnd/>
                </a:ln>
              </p:spPr>
              <p:txBody>
                <a:bodyPr/>
                <a:lstStyle/>
                <a:p>
                  <a:endParaRPr lang="zh-CN" altLang="en-US"/>
                </a:p>
              </p:txBody>
            </p:sp>
            <p:sp>
              <p:nvSpPr>
                <p:cNvPr id="11419" name="任意多边形 81955"/>
                <p:cNvSpPr>
                  <a:spLocks noChangeArrowheads="1"/>
                </p:cNvSpPr>
                <p:nvPr/>
              </p:nvSpPr>
              <p:spPr bwMode="auto">
                <a:xfrm>
                  <a:off x="1881" y="512"/>
                  <a:ext cx="19" cy="17"/>
                </a:xfrm>
                <a:custGeom>
                  <a:avLst/>
                  <a:gdLst>
                    <a:gd name="T0" fmla="*/ 0 w 43"/>
                    <a:gd name="T1" fmla="*/ 2 h 50"/>
                    <a:gd name="T2" fmla="*/ 2 w 43"/>
                    <a:gd name="T3" fmla="*/ 1 h 50"/>
                    <a:gd name="T4" fmla="*/ 3 w 43"/>
                    <a:gd name="T5" fmla="*/ 0 h 50"/>
                    <a:gd name="T6" fmla="*/ 2 w 43"/>
                    <a:gd name="T7" fmla="*/ 1 h 50"/>
                    <a:gd name="T8" fmla="*/ 0 w 43"/>
                    <a:gd name="T9" fmla="*/ 2 h 50"/>
                    <a:gd name="T10" fmla="*/ 0 w 43"/>
                    <a:gd name="T11" fmla="*/ 2 h 5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3" h="50">
                      <a:moveTo>
                        <a:pt x="0" y="44"/>
                      </a:moveTo>
                      <a:cubicBezTo>
                        <a:pt x="6" y="38"/>
                        <a:pt x="18" y="29"/>
                        <a:pt x="22" y="20"/>
                      </a:cubicBezTo>
                      <a:cubicBezTo>
                        <a:pt x="27" y="10"/>
                        <a:pt x="25" y="4"/>
                        <a:pt x="36" y="0"/>
                      </a:cubicBezTo>
                      <a:cubicBezTo>
                        <a:pt x="43" y="11"/>
                        <a:pt x="36" y="24"/>
                        <a:pt x="24" y="28"/>
                      </a:cubicBezTo>
                      <a:cubicBezTo>
                        <a:pt x="21" y="38"/>
                        <a:pt x="12" y="47"/>
                        <a:pt x="2" y="50"/>
                      </a:cubicBezTo>
                      <a:cubicBezTo>
                        <a:pt x="1" y="48"/>
                        <a:pt x="0" y="44"/>
                        <a:pt x="0" y="44"/>
                      </a:cubicBezTo>
                      <a:close/>
                    </a:path>
                  </a:pathLst>
                </a:custGeom>
                <a:solidFill>
                  <a:schemeClr val="folHlink"/>
                </a:solidFill>
                <a:ln w="9525">
                  <a:noFill/>
                  <a:round/>
                  <a:headEnd/>
                  <a:tailEnd/>
                </a:ln>
              </p:spPr>
              <p:txBody>
                <a:bodyPr/>
                <a:lstStyle/>
                <a:p>
                  <a:endParaRPr lang="zh-CN" altLang="en-US"/>
                </a:p>
              </p:txBody>
            </p:sp>
            <p:sp>
              <p:nvSpPr>
                <p:cNvPr id="11420" name="任意多边形 81956"/>
                <p:cNvSpPr>
                  <a:spLocks noChangeArrowheads="1"/>
                </p:cNvSpPr>
                <p:nvPr/>
              </p:nvSpPr>
              <p:spPr bwMode="auto">
                <a:xfrm>
                  <a:off x="2930" y="489"/>
                  <a:ext cx="299" cy="179"/>
                </a:xfrm>
                <a:custGeom>
                  <a:avLst/>
                  <a:gdLst>
                    <a:gd name="T0" fmla="*/ 5 w 471"/>
                    <a:gd name="T1" fmla="*/ 72 h 281"/>
                    <a:gd name="T2" fmla="*/ 6 w 471"/>
                    <a:gd name="T3" fmla="*/ 64 h 281"/>
                    <a:gd name="T4" fmla="*/ 6 w 471"/>
                    <a:gd name="T5" fmla="*/ 63 h 281"/>
                    <a:gd name="T6" fmla="*/ 4 w 471"/>
                    <a:gd name="T7" fmla="*/ 57 h 281"/>
                    <a:gd name="T8" fmla="*/ 1 w 471"/>
                    <a:gd name="T9" fmla="*/ 55 h 281"/>
                    <a:gd name="T10" fmla="*/ 0 w 471"/>
                    <a:gd name="T11" fmla="*/ 50 h 281"/>
                    <a:gd name="T12" fmla="*/ 3 w 471"/>
                    <a:gd name="T13" fmla="*/ 47 h 281"/>
                    <a:gd name="T14" fmla="*/ 2 w 471"/>
                    <a:gd name="T15" fmla="*/ 43 h 281"/>
                    <a:gd name="T16" fmla="*/ 1 w 471"/>
                    <a:gd name="T17" fmla="*/ 41 h 281"/>
                    <a:gd name="T18" fmla="*/ 7 w 471"/>
                    <a:gd name="T19" fmla="*/ 31 h 281"/>
                    <a:gd name="T20" fmla="*/ 11 w 471"/>
                    <a:gd name="T21" fmla="*/ 25 h 281"/>
                    <a:gd name="T22" fmla="*/ 11 w 471"/>
                    <a:gd name="T23" fmla="*/ 18 h 281"/>
                    <a:gd name="T24" fmla="*/ 6 w 471"/>
                    <a:gd name="T25" fmla="*/ 11 h 281"/>
                    <a:gd name="T26" fmla="*/ 5 w 471"/>
                    <a:gd name="T27" fmla="*/ 8 h 281"/>
                    <a:gd name="T28" fmla="*/ 7 w 471"/>
                    <a:gd name="T29" fmla="*/ 10 h 281"/>
                    <a:gd name="T30" fmla="*/ 12 w 471"/>
                    <a:gd name="T31" fmla="*/ 9 h 281"/>
                    <a:gd name="T32" fmla="*/ 17 w 471"/>
                    <a:gd name="T33" fmla="*/ 3 h 281"/>
                    <a:gd name="T34" fmla="*/ 21 w 471"/>
                    <a:gd name="T35" fmla="*/ 0 h 281"/>
                    <a:gd name="T36" fmla="*/ 23 w 471"/>
                    <a:gd name="T37" fmla="*/ 1 h 281"/>
                    <a:gd name="T38" fmla="*/ 23 w 471"/>
                    <a:gd name="T39" fmla="*/ 3 h 281"/>
                    <a:gd name="T40" fmla="*/ 25 w 471"/>
                    <a:gd name="T41" fmla="*/ 1 h 281"/>
                    <a:gd name="T42" fmla="*/ 28 w 471"/>
                    <a:gd name="T43" fmla="*/ 2 h 281"/>
                    <a:gd name="T44" fmla="*/ 30 w 471"/>
                    <a:gd name="T45" fmla="*/ 3 h 281"/>
                    <a:gd name="T46" fmla="*/ 36 w 471"/>
                    <a:gd name="T47" fmla="*/ 4 h 281"/>
                    <a:gd name="T48" fmla="*/ 39 w 471"/>
                    <a:gd name="T49" fmla="*/ 6 h 281"/>
                    <a:gd name="T50" fmla="*/ 43 w 471"/>
                    <a:gd name="T51" fmla="*/ 4 h 281"/>
                    <a:gd name="T52" fmla="*/ 44 w 471"/>
                    <a:gd name="T53" fmla="*/ 4 h 281"/>
                    <a:gd name="T54" fmla="*/ 50 w 471"/>
                    <a:gd name="T55" fmla="*/ 4 h 281"/>
                    <a:gd name="T56" fmla="*/ 54 w 471"/>
                    <a:gd name="T57" fmla="*/ 8 h 281"/>
                    <a:gd name="T58" fmla="*/ 59 w 471"/>
                    <a:gd name="T59" fmla="*/ 15 h 281"/>
                    <a:gd name="T60" fmla="*/ 63 w 471"/>
                    <a:gd name="T61" fmla="*/ 18 h 281"/>
                    <a:gd name="T62" fmla="*/ 65 w 471"/>
                    <a:gd name="T63" fmla="*/ 17 h 281"/>
                    <a:gd name="T64" fmla="*/ 69 w 471"/>
                    <a:gd name="T65" fmla="*/ 17 h 281"/>
                    <a:gd name="T66" fmla="*/ 74 w 471"/>
                    <a:gd name="T67" fmla="*/ 18 h 281"/>
                    <a:gd name="T68" fmla="*/ 77 w 471"/>
                    <a:gd name="T69" fmla="*/ 21 h 281"/>
                    <a:gd name="T70" fmla="*/ 79 w 471"/>
                    <a:gd name="T71" fmla="*/ 23 h 281"/>
                    <a:gd name="T72" fmla="*/ 81 w 471"/>
                    <a:gd name="T73" fmla="*/ 29 h 281"/>
                    <a:gd name="T74" fmla="*/ 83 w 471"/>
                    <a:gd name="T75" fmla="*/ 31 h 281"/>
                    <a:gd name="T76" fmla="*/ 83 w 471"/>
                    <a:gd name="T77" fmla="*/ 32 h 281"/>
                    <a:gd name="T78" fmla="*/ 79 w 471"/>
                    <a:gd name="T79" fmla="*/ 36 h 281"/>
                    <a:gd name="T80" fmla="*/ 83 w 471"/>
                    <a:gd name="T81" fmla="*/ 36 h 281"/>
                    <a:gd name="T82" fmla="*/ 88 w 471"/>
                    <a:gd name="T83" fmla="*/ 40 h 281"/>
                    <a:gd name="T84" fmla="*/ 93 w 471"/>
                    <a:gd name="T85" fmla="*/ 41 h 281"/>
                    <a:gd name="T86" fmla="*/ 97 w 471"/>
                    <a:gd name="T87" fmla="*/ 43 h 281"/>
                    <a:gd name="T88" fmla="*/ 98 w 471"/>
                    <a:gd name="T89" fmla="*/ 45 h 281"/>
                    <a:gd name="T90" fmla="*/ 98 w 471"/>
                    <a:gd name="T91" fmla="*/ 45 h 281"/>
                    <a:gd name="T92" fmla="*/ 101 w 471"/>
                    <a:gd name="T93" fmla="*/ 45 h 281"/>
                    <a:gd name="T94" fmla="*/ 102 w 471"/>
                    <a:gd name="T95" fmla="*/ 44 h 281"/>
                    <a:gd name="T96" fmla="*/ 112 w 471"/>
                    <a:gd name="T97" fmla="*/ 48 h 281"/>
                    <a:gd name="T98" fmla="*/ 114 w 471"/>
                    <a:gd name="T99" fmla="*/ 52 h 281"/>
                    <a:gd name="T100" fmla="*/ 119 w 471"/>
                    <a:gd name="T101" fmla="*/ 52 h 281"/>
                    <a:gd name="T102" fmla="*/ 121 w 471"/>
                    <a:gd name="T103" fmla="*/ 55 h 281"/>
                    <a:gd name="T104" fmla="*/ 116 w 471"/>
                    <a:gd name="T105" fmla="*/ 66 h 281"/>
                    <a:gd name="T106" fmla="*/ 111 w 471"/>
                    <a:gd name="T107" fmla="*/ 73 h 281"/>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471" h="281">
                      <a:moveTo>
                        <a:pt x="21" y="280"/>
                      </a:moveTo>
                      <a:cubicBezTo>
                        <a:pt x="32" y="281"/>
                        <a:pt x="25" y="253"/>
                        <a:pt x="24" y="250"/>
                      </a:cubicBezTo>
                      <a:cubicBezTo>
                        <a:pt x="23" y="248"/>
                        <a:pt x="22" y="245"/>
                        <a:pt x="22" y="245"/>
                      </a:cubicBezTo>
                      <a:cubicBezTo>
                        <a:pt x="21" y="243"/>
                        <a:pt x="20" y="221"/>
                        <a:pt x="16" y="218"/>
                      </a:cubicBezTo>
                      <a:cubicBezTo>
                        <a:pt x="13" y="216"/>
                        <a:pt x="4" y="215"/>
                        <a:pt x="4" y="215"/>
                      </a:cubicBezTo>
                      <a:cubicBezTo>
                        <a:pt x="0" y="207"/>
                        <a:pt x="3" y="200"/>
                        <a:pt x="0" y="191"/>
                      </a:cubicBezTo>
                      <a:cubicBezTo>
                        <a:pt x="2" y="185"/>
                        <a:pt x="7" y="186"/>
                        <a:pt x="12" y="180"/>
                      </a:cubicBezTo>
                      <a:cubicBezTo>
                        <a:pt x="14" y="172"/>
                        <a:pt x="14" y="169"/>
                        <a:pt x="6" y="165"/>
                      </a:cubicBezTo>
                      <a:cubicBezTo>
                        <a:pt x="4" y="163"/>
                        <a:pt x="2" y="162"/>
                        <a:pt x="2" y="160"/>
                      </a:cubicBezTo>
                      <a:cubicBezTo>
                        <a:pt x="2" y="150"/>
                        <a:pt x="16" y="123"/>
                        <a:pt x="28" y="120"/>
                      </a:cubicBezTo>
                      <a:cubicBezTo>
                        <a:pt x="32" y="111"/>
                        <a:pt x="40" y="105"/>
                        <a:pt x="44" y="96"/>
                      </a:cubicBezTo>
                      <a:cubicBezTo>
                        <a:pt x="39" y="83"/>
                        <a:pt x="38" y="85"/>
                        <a:pt x="42" y="70"/>
                      </a:cubicBezTo>
                      <a:cubicBezTo>
                        <a:pt x="38" y="60"/>
                        <a:pt x="34" y="48"/>
                        <a:pt x="24" y="43"/>
                      </a:cubicBezTo>
                      <a:cubicBezTo>
                        <a:pt x="18" y="36"/>
                        <a:pt x="10" y="37"/>
                        <a:pt x="20" y="32"/>
                      </a:cubicBezTo>
                      <a:cubicBezTo>
                        <a:pt x="27" y="34"/>
                        <a:pt x="26" y="32"/>
                        <a:pt x="26" y="36"/>
                      </a:cubicBezTo>
                      <a:cubicBezTo>
                        <a:pt x="34" y="41"/>
                        <a:pt x="39" y="39"/>
                        <a:pt x="48" y="35"/>
                      </a:cubicBezTo>
                      <a:cubicBezTo>
                        <a:pt x="45" y="22"/>
                        <a:pt x="48" y="14"/>
                        <a:pt x="64" y="11"/>
                      </a:cubicBezTo>
                      <a:cubicBezTo>
                        <a:pt x="71" y="8"/>
                        <a:pt x="75" y="3"/>
                        <a:pt x="82" y="0"/>
                      </a:cubicBezTo>
                      <a:cubicBezTo>
                        <a:pt x="84" y="1"/>
                        <a:pt x="88" y="0"/>
                        <a:pt x="88" y="2"/>
                      </a:cubicBezTo>
                      <a:cubicBezTo>
                        <a:pt x="90" y="12"/>
                        <a:pt x="75" y="13"/>
                        <a:pt x="92" y="9"/>
                      </a:cubicBezTo>
                      <a:cubicBezTo>
                        <a:pt x="94" y="8"/>
                        <a:pt x="96" y="5"/>
                        <a:pt x="98" y="5"/>
                      </a:cubicBezTo>
                      <a:cubicBezTo>
                        <a:pt x="102" y="4"/>
                        <a:pt x="106" y="7"/>
                        <a:pt x="110" y="8"/>
                      </a:cubicBezTo>
                      <a:cubicBezTo>
                        <a:pt x="112" y="8"/>
                        <a:pt x="116" y="9"/>
                        <a:pt x="116" y="9"/>
                      </a:cubicBezTo>
                      <a:cubicBezTo>
                        <a:pt x="122" y="16"/>
                        <a:pt x="129" y="13"/>
                        <a:pt x="141" y="14"/>
                      </a:cubicBezTo>
                      <a:cubicBezTo>
                        <a:pt x="143" y="21"/>
                        <a:pt x="147" y="22"/>
                        <a:pt x="155" y="24"/>
                      </a:cubicBezTo>
                      <a:cubicBezTo>
                        <a:pt x="159" y="22"/>
                        <a:pt x="163" y="20"/>
                        <a:pt x="167" y="17"/>
                      </a:cubicBezTo>
                      <a:cubicBezTo>
                        <a:pt x="169" y="16"/>
                        <a:pt x="173" y="14"/>
                        <a:pt x="173" y="14"/>
                      </a:cubicBezTo>
                      <a:cubicBezTo>
                        <a:pt x="195" y="26"/>
                        <a:pt x="175" y="20"/>
                        <a:pt x="195" y="14"/>
                      </a:cubicBezTo>
                      <a:cubicBezTo>
                        <a:pt x="207" y="17"/>
                        <a:pt x="201" y="26"/>
                        <a:pt x="211" y="32"/>
                      </a:cubicBezTo>
                      <a:cubicBezTo>
                        <a:pt x="214" y="38"/>
                        <a:pt x="224" y="55"/>
                        <a:pt x="231" y="59"/>
                      </a:cubicBezTo>
                      <a:cubicBezTo>
                        <a:pt x="241" y="70"/>
                        <a:pt x="235" y="67"/>
                        <a:pt x="245" y="70"/>
                      </a:cubicBezTo>
                      <a:cubicBezTo>
                        <a:pt x="249" y="69"/>
                        <a:pt x="253" y="69"/>
                        <a:pt x="257" y="68"/>
                      </a:cubicBezTo>
                      <a:cubicBezTo>
                        <a:pt x="261" y="67"/>
                        <a:pt x="270" y="65"/>
                        <a:pt x="270" y="65"/>
                      </a:cubicBezTo>
                      <a:cubicBezTo>
                        <a:pt x="278" y="66"/>
                        <a:pt x="283" y="67"/>
                        <a:pt x="290" y="71"/>
                      </a:cubicBezTo>
                      <a:cubicBezTo>
                        <a:pt x="304" y="88"/>
                        <a:pt x="282" y="62"/>
                        <a:pt x="300" y="81"/>
                      </a:cubicBezTo>
                      <a:cubicBezTo>
                        <a:pt x="302" y="84"/>
                        <a:pt x="308" y="90"/>
                        <a:pt x="308" y="90"/>
                      </a:cubicBezTo>
                      <a:cubicBezTo>
                        <a:pt x="311" y="98"/>
                        <a:pt x="315" y="103"/>
                        <a:pt x="318" y="111"/>
                      </a:cubicBezTo>
                      <a:cubicBezTo>
                        <a:pt x="319" y="114"/>
                        <a:pt x="321" y="117"/>
                        <a:pt x="322" y="120"/>
                      </a:cubicBezTo>
                      <a:cubicBezTo>
                        <a:pt x="323" y="122"/>
                        <a:pt x="324" y="125"/>
                        <a:pt x="324" y="125"/>
                      </a:cubicBezTo>
                      <a:cubicBezTo>
                        <a:pt x="321" y="132"/>
                        <a:pt x="313" y="134"/>
                        <a:pt x="310" y="142"/>
                      </a:cubicBezTo>
                      <a:cubicBezTo>
                        <a:pt x="313" y="151"/>
                        <a:pt x="317" y="146"/>
                        <a:pt x="322" y="141"/>
                      </a:cubicBezTo>
                      <a:cubicBezTo>
                        <a:pt x="341" y="143"/>
                        <a:pt x="339" y="142"/>
                        <a:pt x="342" y="155"/>
                      </a:cubicBezTo>
                      <a:cubicBezTo>
                        <a:pt x="351" y="150"/>
                        <a:pt x="355" y="152"/>
                        <a:pt x="364" y="157"/>
                      </a:cubicBezTo>
                      <a:cubicBezTo>
                        <a:pt x="369" y="162"/>
                        <a:pt x="372" y="166"/>
                        <a:pt x="380" y="168"/>
                      </a:cubicBezTo>
                      <a:cubicBezTo>
                        <a:pt x="381" y="169"/>
                        <a:pt x="383" y="171"/>
                        <a:pt x="382" y="172"/>
                      </a:cubicBezTo>
                      <a:cubicBezTo>
                        <a:pt x="380" y="176"/>
                        <a:pt x="368" y="172"/>
                        <a:pt x="382" y="176"/>
                      </a:cubicBezTo>
                      <a:cubicBezTo>
                        <a:pt x="386" y="175"/>
                        <a:pt x="390" y="173"/>
                        <a:pt x="394" y="172"/>
                      </a:cubicBezTo>
                      <a:cubicBezTo>
                        <a:pt x="396" y="172"/>
                        <a:pt x="400" y="171"/>
                        <a:pt x="400" y="171"/>
                      </a:cubicBezTo>
                      <a:cubicBezTo>
                        <a:pt x="413" y="177"/>
                        <a:pt x="427" y="179"/>
                        <a:pt x="439" y="185"/>
                      </a:cubicBezTo>
                      <a:cubicBezTo>
                        <a:pt x="441" y="190"/>
                        <a:pt x="445" y="194"/>
                        <a:pt x="447" y="199"/>
                      </a:cubicBezTo>
                      <a:cubicBezTo>
                        <a:pt x="453" y="198"/>
                        <a:pt x="460" y="195"/>
                        <a:pt x="465" y="201"/>
                      </a:cubicBezTo>
                      <a:cubicBezTo>
                        <a:pt x="468" y="205"/>
                        <a:pt x="471" y="215"/>
                        <a:pt x="471" y="215"/>
                      </a:cubicBezTo>
                      <a:cubicBezTo>
                        <a:pt x="468" y="231"/>
                        <a:pt x="469" y="248"/>
                        <a:pt x="451" y="258"/>
                      </a:cubicBezTo>
                      <a:cubicBezTo>
                        <a:pt x="447" y="262"/>
                        <a:pt x="437" y="275"/>
                        <a:pt x="435" y="281"/>
                      </a:cubicBezTo>
                    </a:path>
                  </a:pathLst>
                </a:custGeom>
                <a:solidFill>
                  <a:schemeClr val="folHlink"/>
                </a:solidFill>
                <a:ln w="9525">
                  <a:noFill/>
                  <a:round/>
                  <a:headEnd/>
                  <a:tailEnd/>
                </a:ln>
              </p:spPr>
              <p:txBody>
                <a:bodyPr/>
                <a:lstStyle/>
                <a:p>
                  <a:endParaRPr lang="zh-CN" altLang="en-US"/>
                </a:p>
              </p:txBody>
            </p:sp>
            <p:sp>
              <p:nvSpPr>
                <p:cNvPr id="11421" name="任意多边形 81957"/>
                <p:cNvSpPr>
                  <a:spLocks noChangeArrowheads="1"/>
                </p:cNvSpPr>
                <p:nvPr/>
              </p:nvSpPr>
              <p:spPr bwMode="auto">
                <a:xfrm>
                  <a:off x="2534" y="242"/>
                  <a:ext cx="420" cy="283"/>
                </a:xfrm>
                <a:custGeom>
                  <a:avLst/>
                  <a:gdLst>
                    <a:gd name="T0" fmla="*/ 32 w 984"/>
                    <a:gd name="T1" fmla="*/ 0 h 844"/>
                    <a:gd name="T2" fmla="*/ 39 w 984"/>
                    <a:gd name="T3" fmla="*/ 1 h 844"/>
                    <a:gd name="T4" fmla="*/ 43 w 984"/>
                    <a:gd name="T5" fmla="*/ 1 h 844"/>
                    <a:gd name="T6" fmla="*/ 45 w 984"/>
                    <a:gd name="T7" fmla="*/ 5 h 844"/>
                    <a:gd name="T8" fmla="*/ 46 w 984"/>
                    <a:gd name="T9" fmla="*/ 3 h 844"/>
                    <a:gd name="T10" fmla="*/ 47 w 984"/>
                    <a:gd name="T11" fmla="*/ 3 h 844"/>
                    <a:gd name="T12" fmla="*/ 50 w 984"/>
                    <a:gd name="T13" fmla="*/ 5 h 844"/>
                    <a:gd name="T14" fmla="*/ 53 w 984"/>
                    <a:gd name="T15" fmla="*/ 4 h 844"/>
                    <a:gd name="T16" fmla="*/ 55 w 984"/>
                    <a:gd name="T17" fmla="*/ 3 h 844"/>
                    <a:gd name="T18" fmla="*/ 59 w 984"/>
                    <a:gd name="T19" fmla="*/ 0 h 844"/>
                    <a:gd name="T20" fmla="*/ 62 w 984"/>
                    <a:gd name="T21" fmla="*/ 3 h 844"/>
                    <a:gd name="T22" fmla="*/ 62 w 984"/>
                    <a:gd name="T23" fmla="*/ 5 h 844"/>
                    <a:gd name="T24" fmla="*/ 61 w 984"/>
                    <a:gd name="T25" fmla="*/ 6 h 844"/>
                    <a:gd name="T26" fmla="*/ 60 w 984"/>
                    <a:gd name="T27" fmla="*/ 6 h 844"/>
                    <a:gd name="T28" fmla="*/ 59 w 984"/>
                    <a:gd name="T29" fmla="*/ 7 h 844"/>
                    <a:gd name="T30" fmla="*/ 62 w 984"/>
                    <a:gd name="T31" fmla="*/ 8 h 844"/>
                    <a:gd name="T32" fmla="*/ 61 w 984"/>
                    <a:gd name="T33" fmla="*/ 12 h 844"/>
                    <a:gd name="T34" fmla="*/ 64 w 984"/>
                    <a:gd name="T35" fmla="*/ 16 h 844"/>
                    <a:gd name="T36" fmla="*/ 67 w 984"/>
                    <a:gd name="T37" fmla="*/ 17 h 844"/>
                    <a:gd name="T38" fmla="*/ 64 w 984"/>
                    <a:gd name="T39" fmla="*/ 17 h 844"/>
                    <a:gd name="T40" fmla="*/ 58 w 984"/>
                    <a:gd name="T41" fmla="*/ 14 h 844"/>
                    <a:gd name="T42" fmla="*/ 53 w 984"/>
                    <a:gd name="T43" fmla="*/ 15 h 844"/>
                    <a:gd name="T44" fmla="*/ 46 w 984"/>
                    <a:gd name="T45" fmla="*/ 17 h 844"/>
                    <a:gd name="T46" fmla="*/ 50 w 984"/>
                    <a:gd name="T47" fmla="*/ 22 h 844"/>
                    <a:gd name="T48" fmla="*/ 55 w 984"/>
                    <a:gd name="T49" fmla="*/ 23 h 844"/>
                    <a:gd name="T50" fmla="*/ 57 w 984"/>
                    <a:gd name="T51" fmla="*/ 21 h 844"/>
                    <a:gd name="T52" fmla="*/ 60 w 984"/>
                    <a:gd name="T53" fmla="*/ 21 h 844"/>
                    <a:gd name="T54" fmla="*/ 60 w 984"/>
                    <a:gd name="T55" fmla="*/ 24 h 844"/>
                    <a:gd name="T56" fmla="*/ 62 w 984"/>
                    <a:gd name="T57" fmla="*/ 25 h 844"/>
                    <a:gd name="T58" fmla="*/ 65 w 984"/>
                    <a:gd name="T59" fmla="*/ 25 h 844"/>
                    <a:gd name="T60" fmla="*/ 72 w 984"/>
                    <a:gd name="T61" fmla="*/ 31 h 844"/>
                    <a:gd name="T62" fmla="*/ 73 w 984"/>
                    <a:gd name="T63" fmla="*/ 31 h 844"/>
                    <a:gd name="T64" fmla="*/ 68 w 984"/>
                    <a:gd name="T65" fmla="*/ 31 h 844"/>
                    <a:gd name="T66" fmla="*/ 64 w 984"/>
                    <a:gd name="T67" fmla="*/ 29 h 844"/>
                    <a:gd name="T68" fmla="*/ 61 w 984"/>
                    <a:gd name="T69" fmla="*/ 27 h 844"/>
                    <a:gd name="T70" fmla="*/ 55 w 984"/>
                    <a:gd name="T71" fmla="*/ 25 h 844"/>
                    <a:gd name="T72" fmla="*/ 48 w 984"/>
                    <a:gd name="T73" fmla="*/ 24 h 844"/>
                    <a:gd name="T74" fmla="*/ 39 w 984"/>
                    <a:gd name="T75" fmla="*/ 22 h 844"/>
                    <a:gd name="T76" fmla="*/ 36 w 984"/>
                    <a:gd name="T77" fmla="*/ 19 h 844"/>
                    <a:gd name="T78" fmla="*/ 34 w 984"/>
                    <a:gd name="T79" fmla="*/ 17 h 844"/>
                    <a:gd name="T80" fmla="*/ 30 w 984"/>
                    <a:gd name="T81" fmla="*/ 16 h 844"/>
                    <a:gd name="T82" fmla="*/ 26 w 984"/>
                    <a:gd name="T83" fmla="*/ 14 h 844"/>
                    <a:gd name="T84" fmla="*/ 27 w 984"/>
                    <a:gd name="T85" fmla="*/ 16 h 844"/>
                    <a:gd name="T86" fmla="*/ 32 w 984"/>
                    <a:gd name="T87" fmla="*/ 19 h 844"/>
                    <a:gd name="T88" fmla="*/ 33 w 984"/>
                    <a:gd name="T89" fmla="*/ 20 h 844"/>
                    <a:gd name="T90" fmla="*/ 31 w 984"/>
                    <a:gd name="T91" fmla="*/ 19 h 844"/>
                    <a:gd name="T92" fmla="*/ 27 w 984"/>
                    <a:gd name="T93" fmla="*/ 17 h 844"/>
                    <a:gd name="T94" fmla="*/ 24 w 984"/>
                    <a:gd name="T95" fmla="*/ 15 h 844"/>
                    <a:gd name="T96" fmla="*/ 21 w 984"/>
                    <a:gd name="T97" fmla="*/ 13 h 844"/>
                    <a:gd name="T98" fmla="*/ 16 w 984"/>
                    <a:gd name="T99" fmla="*/ 12 h 844"/>
                    <a:gd name="T100" fmla="*/ 12 w 984"/>
                    <a:gd name="T101" fmla="*/ 9 h 844"/>
                    <a:gd name="T102" fmla="*/ 5 w 984"/>
                    <a:gd name="T103" fmla="*/ 2 h 844"/>
                    <a:gd name="T104" fmla="*/ 3 w 984"/>
                    <a:gd name="T105" fmla="*/ 1 h 844"/>
                    <a:gd name="T106" fmla="*/ 4 w 984"/>
                    <a:gd name="T107" fmla="*/ 1 h 844"/>
                    <a:gd name="T108" fmla="*/ 8 w 984"/>
                    <a:gd name="T109" fmla="*/ 3 h 844"/>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984" h="844">
                      <a:moveTo>
                        <a:pt x="82" y="38"/>
                      </a:moveTo>
                      <a:lnTo>
                        <a:pt x="406" y="6"/>
                      </a:lnTo>
                      <a:cubicBezTo>
                        <a:pt x="497" y="22"/>
                        <a:pt x="465" y="0"/>
                        <a:pt x="474" y="54"/>
                      </a:cubicBezTo>
                      <a:cubicBezTo>
                        <a:pt x="492" y="48"/>
                        <a:pt x="484" y="40"/>
                        <a:pt x="502" y="34"/>
                      </a:cubicBezTo>
                      <a:cubicBezTo>
                        <a:pt x="510" y="37"/>
                        <a:pt x="517" y="46"/>
                        <a:pt x="526" y="46"/>
                      </a:cubicBezTo>
                      <a:cubicBezTo>
                        <a:pt x="534" y="46"/>
                        <a:pt x="550" y="38"/>
                        <a:pt x="550" y="38"/>
                      </a:cubicBezTo>
                      <a:cubicBezTo>
                        <a:pt x="556" y="55"/>
                        <a:pt x="552" y="60"/>
                        <a:pt x="542" y="74"/>
                      </a:cubicBezTo>
                      <a:cubicBezTo>
                        <a:pt x="555" y="114"/>
                        <a:pt x="550" y="102"/>
                        <a:pt x="578" y="130"/>
                      </a:cubicBezTo>
                      <a:cubicBezTo>
                        <a:pt x="584" y="148"/>
                        <a:pt x="590" y="148"/>
                        <a:pt x="606" y="138"/>
                      </a:cubicBezTo>
                      <a:cubicBezTo>
                        <a:pt x="600" y="119"/>
                        <a:pt x="594" y="107"/>
                        <a:pt x="586" y="90"/>
                      </a:cubicBezTo>
                      <a:cubicBezTo>
                        <a:pt x="583" y="82"/>
                        <a:pt x="578" y="66"/>
                        <a:pt x="578" y="66"/>
                      </a:cubicBezTo>
                      <a:cubicBezTo>
                        <a:pt x="585" y="44"/>
                        <a:pt x="597" y="56"/>
                        <a:pt x="606" y="70"/>
                      </a:cubicBezTo>
                      <a:cubicBezTo>
                        <a:pt x="609" y="86"/>
                        <a:pt x="608" y="117"/>
                        <a:pt x="626" y="90"/>
                      </a:cubicBezTo>
                      <a:cubicBezTo>
                        <a:pt x="648" y="97"/>
                        <a:pt x="646" y="104"/>
                        <a:pt x="642" y="126"/>
                      </a:cubicBezTo>
                      <a:cubicBezTo>
                        <a:pt x="650" y="150"/>
                        <a:pt x="665" y="141"/>
                        <a:pt x="682" y="130"/>
                      </a:cubicBezTo>
                      <a:cubicBezTo>
                        <a:pt x="689" y="108"/>
                        <a:pt x="673" y="124"/>
                        <a:pt x="682" y="98"/>
                      </a:cubicBezTo>
                      <a:cubicBezTo>
                        <a:pt x="683" y="94"/>
                        <a:pt x="690" y="96"/>
                        <a:pt x="694" y="94"/>
                      </a:cubicBezTo>
                      <a:cubicBezTo>
                        <a:pt x="698" y="92"/>
                        <a:pt x="702" y="89"/>
                        <a:pt x="706" y="86"/>
                      </a:cubicBezTo>
                      <a:cubicBezTo>
                        <a:pt x="717" y="54"/>
                        <a:pt x="688" y="54"/>
                        <a:pt x="742" y="46"/>
                      </a:cubicBezTo>
                      <a:cubicBezTo>
                        <a:pt x="748" y="27"/>
                        <a:pt x="741" y="9"/>
                        <a:pt x="762" y="2"/>
                      </a:cubicBezTo>
                      <a:cubicBezTo>
                        <a:pt x="788" y="11"/>
                        <a:pt x="777" y="38"/>
                        <a:pt x="802" y="46"/>
                      </a:cubicBezTo>
                      <a:cubicBezTo>
                        <a:pt x="831" y="36"/>
                        <a:pt x="805" y="63"/>
                        <a:pt x="798" y="70"/>
                      </a:cubicBezTo>
                      <a:cubicBezTo>
                        <a:pt x="789" y="96"/>
                        <a:pt x="787" y="96"/>
                        <a:pt x="802" y="118"/>
                      </a:cubicBezTo>
                      <a:cubicBezTo>
                        <a:pt x="801" y="122"/>
                        <a:pt x="801" y="127"/>
                        <a:pt x="798" y="130"/>
                      </a:cubicBezTo>
                      <a:cubicBezTo>
                        <a:pt x="794" y="133"/>
                        <a:pt x="784" y="129"/>
                        <a:pt x="782" y="134"/>
                      </a:cubicBezTo>
                      <a:cubicBezTo>
                        <a:pt x="780" y="142"/>
                        <a:pt x="790" y="158"/>
                        <a:pt x="790" y="158"/>
                      </a:cubicBezTo>
                      <a:cubicBezTo>
                        <a:pt x="786" y="161"/>
                        <a:pt x="783" y="165"/>
                        <a:pt x="778" y="166"/>
                      </a:cubicBezTo>
                      <a:cubicBezTo>
                        <a:pt x="774" y="167"/>
                        <a:pt x="769" y="159"/>
                        <a:pt x="766" y="162"/>
                      </a:cubicBezTo>
                      <a:cubicBezTo>
                        <a:pt x="758" y="170"/>
                        <a:pt x="794" y="182"/>
                        <a:pt x="794" y="182"/>
                      </a:cubicBezTo>
                      <a:cubicBezTo>
                        <a:pt x="804" y="211"/>
                        <a:pt x="775" y="190"/>
                        <a:pt x="762" y="186"/>
                      </a:cubicBezTo>
                      <a:cubicBezTo>
                        <a:pt x="767" y="194"/>
                        <a:pt x="773" y="202"/>
                        <a:pt x="778" y="210"/>
                      </a:cubicBezTo>
                      <a:cubicBezTo>
                        <a:pt x="783" y="218"/>
                        <a:pt x="802" y="226"/>
                        <a:pt x="802" y="226"/>
                      </a:cubicBezTo>
                      <a:cubicBezTo>
                        <a:pt x="813" y="242"/>
                        <a:pt x="804" y="245"/>
                        <a:pt x="810" y="262"/>
                      </a:cubicBezTo>
                      <a:cubicBezTo>
                        <a:pt x="803" y="282"/>
                        <a:pt x="793" y="301"/>
                        <a:pt x="786" y="322"/>
                      </a:cubicBezTo>
                      <a:cubicBezTo>
                        <a:pt x="783" y="330"/>
                        <a:pt x="778" y="346"/>
                        <a:pt x="778" y="346"/>
                      </a:cubicBezTo>
                      <a:cubicBezTo>
                        <a:pt x="785" y="366"/>
                        <a:pt x="817" y="394"/>
                        <a:pt x="830" y="414"/>
                      </a:cubicBezTo>
                      <a:cubicBezTo>
                        <a:pt x="835" y="422"/>
                        <a:pt x="841" y="430"/>
                        <a:pt x="846" y="438"/>
                      </a:cubicBezTo>
                      <a:cubicBezTo>
                        <a:pt x="849" y="442"/>
                        <a:pt x="854" y="450"/>
                        <a:pt x="854" y="450"/>
                      </a:cubicBezTo>
                      <a:cubicBezTo>
                        <a:pt x="853" y="457"/>
                        <a:pt x="855" y="466"/>
                        <a:pt x="850" y="470"/>
                      </a:cubicBezTo>
                      <a:cubicBezTo>
                        <a:pt x="844" y="475"/>
                        <a:pt x="831" y="451"/>
                        <a:pt x="830" y="450"/>
                      </a:cubicBezTo>
                      <a:cubicBezTo>
                        <a:pt x="811" y="431"/>
                        <a:pt x="789" y="421"/>
                        <a:pt x="774" y="398"/>
                      </a:cubicBezTo>
                      <a:cubicBezTo>
                        <a:pt x="769" y="379"/>
                        <a:pt x="766" y="371"/>
                        <a:pt x="746" y="378"/>
                      </a:cubicBezTo>
                      <a:cubicBezTo>
                        <a:pt x="717" y="368"/>
                        <a:pt x="730" y="368"/>
                        <a:pt x="706" y="374"/>
                      </a:cubicBezTo>
                      <a:cubicBezTo>
                        <a:pt x="688" y="402"/>
                        <a:pt x="699" y="395"/>
                        <a:pt x="678" y="402"/>
                      </a:cubicBezTo>
                      <a:cubicBezTo>
                        <a:pt x="654" y="386"/>
                        <a:pt x="650" y="390"/>
                        <a:pt x="618" y="394"/>
                      </a:cubicBezTo>
                      <a:cubicBezTo>
                        <a:pt x="607" y="411"/>
                        <a:pt x="601" y="426"/>
                        <a:pt x="590" y="442"/>
                      </a:cubicBezTo>
                      <a:cubicBezTo>
                        <a:pt x="600" y="471"/>
                        <a:pt x="593" y="459"/>
                        <a:pt x="606" y="478"/>
                      </a:cubicBezTo>
                      <a:cubicBezTo>
                        <a:pt x="593" y="518"/>
                        <a:pt x="622" y="548"/>
                        <a:pt x="642" y="578"/>
                      </a:cubicBezTo>
                      <a:cubicBezTo>
                        <a:pt x="651" y="591"/>
                        <a:pt x="651" y="601"/>
                        <a:pt x="666" y="606"/>
                      </a:cubicBezTo>
                      <a:cubicBezTo>
                        <a:pt x="680" y="627"/>
                        <a:pt x="691" y="623"/>
                        <a:pt x="710" y="610"/>
                      </a:cubicBezTo>
                      <a:cubicBezTo>
                        <a:pt x="729" y="616"/>
                        <a:pt x="729" y="606"/>
                        <a:pt x="734" y="590"/>
                      </a:cubicBezTo>
                      <a:cubicBezTo>
                        <a:pt x="735" y="577"/>
                        <a:pt x="731" y="562"/>
                        <a:pt x="738" y="550"/>
                      </a:cubicBezTo>
                      <a:cubicBezTo>
                        <a:pt x="742" y="543"/>
                        <a:pt x="762" y="542"/>
                        <a:pt x="762" y="542"/>
                      </a:cubicBezTo>
                      <a:cubicBezTo>
                        <a:pt x="783" y="547"/>
                        <a:pt x="786" y="552"/>
                        <a:pt x="774" y="570"/>
                      </a:cubicBezTo>
                      <a:cubicBezTo>
                        <a:pt x="779" y="590"/>
                        <a:pt x="790" y="605"/>
                        <a:pt x="770" y="618"/>
                      </a:cubicBezTo>
                      <a:cubicBezTo>
                        <a:pt x="769" y="622"/>
                        <a:pt x="764" y="626"/>
                        <a:pt x="766" y="630"/>
                      </a:cubicBezTo>
                      <a:cubicBezTo>
                        <a:pt x="768" y="634"/>
                        <a:pt x="775" y="634"/>
                        <a:pt x="778" y="638"/>
                      </a:cubicBezTo>
                      <a:cubicBezTo>
                        <a:pt x="788" y="651"/>
                        <a:pt x="786" y="660"/>
                        <a:pt x="802" y="670"/>
                      </a:cubicBezTo>
                      <a:cubicBezTo>
                        <a:pt x="810" y="667"/>
                        <a:pt x="818" y="665"/>
                        <a:pt x="826" y="662"/>
                      </a:cubicBezTo>
                      <a:cubicBezTo>
                        <a:pt x="830" y="661"/>
                        <a:pt x="838" y="658"/>
                        <a:pt x="838" y="658"/>
                      </a:cubicBezTo>
                      <a:cubicBezTo>
                        <a:pt x="857" y="664"/>
                        <a:pt x="864" y="680"/>
                        <a:pt x="870" y="698"/>
                      </a:cubicBezTo>
                      <a:cubicBezTo>
                        <a:pt x="859" y="731"/>
                        <a:pt x="887" y="794"/>
                        <a:pt x="922" y="806"/>
                      </a:cubicBezTo>
                      <a:cubicBezTo>
                        <a:pt x="938" y="801"/>
                        <a:pt x="941" y="792"/>
                        <a:pt x="958" y="798"/>
                      </a:cubicBezTo>
                      <a:cubicBezTo>
                        <a:pt x="984" y="837"/>
                        <a:pt x="928" y="784"/>
                        <a:pt x="942" y="826"/>
                      </a:cubicBezTo>
                      <a:cubicBezTo>
                        <a:pt x="936" y="844"/>
                        <a:pt x="930" y="844"/>
                        <a:pt x="914" y="834"/>
                      </a:cubicBezTo>
                      <a:cubicBezTo>
                        <a:pt x="903" y="817"/>
                        <a:pt x="890" y="821"/>
                        <a:pt x="874" y="810"/>
                      </a:cubicBezTo>
                      <a:cubicBezTo>
                        <a:pt x="851" y="776"/>
                        <a:pt x="882" y="816"/>
                        <a:pt x="854" y="794"/>
                      </a:cubicBezTo>
                      <a:cubicBezTo>
                        <a:pt x="843" y="785"/>
                        <a:pt x="840" y="768"/>
                        <a:pt x="830" y="758"/>
                      </a:cubicBezTo>
                      <a:cubicBezTo>
                        <a:pt x="824" y="739"/>
                        <a:pt x="817" y="724"/>
                        <a:pt x="798" y="718"/>
                      </a:cubicBezTo>
                      <a:cubicBezTo>
                        <a:pt x="791" y="696"/>
                        <a:pt x="800" y="712"/>
                        <a:pt x="778" y="710"/>
                      </a:cubicBezTo>
                      <a:cubicBezTo>
                        <a:pt x="767" y="709"/>
                        <a:pt x="746" y="702"/>
                        <a:pt x="746" y="702"/>
                      </a:cubicBezTo>
                      <a:cubicBezTo>
                        <a:pt x="729" y="691"/>
                        <a:pt x="720" y="674"/>
                        <a:pt x="702" y="662"/>
                      </a:cubicBezTo>
                      <a:cubicBezTo>
                        <a:pt x="694" y="665"/>
                        <a:pt x="687" y="673"/>
                        <a:pt x="678" y="674"/>
                      </a:cubicBezTo>
                      <a:cubicBezTo>
                        <a:pt x="657" y="677"/>
                        <a:pt x="630" y="657"/>
                        <a:pt x="614" y="646"/>
                      </a:cubicBezTo>
                      <a:cubicBezTo>
                        <a:pt x="600" y="637"/>
                        <a:pt x="580" y="639"/>
                        <a:pt x="566" y="630"/>
                      </a:cubicBezTo>
                      <a:cubicBezTo>
                        <a:pt x="546" y="617"/>
                        <a:pt x="525" y="607"/>
                        <a:pt x="506" y="594"/>
                      </a:cubicBezTo>
                      <a:cubicBezTo>
                        <a:pt x="513" y="572"/>
                        <a:pt x="509" y="551"/>
                        <a:pt x="490" y="538"/>
                      </a:cubicBezTo>
                      <a:cubicBezTo>
                        <a:pt x="485" y="522"/>
                        <a:pt x="476" y="515"/>
                        <a:pt x="462" y="506"/>
                      </a:cubicBezTo>
                      <a:cubicBezTo>
                        <a:pt x="441" y="474"/>
                        <a:pt x="469" y="513"/>
                        <a:pt x="442" y="486"/>
                      </a:cubicBezTo>
                      <a:cubicBezTo>
                        <a:pt x="436" y="480"/>
                        <a:pt x="436" y="468"/>
                        <a:pt x="430" y="462"/>
                      </a:cubicBezTo>
                      <a:cubicBezTo>
                        <a:pt x="427" y="459"/>
                        <a:pt x="422" y="459"/>
                        <a:pt x="418" y="458"/>
                      </a:cubicBezTo>
                      <a:cubicBezTo>
                        <a:pt x="407" y="447"/>
                        <a:pt x="382" y="430"/>
                        <a:pt x="382" y="430"/>
                      </a:cubicBezTo>
                      <a:cubicBezTo>
                        <a:pt x="371" y="413"/>
                        <a:pt x="358" y="399"/>
                        <a:pt x="346" y="382"/>
                      </a:cubicBezTo>
                      <a:cubicBezTo>
                        <a:pt x="344" y="378"/>
                        <a:pt x="345" y="373"/>
                        <a:pt x="342" y="370"/>
                      </a:cubicBezTo>
                      <a:cubicBezTo>
                        <a:pt x="339" y="367"/>
                        <a:pt x="334" y="367"/>
                        <a:pt x="330" y="366"/>
                      </a:cubicBezTo>
                      <a:cubicBezTo>
                        <a:pt x="322" y="390"/>
                        <a:pt x="342" y="398"/>
                        <a:pt x="354" y="414"/>
                      </a:cubicBezTo>
                      <a:cubicBezTo>
                        <a:pt x="368" y="432"/>
                        <a:pt x="372" y="446"/>
                        <a:pt x="390" y="458"/>
                      </a:cubicBezTo>
                      <a:cubicBezTo>
                        <a:pt x="409" y="487"/>
                        <a:pt x="399" y="475"/>
                        <a:pt x="418" y="494"/>
                      </a:cubicBezTo>
                      <a:cubicBezTo>
                        <a:pt x="423" y="510"/>
                        <a:pt x="428" y="517"/>
                        <a:pt x="442" y="526"/>
                      </a:cubicBezTo>
                      <a:cubicBezTo>
                        <a:pt x="450" y="550"/>
                        <a:pt x="432" y="533"/>
                        <a:pt x="422" y="526"/>
                      </a:cubicBezTo>
                      <a:cubicBezTo>
                        <a:pt x="399" y="492"/>
                        <a:pt x="430" y="532"/>
                        <a:pt x="402" y="510"/>
                      </a:cubicBezTo>
                      <a:cubicBezTo>
                        <a:pt x="398" y="507"/>
                        <a:pt x="397" y="501"/>
                        <a:pt x="394" y="498"/>
                      </a:cubicBezTo>
                      <a:cubicBezTo>
                        <a:pt x="391" y="495"/>
                        <a:pt x="386" y="493"/>
                        <a:pt x="382" y="490"/>
                      </a:cubicBezTo>
                      <a:cubicBezTo>
                        <a:pt x="377" y="474"/>
                        <a:pt x="370" y="471"/>
                        <a:pt x="354" y="466"/>
                      </a:cubicBezTo>
                      <a:cubicBezTo>
                        <a:pt x="344" y="452"/>
                        <a:pt x="340" y="447"/>
                        <a:pt x="346" y="430"/>
                      </a:cubicBezTo>
                      <a:cubicBezTo>
                        <a:pt x="338" y="418"/>
                        <a:pt x="314" y="402"/>
                        <a:pt x="314" y="402"/>
                      </a:cubicBezTo>
                      <a:cubicBezTo>
                        <a:pt x="306" y="390"/>
                        <a:pt x="298" y="378"/>
                        <a:pt x="290" y="366"/>
                      </a:cubicBezTo>
                      <a:cubicBezTo>
                        <a:pt x="284" y="357"/>
                        <a:pt x="273" y="354"/>
                        <a:pt x="266" y="346"/>
                      </a:cubicBezTo>
                      <a:cubicBezTo>
                        <a:pt x="263" y="342"/>
                        <a:pt x="262" y="337"/>
                        <a:pt x="258" y="334"/>
                      </a:cubicBezTo>
                      <a:cubicBezTo>
                        <a:pt x="243" y="324"/>
                        <a:pt x="225" y="324"/>
                        <a:pt x="210" y="314"/>
                      </a:cubicBezTo>
                      <a:cubicBezTo>
                        <a:pt x="201" y="300"/>
                        <a:pt x="194" y="291"/>
                        <a:pt x="178" y="286"/>
                      </a:cubicBezTo>
                      <a:cubicBezTo>
                        <a:pt x="160" y="260"/>
                        <a:pt x="192" y="247"/>
                        <a:pt x="154" y="238"/>
                      </a:cubicBezTo>
                      <a:cubicBezTo>
                        <a:pt x="111" y="209"/>
                        <a:pt x="106" y="149"/>
                        <a:pt x="90" y="102"/>
                      </a:cubicBezTo>
                      <a:cubicBezTo>
                        <a:pt x="86" y="90"/>
                        <a:pt x="76" y="73"/>
                        <a:pt x="66" y="66"/>
                      </a:cubicBezTo>
                      <a:cubicBezTo>
                        <a:pt x="58" y="60"/>
                        <a:pt x="42" y="50"/>
                        <a:pt x="42" y="50"/>
                      </a:cubicBezTo>
                      <a:cubicBezTo>
                        <a:pt x="39" y="46"/>
                        <a:pt x="38" y="41"/>
                        <a:pt x="34" y="38"/>
                      </a:cubicBezTo>
                      <a:cubicBezTo>
                        <a:pt x="27" y="34"/>
                        <a:pt x="10" y="30"/>
                        <a:pt x="10" y="30"/>
                      </a:cubicBezTo>
                      <a:cubicBezTo>
                        <a:pt x="0" y="1"/>
                        <a:pt x="31" y="17"/>
                        <a:pt x="46" y="22"/>
                      </a:cubicBezTo>
                      <a:cubicBezTo>
                        <a:pt x="65" y="51"/>
                        <a:pt x="61" y="41"/>
                        <a:pt x="86" y="58"/>
                      </a:cubicBezTo>
                      <a:cubicBezTo>
                        <a:pt x="94" y="70"/>
                        <a:pt x="94" y="93"/>
                        <a:pt x="102" y="70"/>
                      </a:cubicBezTo>
                      <a:cubicBezTo>
                        <a:pt x="95" y="49"/>
                        <a:pt x="82" y="62"/>
                        <a:pt x="82" y="38"/>
                      </a:cubicBezTo>
                      <a:close/>
                    </a:path>
                  </a:pathLst>
                </a:custGeom>
                <a:solidFill>
                  <a:schemeClr val="folHlink"/>
                </a:solidFill>
                <a:ln w="9525">
                  <a:noFill/>
                  <a:round/>
                  <a:headEnd/>
                  <a:tailEnd/>
                </a:ln>
              </p:spPr>
              <p:txBody>
                <a:bodyPr/>
                <a:lstStyle/>
                <a:p>
                  <a:endParaRPr lang="zh-CN" altLang="en-US"/>
                </a:p>
              </p:txBody>
            </p:sp>
            <p:sp>
              <p:nvSpPr>
                <p:cNvPr id="11422" name="任意多边形 81958"/>
                <p:cNvSpPr>
                  <a:spLocks noChangeArrowheads="1"/>
                </p:cNvSpPr>
                <p:nvPr/>
              </p:nvSpPr>
              <p:spPr bwMode="auto">
                <a:xfrm>
                  <a:off x="2405" y="445"/>
                  <a:ext cx="15" cy="16"/>
                </a:xfrm>
                <a:custGeom>
                  <a:avLst/>
                  <a:gdLst>
                    <a:gd name="T0" fmla="*/ 0 w 36"/>
                    <a:gd name="T1" fmla="*/ 1 h 48"/>
                    <a:gd name="T2" fmla="*/ 1 w 36"/>
                    <a:gd name="T3" fmla="*/ 2 h 48"/>
                    <a:gd name="T4" fmla="*/ 0 w 36"/>
                    <a:gd name="T5" fmla="*/ 1 h 48"/>
                    <a:gd name="T6" fmla="*/ 0 60000 65536"/>
                    <a:gd name="T7" fmla="*/ 0 60000 65536"/>
                    <a:gd name="T8" fmla="*/ 0 60000 65536"/>
                  </a:gdLst>
                  <a:ahLst/>
                  <a:cxnLst>
                    <a:cxn ang="T6">
                      <a:pos x="T0" y="T1"/>
                    </a:cxn>
                    <a:cxn ang="T7">
                      <a:pos x="T2" y="T3"/>
                    </a:cxn>
                    <a:cxn ang="T8">
                      <a:pos x="T4" y="T5"/>
                    </a:cxn>
                  </a:cxnLst>
                  <a:rect l="0" t="0" r="r" b="b"/>
                  <a:pathLst>
                    <a:path w="36" h="48">
                      <a:moveTo>
                        <a:pt x="6" y="28"/>
                      </a:moveTo>
                      <a:cubicBezTo>
                        <a:pt x="25" y="0"/>
                        <a:pt x="36" y="31"/>
                        <a:pt x="10" y="48"/>
                      </a:cubicBezTo>
                      <a:cubicBezTo>
                        <a:pt x="0" y="34"/>
                        <a:pt x="0" y="40"/>
                        <a:pt x="6" y="28"/>
                      </a:cubicBezTo>
                      <a:close/>
                    </a:path>
                  </a:pathLst>
                </a:custGeom>
                <a:solidFill>
                  <a:schemeClr val="folHlink"/>
                </a:solidFill>
                <a:ln w="9525">
                  <a:noFill/>
                  <a:round/>
                  <a:headEnd/>
                  <a:tailEnd/>
                </a:ln>
              </p:spPr>
              <p:txBody>
                <a:bodyPr/>
                <a:lstStyle/>
                <a:p>
                  <a:endParaRPr lang="zh-CN" altLang="en-US"/>
                </a:p>
              </p:txBody>
            </p:sp>
            <p:sp>
              <p:nvSpPr>
                <p:cNvPr id="11423" name="任意多边形 81959"/>
                <p:cNvSpPr>
                  <a:spLocks noChangeArrowheads="1"/>
                </p:cNvSpPr>
                <p:nvPr/>
              </p:nvSpPr>
              <p:spPr bwMode="auto">
                <a:xfrm>
                  <a:off x="2393" y="439"/>
                  <a:ext cx="16" cy="12"/>
                </a:xfrm>
                <a:custGeom>
                  <a:avLst/>
                  <a:gdLst>
                    <a:gd name="T0" fmla="*/ 0 w 36"/>
                    <a:gd name="T1" fmla="*/ 0 h 37"/>
                    <a:gd name="T2" fmla="*/ 1 w 36"/>
                    <a:gd name="T3" fmla="*/ 0 h 37"/>
                    <a:gd name="T4" fmla="*/ 3 w 36"/>
                    <a:gd name="T5" fmla="*/ 1 h 37"/>
                    <a:gd name="T6" fmla="*/ 1 w 36"/>
                    <a:gd name="T7" fmla="*/ 1 h 37"/>
                    <a:gd name="T8" fmla="*/ 0 w 36"/>
                    <a:gd name="T9" fmla="*/ 0 h 3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37">
                      <a:moveTo>
                        <a:pt x="0" y="5"/>
                      </a:moveTo>
                      <a:cubicBezTo>
                        <a:pt x="4" y="4"/>
                        <a:pt x="8" y="0"/>
                        <a:pt x="12" y="1"/>
                      </a:cubicBezTo>
                      <a:cubicBezTo>
                        <a:pt x="21" y="4"/>
                        <a:pt x="36" y="17"/>
                        <a:pt x="36" y="17"/>
                      </a:cubicBezTo>
                      <a:cubicBezTo>
                        <a:pt x="29" y="37"/>
                        <a:pt x="22" y="26"/>
                        <a:pt x="8" y="17"/>
                      </a:cubicBezTo>
                      <a:cubicBezTo>
                        <a:pt x="5" y="13"/>
                        <a:pt x="0" y="5"/>
                        <a:pt x="0" y="5"/>
                      </a:cubicBezTo>
                      <a:close/>
                    </a:path>
                  </a:pathLst>
                </a:custGeom>
                <a:solidFill>
                  <a:schemeClr val="folHlink"/>
                </a:solidFill>
                <a:ln w="9525">
                  <a:noFill/>
                  <a:round/>
                  <a:headEnd/>
                  <a:tailEnd/>
                </a:ln>
              </p:spPr>
              <p:txBody>
                <a:bodyPr/>
                <a:lstStyle/>
                <a:p>
                  <a:endParaRPr lang="zh-CN" altLang="en-US"/>
                </a:p>
              </p:txBody>
            </p:sp>
            <p:sp>
              <p:nvSpPr>
                <p:cNvPr id="11424" name="任意多边形 81960"/>
                <p:cNvSpPr>
                  <a:spLocks noChangeArrowheads="1"/>
                </p:cNvSpPr>
                <p:nvPr/>
              </p:nvSpPr>
              <p:spPr bwMode="auto">
                <a:xfrm>
                  <a:off x="2878" y="406"/>
                  <a:ext cx="73" cy="33"/>
                </a:xfrm>
                <a:custGeom>
                  <a:avLst/>
                  <a:gdLst>
                    <a:gd name="T0" fmla="*/ 0 w 170"/>
                    <a:gd name="T1" fmla="*/ 2 h 96"/>
                    <a:gd name="T2" fmla="*/ 2 w 170"/>
                    <a:gd name="T3" fmla="*/ 1 h 96"/>
                    <a:gd name="T4" fmla="*/ 4 w 170"/>
                    <a:gd name="T5" fmla="*/ 1 h 96"/>
                    <a:gd name="T6" fmla="*/ 6 w 170"/>
                    <a:gd name="T7" fmla="*/ 0 h 96"/>
                    <a:gd name="T8" fmla="*/ 5 w 170"/>
                    <a:gd name="T9" fmla="*/ 1 h 96"/>
                    <a:gd name="T10" fmla="*/ 10 w 170"/>
                    <a:gd name="T11" fmla="*/ 2 h 96"/>
                    <a:gd name="T12" fmla="*/ 13 w 170"/>
                    <a:gd name="T13" fmla="*/ 3 h 96"/>
                    <a:gd name="T14" fmla="*/ 9 w 170"/>
                    <a:gd name="T15" fmla="*/ 3 h 96"/>
                    <a:gd name="T16" fmla="*/ 7 w 170"/>
                    <a:gd name="T17" fmla="*/ 2 h 96"/>
                    <a:gd name="T18" fmla="*/ 6 w 170"/>
                    <a:gd name="T19" fmla="*/ 2 h 96"/>
                    <a:gd name="T20" fmla="*/ 2 w 170"/>
                    <a:gd name="T21" fmla="*/ 2 h 96"/>
                    <a:gd name="T22" fmla="*/ 0 w 170"/>
                    <a:gd name="T23" fmla="*/ 2 h 9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70" h="96">
                      <a:moveTo>
                        <a:pt x="0" y="49"/>
                      </a:moveTo>
                      <a:cubicBezTo>
                        <a:pt x="5" y="33"/>
                        <a:pt x="12" y="30"/>
                        <a:pt x="28" y="25"/>
                      </a:cubicBezTo>
                      <a:cubicBezTo>
                        <a:pt x="20" y="0"/>
                        <a:pt x="42" y="16"/>
                        <a:pt x="56" y="21"/>
                      </a:cubicBezTo>
                      <a:cubicBezTo>
                        <a:pt x="56" y="21"/>
                        <a:pt x="77" y="6"/>
                        <a:pt x="80" y="9"/>
                      </a:cubicBezTo>
                      <a:cubicBezTo>
                        <a:pt x="85" y="14"/>
                        <a:pt x="71" y="23"/>
                        <a:pt x="64" y="25"/>
                      </a:cubicBezTo>
                      <a:cubicBezTo>
                        <a:pt x="82" y="37"/>
                        <a:pt x="103" y="42"/>
                        <a:pt x="124" y="49"/>
                      </a:cubicBezTo>
                      <a:cubicBezTo>
                        <a:pt x="136" y="53"/>
                        <a:pt x="160" y="65"/>
                        <a:pt x="160" y="65"/>
                      </a:cubicBezTo>
                      <a:cubicBezTo>
                        <a:pt x="170" y="96"/>
                        <a:pt x="134" y="83"/>
                        <a:pt x="116" y="77"/>
                      </a:cubicBezTo>
                      <a:cubicBezTo>
                        <a:pt x="109" y="57"/>
                        <a:pt x="116" y="66"/>
                        <a:pt x="88" y="57"/>
                      </a:cubicBezTo>
                      <a:cubicBezTo>
                        <a:pt x="84" y="56"/>
                        <a:pt x="76" y="53"/>
                        <a:pt x="76" y="53"/>
                      </a:cubicBezTo>
                      <a:cubicBezTo>
                        <a:pt x="57" y="34"/>
                        <a:pt x="53" y="37"/>
                        <a:pt x="24" y="41"/>
                      </a:cubicBezTo>
                      <a:cubicBezTo>
                        <a:pt x="9" y="51"/>
                        <a:pt x="17" y="49"/>
                        <a:pt x="0" y="49"/>
                      </a:cubicBezTo>
                      <a:close/>
                    </a:path>
                  </a:pathLst>
                </a:custGeom>
                <a:solidFill>
                  <a:schemeClr val="folHlink"/>
                </a:solidFill>
                <a:ln w="9525">
                  <a:noFill/>
                  <a:round/>
                  <a:headEnd/>
                  <a:tailEnd/>
                </a:ln>
              </p:spPr>
              <p:txBody>
                <a:bodyPr/>
                <a:lstStyle/>
                <a:p>
                  <a:endParaRPr lang="zh-CN" altLang="en-US"/>
                </a:p>
              </p:txBody>
            </p:sp>
            <p:sp>
              <p:nvSpPr>
                <p:cNvPr id="11425" name="任意多边形 81961"/>
                <p:cNvSpPr>
                  <a:spLocks noChangeArrowheads="1"/>
                </p:cNvSpPr>
                <p:nvPr/>
              </p:nvSpPr>
              <p:spPr bwMode="auto">
                <a:xfrm>
                  <a:off x="2955" y="433"/>
                  <a:ext cx="59" cy="15"/>
                </a:xfrm>
                <a:custGeom>
                  <a:avLst/>
                  <a:gdLst>
                    <a:gd name="T0" fmla="*/ 0 w 138"/>
                    <a:gd name="T1" fmla="*/ 0 h 44"/>
                    <a:gd name="T2" fmla="*/ 4 w 138"/>
                    <a:gd name="T3" fmla="*/ 0 h 44"/>
                    <a:gd name="T4" fmla="*/ 7 w 138"/>
                    <a:gd name="T5" fmla="*/ 1 h 44"/>
                    <a:gd name="T6" fmla="*/ 9 w 138"/>
                    <a:gd name="T7" fmla="*/ 1 h 44"/>
                    <a:gd name="T8" fmla="*/ 9 w 138"/>
                    <a:gd name="T9" fmla="*/ 2 h 44"/>
                    <a:gd name="T10" fmla="*/ 5 w 138"/>
                    <a:gd name="T11" fmla="*/ 2 h 44"/>
                    <a:gd name="T12" fmla="*/ 0 w 138"/>
                    <a:gd name="T13" fmla="*/ 1 h 44"/>
                    <a:gd name="T14" fmla="*/ 2 w 138"/>
                    <a:gd name="T15" fmla="*/ 1 h 44"/>
                    <a:gd name="T16" fmla="*/ 0 w 138"/>
                    <a:gd name="T17" fmla="*/ 0 h 4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38" h="44">
                      <a:moveTo>
                        <a:pt x="0" y="0"/>
                      </a:moveTo>
                      <a:cubicBezTo>
                        <a:pt x="19" y="3"/>
                        <a:pt x="35" y="10"/>
                        <a:pt x="52" y="4"/>
                      </a:cubicBezTo>
                      <a:cubicBezTo>
                        <a:pt x="87" y="11"/>
                        <a:pt x="61" y="15"/>
                        <a:pt x="88" y="24"/>
                      </a:cubicBezTo>
                      <a:cubicBezTo>
                        <a:pt x="96" y="23"/>
                        <a:pt x="104" y="19"/>
                        <a:pt x="112" y="20"/>
                      </a:cubicBezTo>
                      <a:cubicBezTo>
                        <a:pt x="138" y="23"/>
                        <a:pt x="118" y="41"/>
                        <a:pt x="108" y="44"/>
                      </a:cubicBezTo>
                      <a:cubicBezTo>
                        <a:pt x="78" y="34"/>
                        <a:pt x="92" y="34"/>
                        <a:pt x="64" y="40"/>
                      </a:cubicBezTo>
                      <a:cubicBezTo>
                        <a:pt x="41" y="37"/>
                        <a:pt x="22" y="41"/>
                        <a:pt x="0" y="36"/>
                      </a:cubicBezTo>
                      <a:cubicBezTo>
                        <a:pt x="6" y="11"/>
                        <a:pt x="7" y="27"/>
                        <a:pt x="28" y="20"/>
                      </a:cubicBezTo>
                      <a:cubicBezTo>
                        <a:pt x="17" y="13"/>
                        <a:pt x="0" y="13"/>
                        <a:pt x="0" y="0"/>
                      </a:cubicBezTo>
                      <a:close/>
                    </a:path>
                  </a:pathLst>
                </a:custGeom>
                <a:solidFill>
                  <a:schemeClr val="folHlink"/>
                </a:solidFill>
                <a:ln w="9525">
                  <a:noFill/>
                  <a:round/>
                  <a:headEnd/>
                  <a:tailEnd/>
                </a:ln>
              </p:spPr>
              <p:txBody>
                <a:bodyPr/>
                <a:lstStyle/>
                <a:p>
                  <a:endParaRPr lang="zh-CN" altLang="en-US"/>
                </a:p>
              </p:txBody>
            </p:sp>
            <p:sp>
              <p:nvSpPr>
                <p:cNvPr id="11426" name="任意多边形 81962"/>
                <p:cNvSpPr>
                  <a:spLocks noChangeArrowheads="1"/>
                </p:cNvSpPr>
                <p:nvPr/>
              </p:nvSpPr>
              <p:spPr bwMode="auto">
                <a:xfrm>
                  <a:off x="2924" y="441"/>
                  <a:ext cx="24" cy="14"/>
                </a:xfrm>
                <a:custGeom>
                  <a:avLst/>
                  <a:gdLst>
                    <a:gd name="T0" fmla="*/ 1 w 57"/>
                    <a:gd name="T1" fmla="*/ 1 h 42"/>
                    <a:gd name="T2" fmla="*/ 3 w 57"/>
                    <a:gd name="T3" fmla="*/ 0 h 42"/>
                    <a:gd name="T4" fmla="*/ 1 w 57"/>
                    <a:gd name="T5" fmla="*/ 1 h 42"/>
                    <a:gd name="T6" fmla="*/ 0 60000 65536"/>
                    <a:gd name="T7" fmla="*/ 0 60000 65536"/>
                    <a:gd name="T8" fmla="*/ 0 60000 65536"/>
                  </a:gdLst>
                  <a:ahLst/>
                  <a:cxnLst>
                    <a:cxn ang="T6">
                      <a:pos x="T0" y="T1"/>
                    </a:cxn>
                    <a:cxn ang="T7">
                      <a:pos x="T2" y="T3"/>
                    </a:cxn>
                    <a:cxn ang="T8">
                      <a:pos x="T4" y="T5"/>
                    </a:cxn>
                  </a:cxnLst>
                  <a:rect l="0" t="0" r="r" b="b"/>
                  <a:pathLst>
                    <a:path w="57" h="42">
                      <a:moveTo>
                        <a:pt x="17" y="25"/>
                      </a:moveTo>
                      <a:cubicBezTo>
                        <a:pt x="0" y="0"/>
                        <a:pt x="21" y="9"/>
                        <a:pt x="37" y="13"/>
                      </a:cubicBezTo>
                      <a:cubicBezTo>
                        <a:pt x="57" y="42"/>
                        <a:pt x="30" y="25"/>
                        <a:pt x="17" y="25"/>
                      </a:cubicBezTo>
                      <a:close/>
                    </a:path>
                  </a:pathLst>
                </a:custGeom>
                <a:solidFill>
                  <a:schemeClr val="folHlink"/>
                </a:solidFill>
                <a:ln w="9525">
                  <a:noFill/>
                  <a:round/>
                  <a:headEnd/>
                  <a:tailEnd/>
                </a:ln>
              </p:spPr>
              <p:txBody>
                <a:bodyPr/>
                <a:lstStyle/>
                <a:p>
                  <a:endParaRPr lang="zh-CN" altLang="en-US"/>
                </a:p>
              </p:txBody>
            </p:sp>
            <p:sp>
              <p:nvSpPr>
                <p:cNvPr id="11427" name="任意多边形 81963"/>
                <p:cNvSpPr>
                  <a:spLocks noChangeArrowheads="1"/>
                </p:cNvSpPr>
                <p:nvPr/>
              </p:nvSpPr>
              <p:spPr bwMode="auto">
                <a:xfrm>
                  <a:off x="2908" y="398"/>
                  <a:ext cx="16" cy="18"/>
                </a:xfrm>
                <a:custGeom>
                  <a:avLst/>
                  <a:gdLst>
                    <a:gd name="T0" fmla="*/ 1 w 39"/>
                    <a:gd name="T1" fmla="*/ 1 h 52"/>
                    <a:gd name="T2" fmla="*/ 1 w 39"/>
                    <a:gd name="T3" fmla="*/ 0 h 52"/>
                    <a:gd name="T4" fmla="*/ 1 w 39"/>
                    <a:gd name="T5" fmla="*/ 1 h 52"/>
                    <a:gd name="T6" fmla="*/ 0 60000 65536"/>
                    <a:gd name="T7" fmla="*/ 0 60000 65536"/>
                    <a:gd name="T8" fmla="*/ 0 60000 65536"/>
                  </a:gdLst>
                  <a:ahLst/>
                  <a:cxnLst>
                    <a:cxn ang="T6">
                      <a:pos x="T0" y="T1"/>
                    </a:cxn>
                    <a:cxn ang="T7">
                      <a:pos x="T2" y="T3"/>
                    </a:cxn>
                    <a:cxn ang="T8">
                      <a:pos x="T4" y="T5"/>
                    </a:cxn>
                  </a:cxnLst>
                  <a:rect l="0" t="0" r="r" b="b"/>
                  <a:pathLst>
                    <a:path w="39" h="52">
                      <a:moveTo>
                        <a:pt x="19" y="32"/>
                      </a:moveTo>
                      <a:cubicBezTo>
                        <a:pt x="13" y="14"/>
                        <a:pt x="0" y="13"/>
                        <a:pt x="19" y="0"/>
                      </a:cubicBezTo>
                      <a:cubicBezTo>
                        <a:pt x="23" y="5"/>
                        <a:pt x="39" y="52"/>
                        <a:pt x="19" y="32"/>
                      </a:cubicBezTo>
                      <a:close/>
                    </a:path>
                  </a:pathLst>
                </a:custGeom>
                <a:solidFill>
                  <a:schemeClr val="folHlink"/>
                </a:solidFill>
                <a:ln w="9525">
                  <a:noFill/>
                  <a:round/>
                  <a:headEnd/>
                  <a:tailEnd/>
                </a:ln>
              </p:spPr>
              <p:txBody>
                <a:bodyPr/>
                <a:lstStyle/>
                <a:p>
                  <a:endParaRPr lang="zh-CN" altLang="en-US"/>
                </a:p>
              </p:txBody>
            </p:sp>
            <p:sp>
              <p:nvSpPr>
                <p:cNvPr id="11428" name="任意多边形 81964"/>
                <p:cNvSpPr>
                  <a:spLocks noChangeArrowheads="1"/>
                </p:cNvSpPr>
                <p:nvPr/>
              </p:nvSpPr>
              <p:spPr bwMode="auto">
                <a:xfrm>
                  <a:off x="3035" y="452"/>
                  <a:ext cx="19" cy="27"/>
                </a:xfrm>
                <a:custGeom>
                  <a:avLst/>
                  <a:gdLst>
                    <a:gd name="T0" fmla="*/ 0 w 44"/>
                    <a:gd name="T1" fmla="*/ 0 h 80"/>
                    <a:gd name="T2" fmla="*/ 2 w 44"/>
                    <a:gd name="T3" fmla="*/ 1 h 80"/>
                    <a:gd name="T4" fmla="*/ 2 w 44"/>
                    <a:gd name="T5" fmla="*/ 2 h 80"/>
                    <a:gd name="T6" fmla="*/ 3 w 44"/>
                    <a:gd name="T7" fmla="*/ 2 h 80"/>
                    <a:gd name="T8" fmla="*/ 2 w 44"/>
                    <a:gd name="T9" fmla="*/ 3 h 80"/>
                    <a:gd name="T10" fmla="*/ 0 w 44"/>
                    <a:gd name="T11" fmla="*/ 1 h 80"/>
                    <a:gd name="T12" fmla="*/ 0 w 44"/>
                    <a:gd name="T13" fmla="*/ 0 h 8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4" h="80">
                      <a:moveTo>
                        <a:pt x="4" y="9"/>
                      </a:moveTo>
                      <a:cubicBezTo>
                        <a:pt x="9" y="17"/>
                        <a:pt x="18" y="24"/>
                        <a:pt x="20" y="33"/>
                      </a:cubicBezTo>
                      <a:cubicBezTo>
                        <a:pt x="21" y="38"/>
                        <a:pt x="21" y="45"/>
                        <a:pt x="24" y="49"/>
                      </a:cubicBezTo>
                      <a:cubicBezTo>
                        <a:pt x="27" y="52"/>
                        <a:pt x="32" y="52"/>
                        <a:pt x="36" y="53"/>
                      </a:cubicBezTo>
                      <a:cubicBezTo>
                        <a:pt x="41" y="68"/>
                        <a:pt x="44" y="80"/>
                        <a:pt x="24" y="73"/>
                      </a:cubicBezTo>
                      <a:cubicBezTo>
                        <a:pt x="19" y="55"/>
                        <a:pt x="11" y="37"/>
                        <a:pt x="0" y="21"/>
                      </a:cubicBezTo>
                      <a:cubicBezTo>
                        <a:pt x="4" y="4"/>
                        <a:pt x="4" y="0"/>
                        <a:pt x="4" y="9"/>
                      </a:cubicBezTo>
                      <a:close/>
                    </a:path>
                  </a:pathLst>
                </a:custGeom>
                <a:solidFill>
                  <a:schemeClr val="folHlink"/>
                </a:solidFill>
                <a:ln w="9525">
                  <a:noFill/>
                  <a:round/>
                  <a:headEnd/>
                  <a:tailEnd/>
                </a:ln>
              </p:spPr>
              <p:txBody>
                <a:bodyPr/>
                <a:lstStyle/>
                <a:p>
                  <a:endParaRPr lang="zh-CN" altLang="en-US"/>
                </a:p>
              </p:txBody>
            </p:sp>
            <p:sp>
              <p:nvSpPr>
                <p:cNvPr id="11429" name="任意多边形 81965"/>
                <p:cNvSpPr>
                  <a:spLocks noChangeArrowheads="1"/>
                </p:cNvSpPr>
                <p:nvPr/>
              </p:nvSpPr>
              <p:spPr bwMode="auto">
                <a:xfrm>
                  <a:off x="2696" y="247"/>
                  <a:ext cx="205" cy="41"/>
                </a:xfrm>
                <a:custGeom>
                  <a:avLst/>
                  <a:gdLst>
                    <a:gd name="T0" fmla="*/ 56 w 323"/>
                    <a:gd name="T1" fmla="*/ 1 h 64"/>
                    <a:gd name="T2" fmla="*/ 59 w 323"/>
                    <a:gd name="T3" fmla="*/ 2 h 64"/>
                    <a:gd name="T4" fmla="*/ 60 w 323"/>
                    <a:gd name="T5" fmla="*/ 0 h 64"/>
                    <a:gd name="T6" fmla="*/ 68 w 323"/>
                    <a:gd name="T7" fmla="*/ 0 h 64"/>
                    <a:gd name="T8" fmla="*/ 74 w 323"/>
                    <a:gd name="T9" fmla="*/ 4 h 64"/>
                    <a:gd name="T10" fmla="*/ 81 w 323"/>
                    <a:gd name="T11" fmla="*/ 3 h 64"/>
                    <a:gd name="T12" fmla="*/ 80 w 323"/>
                    <a:gd name="T13" fmla="*/ 8 h 64"/>
                    <a:gd name="T14" fmla="*/ 76 w 323"/>
                    <a:gd name="T15" fmla="*/ 12 h 64"/>
                    <a:gd name="T16" fmla="*/ 76 w 323"/>
                    <a:gd name="T17" fmla="*/ 8 h 64"/>
                    <a:gd name="T18" fmla="*/ 74 w 323"/>
                    <a:gd name="T19" fmla="*/ 8 h 64"/>
                    <a:gd name="T20" fmla="*/ 71 w 323"/>
                    <a:gd name="T21" fmla="*/ 8 h 64"/>
                    <a:gd name="T22" fmla="*/ 67 w 323"/>
                    <a:gd name="T23" fmla="*/ 5 h 64"/>
                    <a:gd name="T24" fmla="*/ 58 w 323"/>
                    <a:gd name="T25" fmla="*/ 10 h 64"/>
                    <a:gd name="T26" fmla="*/ 51 w 323"/>
                    <a:gd name="T27" fmla="*/ 12 h 64"/>
                    <a:gd name="T28" fmla="*/ 55 w 323"/>
                    <a:gd name="T29" fmla="*/ 15 h 64"/>
                    <a:gd name="T30" fmla="*/ 48 w 323"/>
                    <a:gd name="T31" fmla="*/ 17 h 64"/>
                    <a:gd name="T32" fmla="*/ 43 w 323"/>
                    <a:gd name="T33" fmla="*/ 16 h 64"/>
                    <a:gd name="T34" fmla="*/ 45 w 323"/>
                    <a:gd name="T35" fmla="*/ 15 h 64"/>
                    <a:gd name="T36" fmla="*/ 44 w 323"/>
                    <a:gd name="T37" fmla="*/ 11 h 64"/>
                    <a:gd name="T38" fmla="*/ 43 w 323"/>
                    <a:gd name="T39" fmla="*/ 8 h 64"/>
                    <a:gd name="T40" fmla="*/ 40 w 323"/>
                    <a:gd name="T41" fmla="*/ 6 h 64"/>
                    <a:gd name="T42" fmla="*/ 36 w 323"/>
                    <a:gd name="T43" fmla="*/ 7 h 64"/>
                    <a:gd name="T44" fmla="*/ 34 w 323"/>
                    <a:gd name="T45" fmla="*/ 7 h 64"/>
                    <a:gd name="T46" fmla="*/ 32 w 323"/>
                    <a:gd name="T47" fmla="*/ 6 h 64"/>
                    <a:gd name="T48" fmla="*/ 22 w 323"/>
                    <a:gd name="T49" fmla="*/ 1 h 64"/>
                    <a:gd name="T50" fmla="*/ 15 w 323"/>
                    <a:gd name="T51" fmla="*/ 4 h 64"/>
                    <a:gd name="T52" fmla="*/ 1 w 323"/>
                    <a:gd name="T53" fmla="*/ 0 h 64"/>
                    <a:gd name="T54" fmla="*/ 56 w 323"/>
                    <a:gd name="T55" fmla="*/ 1 h 6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323" h="64">
                      <a:moveTo>
                        <a:pt x="220" y="1"/>
                      </a:moveTo>
                      <a:cubicBezTo>
                        <a:pt x="215" y="12"/>
                        <a:pt x="225" y="17"/>
                        <a:pt x="231" y="8"/>
                      </a:cubicBezTo>
                      <a:cubicBezTo>
                        <a:pt x="235" y="0"/>
                        <a:pt x="229" y="7"/>
                        <a:pt x="235" y="0"/>
                      </a:cubicBezTo>
                      <a:lnTo>
                        <a:pt x="265" y="0"/>
                      </a:lnTo>
                      <a:cubicBezTo>
                        <a:pt x="277" y="6"/>
                        <a:pt x="276" y="11"/>
                        <a:pt x="287" y="17"/>
                      </a:cubicBezTo>
                      <a:cubicBezTo>
                        <a:pt x="308" y="11"/>
                        <a:pt x="293" y="7"/>
                        <a:pt x="319" y="10"/>
                      </a:cubicBezTo>
                      <a:cubicBezTo>
                        <a:pt x="323" y="19"/>
                        <a:pt x="321" y="22"/>
                        <a:pt x="314" y="29"/>
                      </a:cubicBezTo>
                      <a:cubicBezTo>
                        <a:pt x="312" y="39"/>
                        <a:pt x="313" y="50"/>
                        <a:pt x="298" y="46"/>
                      </a:cubicBezTo>
                      <a:cubicBezTo>
                        <a:pt x="297" y="40"/>
                        <a:pt x="298" y="34"/>
                        <a:pt x="295" y="29"/>
                      </a:cubicBezTo>
                      <a:cubicBezTo>
                        <a:pt x="294" y="27"/>
                        <a:pt x="290" y="31"/>
                        <a:pt x="287" y="31"/>
                      </a:cubicBezTo>
                      <a:cubicBezTo>
                        <a:pt x="284" y="31"/>
                        <a:pt x="282" y="30"/>
                        <a:pt x="279" y="29"/>
                      </a:cubicBezTo>
                      <a:cubicBezTo>
                        <a:pt x="274" y="27"/>
                        <a:pt x="263" y="21"/>
                        <a:pt x="263" y="21"/>
                      </a:cubicBezTo>
                      <a:cubicBezTo>
                        <a:pt x="249" y="23"/>
                        <a:pt x="241" y="31"/>
                        <a:pt x="228" y="38"/>
                      </a:cubicBezTo>
                      <a:cubicBezTo>
                        <a:pt x="220" y="41"/>
                        <a:pt x="209" y="42"/>
                        <a:pt x="201" y="44"/>
                      </a:cubicBezTo>
                      <a:cubicBezTo>
                        <a:pt x="193" y="54"/>
                        <a:pt x="200" y="53"/>
                        <a:pt x="212" y="57"/>
                      </a:cubicBezTo>
                      <a:cubicBezTo>
                        <a:pt x="200" y="62"/>
                        <a:pt x="199" y="57"/>
                        <a:pt x="188" y="63"/>
                      </a:cubicBezTo>
                      <a:cubicBezTo>
                        <a:pt x="181" y="62"/>
                        <a:pt x="174" y="64"/>
                        <a:pt x="169" y="61"/>
                      </a:cubicBezTo>
                      <a:cubicBezTo>
                        <a:pt x="166" y="59"/>
                        <a:pt x="175" y="59"/>
                        <a:pt x="177" y="57"/>
                      </a:cubicBezTo>
                      <a:cubicBezTo>
                        <a:pt x="181" y="48"/>
                        <a:pt x="149" y="28"/>
                        <a:pt x="171" y="40"/>
                      </a:cubicBezTo>
                      <a:cubicBezTo>
                        <a:pt x="184" y="55"/>
                        <a:pt x="184" y="36"/>
                        <a:pt x="169" y="31"/>
                      </a:cubicBezTo>
                      <a:cubicBezTo>
                        <a:pt x="167" y="27"/>
                        <a:pt x="167" y="22"/>
                        <a:pt x="158" y="23"/>
                      </a:cubicBezTo>
                      <a:cubicBezTo>
                        <a:pt x="153" y="23"/>
                        <a:pt x="142" y="27"/>
                        <a:pt x="142" y="27"/>
                      </a:cubicBezTo>
                      <a:cubicBezTo>
                        <a:pt x="136" y="39"/>
                        <a:pt x="143" y="31"/>
                        <a:pt x="134" y="27"/>
                      </a:cubicBezTo>
                      <a:cubicBezTo>
                        <a:pt x="130" y="25"/>
                        <a:pt x="126" y="25"/>
                        <a:pt x="123" y="25"/>
                      </a:cubicBezTo>
                      <a:cubicBezTo>
                        <a:pt x="117" y="11"/>
                        <a:pt x="100" y="6"/>
                        <a:pt x="83" y="2"/>
                      </a:cubicBezTo>
                      <a:cubicBezTo>
                        <a:pt x="70" y="4"/>
                        <a:pt x="69" y="9"/>
                        <a:pt x="59" y="14"/>
                      </a:cubicBezTo>
                      <a:cubicBezTo>
                        <a:pt x="45" y="14"/>
                        <a:pt x="0" y="12"/>
                        <a:pt x="1" y="0"/>
                      </a:cubicBezTo>
                      <a:lnTo>
                        <a:pt x="220" y="1"/>
                      </a:lnTo>
                      <a:close/>
                    </a:path>
                  </a:pathLst>
                </a:custGeom>
                <a:solidFill>
                  <a:schemeClr val="folHlink"/>
                </a:solidFill>
                <a:ln w="9525">
                  <a:noFill/>
                  <a:round/>
                  <a:headEnd/>
                  <a:tailEnd/>
                </a:ln>
              </p:spPr>
              <p:txBody>
                <a:bodyPr/>
                <a:lstStyle/>
                <a:p>
                  <a:endParaRPr lang="zh-CN" altLang="en-US"/>
                </a:p>
              </p:txBody>
            </p:sp>
            <p:sp>
              <p:nvSpPr>
                <p:cNvPr id="11430" name="任意多边形 81966"/>
                <p:cNvSpPr>
                  <a:spLocks noChangeArrowheads="1"/>
                </p:cNvSpPr>
                <p:nvPr/>
              </p:nvSpPr>
              <p:spPr bwMode="auto">
                <a:xfrm>
                  <a:off x="2515" y="246"/>
                  <a:ext cx="190" cy="20"/>
                </a:xfrm>
                <a:custGeom>
                  <a:avLst/>
                  <a:gdLst>
                    <a:gd name="T0" fmla="*/ 27 w 300"/>
                    <a:gd name="T1" fmla="*/ 8 h 31"/>
                    <a:gd name="T2" fmla="*/ 8 w 300"/>
                    <a:gd name="T3" fmla="*/ 1 h 31"/>
                    <a:gd name="T4" fmla="*/ 73 w 300"/>
                    <a:gd name="T5" fmla="*/ 0 h 31"/>
                    <a:gd name="T6" fmla="*/ 75 w 300"/>
                    <a:gd name="T7" fmla="*/ 4 h 31"/>
                    <a:gd name="T8" fmla="*/ 67 w 300"/>
                    <a:gd name="T9" fmla="*/ 4 h 31"/>
                    <a:gd name="T10" fmla="*/ 27 w 300"/>
                    <a:gd name="T11" fmla="*/ 8 h 3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00" h="31">
                      <a:moveTo>
                        <a:pt x="105" y="31"/>
                      </a:moveTo>
                      <a:cubicBezTo>
                        <a:pt x="83" y="19"/>
                        <a:pt x="0" y="6"/>
                        <a:pt x="30" y="1"/>
                      </a:cubicBezTo>
                      <a:lnTo>
                        <a:pt x="285" y="0"/>
                      </a:lnTo>
                      <a:cubicBezTo>
                        <a:pt x="296" y="4"/>
                        <a:pt x="300" y="5"/>
                        <a:pt x="296" y="14"/>
                      </a:cubicBezTo>
                      <a:cubicBezTo>
                        <a:pt x="285" y="11"/>
                        <a:pt x="276" y="16"/>
                        <a:pt x="264" y="16"/>
                      </a:cubicBezTo>
                      <a:lnTo>
                        <a:pt x="105" y="31"/>
                      </a:lnTo>
                      <a:close/>
                    </a:path>
                  </a:pathLst>
                </a:custGeom>
                <a:solidFill>
                  <a:schemeClr val="folHlink"/>
                </a:solidFill>
                <a:ln w="9525">
                  <a:noFill/>
                  <a:round/>
                  <a:headEnd/>
                  <a:tailEnd/>
                </a:ln>
              </p:spPr>
              <p:txBody>
                <a:bodyPr/>
                <a:lstStyle/>
                <a:p>
                  <a:endParaRPr lang="zh-CN" altLang="en-US"/>
                </a:p>
              </p:txBody>
            </p:sp>
            <p:sp>
              <p:nvSpPr>
                <p:cNvPr id="11431" name="任意多边形 81967"/>
                <p:cNvSpPr>
                  <a:spLocks noChangeArrowheads="1"/>
                </p:cNvSpPr>
                <p:nvPr/>
              </p:nvSpPr>
              <p:spPr bwMode="auto">
                <a:xfrm>
                  <a:off x="2096" y="275"/>
                  <a:ext cx="18" cy="10"/>
                </a:xfrm>
                <a:custGeom>
                  <a:avLst/>
                  <a:gdLst>
                    <a:gd name="T0" fmla="*/ 0 w 41"/>
                    <a:gd name="T1" fmla="*/ 1 h 29"/>
                    <a:gd name="T2" fmla="*/ 1 w 41"/>
                    <a:gd name="T3" fmla="*/ 1 h 29"/>
                    <a:gd name="T4" fmla="*/ 0 w 41"/>
                    <a:gd name="T5" fmla="*/ 1 h 29"/>
                    <a:gd name="T6" fmla="*/ 0 60000 65536"/>
                    <a:gd name="T7" fmla="*/ 0 60000 65536"/>
                    <a:gd name="T8" fmla="*/ 0 60000 65536"/>
                  </a:gdLst>
                  <a:ahLst/>
                  <a:cxnLst>
                    <a:cxn ang="T6">
                      <a:pos x="T0" y="T1"/>
                    </a:cxn>
                    <a:cxn ang="T7">
                      <a:pos x="T2" y="T3"/>
                    </a:cxn>
                    <a:cxn ang="T8">
                      <a:pos x="T4" y="T5"/>
                    </a:cxn>
                  </a:cxnLst>
                  <a:rect l="0" t="0" r="r" b="b"/>
                  <a:pathLst>
                    <a:path w="41" h="29">
                      <a:moveTo>
                        <a:pt x="0" y="25"/>
                      </a:moveTo>
                      <a:cubicBezTo>
                        <a:pt x="10" y="11"/>
                        <a:pt x="41" y="0"/>
                        <a:pt x="12" y="29"/>
                      </a:cubicBezTo>
                      <a:cubicBezTo>
                        <a:pt x="8" y="28"/>
                        <a:pt x="0" y="25"/>
                        <a:pt x="0" y="25"/>
                      </a:cubicBezTo>
                      <a:close/>
                    </a:path>
                  </a:pathLst>
                </a:custGeom>
                <a:solidFill>
                  <a:schemeClr val="folHlink"/>
                </a:solidFill>
                <a:ln w="9525">
                  <a:noFill/>
                  <a:round/>
                  <a:headEnd/>
                  <a:tailEnd/>
                </a:ln>
              </p:spPr>
              <p:txBody>
                <a:bodyPr/>
                <a:lstStyle/>
                <a:p>
                  <a:endParaRPr lang="zh-CN" altLang="en-US"/>
                </a:p>
              </p:txBody>
            </p:sp>
            <p:sp>
              <p:nvSpPr>
                <p:cNvPr id="11432" name="任意多边形 81968"/>
                <p:cNvSpPr>
                  <a:spLocks noChangeArrowheads="1"/>
                </p:cNvSpPr>
                <p:nvPr/>
              </p:nvSpPr>
              <p:spPr bwMode="auto">
                <a:xfrm>
                  <a:off x="1606" y="246"/>
                  <a:ext cx="436" cy="152"/>
                </a:xfrm>
                <a:custGeom>
                  <a:avLst/>
                  <a:gdLst>
                    <a:gd name="T0" fmla="*/ 73 w 436"/>
                    <a:gd name="T1" fmla="*/ 1 h 152"/>
                    <a:gd name="T2" fmla="*/ 436 w 436"/>
                    <a:gd name="T3" fmla="*/ 0 h 152"/>
                    <a:gd name="T4" fmla="*/ 416 w 436"/>
                    <a:gd name="T5" fmla="*/ 54 h 152"/>
                    <a:gd name="T6" fmla="*/ 397 w 436"/>
                    <a:gd name="T7" fmla="*/ 68 h 152"/>
                    <a:gd name="T8" fmla="*/ 392 w 436"/>
                    <a:gd name="T9" fmla="*/ 70 h 152"/>
                    <a:gd name="T10" fmla="*/ 375 w 436"/>
                    <a:gd name="T11" fmla="*/ 73 h 152"/>
                    <a:gd name="T12" fmla="*/ 361 w 436"/>
                    <a:gd name="T13" fmla="*/ 88 h 152"/>
                    <a:gd name="T14" fmla="*/ 362 w 436"/>
                    <a:gd name="T15" fmla="*/ 99 h 152"/>
                    <a:gd name="T16" fmla="*/ 364 w 436"/>
                    <a:gd name="T17" fmla="*/ 107 h 152"/>
                    <a:gd name="T18" fmla="*/ 366 w 436"/>
                    <a:gd name="T19" fmla="*/ 113 h 152"/>
                    <a:gd name="T20" fmla="*/ 362 w 436"/>
                    <a:gd name="T21" fmla="*/ 122 h 152"/>
                    <a:gd name="T22" fmla="*/ 351 w 436"/>
                    <a:gd name="T23" fmla="*/ 120 h 152"/>
                    <a:gd name="T24" fmla="*/ 342 w 436"/>
                    <a:gd name="T25" fmla="*/ 129 h 152"/>
                    <a:gd name="T26" fmla="*/ 347 w 436"/>
                    <a:gd name="T27" fmla="*/ 105 h 152"/>
                    <a:gd name="T28" fmla="*/ 338 w 436"/>
                    <a:gd name="T29" fmla="*/ 100 h 152"/>
                    <a:gd name="T30" fmla="*/ 344 w 436"/>
                    <a:gd name="T31" fmla="*/ 93 h 152"/>
                    <a:gd name="T32" fmla="*/ 342 w 436"/>
                    <a:gd name="T33" fmla="*/ 89 h 152"/>
                    <a:gd name="T34" fmla="*/ 320 w 436"/>
                    <a:gd name="T35" fmla="*/ 94 h 152"/>
                    <a:gd name="T36" fmla="*/ 317 w 436"/>
                    <a:gd name="T37" fmla="*/ 85 h 152"/>
                    <a:gd name="T38" fmla="*/ 297 w 436"/>
                    <a:gd name="T39" fmla="*/ 94 h 152"/>
                    <a:gd name="T40" fmla="*/ 320 w 436"/>
                    <a:gd name="T41" fmla="*/ 103 h 152"/>
                    <a:gd name="T42" fmla="*/ 305 w 436"/>
                    <a:gd name="T43" fmla="*/ 117 h 152"/>
                    <a:gd name="T44" fmla="*/ 311 w 436"/>
                    <a:gd name="T45" fmla="*/ 126 h 152"/>
                    <a:gd name="T46" fmla="*/ 315 w 436"/>
                    <a:gd name="T47" fmla="*/ 138 h 152"/>
                    <a:gd name="T48" fmla="*/ 309 w 436"/>
                    <a:gd name="T49" fmla="*/ 139 h 152"/>
                    <a:gd name="T50" fmla="*/ 314 w 436"/>
                    <a:gd name="T51" fmla="*/ 144 h 152"/>
                    <a:gd name="T52" fmla="*/ 307 w 436"/>
                    <a:gd name="T53" fmla="*/ 152 h 152"/>
                    <a:gd name="T54" fmla="*/ 0 w 436"/>
                    <a:gd name="T55" fmla="*/ 149 h 152"/>
                    <a:gd name="T56" fmla="*/ 73 w 436"/>
                    <a:gd name="T57" fmla="*/ 1 h 152"/>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436" h="152">
                      <a:moveTo>
                        <a:pt x="73" y="1"/>
                      </a:moveTo>
                      <a:lnTo>
                        <a:pt x="436" y="0"/>
                      </a:lnTo>
                      <a:cubicBezTo>
                        <a:pt x="430" y="15"/>
                        <a:pt x="429" y="42"/>
                        <a:pt x="416" y="54"/>
                      </a:cubicBezTo>
                      <a:cubicBezTo>
                        <a:pt x="410" y="60"/>
                        <a:pt x="405" y="63"/>
                        <a:pt x="397" y="68"/>
                      </a:cubicBezTo>
                      <a:cubicBezTo>
                        <a:pt x="396" y="69"/>
                        <a:pt x="392" y="70"/>
                        <a:pt x="392" y="70"/>
                      </a:cubicBezTo>
                      <a:cubicBezTo>
                        <a:pt x="377" y="63"/>
                        <a:pt x="385" y="68"/>
                        <a:pt x="375" y="73"/>
                      </a:cubicBezTo>
                      <a:cubicBezTo>
                        <a:pt x="371" y="82"/>
                        <a:pt x="371" y="83"/>
                        <a:pt x="361" y="88"/>
                      </a:cubicBezTo>
                      <a:cubicBezTo>
                        <a:pt x="359" y="92"/>
                        <a:pt x="364" y="93"/>
                        <a:pt x="362" y="99"/>
                      </a:cubicBezTo>
                      <a:cubicBezTo>
                        <a:pt x="363" y="102"/>
                        <a:pt x="364" y="105"/>
                        <a:pt x="364" y="107"/>
                      </a:cubicBezTo>
                      <a:cubicBezTo>
                        <a:pt x="365" y="109"/>
                        <a:pt x="366" y="111"/>
                        <a:pt x="366" y="113"/>
                      </a:cubicBezTo>
                      <a:cubicBezTo>
                        <a:pt x="365" y="115"/>
                        <a:pt x="364" y="120"/>
                        <a:pt x="362" y="122"/>
                      </a:cubicBezTo>
                      <a:cubicBezTo>
                        <a:pt x="359" y="123"/>
                        <a:pt x="354" y="119"/>
                        <a:pt x="351" y="120"/>
                      </a:cubicBezTo>
                      <a:cubicBezTo>
                        <a:pt x="347" y="129"/>
                        <a:pt x="352" y="127"/>
                        <a:pt x="342" y="129"/>
                      </a:cubicBezTo>
                      <a:cubicBezTo>
                        <a:pt x="340" y="123"/>
                        <a:pt x="345" y="111"/>
                        <a:pt x="347" y="105"/>
                      </a:cubicBezTo>
                      <a:cubicBezTo>
                        <a:pt x="347" y="100"/>
                        <a:pt x="338" y="102"/>
                        <a:pt x="338" y="100"/>
                      </a:cubicBezTo>
                      <a:cubicBezTo>
                        <a:pt x="338" y="98"/>
                        <a:pt x="344" y="95"/>
                        <a:pt x="344" y="93"/>
                      </a:cubicBezTo>
                      <a:cubicBezTo>
                        <a:pt x="344" y="92"/>
                        <a:pt x="344" y="89"/>
                        <a:pt x="342" y="89"/>
                      </a:cubicBezTo>
                      <a:cubicBezTo>
                        <a:pt x="339" y="89"/>
                        <a:pt x="324" y="94"/>
                        <a:pt x="320" y="94"/>
                      </a:cubicBezTo>
                      <a:cubicBezTo>
                        <a:pt x="317" y="86"/>
                        <a:pt x="328" y="88"/>
                        <a:pt x="317" y="85"/>
                      </a:cubicBezTo>
                      <a:cubicBezTo>
                        <a:pt x="311" y="91"/>
                        <a:pt x="306" y="93"/>
                        <a:pt x="297" y="94"/>
                      </a:cubicBezTo>
                      <a:cubicBezTo>
                        <a:pt x="300" y="104"/>
                        <a:pt x="307" y="101"/>
                        <a:pt x="320" y="103"/>
                      </a:cubicBezTo>
                      <a:cubicBezTo>
                        <a:pt x="318" y="109"/>
                        <a:pt x="311" y="111"/>
                        <a:pt x="305" y="117"/>
                      </a:cubicBezTo>
                      <a:lnTo>
                        <a:pt x="311" y="126"/>
                      </a:lnTo>
                      <a:lnTo>
                        <a:pt x="315" y="138"/>
                      </a:lnTo>
                      <a:lnTo>
                        <a:pt x="309" y="139"/>
                      </a:lnTo>
                      <a:lnTo>
                        <a:pt x="314" y="144"/>
                      </a:lnTo>
                      <a:lnTo>
                        <a:pt x="307" y="152"/>
                      </a:lnTo>
                      <a:lnTo>
                        <a:pt x="0" y="149"/>
                      </a:lnTo>
                      <a:lnTo>
                        <a:pt x="73" y="1"/>
                      </a:lnTo>
                      <a:close/>
                    </a:path>
                  </a:pathLst>
                </a:custGeom>
                <a:solidFill>
                  <a:schemeClr val="folHlink"/>
                </a:solidFill>
                <a:ln w="9525">
                  <a:noFill/>
                  <a:round/>
                  <a:headEnd/>
                  <a:tailEnd/>
                </a:ln>
              </p:spPr>
              <p:txBody>
                <a:bodyPr/>
                <a:lstStyle/>
                <a:p>
                  <a:endParaRPr lang="zh-CN" altLang="en-US"/>
                </a:p>
              </p:txBody>
            </p:sp>
            <p:sp>
              <p:nvSpPr>
                <p:cNvPr id="2" name="任意多边形 81969"/>
                <p:cNvSpPr>
                  <a:spLocks noChangeArrowheads="1"/>
                </p:cNvSpPr>
                <p:nvPr/>
              </p:nvSpPr>
              <p:spPr bwMode="auto">
                <a:xfrm>
                  <a:off x="2043" y="241"/>
                  <a:ext cx="20" cy="55"/>
                </a:xfrm>
                <a:custGeom>
                  <a:avLst/>
                  <a:gdLst>
                    <a:gd name="T0" fmla="*/ 0 w 47"/>
                    <a:gd name="T1" fmla="*/ 6 h 165"/>
                    <a:gd name="T2" fmla="*/ 1 w 47"/>
                    <a:gd name="T3" fmla="*/ 4 h 165"/>
                    <a:gd name="T4" fmla="*/ 1 w 47"/>
                    <a:gd name="T5" fmla="*/ 3 h 165"/>
                    <a:gd name="T6" fmla="*/ 1 w 47"/>
                    <a:gd name="T7" fmla="*/ 1 h 165"/>
                    <a:gd name="T8" fmla="*/ 1 w 47"/>
                    <a:gd name="T9" fmla="*/ 0 h 165"/>
                    <a:gd name="T10" fmla="*/ 2 w 47"/>
                    <a:gd name="T11" fmla="*/ 0 h 165"/>
                    <a:gd name="T12" fmla="*/ 3 w 47"/>
                    <a:gd name="T13" fmla="*/ 1 h 165"/>
                    <a:gd name="T14" fmla="*/ 4 w 47"/>
                    <a:gd name="T15" fmla="*/ 4 h 165"/>
                    <a:gd name="T16" fmla="*/ 3 w 47"/>
                    <a:gd name="T17" fmla="*/ 4 h 165"/>
                    <a:gd name="T18" fmla="*/ 2 w 47"/>
                    <a:gd name="T19" fmla="*/ 5 h 165"/>
                    <a:gd name="T20" fmla="*/ 2 w 47"/>
                    <a:gd name="T21" fmla="*/ 5 h 165"/>
                    <a:gd name="T22" fmla="*/ 2 w 47"/>
                    <a:gd name="T23" fmla="*/ 5 h 165"/>
                    <a:gd name="T24" fmla="*/ 3 w 47"/>
                    <a:gd name="T25" fmla="*/ 5 h 165"/>
                    <a:gd name="T26" fmla="*/ 1 w 47"/>
                    <a:gd name="T27" fmla="*/ 5 h 165"/>
                    <a:gd name="T28" fmla="*/ 0 w 47"/>
                    <a:gd name="T29" fmla="*/ 6 h 165"/>
                    <a:gd name="T30" fmla="*/ 0 w 47"/>
                    <a:gd name="T31" fmla="*/ 6 h 165"/>
                    <a:gd name="T32" fmla="*/ 0 w 47"/>
                    <a:gd name="T33" fmla="*/ 6 h 16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47" h="165">
                      <a:moveTo>
                        <a:pt x="5" y="156"/>
                      </a:moveTo>
                      <a:cubicBezTo>
                        <a:pt x="0" y="141"/>
                        <a:pt x="1" y="118"/>
                        <a:pt x="15" y="108"/>
                      </a:cubicBezTo>
                      <a:cubicBezTo>
                        <a:pt x="16" y="95"/>
                        <a:pt x="17" y="81"/>
                        <a:pt x="17" y="68"/>
                      </a:cubicBezTo>
                      <a:cubicBezTo>
                        <a:pt x="17" y="58"/>
                        <a:pt x="11" y="40"/>
                        <a:pt x="11" y="40"/>
                      </a:cubicBezTo>
                      <a:cubicBezTo>
                        <a:pt x="14" y="20"/>
                        <a:pt x="11" y="29"/>
                        <a:pt x="17" y="12"/>
                      </a:cubicBezTo>
                      <a:cubicBezTo>
                        <a:pt x="18" y="8"/>
                        <a:pt x="21" y="0"/>
                        <a:pt x="21" y="0"/>
                      </a:cubicBezTo>
                      <a:cubicBezTo>
                        <a:pt x="38" y="6"/>
                        <a:pt x="33" y="7"/>
                        <a:pt x="31" y="30"/>
                      </a:cubicBezTo>
                      <a:cubicBezTo>
                        <a:pt x="38" y="52"/>
                        <a:pt x="40" y="76"/>
                        <a:pt x="47" y="98"/>
                      </a:cubicBezTo>
                      <a:cubicBezTo>
                        <a:pt x="44" y="116"/>
                        <a:pt x="45" y="113"/>
                        <a:pt x="31" y="108"/>
                      </a:cubicBezTo>
                      <a:cubicBezTo>
                        <a:pt x="25" y="118"/>
                        <a:pt x="28" y="112"/>
                        <a:pt x="23" y="126"/>
                      </a:cubicBezTo>
                      <a:cubicBezTo>
                        <a:pt x="22" y="128"/>
                        <a:pt x="21" y="132"/>
                        <a:pt x="21" y="132"/>
                      </a:cubicBezTo>
                      <a:cubicBezTo>
                        <a:pt x="23" y="133"/>
                        <a:pt x="26" y="132"/>
                        <a:pt x="27" y="134"/>
                      </a:cubicBezTo>
                      <a:cubicBezTo>
                        <a:pt x="29" y="137"/>
                        <a:pt x="31" y="146"/>
                        <a:pt x="31" y="146"/>
                      </a:cubicBezTo>
                      <a:cubicBezTo>
                        <a:pt x="27" y="165"/>
                        <a:pt x="23" y="155"/>
                        <a:pt x="13" y="148"/>
                      </a:cubicBezTo>
                      <a:cubicBezTo>
                        <a:pt x="11" y="152"/>
                        <a:pt x="11" y="160"/>
                        <a:pt x="7" y="160"/>
                      </a:cubicBezTo>
                      <a:cubicBezTo>
                        <a:pt x="5" y="160"/>
                        <a:pt x="4" y="156"/>
                        <a:pt x="3" y="154"/>
                      </a:cubicBezTo>
                      <a:cubicBezTo>
                        <a:pt x="3" y="153"/>
                        <a:pt x="4" y="155"/>
                        <a:pt x="5" y="156"/>
                      </a:cubicBezTo>
                      <a:close/>
                    </a:path>
                  </a:pathLst>
                </a:custGeom>
                <a:solidFill>
                  <a:schemeClr val="folHlink"/>
                </a:solidFill>
                <a:ln w="9525">
                  <a:noFill/>
                  <a:round/>
                  <a:headEnd/>
                  <a:tailEnd/>
                </a:ln>
              </p:spPr>
              <p:txBody>
                <a:bodyPr/>
                <a:lstStyle/>
                <a:p>
                  <a:endParaRPr lang="zh-CN" altLang="en-US"/>
                </a:p>
              </p:txBody>
            </p:sp>
            <p:sp>
              <p:nvSpPr>
                <p:cNvPr id="11434" name="任意多边形 81970"/>
                <p:cNvSpPr>
                  <a:spLocks noChangeArrowheads="1"/>
                </p:cNvSpPr>
                <p:nvPr/>
              </p:nvSpPr>
              <p:spPr bwMode="auto">
                <a:xfrm>
                  <a:off x="2031" y="287"/>
                  <a:ext cx="59" cy="34"/>
                </a:xfrm>
                <a:custGeom>
                  <a:avLst/>
                  <a:gdLst>
                    <a:gd name="T0" fmla="*/ 2 w 138"/>
                    <a:gd name="T1" fmla="*/ 2 h 103"/>
                    <a:gd name="T2" fmla="*/ 3 w 138"/>
                    <a:gd name="T3" fmla="*/ 2 h 103"/>
                    <a:gd name="T4" fmla="*/ 4 w 138"/>
                    <a:gd name="T5" fmla="*/ 1 h 103"/>
                    <a:gd name="T6" fmla="*/ 4 w 138"/>
                    <a:gd name="T7" fmla="*/ 2 h 103"/>
                    <a:gd name="T8" fmla="*/ 5 w 138"/>
                    <a:gd name="T9" fmla="*/ 2 h 103"/>
                    <a:gd name="T10" fmla="*/ 6 w 138"/>
                    <a:gd name="T11" fmla="*/ 2 h 103"/>
                    <a:gd name="T12" fmla="*/ 9 w 138"/>
                    <a:gd name="T13" fmla="*/ 1 h 103"/>
                    <a:gd name="T14" fmla="*/ 10 w 138"/>
                    <a:gd name="T15" fmla="*/ 1 h 103"/>
                    <a:gd name="T16" fmla="*/ 11 w 138"/>
                    <a:gd name="T17" fmla="*/ 0 h 103"/>
                    <a:gd name="T18" fmla="*/ 8 w 138"/>
                    <a:gd name="T19" fmla="*/ 2 h 103"/>
                    <a:gd name="T20" fmla="*/ 6 w 138"/>
                    <a:gd name="T21" fmla="*/ 2 h 103"/>
                    <a:gd name="T22" fmla="*/ 5 w 138"/>
                    <a:gd name="T23" fmla="*/ 3 h 103"/>
                    <a:gd name="T24" fmla="*/ 4 w 138"/>
                    <a:gd name="T25" fmla="*/ 4 h 103"/>
                    <a:gd name="T26" fmla="*/ 2 w 138"/>
                    <a:gd name="T27" fmla="*/ 3 h 103"/>
                    <a:gd name="T28" fmla="*/ 2 w 138"/>
                    <a:gd name="T29" fmla="*/ 3 h 103"/>
                    <a:gd name="T30" fmla="*/ 2 w 138"/>
                    <a:gd name="T31" fmla="*/ 4 h 103"/>
                    <a:gd name="T32" fmla="*/ 0 w 138"/>
                    <a:gd name="T33" fmla="*/ 4 h 103"/>
                    <a:gd name="T34" fmla="*/ 1 w 138"/>
                    <a:gd name="T35" fmla="*/ 3 h 103"/>
                    <a:gd name="T36" fmla="*/ 2 w 138"/>
                    <a:gd name="T37" fmla="*/ 2 h 10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38" h="103">
                      <a:moveTo>
                        <a:pt x="26" y="61"/>
                      </a:moveTo>
                      <a:cubicBezTo>
                        <a:pt x="29" y="53"/>
                        <a:pt x="33" y="51"/>
                        <a:pt x="30" y="43"/>
                      </a:cubicBezTo>
                      <a:cubicBezTo>
                        <a:pt x="33" y="27"/>
                        <a:pt x="37" y="24"/>
                        <a:pt x="50" y="33"/>
                      </a:cubicBezTo>
                      <a:cubicBezTo>
                        <a:pt x="51" y="37"/>
                        <a:pt x="53" y="41"/>
                        <a:pt x="54" y="45"/>
                      </a:cubicBezTo>
                      <a:cubicBezTo>
                        <a:pt x="55" y="49"/>
                        <a:pt x="66" y="49"/>
                        <a:pt x="66" y="49"/>
                      </a:cubicBezTo>
                      <a:cubicBezTo>
                        <a:pt x="75" y="43"/>
                        <a:pt x="77" y="45"/>
                        <a:pt x="80" y="55"/>
                      </a:cubicBezTo>
                      <a:cubicBezTo>
                        <a:pt x="92" y="47"/>
                        <a:pt x="101" y="37"/>
                        <a:pt x="116" y="33"/>
                      </a:cubicBezTo>
                      <a:cubicBezTo>
                        <a:pt x="125" y="19"/>
                        <a:pt x="120" y="24"/>
                        <a:pt x="130" y="17"/>
                      </a:cubicBezTo>
                      <a:cubicBezTo>
                        <a:pt x="134" y="11"/>
                        <a:pt x="134" y="0"/>
                        <a:pt x="138" y="11"/>
                      </a:cubicBezTo>
                      <a:cubicBezTo>
                        <a:pt x="135" y="31"/>
                        <a:pt x="126" y="45"/>
                        <a:pt x="106" y="49"/>
                      </a:cubicBezTo>
                      <a:cubicBezTo>
                        <a:pt x="97" y="55"/>
                        <a:pt x="93" y="61"/>
                        <a:pt x="84" y="67"/>
                      </a:cubicBezTo>
                      <a:cubicBezTo>
                        <a:pt x="80" y="79"/>
                        <a:pt x="79" y="79"/>
                        <a:pt x="66" y="81"/>
                      </a:cubicBezTo>
                      <a:cubicBezTo>
                        <a:pt x="60" y="90"/>
                        <a:pt x="57" y="97"/>
                        <a:pt x="48" y="103"/>
                      </a:cubicBezTo>
                      <a:cubicBezTo>
                        <a:pt x="42" y="94"/>
                        <a:pt x="37" y="93"/>
                        <a:pt x="26" y="89"/>
                      </a:cubicBezTo>
                      <a:cubicBezTo>
                        <a:pt x="24" y="88"/>
                        <a:pt x="20" y="87"/>
                        <a:pt x="20" y="87"/>
                      </a:cubicBezTo>
                      <a:cubicBezTo>
                        <a:pt x="10" y="90"/>
                        <a:pt x="14" y="94"/>
                        <a:pt x="22" y="97"/>
                      </a:cubicBezTo>
                      <a:cubicBezTo>
                        <a:pt x="14" y="103"/>
                        <a:pt x="9" y="100"/>
                        <a:pt x="0" y="97"/>
                      </a:cubicBezTo>
                      <a:cubicBezTo>
                        <a:pt x="2" y="87"/>
                        <a:pt x="1" y="82"/>
                        <a:pt x="10" y="79"/>
                      </a:cubicBezTo>
                      <a:cubicBezTo>
                        <a:pt x="15" y="63"/>
                        <a:pt x="14" y="69"/>
                        <a:pt x="26" y="61"/>
                      </a:cubicBezTo>
                      <a:close/>
                    </a:path>
                  </a:pathLst>
                </a:custGeom>
                <a:solidFill>
                  <a:schemeClr val="folHlink"/>
                </a:solidFill>
                <a:ln w="9525">
                  <a:noFill/>
                  <a:round/>
                  <a:headEnd/>
                  <a:tailEnd/>
                </a:ln>
              </p:spPr>
              <p:txBody>
                <a:bodyPr/>
                <a:lstStyle/>
                <a:p>
                  <a:endParaRPr lang="zh-CN" altLang="en-US"/>
                </a:p>
              </p:txBody>
            </p:sp>
            <p:sp>
              <p:nvSpPr>
                <p:cNvPr id="11435" name="任意多边形 81971"/>
                <p:cNvSpPr>
                  <a:spLocks noChangeArrowheads="1"/>
                </p:cNvSpPr>
                <p:nvPr/>
              </p:nvSpPr>
              <p:spPr bwMode="auto">
                <a:xfrm>
                  <a:off x="1968" y="319"/>
                  <a:ext cx="80" cy="72"/>
                </a:xfrm>
                <a:custGeom>
                  <a:avLst/>
                  <a:gdLst>
                    <a:gd name="T0" fmla="*/ 12 w 188"/>
                    <a:gd name="T1" fmla="*/ 1 h 214"/>
                    <a:gd name="T2" fmla="*/ 12 w 188"/>
                    <a:gd name="T3" fmla="*/ 0 h 214"/>
                    <a:gd name="T4" fmla="*/ 13 w 188"/>
                    <a:gd name="T5" fmla="*/ 0 h 214"/>
                    <a:gd name="T6" fmla="*/ 14 w 188"/>
                    <a:gd name="T7" fmla="*/ 1 h 214"/>
                    <a:gd name="T8" fmla="*/ 14 w 188"/>
                    <a:gd name="T9" fmla="*/ 2 h 214"/>
                    <a:gd name="T10" fmla="*/ 14 w 188"/>
                    <a:gd name="T11" fmla="*/ 2 h 214"/>
                    <a:gd name="T12" fmla="*/ 13 w 188"/>
                    <a:gd name="T13" fmla="*/ 3 h 214"/>
                    <a:gd name="T14" fmla="*/ 12 w 188"/>
                    <a:gd name="T15" fmla="*/ 5 h 214"/>
                    <a:gd name="T16" fmla="*/ 11 w 188"/>
                    <a:gd name="T17" fmla="*/ 5 h 214"/>
                    <a:gd name="T18" fmla="*/ 9 w 188"/>
                    <a:gd name="T19" fmla="*/ 5 h 214"/>
                    <a:gd name="T20" fmla="*/ 9 w 188"/>
                    <a:gd name="T21" fmla="*/ 5 h 214"/>
                    <a:gd name="T22" fmla="*/ 8 w 188"/>
                    <a:gd name="T23" fmla="*/ 5 h 214"/>
                    <a:gd name="T24" fmla="*/ 7 w 188"/>
                    <a:gd name="T25" fmla="*/ 6 h 214"/>
                    <a:gd name="T26" fmla="*/ 6 w 188"/>
                    <a:gd name="T27" fmla="*/ 5 h 214"/>
                    <a:gd name="T28" fmla="*/ 5 w 188"/>
                    <a:gd name="T29" fmla="*/ 5 h 214"/>
                    <a:gd name="T30" fmla="*/ 6 w 188"/>
                    <a:gd name="T31" fmla="*/ 5 h 214"/>
                    <a:gd name="T32" fmla="*/ 6 w 188"/>
                    <a:gd name="T33" fmla="*/ 6 h 214"/>
                    <a:gd name="T34" fmla="*/ 5 w 188"/>
                    <a:gd name="T35" fmla="*/ 6 h 214"/>
                    <a:gd name="T36" fmla="*/ 3 w 188"/>
                    <a:gd name="T37" fmla="*/ 6 h 214"/>
                    <a:gd name="T38" fmla="*/ 3 w 188"/>
                    <a:gd name="T39" fmla="*/ 6 h 214"/>
                    <a:gd name="T40" fmla="*/ 4 w 188"/>
                    <a:gd name="T41" fmla="*/ 5 h 214"/>
                    <a:gd name="T42" fmla="*/ 3 w 188"/>
                    <a:gd name="T43" fmla="*/ 6 h 214"/>
                    <a:gd name="T44" fmla="*/ 2 w 188"/>
                    <a:gd name="T45" fmla="*/ 6 h 214"/>
                    <a:gd name="T46" fmla="*/ 3 w 188"/>
                    <a:gd name="T47" fmla="*/ 7 h 214"/>
                    <a:gd name="T48" fmla="*/ 1 w 188"/>
                    <a:gd name="T49" fmla="*/ 8 h 214"/>
                    <a:gd name="T50" fmla="*/ 0 w 188"/>
                    <a:gd name="T51" fmla="*/ 8 h 214"/>
                    <a:gd name="T52" fmla="*/ 0 w 188"/>
                    <a:gd name="T53" fmla="*/ 7 h 214"/>
                    <a:gd name="T54" fmla="*/ 0 w 188"/>
                    <a:gd name="T55" fmla="*/ 6 h 214"/>
                    <a:gd name="T56" fmla="*/ 1 w 188"/>
                    <a:gd name="T57" fmla="*/ 6 h 214"/>
                    <a:gd name="T58" fmla="*/ 3 w 188"/>
                    <a:gd name="T59" fmla="*/ 5 h 214"/>
                    <a:gd name="T60" fmla="*/ 3 w 188"/>
                    <a:gd name="T61" fmla="*/ 4 h 214"/>
                    <a:gd name="T62" fmla="*/ 6 w 188"/>
                    <a:gd name="T63" fmla="*/ 4 h 214"/>
                    <a:gd name="T64" fmla="*/ 6 w 188"/>
                    <a:gd name="T65" fmla="*/ 4 h 214"/>
                    <a:gd name="T66" fmla="*/ 9 w 188"/>
                    <a:gd name="T67" fmla="*/ 3 h 214"/>
                    <a:gd name="T68" fmla="*/ 9 w 188"/>
                    <a:gd name="T69" fmla="*/ 3 h 214"/>
                    <a:gd name="T70" fmla="*/ 10 w 188"/>
                    <a:gd name="T71" fmla="*/ 3 h 214"/>
                    <a:gd name="T72" fmla="*/ 11 w 188"/>
                    <a:gd name="T73" fmla="*/ 2 h 214"/>
                    <a:gd name="T74" fmla="*/ 12 w 188"/>
                    <a:gd name="T75" fmla="*/ 2 h 214"/>
                    <a:gd name="T76" fmla="*/ 11 w 188"/>
                    <a:gd name="T77" fmla="*/ 1 h 214"/>
                    <a:gd name="T78" fmla="*/ 12 w 188"/>
                    <a:gd name="T79" fmla="*/ 1 h 214"/>
                    <a:gd name="T80" fmla="*/ 12 w 188"/>
                    <a:gd name="T81" fmla="*/ 1 h 214"/>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88" h="214">
                      <a:moveTo>
                        <a:pt x="158" y="24"/>
                      </a:moveTo>
                      <a:cubicBezTo>
                        <a:pt x="156" y="18"/>
                        <a:pt x="160" y="6"/>
                        <a:pt x="160" y="6"/>
                      </a:cubicBezTo>
                      <a:cubicBezTo>
                        <a:pt x="167" y="16"/>
                        <a:pt x="167" y="8"/>
                        <a:pt x="170" y="0"/>
                      </a:cubicBezTo>
                      <a:cubicBezTo>
                        <a:pt x="181" y="4"/>
                        <a:pt x="179" y="14"/>
                        <a:pt x="182" y="24"/>
                      </a:cubicBezTo>
                      <a:cubicBezTo>
                        <a:pt x="184" y="30"/>
                        <a:pt x="188" y="42"/>
                        <a:pt x="188" y="42"/>
                      </a:cubicBezTo>
                      <a:cubicBezTo>
                        <a:pt x="183" y="56"/>
                        <a:pt x="188" y="52"/>
                        <a:pt x="178" y="58"/>
                      </a:cubicBezTo>
                      <a:cubicBezTo>
                        <a:pt x="174" y="63"/>
                        <a:pt x="170" y="76"/>
                        <a:pt x="170" y="76"/>
                      </a:cubicBezTo>
                      <a:cubicBezTo>
                        <a:pt x="169" y="100"/>
                        <a:pt x="173" y="110"/>
                        <a:pt x="162" y="126"/>
                      </a:cubicBezTo>
                      <a:cubicBezTo>
                        <a:pt x="150" y="118"/>
                        <a:pt x="155" y="132"/>
                        <a:pt x="144" y="136"/>
                      </a:cubicBezTo>
                      <a:cubicBezTo>
                        <a:pt x="135" y="134"/>
                        <a:pt x="129" y="135"/>
                        <a:pt x="120" y="138"/>
                      </a:cubicBezTo>
                      <a:cubicBezTo>
                        <a:pt x="114" y="129"/>
                        <a:pt x="122" y="127"/>
                        <a:pt x="112" y="124"/>
                      </a:cubicBezTo>
                      <a:cubicBezTo>
                        <a:pt x="108" y="130"/>
                        <a:pt x="108" y="142"/>
                        <a:pt x="102" y="146"/>
                      </a:cubicBezTo>
                      <a:cubicBezTo>
                        <a:pt x="98" y="148"/>
                        <a:pt x="90" y="150"/>
                        <a:pt x="90" y="150"/>
                      </a:cubicBezTo>
                      <a:cubicBezTo>
                        <a:pt x="87" y="141"/>
                        <a:pt x="89" y="135"/>
                        <a:pt x="80" y="132"/>
                      </a:cubicBezTo>
                      <a:cubicBezTo>
                        <a:pt x="68" y="134"/>
                        <a:pt x="65" y="134"/>
                        <a:pt x="58" y="144"/>
                      </a:cubicBezTo>
                      <a:cubicBezTo>
                        <a:pt x="66" y="150"/>
                        <a:pt x="68" y="147"/>
                        <a:pt x="76" y="142"/>
                      </a:cubicBezTo>
                      <a:cubicBezTo>
                        <a:pt x="81" y="146"/>
                        <a:pt x="85" y="155"/>
                        <a:pt x="78" y="160"/>
                      </a:cubicBezTo>
                      <a:cubicBezTo>
                        <a:pt x="75" y="162"/>
                        <a:pt x="62" y="165"/>
                        <a:pt x="58" y="166"/>
                      </a:cubicBezTo>
                      <a:cubicBezTo>
                        <a:pt x="48" y="173"/>
                        <a:pt x="44" y="173"/>
                        <a:pt x="34" y="166"/>
                      </a:cubicBezTo>
                      <a:cubicBezTo>
                        <a:pt x="35" y="162"/>
                        <a:pt x="34" y="158"/>
                        <a:pt x="36" y="154"/>
                      </a:cubicBezTo>
                      <a:cubicBezTo>
                        <a:pt x="38" y="150"/>
                        <a:pt x="55" y="146"/>
                        <a:pt x="46" y="144"/>
                      </a:cubicBezTo>
                      <a:cubicBezTo>
                        <a:pt x="42" y="143"/>
                        <a:pt x="34" y="148"/>
                        <a:pt x="34" y="148"/>
                      </a:cubicBezTo>
                      <a:cubicBezTo>
                        <a:pt x="32" y="155"/>
                        <a:pt x="28" y="159"/>
                        <a:pt x="26" y="166"/>
                      </a:cubicBezTo>
                      <a:cubicBezTo>
                        <a:pt x="36" y="182"/>
                        <a:pt x="36" y="173"/>
                        <a:pt x="30" y="190"/>
                      </a:cubicBezTo>
                      <a:cubicBezTo>
                        <a:pt x="28" y="196"/>
                        <a:pt x="14" y="200"/>
                        <a:pt x="14" y="200"/>
                      </a:cubicBezTo>
                      <a:cubicBezTo>
                        <a:pt x="5" y="214"/>
                        <a:pt x="11" y="210"/>
                        <a:pt x="0" y="214"/>
                      </a:cubicBezTo>
                      <a:cubicBezTo>
                        <a:pt x="2" y="202"/>
                        <a:pt x="5" y="198"/>
                        <a:pt x="8" y="188"/>
                      </a:cubicBezTo>
                      <a:cubicBezTo>
                        <a:pt x="6" y="178"/>
                        <a:pt x="3" y="173"/>
                        <a:pt x="0" y="164"/>
                      </a:cubicBezTo>
                      <a:cubicBezTo>
                        <a:pt x="3" y="156"/>
                        <a:pt x="7" y="157"/>
                        <a:pt x="14" y="152"/>
                      </a:cubicBezTo>
                      <a:cubicBezTo>
                        <a:pt x="18" y="141"/>
                        <a:pt x="23" y="140"/>
                        <a:pt x="32" y="134"/>
                      </a:cubicBezTo>
                      <a:cubicBezTo>
                        <a:pt x="37" y="127"/>
                        <a:pt x="37" y="123"/>
                        <a:pt x="44" y="118"/>
                      </a:cubicBezTo>
                      <a:cubicBezTo>
                        <a:pt x="64" y="121"/>
                        <a:pt x="55" y="122"/>
                        <a:pt x="72" y="116"/>
                      </a:cubicBezTo>
                      <a:cubicBezTo>
                        <a:pt x="76" y="115"/>
                        <a:pt x="84" y="112"/>
                        <a:pt x="84" y="112"/>
                      </a:cubicBezTo>
                      <a:cubicBezTo>
                        <a:pt x="105" y="119"/>
                        <a:pt x="97" y="84"/>
                        <a:pt x="114" y="78"/>
                      </a:cubicBezTo>
                      <a:cubicBezTo>
                        <a:pt x="117" y="87"/>
                        <a:pt x="110" y="89"/>
                        <a:pt x="120" y="92"/>
                      </a:cubicBezTo>
                      <a:cubicBezTo>
                        <a:pt x="125" y="85"/>
                        <a:pt x="125" y="81"/>
                        <a:pt x="132" y="76"/>
                      </a:cubicBezTo>
                      <a:cubicBezTo>
                        <a:pt x="138" y="68"/>
                        <a:pt x="146" y="65"/>
                        <a:pt x="150" y="54"/>
                      </a:cubicBezTo>
                      <a:cubicBezTo>
                        <a:pt x="151" y="50"/>
                        <a:pt x="154" y="42"/>
                        <a:pt x="154" y="42"/>
                      </a:cubicBezTo>
                      <a:cubicBezTo>
                        <a:pt x="152" y="41"/>
                        <a:pt x="148" y="40"/>
                        <a:pt x="148" y="38"/>
                      </a:cubicBezTo>
                      <a:cubicBezTo>
                        <a:pt x="148" y="36"/>
                        <a:pt x="161" y="33"/>
                        <a:pt x="152" y="32"/>
                      </a:cubicBezTo>
                      <a:lnTo>
                        <a:pt x="158" y="24"/>
                      </a:lnTo>
                      <a:close/>
                    </a:path>
                  </a:pathLst>
                </a:custGeom>
                <a:solidFill>
                  <a:schemeClr val="folHlink"/>
                </a:solidFill>
                <a:ln w="9525">
                  <a:noFill/>
                  <a:round/>
                  <a:headEnd/>
                  <a:tailEnd/>
                </a:ln>
              </p:spPr>
              <p:txBody>
                <a:bodyPr/>
                <a:lstStyle/>
                <a:p>
                  <a:endParaRPr lang="zh-CN" altLang="en-US"/>
                </a:p>
              </p:txBody>
            </p:sp>
            <p:sp>
              <p:nvSpPr>
                <p:cNvPr id="11436" name="任意多边形 81972"/>
                <p:cNvSpPr>
                  <a:spLocks noChangeArrowheads="1"/>
                </p:cNvSpPr>
                <p:nvPr/>
              </p:nvSpPr>
              <p:spPr bwMode="auto">
                <a:xfrm>
                  <a:off x="2021" y="340"/>
                  <a:ext cx="6" cy="4"/>
                </a:xfrm>
                <a:custGeom>
                  <a:avLst/>
                  <a:gdLst>
                    <a:gd name="T0" fmla="*/ 0 w 13"/>
                    <a:gd name="T1" fmla="*/ 0 h 13"/>
                    <a:gd name="T2" fmla="*/ 0 w 13"/>
                    <a:gd name="T3" fmla="*/ 0 h 13"/>
                    <a:gd name="T4" fmla="*/ 0 w 13"/>
                    <a:gd name="T5" fmla="*/ 0 h 13"/>
                    <a:gd name="T6" fmla="*/ 0 60000 65536"/>
                    <a:gd name="T7" fmla="*/ 0 60000 65536"/>
                    <a:gd name="T8" fmla="*/ 0 60000 65536"/>
                  </a:gdLst>
                  <a:ahLst/>
                  <a:cxnLst>
                    <a:cxn ang="T6">
                      <a:pos x="T0" y="T1"/>
                    </a:cxn>
                    <a:cxn ang="T7">
                      <a:pos x="T2" y="T3"/>
                    </a:cxn>
                    <a:cxn ang="T8">
                      <a:pos x="T4" y="T5"/>
                    </a:cxn>
                  </a:cxnLst>
                  <a:rect l="0" t="0" r="r" b="b"/>
                  <a:pathLst>
                    <a:path w="13" h="13">
                      <a:moveTo>
                        <a:pt x="0" y="9"/>
                      </a:moveTo>
                      <a:cubicBezTo>
                        <a:pt x="6" y="0"/>
                        <a:pt x="13" y="7"/>
                        <a:pt x="4" y="13"/>
                      </a:cubicBezTo>
                      <a:cubicBezTo>
                        <a:pt x="0" y="6"/>
                        <a:pt x="0" y="5"/>
                        <a:pt x="0" y="9"/>
                      </a:cubicBezTo>
                      <a:close/>
                    </a:path>
                  </a:pathLst>
                </a:custGeom>
                <a:solidFill>
                  <a:schemeClr val="folHlink"/>
                </a:solidFill>
                <a:ln w="9525">
                  <a:noFill/>
                  <a:round/>
                  <a:headEnd/>
                  <a:tailEnd/>
                </a:ln>
              </p:spPr>
              <p:txBody>
                <a:bodyPr/>
                <a:lstStyle/>
                <a:p>
                  <a:endParaRPr lang="zh-CN" altLang="en-US"/>
                </a:p>
              </p:txBody>
            </p:sp>
            <p:sp>
              <p:nvSpPr>
                <p:cNvPr id="11437" name="任意多边形 81973"/>
                <p:cNvSpPr>
                  <a:spLocks noChangeArrowheads="1"/>
                </p:cNvSpPr>
                <p:nvPr/>
              </p:nvSpPr>
              <p:spPr bwMode="auto">
                <a:xfrm>
                  <a:off x="1573" y="389"/>
                  <a:ext cx="347" cy="189"/>
                </a:xfrm>
                <a:custGeom>
                  <a:avLst/>
                  <a:gdLst>
                    <a:gd name="T0" fmla="*/ 63 w 812"/>
                    <a:gd name="T1" fmla="*/ 1 h 564"/>
                    <a:gd name="T2" fmla="*/ 61 w 812"/>
                    <a:gd name="T3" fmla="*/ 3 h 564"/>
                    <a:gd name="T4" fmla="*/ 59 w 812"/>
                    <a:gd name="T5" fmla="*/ 5 h 564"/>
                    <a:gd name="T6" fmla="*/ 56 w 812"/>
                    <a:gd name="T7" fmla="*/ 5 h 564"/>
                    <a:gd name="T8" fmla="*/ 50 w 812"/>
                    <a:gd name="T9" fmla="*/ 7 h 564"/>
                    <a:gd name="T10" fmla="*/ 49 w 812"/>
                    <a:gd name="T11" fmla="*/ 8 h 564"/>
                    <a:gd name="T12" fmla="*/ 47 w 812"/>
                    <a:gd name="T13" fmla="*/ 9 h 564"/>
                    <a:gd name="T14" fmla="*/ 48 w 812"/>
                    <a:gd name="T15" fmla="*/ 7 h 564"/>
                    <a:gd name="T16" fmla="*/ 45 w 812"/>
                    <a:gd name="T17" fmla="*/ 7 h 564"/>
                    <a:gd name="T18" fmla="*/ 44 w 812"/>
                    <a:gd name="T19" fmla="*/ 8 h 564"/>
                    <a:gd name="T20" fmla="*/ 47 w 812"/>
                    <a:gd name="T21" fmla="*/ 11 h 564"/>
                    <a:gd name="T22" fmla="*/ 47 w 812"/>
                    <a:gd name="T23" fmla="*/ 14 h 564"/>
                    <a:gd name="T24" fmla="*/ 42 w 812"/>
                    <a:gd name="T25" fmla="*/ 15 h 564"/>
                    <a:gd name="T26" fmla="*/ 41 w 812"/>
                    <a:gd name="T27" fmla="*/ 14 h 564"/>
                    <a:gd name="T28" fmla="*/ 38 w 812"/>
                    <a:gd name="T29" fmla="*/ 13 h 564"/>
                    <a:gd name="T30" fmla="*/ 36 w 812"/>
                    <a:gd name="T31" fmla="*/ 13 h 564"/>
                    <a:gd name="T32" fmla="*/ 35 w 812"/>
                    <a:gd name="T33" fmla="*/ 15 h 564"/>
                    <a:gd name="T34" fmla="*/ 39 w 812"/>
                    <a:gd name="T35" fmla="*/ 17 h 564"/>
                    <a:gd name="T36" fmla="*/ 40 w 812"/>
                    <a:gd name="T37" fmla="*/ 20 h 564"/>
                    <a:gd name="T38" fmla="*/ 41 w 812"/>
                    <a:gd name="T39" fmla="*/ 21 h 564"/>
                    <a:gd name="T40" fmla="*/ 38 w 812"/>
                    <a:gd name="T41" fmla="*/ 20 h 564"/>
                    <a:gd name="T42" fmla="*/ 37 w 812"/>
                    <a:gd name="T43" fmla="*/ 19 h 564"/>
                    <a:gd name="T44" fmla="*/ 33 w 812"/>
                    <a:gd name="T45" fmla="*/ 16 h 564"/>
                    <a:gd name="T46" fmla="*/ 33 w 812"/>
                    <a:gd name="T47" fmla="*/ 12 h 564"/>
                    <a:gd name="T48" fmla="*/ 33 w 812"/>
                    <a:gd name="T49" fmla="*/ 10 h 564"/>
                    <a:gd name="T50" fmla="*/ 32 w 812"/>
                    <a:gd name="T51" fmla="*/ 10 h 564"/>
                    <a:gd name="T52" fmla="*/ 30 w 812"/>
                    <a:gd name="T53" fmla="*/ 10 h 564"/>
                    <a:gd name="T54" fmla="*/ 28 w 812"/>
                    <a:gd name="T55" fmla="*/ 6 h 564"/>
                    <a:gd name="T56" fmla="*/ 26 w 812"/>
                    <a:gd name="T57" fmla="*/ 6 h 564"/>
                    <a:gd name="T58" fmla="*/ 23 w 812"/>
                    <a:gd name="T59" fmla="*/ 6 h 564"/>
                    <a:gd name="T60" fmla="*/ 19 w 812"/>
                    <a:gd name="T61" fmla="*/ 9 h 564"/>
                    <a:gd name="T62" fmla="*/ 15 w 812"/>
                    <a:gd name="T63" fmla="*/ 10 h 564"/>
                    <a:gd name="T64" fmla="*/ 15 w 812"/>
                    <a:gd name="T65" fmla="*/ 10 h 564"/>
                    <a:gd name="T66" fmla="*/ 12 w 812"/>
                    <a:gd name="T67" fmla="*/ 12 h 564"/>
                    <a:gd name="T68" fmla="*/ 12 w 812"/>
                    <a:gd name="T69" fmla="*/ 13 h 564"/>
                    <a:gd name="T70" fmla="*/ 10 w 812"/>
                    <a:gd name="T71" fmla="*/ 15 h 564"/>
                    <a:gd name="T72" fmla="*/ 7 w 812"/>
                    <a:gd name="T73" fmla="*/ 15 h 564"/>
                    <a:gd name="T74" fmla="*/ 5 w 812"/>
                    <a:gd name="T75" fmla="*/ 10 h 564"/>
                    <a:gd name="T76" fmla="*/ 6 w 812"/>
                    <a:gd name="T77" fmla="*/ 6 h 564"/>
                    <a:gd name="T78" fmla="*/ 3 w 812"/>
                    <a:gd name="T79" fmla="*/ 7 h 564"/>
                    <a:gd name="T80" fmla="*/ 2 w 812"/>
                    <a:gd name="T81" fmla="*/ 6 h 564"/>
                    <a:gd name="T82" fmla="*/ 2 w 812"/>
                    <a:gd name="T83" fmla="*/ 5 h 564"/>
                    <a:gd name="T84" fmla="*/ 0 w 812"/>
                    <a:gd name="T85" fmla="*/ 3 h 564"/>
                    <a:gd name="T86" fmla="*/ 62 w 812"/>
                    <a:gd name="T87" fmla="*/ 0 h 56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812" h="564">
                      <a:moveTo>
                        <a:pt x="798" y="6"/>
                      </a:moveTo>
                      <a:cubicBezTo>
                        <a:pt x="801" y="15"/>
                        <a:pt x="809" y="16"/>
                        <a:pt x="812" y="26"/>
                      </a:cubicBezTo>
                      <a:cubicBezTo>
                        <a:pt x="809" y="36"/>
                        <a:pt x="801" y="41"/>
                        <a:pt x="796" y="50"/>
                      </a:cubicBezTo>
                      <a:cubicBezTo>
                        <a:pt x="791" y="61"/>
                        <a:pt x="788" y="71"/>
                        <a:pt x="778" y="78"/>
                      </a:cubicBezTo>
                      <a:cubicBezTo>
                        <a:pt x="773" y="85"/>
                        <a:pt x="771" y="88"/>
                        <a:pt x="774" y="96"/>
                      </a:cubicBezTo>
                      <a:cubicBezTo>
                        <a:pt x="767" y="107"/>
                        <a:pt x="758" y="114"/>
                        <a:pt x="748" y="122"/>
                      </a:cubicBezTo>
                      <a:cubicBezTo>
                        <a:pt x="744" y="125"/>
                        <a:pt x="736" y="130"/>
                        <a:pt x="736" y="130"/>
                      </a:cubicBezTo>
                      <a:cubicBezTo>
                        <a:pt x="740" y="141"/>
                        <a:pt x="731" y="140"/>
                        <a:pt x="722" y="142"/>
                      </a:cubicBezTo>
                      <a:cubicBezTo>
                        <a:pt x="716" y="148"/>
                        <a:pt x="712" y="151"/>
                        <a:pt x="704" y="154"/>
                      </a:cubicBezTo>
                      <a:cubicBezTo>
                        <a:pt x="686" y="150"/>
                        <a:pt x="650" y="169"/>
                        <a:pt x="634" y="180"/>
                      </a:cubicBezTo>
                      <a:cubicBezTo>
                        <a:pt x="636" y="189"/>
                        <a:pt x="631" y="193"/>
                        <a:pt x="640" y="196"/>
                      </a:cubicBezTo>
                      <a:cubicBezTo>
                        <a:pt x="643" y="205"/>
                        <a:pt x="640" y="207"/>
                        <a:pt x="632" y="210"/>
                      </a:cubicBezTo>
                      <a:cubicBezTo>
                        <a:pt x="626" y="219"/>
                        <a:pt x="623" y="226"/>
                        <a:pt x="614" y="232"/>
                      </a:cubicBezTo>
                      <a:cubicBezTo>
                        <a:pt x="611" y="231"/>
                        <a:pt x="606" y="233"/>
                        <a:pt x="604" y="230"/>
                      </a:cubicBezTo>
                      <a:cubicBezTo>
                        <a:pt x="599" y="220"/>
                        <a:pt x="610" y="199"/>
                        <a:pt x="620" y="196"/>
                      </a:cubicBezTo>
                      <a:cubicBezTo>
                        <a:pt x="623" y="187"/>
                        <a:pt x="617" y="187"/>
                        <a:pt x="620" y="178"/>
                      </a:cubicBezTo>
                      <a:cubicBezTo>
                        <a:pt x="617" y="164"/>
                        <a:pt x="609" y="168"/>
                        <a:pt x="598" y="172"/>
                      </a:cubicBezTo>
                      <a:cubicBezTo>
                        <a:pt x="592" y="180"/>
                        <a:pt x="585" y="185"/>
                        <a:pt x="576" y="188"/>
                      </a:cubicBezTo>
                      <a:cubicBezTo>
                        <a:pt x="572" y="194"/>
                        <a:pt x="568" y="200"/>
                        <a:pt x="564" y="206"/>
                      </a:cubicBezTo>
                      <a:cubicBezTo>
                        <a:pt x="561" y="210"/>
                        <a:pt x="556" y="218"/>
                        <a:pt x="556" y="218"/>
                      </a:cubicBezTo>
                      <a:cubicBezTo>
                        <a:pt x="558" y="234"/>
                        <a:pt x="559" y="243"/>
                        <a:pt x="572" y="252"/>
                      </a:cubicBezTo>
                      <a:cubicBezTo>
                        <a:pt x="579" y="262"/>
                        <a:pt x="586" y="273"/>
                        <a:pt x="596" y="280"/>
                      </a:cubicBezTo>
                      <a:cubicBezTo>
                        <a:pt x="598" y="286"/>
                        <a:pt x="602" y="298"/>
                        <a:pt x="602" y="298"/>
                      </a:cubicBezTo>
                      <a:cubicBezTo>
                        <a:pt x="601" y="308"/>
                        <a:pt x="599" y="361"/>
                        <a:pt x="594" y="368"/>
                      </a:cubicBezTo>
                      <a:cubicBezTo>
                        <a:pt x="590" y="374"/>
                        <a:pt x="576" y="378"/>
                        <a:pt x="570" y="382"/>
                      </a:cubicBezTo>
                      <a:cubicBezTo>
                        <a:pt x="563" y="393"/>
                        <a:pt x="550" y="396"/>
                        <a:pt x="542" y="406"/>
                      </a:cubicBezTo>
                      <a:cubicBezTo>
                        <a:pt x="536" y="413"/>
                        <a:pt x="539" y="417"/>
                        <a:pt x="530" y="420"/>
                      </a:cubicBezTo>
                      <a:cubicBezTo>
                        <a:pt x="526" y="408"/>
                        <a:pt x="538" y="391"/>
                        <a:pt x="522" y="386"/>
                      </a:cubicBezTo>
                      <a:cubicBezTo>
                        <a:pt x="516" y="377"/>
                        <a:pt x="510" y="364"/>
                        <a:pt x="502" y="356"/>
                      </a:cubicBezTo>
                      <a:cubicBezTo>
                        <a:pt x="497" y="341"/>
                        <a:pt x="505" y="360"/>
                        <a:pt x="482" y="348"/>
                      </a:cubicBezTo>
                      <a:cubicBezTo>
                        <a:pt x="478" y="346"/>
                        <a:pt x="478" y="339"/>
                        <a:pt x="474" y="336"/>
                      </a:cubicBezTo>
                      <a:cubicBezTo>
                        <a:pt x="470" y="323"/>
                        <a:pt x="466" y="342"/>
                        <a:pt x="462" y="348"/>
                      </a:cubicBezTo>
                      <a:cubicBezTo>
                        <a:pt x="460" y="358"/>
                        <a:pt x="456" y="363"/>
                        <a:pt x="454" y="374"/>
                      </a:cubicBezTo>
                      <a:cubicBezTo>
                        <a:pt x="457" y="383"/>
                        <a:pt x="455" y="387"/>
                        <a:pt x="450" y="394"/>
                      </a:cubicBezTo>
                      <a:cubicBezTo>
                        <a:pt x="454" y="399"/>
                        <a:pt x="464" y="411"/>
                        <a:pt x="466" y="418"/>
                      </a:cubicBezTo>
                      <a:cubicBezTo>
                        <a:pt x="474" y="443"/>
                        <a:pt x="472" y="458"/>
                        <a:pt x="500" y="464"/>
                      </a:cubicBezTo>
                      <a:cubicBezTo>
                        <a:pt x="507" y="469"/>
                        <a:pt x="510" y="474"/>
                        <a:pt x="516" y="480"/>
                      </a:cubicBezTo>
                      <a:cubicBezTo>
                        <a:pt x="511" y="494"/>
                        <a:pt x="513" y="509"/>
                        <a:pt x="510" y="524"/>
                      </a:cubicBezTo>
                      <a:cubicBezTo>
                        <a:pt x="512" y="537"/>
                        <a:pt x="511" y="541"/>
                        <a:pt x="522" y="548"/>
                      </a:cubicBezTo>
                      <a:cubicBezTo>
                        <a:pt x="523" y="552"/>
                        <a:pt x="525" y="556"/>
                        <a:pt x="526" y="560"/>
                      </a:cubicBezTo>
                      <a:cubicBezTo>
                        <a:pt x="527" y="564"/>
                        <a:pt x="514" y="556"/>
                        <a:pt x="514" y="556"/>
                      </a:cubicBezTo>
                      <a:cubicBezTo>
                        <a:pt x="502" y="564"/>
                        <a:pt x="501" y="551"/>
                        <a:pt x="492" y="544"/>
                      </a:cubicBezTo>
                      <a:cubicBezTo>
                        <a:pt x="488" y="541"/>
                        <a:pt x="480" y="536"/>
                        <a:pt x="480" y="536"/>
                      </a:cubicBezTo>
                      <a:cubicBezTo>
                        <a:pt x="471" y="522"/>
                        <a:pt x="474" y="529"/>
                        <a:pt x="470" y="518"/>
                      </a:cubicBezTo>
                      <a:cubicBezTo>
                        <a:pt x="467" y="491"/>
                        <a:pt x="461" y="446"/>
                        <a:pt x="436" y="430"/>
                      </a:cubicBezTo>
                      <a:cubicBezTo>
                        <a:pt x="428" y="433"/>
                        <a:pt x="425" y="433"/>
                        <a:pt x="422" y="424"/>
                      </a:cubicBezTo>
                      <a:cubicBezTo>
                        <a:pt x="427" y="404"/>
                        <a:pt x="432" y="383"/>
                        <a:pt x="438" y="364"/>
                      </a:cubicBezTo>
                      <a:cubicBezTo>
                        <a:pt x="436" y="343"/>
                        <a:pt x="431" y="330"/>
                        <a:pt x="426" y="310"/>
                      </a:cubicBezTo>
                      <a:cubicBezTo>
                        <a:pt x="429" y="302"/>
                        <a:pt x="425" y="300"/>
                        <a:pt x="422" y="292"/>
                      </a:cubicBezTo>
                      <a:cubicBezTo>
                        <a:pt x="424" y="282"/>
                        <a:pt x="428" y="277"/>
                        <a:pt x="422" y="268"/>
                      </a:cubicBezTo>
                      <a:cubicBezTo>
                        <a:pt x="420" y="269"/>
                        <a:pt x="418" y="269"/>
                        <a:pt x="416" y="270"/>
                      </a:cubicBezTo>
                      <a:cubicBezTo>
                        <a:pt x="414" y="272"/>
                        <a:pt x="414" y="275"/>
                        <a:pt x="412" y="276"/>
                      </a:cubicBezTo>
                      <a:cubicBezTo>
                        <a:pt x="408" y="278"/>
                        <a:pt x="400" y="280"/>
                        <a:pt x="400" y="280"/>
                      </a:cubicBezTo>
                      <a:cubicBezTo>
                        <a:pt x="394" y="274"/>
                        <a:pt x="389" y="274"/>
                        <a:pt x="386" y="266"/>
                      </a:cubicBezTo>
                      <a:cubicBezTo>
                        <a:pt x="391" y="251"/>
                        <a:pt x="379" y="206"/>
                        <a:pt x="364" y="196"/>
                      </a:cubicBezTo>
                      <a:cubicBezTo>
                        <a:pt x="357" y="186"/>
                        <a:pt x="358" y="182"/>
                        <a:pt x="360" y="170"/>
                      </a:cubicBezTo>
                      <a:cubicBezTo>
                        <a:pt x="358" y="160"/>
                        <a:pt x="356" y="147"/>
                        <a:pt x="346" y="144"/>
                      </a:cubicBezTo>
                      <a:cubicBezTo>
                        <a:pt x="343" y="154"/>
                        <a:pt x="338" y="160"/>
                        <a:pt x="330" y="166"/>
                      </a:cubicBezTo>
                      <a:cubicBezTo>
                        <a:pt x="323" y="164"/>
                        <a:pt x="308" y="160"/>
                        <a:pt x="308" y="160"/>
                      </a:cubicBezTo>
                      <a:cubicBezTo>
                        <a:pt x="296" y="162"/>
                        <a:pt x="297" y="166"/>
                        <a:pt x="288" y="172"/>
                      </a:cubicBezTo>
                      <a:cubicBezTo>
                        <a:pt x="284" y="185"/>
                        <a:pt x="282" y="191"/>
                        <a:pt x="268" y="196"/>
                      </a:cubicBezTo>
                      <a:cubicBezTo>
                        <a:pt x="264" y="200"/>
                        <a:pt x="243" y="231"/>
                        <a:pt x="242" y="232"/>
                      </a:cubicBezTo>
                      <a:cubicBezTo>
                        <a:pt x="231" y="239"/>
                        <a:pt x="215" y="247"/>
                        <a:pt x="206" y="256"/>
                      </a:cubicBezTo>
                      <a:cubicBezTo>
                        <a:pt x="202" y="260"/>
                        <a:pt x="200" y="265"/>
                        <a:pt x="196" y="268"/>
                      </a:cubicBezTo>
                      <a:cubicBezTo>
                        <a:pt x="194" y="269"/>
                        <a:pt x="192" y="269"/>
                        <a:pt x="190" y="270"/>
                      </a:cubicBezTo>
                      <a:cubicBezTo>
                        <a:pt x="188" y="271"/>
                        <a:pt x="186" y="272"/>
                        <a:pt x="184" y="274"/>
                      </a:cubicBezTo>
                      <a:cubicBezTo>
                        <a:pt x="180" y="278"/>
                        <a:pt x="172" y="286"/>
                        <a:pt x="172" y="286"/>
                      </a:cubicBezTo>
                      <a:cubicBezTo>
                        <a:pt x="167" y="300"/>
                        <a:pt x="165" y="314"/>
                        <a:pt x="160" y="328"/>
                      </a:cubicBezTo>
                      <a:cubicBezTo>
                        <a:pt x="158" y="335"/>
                        <a:pt x="156" y="341"/>
                        <a:pt x="154" y="348"/>
                      </a:cubicBezTo>
                      <a:cubicBezTo>
                        <a:pt x="153" y="350"/>
                        <a:pt x="152" y="354"/>
                        <a:pt x="152" y="354"/>
                      </a:cubicBezTo>
                      <a:cubicBezTo>
                        <a:pt x="152" y="359"/>
                        <a:pt x="156" y="384"/>
                        <a:pt x="146" y="392"/>
                      </a:cubicBezTo>
                      <a:cubicBezTo>
                        <a:pt x="141" y="397"/>
                        <a:pt x="128" y="404"/>
                        <a:pt x="128" y="404"/>
                      </a:cubicBezTo>
                      <a:cubicBezTo>
                        <a:pt x="125" y="412"/>
                        <a:pt x="122" y="421"/>
                        <a:pt x="114" y="424"/>
                      </a:cubicBezTo>
                      <a:cubicBezTo>
                        <a:pt x="100" y="419"/>
                        <a:pt x="97" y="405"/>
                        <a:pt x="94" y="392"/>
                      </a:cubicBezTo>
                      <a:cubicBezTo>
                        <a:pt x="86" y="362"/>
                        <a:pt x="82" y="332"/>
                        <a:pt x="72" y="302"/>
                      </a:cubicBezTo>
                      <a:cubicBezTo>
                        <a:pt x="71" y="281"/>
                        <a:pt x="70" y="275"/>
                        <a:pt x="66" y="258"/>
                      </a:cubicBezTo>
                      <a:cubicBezTo>
                        <a:pt x="66" y="251"/>
                        <a:pt x="68" y="219"/>
                        <a:pt x="64" y="208"/>
                      </a:cubicBezTo>
                      <a:cubicBezTo>
                        <a:pt x="70" y="191"/>
                        <a:pt x="66" y="173"/>
                        <a:pt x="72" y="156"/>
                      </a:cubicBezTo>
                      <a:cubicBezTo>
                        <a:pt x="66" y="139"/>
                        <a:pt x="60" y="168"/>
                        <a:pt x="56" y="172"/>
                      </a:cubicBezTo>
                      <a:cubicBezTo>
                        <a:pt x="53" y="175"/>
                        <a:pt x="44" y="180"/>
                        <a:pt x="44" y="180"/>
                      </a:cubicBezTo>
                      <a:cubicBezTo>
                        <a:pt x="35" y="177"/>
                        <a:pt x="28" y="173"/>
                        <a:pt x="24" y="162"/>
                      </a:cubicBezTo>
                      <a:cubicBezTo>
                        <a:pt x="23" y="158"/>
                        <a:pt x="20" y="150"/>
                        <a:pt x="20" y="150"/>
                      </a:cubicBezTo>
                      <a:cubicBezTo>
                        <a:pt x="30" y="148"/>
                        <a:pt x="30" y="143"/>
                        <a:pt x="38" y="138"/>
                      </a:cubicBezTo>
                      <a:cubicBezTo>
                        <a:pt x="35" y="128"/>
                        <a:pt x="31" y="133"/>
                        <a:pt x="24" y="138"/>
                      </a:cubicBezTo>
                      <a:cubicBezTo>
                        <a:pt x="15" y="135"/>
                        <a:pt x="15" y="132"/>
                        <a:pt x="18" y="124"/>
                      </a:cubicBezTo>
                      <a:cubicBezTo>
                        <a:pt x="11" y="114"/>
                        <a:pt x="9" y="101"/>
                        <a:pt x="0" y="92"/>
                      </a:cubicBezTo>
                      <a:lnTo>
                        <a:pt x="76" y="0"/>
                      </a:lnTo>
                      <a:lnTo>
                        <a:pt x="798" y="6"/>
                      </a:lnTo>
                      <a:close/>
                    </a:path>
                  </a:pathLst>
                </a:custGeom>
                <a:solidFill>
                  <a:schemeClr val="folHlink"/>
                </a:solidFill>
                <a:ln w="9525">
                  <a:noFill/>
                  <a:round/>
                  <a:headEnd/>
                  <a:tailEnd/>
                </a:ln>
              </p:spPr>
              <p:txBody>
                <a:bodyPr/>
                <a:lstStyle/>
                <a:p>
                  <a:endParaRPr lang="zh-CN" altLang="en-US"/>
                </a:p>
              </p:txBody>
            </p:sp>
            <p:sp>
              <p:nvSpPr>
                <p:cNvPr id="11438" name="任意多边形 81974"/>
                <p:cNvSpPr>
                  <a:spLocks noChangeArrowheads="1"/>
                </p:cNvSpPr>
                <p:nvPr/>
              </p:nvSpPr>
              <p:spPr bwMode="auto">
                <a:xfrm>
                  <a:off x="1634" y="519"/>
                  <a:ext cx="19" cy="29"/>
                </a:xfrm>
                <a:custGeom>
                  <a:avLst/>
                  <a:gdLst>
                    <a:gd name="T0" fmla="*/ 0 w 43"/>
                    <a:gd name="T1" fmla="*/ 0 h 85"/>
                    <a:gd name="T2" fmla="*/ 2 w 43"/>
                    <a:gd name="T3" fmla="*/ 0 h 85"/>
                    <a:gd name="T4" fmla="*/ 3 w 43"/>
                    <a:gd name="T5" fmla="*/ 1 h 85"/>
                    <a:gd name="T6" fmla="*/ 2 w 43"/>
                    <a:gd name="T7" fmla="*/ 3 h 85"/>
                    <a:gd name="T8" fmla="*/ 0 w 43"/>
                    <a:gd name="T9" fmla="*/ 3 h 85"/>
                    <a:gd name="T10" fmla="*/ 0 w 43"/>
                    <a:gd name="T11" fmla="*/ 0 h 8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3" h="85">
                      <a:moveTo>
                        <a:pt x="7" y="11"/>
                      </a:moveTo>
                      <a:cubicBezTo>
                        <a:pt x="4" y="2"/>
                        <a:pt x="9" y="0"/>
                        <a:pt x="17" y="3"/>
                      </a:cubicBezTo>
                      <a:cubicBezTo>
                        <a:pt x="24" y="13"/>
                        <a:pt x="28" y="24"/>
                        <a:pt x="37" y="33"/>
                      </a:cubicBezTo>
                      <a:cubicBezTo>
                        <a:pt x="43" y="52"/>
                        <a:pt x="40" y="78"/>
                        <a:pt x="19" y="85"/>
                      </a:cubicBezTo>
                      <a:cubicBezTo>
                        <a:pt x="6" y="81"/>
                        <a:pt x="5" y="81"/>
                        <a:pt x="1" y="69"/>
                      </a:cubicBezTo>
                      <a:cubicBezTo>
                        <a:pt x="2" y="66"/>
                        <a:pt x="0" y="4"/>
                        <a:pt x="7" y="11"/>
                      </a:cubicBezTo>
                      <a:close/>
                    </a:path>
                  </a:pathLst>
                </a:custGeom>
                <a:solidFill>
                  <a:schemeClr val="folHlink"/>
                </a:solidFill>
                <a:ln w="9525">
                  <a:noFill/>
                  <a:round/>
                  <a:headEnd/>
                  <a:tailEnd/>
                </a:ln>
              </p:spPr>
              <p:txBody>
                <a:bodyPr/>
                <a:lstStyle/>
                <a:p>
                  <a:endParaRPr lang="zh-CN" altLang="en-US"/>
                </a:p>
              </p:txBody>
            </p:sp>
            <p:sp>
              <p:nvSpPr>
                <p:cNvPr id="11439" name="任意多边形 81975"/>
                <p:cNvSpPr>
                  <a:spLocks noChangeArrowheads="1"/>
                </p:cNvSpPr>
                <p:nvPr/>
              </p:nvSpPr>
              <p:spPr bwMode="auto">
                <a:xfrm>
                  <a:off x="1900" y="421"/>
                  <a:ext cx="18" cy="24"/>
                </a:xfrm>
                <a:custGeom>
                  <a:avLst/>
                  <a:gdLst>
                    <a:gd name="T0" fmla="*/ 1 w 44"/>
                    <a:gd name="T1" fmla="*/ 1 h 74"/>
                    <a:gd name="T2" fmla="*/ 2 w 44"/>
                    <a:gd name="T3" fmla="*/ 0 h 74"/>
                    <a:gd name="T4" fmla="*/ 3 w 44"/>
                    <a:gd name="T5" fmla="*/ 0 h 74"/>
                    <a:gd name="T6" fmla="*/ 3 w 44"/>
                    <a:gd name="T7" fmla="*/ 1 h 74"/>
                    <a:gd name="T8" fmla="*/ 1 w 44"/>
                    <a:gd name="T9" fmla="*/ 3 h 74"/>
                    <a:gd name="T10" fmla="*/ 0 w 44"/>
                    <a:gd name="T11" fmla="*/ 2 h 74"/>
                    <a:gd name="T12" fmla="*/ 0 w 44"/>
                    <a:gd name="T13" fmla="*/ 1 h 74"/>
                    <a:gd name="T14" fmla="*/ 1 w 44"/>
                    <a:gd name="T15" fmla="*/ 1 h 7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44" h="74">
                      <a:moveTo>
                        <a:pt x="13" y="28"/>
                      </a:moveTo>
                      <a:cubicBezTo>
                        <a:pt x="15" y="13"/>
                        <a:pt x="14" y="7"/>
                        <a:pt x="29" y="2"/>
                      </a:cubicBezTo>
                      <a:cubicBezTo>
                        <a:pt x="34" y="3"/>
                        <a:pt x="40" y="0"/>
                        <a:pt x="43" y="4"/>
                      </a:cubicBezTo>
                      <a:cubicBezTo>
                        <a:pt x="44" y="6"/>
                        <a:pt x="41" y="21"/>
                        <a:pt x="39" y="26"/>
                      </a:cubicBezTo>
                      <a:cubicBezTo>
                        <a:pt x="31" y="43"/>
                        <a:pt x="30" y="63"/>
                        <a:pt x="13" y="74"/>
                      </a:cubicBezTo>
                      <a:cubicBezTo>
                        <a:pt x="4" y="71"/>
                        <a:pt x="4" y="68"/>
                        <a:pt x="7" y="60"/>
                      </a:cubicBezTo>
                      <a:cubicBezTo>
                        <a:pt x="5" y="50"/>
                        <a:pt x="0" y="46"/>
                        <a:pt x="3" y="36"/>
                      </a:cubicBezTo>
                      <a:cubicBezTo>
                        <a:pt x="4" y="32"/>
                        <a:pt x="8" y="23"/>
                        <a:pt x="13" y="28"/>
                      </a:cubicBezTo>
                      <a:close/>
                    </a:path>
                  </a:pathLst>
                </a:custGeom>
                <a:solidFill>
                  <a:schemeClr val="folHlink"/>
                </a:solidFill>
                <a:ln w="9525">
                  <a:noFill/>
                  <a:round/>
                  <a:headEnd/>
                  <a:tailEnd/>
                </a:ln>
              </p:spPr>
              <p:txBody>
                <a:bodyPr/>
                <a:lstStyle/>
                <a:p>
                  <a:endParaRPr lang="zh-CN" altLang="en-US"/>
                </a:p>
              </p:txBody>
            </p:sp>
            <p:sp>
              <p:nvSpPr>
                <p:cNvPr id="11440" name="任意多边形 81976"/>
                <p:cNvSpPr>
                  <a:spLocks noChangeArrowheads="1"/>
                </p:cNvSpPr>
                <p:nvPr/>
              </p:nvSpPr>
              <p:spPr bwMode="auto">
                <a:xfrm>
                  <a:off x="1951" y="409"/>
                  <a:ext cx="9" cy="10"/>
                </a:xfrm>
                <a:custGeom>
                  <a:avLst/>
                  <a:gdLst>
                    <a:gd name="T0" fmla="*/ 0 w 20"/>
                    <a:gd name="T1" fmla="*/ 1 h 30"/>
                    <a:gd name="T2" fmla="*/ 0 w 20"/>
                    <a:gd name="T3" fmla="*/ 1 h 30"/>
                    <a:gd name="T4" fmla="*/ 0 w 20"/>
                    <a:gd name="T5" fmla="*/ 1 h 30"/>
                    <a:gd name="T6" fmla="*/ 0 60000 65536"/>
                    <a:gd name="T7" fmla="*/ 0 60000 65536"/>
                    <a:gd name="T8" fmla="*/ 0 60000 65536"/>
                  </a:gdLst>
                  <a:ahLst/>
                  <a:cxnLst>
                    <a:cxn ang="T6">
                      <a:pos x="T0" y="T1"/>
                    </a:cxn>
                    <a:cxn ang="T7">
                      <a:pos x="T2" y="T3"/>
                    </a:cxn>
                    <a:cxn ang="T8">
                      <a:pos x="T4" y="T5"/>
                    </a:cxn>
                  </a:cxnLst>
                  <a:rect l="0" t="0" r="r" b="b"/>
                  <a:pathLst>
                    <a:path w="20" h="30">
                      <a:moveTo>
                        <a:pt x="7" y="16"/>
                      </a:moveTo>
                      <a:cubicBezTo>
                        <a:pt x="18" y="0"/>
                        <a:pt x="20" y="20"/>
                        <a:pt x="5" y="30"/>
                      </a:cubicBezTo>
                      <a:cubicBezTo>
                        <a:pt x="0" y="23"/>
                        <a:pt x="1" y="22"/>
                        <a:pt x="7" y="16"/>
                      </a:cubicBezTo>
                      <a:close/>
                    </a:path>
                  </a:pathLst>
                </a:custGeom>
                <a:solidFill>
                  <a:schemeClr val="folHlink"/>
                </a:solidFill>
                <a:ln w="9525">
                  <a:noFill/>
                  <a:round/>
                  <a:headEnd/>
                  <a:tailEnd/>
                </a:ln>
              </p:spPr>
              <p:txBody>
                <a:bodyPr/>
                <a:lstStyle/>
                <a:p>
                  <a:endParaRPr lang="zh-CN" altLang="en-US"/>
                </a:p>
              </p:txBody>
            </p:sp>
            <p:sp>
              <p:nvSpPr>
                <p:cNvPr id="11441" name="任意多边形 81977"/>
                <p:cNvSpPr>
                  <a:spLocks noChangeArrowheads="1"/>
                </p:cNvSpPr>
                <p:nvPr/>
              </p:nvSpPr>
              <p:spPr bwMode="auto">
                <a:xfrm>
                  <a:off x="1021" y="314"/>
                  <a:ext cx="433" cy="354"/>
                </a:xfrm>
                <a:custGeom>
                  <a:avLst/>
                  <a:gdLst>
                    <a:gd name="T0" fmla="*/ 123 w 682"/>
                    <a:gd name="T1" fmla="*/ 119 h 557"/>
                    <a:gd name="T2" fmla="*/ 124 w 682"/>
                    <a:gd name="T3" fmla="*/ 116 h 557"/>
                    <a:gd name="T4" fmla="*/ 128 w 682"/>
                    <a:gd name="T5" fmla="*/ 106 h 557"/>
                    <a:gd name="T6" fmla="*/ 79 w 682"/>
                    <a:gd name="T7" fmla="*/ 74 h 557"/>
                    <a:gd name="T8" fmla="*/ 72 w 682"/>
                    <a:gd name="T9" fmla="*/ 89 h 557"/>
                    <a:gd name="T10" fmla="*/ 77 w 682"/>
                    <a:gd name="T11" fmla="*/ 142 h 557"/>
                    <a:gd name="T12" fmla="*/ 72 w 682"/>
                    <a:gd name="T13" fmla="*/ 127 h 557"/>
                    <a:gd name="T14" fmla="*/ 62 w 682"/>
                    <a:gd name="T15" fmla="*/ 112 h 557"/>
                    <a:gd name="T16" fmla="*/ 63 w 682"/>
                    <a:gd name="T17" fmla="*/ 106 h 557"/>
                    <a:gd name="T18" fmla="*/ 63 w 682"/>
                    <a:gd name="T19" fmla="*/ 101 h 557"/>
                    <a:gd name="T20" fmla="*/ 57 w 682"/>
                    <a:gd name="T21" fmla="*/ 96 h 557"/>
                    <a:gd name="T22" fmla="*/ 50 w 682"/>
                    <a:gd name="T23" fmla="*/ 89 h 557"/>
                    <a:gd name="T24" fmla="*/ 38 w 682"/>
                    <a:gd name="T25" fmla="*/ 91 h 557"/>
                    <a:gd name="T26" fmla="*/ 32 w 682"/>
                    <a:gd name="T27" fmla="*/ 93 h 557"/>
                    <a:gd name="T28" fmla="*/ 20 w 682"/>
                    <a:gd name="T29" fmla="*/ 93 h 557"/>
                    <a:gd name="T30" fmla="*/ 6 w 682"/>
                    <a:gd name="T31" fmla="*/ 80 h 557"/>
                    <a:gd name="T32" fmla="*/ 3 w 682"/>
                    <a:gd name="T33" fmla="*/ 76 h 557"/>
                    <a:gd name="T34" fmla="*/ 0 w 682"/>
                    <a:gd name="T35" fmla="*/ 68 h 557"/>
                    <a:gd name="T36" fmla="*/ 6 w 682"/>
                    <a:gd name="T37" fmla="*/ 55 h 557"/>
                    <a:gd name="T38" fmla="*/ 8 w 682"/>
                    <a:gd name="T39" fmla="*/ 46 h 557"/>
                    <a:gd name="T40" fmla="*/ 13 w 682"/>
                    <a:gd name="T41" fmla="*/ 37 h 557"/>
                    <a:gd name="T42" fmla="*/ 20 w 682"/>
                    <a:gd name="T43" fmla="*/ 30 h 557"/>
                    <a:gd name="T44" fmla="*/ 43 w 682"/>
                    <a:gd name="T45" fmla="*/ 17 h 557"/>
                    <a:gd name="T46" fmla="*/ 57 w 682"/>
                    <a:gd name="T47" fmla="*/ 8 h 557"/>
                    <a:gd name="T48" fmla="*/ 66 w 682"/>
                    <a:gd name="T49" fmla="*/ 2 h 557"/>
                    <a:gd name="T50" fmla="*/ 93 w 682"/>
                    <a:gd name="T51" fmla="*/ 1 h 557"/>
                    <a:gd name="T52" fmla="*/ 102 w 682"/>
                    <a:gd name="T53" fmla="*/ 0 h 557"/>
                    <a:gd name="T54" fmla="*/ 98 w 682"/>
                    <a:gd name="T55" fmla="*/ 9 h 557"/>
                    <a:gd name="T56" fmla="*/ 113 w 682"/>
                    <a:gd name="T57" fmla="*/ 22 h 557"/>
                    <a:gd name="T58" fmla="*/ 128 w 682"/>
                    <a:gd name="T59" fmla="*/ 19 h 557"/>
                    <a:gd name="T60" fmla="*/ 135 w 682"/>
                    <a:gd name="T61" fmla="*/ 21 h 557"/>
                    <a:gd name="T62" fmla="*/ 143 w 682"/>
                    <a:gd name="T63" fmla="*/ 25 h 557"/>
                    <a:gd name="T64" fmla="*/ 146 w 682"/>
                    <a:gd name="T65" fmla="*/ 48 h 557"/>
                    <a:gd name="T66" fmla="*/ 146 w 682"/>
                    <a:gd name="T67" fmla="*/ 62 h 557"/>
                    <a:gd name="T68" fmla="*/ 153 w 682"/>
                    <a:gd name="T69" fmla="*/ 72 h 557"/>
                    <a:gd name="T70" fmla="*/ 165 w 682"/>
                    <a:gd name="T71" fmla="*/ 77 h 557"/>
                    <a:gd name="T72" fmla="*/ 174 w 682"/>
                    <a:gd name="T73" fmla="*/ 76 h 557"/>
                    <a:gd name="T74" fmla="*/ 170 w 682"/>
                    <a:gd name="T75" fmla="*/ 87 h 557"/>
                    <a:gd name="T76" fmla="*/ 153 w 682"/>
                    <a:gd name="T77" fmla="*/ 105 h 557"/>
                    <a:gd name="T78" fmla="*/ 140 w 682"/>
                    <a:gd name="T79" fmla="*/ 125 h 557"/>
                    <a:gd name="T80" fmla="*/ 142 w 682"/>
                    <a:gd name="T81" fmla="*/ 130 h 557"/>
                    <a:gd name="T82" fmla="*/ 111 w 682"/>
                    <a:gd name="T83" fmla="*/ 142 h 557"/>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682" h="557">
                      <a:moveTo>
                        <a:pt x="435" y="556"/>
                      </a:moveTo>
                      <a:lnTo>
                        <a:pt x="481" y="464"/>
                      </a:lnTo>
                      <a:lnTo>
                        <a:pt x="473" y="449"/>
                      </a:lnTo>
                      <a:lnTo>
                        <a:pt x="486" y="451"/>
                      </a:lnTo>
                      <a:lnTo>
                        <a:pt x="495" y="441"/>
                      </a:lnTo>
                      <a:lnTo>
                        <a:pt x="500" y="413"/>
                      </a:lnTo>
                      <a:lnTo>
                        <a:pt x="500" y="371"/>
                      </a:lnTo>
                      <a:lnTo>
                        <a:pt x="309" y="287"/>
                      </a:lnTo>
                      <a:lnTo>
                        <a:pt x="296" y="308"/>
                      </a:lnTo>
                      <a:lnTo>
                        <a:pt x="282" y="346"/>
                      </a:lnTo>
                      <a:lnTo>
                        <a:pt x="396" y="557"/>
                      </a:lnTo>
                      <a:lnTo>
                        <a:pt x="303" y="556"/>
                      </a:lnTo>
                      <a:lnTo>
                        <a:pt x="304" y="536"/>
                      </a:lnTo>
                      <a:cubicBezTo>
                        <a:pt x="284" y="520"/>
                        <a:pt x="296" y="510"/>
                        <a:pt x="282" y="494"/>
                      </a:cubicBezTo>
                      <a:cubicBezTo>
                        <a:pt x="276" y="475"/>
                        <a:pt x="267" y="468"/>
                        <a:pt x="253" y="451"/>
                      </a:cubicBezTo>
                      <a:cubicBezTo>
                        <a:pt x="249" y="447"/>
                        <a:pt x="245" y="443"/>
                        <a:pt x="242" y="439"/>
                      </a:cubicBezTo>
                      <a:lnTo>
                        <a:pt x="237" y="432"/>
                      </a:lnTo>
                      <a:cubicBezTo>
                        <a:pt x="237" y="432"/>
                        <a:pt x="245" y="413"/>
                        <a:pt x="245" y="413"/>
                      </a:cubicBezTo>
                      <a:cubicBezTo>
                        <a:pt x="247" y="409"/>
                        <a:pt x="250" y="401"/>
                        <a:pt x="250" y="401"/>
                      </a:cubicBezTo>
                      <a:cubicBezTo>
                        <a:pt x="249" y="399"/>
                        <a:pt x="247" y="397"/>
                        <a:pt x="247" y="394"/>
                      </a:cubicBezTo>
                      <a:cubicBezTo>
                        <a:pt x="248" y="390"/>
                        <a:pt x="253" y="382"/>
                        <a:pt x="253" y="382"/>
                      </a:cubicBezTo>
                      <a:cubicBezTo>
                        <a:pt x="243" y="370"/>
                        <a:pt x="237" y="371"/>
                        <a:pt x="220" y="375"/>
                      </a:cubicBezTo>
                      <a:cubicBezTo>
                        <a:pt x="217" y="371"/>
                        <a:pt x="210" y="369"/>
                        <a:pt x="207" y="365"/>
                      </a:cubicBezTo>
                      <a:cubicBezTo>
                        <a:pt x="185" y="337"/>
                        <a:pt x="216" y="363"/>
                        <a:pt x="194" y="346"/>
                      </a:cubicBezTo>
                      <a:cubicBezTo>
                        <a:pt x="167" y="349"/>
                        <a:pt x="179" y="346"/>
                        <a:pt x="156" y="352"/>
                      </a:cubicBezTo>
                      <a:cubicBezTo>
                        <a:pt x="153" y="353"/>
                        <a:pt x="148" y="354"/>
                        <a:pt x="148" y="354"/>
                      </a:cubicBezTo>
                      <a:cubicBezTo>
                        <a:pt x="146" y="356"/>
                        <a:pt x="145" y="359"/>
                        <a:pt x="142" y="361"/>
                      </a:cubicBezTo>
                      <a:cubicBezTo>
                        <a:pt x="138" y="363"/>
                        <a:pt x="126" y="365"/>
                        <a:pt x="126" y="365"/>
                      </a:cubicBezTo>
                      <a:cubicBezTo>
                        <a:pt x="105" y="354"/>
                        <a:pt x="116" y="355"/>
                        <a:pt x="94" y="361"/>
                      </a:cubicBezTo>
                      <a:cubicBezTo>
                        <a:pt x="89" y="362"/>
                        <a:pt x="78" y="365"/>
                        <a:pt x="78" y="365"/>
                      </a:cubicBezTo>
                      <a:cubicBezTo>
                        <a:pt x="62" y="383"/>
                        <a:pt x="46" y="346"/>
                        <a:pt x="35" y="337"/>
                      </a:cubicBezTo>
                      <a:cubicBezTo>
                        <a:pt x="32" y="330"/>
                        <a:pt x="24" y="320"/>
                        <a:pt x="22" y="312"/>
                      </a:cubicBezTo>
                      <a:cubicBezTo>
                        <a:pt x="20" y="308"/>
                        <a:pt x="22" y="303"/>
                        <a:pt x="19" y="300"/>
                      </a:cubicBezTo>
                      <a:cubicBezTo>
                        <a:pt x="17" y="297"/>
                        <a:pt x="13" y="297"/>
                        <a:pt x="11" y="295"/>
                      </a:cubicBezTo>
                      <a:cubicBezTo>
                        <a:pt x="3" y="277"/>
                        <a:pt x="15" y="306"/>
                        <a:pt x="5" y="276"/>
                      </a:cubicBezTo>
                      <a:cubicBezTo>
                        <a:pt x="4" y="272"/>
                        <a:pt x="0" y="264"/>
                        <a:pt x="0" y="264"/>
                      </a:cubicBezTo>
                      <a:cubicBezTo>
                        <a:pt x="3" y="253"/>
                        <a:pt x="2" y="248"/>
                        <a:pt x="13" y="243"/>
                      </a:cubicBezTo>
                      <a:cubicBezTo>
                        <a:pt x="20" y="221"/>
                        <a:pt x="17" y="231"/>
                        <a:pt x="24" y="213"/>
                      </a:cubicBezTo>
                      <a:cubicBezTo>
                        <a:pt x="26" y="209"/>
                        <a:pt x="30" y="200"/>
                        <a:pt x="30" y="200"/>
                      </a:cubicBezTo>
                      <a:cubicBezTo>
                        <a:pt x="26" y="192"/>
                        <a:pt x="24" y="191"/>
                        <a:pt x="32" y="181"/>
                      </a:cubicBezTo>
                      <a:cubicBezTo>
                        <a:pt x="36" y="177"/>
                        <a:pt x="43" y="169"/>
                        <a:pt x="43" y="169"/>
                      </a:cubicBezTo>
                      <a:cubicBezTo>
                        <a:pt x="37" y="155"/>
                        <a:pt x="36" y="153"/>
                        <a:pt x="51" y="143"/>
                      </a:cubicBezTo>
                      <a:cubicBezTo>
                        <a:pt x="56" y="140"/>
                        <a:pt x="67" y="135"/>
                        <a:pt x="67" y="135"/>
                      </a:cubicBezTo>
                      <a:cubicBezTo>
                        <a:pt x="73" y="129"/>
                        <a:pt x="75" y="122"/>
                        <a:pt x="81" y="116"/>
                      </a:cubicBezTo>
                      <a:cubicBezTo>
                        <a:pt x="89" y="107"/>
                        <a:pt x="102" y="105"/>
                        <a:pt x="113" y="99"/>
                      </a:cubicBezTo>
                      <a:cubicBezTo>
                        <a:pt x="125" y="85"/>
                        <a:pt x="149" y="76"/>
                        <a:pt x="167" y="67"/>
                      </a:cubicBezTo>
                      <a:cubicBezTo>
                        <a:pt x="174" y="59"/>
                        <a:pt x="175" y="50"/>
                        <a:pt x="188" y="46"/>
                      </a:cubicBezTo>
                      <a:cubicBezTo>
                        <a:pt x="198" y="39"/>
                        <a:pt x="208" y="36"/>
                        <a:pt x="220" y="30"/>
                      </a:cubicBezTo>
                      <a:cubicBezTo>
                        <a:pt x="223" y="28"/>
                        <a:pt x="228" y="25"/>
                        <a:pt x="228" y="25"/>
                      </a:cubicBezTo>
                      <a:cubicBezTo>
                        <a:pt x="237" y="16"/>
                        <a:pt x="245" y="10"/>
                        <a:pt x="258" y="6"/>
                      </a:cubicBezTo>
                      <a:cubicBezTo>
                        <a:pt x="269" y="31"/>
                        <a:pt x="301" y="6"/>
                        <a:pt x="320" y="4"/>
                      </a:cubicBezTo>
                      <a:cubicBezTo>
                        <a:pt x="334" y="3"/>
                        <a:pt x="349" y="3"/>
                        <a:pt x="363" y="2"/>
                      </a:cubicBezTo>
                      <a:cubicBezTo>
                        <a:pt x="369" y="3"/>
                        <a:pt x="376" y="5"/>
                        <a:pt x="382" y="4"/>
                      </a:cubicBezTo>
                      <a:cubicBezTo>
                        <a:pt x="387" y="4"/>
                        <a:pt x="398" y="0"/>
                        <a:pt x="398" y="0"/>
                      </a:cubicBezTo>
                      <a:cubicBezTo>
                        <a:pt x="415" y="8"/>
                        <a:pt x="406" y="16"/>
                        <a:pt x="400" y="30"/>
                      </a:cubicBezTo>
                      <a:cubicBezTo>
                        <a:pt x="398" y="34"/>
                        <a:pt x="384" y="34"/>
                        <a:pt x="384" y="34"/>
                      </a:cubicBezTo>
                      <a:cubicBezTo>
                        <a:pt x="379" y="47"/>
                        <a:pt x="398" y="51"/>
                        <a:pt x="411" y="55"/>
                      </a:cubicBezTo>
                      <a:cubicBezTo>
                        <a:pt x="419" y="72"/>
                        <a:pt x="421" y="79"/>
                        <a:pt x="443" y="84"/>
                      </a:cubicBezTo>
                      <a:cubicBezTo>
                        <a:pt x="461" y="71"/>
                        <a:pt x="435" y="65"/>
                        <a:pt x="468" y="57"/>
                      </a:cubicBezTo>
                      <a:cubicBezTo>
                        <a:pt x="482" y="61"/>
                        <a:pt x="485" y="70"/>
                        <a:pt x="497" y="74"/>
                      </a:cubicBezTo>
                      <a:cubicBezTo>
                        <a:pt x="505" y="76"/>
                        <a:pt x="513" y="78"/>
                        <a:pt x="521" y="80"/>
                      </a:cubicBezTo>
                      <a:cubicBezTo>
                        <a:pt x="524" y="81"/>
                        <a:pt x="529" y="82"/>
                        <a:pt x="529" y="82"/>
                      </a:cubicBezTo>
                      <a:cubicBezTo>
                        <a:pt x="547" y="78"/>
                        <a:pt x="547" y="76"/>
                        <a:pt x="562" y="84"/>
                      </a:cubicBezTo>
                      <a:cubicBezTo>
                        <a:pt x="566" y="95"/>
                        <a:pt x="565" y="86"/>
                        <a:pt x="559" y="97"/>
                      </a:cubicBezTo>
                      <a:cubicBezTo>
                        <a:pt x="557" y="101"/>
                        <a:pt x="554" y="110"/>
                        <a:pt x="554" y="110"/>
                      </a:cubicBezTo>
                      <a:cubicBezTo>
                        <a:pt x="556" y="132"/>
                        <a:pt x="556" y="168"/>
                        <a:pt x="572" y="188"/>
                      </a:cubicBezTo>
                      <a:cubicBezTo>
                        <a:pt x="568" y="198"/>
                        <a:pt x="564" y="208"/>
                        <a:pt x="562" y="219"/>
                      </a:cubicBezTo>
                      <a:cubicBezTo>
                        <a:pt x="564" y="227"/>
                        <a:pt x="569" y="233"/>
                        <a:pt x="572" y="240"/>
                      </a:cubicBezTo>
                      <a:cubicBezTo>
                        <a:pt x="573" y="247"/>
                        <a:pt x="572" y="254"/>
                        <a:pt x="575" y="259"/>
                      </a:cubicBezTo>
                      <a:cubicBezTo>
                        <a:pt x="577" y="263"/>
                        <a:pt x="595" y="272"/>
                        <a:pt x="599" y="283"/>
                      </a:cubicBezTo>
                      <a:cubicBezTo>
                        <a:pt x="594" y="295"/>
                        <a:pt x="603" y="306"/>
                        <a:pt x="618" y="310"/>
                      </a:cubicBezTo>
                      <a:cubicBezTo>
                        <a:pt x="630" y="307"/>
                        <a:pt x="638" y="308"/>
                        <a:pt x="645" y="300"/>
                      </a:cubicBezTo>
                      <a:cubicBezTo>
                        <a:pt x="660" y="302"/>
                        <a:pt x="663" y="303"/>
                        <a:pt x="672" y="293"/>
                      </a:cubicBezTo>
                      <a:cubicBezTo>
                        <a:pt x="675" y="294"/>
                        <a:pt x="679" y="293"/>
                        <a:pt x="680" y="295"/>
                      </a:cubicBezTo>
                      <a:cubicBezTo>
                        <a:pt x="682" y="301"/>
                        <a:pt x="674" y="321"/>
                        <a:pt x="672" y="327"/>
                      </a:cubicBezTo>
                      <a:cubicBezTo>
                        <a:pt x="668" y="340"/>
                        <a:pt x="671" y="326"/>
                        <a:pt x="664" y="340"/>
                      </a:cubicBezTo>
                      <a:cubicBezTo>
                        <a:pt x="652" y="360"/>
                        <a:pt x="646" y="381"/>
                        <a:pt x="621" y="394"/>
                      </a:cubicBezTo>
                      <a:cubicBezTo>
                        <a:pt x="614" y="402"/>
                        <a:pt x="609" y="402"/>
                        <a:pt x="599" y="407"/>
                      </a:cubicBezTo>
                      <a:cubicBezTo>
                        <a:pt x="590" y="418"/>
                        <a:pt x="579" y="429"/>
                        <a:pt x="567" y="439"/>
                      </a:cubicBezTo>
                      <a:cubicBezTo>
                        <a:pt x="560" y="454"/>
                        <a:pt x="555" y="470"/>
                        <a:pt x="548" y="485"/>
                      </a:cubicBezTo>
                      <a:cubicBezTo>
                        <a:pt x="549" y="489"/>
                        <a:pt x="550" y="492"/>
                        <a:pt x="551" y="496"/>
                      </a:cubicBezTo>
                      <a:cubicBezTo>
                        <a:pt x="552" y="500"/>
                        <a:pt x="556" y="508"/>
                        <a:pt x="556" y="508"/>
                      </a:cubicBezTo>
                      <a:cubicBezTo>
                        <a:pt x="559" y="524"/>
                        <a:pt x="562" y="546"/>
                        <a:pt x="576" y="557"/>
                      </a:cubicBezTo>
                      <a:lnTo>
                        <a:pt x="435" y="556"/>
                      </a:lnTo>
                      <a:close/>
                    </a:path>
                  </a:pathLst>
                </a:custGeom>
                <a:solidFill>
                  <a:schemeClr val="folHlink"/>
                </a:solidFill>
                <a:ln w="9525">
                  <a:noFill/>
                  <a:round/>
                  <a:headEnd/>
                  <a:tailEnd/>
                </a:ln>
              </p:spPr>
              <p:txBody>
                <a:bodyPr/>
                <a:lstStyle/>
                <a:p>
                  <a:endParaRPr lang="zh-CN" altLang="en-US"/>
                </a:p>
              </p:txBody>
            </p:sp>
            <p:sp>
              <p:nvSpPr>
                <p:cNvPr id="11442" name="任意多边形 81978"/>
                <p:cNvSpPr>
                  <a:spLocks noChangeArrowheads="1"/>
                </p:cNvSpPr>
                <p:nvPr/>
              </p:nvSpPr>
              <p:spPr bwMode="auto">
                <a:xfrm>
                  <a:off x="1189" y="447"/>
                  <a:ext cx="163" cy="221"/>
                </a:xfrm>
                <a:custGeom>
                  <a:avLst/>
                  <a:gdLst>
                    <a:gd name="T0" fmla="*/ 62 w 257"/>
                    <a:gd name="T1" fmla="*/ 90 h 347"/>
                    <a:gd name="T2" fmla="*/ 60 w 257"/>
                    <a:gd name="T3" fmla="*/ 78 h 347"/>
                    <a:gd name="T4" fmla="*/ 56 w 257"/>
                    <a:gd name="T5" fmla="*/ 75 h 347"/>
                    <a:gd name="T6" fmla="*/ 55 w 257"/>
                    <a:gd name="T7" fmla="*/ 69 h 347"/>
                    <a:gd name="T8" fmla="*/ 53 w 257"/>
                    <a:gd name="T9" fmla="*/ 66 h 347"/>
                    <a:gd name="T10" fmla="*/ 53 w 257"/>
                    <a:gd name="T11" fmla="*/ 59 h 347"/>
                    <a:gd name="T12" fmla="*/ 53 w 257"/>
                    <a:gd name="T13" fmla="*/ 55 h 347"/>
                    <a:gd name="T14" fmla="*/ 58 w 257"/>
                    <a:gd name="T15" fmla="*/ 52 h 347"/>
                    <a:gd name="T16" fmla="*/ 65 w 257"/>
                    <a:gd name="T17" fmla="*/ 51 h 347"/>
                    <a:gd name="T18" fmla="*/ 65 w 257"/>
                    <a:gd name="T19" fmla="*/ 35 h 347"/>
                    <a:gd name="T20" fmla="*/ 14 w 257"/>
                    <a:gd name="T21" fmla="*/ 25 h 347"/>
                    <a:gd name="T22" fmla="*/ 8 w 257"/>
                    <a:gd name="T23" fmla="*/ 25 h 347"/>
                    <a:gd name="T24" fmla="*/ 4 w 257"/>
                    <a:gd name="T25" fmla="*/ 26 h 347"/>
                    <a:gd name="T26" fmla="*/ 0 w 257"/>
                    <a:gd name="T27" fmla="*/ 39 h 347"/>
                    <a:gd name="T28" fmla="*/ 23 w 257"/>
                    <a:gd name="T29" fmla="*/ 89 h 347"/>
                    <a:gd name="T30" fmla="*/ 62 w 257"/>
                    <a:gd name="T31" fmla="*/ 90 h 34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57" h="347">
                      <a:moveTo>
                        <a:pt x="243" y="347"/>
                      </a:moveTo>
                      <a:lnTo>
                        <a:pt x="233" y="301"/>
                      </a:lnTo>
                      <a:lnTo>
                        <a:pt x="217" y="288"/>
                      </a:lnTo>
                      <a:lnTo>
                        <a:pt x="215" y="269"/>
                      </a:lnTo>
                      <a:lnTo>
                        <a:pt x="209" y="254"/>
                      </a:lnTo>
                      <a:lnTo>
                        <a:pt x="209" y="229"/>
                      </a:lnTo>
                      <a:lnTo>
                        <a:pt x="207" y="214"/>
                      </a:lnTo>
                      <a:lnTo>
                        <a:pt x="228" y="202"/>
                      </a:lnTo>
                      <a:lnTo>
                        <a:pt x="257" y="197"/>
                      </a:lnTo>
                      <a:lnTo>
                        <a:pt x="257" y="136"/>
                      </a:lnTo>
                      <a:cubicBezTo>
                        <a:pt x="209" y="119"/>
                        <a:pt x="13" y="0"/>
                        <a:pt x="54" y="96"/>
                      </a:cubicBezTo>
                      <a:cubicBezTo>
                        <a:pt x="36" y="106"/>
                        <a:pt x="57" y="97"/>
                        <a:pt x="32" y="98"/>
                      </a:cubicBezTo>
                      <a:cubicBezTo>
                        <a:pt x="27" y="99"/>
                        <a:pt x="16" y="102"/>
                        <a:pt x="16" y="102"/>
                      </a:cubicBezTo>
                      <a:lnTo>
                        <a:pt x="0" y="149"/>
                      </a:lnTo>
                      <a:lnTo>
                        <a:pt x="93" y="346"/>
                      </a:lnTo>
                      <a:lnTo>
                        <a:pt x="243" y="347"/>
                      </a:lnTo>
                      <a:close/>
                    </a:path>
                  </a:pathLst>
                </a:custGeom>
                <a:solidFill>
                  <a:schemeClr val="folHlink"/>
                </a:solidFill>
                <a:ln w="9525">
                  <a:noFill/>
                  <a:round/>
                  <a:headEnd/>
                  <a:tailEnd/>
                </a:ln>
              </p:spPr>
              <p:txBody>
                <a:bodyPr/>
                <a:lstStyle/>
                <a:p>
                  <a:endParaRPr lang="zh-CN" altLang="en-US"/>
                </a:p>
              </p:txBody>
            </p:sp>
            <p:sp>
              <p:nvSpPr>
                <p:cNvPr id="11443" name="任意多边形 81979"/>
                <p:cNvSpPr>
                  <a:spLocks noChangeArrowheads="1"/>
                </p:cNvSpPr>
                <p:nvPr/>
              </p:nvSpPr>
              <p:spPr bwMode="auto">
                <a:xfrm>
                  <a:off x="1476" y="611"/>
                  <a:ext cx="7" cy="12"/>
                </a:xfrm>
                <a:custGeom>
                  <a:avLst/>
                  <a:gdLst>
                    <a:gd name="T0" fmla="*/ 0 w 19"/>
                    <a:gd name="T1" fmla="*/ 1 h 37"/>
                    <a:gd name="T2" fmla="*/ 1 w 19"/>
                    <a:gd name="T3" fmla="*/ 1 h 37"/>
                    <a:gd name="T4" fmla="*/ 0 w 19"/>
                    <a:gd name="T5" fmla="*/ 1 h 37"/>
                    <a:gd name="T6" fmla="*/ 0 60000 65536"/>
                    <a:gd name="T7" fmla="*/ 0 60000 65536"/>
                    <a:gd name="T8" fmla="*/ 0 60000 65536"/>
                  </a:gdLst>
                  <a:ahLst/>
                  <a:cxnLst>
                    <a:cxn ang="T6">
                      <a:pos x="T0" y="T1"/>
                    </a:cxn>
                    <a:cxn ang="T7">
                      <a:pos x="T2" y="T3"/>
                    </a:cxn>
                    <a:cxn ang="T8">
                      <a:pos x="T4" y="T5"/>
                    </a:cxn>
                  </a:cxnLst>
                  <a:rect l="0" t="0" r="r" b="b"/>
                  <a:pathLst>
                    <a:path w="19" h="37">
                      <a:moveTo>
                        <a:pt x="7" y="25"/>
                      </a:moveTo>
                      <a:cubicBezTo>
                        <a:pt x="0" y="4"/>
                        <a:pt x="12" y="0"/>
                        <a:pt x="19" y="21"/>
                      </a:cubicBezTo>
                      <a:cubicBezTo>
                        <a:pt x="14" y="37"/>
                        <a:pt x="18" y="36"/>
                        <a:pt x="7" y="25"/>
                      </a:cubicBezTo>
                      <a:close/>
                    </a:path>
                  </a:pathLst>
                </a:custGeom>
                <a:solidFill>
                  <a:schemeClr val="folHlink"/>
                </a:solidFill>
                <a:ln w="9525">
                  <a:noFill/>
                  <a:round/>
                  <a:headEnd/>
                  <a:tailEnd/>
                </a:ln>
              </p:spPr>
              <p:txBody>
                <a:bodyPr/>
                <a:lstStyle/>
                <a:p>
                  <a:endParaRPr lang="zh-CN" altLang="en-US"/>
                </a:p>
              </p:txBody>
            </p:sp>
            <p:sp>
              <p:nvSpPr>
                <p:cNvPr id="11444" name="任意多边形 81980"/>
                <p:cNvSpPr>
                  <a:spLocks noChangeArrowheads="1"/>
                </p:cNvSpPr>
                <p:nvPr/>
              </p:nvSpPr>
              <p:spPr bwMode="auto">
                <a:xfrm>
                  <a:off x="1467" y="497"/>
                  <a:ext cx="9" cy="7"/>
                </a:xfrm>
                <a:custGeom>
                  <a:avLst/>
                  <a:gdLst>
                    <a:gd name="T0" fmla="*/ 1 w 22"/>
                    <a:gd name="T1" fmla="*/ 0 h 20"/>
                    <a:gd name="T2" fmla="*/ 1 w 22"/>
                    <a:gd name="T3" fmla="*/ 0 h 20"/>
                    <a:gd name="T4" fmla="*/ 1 w 22"/>
                    <a:gd name="T5" fmla="*/ 0 h 20"/>
                    <a:gd name="T6" fmla="*/ 0 w 22"/>
                    <a:gd name="T7" fmla="*/ 1 h 20"/>
                    <a:gd name="T8" fmla="*/ 1 w 22"/>
                    <a:gd name="T9" fmla="*/ 0 h 2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 h="20">
                      <a:moveTo>
                        <a:pt x="12" y="12"/>
                      </a:moveTo>
                      <a:cubicBezTo>
                        <a:pt x="13" y="8"/>
                        <a:pt x="12" y="0"/>
                        <a:pt x="16" y="0"/>
                      </a:cubicBezTo>
                      <a:cubicBezTo>
                        <a:pt x="20" y="0"/>
                        <a:pt x="22" y="8"/>
                        <a:pt x="20" y="12"/>
                      </a:cubicBezTo>
                      <a:cubicBezTo>
                        <a:pt x="18" y="16"/>
                        <a:pt x="12" y="17"/>
                        <a:pt x="8" y="20"/>
                      </a:cubicBezTo>
                      <a:cubicBezTo>
                        <a:pt x="3" y="5"/>
                        <a:pt x="0" y="6"/>
                        <a:pt x="12" y="12"/>
                      </a:cubicBezTo>
                      <a:close/>
                    </a:path>
                  </a:pathLst>
                </a:custGeom>
                <a:solidFill>
                  <a:schemeClr val="folHlink"/>
                </a:solidFill>
                <a:ln w="9525">
                  <a:noFill/>
                  <a:round/>
                  <a:headEnd/>
                  <a:tailEnd/>
                </a:ln>
              </p:spPr>
              <p:txBody>
                <a:bodyPr/>
                <a:lstStyle/>
                <a:p>
                  <a:endParaRPr lang="zh-CN" altLang="en-US"/>
                </a:p>
              </p:txBody>
            </p:sp>
            <p:sp>
              <p:nvSpPr>
                <p:cNvPr id="11445" name="任意多边形 81981"/>
                <p:cNvSpPr>
                  <a:spLocks noChangeArrowheads="1"/>
                </p:cNvSpPr>
                <p:nvPr/>
              </p:nvSpPr>
              <p:spPr bwMode="auto">
                <a:xfrm>
                  <a:off x="1072" y="357"/>
                  <a:ext cx="25" cy="10"/>
                </a:xfrm>
                <a:custGeom>
                  <a:avLst/>
                  <a:gdLst>
                    <a:gd name="T0" fmla="*/ 2 w 57"/>
                    <a:gd name="T1" fmla="*/ 1 h 30"/>
                    <a:gd name="T2" fmla="*/ 3 w 57"/>
                    <a:gd name="T3" fmla="*/ 0 h 30"/>
                    <a:gd name="T4" fmla="*/ 3 w 57"/>
                    <a:gd name="T5" fmla="*/ 1 h 30"/>
                    <a:gd name="T6" fmla="*/ 2 w 57"/>
                    <a:gd name="T7" fmla="*/ 1 h 3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7" h="30">
                      <a:moveTo>
                        <a:pt x="24" y="18"/>
                      </a:moveTo>
                      <a:cubicBezTo>
                        <a:pt x="0" y="10"/>
                        <a:pt x="9" y="0"/>
                        <a:pt x="32" y="6"/>
                      </a:cubicBezTo>
                      <a:cubicBezTo>
                        <a:pt x="46" y="15"/>
                        <a:pt x="57" y="23"/>
                        <a:pt x="36" y="30"/>
                      </a:cubicBezTo>
                      <a:cubicBezTo>
                        <a:pt x="21" y="25"/>
                        <a:pt x="24" y="30"/>
                        <a:pt x="24" y="18"/>
                      </a:cubicBezTo>
                      <a:close/>
                    </a:path>
                  </a:pathLst>
                </a:custGeom>
                <a:solidFill>
                  <a:schemeClr val="folHlink"/>
                </a:solidFill>
                <a:ln w="9525">
                  <a:noFill/>
                  <a:round/>
                  <a:headEnd/>
                  <a:tailEnd/>
                </a:ln>
              </p:spPr>
              <p:txBody>
                <a:bodyPr/>
                <a:lstStyle/>
                <a:p>
                  <a:endParaRPr lang="zh-CN" altLang="en-US"/>
                </a:p>
              </p:txBody>
            </p:sp>
            <p:sp>
              <p:nvSpPr>
                <p:cNvPr id="11446" name="任意多边形 81982"/>
                <p:cNvSpPr>
                  <a:spLocks noChangeArrowheads="1"/>
                </p:cNvSpPr>
                <p:nvPr/>
              </p:nvSpPr>
              <p:spPr bwMode="auto">
                <a:xfrm>
                  <a:off x="1374" y="265"/>
                  <a:ext cx="295" cy="233"/>
                </a:xfrm>
                <a:custGeom>
                  <a:avLst/>
                  <a:gdLst>
                    <a:gd name="T0" fmla="*/ 37 w 693"/>
                    <a:gd name="T1" fmla="*/ 17 h 696"/>
                    <a:gd name="T2" fmla="*/ 30 w 693"/>
                    <a:gd name="T3" fmla="*/ 17 h 696"/>
                    <a:gd name="T4" fmla="*/ 25 w 693"/>
                    <a:gd name="T5" fmla="*/ 15 h 696"/>
                    <a:gd name="T6" fmla="*/ 20 w 693"/>
                    <a:gd name="T7" fmla="*/ 15 h 696"/>
                    <a:gd name="T8" fmla="*/ 18 w 693"/>
                    <a:gd name="T9" fmla="*/ 16 h 696"/>
                    <a:gd name="T10" fmla="*/ 20 w 693"/>
                    <a:gd name="T11" fmla="*/ 16 h 696"/>
                    <a:gd name="T12" fmla="*/ 23 w 693"/>
                    <a:gd name="T13" fmla="*/ 18 h 696"/>
                    <a:gd name="T14" fmla="*/ 25 w 693"/>
                    <a:gd name="T15" fmla="*/ 18 h 696"/>
                    <a:gd name="T16" fmla="*/ 26 w 693"/>
                    <a:gd name="T17" fmla="*/ 20 h 696"/>
                    <a:gd name="T18" fmla="*/ 24 w 693"/>
                    <a:gd name="T19" fmla="*/ 21 h 696"/>
                    <a:gd name="T20" fmla="*/ 20 w 693"/>
                    <a:gd name="T21" fmla="*/ 23 h 696"/>
                    <a:gd name="T22" fmla="*/ 17 w 693"/>
                    <a:gd name="T23" fmla="*/ 23 h 696"/>
                    <a:gd name="T24" fmla="*/ 7 w 693"/>
                    <a:gd name="T25" fmla="*/ 26 h 696"/>
                    <a:gd name="T26" fmla="*/ 6 w 693"/>
                    <a:gd name="T27" fmla="*/ 23 h 696"/>
                    <a:gd name="T28" fmla="*/ 3 w 693"/>
                    <a:gd name="T29" fmla="*/ 20 h 696"/>
                    <a:gd name="T30" fmla="*/ 3 w 693"/>
                    <a:gd name="T31" fmla="*/ 17 h 696"/>
                    <a:gd name="T32" fmla="*/ 4 w 693"/>
                    <a:gd name="T33" fmla="*/ 13 h 696"/>
                    <a:gd name="T34" fmla="*/ 1 w 693"/>
                    <a:gd name="T35" fmla="*/ 15 h 696"/>
                    <a:gd name="T36" fmla="*/ 6 w 693"/>
                    <a:gd name="T37" fmla="*/ 10 h 696"/>
                    <a:gd name="T38" fmla="*/ 9 w 693"/>
                    <a:gd name="T39" fmla="*/ 8 h 696"/>
                    <a:gd name="T40" fmla="*/ 3 w 693"/>
                    <a:gd name="T41" fmla="*/ 8 h 696"/>
                    <a:gd name="T42" fmla="*/ 0 w 693"/>
                    <a:gd name="T43" fmla="*/ 7 h 696"/>
                    <a:gd name="T44" fmla="*/ 2 w 693"/>
                    <a:gd name="T45" fmla="*/ 5 h 696"/>
                    <a:gd name="T46" fmla="*/ 7 w 693"/>
                    <a:gd name="T47" fmla="*/ 4 h 696"/>
                    <a:gd name="T48" fmla="*/ 17 w 693"/>
                    <a:gd name="T49" fmla="*/ 5 h 696"/>
                    <a:gd name="T50" fmla="*/ 17 w 693"/>
                    <a:gd name="T51" fmla="*/ 2 h 696"/>
                    <a:gd name="T52" fmla="*/ 20 w 693"/>
                    <a:gd name="T53" fmla="*/ 0 h 696"/>
                    <a:gd name="T54" fmla="*/ 28 w 693"/>
                    <a:gd name="T55" fmla="*/ 2 h 696"/>
                    <a:gd name="T56" fmla="*/ 26 w 693"/>
                    <a:gd name="T57" fmla="*/ 3 h 696"/>
                    <a:gd name="T58" fmla="*/ 23 w 693"/>
                    <a:gd name="T59" fmla="*/ 7 h 696"/>
                    <a:gd name="T60" fmla="*/ 28 w 693"/>
                    <a:gd name="T61" fmla="*/ 7 h 696"/>
                    <a:gd name="T62" fmla="*/ 29 w 693"/>
                    <a:gd name="T63" fmla="*/ 5 h 696"/>
                    <a:gd name="T64" fmla="*/ 32 w 693"/>
                    <a:gd name="T65" fmla="*/ 3 h 696"/>
                    <a:gd name="T66" fmla="*/ 38 w 693"/>
                    <a:gd name="T67" fmla="*/ 3 h 696"/>
                    <a:gd name="T68" fmla="*/ 41 w 693"/>
                    <a:gd name="T69" fmla="*/ 2 h 696"/>
                    <a:gd name="T70" fmla="*/ 42 w 693"/>
                    <a:gd name="T71" fmla="*/ 17 h 69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693" h="696">
                      <a:moveTo>
                        <a:pt x="541" y="460"/>
                      </a:moveTo>
                      <a:lnTo>
                        <a:pt x="473" y="464"/>
                      </a:lnTo>
                      <a:lnTo>
                        <a:pt x="441" y="452"/>
                      </a:lnTo>
                      <a:lnTo>
                        <a:pt x="393" y="452"/>
                      </a:lnTo>
                      <a:cubicBezTo>
                        <a:pt x="365" y="448"/>
                        <a:pt x="360" y="444"/>
                        <a:pt x="337" y="436"/>
                      </a:cubicBezTo>
                      <a:cubicBezTo>
                        <a:pt x="336" y="432"/>
                        <a:pt x="330" y="413"/>
                        <a:pt x="325" y="412"/>
                      </a:cubicBezTo>
                      <a:cubicBezTo>
                        <a:pt x="317" y="411"/>
                        <a:pt x="301" y="420"/>
                        <a:pt x="301" y="420"/>
                      </a:cubicBezTo>
                      <a:cubicBezTo>
                        <a:pt x="289" y="412"/>
                        <a:pt x="277" y="408"/>
                        <a:pt x="265" y="400"/>
                      </a:cubicBezTo>
                      <a:cubicBezTo>
                        <a:pt x="252" y="380"/>
                        <a:pt x="256" y="356"/>
                        <a:pt x="233" y="348"/>
                      </a:cubicBezTo>
                      <a:cubicBezTo>
                        <a:pt x="217" y="372"/>
                        <a:pt x="221" y="392"/>
                        <a:pt x="237" y="416"/>
                      </a:cubicBezTo>
                      <a:cubicBezTo>
                        <a:pt x="234" y="428"/>
                        <a:pt x="228" y="445"/>
                        <a:pt x="237" y="444"/>
                      </a:cubicBezTo>
                      <a:cubicBezTo>
                        <a:pt x="247" y="443"/>
                        <a:pt x="261" y="428"/>
                        <a:pt x="261" y="428"/>
                      </a:cubicBezTo>
                      <a:cubicBezTo>
                        <a:pt x="258" y="450"/>
                        <a:pt x="243" y="475"/>
                        <a:pt x="269" y="484"/>
                      </a:cubicBezTo>
                      <a:cubicBezTo>
                        <a:pt x="277" y="479"/>
                        <a:pt x="288" y="476"/>
                        <a:pt x="293" y="468"/>
                      </a:cubicBezTo>
                      <a:cubicBezTo>
                        <a:pt x="302" y="454"/>
                        <a:pt x="303" y="446"/>
                        <a:pt x="317" y="436"/>
                      </a:cubicBezTo>
                      <a:cubicBezTo>
                        <a:pt x="315" y="448"/>
                        <a:pt x="306" y="467"/>
                        <a:pt x="321" y="476"/>
                      </a:cubicBezTo>
                      <a:cubicBezTo>
                        <a:pt x="328" y="480"/>
                        <a:pt x="345" y="484"/>
                        <a:pt x="345" y="484"/>
                      </a:cubicBezTo>
                      <a:cubicBezTo>
                        <a:pt x="382" y="472"/>
                        <a:pt x="347" y="527"/>
                        <a:pt x="333" y="536"/>
                      </a:cubicBezTo>
                      <a:cubicBezTo>
                        <a:pt x="330" y="540"/>
                        <a:pt x="329" y="545"/>
                        <a:pt x="325" y="548"/>
                      </a:cubicBezTo>
                      <a:cubicBezTo>
                        <a:pt x="322" y="551"/>
                        <a:pt x="316" y="549"/>
                        <a:pt x="313" y="552"/>
                      </a:cubicBezTo>
                      <a:cubicBezTo>
                        <a:pt x="300" y="565"/>
                        <a:pt x="320" y="575"/>
                        <a:pt x="293" y="584"/>
                      </a:cubicBezTo>
                      <a:cubicBezTo>
                        <a:pt x="286" y="595"/>
                        <a:pt x="272" y="610"/>
                        <a:pt x="261" y="616"/>
                      </a:cubicBezTo>
                      <a:cubicBezTo>
                        <a:pt x="254" y="620"/>
                        <a:pt x="245" y="621"/>
                        <a:pt x="237" y="624"/>
                      </a:cubicBezTo>
                      <a:cubicBezTo>
                        <a:pt x="233" y="625"/>
                        <a:pt x="225" y="628"/>
                        <a:pt x="225" y="628"/>
                      </a:cubicBezTo>
                      <a:cubicBezTo>
                        <a:pt x="215" y="659"/>
                        <a:pt x="212" y="652"/>
                        <a:pt x="173" y="656"/>
                      </a:cubicBezTo>
                      <a:cubicBezTo>
                        <a:pt x="140" y="667"/>
                        <a:pt x="132" y="687"/>
                        <a:pt x="97" y="696"/>
                      </a:cubicBezTo>
                      <a:cubicBezTo>
                        <a:pt x="77" y="691"/>
                        <a:pt x="75" y="687"/>
                        <a:pt x="81" y="668"/>
                      </a:cubicBezTo>
                      <a:cubicBezTo>
                        <a:pt x="77" y="646"/>
                        <a:pt x="72" y="639"/>
                        <a:pt x="77" y="616"/>
                      </a:cubicBezTo>
                      <a:cubicBezTo>
                        <a:pt x="73" y="598"/>
                        <a:pt x="71" y="587"/>
                        <a:pt x="61" y="572"/>
                      </a:cubicBezTo>
                      <a:cubicBezTo>
                        <a:pt x="58" y="551"/>
                        <a:pt x="51" y="543"/>
                        <a:pt x="45" y="524"/>
                      </a:cubicBezTo>
                      <a:cubicBezTo>
                        <a:pt x="52" y="502"/>
                        <a:pt x="58" y="496"/>
                        <a:pt x="49" y="472"/>
                      </a:cubicBezTo>
                      <a:cubicBezTo>
                        <a:pt x="46" y="463"/>
                        <a:pt x="33" y="448"/>
                        <a:pt x="33" y="448"/>
                      </a:cubicBezTo>
                      <a:cubicBezTo>
                        <a:pt x="42" y="422"/>
                        <a:pt x="42" y="408"/>
                        <a:pt x="33" y="380"/>
                      </a:cubicBezTo>
                      <a:cubicBezTo>
                        <a:pt x="49" y="369"/>
                        <a:pt x="48" y="362"/>
                        <a:pt x="53" y="344"/>
                      </a:cubicBezTo>
                      <a:cubicBezTo>
                        <a:pt x="47" y="327"/>
                        <a:pt x="49" y="308"/>
                        <a:pt x="33" y="332"/>
                      </a:cubicBezTo>
                      <a:cubicBezTo>
                        <a:pt x="40" y="353"/>
                        <a:pt x="29" y="374"/>
                        <a:pt x="17" y="392"/>
                      </a:cubicBezTo>
                      <a:cubicBezTo>
                        <a:pt x="6" y="360"/>
                        <a:pt x="10" y="340"/>
                        <a:pt x="13" y="304"/>
                      </a:cubicBezTo>
                      <a:cubicBezTo>
                        <a:pt x="44" y="314"/>
                        <a:pt x="54" y="289"/>
                        <a:pt x="81" y="280"/>
                      </a:cubicBezTo>
                      <a:cubicBezTo>
                        <a:pt x="94" y="261"/>
                        <a:pt x="85" y="242"/>
                        <a:pt x="105" y="228"/>
                      </a:cubicBezTo>
                      <a:cubicBezTo>
                        <a:pt x="108" y="220"/>
                        <a:pt x="110" y="212"/>
                        <a:pt x="113" y="204"/>
                      </a:cubicBezTo>
                      <a:cubicBezTo>
                        <a:pt x="116" y="196"/>
                        <a:pt x="89" y="196"/>
                        <a:pt x="89" y="196"/>
                      </a:cubicBezTo>
                      <a:cubicBezTo>
                        <a:pt x="81" y="221"/>
                        <a:pt x="58" y="211"/>
                        <a:pt x="37" y="204"/>
                      </a:cubicBezTo>
                      <a:cubicBezTo>
                        <a:pt x="33" y="207"/>
                        <a:pt x="30" y="213"/>
                        <a:pt x="25" y="212"/>
                      </a:cubicBezTo>
                      <a:cubicBezTo>
                        <a:pt x="16" y="210"/>
                        <a:pt x="1" y="196"/>
                        <a:pt x="1" y="196"/>
                      </a:cubicBezTo>
                      <a:cubicBezTo>
                        <a:pt x="4" y="186"/>
                        <a:pt x="4" y="174"/>
                        <a:pt x="9" y="164"/>
                      </a:cubicBezTo>
                      <a:cubicBezTo>
                        <a:pt x="13" y="155"/>
                        <a:pt x="25" y="140"/>
                        <a:pt x="25" y="140"/>
                      </a:cubicBezTo>
                      <a:cubicBezTo>
                        <a:pt x="0" y="132"/>
                        <a:pt x="25" y="128"/>
                        <a:pt x="37" y="124"/>
                      </a:cubicBezTo>
                      <a:cubicBezTo>
                        <a:pt x="58" y="131"/>
                        <a:pt x="75" y="116"/>
                        <a:pt x="97" y="112"/>
                      </a:cubicBezTo>
                      <a:cubicBezTo>
                        <a:pt x="135" y="87"/>
                        <a:pt x="159" y="122"/>
                        <a:pt x="197" y="132"/>
                      </a:cubicBezTo>
                      <a:cubicBezTo>
                        <a:pt x="205" y="129"/>
                        <a:pt x="213" y="127"/>
                        <a:pt x="221" y="124"/>
                      </a:cubicBezTo>
                      <a:cubicBezTo>
                        <a:pt x="225" y="123"/>
                        <a:pt x="226" y="147"/>
                        <a:pt x="233" y="120"/>
                      </a:cubicBezTo>
                      <a:lnTo>
                        <a:pt x="229" y="64"/>
                      </a:lnTo>
                      <a:lnTo>
                        <a:pt x="209" y="40"/>
                      </a:lnTo>
                      <a:cubicBezTo>
                        <a:pt x="243" y="21"/>
                        <a:pt x="240" y="21"/>
                        <a:pt x="261" y="0"/>
                      </a:cubicBezTo>
                      <a:cubicBezTo>
                        <a:pt x="297" y="16"/>
                        <a:pt x="333" y="32"/>
                        <a:pt x="369" y="48"/>
                      </a:cubicBezTo>
                      <a:cubicBezTo>
                        <a:pt x="373" y="50"/>
                        <a:pt x="361" y="44"/>
                        <a:pt x="357" y="44"/>
                      </a:cubicBezTo>
                      <a:cubicBezTo>
                        <a:pt x="349" y="45"/>
                        <a:pt x="333" y="52"/>
                        <a:pt x="333" y="52"/>
                      </a:cubicBezTo>
                      <a:cubicBezTo>
                        <a:pt x="322" y="68"/>
                        <a:pt x="318" y="71"/>
                        <a:pt x="329" y="88"/>
                      </a:cubicBezTo>
                      <a:cubicBezTo>
                        <a:pt x="308" y="119"/>
                        <a:pt x="323" y="118"/>
                        <a:pt x="333" y="148"/>
                      </a:cubicBezTo>
                      <a:cubicBezTo>
                        <a:pt x="320" y="157"/>
                        <a:pt x="314" y="167"/>
                        <a:pt x="301" y="176"/>
                      </a:cubicBezTo>
                      <a:cubicBezTo>
                        <a:pt x="306" y="213"/>
                        <a:pt x="303" y="213"/>
                        <a:pt x="337" y="220"/>
                      </a:cubicBezTo>
                      <a:cubicBezTo>
                        <a:pt x="358" y="216"/>
                        <a:pt x="368" y="214"/>
                        <a:pt x="361" y="192"/>
                      </a:cubicBezTo>
                      <a:cubicBezTo>
                        <a:pt x="362" y="177"/>
                        <a:pt x="362" y="162"/>
                        <a:pt x="365" y="148"/>
                      </a:cubicBezTo>
                      <a:cubicBezTo>
                        <a:pt x="366" y="143"/>
                        <a:pt x="369" y="133"/>
                        <a:pt x="373" y="136"/>
                      </a:cubicBezTo>
                      <a:cubicBezTo>
                        <a:pt x="379" y="140"/>
                        <a:pt x="376" y="149"/>
                        <a:pt x="377" y="156"/>
                      </a:cubicBezTo>
                      <a:cubicBezTo>
                        <a:pt x="404" y="147"/>
                        <a:pt x="409" y="116"/>
                        <a:pt x="417" y="92"/>
                      </a:cubicBezTo>
                      <a:cubicBezTo>
                        <a:pt x="422" y="76"/>
                        <a:pt x="453" y="74"/>
                        <a:pt x="465" y="72"/>
                      </a:cubicBezTo>
                      <a:cubicBezTo>
                        <a:pt x="472" y="92"/>
                        <a:pt x="477" y="93"/>
                        <a:pt x="497" y="88"/>
                      </a:cubicBezTo>
                      <a:cubicBezTo>
                        <a:pt x="512" y="78"/>
                        <a:pt x="515" y="74"/>
                        <a:pt x="509" y="56"/>
                      </a:cubicBezTo>
                      <a:cubicBezTo>
                        <a:pt x="523" y="46"/>
                        <a:pt x="517" y="46"/>
                        <a:pt x="529" y="52"/>
                      </a:cubicBezTo>
                      <a:lnTo>
                        <a:pt x="693" y="72"/>
                      </a:lnTo>
                      <a:lnTo>
                        <a:pt x="541" y="460"/>
                      </a:lnTo>
                      <a:close/>
                    </a:path>
                  </a:pathLst>
                </a:custGeom>
                <a:solidFill>
                  <a:schemeClr val="folHlink"/>
                </a:solidFill>
                <a:ln w="9525">
                  <a:noFill/>
                  <a:round/>
                  <a:headEnd/>
                  <a:tailEnd/>
                </a:ln>
              </p:spPr>
              <p:txBody>
                <a:bodyPr/>
                <a:lstStyle/>
                <a:p>
                  <a:endParaRPr lang="zh-CN" altLang="en-US"/>
                </a:p>
              </p:txBody>
            </p:sp>
            <p:sp>
              <p:nvSpPr>
                <p:cNvPr id="11447" name="任意多边形 81983"/>
                <p:cNvSpPr>
                  <a:spLocks noChangeArrowheads="1"/>
                </p:cNvSpPr>
                <p:nvPr/>
              </p:nvSpPr>
              <p:spPr bwMode="auto">
                <a:xfrm>
                  <a:off x="1173" y="247"/>
                  <a:ext cx="591" cy="95"/>
                </a:xfrm>
                <a:custGeom>
                  <a:avLst/>
                  <a:gdLst>
                    <a:gd name="T0" fmla="*/ 211 w 931"/>
                    <a:gd name="T1" fmla="*/ 0 h 149"/>
                    <a:gd name="T2" fmla="*/ 37 w 931"/>
                    <a:gd name="T3" fmla="*/ 7 h 149"/>
                    <a:gd name="T4" fmla="*/ 23 w 931"/>
                    <a:gd name="T5" fmla="*/ 11 h 149"/>
                    <a:gd name="T6" fmla="*/ 16 w 931"/>
                    <a:gd name="T7" fmla="*/ 11 h 149"/>
                    <a:gd name="T8" fmla="*/ 6 w 931"/>
                    <a:gd name="T9" fmla="*/ 20 h 149"/>
                    <a:gd name="T10" fmla="*/ 0 w 931"/>
                    <a:gd name="T11" fmla="*/ 27 h 149"/>
                    <a:gd name="T12" fmla="*/ 15 w 931"/>
                    <a:gd name="T13" fmla="*/ 30 h 149"/>
                    <a:gd name="T14" fmla="*/ 25 w 931"/>
                    <a:gd name="T15" fmla="*/ 25 h 149"/>
                    <a:gd name="T16" fmla="*/ 28 w 931"/>
                    <a:gd name="T17" fmla="*/ 22 h 149"/>
                    <a:gd name="T18" fmla="*/ 43 w 931"/>
                    <a:gd name="T19" fmla="*/ 13 h 149"/>
                    <a:gd name="T20" fmla="*/ 55 w 931"/>
                    <a:gd name="T21" fmla="*/ 11 h 149"/>
                    <a:gd name="T22" fmla="*/ 60 w 931"/>
                    <a:gd name="T23" fmla="*/ 24 h 149"/>
                    <a:gd name="T24" fmla="*/ 48 w 931"/>
                    <a:gd name="T25" fmla="*/ 28 h 149"/>
                    <a:gd name="T26" fmla="*/ 59 w 931"/>
                    <a:gd name="T27" fmla="*/ 29 h 149"/>
                    <a:gd name="T28" fmla="*/ 64 w 931"/>
                    <a:gd name="T29" fmla="*/ 23 h 149"/>
                    <a:gd name="T30" fmla="*/ 68 w 931"/>
                    <a:gd name="T31" fmla="*/ 24 h 149"/>
                    <a:gd name="T32" fmla="*/ 65 w 931"/>
                    <a:gd name="T33" fmla="*/ 14 h 149"/>
                    <a:gd name="T34" fmla="*/ 68 w 931"/>
                    <a:gd name="T35" fmla="*/ 11 h 149"/>
                    <a:gd name="T36" fmla="*/ 71 w 931"/>
                    <a:gd name="T37" fmla="*/ 23 h 149"/>
                    <a:gd name="T38" fmla="*/ 68 w 931"/>
                    <a:gd name="T39" fmla="*/ 29 h 149"/>
                    <a:gd name="T40" fmla="*/ 76 w 931"/>
                    <a:gd name="T41" fmla="*/ 34 h 149"/>
                    <a:gd name="T42" fmla="*/ 77 w 931"/>
                    <a:gd name="T43" fmla="*/ 24 h 149"/>
                    <a:gd name="T44" fmla="*/ 84 w 931"/>
                    <a:gd name="T45" fmla="*/ 27 h 149"/>
                    <a:gd name="T46" fmla="*/ 98 w 931"/>
                    <a:gd name="T47" fmla="*/ 19 h 149"/>
                    <a:gd name="T48" fmla="*/ 105 w 931"/>
                    <a:gd name="T49" fmla="*/ 13 h 149"/>
                    <a:gd name="T50" fmla="*/ 112 w 931"/>
                    <a:gd name="T51" fmla="*/ 15 h 149"/>
                    <a:gd name="T52" fmla="*/ 116 w 931"/>
                    <a:gd name="T53" fmla="*/ 13 h 149"/>
                    <a:gd name="T54" fmla="*/ 110 w 931"/>
                    <a:gd name="T55" fmla="*/ 11 h 149"/>
                    <a:gd name="T56" fmla="*/ 121 w 931"/>
                    <a:gd name="T57" fmla="*/ 9 h 149"/>
                    <a:gd name="T58" fmla="*/ 139 w 931"/>
                    <a:gd name="T59" fmla="*/ 14 h 149"/>
                    <a:gd name="T60" fmla="*/ 149 w 931"/>
                    <a:gd name="T61" fmla="*/ 11 h 149"/>
                    <a:gd name="T62" fmla="*/ 150 w 931"/>
                    <a:gd name="T63" fmla="*/ 17 h 149"/>
                    <a:gd name="T64" fmla="*/ 145 w 931"/>
                    <a:gd name="T65" fmla="*/ 26 h 149"/>
                    <a:gd name="T66" fmla="*/ 156 w 931"/>
                    <a:gd name="T67" fmla="*/ 23 h 149"/>
                    <a:gd name="T68" fmla="*/ 159 w 931"/>
                    <a:gd name="T69" fmla="*/ 21 h 149"/>
                    <a:gd name="T70" fmla="*/ 166 w 931"/>
                    <a:gd name="T71" fmla="*/ 16 h 149"/>
                    <a:gd name="T72" fmla="*/ 203 w 931"/>
                    <a:gd name="T73" fmla="*/ 22 h 149"/>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931" h="149">
                      <a:moveTo>
                        <a:pt x="794" y="84"/>
                      </a:moveTo>
                      <a:cubicBezTo>
                        <a:pt x="813" y="72"/>
                        <a:pt x="931" y="14"/>
                        <a:pt x="825" y="0"/>
                      </a:cubicBezTo>
                      <a:lnTo>
                        <a:pt x="159" y="0"/>
                      </a:lnTo>
                      <a:cubicBezTo>
                        <a:pt x="149" y="12"/>
                        <a:pt x="162" y="18"/>
                        <a:pt x="143" y="29"/>
                      </a:cubicBezTo>
                      <a:cubicBezTo>
                        <a:pt x="130" y="44"/>
                        <a:pt x="133" y="39"/>
                        <a:pt x="116" y="48"/>
                      </a:cubicBezTo>
                      <a:cubicBezTo>
                        <a:pt x="108" y="46"/>
                        <a:pt x="100" y="44"/>
                        <a:pt x="91" y="42"/>
                      </a:cubicBezTo>
                      <a:cubicBezTo>
                        <a:pt x="89" y="41"/>
                        <a:pt x="83" y="40"/>
                        <a:pt x="83" y="40"/>
                      </a:cubicBezTo>
                      <a:cubicBezTo>
                        <a:pt x="76" y="40"/>
                        <a:pt x="68" y="39"/>
                        <a:pt x="62" y="42"/>
                      </a:cubicBezTo>
                      <a:cubicBezTo>
                        <a:pt x="54" y="45"/>
                        <a:pt x="46" y="61"/>
                        <a:pt x="38" y="67"/>
                      </a:cubicBezTo>
                      <a:cubicBezTo>
                        <a:pt x="32" y="71"/>
                        <a:pt x="27" y="74"/>
                        <a:pt x="22" y="77"/>
                      </a:cubicBezTo>
                      <a:cubicBezTo>
                        <a:pt x="16" y="81"/>
                        <a:pt x="5" y="86"/>
                        <a:pt x="5" y="86"/>
                      </a:cubicBezTo>
                      <a:cubicBezTo>
                        <a:pt x="9" y="95"/>
                        <a:pt x="7" y="97"/>
                        <a:pt x="0" y="105"/>
                      </a:cubicBezTo>
                      <a:cubicBezTo>
                        <a:pt x="17" y="107"/>
                        <a:pt x="22" y="107"/>
                        <a:pt x="16" y="120"/>
                      </a:cubicBezTo>
                      <a:cubicBezTo>
                        <a:pt x="27" y="122"/>
                        <a:pt x="48" y="116"/>
                        <a:pt x="59" y="115"/>
                      </a:cubicBezTo>
                      <a:cubicBezTo>
                        <a:pt x="71" y="112"/>
                        <a:pt x="73" y="117"/>
                        <a:pt x="83" y="111"/>
                      </a:cubicBezTo>
                      <a:cubicBezTo>
                        <a:pt x="89" y="96"/>
                        <a:pt x="83" y="100"/>
                        <a:pt x="97" y="96"/>
                      </a:cubicBezTo>
                      <a:cubicBezTo>
                        <a:pt x="100" y="94"/>
                        <a:pt x="103" y="93"/>
                        <a:pt x="105" y="90"/>
                      </a:cubicBezTo>
                      <a:cubicBezTo>
                        <a:pt x="106" y="88"/>
                        <a:pt x="106" y="85"/>
                        <a:pt x="108" y="84"/>
                      </a:cubicBezTo>
                      <a:cubicBezTo>
                        <a:pt x="112" y="80"/>
                        <a:pt x="140" y="69"/>
                        <a:pt x="148" y="67"/>
                      </a:cubicBezTo>
                      <a:cubicBezTo>
                        <a:pt x="160" y="52"/>
                        <a:pt x="153" y="56"/>
                        <a:pt x="167" y="52"/>
                      </a:cubicBezTo>
                      <a:cubicBezTo>
                        <a:pt x="178" y="55"/>
                        <a:pt x="179" y="62"/>
                        <a:pt x="191" y="58"/>
                      </a:cubicBezTo>
                      <a:cubicBezTo>
                        <a:pt x="199" y="52"/>
                        <a:pt x="206" y="51"/>
                        <a:pt x="215" y="46"/>
                      </a:cubicBezTo>
                      <a:cubicBezTo>
                        <a:pt x="226" y="58"/>
                        <a:pt x="217" y="46"/>
                        <a:pt x="223" y="69"/>
                      </a:cubicBezTo>
                      <a:cubicBezTo>
                        <a:pt x="226" y="79"/>
                        <a:pt x="233" y="85"/>
                        <a:pt x="237" y="94"/>
                      </a:cubicBezTo>
                      <a:cubicBezTo>
                        <a:pt x="227" y="100"/>
                        <a:pt x="229" y="104"/>
                        <a:pt x="218" y="107"/>
                      </a:cubicBezTo>
                      <a:cubicBezTo>
                        <a:pt x="207" y="120"/>
                        <a:pt x="203" y="113"/>
                        <a:pt x="188" y="109"/>
                      </a:cubicBezTo>
                      <a:cubicBezTo>
                        <a:pt x="191" y="117"/>
                        <a:pt x="200" y="127"/>
                        <a:pt x="210" y="132"/>
                      </a:cubicBezTo>
                      <a:cubicBezTo>
                        <a:pt x="218" y="114"/>
                        <a:pt x="211" y="122"/>
                        <a:pt x="231" y="113"/>
                      </a:cubicBezTo>
                      <a:cubicBezTo>
                        <a:pt x="237" y="111"/>
                        <a:pt x="248" y="105"/>
                        <a:pt x="248" y="105"/>
                      </a:cubicBezTo>
                      <a:cubicBezTo>
                        <a:pt x="248" y="100"/>
                        <a:pt x="246" y="94"/>
                        <a:pt x="250" y="90"/>
                      </a:cubicBezTo>
                      <a:cubicBezTo>
                        <a:pt x="253" y="88"/>
                        <a:pt x="254" y="96"/>
                        <a:pt x="258" y="96"/>
                      </a:cubicBezTo>
                      <a:cubicBezTo>
                        <a:pt x="262" y="97"/>
                        <a:pt x="264" y="94"/>
                        <a:pt x="266" y="92"/>
                      </a:cubicBezTo>
                      <a:cubicBezTo>
                        <a:pt x="262" y="82"/>
                        <a:pt x="252" y="77"/>
                        <a:pt x="248" y="67"/>
                      </a:cubicBezTo>
                      <a:cubicBezTo>
                        <a:pt x="250" y="63"/>
                        <a:pt x="255" y="58"/>
                        <a:pt x="253" y="54"/>
                      </a:cubicBezTo>
                      <a:cubicBezTo>
                        <a:pt x="251" y="50"/>
                        <a:pt x="248" y="42"/>
                        <a:pt x="248" y="42"/>
                      </a:cubicBezTo>
                      <a:cubicBezTo>
                        <a:pt x="256" y="32"/>
                        <a:pt x="259" y="35"/>
                        <a:pt x="266" y="44"/>
                      </a:cubicBezTo>
                      <a:cubicBezTo>
                        <a:pt x="270" y="56"/>
                        <a:pt x="276" y="61"/>
                        <a:pt x="285" y="71"/>
                      </a:cubicBezTo>
                      <a:cubicBezTo>
                        <a:pt x="281" y="81"/>
                        <a:pt x="289" y="82"/>
                        <a:pt x="277" y="88"/>
                      </a:cubicBezTo>
                      <a:cubicBezTo>
                        <a:pt x="262" y="106"/>
                        <a:pt x="278" y="83"/>
                        <a:pt x="274" y="101"/>
                      </a:cubicBezTo>
                      <a:cubicBezTo>
                        <a:pt x="274" y="105"/>
                        <a:pt x="268" y="109"/>
                        <a:pt x="266" y="113"/>
                      </a:cubicBezTo>
                      <a:cubicBezTo>
                        <a:pt x="270" y="122"/>
                        <a:pt x="268" y="125"/>
                        <a:pt x="261" y="132"/>
                      </a:cubicBezTo>
                      <a:cubicBezTo>
                        <a:pt x="268" y="149"/>
                        <a:pt x="282" y="134"/>
                        <a:pt x="296" y="130"/>
                      </a:cubicBezTo>
                      <a:cubicBezTo>
                        <a:pt x="299" y="122"/>
                        <a:pt x="295" y="119"/>
                        <a:pt x="299" y="111"/>
                      </a:cubicBezTo>
                      <a:cubicBezTo>
                        <a:pt x="296" y="105"/>
                        <a:pt x="288" y="97"/>
                        <a:pt x="299" y="92"/>
                      </a:cubicBezTo>
                      <a:cubicBezTo>
                        <a:pt x="303" y="90"/>
                        <a:pt x="315" y="88"/>
                        <a:pt x="315" y="88"/>
                      </a:cubicBezTo>
                      <a:cubicBezTo>
                        <a:pt x="326" y="91"/>
                        <a:pt x="325" y="95"/>
                        <a:pt x="331" y="103"/>
                      </a:cubicBezTo>
                      <a:cubicBezTo>
                        <a:pt x="339" y="84"/>
                        <a:pt x="331" y="90"/>
                        <a:pt x="361" y="92"/>
                      </a:cubicBezTo>
                      <a:cubicBezTo>
                        <a:pt x="355" y="76"/>
                        <a:pt x="365" y="76"/>
                        <a:pt x="382" y="73"/>
                      </a:cubicBezTo>
                      <a:cubicBezTo>
                        <a:pt x="383" y="71"/>
                        <a:pt x="387" y="57"/>
                        <a:pt x="393" y="54"/>
                      </a:cubicBezTo>
                      <a:cubicBezTo>
                        <a:pt x="398" y="52"/>
                        <a:pt x="409" y="50"/>
                        <a:pt x="409" y="50"/>
                      </a:cubicBezTo>
                      <a:cubicBezTo>
                        <a:pt x="430" y="54"/>
                        <a:pt x="413" y="58"/>
                        <a:pt x="431" y="63"/>
                      </a:cubicBezTo>
                      <a:cubicBezTo>
                        <a:pt x="433" y="61"/>
                        <a:pt x="435" y="57"/>
                        <a:pt x="439" y="56"/>
                      </a:cubicBezTo>
                      <a:cubicBezTo>
                        <a:pt x="445" y="55"/>
                        <a:pt x="452" y="61"/>
                        <a:pt x="457" y="58"/>
                      </a:cubicBezTo>
                      <a:cubicBezTo>
                        <a:pt x="461" y="57"/>
                        <a:pt x="457" y="52"/>
                        <a:pt x="455" y="50"/>
                      </a:cubicBezTo>
                      <a:cubicBezTo>
                        <a:pt x="451" y="47"/>
                        <a:pt x="444" y="47"/>
                        <a:pt x="439" y="46"/>
                      </a:cubicBezTo>
                      <a:cubicBezTo>
                        <a:pt x="436" y="45"/>
                        <a:pt x="431" y="44"/>
                        <a:pt x="431" y="44"/>
                      </a:cubicBezTo>
                      <a:cubicBezTo>
                        <a:pt x="440" y="38"/>
                        <a:pt x="443" y="36"/>
                        <a:pt x="455" y="40"/>
                      </a:cubicBezTo>
                      <a:cubicBezTo>
                        <a:pt x="461" y="38"/>
                        <a:pt x="467" y="35"/>
                        <a:pt x="474" y="35"/>
                      </a:cubicBezTo>
                      <a:cubicBezTo>
                        <a:pt x="483" y="36"/>
                        <a:pt x="511" y="43"/>
                        <a:pt x="519" y="46"/>
                      </a:cubicBezTo>
                      <a:cubicBezTo>
                        <a:pt x="527" y="49"/>
                        <a:pt x="544" y="54"/>
                        <a:pt x="544" y="54"/>
                      </a:cubicBezTo>
                      <a:cubicBezTo>
                        <a:pt x="548" y="54"/>
                        <a:pt x="560" y="52"/>
                        <a:pt x="565" y="50"/>
                      </a:cubicBezTo>
                      <a:cubicBezTo>
                        <a:pt x="570" y="47"/>
                        <a:pt x="581" y="42"/>
                        <a:pt x="581" y="42"/>
                      </a:cubicBezTo>
                      <a:cubicBezTo>
                        <a:pt x="585" y="42"/>
                        <a:pt x="598" y="44"/>
                        <a:pt x="600" y="48"/>
                      </a:cubicBezTo>
                      <a:cubicBezTo>
                        <a:pt x="603" y="55"/>
                        <a:pt x="589" y="61"/>
                        <a:pt x="584" y="63"/>
                      </a:cubicBezTo>
                      <a:cubicBezTo>
                        <a:pt x="576" y="69"/>
                        <a:pt x="568" y="69"/>
                        <a:pt x="565" y="77"/>
                      </a:cubicBezTo>
                      <a:cubicBezTo>
                        <a:pt x="568" y="86"/>
                        <a:pt x="564" y="92"/>
                        <a:pt x="568" y="101"/>
                      </a:cubicBezTo>
                      <a:cubicBezTo>
                        <a:pt x="574" y="93"/>
                        <a:pt x="577" y="91"/>
                        <a:pt x="589" y="94"/>
                      </a:cubicBezTo>
                      <a:cubicBezTo>
                        <a:pt x="595" y="108"/>
                        <a:pt x="602" y="93"/>
                        <a:pt x="611" y="88"/>
                      </a:cubicBezTo>
                      <a:cubicBezTo>
                        <a:pt x="613" y="86"/>
                        <a:pt x="613" y="83"/>
                        <a:pt x="616" y="82"/>
                      </a:cubicBezTo>
                      <a:cubicBezTo>
                        <a:pt x="618" y="80"/>
                        <a:pt x="622" y="81"/>
                        <a:pt x="624" y="80"/>
                      </a:cubicBezTo>
                      <a:cubicBezTo>
                        <a:pt x="626" y="78"/>
                        <a:pt x="626" y="75"/>
                        <a:pt x="627" y="73"/>
                      </a:cubicBezTo>
                      <a:cubicBezTo>
                        <a:pt x="632" y="65"/>
                        <a:pt x="638" y="63"/>
                        <a:pt x="648" y="61"/>
                      </a:cubicBezTo>
                      <a:cubicBezTo>
                        <a:pt x="664" y="62"/>
                        <a:pt x="684" y="69"/>
                        <a:pt x="700" y="69"/>
                      </a:cubicBezTo>
                      <a:lnTo>
                        <a:pt x="794" y="84"/>
                      </a:lnTo>
                      <a:close/>
                    </a:path>
                  </a:pathLst>
                </a:custGeom>
                <a:solidFill>
                  <a:schemeClr val="folHlink"/>
                </a:solidFill>
                <a:ln w="9525">
                  <a:noFill/>
                  <a:round/>
                  <a:headEnd/>
                  <a:tailEnd/>
                </a:ln>
              </p:spPr>
              <p:txBody>
                <a:bodyPr/>
                <a:lstStyle/>
                <a:p>
                  <a:endParaRPr lang="zh-CN" altLang="en-US"/>
                </a:p>
              </p:txBody>
            </p:sp>
            <p:sp>
              <p:nvSpPr>
                <p:cNvPr id="11448" name="任意多边形 81984"/>
                <p:cNvSpPr>
                  <a:spLocks noChangeArrowheads="1"/>
                </p:cNvSpPr>
                <p:nvPr/>
              </p:nvSpPr>
              <p:spPr bwMode="auto">
                <a:xfrm>
                  <a:off x="1293" y="282"/>
                  <a:ext cx="13" cy="10"/>
                </a:xfrm>
                <a:custGeom>
                  <a:avLst/>
                  <a:gdLst>
                    <a:gd name="T0" fmla="*/ 0 w 31"/>
                    <a:gd name="T1" fmla="*/ 1 h 30"/>
                    <a:gd name="T2" fmla="*/ 2 w 31"/>
                    <a:gd name="T3" fmla="*/ 0 h 30"/>
                    <a:gd name="T4" fmla="*/ 1 w 31"/>
                    <a:gd name="T5" fmla="*/ 1 h 30"/>
                    <a:gd name="T6" fmla="*/ 0 w 31"/>
                    <a:gd name="T7" fmla="*/ 1 h 3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 h="30">
                      <a:moveTo>
                        <a:pt x="3" y="28"/>
                      </a:moveTo>
                      <a:cubicBezTo>
                        <a:pt x="8" y="8"/>
                        <a:pt x="12" y="6"/>
                        <a:pt x="31" y="0"/>
                      </a:cubicBezTo>
                      <a:cubicBezTo>
                        <a:pt x="29" y="5"/>
                        <a:pt x="25" y="22"/>
                        <a:pt x="19" y="24"/>
                      </a:cubicBezTo>
                      <a:cubicBezTo>
                        <a:pt x="0" y="30"/>
                        <a:pt x="3" y="9"/>
                        <a:pt x="3" y="28"/>
                      </a:cubicBezTo>
                      <a:close/>
                    </a:path>
                  </a:pathLst>
                </a:custGeom>
                <a:solidFill>
                  <a:schemeClr val="folHlink"/>
                </a:solidFill>
                <a:ln w="9525">
                  <a:noFill/>
                  <a:round/>
                  <a:headEnd/>
                  <a:tailEnd/>
                </a:ln>
              </p:spPr>
              <p:txBody>
                <a:bodyPr/>
                <a:lstStyle/>
                <a:p>
                  <a:endParaRPr lang="zh-CN" altLang="en-US"/>
                </a:p>
              </p:txBody>
            </p:sp>
            <p:sp>
              <p:nvSpPr>
                <p:cNvPr id="11449" name="任意多边形 81985"/>
                <p:cNvSpPr>
                  <a:spLocks noChangeArrowheads="1"/>
                </p:cNvSpPr>
                <p:nvPr/>
              </p:nvSpPr>
              <p:spPr bwMode="auto">
                <a:xfrm>
                  <a:off x="1278" y="296"/>
                  <a:ext cx="19" cy="11"/>
                </a:xfrm>
                <a:custGeom>
                  <a:avLst/>
                  <a:gdLst>
                    <a:gd name="T0" fmla="*/ 0 w 44"/>
                    <a:gd name="T1" fmla="*/ 1 h 32"/>
                    <a:gd name="T2" fmla="*/ 2 w 44"/>
                    <a:gd name="T3" fmla="*/ 0 h 32"/>
                    <a:gd name="T4" fmla="*/ 3 w 44"/>
                    <a:gd name="T5" fmla="*/ 0 h 32"/>
                    <a:gd name="T6" fmla="*/ 0 w 44"/>
                    <a:gd name="T7" fmla="*/ 1 h 3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4" h="32">
                      <a:moveTo>
                        <a:pt x="6" y="32"/>
                      </a:moveTo>
                      <a:cubicBezTo>
                        <a:pt x="0" y="14"/>
                        <a:pt x="7" y="10"/>
                        <a:pt x="22" y="0"/>
                      </a:cubicBezTo>
                      <a:cubicBezTo>
                        <a:pt x="27" y="1"/>
                        <a:pt x="35" y="0"/>
                        <a:pt x="38" y="4"/>
                      </a:cubicBezTo>
                      <a:cubicBezTo>
                        <a:pt x="44" y="13"/>
                        <a:pt x="16" y="32"/>
                        <a:pt x="6" y="32"/>
                      </a:cubicBezTo>
                      <a:close/>
                    </a:path>
                  </a:pathLst>
                </a:custGeom>
                <a:solidFill>
                  <a:schemeClr val="folHlink"/>
                </a:solidFill>
                <a:ln w="9525">
                  <a:noFill/>
                  <a:round/>
                  <a:headEnd/>
                  <a:tailEnd/>
                </a:ln>
              </p:spPr>
              <p:txBody>
                <a:bodyPr/>
                <a:lstStyle/>
                <a:p>
                  <a:endParaRPr lang="zh-CN" altLang="en-US"/>
                </a:p>
              </p:txBody>
            </p:sp>
            <p:sp>
              <p:nvSpPr>
                <p:cNvPr id="11450" name="任意多边形 81986"/>
                <p:cNvSpPr>
                  <a:spLocks noChangeArrowheads="1"/>
                </p:cNvSpPr>
                <p:nvPr/>
              </p:nvSpPr>
              <p:spPr bwMode="auto">
                <a:xfrm>
                  <a:off x="1340" y="337"/>
                  <a:ext cx="32" cy="6"/>
                </a:xfrm>
                <a:custGeom>
                  <a:avLst/>
                  <a:gdLst>
                    <a:gd name="T0" fmla="*/ 3 w 76"/>
                    <a:gd name="T1" fmla="*/ 1 h 18"/>
                    <a:gd name="T2" fmla="*/ 2 w 76"/>
                    <a:gd name="T3" fmla="*/ 0 h 18"/>
                    <a:gd name="T4" fmla="*/ 3 w 76"/>
                    <a:gd name="T5" fmla="*/ 1 h 18"/>
                    <a:gd name="T6" fmla="*/ 0 60000 65536"/>
                    <a:gd name="T7" fmla="*/ 0 60000 65536"/>
                    <a:gd name="T8" fmla="*/ 0 60000 65536"/>
                  </a:gdLst>
                  <a:ahLst/>
                  <a:cxnLst>
                    <a:cxn ang="T6">
                      <a:pos x="T0" y="T1"/>
                    </a:cxn>
                    <a:cxn ang="T7">
                      <a:pos x="T2" y="T3"/>
                    </a:cxn>
                    <a:cxn ang="T8">
                      <a:pos x="T4" y="T5"/>
                    </a:cxn>
                  </a:cxnLst>
                  <a:rect l="0" t="0" r="r" b="b"/>
                  <a:pathLst>
                    <a:path w="76" h="18">
                      <a:moveTo>
                        <a:pt x="37" y="18"/>
                      </a:moveTo>
                      <a:cubicBezTo>
                        <a:pt x="25" y="14"/>
                        <a:pt x="0" y="10"/>
                        <a:pt x="25" y="2"/>
                      </a:cubicBezTo>
                      <a:cubicBezTo>
                        <a:pt x="76" y="9"/>
                        <a:pt x="46" y="0"/>
                        <a:pt x="37" y="18"/>
                      </a:cubicBezTo>
                      <a:close/>
                    </a:path>
                  </a:pathLst>
                </a:custGeom>
                <a:solidFill>
                  <a:schemeClr val="folHlink"/>
                </a:solidFill>
                <a:ln w="9525">
                  <a:noFill/>
                  <a:round/>
                  <a:headEnd/>
                  <a:tailEnd/>
                </a:ln>
              </p:spPr>
              <p:txBody>
                <a:bodyPr/>
                <a:lstStyle/>
                <a:p>
                  <a:endParaRPr lang="zh-CN" altLang="en-US"/>
                </a:p>
              </p:txBody>
            </p:sp>
            <p:sp>
              <p:nvSpPr>
                <p:cNvPr id="11451" name="任意多边形 81987"/>
                <p:cNvSpPr>
                  <a:spLocks noChangeArrowheads="1"/>
                </p:cNvSpPr>
                <p:nvPr/>
              </p:nvSpPr>
              <p:spPr bwMode="auto">
                <a:xfrm>
                  <a:off x="1395" y="336"/>
                  <a:ext cx="18" cy="15"/>
                </a:xfrm>
                <a:custGeom>
                  <a:avLst/>
                  <a:gdLst>
                    <a:gd name="T0" fmla="*/ 0 w 42"/>
                    <a:gd name="T1" fmla="*/ 1 h 44"/>
                    <a:gd name="T2" fmla="*/ 1 w 42"/>
                    <a:gd name="T3" fmla="*/ 0 h 44"/>
                    <a:gd name="T4" fmla="*/ 0 w 42"/>
                    <a:gd name="T5" fmla="*/ 1 h 44"/>
                    <a:gd name="T6" fmla="*/ 0 60000 65536"/>
                    <a:gd name="T7" fmla="*/ 0 60000 65536"/>
                    <a:gd name="T8" fmla="*/ 0 60000 65536"/>
                  </a:gdLst>
                  <a:ahLst/>
                  <a:cxnLst>
                    <a:cxn ang="T6">
                      <a:pos x="T0" y="T1"/>
                    </a:cxn>
                    <a:cxn ang="T7">
                      <a:pos x="T2" y="T3"/>
                    </a:cxn>
                    <a:cxn ang="T8">
                      <a:pos x="T4" y="T5"/>
                    </a:cxn>
                  </a:cxnLst>
                  <a:rect l="0" t="0" r="r" b="b"/>
                  <a:pathLst>
                    <a:path w="42" h="44">
                      <a:moveTo>
                        <a:pt x="0" y="21"/>
                      </a:moveTo>
                      <a:cubicBezTo>
                        <a:pt x="4" y="17"/>
                        <a:pt x="7" y="11"/>
                        <a:pt x="12" y="9"/>
                      </a:cubicBezTo>
                      <a:cubicBezTo>
                        <a:pt x="42" y="0"/>
                        <a:pt x="23" y="44"/>
                        <a:pt x="0" y="21"/>
                      </a:cubicBezTo>
                      <a:close/>
                    </a:path>
                  </a:pathLst>
                </a:custGeom>
                <a:solidFill>
                  <a:schemeClr val="folHlink"/>
                </a:solidFill>
                <a:ln w="9525">
                  <a:noFill/>
                  <a:round/>
                  <a:headEnd/>
                  <a:tailEnd/>
                </a:ln>
              </p:spPr>
              <p:txBody>
                <a:bodyPr/>
                <a:lstStyle/>
                <a:p>
                  <a:endParaRPr lang="zh-CN" altLang="en-US"/>
                </a:p>
              </p:txBody>
            </p:sp>
            <p:sp>
              <p:nvSpPr>
                <p:cNvPr id="11452" name="任意多边形 81988"/>
                <p:cNvSpPr>
                  <a:spLocks noChangeArrowheads="1"/>
                </p:cNvSpPr>
                <p:nvPr/>
              </p:nvSpPr>
              <p:spPr bwMode="auto">
                <a:xfrm>
                  <a:off x="1248" y="295"/>
                  <a:ext cx="14" cy="10"/>
                </a:xfrm>
                <a:custGeom>
                  <a:avLst/>
                  <a:gdLst>
                    <a:gd name="T0" fmla="*/ 0 w 31"/>
                    <a:gd name="T1" fmla="*/ 1 h 30"/>
                    <a:gd name="T2" fmla="*/ 3 w 31"/>
                    <a:gd name="T3" fmla="*/ 0 h 30"/>
                    <a:gd name="T4" fmla="*/ 0 w 31"/>
                    <a:gd name="T5" fmla="*/ 1 h 30"/>
                    <a:gd name="T6" fmla="*/ 0 60000 65536"/>
                    <a:gd name="T7" fmla="*/ 0 60000 65536"/>
                    <a:gd name="T8" fmla="*/ 0 60000 65536"/>
                  </a:gdLst>
                  <a:ahLst/>
                  <a:cxnLst>
                    <a:cxn ang="T6">
                      <a:pos x="T0" y="T1"/>
                    </a:cxn>
                    <a:cxn ang="T7">
                      <a:pos x="T2" y="T3"/>
                    </a:cxn>
                    <a:cxn ang="T8">
                      <a:pos x="T4" y="T5"/>
                    </a:cxn>
                  </a:cxnLst>
                  <a:rect l="0" t="0" r="r" b="b"/>
                  <a:pathLst>
                    <a:path w="31" h="30">
                      <a:moveTo>
                        <a:pt x="7" y="22"/>
                      </a:moveTo>
                      <a:cubicBezTo>
                        <a:pt x="0" y="0"/>
                        <a:pt x="15" y="6"/>
                        <a:pt x="31" y="10"/>
                      </a:cubicBezTo>
                      <a:cubicBezTo>
                        <a:pt x="14" y="16"/>
                        <a:pt x="15" y="30"/>
                        <a:pt x="7" y="22"/>
                      </a:cubicBezTo>
                      <a:close/>
                    </a:path>
                  </a:pathLst>
                </a:custGeom>
                <a:solidFill>
                  <a:schemeClr val="folHlink"/>
                </a:solidFill>
                <a:ln w="9525">
                  <a:noFill/>
                  <a:round/>
                  <a:headEnd/>
                  <a:tailEnd/>
                </a:ln>
              </p:spPr>
              <p:txBody>
                <a:bodyPr/>
                <a:lstStyle/>
                <a:p>
                  <a:endParaRPr lang="zh-CN" altLang="en-US"/>
                </a:p>
              </p:txBody>
            </p:sp>
          </p:grpSp>
          <p:grpSp>
            <p:nvGrpSpPr>
              <p:cNvPr id="11354" name="组合 81989"/>
              <p:cNvGrpSpPr>
                <a:grpSpLocks/>
              </p:cNvGrpSpPr>
              <p:nvPr/>
            </p:nvGrpSpPr>
            <p:grpSpPr bwMode="auto">
              <a:xfrm>
                <a:off x="3709" y="240"/>
                <a:ext cx="1139" cy="429"/>
                <a:chOff x="3709" y="240"/>
                <a:chExt cx="1139" cy="429"/>
              </a:xfrm>
            </p:grpSpPr>
            <p:sp>
              <p:nvSpPr>
                <p:cNvPr id="11355" name="任意多边形 81990"/>
                <p:cNvSpPr>
                  <a:spLocks noChangeArrowheads="1"/>
                </p:cNvSpPr>
                <p:nvPr/>
              </p:nvSpPr>
              <p:spPr bwMode="auto">
                <a:xfrm>
                  <a:off x="4808" y="616"/>
                  <a:ext cx="13" cy="14"/>
                </a:xfrm>
                <a:custGeom>
                  <a:avLst/>
                  <a:gdLst>
                    <a:gd name="T0" fmla="*/ 1 w 30"/>
                    <a:gd name="T1" fmla="*/ 1 h 42"/>
                    <a:gd name="T2" fmla="*/ 0 w 30"/>
                    <a:gd name="T3" fmla="*/ 1 h 42"/>
                    <a:gd name="T4" fmla="*/ 0 w 30"/>
                    <a:gd name="T5" fmla="*/ 0 h 42"/>
                    <a:gd name="T6" fmla="*/ 1 w 30"/>
                    <a:gd name="T7" fmla="*/ 0 h 42"/>
                    <a:gd name="T8" fmla="*/ 3 w 30"/>
                    <a:gd name="T9" fmla="*/ 1 h 42"/>
                    <a:gd name="T10" fmla="*/ 2 w 30"/>
                    <a:gd name="T11" fmla="*/ 1 h 42"/>
                    <a:gd name="T12" fmla="*/ 1 w 30"/>
                    <a:gd name="T13" fmla="*/ 1 h 4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0" h="42">
                      <a:moveTo>
                        <a:pt x="16" y="33"/>
                      </a:moveTo>
                      <a:cubicBezTo>
                        <a:pt x="3" y="20"/>
                        <a:pt x="15" y="34"/>
                        <a:pt x="8" y="21"/>
                      </a:cubicBezTo>
                      <a:cubicBezTo>
                        <a:pt x="6" y="17"/>
                        <a:pt x="0" y="9"/>
                        <a:pt x="0" y="9"/>
                      </a:cubicBezTo>
                      <a:cubicBezTo>
                        <a:pt x="5" y="1"/>
                        <a:pt x="7" y="0"/>
                        <a:pt x="16" y="3"/>
                      </a:cubicBezTo>
                      <a:cubicBezTo>
                        <a:pt x="25" y="16"/>
                        <a:pt x="10" y="16"/>
                        <a:pt x="30" y="23"/>
                      </a:cubicBezTo>
                      <a:cubicBezTo>
                        <a:pt x="29" y="26"/>
                        <a:pt x="30" y="29"/>
                        <a:pt x="28" y="31"/>
                      </a:cubicBezTo>
                      <a:cubicBezTo>
                        <a:pt x="15" y="42"/>
                        <a:pt x="16" y="38"/>
                        <a:pt x="16" y="33"/>
                      </a:cubicBezTo>
                      <a:close/>
                    </a:path>
                  </a:pathLst>
                </a:custGeom>
                <a:solidFill>
                  <a:schemeClr val="folHlink"/>
                </a:solidFill>
                <a:ln w="9525">
                  <a:noFill/>
                  <a:round/>
                  <a:headEnd/>
                  <a:tailEnd/>
                </a:ln>
              </p:spPr>
              <p:txBody>
                <a:bodyPr/>
                <a:lstStyle/>
                <a:p>
                  <a:endParaRPr lang="zh-CN" altLang="en-US"/>
                </a:p>
              </p:txBody>
            </p:sp>
            <p:sp>
              <p:nvSpPr>
                <p:cNvPr id="11356" name="任意多边形 81991"/>
                <p:cNvSpPr>
                  <a:spLocks noChangeArrowheads="1"/>
                </p:cNvSpPr>
                <p:nvPr/>
              </p:nvSpPr>
              <p:spPr bwMode="auto">
                <a:xfrm>
                  <a:off x="4655" y="629"/>
                  <a:ext cx="11" cy="5"/>
                </a:xfrm>
                <a:custGeom>
                  <a:avLst/>
                  <a:gdLst>
                    <a:gd name="T0" fmla="*/ 1 w 25"/>
                    <a:gd name="T1" fmla="*/ 1 h 16"/>
                    <a:gd name="T2" fmla="*/ 0 w 25"/>
                    <a:gd name="T3" fmla="*/ 0 h 16"/>
                    <a:gd name="T4" fmla="*/ 1 w 25"/>
                    <a:gd name="T5" fmla="*/ 0 h 16"/>
                    <a:gd name="T6" fmla="*/ 1 w 25"/>
                    <a:gd name="T7" fmla="*/ 1 h 1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5" h="16">
                      <a:moveTo>
                        <a:pt x="15" y="16"/>
                      </a:moveTo>
                      <a:cubicBezTo>
                        <a:pt x="10" y="15"/>
                        <a:pt x="0" y="12"/>
                        <a:pt x="3" y="8"/>
                      </a:cubicBezTo>
                      <a:cubicBezTo>
                        <a:pt x="6" y="4"/>
                        <a:pt x="15" y="0"/>
                        <a:pt x="15" y="0"/>
                      </a:cubicBezTo>
                      <a:cubicBezTo>
                        <a:pt x="17" y="3"/>
                        <a:pt x="25" y="16"/>
                        <a:pt x="15" y="16"/>
                      </a:cubicBezTo>
                      <a:close/>
                    </a:path>
                  </a:pathLst>
                </a:custGeom>
                <a:solidFill>
                  <a:schemeClr val="folHlink"/>
                </a:solidFill>
                <a:ln w="9525">
                  <a:noFill/>
                  <a:round/>
                  <a:headEnd/>
                  <a:tailEnd/>
                </a:ln>
              </p:spPr>
              <p:txBody>
                <a:bodyPr/>
                <a:lstStyle/>
                <a:p>
                  <a:endParaRPr lang="zh-CN" altLang="en-US"/>
                </a:p>
              </p:txBody>
            </p:sp>
            <p:sp>
              <p:nvSpPr>
                <p:cNvPr id="11357" name="任意多边形 81992"/>
                <p:cNvSpPr>
                  <a:spLocks noChangeArrowheads="1"/>
                </p:cNvSpPr>
                <p:nvPr/>
              </p:nvSpPr>
              <p:spPr bwMode="auto">
                <a:xfrm>
                  <a:off x="4609" y="635"/>
                  <a:ext cx="28" cy="16"/>
                </a:xfrm>
                <a:custGeom>
                  <a:avLst/>
                  <a:gdLst>
                    <a:gd name="T0" fmla="*/ 1 w 65"/>
                    <a:gd name="T1" fmla="*/ 1 h 46"/>
                    <a:gd name="T2" fmla="*/ 3 w 65"/>
                    <a:gd name="T3" fmla="*/ 0 h 46"/>
                    <a:gd name="T4" fmla="*/ 3 w 65"/>
                    <a:gd name="T5" fmla="*/ 0 h 46"/>
                    <a:gd name="T6" fmla="*/ 5 w 65"/>
                    <a:gd name="T7" fmla="*/ 0 h 46"/>
                    <a:gd name="T8" fmla="*/ 3 w 65"/>
                    <a:gd name="T9" fmla="*/ 1 h 46"/>
                    <a:gd name="T10" fmla="*/ 1 w 65"/>
                    <a:gd name="T11" fmla="*/ 2 h 46"/>
                    <a:gd name="T12" fmla="*/ 0 w 65"/>
                    <a:gd name="T13" fmla="*/ 1 h 46"/>
                    <a:gd name="T14" fmla="*/ 1 w 65"/>
                    <a:gd name="T15" fmla="*/ 1 h 46"/>
                    <a:gd name="T16" fmla="*/ 1 w 65"/>
                    <a:gd name="T17" fmla="*/ 1 h 4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5" h="46">
                      <a:moveTo>
                        <a:pt x="14" y="24"/>
                      </a:moveTo>
                      <a:cubicBezTo>
                        <a:pt x="18" y="13"/>
                        <a:pt x="16" y="9"/>
                        <a:pt x="30" y="4"/>
                      </a:cubicBezTo>
                      <a:cubicBezTo>
                        <a:pt x="34" y="3"/>
                        <a:pt x="42" y="0"/>
                        <a:pt x="42" y="0"/>
                      </a:cubicBezTo>
                      <a:cubicBezTo>
                        <a:pt x="50" y="1"/>
                        <a:pt x="65" y="0"/>
                        <a:pt x="58" y="12"/>
                      </a:cubicBezTo>
                      <a:cubicBezTo>
                        <a:pt x="53" y="21"/>
                        <a:pt x="40" y="21"/>
                        <a:pt x="32" y="26"/>
                      </a:cubicBezTo>
                      <a:cubicBezTo>
                        <a:pt x="26" y="35"/>
                        <a:pt x="23" y="42"/>
                        <a:pt x="12" y="46"/>
                      </a:cubicBezTo>
                      <a:cubicBezTo>
                        <a:pt x="0" y="42"/>
                        <a:pt x="5" y="30"/>
                        <a:pt x="8" y="20"/>
                      </a:cubicBezTo>
                      <a:cubicBezTo>
                        <a:pt x="9" y="18"/>
                        <a:pt x="10" y="13"/>
                        <a:pt x="12" y="14"/>
                      </a:cubicBezTo>
                      <a:cubicBezTo>
                        <a:pt x="15" y="16"/>
                        <a:pt x="13" y="21"/>
                        <a:pt x="14" y="24"/>
                      </a:cubicBezTo>
                      <a:close/>
                    </a:path>
                  </a:pathLst>
                </a:custGeom>
                <a:solidFill>
                  <a:schemeClr val="folHlink"/>
                </a:solidFill>
                <a:ln w="9525">
                  <a:noFill/>
                  <a:round/>
                  <a:headEnd/>
                  <a:tailEnd/>
                </a:ln>
              </p:spPr>
              <p:txBody>
                <a:bodyPr/>
                <a:lstStyle/>
                <a:p>
                  <a:endParaRPr lang="zh-CN" altLang="en-US"/>
                </a:p>
              </p:txBody>
            </p:sp>
            <p:sp>
              <p:nvSpPr>
                <p:cNvPr id="11358" name="任意多边形 81993"/>
                <p:cNvSpPr>
                  <a:spLocks noChangeArrowheads="1"/>
                </p:cNvSpPr>
                <p:nvPr/>
              </p:nvSpPr>
              <p:spPr bwMode="auto">
                <a:xfrm>
                  <a:off x="4580" y="634"/>
                  <a:ext cx="29" cy="16"/>
                </a:xfrm>
                <a:custGeom>
                  <a:avLst/>
                  <a:gdLst>
                    <a:gd name="T0" fmla="*/ 0 w 69"/>
                    <a:gd name="T1" fmla="*/ 1 h 47"/>
                    <a:gd name="T2" fmla="*/ 1 w 69"/>
                    <a:gd name="T3" fmla="*/ 1 h 47"/>
                    <a:gd name="T4" fmla="*/ 4 w 69"/>
                    <a:gd name="T5" fmla="*/ 0 h 47"/>
                    <a:gd name="T6" fmla="*/ 5 w 69"/>
                    <a:gd name="T7" fmla="*/ 0 h 47"/>
                    <a:gd name="T8" fmla="*/ 4 w 69"/>
                    <a:gd name="T9" fmla="*/ 1 h 47"/>
                    <a:gd name="T10" fmla="*/ 2 w 69"/>
                    <a:gd name="T11" fmla="*/ 1 h 47"/>
                    <a:gd name="T12" fmla="*/ 2 w 69"/>
                    <a:gd name="T13" fmla="*/ 2 h 47"/>
                    <a:gd name="T14" fmla="*/ 1 w 69"/>
                    <a:gd name="T15" fmla="*/ 2 h 47"/>
                    <a:gd name="T16" fmla="*/ 1 w 69"/>
                    <a:gd name="T17" fmla="*/ 1 h 47"/>
                    <a:gd name="T18" fmla="*/ 0 w 69"/>
                    <a:gd name="T19" fmla="*/ 1 h 47"/>
                    <a:gd name="T20" fmla="*/ 0 w 69"/>
                    <a:gd name="T21" fmla="*/ 1 h 4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9" h="47">
                      <a:moveTo>
                        <a:pt x="0" y="31"/>
                      </a:moveTo>
                      <a:cubicBezTo>
                        <a:pt x="7" y="24"/>
                        <a:pt x="9" y="22"/>
                        <a:pt x="18" y="25"/>
                      </a:cubicBezTo>
                      <a:cubicBezTo>
                        <a:pt x="25" y="4"/>
                        <a:pt x="36" y="12"/>
                        <a:pt x="52" y="1"/>
                      </a:cubicBezTo>
                      <a:cubicBezTo>
                        <a:pt x="56" y="2"/>
                        <a:pt x="61" y="0"/>
                        <a:pt x="64" y="3"/>
                      </a:cubicBezTo>
                      <a:cubicBezTo>
                        <a:pt x="69" y="8"/>
                        <a:pt x="50" y="19"/>
                        <a:pt x="50" y="19"/>
                      </a:cubicBezTo>
                      <a:cubicBezTo>
                        <a:pt x="46" y="31"/>
                        <a:pt x="35" y="22"/>
                        <a:pt x="28" y="33"/>
                      </a:cubicBezTo>
                      <a:cubicBezTo>
                        <a:pt x="31" y="41"/>
                        <a:pt x="31" y="44"/>
                        <a:pt x="22" y="47"/>
                      </a:cubicBezTo>
                      <a:cubicBezTo>
                        <a:pt x="20" y="46"/>
                        <a:pt x="18" y="46"/>
                        <a:pt x="16" y="45"/>
                      </a:cubicBezTo>
                      <a:cubicBezTo>
                        <a:pt x="14" y="43"/>
                        <a:pt x="14" y="40"/>
                        <a:pt x="12" y="39"/>
                      </a:cubicBezTo>
                      <a:cubicBezTo>
                        <a:pt x="8" y="37"/>
                        <a:pt x="0" y="35"/>
                        <a:pt x="0" y="35"/>
                      </a:cubicBezTo>
                      <a:cubicBezTo>
                        <a:pt x="2" y="26"/>
                        <a:pt x="3" y="25"/>
                        <a:pt x="0" y="31"/>
                      </a:cubicBezTo>
                      <a:close/>
                    </a:path>
                  </a:pathLst>
                </a:custGeom>
                <a:solidFill>
                  <a:schemeClr val="folHlink"/>
                </a:solidFill>
                <a:ln w="9525">
                  <a:noFill/>
                  <a:round/>
                  <a:headEnd/>
                  <a:tailEnd/>
                </a:ln>
              </p:spPr>
              <p:txBody>
                <a:bodyPr/>
                <a:lstStyle/>
                <a:p>
                  <a:endParaRPr lang="zh-CN" altLang="en-US"/>
                </a:p>
              </p:txBody>
            </p:sp>
            <p:sp>
              <p:nvSpPr>
                <p:cNvPr id="11359" name="任意多边形 81994"/>
                <p:cNvSpPr>
                  <a:spLocks noChangeArrowheads="1"/>
                </p:cNvSpPr>
                <p:nvPr/>
              </p:nvSpPr>
              <p:spPr bwMode="auto">
                <a:xfrm>
                  <a:off x="4423" y="547"/>
                  <a:ext cx="151" cy="93"/>
                </a:xfrm>
                <a:custGeom>
                  <a:avLst/>
                  <a:gdLst>
                    <a:gd name="T0" fmla="*/ 1 w 355"/>
                    <a:gd name="T1" fmla="*/ 0 h 277"/>
                    <a:gd name="T2" fmla="*/ 3 w 355"/>
                    <a:gd name="T3" fmla="*/ 1 h 277"/>
                    <a:gd name="T4" fmla="*/ 4 w 355"/>
                    <a:gd name="T5" fmla="*/ 1 h 277"/>
                    <a:gd name="T6" fmla="*/ 6 w 355"/>
                    <a:gd name="T7" fmla="*/ 2 h 277"/>
                    <a:gd name="T8" fmla="*/ 7 w 355"/>
                    <a:gd name="T9" fmla="*/ 2 h 277"/>
                    <a:gd name="T10" fmla="*/ 9 w 355"/>
                    <a:gd name="T11" fmla="*/ 4 h 277"/>
                    <a:gd name="T12" fmla="*/ 11 w 355"/>
                    <a:gd name="T13" fmla="*/ 5 h 277"/>
                    <a:gd name="T14" fmla="*/ 11 w 355"/>
                    <a:gd name="T15" fmla="*/ 5 h 277"/>
                    <a:gd name="T16" fmla="*/ 12 w 355"/>
                    <a:gd name="T17" fmla="*/ 6 h 277"/>
                    <a:gd name="T18" fmla="*/ 14 w 355"/>
                    <a:gd name="T19" fmla="*/ 6 h 277"/>
                    <a:gd name="T20" fmla="*/ 13 w 355"/>
                    <a:gd name="T21" fmla="*/ 7 h 277"/>
                    <a:gd name="T22" fmla="*/ 14 w 355"/>
                    <a:gd name="T23" fmla="*/ 8 h 277"/>
                    <a:gd name="T24" fmla="*/ 15 w 355"/>
                    <a:gd name="T25" fmla="*/ 9 h 277"/>
                    <a:gd name="T26" fmla="*/ 17 w 355"/>
                    <a:gd name="T27" fmla="*/ 9 h 277"/>
                    <a:gd name="T28" fmla="*/ 18 w 355"/>
                    <a:gd name="T29" fmla="*/ 9 h 277"/>
                    <a:gd name="T30" fmla="*/ 20 w 355"/>
                    <a:gd name="T31" fmla="*/ 9 h 277"/>
                    <a:gd name="T32" fmla="*/ 21 w 355"/>
                    <a:gd name="T33" fmla="*/ 9 h 277"/>
                    <a:gd name="T34" fmla="*/ 23 w 355"/>
                    <a:gd name="T35" fmla="*/ 10 h 277"/>
                    <a:gd name="T36" fmla="*/ 24 w 355"/>
                    <a:gd name="T37" fmla="*/ 10 h 277"/>
                    <a:gd name="T38" fmla="*/ 27 w 355"/>
                    <a:gd name="T39" fmla="*/ 10 h 277"/>
                    <a:gd name="T40" fmla="*/ 26 w 355"/>
                    <a:gd name="T41" fmla="*/ 10 h 277"/>
                    <a:gd name="T42" fmla="*/ 25 w 355"/>
                    <a:gd name="T43" fmla="*/ 10 h 277"/>
                    <a:gd name="T44" fmla="*/ 23 w 355"/>
                    <a:gd name="T45" fmla="*/ 10 h 277"/>
                    <a:gd name="T46" fmla="*/ 22 w 355"/>
                    <a:gd name="T47" fmla="*/ 10 h 277"/>
                    <a:gd name="T48" fmla="*/ 20 w 355"/>
                    <a:gd name="T49" fmla="*/ 10 h 277"/>
                    <a:gd name="T50" fmla="*/ 18 w 355"/>
                    <a:gd name="T51" fmla="*/ 10 h 277"/>
                    <a:gd name="T52" fmla="*/ 13 w 355"/>
                    <a:gd name="T53" fmla="*/ 9 h 277"/>
                    <a:gd name="T54" fmla="*/ 12 w 355"/>
                    <a:gd name="T55" fmla="*/ 8 h 277"/>
                    <a:gd name="T56" fmla="*/ 10 w 355"/>
                    <a:gd name="T57" fmla="*/ 7 h 277"/>
                    <a:gd name="T58" fmla="*/ 9 w 355"/>
                    <a:gd name="T59" fmla="*/ 7 h 277"/>
                    <a:gd name="T60" fmla="*/ 7 w 355"/>
                    <a:gd name="T61" fmla="*/ 6 h 277"/>
                    <a:gd name="T62" fmla="*/ 5 w 355"/>
                    <a:gd name="T63" fmla="*/ 4 h 277"/>
                    <a:gd name="T64" fmla="*/ 5 w 355"/>
                    <a:gd name="T65" fmla="*/ 4 h 277"/>
                    <a:gd name="T66" fmla="*/ 5 w 355"/>
                    <a:gd name="T67" fmla="*/ 4 h 277"/>
                    <a:gd name="T68" fmla="*/ 4 w 355"/>
                    <a:gd name="T69" fmla="*/ 3 h 277"/>
                    <a:gd name="T70" fmla="*/ 3 w 355"/>
                    <a:gd name="T71" fmla="*/ 2 h 277"/>
                    <a:gd name="T72" fmla="*/ 2 w 355"/>
                    <a:gd name="T73" fmla="*/ 1 h 277"/>
                    <a:gd name="T74" fmla="*/ 0 w 355"/>
                    <a:gd name="T75" fmla="*/ 1 h 277"/>
                    <a:gd name="T76" fmla="*/ 1 w 355"/>
                    <a:gd name="T77" fmla="*/ 0 h 277"/>
                    <a:gd name="T78" fmla="*/ 1 w 355"/>
                    <a:gd name="T79" fmla="*/ 0 h 277"/>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355" h="277">
                      <a:moveTo>
                        <a:pt x="10" y="4"/>
                      </a:moveTo>
                      <a:cubicBezTo>
                        <a:pt x="22" y="0"/>
                        <a:pt x="24" y="14"/>
                        <a:pt x="36" y="18"/>
                      </a:cubicBezTo>
                      <a:cubicBezTo>
                        <a:pt x="37" y="19"/>
                        <a:pt x="45" y="29"/>
                        <a:pt x="46" y="30"/>
                      </a:cubicBezTo>
                      <a:cubicBezTo>
                        <a:pt x="56" y="40"/>
                        <a:pt x="67" y="38"/>
                        <a:pt x="76" y="52"/>
                      </a:cubicBezTo>
                      <a:cubicBezTo>
                        <a:pt x="80" y="58"/>
                        <a:pt x="92" y="66"/>
                        <a:pt x="92" y="66"/>
                      </a:cubicBezTo>
                      <a:cubicBezTo>
                        <a:pt x="96" y="79"/>
                        <a:pt x="112" y="88"/>
                        <a:pt x="122" y="98"/>
                      </a:cubicBezTo>
                      <a:cubicBezTo>
                        <a:pt x="124" y="105"/>
                        <a:pt x="130" y="124"/>
                        <a:pt x="136" y="128"/>
                      </a:cubicBezTo>
                      <a:cubicBezTo>
                        <a:pt x="140" y="130"/>
                        <a:pt x="148" y="132"/>
                        <a:pt x="148" y="132"/>
                      </a:cubicBezTo>
                      <a:cubicBezTo>
                        <a:pt x="150" y="138"/>
                        <a:pt x="154" y="150"/>
                        <a:pt x="154" y="150"/>
                      </a:cubicBezTo>
                      <a:cubicBezTo>
                        <a:pt x="161" y="139"/>
                        <a:pt x="168" y="144"/>
                        <a:pt x="176" y="152"/>
                      </a:cubicBezTo>
                      <a:cubicBezTo>
                        <a:pt x="174" y="167"/>
                        <a:pt x="173" y="181"/>
                        <a:pt x="170" y="196"/>
                      </a:cubicBezTo>
                      <a:cubicBezTo>
                        <a:pt x="171" y="202"/>
                        <a:pt x="174" y="220"/>
                        <a:pt x="180" y="224"/>
                      </a:cubicBezTo>
                      <a:cubicBezTo>
                        <a:pt x="185" y="228"/>
                        <a:pt x="193" y="228"/>
                        <a:pt x="198" y="232"/>
                      </a:cubicBezTo>
                      <a:cubicBezTo>
                        <a:pt x="204" y="230"/>
                        <a:pt x="216" y="234"/>
                        <a:pt x="216" y="234"/>
                      </a:cubicBezTo>
                      <a:cubicBezTo>
                        <a:pt x="223" y="241"/>
                        <a:pt x="225" y="245"/>
                        <a:pt x="236" y="242"/>
                      </a:cubicBezTo>
                      <a:cubicBezTo>
                        <a:pt x="242" y="240"/>
                        <a:pt x="254" y="236"/>
                        <a:pt x="254" y="236"/>
                      </a:cubicBezTo>
                      <a:cubicBezTo>
                        <a:pt x="260" y="240"/>
                        <a:pt x="265" y="246"/>
                        <a:pt x="272" y="248"/>
                      </a:cubicBezTo>
                      <a:cubicBezTo>
                        <a:pt x="277" y="250"/>
                        <a:pt x="291" y="252"/>
                        <a:pt x="296" y="256"/>
                      </a:cubicBezTo>
                      <a:cubicBezTo>
                        <a:pt x="301" y="260"/>
                        <a:pt x="314" y="264"/>
                        <a:pt x="314" y="264"/>
                      </a:cubicBezTo>
                      <a:cubicBezTo>
                        <a:pt x="330" y="263"/>
                        <a:pt x="338" y="261"/>
                        <a:pt x="352" y="266"/>
                      </a:cubicBezTo>
                      <a:cubicBezTo>
                        <a:pt x="355" y="275"/>
                        <a:pt x="350" y="277"/>
                        <a:pt x="342" y="274"/>
                      </a:cubicBezTo>
                      <a:cubicBezTo>
                        <a:pt x="336" y="276"/>
                        <a:pt x="322" y="272"/>
                        <a:pt x="322" y="272"/>
                      </a:cubicBezTo>
                      <a:cubicBezTo>
                        <a:pt x="314" y="275"/>
                        <a:pt x="308" y="272"/>
                        <a:pt x="300" y="270"/>
                      </a:cubicBezTo>
                      <a:cubicBezTo>
                        <a:pt x="296" y="269"/>
                        <a:pt x="288" y="266"/>
                        <a:pt x="288" y="266"/>
                      </a:cubicBezTo>
                      <a:cubicBezTo>
                        <a:pt x="276" y="270"/>
                        <a:pt x="264" y="266"/>
                        <a:pt x="252" y="264"/>
                      </a:cubicBezTo>
                      <a:cubicBezTo>
                        <a:pt x="245" y="259"/>
                        <a:pt x="242" y="257"/>
                        <a:pt x="234" y="260"/>
                      </a:cubicBezTo>
                      <a:cubicBezTo>
                        <a:pt x="211" y="252"/>
                        <a:pt x="192" y="256"/>
                        <a:pt x="172" y="242"/>
                      </a:cubicBezTo>
                      <a:cubicBezTo>
                        <a:pt x="165" y="231"/>
                        <a:pt x="176" y="221"/>
                        <a:pt x="160" y="216"/>
                      </a:cubicBezTo>
                      <a:cubicBezTo>
                        <a:pt x="154" y="233"/>
                        <a:pt x="136" y="203"/>
                        <a:pt x="126" y="200"/>
                      </a:cubicBezTo>
                      <a:cubicBezTo>
                        <a:pt x="120" y="196"/>
                        <a:pt x="114" y="190"/>
                        <a:pt x="108" y="186"/>
                      </a:cubicBezTo>
                      <a:cubicBezTo>
                        <a:pt x="104" y="175"/>
                        <a:pt x="104" y="165"/>
                        <a:pt x="94" y="158"/>
                      </a:cubicBezTo>
                      <a:cubicBezTo>
                        <a:pt x="83" y="142"/>
                        <a:pt x="85" y="119"/>
                        <a:pt x="68" y="108"/>
                      </a:cubicBezTo>
                      <a:cubicBezTo>
                        <a:pt x="67" y="106"/>
                        <a:pt x="66" y="104"/>
                        <a:pt x="64" y="102"/>
                      </a:cubicBezTo>
                      <a:cubicBezTo>
                        <a:pt x="62" y="101"/>
                        <a:pt x="59" y="102"/>
                        <a:pt x="58" y="100"/>
                      </a:cubicBezTo>
                      <a:cubicBezTo>
                        <a:pt x="56" y="97"/>
                        <a:pt x="54" y="88"/>
                        <a:pt x="54" y="88"/>
                      </a:cubicBezTo>
                      <a:cubicBezTo>
                        <a:pt x="59" y="73"/>
                        <a:pt x="52" y="61"/>
                        <a:pt x="38" y="58"/>
                      </a:cubicBezTo>
                      <a:cubicBezTo>
                        <a:pt x="32" y="49"/>
                        <a:pt x="31" y="44"/>
                        <a:pt x="20" y="40"/>
                      </a:cubicBezTo>
                      <a:cubicBezTo>
                        <a:pt x="16" y="27"/>
                        <a:pt x="16" y="26"/>
                        <a:pt x="4" y="22"/>
                      </a:cubicBezTo>
                      <a:cubicBezTo>
                        <a:pt x="1" y="13"/>
                        <a:pt x="0" y="5"/>
                        <a:pt x="10" y="2"/>
                      </a:cubicBezTo>
                      <a:cubicBezTo>
                        <a:pt x="18" y="5"/>
                        <a:pt x="18" y="4"/>
                        <a:pt x="10" y="4"/>
                      </a:cubicBezTo>
                      <a:close/>
                    </a:path>
                  </a:pathLst>
                </a:custGeom>
                <a:solidFill>
                  <a:schemeClr val="folHlink"/>
                </a:solidFill>
                <a:ln w="9525">
                  <a:noFill/>
                  <a:round/>
                  <a:headEnd/>
                  <a:tailEnd/>
                </a:ln>
              </p:spPr>
              <p:txBody>
                <a:bodyPr/>
                <a:lstStyle/>
                <a:p>
                  <a:endParaRPr lang="zh-CN" altLang="en-US"/>
                </a:p>
              </p:txBody>
            </p:sp>
            <p:sp>
              <p:nvSpPr>
                <p:cNvPr id="11360" name="任意多边形 81995"/>
                <p:cNvSpPr>
                  <a:spLocks noChangeArrowheads="1"/>
                </p:cNvSpPr>
                <p:nvPr/>
              </p:nvSpPr>
              <p:spPr bwMode="auto">
                <a:xfrm>
                  <a:off x="4515" y="541"/>
                  <a:ext cx="67" cy="68"/>
                </a:xfrm>
                <a:custGeom>
                  <a:avLst/>
                  <a:gdLst>
                    <a:gd name="T0" fmla="*/ 4 w 156"/>
                    <a:gd name="T1" fmla="*/ 2 h 206"/>
                    <a:gd name="T2" fmla="*/ 5 w 156"/>
                    <a:gd name="T3" fmla="*/ 2 h 206"/>
                    <a:gd name="T4" fmla="*/ 5 w 156"/>
                    <a:gd name="T5" fmla="*/ 2 h 206"/>
                    <a:gd name="T6" fmla="*/ 6 w 156"/>
                    <a:gd name="T7" fmla="*/ 2 h 206"/>
                    <a:gd name="T8" fmla="*/ 9 w 156"/>
                    <a:gd name="T9" fmla="*/ 1 h 206"/>
                    <a:gd name="T10" fmla="*/ 9 w 156"/>
                    <a:gd name="T11" fmla="*/ 0 h 206"/>
                    <a:gd name="T12" fmla="*/ 10 w 156"/>
                    <a:gd name="T13" fmla="*/ 0 h 206"/>
                    <a:gd name="T14" fmla="*/ 12 w 156"/>
                    <a:gd name="T15" fmla="*/ 1 h 206"/>
                    <a:gd name="T16" fmla="*/ 12 w 156"/>
                    <a:gd name="T17" fmla="*/ 2 h 206"/>
                    <a:gd name="T18" fmla="*/ 10 w 156"/>
                    <a:gd name="T19" fmla="*/ 2 h 206"/>
                    <a:gd name="T20" fmla="*/ 10 w 156"/>
                    <a:gd name="T21" fmla="*/ 3 h 206"/>
                    <a:gd name="T22" fmla="*/ 11 w 156"/>
                    <a:gd name="T23" fmla="*/ 4 h 206"/>
                    <a:gd name="T24" fmla="*/ 12 w 156"/>
                    <a:gd name="T25" fmla="*/ 5 h 206"/>
                    <a:gd name="T26" fmla="*/ 10 w 156"/>
                    <a:gd name="T27" fmla="*/ 5 h 206"/>
                    <a:gd name="T28" fmla="*/ 9 w 156"/>
                    <a:gd name="T29" fmla="*/ 5 h 206"/>
                    <a:gd name="T30" fmla="*/ 8 w 156"/>
                    <a:gd name="T31" fmla="*/ 6 h 206"/>
                    <a:gd name="T32" fmla="*/ 8 w 156"/>
                    <a:gd name="T33" fmla="*/ 7 h 206"/>
                    <a:gd name="T34" fmla="*/ 7 w 156"/>
                    <a:gd name="T35" fmla="*/ 7 h 206"/>
                    <a:gd name="T36" fmla="*/ 6 w 156"/>
                    <a:gd name="T37" fmla="*/ 7 h 206"/>
                    <a:gd name="T38" fmla="*/ 6 w 156"/>
                    <a:gd name="T39" fmla="*/ 7 h 206"/>
                    <a:gd name="T40" fmla="*/ 6 w 156"/>
                    <a:gd name="T41" fmla="*/ 7 h 206"/>
                    <a:gd name="T42" fmla="*/ 5 w 156"/>
                    <a:gd name="T43" fmla="*/ 7 h 206"/>
                    <a:gd name="T44" fmla="*/ 3 w 156"/>
                    <a:gd name="T45" fmla="*/ 7 h 206"/>
                    <a:gd name="T46" fmla="*/ 2 w 156"/>
                    <a:gd name="T47" fmla="*/ 7 h 206"/>
                    <a:gd name="T48" fmla="*/ 1 w 156"/>
                    <a:gd name="T49" fmla="*/ 5 h 206"/>
                    <a:gd name="T50" fmla="*/ 0 w 156"/>
                    <a:gd name="T51" fmla="*/ 5 h 206"/>
                    <a:gd name="T52" fmla="*/ 0 w 156"/>
                    <a:gd name="T53" fmla="*/ 4 h 206"/>
                    <a:gd name="T54" fmla="*/ 2 w 156"/>
                    <a:gd name="T55" fmla="*/ 4 h 206"/>
                    <a:gd name="T56" fmla="*/ 3 w 156"/>
                    <a:gd name="T57" fmla="*/ 4 h 206"/>
                    <a:gd name="T58" fmla="*/ 3 w 156"/>
                    <a:gd name="T59" fmla="*/ 3 h 206"/>
                    <a:gd name="T60" fmla="*/ 4 w 156"/>
                    <a:gd name="T61" fmla="*/ 3 h 206"/>
                    <a:gd name="T62" fmla="*/ 4 w 156"/>
                    <a:gd name="T63" fmla="*/ 2 h 20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56" h="206">
                      <a:moveTo>
                        <a:pt x="54" y="66"/>
                      </a:moveTo>
                      <a:cubicBezTo>
                        <a:pt x="58" y="63"/>
                        <a:pt x="64" y="63"/>
                        <a:pt x="66" y="58"/>
                      </a:cubicBezTo>
                      <a:cubicBezTo>
                        <a:pt x="67" y="56"/>
                        <a:pt x="67" y="53"/>
                        <a:pt x="68" y="52"/>
                      </a:cubicBezTo>
                      <a:cubicBezTo>
                        <a:pt x="71" y="49"/>
                        <a:pt x="80" y="44"/>
                        <a:pt x="80" y="44"/>
                      </a:cubicBezTo>
                      <a:cubicBezTo>
                        <a:pt x="113" y="55"/>
                        <a:pt x="85" y="29"/>
                        <a:pt x="106" y="22"/>
                      </a:cubicBezTo>
                      <a:cubicBezTo>
                        <a:pt x="110" y="17"/>
                        <a:pt x="108" y="9"/>
                        <a:pt x="112" y="4"/>
                      </a:cubicBezTo>
                      <a:cubicBezTo>
                        <a:pt x="115" y="1"/>
                        <a:pt x="124" y="0"/>
                        <a:pt x="124" y="0"/>
                      </a:cubicBezTo>
                      <a:cubicBezTo>
                        <a:pt x="138" y="14"/>
                        <a:pt x="126" y="23"/>
                        <a:pt x="150" y="28"/>
                      </a:cubicBezTo>
                      <a:cubicBezTo>
                        <a:pt x="156" y="36"/>
                        <a:pt x="154" y="39"/>
                        <a:pt x="146" y="44"/>
                      </a:cubicBezTo>
                      <a:cubicBezTo>
                        <a:pt x="141" y="52"/>
                        <a:pt x="135" y="61"/>
                        <a:pt x="126" y="64"/>
                      </a:cubicBezTo>
                      <a:cubicBezTo>
                        <a:pt x="118" y="75"/>
                        <a:pt x="128" y="83"/>
                        <a:pt x="132" y="94"/>
                      </a:cubicBezTo>
                      <a:cubicBezTo>
                        <a:pt x="129" y="103"/>
                        <a:pt x="135" y="105"/>
                        <a:pt x="142" y="110"/>
                      </a:cubicBezTo>
                      <a:cubicBezTo>
                        <a:pt x="145" y="119"/>
                        <a:pt x="141" y="120"/>
                        <a:pt x="146" y="128"/>
                      </a:cubicBezTo>
                      <a:cubicBezTo>
                        <a:pt x="142" y="139"/>
                        <a:pt x="135" y="133"/>
                        <a:pt x="128" y="128"/>
                      </a:cubicBezTo>
                      <a:cubicBezTo>
                        <a:pt x="116" y="132"/>
                        <a:pt x="122" y="136"/>
                        <a:pt x="116" y="146"/>
                      </a:cubicBezTo>
                      <a:cubicBezTo>
                        <a:pt x="113" y="151"/>
                        <a:pt x="108" y="152"/>
                        <a:pt x="104" y="156"/>
                      </a:cubicBezTo>
                      <a:cubicBezTo>
                        <a:pt x="107" y="167"/>
                        <a:pt x="112" y="191"/>
                        <a:pt x="100" y="198"/>
                      </a:cubicBezTo>
                      <a:cubicBezTo>
                        <a:pt x="96" y="200"/>
                        <a:pt x="92" y="200"/>
                        <a:pt x="88" y="202"/>
                      </a:cubicBezTo>
                      <a:cubicBezTo>
                        <a:pt x="86" y="203"/>
                        <a:pt x="84" y="205"/>
                        <a:pt x="82" y="206"/>
                      </a:cubicBezTo>
                      <a:cubicBezTo>
                        <a:pt x="80" y="205"/>
                        <a:pt x="77" y="204"/>
                        <a:pt x="76" y="202"/>
                      </a:cubicBezTo>
                      <a:cubicBezTo>
                        <a:pt x="74" y="198"/>
                        <a:pt x="76" y="191"/>
                        <a:pt x="72" y="190"/>
                      </a:cubicBezTo>
                      <a:cubicBezTo>
                        <a:pt x="68" y="189"/>
                        <a:pt x="60" y="186"/>
                        <a:pt x="60" y="186"/>
                      </a:cubicBezTo>
                      <a:cubicBezTo>
                        <a:pt x="53" y="188"/>
                        <a:pt x="49" y="192"/>
                        <a:pt x="42" y="194"/>
                      </a:cubicBezTo>
                      <a:cubicBezTo>
                        <a:pt x="34" y="189"/>
                        <a:pt x="37" y="183"/>
                        <a:pt x="28" y="186"/>
                      </a:cubicBezTo>
                      <a:cubicBezTo>
                        <a:pt x="12" y="181"/>
                        <a:pt x="19" y="161"/>
                        <a:pt x="10" y="148"/>
                      </a:cubicBezTo>
                      <a:cubicBezTo>
                        <a:pt x="5" y="121"/>
                        <a:pt x="11" y="147"/>
                        <a:pt x="4" y="130"/>
                      </a:cubicBezTo>
                      <a:cubicBezTo>
                        <a:pt x="2" y="126"/>
                        <a:pt x="0" y="118"/>
                        <a:pt x="0" y="118"/>
                      </a:cubicBezTo>
                      <a:cubicBezTo>
                        <a:pt x="2" y="95"/>
                        <a:pt x="0" y="83"/>
                        <a:pt x="20" y="96"/>
                      </a:cubicBezTo>
                      <a:cubicBezTo>
                        <a:pt x="23" y="105"/>
                        <a:pt x="23" y="110"/>
                        <a:pt x="32" y="104"/>
                      </a:cubicBezTo>
                      <a:cubicBezTo>
                        <a:pt x="35" y="95"/>
                        <a:pt x="29" y="88"/>
                        <a:pt x="34" y="80"/>
                      </a:cubicBezTo>
                      <a:cubicBezTo>
                        <a:pt x="36" y="76"/>
                        <a:pt x="48" y="73"/>
                        <a:pt x="52" y="70"/>
                      </a:cubicBezTo>
                      <a:cubicBezTo>
                        <a:pt x="57" y="63"/>
                        <a:pt x="58" y="62"/>
                        <a:pt x="54" y="66"/>
                      </a:cubicBezTo>
                      <a:close/>
                    </a:path>
                  </a:pathLst>
                </a:custGeom>
                <a:solidFill>
                  <a:schemeClr val="folHlink"/>
                </a:solidFill>
                <a:ln w="9525">
                  <a:noFill/>
                  <a:round/>
                  <a:headEnd/>
                  <a:tailEnd/>
                </a:ln>
              </p:spPr>
              <p:txBody>
                <a:bodyPr/>
                <a:lstStyle/>
                <a:p>
                  <a:endParaRPr lang="zh-CN" altLang="en-US"/>
                </a:p>
              </p:txBody>
            </p:sp>
            <p:sp>
              <p:nvSpPr>
                <p:cNvPr id="11361" name="任意多边形 81996"/>
                <p:cNvSpPr>
                  <a:spLocks noChangeArrowheads="1"/>
                </p:cNvSpPr>
                <p:nvPr/>
              </p:nvSpPr>
              <p:spPr bwMode="auto">
                <a:xfrm>
                  <a:off x="4580" y="572"/>
                  <a:ext cx="47" cy="13"/>
                </a:xfrm>
                <a:custGeom>
                  <a:avLst/>
                  <a:gdLst>
                    <a:gd name="T0" fmla="*/ 0 w 109"/>
                    <a:gd name="T1" fmla="*/ 1 h 38"/>
                    <a:gd name="T2" fmla="*/ 1 w 109"/>
                    <a:gd name="T3" fmla="*/ 0 h 38"/>
                    <a:gd name="T4" fmla="*/ 4 w 109"/>
                    <a:gd name="T5" fmla="*/ 1 h 38"/>
                    <a:gd name="T6" fmla="*/ 6 w 109"/>
                    <a:gd name="T7" fmla="*/ 1 h 38"/>
                    <a:gd name="T8" fmla="*/ 7 w 109"/>
                    <a:gd name="T9" fmla="*/ 0 h 38"/>
                    <a:gd name="T10" fmla="*/ 6 w 109"/>
                    <a:gd name="T11" fmla="*/ 1 h 38"/>
                    <a:gd name="T12" fmla="*/ 5 w 109"/>
                    <a:gd name="T13" fmla="*/ 1 h 38"/>
                    <a:gd name="T14" fmla="*/ 3 w 109"/>
                    <a:gd name="T15" fmla="*/ 1 h 38"/>
                    <a:gd name="T16" fmla="*/ 1 w 109"/>
                    <a:gd name="T17" fmla="*/ 1 h 38"/>
                    <a:gd name="T18" fmla="*/ 0 w 109"/>
                    <a:gd name="T19" fmla="*/ 1 h 3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9" h="38">
                      <a:moveTo>
                        <a:pt x="4" y="32"/>
                      </a:moveTo>
                      <a:cubicBezTo>
                        <a:pt x="7" y="22"/>
                        <a:pt x="7" y="14"/>
                        <a:pt x="18" y="10"/>
                      </a:cubicBezTo>
                      <a:cubicBezTo>
                        <a:pt x="28" y="12"/>
                        <a:pt x="37" y="14"/>
                        <a:pt x="46" y="20"/>
                      </a:cubicBezTo>
                      <a:cubicBezTo>
                        <a:pt x="62" y="15"/>
                        <a:pt x="54" y="17"/>
                        <a:pt x="72" y="14"/>
                      </a:cubicBezTo>
                      <a:cubicBezTo>
                        <a:pt x="77" y="9"/>
                        <a:pt x="90" y="0"/>
                        <a:pt x="90" y="0"/>
                      </a:cubicBezTo>
                      <a:cubicBezTo>
                        <a:pt x="109" y="6"/>
                        <a:pt x="85" y="23"/>
                        <a:pt x="76" y="26"/>
                      </a:cubicBezTo>
                      <a:cubicBezTo>
                        <a:pt x="71" y="33"/>
                        <a:pt x="68" y="35"/>
                        <a:pt x="60" y="38"/>
                      </a:cubicBezTo>
                      <a:cubicBezTo>
                        <a:pt x="54" y="36"/>
                        <a:pt x="42" y="32"/>
                        <a:pt x="42" y="32"/>
                      </a:cubicBezTo>
                      <a:cubicBezTo>
                        <a:pt x="33" y="23"/>
                        <a:pt x="26" y="26"/>
                        <a:pt x="14" y="30"/>
                      </a:cubicBezTo>
                      <a:cubicBezTo>
                        <a:pt x="1" y="28"/>
                        <a:pt x="0" y="24"/>
                        <a:pt x="4" y="32"/>
                      </a:cubicBezTo>
                      <a:close/>
                    </a:path>
                  </a:pathLst>
                </a:custGeom>
                <a:solidFill>
                  <a:schemeClr val="folHlink"/>
                </a:solidFill>
                <a:ln w="9525">
                  <a:noFill/>
                  <a:round/>
                  <a:headEnd/>
                  <a:tailEnd/>
                </a:ln>
              </p:spPr>
              <p:txBody>
                <a:bodyPr/>
                <a:lstStyle/>
                <a:p>
                  <a:endParaRPr lang="zh-CN" altLang="en-US"/>
                </a:p>
              </p:txBody>
            </p:sp>
            <p:sp>
              <p:nvSpPr>
                <p:cNvPr id="11362" name="任意多边形 81997"/>
                <p:cNvSpPr>
                  <a:spLocks noChangeArrowheads="1"/>
                </p:cNvSpPr>
                <p:nvPr/>
              </p:nvSpPr>
              <p:spPr bwMode="auto">
                <a:xfrm>
                  <a:off x="4578" y="588"/>
                  <a:ext cx="32" cy="34"/>
                </a:xfrm>
                <a:custGeom>
                  <a:avLst/>
                  <a:gdLst>
                    <a:gd name="T0" fmla="*/ 0 w 76"/>
                    <a:gd name="T1" fmla="*/ 1 h 104"/>
                    <a:gd name="T2" fmla="*/ 1 w 76"/>
                    <a:gd name="T3" fmla="*/ 0 h 104"/>
                    <a:gd name="T4" fmla="*/ 3 w 76"/>
                    <a:gd name="T5" fmla="*/ 1 h 104"/>
                    <a:gd name="T6" fmla="*/ 5 w 76"/>
                    <a:gd name="T7" fmla="*/ 0 h 104"/>
                    <a:gd name="T8" fmla="*/ 3 w 76"/>
                    <a:gd name="T9" fmla="*/ 1 h 104"/>
                    <a:gd name="T10" fmla="*/ 4 w 76"/>
                    <a:gd name="T11" fmla="*/ 2 h 104"/>
                    <a:gd name="T12" fmla="*/ 4 w 76"/>
                    <a:gd name="T13" fmla="*/ 2 h 104"/>
                    <a:gd name="T14" fmla="*/ 3 w 76"/>
                    <a:gd name="T15" fmla="*/ 3 h 104"/>
                    <a:gd name="T16" fmla="*/ 3 w 76"/>
                    <a:gd name="T17" fmla="*/ 2 h 104"/>
                    <a:gd name="T18" fmla="*/ 2 w 76"/>
                    <a:gd name="T19" fmla="*/ 2 h 104"/>
                    <a:gd name="T20" fmla="*/ 2 w 76"/>
                    <a:gd name="T21" fmla="*/ 2 h 104"/>
                    <a:gd name="T22" fmla="*/ 2 w 76"/>
                    <a:gd name="T23" fmla="*/ 3 h 104"/>
                    <a:gd name="T24" fmla="*/ 1 w 76"/>
                    <a:gd name="T25" fmla="*/ 4 h 104"/>
                    <a:gd name="T26" fmla="*/ 1 w 76"/>
                    <a:gd name="T27" fmla="*/ 4 h 104"/>
                    <a:gd name="T28" fmla="*/ 0 w 76"/>
                    <a:gd name="T29" fmla="*/ 3 h 104"/>
                    <a:gd name="T30" fmla="*/ 0 w 76"/>
                    <a:gd name="T31" fmla="*/ 2 h 104"/>
                    <a:gd name="T32" fmla="*/ 0 w 76"/>
                    <a:gd name="T33" fmla="*/ 1 h 104"/>
                    <a:gd name="T34" fmla="*/ 0 w 76"/>
                    <a:gd name="T35" fmla="*/ 1 h 10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76" h="104">
                      <a:moveTo>
                        <a:pt x="8" y="18"/>
                      </a:moveTo>
                      <a:cubicBezTo>
                        <a:pt x="10" y="8"/>
                        <a:pt x="9" y="3"/>
                        <a:pt x="18" y="0"/>
                      </a:cubicBezTo>
                      <a:cubicBezTo>
                        <a:pt x="28" y="3"/>
                        <a:pt x="25" y="12"/>
                        <a:pt x="34" y="18"/>
                      </a:cubicBezTo>
                      <a:cubicBezTo>
                        <a:pt x="46" y="16"/>
                        <a:pt x="51" y="8"/>
                        <a:pt x="62" y="4"/>
                      </a:cubicBezTo>
                      <a:cubicBezTo>
                        <a:pt x="76" y="9"/>
                        <a:pt x="56" y="31"/>
                        <a:pt x="46" y="34"/>
                      </a:cubicBezTo>
                      <a:cubicBezTo>
                        <a:pt x="51" y="56"/>
                        <a:pt x="43" y="29"/>
                        <a:pt x="54" y="48"/>
                      </a:cubicBezTo>
                      <a:cubicBezTo>
                        <a:pt x="56" y="52"/>
                        <a:pt x="58" y="60"/>
                        <a:pt x="58" y="60"/>
                      </a:cubicBezTo>
                      <a:cubicBezTo>
                        <a:pt x="55" y="68"/>
                        <a:pt x="54" y="71"/>
                        <a:pt x="46" y="74"/>
                      </a:cubicBezTo>
                      <a:cubicBezTo>
                        <a:pt x="38" y="71"/>
                        <a:pt x="37" y="68"/>
                        <a:pt x="34" y="60"/>
                      </a:cubicBezTo>
                      <a:cubicBezTo>
                        <a:pt x="33" y="50"/>
                        <a:pt x="32" y="33"/>
                        <a:pt x="22" y="48"/>
                      </a:cubicBezTo>
                      <a:cubicBezTo>
                        <a:pt x="25" y="60"/>
                        <a:pt x="23" y="53"/>
                        <a:pt x="28" y="68"/>
                      </a:cubicBezTo>
                      <a:cubicBezTo>
                        <a:pt x="29" y="70"/>
                        <a:pt x="30" y="74"/>
                        <a:pt x="30" y="74"/>
                      </a:cubicBezTo>
                      <a:cubicBezTo>
                        <a:pt x="24" y="84"/>
                        <a:pt x="22" y="93"/>
                        <a:pt x="20" y="104"/>
                      </a:cubicBezTo>
                      <a:cubicBezTo>
                        <a:pt x="17" y="103"/>
                        <a:pt x="14" y="104"/>
                        <a:pt x="12" y="102"/>
                      </a:cubicBezTo>
                      <a:cubicBezTo>
                        <a:pt x="9" y="99"/>
                        <a:pt x="8" y="90"/>
                        <a:pt x="8" y="90"/>
                      </a:cubicBezTo>
                      <a:cubicBezTo>
                        <a:pt x="13" y="75"/>
                        <a:pt x="14" y="64"/>
                        <a:pt x="0" y="54"/>
                      </a:cubicBezTo>
                      <a:cubicBezTo>
                        <a:pt x="1" y="46"/>
                        <a:pt x="1" y="38"/>
                        <a:pt x="2" y="30"/>
                      </a:cubicBezTo>
                      <a:cubicBezTo>
                        <a:pt x="2" y="27"/>
                        <a:pt x="13" y="2"/>
                        <a:pt x="8" y="18"/>
                      </a:cubicBezTo>
                      <a:close/>
                    </a:path>
                  </a:pathLst>
                </a:custGeom>
                <a:solidFill>
                  <a:schemeClr val="folHlink"/>
                </a:solidFill>
                <a:ln w="9525">
                  <a:noFill/>
                  <a:round/>
                  <a:headEnd/>
                  <a:tailEnd/>
                </a:ln>
              </p:spPr>
              <p:txBody>
                <a:bodyPr/>
                <a:lstStyle/>
                <a:p>
                  <a:endParaRPr lang="zh-CN" altLang="en-US"/>
                </a:p>
              </p:txBody>
            </p:sp>
            <p:sp>
              <p:nvSpPr>
                <p:cNvPr id="11363" name="任意多边形 81998"/>
                <p:cNvSpPr>
                  <a:spLocks noChangeArrowheads="1"/>
                </p:cNvSpPr>
                <p:nvPr/>
              </p:nvSpPr>
              <p:spPr bwMode="auto">
                <a:xfrm>
                  <a:off x="4632" y="569"/>
                  <a:ext cx="16" cy="20"/>
                </a:xfrm>
                <a:custGeom>
                  <a:avLst/>
                  <a:gdLst>
                    <a:gd name="T0" fmla="*/ 0 w 37"/>
                    <a:gd name="T1" fmla="*/ 1 h 61"/>
                    <a:gd name="T2" fmla="*/ 1 w 37"/>
                    <a:gd name="T3" fmla="*/ 0 h 61"/>
                    <a:gd name="T4" fmla="*/ 1 w 37"/>
                    <a:gd name="T5" fmla="*/ 1 h 61"/>
                    <a:gd name="T6" fmla="*/ 3 w 37"/>
                    <a:gd name="T7" fmla="*/ 1 h 61"/>
                    <a:gd name="T8" fmla="*/ 1 w 37"/>
                    <a:gd name="T9" fmla="*/ 2 h 61"/>
                    <a:gd name="T10" fmla="*/ 0 w 37"/>
                    <a:gd name="T11" fmla="*/ 2 h 61"/>
                    <a:gd name="T12" fmla="*/ 0 w 37"/>
                    <a:gd name="T13" fmla="*/ 1 h 61"/>
                    <a:gd name="T14" fmla="*/ 0 w 37"/>
                    <a:gd name="T15" fmla="*/ 1 h 6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7" h="61">
                      <a:moveTo>
                        <a:pt x="3" y="28"/>
                      </a:moveTo>
                      <a:cubicBezTo>
                        <a:pt x="5" y="14"/>
                        <a:pt x="2" y="7"/>
                        <a:pt x="13" y="0"/>
                      </a:cubicBezTo>
                      <a:cubicBezTo>
                        <a:pt x="26" y="9"/>
                        <a:pt x="23" y="17"/>
                        <a:pt x="15" y="28"/>
                      </a:cubicBezTo>
                      <a:cubicBezTo>
                        <a:pt x="25" y="31"/>
                        <a:pt x="33" y="27"/>
                        <a:pt x="37" y="38"/>
                      </a:cubicBezTo>
                      <a:cubicBezTo>
                        <a:pt x="30" y="45"/>
                        <a:pt x="28" y="47"/>
                        <a:pt x="19" y="44"/>
                      </a:cubicBezTo>
                      <a:cubicBezTo>
                        <a:pt x="13" y="54"/>
                        <a:pt x="18" y="61"/>
                        <a:pt x="5" y="58"/>
                      </a:cubicBezTo>
                      <a:cubicBezTo>
                        <a:pt x="0" y="50"/>
                        <a:pt x="3" y="44"/>
                        <a:pt x="1" y="34"/>
                      </a:cubicBezTo>
                      <a:cubicBezTo>
                        <a:pt x="2" y="32"/>
                        <a:pt x="3" y="28"/>
                        <a:pt x="3" y="28"/>
                      </a:cubicBezTo>
                      <a:close/>
                    </a:path>
                  </a:pathLst>
                </a:custGeom>
                <a:solidFill>
                  <a:schemeClr val="folHlink"/>
                </a:solidFill>
                <a:ln w="9525">
                  <a:noFill/>
                  <a:round/>
                  <a:headEnd/>
                  <a:tailEnd/>
                </a:ln>
              </p:spPr>
              <p:txBody>
                <a:bodyPr/>
                <a:lstStyle/>
                <a:p>
                  <a:endParaRPr lang="zh-CN" altLang="en-US"/>
                </a:p>
              </p:txBody>
            </p:sp>
            <p:sp>
              <p:nvSpPr>
                <p:cNvPr id="11364" name="任意多边形 81999"/>
                <p:cNvSpPr>
                  <a:spLocks noChangeArrowheads="1"/>
                </p:cNvSpPr>
                <p:nvPr/>
              </p:nvSpPr>
              <p:spPr bwMode="auto">
                <a:xfrm>
                  <a:off x="4636" y="600"/>
                  <a:ext cx="20" cy="10"/>
                </a:xfrm>
                <a:custGeom>
                  <a:avLst/>
                  <a:gdLst>
                    <a:gd name="T0" fmla="*/ 0 w 49"/>
                    <a:gd name="T1" fmla="*/ 0 h 29"/>
                    <a:gd name="T2" fmla="*/ 2 w 49"/>
                    <a:gd name="T3" fmla="*/ 0 h 29"/>
                    <a:gd name="T4" fmla="*/ 3 w 49"/>
                    <a:gd name="T5" fmla="*/ 1 h 29"/>
                    <a:gd name="T6" fmla="*/ 2 w 49"/>
                    <a:gd name="T7" fmla="*/ 1 h 29"/>
                    <a:gd name="T8" fmla="*/ 0 w 49"/>
                    <a:gd name="T9" fmla="*/ 1 h 29"/>
                    <a:gd name="T10" fmla="*/ 0 w 49"/>
                    <a:gd name="T11" fmla="*/ 0 h 2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9" h="29">
                      <a:moveTo>
                        <a:pt x="7" y="0"/>
                      </a:moveTo>
                      <a:cubicBezTo>
                        <a:pt x="15" y="6"/>
                        <a:pt x="19" y="2"/>
                        <a:pt x="29" y="0"/>
                      </a:cubicBezTo>
                      <a:cubicBezTo>
                        <a:pt x="45" y="5"/>
                        <a:pt x="40" y="3"/>
                        <a:pt x="49" y="16"/>
                      </a:cubicBezTo>
                      <a:cubicBezTo>
                        <a:pt x="46" y="29"/>
                        <a:pt x="42" y="21"/>
                        <a:pt x="35" y="14"/>
                      </a:cubicBezTo>
                      <a:cubicBezTo>
                        <a:pt x="26" y="15"/>
                        <a:pt x="12" y="19"/>
                        <a:pt x="3" y="16"/>
                      </a:cubicBezTo>
                      <a:cubicBezTo>
                        <a:pt x="0" y="6"/>
                        <a:pt x="7" y="10"/>
                        <a:pt x="7" y="0"/>
                      </a:cubicBezTo>
                      <a:close/>
                    </a:path>
                  </a:pathLst>
                </a:custGeom>
                <a:solidFill>
                  <a:schemeClr val="folHlink"/>
                </a:solidFill>
                <a:ln w="9525">
                  <a:noFill/>
                  <a:round/>
                  <a:headEnd/>
                  <a:tailEnd/>
                </a:ln>
              </p:spPr>
              <p:txBody>
                <a:bodyPr/>
                <a:lstStyle/>
                <a:p>
                  <a:endParaRPr lang="zh-CN" altLang="en-US"/>
                </a:p>
              </p:txBody>
            </p:sp>
            <p:sp>
              <p:nvSpPr>
                <p:cNvPr id="11365" name="任意多边形 82000"/>
                <p:cNvSpPr>
                  <a:spLocks noChangeArrowheads="1"/>
                </p:cNvSpPr>
                <p:nvPr/>
              </p:nvSpPr>
              <p:spPr bwMode="auto">
                <a:xfrm>
                  <a:off x="4657" y="585"/>
                  <a:ext cx="26" cy="17"/>
                </a:xfrm>
                <a:custGeom>
                  <a:avLst/>
                  <a:gdLst>
                    <a:gd name="T0" fmla="*/ 2 w 61"/>
                    <a:gd name="T1" fmla="*/ 2 h 48"/>
                    <a:gd name="T2" fmla="*/ 1 w 61"/>
                    <a:gd name="T3" fmla="*/ 1 h 48"/>
                    <a:gd name="T4" fmla="*/ 0 w 61"/>
                    <a:gd name="T5" fmla="*/ 1 h 48"/>
                    <a:gd name="T6" fmla="*/ 1 w 61"/>
                    <a:gd name="T7" fmla="*/ 0 h 48"/>
                    <a:gd name="T8" fmla="*/ 2 w 61"/>
                    <a:gd name="T9" fmla="*/ 0 h 48"/>
                    <a:gd name="T10" fmla="*/ 4 w 61"/>
                    <a:gd name="T11" fmla="*/ 0 h 48"/>
                    <a:gd name="T12" fmla="*/ 4 w 61"/>
                    <a:gd name="T13" fmla="*/ 1 h 48"/>
                    <a:gd name="T14" fmla="*/ 5 w 61"/>
                    <a:gd name="T15" fmla="*/ 1 h 48"/>
                    <a:gd name="T16" fmla="*/ 3 w 61"/>
                    <a:gd name="T17" fmla="*/ 2 h 48"/>
                    <a:gd name="T18" fmla="*/ 2 w 61"/>
                    <a:gd name="T19" fmla="*/ 2 h 48"/>
                    <a:gd name="T20" fmla="*/ 2 w 61"/>
                    <a:gd name="T21" fmla="*/ 2 h 4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1" h="48">
                      <a:moveTo>
                        <a:pt x="21" y="38"/>
                      </a:moveTo>
                      <a:cubicBezTo>
                        <a:pt x="19" y="34"/>
                        <a:pt x="19" y="29"/>
                        <a:pt x="15" y="26"/>
                      </a:cubicBezTo>
                      <a:cubicBezTo>
                        <a:pt x="12" y="24"/>
                        <a:pt x="3" y="22"/>
                        <a:pt x="3" y="22"/>
                      </a:cubicBezTo>
                      <a:cubicBezTo>
                        <a:pt x="0" y="12"/>
                        <a:pt x="5" y="12"/>
                        <a:pt x="13" y="8"/>
                      </a:cubicBezTo>
                      <a:cubicBezTo>
                        <a:pt x="17" y="6"/>
                        <a:pt x="25" y="0"/>
                        <a:pt x="25" y="0"/>
                      </a:cubicBezTo>
                      <a:cubicBezTo>
                        <a:pt x="37" y="2"/>
                        <a:pt x="41" y="2"/>
                        <a:pt x="49" y="10"/>
                      </a:cubicBezTo>
                      <a:cubicBezTo>
                        <a:pt x="45" y="21"/>
                        <a:pt x="46" y="12"/>
                        <a:pt x="53" y="20"/>
                      </a:cubicBezTo>
                      <a:cubicBezTo>
                        <a:pt x="56" y="24"/>
                        <a:pt x="61" y="32"/>
                        <a:pt x="61" y="32"/>
                      </a:cubicBezTo>
                      <a:cubicBezTo>
                        <a:pt x="56" y="47"/>
                        <a:pt x="53" y="42"/>
                        <a:pt x="41" y="38"/>
                      </a:cubicBezTo>
                      <a:cubicBezTo>
                        <a:pt x="27" y="47"/>
                        <a:pt x="34" y="48"/>
                        <a:pt x="23" y="44"/>
                      </a:cubicBezTo>
                      <a:cubicBezTo>
                        <a:pt x="22" y="42"/>
                        <a:pt x="21" y="38"/>
                        <a:pt x="21" y="38"/>
                      </a:cubicBezTo>
                      <a:close/>
                    </a:path>
                  </a:pathLst>
                </a:custGeom>
                <a:solidFill>
                  <a:schemeClr val="folHlink"/>
                </a:solidFill>
                <a:ln w="9525">
                  <a:noFill/>
                  <a:round/>
                  <a:headEnd/>
                  <a:tailEnd/>
                </a:ln>
              </p:spPr>
              <p:txBody>
                <a:bodyPr/>
                <a:lstStyle/>
                <a:p>
                  <a:endParaRPr lang="zh-CN" altLang="en-US"/>
                </a:p>
              </p:txBody>
            </p:sp>
            <p:sp>
              <p:nvSpPr>
                <p:cNvPr id="11366" name="任意多边形 82001"/>
                <p:cNvSpPr>
                  <a:spLocks noChangeArrowheads="1"/>
                </p:cNvSpPr>
                <p:nvPr/>
              </p:nvSpPr>
              <p:spPr bwMode="auto">
                <a:xfrm>
                  <a:off x="4664" y="593"/>
                  <a:ext cx="122" cy="61"/>
                </a:xfrm>
                <a:custGeom>
                  <a:avLst/>
                  <a:gdLst>
                    <a:gd name="T0" fmla="*/ 4 w 286"/>
                    <a:gd name="T1" fmla="*/ 1 h 182"/>
                    <a:gd name="T2" fmla="*/ 3 w 286"/>
                    <a:gd name="T3" fmla="*/ 1 h 182"/>
                    <a:gd name="T4" fmla="*/ 2 w 286"/>
                    <a:gd name="T5" fmla="*/ 1 h 182"/>
                    <a:gd name="T6" fmla="*/ 0 w 286"/>
                    <a:gd name="T7" fmla="*/ 1 h 182"/>
                    <a:gd name="T8" fmla="*/ 1 w 286"/>
                    <a:gd name="T9" fmla="*/ 2 h 182"/>
                    <a:gd name="T10" fmla="*/ 1 w 286"/>
                    <a:gd name="T11" fmla="*/ 2 h 182"/>
                    <a:gd name="T12" fmla="*/ 2 w 286"/>
                    <a:gd name="T13" fmla="*/ 2 h 182"/>
                    <a:gd name="T14" fmla="*/ 3 w 286"/>
                    <a:gd name="T15" fmla="*/ 2 h 182"/>
                    <a:gd name="T16" fmla="*/ 4 w 286"/>
                    <a:gd name="T17" fmla="*/ 2 h 182"/>
                    <a:gd name="T18" fmla="*/ 6 w 286"/>
                    <a:gd name="T19" fmla="*/ 2 h 182"/>
                    <a:gd name="T20" fmla="*/ 7 w 286"/>
                    <a:gd name="T21" fmla="*/ 3 h 182"/>
                    <a:gd name="T22" fmla="*/ 8 w 286"/>
                    <a:gd name="T23" fmla="*/ 4 h 182"/>
                    <a:gd name="T24" fmla="*/ 8 w 286"/>
                    <a:gd name="T25" fmla="*/ 5 h 182"/>
                    <a:gd name="T26" fmla="*/ 8 w 286"/>
                    <a:gd name="T27" fmla="*/ 5 h 182"/>
                    <a:gd name="T28" fmla="*/ 9 w 286"/>
                    <a:gd name="T29" fmla="*/ 5 h 182"/>
                    <a:gd name="T30" fmla="*/ 11 w 286"/>
                    <a:gd name="T31" fmla="*/ 5 h 182"/>
                    <a:gd name="T32" fmla="*/ 13 w 286"/>
                    <a:gd name="T33" fmla="*/ 6 h 182"/>
                    <a:gd name="T34" fmla="*/ 14 w 286"/>
                    <a:gd name="T35" fmla="*/ 5 h 182"/>
                    <a:gd name="T36" fmla="*/ 13 w 286"/>
                    <a:gd name="T37" fmla="*/ 5 h 182"/>
                    <a:gd name="T38" fmla="*/ 14 w 286"/>
                    <a:gd name="T39" fmla="*/ 5 h 182"/>
                    <a:gd name="T40" fmla="*/ 15 w 286"/>
                    <a:gd name="T41" fmla="*/ 4 h 182"/>
                    <a:gd name="T42" fmla="*/ 16 w 286"/>
                    <a:gd name="T43" fmla="*/ 5 h 182"/>
                    <a:gd name="T44" fmla="*/ 17 w 286"/>
                    <a:gd name="T45" fmla="*/ 5 h 182"/>
                    <a:gd name="T46" fmla="*/ 19 w 286"/>
                    <a:gd name="T47" fmla="*/ 6 h 182"/>
                    <a:gd name="T48" fmla="*/ 20 w 286"/>
                    <a:gd name="T49" fmla="*/ 7 h 182"/>
                    <a:gd name="T50" fmla="*/ 22 w 286"/>
                    <a:gd name="T51" fmla="*/ 6 h 182"/>
                    <a:gd name="T52" fmla="*/ 21 w 286"/>
                    <a:gd name="T53" fmla="*/ 6 h 182"/>
                    <a:gd name="T54" fmla="*/ 20 w 286"/>
                    <a:gd name="T55" fmla="*/ 5 h 182"/>
                    <a:gd name="T56" fmla="*/ 20 w 286"/>
                    <a:gd name="T57" fmla="*/ 5 h 182"/>
                    <a:gd name="T58" fmla="*/ 19 w 286"/>
                    <a:gd name="T59" fmla="*/ 5 h 182"/>
                    <a:gd name="T60" fmla="*/ 18 w 286"/>
                    <a:gd name="T61" fmla="*/ 4 h 182"/>
                    <a:gd name="T62" fmla="*/ 19 w 286"/>
                    <a:gd name="T63" fmla="*/ 4 h 182"/>
                    <a:gd name="T64" fmla="*/ 17 w 286"/>
                    <a:gd name="T65" fmla="*/ 3 h 182"/>
                    <a:gd name="T66" fmla="*/ 16 w 286"/>
                    <a:gd name="T67" fmla="*/ 3 h 182"/>
                    <a:gd name="T68" fmla="*/ 15 w 286"/>
                    <a:gd name="T69" fmla="*/ 2 h 182"/>
                    <a:gd name="T70" fmla="*/ 13 w 286"/>
                    <a:gd name="T71" fmla="*/ 1 h 182"/>
                    <a:gd name="T72" fmla="*/ 12 w 286"/>
                    <a:gd name="T73" fmla="*/ 1 h 182"/>
                    <a:gd name="T74" fmla="*/ 9 w 286"/>
                    <a:gd name="T75" fmla="*/ 1 h 182"/>
                    <a:gd name="T76" fmla="*/ 8 w 286"/>
                    <a:gd name="T77" fmla="*/ 0 h 182"/>
                    <a:gd name="T78" fmla="*/ 7 w 286"/>
                    <a:gd name="T79" fmla="*/ 0 h 182"/>
                    <a:gd name="T80" fmla="*/ 6 w 286"/>
                    <a:gd name="T81" fmla="*/ 0 h 182"/>
                    <a:gd name="T82" fmla="*/ 4 w 286"/>
                    <a:gd name="T83" fmla="*/ 1 h 182"/>
                    <a:gd name="T84" fmla="*/ 4 w 286"/>
                    <a:gd name="T85" fmla="*/ 1 h 182"/>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286" h="182">
                      <a:moveTo>
                        <a:pt x="46" y="28"/>
                      </a:moveTo>
                      <a:cubicBezTo>
                        <a:pt x="41" y="14"/>
                        <a:pt x="46" y="17"/>
                        <a:pt x="36" y="14"/>
                      </a:cubicBezTo>
                      <a:cubicBezTo>
                        <a:pt x="31" y="17"/>
                        <a:pt x="26" y="30"/>
                        <a:pt x="26" y="30"/>
                      </a:cubicBezTo>
                      <a:cubicBezTo>
                        <a:pt x="12" y="25"/>
                        <a:pt x="19" y="21"/>
                        <a:pt x="0" y="24"/>
                      </a:cubicBezTo>
                      <a:cubicBezTo>
                        <a:pt x="2" y="33"/>
                        <a:pt x="2" y="37"/>
                        <a:pt x="10" y="42"/>
                      </a:cubicBezTo>
                      <a:cubicBezTo>
                        <a:pt x="12" y="49"/>
                        <a:pt x="14" y="55"/>
                        <a:pt x="16" y="62"/>
                      </a:cubicBezTo>
                      <a:cubicBezTo>
                        <a:pt x="24" y="59"/>
                        <a:pt x="27" y="57"/>
                        <a:pt x="24" y="48"/>
                      </a:cubicBezTo>
                      <a:cubicBezTo>
                        <a:pt x="26" y="47"/>
                        <a:pt x="28" y="43"/>
                        <a:pt x="30" y="44"/>
                      </a:cubicBezTo>
                      <a:cubicBezTo>
                        <a:pt x="48" y="48"/>
                        <a:pt x="36" y="52"/>
                        <a:pt x="48" y="56"/>
                      </a:cubicBezTo>
                      <a:cubicBezTo>
                        <a:pt x="74" y="65"/>
                        <a:pt x="47" y="56"/>
                        <a:pt x="70" y="62"/>
                      </a:cubicBezTo>
                      <a:cubicBezTo>
                        <a:pt x="77" y="64"/>
                        <a:pt x="88" y="72"/>
                        <a:pt x="88" y="72"/>
                      </a:cubicBezTo>
                      <a:cubicBezTo>
                        <a:pt x="96" y="84"/>
                        <a:pt x="102" y="87"/>
                        <a:pt x="106" y="102"/>
                      </a:cubicBezTo>
                      <a:cubicBezTo>
                        <a:pt x="105" y="109"/>
                        <a:pt x="106" y="115"/>
                        <a:pt x="104" y="122"/>
                      </a:cubicBezTo>
                      <a:cubicBezTo>
                        <a:pt x="103" y="126"/>
                        <a:pt x="94" y="132"/>
                        <a:pt x="98" y="134"/>
                      </a:cubicBezTo>
                      <a:cubicBezTo>
                        <a:pt x="106" y="137"/>
                        <a:pt x="122" y="128"/>
                        <a:pt x="122" y="128"/>
                      </a:cubicBezTo>
                      <a:cubicBezTo>
                        <a:pt x="130" y="131"/>
                        <a:pt x="133" y="135"/>
                        <a:pt x="140" y="140"/>
                      </a:cubicBezTo>
                      <a:cubicBezTo>
                        <a:pt x="148" y="145"/>
                        <a:pt x="159" y="145"/>
                        <a:pt x="168" y="148"/>
                      </a:cubicBezTo>
                      <a:cubicBezTo>
                        <a:pt x="170" y="147"/>
                        <a:pt x="173" y="148"/>
                        <a:pt x="174" y="146"/>
                      </a:cubicBezTo>
                      <a:cubicBezTo>
                        <a:pt x="176" y="142"/>
                        <a:pt x="164" y="136"/>
                        <a:pt x="168" y="134"/>
                      </a:cubicBezTo>
                      <a:cubicBezTo>
                        <a:pt x="171" y="132"/>
                        <a:pt x="175" y="135"/>
                        <a:pt x="178" y="136"/>
                      </a:cubicBezTo>
                      <a:cubicBezTo>
                        <a:pt x="182" y="131"/>
                        <a:pt x="186" y="118"/>
                        <a:pt x="186" y="118"/>
                      </a:cubicBezTo>
                      <a:cubicBezTo>
                        <a:pt x="189" y="119"/>
                        <a:pt x="199" y="120"/>
                        <a:pt x="202" y="122"/>
                      </a:cubicBezTo>
                      <a:cubicBezTo>
                        <a:pt x="206" y="124"/>
                        <a:pt x="214" y="130"/>
                        <a:pt x="214" y="130"/>
                      </a:cubicBezTo>
                      <a:cubicBezTo>
                        <a:pt x="224" y="145"/>
                        <a:pt x="228" y="158"/>
                        <a:pt x="244" y="168"/>
                      </a:cubicBezTo>
                      <a:cubicBezTo>
                        <a:pt x="250" y="172"/>
                        <a:pt x="262" y="178"/>
                        <a:pt x="262" y="178"/>
                      </a:cubicBezTo>
                      <a:cubicBezTo>
                        <a:pt x="265" y="178"/>
                        <a:pt x="286" y="182"/>
                        <a:pt x="284" y="170"/>
                      </a:cubicBezTo>
                      <a:cubicBezTo>
                        <a:pt x="283" y="164"/>
                        <a:pt x="268" y="160"/>
                        <a:pt x="268" y="160"/>
                      </a:cubicBezTo>
                      <a:cubicBezTo>
                        <a:pt x="261" y="150"/>
                        <a:pt x="270" y="143"/>
                        <a:pt x="256" y="138"/>
                      </a:cubicBezTo>
                      <a:cubicBezTo>
                        <a:pt x="254" y="136"/>
                        <a:pt x="251" y="135"/>
                        <a:pt x="250" y="132"/>
                      </a:cubicBezTo>
                      <a:cubicBezTo>
                        <a:pt x="248" y="129"/>
                        <a:pt x="250" y="125"/>
                        <a:pt x="248" y="122"/>
                      </a:cubicBezTo>
                      <a:cubicBezTo>
                        <a:pt x="246" y="118"/>
                        <a:pt x="240" y="118"/>
                        <a:pt x="236" y="116"/>
                      </a:cubicBezTo>
                      <a:cubicBezTo>
                        <a:pt x="230" y="107"/>
                        <a:pt x="227" y="100"/>
                        <a:pt x="240" y="96"/>
                      </a:cubicBezTo>
                      <a:cubicBezTo>
                        <a:pt x="236" y="83"/>
                        <a:pt x="236" y="84"/>
                        <a:pt x="220" y="86"/>
                      </a:cubicBezTo>
                      <a:cubicBezTo>
                        <a:pt x="209" y="82"/>
                        <a:pt x="208" y="82"/>
                        <a:pt x="210" y="70"/>
                      </a:cubicBezTo>
                      <a:cubicBezTo>
                        <a:pt x="207" y="60"/>
                        <a:pt x="199" y="57"/>
                        <a:pt x="190" y="54"/>
                      </a:cubicBezTo>
                      <a:cubicBezTo>
                        <a:pt x="181" y="45"/>
                        <a:pt x="181" y="42"/>
                        <a:pt x="168" y="38"/>
                      </a:cubicBezTo>
                      <a:cubicBezTo>
                        <a:pt x="164" y="37"/>
                        <a:pt x="156" y="34"/>
                        <a:pt x="156" y="34"/>
                      </a:cubicBezTo>
                      <a:cubicBezTo>
                        <a:pt x="146" y="24"/>
                        <a:pt x="134" y="21"/>
                        <a:pt x="120" y="16"/>
                      </a:cubicBezTo>
                      <a:cubicBezTo>
                        <a:pt x="113" y="14"/>
                        <a:pt x="108" y="8"/>
                        <a:pt x="102" y="4"/>
                      </a:cubicBezTo>
                      <a:cubicBezTo>
                        <a:pt x="100" y="3"/>
                        <a:pt x="96" y="0"/>
                        <a:pt x="96" y="0"/>
                      </a:cubicBezTo>
                      <a:cubicBezTo>
                        <a:pt x="83" y="2"/>
                        <a:pt x="79" y="1"/>
                        <a:pt x="70" y="10"/>
                      </a:cubicBezTo>
                      <a:cubicBezTo>
                        <a:pt x="67" y="19"/>
                        <a:pt x="63" y="27"/>
                        <a:pt x="56" y="32"/>
                      </a:cubicBezTo>
                      <a:cubicBezTo>
                        <a:pt x="49" y="30"/>
                        <a:pt x="52" y="31"/>
                        <a:pt x="46" y="28"/>
                      </a:cubicBezTo>
                      <a:close/>
                    </a:path>
                  </a:pathLst>
                </a:custGeom>
                <a:solidFill>
                  <a:schemeClr val="folHlink"/>
                </a:solidFill>
                <a:ln w="9525">
                  <a:noFill/>
                  <a:round/>
                  <a:headEnd/>
                  <a:tailEnd/>
                </a:ln>
              </p:spPr>
              <p:txBody>
                <a:bodyPr/>
                <a:lstStyle/>
                <a:p>
                  <a:endParaRPr lang="zh-CN" altLang="en-US"/>
                </a:p>
              </p:txBody>
            </p:sp>
            <p:sp>
              <p:nvSpPr>
                <p:cNvPr id="11367" name="任意多边形 82002"/>
                <p:cNvSpPr>
                  <a:spLocks noChangeArrowheads="1"/>
                </p:cNvSpPr>
                <p:nvPr/>
              </p:nvSpPr>
              <p:spPr bwMode="auto">
                <a:xfrm>
                  <a:off x="4770" y="599"/>
                  <a:ext cx="33" cy="26"/>
                </a:xfrm>
                <a:custGeom>
                  <a:avLst/>
                  <a:gdLst>
                    <a:gd name="T0" fmla="*/ 0 w 78"/>
                    <a:gd name="T1" fmla="*/ 2 h 78"/>
                    <a:gd name="T2" fmla="*/ 2 w 78"/>
                    <a:gd name="T3" fmla="*/ 2 h 78"/>
                    <a:gd name="T4" fmla="*/ 3 w 78"/>
                    <a:gd name="T5" fmla="*/ 2 h 78"/>
                    <a:gd name="T6" fmla="*/ 4 w 78"/>
                    <a:gd name="T7" fmla="*/ 1 h 78"/>
                    <a:gd name="T8" fmla="*/ 3 w 78"/>
                    <a:gd name="T9" fmla="*/ 1 h 78"/>
                    <a:gd name="T10" fmla="*/ 3 w 78"/>
                    <a:gd name="T11" fmla="*/ 0 h 78"/>
                    <a:gd name="T12" fmla="*/ 6 w 78"/>
                    <a:gd name="T13" fmla="*/ 1 h 78"/>
                    <a:gd name="T14" fmla="*/ 5 w 78"/>
                    <a:gd name="T15" fmla="*/ 2 h 78"/>
                    <a:gd name="T16" fmla="*/ 3 w 78"/>
                    <a:gd name="T17" fmla="*/ 3 h 78"/>
                    <a:gd name="T18" fmla="*/ 1 w 78"/>
                    <a:gd name="T19" fmla="*/ 2 h 78"/>
                    <a:gd name="T20" fmla="*/ 0 w 78"/>
                    <a:gd name="T21" fmla="*/ 2 h 78"/>
                    <a:gd name="T22" fmla="*/ 0 w 78"/>
                    <a:gd name="T23" fmla="*/ 2 h 7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78" h="78">
                      <a:moveTo>
                        <a:pt x="1" y="58"/>
                      </a:moveTo>
                      <a:cubicBezTo>
                        <a:pt x="6" y="44"/>
                        <a:pt x="18" y="57"/>
                        <a:pt x="27" y="60"/>
                      </a:cubicBezTo>
                      <a:cubicBezTo>
                        <a:pt x="35" y="57"/>
                        <a:pt x="38" y="52"/>
                        <a:pt x="45" y="48"/>
                      </a:cubicBezTo>
                      <a:cubicBezTo>
                        <a:pt x="48" y="40"/>
                        <a:pt x="51" y="36"/>
                        <a:pt x="57" y="30"/>
                      </a:cubicBezTo>
                      <a:cubicBezTo>
                        <a:pt x="55" y="23"/>
                        <a:pt x="43" y="14"/>
                        <a:pt x="43" y="14"/>
                      </a:cubicBezTo>
                      <a:cubicBezTo>
                        <a:pt x="33" y="0"/>
                        <a:pt x="30" y="1"/>
                        <a:pt x="43" y="4"/>
                      </a:cubicBezTo>
                      <a:cubicBezTo>
                        <a:pt x="54" y="11"/>
                        <a:pt x="58" y="22"/>
                        <a:pt x="71" y="26"/>
                      </a:cubicBezTo>
                      <a:cubicBezTo>
                        <a:pt x="78" y="37"/>
                        <a:pt x="78" y="46"/>
                        <a:pt x="67" y="54"/>
                      </a:cubicBezTo>
                      <a:cubicBezTo>
                        <a:pt x="51" y="49"/>
                        <a:pt x="53" y="71"/>
                        <a:pt x="33" y="78"/>
                      </a:cubicBezTo>
                      <a:cubicBezTo>
                        <a:pt x="16" y="72"/>
                        <a:pt x="25" y="76"/>
                        <a:pt x="9" y="66"/>
                      </a:cubicBezTo>
                      <a:cubicBezTo>
                        <a:pt x="7" y="65"/>
                        <a:pt x="3" y="62"/>
                        <a:pt x="3" y="62"/>
                      </a:cubicBezTo>
                      <a:cubicBezTo>
                        <a:pt x="0" y="54"/>
                        <a:pt x="13" y="42"/>
                        <a:pt x="1" y="58"/>
                      </a:cubicBezTo>
                      <a:close/>
                    </a:path>
                  </a:pathLst>
                </a:custGeom>
                <a:solidFill>
                  <a:schemeClr val="folHlink"/>
                </a:solidFill>
                <a:ln w="9525">
                  <a:noFill/>
                  <a:round/>
                  <a:headEnd/>
                  <a:tailEnd/>
                </a:ln>
              </p:spPr>
              <p:txBody>
                <a:bodyPr/>
                <a:lstStyle/>
                <a:p>
                  <a:endParaRPr lang="zh-CN" altLang="en-US"/>
                </a:p>
              </p:txBody>
            </p:sp>
            <p:sp>
              <p:nvSpPr>
                <p:cNvPr id="11368" name="任意多边形 82003"/>
                <p:cNvSpPr>
                  <a:spLocks noChangeArrowheads="1"/>
                </p:cNvSpPr>
                <p:nvPr/>
              </p:nvSpPr>
              <p:spPr bwMode="auto">
                <a:xfrm>
                  <a:off x="4840" y="544"/>
                  <a:ext cx="8" cy="6"/>
                </a:xfrm>
                <a:custGeom>
                  <a:avLst/>
                  <a:gdLst>
                    <a:gd name="T0" fmla="*/ 0 w 17"/>
                    <a:gd name="T1" fmla="*/ 0 h 18"/>
                    <a:gd name="T2" fmla="*/ 0 w 17"/>
                    <a:gd name="T3" fmla="*/ 1 h 18"/>
                    <a:gd name="T4" fmla="*/ 0 w 17"/>
                    <a:gd name="T5" fmla="*/ 0 h 18"/>
                    <a:gd name="T6" fmla="*/ 0 60000 65536"/>
                    <a:gd name="T7" fmla="*/ 0 60000 65536"/>
                    <a:gd name="T8" fmla="*/ 0 60000 65536"/>
                  </a:gdLst>
                  <a:ahLst/>
                  <a:cxnLst>
                    <a:cxn ang="T6">
                      <a:pos x="T0" y="T1"/>
                    </a:cxn>
                    <a:cxn ang="T7">
                      <a:pos x="T2" y="T3"/>
                    </a:cxn>
                    <a:cxn ang="T8">
                      <a:pos x="T4" y="T5"/>
                    </a:cxn>
                  </a:cxnLst>
                  <a:rect l="0" t="0" r="r" b="b"/>
                  <a:pathLst>
                    <a:path w="17" h="18">
                      <a:moveTo>
                        <a:pt x="3" y="4"/>
                      </a:moveTo>
                      <a:cubicBezTo>
                        <a:pt x="17" y="7"/>
                        <a:pt x="16" y="18"/>
                        <a:pt x="3" y="14"/>
                      </a:cubicBezTo>
                      <a:cubicBezTo>
                        <a:pt x="0" y="6"/>
                        <a:pt x="7" y="0"/>
                        <a:pt x="3" y="4"/>
                      </a:cubicBezTo>
                      <a:close/>
                    </a:path>
                  </a:pathLst>
                </a:custGeom>
                <a:solidFill>
                  <a:schemeClr val="folHlink"/>
                </a:solidFill>
                <a:ln w="9525">
                  <a:noFill/>
                  <a:round/>
                  <a:headEnd/>
                  <a:tailEnd/>
                </a:ln>
              </p:spPr>
              <p:txBody>
                <a:bodyPr/>
                <a:lstStyle/>
                <a:p>
                  <a:endParaRPr lang="zh-CN" altLang="en-US"/>
                </a:p>
              </p:txBody>
            </p:sp>
            <p:sp>
              <p:nvSpPr>
                <p:cNvPr id="11369" name="任意多边形 82004"/>
                <p:cNvSpPr>
                  <a:spLocks noChangeArrowheads="1"/>
                </p:cNvSpPr>
                <p:nvPr/>
              </p:nvSpPr>
              <p:spPr bwMode="auto">
                <a:xfrm>
                  <a:off x="4747" y="494"/>
                  <a:ext cx="8" cy="5"/>
                </a:xfrm>
                <a:custGeom>
                  <a:avLst/>
                  <a:gdLst>
                    <a:gd name="T0" fmla="*/ 0 w 20"/>
                    <a:gd name="T1" fmla="*/ 0 h 15"/>
                    <a:gd name="T2" fmla="*/ 1 w 20"/>
                    <a:gd name="T3" fmla="*/ 0 h 15"/>
                    <a:gd name="T4" fmla="*/ 1 w 20"/>
                    <a:gd name="T5" fmla="*/ 0 h 15"/>
                    <a:gd name="T6" fmla="*/ 0 w 20"/>
                    <a:gd name="T7" fmla="*/ 0 h 1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 h="15">
                      <a:moveTo>
                        <a:pt x="7" y="12"/>
                      </a:moveTo>
                      <a:cubicBezTo>
                        <a:pt x="0" y="1"/>
                        <a:pt x="6" y="0"/>
                        <a:pt x="17" y="2"/>
                      </a:cubicBezTo>
                      <a:cubicBezTo>
                        <a:pt x="20" y="10"/>
                        <a:pt x="18" y="15"/>
                        <a:pt x="9" y="12"/>
                      </a:cubicBezTo>
                      <a:cubicBezTo>
                        <a:pt x="4" y="4"/>
                        <a:pt x="4" y="4"/>
                        <a:pt x="7" y="12"/>
                      </a:cubicBezTo>
                      <a:close/>
                    </a:path>
                  </a:pathLst>
                </a:custGeom>
                <a:solidFill>
                  <a:schemeClr val="folHlink"/>
                </a:solidFill>
                <a:ln w="9525">
                  <a:noFill/>
                  <a:round/>
                  <a:headEnd/>
                  <a:tailEnd/>
                </a:ln>
              </p:spPr>
              <p:txBody>
                <a:bodyPr/>
                <a:lstStyle/>
                <a:p>
                  <a:endParaRPr lang="zh-CN" altLang="en-US"/>
                </a:p>
              </p:txBody>
            </p:sp>
            <p:sp>
              <p:nvSpPr>
                <p:cNvPr id="11370" name="任意多边形 82005"/>
                <p:cNvSpPr>
                  <a:spLocks noChangeArrowheads="1"/>
                </p:cNvSpPr>
                <p:nvPr/>
              </p:nvSpPr>
              <p:spPr bwMode="auto">
                <a:xfrm>
                  <a:off x="4676" y="536"/>
                  <a:ext cx="8" cy="5"/>
                </a:xfrm>
                <a:custGeom>
                  <a:avLst/>
                  <a:gdLst>
                    <a:gd name="T0" fmla="*/ 0 w 20"/>
                    <a:gd name="T1" fmla="*/ 0 h 15"/>
                    <a:gd name="T2" fmla="*/ 1 w 20"/>
                    <a:gd name="T3" fmla="*/ 0 h 15"/>
                    <a:gd name="T4" fmla="*/ 1 w 20"/>
                    <a:gd name="T5" fmla="*/ 1 h 15"/>
                    <a:gd name="T6" fmla="*/ 0 w 20"/>
                    <a:gd name="T7" fmla="*/ 0 h 1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 h="15">
                      <a:moveTo>
                        <a:pt x="7" y="12"/>
                      </a:moveTo>
                      <a:cubicBezTo>
                        <a:pt x="0" y="2"/>
                        <a:pt x="3" y="0"/>
                        <a:pt x="15" y="2"/>
                      </a:cubicBezTo>
                      <a:cubicBezTo>
                        <a:pt x="16" y="4"/>
                        <a:pt x="20" y="12"/>
                        <a:pt x="15" y="14"/>
                      </a:cubicBezTo>
                      <a:cubicBezTo>
                        <a:pt x="12" y="15"/>
                        <a:pt x="7" y="12"/>
                        <a:pt x="7" y="12"/>
                      </a:cubicBezTo>
                      <a:close/>
                    </a:path>
                  </a:pathLst>
                </a:custGeom>
                <a:solidFill>
                  <a:schemeClr val="folHlink"/>
                </a:solidFill>
                <a:ln w="9525">
                  <a:noFill/>
                  <a:round/>
                  <a:headEnd/>
                  <a:tailEnd/>
                </a:ln>
              </p:spPr>
              <p:txBody>
                <a:bodyPr/>
                <a:lstStyle/>
                <a:p>
                  <a:endParaRPr lang="zh-CN" altLang="en-US"/>
                </a:p>
              </p:txBody>
            </p:sp>
            <p:sp>
              <p:nvSpPr>
                <p:cNvPr id="11371" name="任意多边形 82006"/>
                <p:cNvSpPr>
                  <a:spLocks noChangeArrowheads="1"/>
                </p:cNvSpPr>
                <p:nvPr/>
              </p:nvSpPr>
              <p:spPr bwMode="auto">
                <a:xfrm>
                  <a:off x="4598" y="523"/>
                  <a:ext cx="34" cy="27"/>
                </a:xfrm>
                <a:custGeom>
                  <a:avLst/>
                  <a:gdLst>
                    <a:gd name="T0" fmla="*/ 0 w 80"/>
                    <a:gd name="T1" fmla="*/ 2 h 80"/>
                    <a:gd name="T2" fmla="*/ 1 w 80"/>
                    <a:gd name="T3" fmla="*/ 1 h 80"/>
                    <a:gd name="T4" fmla="*/ 2 w 80"/>
                    <a:gd name="T5" fmla="*/ 1 h 80"/>
                    <a:gd name="T6" fmla="*/ 4 w 80"/>
                    <a:gd name="T7" fmla="*/ 1 h 80"/>
                    <a:gd name="T8" fmla="*/ 5 w 80"/>
                    <a:gd name="T9" fmla="*/ 0 h 80"/>
                    <a:gd name="T10" fmla="*/ 6 w 80"/>
                    <a:gd name="T11" fmla="*/ 2 h 80"/>
                    <a:gd name="T12" fmla="*/ 6 w 80"/>
                    <a:gd name="T13" fmla="*/ 2 h 80"/>
                    <a:gd name="T14" fmla="*/ 4 w 80"/>
                    <a:gd name="T15" fmla="*/ 2 h 80"/>
                    <a:gd name="T16" fmla="*/ 4 w 80"/>
                    <a:gd name="T17" fmla="*/ 3 h 80"/>
                    <a:gd name="T18" fmla="*/ 3 w 80"/>
                    <a:gd name="T19" fmla="*/ 3 h 80"/>
                    <a:gd name="T20" fmla="*/ 3 w 80"/>
                    <a:gd name="T21" fmla="*/ 2 h 80"/>
                    <a:gd name="T22" fmla="*/ 3 w 80"/>
                    <a:gd name="T23" fmla="*/ 1 h 80"/>
                    <a:gd name="T24" fmla="*/ 2 w 80"/>
                    <a:gd name="T25" fmla="*/ 2 h 80"/>
                    <a:gd name="T26" fmla="*/ 0 w 80"/>
                    <a:gd name="T27" fmla="*/ 2 h 80"/>
                    <a:gd name="T28" fmla="*/ 0 w 80"/>
                    <a:gd name="T29" fmla="*/ 2 h 8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80" h="80">
                      <a:moveTo>
                        <a:pt x="0" y="50"/>
                      </a:moveTo>
                      <a:cubicBezTo>
                        <a:pt x="1" y="47"/>
                        <a:pt x="12" y="25"/>
                        <a:pt x="14" y="24"/>
                      </a:cubicBezTo>
                      <a:cubicBezTo>
                        <a:pt x="17" y="22"/>
                        <a:pt x="26" y="20"/>
                        <a:pt x="26" y="20"/>
                      </a:cubicBezTo>
                      <a:cubicBezTo>
                        <a:pt x="34" y="23"/>
                        <a:pt x="40" y="21"/>
                        <a:pt x="48" y="18"/>
                      </a:cubicBezTo>
                      <a:cubicBezTo>
                        <a:pt x="52" y="12"/>
                        <a:pt x="54" y="6"/>
                        <a:pt x="58" y="0"/>
                      </a:cubicBezTo>
                      <a:cubicBezTo>
                        <a:pt x="70" y="4"/>
                        <a:pt x="76" y="28"/>
                        <a:pt x="80" y="40"/>
                      </a:cubicBezTo>
                      <a:cubicBezTo>
                        <a:pt x="75" y="54"/>
                        <a:pt x="80" y="50"/>
                        <a:pt x="70" y="56"/>
                      </a:cubicBezTo>
                      <a:cubicBezTo>
                        <a:pt x="61" y="53"/>
                        <a:pt x="59" y="54"/>
                        <a:pt x="54" y="62"/>
                      </a:cubicBezTo>
                      <a:cubicBezTo>
                        <a:pt x="57" y="71"/>
                        <a:pt x="56" y="75"/>
                        <a:pt x="48" y="80"/>
                      </a:cubicBezTo>
                      <a:cubicBezTo>
                        <a:pt x="40" y="77"/>
                        <a:pt x="39" y="72"/>
                        <a:pt x="32" y="68"/>
                      </a:cubicBezTo>
                      <a:cubicBezTo>
                        <a:pt x="26" y="59"/>
                        <a:pt x="30" y="57"/>
                        <a:pt x="38" y="52"/>
                      </a:cubicBezTo>
                      <a:cubicBezTo>
                        <a:pt x="41" y="42"/>
                        <a:pt x="39" y="34"/>
                        <a:pt x="30" y="28"/>
                      </a:cubicBezTo>
                      <a:cubicBezTo>
                        <a:pt x="20" y="31"/>
                        <a:pt x="30" y="40"/>
                        <a:pt x="20" y="48"/>
                      </a:cubicBezTo>
                      <a:cubicBezTo>
                        <a:pt x="16" y="51"/>
                        <a:pt x="8" y="56"/>
                        <a:pt x="8" y="56"/>
                      </a:cubicBezTo>
                      <a:cubicBezTo>
                        <a:pt x="2" y="50"/>
                        <a:pt x="5" y="50"/>
                        <a:pt x="0" y="50"/>
                      </a:cubicBezTo>
                      <a:close/>
                    </a:path>
                  </a:pathLst>
                </a:custGeom>
                <a:solidFill>
                  <a:schemeClr val="folHlink"/>
                </a:solidFill>
                <a:ln w="9525">
                  <a:noFill/>
                  <a:round/>
                  <a:headEnd/>
                  <a:tailEnd/>
                </a:ln>
              </p:spPr>
              <p:txBody>
                <a:bodyPr/>
                <a:lstStyle/>
                <a:p>
                  <a:endParaRPr lang="zh-CN" altLang="en-US"/>
                </a:p>
              </p:txBody>
            </p:sp>
            <p:sp>
              <p:nvSpPr>
                <p:cNvPr id="11372" name="任意多边形 82007"/>
                <p:cNvSpPr>
                  <a:spLocks noChangeArrowheads="1"/>
                </p:cNvSpPr>
                <p:nvPr/>
              </p:nvSpPr>
              <p:spPr bwMode="auto">
                <a:xfrm>
                  <a:off x="4587" y="466"/>
                  <a:ext cx="40" cy="58"/>
                </a:xfrm>
                <a:custGeom>
                  <a:avLst/>
                  <a:gdLst>
                    <a:gd name="T0" fmla="*/ 1 w 94"/>
                    <a:gd name="T1" fmla="*/ 4 h 174"/>
                    <a:gd name="T2" fmla="*/ 2 w 94"/>
                    <a:gd name="T3" fmla="*/ 5 h 174"/>
                    <a:gd name="T4" fmla="*/ 3 w 94"/>
                    <a:gd name="T5" fmla="*/ 4 h 174"/>
                    <a:gd name="T6" fmla="*/ 4 w 94"/>
                    <a:gd name="T7" fmla="*/ 4 h 174"/>
                    <a:gd name="T8" fmla="*/ 4 w 94"/>
                    <a:gd name="T9" fmla="*/ 5 h 174"/>
                    <a:gd name="T10" fmla="*/ 5 w 94"/>
                    <a:gd name="T11" fmla="*/ 5 h 174"/>
                    <a:gd name="T12" fmla="*/ 6 w 94"/>
                    <a:gd name="T13" fmla="*/ 5 h 174"/>
                    <a:gd name="T14" fmla="*/ 5 w 94"/>
                    <a:gd name="T15" fmla="*/ 5 h 174"/>
                    <a:gd name="T16" fmla="*/ 6 w 94"/>
                    <a:gd name="T17" fmla="*/ 6 h 174"/>
                    <a:gd name="T18" fmla="*/ 6 w 94"/>
                    <a:gd name="T19" fmla="*/ 6 h 174"/>
                    <a:gd name="T20" fmla="*/ 6 w 94"/>
                    <a:gd name="T21" fmla="*/ 4 h 174"/>
                    <a:gd name="T22" fmla="*/ 5 w 94"/>
                    <a:gd name="T23" fmla="*/ 4 h 174"/>
                    <a:gd name="T24" fmla="*/ 4 w 94"/>
                    <a:gd name="T25" fmla="*/ 3 h 174"/>
                    <a:gd name="T26" fmla="*/ 3 w 94"/>
                    <a:gd name="T27" fmla="*/ 3 h 174"/>
                    <a:gd name="T28" fmla="*/ 3 w 94"/>
                    <a:gd name="T29" fmla="*/ 3 h 174"/>
                    <a:gd name="T30" fmla="*/ 3 w 94"/>
                    <a:gd name="T31" fmla="*/ 2 h 174"/>
                    <a:gd name="T32" fmla="*/ 3 w 94"/>
                    <a:gd name="T33" fmla="*/ 0 h 174"/>
                    <a:gd name="T34" fmla="*/ 1 w 94"/>
                    <a:gd name="T35" fmla="*/ 1 h 174"/>
                    <a:gd name="T36" fmla="*/ 0 w 94"/>
                    <a:gd name="T37" fmla="*/ 2 h 174"/>
                    <a:gd name="T38" fmla="*/ 1 w 94"/>
                    <a:gd name="T39" fmla="*/ 3 h 174"/>
                    <a:gd name="T40" fmla="*/ 1 w 94"/>
                    <a:gd name="T41" fmla="*/ 4 h 17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94" h="174">
                      <a:moveTo>
                        <a:pt x="14" y="96"/>
                      </a:moveTo>
                      <a:cubicBezTo>
                        <a:pt x="11" y="109"/>
                        <a:pt x="15" y="120"/>
                        <a:pt x="26" y="128"/>
                      </a:cubicBezTo>
                      <a:cubicBezTo>
                        <a:pt x="34" y="120"/>
                        <a:pt x="35" y="119"/>
                        <a:pt x="32" y="108"/>
                      </a:cubicBezTo>
                      <a:cubicBezTo>
                        <a:pt x="35" y="92"/>
                        <a:pt x="39" y="92"/>
                        <a:pt x="52" y="100"/>
                      </a:cubicBezTo>
                      <a:cubicBezTo>
                        <a:pt x="59" y="110"/>
                        <a:pt x="49" y="114"/>
                        <a:pt x="46" y="124"/>
                      </a:cubicBezTo>
                      <a:cubicBezTo>
                        <a:pt x="50" y="137"/>
                        <a:pt x="57" y="129"/>
                        <a:pt x="66" y="126"/>
                      </a:cubicBezTo>
                      <a:cubicBezTo>
                        <a:pt x="77" y="129"/>
                        <a:pt x="79" y="131"/>
                        <a:pt x="76" y="142"/>
                      </a:cubicBezTo>
                      <a:cubicBezTo>
                        <a:pt x="67" y="139"/>
                        <a:pt x="65" y="141"/>
                        <a:pt x="58" y="148"/>
                      </a:cubicBezTo>
                      <a:cubicBezTo>
                        <a:pt x="60" y="160"/>
                        <a:pt x="62" y="170"/>
                        <a:pt x="74" y="174"/>
                      </a:cubicBezTo>
                      <a:cubicBezTo>
                        <a:pt x="77" y="165"/>
                        <a:pt x="74" y="157"/>
                        <a:pt x="84" y="154"/>
                      </a:cubicBezTo>
                      <a:cubicBezTo>
                        <a:pt x="91" y="143"/>
                        <a:pt x="94" y="122"/>
                        <a:pt x="82" y="112"/>
                      </a:cubicBezTo>
                      <a:cubicBezTo>
                        <a:pt x="77" y="108"/>
                        <a:pt x="66" y="108"/>
                        <a:pt x="60" y="106"/>
                      </a:cubicBezTo>
                      <a:cubicBezTo>
                        <a:pt x="65" y="92"/>
                        <a:pt x="66" y="87"/>
                        <a:pt x="50" y="82"/>
                      </a:cubicBezTo>
                      <a:cubicBezTo>
                        <a:pt x="48" y="82"/>
                        <a:pt x="37" y="86"/>
                        <a:pt x="34" y="82"/>
                      </a:cubicBezTo>
                      <a:cubicBezTo>
                        <a:pt x="32" y="79"/>
                        <a:pt x="30" y="70"/>
                        <a:pt x="30" y="70"/>
                      </a:cubicBezTo>
                      <a:cubicBezTo>
                        <a:pt x="32" y="54"/>
                        <a:pt x="32" y="52"/>
                        <a:pt x="42" y="42"/>
                      </a:cubicBezTo>
                      <a:cubicBezTo>
                        <a:pt x="41" y="30"/>
                        <a:pt x="45" y="5"/>
                        <a:pt x="30" y="0"/>
                      </a:cubicBezTo>
                      <a:cubicBezTo>
                        <a:pt x="14" y="4"/>
                        <a:pt x="16" y="4"/>
                        <a:pt x="18" y="22"/>
                      </a:cubicBezTo>
                      <a:cubicBezTo>
                        <a:pt x="16" y="39"/>
                        <a:pt x="15" y="35"/>
                        <a:pt x="4" y="46"/>
                      </a:cubicBezTo>
                      <a:cubicBezTo>
                        <a:pt x="0" y="59"/>
                        <a:pt x="5" y="67"/>
                        <a:pt x="14" y="76"/>
                      </a:cubicBezTo>
                      <a:cubicBezTo>
                        <a:pt x="15" y="80"/>
                        <a:pt x="17" y="93"/>
                        <a:pt x="14" y="96"/>
                      </a:cubicBezTo>
                      <a:close/>
                    </a:path>
                  </a:pathLst>
                </a:custGeom>
                <a:solidFill>
                  <a:schemeClr val="folHlink"/>
                </a:solidFill>
                <a:ln w="9525">
                  <a:noFill/>
                  <a:round/>
                  <a:headEnd/>
                  <a:tailEnd/>
                </a:ln>
              </p:spPr>
              <p:txBody>
                <a:bodyPr/>
                <a:lstStyle/>
                <a:p>
                  <a:endParaRPr lang="zh-CN" altLang="en-US"/>
                </a:p>
              </p:txBody>
            </p:sp>
            <p:sp>
              <p:nvSpPr>
                <p:cNvPr id="11373" name="任意多边形 82008"/>
                <p:cNvSpPr>
                  <a:spLocks noChangeArrowheads="1"/>
                </p:cNvSpPr>
                <p:nvPr/>
              </p:nvSpPr>
              <p:spPr bwMode="auto">
                <a:xfrm>
                  <a:off x="4597" y="508"/>
                  <a:ext cx="14" cy="17"/>
                </a:xfrm>
                <a:custGeom>
                  <a:avLst/>
                  <a:gdLst>
                    <a:gd name="T0" fmla="*/ 0 w 32"/>
                    <a:gd name="T1" fmla="*/ 1 h 50"/>
                    <a:gd name="T2" fmla="*/ 1 w 32"/>
                    <a:gd name="T3" fmla="*/ 0 h 50"/>
                    <a:gd name="T4" fmla="*/ 2 w 32"/>
                    <a:gd name="T5" fmla="*/ 1 h 50"/>
                    <a:gd name="T6" fmla="*/ 2 w 32"/>
                    <a:gd name="T7" fmla="*/ 1 h 50"/>
                    <a:gd name="T8" fmla="*/ 2 w 32"/>
                    <a:gd name="T9" fmla="*/ 1 h 50"/>
                    <a:gd name="T10" fmla="*/ 3 w 32"/>
                    <a:gd name="T11" fmla="*/ 1 h 50"/>
                    <a:gd name="T12" fmla="*/ 2 w 32"/>
                    <a:gd name="T13" fmla="*/ 2 h 50"/>
                    <a:gd name="T14" fmla="*/ 0 w 32"/>
                    <a:gd name="T15" fmla="*/ 1 h 5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2" h="50">
                      <a:moveTo>
                        <a:pt x="6" y="24"/>
                      </a:moveTo>
                      <a:cubicBezTo>
                        <a:pt x="0" y="15"/>
                        <a:pt x="3" y="6"/>
                        <a:pt x="12" y="0"/>
                      </a:cubicBezTo>
                      <a:cubicBezTo>
                        <a:pt x="23" y="3"/>
                        <a:pt x="23" y="5"/>
                        <a:pt x="20" y="16"/>
                      </a:cubicBezTo>
                      <a:cubicBezTo>
                        <a:pt x="21" y="19"/>
                        <a:pt x="20" y="22"/>
                        <a:pt x="22" y="24"/>
                      </a:cubicBezTo>
                      <a:cubicBezTo>
                        <a:pt x="23" y="26"/>
                        <a:pt x="27" y="24"/>
                        <a:pt x="28" y="26"/>
                      </a:cubicBezTo>
                      <a:cubicBezTo>
                        <a:pt x="30" y="29"/>
                        <a:pt x="32" y="38"/>
                        <a:pt x="32" y="38"/>
                      </a:cubicBezTo>
                      <a:cubicBezTo>
                        <a:pt x="29" y="46"/>
                        <a:pt x="26" y="47"/>
                        <a:pt x="18" y="50"/>
                      </a:cubicBezTo>
                      <a:cubicBezTo>
                        <a:pt x="12" y="41"/>
                        <a:pt x="18" y="24"/>
                        <a:pt x="6" y="24"/>
                      </a:cubicBezTo>
                      <a:close/>
                    </a:path>
                  </a:pathLst>
                </a:custGeom>
                <a:solidFill>
                  <a:schemeClr val="folHlink"/>
                </a:solidFill>
                <a:ln w="9525">
                  <a:noFill/>
                  <a:round/>
                  <a:headEnd/>
                  <a:tailEnd/>
                </a:ln>
              </p:spPr>
              <p:txBody>
                <a:bodyPr/>
                <a:lstStyle/>
                <a:p>
                  <a:endParaRPr lang="zh-CN" altLang="en-US"/>
                </a:p>
              </p:txBody>
            </p:sp>
            <p:sp>
              <p:nvSpPr>
                <p:cNvPr id="11374" name="任意多边形 82009"/>
                <p:cNvSpPr>
                  <a:spLocks noChangeArrowheads="1"/>
                </p:cNvSpPr>
                <p:nvPr/>
              </p:nvSpPr>
              <p:spPr bwMode="auto">
                <a:xfrm>
                  <a:off x="4569" y="512"/>
                  <a:ext cx="19" cy="17"/>
                </a:xfrm>
                <a:custGeom>
                  <a:avLst/>
                  <a:gdLst>
                    <a:gd name="T0" fmla="*/ 0 w 43"/>
                    <a:gd name="T1" fmla="*/ 2 h 50"/>
                    <a:gd name="T2" fmla="*/ 2 w 43"/>
                    <a:gd name="T3" fmla="*/ 1 h 50"/>
                    <a:gd name="T4" fmla="*/ 3 w 43"/>
                    <a:gd name="T5" fmla="*/ 0 h 50"/>
                    <a:gd name="T6" fmla="*/ 2 w 43"/>
                    <a:gd name="T7" fmla="*/ 1 h 50"/>
                    <a:gd name="T8" fmla="*/ 0 w 43"/>
                    <a:gd name="T9" fmla="*/ 2 h 50"/>
                    <a:gd name="T10" fmla="*/ 0 w 43"/>
                    <a:gd name="T11" fmla="*/ 2 h 5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3" h="50">
                      <a:moveTo>
                        <a:pt x="0" y="44"/>
                      </a:moveTo>
                      <a:cubicBezTo>
                        <a:pt x="6" y="38"/>
                        <a:pt x="18" y="29"/>
                        <a:pt x="22" y="20"/>
                      </a:cubicBezTo>
                      <a:cubicBezTo>
                        <a:pt x="27" y="10"/>
                        <a:pt x="25" y="4"/>
                        <a:pt x="36" y="0"/>
                      </a:cubicBezTo>
                      <a:cubicBezTo>
                        <a:pt x="43" y="11"/>
                        <a:pt x="36" y="24"/>
                        <a:pt x="24" y="28"/>
                      </a:cubicBezTo>
                      <a:cubicBezTo>
                        <a:pt x="21" y="38"/>
                        <a:pt x="12" y="47"/>
                        <a:pt x="2" y="50"/>
                      </a:cubicBezTo>
                      <a:cubicBezTo>
                        <a:pt x="1" y="48"/>
                        <a:pt x="0" y="44"/>
                        <a:pt x="0" y="44"/>
                      </a:cubicBezTo>
                      <a:close/>
                    </a:path>
                  </a:pathLst>
                </a:custGeom>
                <a:solidFill>
                  <a:schemeClr val="folHlink"/>
                </a:solidFill>
                <a:ln w="9525">
                  <a:noFill/>
                  <a:round/>
                  <a:headEnd/>
                  <a:tailEnd/>
                </a:ln>
              </p:spPr>
              <p:txBody>
                <a:bodyPr/>
                <a:lstStyle/>
                <a:p>
                  <a:endParaRPr lang="zh-CN" altLang="en-US"/>
                </a:p>
              </p:txBody>
            </p:sp>
            <p:sp>
              <p:nvSpPr>
                <p:cNvPr id="11375" name="任意多边形 82010"/>
                <p:cNvSpPr>
                  <a:spLocks noChangeArrowheads="1"/>
                </p:cNvSpPr>
                <p:nvPr/>
              </p:nvSpPr>
              <p:spPr bwMode="auto">
                <a:xfrm>
                  <a:off x="4784" y="275"/>
                  <a:ext cx="18" cy="10"/>
                </a:xfrm>
                <a:custGeom>
                  <a:avLst/>
                  <a:gdLst>
                    <a:gd name="T0" fmla="*/ 0 w 41"/>
                    <a:gd name="T1" fmla="*/ 1 h 29"/>
                    <a:gd name="T2" fmla="*/ 1 w 41"/>
                    <a:gd name="T3" fmla="*/ 1 h 29"/>
                    <a:gd name="T4" fmla="*/ 0 w 41"/>
                    <a:gd name="T5" fmla="*/ 1 h 29"/>
                    <a:gd name="T6" fmla="*/ 0 60000 65536"/>
                    <a:gd name="T7" fmla="*/ 0 60000 65536"/>
                    <a:gd name="T8" fmla="*/ 0 60000 65536"/>
                  </a:gdLst>
                  <a:ahLst/>
                  <a:cxnLst>
                    <a:cxn ang="T6">
                      <a:pos x="T0" y="T1"/>
                    </a:cxn>
                    <a:cxn ang="T7">
                      <a:pos x="T2" y="T3"/>
                    </a:cxn>
                    <a:cxn ang="T8">
                      <a:pos x="T4" y="T5"/>
                    </a:cxn>
                  </a:cxnLst>
                  <a:rect l="0" t="0" r="r" b="b"/>
                  <a:pathLst>
                    <a:path w="41" h="29">
                      <a:moveTo>
                        <a:pt x="0" y="25"/>
                      </a:moveTo>
                      <a:cubicBezTo>
                        <a:pt x="10" y="11"/>
                        <a:pt x="41" y="0"/>
                        <a:pt x="12" y="29"/>
                      </a:cubicBezTo>
                      <a:cubicBezTo>
                        <a:pt x="8" y="28"/>
                        <a:pt x="0" y="25"/>
                        <a:pt x="0" y="25"/>
                      </a:cubicBezTo>
                      <a:close/>
                    </a:path>
                  </a:pathLst>
                </a:custGeom>
                <a:solidFill>
                  <a:schemeClr val="folHlink"/>
                </a:solidFill>
                <a:ln w="9525">
                  <a:noFill/>
                  <a:round/>
                  <a:headEnd/>
                  <a:tailEnd/>
                </a:ln>
              </p:spPr>
              <p:txBody>
                <a:bodyPr/>
                <a:lstStyle/>
                <a:p>
                  <a:endParaRPr lang="zh-CN" altLang="en-US"/>
                </a:p>
              </p:txBody>
            </p:sp>
            <p:sp>
              <p:nvSpPr>
                <p:cNvPr id="11376" name="任意多边形 82011"/>
                <p:cNvSpPr>
                  <a:spLocks noChangeArrowheads="1"/>
                </p:cNvSpPr>
                <p:nvPr/>
              </p:nvSpPr>
              <p:spPr bwMode="auto">
                <a:xfrm>
                  <a:off x="4293" y="246"/>
                  <a:ext cx="438" cy="152"/>
                </a:xfrm>
                <a:custGeom>
                  <a:avLst/>
                  <a:gdLst>
                    <a:gd name="T0" fmla="*/ 73 w 438"/>
                    <a:gd name="T1" fmla="*/ 1 h 152"/>
                    <a:gd name="T2" fmla="*/ 438 w 438"/>
                    <a:gd name="T3" fmla="*/ 0 h 152"/>
                    <a:gd name="T4" fmla="*/ 416 w 438"/>
                    <a:gd name="T5" fmla="*/ 54 h 152"/>
                    <a:gd name="T6" fmla="*/ 397 w 438"/>
                    <a:gd name="T7" fmla="*/ 68 h 152"/>
                    <a:gd name="T8" fmla="*/ 392 w 438"/>
                    <a:gd name="T9" fmla="*/ 70 h 152"/>
                    <a:gd name="T10" fmla="*/ 375 w 438"/>
                    <a:gd name="T11" fmla="*/ 73 h 152"/>
                    <a:gd name="T12" fmla="*/ 361 w 438"/>
                    <a:gd name="T13" fmla="*/ 88 h 152"/>
                    <a:gd name="T14" fmla="*/ 362 w 438"/>
                    <a:gd name="T15" fmla="*/ 99 h 152"/>
                    <a:gd name="T16" fmla="*/ 364 w 438"/>
                    <a:gd name="T17" fmla="*/ 107 h 152"/>
                    <a:gd name="T18" fmla="*/ 366 w 438"/>
                    <a:gd name="T19" fmla="*/ 113 h 152"/>
                    <a:gd name="T20" fmla="*/ 362 w 438"/>
                    <a:gd name="T21" fmla="*/ 122 h 152"/>
                    <a:gd name="T22" fmla="*/ 351 w 438"/>
                    <a:gd name="T23" fmla="*/ 120 h 152"/>
                    <a:gd name="T24" fmla="*/ 342 w 438"/>
                    <a:gd name="T25" fmla="*/ 129 h 152"/>
                    <a:gd name="T26" fmla="*/ 347 w 438"/>
                    <a:gd name="T27" fmla="*/ 105 h 152"/>
                    <a:gd name="T28" fmla="*/ 338 w 438"/>
                    <a:gd name="T29" fmla="*/ 100 h 152"/>
                    <a:gd name="T30" fmla="*/ 344 w 438"/>
                    <a:gd name="T31" fmla="*/ 93 h 152"/>
                    <a:gd name="T32" fmla="*/ 342 w 438"/>
                    <a:gd name="T33" fmla="*/ 89 h 152"/>
                    <a:gd name="T34" fmla="*/ 320 w 438"/>
                    <a:gd name="T35" fmla="*/ 94 h 152"/>
                    <a:gd name="T36" fmla="*/ 317 w 438"/>
                    <a:gd name="T37" fmla="*/ 85 h 152"/>
                    <a:gd name="T38" fmla="*/ 297 w 438"/>
                    <a:gd name="T39" fmla="*/ 94 h 152"/>
                    <a:gd name="T40" fmla="*/ 320 w 438"/>
                    <a:gd name="T41" fmla="*/ 103 h 152"/>
                    <a:gd name="T42" fmla="*/ 305 w 438"/>
                    <a:gd name="T43" fmla="*/ 117 h 152"/>
                    <a:gd name="T44" fmla="*/ 311 w 438"/>
                    <a:gd name="T45" fmla="*/ 126 h 152"/>
                    <a:gd name="T46" fmla="*/ 315 w 438"/>
                    <a:gd name="T47" fmla="*/ 138 h 152"/>
                    <a:gd name="T48" fmla="*/ 309 w 438"/>
                    <a:gd name="T49" fmla="*/ 139 h 152"/>
                    <a:gd name="T50" fmla="*/ 314 w 438"/>
                    <a:gd name="T51" fmla="*/ 144 h 152"/>
                    <a:gd name="T52" fmla="*/ 307 w 438"/>
                    <a:gd name="T53" fmla="*/ 152 h 152"/>
                    <a:gd name="T54" fmla="*/ 0 w 438"/>
                    <a:gd name="T55" fmla="*/ 149 h 152"/>
                    <a:gd name="T56" fmla="*/ 73 w 438"/>
                    <a:gd name="T57" fmla="*/ 1 h 152"/>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438" h="152">
                      <a:moveTo>
                        <a:pt x="73" y="1"/>
                      </a:moveTo>
                      <a:lnTo>
                        <a:pt x="438" y="0"/>
                      </a:lnTo>
                      <a:cubicBezTo>
                        <a:pt x="432" y="15"/>
                        <a:pt x="429" y="42"/>
                        <a:pt x="416" y="54"/>
                      </a:cubicBezTo>
                      <a:cubicBezTo>
                        <a:pt x="410" y="60"/>
                        <a:pt x="405" y="63"/>
                        <a:pt x="397" y="68"/>
                      </a:cubicBezTo>
                      <a:cubicBezTo>
                        <a:pt x="396" y="69"/>
                        <a:pt x="392" y="70"/>
                        <a:pt x="392" y="70"/>
                      </a:cubicBezTo>
                      <a:cubicBezTo>
                        <a:pt x="377" y="63"/>
                        <a:pt x="385" y="68"/>
                        <a:pt x="375" y="73"/>
                      </a:cubicBezTo>
                      <a:cubicBezTo>
                        <a:pt x="371" y="82"/>
                        <a:pt x="371" y="83"/>
                        <a:pt x="361" y="88"/>
                      </a:cubicBezTo>
                      <a:cubicBezTo>
                        <a:pt x="359" y="92"/>
                        <a:pt x="364" y="93"/>
                        <a:pt x="362" y="99"/>
                      </a:cubicBezTo>
                      <a:cubicBezTo>
                        <a:pt x="363" y="102"/>
                        <a:pt x="364" y="105"/>
                        <a:pt x="364" y="107"/>
                      </a:cubicBezTo>
                      <a:cubicBezTo>
                        <a:pt x="365" y="109"/>
                        <a:pt x="366" y="111"/>
                        <a:pt x="366" y="113"/>
                      </a:cubicBezTo>
                      <a:cubicBezTo>
                        <a:pt x="365" y="115"/>
                        <a:pt x="364" y="120"/>
                        <a:pt x="362" y="122"/>
                      </a:cubicBezTo>
                      <a:cubicBezTo>
                        <a:pt x="359" y="123"/>
                        <a:pt x="354" y="119"/>
                        <a:pt x="351" y="120"/>
                      </a:cubicBezTo>
                      <a:cubicBezTo>
                        <a:pt x="347" y="129"/>
                        <a:pt x="352" y="127"/>
                        <a:pt x="342" y="129"/>
                      </a:cubicBezTo>
                      <a:cubicBezTo>
                        <a:pt x="340" y="123"/>
                        <a:pt x="345" y="111"/>
                        <a:pt x="347" y="105"/>
                      </a:cubicBezTo>
                      <a:cubicBezTo>
                        <a:pt x="347" y="100"/>
                        <a:pt x="338" y="102"/>
                        <a:pt x="338" y="100"/>
                      </a:cubicBezTo>
                      <a:cubicBezTo>
                        <a:pt x="338" y="98"/>
                        <a:pt x="344" y="95"/>
                        <a:pt x="344" y="93"/>
                      </a:cubicBezTo>
                      <a:cubicBezTo>
                        <a:pt x="344" y="92"/>
                        <a:pt x="344" y="89"/>
                        <a:pt x="342" y="89"/>
                      </a:cubicBezTo>
                      <a:cubicBezTo>
                        <a:pt x="339" y="89"/>
                        <a:pt x="324" y="94"/>
                        <a:pt x="320" y="94"/>
                      </a:cubicBezTo>
                      <a:cubicBezTo>
                        <a:pt x="317" y="86"/>
                        <a:pt x="328" y="88"/>
                        <a:pt x="317" y="85"/>
                      </a:cubicBezTo>
                      <a:cubicBezTo>
                        <a:pt x="311" y="91"/>
                        <a:pt x="306" y="93"/>
                        <a:pt x="297" y="94"/>
                      </a:cubicBezTo>
                      <a:cubicBezTo>
                        <a:pt x="300" y="104"/>
                        <a:pt x="307" y="101"/>
                        <a:pt x="320" y="103"/>
                      </a:cubicBezTo>
                      <a:cubicBezTo>
                        <a:pt x="318" y="109"/>
                        <a:pt x="311" y="111"/>
                        <a:pt x="305" y="117"/>
                      </a:cubicBezTo>
                      <a:lnTo>
                        <a:pt x="311" y="126"/>
                      </a:lnTo>
                      <a:lnTo>
                        <a:pt x="315" y="138"/>
                      </a:lnTo>
                      <a:lnTo>
                        <a:pt x="309" y="139"/>
                      </a:lnTo>
                      <a:lnTo>
                        <a:pt x="314" y="144"/>
                      </a:lnTo>
                      <a:lnTo>
                        <a:pt x="307" y="152"/>
                      </a:lnTo>
                      <a:lnTo>
                        <a:pt x="0" y="149"/>
                      </a:lnTo>
                      <a:lnTo>
                        <a:pt x="73" y="1"/>
                      </a:lnTo>
                      <a:close/>
                    </a:path>
                  </a:pathLst>
                </a:custGeom>
                <a:solidFill>
                  <a:schemeClr val="folHlink"/>
                </a:solidFill>
                <a:ln w="9525">
                  <a:noFill/>
                  <a:round/>
                  <a:headEnd/>
                  <a:tailEnd/>
                </a:ln>
              </p:spPr>
              <p:txBody>
                <a:bodyPr/>
                <a:lstStyle/>
                <a:p>
                  <a:endParaRPr lang="zh-CN" altLang="en-US"/>
                </a:p>
              </p:txBody>
            </p:sp>
            <p:sp>
              <p:nvSpPr>
                <p:cNvPr id="11377" name="任意多边形 82012"/>
                <p:cNvSpPr>
                  <a:spLocks noChangeArrowheads="1"/>
                </p:cNvSpPr>
                <p:nvPr/>
              </p:nvSpPr>
              <p:spPr bwMode="auto">
                <a:xfrm>
                  <a:off x="4731" y="240"/>
                  <a:ext cx="20" cy="55"/>
                </a:xfrm>
                <a:custGeom>
                  <a:avLst/>
                  <a:gdLst>
                    <a:gd name="T0" fmla="*/ 0 w 47"/>
                    <a:gd name="T1" fmla="*/ 6 h 165"/>
                    <a:gd name="T2" fmla="*/ 1 w 47"/>
                    <a:gd name="T3" fmla="*/ 4 h 165"/>
                    <a:gd name="T4" fmla="*/ 1 w 47"/>
                    <a:gd name="T5" fmla="*/ 3 h 165"/>
                    <a:gd name="T6" fmla="*/ 1 w 47"/>
                    <a:gd name="T7" fmla="*/ 1 h 165"/>
                    <a:gd name="T8" fmla="*/ 1 w 47"/>
                    <a:gd name="T9" fmla="*/ 0 h 165"/>
                    <a:gd name="T10" fmla="*/ 2 w 47"/>
                    <a:gd name="T11" fmla="*/ 0 h 165"/>
                    <a:gd name="T12" fmla="*/ 3 w 47"/>
                    <a:gd name="T13" fmla="*/ 1 h 165"/>
                    <a:gd name="T14" fmla="*/ 4 w 47"/>
                    <a:gd name="T15" fmla="*/ 4 h 165"/>
                    <a:gd name="T16" fmla="*/ 3 w 47"/>
                    <a:gd name="T17" fmla="*/ 4 h 165"/>
                    <a:gd name="T18" fmla="*/ 2 w 47"/>
                    <a:gd name="T19" fmla="*/ 5 h 165"/>
                    <a:gd name="T20" fmla="*/ 2 w 47"/>
                    <a:gd name="T21" fmla="*/ 5 h 165"/>
                    <a:gd name="T22" fmla="*/ 2 w 47"/>
                    <a:gd name="T23" fmla="*/ 5 h 165"/>
                    <a:gd name="T24" fmla="*/ 3 w 47"/>
                    <a:gd name="T25" fmla="*/ 5 h 165"/>
                    <a:gd name="T26" fmla="*/ 1 w 47"/>
                    <a:gd name="T27" fmla="*/ 5 h 165"/>
                    <a:gd name="T28" fmla="*/ 0 w 47"/>
                    <a:gd name="T29" fmla="*/ 6 h 165"/>
                    <a:gd name="T30" fmla="*/ 0 w 47"/>
                    <a:gd name="T31" fmla="*/ 6 h 165"/>
                    <a:gd name="T32" fmla="*/ 0 w 47"/>
                    <a:gd name="T33" fmla="*/ 6 h 16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47" h="165">
                      <a:moveTo>
                        <a:pt x="5" y="156"/>
                      </a:moveTo>
                      <a:cubicBezTo>
                        <a:pt x="0" y="141"/>
                        <a:pt x="1" y="118"/>
                        <a:pt x="15" y="108"/>
                      </a:cubicBezTo>
                      <a:cubicBezTo>
                        <a:pt x="16" y="95"/>
                        <a:pt x="17" y="81"/>
                        <a:pt x="17" y="68"/>
                      </a:cubicBezTo>
                      <a:cubicBezTo>
                        <a:pt x="17" y="58"/>
                        <a:pt x="11" y="40"/>
                        <a:pt x="11" y="40"/>
                      </a:cubicBezTo>
                      <a:cubicBezTo>
                        <a:pt x="14" y="20"/>
                        <a:pt x="11" y="29"/>
                        <a:pt x="17" y="12"/>
                      </a:cubicBezTo>
                      <a:cubicBezTo>
                        <a:pt x="18" y="8"/>
                        <a:pt x="21" y="0"/>
                        <a:pt x="21" y="0"/>
                      </a:cubicBezTo>
                      <a:cubicBezTo>
                        <a:pt x="38" y="6"/>
                        <a:pt x="33" y="7"/>
                        <a:pt x="31" y="30"/>
                      </a:cubicBezTo>
                      <a:cubicBezTo>
                        <a:pt x="38" y="52"/>
                        <a:pt x="40" y="76"/>
                        <a:pt x="47" y="98"/>
                      </a:cubicBezTo>
                      <a:cubicBezTo>
                        <a:pt x="44" y="116"/>
                        <a:pt x="45" y="113"/>
                        <a:pt x="31" y="108"/>
                      </a:cubicBezTo>
                      <a:cubicBezTo>
                        <a:pt x="25" y="118"/>
                        <a:pt x="28" y="112"/>
                        <a:pt x="23" y="126"/>
                      </a:cubicBezTo>
                      <a:cubicBezTo>
                        <a:pt x="22" y="128"/>
                        <a:pt x="21" y="132"/>
                        <a:pt x="21" y="132"/>
                      </a:cubicBezTo>
                      <a:cubicBezTo>
                        <a:pt x="23" y="133"/>
                        <a:pt x="26" y="132"/>
                        <a:pt x="27" y="134"/>
                      </a:cubicBezTo>
                      <a:cubicBezTo>
                        <a:pt x="29" y="137"/>
                        <a:pt x="31" y="146"/>
                        <a:pt x="31" y="146"/>
                      </a:cubicBezTo>
                      <a:cubicBezTo>
                        <a:pt x="27" y="165"/>
                        <a:pt x="23" y="155"/>
                        <a:pt x="13" y="148"/>
                      </a:cubicBezTo>
                      <a:cubicBezTo>
                        <a:pt x="11" y="152"/>
                        <a:pt x="11" y="160"/>
                        <a:pt x="7" y="160"/>
                      </a:cubicBezTo>
                      <a:cubicBezTo>
                        <a:pt x="5" y="160"/>
                        <a:pt x="4" y="156"/>
                        <a:pt x="3" y="154"/>
                      </a:cubicBezTo>
                      <a:cubicBezTo>
                        <a:pt x="3" y="153"/>
                        <a:pt x="4" y="155"/>
                        <a:pt x="5" y="156"/>
                      </a:cubicBezTo>
                      <a:close/>
                    </a:path>
                  </a:pathLst>
                </a:custGeom>
                <a:solidFill>
                  <a:schemeClr val="folHlink"/>
                </a:solidFill>
                <a:ln w="9525">
                  <a:noFill/>
                  <a:round/>
                  <a:headEnd/>
                  <a:tailEnd/>
                </a:ln>
              </p:spPr>
              <p:txBody>
                <a:bodyPr/>
                <a:lstStyle/>
                <a:p>
                  <a:endParaRPr lang="zh-CN" altLang="en-US"/>
                </a:p>
              </p:txBody>
            </p:sp>
            <p:sp>
              <p:nvSpPr>
                <p:cNvPr id="11378" name="任意多边形 82013"/>
                <p:cNvSpPr>
                  <a:spLocks noChangeArrowheads="1"/>
                </p:cNvSpPr>
                <p:nvPr/>
              </p:nvSpPr>
              <p:spPr bwMode="auto">
                <a:xfrm>
                  <a:off x="4719" y="287"/>
                  <a:ext cx="59" cy="34"/>
                </a:xfrm>
                <a:custGeom>
                  <a:avLst/>
                  <a:gdLst>
                    <a:gd name="T0" fmla="*/ 2 w 138"/>
                    <a:gd name="T1" fmla="*/ 2 h 103"/>
                    <a:gd name="T2" fmla="*/ 3 w 138"/>
                    <a:gd name="T3" fmla="*/ 2 h 103"/>
                    <a:gd name="T4" fmla="*/ 4 w 138"/>
                    <a:gd name="T5" fmla="*/ 1 h 103"/>
                    <a:gd name="T6" fmla="*/ 4 w 138"/>
                    <a:gd name="T7" fmla="*/ 2 h 103"/>
                    <a:gd name="T8" fmla="*/ 5 w 138"/>
                    <a:gd name="T9" fmla="*/ 2 h 103"/>
                    <a:gd name="T10" fmla="*/ 6 w 138"/>
                    <a:gd name="T11" fmla="*/ 2 h 103"/>
                    <a:gd name="T12" fmla="*/ 9 w 138"/>
                    <a:gd name="T13" fmla="*/ 1 h 103"/>
                    <a:gd name="T14" fmla="*/ 10 w 138"/>
                    <a:gd name="T15" fmla="*/ 1 h 103"/>
                    <a:gd name="T16" fmla="*/ 11 w 138"/>
                    <a:gd name="T17" fmla="*/ 0 h 103"/>
                    <a:gd name="T18" fmla="*/ 8 w 138"/>
                    <a:gd name="T19" fmla="*/ 2 h 103"/>
                    <a:gd name="T20" fmla="*/ 6 w 138"/>
                    <a:gd name="T21" fmla="*/ 2 h 103"/>
                    <a:gd name="T22" fmla="*/ 5 w 138"/>
                    <a:gd name="T23" fmla="*/ 3 h 103"/>
                    <a:gd name="T24" fmla="*/ 4 w 138"/>
                    <a:gd name="T25" fmla="*/ 4 h 103"/>
                    <a:gd name="T26" fmla="*/ 2 w 138"/>
                    <a:gd name="T27" fmla="*/ 3 h 103"/>
                    <a:gd name="T28" fmla="*/ 2 w 138"/>
                    <a:gd name="T29" fmla="*/ 3 h 103"/>
                    <a:gd name="T30" fmla="*/ 2 w 138"/>
                    <a:gd name="T31" fmla="*/ 4 h 103"/>
                    <a:gd name="T32" fmla="*/ 0 w 138"/>
                    <a:gd name="T33" fmla="*/ 4 h 103"/>
                    <a:gd name="T34" fmla="*/ 1 w 138"/>
                    <a:gd name="T35" fmla="*/ 3 h 103"/>
                    <a:gd name="T36" fmla="*/ 2 w 138"/>
                    <a:gd name="T37" fmla="*/ 2 h 10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38" h="103">
                      <a:moveTo>
                        <a:pt x="26" y="61"/>
                      </a:moveTo>
                      <a:cubicBezTo>
                        <a:pt x="29" y="53"/>
                        <a:pt x="33" y="51"/>
                        <a:pt x="30" y="43"/>
                      </a:cubicBezTo>
                      <a:cubicBezTo>
                        <a:pt x="33" y="27"/>
                        <a:pt x="37" y="24"/>
                        <a:pt x="50" y="33"/>
                      </a:cubicBezTo>
                      <a:cubicBezTo>
                        <a:pt x="51" y="37"/>
                        <a:pt x="53" y="41"/>
                        <a:pt x="54" y="45"/>
                      </a:cubicBezTo>
                      <a:cubicBezTo>
                        <a:pt x="55" y="49"/>
                        <a:pt x="66" y="49"/>
                        <a:pt x="66" y="49"/>
                      </a:cubicBezTo>
                      <a:cubicBezTo>
                        <a:pt x="75" y="43"/>
                        <a:pt x="77" y="45"/>
                        <a:pt x="80" y="55"/>
                      </a:cubicBezTo>
                      <a:cubicBezTo>
                        <a:pt x="92" y="47"/>
                        <a:pt x="101" y="37"/>
                        <a:pt x="116" y="33"/>
                      </a:cubicBezTo>
                      <a:cubicBezTo>
                        <a:pt x="125" y="19"/>
                        <a:pt x="120" y="24"/>
                        <a:pt x="130" y="17"/>
                      </a:cubicBezTo>
                      <a:cubicBezTo>
                        <a:pt x="134" y="11"/>
                        <a:pt x="134" y="0"/>
                        <a:pt x="138" y="11"/>
                      </a:cubicBezTo>
                      <a:cubicBezTo>
                        <a:pt x="135" y="31"/>
                        <a:pt x="126" y="45"/>
                        <a:pt x="106" y="49"/>
                      </a:cubicBezTo>
                      <a:cubicBezTo>
                        <a:pt x="97" y="55"/>
                        <a:pt x="93" y="61"/>
                        <a:pt x="84" y="67"/>
                      </a:cubicBezTo>
                      <a:cubicBezTo>
                        <a:pt x="80" y="79"/>
                        <a:pt x="79" y="79"/>
                        <a:pt x="66" y="81"/>
                      </a:cubicBezTo>
                      <a:cubicBezTo>
                        <a:pt x="60" y="90"/>
                        <a:pt x="57" y="97"/>
                        <a:pt x="48" y="103"/>
                      </a:cubicBezTo>
                      <a:cubicBezTo>
                        <a:pt x="42" y="94"/>
                        <a:pt x="37" y="93"/>
                        <a:pt x="26" y="89"/>
                      </a:cubicBezTo>
                      <a:cubicBezTo>
                        <a:pt x="24" y="88"/>
                        <a:pt x="20" y="87"/>
                        <a:pt x="20" y="87"/>
                      </a:cubicBezTo>
                      <a:cubicBezTo>
                        <a:pt x="10" y="90"/>
                        <a:pt x="14" y="94"/>
                        <a:pt x="22" y="97"/>
                      </a:cubicBezTo>
                      <a:cubicBezTo>
                        <a:pt x="14" y="103"/>
                        <a:pt x="9" y="100"/>
                        <a:pt x="0" y="97"/>
                      </a:cubicBezTo>
                      <a:cubicBezTo>
                        <a:pt x="2" y="87"/>
                        <a:pt x="1" y="82"/>
                        <a:pt x="10" y="79"/>
                      </a:cubicBezTo>
                      <a:cubicBezTo>
                        <a:pt x="15" y="63"/>
                        <a:pt x="14" y="69"/>
                        <a:pt x="26" y="61"/>
                      </a:cubicBezTo>
                      <a:close/>
                    </a:path>
                  </a:pathLst>
                </a:custGeom>
                <a:solidFill>
                  <a:schemeClr val="folHlink"/>
                </a:solidFill>
                <a:ln w="9525">
                  <a:noFill/>
                  <a:round/>
                  <a:headEnd/>
                  <a:tailEnd/>
                </a:ln>
              </p:spPr>
              <p:txBody>
                <a:bodyPr/>
                <a:lstStyle/>
                <a:p>
                  <a:endParaRPr lang="zh-CN" altLang="en-US"/>
                </a:p>
              </p:txBody>
            </p:sp>
            <p:sp>
              <p:nvSpPr>
                <p:cNvPr id="11379" name="任意多边形 82014"/>
                <p:cNvSpPr>
                  <a:spLocks noChangeArrowheads="1"/>
                </p:cNvSpPr>
                <p:nvPr/>
              </p:nvSpPr>
              <p:spPr bwMode="auto">
                <a:xfrm>
                  <a:off x="4656" y="319"/>
                  <a:ext cx="80" cy="72"/>
                </a:xfrm>
                <a:custGeom>
                  <a:avLst/>
                  <a:gdLst>
                    <a:gd name="T0" fmla="*/ 12 w 188"/>
                    <a:gd name="T1" fmla="*/ 1 h 214"/>
                    <a:gd name="T2" fmla="*/ 12 w 188"/>
                    <a:gd name="T3" fmla="*/ 0 h 214"/>
                    <a:gd name="T4" fmla="*/ 13 w 188"/>
                    <a:gd name="T5" fmla="*/ 0 h 214"/>
                    <a:gd name="T6" fmla="*/ 14 w 188"/>
                    <a:gd name="T7" fmla="*/ 1 h 214"/>
                    <a:gd name="T8" fmla="*/ 14 w 188"/>
                    <a:gd name="T9" fmla="*/ 2 h 214"/>
                    <a:gd name="T10" fmla="*/ 14 w 188"/>
                    <a:gd name="T11" fmla="*/ 2 h 214"/>
                    <a:gd name="T12" fmla="*/ 13 w 188"/>
                    <a:gd name="T13" fmla="*/ 3 h 214"/>
                    <a:gd name="T14" fmla="*/ 12 w 188"/>
                    <a:gd name="T15" fmla="*/ 5 h 214"/>
                    <a:gd name="T16" fmla="*/ 11 w 188"/>
                    <a:gd name="T17" fmla="*/ 5 h 214"/>
                    <a:gd name="T18" fmla="*/ 9 w 188"/>
                    <a:gd name="T19" fmla="*/ 5 h 214"/>
                    <a:gd name="T20" fmla="*/ 9 w 188"/>
                    <a:gd name="T21" fmla="*/ 5 h 214"/>
                    <a:gd name="T22" fmla="*/ 8 w 188"/>
                    <a:gd name="T23" fmla="*/ 5 h 214"/>
                    <a:gd name="T24" fmla="*/ 7 w 188"/>
                    <a:gd name="T25" fmla="*/ 6 h 214"/>
                    <a:gd name="T26" fmla="*/ 6 w 188"/>
                    <a:gd name="T27" fmla="*/ 5 h 214"/>
                    <a:gd name="T28" fmla="*/ 5 w 188"/>
                    <a:gd name="T29" fmla="*/ 5 h 214"/>
                    <a:gd name="T30" fmla="*/ 6 w 188"/>
                    <a:gd name="T31" fmla="*/ 5 h 214"/>
                    <a:gd name="T32" fmla="*/ 6 w 188"/>
                    <a:gd name="T33" fmla="*/ 6 h 214"/>
                    <a:gd name="T34" fmla="*/ 5 w 188"/>
                    <a:gd name="T35" fmla="*/ 6 h 214"/>
                    <a:gd name="T36" fmla="*/ 3 w 188"/>
                    <a:gd name="T37" fmla="*/ 6 h 214"/>
                    <a:gd name="T38" fmla="*/ 3 w 188"/>
                    <a:gd name="T39" fmla="*/ 6 h 214"/>
                    <a:gd name="T40" fmla="*/ 4 w 188"/>
                    <a:gd name="T41" fmla="*/ 5 h 214"/>
                    <a:gd name="T42" fmla="*/ 3 w 188"/>
                    <a:gd name="T43" fmla="*/ 6 h 214"/>
                    <a:gd name="T44" fmla="*/ 2 w 188"/>
                    <a:gd name="T45" fmla="*/ 6 h 214"/>
                    <a:gd name="T46" fmla="*/ 3 w 188"/>
                    <a:gd name="T47" fmla="*/ 7 h 214"/>
                    <a:gd name="T48" fmla="*/ 1 w 188"/>
                    <a:gd name="T49" fmla="*/ 8 h 214"/>
                    <a:gd name="T50" fmla="*/ 0 w 188"/>
                    <a:gd name="T51" fmla="*/ 8 h 214"/>
                    <a:gd name="T52" fmla="*/ 0 w 188"/>
                    <a:gd name="T53" fmla="*/ 7 h 214"/>
                    <a:gd name="T54" fmla="*/ 0 w 188"/>
                    <a:gd name="T55" fmla="*/ 6 h 214"/>
                    <a:gd name="T56" fmla="*/ 1 w 188"/>
                    <a:gd name="T57" fmla="*/ 6 h 214"/>
                    <a:gd name="T58" fmla="*/ 3 w 188"/>
                    <a:gd name="T59" fmla="*/ 5 h 214"/>
                    <a:gd name="T60" fmla="*/ 3 w 188"/>
                    <a:gd name="T61" fmla="*/ 4 h 214"/>
                    <a:gd name="T62" fmla="*/ 6 w 188"/>
                    <a:gd name="T63" fmla="*/ 4 h 214"/>
                    <a:gd name="T64" fmla="*/ 6 w 188"/>
                    <a:gd name="T65" fmla="*/ 4 h 214"/>
                    <a:gd name="T66" fmla="*/ 9 w 188"/>
                    <a:gd name="T67" fmla="*/ 3 h 214"/>
                    <a:gd name="T68" fmla="*/ 9 w 188"/>
                    <a:gd name="T69" fmla="*/ 3 h 214"/>
                    <a:gd name="T70" fmla="*/ 10 w 188"/>
                    <a:gd name="T71" fmla="*/ 3 h 214"/>
                    <a:gd name="T72" fmla="*/ 11 w 188"/>
                    <a:gd name="T73" fmla="*/ 2 h 214"/>
                    <a:gd name="T74" fmla="*/ 12 w 188"/>
                    <a:gd name="T75" fmla="*/ 2 h 214"/>
                    <a:gd name="T76" fmla="*/ 11 w 188"/>
                    <a:gd name="T77" fmla="*/ 1 h 214"/>
                    <a:gd name="T78" fmla="*/ 12 w 188"/>
                    <a:gd name="T79" fmla="*/ 1 h 214"/>
                    <a:gd name="T80" fmla="*/ 12 w 188"/>
                    <a:gd name="T81" fmla="*/ 1 h 214"/>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88" h="214">
                      <a:moveTo>
                        <a:pt x="158" y="24"/>
                      </a:moveTo>
                      <a:cubicBezTo>
                        <a:pt x="156" y="18"/>
                        <a:pt x="160" y="6"/>
                        <a:pt x="160" y="6"/>
                      </a:cubicBezTo>
                      <a:cubicBezTo>
                        <a:pt x="167" y="16"/>
                        <a:pt x="167" y="8"/>
                        <a:pt x="170" y="0"/>
                      </a:cubicBezTo>
                      <a:cubicBezTo>
                        <a:pt x="181" y="4"/>
                        <a:pt x="179" y="14"/>
                        <a:pt x="182" y="24"/>
                      </a:cubicBezTo>
                      <a:cubicBezTo>
                        <a:pt x="184" y="30"/>
                        <a:pt x="188" y="42"/>
                        <a:pt x="188" y="42"/>
                      </a:cubicBezTo>
                      <a:cubicBezTo>
                        <a:pt x="183" y="56"/>
                        <a:pt x="188" y="52"/>
                        <a:pt x="178" y="58"/>
                      </a:cubicBezTo>
                      <a:cubicBezTo>
                        <a:pt x="174" y="63"/>
                        <a:pt x="170" y="76"/>
                        <a:pt x="170" y="76"/>
                      </a:cubicBezTo>
                      <a:cubicBezTo>
                        <a:pt x="169" y="100"/>
                        <a:pt x="173" y="110"/>
                        <a:pt x="162" y="126"/>
                      </a:cubicBezTo>
                      <a:cubicBezTo>
                        <a:pt x="150" y="118"/>
                        <a:pt x="155" y="132"/>
                        <a:pt x="144" y="136"/>
                      </a:cubicBezTo>
                      <a:cubicBezTo>
                        <a:pt x="135" y="134"/>
                        <a:pt x="129" y="135"/>
                        <a:pt x="120" y="138"/>
                      </a:cubicBezTo>
                      <a:cubicBezTo>
                        <a:pt x="114" y="129"/>
                        <a:pt x="122" y="127"/>
                        <a:pt x="112" y="124"/>
                      </a:cubicBezTo>
                      <a:cubicBezTo>
                        <a:pt x="108" y="130"/>
                        <a:pt x="108" y="142"/>
                        <a:pt x="102" y="146"/>
                      </a:cubicBezTo>
                      <a:cubicBezTo>
                        <a:pt x="98" y="148"/>
                        <a:pt x="90" y="150"/>
                        <a:pt x="90" y="150"/>
                      </a:cubicBezTo>
                      <a:cubicBezTo>
                        <a:pt x="87" y="141"/>
                        <a:pt x="89" y="135"/>
                        <a:pt x="80" y="132"/>
                      </a:cubicBezTo>
                      <a:cubicBezTo>
                        <a:pt x="68" y="134"/>
                        <a:pt x="65" y="134"/>
                        <a:pt x="58" y="144"/>
                      </a:cubicBezTo>
                      <a:cubicBezTo>
                        <a:pt x="66" y="150"/>
                        <a:pt x="68" y="147"/>
                        <a:pt x="76" y="142"/>
                      </a:cubicBezTo>
                      <a:cubicBezTo>
                        <a:pt x="81" y="146"/>
                        <a:pt x="85" y="155"/>
                        <a:pt x="78" y="160"/>
                      </a:cubicBezTo>
                      <a:cubicBezTo>
                        <a:pt x="75" y="162"/>
                        <a:pt x="62" y="165"/>
                        <a:pt x="58" y="166"/>
                      </a:cubicBezTo>
                      <a:cubicBezTo>
                        <a:pt x="48" y="173"/>
                        <a:pt x="44" y="173"/>
                        <a:pt x="34" y="166"/>
                      </a:cubicBezTo>
                      <a:cubicBezTo>
                        <a:pt x="35" y="162"/>
                        <a:pt x="34" y="158"/>
                        <a:pt x="36" y="154"/>
                      </a:cubicBezTo>
                      <a:cubicBezTo>
                        <a:pt x="38" y="150"/>
                        <a:pt x="55" y="146"/>
                        <a:pt x="46" y="144"/>
                      </a:cubicBezTo>
                      <a:cubicBezTo>
                        <a:pt x="42" y="143"/>
                        <a:pt x="34" y="148"/>
                        <a:pt x="34" y="148"/>
                      </a:cubicBezTo>
                      <a:cubicBezTo>
                        <a:pt x="32" y="155"/>
                        <a:pt x="28" y="159"/>
                        <a:pt x="26" y="166"/>
                      </a:cubicBezTo>
                      <a:cubicBezTo>
                        <a:pt x="36" y="182"/>
                        <a:pt x="36" y="173"/>
                        <a:pt x="30" y="190"/>
                      </a:cubicBezTo>
                      <a:cubicBezTo>
                        <a:pt x="28" y="196"/>
                        <a:pt x="14" y="200"/>
                        <a:pt x="14" y="200"/>
                      </a:cubicBezTo>
                      <a:cubicBezTo>
                        <a:pt x="5" y="214"/>
                        <a:pt x="11" y="210"/>
                        <a:pt x="0" y="214"/>
                      </a:cubicBezTo>
                      <a:cubicBezTo>
                        <a:pt x="2" y="202"/>
                        <a:pt x="5" y="198"/>
                        <a:pt x="8" y="188"/>
                      </a:cubicBezTo>
                      <a:cubicBezTo>
                        <a:pt x="6" y="178"/>
                        <a:pt x="3" y="173"/>
                        <a:pt x="0" y="164"/>
                      </a:cubicBezTo>
                      <a:cubicBezTo>
                        <a:pt x="3" y="156"/>
                        <a:pt x="7" y="157"/>
                        <a:pt x="14" y="152"/>
                      </a:cubicBezTo>
                      <a:cubicBezTo>
                        <a:pt x="18" y="141"/>
                        <a:pt x="23" y="140"/>
                        <a:pt x="32" y="134"/>
                      </a:cubicBezTo>
                      <a:cubicBezTo>
                        <a:pt x="37" y="127"/>
                        <a:pt x="37" y="123"/>
                        <a:pt x="44" y="118"/>
                      </a:cubicBezTo>
                      <a:cubicBezTo>
                        <a:pt x="64" y="121"/>
                        <a:pt x="55" y="122"/>
                        <a:pt x="72" y="116"/>
                      </a:cubicBezTo>
                      <a:cubicBezTo>
                        <a:pt x="76" y="115"/>
                        <a:pt x="84" y="112"/>
                        <a:pt x="84" y="112"/>
                      </a:cubicBezTo>
                      <a:cubicBezTo>
                        <a:pt x="105" y="119"/>
                        <a:pt x="97" y="84"/>
                        <a:pt x="114" y="78"/>
                      </a:cubicBezTo>
                      <a:cubicBezTo>
                        <a:pt x="117" y="87"/>
                        <a:pt x="110" y="89"/>
                        <a:pt x="120" y="92"/>
                      </a:cubicBezTo>
                      <a:cubicBezTo>
                        <a:pt x="125" y="85"/>
                        <a:pt x="125" y="81"/>
                        <a:pt x="132" y="76"/>
                      </a:cubicBezTo>
                      <a:cubicBezTo>
                        <a:pt x="138" y="68"/>
                        <a:pt x="146" y="65"/>
                        <a:pt x="150" y="54"/>
                      </a:cubicBezTo>
                      <a:cubicBezTo>
                        <a:pt x="151" y="50"/>
                        <a:pt x="154" y="42"/>
                        <a:pt x="154" y="42"/>
                      </a:cubicBezTo>
                      <a:cubicBezTo>
                        <a:pt x="152" y="41"/>
                        <a:pt x="148" y="40"/>
                        <a:pt x="148" y="38"/>
                      </a:cubicBezTo>
                      <a:cubicBezTo>
                        <a:pt x="148" y="36"/>
                        <a:pt x="161" y="33"/>
                        <a:pt x="152" y="32"/>
                      </a:cubicBezTo>
                      <a:lnTo>
                        <a:pt x="158" y="24"/>
                      </a:lnTo>
                      <a:close/>
                    </a:path>
                  </a:pathLst>
                </a:custGeom>
                <a:solidFill>
                  <a:schemeClr val="folHlink"/>
                </a:solidFill>
                <a:ln w="9525">
                  <a:noFill/>
                  <a:round/>
                  <a:headEnd/>
                  <a:tailEnd/>
                </a:ln>
              </p:spPr>
              <p:txBody>
                <a:bodyPr/>
                <a:lstStyle/>
                <a:p>
                  <a:endParaRPr lang="zh-CN" altLang="en-US"/>
                </a:p>
              </p:txBody>
            </p:sp>
            <p:sp>
              <p:nvSpPr>
                <p:cNvPr id="11380" name="任意多边形 82015"/>
                <p:cNvSpPr>
                  <a:spLocks noChangeArrowheads="1"/>
                </p:cNvSpPr>
                <p:nvPr/>
              </p:nvSpPr>
              <p:spPr bwMode="auto">
                <a:xfrm>
                  <a:off x="4709" y="340"/>
                  <a:ext cx="6" cy="4"/>
                </a:xfrm>
                <a:custGeom>
                  <a:avLst/>
                  <a:gdLst>
                    <a:gd name="T0" fmla="*/ 0 w 13"/>
                    <a:gd name="T1" fmla="*/ 0 h 13"/>
                    <a:gd name="T2" fmla="*/ 0 w 13"/>
                    <a:gd name="T3" fmla="*/ 0 h 13"/>
                    <a:gd name="T4" fmla="*/ 0 w 13"/>
                    <a:gd name="T5" fmla="*/ 0 h 13"/>
                    <a:gd name="T6" fmla="*/ 0 60000 65536"/>
                    <a:gd name="T7" fmla="*/ 0 60000 65536"/>
                    <a:gd name="T8" fmla="*/ 0 60000 65536"/>
                  </a:gdLst>
                  <a:ahLst/>
                  <a:cxnLst>
                    <a:cxn ang="T6">
                      <a:pos x="T0" y="T1"/>
                    </a:cxn>
                    <a:cxn ang="T7">
                      <a:pos x="T2" y="T3"/>
                    </a:cxn>
                    <a:cxn ang="T8">
                      <a:pos x="T4" y="T5"/>
                    </a:cxn>
                  </a:cxnLst>
                  <a:rect l="0" t="0" r="r" b="b"/>
                  <a:pathLst>
                    <a:path w="13" h="13">
                      <a:moveTo>
                        <a:pt x="0" y="9"/>
                      </a:moveTo>
                      <a:cubicBezTo>
                        <a:pt x="6" y="0"/>
                        <a:pt x="13" y="7"/>
                        <a:pt x="4" y="13"/>
                      </a:cubicBezTo>
                      <a:cubicBezTo>
                        <a:pt x="0" y="6"/>
                        <a:pt x="0" y="5"/>
                        <a:pt x="0" y="9"/>
                      </a:cubicBezTo>
                      <a:close/>
                    </a:path>
                  </a:pathLst>
                </a:custGeom>
                <a:solidFill>
                  <a:schemeClr val="folHlink"/>
                </a:solidFill>
                <a:ln w="9525">
                  <a:noFill/>
                  <a:round/>
                  <a:headEnd/>
                  <a:tailEnd/>
                </a:ln>
              </p:spPr>
              <p:txBody>
                <a:bodyPr/>
                <a:lstStyle/>
                <a:p>
                  <a:endParaRPr lang="zh-CN" altLang="en-US"/>
                </a:p>
              </p:txBody>
            </p:sp>
            <p:sp>
              <p:nvSpPr>
                <p:cNvPr id="11381" name="任意多边形 82016"/>
                <p:cNvSpPr>
                  <a:spLocks noChangeArrowheads="1"/>
                </p:cNvSpPr>
                <p:nvPr/>
              </p:nvSpPr>
              <p:spPr bwMode="auto">
                <a:xfrm>
                  <a:off x="4261" y="389"/>
                  <a:ext cx="347" cy="189"/>
                </a:xfrm>
                <a:custGeom>
                  <a:avLst/>
                  <a:gdLst>
                    <a:gd name="T0" fmla="*/ 63 w 812"/>
                    <a:gd name="T1" fmla="*/ 1 h 564"/>
                    <a:gd name="T2" fmla="*/ 61 w 812"/>
                    <a:gd name="T3" fmla="*/ 3 h 564"/>
                    <a:gd name="T4" fmla="*/ 59 w 812"/>
                    <a:gd name="T5" fmla="*/ 5 h 564"/>
                    <a:gd name="T6" fmla="*/ 56 w 812"/>
                    <a:gd name="T7" fmla="*/ 5 h 564"/>
                    <a:gd name="T8" fmla="*/ 50 w 812"/>
                    <a:gd name="T9" fmla="*/ 7 h 564"/>
                    <a:gd name="T10" fmla="*/ 49 w 812"/>
                    <a:gd name="T11" fmla="*/ 8 h 564"/>
                    <a:gd name="T12" fmla="*/ 47 w 812"/>
                    <a:gd name="T13" fmla="*/ 9 h 564"/>
                    <a:gd name="T14" fmla="*/ 48 w 812"/>
                    <a:gd name="T15" fmla="*/ 7 h 564"/>
                    <a:gd name="T16" fmla="*/ 45 w 812"/>
                    <a:gd name="T17" fmla="*/ 7 h 564"/>
                    <a:gd name="T18" fmla="*/ 44 w 812"/>
                    <a:gd name="T19" fmla="*/ 8 h 564"/>
                    <a:gd name="T20" fmla="*/ 47 w 812"/>
                    <a:gd name="T21" fmla="*/ 11 h 564"/>
                    <a:gd name="T22" fmla="*/ 47 w 812"/>
                    <a:gd name="T23" fmla="*/ 14 h 564"/>
                    <a:gd name="T24" fmla="*/ 42 w 812"/>
                    <a:gd name="T25" fmla="*/ 15 h 564"/>
                    <a:gd name="T26" fmla="*/ 41 w 812"/>
                    <a:gd name="T27" fmla="*/ 14 h 564"/>
                    <a:gd name="T28" fmla="*/ 38 w 812"/>
                    <a:gd name="T29" fmla="*/ 13 h 564"/>
                    <a:gd name="T30" fmla="*/ 36 w 812"/>
                    <a:gd name="T31" fmla="*/ 13 h 564"/>
                    <a:gd name="T32" fmla="*/ 35 w 812"/>
                    <a:gd name="T33" fmla="*/ 15 h 564"/>
                    <a:gd name="T34" fmla="*/ 39 w 812"/>
                    <a:gd name="T35" fmla="*/ 17 h 564"/>
                    <a:gd name="T36" fmla="*/ 40 w 812"/>
                    <a:gd name="T37" fmla="*/ 20 h 564"/>
                    <a:gd name="T38" fmla="*/ 41 w 812"/>
                    <a:gd name="T39" fmla="*/ 21 h 564"/>
                    <a:gd name="T40" fmla="*/ 38 w 812"/>
                    <a:gd name="T41" fmla="*/ 20 h 564"/>
                    <a:gd name="T42" fmla="*/ 37 w 812"/>
                    <a:gd name="T43" fmla="*/ 19 h 564"/>
                    <a:gd name="T44" fmla="*/ 33 w 812"/>
                    <a:gd name="T45" fmla="*/ 16 h 564"/>
                    <a:gd name="T46" fmla="*/ 33 w 812"/>
                    <a:gd name="T47" fmla="*/ 12 h 564"/>
                    <a:gd name="T48" fmla="*/ 33 w 812"/>
                    <a:gd name="T49" fmla="*/ 10 h 564"/>
                    <a:gd name="T50" fmla="*/ 32 w 812"/>
                    <a:gd name="T51" fmla="*/ 10 h 564"/>
                    <a:gd name="T52" fmla="*/ 30 w 812"/>
                    <a:gd name="T53" fmla="*/ 10 h 564"/>
                    <a:gd name="T54" fmla="*/ 28 w 812"/>
                    <a:gd name="T55" fmla="*/ 6 h 564"/>
                    <a:gd name="T56" fmla="*/ 26 w 812"/>
                    <a:gd name="T57" fmla="*/ 6 h 564"/>
                    <a:gd name="T58" fmla="*/ 23 w 812"/>
                    <a:gd name="T59" fmla="*/ 6 h 564"/>
                    <a:gd name="T60" fmla="*/ 19 w 812"/>
                    <a:gd name="T61" fmla="*/ 9 h 564"/>
                    <a:gd name="T62" fmla="*/ 15 w 812"/>
                    <a:gd name="T63" fmla="*/ 10 h 564"/>
                    <a:gd name="T64" fmla="*/ 15 w 812"/>
                    <a:gd name="T65" fmla="*/ 10 h 564"/>
                    <a:gd name="T66" fmla="*/ 12 w 812"/>
                    <a:gd name="T67" fmla="*/ 12 h 564"/>
                    <a:gd name="T68" fmla="*/ 12 w 812"/>
                    <a:gd name="T69" fmla="*/ 13 h 564"/>
                    <a:gd name="T70" fmla="*/ 10 w 812"/>
                    <a:gd name="T71" fmla="*/ 15 h 564"/>
                    <a:gd name="T72" fmla="*/ 7 w 812"/>
                    <a:gd name="T73" fmla="*/ 15 h 564"/>
                    <a:gd name="T74" fmla="*/ 5 w 812"/>
                    <a:gd name="T75" fmla="*/ 10 h 564"/>
                    <a:gd name="T76" fmla="*/ 6 w 812"/>
                    <a:gd name="T77" fmla="*/ 6 h 564"/>
                    <a:gd name="T78" fmla="*/ 3 w 812"/>
                    <a:gd name="T79" fmla="*/ 7 h 564"/>
                    <a:gd name="T80" fmla="*/ 2 w 812"/>
                    <a:gd name="T81" fmla="*/ 6 h 564"/>
                    <a:gd name="T82" fmla="*/ 2 w 812"/>
                    <a:gd name="T83" fmla="*/ 5 h 564"/>
                    <a:gd name="T84" fmla="*/ 0 w 812"/>
                    <a:gd name="T85" fmla="*/ 3 h 564"/>
                    <a:gd name="T86" fmla="*/ 62 w 812"/>
                    <a:gd name="T87" fmla="*/ 0 h 56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812" h="564">
                      <a:moveTo>
                        <a:pt x="798" y="6"/>
                      </a:moveTo>
                      <a:cubicBezTo>
                        <a:pt x="801" y="15"/>
                        <a:pt x="809" y="16"/>
                        <a:pt x="812" y="26"/>
                      </a:cubicBezTo>
                      <a:cubicBezTo>
                        <a:pt x="809" y="36"/>
                        <a:pt x="801" y="41"/>
                        <a:pt x="796" y="50"/>
                      </a:cubicBezTo>
                      <a:cubicBezTo>
                        <a:pt x="791" y="61"/>
                        <a:pt x="788" y="71"/>
                        <a:pt x="778" y="78"/>
                      </a:cubicBezTo>
                      <a:cubicBezTo>
                        <a:pt x="773" y="85"/>
                        <a:pt x="771" y="88"/>
                        <a:pt x="774" y="96"/>
                      </a:cubicBezTo>
                      <a:cubicBezTo>
                        <a:pt x="767" y="107"/>
                        <a:pt x="758" y="114"/>
                        <a:pt x="748" y="122"/>
                      </a:cubicBezTo>
                      <a:cubicBezTo>
                        <a:pt x="744" y="125"/>
                        <a:pt x="736" y="130"/>
                        <a:pt x="736" y="130"/>
                      </a:cubicBezTo>
                      <a:cubicBezTo>
                        <a:pt x="740" y="141"/>
                        <a:pt x="731" y="140"/>
                        <a:pt x="722" y="142"/>
                      </a:cubicBezTo>
                      <a:cubicBezTo>
                        <a:pt x="716" y="148"/>
                        <a:pt x="712" y="151"/>
                        <a:pt x="704" y="154"/>
                      </a:cubicBezTo>
                      <a:cubicBezTo>
                        <a:pt x="686" y="150"/>
                        <a:pt x="650" y="169"/>
                        <a:pt x="634" y="180"/>
                      </a:cubicBezTo>
                      <a:cubicBezTo>
                        <a:pt x="636" y="189"/>
                        <a:pt x="631" y="193"/>
                        <a:pt x="640" y="196"/>
                      </a:cubicBezTo>
                      <a:cubicBezTo>
                        <a:pt x="643" y="205"/>
                        <a:pt x="640" y="207"/>
                        <a:pt x="632" y="210"/>
                      </a:cubicBezTo>
                      <a:cubicBezTo>
                        <a:pt x="626" y="219"/>
                        <a:pt x="623" y="226"/>
                        <a:pt x="614" y="232"/>
                      </a:cubicBezTo>
                      <a:cubicBezTo>
                        <a:pt x="611" y="231"/>
                        <a:pt x="606" y="233"/>
                        <a:pt x="604" y="230"/>
                      </a:cubicBezTo>
                      <a:cubicBezTo>
                        <a:pt x="599" y="220"/>
                        <a:pt x="610" y="199"/>
                        <a:pt x="620" y="196"/>
                      </a:cubicBezTo>
                      <a:cubicBezTo>
                        <a:pt x="623" y="187"/>
                        <a:pt x="617" y="187"/>
                        <a:pt x="620" y="178"/>
                      </a:cubicBezTo>
                      <a:cubicBezTo>
                        <a:pt x="617" y="164"/>
                        <a:pt x="609" y="168"/>
                        <a:pt x="598" y="172"/>
                      </a:cubicBezTo>
                      <a:cubicBezTo>
                        <a:pt x="592" y="180"/>
                        <a:pt x="585" y="185"/>
                        <a:pt x="576" y="188"/>
                      </a:cubicBezTo>
                      <a:cubicBezTo>
                        <a:pt x="572" y="194"/>
                        <a:pt x="568" y="200"/>
                        <a:pt x="564" y="206"/>
                      </a:cubicBezTo>
                      <a:cubicBezTo>
                        <a:pt x="561" y="210"/>
                        <a:pt x="556" y="218"/>
                        <a:pt x="556" y="218"/>
                      </a:cubicBezTo>
                      <a:cubicBezTo>
                        <a:pt x="558" y="234"/>
                        <a:pt x="559" y="243"/>
                        <a:pt x="572" y="252"/>
                      </a:cubicBezTo>
                      <a:cubicBezTo>
                        <a:pt x="579" y="262"/>
                        <a:pt x="586" y="273"/>
                        <a:pt x="596" y="280"/>
                      </a:cubicBezTo>
                      <a:cubicBezTo>
                        <a:pt x="598" y="286"/>
                        <a:pt x="602" y="298"/>
                        <a:pt x="602" y="298"/>
                      </a:cubicBezTo>
                      <a:cubicBezTo>
                        <a:pt x="601" y="308"/>
                        <a:pt x="599" y="361"/>
                        <a:pt x="594" y="368"/>
                      </a:cubicBezTo>
                      <a:cubicBezTo>
                        <a:pt x="590" y="374"/>
                        <a:pt x="576" y="378"/>
                        <a:pt x="570" y="382"/>
                      </a:cubicBezTo>
                      <a:cubicBezTo>
                        <a:pt x="563" y="393"/>
                        <a:pt x="550" y="396"/>
                        <a:pt x="542" y="406"/>
                      </a:cubicBezTo>
                      <a:cubicBezTo>
                        <a:pt x="536" y="413"/>
                        <a:pt x="539" y="417"/>
                        <a:pt x="530" y="420"/>
                      </a:cubicBezTo>
                      <a:cubicBezTo>
                        <a:pt x="526" y="408"/>
                        <a:pt x="538" y="391"/>
                        <a:pt x="522" y="386"/>
                      </a:cubicBezTo>
                      <a:cubicBezTo>
                        <a:pt x="516" y="377"/>
                        <a:pt x="510" y="364"/>
                        <a:pt x="502" y="356"/>
                      </a:cubicBezTo>
                      <a:cubicBezTo>
                        <a:pt x="497" y="341"/>
                        <a:pt x="505" y="360"/>
                        <a:pt x="482" y="348"/>
                      </a:cubicBezTo>
                      <a:cubicBezTo>
                        <a:pt x="478" y="346"/>
                        <a:pt x="478" y="339"/>
                        <a:pt x="474" y="336"/>
                      </a:cubicBezTo>
                      <a:cubicBezTo>
                        <a:pt x="470" y="323"/>
                        <a:pt x="466" y="342"/>
                        <a:pt x="462" y="348"/>
                      </a:cubicBezTo>
                      <a:cubicBezTo>
                        <a:pt x="460" y="358"/>
                        <a:pt x="456" y="363"/>
                        <a:pt x="454" y="374"/>
                      </a:cubicBezTo>
                      <a:cubicBezTo>
                        <a:pt x="457" y="383"/>
                        <a:pt x="455" y="387"/>
                        <a:pt x="450" y="394"/>
                      </a:cubicBezTo>
                      <a:cubicBezTo>
                        <a:pt x="454" y="399"/>
                        <a:pt x="464" y="411"/>
                        <a:pt x="466" y="418"/>
                      </a:cubicBezTo>
                      <a:cubicBezTo>
                        <a:pt x="474" y="443"/>
                        <a:pt x="472" y="458"/>
                        <a:pt x="500" y="464"/>
                      </a:cubicBezTo>
                      <a:cubicBezTo>
                        <a:pt x="507" y="469"/>
                        <a:pt x="510" y="474"/>
                        <a:pt x="516" y="480"/>
                      </a:cubicBezTo>
                      <a:cubicBezTo>
                        <a:pt x="511" y="494"/>
                        <a:pt x="513" y="509"/>
                        <a:pt x="510" y="524"/>
                      </a:cubicBezTo>
                      <a:cubicBezTo>
                        <a:pt x="512" y="537"/>
                        <a:pt x="511" y="541"/>
                        <a:pt x="522" y="548"/>
                      </a:cubicBezTo>
                      <a:cubicBezTo>
                        <a:pt x="523" y="552"/>
                        <a:pt x="525" y="556"/>
                        <a:pt x="526" y="560"/>
                      </a:cubicBezTo>
                      <a:cubicBezTo>
                        <a:pt x="527" y="564"/>
                        <a:pt x="514" y="556"/>
                        <a:pt x="514" y="556"/>
                      </a:cubicBezTo>
                      <a:cubicBezTo>
                        <a:pt x="502" y="564"/>
                        <a:pt x="501" y="551"/>
                        <a:pt x="492" y="544"/>
                      </a:cubicBezTo>
                      <a:cubicBezTo>
                        <a:pt x="488" y="541"/>
                        <a:pt x="480" y="536"/>
                        <a:pt x="480" y="536"/>
                      </a:cubicBezTo>
                      <a:cubicBezTo>
                        <a:pt x="471" y="522"/>
                        <a:pt x="474" y="529"/>
                        <a:pt x="470" y="518"/>
                      </a:cubicBezTo>
                      <a:cubicBezTo>
                        <a:pt x="467" y="491"/>
                        <a:pt x="461" y="446"/>
                        <a:pt x="436" y="430"/>
                      </a:cubicBezTo>
                      <a:cubicBezTo>
                        <a:pt x="428" y="433"/>
                        <a:pt x="425" y="433"/>
                        <a:pt x="422" y="424"/>
                      </a:cubicBezTo>
                      <a:cubicBezTo>
                        <a:pt x="427" y="404"/>
                        <a:pt x="432" y="383"/>
                        <a:pt x="438" y="364"/>
                      </a:cubicBezTo>
                      <a:cubicBezTo>
                        <a:pt x="436" y="343"/>
                        <a:pt x="431" y="330"/>
                        <a:pt x="426" y="310"/>
                      </a:cubicBezTo>
                      <a:cubicBezTo>
                        <a:pt x="429" y="302"/>
                        <a:pt x="425" y="300"/>
                        <a:pt x="422" y="292"/>
                      </a:cubicBezTo>
                      <a:cubicBezTo>
                        <a:pt x="424" y="282"/>
                        <a:pt x="428" y="277"/>
                        <a:pt x="422" y="268"/>
                      </a:cubicBezTo>
                      <a:cubicBezTo>
                        <a:pt x="420" y="269"/>
                        <a:pt x="418" y="269"/>
                        <a:pt x="416" y="270"/>
                      </a:cubicBezTo>
                      <a:cubicBezTo>
                        <a:pt x="414" y="272"/>
                        <a:pt x="414" y="275"/>
                        <a:pt x="412" y="276"/>
                      </a:cubicBezTo>
                      <a:cubicBezTo>
                        <a:pt x="408" y="278"/>
                        <a:pt x="400" y="280"/>
                        <a:pt x="400" y="280"/>
                      </a:cubicBezTo>
                      <a:cubicBezTo>
                        <a:pt x="394" y="274"/>
                        <a:pt x="389" y="274"/>
                        <a:pt x="386" y="266"/>
                      </a:cubicBezTo>
                      <a:cubicBezTo>
                        <a:pt x="391" y="251"/>
                        <a:pt x="379" y="206"/>
                        <a:pt x="364" y="196"/>
                      </a:cubicBezTo>
                      <a:cubicBezTo>
                        <a:pt x="357" y="186"/>
                        <a:pt x="358" y="182"/>
                        <a:pt x="360" y="170"/>
                      </a:cubicBezTo>
                      <a:cubicBezTo>
                        <a:pt x="358" y="160"/>
                        <a:pt x="356" y="147"/>
                        <a:pt x="346" y="144"/>
                      </a:cubicBezTo>
                      <a:cubicBezTo>
                        <a:pt x="343" y="154"/>
                        <a:pt x="338" y="160"/>
                        <a:pt x="330" y="166"/>
                      </a:cubicBezTo>
                      <a:cubicBezTo>
                        <a:pt x="323" y="164"/>
                        <a:pt x="308" y="160"/>
                        <a:pt x="308" y="160"/>
                      </a:cubicBezTo>
                      <a:cubicBezTo>
                        <a:pt x="296" y="162"/>
                        <a:pt x="297" y="166"/>
                        <a:pt x="288" y="172"/>
                      </a:cubicBezTo>
                      <a:cubicBezTo>
                        <a:pt x="284" y="185"/>
                        <a:pt x="282" y="191"/>
                        <a:pt x="268" y="196"/>
                      </a:cubicBezTo>
                      <a:cubicBezTo>
                        <a:pt x="264" y="200"/>
                        <a:pt x="243" y="231"/>
                        <a:pt x="242" y="232"/>
                      </a:cubicBezTo>
                      <a:cubicBezTo>
                        <a:pt x="231" y="239"/>
                        <a:pt x="215" y="247"/>
                        <a:pt x="206" y="256"/>
                      </a:cubicBezTo>
                      <a:cubicBezTo>
                        <a:pt x="202" y="260"/>
                        <a:pt x="200" y="265"/>
                        <a:pt x="196" y="268"/>
                      </a:cubicBezTo>
                      <a:cubicBezTo>
                        <a:pt x="194" y="269"/>
                        <a:pt x="192" y="269"/>
                        <a:pt x="190" y="270"/>
                      </a:cubicBezTo>
                      <a:cubicBezTo>
                        <a:pt x="188" y="271"/>
                        <a:pt x="186" y="272"/>
                        <a:pt x="184" y="274"/>
                      </a:cubicBezTo>
                      <a:cubicBezTo>
                        <a:pt x="180" y="278"/>
                        <a:pt x="172" y="286"/>
                        <a:pt x="172" y="286"/>
                      </a:cubicBezTo>
                      <a:cubicBezTo>
                        <a:pt x="167" y="300"/>
                        <a:pt x="165" y="314"/>
                        <a:pt x="160" y="328"/>
                      </a:cubicBezTo>
                      <a:cubicBezTo>
                        <a:pt x="158" y="335"/>
                        <a:pt x="156" y="341"/>
                        <a:pt x="154" y="348"/>
                      </a:cubicBezTo>
                      <a:cubicBezTo>
                        <a:pt x="153" y="350"/>
                        <a:pt x="152" y="354"/>
                        <a:pt x="152" y="354"/>
                      </a:cubicBezTo>
                      <a:cubicBezTo>
                        <a:pt x="152" y="359"/>
                        <a:pt x="156" y="384"/>
                        <a:pt x="146" y="392"/>
                      </a:cubicBezTo>
                      <a:cubicBezTo>
                        <a:pt x="141" y="397"/>
                        <a:pt x="128" y="404"/>
                        <a:pt x="128" y="404"/>
                      </a:cubicBezTo>
                      <a:cubicBezTo>
                        <a:pt x="125" y="412"/>
                        <a:pt x="122" y="421"/>
                        <a:pt x="114" y="424"/>
                      </a:cubicBezTo>
                      <a:cubicBezTo>
                        <a:pt x="100" y="419"/>
                        <a:pt x="97" y="405"/>
                        <a:pt x="94" y="392"/>
                      </a:cubicBezTo>
                      <a:cubicBezTo>
                        <a:pt x="86" y="362"/>
                        <a:pt x="82" y="332"/>
                        <a:pt x="72" y="302"/>
                      </a:cubicBezTo>
                      <a:cubicBezTo>
                        <a:pt x="71" y="281"/>
                        <a:pt x="70" y="275"/>
                        <a:pt x="66" y="258"/>
                      </a:cubicBezTo>
                      <a:cubicBezTo>
                        <a:pt x="66" y="251"/>
                        <a:pt x="68" y="219"/>
                        <a:pt x="64" y="208"/>
                      </a:cubicBezTo>
                      <a:cubicBezTo>
                        <a:pt x="70" y="191"/>
                        <a:pt x="66" y="173"/>
                        <a:pt x="72" y="156"/>
                      </a:cubicBezTo>
                      <a:cubicBezTo>
                        <a:pt x="66" y="139"/>
                        <a:pt x="60" y="168"/>
                        <a:pt x="56" y="172"/>
                      </a:cubicBezTo>
                      <a:cubicBezTo>
                        <a:pt x="53" y="175"/>
                        <a:pt x="44" y="180"/>
                        <a:pt x="44" y="180"/>
                      </a:cubicBezTo>
                      <a:cubicBezTo>
                        <a:pt x="35" y="177"/>
                        <a:pt x="28" y="173"/>
                        <a:pt x="24" y="162"/>
                      </a:cubicBezTo>
                      <a:cubicBezTo>
                        <a:pt x="23" y="158"/>
                        <a:pt x="20" y="150"/>
                        <a:pt x="20" y="150"/>
                      </a:cubicBezTo>
                      <a:cubicBezTo>
                        <a:pt x="30" y="148"/>
                        <a:pt x="30" y="143"/>
                        <a:pt x="38" y="138"/>
                      </a:cubicBezTo>
                      <a:cubicBezTo>
                        <a:pt x="35" y="128"/>
                        <a:pt x="31" y="133"/>
                        <a:pt x="24" y="138"/>
                      </a:cubicBezTo>
                      <a:cubicBezTo>
                        <a:pt x="15" y="135"/>
                        <a:pt x="15" y="132"/>
                        <a:pt x="18" y="124"/>
                      </a:cubicBezTo>
                      <a:cubicBezTo>
                        <a:pt x="11" y="114"/>
                        <a:pt x="9" y="101"/>
                        <a:pt x="0" y="92"/>
                      </a:cubicBezTo>
                      <a:lnTo>
                        <a:pt x="76" y="0"/>
                      </a:lnTo>
                      <a:lnTo>
                        <a:pt x="798" y="6"/>
                      </a:lnTo>
                      <a:close/>
                    </a:path>
                  </a:pathLst>
                </a:custGeom>
                <a:solidFill>
                  <a:schemeClr val="folHlink"/>
                </a:solidFill>
                <a:ln w="9525">
                  <a:noFill/>
                  <a:round/>
                  <a:headEnd/>
                  <a:tailEnd/>
                </a:ln>
              </p:spPr>
              <p:txBody>
                <a:bodyPr/>
                <a:lstStyle/>
                <a:p>
                  <a:endParaRPr lang="zh-CN" altLang="en-US"/>
                </a:p>
              </p:txBody>
            </p:sp>
            <p:sp>
              <p:nvSpPr>
                <p:cNvPr id="11382" name="任意多边形 82017"/>
                <p:cNvSpPr>
                  <a:spLocks noChangeArrowheads="1"/>
                </p:cNvSpPr>
                <p:nvPr/>
              </p:nvSpPr>
              <p:spPr bwMode="auto">
                <a:xfrm>
                  <a:off x="4322" y="519"/>
                  <a:ext cx="19" cy="29"/>
                </a:xfrm>
                <a:custGeom>
                  <a:avLst/>
                  <a:gdLst>
                    <a:gd name="T0" fmla="*/ 0 w 43"/>
                    <a:gd name="T1" fmla="*/ 0 h 85"/>
                    <a:gd name="T2" fmla="*/ 2 w 43"/>
                    <a:gd name="T3" fmla="*/ 0 h 85"/>
                    <a:gd name="T4" fmla="*/ 3 w 43"/>
                    <a:gd name="T5" fmla="*/ 1 h 85"/>
                    <a:gd name="T6" fmla="*/ 2 w 43"/>
                    <a:gd name="T7" fmla="*/ 3 h 85"/>
                    <a:gd name="T8" fmla="*/ 0 w 43"/>
                    <a:gd name="T9" fmla="*/ 3 h 85"/>
                    <a:gd name="T10" fmla="*/ 0 w 43"/>
                    <a:gd name="T11" fmla="*/ 0 h 8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3" h="85">
                      <a:moveTo>
                        <a:pt x="7" y="11"/>
                      </a:moveTo>
                      <a:cubicBezTo>
                        <a:pt x="4" y="2"/>
                        <a:pt x="9" y="0"/>
                        <a:pt x="17" y="3"/>
                      </a:cubicBezTo>
                      <a:cubicBezTo>
                        <a:pt x="24" y="13"/>
                        <a:pt x="28" y="24"/>
                        <a:pt x="37" y="33"/>
                      </a:cubicBezTo>
                      <a:cubicBezTo>
                        <a:pt x="43" y="52"/>
                        <a:pt x="40" y="78"/>
                        <a:pt x="19" y="85"/>
                      </a:cubicBezTo>
                      <a:cubicBezTo>
                        <a:pt x="6" y="81"/>
                        <a:pt x="5" y="81"/>
                        <a:pt x="1" y="69"/>
                      </a:cubicBezTo>
                      <a:cubicBezTo>
                        <a:pt x="2" y="66"/>
                        <a:pt x="0" y="4"/>
                        <a:pt x="7" y="11"/>
                      </a:cubicBezTo>
                      <a:close/>
                    </a:path>
                  </a:pathLst>
                </a:custGeom>
                <a:solidFill>
                  <a:schemeClr val="folHlink"/>
                </a:solidFill>
                <a:ln w="9525">
                  <a:noFill/>
                  <a:round/>
                  <a:headEnd/>
                  <a:tailEnd/>
                </a:ln>
              </p:spPr>
              <p:txBody>
                <a:bodyPr/>
                <a:lstStyle/>
                <a:p>
                  <a:endParaRPr lang="zh-CN" altLang="en-US"/>
                </a:p>
              </p:txBody>
            </p:sp>
            <p:sp>
              <p:nvSpPr>
                <p:cNvPr id="11383" name="任意多边形 82018"/>
                <p:cNvSpPr>
                  <a:spLocks noChangeArrowheads="1"/>
                </p:cNvSpPr>
                <p:nvPr/>
              </p:nvSpPr>
              <p:spPr bwMode="auto">
                <a:xfrm>
                  <a:off x="4588" y="421"/>
                  <a:ext cx="18" cy="24"/>
                </a:xfrm>
                <a:custGeom>
                  <a:avLst/>
                  <a:gdLst>
                    <a:gd name="T0" fmla="*/ 1 w 44"/>
                    <a:gd name="T1" fmla="*/ 1 h 74"/>
                    <a:gd name="T2" fmla="*/ 2 w 44"/>
                    <a:gd name="T3" fmla="*/ 0 h 74"/>
                    <a:gd name="T4" fmla="*/ 3 w 44"/>
                    <a:gd name="T5" fmla="*/ 0 h 74"/>
                    <a:gd name="T6" fmla="*/ 3 w 44"/>
                    <a:gd name="T7" fmla="*/ 1 h 74"/>
                    <a:gd name="T8" fmla="*/ 1 w 44"/>
                    <a:gd name="T9" fmla="*/ 3 h 74"/>
                    <a:gd name="T10" fmla="*/ 0 w 44"/>
                    <a:gd name="T11" fmla="*/ 2 h 74"/>
                    <a:gd name="T12" fmla="*/ 0 w 44"/>
                    <a:gd name="T13" fmla="*/ 1 h 74"/>
                    <a:gd name="T14" fmla="*/ 1 w 44"/>
                    <a:gd name="T15" fmla="*/ 1 h 7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44" h="74">
                      <a:moveTo>
                        <a:pt x="13" y="28"/>
                      </a:moveTo>
                      <a:cubicBezTo>
                        <a:pt x="15" y="13"/>
                        <a:pt x="14" y="7"/>
                        <a:pt x="29" y="2"/>
                      </a:cubicBezTo>
                      <a:cubicBezTo>
                        <a:pt x="34" y="3"/>
                        <a:pt x="40" y="0"/>
                        <a:pt x="43" y="4"/>
                      </a:cubicBezTo>
                      <a:cubicBezTo>
                        <a:pt x="44" y="6"/>
                        <a:pt x="41" y="21"/>
                        <a:pt x="39" y="26"/>
                      </a:cubicBezTo>
                      <a:cubicBezTo>
                        <a:pt x="31" y="43"/>
                        <a:pt x="30" y="63"/>
                        <a:pt x="13" y="74"/>
                      </a:cubicBezTo>
                      <a:cubicBezTo>
                        <a:pt x="4" y="71"/>
                        <a:pt x="4" y="68"/>
                        <a:pt x="7" y="60"/>
                      </a:cubicBezTo>
                      <a:cubicBezTo>
                        <a:pt x="5" y="50"/>
                        <a:pt x="0" y="46"/>
                        <a:pt x="3" y="36"/>
                      </a:cubicBezTo>
                      <a:cubicBezTo>
                        <a:pt x="4" y="32"/>
                        <a:pt x="8" y="23"/>
                        <a:pt x="13" y="28"/>
                      </a:cubicBezTo>
                      <a:close/>
                    </a:path>
                  </a:pathLst>
                </a:custGeom>
                <a:solidFill>
                  <a:schemeClr val="folHlink"/>
                </a:solidFill>
                <a:ln w="9525">
                  <a:noFill/>
                  <a:round/>
                  <a:headEnd/>
                  <a:tailEnd/>
                </a:ln>
              </p:spPr>
              <p:txBody>
                <a:bodyPr/>
                <a:lstStyle/>
                <a:p>
                  <a:endParaRPr lang="zh-CN" altLang="en-US"/>
                </a:p>
              </p:txBody>
            </p:sp>
            <p:sp>
              <p:nvSpPr>
                <p:cNvPr id="11384" name="任意多边形 82019"/>
                <p:cNvSpPr>
                  <a:spLocks noChangeArrowheads="1"/>
                </p:cNvSpPr>
                <p:nvPr/>
              </p:nvSpPr>
              <p:spPr bwMode="auto">
                <a:xfrm>
                  <a:off x="4639" y="409"/>
                  <a:ext cx="9" cy="10"/>
                </a:xfrm>
                <a:custGeom>
                  <a:avLst/>
                  <a:gdLst>
                    <a:gd name="T0" fmla="*/ 0 w 20"/>
                    <a:gd name="T1" fmla="*/ 1 h 30"/>
                    <a:gd name="T2" fmla="*/ 0 w 20"/>
                    <a:gd name="T3" fmla="*/ 1 h 30"/>
                    <a:gd name="T4" fmla="*/ 0 w 20"/>
                    <a:gd name="T5" fmla="*/ 1 h 30"/>
                    <a:gd name="T6" fmla="*/ 0 60000 65536"/>
                    <a:gd name="T7" fmla="*/ 0 60000 65536"/>
                    <a:gd name="T8" fmla="*/ 0 60000 65536"/>
                  </a:gdLst>
                  <a:ahLst/>
                  <a:cxnLst>
                    <a:cxn ang="T6">
                      <a:pos x="T0" y="T1"/>
                    </a:cxn>
                    <a:cxn ang="T7">
                      <a:pos x="T2" y="T3"/>
                    </a:cxn>
                    <a:cxn ang="T8">
                      <a:pos x="T4" y="T5"/>
                    </a:cxn>
                  </a:cxnLst>
                  <a:rect l="0" t="0" r="r" b="b"/>
                  <a:pathLst>
                    <a:path w="20" h="30">
                      <a:moveTo>
                        <a:pt x="7" y="16"/>
                      </a:moveTo>
                      <a:cubicBezTo>
                        <a:pt x="18" y="0"/>
                        <a:pt x="20" y="20"/>
                        <a:pt x="5" y="30"/>
                      </a:cubicBezTo>
                      <a:cubicBezTo>
                        <a:pt x="0" y="23"/>
                        <a:pt x="1" y="22"/>
                        <a:pt x="7" y="16"/>
                      </a:cubicBezTo>
                      <a:close/>
                    </a:path>
                  </a:pathLst>
                </a:custGeom>
                <a:solidFill>
                  <a:schemeClr val="folHlink"/>
                </a:solidFill>
                <a:ln w="9525">
                  <a:noFill/>
                  <a:round/>
                  <a:headEnd/>
                  <a:tailEnd/>
                </a:ln>
              </p:spPr>
              <p:txBody>
                <a:bodyPr/>
                <a:lstStyle/>
                <a:p>
                  <a:endParaRPr lang="zh-CN" altLang="en-US"/>
                </a:p>
              </p:txBody>
            </p:sp>
            <p:sp>
              <p:nvSpPr>
                <p:cNvPr id="11385" name="任意多边形 82020"/>
                <p:cNvSpPr>
                  <a:spLocks noChangeArrowheads="1"/>
                </p:cNvSpPr>
                <p:nvPr/>
              </p:nvSpPr>
              <p:spPr bwMode="auto">
                <a:xfrm>
                  <a:off x="3709" y="315"/>
                  <a:ext cx="433" cy="354"/>
                </a:xfrm>
                <a:custGeom>
                  <a:avLst/>
                  <a:gdLst>
                    <a:gd name="T0" fmla="*/ 123 w 682"/>
                    <a:gd name="T1" fmla="*/ 119 h 557"/>
                    <a:gd name="T2" fmla="*/ 124 w 682"/>
                    <a:gd name="T3" fmla="*/ 116 h 557"/>
                    <a:gd name="T4" fmla="*/ 128 w 682"/>
                    <a:gd name="T5" fmla="*/ 106 h 557"/>
                    <a:gd name="T6" fmla="*/ 79 w 682"/>
                    <a:gd name="T7" fmla="*/ 74 h 557"/>
                    <a:gd name="T8" fmla="*/ 72 w 682"/>
                    <a:gd name="T9" fmla="*/ 89 h 557"/>
                    <a:gd name="T10" fmla="*/ 77 w 682"/>
                    <a:gd name="T11" fmla="*/ 142 h 557"/>
                    <a:gd name="T12" fmla="*/ 72 w 682"/>
                    <a:gd name="T13" fmla="*/ 127 h 557"/>
                    <a:gd name="T14" fmla="*/ 62 w 682"/>
                    <a:gd name="T15" fmla="*/ 112 h 557"/>
                    <a:gd name="T16" fmla="*/ 63 w 682"/>
                    <a:gd name="T17" fmla="*/ 106 h 557"/>
                    <a:gd name="T18" fmla="*/ 63 w 682"/>
                    <a:gd name="T19" fmla="*/ 101 h 557"/>
                    <a:gd name="T20" fmla="*/ 57 w 682"/>
                    <a:gd name="T21" fmla="*/ 96 h 557"/>
                    <a:gd name="T22" fmla="*/ 50 w 682"/>
                    <a:gd name="T23" fmla="*/ 89 h 557"/>
                    <a:gd name="T24" fmla="*/ 38 w 682"/>
                    <a:gd name="T25" fmla="*/ 91 h 557"/>
                    <a:gd name="T26" fmla="*/ 32 w 682"/>
                    <a:gd name="T27" fmla="*/ 93 h 557"/>
                    <a:gd name="T28" fmla="*/ 20 w 682"/>
                    <a:gd name="T29" fmla="*/ 93 h 557"/>
                    <a:gd name="T30" fmla="*/ 6 w 682"/>
                    <a:gd name="T31" fmla="*/ 80 h 557"/>
                    <a:gd name="T32" fmla="*/ 3 w 682"/>
                    <a:gd name="T33" fmla="*/ 76 h 557"/>
                    <a:gd name="T34" fmla="*/ 0 w 682"/>
                    <a:gd name="T35" fmla="*/ 68 h 557"/>
                    <a:gd name="T36" fmla="*/ 6 w 682"/>
                    <a:gd name="T37" fmla="*/ 55 h 557"/>
                    <a:gd name="T38" fmla="*/ 8 w 682"/>
                    <a:gd name="T39" fmla="*/ 46 h 557"/>
                    <a:gd name="T40" fmla="*/ 13 w 682"/>
                    <a:gd name="T41" fmla="*/ 37 h 557"/>
                    <a:gd name="T42" fmla="*/ 20 w 682"/>
                    <a:gd name="T43" fmla="*/ 30 h 557"/>
                    <a:gd name="T44" fmla="*/ 43 w 682"/>
                    <a:gd name="T45" fmla="*/ 17 h 557"/>
                    <a:gd name="T46" fmla="*/ 57 w 682"/>
                    <a:gd name="T47" fmla="*/ 8 h 557"/>
                    <a:gd name="T48" fmla="*/ 66 w 682"/>
                    <a:gd name="T49" fmla="*/ 2 h 557"/>
                    <a:gd name="T50" fmla="*/ 93 w 682"/>
                    <a:gd name="T51" fmla="*/ 1 h 557"/>
                    <a:gd name="T52" fmla="*/ 102 w 682"/>
                    <a:gd name="T53" fmla="*/ 0 h 557"/>
                    <a:gd name="T54" fmla="*/ 98 w 682"/>
                    <a:gd name="T55" fmla="*/ 9 h 557"/>
                    <a:gd name="T56" fmla="*/ 113 w 682"/>
                    <a:gd name="T57" fmla="*/ 22 h 557"/>
                    <a:gd name="T58" fmla="*/ 128 w 682"/>
                    <a:gd name="T59" fmla="*/ 19 h 557"/>
                    <a:gd name="T60" fmla="*/ 135 w 682"/>
                    <a:gd name="T61" fmla="*/ 21 h 557"/>
                    <a:gd name="T62" fmla="*/ 143 w 682"/>
                    <a:gd name="T63" fmla="*/ 25 h 557"/>
                    <a:gd name="T64" fmla="*/ 146 w 682"/>
                    <a:gd name="T65" fmla="*/ 48 h 557"/>
                    <a:gd name="T66" fmla="*/ 146 w 682"/>
                    <a:gd name="T67" fmla="*/ 62 h 557"/>
                    <a:gd name="T68" fmla="*/ 153 w 682"/>
                    <a:gd name="T69" fmla="*/ 72 h 557"/>
                    <a:gd name="T70" fmla="*/ 165 w 682"/>
                    <a:gd name="T71" fmla="*/ 77 h 557"/>
                    <a:gd name="T72" fmla="*/ 174 w 682"/>
                    <a:gd name="T73" fmla="*/ 76 h 557"/>
                    <a:gd name="T74" fmla="*/ 170 w 682"/>
                    <a:gd name="T75" fmla="*/ 87 h 557"/>
                    <a:gd name="T76" fmla="*/ 153 w 682"/>
                    <a:gd name="T77" fmla="*/ 105 h 557"/>
                    <a:gd name="T78" fmla="*/ 140 w 682"/>
                    <a:gd name="T79" fmla="*/ 125 h 557"/>
                    <a:gd name="T80" fmla="*/ 142 w 682"/>
                    <a:gd name="T81" fmla="*/ 130 h 557"/>
                    <a:gd name="T82" fmla="*/ 111 w 682"/>
                    <a:gd name="T83" fmla="*/ 142 h 557"/>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682" h="557">
                      <a:moveTo>
                        <a:pt x="435" y="556"/>
                      </a:moveTo>
                      <a:lnTo>
                        <a:pt x="481" y="464"/>
                      </a:lnTo>
                      <a:lnTo>
                        <a:pt x="473" y="449"/>
                      </a:lnTo>
                      <a:lnTo>
                        <a:pt x="486" y="451"/>
                      </a:lnTo>
                      <a:lnTo>
                        <a:pt x="495" y="441"/>
                      </a:lnTo>
                      <a:lnTo>
                        <a:pt x="500" y="413"/>
                      </a:lnTo>
                      <a:lnTo>
                        <a:pt x="500" y="371"/>
                      </a:lnTo>
                      <a:lnTo>
                        <a:pt x="309" y="287"/>
                      </a:lnTo>
                      <a:lnTo>
                        <a:pt x="296" y="308"/>
                      </a:lnTo>
                      <a:lnTo>
                        <a:pt x="282" y="346"/>
                      </a:lnTo>
                      <a:lnTo>
                        <a:pt x="396" y="557"/>
                      </a:lnTo>
                      <a:lnTo>
                        <a:pt x="303" y="556"/>
                      </a:lnTo>
                      <a:lnTo>
                        <a:pt x="304" y="536"/>
                      </a:lnTo>
                      <a:cubicBezTo>
                        <a:pt x="284" y="520"/>
                        <a:pt x="296" y="510"/>
                        <a:pt x="282" y="494"/>
                      </a:cubicBezTo>
                      <a:cubicBezTo>
                        <a:pt x="276" y="475"/>
                        <a:pt x="267" y="468"/>
                        <a:pt x="253" y="451"/>
                      </a:cubicBezTo>
                      <a:cubicBezTo>
                        <a:pt x="249" y="447"/>
                        <a:pt x="245" y="443"/>
                        <a:pt x="242" y="439"/>
                      </a:cubicBezTo>
                      <a:lnTo>
                        <a:pt x="237" y="432"/>
                      </a:lnTo>
                      <a:cubicBezTo>
                        <a:pt x="237" y="432"/>
                        <a:pt x="245" y="413"/>
                        <a:pt x="245" y="413"/>
                      </a:cubicBezTo>
                      <a:cubicBezTo>
                        <a:pt x="247" y="409"/>
                        <a:pt x="250" y="401"/>
                        <a:pt x="250" y="401"/>
                      </a:cubicBezTo>
                      <a:cubicBezTo>
                        <a:pt x="249" y="399"/>
                        <a:pt x="247" y="397"/>
                        <a:pt x="247" y="394"/>
                      </a:cubicBezTo>
                      <a:cubicBezTo>
                        <a:pt x="248" y="390"/>
                        <a:pt x="253" y="382"/>
                        <a:pt x="253" y="382"/>
                      </a:cubicBezTo>
                      <a:cubicBezTo>
                        <a:pt x="243" y="370"/>
                        <a:pt x="237" y="371"/>
                        <a:pt x="220" y="375"/>
                      </a:cubicBezTo>
                      <a:cubicBezTo>
                        <a:pt x="217" y="371"/>
                        <a:pt x="210" y="369"/>
                        <a:pt x="207" y="365"/>
                      </a:cubicBezTo>
                      <a:cubicBezTo>
                        <a:pt x="185" y="337"/>
                        <a:pt x="216" y="363"/>
                        <a:pt x="194" y="346"/>
                      </a:cubicBezTo>
                      <a:cubicBezTo>
                        <a:pt x="167" y="349"/>
                        <a:pt x="179" y="346"/>
                        <a:pt x="156" y="352"/>
                      </a:cubicBezTo>
                      <a:cubicBezTo>
                        <a:pt x="153" y="353"/>
                        <a:pt x="148" y="354"/>
                        <a:pt x="148" y="354"/>
                      </a:cubicBezTo>
                      <a:cubicBezTo>
                        <a:pt x="146" y="356"/>
                        <a:pt x="145" y="359"/>
                        <a:pt x="142" y="361"/>
                      </a:cubicBezTo>
                      <a:cubicBezTo>
                        <a:pt x="138" y="363"/>
                        <a:pt x="126" y="365"/>
                        <a:pt x="126" y="365"/>
                      </a:cubicBezTo>
                      <a:cubicBezTo>
                        <a:pt x="105" y="354"/>
                        <a:pt x="116" y="355"/>
                        <a:pt x="94" y="361"/>
                      </a:cubicBezTo>
                      <a:cubicBezTo>
                        <a:pt x="89" y="362"/>
                        <a:pt x="78" y="365"/>
                        <a:pt x="78" y="365"/>
                      </a:cubicBezTo>
                      <a:cubicBezTo>
                        <a:pt x="62" y="383"/>
                        <a:pt x="46" y="346"/>
                        <a:pt x="35" y="337"/>
                      </a:cubicBezTo>
                      <a:cubicBezTo>
                        <a:pt x="32" y="330"/>
                        <a:pt x="24" y="320"/>
                        <a:pt x="22" y="312"/>
                      </a:cubicBezTo>
                      <a:cubicBezTo>
                        <a:pt x="20" y="308"/>
                        <a:pt x="22" y="303"/>
                        <a:pt x="19" y="300"/>
                      </a:cubicBezTo>
                      <a:cubicBezTo>
                        <a:pt x="17" y="297"/>
                        <a:pt x="13" y="297"/>
                        <a:pt x="11" y="295"/>
                      </a:cubicBezTo>
                      <a:cubicBezTo>
                        <a:pt x="3" y="277"/>
                        <a:pt x="15" y="306"/>
                        <a:pt x="5" y="276"/>
                      </a:cubicBezTo>
                      <a:cubicBezTo>
                        <a:pt x="4" y="272"/>
                        <a:pt x="0" y="264"/>
                        <a:pt x="0" y="264"/>
                      </a:cubicBezTo>
                      <a:cubicBezTo>
                        <a:pt x="3" y="253"/>
                        <a:pt x="2" y="248"/>
                        <a:pt x="13" y="243"/>
                      </a:cubicBezTo>
                      <a:cubicBezTo>
                        <a:pt x="20" y="221"/>
                        <a:pt x="17" y="231"/>
                        <a:pt x="24" y="213"/>
                      </a:cubicBezTo>
                      <a:cubicBezTo>
                        <a:pt x="26" y="209"/>
                        <a:pt x="30" y="200"/>
                        <a:pt x="30" y="200"/>
                      </a:cubicBezTo>
                      <a:cubicBezTo>
                        <a:pt x="26" y="192"/>
                        <a:pt x="24" y="191"/>
                        <a:pt x="32" y="181"/>
                      </a:cubicBezTo>
                      <a:cubicBezTo>
                        <a:pt x="36" y="177"/>
                        <a:pt x="43" y="169"/>
                        <a:pt x="43" y="169"/>
                      </a:cubicBezTo>
                      <a:cubicBezTo>
                        <a:pt x="37" y="155"/>
                        <a:pt x="36" y="153"/>
                        <a:pt x="51" y="143"/>
                      </a:cubicBezTo>
                      <a:cubicBezTo>
                        <a:pt x="56" y="140"/>
                        <a:pt x="67" y="135"/>
                        <a:pt x="67" y="135"/>
                      </a:cubicBezTo>
                      <a:cubicBezTo>
                        <a:pt x="73" y="129"/>
                        <a:pt x="75" y="122"/>
                        <a:pt x="81" y="116"/>
                      </a:cubicBezTo>
                      <a:cubicBezTo>
                        <a:pt x="89" y="107"/>
                        <a:pt x="102" y="105"/>
                        <a:pt x="113" y="99"/>
                      </a:cubicBezTo>
                      <a:cubicBezTo>
                        <a:pt x="125" y="85"/>
                        <a:pt x="149" y="76"/>
                        <a:pt x="167" y="67"/>
                      </a:cubicBezTo>
                      <a:cubicBezTo>
                        <a:pt x="174" y="59"/>
                        <a:pt x="175" y="50"/>
                        <a:pt x="188" y="46"/>
                      </a:cubicBezTo>
                      <a:cubicBezTo>
                        <a:pt x="198" y="39"/>
                        <a:pt x="208" y="36"/>
                        <a:pt x="220" y="30"/>
                      </a:cubicBezTo>
                      <a:cubicBezTo>
                        <a:pt x="223" y="28"/>
                        <a:pt x="228" y="25"/>
                        <a:pt x="228" y="25"/>
                      </a:cubicBezTo>
                      <a:cubicBezTo>
                        <a:pt x="237" y="16"/>
                        <a:pt x="245" y="10"/>
                        <a:pt x="258" y="6"/>
                      </a:cubicBezTo>
                      <a:cubicBezTo>
                        <a:pt x="269" y="31"/>
                        <a:pt x="301" y="6"/>
                        <a:pt x="320" y="4"/>
                      </a:cubicBezTo>
                      <a:cubicBezTo>
                        <a:pt x="334" y="3"/>
                        <a:pt x="349" y="3"/>
                        <a:pt x="363" y="2"/>
                      </a:cubicBezTo>
                      <a:cubicBezTo>
                        <a:pt x="369" y="3"/>
                        <a:pt x="376" y="5"/>
                        <a:pt x="382" y="4"/>
                      </a:cubicBezTo>
                      <a:cubicBezTo>
                        <a:pt x="387" y="4"/>
                        <a:pt x="398" y="0"/>
                        <a:pt x="398" y="0"/>
                      </a:cubicBezTo>
                      <a:cubicBezTo>
                        <a:pt x="415" y="8"/>
                        <a:pt x="406" y="16"/>
                        <a:pt x="400" y="30"/>
                      </a:cubicBezTo>
                      <a:cubicBezTo>
                        <a:pt x="398" y="34"/>
                        <a:pt x="384" y="34"/>
                        <a:pt x="384" y="34"/>
                      </a:cubicBezTo>
                      <a:cubicBezTo>
                        <a:pt x="379" y="47"/>
                        <a:pt x="398" y="51"/>
                        <a:pt x="411" y="55"/>
                      </a:cubicBezTo>
                      <a:cubicBezTo>
                        <a:pt x="419" y="72"/>
                        <a:pt x="421" y="79"/>
                        <a:pt x="443" y="84"/>
                      </a:cubicBezTo>
                      <a:cubicBezTo>
                        <a:pt x="461" y="71"/>
                        <a:pt x="435" y="65"/>
                        <a:pt x="468" y="57"/>
                      </a:cubicBezTo>
                      <a:cubicBezTo>
                        <a:pt x="482" y="61"/>
                        <a:pt x="485" y="70"/>
                        <a:pt x="497" y="74"/>
                      </a:cubicBezTo>
                      <a:cubicBezTo>
                        <a:pt x="505" y="76"/>
                        <a:pt x="513" y="78"/>
                        <a:pt x="521" y="80"/>
                      </a:cubicBezTo>
                      <a:cubicBezTo>
                        <a:pt x="524" y="81"/>
                        <a:pt x="529" y="82"/>
                        <a:pt x="529" y="82"/>
                      </a:cubicBezTo>
                      <a:cubicBezTo>
                        <a:pt x="547" y="78"/>
                        <a:pt x="547" y="76"/>
                        <a:pt x="562" y="84"/>
                      </a:cubicBezTo>
                      <a:cubicBezTo>
                        <a:pt x="566" y="95"/>
                        <a:pt x="565" y="86"/>
                        <a:pt x="559" y="97"/>
                      </a:cubicBezTo>
                      <a:cubicBezTo>
                        <a:pt x="557" y="101"/>
                        <a:pt x="554" y="110"/>
                        <a:pt x="554" y="110"/>
                      </a:cubicBezTo>
                      <a:cubicBezTo>
                        <a:pt x="556" y="132"/>
                        <a:pt x="556" y="168"/>
                        <a:pt x="572" y="188"/>
                      </a:cubicBezTo>
                      <a:cubicBezTo>
                        <a:pt x="568" y="198"/>
                        <a:pt x="564" y="208"/>
                        <a:pt x="562" y="219"/>
                      </a:cubicBezTo>
                      <a:cubicBezTo>
                        <a:pt x="564" y="227"/>
                        <a:pt x="569" y="233"/>
                        <a:pt x="572" y="240"/>
                      </a:cubicBezTo>
                      <a:cubicBezTo>
                        <a:pt x="573" y="247"/>
                        <a:pt x="572" y="254"/>
                        <a:pt x="575" y="259"/>
                      </a:cubicBezTo>
                      <a:cubicBezTo>
                        <a:pt x="577" y="263"/>
                        <a:pt x="595" y="272"/>
                        <a:pt x="599" y="283"/>
                      </a:cubicBezTo>
                      <a:cubicBezTo>
                        <a:pt x="594" y="295"/>
                        <a:pt x="603" y="306"/>
                        <a:pt x="618" y="310"/>
                      </a:cubicBezTo>
                      <a:cubicBezTo>
                        <a:pt x="630" y="307"/>
                        <a:pt x="638" y="308"/>
                        <a:pt x="645" y="300"/>
                      </a:cubicBezTo>
                      <a:cubicBezTo>
                        <a:pt x="660" y="302"/>
                        <a:pt x="663" y="303"/>
                        <a:pt x="672" y="293"/>
                      </a:cubicBezTo>
                      <a:cubicBezTo>
                        <a:pt x="675" y="294"/>
                        <a:pt x="679" y="293"/>
                        <a:pt x="680" y="295"/>
                      </a:cubicBezTo>
                      <a:cubicBezTo>
                        <a:pt x="682" y="301"/>
                        <a:pt x="674" y="321"/>
                        <a:pt x="672" y="327"/>
                      </a:cubicBezTo>
                      <a:cubicBezTo>
                        <a:pt x="668" y="340"/>
                        <a:pt x="671" y="326"/>
                        <a:pt x="664" y="340"/>
                      </a:cubicBezTo>
                      <a:cubicBezTo>
                        <a:pt x="652" y="360"/>
                        <a:pt x="646" y="381"/>
                        <a:pt x="621" y="394"/>
                      </a:cubicBezTo>
                      <a:cubicBezTo>
                        <a:pt x="614" y="402"/>
                        <a:pt x="609" y="402"/>
                        <a:pt x="599" y="407"/>
                      </a:cubicBezTo>
                      <a:cubicBezTo>
                        <a:pt x="590" y="418"/>
                        <a:pt x="579" y="429"/>
                        <a:pt x="567" y="439"/>
                      </a:cubicBezTo>
                      <a:cubicBezTo>
                        <a:pt x="560" y="454"/>
                        <a:pt x="555" y="470"/>
                        <a:pt x="548" y="485"/>
                      </a:cubicBezTo>
                      <a:cubicBezTo>
                        <a:pt x="549" y="489"/>
                        <a:pt x="550" y="492"/>
                        <a:pt x="551" y="496"/>
                      </a:cubicBezTo>
                      <a:cubicBezTo>
                        <a:pt x="552" y="500"/>
                        <a:pt x="556" y="508"/>
                        <a:pt x="556" y="508"/>
                      </a:cubicBezTo>
                      <a:cubicBezTo>
                        <a:pt x="559" y="524"/>
                        <a:pt x="562" y="546"/>
                        <a:pt x="576" y="557"/>
                      </a:cubicBezTo>
                      <a:lnTo>
                        <a:pt x="435" y="556"/>
                      </a:lnTo>
                      <a:close/>
                    </a:path>
                  </a:pathLst>
                </a:custGeom>
                <a:solidFill>
                  <a:schemeClr val="folHlink"/>
                </a:solidFill>
                <a:ln w="9525">
                  <a:noFill/>
                  <a:round/>
                  <a:headEnd/>
                  <a:tailEnd/>
                </a:ln>
              </p:spPr>
              <p:txBody>
                <a:bodyPr/>
                <a:lstStyle/>
                <a:p>
                  <a:endParaRPr lang="zh-CN" altLang="en-US"/>
                </a:p>
              </p:txBody>
            </p:sp>
            <p:sp>
              <p:nvSpPr>
                <p:cNvPr id="11386" name="任意多边形 82021"/>
                <p:cNvSpPr>
                  <a:spLocks noChangeArrowheads="1"/>
                </p:cNvSpPr>
                <p:nvPr/>
              </p:nvSpPr>
              <p:spPr bwMode="auto">
                <a:xfrm>
                  <a:off x="3877" y="448"/>
                  <a:ext cx="163" cy="221"/>
                </a:xfrm>
                <a:custGeom>
                  <a:avLst/>
                  <a:gdLst>
                    <a:gd name="T0" fmla="*/ 62 w 257"/>
                    <a:gd name="T1" fmla="*/ 90 h 347"/>
                    <a:gd name="T2" fmla="*/ 60 w 257"/>
                    <a:gd name="T3" fmla="*/ 78 h 347"/>
                    <a:gd name="T4" fmla="*/ 56 w 257"/>
                    <a:gd name="T5" fmla="*/ 75 h 347"/>
                    <a:gd name="T6" fmla="*/ 55 w 257"/>
                    <a:gd name="T7" fmla="*/ 69 h 347"/>
                    <a:gd name="T8" fmla="*/ 53 w 257"/>
                    <a:gd name="T9" fmla="*/ 66 h 347"/>
                    <a:gd name="T10" fmla="*/ 53 w 257"/>
                    <a:gd name="T11" fmla="*/ 59 h 347"/>
                    <a:gd name="T12" fmla="*/ 53 w 257"/>
                    <a:gd name="T13" fmla="*/ 55 h 347"/>
                    <a:gd name="T14" fmla="*/ 58 w 257"/>
                    <a:gd name="T15" fmla="*/ 52 h 347"/>
                    <a:gd name="T16" fmla="*/ 65 w 257"/>
                    <a:gd name="T17" fmla="*/ 51 h 347"/>
                    <a:gd name="T18" fmla="*/ 65 w 257"/>
                    <a:gd name="T19" fmla="*/ 35 h 347"/>
                    <a:gd name="T20" fmla="*/ 14 w 257"/>
                    <a:gd name="T21" fmla="*/ 25 h 347"/>
                    <a:gd name="T22" fmla="*/ 8 w 257"/>
                    <a:gd name="T23" fmla="*/ 25 h 347"/>
                    <a:gd name="T24" fmla="*/ 4 w 257"/>
                    <a:gd name="T25" fmla="*/ 26 h 347"/>
                    <a:gd name="T26" fmla="*/ 0 w 257"/>
                    <a:gd name="T27" fmla="*/ 39 h 347"/>
                    <a:gd name="T28" fmla="*/ 23 w 257"/>
                    <a:gd name="T29" fmla="*/ 89 h 347"/>
                    <a:gd name="T30" fmla="*/ 62 w 257"/>
                    <a:gd name="T31" fmla="*/ 90 h 34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57" h="347">
                      <a:moveTo>
                        <a:pt x="243" y="347"/>
                      </a:moveTo>
                      <a:lnTo>
                        <a:pt x="233" y="301"/>
                      </a:lnTo>
                      <a:lnTo>
                        <a:pt x="217" y="288"/>
                      </a:lnTo>
                      <a:lnTo>
                        <a:pt x="215" y="269"/>
                      </a:lnTo>
                      <a:lnTo>
                        <a:pt x="209" y="254"/>
                      </a:lnTo>
                      <a:lnTo>
                        <a:pt x="209" y="229"/>
                      </a:lnTo>
                      <a:lnTo>
                        <a:pt x="207" y="214"/>
                      </a:lnTo>
                      <a:lnTo>
                        <a:pt x="228" y="202"/>
                      </a:lnTo>
                      <a:lnTo>
                        <a:pt x="257" y="197"/>
                      </a:lnTo>
                      <a:lnTo>
                        <a:pt x="257" y="136"/>
                      </a:lnTo>
                      <a:cubicBezTo>
                        <a:pt x="209" y="119"/>
                        <a:pt x="13" y="0"/>
                        <a:pt x="54" y="96"/>
                      </a:cubicBezTo>
                      <a:cubicBezTo>
                        <a:pt x="36" y="106"/>
                        <a:pt x="57" y="97"/>
                        <a:pt x="32" y="98"/>
                      </a:cubicBezTo>
                      <a:cubicBezTo>
                        <a:pt x="27" y="99"/>
                        <a:pt x="16" y="102"/>
                        <a:pt x="16" y="102"/>
                      </a:cubicBezTo>
                      <a:lnTo>
                        <a:pt x="0" y="149"/>
                      </a:lnTo>
                      <a:lnTo>
                        <a:pt x="93" y="346"/>
                      </a:lnTo>
                      <a:lnTo>
                        <a:pt x="243" y="347"/>
                      </a:lnTo>
                      <a:close/>
                    </a:path>
                  </a:pathLst>
                </a:custGeom>
                <a:solidFill>
                  <a:schemeClr val="folHlink"/>
                </a:solidFill>
                <a:ln w="9525">
                  <a:noFill/>
                  <a:round/>
                  <a:headEnd/>
                  <a:tailEnd/>
                </a:ln>
              </p:spPr>
              <p:txBody>
                <a:bodyPr/>
                <a:lstStyle/>
                <a:p>
                  <a:endParaRPr lang="zh-CN" altLang="en-US"/>
                </a:p>
              </p:txBody>
            </p:sp>
            <p:sp>
              <p:nvSpPr>
                <p:cNvPr id="11387" name="任意多边形 82022"/>
                <p:cNvSpPr>
                  <a:spLocks noChangeArrowheads="1"/>
                </p:cNvSpPr>
                <p:nvPr/>
              </p:nvSpPr>
              <p:spPr bwMode="auto">
                <a:xfrm>
                  <a:off x="4164" y="611"/>
                  <a:ext cx="7" cy="12"/>
                </a:xfrm>
                <a:custGeom>
                  <a:avLst/>
                  <a:gdLst>
                    <a:gd name="T0" fmla="*/ 0 w 19"/>
                    <a:gd name="T1" fmla="*/ 1 h 37"/>
                    <a:gd name="T2" fmla="*/ 1 w 19"/>
                    <a:gd name="T3" fmla="*/ 1 h 37"/>
                    <a:gd name="T4" fmla="*/ 0 w 19"/>
                    <a:gd name="T5" fmla="*/ 1 h 37"/>
                    <a:gd name="T6" fmla="*/ 0 60000 65536"/>
                    <a:gd name="T7" fmla="*/ 0 60000 65536"/>
                    <a:gd name="T8" fmla="*/ 0 60000 65536"/>
                  </a:gdLst>
                  <a:ahLst/>
                  <a:cxnLst>
                    <a:cxn ang="T6">
                      <a:pos x="T0" y="T1"/>
                    </a:cxn>
                    <a:cxn ang="T7">
                      <a:pos x="T2" y="T3"/>
                    </a:cxn>
                    <a:cxn ang="T8">
                      <a:pos x="T4" y="T5"/>
                    </a:cxn>
                  </a:cxnLst>
                  <a:rect l="0" t="0" r="r" b="b"/>
                  <a:pathLst>
                    <a:path w="19" h="37">
                      <a:moveTo>
                        <a:pt x="7" y="25"/>
                      </a:moveTo>
                      <a:cubicBezTo>
                        <a:pt x="0" y="4"/>
                        <a:pt x="12" y="0"/>
                        <a:pt x="19" y="21"/>
                      </a:cubicBezTo>
                      <a:cubicBezTo>
                        <a:pt x="14" y="37"/>
                        <a:pt x="18" y="36"/>
                        <a:pt x="7" y="25"/>
                      </a:cubicBezTo>
                      <a:close/>
                    </a:path>
                  </a:pathLst>
                </a:custGeom>
                <a:solidFill>
                  <a:schemeClr val="folHlink"/>
                </a:solidFill>
                <a:ln w="9525">
                  <a:noFill/>
                  <a:round/>
                  <a:headEnd/>
                  <a:tailEnd/>
                </a:ln>
              </p:spPr>
              <p:txBody>
                <a:bodyPr/>
                <a:lstStyle/>
                <a:p>
                  <a:endParaRPr lang="zh-CN" altLang="en-US"/>
                </a:p>
              </p:txBody>
            </p:sp>
            <p:sp>
              <p:nvSpPr>
                <p:cNvPr id="11388" name="任意多边形 82023"/>
                <p:cNvSpPr>
                  <a:spLocks noChangeArrowheads="1"/>
                </p:cNvSpPr>
                <p:nvPr/>
              </p:nvSpPr>
              <p:spPr bwMode="auto">
                <a:xfrm>
                  <a:off x="4155" y="497"/>
                  <a:ext cx="9" cy="7"/>
                </a:xfrm>
                <a:custGeom>
                  <a:avLst/>
                  <a:gdLst>
                    <a:gd name="T0" fmla="*/ 1 w 22"/>
                    <a:gd name="T1" fmla="*/ 0 h 20"/>
                    <a:gd name="T2" fmla="*/ 1 w 22"/>
                    <a:gd name="T3" fmla="*/ 0 h 20"/>
                    <a:gd name="T4" fmla="*/ 1 w 22"/>
                    <a:gd name="T5" fmla="*/ 0 h 20"/>
                    <a:gd name="T6" fmla="*/ 0 w 22"/>
                    <a:gd name="T7" fmla="*/ 1 h 20"/>
                    <a:gd name="T8" fmla="*/ 1 w 22"/>
                    <a:gd name="T9" fmla="*/ 0 h 2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 h="20">
                      <a:moveTo>
                        <a:pt x="12" y="12"/>
                      </a:moveTo>
                      <a:cubicBezTo>
                        <a:pt x="13" y="8"/>
                        <a:pt x="12" y="0"/>
                        <a:pt x="16" y="0"/>
                      </a:cubicBezTo>
                      <a:cubicBezTo>
                        <a:pt x="20" y="0"/>
                        <a:pt x="22" y="8"/>
                        <a:pt x="20" y="12"/>
                      </a:cubicBezTo>
                      <a:cubicBezTo>
                        <a:pt x="18" y="16"/>
                        <a:pt x="12" y="17"/>
                        <a:pt x="8" y="20"/>
                      </a:cubicBezTo>
                      <a:cubicBezTo>
                        <a:pt x="3" y="5"/>
                        <a:pt x="0" y="6"/>
                        <a:pt x="12" y="12"/>
                      </a:cubicBezTo>
                      <a:close/>
                    </a:path>
                  </a:pathLst>
                </a:custGeom>
                <a:solidFill>
                  <a:schemeClr val="folHlink"/>
                </a:solidFill>
                <a:ln w="9525">
                  <a:noFill/>
                  <a:round/>
                  <a:headEnd/>
                  <a:tailEnd/>
                </a:ln>
              </p:spPr>
              <p:txBody>
                <a:bodyPr/>
                <a:lstStyle/>
                <a:p>
                  <a:endParaRPr lang="zh-CN" altLang="en-US"/>
                </a:p>
              </p:txBody>
            </p:sp>
            <p:sp>
              <p:nvSpPr>
                <p:cNvPr id="11389" name="任意多边形 82024"/>
                <p:cNvSpPr>
                  <a:spLocks noChangeArrowheads="1"/>
                </p:cNvSpPr>
                <p:nvPr/>
              </p:nvSpPr>
              <p:spPr bwMode="auto">
                <a:xfrm>
                  <a:off x="3760" y="357"/>
                  <a:ext cx="25" cy="10"/>
                </a:xfrm>
                <a:custGeom>
                  <a:avLst/>
                  <a:gdLst>
                    <a:gd name="T0" fmla="*/ 2 w 57"/>
                    <a:gd name="T1" fmla="*/ 1 h 30"/>
                    <a:gd name="T2" fmla="*/ 3 w 57"/>
                    <a:gd name="T3" fmla="*/ 0 h 30"/>
                    <a:gd name="T4" fmla="*/ 3 w 57"/>
                    <a:gd name="T5" fmla="*/ 1 h 30"/>
                    <a:gd name="T6" fmla="*/ 2 w 57"/>
                    <a:gd name="T7" fmla="*/ 1 h 3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7" h="30">
                      <a:moveTo>
                        <a:pt x="24" y="18"/>
                      </a:moveTo>
                      <a:cubicBezTo>
                        <a:pt x="0" y="10"/>
                        <a:pt x="9" y="0"/>
                        <a:pt x="32" y="6"/>
                      </a:cubicBezTo>
                      <a:cubicBezTo>
                        <a:pt x="46" y="15"/>
                        <a:pt x="57" y="23"/>
                        <a:pt x="36" y="30"/>
                      </a:cubicBezTo>
                      <a:cubicBezTo>
                        <a:pt x="21" y="25"/>
                        <a:pt x="24" y="30"/>
                        <a:pt x="24" y="18"/>
                      </a:cubicBezTo>
                      <a:close/>
                    </a:path>
                  </a:pathLst>
                </a:custGeom>
                <a:solidFill>
                  <a:schemeClr val="folHlink"/>
                </a:solidFill>
                <a:ln w="9525">
                  <a:noFill/>
                  <a:round/>
                  <a:headEnd/>
                  <a:tailEnd/>
                </a:ln>
              </p:spPr>
              <p:txBody>
                <a:bodyPr/>
                <a:lstStyle/>
                <a:p>
                  <a:endParaRPr lang="zh-CN" altLang="en-US"/>
                </a:p>
              </p:txBody>
            </p:sp>
            <p:sp>
              <p:nvSpPr>
                <p:cNvPr id="11390" name="任意多边形 82025"/>
                <p:cNvSpPr>
                  <a:spLocks noChangeArrowheads="1"/>
                </p:cNvSpPr>
                <p:nvPr/>
              </p:nvSpPr>
              <p:spPr bwMode="auto">
                <a:xfrm>
                  <a:off x="4062" y="265"/>
                  <a:ext cx="295" cy="233"/>
                </a:xfrm>
                <a:custGeom>
                  <a:avLst/>
                  <a:gdLst>
                    <a:gd name="T0" fmla="*/ 37 w 693"/>
                    <a:gd name="T1" fmla="*/ 17 h 696"/>
                    <a:gd name="T2" fmla="*/ 30 w 693"/>
                    <a:gd name="T3" fmla="*/ 17 h 696"/>
                    <a:gd name="T4" fmla="*/ 25 w 693"/>
                    <a:gd name="T5" fmla="*/ 15 h 696"/>
                    <a:gd name="T6" fmla="*/ 20 w 693"/>
                    <a:gd name="T7" fmla="*/ 15 h 696"/>
                    <a:gd name="T8" fmla="*/ 18 w 693"/>
                    <a:gd name="T9" fmla="*/ 16 h 696"/>
                    <a:gd name="T10" fmla="*/ 20 w 693"/>
                    <a:gd name="T11" fmla="*/ 16 h 696"/>
                    <a:gd name="T12" fmla="*/ 23 w 693"/>
                    <a:gd name="T13" fmla="*/ 18 h 696"/>
                    <a:gd name="T14" fmla="*/ 25 w 693"/>
                    <a:gd name="T15" fmla="*/ 18 h 696"/>
                    <a:gd name="T16" fmla="*/ 26 w 693"/>
                    <a:gd name="T17" fmla="*/ 20 h 696"/>
                    <a:gd name="T18" fmla="*/ 24 w 693"/>
                    <a:gd name="T19" fmla="*/ 21 h 696"/>
                    <a:gd name="T20" fmla="*/ 20 w 693"/>
                    <a:gd name="T21" fmla="*/ 23 h 696"/>
                    <a:gd name="T22" fmla="*/ 17 w 693"/>
                    <a:gd name="T23" fmla="*/ 23 h 696"/>
                    <a:gd name="T24" fmla="*/ 7 w 693"/>
                    <a:gd name="T25" fmla="*/ 26 h 696"/>
                    <a:gd name="T26" fmla="*/ 6 w 693"/>
                    <a:gd name="T27" fmla="*/ 23 h 696"/>
                    <a:gd name="T28" fmla="*/ 3 w 693"/>
                    <a:gd name="T29" fmla="*/ 20 h 696"/>
                    <a:gd name="T30" fmla="*/ 3 w 693"/>
                    <a:gd name="T31" fmla="*/ 17 h 696"/>
                    <a:gd name="T32" fmla="*/ 4 w 693"/>
                    <a:gd name="T33" fmla="*/ 13 h 696"/>
                    <a:gd name="T34" fmla="*/ 1 w 693"/>
                    <a:gd name="T35" fmla="*/ 15 h 696"/>
                    <a:gd name="T36" fmla="*/ 6 w 693"/>
                    <a:gd name="T37" fmla="*/ 10 h 696"/>
                    <a:gd name="T38" fmla="*/ 9 w 693"/>
                    <a:gd name="T39" fmla="*/ 8 h 696"/>
                    <a:gd name="T40" fmla="*/ 3 w 693"/>
                    <a:gd name="T41" fmla="*/ 8 h 696"/>
                    <a:gd name="T42" fmla="*/ 0 w 693"/>
                    <a:gd name="T43" fmla="*/ 7 h 696"/>
                    <a:gd name="T44" fmla="*/ 2 w 693"/>
                    <a:gd name="T45" fmla="*/ 5 h 696"/>
                    <a:gd name="T46" fmla="*/ 7 w 693"/>
                    <a:gd name="T47" fmla="*/ 4 h 696"/>
                    <a:gd name="T48" fmla="*/ 17 w 693"/>
                    <a:gd name="T49" fmla="*/ 5 h 696"/>
                    <a:gd name="T50" fmla="*/ 17 w 693"/>
                    <a:gd name="T51" fmla="*/ 2 h 696"/>
                    <a:gd name="T52" fmla="*/ 20 w 693"/>
                    <a:gd name="T53" fmla="*/ 0 h 696"/>
                    <a:gd name="T54" fmla="*/ 28 w 693"/>
                    <a:gd name="T55" fmla="*/ 2 h 696"/>
                    <a:gd name="T56" fmla="*/ 26 w 693"/>
                    <a:gd name="T57" fmla="*/ 3 h 696"/>
                    <a:gd name="T58" fmla="*/ 23 w 693"/>
                    <a:gd name="T59" fmla="*/ 7 h 696"/>
                    <a:gd name="T60" fmla="*/ 28 w 693"/>
                    <a:gd name="T61" fmla="*/ 7 h 696"/>
                    <a:gd name="T62" fmla="*/ 29 w 693"/>
                    <a:gd name="T63" fmla="*/ 5 h 696"/>
                    <a:gd name="T64" fmla="*/ 32 w 693"/>
                    <a:gd name="T65" fmla="*/ 3 h 696"/>
                    <a:gd name="T66" fmla="*/ 38 w 693"/>
                    <a:gd name="T67" fmla="*/ 3 h 696"/>
                    <a:gd name="T68" fmla="*/ 41 w 693"/>
                    <a:gd name="T69" fmla="*/ 2 h 696"/>
                    <a:gd name="T70" fmla="*/ 42 w 693"/>
                    <a:gd name="T71" fmla="*/ 17 h 69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693" h="696">
                      <a:moveTo>
                        <a:pt x="541" y="460"/>
                      </a:moveTo>
                      <a:lnTo>
                        <a:pt x="473" y="464"/>
                      </a:lnTo>
                      <a:lnTo>
                        <a:pt x="441" y="452"/>
                      </a:lnTo>
                      <a:lnTo>
                        <a:pt x="393" y="452"/>
                      </a:lnTo>
                      <a:cubicBezTo>
                        <a:pt x="365" y="448"/>
                        <a:pt x="360" y="444"/>
                        <a:pt x="337" y="436"/>
                      </a:cubicBezTo>
                      <a:cubicBezTo>
                        <a:pt x="336" y="432"/>
                        <a:pt x="330" y="413"/>
                        <a:pt x="325" y="412"/>
                      </a:cubicBezTo>
                      <a:cubicBezTo>
                        <a:pt x="317" y="411"/>
                        <a:pt x="301" y="420"/>
                        <a:pt x="301" y="420"/>
                      </a:cubicBezTo>
                      <a:cubicBezTo>
                        <a:pt x="289" y="412"/>
                        <a:pt x="277" y="408"/>
                        <a:pt x="265" y="400"/>
                      </a:cubicBezTo>
                      <a:cubicBezTo>
                        <a:pt x="252" y="380"/>
                        <a:pt x="256" y="356"/>
                        <a:pt x="233" y="348"/>
                      </a:cubicBezTo>
                      <a:cubicBezTo>
                        <a:pt x="217" y="372"/>
                        <a:pt x="221" y="392"/>
                        <a:pt x="237" y="416"/>
                      </a:cubicBezTo>
                      <a:cubicBezTo>
                        <a:pt x="234" y="428"/>
                        <a:pt x="228" y="445"/>
                        <a:pt x="237" y="444"/>
                      </a:cubicBezTo>
                      <a:cubicBezTo>
                        <a:pt x="247" y="443"/>
                        <a:pt x="261" y="428"/>
                        <a:pt x="261" y="428"/>
                      </a:cubicBezTo>
                      <a:cubicBezTo>
                        <a:pt x="258" y="450"/>
                        <a:pt x="243" y="475"/>
                        <a:pt x="269" y="484"/>
                      </a:cubicBezTo>
                      <a:cubicBezTo>
                        <a:pt x="277" y="479"/>
                        <a:pt x="288" y="476"/>
                        <a:pt x="293" y="468"/>
                      </a:cubicBezTo>
                      <a:cubicBezTo>
                        <a:pt x="302" y="454"/>
                        <a:pt x="303" y="446"/>
                        <a:pt x="317" y="436"/>
                      </a:cubicBezTo>
                      <a:cubicBezTo>
                        <a:pt x="315" y="448"/>
                        <a:pt x="306" y="467"/>
                        <a:pt x="321" y="476"/>
                      </a:cubicBezTo>
                      <a:cubicBezTo>
                        <a:pt x="328" y="480"/>
                        <a:pt x="345" y="484"/>
                        <a:pt x="345" y="484"/>
                      </a:cubicBezTo>
                      <a:cubicBezTo>
                        <a:pt x="382" y="472"/>
                        <a:pt x="347" y="527"/>
                        <a:pt x="333" y="536"/>
                      </a:cubicBezTo>
                      <a:cubicBezTo>
                        <a:pt x="330" y="540"/>
                        <a:pt x="329" y="545"/>
                        <a:pt x="325" y="548"/>
                      </a:cubicBezTo>
                      <a:cubicBezTo>
                        <a:pt x="322" y="551"/>
                        <a:pt x="316" y="549"/>
                        <a:pt x="313" y="552"/>
                      </a:cubicBezTo>
                      <a:cubicBezTo>
                        <a:pt x="300" y="565"/>
                        <a:pt x="320" y="575"/>
                        <a:pt x="293" y="584"/>
                      </a:cubicBezTo>
                      <a:cubicBezTo>
                        <a:pt x="286" y="595"/>
                        <a:pt x="272" y="610"/>
                        <a:pt x="261" y="616"/>
                      </a:cubicBezTo>
                      <a:cubicBezTo>
                        <a:pt x="254" y="620"/>
                        <a:pt x="245" y="621"/>
                        <a:pt x="237" y="624"/>
                      </a:cubicBezTo>
                      <a:cubicBezTo>
                        <a:pt x="233" y="625"/>
                        <a:pt x="225" y="628"/>
                        <a:pt x="225" y="628"/>
                      </a:cubicBezTo>
                      <a:cubicBezTo>
                        <a:pt x="215" y="659"/>
                        <a:pt x="212" y="652"/>
                        <a:pt x="173" y="656"/>
                      </a:cubicBezTo>
                      <a:cubicBezTo>
                        <a:pt x="140" y="667"/>
                        <a:pt x="132" y="687"/>
                        <a:pt x="97" y="696"/>
                      </a:cubicBezTo>
                      <a:cubicBezTo>
                        <a:pt x="77" y="691"/>
                        <a:pt x="75" y="687"/>
                        <a:pt x="81" y="668"/>
                      </a:cubicBezTo>
                      <a:cubicBezTo>
                        <a:pt x="77" y="646"/>
                        <a:pt x="72" y="639"/>
                        <a:pt x="77" y="616"/>
                      </a:cubicBezTo>
                      <a:cubicBezTo>
                        <a:pt x="73" y="598"/>
                        <a:pt x="71" y="587"/>
                        <a:pt x="61" y="572"/>
                      </a:cubicBezTo>
                      <a:cubicBezTo>
                        <a:pt x="58" y="551"/>
                        <a:pt x="51" y="543"/>
                        <a:pt x="45" y="524"/>
                      </a:cubicBezTo>
                      <a:cubicBezTo>
                        <a:pt x="52" y="502"/>
                        <a:pt x="58" y="496"/>
                        <a:pt x="49" y="472"/>
                      </a:cubicBezTo>
                      <a:cubicBezTo>
                        <a:pt x="46" y="463"/>
                        <a:pt x="33" y="448"/>
                        <a:pt x="33" y="448"/>
                      </a:cubicBezTo>
                      <a:cubicBezTo>
                        <a:pt x="42" y="422"/>
                        <a:pt x="42" y="408"/>
                        <a:pt x="33" y="380"/>
                      </a:cubicBezTo>
                      <a:cubicBezTo>
                        <a:pt x="49" y="369"/>
                        <a:pt x="48" y="362"/>
                        <a:pt x="53" y="344"/>
                      </a:cubicBezTo>
                      <a:cubicBezTo>
                        <a:pt x="47" y="327"/>
                        <a:pt x="49" y="308"/>
                        <a:pt x="33" y="332"/>
                      </a:cubicBezTo>
                      <a:cubicBezTo>
                        <a:pt x="40" y="353"/>
                        <a:pt x="29" y="374"/>
                        <a:pt x="17" y="392"/>
                      </a:cubicBezTo>
                      <a:cubicBezTo>
                        <a:pt x="6" y="360"/>
                        <a:pt x="10" y="340"/>
                        <a:pt x="13" y="304"/>
                      </a:cubicBezTo>
                      <a:cubicBezTo>
                        <a:pt x="44" y="314"/>
                        <a:pt x="54" y="289"/>
                        <a:pt x="81" y="280"/>
                      </a:cubicBezTo>
                      <a:cubicBezTo>
                        <a:pt x="94" y="261"/>
                        <a:pt x="85" y="242"/>
                        <a:pt x="105" y="228"/>
                      </a:cubicBezTo>
                      <a:cubicBezTo>
                        <a:pt x="108" y="220"/>
                        <a:pt x="110" y="212"/>
                        <a:pt x="113" y="204"/>
                      </a:cubicBezTo>
                      <a:cubicBezTo>
                        <a:pt x="116" y="196"/>
                        <a:pt x="89" y="196"/>
                        <a:pt x="89" y="196"/>
                      </a:cubicBezTo>
                      <a:cubicBezTo>
                        <a:pt x="81" y="221"/>
                        <a:pt x="58" y="211"/>
                        <a:pt x="37" y="204"/>
                      </a:cubicBezTo>
                      <a:cubicBezTo>
                        <a:pt x="33" y="207"/>
                        <a:pt x="30" y="213"/>
                        <a:pt x="25" y="212"/>
                      </a:cubicBezTo>
                      <a:cubicBezTo>
                        <a:pt x="16" y="210"/>
                        <a:pt x="1" y="196"/>
                        <a:pt x="1" y="196"/>
                      </a:cubicBezTo>
                      <a:cubicBezTo>
                        <a:pt x="4" y="186"/>
                        <a:pt x="4" y="174"/>
                        <a:pt x="9" y="164"/>
                      </a:cubicBezTo>
                      <a:cubicBezTo>
                        <a:pt x="13" y="155"/>
                        <a:pt x="25" y="140"/>
                        <a:pt x="25" y="140"/>
                      </a:cubicBezTo>
                      <a:cubicBezTo>
                        <a:pt x="0" y="132"/>
                        <a:pt x="25" y="128"/>
                        <a:pt x="37" y="124"/>
                      </a:cubicBezTo>
                      <a:cubicBezTo>
                        <a:pt x="58" y="131"/>
                        <a:pt x="75" y="116"/>
                        <a:pt x="97" y="112"/>
                      </a:cubicBezTo>
                      <a:cubicBezTo>
                        <a:pt x="135" y="87"/>
                        <a:pt x="159" y="122"/>
                        <a:pt x="197" y="132"/>
                      </a:cubicBezTo>
                      <a:cubicBezTo>
                        <a:pt x="205" y="129"/>
                        <a:pt x="213" y="127"/>
                        <a:pt x="221" y="124"/>
                      </a:cubicBezTo>
                      <a:cubicBezTo>
                        <a:pt x="225" y="123"/>
                        <a:pt x="226" y="147"/>
                        <a:pt x="233" y="120"/>
                      </a:cubicBezTo>
                      <a:lnTo>
                        <a:pt x="229" y="64"/>
                      </a:lnTo>
                      <a:lnTo>
                        <a:pt x="209" y="40"/>
                      </a:lnTo>
                      <a:cubicBezTo>
                        <a:pt x="243" y="21"/>
                        <a:pt x="240" y="21"/>
                        <a:pt x="261" y="0"/>
                      </a:cubicBezTo>
                      <a:cubicBezTo>
                        <a:pt x="297" y="16"/>
                        <a:pt x="333" y="32"/>
                        <a:pt x="369" y="48"/>
                      </a:cubicBezTo>
                      <a:cubicBezTo>
                        <a:pt x="373" y="50"/>
                        <a:pt x="361" y="44"/>
                        <a:pt x="357" y="44"/>
                      </a:cubicBezTo>
                      <a:cubicBezTo>
                        <a:pt x="349" y="45"/>
                        <a:pt x="333" y="52"/>
                        <a:pt x="333" y="52"/>
                      </a:cubicBezTo>
                      <a:cubicBezTo>
                        <a:pt x="322" y="68"/>
                        <a:pt x="318" y="71"/>
                        <a:pt x="329" y="88"/>
                      </a:cubicBezTo>
                      <a:cubicBezTo>
                        <a:pt x="308" y="119"/>
                        <a:pt x="323" y="118"/>
                        <a:pt x="333" y="148"/>
                      </a:cubicBezTo>
                      <a:cubicBezTo>
                        <a:pt x="320" y="157"/>
                        <a:pt x="314" y="167"/>
                        <a:pt x="301" y="176"/>
                      </a:cubicBezTo>
                      <a:cubicBezTo>
                        <a:pt x="306" y="213"/>
                        <a:pt x="303" y="213"/>
                        <a:pt x="337" y="220"/>
                      </a:cubicBezTo>
                      <a:cubicBezTo>
                        <a:pt x="358" y="216"/>
                        <a:pt x="368" y="214"/>
                        <a:pt x="361" y="192"/>
                      </a:cubicBezTo>
                      <a:cubicBezTo>
                        <a:pt x="362" y="177"/>
                        <a:pt x="362" y="162"/>
                        <a:pt x="365" y="148"/>
                      </a:cubicBezTo>
                      <a:cubicBezTo>
                        <a:pt x="366" y="143"/>
                        <a:pt x="369" y="133"/>
                        <a:pt x="373" y="136"/>
                      </a:cubicBezTo>
                      <a:cubicBezTo>
                        <a:pt x="379" y="140"/>
                        <a:pt x="376" y="149"/>
                        <a:pt x="377" y="156"/>
                      </a:cubicBezTo>
                      <a:cubicBezTo>
                        <a:pt x="404" y="147"/>
                        <a:pt x="409" y="116"/>
                        <a:pt x="417" y="92"/>
                      </a:cubicBezTo>
                      <a:cubicBezTo>
                        <a:pt x="422" y="76"/>
                        <a:pt x="453" y="74"/>
                        <a:pt x="465" y="72"/>
                      </a:cubicBezTo>
                      <a:cubicBezTo>
                        <a:pt x="472" y="92"/>
                        <a:pt x="477" y="93"/>
                        <a:pt x="497" y="88"/>
                      </a:cubicBezTo>
                      <a:cubicBezTo>
                        <a:pt x="512" y="78"/>
                        <a:pt x="515" y="74"/>
                        <a:pt x="509" y="56"/>
                      </a:cubicBezTo>
                      <a:cubicBezTo>
                        <a:pt x="523" y="46"/>
                        <a:pt x="517" y="46"/>
                        <a:pt x="529" y="52"/>
                      </a:cubicBezTo>
                      <a:lnTo>
                        <a:pt x="693" y="72"/>
                      </a:lnTo>
                      <a:lnTo>
                        <a:pt x="541" y="460"/>
                      </a:lnTo>
                      <a:close/>
                    </a:path>
                  </a:pathLst>
                </a:custGeom>
                <a:solidFill>
                  <a:schemeClr val="folHlink"/>
                </a:solidFill>
                <a:ln w="9525">
                  <a:noFill/>
                  <a:round/>
                  <a:headEnd/>
                  <a:tailEnd/>
                </a:ln>
              </p:spPr>
              <p:txBody>
                <a:bodyPr/>
                <a:lstStyle/>
                <a:p>
                  <a:endParaRPr lang="zh-CN" altLang="en-US"/>
                </a:p>
              </p:txBody>
            </p:sp>
            <p:sp>
              <p:nvSpPr>
                <p:cNvPr id="11391" name="任意多边形 82026"/>
                <p:cNvSpPr>
                  <a:spLocks noChangeArrowheads="1"/>
                </p:cNvSpPr>
                <p:nvPr/>
              </p:nvSpPr>
              <p:spPr bwMode="auto">
                <a:xfrm>
                  <a:off x="3861" y="247"/>
                  <a:ext cx="591" cy="95"/>
                </a:xfrm>
                <a:custGeom>
                  <a:avLst/>
                  <a:gdLst>
                    <a:gd name="T0" fmla="*/ 211 w 931"/>
                    <a:gd name="T1" fmla="*/ 0 h 149"/>
                    <a:gd name="T2" fmla="*/ 37 w 931"/>
                    <a:gd name="T3" fmla="*/ 7 h 149"/>
                    <a:gd name="T4" fmla="*/ 23 w 931"/>
                    <a:gd name="T5" fmla="*/ 11 h 149"/>
                    <a:gd name="T6" fmla="*/ 16 w 931"/>
                    <a:gd name="T7" fmla="*/ 11 h 149"/>
                    <a:gd name="T8" fmla="*/ 6 w 931"/>
                    <a:gd name="T9" fmla="*/ 20 h 149"/>
                    <a:gd name="T10" fmla="*/ 0 w 931"/>
                    <a:gd name="T11" fmla="*/ 27 h 149"/>
                    <a:gd name="T12" fmla="*/ 15 w 931"/>
                    <a:gd name="T13" fmla="*/ 30 h 149"/>
                    <a:gd name="T14" fmla="*/ 25 w 931"/>
                    <a:gd name="T15" fmla="*/ 25 h 149"/>
                    <a:gd name="T16" fmla="*/ 28 w 931"/>
                    <a:gd name="T17" fmla="*/ 22 h 149"/>
                    <a:gd name="T18" fmla="*/ 43 w 931"/>
                    <a:gd name="T19" fmla="*/ 13 h 149"/>
                    <a:gd name="T20" fmla="*/ 55 w 931"/>
                    <a:gd name="T21" fmla="*/ 11 h 149"/>
                    <a:gd name="T22" fmla="*/ 60 w 931"/>
                    <a:gd name="T23" fmla="*/ 24 h 149"/>
                    <a:gd name="T24" fmla="*/ 48 w 931"/>
                    <a:gd name="T25" fmla="*/ 28 h 149"/>
                    <a:gd name="T26" fmla="*/ 59 w 931"/>
                    <a:gd name="T27" fmla="*/ 29 h 149"/>
                    <a:gd name="T28" fmla="*/ 64 w 931"/>
                    <a:gd name="T29" fmla="*/ 23 h 149"/>
                    <a:gd name="T30" fmla="*/ 68 w 931"/>
                    <a:gd name="T31" fmla="*/ 24 h 149"/>
                    <a:gd name="T32" fmla="*/ 65 w 931"/>
                    <a:gd name="T33" fmla="*/ 14 h 149"/>
                    <a:gd name="T34" fmla="*/ 68 w 931"/>
                    <a:gd name="T35" fmla="*/ 11 h 149"/>
                    <a:gd name="T36" fmla="*/ 71 w 931"/>
                    <a:gd name="T37" fmla="*/ 23 h 149"/>
                    <a:gd name="T38" fmla="*/ 68 w 931"/>
                    <a:gd name="T39" fmla="*/ 29 h 149"/>
                    <a:gd name="T40" fmla="*/ 76 w 931"/>
                    <a:gd name="T41" fmla="*/ 34 h 149"/>
                    <a:gd name="T42" fmla="*/ 77 w 931"/>
                    <a:gd name="T43" fmla="*/ 24 h 149"/>
                    <a:gd name="T44" fmla="*/ 84 w 931"/>
                    <a:gd name="T45" fmla="*/ 27 h 149"/>
                    <a:gd name="T46" fmla="*/ 98 w 931"/>
                    <a:gd name="T47" fmla="*/ 19 h 149"/>
                    <a:gd name="T48" fmla="*/ 105 w 931"/>
                    <a:gd name="T49" fmla="*/ 13 h 149"/>
                    <a:gd name="T50" fmla="*/ 112 w 931"/>
                    <a:gd name="T51" fmla="*/ 15 h 149"/>
                    <a:gd name="T52" fmla="*/ 116 w 931"/>
                    <a:gd name="T53" fmla="*/ 13 h 149"/>
                    <a:gd name="T54" fmla="*/ 110 w 931"/>
                    <a:gd name="T55" fmla="*/ 11 h 149"/>
                    <a:gd name="T56" fmla="*/ 121 w 931"/>
                    <a:gd name="T57" fmla="*/ 9 h 149"/>
                    <a:gd name="T58" fmla="*/ 139 w 931"/>
                    <a:gd name="T59" fmla="*/ 14 h 149"/>
                    <a:gd name="T60" fmla="*/ 149 w 931"/>
                    <a:gd name="T61" fmla="*/ 11 h 149"/>
                    <a:gd name="T62" fmla="*/ 150 w 931"/>
                    <a:gd name="T63" fmla="*/ 17 h 149"/>
                    <a:gd name="T64" fmla="*/ 145 w 931"/>
                    <a:gd name="T65" fmla="*/ 26 h 149"/>
                    <a:gd name="T66" fmla="*/ 156 w 931"/>
                    <a:gd name="T67" fmla="*/ 23 h 149"/>
                    <a:gd name="T68" fmla="*/ 159 w 931"/>
                    <a:gd name="T69" fmla="*/ 21 h 149"/>
                    <a:gd name="T70" fmla="*/ 166 w 931"/>
                    <a:gd name="T71" fmla="*/ 16 h 149"/>
                    <a:gd name="T72" fmla="*/ 203 w 931"/>
                    <a:gd name="T73" fmla="*/ 22 h 149"/>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931" h="149">
                      <a:moveTo>
                        <a:pt x="794" y="84"/>
                      </a:moveTo>
                      <a:cubicBezTo>
                        <a:pt x="813" y="72"/>
                        <a:pt x="931" y="14"/>
                        <a:pt x="825" y="0"/>
                      </a:cubicBezTo>
                      <a:lnTo>
                        <a:pt x="159" y="0"/>
                      </a:lnTo>
                      <a:cubicBezTo>
                        <a:pt x="149" y="12"/>
                        <a:pt x="162" y="18"/>
                        <a:pt x="143" y="29"/>
                      </a:cubicBezTo>
                      <a:cubicBezTo>
                        <a:pt x="130" y="44"/>
                        <a:pt x="133" y="39"/>
                        <a:pt x="116" y="48"/>
                      </a:cubicBezTo>
                      <a:cubicBezTo>
                        <a:pt x="108" y="46"/>
                        <a:pt x="100" y="44"/>
                        <a:pt x="91" y="42"/>
                      </a:cubicBezTo>
                      <a:cubicBezTo>
                        <a:pt x="89" y="41"/>
                        <a:pt x="83" y="40"/>
                        <a:pt x="83" y="40"/>
                      </a:cubicBezTo>
                      <a:cubicBezTo>
                        <a:pt x="76" y="40"/>
                        <a:pt x="68" y="39"/>
                        <a:pt x="62" y="42"/>
                      </a:cubicBezTo>
                      <a:cubicBezTo>
                        <a:pt x="54" y="45"/>
                        <a:pt x="46" y="61"/>
                        <a:pt x="38" y="67"/>
                      </a:cubicBezTo>
                      <a:cubicBezTo>
                        <a:pt x="32" y="71"/>
                        <a:pt x="27" y="74"/>
                        <a:pt x="22" y="77"/>
                      </a:cubicBezTo>
                      <a:cubicBezTo>
                        <a:pt x="16" y="81"/>
                        <a:pt x="5" y="86"/>
                        <a:pt x="5" y="86"/>
                      </a:cubicBezTo>
                      <a:cubicBezTo>
                        <a:pt x="9" y="95"/>
                        <a:pt x="7" y="97"/>
                        <a:pt x="0" y="105"/>
                      </a:cubicBezTo>
                      <a:cubicBezTo>
                        <a:pt x="17" y="107"/>
                        <a:pt x="22" y="107"/>
                        <a:pt x="16" y="120"/>
                      </a:cubicBezTo>
                      <a:cubicBezTo>
                        <a:pt x="27" y="122"/>
                        <a:pt x="48" y="116"/>
                        <a:pt x="59" y="115"/>
                      </a:cubicBezTo>
                      <a:cubicBezTo>
                        <a:pt x="71" y="112"/>
                        <a:pt x="73" y="117"/>
                        <a:pt x="83" y="111"/>
                      </a:cubicBezTo>
                      <a:cubicBezTo>
                        <a:pt x="89" y="96"/>
                        <a:pt x="83" y="100"/>
                        <a:pt x="97" y="96"/>
                      </a:cubicBezTo>
                      <a:cubicBezTo>
                        <a:pt x="100" y="94"/>
                        <a:pt x="103" y="93"/>
                        <a:pt x="105" y="90"/>
                      </a:cubicBezTo>
                      <a:cubicBezTo>
                        <a:pt x="106" y="88"/>
                        <a:pt x="106" y="85"/>
                        <a:pt x="108" y="84"/>
                      </a:cubicBezTo>
                      <a:cubicBezTo>
                        <a:pt x="112" y="80"/>
                        <a:pt x="140" y="69"/>
                        <a:pt x="148" y="67"/>
                      </a:cubicBezTo>
                      <a:cubicBezTo>
                        <a:pt x="160" y="52"/>
                        <a:pt x="153" y="56"/>
                        <a:pt x="167" y="52"/>
                      </a:cubicBezTo>
                      <a:cubicBezTo>
                        <a:pt x="178" y="55"/>
                        <a:pt x="179" y="62"/>
                        <a:pt x="191" y="58"/>
                      </a:cubicBezTo>
                      <a:cubicBezTo>
                        <a:pt x="199" y="52"/>
                        <a:pt x="206" y="51"/>
                        <a:pt x="215" y="46"/>
                      </a:cubicBezTo>
                      <a:cubicBezTo>
                        <a:pt x="226" y="58"/>
                        <a:pt x="217" y="46"/>
                        <a:pt x="223" y="69"/>
                      </a:cubicBezTo>
                      <a:cubicBezTo>
                        <a:pt x="226" y="79"/>
                        <a:pt x="233" y="85"/>
                        <a:pt x="237" y="94"/>
                      </a:cubicBezTo>
                      <a:cubicBezTo>
                        <a:pt x="227" y="100"/>
                        <a:pt x="229" y="104"/>
                        <a:pt x="218" y="107"/>
                      </a:cubicBezTo>
                      <a:cubicBezTo>
                        <a:pt x="207" y="120"/>
                        <a:pt x="203" y="113"/>
                        <a:pt x="188" y="109"/>
                      </a:cubicBezTo>
                      <a:cubicBezTo>
                        <a:pt x="191" y="117"/>
                        <a:pt x="200" y="127"/>
                        <a:pt x="210" y="132"/>
                      </a:cubicBezTo>
                      <a:cubicBezTo>
                        <a:pt x="218" y="114"/>
                        <a:pt x="211" y="122"/>
                        <a:pt x="231" y="113"/>
                      </a:cubicBezTo>
                      <a:cubicBezTo>
                        <a:pt x="237" y="111"/>
                        <a:pt x="248" y="105"/>
                        <a:pt x="248" y="105"/>
                      </a:cubicBezTo>
                      <a:cubicBezTo>
                        <a:pt x="248" y="100"/>
                        <a:pt x="246" y="94"/>
                        <a:pt x="250" y="90"/>
                      </a:cubicBezTo>
                      <a:cubicBezTo>
                        <a:pt x="253" y="88"/>
                        <a:pt x="254" y="96"/>
                        <a:pt x="258" y="96"/>
                      </a:cubicBezTo>
                      <a:cubicBezTo>
                        <a:pt x="262" y="97"/>
                        <a:pt x="264" y="94"/>
                        <a:pt x="266" y="92"/>
                      </a:cubicBezTo>
                      <a:cubicBezTo>
                        <a:pt x="262" y="82"/>
                        <a:pt x="252" y="77"/>
                        <a:pt x="248" y="67"/>
                      </a:cubicBezTo>
                      <a:cubicBezTo>
                        <a:pt x="250" y="63"/>
                        <a:pt x="255" y="58"/>
                        <a:pt x="253" y="54"/>
                      </a:cubicBezTo>
                      <a:cubicBezTo>
                        <a:pt x="251" y="50"/>
                        <a:pt x="248" y="42"/>
                        <a:pt x="248" y="42"/>
                      </a:cubicBezTo>
                      <a:cubicBezTo>
                        <a:pt x="256" y="32"/>
                        <a:pt x="259" y="35"/>
                        <a:pt x="266" y="44"/>
                      </a:cubicBezTo>
                      <a:cubicBezTo>
                        <a:pt x="270" y="56"/>
                        <a:pt x="276" y="61"/>
                        <a:pt x="285" y="71"/>
                      </a:cubicBezTo>
                      <a:cubicBezTo>
                        <a:pt x="281" y="81"/>
                        <a:pt x="289" y="82"/>
                        <a:pt x="277" y="88"/>
                      </a:cubicBezTo>
                      <a:cubicBezTo>
                        <a:pt x="262" y="106"/>
                        <a:pt x="278" y="83"/>
                        <a:pt x="274" y="101"/>
                      </a:cubicBezTo>
                      <a:cubicBezTo>
                        <a:pt x="274" y="105"/>
                        <a:pt x="268" y="109"/>
                        <a:pt x="266" y="113"/>
                      </a:cubicBezTo>
                      <a:cubicBezTo>
                        <a:pt x="270" y="122"/>
                        <a:pt x="268" y="125"/>
                        <a:pt x="261" y="132"/>
                      </a:cubicBezTo>
                      <a:cubicBezTo>
                        <a:pt x="268" y="149"/>
                        <a:pt x="282" y="134"/>
                        <a:pt x="296" y="130"/>
                      </a:cubicBezTo>
                      <a:cubicBezTo>
                        <a:pt x="299" y="122"/>
                        <a:pt x="295" y="119"/>
                        <a:pt x="299" y="111"/>
                      </a:cubicBezTo>
                      <a:cubicBezTo>
                        <a:pt x="296" y="105"/>
                        <a:pt x="288" y="97"/>
                        <a:pt x="299" y="92"/>
                      </a:cubicBezTo>
                      <a:cubicBezTo>
                        <a:pt x="303" y="90"/>
                        <a:pt x="315" y="88"/>
                        <a:pt x="315" y="88"/>
                      </a:cubicBezTo>
                      <a:cubicBezTo>
                        <a:pt x="326" y="91"/>
                        <a:pt x="325" y="95"/>
                        <a:pt x="331" y="103"/>
                      </a:cubicBezTo>
                      <a:cubicBezTo>
                        <a:pt x="339" y="84"/>
                        <a:pt x="331" y="90"/>
                        <a:pt x="361" y="92"/>
                      </a:cubicBezTo>
                      <a:cubicBezTo>
                        <a:pt x="355" y="76"/>
                        <a:pt x="365" y="76"/>
                        <a:pt x="382" y="73"/>
                      </a:cubicBezTo>
                      <a:cubicBezTo>
                        <a:pt x="383" y="71"/>
                        <a:pt x="387" y="57"/>
                        <a:pt x="393" y="54"/>
                      </a:cubicBezTo>
                      <a:cubicBezTo>
                        <a:pt x="398" y="52"/>
                        <a:pt x="409" y="50"/>
                        <a:pt x="409" y="50"/>
                      </a:cubicBezTo>
                      <a:cubicBezTo>
                        <a:pt x="430" y="54"/>
                        <a:pt x="413" y="58"/>
                        <a:pt x="431" y="63"/>
                      </a:cubicBezTo>
                      <a:cubicBezTo>
                        <a:pt x="433" y="61"/>
                        <a:pt x="435" y="57"/>
                        <a:pt x="439" y="56"/>
                      </a:cubicBezTo>
                      <a:cubicBezTo>
                        <a:pt x="445" y="55"/>
                        <a:pt x="452" y="61"/>
                        <a:pt x="457" y="58"/>
                      </a:cubicBezTo>
                      <a:cubicBezTo>
                        <a:pt x="461" y="57"/>
                        <a:pt x="457" y="52"/>
                        <a:pt x="455" y="50"/>
                      </a:cubicBezTo>
                      <a:cubicBezTo>
                        <a:pt x="451" y="47"/>
                        <a:pt x="444" y="47"/>
                        <a:pt x="439" y="46"/>
                      </a:cubicBezTo>
                      <a:cubicBezTo>
                        <a:pt x="436" y="45"/>
                        <a:pt x="431" y="44"/>
                        <a:pt x="431" y="44"/>
                      </a:cubicBezTo>
                      <a:cubicBezTo>
                        <a:pt x="440" y="38"/>
                        <a:pt x="443" y="36"/>
                        <a:pt x="455" y="40"/>
                      </a:cubicBezTo>
                      <a:cubicBezTo>
                        <a:pt x="461" y="38"/>
                        <a:pt x="467" y="35"/>
                        <a:pt x="474" y="35"/>
                      </a:cubicBezTo>
                      <a:cubicBezTo>
                        <a:pt x="483" y="36"/>
                        <a:pt x="511" y="43"/>
                        <a:pt x="519" y="46"/>
                      </a:cubicBezTo>
                      <a:cubicBezTo>
                        <a:pt x="527" y="49"/>
                        <a:pt x="544" y="54"/>
                        <a:pt x="544" y="54"/>
                      </a:cubicBezTo>
                      <a:cubicBezTo>
                        <a:pt x="548" y="54"/>
                        <a:pt x="560" y="52"/>
                        <a:pt x="565" y="50"/>
                      </a:cubicBezTo>
                      <a:cubicBezTo>
                        <a:pt x="570" y="47"/>
                        <a:pt x="581" y="42"/>
                        <a:pt x="581" y="42"/>
                      </a:cubicBezTo>
                      <a:cubicBezTo>
                        <a:pt x="585" y="42"/>
                        <a:pt x="598" y="44"/>
                        <a:pt x="600" y="48"/>
                      </a:cubicBezTo>
                      <a:cubicBezTo>
                        <a:pt x="603" y="55"/>
                        <a:pt x="589" y="61"/>
                        <a:pt x="584" y="63"/>
                      </a:cubicBezTo>
                      <a:cubicBezTo>
                        <a:pt x="576" y="69"/>
                        <a:pt x="568" y="69"/>
                        <a:pt x="565" y="77"/>
                      </a:cubicBezTo>
                      <a:cubicBezTo>
                        <a:pt x="568" y="86"/>
                        <a:pt x="564" y="92"/>
                        <a:pt x="568" y="101"/>
                      </a:cubicBezTo>
                      <a:cubicBezTo>
                        <a:pt x="574" y="93"/>
                        <a:pt x="577" y="91"/>
                        <a:pt x="589" y="94"/>
                      </a:cubicBezTo>
                      <a:cubicBezTo>
                        <a:pt x="595" y="108"/>
                        <a:pt x="602" y="93"/>
                        <a:pt x="611" y="88"/>
                      </a:cubicBezTo>
                      <a:cubicBezTo>
                        <a:pt x="613" y="86"/>
                        <a:pt x="613" y="83"/>
                        <a:pt x="616" y="82"/>
                      </a:cubicBezTo>
                      <a:cubicBezTo>
                        <a:pt x="618" y="80"/>
                        <a:pt x="622" y="81"/>
                        <a:pt x="624" y="80"/>
                      </a:cubicBezTo>
                      <a:cubicBezTo>
                        <a:pt x="626" y="78"/>
                        <a:pt x="626" y="75"/>
                        <a:pt x="627" y="73"/>
                      </a:cubicBezTo>
                      <a:cubicBezTo>
                        <a:pt x="632" y="65"/>
                        <a:pt x="638" y="63"/>
                        <a:pt x="648" y="61"/>
                      </a:cubicBezTo>
                      <a:cubicBezTo>
                        <a:pt x="664" y="62"/>
                        <a:pt x="684" y="69"/>
                        <a:pt x="700" y="69"/>
                      </a:cubicBezTo>
                      <a:lnTo>
                        <a:pt x="794" y="84"/>
                      </a:lnTo>
                      <a:close/>
                    </a:path>
                  </a:pathLst>
                </a:custGeom>
                <a:solidFill>
                  <a:schemeClr val="folHlink"/>
                </a:solidFill>
                <a:ln w="9525">
                  <a:noFill/>
                  <a:round/>
                  <a:headEnd/>
                  <a:tailEnd/>
                </a:ln>
              </p:spPr>
              <p:txBody>
                <a:bodyPr/>
                <a:lstStyle/>
                <a:p>
                  <a:endParaRPr lang="zh-CN" altLang="en-US"/>
                </a:p>
              </p:txBody>
            </p:sp>
            <p:sp>
              <p:nvSpPr>
                <p:cNvPr id="11392" name="任意多边形 82027"/>
                <p:cNvSpPr>
                  <a:spLocks noChangeArrowheads="1"/>
                </p:cNvSpPr>
                <p:nvPr/>
              </p:nvSpPr>
              <p:spPr bwMode="auto">
                <a:xfrm>
                  <a:off x="3981" y="282"/>
                  <a:ext cx="13" cy="10"/>
                </a:xfrm>
                <a:custGeom>
                  <a:avLst/>
                  <a:gdLst>
                    <a:gd name="T0" fmla="*/ 0 w 31"/>
                    <a:gd name="T1" fmla="*/ 1 h 30"/>
                    <a:gd name="T2" fmla="*/ 2 w 31"/>
                    <a:gd name="T3" fmla="*/ 0 h 30"/>
                    <a:gd name="T4" fmla="*/ 1 w 31"/>
                    <a:gd name="T5" fmla="*/ 1 h 30"/>
                    <a:gd name="T6" fmla="*/ 0 w 31"/>
                    <a:gd name="T7" fmla="*/ 1 h 3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 h="30">
                      <a:moveTo>
                        <a:pt x="3" y="28"/>
                      </a:moveTo>
                      <a:cubicBezTo>
                        <a:pt x="8" y="8"/>
                        <a:pt x="12" y="6"/>
                        <a:pt x="31" y="0"/>
                      </a:cubicBezTo>
                      <a:cubicBezTo>
                        <a:pt x="29" y="5"/>
                        <a:pt x="25" y="22"/>
                        <a:pt x="19" y="24"/>
                      </a:cubicBezTo>
                      <a:cubicBezTo>
                        <a:pt x="0" y="30"/>
                        <a:pt x="3" y="9"/>
                        <a:pt x="3" y="28"/>
                      </a:cubicBezTo>
                      <a:close/>
                    </a:path>
                  </a:pathLst>
                </a:custGeom>
                <a:solidFill>
                  <a:schemeClr val="folHlink"/>
                </a:solidFill>
                <a:ln w="9525">
                  <a:noFill/>
                  <a:round/>
                  <a:headEnd/>
                  <a:tailEnd/>
                </a:ln>
              </p:spPr>
              <p:txBody>
                <a:bodyPr/>
                <a:lstStyle/>
                <a:p>
                  <a:endParaRPr lang="zh-CN" altLang="en-US"/>
                </a:p>
              </p:txBody>
            </p:sp>
            <p:sp>
              <p:nvSpPr>
                <p:cNvPr id="11393" name="任意多边形 82028"/>
                <p:cNvSpPr>
                  <a:spLocks noChangeArrowheads="1"/>
                </p:cNvSpPr>
                <p:nvPr/>
              </p:nvSpPr>
              <p:spPr bwMode="auto">
                <a:xfrm>
                  <a:off x="3966" y="296"/>
                  <a:ext cx="19" cy="11"/>
                </a:xfrm>
                <a:custGeom>
                  <a:avLst/>
                  <a:gdLst>
                    <a:gd name="T0" fmla="*/ 0 w 44"/>
                    <a:gd name="T1" fmla="*/ 1 h 32"/>
                    <a:gd name="T2" fmla="*/ 2 w 44"/>
                    <a:gd name="T3" fmla="*/ 0 h 32"/>
                    <a:gd name="T4" fmla="*/ 3 w 44"/>
                    <a:gd name="T5" fmla="*/ 0 h 32"/>
                    <a:gd name="T6" fmla="*/ 0 w 44"/>
                    <a:gd name="T7" fmla="*/ 1 h 3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4" h="32">
                      <a:moveTo>
                        <a:pt x="6" y="32"/>
                      </a:moveTo>
                      <a:cubicBezTo>
                        <a:pt x="0" y="14"/>
                        <a:pt x="7" y="10"/>
                        <a:pt x="22" y="0"/>
                      </a:cubicBezTo>
                      <a:cubicBezTo>
                        <a:pt x="27" y="1"/>
                        <a:pt x="35" y="0"/>
                        <a:pt x="38" y="4"/>
                      </a:cubicBezTo>
                      <a:cubicBezTo>
                        <a:pt x="44" y="13"/>
                        <a:pt x="16" y="32"/>
                        <a:pt x="6" y="32"/>
                      </a:cubicBezTo>
                      <a:close/>
                    </a:path>
                  </a:pathLst>
                </a:custGeom>
                <a:solidFill>
                  <a:schemeClr val="folHlink"/>
                </a:solidFill>
                <a:ln w="9525">
                  <a:noFill/>
                  <a:round/>
                  <a:headEnd/>
                  <a:tailEnd/>
                </a:ln>
              </p:spPr>
              <p:txBody>
                <a:bodyPr/>
                <a:lstStyle/>
                <a:p>
                  <a:endParaRPr lang="zh-CN" altLang="en-US"/>
                </a:p>
              </p:txBody>
            </p:sp>
            <p:sp>
              <p:nvSpPr>
                <p:cNvPr id="11394" name="任意多边形 82029"/>
                <p:cNvSpPr>
                  <a:spLocks noChangeArrowheads="1"/>
                </p:cNvSpPr>
                <p:nvPr/>
              </p:nvSpPr>
              <p:spPr bwMode="auto">
                <a:xfrm>
                  <a:off x="4028" y="337"/>
                  <a:ext cx="32" cy="6"/>
                </a:xfrm>
                <a:custGeom>
                  <a:avLst/>
                  <a:gdLst>
                    <a:gd name="T0" fmla="*/ 3 w 76"/>
                    <a:gd name="T1" fmla="*/ 1 h 18"/>
                    <a:gd name="T2" fmla="*/ 2 w 76"/>
                    <a:gd name="T3" fmla="*/ 0 h 18"/>
                    <a:gd name="T4" fmla="*/ 3 w 76"/>
                    <a:gd name="T5" fmla="*/ 1 h 18"/>
                    <a:gd name="T6" fmla="*/ 0 60000 65536"/>
                    <a:gd name="T7" fmla="*/ 0 60000 65536"/>
                    <a:gd name="T8" fmla="*/ 0 60000 65536"/>
                  </a:gdLst>
                  <a:ahLst/>
                  <a:cxnLst>
                    <a:cxn ang="T6">
                      <a:pos x="T0" y="T1"/>
                    </a:cxn>
                    <a:cxn ang="T7">
                      <a:pos x="T2" y="T3"/>
                    </a:cxn>
                    <a:cxn ang="T8">
                      <a:pos x="T4" y="T5"/>
                    </a:cxn>
                  </a:cxnLst>
                  <a:rect l="0" t="0" r="r" b="b"/>
                  <a:pathLst>
                    <a:path w="76" h="18">
                      <a:moveTo>
                        <a:pt x="37" y="18"/>
                      </a:moveTo>
                      <a:cubicBezTo>
                        <a:pt x="25" y="14"/>
                        <a:pt x="0" y="10"/>
                        <a:pt x="25" y="2"/>
                      </a:cubicBezTo>
                      <a:cubicBezTo>
                        <a:pt x="76" y="9"/>
                        <a:pt x="46" y="0"/>
                        <a:pt x="37" y="18"/>
                      </a:cubicBezTo>
                      <a:close/>
                    </a:path>
                  </a:pathLst>
                </a:custGeom>
                <a:solidFill>
                  <a:schemeClr val="folHlink"/>
                </a:solidFill>
                <a:ln w="9525">
                  <a:noFill/>
                  <a:round/>
                  <a:headEnd/>
                  <a:tailEnd/>
                </a:ln>
              </p:spPr>
              <p:txBody>
                <a:bodyPr/>
                <a:lstStyle/>
                <a:p>
                  <a:endParaRPr lang="zh-CN" altLang="en-US"/>
                </a:p>
              </p:txBody>
            </p:sp>
            <p:sp>
              <p:nvSpPr>
                <p:cNvPr id="11395" name="任意多边形 82030"/>
                <p:cNvSpPr>
                  <a:spLocks noChangeArrowheads="1"/>
                </p:cNvSpPr>
                <p:nvPr/>
              </p:nvSpPr>
              <p:spPr bwMode="auto">
                <a:xfrm>
                  <a:off x="4083" y="336"/>
                  <a:ext cx="18" cy="15"/>
                </a:xfrm>
                <a:custGeom>
                  <a:avLst/>
                  <a:gdLst>
                    <a:gd name="T0" fmla="*/ 0 w 42"/>
                    <a:gd name="T1" fmla="*/ 1 h 44"/>
                    <a:gd name="T2" fmla="*/ 1 w 42"/>
                    <a:gd name="T3" fmla="*/ 0 h 44"/>
                    <a:gd name="T4" fmla="*/ 0 w 42"/>
                    <a:gd name="T5" fmla="*/ 1 h 44"/>
                    <a:gd name="T6" fmla="*/ 0 60000 65536"/>
                    <a:gd name="T7" fmla="*/ 0 60000 65536"/>
                    <a:gd name="T8" fmla="*/ 0 60000 65536"/>
                  </a:gdLst>
                  <a:ahLst/>
                  <a:cxnLst>
                    <a:cxn ang="T6">
                      <a:pos x="T0" y="T1"/>
                    </a:cxn>
                    <a:cxn ang="T7">
                      <a:pos x="T2" y="T3"/>
                    </a:cxn>
                    <a:cxn ang="T8">
                      <a:pos x="T4" y="T5"/>
                    </a:cxn>
                  </a:cxnLst>
                  <a:rect l="0" t="0" r="r" b="b"/>
                  <a:pathLst>
                    <a:path w="42" h="44">
                      <a:moveTo>
                        <a:pt x="0" y="21"/>
                      </a:moveTo>
                      <a:cubicBezTo>
                        <a:pt x="4" y="17"/>
                        <a:pt x="7" y="11"/>
                        <a:pt x="12" y="9"/>
                      </a:cubicBezTo>
                      <a:cubicBezTo>
                        <a:pt x="42" y="0"/>
                        <a:pt x="23" y="44"/>
                        <a:pt x="0" y="21"/>
                      </a:cubicBezTo>
                      <a:close/>
                    </a:path>
                  </a:pathLst>
                </a:custGeom>
                <a:solidFill>
                  <a:schemeClr val="folHlink"/>
                </a:solidFill>
                <a:ln w="9525">
                  <a:noFill/>
                  <a:round/>
                  <a:headEnd/>
                  <a:tailEnd/>
                </a:ln>
              </p:spPr>
              <p:txBody>
                <a:bodyPr/>
                <a:lstStyle/>
                <a:p>
                  <a:endParaRPr lang="zh-CN" altLang="en-US"/>
                </a:p>
              </p:txBody>
            </p:sp>
            <p:sp>
              <p:nvSpPr>
                <p:cNvPr id="11396" name="任意多边形 82031"/>
                <p:cNvSpPr>
                  <a:spLocks noChangeArrowheads="1"/>
                </p:cNvSpPr>
                <p:nvPr/>
              </p:nvSpPr>
              <p:spPr bwMode="auto">
                <a:xfrm>
                  <a:off x="3936" y="295"/>
                  <a:ext cx="14" cy="10"/>
                </a:xfrm>
                <a:custGeom>
                  <a:avLst/>
                  <a:gdLst>
                    <a:gd name="T0" fmla="*/ 0 w 31"/>
                    <a:gd name="T1" fmla="*/ 1 h 30"/>
                    <a:gd name="T2" fmla="*/ 3 w 31"/>
                    <a:gd name="T3" fmla="*/ 0 h 30"/>
                    <a:gd name="T4" fmla="*/ 0 w 31"/>
                    <a:gd name="T5" fmla="*/ 1 h 30"/>
                    <a:gd name="T6" fmla="*/ 0 60000 65536"/>
                    <a:gd name="T7" fmla="*/ 0 60000 65536"/>
                    <a:gd name="T8" fmla="*/ 0 60000 65536"/>
                  </a:gdLst>
                  <a:ahLst/>
                  <a:cxnLst>
                    <a:cxn ang="T6">
                      <a:pos x="T0" y="T1"/>
                    </a:cxn>
                    <a:cxn ang="T7">
                      <a:pos x="T2" y="T3"/>
                    </a:cxn>
                    <a:cxn ang="T8">
                      <a:pos x="T4" y="T5"/>
                    </a:cxn>
                  </a:cxnLst>
                  <a:rect l="0" t="0" r="r" b="b"/>
                  <a:pathLst>
                    <a:path w="31" h="30">
                      <a:moveTo>
                        <a:pt x="7" y="22"/>
                      </a:moveTo>
                      <a:cubicBezTo>
                        <a:pt x="0" y="0"/>
                        <a:pt x="15" y="6"/>
                        <a:pt x="31" y="10"/>
                      </a:cubicBezTo>
                      <a:cubicBezTo>
                        <a:pt x="14" y="16"/>
                        <a:pt x="15" y="30"/>
                        <a:pt x="7" y="22"/>
                      </a:cubicBezTo>
                      <a:close/>
                    </a:path>
                  </a:pathLst>
                </a:custGeom>
                <a:solidFill>
                  <a:schemeClr val="folHlink"/>
                </a:solidFill>
                <a:ln w="9525">
                  <a:noFill/>
                  <a:round/>
                  <a:headEnd/>
                  <a:tailEnd/>
                </a:ln>
              </p:spPr>
              <p:txBody>
                <a:bodyPr/>
                <a:lstStyle/>
                <a:p>
                  <a:endParaRPr lang="zh-CN" altLang="en-US"/>
                </a:p>
              </p:txBody>
            </p:sp>
          </p:grpSp>
        </p:grpSp>
        <p:grpSp>
          <p:nvGrpSpPr>
            <p:cNvPr id="11305" name="组合 82032"/>
            <p:cNvGrpSpPr>
              <a:grpSpLocks/>
            </p:cNvGrpSpPr>
            <p:nvPr/>
          </p:nvGrpSpPr>
          <p:grpSpPr bwMode="auto">
            <a:xfrm>
              <a:off x="798" y="111"/>
              <a:ext cx="4702" cy="418"/>
              <a:chOff x="798" y="255"/>
              <a:chExt cx="4702" cy="418"/>
            </a:xfrm>
          </p:grpSpPr>
          <p:sp>
            <p:nvSpPr>
              <p:cNvPr id="11332" name="直接连接符 82033"/>
              <p:cNvSpPr>
                <a:spLocks noChangeShapeType="1"/>
              </p:cNvSpPr>
              <p:nvPr/>
            </p:nvSpPr>
            <p:spPr bwMode="auto">
              <a:xfrm>
                <a:off x="798" y="476"/>
                <a:ext cx="4702" cy="0"/>
              </a:xfrm>
              <a:prstGeom prst="line">
                <a:avLst/>
              </a:prstGeom>
              <a:noFill/>
              <a:ln w="9525">
                <a:solidFill>
                  <a:schemeClr val="folHlink"/>
                </a:solidFill>
                <a:round/>
                <a:headEnd/>
                <a:tailEnd/>
              </a:ln>
            </p:spPr>
            <p:txBody>
              <a:bodyPr/>
              <a:lstStyle/>
              <a:p>
                <a:endParaRPr lang="zh-CN" altLang="en-US"/>
              </a:p>
            </p:txBody>
          </p:sp>
          <p:sp>
            <p:nvSpPr>
              <p:cNvPr id="11333" name="直接连接符 82034"/>
              <p:cNvSpPr>
                <a:spLocks noChangeShapeType="1"/>
              </p:cNvSpPr>
              <p:nvPr/>
            </p:nvSpPr>
            <p:spPr bwMode="auto">
              <a:xfrm>
                <a:off x="1026" y="255"/>
                <a:ext cx="0" cy="418"/>
              </a:xfrm>
              <a:prstGeom prst="line">
                <a:avLst/>
              </a:prstGeom>
              <a:noFill/>
              <a:ln w="9525">
                <a:solidFill>
                  <a:schemeClr val="folHlink"/>
                </a:solidFill>
                <a:round/>
                <a:headEnd/>
                <a:tailEnd/>
              </a:ln>
            </p:spPr>
            <p:txBody>
              <a:bodyPr/>
              <a:lstStyle/>
              <a:p>
                <a:endParaRPr lang="zh-CN" altLang="en-US"/>
              </a:p>
            </p:txBody>
          </p:sp>
          <p:sp>
            <p:nvSpPr>
              <p:cNvPr id="11334" name="直接连接符 82035"/>
              <p:cNvSpPr>
                <a:spLocks noChangeShapeType="1"/>
              </p:cNvSpPr>
              <p:nvPr/>
            </p:nvSpPr>
            <p:spPr bwMode="auto">
              <a:xfrm>
                <a:off x="1254" y="255"/>
                <a:ext cx="0" cy="418"/>
              </a:xfrm>
              <a:prstGeom prst="line">
                <a:avLst/>
              </a:prstGeom>
              <a:noFill/>
              <a:ln w="9525">
                <a:solidFill>
                  <a:schemeClr val="folHlink"/>
                </a:solidFill>
                <a:round/>
                <a:headEnd/>
                <a:tailEnd/>
              </a:ln>
            </p:spPr>
            <p:txBody>
              <a:bodyPr/>
              <a:lstStyle/>
              <a:p>
                <a:endParaRPr lang="zh-CN" altLang="en-US"/>
              </a:p>
            </p:txBody>
          </p:sp>
          <p:sp>
            <p:nvSpPr>
              <p:cNvPr id="11335" name="直接连接符 82036"/>
              <p:cNvSpPr>
                <a:spLocks noChangeShapeType="1"/>
              </p:cNvSpPr>
              <p:nvPr/>
            </p:nvSpPr>
            <p:spPr bwMode="auto">
              <a:xfrm>
                <a:off x="1482" y="255"/>
                <a:ext cx="0" cy="418"/>
              </a:xfrm>
              <a:prstGeom prst="line">
                <a:avLst/>
              </a:prstGeom>
              <a:noFill/>
              <a:ln w="9525">
                <a:solidFill>
                  <a:schemeClr val="folHlink"/>
                </a:solidFill>
                <a:round/>
                <a:headEnd/>
                <a:tailEnd/>
              </a:ln>
            </p:spPr>
            <p:txBody>
              <a:bodyPr/>
              <a:lstStyle/>
              <a:p>
                <a:endParaRPr lang="zh-CN" altLang="en-US"/>
              </a:p>
            </p:txBody>
          </p:sp>
          <p:sp>
            <p:nvSpPr>
              <p:cNvPr id="11336" name="直接连接符 82037"/>
              <p:cNvSpPr>
                <a:spLocks noChangeShapeType="1"/>
              </p:cNvSpPr>
              <p:nvPr/>
            </p:nvSpPr>
            <p:spPr bwMode="auto">
              <a:xfrm>
                <a:off x="1710" y="255"/>
                <a:ext cx="0" cy="418"/>
              </a:xfrm>
              <a:prstGeom prst="line">
                <a:avLst/>
              </a:prstGeom>
              <a:noFill/>
              <a:ln w="9525">
                <a:solidFill>
                  <a:schemeClr val="folHlink"/>
                </a:solidFill>
                <a:round/>
                <a:headEnd/>
                <a:tailEnd/>
              </a:ln>
            </p:spPr>
            <p:txBody>
              <a:bodyPr/>
              <a:lstStyle/>
              <a:p>
                <a:endParaRPr lang="zh-CN" altLang="en-US"/>
              </a:p>
            </p:txBody>
          </p:sp>
          <p:sp>
            <p:nvSpPr>
              <p:cNvPr id="11337" name="直接连接符 82038"/>
              <p:cNvSpPr>
                <a:spLocks noChangeShapeType="1"/>
              </p:cNvSpPr>
              <p:nvPr/>
            </p:nvSpPr>
            <p:spPr bwMode="auto">
              <a:xfrm>
                <a:off x="1938" y="255"/>
                <a:ext cx="0" cy="418"/>
              </a:xfrm>
              <a:prstGeom prst="line">
                <a:avLst/>
              </a:prstGeom>
              <a:noFill/>
              <a:ln w="9525">
                <a:solidFill>
                  <a:schemeClr val="folHlink"/>
                </a:solidFill>
                <a:round/>
                <a:headEnd/>
                <a:tailEnd/>
              </a:ln>
            </p:spPr>
            <p:txBody>
              <a:bodyPr/>
              <a:lstStyle/>
              <a:p>
                <a:endParaRPr lang="zh-CN" altLang="en-US"/>
              </a:p>
            </p:txBody>
          </p:sp>
          <p:sp>
            <p:nvSpPr>
              <p:cNvPr id="11338" name="直接连接符 82039"/>
              <p:cNvSpPr>
                <a:spLocks noChangeShapeType="1"/>
              </p:cNvSpPr>
              <p:nvPr/>
            </p:nvSpPr>
            <p:spPr bwMode="auto">
              <a:xfrm>
                <a:off x="2166" y="255"/>
                <a:ext cx="0" cy="418"/>
              </a:xfrm>
              <a:prstGeom prst="line">
                <a:avLst/>
              </a:prstGeom>
              <a:noFill/>
              <a:ln w="9525">
                <a:solidFill>
                  <a:schemeClr val="folHlink"/>
                </a:solidFill>
                <a:round/>
                <a:headEnd/>
                <a:tailEnd/>
              </a:ln>
            </p:spPr>
            <p:txBody>
              <a:bodyPr/>
              <a:lstStyle/>
              <a:p>
                <a:endParaRPr lang="zh-CN" altLang="en-US"/>
              </a:p>
            </p:txBody>
          </p:sp>
          <p:sp>
            <p:nvSpPr>
              <p:cNvPr id="11339" name="直接连接符 82040"/>
              <p:cNvSpPr>
                <a:spLocks noChangeShapeType="1"/>
              </p:cNvSpPr>
              <p:nvPr/>
            </p:nvSpPr>
            <p:spPr bwMode="auto">
              <a:xfrm>
                <a:off x="2394" y="255"/>
                <a:ext cx="0" cy="418"/>
              </a:xfrm>
              <a:prstGeom prst="line">
                <a:avLst/>
              </a:prstGeom>
              <a:noFill/>
              <a:ln w="9525">
                <a:solidFill>
                  <a:schemeClr val="folHlink"/>
                </a:solidFill>
                <a:round/>
                <a:headEnd/>
                <a:tailEnd/>
              </a:ln>
            </p:spPr>
            <p:txBody>
              <a:bodyPr/>
              <a:lstStyle/>
              <a:p>
                <a:endParaRPr lang="zh-CN" altLang="en-US"/>
              </a:p>
            </p:txBody>
          </p:sp>
          <p:sp>
            <p:nvSpPr>
              <p:cNvPr id="11340" name="直接连接符 82041"/>
              <p:cNvSpPr>
                <a:spLocks noChangeShapeType="1"/>
              </p:cNvSpPr>
              <p:nvPr/>
            </p:nvSpPr>
            <p:spPr bwMode="auto">
              <a:xfrm>
                <a:off x="2622" y="255"/>
                <a:ext cx="0" cy="418"/>
              </a:xfrm>
              <a:prstGeom prst="line">
                <a:avLst/>
              </a:prstGeom>
              <a:noFill/>
              <a:ln w="9525">
                <a:solidFill>
                  <a:schemeClr val="folHlink"/>
                </a:solidFill>
                <a:round/>
                <a:headEnd/>
                <a:tailEnd/>
              </a:ln>
            </p:spPr>
            <p:txBody>
              <a:bodyPr/>
              <a:lstStyle/>
              <a:p>
                <a:endParaRPr lang="zh-CN" altLang="en-US"/>
              </a:p>
            </p:txBody>
          </p:sp>
          <p:sp>
            <p:nvSpPr>
              <p:cNvPr id="11341" name="直接连接符 82042"/>
              <p:cNvSpPr>
                <a:spLocks noChangeShapeType="1"/>
              </p:cNvSpPr>
              <p:nvPr/>
            </p:nvSpPr>
            <p:spPr bwMode="auto">
              <a:xfrm>
                <a:off x="2850" y="255"/>
                <a:ext cx="0" cy="418"/>
              </a:xfrm>
              <a:prstGeom prst="line">
                <a:avLst/>
              </a:prstGeom>
              <a:noFill/>
              <a:ln w="9525">
                <a:solidFill>
                  <a:schemeClr val="folHlink"/>
                </a:solidFill>
                <a:round/>
                <a:headEnd/>
                <a:tailEnd/>
              </a:ln>
            </p:spPr>
            <p:txBody>
              <a:bodyPr/>
              <a:lstStyle/>
              <a:p>
                <a:endParaRPr lang="zh-CN" altLang="en-US"/>
              </a:p>
            </p:txBody>
          </p:sp>
          <p:sp>
            <p:nvSpPr>
              <p:cNvPr id="11342" name="直接连接符 82043"/>
              <p:cNvSpPr>
                <a:spLocks noChangeShapeType="1"/>
              </p:cNvSpPr>
              <p:nvPr/>
            </p:nvSpPr>
            <p:spPr bwMode="auto">
              <a:xfrm>
                <a:off x="3078" y="255"/>
                <a:ext cx="0" cy="418"/>
              </a:xfrm>
              <a:prstGeom prst="line">
                <a:avLst/>
              </a:prstGeom>
              <a:noFill/>
              <a:ln w="9525">
                <a:solidFill>
                  <a:schemeClr val="folHlink"/>
                </a:solidFill>
                <a:round/>
                <a:headEnd/>
                <a:tailEnd/>
              </a:ln>
            </p:spPr>
            <p:txBody>
              <a:bodyPr/>
              <a:lstStyle/>
              <a:p>
                <a:endParaRPr lang="zh-CN" altLang="en-US"/>
              </a:p>
            </p:txBody>
          </p:sp>
          <p:sp>
            <p:nvSpPr>
              <p:cNvPr id="11343" name="直接连接符 82044"/>
              <p:cNvSpPr>
                <a:spLocks noChangeShapeType="1"/>
              </p:cNvSpPr>
              <p:nvPr/>
            </p:nvSpPr>
            <p:spPr bwMode="auto">
              <a:xfrm>
                <a:off x="3306" y="255"/>
                <a:ext cx="0" cy="418"/>
              </a:xfrm>
              <a:prstGeom prst="line">
                <a:avLst/>
              </a:prstGeom>
              <a:noFill/>
              <a:ln w="9525">
                <a:solidFill>
                  <a:schemeClr val="folHlink"/>
                </a:solidFill>
                <a:round/>
                <a:headEnd/>
                <a:tailEnd/>
              </a:ln>
            </p:spPr>
            <p:txBody>
              <a:bodyPr/>
              <a:lstStyle/>
              <a:p>
                <a:endParaRPr lang="zh-CN" altLang="en-US"/>
              </a:p>
            </p:txBody>
          </p:sp>
          <p:sp>
            <p:nvSpPr>
              <p:cNvPr id="11344" name="直接连接符 82045"/>
              <p:cNvSpPr>
                <a:spLocks noChangeShapeType="1"/>
              </p:cNvSpPr>
              <p:nvPr/>
            </p:nvSpPr>
            <p:spPr bwMode="auto">
              <a:xfrm>
                <a:off x="3534" y="255"/>
                <a:ext cx="0" cy="418"/>
              </a:xfrm>
              <a:prstGeom prst="line">
                <a:avLst/>
              </a:prstGeom>
              <a:noFill/>
              <a:ln w="9525">
                <a:solidFill>
                  <a:schemeClr val="folHlink"/>
                </a:solidFill>
                <a:round/>
                <a:headEnd/>
                <a:tailEnd/>
              </a:ln>
            </p:spPr>
            <p:txBody>
              <a:bodyPr/>
              <a:lstStyle/>
              <a:p>
                <a:endParaRPr lang="zh-CN" altLang="en-US"/>
              </a:p>
            </p:txBody>
          </p:sp>
          <p:sp>
            <p:nvSpPr>
              <p:cNvPr id="11345" name="直接连接符 82046"/>
              <p:cNvSpPr>
                <a:spLocks noChangeShapeType="1"/>
              </p:cNvSpPr>
              <p:nvPr/>
            </p:nvSpPr>
            <p:spPr bwMode="auto">
              <a:xfrm>
                <a:off x="3762" y="255"/>
                <a:ext cx="0" cy="418"/>
              </a:xfrm>
              <a:prstGeom prst="line">
                <a:avLst/>
              </a:prstGeom>
              <a:noFill/>
              <a:ln w="9525">
                <a:solidFill>
                  <a:schemeClr val="folHlink"/>
                </a:solidFill>
                <a:round/>
                <a:headEnd/>
                <a:tailEnd/>
              </a:ln>
            </p:spPr>
            <p:txBody>
              <a:bodyPr/>
              <a:lstStyle/>
              <a:p>
                <a:endParaRPr lang="zh-CN" altLang="en-US"/>
              </a:p>
            </p:txBody>
          </p:sp>
          <p:sp>
            <p:nvSpPr>
              <p:cNvPr id="11346" name="直接连接符 82047"/>
              <p:cNvSpPr>
                <a:spLocks noChangeShapeType="1"/>
              </p:cNvSpPr>
              <p:nvPr/>
            </p:nvSpPr>
            <p:spPr bwMode="auto">
              <a:xfrm>
                <a:off x="3990" y="255"/>
                <a:ext cx="0" cy="418"/>
              </a:xfrm>
              <a:prstGeom prst="line">
                <a:avLst/>
              </a:prstGeom>
              <a:noFill/>
              <a:ln w="9525">
                <a:solidFill>
                  <a:schemeClr val="folHlink"/>
                </a:solidFill>
                <a:round/>
                <a:headEnd/>
                <a:tailEnd/>
              </a:ln>
            </p:spPr>
            <p:txBody>
              <a:bodyPr/>
              <a:lstStyle/>
              <a:p>
                <a:endParaRPr lang="zh-CN" altLang="en-US"/>
              </a:p>
            </p:txBody>
          </p:sp>
          <p:sp>
            <p:nvSpPr>
              <p:cNvPr id="11347" name="直接连接符 82048"/>
              <p:cNvSpPr>
                <a:spLocks noChangeShapeType="1"/>
              </p:cNvSpPr>
              <p:nvPr/>
            </p:nvSpPr>
            <p:spPr bwMode="auto">
              <a:xfrm>
                <a:off x="4218" y="255"/>
                <a:ext cx="0" cy="418"/>
              </a:xfrm>
              <a:prstGeom prst="line">
                <a:avLst/>
              </a:prstGeom>
              <a:noFill/>
              <a:ln w="9525">
                <a:solidFill>
                  <a:schemeClr val="folHlink"/>
                </a:solidFill>
                <a:round/>
                <a:headEnd/>
                <a:tailEnd/>
              </a:ln>
            </p:spPr>
            <p:txBody>
              <a:bodyPr/>
              <a:lstStyle/>
              <a:p>
                <a:endParaRPr lang="zh-CN" altLang="en-US"/>
              </a:p>
            </p:txBody>
          </p:sp>
          <p:sp>
            <p:nvSpPr>
              <p:cNvPr id="11348" name="直接连接符 82049"/>
              <p:cNvSpPr>
                <a:spLocks noChangeShapeType="1"/>
              </p:cNvSpPr>
              <p:nvPr/>
            </p:nvSpPr>
            <p:spPr bwMode="auto">
              <a:xfrm>
                <a:off x="4446" y="255"/>
                <a:ext cx="0" cy="418"/>
              </a:xfrm>
              <a:prstGeom prst="line">
                <a:avLst/>
              </a:prstGeom>
              <a:noFill/>
              <a:ln w="9525">
                <a:solidFill>
                  <a:schemeClr val="folHlink"/>
                </a:solidFill>
                <a:round/>
                <a:headEnd/>
                <a:tailEnd/>
              </a:ln>
            </p:spPr>
            <p:txBody>
              <a:bodyPr/>
              <a:lstStyle/>
              <a:p>
                <a:endParaRPr lang="zh-CN" altLang="en-US"/>
              </a:p>
            </p:txBody>
          </p:sp>
          <p:sp>
            <p:nvSpPr>
              <p:cNvPr id="11349" name="直接连接符 82050"/>
              <p:cNvSpPr>
                <a:spLocks noChangeShapeType="1"/>
              </p:cNvSpPr>
              <p:nvPr/>
            </p:nvSpPr>
            <p:spPr bwMode="auto">
              <a:xfrm>
                <a:off x="4674" y="255"/>
                <a:ext cx="0" cy="418"/>
              </a:xfrm>
              <a:prstGeom prst="line">
                <a:avLst/>
              </a:prstGeom>
              <a:noFill/>
              <a:ln w="9525">
                <a:solidFill>
                  <a:schemeClr val="folHlink"/>
                </a:solidFill>
                <a:round/>
                <a:headEnd/>
                <a:tailEnd/>
              </a:ln>
            </p:spPr>
            <p:txBody>
              <a:bodyPr/>
              <a:lstStyle/>
              <a:p>
                <a:endParaRPr lang="zh-CN" altLang="en-US"/>
              </a:p>
            </p:txBody>
          </p:sp>
          <p:sp>
            <p:nvSpPr>
              <p:cNvPr id="11350" name="直接连接符 82051"/>
              <p:cNvSpPr>
                <a:spLocks noChangeShapeType="1"/>
              </p:cNvSpPr>
              <p:nvPr/>
            </p:nvSpPr>
            <p:spPr bwMode="auto">
              <a:xfrm>
                <a:off x="4902" y="255"/>
                <a:ext cx="0" cy="418"/>
              </a:xfrm>
              <a:prstGeom prst="line">
                <a:avLst/>
              </a:prstGeom>
              <a:noFill/>
              <a:ln w="9525">
                <a:solidFill>
                  <a:schemeClr val="folHlink"/>
                </a:solidFill>
                <a:round/>
                <a:headEnd/>
                <a:tailEnd/>
              </a:ln>
            </p:spPr>
            <p:txBody>
              <a:bodyPr/>
              <a:lstStyle/>
              <a:p>
                <a:endParaRPr lang="zh-CN" altLang="en-US"/>
              </a:p>
            </p:txBody>
          </p:sp>
          <p:sp>
            <p:nvSpPr>
              <p:cNvPr id="11351" name="直接连接符 82052"/>
              <p:cNvSpPr>
                <a:spLocks noChangeShapeType="1"/>
              </p:cNvSpPr>
              <p:nvPr/>
            </p:nvSpPr>
            <p:spPr bwMode="auto">
              <a:xfrm>
                <a:off x="5130" y="255"/>
                <a:ext cx="0" cy="418"/>
              </a:xfrm>
              <a:prstGeom prst="line">
                <a:avLst/>
              </a:prstGeom>
              <a:noFill/>
              <a:ln w="9525">
                <a:solidFill>
                  <a:schemeClr val="folHlink"/>
                </a:solidFill>
                <a:round/>
                <a:headEnd/>
                <a:tailEnd/>
              </a:ln>
            </p:spPr>
            <p:txBody>
              <a:bodyPr/>
              <a:lstStyle/>
              <a:p>
                <a:endParaRPr lang="zh-CN" altLang="en-US"/>
              </a:p>
            </p:txBody>
          </p:sp>
          <p:sp>
            <p:nvSpPr>
              <p:cNvPr id="11352" name="直接连接符 82053"/>
              <p:cNvSpPr>
                <a:spLocks noChangeShapeType="1"/>
              </p:cNvSpPr>
              <p:nvPr/>
            </p:nvSpPr>
            <p:spPr bwMode="auto">
              <a:xfrm>
                <a:off x="5358" y="255"/>
                <a:ext cx="0" cy="418"/>
              </a:xfrm>
              <a:prstGeom prst="line">
                <a:avLst/>
              </a:prstGeom>
              <a:noFill/>
              <a:ln w="9525">
                <a:solidFill>
                  <a:schemeClr val="folHlink"/>
                </a:solidFill>
                <a:round/>
                <a:headEnd/>
                <a:tailEnd/>
              </a:ln>
            </p:spPr>
            <p:txBody>
              <a:bodyPr/>
              <a:lstStyle/>
              <a:p>
                <a:endParaRPr lang="zh-CN" altLang="en-US"/>
              </a:p>
            </p:txBody>
          </p:sp>
        </p:grpSp>
        <p:grpSp>
          <p:nvGrpSpPr>
            <p:cNvPr id="11306" name="组合 82054"/>
            <p:cNvGrpSpPr>
              <a:grpSpLocks/>
            </p:cNvGrpSpPr>
            <p:nvPr/>
          </p:nvGrpSpPr>
          <p:grpSpPr bwMode="auto">
            <a:xfrm>
              <a:off x="1208" y="109"/>
              <a:ext cx="3694" cy="423"/>
              <a:chOff x="1034" y="245"/>
              <a:chExt cx="3694" cy="423"/>
            </a:xfrm>
          </p:grpSpPr>
          <p:sp>
            <p:nvSpPr>
              <p:cNvPr id="11307" name="直接连接符 82055"/>
              <p:cNvSpPr>
                <a:spLocks noChangeShapeType="1"/>
              </p:cNvSpPr>
              <p:nvPr/>
            </p:nvSpPr>
            <p:spPr bwMode="auto">
              <a:xfrm>
                <a:off x="2676" y="246"/>
                <a:ext cx="0" cy="142"/>
              </a:xfrm>
              <a:prstGeom prst="line">
                <a:avLst/>
              </a:prstGeom>
              <a:noFill/>
              <a:ln w="9525">
                <a:solidFill>
                  <a:schemeClr val="hlink"/>
                </a:solidFill>
                <a:round/>
                <a:headEnd/>
                <a:tailEnd/>
              </a:ln>
            </p:spPr>
            <p:txBody>
              <a:bodyPr/>
              <a:lstStyle/>
              <a:p>
                <a:endParaRPr lang="zh-CN" altLang="en-US"/>
              </a:p>
            </p:txBody>
          </p:sp>
          <p:sp>
            <p:nvSpPr>
              <p:cNvPr id="11308" name="直接连接符 82056"/>
              <p:cNvSpPr>
                <a:spLocks noChangeShapeType="1"/>
              </p:cNvSpPr>
              <p:nvPr/>
            </p:nvSpPr>
            <p:spPr bwMode="auto">
              <a:xfrm>
                <a:off x="2798" y="468"/>
                <a:ext cx="70" cy="0"/>
              </a:xfrm>
              <a:prstGeom prst="line">
                <a:avLst/>
              </a:prstGeom>
              <a:noFill/>
              <a:ln w="9525">
                <a:solidFill>
                  <a:schemeClr val="hlink"/>
                </a:solidFill>
                <a:round/>
                <a:headEnd/>
                <a:tailEnd/>
              </a:ln>
            </p:spPr>
            <p:txBody>
              <a:bodyPr/>
              <a:lstStyle/>
              <a:p>
                <a:endParaRPr lang="zh-CN" altLang="en-US"/>
              </a:p>
            </p:txBody>
          </p:sp>
          <p:sp>
            <p:nvSpPr>
              <p:cNvPr id="11309" name="直接连接符 82057"/>
              <p:cNvSpPr>
                <a:spLocks noChangeShapeType="1"/>
              </p:cNvSpPr>
              <p:nvPr/>
            </p:nvSpPr>
            <p:spPr bwMode="auto">
              <a:xfrm>
                <a:off x="2904" y="486"/>
                <a:ext cx="0" cy="28"/>
              </a:xfrm>
              <a:prstGeom prst="line">
                <a:avLst/>
              </a:prstGeom>
              <a:noFill/>
              <a:ln w="9525">
                <a:solidFill>
                  <a:schemeClr val="hlink"/>
                </a:solidFill>
                <a:round/>
                <a:headEnd/>
                <a:tailEnd/>
              </a:ln>
            </p:spPr>
            <p:txBody>
              <a:bodyPr/>
              <a:lstStyle/>
              <a:p>
                <a:endParaRPr lang="zh-CN" altLang="en-US"/>
              </a:p>
            </p:txBody>
          </p:sp>
          <p:sp>
            <p:nvSpPr>
              <p:cNvPr id="11310" name="直接连接符 82058"/>
              <p:cNvSpPr>
                <a:spLocks noChangeShapeType="1"/>
              </p:cNvSpPr>
              <p:nvPr/>
            </p:nvSpPr>
            <p:spPr bwMode="auto">
              <a:xfrm>
                <a:off x="3132" y="586"/>
                <a:ext cx="0" cy="79"/>
              </a:xfrm>
              <a:prstGeom prst="line">
                <a:avLst/>
              </a:prstGeom>
              <a:noFill/>
              <a:ln w="9525">
                <a:solidFill>
                  <a:schemeClr val="hlink"/>
                </a:solidFill>
                <a:round/>
                <a:headEnd/>
                <a:tailEnd/>
              </a:ln>
            </p:spPr>
            <p:txBody>
              <a:bodyPr/>
              <a:lstStyle/>
              <a:p>
                <a:endParaRPr lang="zh-CN" altLang="en-US"/>
              </a:p>
            </p:txBody>
          </p:sp>
          <p:sp>
            <p:nvSpPr>
              <p:cNvPr id="11311" name="直接连接符 82059"/>
              <p:cNvSpPr>
                <a:spLocks noChangeShapeType="1"/>
              </p:cNvSpPr>
              <p:nvPr/>
            </p:nvSpPr>
            <p:spPr bwMode="auto">
              <a:xfrm>
                <a:off x="3816" y="358"/>
                <a:ext cx="0" cy="180"/>
              </a:xfrm>
              <a:prstGeom prst="line">
                <a:avLst/>
              </a:prstGeom>
              <a:noFill/>
              <a:ln w="9525">
                <a:solidFill>
                  <a:schemeClr val="hlink"/>
                </a:solidFill>
                <a:round/>
                <a:headEnd/>
                <a:tailEnd/>
              </a:ln>
            </p:spPr>
            <p:txBody>
              <a:bodyPr/>
              <a:lstStyle/>
              <a:p>
                <a:endParaRPr lang="zh-CN" altLang="en-US"/>
              </a:p>
            </p:txBody>
          </p:sp>
          <p:sp>
            <p:nvSpPr>
              <p:cNvPr id="11312" name="直接连接符 82060"/>
              <p:cNvSpPr>
                <a:spLocks noChangeShapeType="1"/>
              </p:cNvSpPr>
              <p:nvPr/>
            </p:nvSpPr>
            <p:spPr bwMode="auto">
              <a:xfrm>
                <a:off x="3722" y="468"/>
                <a:ext cx="348" cy="0"/>
              </a:xfrm>
              <a:prstGeom prst="line">
                <a:avLst/>
              </a:prstGeom>
              <a:noFill/>
              <a:ln w="9525">
                <a:solidFill>
                  <a:schemeClr val="hlink"/>
                </a:solidFill>
                <a:round/>
                <a:headEnd/>
                <a:tailEnd/>
              </a:ln>
            </p:spPr>
            <p:txBody>
              <a:bodyPr/>
              <a:lstStyle/>
              <a:p>
                <a:endParaRPr lang="zh-CN" altLang="en-US"/>
              </a:p>
            </p:txBody>
          </p:sp>
          <p:sp>
            <p:nvSpPr>
              <p:cNvPr id="11313" name="直接连接符 82061"/>
              <p:cNvSpPr>
                <a:spLocks noChangeShapeType="1"/>
              </p:cNvSpPr>
              <p:nvPr/>
            </p:nvSpPr>
            <p:spPr bwMode="auto">
              <a:xfrm>
                <a:off x="4044" y="372"/>
                <a:ext cx="0" cy="294"/>
              </a:xfrm>
              <a:prstGeom prst="line">
                <a:avLst/>
              </a:prstGeom>
              <a:noFill/>
              <a:ln w="9525">
                <a:solidFill>
                  <a:schemeClr val="hlink"/>
                </a:solidFill>
                <a:round/>
                <a:headEnd/>
                <a:tailEnd/>
              </a:ln>
            </p:spPr>
            <p:txBody>
              <a:bodyPr/>
              <a:lstStyle/>
              <a:p>
                <a:endParaRPr lang="zh-CN" altLang="en-US"/>
              </a:p>
            </p:txBody>
          </p:sp>
          <p:sp>
            <p:nvSpPr>
              <p:cNvPr id="11314" name="直接连接符 82062"/>
              <p:cNvSpPr>
                <a:spLocks noChangeShapeType="1"/>
              </p:cNvSpPr>
              <p:nvPr/>
            </p:nvSpPr>
            <p:spPr bwMode="auto">
              <a:xfrm flipV="1">
                <a:off x="4046" y="248"/>
                <a:ext cx="0" cy="50"/>
              </a:xfrm>
              <a:prstGeom prst="line">
                <a:avLst/>
              </a:prstGeom>
              <a:noFill/>
              <a:ln w="9525">
                <a:solidFill>
                  <a:schemeClr val="hlink"/>
                </a:solidFill>
                <a:round/>
                <a:headEnd/>
                <a:tailEnd/>
              </a:ln>
            </p:spPr>
            <p:txBody>
              <a:bodyPr/>
              <a:lstStyle/>
              <a:p>
                <a:endParaRPr lang="zh-CN" altLang="en-US"/>
              </a:p>
            </p:txBody>
          </p:sp>
          <p:sp>
            <p:nvSpPr>
              <p:cNvPr id="11315" name="直接连接符 82063"/>
              <p:cNvSpPr>
                <a:spLocks noChangeShapeType="1"/>
              </p:cNvSpPr>
              <p:nvPr/>
            </p:nvSpPr>
            <p:spPr bwMode="auto">
              <a:xfrm flipV="1">
                <a:off x="4272" y="246"/>
                <a:ext cx="0" cy="182"/>
              </a:xfrm>
              <a:prstGeom prst="line">
                <a:avLst/>
              </a:prstGeom>
              <a:noFill/>
              <a:ln w="9525">
                <a:solidFill>
                  <a:schemeClr val="hlink"/>
                </a:solidFill>
                <a:round/>
                <a:headEnd/>
                <a:tailEnd/>
              </a:ln>
            </p:spPr>
            <p:txBody>
              <a:bodyPr/>
              <a:lstStyle/>
              <a:p>
                <a:endParaRPr lang="zh-CN" altLang="en-US"/>
              </a:p>
            </p:txBody>
          </p:sp>
          <p:sp>
            <p:nvSpPr>
              <p:cNvPr id="11316" name="直接连接符 82064"/>
              <p:cNvSpPr>
                <a:spLocks noChangeShapeType="1"/>
              </p:cNvSpPr>
              <p:nvPr/>
            </p:nvSpPr>
            <p:spPr bwMode="auto">
              <a:xfrm flipH="1">
                <a:off x="4422" y="468"/>
                <a:ext cx="78" cy="0"/>
              </a:xfrm>
              <a:prstGeom prst="line">
                <a:avLst/>
              </a:prstGeom>
              <a:noFill/>
              <a:ln w="9525">
                <a:solidFill>
                  <a:schemeClr val="hlink"/>
                </a:solidFill>
                <a:round/>
                <a:headEnd/>
                <a:tailEnd/>
              </a:ln>
            </p:spPr>
            <p:txBody>
              <a:bodyPr/>
              <a:lstStyle/>
              <a:p>
                <a:endParaRPr lang="zh-CN" altLang="en-US"/>
              </a:p>
            </p:txBody>
          </p:sp>
          <p:sp>
            <p:nvSpPr>
              <p:cNvPr id="11317" name="直接连接符 82065"/>
              <p:cNvSpPr>
                <a:spLocks noChangeShapeType="1"/>
              </p:cNvSpPr>
              <p:nvPr/>
            </p:nvSpPr>
            <p:spPr bwMode="auto">
              <a:xfrm flipH="1">
                <a:off x="4290" y="468"/>
                <a:ext cx="62" cy="0"/>
              </a:xfrm>
              <a:prstGeom prst="line">
                <a:avLst/>
              </a:prstGeom>
              <a:noFill/>
              <a:ln w="9525">
                <a:solidFill>
                  <a:schemeClr val="hlink"/>
                </a:solidFill>
                <a:round/>
                <a:headEnd/>
                <a:tailEnd/>
              </a:ln>
            </p:spPr>
            <p:txBody>
              <a:bodyPr/>
              <a:lstStyle/>
              <a:p>
                <a:endParaRPr lang="zh-CN" altLang="en-US"/>
              </a:p>
            </p:txBody>
          </p:sp>
          <p:sp>
            <p:nvSpPr>
              <p:cNvPr id="11318" name="直接连接符 82066"/>
              <p:cNvSpPr>
                <a:spLocks noChangeShapeType="1"/>
              </p:cNvSpPr>
              <p:nvPr/>
            </p:nvSpPr>
            <p:spPr bwMode="auto">
              <a:xfrm flipV="1">
                <a:off x="4500" y="246"/>
                <a:ext cx="0" cy="270"/>
              </a:xfrm>
              <a:prstGeom prst="line">
                <a:avLst/>
              </a:prstGeom>
              <a:noFill/>
              <a:ln w="9525">
                <a:solidFill>
                  <a:schemeClr val="hlink"/>
                </a:solidFill>
                <a:round/>
                <a:headEnd/>
                <a:tailEnd/>
              </a:ln>
            </p:spPr>
            <p:txBody>
              <a:bodyPr/>
              <a:lstStyle/>
              <a:p>
                <a:endParaRPr lang="zh-CN" altLang="en-US"/>
              </a:p>
            </p:txBody>
          </p:sp>
          <p:sp>
            <p:nvSpPr>
              <p:cNvPr id="11319" name="直接连接符 82067"/>
              <p:cNvSpPr>
                <a:spLocks noChangeShapeType="1"/>
              </p:cNvSpPr>
              <p:nvPr/>
            </p:nvSpPr>
            <p:spPr bwMode="auto">
              <a:xfrm>
                <a:off x="4728" y="606"/>
                <a:ext cx="0" cy="34"/>
              </a:xfrm>
              <a:prstGeom prst="line">
                <a:avLst/>
              </a:prstGeom>
              <a:noFill/>
              <a:ln w="9525">
                <a:solidFill>
                  <a:schemeClr val="hlink"/>
                </a:solidFill>
                <a:round/>
                <a:headEnd/>
                <a:tailEnd/>
              </a:ln>
            </p:spPr>
            <p:txBody>
              <a:bodyPr/>
              <a:lstStyle/>
              <a:p>
                <a:endParaRPr lang="zh-CN" altLang="en-US"/>
              </a:p>
            </p:txBody>
          </p:sp>
          <p:sp>
            <p:nvSpPr>
              <p:cNvPr id="11320" name="直接连接符 82068"/>
              <p:cNvSpPr>
                <a:spLocks noChangeShapeType="1"/>
              </p:cNvSpPr>
              <p:nvPr/>
            </p:nvSpPr>
            <p:spPr bwMode="auto">
              <a:xfrm>
                <a:off x="1992" y="250"/>
                <a:ext cx="0" cy="62"/>
              </a:xfrm>
              <a:prstGeom prst="line">
                <a:avLst/>
              </a:prstGeom>
              <a:noFill/>
              <a:ln w="9525">
                <a:solidFill>
                  <a:schemeClr val="hlink"/>
                </a:solidFill>
                <a:round/>
                <a:headEnd/>
                <a:tailEnd/>
              </a:ln>
            </p:spPr>
            <p:txBody>
              <a:bodyPr/>
              <a:lstStyle/>
              <a:p>
                <a:endParaRPr lang="zh-CN" altLang="en-US"/>
              </a:p>
            </p:txBody>
          </p:sp>
          <p:sp>
            <p:nvSpPr>
              <p:cNvPr id="11321" name="直接连接符 82069"/>
              <p:cNvSpPr>
                <a:spLocks noChangeShapeType="1"/>
              </p:cNvSpPr>
              <p:nvPr/>
            </p:nvSpPr>
            <p:spPr bwMode="auto">
              <a:xfrm>
                <a:off x="1764" y="247"/>
                <a:ext cx="0" cy="337"/>
              </a:xfrm>
              <a:prstGeom prst="line">
                <a:avLst/>
              </a:prstGeom>
              <a:noFill/>
              <a:ln w="9525">
                <a:solidFill>
                  <a:schemeClr val="hlink"/>
                </a:solidFill>
                <a:round/>
                <a:headEnd/>
                <a:tailEnd/>
              </a:ln>
            </p:spPr>
            <p:txBody>
              <a:bodyPr/>
              <a:lstStyle/>
              <a:p>
                <a:endParaRPr lang="zh-CN" altLang="en-US"/>
              </a:p>
            </p:txBody>
          </p:sp>
          <p:sp>
            <p:nvSpPr>
              <p:cNvPr id="11322" name="直接连接符 82070"/>
              <p:cNvSpPr>
                <a:spLocks noChangeShapeType="1"/>
              </p:cNvSpPr>
              <p:nvPr/>
            </p:nvSpPr>
            <p:spPr bwMode="auto">
              <a:xfrm flipH="1">
                <a:off x="1738" y="468"/>
                <a:ext cx="68" cy="0"/>
              </a:xfrm>
              <a:prstGeom prst="line">
                <a:avLst/>
              </a:prstGeom>
              <a:noFill/>
              <a:ln w="9525">
                <a:solidFill>
                  <a:schemeClr val="hlink"/>
                </a:solidFill>
                <a:round/>
                <a:headEnd/>
                <a:tailEnd/>
              </a:ln>
            </p:spPr>
            <p:txBody>
              <a:bodyPr/>
              <a:lstStyle/>
              <a:p>
                <a:endParaRPr lang="zh-CN" altLang="en-US"/>
              </a:p>
            </p:txBody>
          </p:sp>
          <p:sp>
            <p:nvSpPr>
              <p:cNvPr id="11323" name="直接连接符 82071"/>
              <p:cNvSpPr>
                <a:spLocks noChangeShapeType="1"/>
              </p:cNvSpPr>
              <p:nvPr/>
            </p:nvSpPr>
            <p:spPr bwMode="auto">
              <a:xfrm>
                <a:off x="1604" y="468"/>
                <a:ext cx="60" cy="0"/>
              </a:xfrm>
              <a:prstGeom prst="line">
                <a:avLst/>
              </a:prstGeom>
              <a:noFill/>
              <a:ln w="9525">
                <a:solidFill>
                  <a:schemeClr val="hlink"/>
                </a:solidFill>
                <a:round/>
                <a:headEnd/>
                <a:tailEnd/>
              </a:ln>
            </p:spPr>
            <p:txBody>
              <a:bodyPr/>
              <a:lstStyle/>
              <a:p>
                <a:endParaRPr lang="zh-CN" altLang="en-US"/>
              </a:p>
            </p:txBody>
          </p:sp>
          <p:sp>
            <p:nvSpPr>
              <p:cNvPr id="11324" name="直接连接符 82072"/>
              <p:cNvSpPr>
                <a:spLocks noChangeShapeType="1"/>
              </p:cNvSpPr>
              <p:nvPr/>
            </p:nvSpPr>
            <p:spPr bwMode="auto">
              <a:xfrm flipH="1">
                <a:off x="1404" y="468"/>
                <a:ext cx="82" cy="0"/>
              </a:xfrm>
              <a:prstGeom prst="line">
                <a:avLst/>
              </a:prstGeom>
              <a:noFill/>
              <a:ln w="9525">
                <a:solidFill>
                  <a:schemeClr val="hlink"/>
                </a:solidFill>
                <a:round/>
                <a:headEnd/>
                <a:tailEnd/>
              </a:ln>
            </p:spPr>
            <p:txBody>
              <a:bodyPr/>
              <a:lstStyle/>
              <a:p>
                <a:endParaRPr lang="zh-CN" altLang="en-US"/>
              </a:p>
            </p:txBody>
          </p:sp>
          <p:sp>
            <p:nvSpPr>
              <p:cNvPr id="11325" name="直接连接符 82073"/>
              <p:cNvSpPr>
                <a:spLocks noChangeShapeType="1"/>
              </p:cNvSpPr>
              <p:nvPr/>
            </p:nvSpPr>
            <p:spPr bwMode="auto">
              <a:xfrm>
                <a:off x="1034" y="468"/>
                <a:ext cx="348" cy="0"/>
              </a:xfrm>
              <a:prstGeom prst="line">
                <a:avLst/>
              </a:prstGeom>
              <a:noFill/>
              <a:ln w="9525">
                <a:solidFill>
                  <a:schemeClr val="hlink"/>
                </a:solidFill>
                <a:round/>
                <a:headEnd/>
                <a:tailEnd/>
              </a:ln>
            </p:spPr>
            <p:txBody>
              <a:bodyPr/>
              <a:lstStyle/>
              <a:p>
                <a:endParaRPr lang="zh-CN" altLang="en-US"/>
              </a:p>
            </p:txBody>
          </p:sp>
          <p:sp>
            <p:nvSpPr>
              <p:cNvPr id="11326" name="直接连接符 82074"/>
              <p:cNvSpPr>
                <a:spLocks noChangeShapeType="1"/>
              </p:cNvSpPr>
              <p:nvPr/>
            </p:nvSpPr>
            <p:spPr bwMode="auto">
              <a:xfrm>
                <a:off x="1306" y="370"/>
                <a:ext cx="0" cy="298"/>
              </a:xfrm>
              <a:prstGeom prst="line">
                <a:avLst/>
              </a:prstGeom>
              <a:noFill/>
              <a:ln w="9525">
                <a:solidFill>
                  <a:schemeClr val="hlink"/>
                </a:solidFill>
                <a:round/>
                <a:headEnd/>
                <a:tailEnd/>
              </a:ln>
            </p:spPr>
            <p:txBody>
              <a:bodyPr/>
              <a:lstStyle/>
              <a:p>
                <a:endParaRPr lang="zh-CN" altLang="en-US"/>
              </a:p>
            </p:txBody>
          </p:sp>
          <p:sp>
            <p:nvSpPr>
              <p:cNvPr id="11327" name="直接连接符 82075"/>
              <p:cNvSpPr>
                <a:spLocks noChangeShapeType="1"/>
              </p:cNvSpPr>
              <p:nvPr/>
            </p:nvSpPr>
            <p:spPr bwMode="auto">
              <a:xfrm>
                <a:off x="1080" y="388"/>
                <a:ext cx="0" cy="156"/>
              </a:xfrm>
              <a:prstGeom prst="line">
                <a:avLst/>
              </a:prstGeom>
              <a:noFill/>
              <a:ln w="9525">
                <a:solidFill>
                  <a:schemeClr val="hlink"/>
                </a:solidFill>
                <a:round/>
                <a:headEnd/>
                <a:tailEnd/>
              </a:ln>
            </p:spPr>
            <p:txBody>
              <a:bodyPr/>
              <a:lstStyle/>
              <a:p>
                <a:endParaRPr lang="zh-CN" altLang="en-US"/>
              </a:p>
            </p:txBody>
          </p:sp>
          <p:sp>
            <p:nvSpPr>
              <p:cNvPr id="11328" name="直接连接符 82076"/>
              <p:cNvSpPr>
                <a:spLocks noChangeShapeType="1"/>
              </p:cNvSpPr>
              <p:nvPr/>
            </p:nvSpPr>
            <p:spPr bwMode="auto">
              <a:xfrm flipH="1" flipV="1">
                <a:off x="1308" y="245"/>
                <a:ext cx="0" cy="27"/>
              </a:xfrm>
              <a:prstGeom prst="line">
                <a:avLst/>
              </a:prstGeom>
              <a:noFill/>
              <a:ln w="9525">
                <a:solidFill>
                  <a:schemeClr val="hlink"/>
                </a:solidFill>
                <a:round/>
                <a:headEnd/>
                <a:tailEnd/>
              </a:ln>
            </p:spPr>
            <p:txBody>
              <a:bodyPr/>
              <a:lstStyle/>
              <a:p>
                <a:endParaRPr lang="zh-CN" altLang="en-US"/>
              </a:p>
            </p:txBody>
          </p:sp>
          <p:sp>
            <p:nvSpPr>
              <p:cNvPr id="11329" name="直接连接符 82077"/>
              <p:cNvSpPr>
                <a:spLocks noChangeShapeType="1"/>
              </p:cNvSpPr>
              <p:nvPr/>
            </p:nvSpPr>
            <p:spPr bwMode="auto">
              <a:xfrm>
                <a:off x="1536" y="316"/>
                <a:ext cx="0" cy="96"/>
              </a:xfrm>
              <a:prstGeom prst="line">
                <a:avLst/>
              </a:prstGeom>
              <a:noFill/>
              <a:ln w="9525">
                <a:solidFill>
                  <a:schemeClr val="hlink"/>
                </a:solidFill>
                <a:round/>
                <a:headEnd/>
                <a:tailEnd/>
              </a:ln>
            </p:spPr>
            <p:txBody>
              <a:bodyPr/>
              <a:lstStyle/>
              <a:p>
                <a:endParaRPr lang="zh-CN" altLang="en-US"/>
              </a:p>
            </p:txBody>
          </p:sp>
          <p:sp>
            <p:nvSpPr>
              <p:cNvPr id="11330" name="直接连接符 82078"/>
              <p:cNvSpPr>
                <a:spLocks noChangeShapeType="1"/>
              </p:cNvSpPr>
              <p:nvPr/>
            </p:nvSpPr>
            <p:spPr bwMode="auto">
              <a:xfrm flipV="1">
                <a:off x="1536" y="247"/>
                <a:ext cx="0" cy="22"/>
              </a:xfrm>
              <a:prstGeom prst="line">
                <a:avLst/>
              </a:prstGeom>
              <a:noFill/>
              <a:ln w="9525">
                <a:solidFill>
                  <a:schemeClr val="hlink"/>
                </a:solidFill>
                <a:round/>
                <a:headEnd/>
                <a:tailEnd/>
              </a:ln>
            </p:spPr>
            <p:txBody>
              <a:bodyPr/>
              <a:lstStyle/>
              <a:p>
                <a:endParaRPr lang="zh-CN" altLang="en-US"/>
              </a:p>
            </p:txBody>
          </p:sp>
          <p:sp>
            <p:nvSpPr>
              <p:cNvPr id="11331" name="直接连接符 82079"/>
              <p:cNvSpPr>
                <a:spLocks noChangeShapeType="1"/>
              </p:cNvSpPr>
              <p:nvPr/>
            </p:nvSpPr>
            <p:spPr bwMode="auto">
              <a:xfrm>
                <a:off x="4095" y="467"/>
                <a:ext cx="80" cy="0"/>
              </a:xfrm>
              <a:prstGeom prst="line">
                <a:avLst/>
              </a:prstGeom>
              <a:noFill/>
              <a:ln w="9525">
                <a:solidFill>
                  <a:schemeClr val="hlink"/>
                </a:solidFill>
                <a:round/>
                <a:headEnd/>
                <a:tailEnd/>
              </a:ln>
            </p:spPr>
            <p:txBody>
              <a:bodyPr/>
              <a:lstStyle/>
              <a:p>
                <a:endParaRPr lang="zh-CN" altLang="en-US"/>
              </a:p>
            </p:txBody>
          </p:sp>
        </p:grpSp>
      </p:grpSp>
      <p:sp>
        <p:nvSpPr>
          <p:cNvPr id="82081" name="标题 82080"/>
          <p:cNvSpPr>
            <a:spLocks noGrp="1"/>
          </p:cNvSpPr>
          <p:nvPr>
            <p:ph type="title"/>
          </p:nvPr>
        </p:nvSpPr>
        <p:spPr>
          <a:xfrm>
            <a:off x="1295400" y="228600"/>
            <a:ext cx="7589838" cy="701675"/>
          </a:xfrm>
          <a:prstGeom prst="rect">
            <a:avLst/>
          </a:prstGeom>
          <a:noFill/>
          <a:ln w="9525">
            <a:noFill/>
          </a:ln>
        </p:spPr>
        <p:txBody>
          <a:bodyPr anchor="ctr"/>
          <a:lstStyle/>
          <a:p>
            <a:pPr lvl="0"/>
            <a:r>
              <a:rPr lang="zh-TW" altLang="en-US" noProof="1"/>
              <a:t>按一下以編輯母片標題樣式</a:t>
            </a:r>
          </a:p>
        </p:txBody>
      </p:sp>
      <p:sp>
        <p:nvSpPr>
          <p:cNvPr id="11272" name="直接连接符 82081"/>
          <p:cNvSpPr>
            <a:spLocks noChangeShapeType="1"/>
          </p:cNvSpPr>
          <p:nvPr/>
        </p:nvSpPr>
        <p:spPr bwMode="auto">
          <a:xfrm flipV="1">
            <a:off x="900113" y="6524625"/>
            <a:ext cx="7848600" cy="0"/>
          </a:xfrm>
          <a:prstGeom prst="line">
            <a:avLst/>
          </a:prstGeom>
          <a:noFill/>
          <a:ln w="57150" cmpd="thickThin">
            <a:solidFill>
              <a:schemeClr val="tx1"/>
            </a:solidFill>
            <a:round/>
            <a:headEnd/>
            <a:tailEnd/>
          </a:ln>
        </p:spPr>
        <p:txBody>
          <a:bodyPr/>
          <a:lstStyle/>
          <a:p>
            <a:endParaRPr lang="zh-CN" altLang="en-US"/>
          </a:p>
        </p:txBody>
      </p:sp>
      <p:sp>
        <p:nvSpPr>
          <p:cNvPr id="82083" name="灯片编号占位符 82082"/>
          <p:cNvSpPr>
            <a:spLocks noGrp="1"/>
          </p:cNvSpPr>
          <p:nvPr>
            <p:ph type="sldNum" sz="quarter" idx="4"/>
          </p:nvPr>
        </p:nvSpPr>
        <p:spPr>
          <a:xfrm>
            <a:off x="5435600" y="6524625"/>
            <a:ext cx="3251200" cy="215900"/>
          </a:xfrm>
          <a:prstGeom prst="rect">
            <a:avLst/>
          </a:prstGeom>
          <a:noFill/>
          <a:ln w="9525">
            <a:noFill/>
          </a:ln>
        </p:spPr>
        <p:txBody>
          <a:bodyPr vert="horz" wrap="square" lIns="91440" tIns="45720" rIns="91440" bIns="45720" numCol="1" anchor="t" anchorCtr="0" compatLnSpc="1">
            <a:prstTxWarp prst="textNoShape">
              <a:avLst/>
            </a:prstTxWarp>
          </a:bodyPr>
          <a:lstStyle>
            <a:lvl1pPr algn="r" eaLnBrk="1" hangingPunct="1">
              <a:defRPr sz="1400" b="0">
                <a:solidFill>
                  <a:schemeClr val="tx1"/>
                </a:solidFill>
                <a:latin typeface="Arial" pitchFamily="34" charset="0"/>
              </a:defRPr>
            </a:lvl1pPr>
          </a:lstStyle>
          <a:p>
            <a:fld id="{96B10533-AAA9-40A7-A9E3-7DFB17B8C3B4}" type="slidenum">
              <a:rPr lang="zh-TW" altLang="en-US"/>
              <a:pPr/>
              <a:t>‹#›</a:t>
            </a:fld>
            <a:endParaRPr lang="zh-TW" altLang="en-US"/>
          </a:p>
        </p:txBody>
      </p:sp>
      <p:pic>
        <p:nvPicPr>
          <p:cNvPr id="11274" name="图片 82083" descr="ai logo"/>
          <p:cNvPicPr>
            <a:picLocks noChangeAspect="1" noChangeArrowheads="1"/>
          </p:cNvPicPr>
          <p:nvPr/>
        </p:nvPicPr>
        <p:blipFill>
          <a:blip r:embed="rId15" cstate="print"/>
          <a:srcRect/>
          <a:stretch>
            <a:fillRect/>
          </a:stretch>
        </p:blipFill>
        <p:spPr bwMode="auto">
          <a:xfrm>
            <a:off x="34925" y="5715000"/>
            <a:ext cx="1143000" cy="911225"/>
          </a:xfrm>
          <a:prstGeom prst="rect">
            <a:avLst/>
          </a:prstGeom>
          <a:noFill/>
          <a:ln w="9525">
            <a:noFill/>
            <a:miter lim="800000"/>
            <a:headEnd/>
            <a:tailEnd/>
          </a:ln>
        </p:spPr>
      </p:pic>
      <p:sp>
        <p:nvSpPr>
          <p:cNvPr id="82085" name="文本框 82084"/>
          <p:cNvSpPr txBox="1"/>
          <p:nvPr/>
        </p:nvSpPr>
        <p:spPr>
          <a:xfrm>
            <a:off x="1187450" y="6521450"/>
            <a:ext cx="5346700" cy="336550"/>
          </a:xfrm>
          <a:prstGeom prst="rect">
            <a:avLst/>
          </a:prstGeom>
          <a:noFill/>
          <a:ln w="9525">
            <a:noFill/>
          </a:ln>
        </p:spPr>
        <p:txBody>
          <a:bodyPr>
            <a:spAutoFit/>
          </a:bodyPr>
          <a:lstStyle/>
          <a:p>
            <a:pPr eaLnBrk="1" hangingPunct="1">
              <a:defRPr/>
            </a:pPr>
            <a:r>
              <a:rPr lang="en-US" altLang="zh-CN" sz="1600" noProof="1">
                <a:solidFill>
                  <a:schemeClr val="tx1"/>
                </a:solidFill>
                <a:effectLst>
                  <a:outerShdw blurRad="38100" dist="38100" dir="2700000">
                    <a:srgbClr val="C0C0C0"/>
                  </a:outerShdw>
                </a:effectLst>
                <a:latin typeface="Times New Roman" panose="02020603050405020304" pitchFamily="18" charset="0"/>
                <a:ea typeface="宋体" panose="02010600030101010101" pitchFamily="2" charset="-122"/>
              </a:rPr>
              <a:t>       Central South University   Artificial Intelligence</a:t>
            </a:r>
            <a:endParaRPr lang="en-US" altLang="zh-TW" sz="1600" noProof="1">
              <a:solidFill>
                <a:schemeClr val="tx1"/>
              </a:solidFill>
              <a:effectLst>
                <a:outerShdw blurRad="38100" dist="38100" dir="2700000">
                  <a:srgbClr val="C0C0C0"/>
                </a:outerShdw>
              </a:effectLst>
              <a:latin typeface="Times New Roman" panose="02020603050405020304" pitchFamily="18" charset="0"/>
              <a:ea typeface="宋体" panose="02010600030101010101" pitchFamily="2" charset="-122"/>
            </a:endParaRPr>
          </a:p>
        </p:txBody>
      </p:sp>
      <p:grpSp>
        <p:nvGrpSpPr>
          <p:cNvPr id="11276" name="组合 82085"/>
          <p:cNvGrpSpPr>
            <a:grpSpLocks/>
          </p:cNvGrpSpPr>
          <p:nvPr/>
        </p:nvGrpSpPr>
        <p:grpSpPr bwMode="auto">
          <a:xfrm>
            <a:off x="53975" y="2865438"/>
            <a:ext cx="8915400" cy="1127125"/>
            <a:chOff x="0" y="0"/>
            <a:chExt cx="5616" cy="710"/>
          </a:xfrm>
        </p:grpSpPr>
        <p:sp>
          <p:nvSpPr>
            <p:cNvPr id="11301" name="矩形 82086"/>
            <p:cNvSpPr>
              <a:spLocks noChangeArrowheads="1"/>
            </p:cNvSpPr>
            <p:nvPr userDrawn="1"/>
          </p:nvSpPr>
          <p:spPr bwMode="auto">
            <a:xfrm>
              <a:off x="0" y="0"/>
              <a:ext cx="0" cy="0"/>
            </a:xfrm>
            <a:prstGeom prst="rect">
              <a:avLst/>
            </a:prstGeom>
            <a:noFill/>
            <a:ln>
              <a:noFill/>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sp>
          <p:nvSpPr>
            <p:cNvPr id="11302" name="矩形 82087"/>
            <p:cNvSpPr>
              <a:spLocks noChangeArrowheads="1"/>
            </p:cNvSpPr>
            <p:nvPr userDrawn="1"/>
          </p:nvSpPr>
          <p:spPr bwMode="auto">
            <a:xfrm>
              <a:off x="0" y="0"/>
              <a:ext cx="5616" cy="710"/>
            </a:xfrm>
            <a:prstGeom prst="rect">
              <a:avLst/>
            </a:prstGeom>
            <a:noFill/>
            <a:ln>
              <a:noFill/>
            </a:ln>
          </p:spPr>
          <p:txBody>
            <a:bodyPr anchor="ct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r>
                <a:rPr lang="en-US" altLang="zh-CN" sz="900" b="0">
                  <a:solidFill>
                    <a:schemeClr val="tx1"/>
                  </a:solidFill>
                  <a:latin typeface="Times New Roman" panose="02020603050405020304" pitchFamily="18" charset="0"/>
                  <a:ea typeface="宋体" panose="02010600030101010101" pitchFamily="2" charset="-122"/>
                </a:rPr>
                <a:t>  </a:t>
              </a:r>
              <a:r>
                <a:rPr lang="en-US" altLang="zh-CN" sz="5900" b="0">
                  <a:solidFill>
                    <a:schemeClr val="tx1"/>
                  </a:solidFill>
                  <a:latin typeface="Times New Roman" panose="02020603050405020304" pitchFamily="18" charset="0"/>
                  <a:ea typeface="宋体" panose="02010600030101010101" pitchFamily="2" charset="-122"/>
                </a:rPr>
                <a:t> </a:t>
              </a:r>
              <a:r>
                <a:rPr lang="en-US" altLang="zh-CN" sz="900" b="0">
                  <a:solidFill>
                    <a:schemeClr val="tx1"/>
                  </a:solidFill>
                  <a:latin typeface="Times New Roman" panose="02020603050405020304" pitchFamily="18" charset="0"/>
                  <a:ea typeface="宋体" panose="02010600030101010101" pitchFamily="2" charset="-122"/>
                </a:rPr>
                <a:t>                                                                                                                                                                                                                                                                                                                       </a:t>
              </a:r>
            </a:p>
          </p:txBody>
        </p:sp>
      </p:grpSp>
      <p:sp>
        <p:nvSpPr>
          <p:cNvPr id="11433" name="文本框 82088"/>
          <p:cNvSpPr txBox="1">
            <a:spLocks noChangeArrowheads="1"/>
          </p:cNvSpPr>
          <p:nvPr/>
        </p:nvSpPr>
        <p:spPr bwMode="auto">
          <a:xfrm rot="-1144999">
            <a:off x="7323138" y="5516563"/>
            <a:ext cx="1268412" cy="579437"/>
          </a:xfrm>
          <a:prstGeom prst="rect">
            <a:avLst/>
          </a:prstGeom>
          <a:noFill/>
          <a:ln>
            <a:noFill/>
          </a:ln>
        </p:spPr>
        <p:txBody>
          <a:bodyPr wrap="none">
            <a:spAutoFit/>
          </a:bodyPr>
          <a:lstStyle/>
          <a:p>
            <a:pPr eaLnBrk="1" hangingPunct="1">
              <a:defRPr/>
            </a:pPr>
            <a:r>
              <a:rPr lang="en-US" altLang="zh-CN" sz="3200">
                <a:solidFill>
                  <a:schemeClr val="bg2"/>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Arial" panose="020B0604020202020204" pitchFamily="34" charset="0"/>
                <a:ea typeface="宋体" panose="02010600030101010101" pitchFamily="2" charset="-122"/>
              </a:rPr>
              <a:t>CISIC</a:t>
            </a:r>
          </a:p>
        </p:txBody>
      </p:sp>
      <p:sp>
        <p:nvSpPr>
          <p:cNvPr id="11278" name="矩形 82089"/>
          <p:cNvSpPr>
            <a:spLocks noChangeArrowheads="1"/>
          </p:cNvSpPr>
          <p:nvPr/>
        </p:nvSpPr>
        <p:spPr bwMode="auto">
          <a:xfrm>
            <a:off x="1981200" y="533400"/>
            <a:ext cx="381000" cy="381000"/>
          </a:xfrm>
          <a:prstGeom prst="rect">
            <a:avLst/>
          </a:prstGeom>
          <a:noFill/>
          <a:ln w="57150">
            <a:solidFill>
              <a:schemeClr val="hlink"/>
            </a:solidFill>
            <a:miter lim="800000"/>
            <a:headEnd/>
            <a:tailEnd/>
          </a:ln>
        </p:spPr>
        <p:txBody>
          <a:bodyPr wrap="none" anchor="ct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algn="ctr" eaLnBrk="1" hangingPunct="1">
              <a:defRPr/>
            </a:pPr>
            <a:endParaRPr lang="zh-CN" altLang="zh-CN" sz="2400" b="0">
              <a:solidFill>
                <a:schemeClr val="tx1"/>
              </a:solidFill>
              <a:latin typeface="Arial" panose="020B0604020202020204" pitchFamily="34" charset="0"/>
              <a:ea typeface="宋体" panose="02010600030101010101" pitchFamily="2" charset="-122"/>
            </a:endParaRPr>
          </a:p>
        </p:txBody>
      </p:sp>
      <p:sp>
        <p:nvSpPr>
          <p:cNvPr id="11279" name="矩形 82090"/>
          <p:cNvSpPr>
            <a:spLocks noChangeArrowheads="1"/>
          </p:cNvSpPr>
          <p:nvPr/>
        </p:nvSpPr>
        <p:spPr bwMode="auto">
          <a:xfrm>
            <a:off x="2362200" y="152400"/>
            <a:ext cx="381000" cy="381000"/>
          </a:xfrm>
          <a:prstGeom prst="rect">
            <a:avLst/>
          </a:prstGeom>
          <a:noFill/>
          <a:ln w="57150">
            <a:solidFill>
              <a:schemeClr val="hlink"/>
            </a:solidFill>
            <a:miter lim="800000"/>
            <a:headEnd/>
            <a:tailEnd/>
          </a:ln>
        </p:spPr>
        <p:txBody>
          <a:bodyPr wrap="none" anchor="ct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algn="ctr" eaLnBrk="1" hangingPunct="1">
              <a:defRPr/>
            </a:pPr>
            <a:endParaRPr lang="zh-CN" altLang="zh-CN" sz="2400" b="0">
              <a:solidFill>
                <a:schemeClr val="tx1"/>
              </a:solidFill>
              <a:latin typeface="Arial" panose="020B0604020202020204" pitchFamily="34" charset="0"/>
              <a:ea typeface="宋体" panose="02010600030101010101" pitchFamily="2" charset="-122"/>
            </a:endParaRPr>
          </a:p>
        </p:txBody>
      </p:sp>
      <p:sp>
        <p:nvSpPr>
          <p:cNvPr id="11280" name="矩形 82091"/>
          <p:cNvSpPr>
            <a:spLocks noChangeArrowheads="1"/>
          </p:cNvSpPr>
          <p:nvPr/>
        </p:nvSpPr>
        <p:spPr bwMode="auto">
          <a:xfrm>
            <a:off x="5715000" y="609600"/>
            <a:ext cx="304800" cy="304800"/>
          </a:xfrm>
          <a:prstGeom prst="rect">
            <a:avLst/>
          </a:prstGeom>
          <a:solidFill>
            <a:schemeClr val="accent2"/>
          </a:solidFill>
          <a:ln w="57150">
            <a:solidFill>
              <a:schemeClr val="hlink"/>
            </a:solidFill>
            <a:miter lim="800000"/>
            <a:headEnd/>
            <a:tailEnd/>
          </a:ln>
        </p:spPr>
        <p:txBody>
          <a:bodyPr wrap="none" anchor="ct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algn="ctr" eaLnBrk="1" hangingPunct="1">
              <a:defRPr/>
            </a:pPr>
            <a:endParaRPr lang="zh-CN" altLang="zh-CN" sz="2400" b="0">
              <a:solidFill>
                <a:schemeClr val="tx1"/>
              </a:solidFill>
              <a:latin typeface="Arial" panose="020B0604020202020204" pitchFamily="34" charset="0"/>
              <a:ea typeface="宋体" panose="02010600030101010101" pitchFamily="2" charset="-122"/>
            </a:endParaRPr>
          </a:p>
        </p:txBody>
      </p:sp>
      <p:sp>
        <p:nvSpPr>
          <p:cNvPr id="11281" name="矩形 82092"/>
          <p:cNvSpPr>
            <a:spLocks noChangeArrowheads="1"/>
          </p:cNvSpPr>
          <p:nvPr/>
        </p:nvSpPr>
        <p:spPr bwMode="auto">
          <a:xfrm>
            <a:off x="5562600" y="457200"/>
            <a:ext cx="304800" cy="304800"/>
          </a:xfrm>
          <a:prstGeom prst="rect">
            <a:avLst/>
          </a:prstGeom>
          <a:solidFill>
            <a:schemeClr val="accent1"/>
          </a:solidFill>
          <a:ln w="57150">
            <a:solidFill>
              <a:schemeClr val="hlink"/>
            </a:solidFill>
            <a:miter lim="800000"/>
            <a:headEnd/>
            <a:tailEnd/>
          </a:ln>
        </p:spPr>
        <p:txBody>
          <a:bodyPr wrap="none" anchor="ct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algn="ctr" eaLnBrk="1" hangingPunct="1">
              <a:defRPr/>
            </a:pPr>
            <a:endParaRPr lang="zh-CN" altLang="zh-CN" sz="2400" b="0">
              <a:solidFill>
                <a:schemeClr val="tx1"/>
              </a:solidFill>
              <a:latin typeface="Arial" panose="020B0604020202020204" pitchFamily="34" charset="0"/>
              <a:ea typeface="宋体" panose="02010600030101010101" pitchFamily="2" charset="-122"/>
            </a:endParaRPr>
          </a:p>
        </p:txBody>
      </p:sp>
      <p:sp>
        <p:nvSpPr>
          <p:cNvPr id="11282" name="矩形 82093"/>
          <p:cNvSpPr>
            <a:spLocks noChangeArrowheads="1"/>
          </p:cNvSpPr>
          <p:nvPr/>
        </p:nvSpPr>
        <p:spPr bwMode="auto">
          <a:xfrm>
            <a:off x="1981200" y="533400"/>
            <a:ext cx="381000" cy="381000"/>
          </a:xfrm>
          <a:prstGeom prst="rect">
            <a:avLst/>
          </a:prstGeom>
          <a:solidFill>
            <a:schemeClr val="accent2"/>
          </a:solid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sp>
        <p:nvSpPr>
          <p:cNvPr id="11283" name="矩形 82094"/>
          <p:cNvSpPr>
            <a:spLocks noChangeArrowheads="1"/>
          </p:cNvSpPr>
          <p:nvPr/>
        </p:nvSpPr>
        <p:spPr bwMode="auto">
          <a:xfrm>
            <a:off x="2362200" y="152400"/>
            <a:ext cx="381000" cy="381000"/>
          </a:xfrm>
          <a:prstGeom prst="rect">
            <a:avLst/>
          </a:prstGeom>
          <a:solidFill>
            <a:schemeClr val="bg2"/>
          </a:solid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grpSp>
        <p:nvGrpSpPr>
          <p:cNvPr id="11284" name="组合 82095"/>
          <p:cNvGrpSpPr>
            <a:grpSpLocks/>
          </p:cNvGrpSpPr>
          <p:nvPr/>
        </p:nvGrpSpPr>
        <p:grpSpPr bwMode="auto">
          <a:xfrm>
            <a:off x="76200" y="762000"/>
            <a:ext cx="533400" cy="609600"/>
            <a:chOff x="480" y="432"/>
            <a:chExt cx="480" cy="480"/>
          </a:xfrm>
        </p:grpSpPr>
        <p:sp>
          <p:nvSpPr>
            <p:cNvPr id="11297" name="矩形 82096"/>
            <p:cNvSpPr>
              <a:spLocks noChangeArrowheads="1"/>
            </p:cNvSpPr>
            <p:nvPr/>
          </p:nvSpPr>
          <p:spPr bwMode="auto">
            <a:xfrm>
              <a:off x="480" y="672"/>
              <a:ext cx="240" cy="240"/>
            </a:xfrm>
            <a:prstGeom prst="rect">
              <a:avLst/>
            </a:prstGeom>
            <a:noFill/>
            <a:ln w="57150">
              <a:solidFill>
                <a:schemeClr val="hlink"/>
              </a:solidFill>
              <a:miter lim="800000"/>
              <a:headEnd/>
              <a:tailEnd/>
            </a:ln>
          </p:spPr>
          <p:txBody>
            <a:bodyPr wrap="none" anchor="ct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algn="ctr" eaLnBrk="1" hangingPunct="1">
                <a:defRPr/>
              </a:pPr>
              <a:endParaRPr lang="zh-CN" altLang="zh-CN" sz="2400" b="0">
                <a:solidFill>
                  <a:schemeClr val="tx1"/>
                </a:solidFill>
                <a:latin typeface="Arial" panose="020B0604020202020204" pitchFamily="34" charset="0"/>
                <a:ea typeface="宋体" panose="02010600030101010101" pitchFamily="2" charset="-122"/>
              </a:endParaRPr>
            </a:p>
          </p:txBody>
        </p:sp>
        <p:sp>
          <p:nvSpPr>
            <p:cNvPr id="11298" name="矩形 82097"/>
            <p:cNvSpPr>
              <a:spLocks noChangeArrowheads="1"/>
            </p:cNvSpPr>
            <p:nvPr/>
          </p:nvSpPr>
          <p:spPr bwMode="auto">
            <a:xfrm>
              <a:off x="720" y="432"/>
              <a:ext cx="240" cy="240"/>
            </a:xfrm>
            <a:prstGeom prst="rect">
              <a:avLst/>
            </a:prstGeom>
            <a:noFill/>
            <a:ln w="57150">
              <a:solidFill>
                <a:schemeClr val="hlink"/>
              </a:solidFill>
              <a:miter lim="800000"/>
              <a:headEnd/>
              <a:tailEnd/>
            </a:ln>
          </p:spPr>
          <p:txBody>
            <a:bodyPr wrap="none" anchor="ct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algn="ctr" eaLnBrk="1" hangingPunct="1">
                <a:defRPr/>
              </a:pPr>
              <a:endParaRPr lang="zh-CN" altLang="zh-CN" sz="2400" b="0">
                <a:solidFill>
                  <a:schemeClr val="tx1"/>
                </a:solidFill>
                <a:latin typeface="Arial" panose="020B0604020202020204" pitchFamily="34" charset="0"/>
                <a:ea typeface="宋体" panose="02010600030101010101" pitchFamily="2" charset="-122"/>
              </a:endParaRPr>
            </a:p>
          </p:txBody>
        </p:sp>
        <p:sp>
          <p:nvSpPr>
            <p:cNvPr id="11299" name="矩形 82098"/>
            <p:cNvSpPr>
              <a:spLocks noChangeArrowheads="1"/>
            </p:cNvSpPr>
            <p:nvPr/>
          </p:nvSpPr>
          <p:spPr bwMode="auto">
            <a:xfrm>
              <a:off x="480" y="672"/>
              <a:ext cx="240" cy="240"/>
            </a:xfrm>
            <a:prstGeom prst="rect">
              <a:avLst/>
            </a:prstGeom>
            <a:solidFill>
              <a:schemeClr val="accent2"/>
            </a:solid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sp>
          <p:nvSpPr>
            <p:cNvPr id="11300" name="矩形 82099"/>
            <p:cNvSpPr>
              <a:spLocks noChangeArrowheads="1"/>
            </p:cNvSpPr>
            <p:nvPr/>
          </p:nvSpPr>
          <p:spPr bwMode="auto">
            <a:xfrm>
              <a:off x="720" y="432"/>
              <a:ext cx="240" cy="240"/>
            </a:xfrm>
            <a:prstGeom prst="rect">
              <a:avLst/>
            </a:prstGeom>
            <a:solidFill>
              <a:schemeClr val="tx2"/>
            </a:solid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grpSp>
      <p:sp>
        <p:nvSpPr>
          <p:cNvPr id="11285" name="矩形 82109"/>
          <p:cNvSpPr>
            <a:spLocks noChangeArrowheads="1"/>
          </p:cNvSpPr>
          <p:nvPr userDrawn="1"/>
        </p:nvSpPr>
        <p:spPr bwMode="auto">
          <a:xfrm>
            <a:off x="1981200" y="533400"/>
            <a:ext cx="381000" cy="381000"/>
          </a:xfrm>
          <a:prstGeom prst="rect">
            <a:avLst/>
          </a:prstGeom>
          <a:noFill/>
          <a:ln w="57150">
            <a:solidFill>
              <a:schemeClr val="hlink"/>
            </a:solidFill>
            <a:miter lim="800000"/>
            <a:headEnd/>
            <a:tailEnd/>
          </a:ln>
        </p:spPr>
        <p:txBody>
          <a:bodyPr wrap="none" anchor="ct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algn="ctr" eaLnBrk="1" hangingPunct="1">
              <a:defRPr/>
            </a:pPr>
            <a:endParaRPr lang="zh-CN" altLang="zh-CN" sz="2400" b="0">
              <a:solidFill>
                <a:schemeClr val="tx1"/>
              </a:solidFill>
              <a:latin typeface="Arial" panose="020B0604020202020204" pitchFamily="34" charset="0"/>
              <a:ea typeface="宋体" panose="02010600030101010101" pitchFamily="2" charset="-122"/>
            </a:endParaRPr>
          </a:p>
        </p:txBody>
      </p:sp>
      <p:sp>
        <p:nvSpPr>
          <p:cNvPr id="11286" name="矩形 82110"/>
          <p:cNvSpPr>
            <a:spLocks noChangeArrowheads="1"/>
          </p:cNvSpPr>
          <p:nvPr userDrawn="1"/>
        </p:nvSpPr>
        <p:spPr bwMode="auto">
          <a:xfrm>
            <a:off x="2362200" y="152400"/>
            <a:ext cx="381000" cy="381000"/>
          </a:xfrm>
          <a:prstGeom prst="rect">
            <a:avLst/>
          </a:prstGeom>
          <a:noFill/>
          <a:ln w="57150">
            <a:solidFill>
              <a:schemeClr val="hlink"/>
            </a:solidFill>
            <a:miter lim="800000"/>
            <a:headEnd/>
            <a:tailEnd/>
          </a:ln>
        </p:spPr>
        <p:txBody>
          <a:bodyPr wrap="none" anchor="ct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algn="ctr" eaLnBrk="1" hangingPunct="1">
              <a:defRPr/>
            </a:pPr>
            <a:endParaRPr lang="zh-CN" altLang="zh-CN" sz="2400" b="0">
              <a:solidFill>
                <a:schemeClr val="tx1"/>
              </a:solidFill>
              <a:latin typeface="Arial" panose="020B0604020202020204" pitchFamily="34" charset="0"/>
              <a:ea typeface="宋体" panose="02010600030101010101" pitchFamily="2" charset="-122"/>
            </a:endParaRPr>
          </a:p>
        </p:txBody>
      </p:sp>
      <p:sp>
        <p:nvSpPr>
          <p:cNvPr id="11287" name="矩形 82111"/>
          <p:cNvSpPr>
            <a:spLocks noChangeArrowheads="1"/>
          </p:cNvSpPr>
          <p:nvPr userDrawn="1"/>
        </p:nvSpPr>
        <p:spPr bwMode="auto">
          <a:xfrm>
            <a:off x="0" y="755650"/>
            <a:ext cx="5867400" cy="76200"/>
          </a:xfrm>
          <a:prstGeom prst="rect">
            <a:avLst/>
          </a:prstGeom>
          <a:noFill/>
          <a:ln w="57150">
            <a:solidFill>
              <a:schemeClr val="hlink"/>
            </a:solidFill>
            <a:miter lim="800000"/>
            <a:headEnd/>
            <a:tailEnd/>
          </a:ln>
        </p:spPr>
        <p:txBody>
          <a:bodyPr wrap="none" anchor="ct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algn="ctr" eaLnBrk="1" hangingPunct="1">
              <a:defRPr/>
            </a:pPr>
            <a:endParaRPr lang="zh-CN" altLang="zh-CN" sz="2400" b="0">
              <a:solidFill>
                <a:schemeClr val="tx1"/>
              </a:solidFill>
              <a:latin typeface="Arial" panose="020B0604020202020204" pitchFamily="34" charset="0"/>
              <a:ea typeface="宋体" panose="02010600030101010101" pitchFamily="2" charset="-122"/>
            </a:endParaRPr>
          </a:p>
        </p:txBody>
      </p:sp>
      <p:sp>
        <p:nvSpPr>
          <p:cNvPr id="11288" name="矩形 82112"/>
          <p:cNvSpPr>
            <a:spLocks noChangeArrowheads="1"/>
          </p:cNvSpPr>
          <p:nvPr userDrawn="1"/>
        </p:nvSpPr>
        <p:spPr bwMode="auto">
          <a:xfrm>
            <a:off x="5715000" y="609600"/>
            <a:ext cx="304800" cy="304800"/>
          </a:xfrm>
          <a:prstGeom prst="rect">
            <a:avLst/>
          </a:prstGeom>
          <a:solidFill>
            <a:schemeClr val="accent2"/>
          </a:solidFill>
          <a:ln w="57150">
            <a:solidFill>
              <a:schemeClr val="hlink"/>
            </a:solidFill>
            <a:miter lim="800000"/>
            <a:headEnd/>
            <a:tailEnd/>
          </a:ln>
        </p:spPr>
        <p:txBody>
          <a:bodyPr wrap="none" anchor="ct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algn="ctr" eaLnBrk="1" hangingPunct="1">
              <a:defRPr/>
            </a:pPr>
            <a:endParaRPr lang="zh-CN" altLang="zh-CN" sz="2400" b="0">
              <a:solidFill>
                <a:schemeClr val="tx1"/>
              </a:solidFill>
              <a:latin typeface="Arial" panose="020B0604020202020204" pitchFamily="34" charset="0"/>
              <a:ea typeface="宋体" panose="02010600030101010101" pitchFamily="2" charset="-122"/>
            </a:endParaRPr>
          </a:p>
        </p:txBody>
      </p:sp>
      <p:sp>
        <p:nvSpPr>
          <p:cNvPr id="11289" name="矩形 82113"/>
          <p:cNvSpPr>
            <a:spLocks noChangeArrowheads="1"/>
          </p:cNvSpPr>
          <p:nvPr userDrawn="1"/>
        </p:nvSpPr>
        <p:spPr bwMode="auto">
          <a:xfrm>
            <a:off x="5562600" y="457200"/>
            <a:ext cx="304800" cy="304800"/>
          </a:xfrm>
          <a:prstGeom prst="rect">
            <a:avLst/>
          </a:prstGeom>
          <a:solidFill>
            <a:schemeClr val="accent1"/>
          </a:solidFill>
          <a:ln w="57150">
            <a:solidFill>
              <a:schemeClr val="hlink"/>
            </a:solidFill>
            <a:miter lim="800000"/>
            <a:headEnd/>
            <a:tailEnd/>
          </a:ln>
        </p:spPr>
        <p:txBody>
          <a:bodyPr wrap="none" anchor="ct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algn="ctr" eaLnBrk="1" hangingPunct="1">
              <a:defRPr/>
            </a:pPr>
            <a:endParaRPr lang="zh-CN" altLang="zh-CN" sz="2400" b="0">
              <a:solidFill>
                <a:schemeClr val="tx1"/>
              </a:solidFill>
              <a:latin typeface="Arial" panose="020B0604020202020204" pitchFamily="34" charset="0"/>
              <a:ea typeface="宋体" panose="02010600030101010101" pitchFamily="2" charset="-122"/>
            </a:endParaRPr>
          </a:p>
        </p:txBody>
      </p:sp>
      <p:sp>
        <p:nvSpPr>
          <p:cNvPr id="11290" name="矩形 82114"/>
          <p:cNvSpPr>
            <a:spLocks noChangeArrowheads="1"/>
          </p:cNvSpPr>
          <p:nvPr userDrawn="1"/>
        </p:nvSpPr>
        <p:spPr bwMode="auto">
          <a:xfrm>
            <a:off x="1981200" y="533400"/>
            <a:ext cx="381000" cy="381000"/>
          </a:xfrm>
          <a:prstGeom prst="rect">
            <a:avLst/>
          </a:prstGeom>
          <a:solidFill>
            <a:schemeClr val="accent2"/>
          </a:solid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grpSp>
        <p:nvGrpSpPr>
          <p:cNvPr id="11291" name="组合 82115"/>
          <p:cNvGrpSpPr>
            <a:grpSpLocks/>
          </p:cNvGrpSpPr>
          <p:nvPr userDrawn="1"/>
        </p:nvGrpSpPr>
        <p:grpSpPr bwMode="auto">
          <a:xfrm>
            <a:off x="304800" y="762000"/>
            <a:ext cx="762000" cy="762000"/>
            <a:chOff x="480" y="432"/>
            <a:chExt cx="480" cy="480"/>
          </a:xfrm>
        </p:grpSpPr>
        <p:sp>
          <p:nvSpPr>
            <p:cNvPr id="11293" name="矩形 82116"/>
            <p:cNvSpPr>
              <a:spLocks noChangeArrowheads="1"/>
            </p:cNvSpPr>
            <p:nvPr/>
          </p:nvSpPr>
          <p:spPr bwMode="auto">
            <a:xfrm>
              <a:off x="480" y="672"/>
              <a:ext cx="240" cy="240"/>
            </a:xfrm>
            <a:prstGeom prst="rect">
              <a:avLst/>
            </a:prstGeom>
            <a:noFill/>
            <a:ln w="57150">
              <a:solidFill>
                <a:schemeClr val="hlink"/>
              </a:solidFill>
              <a:miter lim="800000"/>
              <a:headEnd/>
              <a:tailEnd/>
            </a:ln>
          </p:spPr>
          <p:txBody>
            <a:bodyPr wrap="none" anchor="ct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algn="ctr" eaLnBrk="1" hangingPunct="1">
                <a:defRPr/>
              </a:pPr>
              <a:endParaRPr lang="zh-CN" altLang="zh-CN" sz="2400" b="0">
                <a:solidFill>
                  <a:schemeClr val="tx1"/>
                </a:solidFill>
                <a:latin typeface="Arial" panose="020B0604020202020204" pitchFamily="34" charset="0"/>
                <a:ea typeface="宋体" panose="02010600030101010101" pitchFamily="2" charset="-122"/>
              </a:endParaRPr>
            </a:p>
          </p:txBody>
        </p:sp>
        <p:sp>
          <p:nvSpPr>
            <p:cNvPr id="11294" name="矩形 82117"/>
            <p:cNvSpPr>
              <a:spLocks noChangeArrowheads="1"/>
            </p:cNvSpPr>
            <p:nvPr/>
          </p:nvSpPr>
          <p:spPr bwMode="auto">
            <a:xfrm>
              <a:off x="720" y="432"/>
              <a:ext cx="240" cy="240"/>
            </a:xfrm>
            <a:prstGeom prst="rect">
              <a:avLst/>
            </a:prstGeom>
            <a:noFill/>
            <a:ln w="57150">
              <a:solidFill>
                <a:schemeClr val="hlink"/>
              </a:solidFill>
              <a:miter lim="800000"/>
              <a:headEnd/>
              <a:tailEnd/>
            </a:ln>
          </p:spPr>
          <p:txBody>
            <a:bodyPr wrap="none" anchor="ct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algn="ctr" eaLnBrk="1" hangingPunct="1">
                <a:defRPr/>
              </a:pPr>
              <a:endParaRPr lang="zh-CN" altLang="zh-CN" sz="2400" b="0">
                <a:solidFill>
                  <a:schemeClr val="tx1"/>
                </a:solidFill>
                <a:latin typeface="Arial" panose="020B0604020202020204" pitchFamily="34" charset="0"/>
                <a:ea typeface="宋体" panose="02010600030101010101" pitchFamily="2" charset="-122"/>
              </a:endParaRPr>
            </a:p>
          </p:txBody>
        </p:sp>
        <p:sp>
          <p:nvSpPr>
            <p:cNvPr id="11295" name="矩形 82118"/>
            <p:cNvSpPr>
              <a:spLocks noChangeArrowheads="1"/>
            </p:cNvSpPr>
            <p:nvPr/>
          </p:nvSpPr>
          <p:spPr bwMode="auto">
            <a:xfrm>
              <a:off x="480" y="672"/>
              <a:ext cx="240" cy="240"/>
            </a:xfrm>
            <a:prstGeom prst="rect">
              <a:avLst/>
            </a:prstGeom>
            <a:solidFill>
              <a:schemeClr val="accent2"/>
            </a:solid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sp>
          <p:nvSpPr>
            <p:cNvPr id="11296" name="矩形 82119"/>
            <p:cNvSpPr>
              <a:spLocks noChangeArrowheads="1"/>
            </p:cNvSpPr>
            <p:nvPr/>
          </p:nvSpPr>
          <p:spPr bwMode="auto">
            <a:xfrm>
              <a:off x="720" y="432"/>
              <a:ext cx="240" cy="240"/>
            </a:xfrm>
            <a:prstGeom prst="rect">
              <a:avLst/>
            </a:prstGeom>
            <a:solidFill>
              <a:schemeClr val="tx2"/>
            </a:solid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grpSp>
      <p:sp>
        <p:nvSpPr>
          <p:cNvPr id="11292" name="矩形 82120"/>
          <p:cNvSpPr>
            <a:spLocks noChangeArrowheads="1"/>
          </p:cNvSpPr>
          <p:nvPr userDrawn="1"/>
        </p:nvSpPr>
        <p:spPr bwMode="auto">
          <a:xfrm>
            <a:off x="2362200" y="152400"/>
            <a:ext cx="381000" cy="381000"/>
          </a:xfrm>
          <a:prstGeom prst="rect">
            <a:avLst/>
          </a:prstGeom>
          <a:solidFill>
            <a:schemeClr val="bg2"/>
          </a:solid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spTree>
  </p:cSld>
  <p:clrMap bg1="lt1" tx1="dk1" bg2="lt2" tx2="dk2" accent1="accent1" accent2="accent2" accent3="accent3" accent4="accent4" accent5="accent5" accent6="accent6" hlink="hlink" folHlink="folHlink"/>
  <p:sldLayoutIdLst>
    <p:sldLayoutId id="2147484632" r:id="rId1"/>
    <p:sldLayoutId id="2147484582" r:id="rId2"/>
    <p:sldLayoutId id="2147484583" r:id="rId3"/>
    <p:sldLayoutId id="2147484584" r:id="rId4"/>
    <p:sldLayoutId id="2147484585" r:id="rId5"/>
    <p:sldLayoutId id="2147484586" r:id="rId6"/>
    <p:sldLayoutId id="2147484587" r:id="rId7"/>
    <p:sldLayoutId id="2147484588" r:id="rId8"/>
    <p:sldLayoutId id="2147484589" r:id="rId9"/>
    <p:sldLayoutId id="2147484590" r:id="rId10"/>
    <p:sldLayoutId id="2147484591" r:id="rId11"/>
  </p:sldLayoutIdLst>
  <p:transition/>
  <p:txStyles>
    <p:titleStyle>
      <a:lvl1pPr algn="l" rtl="0" eaLnBrk="0" fontAlgn="base" hangingPunct="0">
        <a:spcBef>
          <a:spcPct val="0"/>
        </a:spcBef>
        <a:spcAft>
          <a:spcPct val="0"/>
        </a:spcAft>
        <a:defRPr sz="3200" b="1" kern="1200">
          <a:solidFill>
            <a:srgbClr val="800000"/>
          </a:solidFill>
          <a:effectLst>
            <a:outerShdw blurRad="38100" dist="38100" dir="2700000">
              <a:srgbClr val="C0C0C0"/>
            </a:outerShdw>
          </a:effectLst>
          <a:latin typeface="+mj-lt"/>
          <a:ea typeface="+mj-ea"/>
          <a:cs typeface="+mj-cs"/>
        </a:defRPr>
      </a:lvl1pPr>
      <a:lvl2pPr algn="l" rtl="0" eaLnBrk="0" fontAlgn="base" hangingPunct="0">
        <a:spcBef>
          <a:spcPct val="0"/>
        </a:spcBef>
        <a:spcAft>
          <a:spcPct val="0"/>
        </a:spcAft>
        <a:defRPr sz="3200" b="1">
          <a:solidFill>
            <a:srgbClr val="800000"/>
          </a:solidFill>
          <a:latin typeface="Berlin Sans FB" panose="020E0602020502020306" pitchFamily="34" charset="0"/>
          <a:ea typeface="PMingLiU" panose="02020500000000000000" pitchFamily="18" charset="-120"/>
        </a:defRPr>
      </a:lvl2pPr>
      <a:lvl3pPr algn="l" rtl="0" eaLnBrk="0" fontAlgn="base" hangingPunct="0">
        <a:spcBef>
          <a:spcPct val="0"/>
        </a:spcBef>
        <a:spcAft>
          <a:spcPct val="0"/>
        </a:spcAft>
        <a:defRPr sz="3200" b="1">
          <a:solidFill>
            <a:srgbClr val="800000"/>
          </a:solidFill>
          <a:latin typeface="Berlin Sans FB" panose="020E0602020502020306" pitchFamily="34" charset="0"/>
          <a:ea typeface="PMingLiU" panose="02020500000000000000" pitchFamily="18" charset="-120"/>
        </a:defRPr>
      </a:lvl3pPr>
      <a:lvl4pPr algn="l" rtl="0" eaLnBrk="0" fontAlgn="base" hangingPunct="0">
        <a:spcBef>
          <a:spcPct val="0"/>
        </a:spcBef>
        <a:spcAft>
          <a:spcPct val="0"/>
        </a:spcAft>
        <a:defRPr sz="3200" b="1">
          <a:solidFill>
            <a:srgbClr val="800000"/>
          </a:solidFill>
          <a:latin typeface="Berlin Sans FB" panose="020E0602020502020306" pitchFamily="34" charset="0"/>
          <a:ea typeface="PMingLiU" panose="02020500000000000000" pitchFamily="18" charset="-120"/>
        </a:defRPr>
      </a:lvl4pPr>
      <a:lvl5pPr algn="l" rtl="0" eaLnBrk="0" fontAlgn="base" hangingPunct="0">
        <a:spcBef>
          <a:spcPct val="0"/>
        </a:spcBef>
        <a:spcAft>
          <a:spcPct val="0"/>
        </a:spcAft>
        <a:defRPr sz="3200" b="1">
          <a:solidFill>
            <a:srgbClr val="800000"/>
          </a:solidFill>
          <a:latin typeface="Berlin Sans FB" panose="020E0602020502020306" pitchFamily="34" charset="0"/>
          <a:ea typeface="PMingLiU" panose="02020500000000000000" pitchFamily="18" charset="-120"/>
        </a:defRPr>
      </a:lvl5pPr>
      <a:lvl6pPr marL="457200" algn="l" rtl="0" fontAlgn="base">
        <a:spcBef>
          <a:spcPct val="0"/>
        </a:spcBef>
        <a:spcAft>
          <a:spcPct val="0"/>
        </a:spcAft>
        <a:defRPr sz="3200" b="1">
          <a:solidFill>
            <a:srgbClr val="800000"/>
          </a:solidFill>
          <a:latin typeface="Berlin Sans FB" panose="020E0602020502020306" pitchFamily="34" charset="0"/>
          <a:ea typeface="PMingLiU" panose="02020500000000000000" pitchFamily="18" charset="-120"/>
        </a:defRPr>
      </a:lvl6pPr>
      <a:lvl7pPr marL="914400" algn="l" rtl="0" fontAlgn="base">
        <a:spcBef>
          <a:spcPct val="0"/>
        </a:spcBef>
        <a:spcAft>
          <a:spcPct val="0"/>
        </a:spcAft>
        <a:defRPr sz="3200" b="1">
          <a:solidFill>
            <a:srgbClr val="800000"/>
          </a:solidFill>
          <a:latin typeface="Berlin Sans FB" panose="020E0602020502020306" pitchFamily="34" charset="0"/>
          <a:ea typeface="PMingLiU" panose="02020500000000000000" pitchFamily="18" charset="-120"/>
        </a:defRPr>
      </a:lvl7pPr>
      <a:lvl8pPr marL="1371600" algn="l" rtl="0" fontAlgn="base">
        <a:spcBef>
          <a:spcPct val="0"/>
        </a:spcBef>
        <a:spcAft>
          <a:spcPct val="0"/>
        </a:spcAft>
        <a:defRPr sz="3200" b="1">
          <a:solidFill>
            <a:srgbClr val="800000"/>
          </a:solidFill>
          <a:latin typeface="Berlin Sans FB" panose="020E0602020502020306" pitchFamily="34" charset="0"/>
          <a:ea typeface="PMingLiU" panose="02020500000000000000" pitchFamily="18" charset="-120"/>
        </a:defRPr>
      </a:lvl8pPr>
      <a:lvl9pPr marL="1828800" algn="l" rtl="0" fontAlgn="base">
        <a:spcBef>
          <a:spcPct val="0"/>
        </a:spcBef>
        <a:spcAft>
          <a:spcPct val="0"/>
        </a:spcAft>
        <a:defRPr sz="3200" b="1">
          <a:solidFill>
            <a:srgbClr val="800000"/>
          </a:solidFill>
          <a:latin typeface="Berlin Sans FB" panose="020E0602020502020306" pitchFamily="34" charset="0"/>
          <a:ea typeface="PMingLiU" panose="02020500000000000000" pitchFamily="18" charset="-120"/>
        </a:defRPr>
      </a:lvl9pPr>
    </p:titleStyle>
    <p:bodyStyle>
      <a:lvl1pPr marL="342900" indent="-342900" algn="l" rtl="0" eaLnBrk="0" fontAlgn="base" hangingPunct="0">
        <a:spcBef>
          <a:spcPct val="20000"/>
        </a:spcBef>
        <a:spcAft>
          <a:spcPct val="0"/>
        </a:spcAft>
        <a:buBlip>
          <a:blip r:embed="rId16"/>
        </a:buBlip>
        <a:defRPr sz="2800" kern="1200">
          <a:solidFill>
            <a:schemeClr val="tx1"/>
          </a:solidFill>
          <a:latin typeface="+mn-lt"/>
          <a:ea typeface="+mn-ea"/>
          <a:cs typeface="+mn-cs"/>
        </a:defRPr>
      </a:lvl1pPr>
      <a:lvl2pPr marL="742950" lvl="1" indent="-285750" algn="l" rtl="0" eaLnBrk="0" fontAlgn="base" hangingPunct="0">
        <a:spcBef>
          <a:spcPct val="20000"/>
        </a:spcBef>
        <a:spcAft>
          <a:spcPct val="0"/>
        </a:spcAft>
        <a:buSzPct val="75000"/>
        <a:buBlip>
          <a:blip r:embed="rId17"/>
        </a:buBlip>
        <a:defRPr sz="2400" kern="1200">
          <a:solidFill>
            <a:schemeClr val="tx1"/>
          </a:solidFill>
          <a:latin typeface="+mn-lt"/>
          <a:ea typeface="+mn-ea"/>
          <a:cs typeface="+mn-cs"/>
        </a:defRPr>
      </a:lvl2pPr>
      <a:lvl3pPr marL="1143000" lvl="2" indent="-228600" algn="l" rtl="0" eaLnBrk="0" fontAlgn="base" hangingPunct="0">
        <a:spcBef>
          <a:spcPct val="20000"/>
        </a:spcBef>
        <a:spcAft>
          <a:spcPct val="0"/>
        </a:spcAft>
        <a:buBlip>
          <a:blip r:embed="rId18"/>
        </a:buBlip>
        <a:defRPr sz="2000" kern="1200">
          <a:solidFill>
            <a:schemeClr val="tx1"/>
          </a:solidFill>
          <a:latin typeface="+mn-lt"/>
          <a:ea typeface="+mn-ea"/>
          <a:cs typeface="+mn-cs"/>
        </a:defRPr>
      </a:lvl3pPr>
      <a:lvl4pPr marL="1600200" lvl="3" indent="-228600" algn="l" rtl="0" eaLnBrk="0" fontAlgn="base" hangingPunct="0">
        <a:spcBef>
          <a:spcPct val="20000"/>
        </a:spcBef>
        <a:spcAft>
          <a:spcPct val="0"/>
        </a:spcAft>
        <a:buBlip>
          <a:blip r:embed="rId19"/>
        </a:buBlip>
        <a:defRPr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tx2"/>
        </a:buClr>
        <a:buChar char="–"/>
        <a:defRPr sz="1600" kern="1200">
          <a:solidFill>
            <a:schemeClr val="tx1"/>
          </a:solidFill>
          <a:latin typeface="+mn-lt"/>
          <a:ea typeface="+mn-ea"/>
          <a:cs typeface="+mn-cs"/>
        </a:defRPr>
      </a:lvl5pPr>
      <a:lvl6pPr marL="2514600" lvl="5" indent="-228600" algn="l" defTabSz="914400" rtl="0" eaLnBrk="1" fontAlgn="base" latinLnBrk="0" hangingPunct="1">
        <a:lnSpc>
          <a:spcPct val="100000"/>
        </a:lnSpc>
        <a:spcBef>
          <a:spcPct val="20000"/>
        </a:spcBef>
        <a:spcAft>
          <a:spcPct val="0"/>
        </a:spcAft>
        <a:buClr>
          <a:schemeClr val="tx2"/>
        </a:buClr>
        <a:buSzTx/>
        <a:buChar char="–"/>
        <a:defRPr sz="1600" b="0" i="0" u="none" kern="1200" baseline="0">
          <a:solidFill>
            <a:schemeClr val="tx1"/>
          </a:solidFill>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lr>
          <a:schemeClr val="tx2"/>
        </a:buClr>
        <a:buSzTx/>
        <a:buChar char="–"/>
        <a:defRPr sz="1600" b="0" i="0" u="none" kern="1200" baseline="0">
          <a:solidFill>
            <a:schemeClr val="tx1"/>
          </a:solidFill>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lr>
          <a:schemeClr val="tx2"/>
        </a:buClr>
        <a:buSzTx/>
        <a:buChar char="–"/>
        <a:defRPr sz="1600" b="0" i="0" u="none" kern="1200" baseline="0">
          <a:solidFill>
            <a:schemeClr val="tx1"/>
          </a:solidFill>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lr>
          <a:schemeClr val="tx2"/>
        </a:buClr>
        <a:buSzTx/>
        <a:buChar char="–"/>
        <a:defRPr sz="1600" b="0" i="0" u="none" kern="1200" baseline="0">
          <a:solidFill>
            <a:schemeClr val="tx1"/>
          </a:solidFill>
          <a:latin typeface="+mn-lt"/>
          <a:ea typeface="+mn-ea"/>
          <a:cs typeface="+mn-cs"/>
        </a:defRPr>
      </a:lvl9pPr>
    </p:bodyStyle>
    <p:otherStyle>
      <a:lvl1pPr marL="0" lvl="0"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rtl="0" eaLnBrk="1" fontAlgn="base" latinLnBrk="0" hangingPunct="1">
        <a:lnSpc>
          <a:spcPct val="100000"/>
        </a:lnSpc>
        <a:spcBef>
          <a:spcPct val="0"/>
        </a:spcBef>
        <a:spcAft>
          <a:spcPct val="0"/>
        </a:spcAft>
        <a:buNone/>
        <a:defRPr sz="2800" b="1" i="0" u="none" kern="1200" baseline="0">
          <a:solidFill>
            <a:srgbClr val="FF0000"/>
          </a:solidFill>
          <a:latin typeface="Arial Black" panose="020B0A04020102020204" pitchFamily="34" charset="0"/>
          <a:ea typeface="PMingLiU" pitchFamily="18" charset="-120"/>
          <a:cs typeface="+mn-cs"/>
        </a:defRPr>
      </a:lvl2pPr>
      <a:lvl3pPr marL="914400" lvl="2" indent="0" algn="l" defTabSz="914400" rtl="0" eaLnBrk="1" fontAlgn="base" latinLnBrk="0" hangingPunct="1">
        <a:lnSpc>
          <a:spcPct val="100000"/>
        </a:lnSpc>
        <a:spcBef>
          <a:spcPct val="0"/>
        </a:spcBef>
        <a:spcAft>
          <a:spcPct val="0"/>
        </a:spcAft>
        <a:buNone/>
        <a:defRPr sz="2800" b="1" i="0" u="none" kern="1200" baseline="0">
          <a:solidFill>
            <a:srgbClr val="FF0000"/>
          </a:solidFill>
          <a:latin typeface="Arial Black" panose="020B0A04020102020204" pitchFamily="34" charset="0"/>
          <a:ea typeface="PMingLiU" pitchFamily="18" charset="-120"/>
          <a:cs typeface="+mn-cs"/>
        </a:defRPr>
      </a:lvl3pPr>
      <a:lvl4pPr marL="1371600" lvl="3" indent="0" algn="l" defTabSz="914400" rtl="0" eaLnBrk="1" fontAlgn="base" latinLnBrk="0" hangingPunct="1">
        <a:lnSpc>
          <a:spcPct val="100000"/>
        </a:lnSpc>
        <a:spcBef>
          <a:spcPct val="0"/>
        </a:spcBef>
        <a:spcAft>
          <a:spcPct val="0"/>
        </a:spcAft>
        <a:buNone/>
        <a:defRPr sz="2800" b="1" i="0" u="none" kern="1200" baseline="0">
          <a:solidFill>
            <a:srgbClr val="FF0000"/>
          </a:solidFill>
          <a:latin typeface="Arial Black" panose="020B0A04020102020204" pitchFamily="34" charset="0"/>
          <a:ea typeface="PMingLiU" pitchFamily="18" charset="-120"/>
          <a:cs typeface="+mn-cs"/>
        </a:defRPr>
      </a:lvl4pPr>
      <a:lvl5pPr marL="1828800" lvl="4" indent="0" algn="l" defTabSz="914400" rtl="0" eaLnBrk="1" fontAlgn="base" latinLnBrk="0" hangingPunct="1">
        <a:lnSpc>
          <a:spcPct val="100000"/>
        </a:lnSpc>
        <a:spcBef>
          <a:spcPct val="0"/>
        </a:spcBef>
        <a:spcAft>
          <a:spcPct val="0"/>
        </a:spcAft>
        <a:buNone/>
        <a:defRPr sz="2800" b="1" i="0" u="none" kern="1200" baseline="0">
          <a:solidFill>
            <a:srgbClr val="FF0000"/>
          </a:solidFill>
          <a:latin typeface="Arial Black" panose="020B0A04020102020204" pitchFamily="34" charset="0"/>
          <a:ea typeface="PMingLiU" pitchFamily="18" charset="-120"/>
          <a:cs typeface="+mn-cs"/>
        </a:defRPr>
      </a:lvl5pPr>
      <a:lvl6pPr marL="2286000" lvl="5" indent="0" algn="l" defTabSz="914400" rtl="0" eaLnBrk="1" fontAlgn="base" latinLnBrk="0" hangingPunct="1">
        <a:lnSpc>
          <a:spcPct val="100000"/>
        </a:lnSpc>
        <a:spcBef>
          <a:spcPct val="0"/>
        </a:spcBef>
        <a:spcAft>
          <a:spcPct val="0"/>
        </a:spcAft>
        <a:buNone/>
        <a:defRPr sz="2800" b="1" i="0" u="none" kern="1200" baseline="0">
          <a:solidFill>
            <a:srgbClr val="FF0000"/>
          </a:solidFill>
          <a:latin typeface="Arial Black" panose="020B0A04020102020204" pitchFamily="34" charset="0"/>
          <a:ea typeface="PMingLiU" pitchFamily="18" charset="-120"/>
          <a:cs typeface="+mn-cs"/>
        </a:defRPr>
      </a:lvl6pPr>
      <a:lvl7pPr marL="2743200" lvl="6" indent="0" algn="l" defTabSz="914400" rtl="0" eaLnBrk="1" fontAlgn="base" latinLnBrk="0" hangingPunct="1">
        <a:lnSpc>
          <a:spcPct val="100000"/>
        </a:lnSpc>
        <a:spcBef>
          <a:spcPct val="0"/>
        </a:spcBef>
        <a:spcAft>
          <a:spcPct val="0"/>
        </a:spcAft>
        <a:buNone/>
        <a:defRPr sz="2800" b="1" i="0" u="none" kern="1200" baseline="0">
          <a:solidFill>
            <a:srgbClr val="FF0000"/>
          </a:solidFill>
          <a:latin typeface="Arial Black" panose="020B0A04020102020204" pitchFamily="34" charset="0"/>
          <a:ea typeface="PMingLiU" pitchFamily="18" charset="-120"/>
          <a:cs typeface="+mn-cs"/>
        </a:defRPr>
      </a:lvl7pPr>
      <a:lvl8pPr marL="3200400" lvl="7" indent="0" algn="l" defTabSz="914400" rtl="0" eaLnBrk="1" fontAlgn="base" latinLnBrk="0" hangingPunct="1">
        <a:lnSpc>
          <a:spcPct val="100000"/>
        </a:lnSpc>
        <a:spcBef>
          <a:spcPct val="0"/>
        </a:spcBef>
        <a:spcAft>
          <a:spcPct val="0"/>
        </a:spcAft>
        <a:buNone/>
        <a:defRPr sz="2800" b="1" i="0" u="none" kern="1200" baseline="0">
          <a:solidFill>
            <a:srgbClr val="FF0000"/>
          </a:solidFill>
          <a:latin typeface="Arial Black" panose="020B0A04020102020204" pitchFamily="34" charset="0"/>
          <a:ea typeface="PMingLiU" pitchFamily="18" charset="-120"/>
          <a:cs typeface="+mn-cs"/>
        </a:defRPr>
      </a:lvl8pPr>
      <a:lvl9pPr marL="3657600" lvl="8" indent="0" algn="l" defTabSz="914400" rtl="0" eaLnBrk="1" fontAlgn="base" latinLnBrk="0" hangingPunct="1">
        <a:lnSpc>
          <a:spcPct val="100000"/>
        </a:lnSpc>
        <a:spcBef>
          <a:spcPct val="0"/>
        </a:spcBef>
        <a:spcAft>
          <a:spcPct val="0"/>
        </a:spcAft>
        <a:buNone/>
        <a:defRPr sz="2800" b="1" i="0" u="none" kern="1200" baseline="0">
          <a:solidFill>
            <a:srgbClr val="FF0000"/>
          </a:solidFill>
          <a:latin typeface="Arial Black" panose="020B0A04020102020204" pitchFamily="34" charset="0"/>
          <a:ea typeface="PMingLiU" pitchFamily="18" charset="-120"/>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bwMode="auto">
      <p:bgPr>
        <a:gradFill rotWithShape="0">
          <a:gsLst>
            <a:gs pos="0">
              <a:schemeClr val="bg2"/>
            </a:gs>
            <a:gs pos="50000">
              <a:schemeClr val="bg1"/>
            </a:gs>
            <a:gs pos="100000">
              <a:schemeClr val="bg2"/>
            </a:gs>
          </a:gsLst>
          <a:lin ang="2700000" scaled="1"/>
        </a:gradFill>
        <a:effectLst/>
      </p:bgPr>
    </p:bg>
    <p:spTree>
      <p:nvGrpSpPr>
        <p:cNvPr id="1" name=""/>
        <p:cNvGrpSpPr/>
        <p:nvPr/>
      </p:nvGrpSpPr>
      <p:grpSpPr>
        <a:xfrm>
          <a:off x="0" y="0"/>
          <a:ext cx="0" cy="0"/>
          <a:chOff x="0" y="0"/>
          <a:chExt cx="0" cy="0"/>
        </a:xfrm>
      </p:grpSpPr>
      <p:grpSp>
        <p:nvGrpSpPr>
          <p:cNvPr id="12290" name="组合 81921"/>
          <p:cNvGrpSpPr>
            <a:grpSpLocks/>
          </p:cNvGrpSpPr>
          <p:nvPr/>
        </p:nvGrpSpPr>
        <p:grpSpPr bwMode="auto">
          <a:xfrm>
            <a:off x="304800" y="914400"/>
            <a:ext cx="762000" cy="762000"/>
            <a:chOff x="480" y="432"/>
            <a:chExt cx="480" cy="480"/>
          </a:xfrm>
        </p:grpSpPr>
        <p:sp>
          <p:nvSpPr>
            <p:cNvPr id="12477" name="矩形 81922"/>
            <p:cNvSpPr>
              <a:spLocks noChangeArrowheads="1"/>
            </p:cNvSpPr>
            <p:nvPr/>
          </p:nvSpPr>
          <p:spPr bwMode="auto">
            <a:xfrm>
              <a:off x="480" y="672"/>
              <a:ext cx="240" cy="240"/>
            </a:xfrm>
            <a:prstGeom prst="rect">
              <a:avLst/>
            </a:prstGeom>
            <a:noFill/>
            <a:ln w="57150">
              <a:solidFill>
                <a:schemeClr val="hlink"/>
              </a:solidFill>
              <a:miter lim="800000"/>
              <a:headEnd/>
              <a:tailEnd/>
            </a:ln>
          </p:spPr>
          <p:txBody>
            <a:bodyPr wrap="none" anchor="ct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algn="ctr" eaLnBrk="1" hangingPunct="1">
                <a:defRPr/>
              </a:pPr>
              <a:endParaRPr lang="zh-CN" altLang="zh-CN" sz="2400" b="0">
                <a:solidFill>
                  <a:schemeClr val="tx1"/>
                </a:solidFill>
                <a:latin typeface="Arial" panose="020B0604020202020204" pitchFamily="34" charset="0"/>
                <a:ea typeface="宋体" panose="02010600030101010101" pitchFamily="2" charset="-122"/>
              </a:endParaRPr>
            </a:p>
          </p:txBody>
        </p:sp>
        <p:sp>
          <p:nvSpPr>
            <p:cNvPr id="12478" name="矩形 81923"/>
            <p:cNvSpPr>
              <a:spLocks noChangeArrowheads="1"/>
            </p:cNvSpPr>
            <p:nvPr/>
          </p:nvSpPr>
          <p:spPr bwMode="auto">
            <a:xfrm>
              <a:off x="720" y="432"/>
              <a:ext cx="240" cy="240"/>
            </a:xfrm>
            <a:prstGeom prst="rect">
              <a:avLst/>
            </a:prstGeom>
            <a:noFill/>
            <a:ln w="57150">
              <a:solidFill>
                <a:schemeClr val="hlink"/>
              </a:solidFill>
              <a:miter lim="800000"/>
              <a:headEnd/>
              <a:tailEnd/>
            </a:ln>
          </p:spPr>
          <p:txBody>
            <a:bodyPr wrap="none" anchor="ct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algn="ctr" eaLnBrk="1" hangingPunct="1">
                <a:defRPr/>
              </a:pPr>
              <a:endParaRPr lang="zh-CN" altLang="zh-CN" sz="2400" b="0">
                <a:solidFill>
                  <a:schemeClr val="tx1"/>
                </a:solidFill>
                <a:latin typeface="Arial" panose="020B0604020202020204" pitchFamily="34" charset="0"/>
                <a:ea typeface="宋体" panose="02010600030101010101" pitchFamily="2" charset="-122"/>
              </a:endParaRPr>
            </a:p>
          </p:txBody>
        </p:sp>
        <p:sp>
          <p:nvSpPr>
            <p:cNvPr id="12479" name="矩形 81924"/>
            <p:cNvSpPr>
              <a:spLocks noChangeArrowheads="1"/>
            </p:cNvSpPr>
            <p:nvPr/>
          </p:nvSpPr>
          <p:spPr bwMode="auto">
            <a:xfrm>
              <a:off x="480" y="672"/>
              <a:ext cx="240" cy="240"/>
            </a:xfrm>
            <a:prstGeom prst="rect">
              <a:avLst/>
            </a:prstGeom>
            <a:solidFill>
              <a:schemeClr val="accent2"/>
            </a:solid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sp>
          <p:nvSpPr>
            <p:cNvPr id="12480" name="矩形 81925"/>
            <p:cNvSpPr>
              <a:spLocks noChangeArrowheads="1"/>
            </p:cNvSpPr>
            <p:nvPr/>
          </p:nvSpPr>
          <p:spPr bwMode="auto">
            <a:xfrm>
              <a:off x="720" y="432"/>
              <a:ext cx="240" cy="240"/>
            </a:xfrm>
            <a:prstGeom prst="rect">
              <a:avLst/>
            </a:prstGeom>
            <a:solidFill>
              <a:schemeClr val="tx2"/>
            </a:solid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grpSp>
      <p:sp>
        <p:nvSpPr>
          <p:cNvPr id="12291" name="矩形 81926"/>
          <p:cNvSpPr>
            <a:spLocks noChangeArrowheads="1"/>
          </p:cNvSpPr>
          <p:nvPr/>
        </p:nvSpPr>
        <p:spPr bwMode="auto">
          <a:xfrm>
            <a:off x="0" y="762000"/>
            <a:ext cx="5867400" cy="76200"/>
          </a:xfrm>
          <a:prstGeom prst="rect">
            <a:avLst/>
          </a:prstGeom>
          <a:noFill/>
          <a:ln w="57150">
            <a:solidFill>
              <a:schemeClr val="hlink"/>
            </a:solidFill>
            <a:miter lim="800000"/>
            <a:headEnd/>
            <a:tailEnd/>
          </a:ln>
        </p:spPr>
        <p:txBody>
          <a:bodyPr wrap="none" anchor="ct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algn="ctr" eaLnBrk="1" hangingPunct="1">
              <a:defRPr/>
            </a:pPr>
            <a:endParaRPr lang="zh-CN" altLang="zh-CN" sz="2400" b="0">
              <a:solidFill>
                <a:schemeClr val="tx1"/>
              </a:solidFill>
              <a:latin typeface="Arial" panose="020B0604020202020204" pitchFamily="34" charset="0"/>
              <a:ea typeface="宋体" panose="02010600030101010101" pitchFamily="2" charset="-122"/>
            </a:endParaRPr>
          </a:p>
        </p:txBody>
      </p:sp>
      <p:graphicFrame>
        <p:nvGraphicFramePr>
          <p:cNvPr id="12292" name="对象 81927"/>
          <p:cNvGraphicFramePr>
            <a:graphicFrameLocks/>
          </p:cNvGraphicFramePr>
          <p:nvPr/>
        </p:nvGraphicFramePr>
        <p:xfrm>
          <a:off x="533400" y="165100"/>
          <a:ext cx="685800" cy="673100"/>
        </p:xfrm>
        <a:graphic>
          <a:graphicData uri="http://schemas.openxmlformats.org/presentationml/2006/ole">
            <p:oleObj spid="_x0000_s12292" r:id="rId14" imgW="542857" imgH="514422" progId="Paint.Picture">
              <p:embed/>
            </p:oleObj>
          </a:graphicData>
        </a:graphic>
      </p:graphicFrame>
      <p:sp>
        <p:nvSpPr>
          <p:cNvPr id="12293" name="文本占位符 81928"/>
          <p:cNvSpPr>
            <a:spLocks noGrp="1" noChangeArrowheads="1"/>
          </p:cNvSpPr>
          <p:nvPr>
            <p:ph type="body" idx="4294967295"/>
          </p:nvPr>
        </p:nvSpPr>
        <p:spPr bwMode="auto">
          <a:xfrm>
            <a:off x="685800" y="1676400"/>
            <a:ext cx="8061325" cy="477678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TW" altLang="en-US" smtClean="0"/>
              <a:t>按一下以編輯母片</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p>
        </p:txBody>
      </p:sp>
      <p:grpSp>
        <p:nvGrpSpPr>
          <p:cNvPr id="12294" name="组合 81929"/>
          <p:cNvGrpSpPr>
            <a:grpSpLocks/>
          </p:cNvGrpSpPr>
          <p:nvPr/>
        </p:nvGrpSpPr>
        <p:grpSpPr bwMode="auto">
          <a:xfrm>
            <a:off x="1054100" y="165100"/>
            <a:ext cx="7696200" cy="685800"/>
            <a:chOff x="664" y="104"/>
            <a:chExt cx="4848" cy="432"/>
          </a:xfrm>
        </p:grpSpPr>
        <p:sp>
          <p:nvSpPr>
            <p:cNvPr id="12327" name="任意多边形 81930"/>
            <p:cNvSpPr>
              <a:spLocks noChangeArrowheads="1"/>
            </p:cNvSpPr>
            <p:nvPr/>
          </p:nvSpPr>
          <p:spPr bwMode="auto">
            <a:xfrm>
              <a:off x="664" y="104"/>
              <a:ext cx="4848" cy="432"/>
            </a:xfrm>
            <a:custGeom>
              <a:avLst/>
              <a:gdLst>
                <a:gd name="T0" fmla="*/ 4848 w 4848"/>
                <a:gd name="T1" fmla="*/ 48 h 432"/>
                <a:gd name="T2" fmla="*/ 4848 w 4848"/>
                <a:gd name="T3" fmla="*/ 432 h 432"/>
                <a:gd name="T4" fmla="*/ 0 w 4848"/>
                <a:gd name="T5" fmla="*/ 432 h 432"/>
                <a:gd name="T6" fmla="*/ 0 w 4848"/>
                <a:gd name="T7" fmla="*/ 0 h 432"/>
                <a:gd name="T8" fmla="*/ 4848 w 4848"/>
                <a:gd name="T9" fmla="*/ 0 h 432"/>
                <a:gd name="T10" fmla="*/ 4848 w 4848"/>
                <a:gd name="T11" fmla="*/ 48 h 43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848" h="432">
                  <a:moveTo>
                    <a:pt x="4848" y="48"/>
                  </a:moveTo>
                  <a:lnTo>
                    <a:pt x="4848" y="432"/>
                  </a:lnTo>
                  <a:cubicBezTo>
                    <a:pt x="4848" y="432"/>
                    <a:pt x="2424" y="432"/>
                    <a:pt x="0" y="432"/>
                  </a:cubicBezTo>
                  <a:cubicBezTo>
                    <a:pt x="161" y="345"/>
                    <a:pt x="169" y="61"/>
                    <a:pt x="0" y="0"/>
                  </a:cubicBezTo>
                  <a:cubicBezTo>
                    <a:pt x="2424" y="0"/>
                    <a:pt x="4848" y="0"/>
                    <a:pt x="4848" y="0"/>
                  </a:cubicBezTo>
                  <a:lnTo>
                    <a:pt x="4848" y="48"/>
                  </a:lnTo>
                  <a:close/>
                </a:path>
              </a:pathLst>
            </a:custGeom>
            <a:solidFill>
              <a:schemeClr val="hlink"/>
            </a:solidFill>
            <a:ln w="9525">
              <a:solidFill>
                <a:schemeClr val="bg2"/>
              </a:solidFill>
              <a:round/>
              <a:headEnd/>
              <a:tailEnd/>
            </a:ln>
          </p:spPr>
          <p:txBody>
            <a:bodyPr/>
            <a:lstStyle/>
            <a:p>
              <a:endParaRPr lang="zh-CN" altLang="en-US"/>
            </a:p>
          </p:txBody>
        </p:sp>
        <p:grpSp>
          <p:nvGrpSpPr>
            <p:cNvPr id="12328" name="组合 81931"/>
            <p:cNvGrpSpPr>
              <a:grpSpLocks/>
            </p:cNvGrpSpPr>
            <p:nvPr/>
          </p:nvGrpSpPr>
          <p:grpSpPr bwMode="auto">
            <a:xfrm>
              <a:off x="1195" y="104"/>
              <a:ext cx="3827" cy="429"/>
              <a:chOff x="1021" y="240"/>
              <a:chExt cx="3827" cy="429"/>
            </a:xfrm>
          </p:grpSpPr>
          <p:grpSp>
            <p:nvGrpSpPr>
              <p:cNvPr id="12377" name="组合 81932"/>
              <p:cNvGrpSpPr>
                <a:grpSpLocks/>
              </p:cNvGrpSpPr>
              <p:nvPr/>
            </p:nvGrpSpPr>
            <p:grpSpPr bwMode="auto">
              <a:xfrm>
                <a:off x="1021" y="241"/>
                <a:ext cx="2208" cy="427"/>
                <a:chOff x="1021" y="241"/>
                <a:chExt cx="2208" cy="427"/>
              </a:xfrm>
            </p:grpSpPr>
            <p:sp>
              <p:nvSpPr>
                <p:cNvPr id="12421" name="任意多边形 81933"/>
                <p:cNvSpPr>
                  <a:spLocks noChangeArrowheads="1"/>
                </p:cNvSpPr>
                <p:nvPr/>
              </p:nvSpPr>
              <p:spPr bwMode="auto">
                <a:xfrm>
                  <a:off x="2257" y="633"/>
                  <a:ext cx="7" cy="8"/>
                </a:xfrm>
                <a:custGeom>
                  <a:avLst/>
                  <a:gdLst>
                    <a:gd name="T0" fmla="*/ 0 w 15"/>
                    <a:gd name="T1" fmla="*/ 0 h 23"/>
                    <a:gd name="T2" fmla="*/ 1 w 15"/>
                    <a:gd name="T3" fmla="*/ 0 h 23"/>
                    <a:gd name="T4" fmla="*/ 1 w 15"/>
                    <a:gd name="T5" fmla="*/ 1 h 23"/>
                    <a:gd name="T6" fmla="*/ 0 w 15"/>
                    <a:gd name="T7" fmla="*/ 0 h 2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5" h="23">
                      <a:moveTo>
                        <a:pt x="5" y="11"/>
                      </a:moveTo>
                      <a:cubicBezTo>
                        <a:pt x="2" y="1"/>
                        <a:pt x="7" y="0"/>
                        <a:pt x="15" y="5"/>
                      </a:cubicBezTo>
                      <a:cubicBezTo>
                        <a:pt x="14" y="9"/>
                        <a:pt x="15" y="13"/>
                        <a:pt x="13" y="17"/>
                      </a:cubicBezTo>
                      <a:cubicBezTo>
                        <a:pt x="9" y="23"/>
                        <a:pt x="0" y="16"/>
                        <a:pt x="5" y="11"/>
                      </a:cubicBezTo>
                      <a:close/>
                    </a:path>
                  </a:pathLst>
                </a:custGeom>
                <a:solidFill>
                  <a:schemeClr val="folHlink"/>
                </a:solidFill>
                <a:ln w="9525">
                  <a:noFill/>
                  <a:round/>
                  <a:headEnd/>
                  <a:tailEnd/>
                </a:ln>
              </p:spPr>
              <p:txBody>
                <a:bodyPr/>
                <a:lstStyle/>
                <a:p>
                  <a:endParaRPr lang="zh-CN" altLang="en-US"/>
                </a:p>
              </p:txBody>
            </p:sp>
            <p:sp>
              <p:nvSpPr>
                <p:cNvPr id="12422" name="任意多边形 81934"/>
                <p:cNvSpPr>
                  <a:spLocks noChangeArrowheads="1"/>
                </p:cNvSpPr>
                <p:nvPr/>
              </p:nvSpPr>
              <p:spPr bwMode="auto">
                <a:xfrm>
                  <a:off x="2332" y="660"/>
                  <a:ext cx="9" cy="8"/>
                </a:xfrm>
                <a:custGeom>
                  <a:avLst/>
                  <a:gdLst>
                    <a:gd name="T0" fmla="*/ 0 w 20"/>
                    <a:gd name="T1" fmla="*/ 1 h 23"/>
                    <a:gd name="T2" fmla="*/ 1 w 20"/>
                    <a:gd name="T3" fmla="*/ 0 h 23"/>
                    <a:gd name="T4" fmla="*/ 0 w 20"/>
                    <a:gd name="T5" fmla="*/ 1 h 23"/>
                    <a:gd name="T6" fmla="*/ 0 w 20"/>
                    <a:gd name="T7" fmla="*/ 1 h 2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 h="23">
                      <a:moveTo>
                        <a:pt x="3" y="13"/>
                      </a:moveTo>
                      <a:cubicBezTo>
                        <a:pt x="0" y="5"/>
                        <a:pt x="2" y="0"/>
                        <a:pt x="11" y="3"/>
                      </a:cubicBezTo>
                      <a:cubicBezTo>
                        <a:pt x="16" y="10"/>
                        <a:pt x="20" y="23"/>
                        <a:pt x="7" y="19"/>
                      </a:cubicBezTo>
                      <a:cubicBezTo>
                        <a:pt x="6" y="17"/>
                        <a:pt x="3" y="13"/>
                        <a:pt x="3" y="13"/>
                      </a:cubicBezTo>
                      <a:close/>
                    </a:path>
                  </a:pathLst>
                </a:custGeom>
                <a:solidFill>
                  <a:schemeClr val="folHlink"/>
                </a:solidFill>
                <a:ln w="9525">
                  <a:noFill/>
                  <a:round/>
                  <a:headEnd/>
                  <a:tailEnd/>
                </a:ln>
              </p:spPr>
              <p:txBody>
                <a:bodyPr/>
                <a:lstStyle/>
                <a:p>
                  <a:endParaRPr lang="zh-CN" altLang="en-US"/>
                </a:p>
              </p:txBody>
            </p:sp>
            <p:sp>
              <p:nvSpPr>
                <p:cNvPr id="12423" name="任意多边形 81935"/>
                <p:cNvSpPr>
                  <a:spLocks noChangeArrowheads="1"/>
                </p:cNvSpPr>
                <p:nvPr/>
              </p:nvSpPr>
              <p:spPr bwMode="auto">
                <a:xfrm>
                  <a:off x="2120" y="616"/>
                  <a:ext cx="13" cy="14"/>
                </a:xfrm>
                <a:custGeom>
                  <a:avLst/>
                  <a:gdLst>
                    <a:gd name="T0" fmla="*/ 1 w 30"/>
                    <a:gd name="T1" fmla="*/ 1 h 42"/>
                    <a:gd name="T2" fmla="*/ 0 w 30"/>
                    <a:gd name="T3" fmla="*/ 1 h 42"/>
                    <a:gd name="T4" fmla="*/ 0 w 30"/>
                    <a:gd name="T5" fmla="*/ 0 h 42"/>
                    <a:gd name="T6" fmla="*/ 1 w 30"/>
                    <a:gd name="T7" fmla="*/ 0 h 42"/>
                    <a:gd name="T8" fmla="*/ 3 w 30"/>
                    <a:gd name="T9" fmla="*/ 1 h 42"/>
                    <a:gd name="T10" fmla="*/ 2 w 30"/>
                    <a:gd name="T11" fmla="*/ 1 h 42"/>
                    <a:gd name="T12" fmla="*/ 1 w 30"/>
                    <a:gd name="T13" fmla="*/ 1 h 4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0" h="42">
                      <a:moveTo>
                        <a:pt x="16" y="33"/>
                      </a:moveTo>
                      <a:cubicBezTo>
                        <a:pt x="3" y="20"/>
                        <a:pt x="15" y="34"/>
                        <a:pt x="8" y="21"/>
                      </a:cubicBezTo>
                      <a:cubicBezTo>
                        <a:pt x="6" y="17"/>
                        <a:pt x="0" y="9"/>
                        <a:pt x="0" y="9"/>
                      </a:cubicBezTo>
                      <a:cubicBezTo>
                        <a:pt x="5" y="1"/>
                        <a:pt x="7" y="0"/>
                        <a:pt x="16" y="3"/>
                      </a:cubicBezTo>
                      <a:cubicBezTo>
                        <a:pt x="25" y="16"/>
                        <a:pt x="10" y="16"/>
                        <a:pt x="30" y="23"/>
                      </a:cubicBezTo>
                      <a:cubicBezTo>
                        <a:pt x="29" y="26"/>
                        <a:pt x="30" y="29"/>
                        <a:pt x="28" y="31"/>
                      </a:cubicBezTo>
                      <a:cubicBezTo>
                        <a:pt x="15" y="42"/>
                        <a:pt x="16" y="38"/>
                        <a:pt x="16" y="33"/>
                      </a:cubicBezTo>
                      <a:close/>
                    </a:path>
                  </a:pathLst>
                </a:custGeom>
                <a:solidFill>
                  <a:schemeClr val="folHlink"/>
                </a:solidFill>
                <a:ln w="9525">
                  <a:noFill/>
                  <a:round/>
                  <a:headEnd/>
                  <a:tailEnd/>
                </a:ln>
              </p:spPr>
              <p:txBody>
                <a:bodyPr/>
                <a:lstStyle/>
                <a:p>
                  <a:endParaRPr lang="zh-CN" altLang="en-US"/>
                </a:p>
              </p:txBody>
            </p:sp>
            <p:sp>
              <p:nvSpPr>
                <p:cNvPr id="12424" name="任意多边形 81936"/>
                <p:cNvSpPr>
                  <a:spLocks noChangeArrowheads="1"/>
                </p:cNvSpPr>
                <p:nvPr/>
              </p:nvSpPr>
              <p:spPr bwMode="auto">
                <a:xfrm>
                  <a:off x="1967" y="629"/>
                  <a:ext cx="11" cy="5"/>
                </a:xfrm>
                <a:custGeom>
                  <a:avLst/>
                  <a:gdLst>
                    <a:gd name="T0" fmla="*/ 1 w 25"/>
                    <a:gd name="T1" fmla="*/ 1 h 16"/>
                    <a:gd name="T2" fmla="*/ 0 w 25"/>
                    <a:gd name="T3" fmla="*/ 0 h 16"/>
                    <a:gd name="T4" fmla="*/ 1 w 25"/>
                    <a:gd name="T5" fmla="*/ 0 h 16"/>
                    <a:gd name="T6" fmla="*/ 1 w 25"/>
                    <a:gd name="T7" fmla="*/ 1 h 1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5" h="16">
                      <a:moveTo>
                        <a:pt x="15" y="16"/>
                      </a:moveTo>
                      <a:cubicBezTo>
                        <a:pt x="10" y="15"/>
                        <a:pt x="0" y="12"/>
                        <a:pt x="3" y="8"/>
                      </a:cubicBezTo>
                      <a:cubicBezTo>
                        <a:pt x="6" y="4"/>
                        <a:pt x="15" y="0"/>
                        <a:pt x="15" y="0"/>
                      </a:cubicBezTo>
                      <a:cubicBezTo>
                        <a:pt x="17" y="3"/>
                        <a:pt x="25" y="16"/>
                        <a:pt x="15" y="16"/>
                      </a:cubicBezTo>
                      <a:close/>
                    </a:path>
                  </a:pathLst>
                </a:custGeom>
                <a:solidFill>
                  <a:schemeClr val="folHlink"/>
                </a:solidFill>
                <a:ln w="9525">
                  <a:noFill/>
                  <a:round/>
                  <a:headEnd/>
                  <a:tailEnd/>
                </a:ln>
              </p:spPr>
              <p:txBody>
                <a:bodyPr/>
                <a:lstStyle/>
                <a:p>
                  <a:endParaRPr lang="zh-CN" altLang="en-US"/>
                </a:p>
              </p:txBody>
            </p:sp>
            <p:sp>
              <p:nvSpPr>
                <p:cNvPr id="12425" name="任意多边形 81937"/>
                <p:cNvSpPr>
                  <a:spLocks noChangeArrowheads="1"/>
                </p:cNvSpPr>
                <p:nvPr/>
              </p:nvSpPr>
              <p:spPr bwMode="auto">
                <a:xfrm>
                  <a:off x="1921" y="635"/>
                  <a:ext cx="28" cy="16"/>
                </a:xfrm>
                <a:custGeom>
                  <a:avLst/>
                  <a:gdLst>
                    <a:gd name="T0" fmla="*/ 1 w 65"/>
                    <a:gd name="T1" fmla="*/ 1 h 46"/>
                    <a:gd name="T2" fmla="*/ 3 w 65"/>
                    <a:gd name="T3" fmla="*/ 0 h 46"/>
                    <a:gd name="T4" fmla="*/ 3 w 65"/>
                    <a:gd name="T5" fmla="*/ 0 h 46"/>
                    <a:gd name="T6" fmla="*/ 5 w 65"/>
                    <a:gd name="T7" fmla="*/ 0 h 46"/>
                    <a:gd name="T8" fmla="*/ 3 w 65"/>
                    <a:gd name="T9" fmla="*/ 1 h 46"/>
                    <a:gd name="T10" fmla="*/ 1 w 65"/>
                    <a:gd name="T11" fmla="*/ 2 h 46"/>
                    <a:gd name="T12" fmla="*/ 0 w 65"/>
                    <a:gd name="T13" fmla="*/ 1 h 46"/>
                    <a:gd name="T14" fmla="*/ 1 w 65"/>
                    <a:gd name="T15" fmla="*/ 1 h 46"/>
                    <a:gd name="T16" fmla="*/ 1 w 65"/>
                    <a:gd name="T17" fmla="*/ 1 h 4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5" h="46">
                      <a:moveTo>
                        <a:pt x="14" y="24"/>
                      </a:moveTo>
                      <a:cubicBezTo>
                        <a:pt x="18" y="13"/>
                        <a:pt x="16" y="9"/>
                        <a:pt x="30" y="4"/>
                      </a:cubicBezTo>
                      <a:cubicBezTo>
                        <a:pt x="34" y="3"/>
                        <a:pt x="42" y="0"/>
                        <a:pt x="42" y="0"/>
                      </a:cubicBezTo>
                      <a:cubicBezTo>
                        <a:pt x="50" y="1"/>
                        <a:pt x="65" y="0"/>
                        <a:pt x="58" y="12"/>
                      </a:cubicBezTo>
                      <a:cubicBezTo>
                        <a:pt x="53" y="21"/>
                        <a:pt x="40" y="21"/>
                        <a:pt x="32" y="26"/>
                      </a:cubicBezTo>
                      <a:cubicBezTo>
                        <a:pt x="26" y="35"/>
                        <a:pt x="23" y="42"/>
                        <a:pt x="12" y="46"/>
                      </a:cubicBezTo>
                      <a:cubicBezTo>
                        <a:pt x="0" y="42"/>
                        <a:pt x="5" y="30"/>
                        <a:pt x="8" y="20"/>
                      </a:cubicBezTo>
                      <a:cubicBezTo>
                        <a:pt x="9" y="18"/>
                        <a:pt x="10" y="13"/>
                        <a:pt x="12" y="14"/>
                      </a:cubicBezTo>
                      <a:cubicBezTo>
                        <a:pt x="15" y="16"/>
                        <a:pt x="13" y="21"/>
                        <a:pt x="14" y="24"/>
                      </a:cubicBezTo>
                      <a:close/>
                    </a:path>
                  </a:pathLst>
                </a:custGeom>
                <a:solidFill>
                  <a:schemeClr val="folHlink"/>
                </a:solidFill>
                <a:ln w="9525">
                  <a:noFill/>
                  <a:round/>
                  <a:headEnd/>
                  <a:tailEnd/>
                </a:ln>
              </p:spPr>
              <p:txBody>
                <a:bodyPr/>
                <a:lstStyle/>
                <a:p>
                  <a:endParaRPr lang="zh-CN" altLang="en-US"/>
                </a:p>
              </p:txBody>
            </p:sp>
            <p:sp>
              <p:nvSpPr>
                <p:cNvPr id="12426" name="任意多边形 81938"/>
                <p:cNvSpPr>
                  <a:spLocks noChangeArrowheads="1"/>
                </p:cNvSpPr>
                <p:nvPr/>
              </p:nvSpPr>
              <p:spPr bwMode="auto">
                <a:xfrm>
                  <a:off x="1892" y="634"/>
                  <a:ext cx="29" cy="16"/>
                </a:xfrm>
                <a:custGeom>
                  <a:avLst/>
                  <a:gdLst>
                    <a:gd name="T0" fmla="*/ 0 w 69"/>
                    <a:gd name="T1" fmla="*/ 1 h 47"/>
                    <a:gd name="T2" fmla="*/ 1 w 69"/>
                    <a:gd name="T3" fmla="*/ 1 h 47"/>
                    <a:gd name="T4" fmla="*/ 4 w 69"/>
                    <a:gd name="T5" fmla="*/ 0 h 47"/>
                    <a:gd name="T6" fmla="*/ 5 w 69"/>
                    <a:gd name="T7" fmla="*/ 0 h 47"/>
                    <a:gd name="T8" fmla="*/ 4 w 69"/>
                    <a:gd name="T9" fmla="*/ 1 h 47"/>
                    <a:gd name="T10" fmla="*/ 2 w 69"/>
                    <a:gd name="T11" fmla="*/ 1 h 47"/>
                    <a:gd name="T12" fmla="*/ 2 w 69"/>
                    <a:gd name="T13" fmla="*/ 2 h 47"/>
                    <a:gd name="T14" fmla="*/ 1 w 69"/>
                    <a:gd name="T15" fmla="*/ 2 h 47"/>
                    <a:gd name="T16" fmla="*/ 1 w 69"/>
                    <a:gd name="T17" fmla="*/ 1 h 47"/>
                    <a:gd name="T18" fmla="*/ 0 w 69"/>
                    <a:gd name="T19" fmla="*/ 1 h 47"/>
                    <a:gd name="T20" fmla="*/ 0 w 69"/>
                    <a:gd name="T21" fmla="*/ 1 h 4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9" h="47">
                      <a:moveTo>
                        <a:pt x="0" y="31"/>
                      </a:moveTo>
                      <a:cubicBezTo>
                        <a:pt x="7" y="24"/>
                        <a:pt x="9" y="22"/>
                        <a:pt x="18" y="25"/>
                      </a:cubicBezTo>
                      <a:cubicBezTo>
                        <a:pt x="25" y="4"/>
                        <a:pt x="36" y="12"/>
                        <a:pt x="52" y="1"/>
                      </a:cubicBezTo>
                      <a:cubicBezTo>
                        <a:pt x="56" y="2"/>
                        <a:pt x="61" y="0"/>
                        <a:pt x="64" y="3"/>
                      </a:cubicBezTo>
                      <a:cubicBezTo>
                        <a:pt x="69" y="8"/>
                        <a:pt x="50" y="19"/>
                        <a:pt x="50" y="19"/>
                      </a:cubicBezTo>
                      <a:cubicBezTo>
                        <a:pt x="46" y="31"/>
                        <a:pt x="35" y="22"/>
                        <a:pt x="28" y="33"/>
                      </a:cubicBezTo>
                      <a:cubicBezTo>
                        <a:pt x="31" y="41"/>
                        <a:pt x="31" y="44"/>
                        <a:pt x="22" y="47"/>
                      </a:cubicBezTo>
                      <a:cubicBezTo>
                        <a:pt x="20" y="46"/>
                        <a:pt x="18" y="46"/>
                        <a:pt x="16" y="45"/>
                      </a:cubicBezTo>
                      <a:cubicBezTo>
                        <a:pt x="14" y="43"/>
                        <a:pt x="14" y="40"/>
                        <a:pt x="12" y="39"/>
                      </a:cubicBezTo>
                      <a:cubicBezTo>
                        <a:pt x="8" y="37"/>
                        <a:pt x="0" y="35"/>
                        <a:pt x="0" y="35"/>
                      </a:cubicBezTo>
                      <a:cubicBezTo>
                        <a:pt x="2" y="26"/>
                        <a:pt x="3" y="25"/>
                        <a:pt x="0" y="31"/>
                      </a:cubicBezTo>
                      <a:close/>
                    </a:path>
                  </a:pathLst>
                </a:custGeom>
                <a:solidFill>
                  <a:schemeClr val="folHlink"/>
                </a:solidFill>
                <a:ln w="9525">
                  <a:noFill/>
                  <a:round/>
                  <a:headEnd/>
                  <a:tailEnd/>
                </a:ln>
              </p:spPr>
              <p:txBody>
                <a:bodyPr/>
                <a:lstStyle/>
                <a:p>
                  <a:endParaRPr lang="zh-CN" altLang="en-US"/>
                </a:p>
              </p:txBody>
            </p:sp>
            <p:sp>
              <p:nvSpPr>
                <p:cNvPr id="12427" name="任意多边形 81939"/>
                <p:cNvSpPr>
                  <a:spLocks noChangeArrowheads="1"/>
                </p:cNvSpPr>
                <p:nvPr/>
              </p:nvSpPr>
              <p:spPr bwMode="auto">
                <a:xfrm>
                  <a:off x="1735" y="547"/>
                  <a:ext cx="151" cy="93"/>
                </a:xfrm>
                <a:custGeom>
                  <a:avLst/>
                  <a:gdLst>
                    <a:gd name="T0" fmla="*/ 1 w 355"/>
                    <a:gd name="T1" fmla="*/ 0 h 277"/>
                    <a:gd name="T2" fmla="*/ 3 w 355"/>
                    <a:gd name="T3" fmla="*/ 1 h 277"/>
                    <a:gd name="T4" fmla="*/ 4 w 355"/>
                    <a:gd name="T5" fmla="*/ 1 h 277"/>
                    <a:gd name="T6" fmla="*/ 6 w 355"/>
                    <a:gd name="T7" fmla="*/ 2 h 277"/>
                    <a:gd name="T8" fmla="*/ 7 w 355"/>
                    <a:gd name="T9" fmla="*/ 2 h 277"/>
                    <a:gd name="T10" fmla="*/ 9 w 355"/>
                    <a:gd name="T11" fmla="*/ 4 h 277"/>
                    <a:gd name="T12" fmla="*/ 11 w 355"/>
                    <a:gd name="T13" fmla="*/ 5 h 277"/>
                    <a:gd name="T14" fmla="*/ 11 w 355"/>
                    <a:gd name="T15" fmla="*/ 5 h 277"/>
                    <a:gd name="T16" fmla="*/ 12 w 355"/>
                    <a:gd name="T17" fmla="*/ 6 h 277"/>
                    <a:gd name="T18" fmla="*/ 14 w 355"/>
                    <a:gd name="T19" fmla="*/ 6 h 277"/>
                    <a:gd name="T20" fmla="*/ 13 w 355"/>
                    <a:gd name="T21" fmla="*/ 7 h 277"/>
                    <a:gd name="T22" fmla="*/ 14 w 355"/>
                    <a:gd name="T23" fmla="*/ 8 h 277"/>
                    <a:gd name="T24" fmla="*/ 15 w 355"/>
                    <a:gd name="T25" fmla="*/ 9 h 277"/>
                    <a:gd name="T26" fmla="*/ 17 w 355"/>
                    <a:gd name="T27" fmla="*/ 9 h 277"/>
                    <a:gd name="T28" fmla="*/ 18 w 355"/>
                    <a:gd name="T29" fmla="*/ 9 h 277"/>
                    <a:gd name="T30" fmla="*/ 20 w 355"/>
                    <a:gd name="T31" fmla="*/ 9 h 277"/>
                    <a:gd name="T32" fmla="*/ 21 w 355"/>
                    <a:gd name="T33" fmla="*/ 9 h 277"/>
                    <a:gd name="T34" fmla="*/ 23 w 355"/>
                    <a:gd name="T35" fmla="*/ 10 h 277"/>
                    <a:gd name="T36" fmla="*/ 24 w 355"/>
                    <a:gd name="T37" fmla="*/ 10 h 277"/>
                    <a:gd name="T38" fmla="*/ 27 w 355"/>
                    <a:gd name="T39" fmla="*/ 10 h 277"/>
                    <a:gd name="T40" fmla="*/ 26 w 355"/>
                    <a:gd name="T41" fmla="*/ 10 h 277"/>
                    <a:gd name="T42" fmla="*/ 25 w 355"/>
                    <a:gd name="T43" fmla="*/ 10 h 277"/>
                    <a:gd name="T44" fmla="*/ 23 w 355"/>
                    <a:gd name="T45" fmla="*/ 10 h 277"/>
                    <a:gd name="T46" fmla="*/ 22 w 355"/>
                    <a:gd name="T47" fmla="*/ 10 h 277"/>
                    <a:gd name="T48" fmla="*/ 20 w 355"/>
                    <a:gd name="T49" fmla="*/ 10 h 277"/>
                    <a:gd name="T50" fmla="*/ 18 w 355"/>
                    <a:gd name="T51" fmla="*/ 10 h 277"/>
                    <a:gd name="T52" fmla="*/ 13 w 355"/>
                    <a:gd name="T53" fmla="*/ 9 h 277"/>
                    <a:gd name="T54" fmla="*/ 12 w 355"/>
                    <a:gd name="T55" fmla="*/ 8 h 277"/>
                    <a:gd name="T56" fmla="*/ 10 w 355"/>
                    <a:gd name="T57" fmla="*/ 7 h 277"/>
                    <a:gd name="T58" fmla="*/ 9 w 355"/>
                    <a:gd name="T59" fmla="*/ 7 h 277"/>
                    <a:gd name="T60" fmla="*/ 7 w 355"/>
                    <a:gd name="T61" fmla="*/ 6 h 277"/>
                    <a:gd name="T62" fmla="*/ 5 w 355"/>
                    <a:gd name="T63" fmla="*/ 4 h 277"/>
                    <a:gd name="T64" fmla="*/ 5 w 355"/>
                    <a:gd name="T65" fmla="*/ 4 h 277"/>
                    <a:gd name="T66" fmla="*/ 5 w 355"/>
                    <a:gd name="T67" fmla="*/ 4 h 277"/>
                    <a:gd name="T68" fmla="*/ 4 w 355"/>
                    <a:gd name="T69" fmla="*/ 3 h 277"/>
                    <a:gd name="T70" fmla="*/ 3 w 355"/>
                    <a:gd name="T71" fmla="*/ 2 h 277"/>
                    <a:gd name="T72" fmla="*/ 2 w 355"/>
                    <a:gd name="T73" fmla="*/ 1 h 277"/>
                    <a:gd name="T74" fmla="*/ 0 w 355"/>
                    <a:gd name="T75" fmla="*/ 1 h 277"/>
                    <a:gd name="T76" fmla="*/ 1 w 355"/>
                    <a:gd name="T77" fmla="*/ 0 h 277"/>
                    <a:gd name="T78" fmla="*/ 1 w 355"/>
                    <a:gd name="T79" fmla="*/ 0 h 277"/>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355" h="277">
                      <a:moveTo>
                        <a:pt x="10" y="4"/>
                      </a:moveTo>
                      <a:cubicBezTo>
                        <a:pt x="22" y="0"/>
                        <a:pt x="24" y="14"/>
                        <a:pt x="36" y="18"/>
                      </a:cubicBezTo>
                      <a:cubicBezTo>
                        <a:pt x="37" y="19"/>
                        <a:pt x="45" y="29"/>
                        <a:pt x="46" y="30"/>
                      </a:cubicBezTo>
                      <a:cubicBezTo>
                        <a:pt x="56" y="40"/>
                        <a:pt x="67" y="38"/>
                        <a:pt x="76" y="52"/>
                      </a:cubicBezTo>
                      <a:cubicBezTo>
                        <a:pt x="80" y="58"/>
                        <a:pt x="92" y="66"/>
                        <a:pt x="92" y="66"/>
                      </a:cubicBezTo>
                      <a:cubicBezTo>
                        <a:pt x="96" y="79"/>
                        <a:pt x="112" y="88"/>
                        <a:pt x="122" y="98"/>
                      </a:cubicBezTo>
                      <a:cubicBezTo>
                        <a:pt x="124" y="105"/>
                        <a:pt x="130" y="124"/>
                        <a:pt x="136" y="128"/>
                      </a:cubicBezTo>
                      <a:cubicBezTo>
                        <a:pt x="140" y="130"/>
                        <a:pt x="148" y="132"/>
                        <a:pt x="148" y="132"/>
                      </a:cubicBezTo>
                      <a:cubicBezTo>
                        <a:pt x="150" y="138"/>
                        <a:pt x="154" y="150"/>
                        <a:pt x="154" y="150"/>
                      </a:cubicBezTo>
                      <a:cubicBezTo>
                        <a:pt x="161" y="139"/>
                        <a:pt x="168" y="144"/>
                        <a:pt x="176" y="152"/>
                      </a:cubicBezTo>
                      <a:cubicBezTo>
                        <a:pt x="174" y="167"/>
                        <a:pt x="173" y="181"/>
                        <a:pt x="170" y="196"/>
                      </a:cubicBezTo>
                      <a:cubicBezTo>
                        <a:pt x="171" y="202"/>
                        <a:pt x="174" y="220"/>
                        <a:pt x="180" y="224"/>
                      </a:cubicBezTo>
                      <a:cubicBezTo>
                        <a:pt x="185" y="228"/>
                        <a:pt x="193" y="228"/>
                        <a:pt x="198" y="232"/>
                      </a:cubicBezTo>
                      <a:cubicBezTo>
                        <a:pt x="204" y="230"/>
                        <a:pt x="216" y="234"/>
                        <a:pt x="216" y="234"/>
                      </a:cubicBezTo>
                      <a:cubicBezTo>
                        <a:pt x="223" y="241"/>
                        <a:pt x="225" y="245"/>
                        <a:pt x="236" y="242"/>
                      </a:cubicBezTo>
                      <a:cubicBezTo>
                        <a:pt x="242" y="240"/>
                        <a:pt x="254" y="236"/>
                        <a:pt x="254" y="236"/>
                      </a:cubicBezTo>
                      <a:cubicBezTo>
                        <a:pt x="260" y="240"/>
                        <a:pt x="265" y="246"/>
                        <a:pt x="272" y="248"/>
                      </a:cubicBezTo>
                      <a:cubicBezTo>
                        <a:pt x="277" y="250"/>
                        <a:pt x="291" y="252"/>
                        <a:pt x="296" y="256"/>
                      </a:cubicBezTo>
                      <a:cubicBezTo>
                        <a:pt x="301" y="260"/>
                        <a:pt x="314" y="264"/>
                        <a:pt x="314" y="264"/>
                      </a:cubicBezTo>
                      <a:cubicBezTo>
                        <a:pt x="330" y="263"/>
                        <a:pt x="338" y="261"/>
                        <a:pt x="352" y="266"/>
                      </a:cubicBezTo>
                      <a:cubicBezTo>
                        <a:pt x="355" y="275"/>
                        <a:pt x="350" y="277"/>
                        <a:pt x="342" y="274"/>
                      </a:cubicBezTo>
                      <a:cubicBezTo>
                        <a:pt x="336" y="276"/>
                        <a:pt x="322" y="272"/>
                        <a:pt x="322" y="272"/>
                      </a:cubicBezTo>
                      <a:cubicBezTo>
                        <a:pt x="314" y="275"/>
                        <a:pt x="308" y="272"/>
                        <a:pt x="300" y="270"/>
                      </a:cubicBezTo>
                      <a:cubicBezTo>
                        <a:pt x="296" y="269"/>
                        <a:pt x="288" y="266"/>
                        <a:pt x="288" y="266"/>
                      </a:cubicBezTo>
                      <a:cubicBezTo>
                        <a:pt x="276" y="270"/>
                        <a:pt x="264" y="266"/>
                        <a:pt x="252" y="264"/>
                      </a:cubicBezTo>
                      <a:cubicBezTo>
                        <a:pt x="245" y="259"/>
                        <a:pt x="242" y="257"/>
                        <a:pt x="234" y="260"/>
                      </a:cubicBezTo>
                      <a:cubicBezTo>
                        <a:pt x="211" y="252"/>
                        <a:pt x="192" y="256"/>
                        <a:pt x="172" y="242"/>
                      </a:cubicBezTo>
                      <a:cubicBezTo>
                        <a:pt x="165" y="231"/>
                        <a:pt x="176" y="221"/>
                        <a:pt x="160" y="216"/>
                      </a:cubicBezTo>
                      <a:cubicBezTo>
                        <a:pt x="154" y="233"/>
                        <a:pt x="136" y="203"/>
                        <a:pt x="126" y="200"/>
                      </a:cubicBezTo>
                      <a:cubicBezTo>
                        <a:pt x="120" y="196"/>
                        <a:pt x="114" y="190"/>
                        <a:pt x="108" y="186"/>
                      </a:cubicBezTo>
                      <a:cubicBezTo>
                        <a:pt x="104" y="175"/>
                        <a:pt x="104" y="165"/>
                        <a:pt x="94" y="158"/>
                      </a:cubicBezTo>
                      <a:cubicBezTo>
                        <a:pt x="83" y="142"/>
                        <a:pt x="85" y="119"/>
                        <a:pt x="68" y="108"/>
                      </a:cubicBezTo>
                      <a:cubicBezTo>
                        <a:pt x="67" y="106"/>
                        <a:pt x="66" y="104"/>
                        <a:pt x="64" y="102"/>
                      </a:cubicBezTo>
                      <a:cubicBezTo>
                        <a:pt x="62" y="101"/>
                        <a:pt x="59" y="102"/>
                        <a:pt x="58" y="100"/>
                      </a:cubicBezTo>
                      <a:cubicBezTo>
                        <a:pt x="56" y="97"/>
                        <a:pt x="54" y="88"/>
                        <a:pt x="54" y="88"/>
                      </a:cubicBezTo>
                      <a:cubicBezTo>
                        <a:pt x="59" y="73"/>
                        <a:pt x="52" y="61"/>
                        <a:pt x="38" y="58"/>
                      </a:cubicBezTo>
                      <a:cubicBezTo>
                        <a:pt x="32" y="49"/>
                        <a:pt x="31" y="44"/>
                        <a:pt x="20" y="40"/>
                      </a:cubicBezTo>
                      <a:cubicBezTo>
                        <a:pt x="16" y="27"/>
                        <a:pt x="16" y="26"/>
                        <a:pt x="4" y="22"/>
                      </a:cubicBezTo>
                      <a:cubicBezTo>
                        <a:pt x="1" y="13"/>
                        <a:pt x="0" y="5"/>
                        <a:pt x="10" y="2"/>
                      </a:cubicBezTo>
                      <a:cubicBezTo>
                        <a:pt x="18" y="5"/>
                        <a:pt x="18" y="4"/>
                        <a:pt x="10" y="4"/>
                      </a:cubicBezTo>
                      <a:close/>
                    </a:path>
                  </a:pathLst>
                </a:custGeom>
                <a:solidFill>
                  <a:schemeClr val="folHlink"/>
                </a:solidFill>
                <a:ln w="9525">
                  <a:noFill/>
                  <a:round/>
                  <a:headEnd/>
                  <a:tailEnd/>
                </a:ln>
              </p:spPr>
              <p:txBody>
                <a:bodyPr/>
                <a:lstStyle/>
                <a:p>
                  <a:endParaRPr lang="zh-CN" altLang="en-US"/>
                </a:p>
              </p:txBody>
            </p:sp>
            <p:sp>
              <p:nvSpPr>
                <p:cNvPr id="12428" name="任意多边形 81940"/>
                <p:cNvSpPr>
                  <a:spLocks noChangeArrowheads="1"/>
                </p:cNvSpPr>
                <p:nvPr/>
              </p:nvSpPr>
              <p:spPr bwMode="auto">
                <a:xfrm>
                  <a:off x="1827" y="541"/>
                  <a:ext cx="67" cy="68"/>
                </a:xfrm>
                <a:custGeom>
                  <a:avLst/>
                  <a:gdLst>
                    <a:gd name="T0" fmla="*/ 4 w 156"/>
                    <a:gd name="T1" fmla="*/ 2 h 206"/>
                    <a:gd name="T2" fmla="*/ 5 w 156"/>
                    <a:gd name="T3" fmla="*/ 2 h 206"/>
                    <a:gd name="T4" fmla="*/ 5 w 156"/>
                    <a:gd name="T5" fmla="*/ 2 h 206"/>
                    <a:gd name="T6" fmla="*/ 6 w 156"/>
                    <a:gd name="T7" fmla="*/ 2 h 206"/>
                    <a:gd name="T8" fmla="*/ 9 w 156"/>
                    <a:gd name="T9" fmla="*/ 1 h 206"/>
                    <a:gd name="T10" fmla="*/ 9 w 156"/>
                    <a:gd name="T11" fmla="*/ 0 h 206"/>
                    <a:gd name="T12" fmla="*/ 10 w 156"/>
                    <a:gd name="T13" fmla="*/ 0 h 206"/>
                    <a:gd name="T14" fmla="*/ 12 w 156"/>
                    <a:gd name="T15" fmla="*/ 1 h 206"/>
                    <a:gd name="T16" fmla="*/ 12 w 156"/>
                    <a:gd name="T17" fmla="*/ 2 h 206"/>
                    <a:gd name="T18" fmla="*/ 10 w 156"/>
                    <a:gd name="T19" fmla="*/ 2 h 206"/>
                    <a:gd name="T20" fmla="*/ 10 w 156"/>
                    <a:gd name="T21" fmla="*/ 3 h 206"/>
                    <a:gd name="T22" fmla="*/ 11 w 156"/>
                    <a:gd name="T23" fmla="*/ 4 h 206"/>
                    <a:gd name="T24" fmla="*/ 12 w 156"/>
                    <a:gd name="T25" fmla="*/ 5 h 206"/>
                    <a:gd name="T26" fmla="*/ 10 w 156"/>
                    <a:gd name="T27" fmla="*/ 5 h 206"/>
                    <a:gd name="T28" fmla="*/ 9 w 156"/>
                    <a:gd name="T29" fmla="*/ 5 h 206"/>
                    <a:gd name="T30" fmla="*/ 8 w 156"/>
                    <a:gd name="T31" fmla="*/ 6 h 206"/>
                    <a:gd name="T32" fmla="*/ 8 w 156"/>
                    <a:gd name="T33" fmla="*/ 7 h 206"/>
                    <a:gd name="T34" fmla="*/ 7 w 156"/>
                    <a:gd name="T35" fmla="*/ 7 h 206"/>
                    <a:gd name="T36" fmla="*/ 6 w 156"/>
                    <a:gd name="T37" fmla="*/ 7 h 206"/>
                    <a:gd name="T38" fmla="*/ 6 w 156"/>
                    <a:gd name="T39" fmla="*/ 7 h 206"/>
                    <a:gd name="T40" fmla="*/ 6 w 156"/>
                    <a:gd name="T41" fmla="*/ 7 h 206"/>
                    <a:gd name="T42" fmla="*/ 5 w 156"/>
                    <a:gd name="T43" fmla="*/ 7 h 206"/>
                    <a:gd name="T44" fmla="*/ 3 w 156"/>
                    <a:gd name="T45" fmla="*/ 7 h 206"/>
                    <a:gd name="T46" fmla="*/ 2 w 156"/>
                    <a:gd name="T47" fmla="*/ 7 h 206"/>
                    <a:gd name="T48" fmla="*/ 1 w 156"/>
                    <a:gd name="T49" fmla="*/ 5 h 206"/>
                    <a:gd name="T50" fmla="*/ 0 w 156"/>
                    <a:gd name="T51" fmla="*/ 5 h 206"/>
                    <a:gd name="T52" fmla="*/ 0 w 156"/>
                    <a:gd name="T53" fmla="*/ 4 h 206"/>
                    <a:gd name="T54" fmla="*/ 2 w 156"/>
                    <a:gd name="T55" fmla="*/ 4 h 206"/>
                    <a:gd name="T56" fmla="*/ 3 w 156"/>
                    <a:gd name="T57" fmla="*/ 4 h 206"/>
                    <a:gd name="T58" fmla="*/ 3 w 156"/>
                    <a:gd name="T59" fmla="*/ 3 h 206"/>
                    <a:gd name="T60" fmla="*/ 4 w 156"/>
                    <a:gd name="T61" fmla="*/ 3 h 206"/>
                    <a:gd name="T62" fmla="*/ 4 w 156"/>
                    <a:gd name="T63" fmla="*/ 2 h 20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56" h="206">
                      <a:moveTo>
                        <a:pt x="54" y="66"/>
                      </a:moveTo>
                      <a:cubicBezTo>
                        <a:pt x="58" y="63"/>
                        <a:pt x="64" y="63"/>
                        <a:pt x="66" y="58"/>
                      </a:cubicBezTo>
                      <a:cubicBezTo>
                        <a:pt x="67" y="56"/>
                        <a:pt x="67" y="53"/>
                        <a:pt x="68" y="52"/>
                      </a:cubicBezTo>
                      <a:cubicBezTo>
                        <a:pt x="71" y="49"/>
                        <a:pt x="80" y="44"/>
                        <a:pt x="80" y="44"/>
                      </a:cubicBezTo>
                      <a:cubicBezTo>
                        <a:pt x="113" y="55"/>
                        <a:pt x="85" y="29"/>
                        <a:pt x="106" y="22"/>
                      </a:cubicBezTo>
                      <a:cubicBezTo>
                        <a:pt x="110" y="17"/>
                        <a:pt x="108" y="9"/>
                        <a:pt x="112" y="4"/>
                      </a:cubicBezTo>
                      <a:cubicBezTo>
                        <a:pt x="115" y="1"/>
                        <a:pt x="124" y="0"/>
                        <a:pt x="124" y="0"/>
                      </a:cubicBezTo>
                      <a:cubicBezTo>
                        <a:pt x="138" y="14"/>
                        <a:pt x="126" y="23"/>
                        <a:pt x="150" y="28"/>
                      </a:cubicBezTo>
                      <a:cubicBezTo>
                        <a:pt x="156" y="36"/>
                        <a:pt x="154" y="39"/>
                        <a:pt x="146" y="44"/>
                      </a:cubicBezTo>
                      <a:cubicBezTo>
                        <a:pt x="141" y="52"/>
                        <a:pt x="135" y="61"/>
                        <a:pt x="126" y="64"/>
                      </a:cubicBezTo>
                      <a:cubicBezTo>
                        <a:pt x="118" y="75"/>
                        <a:pt x="128" y="83"/>
                        <a:pt x="132" y="94"/>
                      </a:cubicBezTo>
                      <a:cubicBezTo>
                        <a:pt x="129" y="103"/>
                        <a:pt x="135" y="105"/>
                        <a:pt x="142" y="110"/>
                      </a:cubicBezTo>
                      <a:cubicBezTo>
                        <a:pt x="145" y="119"/>
                        <a:pt x="141" y="120"/>
                        <a:pt x="146" y="128"/>
                      </a:cubicBezTo>
                      <a:cubicBezTo>
                        <a:pt x="142" y="139"/>
                        <a:pt x="135" y="133"/>
                        <a:pt x="128" y="128"/>
                      </a:cubicBezTo>
                      <a:cubicBezTo>
                        <a:pt x="116" y="132"/>
                        <a:pt x="122" y="136"/>
                        <a:pt x="116" y="146"/>
                      </a:cubicBezTo>
                      <a:cubicBezTo>
                        <a:pt x="113" y="151"/>
                        <a:pt x="108" y="152"/>
                        <a:pt x="104" y="156"/>
                      </a:cubicBezTo>
                      <a:cubicBezTo>
                        <a:pt x="107" y="167"/>
                        <a:pt x="112" y="191"/>
                        <a:pt x="100" y="198"/>
                      </a:cubicBezTo>
                      <a:cubicBezTo>
                        <a:pt x="96" y="200"/>
                        <a:pt x="92" y="200"/>
                        <a:pt x="88" y="202"/>
                      </a:cubicBezTo>
                      <a:cubicBezTo>
                        <a:pt x="86" y="203"/>
                        <a:pt x="84" y="205"/>
                        <a:pt x="82" y="206"/>
                      </a:cubicBezTo>
                      <a:cubicBezTo>
                        <a:pt x="80" y="205"/>
                        <a:pt x="77" y="204"/>
                        <a:pt x="76" y="202"/>
                      </a:cubicBezTo>
                      <a:cubicBezTo>
                        <a:pt x="74" y="198"/>
                        <a:pt x="76" y="191"/>
                        <a:pt x="72" y="190"/>
                      </a:cubicBezTo>
                      <a:cubicBezTo>
                        <a:pt x="68" y="189"/>
                        <a:pt x="60" y="186"/>
                        <a:pt x="60" y="186"/>
                      </a:cubicBezTo>
                      <a:cubicBezTo>
                        <a:pt x="53" y="188"/>
                        <a:pt x="49" y="192"/>
                        <a:pt x="42" y="194"/>
                      </a:cubicBezTo>
                      <a:cubicBezTo>
                        <a:pt x="34" y="189"/>
                        <a:pt x="37" y="183"/>
                        <a:pt x="28" y="186"/>
                      </a:cubicBezTo>
                      <a:cubicBezTo>
                        <a:pt x="12" y="181"/>
                        <a:pt x="19" y="161"/>
                        <a:pt x="10" y="148"/>
                      </a:cubicBezTo>
                      <a:cubicBezTo>
                        <a:pt x="5" y="121"/>
                        <a:pt x="11" y="147"/>
                        <a:pt x="4" y="130"/>
                      </a:cubicBezTo>
                      <a:cubicBezTo>
                        <a:pt x="2" y="126"/>
                        <a:pt x="0" y="118"/>
                        <a:pt x="0" y="118"/>
                      </a:cubicBezTo>
                      <a:cubicBezTo>
                        <a:pt x="2" y="95"/>
                        <a:pt x="0" y="83"/>
                        <a:pt x="20" y="96"/>
                      </a:cubicBezTo>
                      <a:cubicBezTo>
                        <a:pt x="23" y="105"/>
                        <a:pt x="23" y="110"/>
                        <a:pt x="32" y="104"/>
                      </a:cubicBezTo>
                      <a:cubicBezTo>
                        <a:pt x="35" y="95"/>
                        <a:pt x="29" y="88"/>
                        <a:pt x="34" y="80"/>
                      </a:cubicBezTo>
                      <a:cubicBezTo>
                        <a:pt x="36" y="76"/>
                        <a:pt x="48" y="73"/>
                        <a:pt x="52" y="70"/>
                      </a:cubicBezTo>
                      <a:cubicBezTo>
                        <a:pt x="57" y="63"/>
                        <a:pt x="58" y="62"/>
                        <a:pt x="54" y="66"/>
                      </a:cubicBezTo>
                      <a:close/>
                    </a:path>
                  </a:pathLst>
                </a:custGeom>
                <a:solidFill>
                  <a:schemeClr val="folHlink"/>
                </a:solidFill>
                <a:ln w="9525">
                  <a:noFill/>
                  <a:round/>
                  <a:headEnd/>
                  <a:tailEnd/>
                </a:ln>
              </p:spPr>
              <p:txBody>
                <a:bodyPr/>
                <a:lstStyle/>
                <a:p>
                  <a:endParaRPr lang="zh-CN" altLang="en-US"/>
                </a:p>
              </p:txBody>
            </p:sp>
            <p:sp>
              <p:nvSpPr>
                <p:cNvPr id="12429" name="任意多边形 81941"/>
                <p:cNvSpPr>
                  <a:spLocks noChangeArrowheads="1"/>
                </p:cNvSpPr>
                <p:nvPr/>
              </p:nvSpPr>
              <p:spPr bwMode="auto">
                <a:xfrm>
                  <a:off x="1892" y="572"/>
                  <a:ext cx="47" cy="13"/>
                </a:xfrm>
                <a:custGeom>
                  <a:avLst/>
                  <a:gdLst>
                    <a:gd name="T0" fmla="*/ 0 w 109"/>
                    <a:gd name="T1" fmla="*/ 1 h 38"/>
                    <a:gd name="T2" fmla="*/ 1 w 109"/>
                    <a:gd name="T3" fmla="*/ 0 h 38"/>
                    <a:gd name="T4" fmla="*/ 4 w 109"/>
                    <a:gd name="T5" fmla="*/ 1 h 38"/>
                    <a:gd name="T6" fmla="*/ 6 w 109"/>
                    <a:gd name="T7" fmla="*/ 1 h 38"/>
                    <a:gd name="T8" fmla="*/ 7 w 109"/>
                    <a:gd name="T9" fmla="*/ 0 h 38"/>
                    <a:gd name="T10" fmla="*/ 6 w 109"/>
                    <a:gd name="T11" fmla="*/ 1 h 38"/>
                    <a:gd name="T12" fmla="*/ 5 w 109"/>
                    <a:gd name="T13" fmla="*/ 1 h 38"/>
                    <a:gd name="T14" fmla="*/ 3 w 109"/>
                    <a:gd name="T15" fmla="*/ 1 h 38"/>
                    <a:gd name="T16" fmla="*/ 1 w 109"/>
                    <a:gd name="T17" fmla="*/ 1 h 38"/>
                    <a:gd name="T18" fmla="*/ 0 w 109"/>
                    <a:gd name="T19" fmla="*/ 1 h 3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9" h="38">
                      <a:moveTo>
                        <a:pt x="4" y="32"/>
                      </a:moveTo>
                      <a:cubicBezTo>
                        <a:pt x="7" y="22"/>
                        <a:pt x="7" y="14"/>
                        <a:pt x="18" y="10"/>
                      </a:cubicBezTo>
                      <a:cubicBezTo>
                        <a:pt x="28" y="12"/>
                        <a:pt x="37" y="14"/>
                        <a:pt x="46" y="20"/>
                      </a:cubicBezTo>
                      <a:cubicBezTo>
                        <a:pt x="62" y="15"/>
                        <a:pt x="54" y="17"/>
                        <a:pt x="72" y="14"/>
                      </a:cubicBezTo>
                      <a:cubicBezTo>
                        <a:pt x="77" y="9"/>
                        <a:pt x="90" y="0"/>
                        <a:pt x="90" y="0"/>
                      </a:cubicBezTo>
                      <a:cubicBezTo>
                        <a:pt x="109" y="6"/>
                        <a:pt x="85" y="23"/>
                        <a:pt x="76" y="26"/>
                      </a:cubicBezTo>
                      <a:cubicBezTo>
                        <a:pt x="71" y="33"/>
                        <a:pt x="68" y="35"/>
                        <a:pt x="60" y="38"/>
                      </a:cubicBezTo>
                      <a:cubicBezTo>
                        <a:pt x="54" y="36"/>
                        <a:pt x="42" y="32"/>
                        <a:pt x="42" y="32"/>
                      </a:cubicBezTo>
                      <a:cubicBezTo>
                        <a:pt x="33" y="23"/>
                        <a:pt x="26" y="26"/>
                        <a:pt x="14" y="30"/>
                      </a:cubicBezTo>
                      <a:cubicBezTo>
                        <a:pt x="1" y="28"/>
                        <a:pt x="0" y="24"/>
                        <a:pt x="4" y="32"/>
                      </a:cubicBezTo>
                      <a:close/>
                    </a:path>
                  </a:pathLst>
                </a:custGeom>
                <a:solidFill>
                  <a:schemeClr val="folHlink"/>
                </a:solidFill>
                <a:ln w="9525">
                  <a:noFill/>
                  <a:round/>
                  <a:headEnd/>
                  <a:tailEnd/>
                </a:ln>
              </p:spPr>
              <p:txBody>
                <a:bodyPr/>
                <a:lstStyle/>
                <a:p>
                  <a:endParaRPr lang="zh-CN" altLang="en-US"/>
                </a:p>
              </p:txBody>
            </p:sp>
            <p:sp>
              <p:nvSpPr>
                <p:cNvPr id="12430" name="任意多边形 81942"/>
                <p:cNvSpPr>
                  <a:spLocks noChangeArrowheads="1"/>
                </p:cNvSpPr>
                <p:nvPr/>
              </p:nvSpPr>
              <p:spPr bwMode="auto">
                <a:xfrm>
                  <a:off x="1890" y="588"/>
                  <a:ext cx="32" cy="34"/>
                </a:xfrm>
                <a:custGeom>
                  <a:avLst/>
                  <a:gdLst>
                    <a:gd name="T0" fmla="*/ 0 w 76"/>
                    <a:gd name="T1" fmla="*/ 1 h 104"/>
                    <a:gd name="T2" fmla="*/ 1 w 76"/>
                    <a:gd name="T3" fmla="*/ 0 h 104"/>
                    <a:gd name="T4" fmla="*/ 3 w 76"/>
                    <a:gd name="T5" fmla="*/ 1 h 104"/>
                    <a:gd name="T6" fmla="*/ 5 w 76"/>
                    <a:gd name="T7" fmla="*/ 0 h 104"/>
                    <a:gd name="T8" fmla="*/ 3 w 76"/>
                    <a:gd name="T9" fmla="*/ 1 h 104"/>
                    <a:gd name="T10" fmla="*/ 4 w 76"/>
                    <a:gd name="T11" fmla="*/ 2 h 104"/>
                    <a:gd name="T12" fmla="*/ 4 w 76"/>
                    <a:gd name="T13" fmla="*/ 2 h 104"/>
                    <a:gd name="T14" fmla="*/ 3 w 76"/>
                    <a:gd name="T15" fmla="*/ 3 h 104"/>
                    <a:gd name="T16" fmla="*/ 3 w 76"/>
                    <a:gd name="T17" fmla="*/ 2 h 104"/>
                    <a:gd name="T18" fmla="*/ 2 w 76"/>
                    <a:gd name="T19" fmla="*/ 2 h 104"/>
                    <a:gd name="T20" fmla="*/ 2 w 76"/>
                    <a:gd name="T21" fmla="*/ 2 h 104"/>
                    <a:gd name="T22" fmla="*/ 2 w 76"/>
                    <a:gd name="T23" fmla="*/ 3 h 104"/>
                    <a:gd name="T24" fmla="*/ 1 w 76"/>
                    <a:gd name="T25" fmla="*/ 4 h 104"/>
                    <a:gd name="T26" fmla="*/ 1 w 76"/>
                    <a:gd name="T27" fmla="*/ 4 h 104"/>
                    <a:gd name="T28" fmla="*/ 0 w 76"/>
                    <a:gd name="T29" fmla="*/ 3 h 104"/>
                    <a:gd name="T30" fmla="*/ 0 w 76"/>
                    <a:gd name="T31" fmla="*/ 2 h 104"/>
                    <a:gd name="T32" fmla="*/ 0 w 76"/>
                    <a:gd name="T33" fmla="*/ 1 h 104"/>
                    <a:gd name="T34" fmla="*/ 0 w 76"/>
                    <a:gd name="T35" fmla="*/ 1 h 10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76" h="104">
                      <a:moveTo>
                        <a:pt x="8" y="18"/>
                      </a:moveTo>
                      <a:cubicBezTo>
                        <a:pt x="10" y="8"/>
                        <a:pt x="9" y="3"/>
                        <a:pt x="18" y="0"/>
                      </a:cubicBezTo>
                      <a:cubicBezTo>
                        <a:pt x="28" y="3"/>
                        <a:pt x="25" y="12"/>
                        <a:pt x="34" y="18"/>
                      </a:cubicBezTo>
                      <a:cubicBezTo>
                        <a:pt x="46" y="16"/>
                        <a:pt x="51" y="8"/>
                        <a:pt x="62" y="4"/>
                      </a:cubicBezTo>
                      <a:cubicBezTo>
                        <a:pt x="76" y="9"/>
                        <a:pt x="56" y="31"/>
                        <a:pt x="46" y="34"/>
                      </a:cubicBezTo>
                      <a:cubicBezTo>
                        <a:pt x="51" y="56"/>
                        <a:pt x="43" y="29"/>
                        <a:pt x="54" y="48"/>
                      </a:cubicBezTo>
                      <a:cubicBezTo>
                        <a:pt x="56" y="52"/>
                        <a:pt x="58" y="60"/>
                        <a:pt x="58" y="60"/>
                      </a:cubicBezTo>
                      <a:cubicBezTo>
                        <a:pt x="55" y="68"/>
                        <a:pt x="54" y="71"/>
                        <a:pt x="46" y="74"/>
                      </a:cubicBezTo>
                      <a:cubicBezTo>
                        <a:pt x="38" y="71"/>
                        <a:pt x="37" y="68"/>
                        <a:pt x="34" y="60"/>
                      </a:cubicBezTo>
                      <a:cubicBezTo>
                        <a:pt x="33" y="50"/>
                        <a:pt x="32" y="33"/>
                        <a:pt x="22" y="48"/>
                      </a:cubicBezTo>
                      <a:cubicBezTo>
                        <a:pt x="25" y="60"/>
                        <a:pt x="23" y="53"/>
                        <a:pt x="28" y="68"/>
                      </a:cubicBezTo>
                      <a:cubicBezTo>
                        <a:pt x="29" y="70"/>
                        <a:pt x="30" y="74"/>
                        <a:pt x="30" y="74"/>
                      </a:cubicBezTo>
                      <a:cubicBezTo>
                        <a:pt x="24" y="84"/>
                        <a:pt x="22" y="93"/>
                        <a:pt x="20" y="104"/>
                      </a:cubicBezTo>
                      <a:cubicBezTo>
                        <a:pt x="17" y="103"/>
                        <a:pt x="14" y="104"/>
                        <a:pt x="12" y="102"/>
                      </a:cubicBezTo>
                      <a:cubicBezTo>
                        <a:pt x="9" y="99"/>
                        <a:pt x="8" y="90"/>
                        <a:pt x="8" y="90"/>
                      </a:cubicBezTo>
                      <a:cubicBezTo>
                        <a:pt x="13" y="75"/>
                        <a:pt x="14" y="64"/>
                        <a:pt x="0" y="54"/>
                      </a:cubicBezTo>
                      <a:cubicBezTo>
                        <a:pt x="1" y="46"/>
                        <a:pt x="1" y="38"/>
                        <a:pt x="2" y="30"/>
                      </a:cubicBezTo>
                      <a:cubicBezTo>
                        <a:pt x="2" y="27"/>
                        <a:pt x="13" y="2"/>
                        <a:pt x="8" y="18"/>
                      </a:cubicBezTo>
                      <a:close/>
                    </a:path>
                  </a:pathLst>
                </a:custGeom>
                <a:solidFill>
                  <a:schemeClr val="folHlink"/>
                </a:solidFill>
                <a:ln w="9525">
                  <a:noFill/>
                  <a:round/>
                  <a:headEnd/>
                  <a:tailEnd/>
                </a:ln>
              </p:spPr>
              <p:txBody>
                <a:bodyPr/>
                <a:lstStyle/>
                <a:p>
                  <a:endParaRPr lang="zh-CN" altLang="en-US"/>
                </a:p>
              </p:txBody>
            </p:sp>
            <p:sp>
              <p:nvSpPr>
                <p:cNvPr id="12431" name="任意多边形 81943"/>
                <p:cNvSpPr>
                  <a:spLocks noChangeArrowheads="1"/>
                </p:cNvSpPr>
                <p:nvPr/>
              </p:nvSpPr>
              <p:spPr bwMode="auto">
                <a:xfrm>
                  <a:off x="1944" y="569"/>
                  <a:ext cx="16" cy="20"/>
                </a:xfrm>
                <a:custGeom>
                  <a:avLst/>
                  <a:gdLst>
                    <a:gd name="T0" fmla="*/ 0 w 37"/>
                    <a:gd name="T1" fmla="*/ 1 h 61"/>
                    <a:gd name="T2" fmla="*/ 1 w 37"/>
                    <a:gd name="T3" fmla="*/ 0 h 61"/>
                    <a:gd name="T4" fmla="*/ 1 w 37"/>
                    <a:gd name="T5" fmla="*/ 1 h 61"/>
                    <a:gd name="T6" fmla="*/ 3 w 37"/>
                    <a:gd name="T7" fmla="*/ 1 h 61"/>
                    <a:gd name="T8" fmla="*/ 1 w 37"/>
                    <a:gd name="T9" fmla="*/ 2 h 61"/>
                    <a:gd name="T10" fmla="*/ 0 w 37"/>
                    <a:gd name="T11" fmla="*/ 2 h 61"/>
                    <a:gd name="T12" fmla="*/ 0 w 37"/>
                    <a:gd name="T13" fmla="*/ 1 h 61"/>
                    <a:gd name="T14" fmla="*/ 0 w 37"/>
                    <a:gd name="T15" fmla="*/ 1 h 6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7" h="61">
                      <a:moveTo>
                        <a:pt x="3" y="28"/>
                      </a:moveTo>
                      <a:cubicBezTo>
                        <a:pt x="5" y="14"/>
                        <a:pt x="2" y="7"/>
                        <a:pt x="13" y="0"/>
                      </a:cubicBezTo>
                      <a:cubicBezTo>
                        <a:pt x="26" y="9"/>
                        <a:pt x="23" y="17"/>
                        <a:pt x="15" y="28"/>
                      </a:cubicBezTo>
                      <a:cubicBezTo>
                        <a:pt x="25" y="31"/>
                        <a:pt x="33" y="27"/>
                        <a:pt x="37" y="38"/>
                      </a:cubicBezTo>
                      <a:cubicBezTo>
                        <a:pt x="30" y="45"/>
                        <a:pt x="28" y="47"/>
                        <a:pt x="19" y="44"/>
                      </a:cubicBezTo>
                      <a:cubicBezTo>
                        <a:pt x="13" y="54"/>
                        <a:pt x="18" y="61"/>
                        <a:pt x="5" y="58"/>
                      </a:cubicBezTo>
                      <a:cubicBezTo>
                        <a:pt x="0" y="50"/>
                        <a:pt x="3" y="44"/>
                        <a:pt x="1" y="34"/>
                      </a:cubicBezTo>
                      <a:cubicBezTo>
                        <a:pt x="2" y="32"/>
                        <a:pt x="3" y="28"/>
                        <a:pt x="3" y="28"/>
                      </a:cubicBezTo>
                      <a:close/>
                    </a:path>
                  </a:pathLst>
                </a:custGeom>
                <a:solidFill>
                  <a:schemeClr val="folHlink"/>
                </a:solidFill>
                <a:ln w="9525">
                  <a:noFill/>
                  <a:round/>
                  <a:headEnd/>
                  <a:tailEnd/>
                </a:ln>
              </p:spPr>
              <p:txBody>
                <a:bodyPr/>
                <a:lstStyle/>
                <a:p>
                  <a:endParaRPr lang="zh-CN" altLang="en-US"/>
                </a:p>
              </p:txBody>
            </p:sp>
            <p:sp>
              <p:nvSpPr>
                <p:cNvPr id="12432" name="任意多边形 81944"/>
                <p:cNvSpPr>
                  <a:spLocks noChangeArrowheads="1"/>
                </p:cNvSpPr>
                <p:nvPr/>
              </p:nvSpPr>
              <p:spPr bwMode="auto">
                <a:xfrm>
                  <a:off x="1948" y="600"/>
                  <a:ext cx="20" cy="10"/>
                </a:xfrm>
                <a:custGeom>
                  <a:avLst/>
                  <a:gdLst>
                    <a:gd name="T0" fmla="*/ 0 w 49"/>
                    <a:gd name="T1" fmla="*/ 0 h 29"/>
                    <a:gd name="T2" fmla="*/ 2 w 49"/>
                    <a:gd name="T3" fmla="*/ 0 h 29"/>
                    <a:gd name="T4" fmla="*/ 3 w 49"/>
                    <a:gd name="T5" fmla="*/ 1 h 29"/>
                    <a:gd name="T6" fmla="*/ 2 w 49"/>
                    <a:gd name="T7" fmla="*/ 1 h 29"/>
                    <a:gd name="T8" fmla="*/ 0 w 49"/>
                    <a:gd name="T9" fmla="*/ 1 h 29"/>
                    <a:gd name="T10" fmla="*/ 0 w 49"/>
                    <a:gd name="T11" fmla="*/ 0 h 2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9" h="29">
                      <a:moveTo>
                        <a:pt x="7" y="0"/>
                      </a:moveTo>
                      <a:cubicBezTo>
                        <a:pt x="15" y="6"/>
                        <a:pt x="19" y="2"/>
                        <a:pt x="29" y="0"/>
                      </a:cubicBezTo>
                      <a:cubicBezTo>
                        <a:pt x="45" y="5"/>
                        <a:pt x="40" y="3"/>
                        <a:pt x="49" y="16"/>
                      </a:cubicBezTo>
                      <a:cubicBezTo>
                        <a:pt x="46" y="29"/>
                        <a:pt x="42" y="21"/>
                        <a:pt x="35" y="14"/>
                      </a:cubicBezTo>
                      <a:cubicBezTo>
                        <a:pt x="26" y="15"/>
                        <a:pt x="12" y="19"/>
                        <a:pt x="3" y="16"/>
                      </a:cubicBezTo>
                      <a:cubicBezTo>
                        <a:pt x="0" y="6"/>
                        <a:pt x="7" y="10"/>
                        <a:pt x="7" y="0"/>
                      </a:cubicBezTo>
                      <a:close/>
                    </a:path>
                  </a:pathLst>
                </a:custGeom>
                <a:solidFill>
                  <a:schemeClr val="folHlink"/>
                </a:solidFill>
                <a:ln w="9525">
                  <a:noFill/>
                  <a:round/>
                  <a:headEnd/>
                  <a:tailEnd/>
                </a:ln>
              </p:spPr>
              <p:txBody>
                <a:bodyPr/>
                <a:lstStyle/>
                <a:p>
                  <a:endParaRPr lang="zh-CN" altLang="en-US"/>
                </a:p>
              </p:txBody>
            </p:sp>
            <p:sp>
              <p:nvSpPr>
                <p:cNvPr id="12433" name="任意多边形 81945"/>
                <p:cNvSpPr>
                  <a:spLocks noChangeArrowheads="1"/>
                </p:cNvSpPr>
                <p:nvPr/>
              </p:nvSpPr>
              <p:spPr bwMode="auto">
                <a:xfrm>
                  <a:off x="1969" y="585"/>
                  <a:ext cx="26" cy="17"/>
                </a:xfrm>
                <a:custGeom>
                  <a:avLst/>
                  <a:gdLst>
                    <a:gd name="T0" fmla="*/ 2 w 61"/>
                    <a:gd name="T1" fmla="*/ 2 h 48"/>
                    <a:gd name="T2" fmla="*/ 1 w 61"/>
                    <a:gd name="T3" fmla="*/ 1 h 48"/>
                    <a:gd name="T4" fmla="*/ 0 w 61"/>
                    <a:gd name="T5" fmla="*/ 1 h 48"/>
                    <a:gd name="T6" fmla="*/ 1 w 61"/>
                    <a:gd name="T7" fmla="*/ 0 h 48"/>
                    <a:gd name="T8" fmla="*/ 2 w 61"/>
                    <a:gd name="T9" fmla="*/ 0 h 48"/>
                    <a:gd name="T10" fmla="*/ 4 w 61"/>
                    <a:gd name="T11" fmla="*/ 0 h 48"/>
                    <a:gd name="T12" fmla="*/ 4 w 61"/>
                    <a:gd name="T13" fmla="*/ 1 h 48"/>
                    <a:gd name="T14" fmla="*/ 5 w 61"/>
                    <a:gd name="T15" fmla="*/ 1 h 48"/>
                    <a:gd name="T16" fmla="*/ 3 w 61"/>
                    <a:gd name="T17" fmla="*/ 2 h 48"/>
                    <a:gd name="T18" fmla="*/ 2 w 61"/>
                    <a:gd name="T19" fmla="*/ 2 h 48"/>
                    <a:gd name="T20" fmla="*/ 2 w 61"/>
                    <a:gd name="T21" fmla="*/ 2 h 4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1" h="48">
                      <a:moveTo>
                        <a:pt x="21" y="38"/>
                      </a:moveTo>
                      <a:cubicBezTo>
                        <a:pt x="19" y="34"/>
                        <a:pt x="19" y="29"/>
                        <a:pt x="15" y="26"/>
                      </a:cubicBezTo>
                      <a:cubicBezTo>
                        <a:pt x="12" y="24"/>
                        <a:pt x="3" y="22"/>
                        <a:pt x="3" y="22"/>
                      </a:cubicBezTo>
                      <a:cubicBezTo>
                        <a:pt x="0" y="12"/>
                        <a:pt x="5" y="12"/>
                        <a:pt x="13" y="8"/>
                      </a:cubicBezTo>
                      <a:cubicBezTo>
                        <a:pt x="17" y="6"/>
                        <a:pt x="25" y="0"/>
                        <a:pt x="25" y="0"/>
                      </a:cubicBezTo>
                      <a:cubicBezTo>
                        <a:pt x="37" y="2"/>
                        <a:pt x="41" y="2"/>
                        <a:pt x="49" y="10"/>
                      </a:cubicBezTo>
                      <a:cubicBezTo>
                        <a:pt x="45" y="21"/>
                        <a:pt x="46" y="12"/>
                        <a:pt x="53" y="20"/>
                      </a:cubicBezTo>
                      <a:cubicBezTo>
                        <a:pt x="56" y="24"/>
                        <a:pt x="61" y="32"/>
                        <a:pt x="61" y="32"/>
                      </a:cubicBezTo>
                      <a:cubicBezTo>
                        <a:pt x="56" y="47"/>
                        <a:pt x="53" y="42"/>
                        <a:pt x="41" y="38"/>
                      </a:cubicBezTo>
                      <a:cubicBezTo>
                        <a:pt x="27" y="47"/>
                        <a:pt x="34" y="48"/>
                        <a:pt x="23" y="44"/>
                      </a:cubicBezTo>
                      <a:cubicBezTo>
                        <a:pt x="22" y="42"/>
                        <a:pt x="21" y="38"/>
                        <a:pt x="21" y="38"/>
                      </a:cubicBezTo>
                      <a:close/>
                    </a:path>
                  </a:pathLst>
                </a:custGeom>
                <a:solidFill>
                  <a:schemeClr val="folHlink"/>
                </a:solidFill>
                <a:ln w="9525">
                  <a:noFill/>
                  <a:round/>
                  <a:headEnd/>
                  <a:tailEnd/>
                </a:ln>
              </p:spPr>
              <p:txBody>
                <a:bodyPr/>
                <a:lstStyle/>
                <a:p>
                  <a:endParaRPr lang="zh-CN" altLang="en-US"/>
                </a:p>
              </p:txBody>
            </p:sp>
            <p:sp>
              <p:nvSpPr>
                <p:cNvPr id="12434" name="任意多边形 81946"/>
                <p:cNvSpPr>
                  <a:spLocks noChangeArrowheads="1"/>
                </p:cNvSpPr>
                <p:nvPr/>
              </p:nvSpPr>
              <p:spPr bwMode="auto">
                <a:xfrm>
                  <a:off x="1976" y="593"/>
                  <a:ext cx="122" cy="61"/>
                </a:xfrm>
                <a:custGeom>
                  <a:avLst/>
                  <a:gdLst>
                    <a:gd name="T0" fmla="*/ 4 w 286"/>
                    <a:gd name="T1" fmla="*/ 1 h 182"/>
                    <a:gd name="T2" fmla="*/ 3 w 286"/>
                    <a:gd name="T3" fmla="*/ 1 h 182"/>
                    <a:gd name="T4" fmla="*/ 2 w 286"/>
                    <a:gd name="T5" fmla="*/ 1 h 182"/>
                    <a:gd name="T6" fmla="*/ 0 w 286"/>
                    <a:gd name="T7" fmla="*/ 1 h 182"/>
                    <a:gd name="T8" fmla="*/ 1 w 286"/>
                    <a:gd name="T9" fmla="*/ 2 h 182"/>
                    <a:gd name="T10" fmla="*/ 1 w 286"/>
                    <a:gd name="T11" fmla="*/ 2 h 182"/>
                    <a:gd name="T12" fmla="*/ 2 w 286"/>
                    <a:gd name="T13" fmla="*/ 2 h 182"/>
                    <a:gd name="T14" fmla="*/ 3 w 286"/>
                    <a:gd name="T15" fmla="*/ 2 h 182"/>
                    <a:gd name="T16" fmla="*/ 4 w 286"/>
                    <a:gd name="T17" fmla="*/ 2 h 182"/>
                    <a:gd name="T18" fmla="*/ 6 w 286"/>
                    <a:gd name="T19" fmla="*/ 2 h 182"/>
                    <a:gd name="T20" fmla="*/ 7 w 286"/>
                    <a:gd name="T21" fmla="*/ 3 h 182"/>
                    <a:gd name="T22" fmla="*/ 8 w 286"/>
                    <a:gd name="T23" fmla="*/ 4 h 182"/>
                    <a:gd name="T24" fmla="*/ 8 w 286"/>
                    <a:gd name="T25" fmla="*/ 5 h 182"/>
                    <a:gd name="T26" fmla="*/ 8 w 286"/>
                    <a:gd name="T27" fmla="*/ 5 h 182"/>
                    <a:gd name="T28" fmla="*/ 9 w 286"/>
                    <a:gd name="T29" fmla="*/ 5 h 182"/>
                    <a:gd name="T30" fmla="*/ 11 w 286"/>
                    <a:gd name="T31" fmla="*/ 5 h 182"/>
                    <a:gd name="T32" fmla="*/ 13 w 286"/>
                    <a:gd name="T33" fmla="*/ 6 h 182"/>
                    <a:gd name="T34" fmla="*/ 14 w 286"/>
                    <a:gd name="T35" fmla="*/ 5 h 182"/>
                    <a:gd name="T36" fmla="*/ 13 w 286"/>
                    <a:gd name="T37" fmla="*/ 5 h 182"/>
                    <a:gd name="T38" fmla="*/ 14 w 286"/>
                    <a:gd name="T39" fmla="*/ 5 h 182"/>
                    <a:gd name="T40" fmla="*/ 15 w 286"/>
                    <a:gd name="T41" fmla="*/ 4 h 182"/>
                    <a:gd name="T42" fmla="*/ 16 w 286"/>
                    <a:gd name="T43" fmla="*/ 5 h 182"/>
                    <a:gd name="T44" fmla="*/ 17 w 286"/>
                    <a:gd name="T45" fmla="*/ 5 h 182"/>
                    <a:gd name="T46" fmla="*/ 19 w 286"/>
                    <a:gd name="T47" fmla="*/ 6 h 182"/>
                    <a:gd name="T48" fmla="*/ 20 w 286"/>
                    <a:gd name="T49" fmla="*/ 7 h 182"/>
                    <a:gd name="T50" fmla="*/ 22 w 286"/>
                    <a:gd name="T51" fmla="*/ 6 h 182"/>
                    <a:gd name="T52" fmla="*/ 21 w 286"/>
                    <a:gd name="T53" fmla="*/ 6 h 182"/>
                    <a:gd name="T54" fmla="*/ 20 w 286"/>
                    <a:gd name="T55" fmla="*/ 5 h 182"/>
                    <a:gd name="T56" fmla="*/ 20 w 286"/>
                    <a:gd name="T57" fmla="*/ 5 h 182"/>
                    <a:gd name="T58" fmla="*/ 19 w 286"/>
                    <a:gd name="T59" fmla="*/ 5 h 182"/>
                    <a:gd name="T60" fmla="*/ 18 w 286"/>
                    <a:gd name="T61" fmla="*/ 4 h 182"/>
                    <a:gd name="T62" fmla="*/ 19 w 286"/>
                    <a:gd name="T63" fmla="*/ 4 h 182"/>
                    <a:gd name="T64" fmla="*/ 17 w 286"/>
                    <a:gd name="T65" fmla="*/ 3 h 182"/>
                    <a:gd name="T66" fmla="*/ 16 w 286"/>
                    <a:gd name="T67" fmla="*/ 3 h 182"/>
                    <a:gd name="T68" fmla="*/ 15 w 286"/>
                    <a:gd name="T69" fmla="*/ 2 h 182"/>
                    <a:gd name="T70" fmla="*/ 13 w 286"/>
                    <a:gd name="T71" fmla="*/ 1 h 182"/>
                    <a:gd name="T72" fmla="*/ 12 w 286"/>
                    <a:gd name="T73" fmla="*/ 1 h 182"/>
                    <a:gd name="T74" fmla="*/ 9 w 286"/>
                    <a:gd name="T75" fmla="*/ 1 h 182"/>
                    <a:gd name="T76" fmla="*/ 8 w 286"/>
                    <a:gd name="T77" fmla="*/ 0 h 182"/>
                    <a:gd name="T78" fmla="*/ 7 w 286"/>
                    <a:gd name="T79" fmla="*/ 0 h 182"/>
                    <a:gd name="T80" fmla="*/ 6 w 286"/>
                    <a:gd name="T81" fmla="*/ 0 h 182"/>
                    <a:gd name="T82" fmla="*/ 4 w 286"/>
                    <a:gd name="T83" fmla="*/ 1 h 182"/>
                    <a:gd name="T84" fmla="*/ 4 w 286"/>
                    <a:gd name="T85" fmla="*/ 1 h 182"/>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286" h="182">
                      <a:moveTo>
                        <a:pt x="46" y="28"/>
                      </a:moveTo>
                      <a:cubicBezTo>
                        <a:pt x="41" y="14"/>
                        <a:pt x="46" y="17"/>
                        <a:pt x="36" y="14"/>
                      </a:cubicBezTo>
                      <a:cubicBezTo>
                        <a:pt x="31" y="17"/>
                        <a:pt x="26" y="30"/>
                        <a:pt x="26" y="30"/>
                      </a:cubicBezTo>
                      <a:cubicBezTo>
                        <a:pt x="12" y="25"/>
                        <a:pt x="19" y="21"/>
                        <a:pt x="0" y="24"/>
                      </a:cubicBezTo>
                      <a:cubicBezTo>
                        <a:pt x="2" y="33"/>
                        <a:pt x="2" y="37"/>
                        <a:pt x="10" y="42"/>
                      </a:cubicBezTo>
                      <a:cubicBezTo>
                        <a:pt x="12" y="49"/>
                        <a:pt x="14" y="55"/>
                        <a:pt x="16" y="62"/>
                      </a:cubicBezTo>
                      <a:cubicBezTo>
                        <a:pt x="24" y="59"/>
                        <a:pt x="27" y="57"/>
                        <a:pt x="24" y="48"/>
                      </a:cubicBezTo>
                      <a:cubicBezTo>
                        <a:pt x="26" y="47"/>
                        <a:pt x="28" y="43"/>
                        <a:pt x="30" y="44"/>
                      </a:cubicBezTo>
                      <a:cubicBezTo>
                        <a:pt x="48" y="48"/>
                        <a:pt x="36" y="52"/>
                        <a:pt x="48" y="56"/>
                      </a:cubicBezTo>
                      <a:cubicBezTo>
                        <a:pt x="74" y="65"/>
                        <a:pt x="47" y="56"/>
                        <a:pt x="70" y="62"/>
                      </a:cubicBezTo>
                      <a:cubicBezTo>
                        <a:pt x="77" y="64"/>
                        <a:pt x="88" y="72"/>
                        <a:pt x="88" y="72"/>
                      </a:cubicBezTo>
                      <a:cubicBezTo>
                        <a:pt x="96" y="84"/>
                        <a:pt x="102" y="87"/>
                        <a:pt x="106" y="102"/>
                      </a:cubicBezTo>
                      <a:cubicBezTo>
                        <a:pt x="105" y="109"/>
                        <a:pt x="106" y="115"/>
                        <a:pt x="104" y="122"/>
                      </a:cubicBezTo>
                      <a:cubicBezTo>
                        <a:pt x="103" y="126"/>
                        <a:pt x="94" y="132"/>
                        <a:pt x="98" y="134"/>
                      </a:cubicBezTo>
                      <a:cubicBezTo>
                        <a:pt x="106" y="137"/>
                        <a:pt x="122" y="128"/>
                        <a:pt x="122" y="128"/>
                      </a:cubicBezTo>
                      <a:cubicBezTo>
                        <a:pt x="130" y="131"/>
                        <a:pt x="133" y="135"/>
                        <a:pt x="140" y="140"/>
                      </a:cubicBezTo>
                      <a:cubicBezTo>
                        <a:pt x="148" y="145"/>
                        <a:pt x="159" y="145"/>
                        <a:pt x="168" y="148"/>
                      </a:cubicBezTo>
                      <a:cubicBezTo>
                        <a:pt x="170" y="147"/>
                        <a:pt x="173" y="148"/>
                        <a:pt x="174" y="146"/>
                      </a:cubicBezTo>
                      <a:cubicBezTo>
                        <a:pt x="176" y="142"/>
                        <a:pt x="164" y="136"/>
                        <a:pt x="168" y="134"/>
                      </a:cubicBezTo>
                      <a:cubicBezTo>
                        <a:pt x="171" y="132"/>
                        <a:pt x="175" y="135"/>
                        <a:pt x="178" y="136"/>
                      </a:cubicBezTo>
                      <a:cubicBezTo>
                        <a:pt x="182" y="131"/>
                        <a:pt x="186" y="118"/>
                        <a:pt x="186" y="118"/>
                      </a:cubicBezTo>
                      <a:cubicBezTo>
                        <a:pt x="189" y="119"/>
                        <a:pt x="199" y="120"/>
                        <a:pt x="202" y="122"/>
                      </a:cubicBezTo>
                      <a:cubicBezTo>
                        <a:pt x="206" y="124"/>
                        <a:pt x="214" y="130"/>
                        <a:pt x="214" y="130"/>
                      </a:cubicBezTo>
                      <a:cubicBezTo>
                        <a:pt x="224" y="145"/>
                        <a:pt x="228" y="158"/>
                        <a:pt x="244" y="168"/>
                      </a:cubicBezTo>
                      <a:cubicBezTo>
                        <a:pt x="250" y="172"/>
                        <a:pt x="262" y="178"/>
                        <a:pt x="262" y="178"/>
                      </a:cubicBezTo>
                      <a:cubicBezTo>
                        <a:pt x="265" y="178"/>
                        <a:pt x="286" y="182"/>
                        <a:pt x="284" y="170"/>
                      </a:cubicBezTo>
                      <a:cubicBezTo>
                        <a:pt x="283" y="164"/>
                        <a:pt x="268" y="160"/>
                        <a:pt x="268" y="160"/>
                      </a:cubicBezTo>
                      <a:cubicBezTo>
                        <a:pt x="261" y="150"/>
                        <a:pt x="270" y="143"/>
                        <a:pt x="256" y="138"/>
                      </a:cubicBezTo>
                      <a:cubicBezTo>
                        <a:pt x="254" y="136"/>
                        <a:pt x="251" y="135"/>
                        <a:pt x="250" y="132"/>
                      </a:cubicBezTo>
                      <a:cubicBezTo>
                        <a:pt x="248" y="129"/>
                        <a:pt x="250" y="125"/>
                        <a:pt x="248" y="122"/>
                      </a:cubicBezTo>
                      <a:cubicBezTo>
                        <a:pt x="246" y="118"/>
                        <a:pt x="240" y="118"/>
                        <a:pt x="236" y="116"/>
                      </a:cubicBezTo>
                      <a:cubicBezTo>
                        <a:pt x="230" y="107"/>
                        <a:pt x="227" y="100"/>
                        <a:pt x="240" y="96"/>
                      </a:cubicBezTo>
                      <a:cubicBezTo>
                        <a:pt x="236" y="83"/>
                        <a:pt x="236" y="84"/>
                        <a:pt x="220" y="86"/>
                      </a:cubicBezTo>
                      <a:cubicBezTo>
                        <a:pt x="209" y="82"/>
                        <a:pt x="208" y="82"/>
                        <a:pt x="210" y="70"/>
                      </a:cubicBezTo>
                      <a:cubicBezTo>
                        <a:pt x="207" y="60"/>
                        <a:pt x="199" y="57"/>
                        <a:pt x="190" y="54"/>
                      </a:cubicBezTo>
                      <a:cubicBezTo>
                        <a:pt x="181" y="45"/>
                        <a:pt x="181" y="42"/>
                        <a:pt x="168" y="38"/>
                      </a:cubicBezTo>
                      <a:cubicBezTo>
                        <a:pt x="164" y="37"/>
                        <a:pt x="156" y="34"/>
                        <a:pt x="156" y="34"/>
                      </a:cubicBezTo>
                      <a:cubicBezTo>
                        <a:pt x="146" y="24"/>
                        <a:pt x="134" y="21"/>
                        <a:pt x="120" y="16"/>
                      </a:cubicBezTo>
                      <a:cubicBezTo>
                        <a:pt x="113" y="14"/>
                        <a:pt x="108" y="8"/>
                        <a:pt x="102" y="4"/>
                      </a:cubicBezTo>
                      <a:cubicBezTo>
                        <a:pt x="100" y="3"/>
                        <a:pt x="96" y="0"/>
                        <a:pt x="96" y="0"/>
                      </a:cubicBezTo>
                      <a:cubicBezTo>
                        <a:pt x="83" y="2"/>
                        <a:pt x="79" y="1"/>
                        <a:pt x="70" y="10"/>
                      </a:cubicBezTo>
                      <a:cubicBezTo>
                        <a:pt x="67" y="19"/>
                        <a:pt x="63" y="27"/>
                        <a:pt x="56" y="32"/>
                      </a:cubicBezTo>
                      <a:cubicBezTo>
                        <a:pt x="49" y="30"/>
                        <a:pt x="52" y="31"/>
                        <a:pt x="46" y="28"/>
                      </a:cubicBezTo>
                      <a:close/>
                    </a:path>
                  </a:pathLst>
                </a:custGeom>
                <a:solidFill>
                  <a:schemeClr val="folHlink"/>
                </a:solidFill>
                <a:ln w="9525">
                  <a:noFill/>
                  <a:round/>
                  <a:headEnd/>
                  <a:tailEnd/>
                </a:ln>
              </p:spPr>
              <p:txBody>
                <a:bodyPr/>
                <a:lstStyle/>
                <a:p>
                  <a:endParaRPr lang="zh-CN" altLang="en-US"/>
                </a:p>
              </p:txBody>
            </p:sp>
            <p:sp>
              <p:nvSpPr>
                <p:cNvPr id="12435" name="任意多边形 81947"/>
                <p:cNvSpPr>
                  <a:spLocks noChangeArrowheads="1"/>
                </p:cNvSpPr>
                <p:nvPr/>
              </p:nvSpPr>
              <p:spPr bwMode="auto">
                <a:xfrm>
                  <a:off x="2082" y="599"/>
                  <a:ext cx="33" cy="26"/>
                </a:xfrm>
                <a:custGeom>
                  <a:avLst/>
                  <a:gdLst>
                    <a:gd name="T0" fmla="*/ 0 w 78"/>
                    <a:gd name="T1" fmla="*/ 2 h 78"/>
                    <a:gd name="T2" fmla="*/ 2 w 78"/>
                    <a:gd name="T3" fmla="*/ 2 h 78"/>
                    <a:gd name="T4" fmla="*/ 3 w 78"/>
                    <a:gd name="T5" fmla="*/ 2 h 78"/>
                    <a:gd name="T6" fmla="*/ 4 w 78"/>
                    <a:gd name="T7" fmla="*/ 1 h 78"/>
                    <a:gd name="T8" fmla="*/ 3 w 78"/>
                    <a:gd name="T9" fmla="*/ 1 h 78"/>
                    <a:gd name="T10" fmla="*/ 3 w 78"/>
                    <a:gd name="T11" fmla="*/ 0 h 78"/>
                    <a:gd name="T12" fmla="*/ 6 w 78"/>
                    <a:gd name="T13" fmla="*/ 1 h 78"/>
                    <a:gd name="T14" fmla="*/ 5 w 78"/>
                    <a:gd name="T15" fmla="*/ 2 h 78"/>
                    <a:gd name="T16" fmla="*/ 3 w 78"/>
                    <a:gd name="T17" fmla="*/ 3 h 78"/>
                    <a:gd name="T18" fmla="*/ 1 w 78"/>
                    <a:gd name="T19" fmla="*/ 2 h 78"/>
                    <a:gd name="T20" fmla="*/ 0 w 78"/>
                    <a:gd name="T21" fmla="*/ 2 h 78"/>
                    <a:gd name="T22" fmla="*/ 0 w 78"/>
                    <a:gd name="T23" fmla="*/ 2 h 7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78" h="78">
                      <a:moveTo>
                        <a:pt x="1" y="58"/>
                      </a:moveTo>
                      <a:cubicBezTo>
                        <a:pt x="6" y="44"/>
                        <a:pt x="18" y="57"/>
                        <a:pt x="27" y="60"/>
                      </a:cubicBezTo>
                      <a:cubicBezTo>
                        <a:pt x="35" y="57"/>
                        <a:pt x="38" y="52"/>
                        <a:pt x="45" y="48"/>
                      </a:cubicBezTo>
                      <a:cubicBezTo>
                        <a:pt x="48" y="40"/>
                        <a:pt x="51" y="36"/>
                        <a:pt x="57" y="30"/>
                      </a:cubicBezTo>
                      <a:cubicBezTo>
                        <a:pt x="55" y="23"/>
                        <a:pt x="43" y="14"/>
                        <a:pt x="43" y="14"/>
                      </a:cubicBezTo>
                      <a:cubicBezTo>
                        <a:pt x="33" y="0"/>
                        <a:pt x="30" y="1"/>
                        <a:pt x="43" y="4"/>
                      </a:cubicBezTo>
                      <a:cubicBezTo>
                        <a:pt x="54" y="11"/>
                        <a:pt x="58" y="22"/>
                        <a:pt x="71" y="26"/>
                      </a:cubicBezTo>
                      <a:cubicBezTo>
                        <a:pt x="78" y="37"/>
                        <a:pt x="78" y="46"/>
                        <a:pt x="67" y="54"/>
                      </a:cubicBezTo>
                      <a:cubicBezTo>
                        <a:pt x="51" y="49"/>
                        <a:pt x="53" y="71"/>
                        <a:pt x="33" y="78"/>
                      </a:cubicBezTo>
                      <a:cubicBezTo>
                        <a:pt x="16" y="72"/>
                        <a:pt x="25" y="76"/>
                        <a:pt x="9" y="66"/>
                      </a:cubicBezTo>
                      <a:cubicBezTo>
                        <a:pt x="7" y="65"/>
                        <a:pt x="3" y="62"/>
                        <a:pt x="3" y="62"/>
                      </a:cubicBezTo>
                      <a:cubicBezTo>
                        <a:pt x="0" y="54"/>
                        <a:pt x="13" y="42"/>
                        <a:pt x="1" y="58"/>
                      </a:cubicBezTo>
                      <a:close/>
                    </a:path>
                  </a:pathLst>
                </a:custGeom>
                <a:solidFill>
                  <a:schemeClr val="folHlink"/>
                </a:solidFill>
                <a:ln w="9525">
                  <a:noFill/>
                  <a:round/>
                  <a:headEnd/>
                  <a:tailEnd/>
                </a:ln>
              </p:spPr>
              <p:txBody>
                <a:bodyPr/>
                <a:lstStyle/>
                <a:p>
                  <a:endParaRPr lang="zh-CN" altLang="en-US"/>
                </a:p>
              </p:txBody>
            </p:sp>
            <p:sp>
              <p:nvSpPr>
                <p:cNvPr id="12436" name="任意多边形 81948"/>
                <p:cNvSpPr>
                  <a:spLocks noChangeArrowheads="1"/>
                </p:cNvSpPr>
                <p:nvPr/>
              </p:nvSpPr>
              <p:spPr bwMode="auto">
                <a:xfrm>
                  <a:off x="2152" y="544"/>
                  <a:ext cx="8" cy="6"/>
                </a:xfrm>
                <a:custGeom>
                  <a:avLst/>
                  <a:gdLst>
                    <a:gd name="T0" fmla="*/ 0 w 17"/>
                    <a:gd name="T1" fmla="*/ 0 h 18"/>
                    <a:gd name="T2" fmla="*/ 0 w 17"/>
                    <a:gd name="T3" fmla="*/ 1 h 18"/>
                    <a:gd name="T4" fmla="*/ 0 w 17"/>
                    <a:gd name="T5" fmla="*/ 0 h 18"/>
                    <a:gd name="T6" fmla="*/ 0 60000 65536"/>
                    <a:gd name="T7" fmla="*/ 0 60000 65536"/>
                    <a:gd name="T8" fmla="*/ 0 60000 65536"/>
                  </a:gdLst>
                  <a:ahLst/>
                  <a:cxnLst>
                    <a:cxn ang="T6">
                      <a:pos x="T0" y="T1"/>
                    </a:cxn>
                    <a:cxn ang="T7">
                      <a:pos x="T2" y="T3"/>
                    </a:cxn>
                    <a:cxn ang="T8">
                      <a:pos x="T4" y="T5"/>
                    </a:cxn>
                  </a:cxnLst>
                  <a:rect l="0" t="0" r="r" b="b"/>
                  <a:pathLst>
                    <a:path w="17" h="18">
                      <a:moveTo>
                        <a:pt x="3" y="4"/>
                      </a:moveTo>
                      <a:cubicBezTo>
                        <a:pt x="17" y="7"/>
                        <a:pt x="16" y="18"/>
                        <a:pt x="3" y="14"/>
                      </a:cubicBezTo>
                      <a:cubicBezTo>
                        <a:pt x="0" y="6"/>
                        <a:pt x="7" y="0"/>
                        <a:pt x="3" y="4"/>
                      </a:cubicBezTo>
                      <a:close/>
                    </a:path>
                  </a:pathLst>
                </a:custGeom>
                <a:solidFill>
                  <a:schemeClr val="folHlink"/>
                </a:solidFill>
                <a:ln w="9525">
                  <a:noFill/>
                  <a:round/>
                  <a:headEnd/>
                  <a:tailEnd/>
                </a:ln>
              </p:spPr>
              <p:txBody>
                <a:bodyPr/>
                <a:lstStyle/>
                <a:p>
                  <a:endParaRPr lang="zh-CN" altLang="en-US"/>
                </a:p>
              </p:txBody>
            </p:sp>
            <p:sp>
              <p:nvSpPr>
                <p:cNvPr id="12437" name="任意多边形 81949"/>
                <p:cNvSpPr>
                  <a:spLocks noChangeArrowheads="1"/>
                </p:cNvSpPr>
                <p:nvPr/>
              </p:nvSpPr>
              <p:spPr bwMode="auto">
                <a:xfrm>
                  <a:off x="2194" y="584"/>
                  <a:ext cx="11" cy="8"/>
                </a:xfrm>
                <a:custGeom>
                  <a:avLst/>
                  <a:gdLst>
                    <a:gd name="T0" fmla="*/ 0 w 26"/>
                    <a:gd name="T1" fmla="*/ 1 h 22"/>
                    <a:gd name="T2" fmla="*/ 1 w 26"/>
                    <a:gd name="T3" fmla="*/ 0 h 22"/>
                    <a:gd name="T4" fmla="*/ 1 w 26"/>
                    <a:gd name="T5" fmla="*/ 1 h 22"/>
                    <a:gd name="T6" fmla="*/ 0 w 26"/>
                    <a:gd name="T7" fmla="*/ 1 h 2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6" h="22">
                      <a:moveTo>
                        <a:pt x="8" y="14"/>
                      </a:moveTo>
                      <a:cubicBezTo>
                        <a:pt x="5" y="6"/>
                        <a:pt x="5" y="3"/>
                        <a:pt x="14" y="0"/>
                      </a:cubicBezTo>
                      <a:cubicBezTo>
                        <a:pt x="26" y="4"/>
                        <a:pt x="23" y="16"/>
                        <a:pt x="14" y="22"/>
                      </a:cubicBezTo>
                      <a:cubicBezTo>
                        <a:pt x="0" y="17"/>
                        <a:pt x="13" y="3"/>
                        <a:pt x="8" y="14"/>
                      </a:cubicBezTo>
                      <a:close/>
                    </a:path>
                  </a:pathLst>
                </a:custGeom>
                <a:solidFill>
                  <a:schemeClr val="folHlink"/>
                </a:solidFill>
                <a:ln w="9525">
                  <a:noFill/>
                  <a:round/>
                  <a:headEnd/>
                  <a:tailEnd/>
                </a:ln>
              </p:spPr>
              <p:txBody>
                <a:bodyPr/>
                <a:lstStyle/>
                <a:p>
                  <a:endParaRPr lang="zh-CN" altLang="en-US"/>
                </a:p>
              </p:txBody>
            </p:sp>
            <p:sp>
              <p:nvSpPr>
                <p:cNvPr id="12438" name="任意多边形 81950"/>
                <p:cNvSpPr>
                  <a:spLocks noChangeArrowheads="1"/>
                </p:cNvSpPr>
                <p:nvPr/>
              </p:nvSpPr>
              <p:spPr bwMode="auto">
                <a:xfrm>
                  <a:off x="2059" y="494"/>
                  <a:ext cx="8" cy="5"/>
                </a:xfrm>
                <a:custGeom>
                  <a:avLst/>
                  <a:gdLst>
                    <a:gd name="T0" fmla="*/ 0 w 20"/>
                    <a:gd name="T1" fmla="*/ 0 h 15"/>
                    <a:gd name="T2" fmla="*/ 1 w 20"/>
                    <a:gd name="T3" fmla="*/ 0 h 15"/>
                    <a:gd name="T4" fmla="*/ 1 w 20"/>
                    <a:gd name="T5" fmla="*/ 0 h 15"/>
                    <a:gd name="T6" fmla="*/ 0 w 20"/>
                    <a:gd name="T7" fmla="*/ 0 h 1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 h="15">
                      <a:moveTo>
                        <a:pt x="7" y="12"/>
                      </a:moveTo>
                      <a:cubicBezTo>
                        <a:pt x="0" y="1"/>
                        <a:pt x="6" y="0"/>
                        <a:pt x="17" y="2"/>
                      </a:cubicBezTo>
                      <a:cubicBezTo>
                        <a:pt x="20" y="10"/>
                        <a:pt x="18" y="15"/>
                        <a:pt x="9" y="12"/>
                      </a:cubicBezTo>
                      <a:cubicBezTo>
                        <a:pt x="4" y="4"/>
                        <a:pt x="4" y="4"/>
                        <a:pt x="7" y="12"/>
                      </a:cubicBezTo>
                      <a:close/>
                    </a:path>
                  </a:pathLst>
                </a:custGeom>
                <a:solidFill>
                  <a:schemeClr val="folHlink"/>
                </a:solidFill>
                <a:ln w="9525">
                  <a:noFill/>
                  <a:round/>
                  <a:headEnd/>
                  <a:tailEnd/>
                </a:ln>
              </p:spPr>
              <p:txBody>
                <a:bodyPr/>
                <a:lstStyle/>
                <a:p>
                  <a:endParaRPr lang="zh-CN" altLang="en-US"/>
                </a:p>
              </p:txBody>
            </p:sp>
            <p:sp>
              <p:nvSpPr>
                <p:cNvPr id="12439" name="任意多边形 81951"/>
                <p:cNvSpPr>
                  <a:spLocks noChangeArrowheads="1"/>
                </p:cNvSpPr>
                <p:nvPr/>
              </p:nvSpPr>
              <p:spPr bwMode="auto">
                <a:xfrm>
                  <a:off x="1988" y="536"/>
                  <a:ext cx="8" cy="5"/>
                </a:xfrm>
                <a:custGeom>
                  <a:avLst/>
                  <a:gdLst>
                    <a:gd name="T0" fmla="*/ 0 w 20"/>
                    <a:gd name="T1" fmla="*/ 0 h 15"/>
                    <a:gd name="T2" fmla="*/ 1 w 20"/>
                    <a:gd name="T3" fmla="*/ 0 h 15"/>
                    <a:gd name="T4" fmla="*/ 1 w 20"/>
                    <a:gd name="T5" fmla="*/ 1 h 15"/>
                    <a:gd name="T6" fmla="*/ 0 w 20"/>
                    <a:gd name="T7" fmla="*/ 0 h 1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 h="15">
                      <a:moveTo>
                        <a:pt x="7" y="12"/>
                      </a:moveTo>
                      <a:cubicBezTo>
                        <a:pt x="0" y="2"/>
                        <a:pt x="3" y="0"/>
                        <a:pt x="15" y="2"/>
                      </a:cubicBezTo>
                      <a:cubicBezTo>
                        <a:pt x="16" y="4"/>
                        <a:pt x="20" y="12"/>
                        <a:pt x="15" y="14"/>
                      </a:cubicBezTo>
                      <a:cubicBezTo>
                        <a:pt x="12" y="15"/>
                        <a:pt x="7" y="12"/>
                        <a:pt x="7" y="12"/>
                      </a:cubicBezTo>
                      <a:close/>
                    </a:path>
                  </a:pathLst>
                </a:custGeom>
                <a:solidFill>
                  <a:schemeClr val="folHlink"/>
                </a:solidFill>
                <a:ln w="9525">
                  <a:noFill/>
                  <a:round/>
                  <a:headEnd/>
                  <a:tailEnd/>
                </a:ln>
              </p:spPr>
              <p:txBody>
                <a:bodyPr/>
                <a:lstStyle/>
                <a:p>
                  <a:endParaRPr lang="zh-CN" altLang="en-US"/>
                </a:p>
              </p:txBody>
            </p:sp>
            <p:sp>
              <p:nvSpPr>
                <p:cNvPr id="12440" name="任意多边形 81952"/>
                <p:cNvSpPr>
                  <a:spLocks noChangeArrowheads="1"/>
                </p:cNvSpPr>
                <p:nvPr/>
              </p:nvSpPr>
              <p:spPr bwMode="auto">
                <a:xfrm>
                  <a:off x="1910" y="523"/>
                  <a:ext cx="34" cy="27"/>
                </a:xfrm>
                <a:custGeom>
                  <a:avLst/>
                  <a:gdLst>
                    <a:gd name="T0" fmla="*/ 0 w 80"/>
                    <a:gd name="T1" fmla="*/ 2 h 80"/>
                    <a:gd name="T2" fmla="*/ 1 w 80"/>
                    <a:gd name="T3" fmla="*/ 1 h 80"/>
                    <a:gd name="T4" fmla="*/ 2 w 80"/>
                    <a:gd name="T5" fmla="*/ 1 h 80"/>
                    <a:gd name="T6" fmla="*/ 4 w 80"/>
                    <a:gd name="T7" fmla="*/ 1 h 80"/>
                    <a:gd name="T8" fmla="*/ 5 w 80"/>
                    <a:gd name="T9" fmla="*/ 0 h 80"/>
                    <a:gd name="T10" fmla="*/ 6 w 80"/>
                    <a:gd name="T11" fmla="*/ 2 h 80"/>
                    <a:gd name="T12" fmla="*/ 6 w 80"/>
                    <a:gd name="T13" fmla="*/ 2 h 80"/>
                    <a:gd name="T14" fmla="*/ 4 w 80"/>
                    <a:gd name="T15" fmla="*/ 2 h 80"/>
                    <a:gd name="T16" fmla="*/ 4 w 80"/>
                    <a:gd name="T17" fmla="*/ 3 h 80"/>
                    <a:gd name="T18" fmla="*/ 3 w 80"/>
                    <a:gd name="T19" fmla="*/ 3 h 80"/>
                    <a:gd name="T20" fmla="*/ 3 w 80"/>
                    <a:gd name="T21" fmla="*/ 2 h 80"/>
                    <a:gd name="T22" fmla="*/ 3 w 80"/>
                    <a:gd name="T23" fmla="*/ 1 h 80"/>
                    <a:gd name="T24" fmla="*/ 2 w 80"/>
                    <a:gd name="T25" fmla="*/ 2 h 80"/>
                    <a:gd name="T26" fmla="*/ 0 w 80"/>
                    <a:gd name="T27" fmla="*/ 2 h 80"/>
                    <a:gd name="T28" fmla="*/ 0 w 80"/>
                    <a:gd name="T29" fmla="*/ 2 h 8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80" h="80">
                      <a:moveTo>
                        <a:pt x="0" y="50"/>
                      </a:moveTo>
                      <a:cubicBezTo>
                        <a:pt x="1" y="47"/>
                        <a:pt x="12" y="25"/>
                        <a:pt x="14" y="24"/>
                      </a:cubicBezTo>
                      <a:cubicBezTo>
                        <a:pt x="17" y="22"/>
                        <a:pt x="26" y="20"/>
                        <a:pt x="26" y="20"/>
                      </a:cubicBezTo>
                      <a:cubicBezTo>
                        <a:pt x="34" y="23"/>
                        <a:pt x="40" y="21"/>
                        <a:pt x="48" y="18"/>
                      </a:cubicBezTo>
                      <a:cubicBezTo>
                        <a:pt x="52" y="12"/>
                        <a:pt x="54" y="6"/>
                        <a:pt x="58" y="0"/>
                      </a:cubicBezTo>
                      <a:cubicBezTo>
                        <a:pt x="70" y="4"/>
                        <a:pt x="76" y="28"/>
                        <a:pt x="80" y="40"/>
                      </a:cubicBezTo>
                      <a:cubicBezTo>
                        <a:pt x="75" y="54"/>
                        <a:pt x="80" y="50"/>
                        <a:pt x="70" y="56"/>
                      </a:cubicBezTo>
                      <a:cubicBezTo>
                        <a:pt x="61" y="53"/>
                        <a:pt x="59" y="54"/>
                        <a:pt x="54" y="62"/>
                      </a:cubicBezTo>
                      <a:cubicBezTo>
                        <a:pt x="57" y="71"/>
                        <a:pt x="56" y="75"/>
                        <a:pt x="48" y="80"/>
                      </a:cubicBezTo>
                      <a:cubicBezTo>
                        <a:pt x="40" y="77"/>
                        <a:pt x="39" y="72"/>
                        <a:pt x="32" y="68"/>
                      </a:cubicBezTo>
                      <a:cubicBezTo>
                        <a:pt x="26" y="59"/>
                        <a:pt x="30" y="57"/>
                        <a:pt x="38" y="52"/>
                      </a:cubicBezTo>
                      <a:cubicBezTo>
                        <a:pt x="41" y="42"/>
                        <a:pt x="39" y="34"/>
                        <a:pt x="30" y="28"/>
                      </a:cubicBezTo>
                      <a:cubicBezTo>
                        <a:pt x="20" y="31"/>
                        <a:pt x="30" y="40"/>
                        <a:pt x="20" y="48"/>
                      </a:cubicBezTo>
                      <a:cubicBezTo>
                        <a:pt x="16" y="51"/>
                        <a:pt x="8" y="56"/>
                        <a:pt x="8" y="56"/>
                      </a:cubicBezTo>
                      <a:cubicBezTo>
                        <a:pt x="2" y="50"/>
                        <a:pt x="5" y="50"/>
                        <a:pt x="0" y="50"/>
                      </a:cubicBezTo>
                      <a:close/>
                    </a:path>
                  </a:pathLst>
                </a:custGeom>
                <a:solidFill>
                  <a:schemeClr val="folHlink"/>
                </a:solidFill>
                <a:ln w="9525">
                  <a:noFill/>
                  <a:round/>
                  <a:headEnd/>
                  <a:tailEnd/>
                </a:ln>
              </p:spPr>
              <p:txBody>
                <a:bodyPr/>
                <a:lstStyle/>
                <a:p>
                  <a:endParaRPr lang="zh-CN" altLang="en-US"/>
                </a:p>
              </p:txBody>
            </p:sp>
            <p:sp>
              <p:nvSpPr>
                <p:cNvPr id="12441" name="任意多边形 81953"/>
                <p:cNvSpPr>
                  <a:spLocks noChangeArrowheads="1"/>
                </p:cNvSpPr>
                <p:nvPr/>
              </p:nvSpPr>
              <p:spPr bwMode="auto">
                <a:xfrm>
                  <a:off x="1899" y="466"/>
                  <a:ext cx="40" cy="58"/>
                </a:xfrm>
                <a:custGeom>
                  <a:avLst/>
                  <a:gdLst>
                    <a:gd name="T0" fmla="*/ 1 w 94"/>
                    <a:gd name="T1" fmla="*/ 4 h 174"/>
                    <a:gd name="T2" fmla="*/ 2 w 94"/>
                    <a:gd name="T3" fmla="*/ 5 h 174"/>
                    <a:gd name="T4" fmla="*/ 3 w 94"/>
                    <a:gd name="T5" fmla="*/ 4 h 174"/>
                    <a:gd name="T6" fmla="*/ 4 w 94"/>
                    <a:gd name="T7" fmla="*/ 4 h 174"/>
                    <a:gd name="T8" fmla="*/ 4 w 94"/>
                    <a:gd name="T9" fmla="*/ 5 h 174"/>
                    <a:gd name="T10" fmla="*/ 5 w 94"/>
                    <a:gd name="T11" fmla="*/ 5 h 174"/>
                    <a:gd name="T12" fmla="*/ 6 w 94"/>
                    <a:gd name="T13" fmla="*/ 5 h 174"/>
                    <a:gd name="T14" fmla="*/ 5 w 94"/>
                    <a:gd name="T15" fmla="*/ 5 h 174"/>
                    <a:gd name="T16" fmla="*/ 6 w 94"/>
                    <a:gd name="T17" fmla="*/ 6 h 174"/>
                    <a:gd name="T18" fmla="*/ 6 w 94"/>
                    <a:gd name="T19" fmla="*/ 6 h 174"/>
                    <a:gd name="T20" fmla="*/ 6 w 94"/>
                    <a:gd name="T21" fmla="*/ 4 h 174"/>
                    <a:gd name="T22" fmla="*/ 5 w 94"/>
                    <a:gd name="T23" fmla="*/ 4 h 174"/>
                    <a:gd name="T24" fmla="*/ 4 w 94"/>
                    <a:gd name="T25" fmla="*/ 3 h 174"/>
                    <a:gd name="T26" fmla="*/ 3 w 94"/>
                    <a:gd name="T27" fmla="*/ 3 h 174"/>
                    <a:gd name="T28" fmla="*/ 3 w 94"/>
                    <a:gd name="T29" fmla="*/ 3 h 174"/>
                    <a:gd name="T30" fmla="*/ 3 w 94"/>
                    <a:gd name="T31" fmla="*/ 2 h 174"/>
                    <a:gd name="T32" fmla="*/ 3 w 94"/>
                    <a:gd name="T33" fmla="*/ 0 h 174"/>
                    <a:gd name="T34" fmla="*/ 1 w 94"/>
                    <a:gd name="T35" fmla="*/ 1 h 174"/>
                    <a:gd name="T36" fmla="*/ 0 w 94"/>
                    <a:gd name="T37" fmla="*/ 2 h 174"/>
                    <a:gd name="T38" fmla="*/ 1 w 94"/>
                    <a:gd name="T39" fmla="*/ 3 h 174"/>
                    <a:gd name="T40" fmla="*/ 1 w 94"/>
                    <a:gd name="T41" fmla="*/ 4 h 17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94" h="174">
                      <a:moveTo>
                        <a:pt x="14" y="96"/>
                      </a:moveTo>
                      <a:cubicBezTo>
                        <a:pt x="11" y="109"/>
                        <a:pt x="15" y="120"/>
                        <a:pt x="26" y="128"/>
                      </a:cubicBezTo>
                      <a:cubicBezTo>
                        <a:pt x="34" y="120"/>
                        <a:pt x="35" y="119"/>
                        <a:pt x="32" y="108"/>
                      </a:cubicBezTo>
                      <a:cubicBezTo>
                        <a:pt x="35" y="92"/>
                        <a:pt x="39" y="92"/>
                        <a:pt x="52" y="100"/>
                      </a:cubicBezTo>
                      <a:cubicBezTo>
                        <a:pt x="59" y="110"/>
                        <a:pt x="49" y="114"/>
                        <a:pt x="46" y="124"/>
                      </a:cubicBezTo>
                      <a:cubicBezTo>
                        <a:pt x="50" y="137"/>
                        <a:pt x="57" y="129"/>
                        <a:pt x="66" y="126"/>
                      </a:cubicBezTo>
                      <a:cubicBezTo>
                        <a:pt x="77" y="129"/>
                        <a:pt x="79" y="131"/>
                        <a:pt x="76" y="142"/>
                      </a:cubicBezTo>
                      <a:cubicBezTo>
                        <a:pt x="67" y="139"/>
                        <a:pt x="65" y="141"/>
                        <a:pt x="58" y="148"/>
                      </a:cubicBezTo>
                      <a:cubicBezTo>
                        <a:pt x="60" y="160"/>
                        <a:pt x="62" y="170"/>
                        <a:pt x="74" y="174"/>
                      </a:cubicBezTo>
                      <a:cubicBezTo>
                        <a:pt x="77" y="165"/>
                        <a:pt x="74" y="157"/>
                        <a:pt x="84" y="154"/>
                      </a:cubicBezTo>
                      <a:cubicBezTo>
                        <a:pt x="91" y="143"/>
                        <a:pt x="94" y="122"/>
                        <a:pt x="82" y="112"/>
                      </a:cubicBezTo>
                      <a:cubicBezTo>
                        <a:pt x="77" y="108"/>
                        <a:pt x="66" y="108"/>
                        <a:pt x="60" y="106"/>
                      </a:cubicBezTo>
                      <a:cubicBezTo>
                        <a:pt x="65" y="92"/>
                        <a:pt x="66" y="87"/>
                        <a:pt x="50" y="82"/>
                      </a:cubicBezTo>
                      <a:cubicBezTo>
                        <a:pt x="48" y="82"/>
                        <a:pt x="37" y="86"/>
                        <a:pt x="34" y="82"/>
                      </a:cubicBezTo>
                      <a:cubicBezTo>
                        <a:pt x="32" y="79"/>
                        <a:pt x="30" y="70"/>
                        <a:pt x="30" y="70"/>
                      </a:cubicBezTo>
                      <a:cubicBezTo>
                        <a:pt x="32" y="54"/>
                        <a:pt x="32" y="52"/>
                        <a:pt x="42" y="42"/>
                      </a:cubicBezTo>
                      <a:cubicBezTo>
                        <a:pt x="41" y="30"/>
                        <a:pt x="45" y="5"/>
                        <a:pt x="30" y="0"/>
                      </a:cubicBezTo>
                      <a:cubicBezTo>
                        <a:pt x="14" y="4"/>
                        <a:pt x="16" y="4"/>
                        <a:pt x="18" y="22"/>
                      </a:cubicBezTo>
                      <a:cubicBezTo>
                        <a:pt x="16" y="39"/>
                        <a:pt x="15" y="35"/>
                        <a:pt x="4" y="46"/>
                      </a:cubicBezTo>
                      <a:cubicBezTo>
                        <a:pt x="0" y="59"/>
                        <a:pt x="5" y="67"/>
                        <a:pt x="14" y="76"/>
                      </a:cubicBezTo>
                      <a:cubicBezTo>
                        <a:pt x="15" y="80"/>
                        <a:pt x="17" y="93"/>
                        <a:pt x="14" y="96"/>
                      </a:cubicBezTo>
                      <a:close/>
                    </a:path>
                  </a:pathLst>
                </a:custGeom>
                <a:solidFill>
                  <a:schemeClr val="folHlink"/>
                </a:solidFill>
                <a:ln w="9525">
                  <a:noFill/>
                  <a:round/>
                  <a:headEnd/>
                  <a:tailEnd/>
                </a:ln>
              </p:spPr>
              <p:txBody>
                <a:bodyPr/>
                <a:lstStyle/>
                <a:p>
                  <a:endParaRPr lang="zh-CN" altLang="en-US"/>
                </a:p>
              </p:txBody>
            </p:sp>
            <p:sp>
              <p:nvSpPr>
                <p:cNvPr id="12442" name="任意多边形 81954"/>
                <p:cNvSpPr>
                  <a:spLocks noChangeArrowheads="1"/>
                </p:cNvSpPr>
                <p:nvPr/>
              </p:nvSpPr>
              <p:spPr bwMode="auto">
                <a:xfrm>
                  <a:off x="1909" y="508"/>
                  <a:ext cx="14" cy="17"/>
                </a:xfrm>
                <a:custGeom>
                  <a:avLst/>
                  <a:gdLst>
                    <a:gd name="T0" fmla="*/ 0 w 32"/>
                    <a:gd name="T1" fmla="*/ 1 h 50"/>
                    <a:gd name="T2" fmla="*/ 1 w 32"/>
                    <a:gd name="T3" fmla="*/ 0 h 50"/>
                    <a:gd name="T4" fmla="*/ 2 w 32"/>
                    <a:gd name="T5" fmla="*/ 1 h 50"/>
                    <a:gd name="T6" fmla="*/ 2 w 32"/>
                    <a:gd name="T7" fmla="*/ 1 h 50"/>
                    <a:gd name="T8" fmla="*/ 2 w 32"/>
                    <a:gd name="T9" fmla="*/ 1 h 50"/>
                    <a:gd name="T10" fmla="*/ 3 w 32"/>
                    <a:gd name="T11" fmla="*/ 1 h 50"/>
                    <a:gd name="T12" fmla="*/ 2 w 32"/>
                    <a:gd name="T13" fmla="*/ 2 h 50"/>
                    <a:gd name="T14" fmla="*/ 0 w 32"/>
                    <a:gd name="T15" fmla="*/ 1 h 5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2" h="50">
                      <a:moveTo>
                        <a:pt x="6" y="24"/>
                      </a:moveTo>
                      <a:cubicBezTo>
                        <a:pt x="0" y="15"/>
                        <a:pt x="3" y="6"/>
                        <a:pt x="12" y="0"/>
                      </a:cubicBezTo>
                      <a:cubicBezTo>
                        <a:pt x="23" y="3"/>
                        <a:pt x="23" y="5"/>
                        <a:pt x="20" y="16"/>
                      </a:cubicBezTo>
                      <a:cubicBezTo>
                        <a:pt x="21" y="19"/>
                        <a:pt x="20" y="22"/>
                        <a:pt x="22" y="24"/>
                      </a:cubicBezTo>
                      <a:cubicBezTo>
                        <a:pt x="23" y="26"/>
                        <a:pt x="27" y="24"/>
                        <a:pt x="28" y="26"/>
                      </a:cubicBezTo>
                      <a:cubicBezTo>
                        <a:pt x="30" y="29"/>
                        <a:pt x="32" y="38"/>
                        <a:pt x="32" y="38"/>
                      </a:cubicBezTo>
                      <a:cubicBezTo>
                        <a:pt x="29" y="46"/>
                        <a:pt x="26" y="47"/>
                        <a:pt x="18" y="50"/>
                      </a:cubicBezTo>
                      <a:cubicBezTo>
                        <a:pt x="12" y="41"/>
                        <a:pt x="18" y="24"/>
                        <a:pt x="6" y="24"/>
                      </a:cubicBezTo>
                      <a:close/>
                    </a:path>
                  </a:pathLst>
                </a:custGeom>
                <a:solidFill>
                  <a:schemeClr val="folHlink"/>
                </a:solidFill>
                <a:ln w="9525">
                  <a:noFill/>
                  <a:round/>
                  <a:headEnd/>
                  <a:tailEnd/>
                </a:ln>
              </p:spPr>
              <p:txBody>
                <a:bodyPr/>
                <a:lstStyle/>
                <a:p>
                  <a:endParaRPr lang="zh-CN" altLang="en-US"/>
                </a:p>
              </p:txBody>
            </p:sp>
            <p:sp>
              <p:nvSpPr>
                <p:cNvPr id="12443" name="任意多边形 81955"/>
                <p:cNvSpPr>
                  <a:spLocks noChangeArrowheads="1"/>
                </p:cNvSpPr>
                <p:nvPr/>
              </p:nvSpPr>
              <p:spPr bwMode="auto">
                <a:xfrm>
                  <a:off x="1881" y="512"/>
                  <a:ext cx="19" cy="17"/>
                </a:xfrm>
                <a:custGeom>
                  <a:avLst/>
                  <a:gdLst>
                    <a:gd name="T0" fmla="*/ 0 w 43"/>
                    <a:gd name="T1" fmla="*/ 2 h 50"/>
                    <a:gd name="T2" fmla="*/ 2 w 43"/>
                    <a:gd name="T3" fmla="*/ 1 h 50"/>
                    <a:gd name="T4" fmla="*/ 3 w 43"/>
                    <a:gd name="T5" fmla="*/ 0 h 50"/>
                    <a:gd name="T6" fmla="*/ 2 w 43"/>
                    <a:gd name="T7" fmla="*/ 1 h 50"/>
                    <a:gd name="T8" fmla="*/ 0 w 43"/>
                    <a:gd name="T9" fmla="*/ 2 h 50"/>
                    <a:gd name="T10" fmla="*/ 0 w 43"/>
                    <a:gd name="T11" fmla="*/ 2 h 5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3" h="50">
                      <a:moveTo>
                        <a:pt x="0" y="44"/>
                      </a:moveTo>
                      <a:cubicBezTo>
                        <a:pt x="6" y="38"/>
                        <a:pt x="18" y="29"/>
                        <a:pt x="22" y="20"/>
                      </a:cubicBezTo>
                      <a:cubicBezTo>
                        <a:pt x="27" y="10"/>
                        <a:pt x="25" y="4"/>
                        <a:pt x="36" y="0"/>
                      </a:cubicBezTo>
                      <a:cubicBezTo>
                        <a:pt x="43" y="11"/>
                        <a:pt x="36" y="24"/>
                        <a:pt x="24" y="28"/>
                      </a:cubicBezTo>
                      <a:cubicBezTo>
                        <a:pt x="21" y="38"/>
                        <a:pt x="12" y="47"/>
                        <a:pt x="2" y="50"/>
                      </a:cubicBezTo>
                      <a:cubicBezTo>
                        <a:pt x="1" y="48"/>
                        <a:pt x="0" y="44"/>
                        <a:pt x="0" y="44"/>
                      </a:cubicBezTo>
                      <a:close/>
                    </a:path>
                  </a:pathLst>
                </a:custGeom>
                <a:solidFill>
                  <a:schemeClr val="folHlink"/>
                </a:solidFill>
                <a:ln w="9525">
                  <a:noFill/>
                  <a:round/>
                  <a:headEnd/>
                  <a:tailEnd/>
                </a:ln>
              </p:spPr>
              <p:txBody>
                <a:bodyPr/>
                <a:lstStyle/>
                <a:p>
                  <a:endParaRPr lang="zh-CN" altLang="en-US"/>
                </a:p>
              </p:txBody>
            </p:sp>
            <p:sp>
              <p:nvSpPr>
                <p:cNvPr id="12444" name="任意多边形 81956"/>
                <p:cNvSpPr>
                  <a:spLocks noChangeArrowheads="1"/>
                </p:cNvSpPr>
                <p:nvPr/>
              </p:nvSpPr>
              <p:spPr bwMode="auto">
                <a:xfrm>
                  <a:off x="2930" y="489"/>
                  <a:ext cx="299" cy="179"/>
                </a:xfrm>
                <a:custGeom>
                  <a:avLst/>
                  <a:gdLst>
                    <a:gd name="T0" fmla="*/ 5 w 471"/>
                    <a:gd name="T1" fmla="*/ 72 h 281"/>
                    <a:gd name="T2" fmla="*/ 6 w 471"/>
                    <a:gd name="T3" fmla="*/ 64 h 281"/>
                    <a:gd name="T4" fmla="*/ 6 w 471"/>
                    <a:gd name="T5" fmla="*/ 63 h 281"/>
                    <a:gd name="T6" fmla="*/ 4 w 471"/>
                    <a:gd name="T7" fmla="*/ 57 h 281"/>
                    <a:gd name="T8" fmla="*/ 1 w 471"/>
                    <a:gd name="T9" fmla="*/ 55 h 281"/>
                    <a:gd name="T10" fmla="*/ 0 w 471"/>
                    <a:gd name="T11" fmla="*/ 50 h 281"/>
                    <a:gd name="T12" fmla="*/ 3 w 471"/>
                    <a:gd name="T13" fmla="*/ 47 h 281"/>
                    <a:gd name="T14" fmla="*/ 2 w 471"/>
                    <a:gd name="T15" fmla="*/ 43 h 281"/>
                    <a:gd name="T16" fmla="*/ 1 w 471"/>
                    <a:gd name="T17" fmla="*/ 41 h 281"/>
                    <a:gd name="T18" fmla="*/ 7 w 471"/>
                    <a:gd name="T19" fmla="*/ 31 h 281"/>
                    <a:gd name="T20" fmla="*/ 11 w 471"/>
                    <a:gd name="T21" fmla="*/ 25 h 281"/>
                    <a:gd name="T22" fmla="*/ 11 w 471"/>
                    <a:gd name="T23" fmla="*/ 18 h 281"/>
                    <a:gd name="T24" fmla="*/ 6 w 471"/>
                    <a:gd name="T25" fmla="*/ 11 h 281"/>
                    <a:gd name="T26" fmla="*/ 5 w 471"/>
                    <a:gd name="T27" fmla="*/ 8 h 281"/>
                    <a:gd name="T28" fmla="*/ 7 w 471"/>
                    <a:gd name="T29" fmla="*/ 10 h 281"/>
                    <a:gd name="T30" fmla="*/ 12 w 471"/>
                    <a:gd name="T31" fmla="*/ 9 h 281"/>
                    <a:gd name="T32" fmla="*/ 17 w 471"/>
                    <a:gd name="T33" fmla="*/ 3 h 281"/>
                    <a:gd name="T34" fmla="*/ 21 w 471"/>
                    <a:gd name="T35" fmla="*/ 0 h 281"/>
                    <a:gd name="T36" fmla="*/ 23 w 471"/>
                    <a:gd name="T37" fmla="*/ 1 h 281"/>
                    <a:gd name="T38" fmla="*/ 23 w 471"/>
                    <a:gd name="T39" fmla="*/ 3 h 281"/>
                    <a:gd name="T40" fmla="*/ 25 w 471"/>
                    <a:gd name="T41" fmla="*/ 1 h 281"/>
                    <a:gd name="T42" fmla="*/ 28 w 471"/>
                    <a:gd name="T43" fmla="*/ 2 h 281"/>
                    <a:gd name="T44" fmla="*/ 30 w 471"/>
                    <a:gd name="T45" fmla="*/ 3 h 281"/>
                    <a:gd name="T46" fmla="*/ 36 w 471"/>
                    <a:gd name="T47" fmla="*/ 4 h 281"/>
                    <a:gd name="T48" fmla="*/ 39 w 471"/>
                    <a:gd name="T49" fmla="*/ 6 h 281"/>
                    <a:gd name="T50" fmla="*/ 43 w 471"/>
                    <a:gd name="T51" fmla="*/ 4 h 281"/>
                    <a:gd name="T52" fmla="*/ 44 w 471"/>
                    <a:gd name="T53" fmla="*/ 4 h 281"/>
                    <a:gd name="T54" fmla="*/ 50 w 471"/>
                    <a:gd name="T55" fmla="*/ 4 h 281"/>
                    <a:gd name="T56" fmla="*/ 54 w 471"/>
                    <a:gd name="T57" fmla="*/ 8 h 281"/>
                    <a:gd name="T58" fmla="*/ 59 w 471"/>
                    <a:gd name="T59" fmla="*/ 15 h 281"/>
                    <a:gd name="T60" fmla="*/ 63 w 471"/>
                    <a:gd name="T61" fmla="*/ 18 h 281"/>
                    <a:gd name="T62" fmla="*/ 65 w 471"/>
                    <a:gd name="T63" fmla="*/ 17 h 281"/>
                    <a:gd name="T64" fmla="*/ 69 w 471"/>
                    <a:gd name="T65" fmla="*/ 17 h 281"/>
                    <a:gd name="T66" fmla="*/ 74 w 471"/>
                    <a:gd name="T67" fmla="*/ 18 h 281"/>
                    <a:gd name="T68" fmla="*/ 77 w 471"/>
                    <a:gd name="T69" fmla="*/ 21 h 281"/>
                    <a:gd name="T70" fmla="*/ 79 w 471"/>
                    <a:gd name="T71" fmla="*/ 23 h 281"/>
                    <a:gd name="T72" fmla="*/ 81 w 471"/>
                    <a:gd name="T73" fmla="*/ 29 h 281"/>
                    <a:gd name="T74" fmla="*/ 83 w 471"/>
                    <a:gd name="T75" fmla="*/ 31 h 281"/>
                    <a:gd name="T76" fmla="*/ 83 w 471"/>
                    <a:gd name="T77" fmla="*/ 32 h 281"/>
                    <a:gd name="T78" fmla="*/ 79 w 471"/>
                    <a:gd name="T79" fmla="*/ 36 h 281"/>
                    <a:gd name="T80" fmla="*/ 83 w 471"/>
                    <a:gd name="T81" fmla="*/ 36 h 281"/>
                    <a:gd name="T82" fmla="*/ 88 w 471"/>
                    <a:gd name="T83" fmla="*/ 40 h 281"/>
                    <a:gd name="T84" fmla="*/ 93 w 471"/>
                    <a:gd name="T85" fmla="*/ 41 h 281"/>
                    <a:gd name="T86" fmla="*/ 97 w 471"/>
                    <a:gd name="T87" fmla="*/ 43 h 281"/>
                    <a:gd name="T88" fmla="*/ 98 w 471"/>
                    <a:gd name="T89" fmla="*/ 45 h 281"/>
                    <a:gd name="T90" fmla="*/ 98 w 471"/>
                    <a:gd name="T91" fmla="*/ 45 h 281"/>
                    <a:gd name="T92" fmla="*/ 101 w 471"/>
                    <a:gd name="T93" fmla="*/ 45 h 281"/>
                    <a:gd name="T94" fmla="*/ 102 w 471"/>
                    <a:gd name="T95" fmla="*/ 44 h 281"/>
                    <a:gd name="T96" fmla="*/ 112 w 471"/>
                    <a:gd name="T97" fmla="*/ 48 h 281"/>
                    <a:gd name="T98" fmla="*/ 114 w 471"/>
                    <a:gd name="T99" fmla="*/ 52 h 281"/>
                    <a:gd name="T100" fmla="*/ 119 w 471"/>
                    <a:gd name="T101" fmla="*/ 52 h 281"/>
                    <a:gd name="T102" fmla="*/ 121 w 471"/>
                    <a:gd name="T103" fmla="*/ 55 h 281"/>
                    <a:gd name="T104" fmla="*/ 116 w 471"/>
                    <a:gd name="T105" fmla="*/ 66 h 281"/>
                    <a:gd name="T106" fmla="*/ 111 w 471"/>
                    <a:gd name="T107" fmla="*/ 73 h 281"/>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471" h="281">
                      <a:moveTo>
                        <a:pt x="21" y="280"/>
                      </a:moveTo>
                      <a:cubicBezTo>
                        <a:pt x="32" y="281"/>
                        <a:pt x="25" y="253"/>
                        <a:pt x="24" y="250"/>
                      </a:cubicBezTo>
                      <a:cubicBezTo>
                        <a:pt x="23" y="248"/>
                        <a:pt x="22" y="245"/>
                        <a:pt x="22" y="245"/>
                      </a:cubicBezTo>
                      <a:cubicBezTo>
                        <a:pt x="21" y="243"/>
                        <a:pt x="20" y="221"/>
                        <a:pt x="16" y="218"/>
                      </a:cubicBezTo>
                      <a:cubicBezTo>
                        <a:pt x="13" y="216"/>
                        <a:pt x="4" y="215"/>
                        <a:pt x="4" y="215"/>
                      </a:cubicBezTo>
                      <a:cubicBezTo>
                        <a:pt x="0" y="207"/>
                        <a:pt x="3" y="200"/>
                        <a:pt x="0" y="191"/>
                      </a:cubicBezTo>
                      <a:cubicBezTo>
                        <a:pt x="2" y="185"/>
                        <a:pt x="7" y="186"/>
                        <a:pt x="12" y="180"/>
                      </a:cubicBezTo>
                      <a:cubicBezTo>
                        <a:pt x="14" y="172"/>
                        <a:pt x="14" y="169"/>
                        <a:pt x="6" y="165"/>
                      </a:cubicBezTo>
                      <a:cubicBezTo>
                        <a:pt x="4" y="163"/>
                        <a:pt x="2" y="162"/>
                        <a:pt x="2" y="160"/>
                      </a:cubicBezTo>
                      <a:cubicBezTo>
                        <a:pt x="2" y="150"/>
                        <a:pt x="16" y="123"/>
                        <a:pt x="28" y="120"/>
                      </a:cubicBezTo>
                      <a:cubicBezTo>
                        <a:pt x="32" y="111"/>
                        <a:pt x="40" y="105"/>
                        <a:pt x="44" y="96"/>
                      </a:cubicBezTo>
                      <a:cubicBezTo>
                        <a:pt x="39" y="83"/>
                        <a:pt x="38" y="85"/>
                        <a:pt x="42" y="70"/>
                      </a:cubicBezTo>
                      <a:cubicBezTo>
                        <a:pt x="38" y="60"/>
                        <a:pt x="34" y="48"/>
                        <a:pt x="24" y="43"/>
                      </a:cubicBezTo>
                      <a:cubicBezTo>
                        <a:pt x="18" y="36"/>
                        <a:pt x="10" y="37"/>
                        <a:pt x="20" y="32"/>
                      </a:cubicBezTo>
                      <a:cubicBezTo>
                        <a:pt x="27" y="34"/>
                        <a:pt x="26" y="32"/>
                        <a:pt x="26" y="36"/>
                      </a:cubicBezTo>
                      <a:cubicBezTo>
                        <a:pt x="34" y="41"/>
                        <a:pt x="39" y="39"/>
                        <a:pt x="48" y="35"/>
                      </a:cubicBezTo>
                      <a:cubicBezTo>
                        <a:pt x="45" y="22"/>
                        <a:pt x="48" y="14"/>
                        <a:pt x="64" y="11"/>
                      </a:cubicBezTo>
                      <a:cubicBezTo>
                        <a:pt x="71" y="8"/>
                        <a:pt x="75" y="3"/>
                        <a:pt x="82" y="0"/>
                      </a:cubicBezTo>
                      <a:cubicBezTo>
                        <a:pt x="84" y="1"/>
                        <a:pt x="88" y="0"/>
                        <a:pt x="88" y="2"/>
                      </a:cubicBezTo>
                      <a:cubicBezTo>
                        <a:pt x="90" y="12"/>
                        <a:pt x="75" y="13"/>
                        <a:pt x="92" y="9"/>
                      </a:cubicBezTo>
                      <a:cubicBezTo>
                        <a:pt x="94" y="8"/>
                        <a:pt x="96" y="5"/>
                        <a:pt x="98" y="5"/>
                      </a:cubicBezTo>
                      <a:cubicBezTo>
                        <a:pt x="102" y="4"/>
                        <a:pt x="106" y="7"/>
                        <a:pt x="110" y="8"/>
                      </a:cubicBezTo>
                      <a:cubicBezTo>
                        <a:pt x="112" y="8"/>
                        <a:pt x="116" y="9"/>
                        <a:pt x="116" y="9"/>
                      </a:cubicBezTo>
                      <a:cubicBezTo>
                        <a:pt x="122" y="16"/>
                        <a:pt x="129" y="13"/>
                        <a:pt x="141" y="14"/>
                      </a:cubicBezTo>
                      <a:cubicBezTo>
                        <a:pt x="143" y="21"/>
                        <a:pt x="147" y="22"/>
                        <a:pt x="155" y="24"/>
                      </a:cubicBezTo>
                      <a:cubicBezTo>
                        <a:pt x="159" y="22"/>
                        <a:pt x="163" y="20"/>
                        <a:pt x="167" y="17"/>
                      </a:cubicBezTo>
                      <a:cubicBezTo>
                        <a:pt x="169" y="16"/>
                        <a:pt x="173" y="14"/>
                        <a:pt x="173" y="14"/>
                      </a:cubicBezTo>
                      <a:cubicBezTo>
                        <a:pt x="195" y="26"/>
                        <a:pt x="175" y="20"/>
                        <a:pt x="195" y="14"/>
                      </a:cubicBezTo>
                      <a:cubicBezTo>
                        <a:pt x="207" y="17"/>
                        <a:pt x="201" y="26"/>
                        <a:pt x="211" y="32"/>
                      </a:cubicBezTo>
                      <a:cubicBezTo>
                        <a:pt x="214" y="38"/>
                        <a:pt x="224" y="55"/>
                        <a:pt x="231" y="59"/>
                      </a:cubicBezTo>
                      <a:cubicBezTo>
                        <a:pt x="241" y="70"/>
                        <a:pt x="235" y="67"/>
                        <a:pt x="245" y="70"/>
                      </a:cubicBezTo>
                      <a:cubicBezTo>
                        <a:pt x="249" y="69"/>
                        <a:pt x="253" y="69"/>
                        <a:pt x="257" y="68"/>
                      </a:cubicBezTo>
                      <a:cubicBezTo>
                        <a:pt x="261" y="67"/>
                        <a:pt x="270" y="65"/>
                        <a:pt x="270" y="65"/>
                      </a:cubicBezTo>
                      <a:cubicBezTo>
                        <a:pt x="278" y="66"/>
                        <a:pt x="283" y="67"/>
                        <a:pt x="290" y="71"/>
                      </a:cubicBezTo>
                      <a:cubicBezTo>
                        <a:pt x="304" y="88"/>
                        <a:pt x="282" y="62"/>
                        <a:pt x="300" y="81"/>
                      </a:cubicBezTo>
                      <a:cubicBezTo>
                        <a:pt x="302" y="84"/>
                        <a:pt x="308" y="90"/>
                        <a:pt x="308" y="90"/>
                      </a:cubicBezTo>
                      <a:cubicBezTo>
                        <a:pt x="311" y="98"/>
                        <a:pt x="315" y="103"/>
                        <a:pt x="318" y="111"/>
                      </a:cubicBezTo>
                      <a:cubicBezTo>
                        <a:pt x="319" y="114"/>
                        <a:pt x="321" y="117"/>
                        <a:pt x="322" y="120"/>
                      </a:cubicBezTo>
                      <a:cubicBezTo>
                        <a:pt x="323" y="122"/>
                        <a:pt x="324" y="125"/>
                        <a:pt x="324" y="125"/>
                      </a:cubicBezTo>
                      <a:cubicBezTo>
                        <a:pt x="321" y="132"/>
                        <a:pt x="313" y="134"/>
                        <a:pt x="310" y="142"/>
                      </a:cubicBezTo>
                      <a:cubicBezTo>
                        <a:pt x="313" y="151"/>
                        <a:pt x="317" y="146"/>
                        <a:pt x="322" y="141"/>
                      </a:cubicBezTo>
                      <a:cubicBezTo>
                        <a:pt x="341" y="143"/>
                        <a:pt x="339" y="142"/>
                        <a:pt x="342" y="155"/>
                      </a:cubicBezTo>
                      <a:cubicBezTo>
                        <a:pt x="351" y="150"/>
                        <a:pt x="355" y="152"/>
                        <a:pt x="364" y="157"/>
                      </a:cubicBezTo>
                      <a:cubicBezTo>
                        <a:pt x="369" y="162"/>
                        <a:pt x="372" y="166"/>
                        <a:pt x="380" y="168"/>
                      </a:cubicBezTo>
                      <a:cubicBezTo>
                        <a:pt x="381" y="169"/>
                        <a:pt x="383" y="171"/>
                        <a:pt x="382" y="172"/>
                      </a:cubicBezTo>
                      <a:cubicBezTo>
                        <a:pt x="380" y="176"/>
                        <a:pt x="368" y="172"/>
                        <a:pt x="382" y="176"/>
                      </a:cubicBezTo>
                      <a:cubicBezTo>
                        <a:pt x="386" y="175"/>
                        <a:pt x="390" y="173"/>
                        <a:pt x="394" y="172"/>
                      </a:cubicBezTo>
                      <a:cubicBezTo>
                        <a:pt x="396" y="172"/>
                        <a:pt x="400" y="171"/>
                        <a:pt x="400" y="171"/>
                      </a:cubicBezTo>
                      <a:cubicBezTo>
                        <a:pt x="413" y="177"/>
                        <a:pt x="427" y="179"/>
                        <a:pt x="439" y="185"/>
                      </a:cubicBezTo>
                      <a:cubicBezTo>
                        <a:pt x="441" y="190"/>
                        <a:pt x="445" y="194"/>
                        <a:pt x="447" y="199"/>
                      </a:cubicBezTo>
                      <a:cubicBezTo>
                        <a:pt x="453" y="198"/>
                        <a:pt x="460" y="195"/>
                        <a:pt x="465" y="201"/>
                      </a:cubicBezTo>
                      <a:cubicBezTo>
                        <a:pt x="468" y="205"/>
                        <a:pt x="471" y="215"/>
                        <a:pt x="471" y="215"/>
                      </a:cubicBezTo>
                      <a:cubicBezTo>
                        <a:pt x="468" y="231"/>
                        <a:pt x="469" y="248"/>
                        <a:pt x="451" y="258"/>
                      </a:cubicBezTo>
                      <a:cubicBezTo>
                        <a:pt x="447" y="262"/>
                        <a:pt x="437" y="275"/>
                        <a:pt x="435" y="281"/>
                      </a:cubicBezTo>
                    </a:path>
                  </a:pathLst>
                </a:custGeom>
                <a:solidFill>
                  <a:schemeClr val="folHlink"/>
                </a:solidFill>
                <a:ln w="9525">
                  <a:noFill/>
                  <a:round/>
                  <a:headEnd/>
                  <a:tailEnd/>
                </a:ln>
              </p:spPr>
              <p:txBody>
                <a:bodyPr/>
                <a:lstStyle/>
                <a:p>
                  <a:endParaRPr lang="zh-CN" altLang="en-US"/>
                </a:p>
              </p:txBody>
            </p:sp>
            <p:sp>
              <p:nvSpPr>
                <p:cNvPr id="12445" name="任意多边形 81957"/>
                <p:cNvSpPr>
                  <a:spLocks noChangeArrowheads="1"/>
                </p:cNvSpPr>
                <p:nvPr/>
              </p:nvSpPr>
              <p:spPr bwMode="auto">
                <a:xfrm>
                  <a:off x="2534" y="242"/>
                  <a:ext cx="420" cy="283"/>
                </a:xfrm>
                <a:custGeom>
                  <a:avLst/>
                  <a:gdLst>
                    <a:gd name="T0" fmla="*/ 32 w 984"/>
                    <a:gd name="T1" fmla="*/ 0 h 844"/>
                    <a:gd name="T2" fmla="*/ 39 w 984"/>
                    <a:gd name="T3" fmla="*/ 1 h 844"/>
                    <a:gd name="T4" fmla="*/ 43 w 984"/>
                    <a:gd name="T5" fmla="*/ 1 h 844"/>
                    <a:gd name="T6" fmla="*/ 45 w 984"/>
                    <a:gd name="T7" fmla="*/ 5 h 844"/>
                    <a:gd name="T8" fmla="*/ 46 w 984"/>
                    <a:gd name="T9" fmla="*/ 3 h 844"/>
                    <a:gd name="T10" fmla="*/ 47 w 984"/>
                    <a:gd name="T11" fmla="*/ 3 h 844"/>
                    <a:gd name="T12" fmla="*/ 50 w 984"/>
                    <a:gd name="T13" fmla="*/ 5 h 844"/>
                    <a:gd name="T14" fmla="*/ 53 w 984"/>
                    <a:gd name="T15" fmla="*/ 4 h 844"/>
                    <a:gd name="T16" fmla="*/ 55 w 984"/>
                    <a:gd name="T17" fmla="*/ 3 h 844"/>
                    <a:gd name="T18" fmla="*/ 59 w 984"/>
                    <a:gd name="T19" fmla="*/ 0 h 844"/>
                    <a:gd name="T20" fmla="*/ 62 w 984"/>
                    <a:gd name="T21" fmla="*/ 3 h 844"/>
                    <a:gd name="T22" fmla="*/ 62 w 984"/>
                    <a:gd name="T23" fmla="*/ 5 h 844"/>
                    <a:gd name="T24" fmla="*/ 61 w 984"/>
                    <a:gd name="T25" fmla="*/ 6 h 844"/>
                    <a:gd name="T26" fmla="*/ 60 w 984"/>
                    <a:gd name="T27" fmla="*/ 6 h 844"/>
                    <a:gd name="T28" fmla="*/ 59 w 984"/>
                    <a:gd name="T29" fmla="*/ 7 h 844"/>
                    <a:gd name="T30" fmla="*/ 62 w 984"/>
                    <a:gd name="T31" fmla="*/ 8 h 844"/>
                    <a:gd name="T32" fmla="*/ 61 w 984"/>
                    <a:gd name="T33" fmla="*/ 12 h 844"/>
                    <a:gd name="T34" fmla="*/ 64 w 984"/>
                    <a:gd name="T35" fmla="*/ 16 h 844"/>
                    <a:gd name="T36" fmla="*/ 67 w 984"/>
                    <a:gd name="T37" fmla="*/ 17 h 844"/>
                    <a:gd name="T38" fmla="*/ 64 w 984"/>
                    <a:gd name="T39" fmla="*/ 17 h 844"/>
                    <a:gd name="T40" fmla="*/ 58 w 984"/>
                    <a:gd name="T41" fmla="*/ 14 h 844"/>
                    <a:gd name="T42" fmla="*/ 53 w 984"/>
                    <a:gd name="T43" fmla="*/ 15 h 844"/>
                    <a:gd name="T44" fmla="*/ 46 w 984"/>
                    <a:gd name="T45" fmla="*/ 17 h 844"/>
                    <a:gd name="T46" fmla="*/ 50 w 984"/>
                    <a:gd name="T47" fmla="*/ 22 h 844"/>
                    <a:gd name="T48" fmla="*/ 55 w 984"/>
                    <a:gd name="T49" fmla="*/ 23 h 844"/>
                    <a:gd name="T50" fmla="*/ 57 w 984"/>
                    <a:gd name="T51" fmla="*/ 21 h 844"/>
                    <a:gd name="T52" fmla="*/ 60 w 984"/>
                    <a:gd name="T53" fmla="*/ 21 h 844"/>
                    <a:gd name="T54" fmla="*/ 60 w 984"/>
                    <a:gd name="T55" fmla="*/ 24 h 844"/>
                    <a:gd name="T56" fmla="*/ 62 w 984"/>
                    <a:gd name="T57" fmla="*/ 25 h 844"/>
                    <a:gd name="T58" fmla="*/ 65 w 984"/>
                    <a:gd name="T59" fmla="*/ 25 h 844"/>
                    <a:gd name="T60" fmla="*/ 72 w 984"/>
                    <a:gd name="T61" fmla="*/ 31 h 844"/>
                    <a:gd name="T62" fmla="*/ 73 w 984"/>
                    <a:gd name="T63" fmla="*/ 31 h 844"/>
                    <a:gd name="T64" fmla="*/ 68 w 984"/>
                    <a:gd name="T65" fmla="*/ 31 h 844"/>
                    <a:gd name="T66" fmla="*/ 64 w 984"/>
                    <a:gd name="T67" fmla="*/ 29 h 844"/>
                    <a:gd name="T68" fmla="*/ 61 w 984"/>
                    <a:gd name="T69" fmla="*/ 27 h 844"/>
                    <a:gd name="T70" fmla="*/ 55 w 984"/>
                    <a:gd name="T71" fmla="*/ 25 h 844"/>
                    <a:gd name="T72" fmla="*/ 48 w 984"/>
                    <a:gd name="T73" fmla="*/ 24 h 844"/>
                    <a:gd name="T74" fmla="*/ 39 w 984"/>
                    <a:gd name="T75" fmla="*/ 22 h 844"/>
                    <a:gd name="T76" fmla="*/ 36 w 984"/>
                    <a:gd name="T77" fmla="*/ 19 h 844"/>
                    <a:gd name="T78" fmla="*/ 34 w 984"/>
                    <a:gd name="T79" fmla="*/ 17 h 844"/>
                    <a:gd name="T80" fmla="*/ 30 w 984"/>
                    <a:gd name="T81" fmla="*/ 16 h 844"/>
                    <a:gd name="T82" fmla="*/ 26 w 984"/>
                    <a:gd name="T83" fmla="*/ 14 h 844"/>
                    <a:gd name="T84" fmla="*/ 27 w 984"/>
                    <a:gd name="T85" fmla="*/ 16 h 844"/>
                    <a:gd name="T86" fmla="*/ 32 w 984"/>
                    <a:gd name="T87" fmla="*/ 19 h 844"/>
                    <a:gd name="T88" fmla="*/ 33 w 984"/>
                    <a:gd name="T89" fmla="*/ 20 h 844"/>
                    <a:gd name="T90" fmla="*/ 31 w 984"/>
                    <a:gd name="T91" fmla="*/ 19 h 844"/>
                    <a:gd name="T92" fmla="*/ 27 w 984"/>
                    <a:gd name="T93" fmla="*/ 17 h 844"/>
                    <a:gd name="T94" fmla="*/ 24 w 984"/>
                    <a:gd name="T95" fmla="*/ 15 h 844"/>
                    <a:gd name="T96" fmla="*/ 21 w 984"/>
                    <a:gd name="T97" fmla="*/ 13 h 844"/>
                    <a:gd name="T98" fmla="*/ 16 w 984"/>
                    <a:gd name="T99" fmla="*/ 12 h 844"/>
                    <a:gd name="T100" fmla="*/ 12 w 984"/>
                    <a:gd name="T101" fmla="*/ 9 h 844"/>
                    <a:gd name="T102" fmla="*/ 5 w 984"/>
                    <a:gd name="T103" fmla="*/ 2 h 844"/>
                    <a:gd name="T104" fmla="*/ 3 w 984"/>
                    <a:gd name="T105" fmla="*/ 1 h 844"/>
                    <a:gd name="T106" fmla="*/ 4 w 984"/>
                    <a:gd name="T107" fmla="*/ 1 h 844"/>
                    <a:gd name="T108" fmla="*/ 8 w 984"/>
                    <a:gd name="T109" fmla="*/ 3 h 844"/>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984" h="844">
                      <a:moveTo>
                        <a:pt x="82" y="38"/>
                      </a:moveTo>
                      <a:lnTo>
                        <a:pt x="406" y="6"/>
                      </a:lnTo>
                      <a:cubicBezTo>
                        <a:pt x="497" y="22"/>
                        <a:pt x="465" y="0"/>
                        <a:pt x="474" y="54"/>
                      </a:cubicBezTo>
                      <a:cubicBezTo>
                        <a:pt x="492" y="48"/>
                        <a:pt x="484" y="40"/>
                        <a:pt x="502" y="34"/>
                      </a:cubicBezTo>
                      <a:cubicBezTo>
                        <a:pt x="510" y="37"/>
                        <a:pt x="517" y="46"/>
                        <a:pt x="526" y="46"/>
                      </a:cubicBezTo>
                      <a:cubicBezTo>
                        <a:pt x="534" y="46"/>
                        <a:pt x="550" y="38"/>
                        <a:pt x="550" y="38"/>
                      </a:cubicBezTo>
                      <a:cubicBezTo>
                        <a:pt x="556" y="55"/>
                        <a:pt x="552" y="60"/>
                        <a:pt x="542" y="74"/>
                      </a:cubicBezTo>
                      <a:cubicBezTo>
                        <a:pt x="555" y="114"/>
                        <a:pt x="550" y="102"/>
                        <a:pt x="578" y="130"/>
                      </a:cubicBezTo>
                      <a:cubicBezTo>
                        <a:pt x="584" y="148"/>
                        <a:pt x="590" y="148"/>
                        <a:pt x="606" y="138"/>
                      </a:cubicBezTo>
                      <a:cubicBezTo>
                        <a:pt x="600" y="119"/>
                        <a:pt x="594" y="107"/>
                        <a:pt x="586" y="90"/>
                      </a:cubicBezTo>
                      <a:cubicBezTo>
                        <a:pt x="583" y="82"/>
                        <a:pt x="578" y="66"/>
                        <a:pt x="578" y="66"/>
                      </a:cubicBezTo>
                      <a:cubicBezTo>
                        <a:pt x="585" y="44"/>
                        <a:pt x="597" y="56"/>
                        <a:pt x="606" y="70"/>
                      </a:cubicBezTo>
                      <a:cubicBezTo>
                        <a:pt x="609" y="86"/>
                        <a:pt x="608" y="117"/>
                        <a:pt x="626" y="90"/>
                      </a:cubicBezTo>
                      <a:cubicBezTo>
                        <a:pt x="648" y="97"/>
                        <a:pt x="646" y="104"/>
                        <a:pt x="642" y="126"/>
                      </a:cubicBezTo>
                      <a:cubicBezTo>
                        <a:pt x="650" y="150"/>
                        <a:pt x="665" y="141"/>
                        <a:pt x="682" y="130"/>
                      </a:cubicBezTo>
                      <a:cubicBezTo>
                        <a:pt x="689" y="108"/>
                        <a:pt x="673" y="124"/>
                        <a:pt x="682" y="98"/>
                      </a:cubicBezTo>
                      <a:cubicBezTo>
                        <a:pt x="683" y="94"/>
                        <a:pt x="690" y="96"/>
                        <a:pt x="694" y="94"/>
                      </a:cubicBezTo>
                      <a:cubicBezTo>
                        <a:pt x="698" y="92"/>
                        <a:pt x="702" y="89"/>
                        <a:pt x="706" y="86"/>
                      </a:cubicBezTo>
                      <a:cubicBezTo>
                        <a:pt x="717" y="54"/>
                        <a:pt x="688" y="54"/>
                        <a:pt x="742" y="46"/>
                      </a:cubicBezTo>
                      <a:cubicBezTo>
                        <a:pt x="748" y="27"/>
                        <a:pt x="741" y="9"/>
                        <a:pt x="762" y="2"/>
                      </a:cubicBezTo>
                      <a:cubicBezTo>
                        <a:pt x="788" y="11"/>
                        <a:pt x="777" y="38"/>
                        <a:pt x="802" y="46"/>
                      </a:cubicBezTo>
                      <a:cubicBezTo>
                        <a:pt x="831" y="36"/>
                        <a:pt x="805" y="63"/>
                        <a:pt x="798" y="70"/>
                      </a:cubicBezTo>
                      <a:cubicBezTo>
                        <a:pt x="789" y="96"/>
                        <a:pt x="787" y="96"/>
                        <a:pt x="802" y="118"/>
                      </a:cubicBezTo>
                      <a:cubicBezTo>
                        <a:pt x="801" y="122"/>
                        <a:pt x="801" y="127"/>
                        <a:pt x="798" y="130"/>
                      </a:cubicBezTo>
                      <a:cubicBezTo>
                        <a:pt x="794" y="133"/>
                        <a:pt x="784" y="129"/>
                        <a:pt x="782" y="134"/>
                      </a:cubicBezTo>
                      <a:cubicBezTo>
                        <a:pt x="780" y="142"/>
                        <a:pt x="790" y="158"/>
                        <a:pt x="790" y="158"/>
                      </a:cubicBezTo>
                      <a:cubicBezTo>
                        <a:pt x="786" y="161"/>
                        <a:pt x="783" y="165"/>
                        <a:pt x="778" y="166"/>
                      </a:cubicBezTo>
                      <a:cubicBezTo>
                        <a:pt x="774" y="167"/>
                        <a:pt x="769" y="159"/>
                        <a:pt x="766" y="162"/>
                      </a:cubicBezTo>
                      <a:cubicBezTo>
                        <a:pt x="758" y="170"/>
                        <a:pt x="794" y="182"/>
                        <a:pt x="794" y="182"/>
                      </a:cubicBezTo>
                      <a:cubicBezTo>
                        <a:pt x="804" y="211"/>
                        <a:pt x="775" y="190"/>
                        <a:pt x="762" y="186"/>
                      </a:cubicBezTo>
                      <a:cubicBezTo>
                        <a:pt x="767" y="194"/>
                        <a:pt x="773" y="202"/>
                        <a:pt x="778" y="210"/>
                      </a:cubicBezTo>
                      <a:cubicBezTo>
                        <a:pt x="783" y="218"/>
                        <a:pt x="802" y="226"/>
                        <a:pt x="802" y="226"/>
                      </a:cubicBezTo>
                      <a:cubicBezTo>
                        <a:pt x="813" y="242"/>
                        <a:pt x="804" y="245"/>
                        <a:pt x="810" y="262"/>
                      </a:cubicBezTo>
                      <a:cubicBezTo>
                        <a:pt x="803" y="282"/>
                        <a:pt x="793" y="301"/>
                        <a:pt x="786" y="322"/>
                      </a:cubicBezTo>
                      <a:cubicBezTo>
                        <a:pt x="783" y="330"/>
                        <a:pt x="778" y="346"/>
                        <a:pt x="778" y="346"/>
                      </a:cubicBezTo>
                      <a:cubicBezTo>
                        <a:pt x="785" y="366"/>
                        <a:pt x="817" y="394"/>
                        <a:pt x="830" y="414"/>
                      </a:cubicBezTo>
                      <a:cubicBezTo>
                        <a:pt x="835" y="422"/>
                        <a:pt x="841" y="430"/>
                        <a:pt x="846" y="438"/>
                      </a:cubicBezTo>
                      <a:cubicBezTo>
                        <a:pt x="849" y="442"/>
                        <a:pt x="854" y="450"/>
                        <a:pt x="854" y="450"/>
                      </a:cubicBezTo>
                      <a:cubicBezTo>
                        <a:pt x="853" y="457"/>
                        <a:pt x="855" y="466"/>
                        <a:pt x="850" y="470"/>
                      </a:cubicBezTo>
                      <a:cubicBezTo>
                        <a:pt x="844" y="475"/>
                        <a:pt x="831" y="451"/>
                        <a:pt x="830" y="450"/>
                      </a:cubicBezTo>
                      <a:cubicBezTo>
                        <a:pt x="811" y="431"/>
                        <a:pt x="789" y="421"/>
                        <a:pt x="774" y="398"/>
                      </a:cubicBezTo>
                      <a:cubicBezTo>
                        <a:pt x="769" y="379"/>
                        <a:pt x="766" y="371"/>
                        <a:pt x="746" y="378"/>
                      </a:cubicBezTo>
                      <a:cubicBezTo>
                        <a:pt x="717" y="368"/>
                        <a:pt x="730" y="368"/>
                        <a:pt x="706" y="374"/>
                      </a:cubicBezTo>
                      <a:cubicBezTo>
                        <a:pt x="688" y="402"/>
                        <a:pt x="699" y="395"/>
                        <a:pt x="678" y="402"/>
                      </a:cubicBezTo>
                      <a:cubicBezTo>
                        <a:pt x="654" y="386"/>
                        <a:pt x="650" y="390"/>
                        <a:pt x="618" y="394"/>
                      </a:cubicBezTo>
                      <a:cubicBezTo>
                        <a:pt x="607" y="411"/>
                        <a:pt x="601" y="426"/>
                        <a:pt x="590" y="442"/>
                      </a:cubicBezTo>
                      <a:cubicBezTo>
                        <a:pt x="600" y="471"/>
                        <a:pt x="593" y="459"/>
                        <a:pt x="606" y="478"/>
                      </a:cubicBezTo>
                      <a:cubicBezTo>
                        <a:pt x="593" y="518"/>
                        <a:pt x="622" y="548"/>
                        <a:pt x="642" y="578"/>
                      </a:cubicBezTo>
                      <a:cubicBezTo>
                        <a:pt x="651" y="591"/>
                        <a:pt x="651" y="601"/>
                        <a:pt x="666" y="606"/>
                      </a:cubicBezTo>
                      <a:cubicBezTo>
                        <a:pt x="680" y="627"/>
                        <a:pt x="691" y="623"/>
                        <a:pt x="710" y="610"/>
                      </a:cubicBezTo>
                      <a:cubicBezTo>
                        <a:pt x="729" y="616"/>
                        <a:pt x="729" y="606"/>
                        <a:pt x="734" y="590"/>
                      </a:cubicBezTo>
                      <a:cubicBezTo>
                        <a:pt x="735" y="577"/>
                        <a:pt x="731" y="562"/>
                        <a:pt x="738" y="550"/>
                      </a:cubicBezTo>
                      <a:cubicBezTo>
                        <a:pt x="742" y="543"/>
                        <a:pt x="762" y="542"/>
                        <a:pt x="762" y="542"/>
                      </a:cubicBezTo>
                      <a:cubicBezTo>
                        <a:pt x="783" y="547"/>
                        <a:pt x="786" y="552"/>
                        <a:pt x="774" y="570"/>
                      </a:cubicBezTo>
                      <a:cubicBezTo>
                        <a:pt x="779" y="590"/>
                        <a:pt x="790" y="605"/>
                        <a:pt x="770" y="618"/>
                      </a:cubicBezTo>
                      <a:cubicBezTo>
                        <a:pt x="769" y="622"/>
                        <a:pt x="764" y="626"/>
                        <a:pt x="766" y="630"/>
                      </a:cubicBezTo>
                      <a:cubicBezTo>
                        <a:pt x="768" y="634"/>
                        <a:pt x="775" y="634"/>
                        <a:pt x="778" y="638"/>
                      </a:cubicBezTo>
                      <a:cubicBezTo>
                        <a:pt x="788" y="651"/>
                        <a:pt x="786" y="660"/>
                        <a:pt x="802" y="670"/>
                      </a:cubicBezTo>
                      <a:cubicBezTo>
                        <a:pt x="810" y="667"/>
                        <a:pt x="818" y="665"/>
                        <a:pt x="826" y="662"/>
                      </a:cubicBezTo>
                      <a:cubicBezTo>
                        <a:pt x="830" y="661"/>
                        <a:pt x="838" y="658"/>
                        <a:pt x="838" y="658"/>
                      </a:cubicBezTo>
                      <a:cubicBezTo>
                        <a:pt x="857" y="664"/>
                        <a:pt x="864" y="680"/>
                        <a:pt x="870" y="698"/>
                      </a:cubicBezTo>
                      <a:cubicBezTo>
                        <a:pt x="859" y="731"/>
                        <a:pt x="887" y="794"/>
                        <a:pt x="922" y="806"/>
                      </a:cubicBezTo>
                      <a:cubicBezTo>
                        <a:pt x="938" y="801"/>
                        <a:pt x="941" y="792"/>
                        <a:pt x="958" y="798"/>
                      </a:cubicBezTo>
                      <a:cubicBezTo>
                        <a:pt x="984" y="837"/>
                        <a:pt x="928" y="784"/>
                        <a:pt x="942" y="826"/>
                      </a:cubicBezTo>
                      <a:cubicBezTo>
                        <a:pt x="936" y="844"/>
                        <a:pt x="930" y="844"/>
                        <a:pt x="914" y="834"/>
                      </a:cubicBezTo>
                      <a:cubicBezTo>
                        <a:pt x="903" y="817"/>
                        <a:pt x="890" y="821"/>
                        <a:pt x="874" y="810"/>
                      </a:cubicBezTo>
                      <a:cubicBezTo>
                        <a:pt x="851" y="776"/>
                        <a:pt x="882" y="816"/>
                        <a:pt x="854" y="794"/>
                      </a:cubicBezTo>
                      <a:cubicBezTo>
                        <a:pt x="843" y="785"/>
                        <a:pt x="840" y="768"/>
                        <a:pt x="830" y="758"/>
                      </a:cubicBezTo>
                      <a:cubicBezTo>
                        <a:pt x="824" y="739"/>
                        <a:pt x="817" y="724"/>
                        <a:pt x="798" y="718"/>
                      </a:cubicBezTo>
                      <a:cubicBezTo>
                        <a:pt x="791" y="696"/>
                        <a:pt x="800" y="712"/>
                        <a:pt x="778" y="710"/>
                      </a:cubicBezTo>
                      <a:cubicBezTo>
                        <a:pt x="767" y="709"/>
                        <a:pt x="746" y="702"/>
                        <a:pt x="746" y="702"/>
                      </a:cubicBezTo>
                      <a:cubicBezTo>
                        <a:pt x="729" y="691"/>
                        <a:pt x="720" y="674"/>
                        <a:pt x="702" y="662"/>
                      </a:cubicBezTo>
                      <a:cubicBezTo>
                        <a:pt x="694" y="665"/>
                        <a:pt x="687" y="673"/>
                        <a:pt x="678" y="674"/>
                      </a:cubicBezTo>
                      <a:cubicBezTo>
                        <a:pt x="657" y="677"/>
                        <a:pt x="630" y="657"/>
                        <a:pt x="614" y="646"/>
                      </a:cubicBezTo>
                      <a:cubicBezTo>
                        <a:pt x="600" y="637"/>
                        <a:pt x="580" y="639"/>
                        <a:pt x="566" y="630"/>
                      </a:cubicBezTo>
                      <a:cubicBezTo>
                        <a:pt x="546" y="617"/>
                        <a:pt x="525" y="607"/>
                        <a:pt x="506" y="594"/>
                      </a:cubicBezTo>
                      <a:cubicBezTo>
                        <a:pt x="513" y="572"/>
                        <a:pt x="509" y="551"/>
                        <a:pt x="490" y="538"/>
                      </a:cubicBezTo>
                      <a:cubicBezTo>
                        <a:pt x="485" y="522"/>
                        <a:pt x="476" y="515"/>
                        <a:pt x="462" y="506"/>
                      </a:cubicBezTo>
                      <a:cubicBezTo>
                        <a:pt x="441" y="474"/>
                        <a:pt x="469" y="513"/>
                        <a:pt x="442" y="486"/>
                      </a:cubicBezTo>
                      <a:cubicBezTo>
                        <a:pt x="436" y="480"/>
                        <a:pt x="436" y="468"/>
                        <a:pt x="430" y="462"/>
                      </a:cubicBezTo>
                      <a:cubicBezTo>
                        <a:pt x="427" y="459"/>
                        <a:pt x="422" y="459"/>
                        <a:pt x="418" y="458"/>
                      </a:cubicBezTo>
                      <a:cubicBezTo>
                        <a:pt x="407" y="447"/>
                        <a:pt x="382" y="430"/>
                        <a:pt x="382" y="430"/>
                      </a:cubicBezTo>
                      <a:cubicBezTo>
                        <a:pt x="371" y="413"/>
                        <a:pt x="358" y="399"/>
                        <a:pt x="346" y="382"/>
                      </a:cubicBezTo>
                      <a:cubicBezTo>
                        <a:pt x="344" y="378"/>
                        <a:pt x="345" y="373"/>
                        <a:pt x="342" y="370"/>
                      </a:cubicBezTo>
                      <a:cubicBezTo>
                        <a:pt x="339" y="367"/>
                        <a:pt x="334" y="367"/>
                        <a:pt x="330" y="366"/>
                      </a:cubicBezTo>
                      <a:cubicBezTo>
                        <a:pt x="322" y="390"/>
                        <a:pt x="342" y="398"/>
                        <a:pt x="354" y="414"/>
                      </a:cubicBezTo>
                      <a:cubicBezTo>
                        <a:pt x="368" y="432"/>
                        <a:pt x="372" y="446"/>
                        <a:pt x="390" y="458"/>
                      </a:cubicBezTo>
                      <a:cubicBezTo>
                        <a:pt x="409" y="487"/>
                        <a:pt x="399" y="475"/>
                        <a:pt x="418" y="494"/>
                      </a:cubicBezTo>
                      <a:cubicBezTo>
                        <a:pt x="423" y="510"/>
                        <a:pt x="428" y="517"/>
                        <a:pt x="442" y="526"/>
                      </a:cubicBezTo>
                      <a:cubicBezTo>
                        <a:pt x="450" y="550"/>
                        <a:pt x="432" y="533"/>
                        <a:pt x="422" y="526"/>
                      </a:cubicBezTo>
                      <a:cubicBezTo>
                        <a:pt x="399" y="492"/>
                        <a:pt x="430" y="532"/>
                        <a:pt x="402" y="510"/>
                      </a:cubicBezTo>
                      <a:cubicBezTo>
                        <a:pt x="398" y="507"/>
                        <a:pt x="397" y="501"/>
                        <a:pt x="394" y="498"/>
                      </a:cubicBezTo>
                      <a:cubicBezTo>
                        <a:pt x="391" y="495"/>
                        <a:pt x="386" y="493"/>
                        <a:pt x="382" y="490"/>
                      </a:cubicBezTo>
                      <a:cubicBezTo>
                        <a:pt x="377" y="474"/>
                        <a:pt x="370" y="471"/>
                        <a:pt x="354" y="466"/>
                      </a:cubicBezTo>
                      <a:cubicBezTo>
                        <a:pt x="344" y="452"/>
                        <a:pt x="340" y="447"/>
                        <a:pt x="346" y="430"/>
                      </a:cubicBezTo>
                      <a:cubicBezTo>
                        <a:pt x="338" y="418"/>
                        <a:pt x="314" y="402"/>
                        <a:pt x="314" y="402"/>
                      </a:cubicBezTo>
                      <a:cubicBezTo>
                        <a:pt x="306" y="390"/>
                        <a:pt x="298" y="378"/>
                        <a:pt x="290" y="366"/>
                      </a:cubicBezTo>
                      <a:cubicBezTo>
                        <a:pt x="284" y="357"/>
                        <a:pt x="273" y="354"/>
                        <a:pt x="266" y="346"/>
                      </a:cubicBezTo>
                      <a:cubicBezTo>
                        <a:pt x="263" y="342"/>
                        <a:pt x="262" y="337"/>
                        <a:pt x="258" y="334"/>
                      </a:cubicBezTo>
                      <a:cubicBezTo>
                        <a:pt x="243" y="324"/>
                        <a:pt x="225" y="324"/>
                        <a:pt x="210" y="314"/>
                      </a:cubicBezTo>
                      <a:cubicBezTo>
                        <a:pt x="201" y="300"/>
                        <a:pt x="194" y="291"/>
                        <a:pt x="178" y="286"/>
                      </a:cubicBezTo>
                      <a:cubicBezTo>
                        <a:pt x="160" y="260"/>
                        <a:pt x="192" y="247"/>
                        <a:pt x="154" y="238"/>
                      </a:cubicBezTo>
                      <a:cubicBezTo>
                        <a:pt x="111" y="209"/>
                        <a:pt x="106" y="149"/>
                        <a:pt x="90" y="102"/>
                      </a:cubicBezTo>
                      <a:cubicBezTo>
                        <a:pt x="86" y="90"/>
                        <a:pt x="76" y="73"/>
                        <a:pt x="66" y="66"/>
                      </a:cubicBezTo>
                      <a:cubicBezTo>
                        <a:pt x="58" y="60"/>
                        <a:pt x="42" y="50"/>
                        <a:pt x="42" y="50"/>
                      </a:cubicBezTo>
                      <a:cubicBezTo>
                        <a:pt x="39" y="46"/>
                        <a:pt x="38" y="41"/>
                        <a:pt x="34" y="38"/>
                      </a:cubicBezTo>
                      <a:cubicBezTo>
                        <a:pt x="27" y="34"/>
                        <a:pt x="10" y="30"/>
                        <a:pt x="10" y="30"/>
                      </a:cubicBezTo>
                      <a:cubicBezTo>
                        <a:pt x="0" y="1"/>
                        <a:pt x="31" y="17"/>
                        <a:pt x="46" y="22"/>
                      </a:cubicBezTo>
                      <a:cubicBezTo>
                        <a:pt x="65" y="51"/>
                        <a:pt x="61" y="41"/>
                        <a:pt x="86" y="58"/>
                      </a:cubicBezTo>
                      <a:cubicBezTo>
                        <a:pt x="94" y="70"/>
                        <a:pt x="94" y="93"/>
                        <a:pt x="102" y="70"/>
                      </a:cubicBezTo>
                      <a:cubicBezTo>
                        <a:pt x="95" y="49"/>
                        <a:pt x="82" y="62"/>
                        <a:pt x="82" y="38"/>
                      </a:cubicBezTo>
                      <a:close/>
                    </a:path>
                  </a:pathLst>
                </a:custGeom>
                <a:solidFill>
                  <a:schemeClr val="folHlink"/>
                </a:solidFill>
                <a:ln w="9525">
                  <a:noFill/>
                  <a:round/>
                  <a:headEnd/>
                  <a:tailEnd/>
                </a:ln>
              </p:spPr>
              <p:txBody>
                <a:bodyPr/>
                <a:lstStyle/>
                <a:p>
                  <a:endParaRPr lang="zh-CN" altLang="en-US"/>
                </a:p>
              </p:txBody>
            </p:sp>
            <p:sp>
              <p:nvSpPr>
                <p:cNvPr id="12446" name="任意多边形 81958"/>
                <p:cNvSpPr>
                  <a:spLocks noChangeArrowheads="1"/>
                </p:cNvSpPr>
                <p:nvPr/>
              </p:nvSpPr>
              <p:spPr bwMode="auto">
                <a:xfrm>
                  <a:off x="2405" y="445"/>
                  <a:ext cx="15" cy="16"/>
                </a:xfrm>
                <a:custGeom>
                  <a:avLst/>
                  <a:gdLst>
                    <a:gd name="T0" fmla="*/ 0 w 36"/>
                    <a:gd name="T1" fmla="*/ 1 h 48"/>
                    <a:gd name="T2" fmla="*/ 1 w 36"/>
                    <a:gd name="T3" fmla="*/ 2 h 48"/>
                    <a:gd name="T4" fmla="*/ 0 w 36"/>
                    <a:gd name="T5" fmla="*/ 1 h 48"/>
                    <a:gd name="T6" fmla="*/ 0 60000 65536"/>
                    <a:gd name="T7" fmla="*/ 0 60000 65536"/>
                    <a:gd name="T8" fmla="*/ 0 60000 65536"/>
                  </a:gdLst>
                  <a:ahLst/>
                  <a:cxnLst>
                    <a:cxn ang="T6">
                      <a:pos x="T0" y="T1"/>
                    </a:cxn>
                    <a:cxn ang="T7">
                      <a:pos x="T2" y="T3"/>
                    </a:cxn>
                    <a:cxn ang="T8">
                      <a:pos x="T4" y="T5"/>
                    </a:cxn>
                  </a:cxnLst>
                  <a:rect l="0" t="0" r="r" b="b"/>
                  <a:pathLst>
                    <a:path w="36" h="48">
                      <a:moveTo>
                        <a:pt x="6" y="28"/>
                      </a:moveTo>
                      <a:cubicBezTo>
                        <a:pt x="25" y="0"/>
                        <a:pt x="36" y="31"/>
                        <a:pt x="10" y="48"/>
                      </a:cubicBezTo>
                      <a:cubicBezTo>
                        <a:pt x="0" y="34"/>
                        <a:pt x="0" y="40"/>
                        <a:pt x="6" y="28"/>
                      </a:cubicBezTo>
                      <a:close/>
                    </a:path>
                  </a:pathLst>
                </a:custGeom>
                <a:solidFill>
                  <a:schemeClr val="folHlink"/>
                </a:solidFill>
                <a:ln w="9525">
                  <a:noFill/>
                  <a:round/>
                  <a:headEnd/>
                  <a:tailEnd/>
                </a:ln>
              </p:spPr>
              <p:txBody>
                <a:bodyPr/>
                <a:lstStyle/>
                <a:p>
                  <a:endParaRPr lang="zh-CN" altLang="en-US"/>
                </a:p>
              </p:txBody>
            </p:sp>
            <p:sp>
              <p:nvSpPr>
                <p:cNvPr id="12447" name="任意多边形 81959"/>
                <p:cNvSpPr>
                  <a:spLocks noChangeArrowheads="1"/>
                </p:cNvSpPr>
                <p:nvPr/>
              </p:nvSpPr>
              <p:spPr bwMode="auto">
                <a:xfrm>
                  <a:off x="2393" y="439"/>
                  <a:ext cx="16" cy="12"/>
                </a:xfrm>
                <a:custGeom>
                  <a:avLst/>
                  <a:gdLst>
                    <a:gd name="T0" fmla="*/ 0 w 36"/>
                    <a:gd name="T1" fmla="*/ 0 h 37"/>
                    <a:gd name="T2" fmla="*/ 1 w 36"/>
                    <a:gd name="T3" fmla="*/ 0 h 37"/>
                    <a:gd name="T4" fmla="*/ 3 w 36"/>
                    <a:gd name="T5" fmla="*/ 1 h 37"/>
                    <a:gd name="T6" fmla="*/ 1 w 36"/>
                    <a:gd name="T7" fmla="*/ 1 h 37"/>
                    <a:gd name="T8" fmla="*/ 0 w 36"/>
                    <a:gd name="T9" fmla="*/ 0 h 3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37">
                      <a:moveTo>
                        <a:pt x="0" y="5"/>
                      </a:moveTo>
                      <a:cubicBezTo>
                        <a:pt x="4" y="4"/>
                        <a:pt x="8" y="0"/>
                        <a:pt x="12" y="1"/>
                      </a:cubicBezTo>
                      <a:cubicBezTo>
                        <a:pt x="21" y="4"/>
                        <a:pt x="36" y="17"/>
                        <a:pt x="36" y="17"/>
                      </a:cubicBezTo>
                      <a:cubicBezTo>
                        <a:pt x="29" y="37"/>
                        <a:pt x="22" y="26"/>
                        <a:pt x="8" y="17"/>
                      </a:cubicBezTo>
                      <a:cubicBezTo>
                        <a:pt x="5" y="13"/>
                        <a:pt x="0" y="5"/>
                        <a:pt x="0" y="5"/>
                      </a:cubicBezTo>
                      <a:close/>
                    </a:path>
                  </a:pathLst>
                </a:custGeom>
                <a:solidFill>
                  <a:schemeClr val="folHlink"/>
                </a:solidFill>
                <a:ln w="9525">
                  <a:noFill/>
                  <a:round/>
                  <a:headEnd/>
                  <a:tailEnd/>
                </a:ln>
              </p:spPr>
              <p:txBody>
                <a:bodyPr/>
                <a:lstStyle/>
                <a:p>
                  <a:endParaRPr lang="zh-CN" altLang="en-US"/>
                </a:p>
              </p:txBody>
            </p:sp>
            <p:sp>
              <p:nvSpPr>
                <p:cNvPr id="12448" name="任意多边形 81960"/>
                <p:cNvSpPr>
                  <a:spLocks noChangeArrowheads="1"/>
                </p:cNvSpPr>
                <p:nvPr/>
              </p:nvSpPr>
              <p:spPr bwMode="auto">
                <a:xfrm>
                  <a:off x="2878" y="406"/>
                  <a:ext cx="73" cy="33"/>
                </a:xfrm>
                <a:custGeom>
                  <a:avLst/>
                  <a:gdLst>
                    <a:gd name="T0" fmla="*/ 0 w 170"/>
                    <a:gd name="T1" fmla="*/ 2 h 96"/>
                    <a:gd name="T2" fmla="*/ 2 w 170"/>
                    <a:gd name="T3" fmla="*/ 1 h 96"/>
                    <a:gd name="T4" fmla="*/ 4 w 170"/>
                    <a:gd name="T5" fmla="*/ 1 h 96"/>
                    <a:gd name="T6" fmla="*/ 6 w 170"/>
                    <a:gd name="T7" fmla="*/ 0 h 96"/>
                    <a:gd name="T8" fmla="*/ 5 w 170"/>
                    <a:gd name="T9" fmla="*/ 1 h 96"/>
                    <a:gd name="T10" fmla="*/ 10 w 170"/>
                    <a:gd name="T11" fmla="*/ 2 h 96"/>
                    <a:gd name="T12" fmla="*/ 13 w 170"/>
                    <a:gd name="T13" fmla="*/ 3 h 96"/>
                    <a:gd name="T14" fmla="*/ 9 w 170"/>
                    <a:gd name="T15" fmla="*/ 3 h 96"/>
                    <a:gd name="T16" fmla="*/ 7 w 170"/>
                    <a:gd name="T17" fmla="*/ 2 h 96"/>
                    <a:gd name="T18" fmla="*/ 6 w 170"/>
                    <a:gd name="T19" fmla="*/ 2 h 96"/>
                    <a:gd name="T20" fmla="*/ 2 w 170"/>
                    <a:gd name="T21" fmla="*/ 2 h 96"/>
                    <a:gd name="T22" fmla="*/ 0 w 170"/>
                    <a:gd name="T23" fmla="*/ 2 h 9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70" h="96">
                      <a:moveTo>
                        <a:pt x="0" y="49"/>
                      </a:moveTo>
                      <a:cubicBezTo>
                        <a:pt x="5" y="33"/>
                        <a:pt x="12" y="30"/>
                        <a:pt x="28" y="25"/>
                      </a:cubicBezTo>
                      <a:cubicBezTo>
                        <a:pt x="20" y="0"/>
                        <a:pt x="42" y="16"/>
                        <a:pt x="56" y="21"/>
                      </a:cubicBezTo>
                      <a:cubicBezTo>
                        <a:pt x="56" y="21"/>
                        <a:pt x="77" y="6"/>
                        <a:pt x="80" y="9"/>
                      </a:cubicBezTo>
                      <a:cubicBezTo>
                        <a:pt x="85" y="14"/>
                        <a:pt x="71" y="23"/>
                        <a:pt x="64" y="25"/>
                      </a:cubicBezTo>
                      <a:cubicBezTo>
                        <a:pt x="82" y="37"/>
                        <a:pt x="103" y="42"/>
                        <a:pt x="124" y="49"/>
                      </a:cubicBezTo>
                      <a:cubicBezTo>
                        <a:pt x="136" y="53"/>
                        <a:pt x="160" y="65"/>
                        <a:pt x="160" y="65"/>
                      </a:cubicBezTo>
                      <a:cubicBezTo>
                        <a:pt x="170" y="96"/>
                        <a:pt x="134" y="83"/>
                        <a:pt x="116" y="77"/>
                      </a:cubicBezTo>
                      <a:cubicBezTo>
                        <a:pt x="109" y="57"/>
                        <a:pt x="116" y="66"/>
                        <a:pt x="88" y="57"/>
                      </a:cubicBezTo>
                      <a:cubicBezTo>
                        <a:pt x="84" y="56"/>
                        <a:pt x="76" y="53"/>
                        <a:pt x="76" y="53"/>
                      </a:cubicBezTo>
                      <a:cubicBezTo>
                        <a:pt x="57" y="34"/>
                        <a:pt x="53" y="37"/>
                        <a:pt x="24" y="41"/>
                      </a:cubicBezTo>
                      <a:cubicBezTo>
                        <a:pt x="9" y="51"/>
                        <a:pt x="17" y="49"/>
                        <a:pt x="0" y="49"/>
                      </a:cubicBezTo>
                      <a:close/>
                    </a:path>
                  </a:pathLst>
                </a:custGeom>
                <a:solidFill>
                  <a:schemeClr val="folHlink"/>
                </a:solidFill>
                <a:ln w="9525">
                  <a:noFill/>
                  <a:round/>
                  <a:headEnd/>
                  <a:tailEnd/>
                </a:ln>
              </p:spPr>
              <p:txBody>
                <a:bodyPr/>
                <a:lstStyle/>
                <a:p>
                  <a:endParaRPr lang="zh-CN" altLang="en-US"/>
                </a:p>
              </p:txBody>
            </p:sp>
            <p:sp>
              <p:nvSpPr>
                <p:cNvPr id="12449" name="任意多边形 81961"/>
                <p:cNvSpPr>
                  <a:spLocks noChangeArrowheads="1"/>
                </p:cNvSpPr>
                <p:nvPr/>
              </p:nvSpPr>
              <p:spPr bwMode="auto">
                <a:xfrm>
                  <a:off x="2955" y="433"/>
                  <a:ext cx="59" cy="15"/>
                </a:xfrm>
                <a:custGeom>
                  <a:avLst/>
                  <a:gdLst>
                    <a:gd name="T0" fmla="*/ 0 w 138"/>
                    <a:gd name="T1" fmla="*/ 0 h 44"/>
                    <a:gd name="T2" fmla="*/ 4 w 138"/>
                    <a:gd name="T3" fmla="*/ 0 h 44"/>
                    <a:gd name="T4" fmla="*/ 7 w 138"/>
                    <a:gd name="T5" fmla="*/ 1 h 44"/>
                    <a:gd name="T6" fmla="*/ 9 w 138"/>
                    <a:gd name="T7" fmla="*/ 1 h 44"/>
                    <a:gd name="T8" fmla="*/ 9 w 138"/>
                    <a:gd name="T9" fmla="*/ 2 h 44"/>
                    <a:gd name="T10" fmla="*/ 5 w 138"/>
                    <a:gd name="T11" fmla="*/ 2 h 44"/>
                    <a:gd name="T12" fmla="*/ 0 w 138"/>
                    <a:gd name="T13" fmla="*/ 1 h 44"/>
                    <a:gd name="T14" fmla="*/ 2 w 138"/>
                    <a:gd name="T15" fmla="*/ 1 h 44"/>
                    <a:gd name="T16" fmla="*/ 0 w 138"/>
                    <a:gd name="T17" fmla="*/ 0 h 4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38" h="44">
                      <a:moveTo>
                        <a:pt x="0" y="0"/>
                      </a:moveTo>
                      <a:cubicBezTo>
                        <a:pt x="19" y="3"/>
                        <a:pt x="35" y="10"/>
                        <a:pt x="52" y="4"/>
                      </a:cubicBezTo>
                      <a:cubicBezTo>
                        <a:pt x="87" y="11"/>
                        <a:pt x="61" y="15"/>
                        <a:pt x="88" y="24"/>
                      </a:cubicBezTo>
                      <a:cubicBezTo>
                        <a:pt x="96" y="23"/>
                        <a:pt x="104" y="19"/>
                        <a:pt x="112" y="20"/>
                      </a:cubicBezTo>
                      <a:cubicBezTo>
                        <a:pt x="138" y="23"/>
                        <a:pt x="118" y="41"/>
                        <a:pt x="108" y="44"/>
                      </a:cubicBezTo>
                      <a:cubicBezTo>
                        <a:pt x="78" y="34"/>
                        <a:pt x="92" y="34"/>
                        <a:pt x="64" y="40"/>
                      </a:cubicBezTo>
                      <a:cubicBezTo>
                        <a:pt x="41" y="37"/>
                        <a:pt x="22" y="41"/>
                        <a:pt x="0" y="36"/>
                      </a:cubicBezTo>
                      <a:cubicBezTo>
                        <a:pt x="6" y="11"/>
                        <a:pt x="7" y="27"/>
                        <a:pt x="28" y="20"/>
                      </a:cubicBezTo>
                      <a:cubicBezTo>
                        <a:pt x="17" y="13"/>
                        <a:pt x="0" y="13"/>
                        <a:pt x="0" y="0"/>
                      </a:cubicBezTo>
                      <a:close/>
                    </a:path>
                  </a:pathLst>
                </a:custGeom>
                <a:solidFill>
                  <a:schemeClr val="folHlink"/>
                </a:solidFill>
                <a:ln w="9525">
                  <a:noFill/>
                  <a:round/>
                  <a:headEnd/>
                  <a:tailEnd/>
                </a:ln>
              </p:spPr>
              <p:txBody>
                <a:bodyPr/>
                <a:lstStyle/>
                <a:p>
                  <a:endParaRPr lang="zh-CN" altLang="en-US"/>
                </a:p>
              </p:txBody>
            </p:sp>
            <p:sp>
              <p:nvSpPr>
                <p:cNvPr id="12450" name="任意多边形 81962"/>
                <p:cNvSpPr>
                  <a:spLocks noChangeArrowheads="1"/>
                </p:cNvSpPr>
                <p:nvPr/>
              </p:nvSpPr>
              <p:spPr bwMode="auto">
                <a:xfrm>
                  <a:off x="2924" y="441"/>
                  <a:ext cx="24" cy="14"/>
                </a:xfrm>
                <a:custGeom>
                  <a:avLst/>
                  <a:gdLst>
                    <a:gd name="T0" fmla="*/ 1 w 57"/>
                    <a:gd name="T1" fmla="*/ 1 h 42"/>
                    <a:gd name="T2" fmla="*/ 3 w 57"/>
                    <a:gd name="T3" fmla="*/ 0 h 42"/>
                    <a:gd name="T4" fmla="*/ 1 w 57"/>
                    <a:gd name="T5" fmla="*/ 1 h 42"/>
                    <a:gd name="T6" fmla="*/ 0 60000 65536"/>
                    <a:gd name="T7" fmla="*/ 0 60000 65536"/>
                    <a:gd name="T8" fmla="*/ 0 60000 65536"/>
                  </a:gdLst>
                  <a:ahLst/>
                  <a:cxnLst>
                    <a:cxn ang="T6">
                      <a:pos x="T0" y="T1"/>
                    </a:cxn>
                    <a:cxn ang="T7">
                      <a:pos x="T2" y="T3"/>
                    </a:cxn>
                    <a:cxn ang="T8">
                      <a:pos x="T4" y="T5"/>
                    </a:cxn>
                  </a:cxnLst>
                  <a:rect l="0" t="0" r="r" b="b"/>
                  <a:pathLst>
                    <a:path w="57" h="42">
                      <a:moveTo>
                        <a:pt x="17" y="25"/>
                      </a:moveTo>
                      <a:cubicBezTo>
                        <a:pt x="0" y="0"/>
                        <a:pt x="21" y="9"/>
                        <a:pt x="37" y="13"/>
                      </a:cubicBezTo>
                      <a:cubicBezTo>
                        <a:pt x="57" y="42"/>
                        <a:pt x="30" y="25"/>
                        <a:pt x="17" y="25"/>
                      </a:cubicBezTo>
                      <a:close/>
                    </a:path>
                  </a:pathLst>
                </a:custGeom>
                <a:solidFill>
                  <a:schemeClr val="folHlink"/>
                </a:solidFill>
                <a:ln w="9525">
                  <a:noFill/>
                  <a:round/>
                  <a:headEnd/>
                  <a:tailEnd/>
                </a:ln>
              </p:spPr>
              <p:txBody>
                <a:bodyPr/>
                <a:lstStyle/>
                <a:p>
                  <a:endParaRPr lang="zh-CN" altLang="en-US"/>
                </a:p>
              </p:txBody>
            </p:sp>
            <p:sp>
              <p:nvSpPr>
                <p:cNvPr id="12451" name="任意多边形 81963"/>
                <p:cNvSpPr>
                  <a:spLocks noChangeArrowheads="1"/>
                </p:cNvSpPr>
                <p:nvPr/>
              </p:nvSpPr>
              <p:spPr bwMode="auto">
                <a:xfrm>
                  <a:off x="2908" y="398"/>
                  <a:ext cx="16" cy="18"/>
                </a:xfrm>
                <a:custGeom>
                  <a:avLst/>
                  <a:gdLst>
                    <a:gd name="T0" fmla="*/ 1 w 39"/>
                    <a:gd name="T1" fmla="*/ 1 h 52"/>
                    <a:gd name="T2" fmla="*/ 1 w 39"/>
                    <a:gd name="T3" fmla="*/ 0 h 52"/>
                    <a:gd name="T4" fmla="*/ 1 w 39"/>
                    <a:gd name="T5" fmla="*/ 1 h 52"/>
                    <a:gd name="T6" fmla="*/ 0 60000 65536"/>
                    <a:gd name="T7" fmla="*/ 0 60000 65536"/>
                    <a:gd name="T8" fmla="*/ 0 60000 65536"/>
                  </a:gdLst>
                  <a:ahLst/>
                  <a:cxnLst>
                    <a:cxn ang="T6">
                      <a:pos x="T0" y="T1"/>
                    </a:cxn>
                    <a:cxn ang="T7">
                      <a:pos x="T2" y="T3"/>
                    </a:cxn>
                    <a:cxn ang="T8">
                      <a:pos x="T4" y="T5"/>
                    </a:cxn>
                  </a:cxnLst>
                  <a:rect l="0" t="0" r="r" b="b"/>
                  <a:pathLst>
                    <a:path w="39" h="52">
                      <a:moveTo>
                        <a:pt x="19" y="32"/>
                      </a:moveTo>
                      <a:cubicBezTo>
                        <a:pt x="13" y="14"/>
                        <a:pt x="0" y="13"/>
                        <a:pt x="19" y="0"/>
                      </a:cubicBezTo>
                      <a:cubicBezTo>
                        <a:pt x="23" y="5"/>
                        <a:pt x="39" y="52"/>
                        <a:pt x="19" y="32"/>
                      </a:cubicBezTo>
                      <a:close/>
                    </a:path>
                  </a:pathLst>
                </a:custGeom>
                <a:solidFill>
                  <a:schemeClr val="folHlink"/>
                </a:solidFill>
                <a:ln w="9525">
                  <a:noFill/>
                  <a:round/>
                  <a:headEnd/>
                  <a:tailEnd/>
                </a:ln>
              </p:spPr>
              <p:txBody>
                <a:bodyPr/>
                <a:lstStyle/>
                <a:p>
                  <a:endParaRPr lang="zh-CN" altLang="en-US"/>
                </a:p>
              </p:txBody>
            </p:sp>
            <p:sp>
              <p:nvSpPr>
                <p:cNvPr id="12452" name="任意多边形 81964"/>
                <p:cNvSpPr>
                  <a:spLocks noChangeArrowheads="1"/>
                </p:cNvSpPr>
                <p:nvPr/>
              </p:nvSpPr>
              <p:spPr bwMode="auto">
                <a:xfrm>
                  <a:off x="3035" y="452"/>
                  <a:ext cx="19" cy="27"/>
                </a:xfrm>
                <a:custGeom>
                  <a:avLst/>
                  <a:gdLst>
                    <a:gd name="T0" fmla="*/ 0 w 44"/>
                    <a:gd name="T1" fmla="*/ 0 h 80"/>
                    <a:gd name="T2" fmla="*/ 2 w 44"/>
                    <a:gd name="T3" fmla="*/ 1 h 80"/>
                    <a:gd name="T4" fmla="*/ 2 w 44"/>
                    <a:gd name="T5" fmla="*/ 2 h 80"/>
                    <a:gd name="T6" fmla="*/ 3 w 44"/>
                    <a:gd name="T7" fmla="*/ 2 h 80"/>
                    <a:gd name="T8" fmla="*/ 2 w 44"/>
                    <a:gd name="T9" fmla="*/ 3 h 80"/>
                    <a:gd name="T10" fmla="*/ 0 w 44"/>
                    <a:gd name="T11" fmla="*/ 1 h 80"/>
                    <a:gd name="T12" fmla="*/ 0 w 44"/>
                    <a:gd name="T13" fmla="*/ 0 h 8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4" h="80">
                      <a:moveTo>
                        <a:pt x="4" y="9"/>
                      </a:moveTo>
                      <a:cubicBezTo>
                        <a:pt x="9" y="17"/>
                        <a:pt x="18" y="24"/>
                        <a:pt x="20" y="33"/>
                      </a:cubicBezTo>
                      <a:cubicBezTo>
                        <a:pt x="21" y="38"/>
                        <a:pt x="21" y="45"/>
                        <a:pt x="24" y="49"/>
                      </a:cubicBezTo>
                      <a:cubicBezTo>
                        <a:pt x="27" y="52"/>
                        <a:pt x="32" y="52"/>
                        <a:pt x="36" y="53"/>
                      </a:cubicBezTo>
                      <a:cubicBezTo>
                        <a:pt x="41" y="68"/>
                        <a:pt x="44" y="80"/>
                        <a:pt x="24" y="73"/>
                      </a:cubicBezTo>
                      <a:cubicBezTo>
                        <a:pt x="19" y="55"/>
                        <a:pt x="11" y="37"/>
                        <a:pt x="0" y="21"/>
                      </a:cubicBezTo>
                      <a:cubicBezTo>
                        <a:pt x="4" y="4"/>
                        <a:pt x="4" y="0"/>
                        <a:pt x="4" y="9"/>
                      </a:cubicBezTo>
                      <a:close/>
                    </a:path>
                  </a:pathLst>
                </a:custGeom>
                <a:solidFill>
                  <a:schemeClr val="folHlink"/>
                </a:solidFill>
                <a:ln w="9525">
                  <a:noFill/>
                  <a:round/>
                  <a:headEnd/>
                  <a:tailEnd/>
                </a:ln>
              </p:spPr>
              <p:txBody>
                <a:bodyPr/>
                <a:lstStyle/>
                <a:p>
                  <a:endParaRPr lang="zh-CN" altLang="en-US"/>
                </a:p>
              </p:txBody>
            </p:sp>
            <p:sp>
              <p:nvSpPr>
                <p:cNvPr id="12453" name="任意多边形 81965"/>
                <p:cNvSpPr>
                  <a:spLocks noChangeArrowheads="1"/>
                </p:cNvSpPr>
                <p:nvPr/>
              </p:nvSpPr>
              <p:spPr bwMode="auto">
                <a:xfrm>
                  <a:off x="2696" y="247"/>
                  <a:ext cx="205" cy="41"/>
                </a:xfrm>
                <a:custGeom>
                  <a:avLst/>
                  <a:gdLst>
                    <a:gd name="T0" fmla="*/ 56 w 323"/>
                    <a:gd name="T1" fmla="*/ 1 h 64"/>
                    <a:gd name="T2" fmla="*/ 59 w 323"/>
                    <a:gd name="T3" fmla="*/ 2 h 64"/>
                    <a:gd name="T4" fmla="*/ 60 w 323"/>
                    <a:gd name="T5" fmla="*/ 0 h 64"/>
                    <a:gd name="T6" fmla="*/ 68 w 323"/>
                    <a:gd name="T7" fmla="*/ 0 h 64"/>
                    <a:gd name="T8" fmla="*/ 74 w 323"/>
                    <a:gd name="T9" fmla="*/ 4 h 64"/>
                    <a:gd name="T10" fmla="*/ 81 w 323"/>
                    <a:gd name="T11" fmla="*/ 3 h 64"/>
                    <a:gd name="T12" fmla="*/ 80 w 323"/>
                    <a:gd name="T13" fmla="*/ 8 h 64"/>
                    <a:gd name="T14" fmla="*/ 76 w 323"/>
                    <a:gd name="T15" fmla="*/ 12 h 64"/>
                    <a:gd name="T16" fmla="*/ 76 w 323"/>
                    <a:gd name="T17" fmla="*/ 8 h 64"/>
                    <a:gd name="T18" fmla="*/ 74 w 323"/>
                    <a:gd name="T19" fmla="*/ 8 h 64"/>
                    <a:gd name="T20" fmla="*/ 71 w 323"/>
                    <a:gd name="T21" fmla="*/ 8 h 64"/>
                    <a:gd name="T22" fmla="*/ 67 w 323"/>
                    <a:gd name="T23" fmla="*/ 5 h 64"/>
                    <a:gd name="T24" fmla="*/ 58 w 323"/>
                    <a:gd name="T25" fmla="*/ 10 h 64"/>
                    <a:gd name="T26" fmla="*/ 51 w 323"/>
                    <a:gd name="T27" fmla="*/ 12 h 64"/>
                    <a:gd name="T28" fmla="*/ 55 w 323"/>
                    <a:gd name="T29" fmla="*/ 15 h 64"/>
                    <a:gd name="T30" fmla="*/ 48 w 323"/>
                    <a:gd name="T31" fmla="*/ 17 h 64"/>
                    <a:gd name="T32" fmla="*/ 43 w 323"/>
                    <a:gd name="T33" fmla="*/ 16 h 64"/>
                    <a:gd name="T34" fmla="*/ 45 w 323"/>
                    <a:gd name="T35" fmla="*/ 15 h 64"/>
                    <a:gd name="T36" fmla="*/ 44 w 323"/>
                    <a:gd name="T37" fmla="*/ 11 h 64"/>
                    <a:gd name="T38" fmla="*/ 43 w 323"/>
                    <a:gd name="T39" fmla="*/ 8 h 64"/>
                    <a:gd name="T40" fmla="*/ 40 w 323"/>
                    <a:gd name="T41" fmla="*/ 6 h 64"/>
                    <a:gd name="T42" fmla="*/ 36 w 323"/>
                    <a:gd name="T43" fmla="*/ 7 h 64"/>
                    <a:gd name="T44" fmla="*/ 34 w 323"/>
                    <a:gd name="T45" fmla="*/ 7 h 64"/>
                    <a:gd name="T46" fmla="*/ 32 w 323"/>
                    <a:gd name="T47" fmla="*/ 6 h 64"/>
                    <a:gd name="T48" fmla="*/ 22 w 323"/>
                    <a:gd name="T49" fmla="*/ 1 h 64"/>
                    <a:gd name="T50" fmla="*/ 15 w 323"/>
                    <a:gd name="T51" fmla="*/ 4 h 64"/>
                    <a:gd name="T52" fmla="*/ 1 w 323"/>
                    <a:gd name="T53" fmla="*/ 0 h 64"/>
                    <a:gd name="T54" fmla="*/ 56 w 323"/>
                    <a:gd name="T55" fmla="*/ 1 h 6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323" h="64">
                      <a:moveTo>
                        <a:pt x="220" y="1"/>
                      </a:moveTo>
                      <a:cubicBezTo>
                        <a:pt x="215" y="12"/>
                        <a:pt x="225" y="17"/>
                        <a:pt x="231" y="8"/>
                      </a:cubicBezTo>
                      <a:cubicBezTo>
                        <a:pt x="235" y="0"/>
                        <a:pt x="229" y="7"/>
                        <a:pt x="235" y="0"/>
                      </a:cubicBezTo>
                      <a:lnTo>
                        <a:pt x="265" y="0"/>
                      </a:lnTo>
                      <a:cubicBezTo>
                        <a:pt x="277" y="6"/>
                        <a:pt x="276" y="11"/>
                        <a:pt x="287" y="17"/>
                      </a:cubicBezTo>
                      <a:cubicBezTo>
                        <a:pt x="308" y="11"/>
                        <a:pt x="293" y="7"/>
                        <a:pt x="319" y="10"/>
                      </a:cubicBezTo>
                      <a:cubicBezTo>
                        <a:pt x="323" y="19"/>
                        <a:pt x="321" y="22"/>
                        <a:pt x="314" y="29"/>
                      </a:cubicBezTo>
                      <a:cubicBezTo>
                        <a:pt x="312" y="39"/>
                        <a:pt x="313" y="50"/>
                        <a:pt x="298" y="46"/>
                      </a:cubicBezTo>
                      <a:cubicBezTo>
                        <a:pt x="297" y="40"/>
                        <a:pt x="298" y="34"/>
                        <a:pt x="295" y="29"/>
                      </a:cubicBezTo>
                      <a:cubicBezTo>
                        <a:pt x="294" y="27"/>
                        <a:pt x="290" y="31"/>
                        <a:pt x="287" y="31"/>
                      </a:cubicBezTo>
                      <a:cubicBezTo>
                        <a:pt x="284" y="31"/>
                        <a:pt x="282" y="30"/>
                        <a:pt x="279" y="29"/>
                      </a:cubicBezTo>
                      <a:cubicBezTo>
                        <a:pt x="274" y="27"/>
                        <a:pt x="263" y="21"/>
                        <a:pt x="263" y="21"/>
                      </a:cubicBezTo>
                      <a:cubicBezTo>
                        <a:pt x="249" y="23"/>
                        <a:pt x="241" y="31"/>
                        <a:pt x="228" y="38"/>
                      </a:cubicBezTo>
                      <a:cubicBezTo>
                        <a:pt x="220" y="41"/>
                        <a:pt x="209" y="42"/>
                        <a:pt x="201" y="44"/>
                      </a:cubicBezTo>
                      <a:cubicBezTo>
                        <a:pt x="193" y="54"/>
                        <a:pt x="200" y="53"/>
                        <a:pt x="212" y="57"/>
                      </a:cubicBezTo>
                      <a:cubicBezTo>
                        <a:pt x="200" y="62"/>
                        <a:pt x="199" y="57"/>
                        <a:pt x="188" y="63"/>
                      </a:cubicBezTo>
                      <a:cubicBezTo>
                        <a:pt x="181" y="62"/>
                        <a:pt x="174" y="64"/>
                        <a:pt x="169" y="61"/>
                      </a:cubicBezTo>
                      <a:cubicBezTo>
                        <a:pt x="166" y="59"/>
                        <a:pt x="175" y="59"/>
                        <a:pt x="177" y="57"/>
                      </a:cubicBezTo>
                      <a:cubicBezTo>
                        <a:pt x="181" y="48"/>
                        <a:pt x="149" y="28"/>
                        <a:pt x="171" y="40"/>
                      </a:cubicBezTo>
                      <a:cubicBezTo>
                        <a:pt x="184" y="55"/>
                        <a:pt x="184" y="36"/>
                        <a:pt x="169" y="31"/>
                      </a:cubicBezTo>
                      <a:cubicBezTo>
                        <a:pt x="167" y="27"/>
                        <a:pt x="167" y="22"/>
                        <a:pt x="158" y="23"/>
                      </a:cubicBezTo>
                      <a:cubicBezTo>
                        <a:pt x="153" y="23"/>
                        <a:pt x="142" y="27"/>
                        <a:pt x="142" y="27"/>
                      </a:cubicBezTo>
                      <a:cubicBezTo>
                        <a:pt x="136" y="39"/>
                        <a:pt x="143" y="31"/>
                        <a:pt x="134" y="27"/>
                      </a:cubicBezTo>
                      <a:cubicBezTo>
                        <a:pt x="130" y="25"/>
                        <a:pt x="126" y="25"/>
                        <a:pt x="123" y="25"/>
                      </a:cubicBezTo>
                      <a:cubicBezTo>
                        <a:pt x="117" y="11"/>
                        <a:pt x="100" y="6"/>
                        <a:pt x="83" y="2"/>
                      </a:cubicBezTo>
                      <a:cubicBezTo>
                        <a:pt x="70" y="4"/>
                        <a:pt x="69" y="9"/>
                        <a:pt x="59" y="14"/>
                      </a:cubicBezTo>
                      <a:cubicBezTo>
                        <a:pt x="45" y="14"/>
                        <a:pt x="0" y="12"/>
                        <a:pt x="1" y="0"/>
                      </a:cubicBezTo>
                      <a:lnTo>
                        <a:pt x="220" y="1"/>
                      </a:lnTo>
                      <a:close/>
                    </a:path>
                  </a:pathLst>
                </a:custGeom>
                <a:solidFill>
                  <a:schemeClr val="folHlink"/>
                </a:solidFill>
                <a:ln w="9525">
                  <a:noFill/>
                  <a:round/>
                  <a:headEnd/>
                  <a:tailEnd/>
                </a:ln>
              </p:spPr>
              <p:txBody>
                <a:bodyPr/>
                <a:lstStyle/>
                <a:p>
                  <a:endParaRPr lang="zh-CN" altLang="en-US"/>
                </a:p>
              </p:txBody>
            </p:sp>
            <p:sp>
              <p:nvSpPr>
                <p:cNvPr id="12454" name="任意多边形 81966"/>
                <p:cNvSpPr>
                  <a:spLocks noChangeArrowheads="1"/>
                </p:cNvSpPr>
                <p:nvPr/>
              </p:nvSpPr>
              <p:spPr bwMode="auto">
                <a:xfrm>
                  <a:off x="2515" y="246"/>
                  <a:ext cx="190" cy="20"/>
                </a:xfrm>
                <a:custGeom>
                  <a:avLst/>
                  <a:gdLst>
                    <a:gd name="T0" fmla="*/ 27 w 300"/>
                    <a:gd name="T1" fmla="*/ 8 h 31"/>
                    <a:gd name="T2" fmla="*/ 8 w 300"/>
                    <a:gd name="T3" fmla="*/ 1 h 31"/>
                    <a:gd name="T4" fmla="*/ 73 w 300"/>
                    <a:gd name="T5" fmla="*/ 0 h 31"/>
                    <a:gd name="T6" fmla="*/ 75 w 300"/>
                    <a:gd name="T7" fmla="*/ 4 h 31"/>
                    <a:gd name="T8" fmla="*/ 67 w 300"/>
                    <a:gd name="T9" fmla="*/ 4 h 31"/>
                    <a:gd name="T10" fmla="*/ 27 w 300"/>
                    <a:gd name="T11" fmla="*/ 8 h 3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00" h="31">
                      <a:moveTo>
                        <a:pt x="105" y="31"/>
                      </a:moveTo>
                      <a:cubicBezTo>
                        <a:pt x="83" y="19"/>
                        <a:pt x="0" y="6"/>
                        <a:pt x="30" y="1"/>
                      </a:cubicBezTo>
                      <a:lnTo>
                        <a:pt x="285" y="0"/>
                      </a:lnTo>
                      <a:cubicBezTo>
                        <a:pt x="296" y="4"/>
                        <a:pt x="300" y="5"/>
                        <a:pt x="296" y="14"/>
                      </a:cubicBezTo>
                      <a:cubicBezTo>
                        <a:pt x="285" y="11"/>
                        <a:pt x="276" y="16"/>
                        <a:pt x="264" y="16"/>
                      </a:cubicBezTo>
                      <a:lnTo>
                        <a:pt x="105" y="31"/>
                      </a:lnTo>
                      <a:close/>
                    </a:path>
                  </a:pathLst>
                </a:custGeom>
                <a:solidFill>
                  <a:schemeClr val="folHlink"/>
                </a:solidFill>
                <a:ln w="9525">
                  <a:noFill/>
                  <a:round/>
                  <a:headEnd/>
                  <a:tailEnd/>
                </a:ln>
              </p:spPr>
              <p:txBody>
                <a:bodyPr/>
                <a:lstStyle/>
                <a:p>
                  <a:endParaRPr lang="zh-CN" altLang="en-US"/>
                </a:p>
              </p:txBody>
            </p:sp>
            <p:sp>
              <p:nvSpPr>
                <p:cNvPr id="12455" name="任意多边形 81967"/>
                <p:cNvSpPr>
                  <a:spLocks noChangeArrowheads="1"/>
                </p:cNvSpPr>
                <p:nvPr/>
              </p:nvSpPr>
              <p:spPr bwMode="auto">
                <a:xfrm>
                  <a:off x="2096" y="275"/>
                  <a:ext cx="18" cy="10"/>
                </a:xfrm>
                <a:custGeom>
                  <a:avLst/>
                  <a:gdLst>
                    <a:gd name="T0" fmla="*/ 0 w 41"/>
                    <a:gd name="T1" fmla="*/ 1 h 29"/>
                    <a:gd name="T2" fmla="*/ 1 w 41"/>
                    <a:gd name="T3" fmla="*/ 1 h 29"/>
                    <a:gd name="T4" fmla="*/ 0 w 41"/>
                    <a:gd name="T5" fmla="*/ 1 h 29"/>
                    <a:gd name="T6" fmla="*/ 0 60000 65536"/>
                    <a:gd name="T7" fmla="*/ 0 60000 65536"/>
                    <a:gd name="T8" fmla="*/ 0 60000 65536"/>
                  </a:gdLst>
                  <a:ahLst/>
                  <a:cxnLst>
                    <a:cxn ang="T6">
                      <a:pos x="T0" y="T1"/>
                    </a:cxn>
                    <a:cxn ang="T7">
                      <a:pos x="T2" y="T3"/>
                    </a:cxn>
                    <a:cxn ang="T8">
                      <a:pos x="T4" y="T5"/>
                    </a:cxn>
                  </a:cxnLst>
                  <a:rect l="0" t="0" r="r" b="b"/>
                  <a:pathLst>
                    <a:path w="41" h="29">
                      <a:moveTo>
                        <a:pt x="0" y="25"/>
                      </a:moveTo>
                      <a:cubicBezTo>
                        <a:pt x="10" y="11"/>
                        <a:pt x="41" y="0"/>
                        <a:pt x="12" y="29"/>
                      </a:cubicBezTo>
                      <a:cubicBezTo>
                        <a:pt x="8" y="28"/>
                        <a:pt x="0" y="25"/>
                        <a:pt x="0" y="25"/>
                      </a:cubicBezTo>
                      <a:close/>
                    </a:path>
                  </a:pathLst>
                </a:custGeom>
                <a:solidFill>
                  <a:schemeClr val="folHlink"/>
                </a:solidFill>
                <a:ln w="9525">
                  <a:noFill/>
                  <a:round/>
                  <a:headEnd/>
                  <a:tailEnd/>
                </a:ln>
              </p:spPr>
              <p:txBody>
                <a:bodyPr/>
                <a:lstStyle/>
                <a:p>
                  <a:endParaRPr lang="zh-CN" altLang="en-US"/>
                </a:p>
              </p:txBody>
            </p:sp>
            <p:sp>
              <p:nvSpPr>
                <p:cNvPr id="12456" name="任意多边形 81968"/>
                <p:cNvSpPr>
                  <a:spLocks noChangeArrowheads="1"/>
                </p:cNvSpPr>
                <p:nvPr/>
              </p:nvSpPr>
              <p:spPr bwMode="auto">
                <a:xfrm>
                  <a:off x="1606" y="246"/>
                  <a:ext cx="436" cy="152"/>
                </a:xfrm>
                <a:custGeom>
                  <a:avLst/>
                  <a:gdLst>
                    <a:gd name="T0" fmla="*/ 73 w 436"/>
                    <a:gd name="T1" fmla="*/ 1 h 152"/>
                    <a:gd name="T2" fmla="*/ 436 w 436"/>
                    <a:gd name="T3" fmla="*/ 0 h 152"/>
                    <a:gd name="T4" fmla="*/ 416 w 436"/>
                    <a:gd name="T5" fmla="*/ 54 h 152"/>
                    <a:gd name="T6" fmla="*/ 397 w 436"/>
                    <a:gd name="T7" fmla="*/ 68 h 152"/>
                    <a:gd name="T8" fmla="*/ 392 w 436"/>
                    <a:gd name="T9" fmla="*/ 70 h 152"/>
                    <a:gd name="T10" fmla="*/ 375 w 436"/>
                    <a:gd name="T11" fmla="*/ 73 h 152"/>
                    <a:gd name="T12" fmla="*/ 361 w 436"/>
                    <a:gd name="T13" fmla="*/ 88 h 152"/>
                    <a:gd name="T14" fmla="*/ 362 w 436"/>
                    <a:gd name="T15" fmla="*/ 99 h 152"/>
                    <a:gd name="T16" fmla="*/ 364 w 436"/>
                    <a:gd name="T17" fmla="*/ 107 h 152"/>
                    <a:gd name="T18" fmla="*/ 366 w 436"/>
                    <a:gd name="T19" fmla="*/ 113 h 152"/>
                    <a:gd name="T20" fmla="*/ 362 w 436"/>
                    <a:gd name="T21" fmla="*/ 122 h 152"/>
                    <a:gd name="T22" fmla="*/ 351 w 436"/>
                    <a:gd name="T23" fmla="*/ 120 h 152"/>
                    <a:gd name="T24" fmla="*/ 342 w 436"/>
                    <a:gd name="T25" fmla="*/ 129 h 152"/>
                    <a:gd name="T26" fmla="*/ 347 w 436"/>
                    <a:gd name="T27" fmla="*/ 105 h 152"/>
                    <a:gd name="T28" fmla="*/ 338 w 436"/>
                    <a:gd name="T29" fmla="*/ 100 h 152"/>
                    <a:gd name="T30" fmla="*/ 344 w 436"/>
                    <a:gd name="T31" fmla="*/ 93 h 152"/>
                    <a:gd name="T32" fmla="*/ 342 w 436"/>
                    <a:gd name="T33" fmla="*/ 89 h 152"/>
                    <a:gd name="T34" fmla="*/ 320 w 436"/>
                    <a:gd name="T35" fmla="*/ 94 h 152"/>
                    <a:gd name="T36" fmla="*/ 317 w 436"/>
                    <a:gd name="T37" fmla="*/ 85 h 152"/>
                    <a:gd name="T38" fmla="*/ 297 w 436"/>
                    <a:gd name="T39" fmla="*/ 94 h 152"/>
                    <a:gd name="T40" fmla="*/ 320 w 436"/>
                    <a:gd name="T41" fmla="*/ 103 h 152"/>
                    <a:gd name="T42" fmla="*/ 305 w 436"/>
                    <a:gd name="T43" fmla="*/ 117 h 152"/>
                    <a:gd name="T44" fmla="*/ 311 w 436"/>
                    <a:gd name="T45" fmla="*/ 126 h 152"/>
                    <a:gd name="T46" fmla="*/ 315 w 436"/>
                    <a:gd name="T47" fmla="*/ 138 h 152"/>
                    <a:gd name="T48" fmla="*/ 309 w 436"/>
                    <a:gd name="T49" fmla="*/ 139 h 152"/>
                    <a:gd name="T50" fmla="*/ 314 w 436"/>
                    <a:gd name="T51" fmla="*/ 144 h 152"/>
                    <a:gd name="T52" fmla="*/ 307 w 436"/>
                    <a:gd name="T53" fmla="*/ 152 h 152"/>
                    <a:gd name="T54" fmla="*/ 0 w 436"/>
                    <a:gd name="T55" fmla="*/ 149 h 152"/>
                    <a:gd name="T56" fmla="*/ 73 w 436"/>
                    <a:gd name="T57" fmla="*/ 1 h 152"/>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436" h="152">
                      <a:moveTo>
                        <a:pt x="73" y="1"/>
                      </a:moveTo>
                      <a:lnTo>
                        <a:pt x="436" y="0"/>
                      </a:lnTo>
                      <a:cubicBezTo>
                        <a:pt x="430" y="15"/>
                        <a:pt x="429" y="42"/>
                        <a:pt x="416" y="54"/>
                      </a:cubicBezTo>
                      <a:cubicBezTo>
                        <a:pt x="410" y="60"/>
                        <a:pt x="405" y="63"/>
                        <a:pt x="397" y="68"/>
                      </a:cubicBezTo>
                      <a:cubicBezTo>
                        <a:pt x="396" y="69"/>
                        <a:pt x="392" y="70"/>
                        <a:pt x="392" y="70"/>
                      </a:cubicBezTo>
                      <a:cubicBezTo>
                        <a:pt x="377" y="63"/>
                        <a:pt x="385" y="68"/>
                        <a:pt x="375" y="73"/>
                      </a:cubicBezTo>
                      <a:cubicBezTo>
                        <a:pt x="371" y="82"/>
                        <a:pt x="371" y="83"/>
                        <a:pt x="361" y="88"/>
                      </a:cubicBezTo>
                      <a:cubicBezTo>
                        <a:pt x="359" y="92"/>
                        <a:pt x="364" y="93"/>
                        <a:pt x="362" y="99"/>
                      </a:cubicBezTo>
                      <a:cubicBezTo>
                        <a:pt x="363" y="102"/>
                        <a:pt x="364" y="105"/>
                        <a:pt x="364" y="107"/>
                      </a:cubicBezTo>
                      <a:cubicBezTo>
                        <a:pt x="365" y="109"/>
                        <a:pt x="366" y="111"/>
                        <a:pt x="366" y="113"/>
                      </a:cubicBezTo>
                      <a:cubicBezTo>
                        <a:pt x="365" y="115"/>
                        <a:pt x="364" y="120"/>
                        <a:pt x="362" y="122"/>
                      </a:cubicBezTo>
                      <a:cubicBezTo>
                        <a:pt x="359" y="123"/>
                        <a:pt x="354" y="119"/>
                        <a:pt x="351" y="120"/>
                      </a:cubicBezTo>
                      <a:cubicBezTo>
                        <a:pt x="347" y="129"/>
                        <a:pt x="352" y="127"/>
                        <a:pt x="342" y="129"/>
                      </a:cubicBezTo>
                      <a:cubicBezTo>
                        <a:pt x="340" y="123"/>
                        <a:pt x="345" y="111"/>
                        <a:pt x="347" y="105"/>
                      </a:cubicBezTo>
                      <a:cubicBezTo>
                        <a:pt x="347" y="100"/>
                        <a:pt x="338" y="102"/>
                        <a:pt x="338" y="100"/>
                      </a:cubicBezTo>
                      <a:cubicBezTo>
                        <a:pt x="338" y="98"/>
                        <a:pt x="344" y="95"/>
                        <a:pt x="344" y="93"/>
                      </a:cubicBezTo>
                      <a:cubicBezTo>
                        <a:pt x="344" y="92"/>
                        <a:pt x="344" y="89"/>
                        <a:pt x="342" y="89"/>
                      </a:cubicBezTo>
                      <a:cubicBezTo>
                        <a:pt x="339" y="89"/>
                        <a:pt x="324" y="94"/>
                        <a:pt x="320" y="94"/>
                      </a:cubicBezTo>
                      <a:cubicBezTo>
                        <a:pt x="317" y="86"/>
                        <a:pt x="328" y="88"/>
                        <a:pt x="317" y="85"/>
                      </a:cubicBezTo>
                      <a:cubicBezTo>
                        <a:pt x="311" y="91"/>
                        <a:pt x="306" y="93"/>
                        <a:pt x="297" y="94"/>
                      </a:cubicBezTo>
                      <a:cubicBezTo>
                        <a:pt x="300" y="104"/>
                        <a:pt x="307" y="101"/>
                        <a:pt x="320" y="103"/>
                      </a:cubicBezTo>
                      <a:cubicBezTo>
                        <a:pt x="318" y="109"/>
                        <a:pt x="311" y="111"/>
                        <a:pt x="305" y="117"/>
                      </a:cubicBezTo>
                      <a:lnTo>
                        <a:pt x="311" y="126"/>
                      </a:lnTo>
                      <a:lnTo>
                        <a:pt x="315" y="138"/>
                      </a:lnTo>
                      <a:lnTo>
                        <a:pt x="309" y="139"/>
                      </a:lnTo>
                      <a:lnTo>
                        <a:pt x="314" y="144"/>
                      </a:lnTo>
                      <a:lnTo>
                        <a:pt x="307" y="152"/>
                      </a:lnTo>
                      <a:lnTo>
                        <a:pt x="0" y="149"/>
                      </a:lnTo>
                      <a:lnTo>
                        <a:pt x="73" y="1"/>
                      </a:lnTo>
                      <a:close/>
                    </a:path>
                  </a:pathLst>
                </a:custGeom>
                <a:solidFill>
                  <a:schemeClr val="folHlink"/>
                </a:solidFill>
                <a:ln w="9525">
                  <a:noFill/>
                  <a:round/>
                  <a:headEnd/>
                  <a:tailEnd/>
                </a:ln>
              </p:spPr>
              <p:txBody>
                <a:bodyPr/>
                <a:lstStyle/>
                <a:p>
                  <a:endParaRPr lang="zh-CN" altLang="en-US"/>
                </a:p>
              </p:txBody>
            </p:sp>
            <p:sp>
              <p:nvSpPr>
                <p:cNvPr id="2" name="任意多边形 81969"/>
                <p:cNvSpPr>
                  <a:spLocks noChangeArrowheads="1"/>
                </p:cNvSpPr>
                <p:nvPr/>
              </p:nvSpPr>
              <p:spPr bwMode="auto">
                <a:xfrm>
                  <a:off x="2043" y="241"/>
                  <a:ext cx="20" cy="55"/>
                </a:xfrm>
                <a:custGeom>
                  <a:avLst/>
                  <a:gdLst>
                    <a:gd name="T0" fmla="*/ 0 w 47"/>
                    <a:gd name="T1" fmla="*/ 6 h 165"/>
                    <a:gd name="T2" fmla="*/ 1 w 47"/>
                    <a:gd name="T3" fmla="*/ 4 h 165"/>
                    <a:gd name="T4" fmla="*/ 1 w 47"/>
                    <a:gd name="T5" fmla="*/ 3 h 165"/>
                    <a:gd name="T6" fmla="*/ 1 w 47"/>
                    <a:gd name="T7" fmla="*/ 1 h 165"/>
                    <a:gd name="T8" fmla="*/ 1 w 47"/>
                    <a:gd name="T9" fmla="*/ 0 h 165"/>
                    <a:gd name="T10" fmla="*/ 2 w 47"/>
                    <a:gd name="T11" fmla="*/ 0 h 165"/>
                    <a:gd name="T12" fmla="*/ 3 w 47"/>
                    <a:gd name="T13" fmla="*/ 1 h 165"/>
                    <a:gd name="T14" fmla="*/ 4 w 47"/>
                    <a:gd name="T15" fmla="*/ 4 h 165"/>
                    <a:gd name="T16" fmla="*/ 3 w 47"/>
                    <a:gd name="T17" fmla="*/ 4 h 165"/>
                    <a:gd name="T18" fmla="*/ 2 w 47"/>
                    <a:gd name="T19" fmla="*/ 5 h 165"/>
                    <a:gd name="T20" fmla="*/ 2 w 47"/>
                    <a:gd name="T21" fmla="*/ 5 h 165"/>
                    <a:gd name="T22" fmla="*/ 2 w 47"/>
                    <a:gd name="T23" fmla="*/ 5 h 165"/>
                    <a:gd name="T24" fmla="*/ 3 w 47"/>
                    <a:gd name="T25" fmla="*/ 5 h 165"/>
                    <a:gd name="T26" fmla="*/ 1 w 47"/>
                    <a:gd name="T27" fmla="*/ 5 h 165"/>
                    <a:gd name="T28" fmla="*/ 0 w 47"/>
                    <a:gd name="T29" fmla="*/ 6 h 165"/>
                    <a:gd name="T30" fmla="*/ 0 w 47"/>
                    <a:gd name="T31" fmla="*/ 6 h 165"/>
                    <a:gd name="T32" fmla="*/ 0 w 47"/>
                    <a:gd name="T33" fmla="*/ 6 h 16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47" h="165">
                      <a:moveTo>
                        <a:pt x="5" y="156"/>
                      </a:moveTo>
                      <a:cubicBezTo>
                        <a:pt x="0" y="141"/>
                        <a:pt x="1" y="118"/>
                        <a:pt x="15" y="108"/>
                      </a:cubicBezTo>
                      <a:cubicBezTo>
                        <a:pt x="16" y="95"/>
                        <a:pt x="17" y="81"/>
                        <a:pt x="17" y="68"/>
                      </a:cubicBezTo>
                      <a:cubicBezTo>
                        <a:pt x="17" y="58"/>
                        <a:pt x="11" y="40"/>
                        <a:pt x="11" y="40"/>
                      </a:cubicBezTo>
                      <a:cubicBezTo>
                        <a:pt x="14" y="20"/>
                        <a:pt x="11" y="29"/>
                        <a:pt x="17" y="12"/>
                      </a:cubicBezTo>
                      <a:cubicBezTo>
                        <a:pt x="18" y="8"/>
                        <a:pt x="21" y="0"/>
                        <a:pt x="21" y="0"/>
                      </a:cubicBezTo>
                      <a:cubicBezTo>
                        <a:pt x="38" y="6"/>
                        <a:pt x="33" y="7"/>
                        <a:pt x="31" y="30"/>
                      </a:cubicBezTo>
                      <a:cubicBezTo>
                        <a:pt x="38" y="52"/>
                        <a:pt x="40" y="76"/>
                        <a:pt x="47" y="98"/>
                      </a:cubicBezTo>
                      <a:cubicBezTo>
                        <a:pt x="44" y="116"/>
                        <a:pt x="45" y="113"/>
                        <a:pt x="31" y="108"/>
                      </a:cubicBezTo>
                      <a:cubicBezTo>
                        <a:pt x="25" y="118"/>
                        <a:pt x="28" y="112"/>
                        <a:pt x="23" y="126"/>
                      </a:cubicBezTo>
                      <a:cubicBezTo>
                        <a:pt x="22" y="128"/>
                        <a:pt x="21" y="132"/>
                        <a:pt x="21" y="132"/>
                      </a:cubicBezTo>
                      <a:cubicBezTo>
                        <a:pt x="23" y="133"/>
                        <a:pt x="26" y="132"/>
                        <a:pt x="27" y="134"/>
                      </a:cubicBezTo>
                      <a:cubicBezTo>
                        <a:pt x="29" y="137"/>
                        <a:pt x="31" y="146"/>
                        <a:pt x="31" y="146"/>
                      </a:cubicBezTo>
                      <a:cubicBezTo>
                        <a:pt x="27" y="165"/>
                        <a:pt x="23" y="155"/>
                        <a:pt x="13" y="148"/>
                      </a:cubicBezTo>
                      <a:cubicBezTo>
                        <a:pt x="11" y="152"/>
                        <a:pt x="11" y="160"/>
                        <a:pt x="7" y="160"/>
                      </a:cubicBezTo>
                      <a:cubicBezTo>
                        <a:pt x="5" y="160"/>
                        <a:pt x="4" y="156"/>
                        <a:pt x="3" y="154"/>
                      </a:cubicBezTo>
                      <a:cubicBezTo>
                        <a:pt x="3" y="153"/>
                        <a:pt x="4" y="155"/>
                        <a:pt x="5" y="156"/>
                      </a:cubicBezTo>
                      <a:close/>
                    </a:path>
                  </a:pathLst>
                </a:custGeom>
                <a:solidFill>
                  <a:schemeClr val="folHlink"/>
                </a:solidFill>
                <a:ln w="9525">
                  <a:noFill/>
                  <a:round/>
                  <a:headEnd/>
                  <a:tailEnd/>
                </a:ln>
              </p:spPr>
              <p:txBody>
                <a:bodyPr/>
                <a:lstStyle/>
                <a:p>
                  <a:endParaRPr lang="zh-CN" altLang="en-US"/>
                </a:p>
              </p:txBody>
            </p:sp>
            <p:sp>
              <p:nvSpPr>
                <p:cNvPr id="12458" name="任意多边形 81970"/>
                <p:cNvSpPr>
                  <a:spLocks noChangeArrowheads="1"/>
                </p:cNvSpPr>
                <p:nvPr/>
              </p:nvSpPr>
              <p:spPr bwMode="auto">
                <a:xfrm>
                  <a:off x="2031" y="287"/>
                  <a:ext cx="59" cy="34"/>
                </a:xfrm>
                <a:custGeom>
                  <a:avLst/>
                  <a:gdLst>
                    <a:gd name="T0" fmla="*/ 2 w 138"/>
                    <a:gd name="T1" fmla="*/ 2 h 103"/>
                    <a:gd name="T2" fmla="*/ 3 w 138"/>
                    <a:gd name="T3" fmla="*/ 2 h 103"/>
                    <a:gd name="T4" fmla="*/ 4 w 138"/>
                    <a:gd name="T5" fmla="*/ 1 h 103"/>
                    <a:gd name="T6" fmla="*/ 4 w 138"/>
                    <a:gd name="T7" fmla="*/ 2 h 103"/>
                    <a:gd name="T8" fmla="*/ 5 w 138"/>
                    <a:gd name="T9" fmla="*/ 2 h 103"/>
                    <a:gd name="T10" fmla="*/ 6 w 138"/>
                    <a:gd name="T11" fmla="*/ 2 h 103"/>
                    <a:gd name="T12" fmla="*/ 9 w 138"/>
                    <a:gd name="T13" fmla="*/ 1 h 103"/>
                    <a:gd name="T14" fmla="*/ 10 w 138"/>
                    <a:gd name="T15" fmla="*/ 1 h 103"/>
                    <a:gd name="T16" fmla="*/ 11 w 138"/>
                    <a:gd name="T17" fmla="*/ 0 h 103"/>
                    <a:gd name="T18" fmla="*/ 8 w 138"/>
                    <a:gd name="T19" fmla="*/ 2 h 103"/>
                    <a:gd name="T20" fmla="*/ 6 w 138"/>
                    <a:gd name="T21" fmla="*/ 2 h 103"/>
                    <a:gd name="T22" fmla="*/ 5 w 138"/>
                    <a:gd name="T23" fmla="*/ 3 h 103"/>
                    <a:gd name="T24" fmla="*/ 4 w 138"/>
                    <a:gd name="T25" fmla="*/ 4 h 103"/>
                    <a:gd name="T26" fmla="*/ 2 w 138"/>
                    <a:gd name="T27" fmla="*/ 3 h 103"/>
                    <a:gd name="T28" fmla="*/ 2 w 138"/>
                    <a:gd name="T29" fmla="*/ 3 h 103"/>
                    <a:gd name="T30" fmla="*/ 2 w 138"/>
                    <a:gd name="T31" fmla="*/ 4 h 103"/>
                    <a:gd name="T32" fmla="*/ 0 w 138"/>
                    <a:gd name="T33" fmla="*/ 4 h 103"/>
                    <a:gd name="T34" fmla="*/ 1 w 138"/>
                    <a:gd name="T35" fmla="*/ 3 h 103"/>
                    <a:gd name="T36" fmla="*/ 2 w 138"/>
                    <a:gd name="T37" fmla="*/ 2 h 10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38" h="103">
                      <a:moveTo>
                        <a:pt x="26" y="61"/>
                      </a:moveTo>
                      <a:cubicBezTo>
                        <a:pt x="29" y="53"/>
                        <a:pt x="33" y="51"/>
                        <a:pt x="30" y="43"/>
                      </a:cubicBezTo>
                      <a:cubicBezTo>
                        <a:pt x="33" y="27"/>
                        <a:pt x="37" y="24"/>
                        <a:pt x="50" y="33"/>
                      </a:cubicBezTo>
                      <a:cubicBezTo>
                        <a:pt x="51" y="37"/>
                        <a:pt x="53" y="41"/>
                        <a:pt x="54" y="45"/>
                      </a:cubicBezTo>
                      <a:cubicBezTo>
                        <a:pt x="55" y="49"/>
                        <a:pt x="66" y="49"/>
                        <a:pt x="66" y="49"/>
                      </a:cubicBezTo>
                      <a:cubicBezTo>
                        <a:pt x="75" y="43"/>
                        <a:pt x="77" y="45"/>
                        <a:pt x="80" y="55"/>
                      </a:cubicBezTo>
                      <a:cubicBezTo>
                        <a:pt x="92" y="47"/>
                        <a:pt x="101" y="37"/>
                        <a:pt x="116" y="33"/>
                      </a:cubicBezTo>
                      <a:cubicBezTo>
                        <a:pt x="125" y="19"/>
                        <a:pt x="120" y="24"/>
                        <a:pt x="130" y="17"/>
                      </a:cubicBezTo>
                      <a:cubicBezTo>
                        <a:pt x="134" y="11"/>
                        <a:pt x="134" y="0"/>
                        <a:pt x="138" y="11"/>
                      </a:cubicBezTo>
                      <a:cubicBezTo>
                        <a:pt x="135" y="31"/>
                        <a:pt x="126" y="45"/>
                        <a:pt x="106" y="49"/>
                      </a:cubicBezTo>
                      <a:cubicBezTo>
                        <a:pt x="97" y="55"/>
                        <a:pt x="93" y="61"/>
                        <a:pt x="84" y="67"/>
                      </a:cubicBezTo>
                      <a:cubicBezTo>
                        <a:pt x="80" y="79"/>
                        <a:pt x="79" y="79"/>
                        <a:pt x="66" y="81"/>
                      </a:cubicBezTo>
                      <a:cubicBezTo>
                        <a:pt x="60" y="90"/>
                        <a:pt x="57" y="97"/>
                        <a:pt x="48" y="103"/>
                      </a:cubicBezTo>
                      <a:cubicBezTo>
                        <a:pt x="42" y="94"/>
                        <a:pt x="37" y="93"/>
                        <a:pt x="26" y="89"/>
                      </a:cubicBezTo>
                      <a:cubicBezTo>
                        <a:pt x="24" y="88"/>
                        <a:pt x="20" y="87"/>
                        <a:pt x="20" y="87"/>
                      </a:cubicBezTo>
                      <a:cubicBezTo>
                        <a:pt x="10" y="90"/>
                        <a:pt x="14" y="94"/>
                        <a:pt x="22" y="97"/>
                      </a:cubicBezTo>
                      <a:cubicBezTo>
                        <a:pt x="14" y="103"/>
                        <a:pt x="9" y="100"/>
                        <a:pt x="0" y="97"/>
                      </a:cubicBezTo>
                      <a:cubicBezTo>
                        <a:pt x="2" y="87"/>
                        <a:pt x="1" y="82"/>
                        <a:pt x="10" y="79"/>
                      </a:cubicBezTo>
                      <a:cubicBezTo>
                        <a:pt x="15" y="63"/>
                        <a:pt x="14" y="69"/>
                        <a:pt x="26" y="61"/>
                      </a:cubicBezTo>
                      <a:close/>
                    </a:path>
                  </a:pathLst>
                </a:custGeom>
                <a:solidFill>
                  <a:schemeClr val="folHlink"/>
                </a:solidFill>
                <a:ln w="9525">
                  <a:noFill/>
                  <a:round/>
                  <a:headEnd/>
                  <a:tailEnd/>
                </a:ln>
              </p:spPr>
              <p:txBody>
                <a:bodyPr/>
                <a:lstStyle/>
                <a:p>
                  <a:endParaRPr lang="zh-CN" altLang="en-US"/>
                </a:p>
              </p:txBody>
            </p:sp>
            <p:sp>
              <p:nvSpPr>
                <p:cNvPr id="12459" name="任意多边形 81971"/>
                <p:cNvSpPr>
                  <a:spLocks noChangeArrowheads="1"/>
                </p:cNvSpPr>
                <p:nvPr/>
              </p:nvSpPr>
              <p:spPr bwMode="auto">
                <a:xfrm>
                  <a:off x="1968" y="319"/>
                  <a:ext cx="80" cy="72"/>
                </a:xfrm>
                <a:custGeom>
                  <a:avLst/>
                  <a:gdLst>
                    <a:gd name="T0" fmla="*/ 12 w 188"/>
                    <a:gd name="T1" fmla="*/ 1 h 214"/>
                    <a:gd name="T2" fmla="*/ 12 w 188"/>
                    <a:gd name="T3" fmla="*/ 0 h 214"/>
                    <a:gd name="T4" fmla="*/ 13 w 188"/>
                    <a:gd name="T5" fmla="*/ 0 h 214"/>
                    <a:gd name="T6" fmla="*/ 14 w 188"/>
                    <a:gd name="T7" fmla="*/ 1 h 214"/>
                    <a:gd name="T8" fmla="*/ 14 w 188"/>
                    <a:gd name="T9" fmla="*/ 2 h 214"/>
                    <a:gd name="T10" fmla="*/ 14 w 188"/>
                    <a:gd name="T11" fmla="*/ 2 h 214"/>
                    <a:gd name="T12" fmla="*/ 13 w 188"/>
                    <a:gd name="T13" fmla="*/ 3 h 214"/>
                    <a:gd name="T14" fmla="*/ 12 w 188"/>
                    <a:gd name="T15" fmla="*/ 5 h 214"/>
                    <a:gd name="T16" fmla="*/ 11 w 188"/>
                    <a:gd name="T17" fmla="*/ 5 h 214"/>
                    <a:gd name="T18" fmla="*/ 9 w 188"/>
                    <a:gd name="T19" fmla="*/ 5 h 214"/>
                    <a:gd name="T20" fmla="*/ 9 w 188"/>
                    <a:gd name="T21" fmla="*/ 5 h 214"/>
                    <a:gd name="T22" fmla="*/ 8 w 188"/>
                    <a:gd name="T23" fmla="*/ 5 h 214"/>
                    <a:gd name="T24" fmla="*/ 7 w 188"/>
                    <a:gd name="T25" fmla="*/ 6 h 214"/>
                    <a:gd name="T26" fmla="*/ 6 w 188"/>
                    <a:gd name="T27" fmla="*/ 5 h 214"/>
                    <a:gd name="T28" fmla="*/ 5 w 188"/>
                    <a:gd name="T29" fmla="*/ 5 h 214"/>
                    <a:gd name="T30" fmla="*/ 6 w 188"/>
                    <a:gd name="T31" fmla="*/ 5 h 214"/>
                    <a:gd name="T32" fmla="*/ 6 w 188"/>
                    <a:gd name="T33" fmla="*/ 6 h 214"/>
                    <a:gd name="T34" fmla="*/ 5 w 188"/>
                    <a:gd name="T35" fmla="*/ 6 h 214"/>
                    <a:gd name="T36" fmla="*/ 3 w 188"/>
                    <a:gd name="T37" fmla="*/ 6 h 214"/>
                    <a:gd name="T38" fmla="*/ 3 w 188"/>
                    <a:gd name="T39" fmla="*/ 6 h 214"/>
                    <a:gd name="T40" fmla="*/ 4 w 188"/>
                    <a:gd name="T41" fmla="*/ 5 h 214"/>
                    <a:gd name="T42" fmla="*/ 3 w 188"/>
                    <a:gd name="T43" fmla="*/ 6 h 214"/>
                    <a:gd name="T44" fmla="*/ 2 w 188"/>
                    <a:gd name="T45" fmla="*/ 6 h 214"/>
                    <a:gd name="T46" fmla="*/ 3 w 188"/>
                    <a:gd name="T47" fmla="*/ 7 h 214"/>
                    <a:gd name="T48" fmla="*/ 1 w 188"/>
                    <a:gd name="T49" fmla="*/ 8 h 214"/>
                    <a:gd name="T50" fmla="*/ 0 w 188"/>
                    <a:gd name="T51" fmla="*/ 8 h 214"/>
                    <a:gd name="T52" fmla="*/ 0 w 188"/>
                    <a:gd name="T53" fmla="*/ 7 h 214"/>
                    <a:gd name="T54" fmla="*/ 0 w 188"/>
                    <a:gd name="T55" fmla="*/ 6 h 214"/>
                    <a:gd name="T56" fmla="*/ 1 w 188"/>
                    <a:gd name="T57" fmla="*/ 6 h 214"/>
                    <a:gd name="T58" fmla="*/ 3 w 188"/>
                    <a:gd name="T59" fmla="*/ 5 h 214"/>
                    <a:gd name="T60" fmla="*/ 3 w 188"/>
                    <a:gd name="T61" fmla="*/ 4 h 214"/>
                    <a:gd name="T62" fmla="*/ 6 w 188"/>
                    <a:gd name="T63" fmla="*/ 4 h 214"/>
                    <a:gd name="T64" fmla="*/ 6 w 188"/>
                    <a:gd name="T65" fmla="*/ 4 h 214"/>
                    <a:gd name="T66" fmla="*/ 9 w 188"/>
                    <a:gd name="T67" fmla="*/ 3 h 214"/>
                    <a:gd name="T68" fmla="*/ 9 w 188"/>
                    <a:gd name="T69" fmla="*/ 3 h 214"/>
                    <a:gd name="T70" fmla="*/ 10 w 188"/>
                    <a:gd name="T71" fmla="*/ 3 h 214"/>
                    <a:gd name="T72" fmla="*/ 11 w 188"/>
                    <a:gd name="T73" fmla="*/ 2 h 214"/>
                    <a:gd name="T74" fmla="*/ 12 w 188"/>
                    <a:gd name="T75" fmla="*/ 2 h 214"/>
                    <a:gd name="T76" fmla="*/ 11 w 188"/>
                    <a:gd name="T77" fmla="*/ 1 h 214"/>
                    <a:gd name="T78" fmla="*/ 12 w 188"/>
                    <a:gd name="T79" fmla="*/ 1 h 214"/>
                    <a:gd name="T80" fmla="*/ 12 w 188"/>
                    <a:gd name="T81" fmla="*/ 1 h 214"/>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88" h="214">
                      <a:moveTo>
                        <a:pt x="158" y="24"/>
                      </a:moveTo>
                      <a:cubicBezTo>
                        <a:pt x="156" y="18"/>
                        <a:pt x="160" y="6"/>
                        <a:pt x="160" y="6"/>
                      </a:cubicBezTo>
                      <a:cubicBezTo>
                        <a:pt x="167" y="16"/>
                        <a:pt x="167" y="8"/>
                        <a:pt x="170" y="0"/>
                      </a:cubicBezTo>
                      <a:cubicBezTo>
                        <a:pt x="181" y="4"/>
                        <a:pt x="179" y="14"/>
                        <a:pt x="182" y="24"/>
                      </a:cubicBezTo>
                      <a:cubicBezTo>
                        <a:pt x="184" y="30"/>
                        <a:pt x="188" y="42"/>
                        <a:pt x="188" y="42"/>
                      </a:cubicBezTo>
                      <a:cubicBezTo>
                        <a:pt x="183" y="56"/>
                        <a:pt x="188" y="52"/>
                        <a:pt x="178" y="58"/>
                      </a:cubicBezTo>
                      <a:cubicBezTo>
                        <a:pt x="174" y="63"/>
                        <a:pt x="170" y="76"/>
                        <a:pt x="170" y="76"/>
                      </a:cubicBezTo>
                      <a:cubicBezTo>
                        <a:pt x="169" y="100"/>
                        <a:pt x="173" y="110"/>
                        <a:pt x="162" y="126"/>
                      </a:cubicBezTo>
                      <a:cubicBezTo>
                        <a:pt x="150" y="118"/>
                        <a:pt x="155" y="132"/>
                        <a:pt x="144" y="136"/>
                      </a:cubicBezTo>
                      <a:cubicBezTo>
                        <a:pt x="135" y="134"/>
                        <a:pt x="129" y="135"/>
                        <a:pt x="120" y="138"/>
                      </a:cubicBezTo>
                      <a:cubicBezTo>
                        <a:pt x="114" y="129"/>
                        <a:pt x="122" y="127"/>
                        <a:pt x="112" y="124"/>
                      </a:cubicBezTo>
                      <a:cubicBezTo>
                        <a:pt x="108" y="130"/>
                        <a:pt x="108" y="142"/>
                        <a:pt x="102" y="146"/>
                      </a:cubicBezTo>
                      <a:cubicBezTo>
                        <a:pt x="98" y="148"/>
                        <a:pt x="90" y="150"/>
                        <a:pt x="90" y="150"/>
                      </a:cubicBezTo>
                      <a:cubicBezTo>
                        <a:pt x="87" y="141"/>
                        <a:pt x="89" y="135"/>
                        <a:pt x="80" y="132"/>
                      </a:cubicBezTo>
                      <a:cubicBezTo>
                        <a:pt x="68" y="134"/>
                        <a:pt x="65" y="134"/>
                        <a:pt x="58" y="144"/>
                      </a:cubicBezTo>
                      <a:cubicBezTo>
                        <a:pt x="66" y="150"/>
                        <a:pt x="68" y="147"/>
                        <a:pt x="76" y="142"/>
                      </a:cubicBezTo>
                      <a:cubicBezTo>
                        <a:pt x="81" y="146"/>
                        <a:pt x="85" y="155"/>
                        <a:pt x="78" y="160"/>
                      </a:cubicBezTo>
                      <a:cubicBezTo>
                        <a:pt x="75" y="162"/>
                        <a:pt x="62" y="165"/>
                        <a:pt x="58" y="166"/>
                      </a:cubicBezTo>
                      <a:cubicBezTo>
                        <a:pt x="48" y="173"/>
                        <a:pt x="44" y="173"/>
                        <a:pt x="34" y="166"/>
                      </a:cubicBezTo>
                      <a:cubicBezTo>
                        <a:pt x="35" y="162"/>
                        <a:pt x="34" y="158"/>
                        <a:pt x="36" y="154"/>
                      </a:cubicBezTo>
                      <a:cubicBezTo>
                        <a:pt x="38" y="150"/>
                        <a:pt x="55" y="146"/>
                        <a:pt x="46" y="144"/>
                      </a:cubicBezTo>
                      <a:cubicBezTo>
                        <a:pt x="42" y="143"/>
                        <a:pt x="34" y="148"/>
                        <a:pt x="34" y="148"/>
                      </a:cubicBezTo>
                      <a:cubicBezTo>
                        <a:pt x="32" y="155"/>
                        <a:pt x="28" y="159"/>
                        <a:pt x="26" y="166"/>
                      </a:cubicBezTo>
                      <a:cubicBezTo>
                        <a:pt x="36" y="182"/>
                        <a:pt x="36" y="173"/>
                        <a:pt x="30" y="190"/>
                      </a:cubicBezTo>
                      <a:cubicBezTo>
                        <a:pt x="28" y="196"/>
                        <a:pt x="14" y="200"/>
                        <a:pt x="14" y="200"/>
                      </a:cubicBezTo>
                      <a:cubicBezTo>
                        <a:pt x="5" y="214"/>
                        <a:pt x="11" y="210"/>
                        <a:pt x="0" y="214"/>
                      </a:cubicBezTo>
                      <a:cubicBezTo>
                        <a:pt x="2" y="202"/>
                        <a:pt x="5" y="198"/>
                        <a:pt x="8" y="188"/>
                      </a:cubicBezTo>
                      <a:cubicBezTo>
                        <a:pt x="6" y="178"/>
                        <a:pt x="3" y="173"/>
                        <a:pt x="0" y="164"/>
                      </a:cubicBezTo>
                      <a:cubicBezTo>
                        <a:pt x="3" y="156"/>
                        <a:pt x="7" y="157"/>
                        <a:pt x="14" y="152"/>
                      </a:cubicBezTo>
                      <a:cubicBezTo>
                        <a:pt x="18" y="141"/>
                        <a:pt x="23" y="140"/>
                        <a:pt x="32" y="134"/>
                      </a:cubicBezTo>
                      <a:cubicBezTo>
                        <a:pt x="37" y="127"/>
                        <a:pt x="37" y="123"/>
                        <a:pt x="44" y="118"/>
                      </a:cubicBezTo>
                      <a:cubicBezTo>
                        <a:pt x="64" y="121"/>
                        <a:pt x="55" y="122"/>
                        <a:pt x="72" y="116"/>
                      </a:cubicBezTo>
                      <a:cubicBezTo>
                        <a:pt x="76" y="115"/>
                        <a:pt x="84" y="112"/>
                        <a:pt x="84" y="112"/>
                      </a:cubicBezTo>
                      <a:cubicBezTo>
                        <a:pt x="105" y="119"/>
                        <a:pt x="97" y="84"/>
                        <a:pt x="114" y="78"/>
                      </a:cubicBezTo>
                      <a:cubicBezTo>
                        <a:pt x="117" y="87"/>
                        <a:pt x="110" y="89"/>
                        <a:pt x="120" y="92"/>
                      </a:cubicBezTo>
                      <a:cubicBezTo>
                        <a:pt x="125" y="85"/>
                        <a:pt x="125" y="81"/>
                        <a:pt x="132" y="76"/>
                      </a:cubicBezTo>
                      <a:cubicBezTo>
                        <a:pt x="138" y="68"/>
                        <a:pt x="146" y="65"/>
                        <a:pt x="150" y="54"/>
                      </a:cubicBezTo>
                      <a:cubicBezTo>
                        <a:pt x="151" y="50"/>
                        <a:pt x="154" y="42"/>
                        <a:pt x="154" y="42"/>
                      </a:cubicBezTo>
                      <a:cubicBezTo>
                        <a:pt x="152" y="41"/>
                        <a:pt x="148" y="40"/>
                        <a:pt x="148" y="38"/>
                      </a:cubicBezTo>
                      <a:cubicBezTo>
                        <a:pt x="148" y="36"/>
                        <a:pt x="161" y="33"/>
                        <a:pt x="152" y="32"/>
                      </a:cubicBezTo>
                      <a:lnTo>
                        <a:pt x="158" y="24"/>
                      </a:lnTo>
                      <a:close/>
                    </a:path>
                  </a:pathLst>
                </a:custGeom>
                <a:solidFill>
                  <a:schemeClr val="folHlink"/>
                </a:solidFill>
                <a:ln w="9525">
                  <a:noFill/>
                  <a:round/>
                  <a:headEnd/>
                  <a:tailEnd/>
                </a:ln>
              </p:spPr>
              <p:txBody>
                <a:bodyPr/>
                <a:lstStyle/>
                <a:p>
                  <a:endParaRPr lang="zh-CN" altLang="en-US"/>
                </a:p>
              </p:txBody>
            </p:sp>
            <p:sp>
              <p:nvSpPr>
                <p:cNvPr id="12460" name="任意多边形 81972"/>
                <p:cNvSpPr>
                  <a:spLocks noChangeArrowheads="1"/>
                </p:cNvSpPr>
                <p:nvPr/>
              </p:nvSpPr>
              <p:spPr bwMode="auto">
                <a:xfrm>
                  <a:off x="2021" y="340"/>
                  <a:ext cx="6" cy="4"/>
                </a:xfrm>
                <a:custGeom>
                  <a:avLst/>
                  <a:gdLst>
                    <a:gd name="T0" fmla="*/ 0 w 13"/>
                    <a:gd name="T1" fmla="*/ 0 h 13"/>
                    <a:gd name="T2" fmla="*/ 0 w 13"/>
                    <a:gd name="T3" fmla="*/ 0 h 13"/>
                    <a:gd name="T4" fmla="*/ 0 w 13"/>
                    <a:gd name="T5" fmla="*/ 0 h 13"/>
                    <a:gd name="T6" fmla="*/ 0 60000 65536"/>
                    <a:gd name="T7" fmla="*/ 0 60000 65536"/>
                    <a:gd name="T8" fmla="*/ 0 60000 65536"/>
                  </a:gdLst>
                  <a:ahLst/>
                  <a:cxnLst>
                    <a:cxn ang="T6">
                      <a:pos x="T0" y="T1"/>
                    </a:cxn>
                    <a:cxn ang="T7">
                      <a:pos x="T2" y="T3"/>
                    </a:cxn>
                    <a:cxn ang="T8">
                      <a:pos x="T4" y="T5"/>
                    </a:cxn>
                  </a:cxnLst>
                  <a:rect l="0" t="0" r="r" b="b"/>
                  <a:pathLst>
                    <a:path w="13" h="13">
                      <a:moveTo>
                        <a:pt x="0" y="9"/>
                      </a:moveTo>
                      <a:cubicBezTo>
                        <a:pt x="6" y="0"/>
                        <a:pt x="13" y="7"/>
                        <a:pt x="4" y="13"/>
                      </a:cubicBezTo>
                      <a:cubicBezTo>
                        <a:pt x="0" y="6"/>
                        <a:pt x="0" y="5"/>
                        <a:pt x="0" y="9"/>
                      </a:cubicBezTo>
                      <a:close/>
                    </a:path>
                  </a:pathLst>
                </a:custGeom>
                <a:solidFill>
                  <a:schemeClr val="folHlink"/>
                </a:solidFill>
                <a:ln w="9525">
                  <a:noFill/>
                  <a:round/>
                  <a:headEnd/>
                  <a:tailEnd/>
                </a:ln>
              </p:spPr>
              <p:txBody>
                <a:bodyPr/>
                <a:lstStyle/>
                <a:p>
                  <a:endParaRPr lang="zh-CN" altLang="en-US"/>
                </a:p>
              </p:txBody>
            </p:sp>
            <p:sp>
              <p:nvSpPr>
                <p:cNvPr id="12461" name="任意多边形 81973"/>
                <p:cNvSpPr>
                  <a:spLocks noChangeArrowheads="1"/>
                </p:cNvSpPr>
                <p:nvPr/>
              </p:nvSpPr>
              <p:spPr bwMode="auto">
                <a:xfrm>
                  <a:off x="1573" y="389"/>
                  <a:ext cx="347" cy="189"/>
                </a:xfrm>
                <a:custGeom>
                  <a:avLst/>
                  <a:gdLst>
                    <a:gd name="T0" fmla="*/ 63 w 812"/>
                    <a:gd name="T1" fmla="*/ 1 h 564"/>
                    <a:gd name="T2" fmla="*/ 61 w 812"/>
                    <a:gd name="T3" fmla="*/ 3 h 564"/>
                    <a:gd name="T4" fmla="*/ 59 w 812"/>
                    <a:gd name="T5" fmla="*/ 5 h 564"/>
                    <a:gd name="T6" fmla="*/ 56 w 812"/>
                    <a:gd name="T7" fmla="*/ 5 h 564"/>
                    <a:gd name="T8" fmla="*/ 50 w 812"/>
                    <a:gd name="T9" fmla="*/ 7 h 564"/>
                    <a:gd name="T10" fmla="*/ 49 w 812"/>
                    <a:gd name="T11" fmla="*/ 8 h 564"/>
                    <a:gd name="T12" fmla="*/ 47 w 812"/>
                    <a:gd name="T13" fmla="*/ 9 h 564"/>
                    <a:gd name="T14" fmla="*/ 48 w 812"/>
                    <a:gd name="T15" fmla="*/ 7 h 564"/>
                    <a:gd name="T16" fmla="*/ 45 w 812"/>
                    <a:gd name="T17" fmla="*/ 7 h 564"/>
                    <a:gd name="T18" fmla="*/ 44 w 812"/>
                    <a:gd name="T19" fmla="*/ 8 h 564"/>
                    <a:gd name="T20" fmla="*/ 47 w 812"/>
                    <a:gd name="T21" fmla="*/ 11 h 564"/>
                    <a:gd name="T22" fmla="*/ 47 w 812"/>
                    <a:gd name="T23" fmla="*/ 14 h 564"/>
                    <a:gd name="T24" fmla="*/ 42 w 812"/>
                    <a:gd name="T25" fmla="*/ 15 h 564"/>
                    <a:gd name="T26" fmla="*/ 41 w 812"/>
                    <a:gd name="T27" fmla="*/ 14 h 564"/>
                    <a:gd name="T28" fmla="*/ 38 w 812"/>
                    <a:gd name="T29" fmla="*/ 13 h 564"/>
                    <a:gd name="T30" fmla="*/ 36 w 812"/>
                    <a:gd name="T31" fmla="*/ 13 h 564"/>
                    <a:gd name="T32" fmla="*/ 35 w 812"/>
                    <a:gd name="T33" fmla="*/ 15 h 564"/>
                    <a:gd name="T34" fmla="*/ 39 w 812"/>
                    <a:gd name="T35" fmla="*/ 17 h 564"/>
                    <a:gd name="T36" fmla="*/ 40 w 812"/>
                    <a:gd name="T37" fmla="*/ 20 h 564"/>
                    <a:gd name="T38" fmla="*/ 41 w 812"/>
                    <a:gd name="T39" fmla="*/ 21 h 564"/>
                    <a:gd name="T40" fmla="*/ 38 w 812"/>
                    <a:gd name="T41" fmla="*/ 20 h 564"/>
                    <a:gd name="T42" fmla="*/ 37 w 812"/>
                    <a:gd name="T43" fmla="*/ 19 h 564"/>
                    <a:gd name="T44" fmla="*/ 33 w 812"/>
                    <a:gd name="T45" fmla="*/ 16 h 564"/>
                    <a:gd name="T46" fmla="*/ 33 w 812"/>
                    <a:gd name="T47" fmla="*/ 12 h 564"/>
                    <a:gd name="T48" fmla="*/ 33 w 812"/>
                    <a:gd name="T49" fmla="*/ 10 h 564"/>
                    <a:gd name="T50" fmla="*/ 32 w 812"/>
                    <a:gd name="T51" fmla="*/ 10 h 564"/>
                    <a:gd name="T52" fmla="*/ 30 w 812"/>
                    <a:gd name="T53" fmla="*/ 10 h 564"/>
                    <a:gd name="T54" fmla="*/ 28 w 812"/>
                    <a:gd name="T55" fmla="*/ 6 h 564"/>
                    <a:gd name="T56" fmla="*/ 26 w 812"/>
                    <a:gd name="T57" fmla="*/ 6 h 564"/>
                    <a:gd name="T58" fmla="*/ 23 w 812"/>
                    <a:gd name="T59" fmla="*/ 6 h 564"/>
                    <a:gd name="T60" fmla="*/ 19 w 812"/>
                    <a:gd name="T61" fmla="*/ 9 h 564"/>
                    <a:gd name="T62" fmla="*/ 15 w 812"/>
                    <a:gd name="T63" fmla="*/ 10 h 564"/>
                    <a:gd name="T64" fmla="*/ 15 w 812"/>
                    <a:gd name="T65" fmla="*/ 10 h 564"/>
                    <a:gd name="T66" fmla="*/ 12 w 812"/>
                    <a:gd name="T67" fmla="*/ 12 h 564"/>
                    <a:gd name="T68" fmla="*/ 12 w 812"/>
                    <a:gd name="T69" fmla="*/ 13 h 564"/>
                    <a:gd name="T70" fmla="*/ 10 w 812"/>
                    <a:gd name="T71" fmla="*/ 15 h 564"/>
                    <a:gd name="T72" fmla="*/ 7 w 812"/>
                    <a:gd name="T73" fmla="*/ 15 h 564"/>
                    <a:gd name="T74" fmla="*/ 5 w 812"/>
                    <a:gd name="T75" fmla="*/ 10 h 564"/>
                    <a:gd name="T76" fmla="*/ 6 w 812"/>
                    <a:gd name="T77" fmla="*/ 6 h 564"/>
                    <a:gd name="T78" fmla="*/ 3 w 812"/>
                    <a:gd name="T79" fmla="*/ 7 h 564"/>
                    <a:gd name="T80" fmla="*/ 2 w 812"/>
                    <a:gd name="T81" fmla="*/ 6 h 564"/>
                    <a:gd name="T82" fmla="*/ 2 w 812"/>
                    <a:gd name="T83" fmla="*/ 5 h 564"/>
                    <a:gd name="T84" fmla="*/ 0 w 812"/>
                    <a:gd name="T85" fmla="*/ 3 h 564"/>
                    <a:gd name="T86" fmla="*/ 62 w 812"/>
                    <a:gd name="T87" fmla="*/ 0 h 56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812" h="564">
                      <a:moveTo>
                        <a:pt x="798" y="6"/>
                      </a:moveTo>
                      <a:cubicBezTo>
                        <a:pt x="801" y="15"/>
                        <a:pt x="809" y="16"/>
                        <a:pt x="812" y="26"/>
                      </a:cubicBezTo>
                      <a:cubicBezTo>
                        <a:pt x="809" y="36"/>
                        <a:pt x="801" y="41"/>
                        <a:pt x="796" y="50"/>
                      </a:cubicBezTo>
                      <a:cubicBezTo>
                        <a:pt x="791" y="61"/>
                        <a:pt x="788" y="71"/>
                        <a:pt x="778" y="78"/>
                      </a:cubicBezTo>
                      <a:cubicBezTo>
                        <a:pt x="773" y="85"/>
                        <a:pt x="771" y="88"/>
                        <a:pt x="774" y="96"/>
                      </a:cubicBezTo>
                      <a:cubicBezTo>
                        <a:pt x="767" y="107"/>
                        <a:pt x="758" y="114"/>
                        <a:pt x="748" y="122"/>
                      </a:cubicBezTo>
                      <a:cubicBezTo>
                        <a:pt x="744" y="125"/>
                        <a:pt x="736" y="130"/>
                        <a:pt x="736" y="130"/>
                      </a:cubicBezTo>
                      <a:cubicBezTo>
                        <a:pt x="740" y="141"/>
                        <a:pt x="731" y="140"/>
                        <a:pt x="722" y="142"/>
                      </a:cubicBezTo>
                      <a:cubicBezTo>
                        <a:pt x="716" y="148"/>
                        <a:pt x="712" y="151"/>
                        <a:pt x="704" y="154"/>
                      </a:cubicBezTo>
                      <a:cubicBezTo>
                        <a:pt x="686" y="150"/>
                        <a:pt x="650" y="169"/>
                        <a:pt x="634" y="180"/>
                      </a:cubicBezTo>
                      <a:cubicBezTo>
                        <a:pt x="636" y="189"/>
                        <a:pt x="631" y="193"/>
                        <a:pt x="640" y="196"/>
                      </a:cubicBezTo>
                      <a:cubicBezTo>
                        <a:pt x="643" y="205"/>
                        <a:pt x="640" y="207"/>
                        <a:pt x="632" y="210"/>
                      </a:cubicBezTo>
                      <a:cubicBezTo>
                        <a:pt x="626" y="219"/>
                        <a:pt x="623" y="226"/>
                        <a:pt x="614" y="232"/>
                      </a:cubicBezTo>
                      <a:cubicBezTo>
                        <a:pt x="611" y="231"/>
                        <a:pt x="606" y="233"/>
                        <a:pt x="604" y="230"/>
                      </a:cubicBezTo>
                      <a:cubicBezTo>
                        <a:pt x="599" y="220"/>
                        <a:pt x="610" y="199"/>
                        <a:pt x="620" y="196"/>
                      </a:cubicBezTo>
                      <a:cubicBezTo>
                        <a:pt x="623" y="187"/>
                        <a:pt x="617" y="187"/>
                        <a:pt x="620" y="178"/>
                      </a:cubicBezTo>
                      <a:cubicBezTo>
                        <a:pt x="617" y="164"/>
                        <a:pt x="609" y="168"/>
                        <a:pt x="598" y="172"/>
                      </a:cubicBezTo>
                      <a:cubicBezTo>
                        <a:pt x="592" y="180"/>
                        <a:pt x="585" y="185"/>
                        <a:pt x="576" y="188"/>
                      </a:cubicBezTo>
                      <a:cubicBezTo>
                        <a:pt x="572" y="194"/>
                        <a:pt x="568" y="200"/>
                        <a:pt x="564" y="206"/>
                      </a:cubicBezTo>
                      <a:cubicBezTo>
                        <a:pt x="561" y="210"/>
                        <a:pt x="556" y="218"/>
                        <a:pt x="556" y="218"/>
                      </a:cubicBezTo>
                      <a:cubicBezTo>
                        <a:pt x="558" y="234"/>
                        <a:pt x="559" y="243"/>
                        <a:pt x="572" y="252"/>
                      </a:cubicBezTo>
                      <a:cubicBezTo>
                        <a:pt x="579" y="262"/>
                        <a:pt x="586" y="273"/>
                        <a:pt x="596" y="280"/>
                      </a:cubicBezTo>
                      <a:cubicBezTo>
                        <a:pt x="598" y="286"/>
                        <a:pt x="602" y="298"/>
                        <a:pt x="602" y="298"/>
                      </a:cubicBezTo>
                      <a:cubicBezTo>
                        <a:pt x="601" y="308"/>
                        <a:pt x="599" y="361"/>
                        <a:pt x="594" y="368"/>
                      </a:cubicBezTo>
                      <a:cubicBezTo>
                        <a:pt x="590" y="374"/>
                        <a:pt x="576" y="378"/>
                        <a:pt x="570" y="382"/>
                      </a:cubicBezTo>
                      <a:cubicBezTo>
                        <a:pt x="563" y="393"/>
                        <a:pt x="550" y="396"/>
                        <a:pt x="542" y="406"/>
                      </a:cubicBezTo>
                      <a:cubicBezTo>
                        <a:pt x="536" y="413"/>
                        <a:pt x="539" y="417"/>
                        <a:pt x="530" y="420"/>
                      </a:cubicBezTo>
                      <a:cubicBezTo>
                        <a:pt x="526" y="408"/>
                        <a:pt x="538" y="391"/>
                        <a:pt x="522" y="386"/>
                      </a:cubicBezTo>
                      <a:cubicBezTo>
                        <a:pt x="516" y="377"/>
                        <a:pt x="510" y="364"/>
                        <a:pt x="502" y="356"/>
                      </a:cubicBezTo>
                      <a:cubicBezTo>
                        <a:pt x="497" y="341"/>
                        <a:pt x="505" y="360"/>
                        <a:pt x="482" y="348"/>
                      </a:cubicBezTo>
                      <a:cubicBezTo>
                        <a:pt x="478" y="346"/>
                        <a:pt x="478" y="339"/>
                        <a:pt x="474" y="336"/>
                      </a:cubicBezTo>
                      <a:cubicBezTo>
                        <a:pt x="470" y="323"/>
                        <a:pt x="466" y="342"/>
                        <a:pt x="462" y="348"/>
                      </a:cubicBezTo>
                      <a:cubicBezTo>
                        <a:pt x="460" y="358"/>
                        <a:pt x="456" y="363"/>
                        <a:pt x="454" y="374"/>
                      </a:cubicBezTo>
                      <a:cubicBezTo>
                        <a:pt x="457" y="383"/>
                        <a:pt x="455" y="387"/>
                        <a:pt x="450" y="394"/>
                      </a:cubicBezTo>
                      <a:cubicBezTo>
                        <a:pt x="454" y="399"/>
                        <a:pt x="464" y="411"/>
                        <a:pt x="466" y="418"/>
                      </a:cubicBezTo>
                      <a:cubicBezTo>
                        <a:pt x="474" y="443"/>
                        <a:pt x="472" y="458"/>
                        <a:pt x="500" y="464"/>
                      </a:cubicBezTo>
                      <a:cubicBezTo>
                        <a:pt x="507" y="469"/>
                        <a:pt x="510" y="474"/>
                        <a:pt x="516" y="480"/>
                      </a:cubicBezTo>
                      <a:cubicBezTo>
                        <a:pt x="511" y="494"/>
                        <a:pt x="513" y="509"/>
                        <a:pt x="510" y="524"/>
                      </a:cubicBezTo>
                      <a:cubicBezTo>
                        <a:pt x="512" y="537"/>
                        <a:pt x="511" y="541"/>
                        <a:pt x="522" y="548"/>
                      </a:cubicBezTo>
                      <a:cubicBezTo>
                        <a:pt x="523" y="552"/>
                        <a:pt x="525" y="556"/>
                        <a:pt x="526" y="560"/>
                      </a:cubicBezTo>
                      <a:cubicBezTo>
                        <a:pt x="527" y="564"/>
                        <a:pt x="514" y="556"/>
                        <a:pt x="514" y="556"/>
                      </a:cubicBezTo>
                      <a:cubicBezTo>
                        <a:pt x="502" y="564"/>
                        <a:pt x="501" y="551"/>
                        <a:pt x="492" y="544"/>
                      </a:cubicBezTo>
                      <a:cubicBezTo>
                        <a:pt x="488" y="541"/>
                        <a:pt x="480" y="536"/>
                        <a:pt x="480" y="536"/>
                      </a:cubicBezTo>
                      <a:cubicBezTo>
                        <a:pt x="471" y="522"/>
                        <a:pt x="474" y="529"/>
                        <a:pt x="470" y="518"/>
                      </a:cubicBezTo>
                      <a:cubicBezTo>
                        <a:pt x="467" y="491"/>
                        <a:pt x="461" y="446"/>
                        <a:pt x="436" y="430"/>
                      </a:cubicBezTo>
                      <a:cubicBezTo>
                        <a:pt x="428" y="433"/>
                        <a:pt x="425" y="433"/>
                        <a:pt x="422" y="424"/>
                      </a:cubicBezTo>
                      <a:cubicBezTo>
                        <a:pt x="427" y="404"/>
                        <a:pt x="432" y="383"/>
                        <a:pt x="438" y="364"/>
                      </a:cubicBezTo>
                      <a:cubicBezTo>
                        <a:pt x="436" y="343"/>
                        <a:pt x="431" y="330"/>
                        <a:pt x="426" y="310"/>
                      </a:cubicBezTo>
                      <a:cubicBezTo>
                        <a:pt x="429" y="302"/>
                        <a:pt x="425" y="300"/>
                        <a:pt x="422" y="292"/>
                      </a:cubicBezTo>
                      <a:cubicBezTo>
                        <a:pt x="424" y="282"/>
                        <a:pt x="428" y="277"/>
                        <a:pt x="422" y="268"/>
                      </a:cubicBezTo>
                      <a:cubicBezTo>
                        <a:pt x="420" y="269"/>
                        <a:pt x="418" y="269"/>
                        <a:pt x="416" y="270"/>
                      </a:cubicBezTo>
                      <a:cubicBezTo>
                        <a:pt x="414" y="272"/>
                        <a:pt x="414" y="275"/>
                        <a:pt x="412" y="276"/>
                      </a:cubicBezTo>
                      <a:cubicBezTo>
                        <a:pt x="408" y="278"/>
                        <a:pt x="400" y="280"/>
                        <a:pt x="400" y="280"/>
                      </a:cubicBezTo>
                      <a:cubicBezTo>
                        <a:pt x="394" y="274"/>
                        <a:pt x="389" y="274"/>
                        <a:pt x="386" y="266"/>
                      </a:cubicBezTo>
                      <a:cubicBezTo>
                        <a:pt x="391" y="251"/>
                        <a:pt x="379" y="206"/>
                        <a:pt x="364" y="196"/>
                      </a:cubicBezTo>
                      <a:cubicBezTo>
                        <a:pt x="357" y="186"/>
                        <a:pt x="358" y="182"/>
                        <a:pt x="360" y="170"/>
                      </a:cubicBezTo>
                      <a:cubicBezTo>
                        <a:pt x="358" y="160"/>
                        <a:pt x="356" y="147"/>
                        <a:pt x="346" y="144"/>
                      </a:cubicBezTo>
                      <a:cubicBezTo>
                        <a:pt x="343" y="154"/>
                        <a:pt x="338" y="160"/>
                        <a:pt x="330" y="166"/>
                      </a:cubicBezTo>
                      <a:cubicBezTo>
                        <a:pt x="323" y="164"/>
                        <a:pt x="308" y="160"/>
                        <a:pt x="308" y="160"/>
                      </a:cubicBezTo>
                      <a:cubicBezTo>
                        <a:pt x="296" y="162"/>
                        <a:pt x="297" y="166"/>
                        <a:pt x="288" y="172"/>
                      </a:cubicBezTo>
                      <a:cubicBezTo>
                        <a:pt x="284" y="185"/>
                        <a:pt x="282" y="191"/>
                        <a:pt x="268" y="196"/>
                      </a:cubicBezTo>
                      <a:cubicBezTo>
                        <a:pt x="264" y="200"/>
                        <a:pt x="243" y="231"/>
                        <a:pt x="242" y="232"/>
                      </a:cubicBezTo>
                      <a:cubicBezTo>
                        <a:pt x="231" y="239"/>
                        <a:pt x="215" y="247"/>
                        <a:pt x="206" y="256"/>
                      </a:cubicBezTo>
                      <a:cubicBezTo>
                        <a:pt x="202" y="260"/>
                        <a:pt x="200" y="265"/>
                        <a:pt x="196" y="268"/>
                      </a:cubicBezTo>
                      <a:cubicBezTo>
                        <a:pt x="194" y="269"/>
                        <a:pt x="192" y="269"/>
                        <a:pt x="190" y="270"/>
                      </a:cubicBezTo>
                      <a:cubicBezTo>
                        <a:pt x="188" y="271"/>
                        <a:pt x="186" y="272"/>
                        <a:pt x="184" y="274"/>
                      </a:cubicBezTo>
                      <a:cubicBezTo>
                        <a:pt x="180" y="278"/>
                        <a:pt x="172" y="286"/>
                        <a:pt x="172" y="286"/>
                      </a:cubicBezTo>
                      <a:cubicBezTo>
                        <a:pt x="167" y="300"/>
                        <a:pt x="165" y="314"/>
                        <a:pt x="160" y="328"/>
                      </a:cubicBezTo>
                      <a:cubicBezTo>
                        <a:pt x="158" y="335"/>
                        <a:pt x="156" y="341"/>
                        <a:pt x="154" y="348"/>
                      </a:cubicBezTo>
                      <a:cubicBezTo>
                        <a:pt x="153" y="350"/>
                        <a:pt x="152" y="354"/>
                        <a:pt x="152" y="354"/>
                      </a:cubicBezTo>
                      <a:cubicBezTo>
                        <a:pt x="152" y="359"/>
                        <a:pt x="156" y="384"/>
                        <a:pt x="146" y="392"/>
                      </a:cubicBezTo>
                      <a:cubicBezTo>
                        <a:pt x="141" y="397"/>
                        <a:pt x="128" y="404"/>
                        <a:pt x="128" y="404"/>
                      </a:cubicBezTo>
                      <a:cubicBezTo>
                        <a:pt x="125" y="412"/>
                        <a:pt x="122" y="421"/>
                        <a:pt x="114" y="424"/>
                      </a:cubicBezTo>
                      <a:cubicBezTo>
                        <a:pt x="100" y="419"/>
                        <a:pt x="97" y="405"/>
                        <a:pt x="94" y="392"/>
                      </a:cubicBezTo>
                      <a:cubicBezTo>
                        <a:pt x="86" y="362"/>
                        <a:pt x="82" y="332"/>
                        <a:pt x="72" y="302"/>
                      </a:cubicBezTo>
                      <a:cubicBezTo>
                        <a:pt x="71" y="281"/>
                        <a:pt x="70" y="275"/>
                        <a:pt x="66" y="258"/>
                      </a:cubicBezTo>
                      <a:cubicBezTo>
                        <a:pt x="66" y="251"/>
                        <a:pt x="68" y="219"/>
                        <a:pt x="64" y="208"/>
                      </a:cubicBezTo>
                      <a:cubicBezTo>
                        <a:pt x="70" y="191"/>
                        <a:pt x="66" y="173"/>
                        <a:pt x="72" y="156"/>
                      </a:cubicBezTo>
                      <a:cubicBezTo>
                        <a:pt x="66" y="139"/>
                        <a:pt x="60" y="168"/>
                        <a:pt x="56" y="172"/>
                      </a:cubicBezTo>
                      <a:cubicBezTo>
                        <a:pt x="53" y="175"/>
                        <a:pt x="44" y="180"/>
                        <a:pt x="44" y="180"/>
                      </a:cubicBezTo>
                      <a:cubicBezTo>
                        <a:pt x="35" y="177"/>
                        <a:pt x="28" y="173"/>
                        <a:pt x="24" y="162"/>
                      </a:cubicBezTo>
                      <a:cubicBezTo>
                        <a:pt x="23" y="158"/>
                        <a:pt x="20" y="150"/>
                        <a:pt x="20" y="150"/>
                      </a:cubicBezTo>
                      <a:cubicBezTo>
                        <a:pt x="30" y="148"/>
                        <a:pt x="30" y="143"/>
                        <a:pt x="38" y="138"/>
                      </a:cubicBezTo>
                      <a:cubicBezTo>
                        <a:pt x="35" y="128"/>
                        <a:pt x="31" y="133"/>
                        <a:pt x="24" y="138"/>
                      </a:cubicBezTo>
                      <a:cubicBezTo>
                        <a:pt x="15" y="135"/>
                        <a:pt x="15" y="132"/>
                        <a:pt x="18" y="124"/>
                      </a:cubicBezTo>
                      <a:cubicBezTo>
                        <a:pt x="11" y="114"/>
                        <a:pt x="9" y="101"/>
                        <a:pt x="0" y="92"/>
                      </a:cubicBezTo>
                      <a:lnTo>
                        <a:pt x="76" y="0"/>
                      </a:lnTo>
                      <a:lnTo>
                        <a:pt x="798" y="6"/>
                      </a:lnTo>
                      <a:close/>
                    </a:path>
                  </a:pathLst>
                </a:custGeom>
                <a:solidFill>
                  <a:schemeClr val="folHlink"/>
                </a:solidFill>
                <a:ln w="9525">
                  <a:noFill/>
                  <a:round/>
                  <a:headEnd/>
                  <a:tailEnd/>
                </a:ln>
              </p:spPr>
              <p:txBody>
                <a:bodyPr/>
                <a:lstStyle/>
                <a:p>
                  <a:endParaRPr lang="zh-CN" altLang="en-US"/>
                </a:p>
              </p:txBody>
            </p:sp>
            <p:sp>
              <p:nvSpPr>
                <p:cNvPr id="12462" name="任意多边形 81974"/>
                <p:cNvSpPr>
                  <a:spLocks noChangeArrowheads="1"/>
                </p:cNvSpPr>
                <p:nvPr/>
              </p:nvSpPr>
              <p:spPr bwMode="auto">
                <a:xfrm>
                  <a:off x="1634" y="519"/>
                  <a:ext cx="19" cy="29"/>
                </a:xfrm>
                <a:custGeom>
                  <a:avLst/>
                  <a:gdLst>
                    <a:gd name="T0" fmla="*/ 0 w 43"/>
                    <a:gd name="T1" fmla="*/ 0 h 85"/>
                    <a:gd name="T2" fmla="*/ 2 w 43"/>
                    <a:gd name="T3" fmla="*/ 0 h 85"/>
                    <a:gd name="T4" fmla="*/ 3 w 43"/>
                    <a:gd name="T5" fmla="*/ 1 h 85"/>
                    <a:gd name="T6" fmla="*/ 2 w 43"/>
                    <a:gd name="T7" fmla="*/ 3 h 85"/>
                    <a:gd name="T8" fmla="*/ 0 w 43"/>
                    <a:gd name="T9" fmla="*/ 3 h 85"/>
                    <a:gd name="T10" fmla="*/ 0 w 43"/>
                    <a:gd name="T11" fmla="*/ 0 h 8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3" h="85">
                      <a:moveTo>
                        <a:pt x="7" y="11"/>
                      </a:moveTo>
                      <a:cubicBezTo>
                        <a:pt x="4" y="2"/>
                        <a:pt x="9" y="0"/>
                        <a:pt x="17" y="3"/>
                      </a:cubicBezTo>
                      <a:cubicBezTo>
                        <a:pt x="24" y="13"/>
                        <a:pt x="28" y="24"/>
                        <a:pt x="37" y="33"/>
                      </a:cubicBezTo>
                      <a:cubicBezTo>
                        <a:pt x="43" y="52"/>
                        <a:pt x="40" y="78"/>
                        <a:pt x="19" y="85"/>
                      </a:cubicBezTo>
                      <a:cubicBezTo>
                        <a:pt x="6" y="81"/>
                        <a:pt x="5" y="81"/>
                        <a:pt x="1" y="69"/>
                      </a:cubicBezTo>
                      <a:cubicBezTo>
                        <a:pt x="2" y="66"/>
                        <a:pt x="0" y="4"/>
                        <a:pt x="7" y="11"/>
                      </a:cubicBezTo>
                      <a:close/>
                    </a:path>
                  </a:pathLst>
                </a:custGeom>
                <a:solidFill>
                  <a:schemeClr val="folHlink"/>
                </a:solidFill>
                <a:ln w="9525">
                  <a:noFill/>
                  <a:round/>
                  <a:headEnd/>
                  <a:tailEnd/>
                </a:ln>
              </p:spPr>
              <p:txBody>
                <a:bodyPr/>
                <a:lstStyle/>
                <a:p>
                  <a:endParaRPr lang="zh-CN" altLang="en-US"/>
                </a:p>
              </p:txBody>
            </p:sp>
            <p:sp>
              <p:nvSpPr>
                <p:cNvPr id="12463" name="任意多边形 81975"/>
                <p:cNvSpPr>
                  <a:spLocks noChangeArrowheads="1"/>
                </p:cNvSpPr>
                <p:nvPr/>
              </p:nvSpPr>
              <p:spPr bwMode="auto">
                <a:xfrm>
                  <a:off x="1900" y="421"/>
                  <a:ext cx="18" cy="24"/>
                </a:xfrm>
                <a:custGeom>
                  <a:avLst/>
                  <a:gdLst>
                    <a:gd name="T0" fmla="*/ 1 w 44"/>
                    <a:gd name="T1" fmla="*/ 1 h 74"/>
                    <a:gd name="T2" fmla="*/ 2 w 44"/>
                    <a:gd name="T3" fmla="*/ 0 h 74"/>
                    <a:gd name="T4" fmla="*/ 3 w 44"/>
                    <a:gd name="T5" fmla="*/ 0 h 74"/>
                    <a:gd name="T6" fmla="*/ 3 w 44"/>
                    <a:gd name="T7" fmla="*/ 1 h 74"/>
                    <a:gd name="T8" fmla="*/ 1 w 44"/>
                    <a:gd name="T9" fmla="*/ 3 h 74"/>
                    <a:gd name="T10" fmla="*/ 0 w 44"/>
                    <a:gd name="T11" fmla="*/ 2 h 74"/>
                    <a:gd name="T12" fmla="*/ 0 w 44"/>
                    <a:gd name="T13" fmla="*/ 1 h 74"/>
                    <a:gd name="T14" fmla="*/ 1 w 44"/>
                    <a:gd name="T15" fmla="*/ 1 h 7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44" h="74">
                      <a:moveTo>
                        <a:pt x="13" y="28"/>
                      </a:moveTo>
                      <a:cubicBezTo>
                        <a:pt x="15" y="13"/>
                        <a:pt x="14" y="7"/>
                        <a:pt x="29" y="2"/>
                      </a:cubicBezTo>
                      <a:cubicBezTo>
                        <a:pt x="34" y="3"/>
                        <a:pt x="40" y="0"/>
                        <a:pt x="43" y="4"/>
                      </a:cubicBezTo>
                      <a:cubicBezTo>
                        <a:pt x="44" y="6"/>
                        <a:pt x="41" y="21"/>
                        <a:pt x="39" y="26"/>
                      </a:cubicBezTo>
                      <a:cubicBezTo>
                        <a:pt x="31" y="43"/>
                        <a:pt x="30" y="63"/>
                        <a:pt x="13" y="74"/>
                      </a:cubicBezTo>
                      <a:cubicBezTo>
                        <a:pt x="4" y="71"/>
                        <a:pt x="4" y="68"/>
                        <a:pt x="7" y="60"/>
                      </a:cubicBezTo>
                      <a:cubicBezTo>
                        <a:pt x="5" y="50"/>
                        <a:pt x="0" y="46"/>
                        <a:pt x="3" y="36"/>
                      </a:cubicBezTo>
                      <a:cubicBezTo>
                        <a:pt x="4" y="32"/>
                        <a:pt x="8" y="23"/>
                        <a:pt x="13" y="28"/>
                      </a:cubicBezTo>
                      <a:close/>
                    </a:path>
                  </a:pathLst>
                </a:custGeom>
                <a:solidFill>
                  <a:schemeClr val="folHlink"/>
                </a:solidFill>
                <a:ln w="9525">
                  <a:noFill/>
                  <a:round/>
                  <a:headEnd/>
                  <a:tailEnd/>
                </a:ln>
              </p:spPr>
              <p:txBody>
                <a:bodyPr/>
                <a:lstStyle/>
                <a:p>
                  <a:endParaRPr lang="zh-CN" altLang="en-US"/>
                </a:p>
              </p:txBody>
            </p:sp>
            <p:sp>
              <p:nvSpPr>
                <p:cNvPr id="12464" name="任意多边形 81976"/>
                <p:cNvSpPr>
                  <a:spLocks noChangeArrowheads="1"/>
                </p:cNvSpPr>
                <p:nvPr/>
              </p:nvSpPr>
              <p:spPr bwMode="auto">
                <a:xfrm>
                  <a:off x="1951" y="409"/>
                  <a:ext cx="9" cy="10"/>
                </a:xfrm>
                <a:custGeom>
                  <a:avLst/>
                  <a:gdLst>
                    <a:gd name="T0" fmla="*/ 0 w 20"/>
                    <a:gd name="T1" fmla="*/ 1 h 30"/>
                    <a:gd name="T2" fmla="*/ 0 w 20"/>
                    <a:gd name="T3" fmla="*/ 1 h 30"/>
                    <a:gd name="T4" fmla="*/ 0 w 20"/>
                    <a:gd name="T5" fmla="*/ 1 h 30"/>
                    <a:gd name="T6" fmla="*/ 0 60000 65536"/>
                    <a:gd name="T7" fmla="*/ 0 60000 65536"/>
                    <a:gd name="T8" fmla="*/ 0 60000 65536"/>
                  </a:gdLst>
                  <a:ahLst/>
                  <a:cxnLst>
                    <a:cxn ang="T6">
                      <a:pos x="T0" y="T1"/>
                    </a:cxn>
                    <a:cxn ang="T7">
                      <a:pos x="T2" y="T3"/>
                    </a:cxn>
                    <a:cxn ang="T8">
                      <a:pos x="T4" y="T5"/>
                    </a:cxn>
                  </a:cxnLst>
                  <a:rect l="0" t="0" r="r" b="b"/>
                  <a:pathLst>
                    <a:path w="20" h="30">
                      <a:moveTo>
                        <a:pt x="7" y="16"/>
                      </a:moveTo>
                      <a:cubicBezTo>
                        <a:pt x="18" y="0"/>
                        <a:pt x="20" y="20"/>
                        <a:pt x="5" y="30"/>
                      </a:cubicBezTo>
                      <a:cubicBezTo>
                        <a:pt x="0" y="23"/>
                        <a:pt x="1" y="22"/>
                        <a:pt x="7" y="16"/>
                      </a:cubicBezTo>
                      <a:close/>
                    </a:path>
                  </a:pathLst>
                </a:custGeom>
                <a:solidFill>
                  <a:schemeClr val="folHlink"/>
                </a:solidFill>
                <a:ln w="9525">
                  <a:noFill/>
                  <a:round/>
                  <a:headEnd/>
                  <a:tailEnd/>
                </a:ln>
              </p:spPr>
              <p:txBody>
                <a:bodyPr/>
                <a:lstStyle/>
                <a:p>
                  <a:endParaRPr lang="zh-CN" altLang="en-US"/>
                </a:p>
              </p:txBody>
            </p:sp>
            <p:sp>
              <p:nvSpPr>
                <p:cNvPr id="12465" name="任意多边形 81977"/>
                <p:cNvSpPr>
                  <a:spLocks noChangeArrowheads="1"/>
                </p:cNvSpPr>
                <p:nvPr/>
              </p:nvSpPr>
              <p:spPr bwMode="auto">
                <a:xfrm>
                  <a:off x="1021" y="314"/>
                  <a:ext cx="433" cy="354"/>
                </a:xfrm>
                <a:custGeom>
                  <a:avLst/>
                  <a:gdLst>
                    <a:gd name="T0" fmla="*/ 123 w 682"/>
                    <a:gd name="T1" fmla="*/ 119 h 557"/>
                    <a:gd name="T2" fmla="*/ 124 w 682"/>
                    <a:gd name="T3" fmla="*/ 116 h 557"/>
                    <a:gd name="T4" fmla="*/ 128 w 682"/>
                    <a:gd name="T5" fmla="*/ 106 h 557"/>
                    <a:gd name="T6" fmla="*/ 79 w 682"/>
                    <a:gd name="T7" fmla="*/ 74 h 557"/>
                    <a:gd name="T8" fmla="*/ 72 w 682"/>
                    <a:gd name="T9" fmla="*/ 89 h 557"/>
                    <a:gd name="T10" fmla="*/ 77 w 682"/>
                    <a:gd name="T11" fmla="*/ 142 h 557"/>
                    <a:gd name="T12" fmla="*/ 72 w 682"/>
                    <a:gd name="T13" fmla="*/ 127 h 557"/>
                    <a:gd name="T14" fmla="*/ 62 w 682"/>
                    <a:gd name="T15" fmla="*/ 112 h 557"/>
                    <a:gd name="T16" fmla="*/ 63 w 682"/>
                    <a:gd name="T17" fmla="*/ 106 h 557"/>
                    <a:gd name="T18" fmla="*/ 63 w 682"/>
                    <a:gd name="T19" fmla="*/ 101 h 557"/>
                    <a:gd name="T20" fmla="*/ 57 w 682"/>
                    <a:gd name="T21" fmla="*/ 96 h 557"/>
                    <a:gd name="T22" fmla="*/ 50 w 682"/>
                    <a:gd name="T23" fmla="*/ 89 h 557"/>
                    <a:gd name="T24" fmla="*/ 38 w 682"/>
                    <a:gd name="T25" fmla="*/ 91 h 557"/>
                    <a:gd name="T26" fmla="*/ 32 w 682"/>
                    <a:gd name="T27" fmla="*/ 93 h 557"/>
                    <a:gd name="T28" fmla="*/ 20 w 682"/>
                    <a:gd name="T29" fmla="*/ 93 h 557"/>
                    <a:gd name="T30" fmla="*/ 6 w 682"/>
                    <a:gd name="T31" fmla="*/ 80 h 557"/>
                    <a:gd name="T32" fmla="*/ 3 w 682"/>
                    <a:gd name="T33" fmla="*/ 76 h 557"/>
                    <a:gd name="T34" fmla="*/ 0 w 682"/>
                    <a:gd name="T35" fmla="*/ 68 h 557"/>
                    <a:gd name="T36" fmla="*/ 6 w 682"/>
                    <a:gd name="T37" fmla="*/ 55 h 557"/>
                    <a:gd name="T38" fmla="*/ 8 w 682"/>
                    <a:gd name="T39" fmla="*/ 46 h 557"/>
                    <a:gd name="T40" fmla="*/ 13 w 682"/>
                    <a:gd name="T41" fmla="*/ 37 h 557"/>
                    <a:gd name="T42" fmla="*/ 20 w 682"/>
                    <a:gd name="T43" fmla="*/ 30 h 557"/>
                    <a:gd name="T44" fmla="*/ 43 w 682"/>
                    <a:gd name="T45" fmla="*/ 17 h 557"/>
                    <a:gd name="T46" fmla="*/ 57 w 682"/>
                    <a:gd name="T47" fmla="*/ 8 h 557"/>
                    <a:gd name="T48" fmla="*/ 66 w 682"/>
                    <a:gd name="T49" fmla="*/ 2 h 557"/>
                    <a:gd name="T50" fmla="*/ 93 w 682"/>
                    <a:gd name="T51" fmla="*/ 1 h 557"/>
                    <a:gd name="T52" fmla="*/ 102 w 682"/>
                    <a:gd name="T53" fmla="*/ 0 h 557"/>
                    <a:gd name="T54" fmla="*/ 98 w 682"/>
                    <a:gd name="T55" fmla="*/ 9 h 557"/>
                    <a:gd name="T56" fmla="*/ 113 w 682"/>
                    <a:gd name="T57" fmla="*/ 22 h 557"/>
                    <a:gd name="T58" fmla="*/ 128 w 682"/>
                    <a:gd name="T59" fmla="*/ 19 h 557"/>
                    <a:gd name="T60" fmla="*/ 135 w 682"/>
                    <a:gd name="T61" fmla="*/ 21 h 557"/>
                    <a:gd name="T62" fmla="*/ 143 w 682"/>
                    <a:gd name="T63" fmla="*/ 25 h 557"/>
                    <a:gd name="T64" fmla="*/ 146 w 682"/>
                    <a:gd name="T65" fmla="*/ 48 h 557"/>
                    <a:gd name="T66" fmla="*/ 146 w 682"/>
                    <a:gd name="T67" fmla="*/ 62 h 557"/>
                    <a:gd name="T68" fmla="*/ 153 w 682"/>
                    <a:gd name="T69" fmla="*/ 72 h 557"/>
                    <a:gd name="T70" fmla="*/ 165 w 682"/>
                    <a:gd name="T71" fmla="*/ 77 h 557"/>
                    <a:gd name="T72" fmla="*/ 174 w 682"/>
                    <a:gd name="T73" fmla="*/ 76 h 557"/>
                    <a:gd name="T74" fmla="*/ 170 w 682"/>
                    <a:gd name="T75" fmla="*/ 87 h 557"/>
                    <a:gd name="T76" fmla="*/ 153 w 682"/>
                    <a:gd name="T77" fmla="*/ 105 h 557"/>
                    <a:gd name="T78" fmla="*/ 140 w 682"/>
                    <a:gd name="T79" fmla="*/ 125 h 557"/>
                    <a:gd name="T80" fmla="*/ 142 w 682"/>
                    <a:gd name="T81" fmla="*/ 130 h 557"/>
                    <a:gd name="T82" fmla="*/ 111 w 682"/>
                    <a:gd name="T83" fmla="*/ 142 h 557"/>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682" h="557">
                      <a:moveTo>
                        <a:pt x="435" y="556"/>
                      </a:moveTo>
                      <a:lnTo>
                        <a:pt x="481" y="464"/>
                      </a:lnTo>
                      <a:lnTo>
                        <a:pt x="473" y="449"/>
                      </a:lnTo>
                      <a:lnTo>
                        <a:pt x="486" y="451"/>
                      </a:lnTo>
                      <a:lnTo>
                        <a:pt x="495" y="441"/>
                      </a:lnTo>
                      <a:lnTo>
                        <a:pt x="500" y="413"/>
                      </a:lnTo>
                      <a:lnTo>
                        <a:pt x="500" y="371"/>
                      </a:lnTo>
                      <a:lnTo>
                        <a:pt x="309" y="287"/>
                      </a:lnTo>
                      <a:lnTo>
                        <a:pt x="296" y="308"/>
                      </a:lnTo>
                      <a:lnTo>
                        <a:pt x="282" y="346"/>
                      </a:lnTo>
                      <a:lnTo>
                        <a:pt x="396" y="557"/>
                      </a:lnTo>
                      <a:lnTo>
                        <a:pt x="303" y="556"/>
                      </a:lnTo>
                      <a:lnTo>
                        <a:pt x="304" y="536"/>
                      </a:lnTo>
                      <a:cubicBezTo>
                        <a:pt x="284" y="520"/>
                        <a:pt x="296" y="510"/>
                        <a:pt x="282" y="494"/>
                      </a:cubicBezTo>
                      <a:cubicBezTo>
                        <a:pt x="276" y="475"/>
                        <a:pt x="267" y="468"/>
                        <a:pt x="253" y="451"/>
                      </a:cubicBezTo>
                      <a:cubicBezTo>
                        <a:pt x="249" y="447"/>
                        <a:pt x="245" y="443"/>
                        <a:pt x="242" y="439"/>
                      </a:cubicBezTo>
                      <a:lnTo>
                        <a:pt x="237" y="432"/>
                      </a:lnTo>
                      <a:cubicBezTo>
                        <a:pt x="237" y="432"/>
                        <a:pt x="245" y="413"/>
                        <a:pt x="245" y="413"/>
                      </a:cubicBezTo>
                      <a:cubicBezTo>
                        <a:pt x="247" y="409"/>
                        <a:pt x="250" y="401"/>
                        <a:pt x="250" y="401"/>
                      </a:cubicBezTo>
                      <a:cubicBezTo>
                        <a:pt x="249" y="399"/>
                        <a:pt x="247" y="397"/>
                        <a:pt x="247" y="394"/>
                      </a:cubicBezTo>
                      <a:cubicBezTo>
                        <a:pt x="248" y="390"/>
                        <a:pt x="253" y="382"/>
                        <a:pt x="253" y="382"/>
                      </a:cubicBezTo>
                      <a:cubicBezTo>
                        <a:pt x="243" y="370"/>
                        <a:pt x="237" y="371"/>
                        <a:pt x="220" y="375"/>
                      </a:cubicBezTo>
                      <a:cubicBezTo>
                        <a:pt x="217" y="371"/>
                        <a:pt x="210" y="369"/>
                        <a:pt x="207" y="365"/>
                      </a:cubicBezTo>
                      <a:cubicBezTo>
                        <a:pt x="185" y="337"/>
                        <a:pt x="216" y="363"/>
                        <a:pt x="194" y="346"/>
                      </a:cubicBezTo>
                      <a:cubicBezTo>
                        <a:pt x="167" y="349"/>
                        <a:pt x="179" y="346"/>
                        <a:pt x="156" y="352"/>
                      </a:cubicBezTo>
                      <a:cubicBezTo>
                        <a:pt x="153" y="353"/>
                        <a:pt x="148" y="354"/>
                        <a:pt x="148" y="354"/>
                      </a:cubicBezTo>
                      <a:cubicBezTo>
                        <a:pt x="146" y="356"/>
                        <a:pt x="145" y="359"/>
                        <a:pt x="142" y="361"/>
                      </a:cubicBezTo>
                      <a:cubicBezTo>
                        <a:pt x="138" y="363"/>
                        <a:pt x="126" y="365"/>
                        <a:pt x="126" y="365"/>
                      </a:cubicBezTo>
                      <a:cubicBezTo>
                        <a:pt x="105" y="354"/>
                        <a:pt x="116" y="355"/>
                        <a:pt x="94" y="361"/>
                      </a:cubicBezTo>
                      <a:cubicBezTo>
                        <a:pt x="89" y="362"/>
                        <a:pt x="78" y="365"/>
                        <a:pt x="78" y="365"/>
                      </a:cubicBezTo>
                      <a:cubicBezTo>
                        <a:pt x="62" y="383"/>
                        <a:pt x="46" y="346"/>
                        <a:pt x="35" y="337"/>
                      </a:cubicBezTo>
                      <a:cubicBezTo>
                        <a:pt x="32" y="330"/>
                        <a:pt x="24" y="320"/>
                        <a:pt x="22" y="312"/>
                      </a:cubicBezTo>
                      <a:cubicBezTo>
                        <a:pt x="20" y="308"/>
                        <a:pt x="22" y="303"/>
                        <a:pt x="19" y="300"/>
                      </a:cubicBezTo>
                      <a:cubicBezTo>
                        <a:pt x="17" y="297"/>
                        <a:pt x="13" y="297"/>
                        <a:pt x="11" y="295"/>
                      </a:cubicBezTo>
                      <a:cubicBezTo>
                        <a:pt x="3" y="277"/>
                        <a:pt x="15" y="306"/>
                        <a:pt x="5" y="276"/>
                      </a:cubicBezTo>
                      <a:cubicBezTo>
                        <a:pt x="4" y="272"/>
                        <a:pt x="0" y="264"/>
                        <a:pt x="0" y="264"/>
                      </a:cubicBezTo>
                      <a:cubicBezTo>
                        <a:pt x="3" y="253"/>
                        <a:pt x="2" y="248"/>
                        <a:pt x="13" y="243"/>
                      </a:cubicBezTo>
                      <a:cubicBezTo>
                        <a:pt x="20" y="221"/>
                        <a:pt x="17" y="231"/>
                        <a:pt x="24" y="213"/>
                      </a:cubicBezTo>
                      <a:cubicBezTo>
                        <a:pt x="26" y="209"/>
                        <a:pt x="30" y="200"/>
                        <a:pt x="30" y="200"/>
                      </a:cubicBezTo>
                      <a:cubicBezTo>
                        <a:pt x="26" y="192"/>
                        <a:pt x="24" y="191"/>
                        <a:pt x="32" y="181"/>
                      </a:cubicBezTo>
                      <a:cubicBezTo>
                        <a:pt x="36" y="177"/>
                        <a:pt x="43" y="169"/>
                        <a:pt x="43" y="169"/>
                      </a:cubicBezTo>
                      <a:cubicBezTo>
                        <a:pt x="37" y="155"/>
                        <a:pt x="36" y="153"/>
                        <a:pt x="51" y="143"/>
                      </a:cubicBezTo>
                      <a:cubicBezTo>
                        <a:pt x="56" y="140"/>
                        <a:pt x="67" y="135"/>
                        <a:pt x="67" y="135"/>
                      </a:cubicBezTo>
                      <a:cubicBezTo>
                        <a:pt x="73" y="129"/>
                        <a:pt x="75" y="122"/>
                        <a:pt x="81" y="116"/>
                      </a:cubicBezTo>
                      <a:cubicBezTo>
                        <a:pt x="89" y="107"/>
                        <a:pt x="102" y="105"/>
                        <a:pt x="113" y="99"/>
                      </a:cubicBezTo>
                      <a:cubicBezTo>
                        <a:pt x="125" y="85"/>
                        <a:pt x="149" y="76"/>
                        <a:pt x="167" y="67"/>
                      </a:cubicBezTo>
                      <a:cubicBezTo>
                        <a:pt x="174" y="59"/>
                        <a:pt x="175" y="50"/>
                        <a:pt x="188" y="46"/>
                      </a:cubicBezTo>
                      <a:cubicBezTo>
                        <a:pt x="198" y="39"/>
                        <a:pt x="208" y="36"/>
                        <a:pt x="220" y="30"/>
                      </a:cubicBezTo>
                      <a:cubicBezTo>
                        <a:pt x="223" y="28"/>
                        <a:pt x="228" y="25"/>
                        <a:pt x="228" y="25"/>
                      </a:cubicBezTo>
                      <a:cubicBezTo>
                        <a:pt x="237" y="16"/>
                        <a:pt x="245" y="10"/>
                        <a:pt x="258" y="6"/>
                      </a:cubicBezTo>
                      <a:cubicBezTo>
                        <a:pt x="269" y="31"/>
                        <a:pt x="301" y="6"/>
                        <a:pt x="320" y="4"/>
                      </a:cubicBezTo>
                      <a:cubicBezTo>
                        <a:pt x="334" y="3"/>
                        <a:pt x="349" y="3"/>
                        <a:pt x="363" y="2"/>
                      </a:cubicBezTo>
                      <a:cubicBezTo>
                        <a:pt x="369" y="3"/>
                        <a:pt x="376" y="5"/>
                        <a:pt x="382" y="4"/>
                      </a:cubicBezTo>
                      <a:cubicBezTo>
                        <a:pt x="387" y="4"/>
                        <a:pt x="398" y="0"/>
                        <a:pt x="398" y="0"/>
                      </a:cubicBezTo>
                      <a:cubicBezTo>
                        <a:pt x="415" y="8"/>
                        <a:pt x="406" y="16"/>
                        <a:pt x="400" y="30"/>
                      </a:cubicBezTo>
                      <a:cubicBezTo>
                        <a:pt x="398" y="34"/>
                        <a:pt x="384" y="34"/>
                        <a:pt x="384" y="34"/>
                      </a:cubicBezTo>
                      <a:cubicBezTo>
                        <a:pt x="379" y="47"/>
                        <a:pt x="398" y="51"/>
                        <a:pt x="411" y="55"/>
                      </a:cubicBezTo>
                      <a:cubicBezTo>
                        <a:pt x="419" y="72"/>
                        <a:pt x="421" y="79"/>
                        <a:pt x="443" y="84"/>
                      </a:cubicBezTo>
                      <a:cubicBezTo>
                        <a:pt x="461" y="71"/>
                        <a:pt x="435" y="65"/>
                        <a:pt x="468" y="57"/>
                      </a:cubicBezTo>
                      <a:cubicBezTo>
                        <a:pt x="482" y="61"/>
                        <a:pt x="485" y="70"/>
                        <a:pt x="497" y="74"/>
                      </a:cubicBezTo>
                      <a:cubicBezTo>
                        <a:pt x="505" y="76"/>
                        <a:pt x="513" y="78"/>
                        <a:pt x="521" y="80"/>
                      </a:cubicBezTo>
                      <a:cubicBezTo>
                        <a:pt x="524" y="81"/>
                        <a:pt x="529" y="82"/>
                        <a:pt x="529" y="82"/>
                      </a:cubicBezTo>
                      <a:cubicBezTo>
                        <a:pt x="547" y="78"/>
                        <a:pt x="547" y="76"/>
                        <a:pt x="562" y="84"/>
                      </a:cubicBezTo>
                      <a:cubicBezTo>
                        <a:pt x="566" y="95"/>
                        <a:pt x="565" y="86"/>
                        <a:pt x="559" y="97"/>
                      </a:cubicBezTo>
                      <a:cubicBezTo>
                        <a:pt x="557" y="101"/>
                        <a:pt x="554" y="110"/>
                        <a:pt x="554" y="110"/>
                      </a:cubicBezTo>
                      <a:cubicBezTo>
                        <a:pt x="556" y="132"/>
                        <a:pt x="556" y="168"/>
                        <a:pt x="572" y="188"/>
                      </a:cubicBezTo>
                      <a:cubicBezTo>
                        <a:pt x="568" y="198"/>
                        <a:pt x="564" y="208"/>
                        <a:pt x="562" y="219"/>
                      </a:cubicBezTo>
                      <a:cubicBezTo>
                        <a:pt x="564" y="227"/>
                        <a:pt x="569" y="233"/>
                        <a:pt x="572" y="240"/>
                      </a:cubicBezTo>
                      <a:cubicBezTo>
                        <a:pt x="573" y="247"/>
                        <a:pt x="572" y="254"/>
                        <a:pt x="575" y="259"/>
                      </a:cubicBezTo>
                      <a:cubicBezTo>
                        <a:pt x="577" y="263"/>
                        <a:pt x="595" y="272"/>
                        <a:pt x="599" y="283"/>
                      </a:cubicBezTo>
                      <a:cubicBezTo>
                        <a:pt x="594" y="295"/>
                        <a:pt x="603" y="306"/>
                        <a:pt x="618" y="310"/>
                      </a:cubicBezTo>
                      <a:cubicBezTo>
                        <a:pt x="630" y="307"/>
                        <a:pt x="638" y="308"/>
                        <a:pt x="645" y="300"/>
                      </a:cubicBezTo>
                      <a:cubicBezTo>
                        <a:pt x="660" y="302"/>
                        <a:pt x="663" y="303"/>
                        <a:pt x="672" y="293"/>
                      </a:cubicBezTo>
                      <a:cubicBezTo>
                        <a:pt x="675" y="294"/>
                        <a:pt x="679" y="293"/>
                        <a:pt x="680" y="295"/>
                      </a:cubicBezTo>
                      <a:cubicBezTo>
                        <a:pt x="682" y="301"/>
                        <a:pt x="674" y="321"/>
                        <a:pt x="672" y="327"/>
                      </a:cubicBezTo>
                      <a:cubicBezTo>
                        <a:pt x="668" y="340"/>
                        <a:pt x="671" y="326"/>
                        <a:pt x="664" y="340"/>
                      </a:cubicBezTo>
                      <a:cubicBezTo>
                        <a:pt x="652" y="360"/>
                        <a:pt x="646" y="381"/>
                        <a:pt x="621" y="394"/>
                      </a:cubicBezTo>
                      <a:cubicBezTo>
                        <a:pt x="614" y="402"/>
                        <a:pt x="609" y="402"/>
                        <a:pt x="599" y="407"/>
                      </a:cubicBezTo>
                      <a:cubicBezTo>
                        <a:pt x="590" y="418"/>
                        <a:pt x="579" y="429"/>
                        <a:pt x="567" y="439"/>
                      </a:cubicBezTo>
                      <a:cubicBezTo>
                        <a:pt x="560" y="454"/>
                        <a:pt x="555" y="470"/>
                        <a:pt x="548" y="485"/>
                      </a:cubicBezTo>
                      <a:cubicBezTo>
                        <a:pt x="549" y="489"/>
                        <a:pt x="550" y="492"/>
                        <a:pt x="551" y="496"/>
                      </a:cubicBezTo>
                      <a:cubicBezTo>
                        <a:pt x="552" y="500"/>
                        <a:pt x="556" y="508"/>
                        <a:pt x="556" y="508"/>
                      </a:cubicBezTo>
                      <a:cubicBezTo>
                        <a:pt x="559" y="524"/>
                        <a:pt x="562" y="546"/>
                        <a:pt x="576" y="557"/>
                      </a:cubicBezTo>
                      <a:lnTo>
                        <a:pt x="435" y="556"/>
                      </a:lnTo>
                      <a:close/>
                    </a:path>
                  </a:pathLst>
                </a:custGeom>
                <a:solidFill>
                  <a:schemeClr val="folHlink"/>
                </a:solidFill>
                <a:ln w="9525">
                  <a:noFill/>
                  <a:round/>
                  <a:headEnd/>
                  <a:tailEnd/>
                </a:ln>
              </p:spPr>
              <p:txBody>
                <a:bodyPr/>
                <a:lstStyle/>
                <a:p>
                  <a:endParaRPr lang="zh-CN" altLang="en-US"/>
                </a:p>
              </p:txBody>
            </p:sp>
            <p:sp>
              <p:nvSpPr>
                <p:cNvPr id="12466" name="任意多边形 81978"/>
                <p:cNvSpPr>
                  <a:spLocks noChangeArrowheads="1"/>
                </p:cNvSpPr>
                <p:nvPr/>
              </p:nvSpPr>
              <p:spPr bwMode="auto">
                <a:xfrm>
                  <a:off x="1189" y="447"/>
                  <a:ext cx="163" cy="221"/>
                </a:xfrm>
                <a:custGeom>
                  <a:avLst/>
                  <a:gdLst>
                    <a:gd name="T0" fmla="*/ 62 w 257"/>
                    <a:gd name="T1" fmla="*/ 90 h 347"/>
                    <a:gd name="T2" fmla="*/ 60 w 257"/>
                    <a:gd name="T3" fmla="*/ 78 h 347"/>
                    <a:gd name="T4" fmla="*/ 56 w 257"/>
                    <a:gd name="T5" fmla="*/ 75 h 347"/>
                    <a:gd name="T6" fmla="*/ 55 w 257"/>
                    <a:gd name="T7" fmla="*/ 69 h 347"/>
                    <a:gd name="T8" fmla="*/ 53 w 257"/>
                    <a:gd name="T9" fmla="*/ 66 h 347"/>
                    <a:gd name="T10" fmla="*/ 53 w 257"/>
                    <a:gd name="T11" fmla="*/ 59 h 347"/>
                    <a:gd name="T12" fmla="*/ 53 w 257"/>
                    <a:gd name="T13" fmla="*/ 55 h 347"/>
                    <a:gd name="T14" fmla="*/ 58 w 257"/>
                    <a:gd name="T15" fmla="*/ 52 h 347"/>
                    <a:gd name="T16" fmla="*/ 65 w 257"/>
                    <a:gd name="T17" fmla="*/ 51 h 347"/>
                    <a:gd name="T18" fmla="*/ 65 w 257"/>
                    <a:gd name="T19" fmla="*/ 35 h 347"/>
                    <a:gd name="T20" fmla="*/ 14 w 257"/>
                    <a:gd name="T21" fmla="*/ 25 h 347"/>
                    <a:gd name="T22" fmla="*/ 8 w 257"/>
                    <a:gd name="T23" fmla="*/ 25 h 347"/>
                    <a:gd name="T24" fmla="*/ 4 w 257"/>
                    <a:gd name="T25" fmla="*/ 26 h 347"/>
                    <a:gd name="T26" fmla="*/ 0 w 257"/>
                    <a:gd name="T27" fmla="*/ 39 h 347"/>
                    <a:gd name="T28" fmla="*/ 23 w 257"/>
                    <a:gd name="T29" fmla="*/ 89 h 347"/>
                    <a:gd name="T30" fmla="*/ 62 w 257"/>
                    <a:gd name="T31" fmla="*/ 90 h 34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57" h="347">
                      <a:moveTo>
                        <a:pt x="243" y="347"/>
                      </a:moveTo>
                      <a:lnTo>
                        <a:pt x="233" y="301"/>
                      </a:lnTo>
                      <a:lnTo>
                        <a:pt x="217" y="288"/>
                      </a:lnTo>
                      <a:lnTo>
                        <a:pt x="215" y="269"/>
                      </a:lnTo>
                      <a:lnTo>
                        <a:pt x="209" y="254"/>
                      </a:lnTo>
                      <a:lnTo>
                        <a:pt x="209" y="229"/>
                      </a:lnTo>
                      <a:lnTo>
                        <a:pt x="207" y="214"/>
                      </a:lnTo>
                      <a:lnTo>
                        <a:pt x="228" y="202"/>
                      </a:lnTo>
                      <a:lnTo>
                        <a:pt x="257" y="197"/>
                      </a:lnTo>
                      <a:lnTo>
                        <a:pt x="257" y="136"/>
                      </a:lnTo>
                      <a:cubicBezTo>
                        <a:pt x="209" y="119"/>
                        <a:pt x="13" y="0"/>
                        <a:pt x="54" y="96"/>
                      </a:cubicBezTo>
                      <a:cubicBezTo>
                        <a:pt x="36" y="106"/>
                        <a:pt x="57" y="97"/>
                        <a:pt x="32" y="98"/>
                      </a:cubicBezTo>
                      <a:cubicBezTo>
                        <a:pt x="27" y="99"/>
                        <a:pt x="16" y="102"/>
                        <a:pt x="16" y="102"/>
                      </a:cubicBezTo>
                      <a:lnTo>
                        <a:pt x="0" y="149"/>
                      </a:lnTo>
                      <a:lnTo>
                        <a:pt x="93" y="346"/>
                      </a:lnTo>
                      <a:lnTo>
                        <a:pt x="243" y="347"/>
                      </a:lnTo>
                      <a:close/>
                    </a:path>
                  </a:pathLst>
                </a:custGeom>
                <a:solidFill>
                  <a:schemeClr val="folHlink"/>
                </a:solidFill>
                <a:ln w="9525">
                  <a:noFill/>
                  <a:round/>
                  <a:headEnd/>
                  <a:tailEnd/>
                </a:ln>
              </p:spPr>
              <p:txBody>
                <a:bodyPr/>
                <a:lstStyle/>
                <a:p>
                  <a:endParaRPr lang="zh-CN" altLang="en-US"/>
                </a:p>
              </p:txBody>
            </p:sp>
            <p:sp>
              <p:nvSpPr>
                <p:cNvPr id="12467" name="任意多边形 81979"/>
                <p:cNvSpPr>
                  <a:spLocks noChangeArrowheads="1"/>
                </p:cNvSpPr>
                <p:nvPr/>
              </p:nvSpPr>
              <p:spPr bwMode="auto">
                <a:xfrm>
                  <a:off x="1476" y="611"/>
                  <a:ext cx="7" cy="12"/>
                </a:xfrm>
                <a:custGeom>
                  <a:avLst/>
                  <a:gdLst>
                    <a:gd name="T0" fmla="*/ 0 w 19"/>
                    <a:gd name="T1" fmla="*/ 1 h 37"/>
                    <a:gd name="T2" fmla="*/ 1 w 19"/>
                    <a:gd name="T3" fmla="*/ 1 h 37"/>
                    <a:gd name="T4" fmla="*/ 0 w 19"/>
                    <a:gd name="T5" fmla="*/ 1 h 37"/>
                    <a:gd name="T6" fmla="*/ 0 60000 65536"/>
                    <a:gd name="T7" fmla="*/ 0 60000 65536"/>
                    <a:gd name="T8" fmla="*/ 0 60000 65536"/>
                  </a:gdLst>
                  <a:ahLst/>
                  <a:cxnLst>
                    <a:cxn ang="T6">
                      <a:pos x="T0" y="T1"/>
                    </a:cxn>
                    <a:cxn ang="T7">
                      <a:pos x="T2" y="T3"/>
                    </a:cxn>
                    <a:cxn ang="T8">
                      <a:pos x="T4" y="T5"/>
                    </a:cxn>
                  </a:cxnLst>
                  <a:rect l="0" t="0" r="r" b="b"/>
                  <a:pathLst>
                    <a:path w="19" h="37">
                      <a:moveTo>
                        <a:pt x="7" y="25"/>
                      </a:moveTo>
                      <a:cubicBezTo>
                        <a:pt x="0" y="4"/>
                        <a:pt x="12" y="0"/>
                        <a:pt x="19" y="21"/>
                      </a:cubicBezTo>
                      <a:cubicBezTo>
                        <a:pt x="14" y="37"/>
                        <a:pt x="18" y="36"/>
                        <a:pt x="7" y="25"/>
                      </a:cubicBezTo>
                      <a:close/>
                    </a:path>
                  </a:pathLst>
                </a:custGeom>
                <a:solidFill>
                  <a:schemeClr val="folHlink"/>
                </a:solidFill>
                <a:ln w="9525">
                  <a:noFill/>
                  <a:round/>
                  <a:headEnd/>
                  <a:tailEnd/>
                </a:ln>
              </p:spPr>
              <p:txBody>
                <a:bodyPr/>
                <a:lstStyle/>
                <a:p>
                  <a:endParaRPr lang="zh-CN" altLang="en-US"/>
                </a:p>
              </p:txBody>
            </p:sp>
            <p:sp>
              <p:nvSpPr>
                <p:cNvPr id="12468" name="任意多边形 81980"/>
                <p:cNvSpPr>
                  <a:spLocks noChangeArrowheads="1"/>
                </p:cNvSpPr>
                <p:nvPr/>
              </p:nvSpPr>
              <p:spPr bwMode="auto">
                <a:xfrm>
                  <a:off x="1467" y="497"/>
                  <a:ext cx="9" cy="7"/>
                </a:xfrm>
                <a:custGeom>
                  <a:avLst/>
                  <a:gdLst>
                    <a:gd name="T0" fmla="*/ 1 w 22"/>
                    <a:gd name="T1" fmla="*/ 0 h 20"/>
                    <a:gd name="T2" fmla="*/ 1 w 22"/>
                    <a:gd name="T3" fmla="*/ 0 h 20"/>
                    <a:gd name="T4" fmla="*/ 1 w 22"/>
                    <a:gd name="T5" fmla="*/ 0 h 20"/>
                    <a:gd name="T6" fmla="*/ 0 w 22"/>
                    <a:gd name="T7" fmla="*/ 1 h 20"/>
                    <a:gd name="T8" fmla="*/ 1 w 22"/>
                    <a:gd name="T9" fmla="*/ 0 h 2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 h="20">
                      <a:moveTo>
                        <a:pt x="12" y="12"/>
                      </a:moveTo>
                      <a:cubicBezTo>
                        <a:pt x="13" y="8"/>
                        <a:pt x="12" y="0"/>
                        <a:pt x="16" y="0"/>
                      </a:cubicBezTo>
                      <a:cubicBezTo>
                        <a:pt x="20" y="0"/>
                        <a:pt x="22" y="8"/>
                        <a:pt x="20" y="12"/>
                      </a:cubicBezTo>
                      <a:cubicBezTo>
                        <a:pt x="18" y="16"/>
                        <a:pt x="12" y="17"/>
                        <a:pt x="8" y="20"/>
                      </a:cubicBezTo>
                      <a:cubicBezTo>
                        <a:pt x="3" y="5"/>
                        <a:pt x="0" y="6"/>
                        <a:pt x="12" y="12"/>
                      </a:cubicBezTo>
                      <a:close/>
                    </a:path>
                  </a:pathLst>
                </a:custGeom>
                <a:solidFill>
                  <a:schemeClr val="folHlink"/>
                </a:solidFill>
                <a:ln w="9525">
                  <a:noFill/>
                  <a:round/>
                  <a:headEnd/>
                  <a:tailEnd/>
                </a:ln>
              </p:spPr>
              <p:txBody>
                <a:bodyPr/>
                <a:lstStyle/>
                <a:p>
                  <a:endParaRPr lang="zh-CN" altLang="en-US"/>
                </a:p>
              </p:txBody>
            </p:sp>
            <p:sp>
              <p:nvSpPr>
                <p:cNvPr id="12469" name="任意多边形 81981"/>
                <p:cNvSpPr>
                  <a:spLocks noChangeArrowheads="1"/>
                </p:cNvSpPr>
                <p:nvPr/>
              </p:nvSpPr>
              <p:spPr bwMode="auto">
                <a:xfrm>
                  <a:off x="1072" y="357"/>
                  <a:ext cx="25" cy="10"/>
                </a:xfrm>
                <a:custGeom>
                  <a:avLst/>
                  <a:gdLst>
                    <a:gd name="T0" fmla="*/ 2 w 57"/>
                    <a:gd name="T1" fmla="*/ 1 h 30"/>
                    <a:gd name="T2" fmla="*/ 3 w 57"/>
                    <a:gd name="T3" fmla="*/ 0 h 30"/>
                    <a:gd name="T4" fmla="*/ 3 w 57"/>
                    <a:gd name="T5" fmla="*/ 1 h 30"/>
                    <a:gd name="T6" fmla="*/ 2 w 57"/>
                    <a:gd name="T7" fmla="*/ 1 h 3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7" h="30">
                      <a:moveTo>
                        <a:pt x="24" y="18"/>
                      </a:moveTo>
                      <a:cubicBezTo>
                        <a:pt x="0" y="10"/>
                        <a:pt x="9" y="0"/>
                        <a:pt x="32" y="6"/>
                      </a:cubicBezTo>
                      <a:cubicBezTo>
                        <a:pt x="46" y="15"/>
                        <a:pt x="57" y="23"/>
                        <a:pt x="36" y="30"/>
                      </a:cubicBezTo>
                      <a:cubicBezTo>
                        <a:pt x="21" y="25"/>
                        <a:pt x="24" y="30"/>
                        <a:pt x="24" y="18"/>
                      </a:cubicBezTo>
                      <a:close/>
                    </a:path>
                  </a:pathLst>
                </a:custGeom>
                <a:solidFill>
                  <a:schemeClr val="folHlink"/>
                </a:solidFill>
                <a:ln w="9525">
                  <a:noFill/>
                  <a:round/>
                  <a:headEnd/>
                  <a:tailEnd/>
                </a:ln>
              </p:spPr>
              <p:txBody>
                <a:bodyPr/>
                <a:lstStyle/>
                <a:p>
                  <a:endParaRPr lang="zh-CN" altLang="en-US"/>
                </a:p>
              </p:txBody>
            </p:sp>
            <p:sp>
              <p:nvSpPr>
                <p:cNvPr id="12470" name="任意多边形 81982"/>
                <p:cNvSpPr>
                  <a:spLocks noChangeArrowheads="1"/>
                </p:cNvSpPr>
                <p:nvPr/>
              </p:nvSpPr>
              <p:spPr bwMode="auto">
                <a:xfrm>
                  <a:off x="1374" y="265"/>
                  <a:ext cx="295" cy="233"/>
                </a:xfrm>
                <a:custGeom>
                  <a:avLst/>
                  <a:gdLst>
                    <a:gd name="T0" fmla="*/ 37 w 693"/>
                    <a:gd name="T1" fmla="*/ 17 h 696"/>
                    <a:gd name="T2" fmla="*/ 30 w 693"/>
                    <a:gd name="T3" fmla="*/ 17 h 696"/>
                    <a:gd name="T4" fmla="*/ 25 w 693"/>
                    <a:gd name="T5" fmla="*/ 15 h 696"/>
                    <a:gd name="T6" fmla="*/ 20 w 693"/>
                    <a:gd name="T7" fmla="*/ 15 h 696"/>
                    <a:gd name="T8" fmla="*/ 18 w 693"/>
                    <a:gd name="T9" fmla="*/ 16 h 696"/>
                    <a:gd name="T10" fmla="*/ 20 w 693"/>
                    <a:gd name="T11" fmla="*/ 16 h 696"/>
                    <a:gd name="T12" fmla="*/ 23 w 693"/>
                    <a:gd name="T13" fmla="*/ 18 h 696"/>
                    <a:gd name="T14" fmla="*/ 25 w 693"/>
                    <a:gd name="T15" fmla="*/ 18 h 696"/>
                    <a:gd name="T16" fmla="*/ 26 w 693"/>
                    <a:gd name="T17" fmla="*/ 20 h 696"/>
                    <a:gd name="T18" fmla="*/ 24 w 693"/>
                    <a:gd name="T19" fmla="*/ 21 h 696"/>
                    <a:gd name="T20" fmla="*/ 20 w 693"/>
                    <a:gd name="T21" fmla="*/ 23 h 696"/>
                    <a:gd name="T22" fmla="*/ 17 w 693"/>
                    <a:gd name="T23" fmla="*/ 23 h 696"/>
                    <a:gd name="T24" fmla="*/ 7 w 693"/>
                    <a:gd name="T25" fmla="*/ 26 h 696"/>
                    <a:gd name="T26" fmla="*/ 6 w 693"/>
                    <a:gd name="T27" fmla="*/ 23 h 696"/>
                    <a:gd name="T28" fmla="*/ 3 w 693"/>
                    <a:gd name="T29" fmla="*/ 20 h 696"/>
                    <a:gd name="T30" fmla="*/ 3 w 693"/>
                    <a:gd name="T31" fmla="*/ 17 h 696"/>
                    <a:gd name="T32" fmla="*/ 4 w 693"/>
                    <a:gd name="T33" fmla="*/ 13 h 696"/>
                    <a:gd name="T34" fmla="*/ 1 w 693"/>
                    <a:gd name="T35" fmla="*/ 15 h 696"/>
                    <a:gd name="T36" fmla="*/ 6 w 693"/>
                    <a:gd name="T37" fmla="*/ 10 h 696"/>
                    <a:gd name="T38" fmla="*/ 9 w 693"/>
                    <a:gd name="T39" fmla="*/ 8 h 696"/>
                    <a:gd name="T40" fmla="*/ 3 w 693"/>
                    <a:gd name="T41" fmla="*/ 8 h 696"/>
                    <a:gd name="T42" fmla="*/ 0 w 693"/>
                    <a:gd name="T43" fmla="*/ 7 h 696"/>
                    <a:gd name="T44" fmla="*/ 2 w 693"/>
                    <a:gd name="T45" fmla="*/ 5 h 696"/>
                    <a:gd name="T46" fmla="*/ 7 w 693"/>
                    <a:gd name="T47" fmla="*/ 4 h 696"/>
                    <a:gd name="T48" fmla="*/ 17 w 693"/>
                    <a:gd name="T49" fmla="*/ 5 h 696"/>
                    <a:gd name="T50" fmla="*/ 17 w 693"/>
                    <a:gd name="T51" fmla="*/ 2 h 696"/>
                    <a:gd name="T52" fmla="*/ 20 w 693"/>
                    <a:gd name="T53" fmla="*/ 0 h 696"/>
                    <a:gd name="T54" fmla="*/ 28 w 693"/>
                    <a:gd name="T55" fmla="*/ 2 h 696"/>
                    <a:gd name="T56" fmla="*/ 26 w 693"/>
                    <a:gd name="T57" fmla="*/ 3 h 696"/>
                    <a:gd name="T58" fmla="*/ 23 w 693"/>
                    <a:gd name="T59" fmla="*/ 7 h 696"/>
                    <a:gd name="T60" fmla="*/ 28 w 693"/>
                    <a:gd name="T61" fmla="*/ 7 h 696"/>
                    <a:gd name="T62" fmla="*/ 29 w 693"/>
                    <a:gd name="T63" fmla="*/ 5 h 696"/>
                    <a:gd name="T64" fmla="*/ 32 w 693"/>
                    <a:gd name="T65" fmla="*/ 3 h 696"/>
                    <a:gd name="T66" fmla="*/ 38 w 693"/>
                    <a:gd name="T67" fmla="*/ 3 h 696"/>
                    <a:gd name="T68" fmla="*/ 41 w 693"/>
                    <a:gd name="T69" fmla="*/ 2 h 696"/>
                    <a:gd name="T70" fmla="*/ 42 w 693"/>
                    <a:gd name="T71" fmla="*/ 17 h 69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693" h="696">
                      <a:moveTo>
                        <a:pt x="541" y="460"/>
                      </a:moveTo>
                      <a:lnTo>
                        <a:pt x="473" y="464"/>
                      </a:lnTo>
                      <a:lnTo>
                        <a:pt x="441" y="452"/>
                      </a:lnTo>
                      <a:lnTo>
                        <a:pt x="393" y="452"/>
                      </a:lnTo>
                      <a:cubicBezTo>
                        <a:pt x="365" y="448"/>
                        <a:pt x="360" y="444"/>
                        <a:pt x="337" y="436"/>
                      </a:cubicBezTo>
                      <a:cubicBezTo>
                        <a:pt x="336" y="432"/>
                        <a:pt x="330" y="413"/>
                        <a:pt x="325" y="412"/>
                      </a:cubicBezTo>
                      <a:cubicBezTo>
                        <a:pt x="317" y="411"/>
                        <a:pt x="301" y="420"/>
                        <a:pt x="301" y="420"/>
                      </a:cubicBezTo>
                      <a:cubicBezTo>
                        <a:pt x="289" y="412"/>
                        <a:pt x="277" y="408"/>
                        <a:pt x="265" y="400"/>
                      </a:cubicBezTo>
                      <a:cubicBezTo>
                        <a:pt x="252" y="380"/>
                        <a:pt x="256" y="356"/>
                        <a:pt x="233" y="348"/>
                      </a:cubicBezTo>
                      <a:cubicBezTo>
                        <a:pt x="217" y="372"/>
                        <a:pt x="221" y="392"/>
                        <a:pt x="237" y="416"/>
                      </a:cubicBezTo>
                      <a:cubicBezTo>
                        <a:pt x="234" y="428"/>
                        <a:pt x="228" y="445"/>
                        <a:pt x="237" y="444"/>
                      </a:cubicBezTo>
                      <a:cubicBezTo>
                        <a:pt x="247" y="443"/>
                        <a:pt x="261" y="428"/>
                        <a:pt x="261" y="428"/>
                      </a:cubicBezTo>
                      <a:cubicBezTo>
                        <a:pt x="258" y="450"/>
                        <a:pt x="243" y="475"/>
                        <a:pt x="269" y="484"/>
                      </a:cubicBezTo>
                      <a:cubicBezTo>
                        <a:pt x="277" y="479"/>
                        <a:pt x="288" y="476"/>
                        <a:pt x="293" y="468"/>
                      </a:cubicBezTo>
                      <a:cubicBezTo>
                        <a:pt x="302" y="454"/>
                        <a:pt x="303" y="446"/>
                        <a:pt x="317" y="436"/>
                      </a:cubicBezTo>
                      <a:cubicBezTo>
                        <a:pt x="315" y="448"/>
                        <a:pt x="306" y="467"/>
                        <a:pt x="321" y="476"/>
                      </a:cubicBezTo>
                      <a:cubicBezTo>
                        <a:pt x="328" y="480"/>
                        <a:pt x="345" y="484"/>
                        <a:pt x="345" y="484"/>
                      </a:cubicBezTo>
                      <a:cubicBezTo>
                        <a:pt x="382" y="472"/>
                        <a:pt x="347" y="527"/>
                        <a:pt x="333" y="536"/>
                      </a:cubicBezTo>
                      <a:cubicBezTo>
                        <a:pt x="330" y="540"/>
                        <a:pt x="329" y="545"/>
                        <a:pt x="325" y="548"/>
                      </a:cubicBezTo>
                      <a:cubicBezTo>
                        <a:pt x="322" y="551"/>
                        <a:pt x="316" y="549"/>
                        <a:pt x="313" y="552"/>
                      </a:cubicBezTo>
                      <a:cubicBezTo>
                        <a:pt x="300" y="565"/>
                        <a:pt x="320" y="575"/>
                        <a:pt x="293" y="584"/>
                      </a:cubicBezTo>
                      <a:cubicBezTo>
                        <a:pt x="286" y="595"/>
                        <a:pt x="272" y="610"/>
                        <a:pt x="261" y="616"/>
                      </a:cubicBezTo>
                      <a:cubicBezTo>
                        <a:pt x="254" y="620"/>
                        <a:pt x="245" y="621"/>
                        <a:pt x="237" y="624"/>
                      </a:cubicBezTo>
                      <a:cubicBezTo>
                        <a:pt x="233" y="625"/>
                        <a:pt x="225" y="628"/>
                        <a:pt x="225" y="628"/>
                      </a:cubicBezTo>
                      <a:cubicBezTo>
                        <a:pt x="215" y="659"/>
                        <a:pt x="212" y="652"/>
                        <a:pt x="173" y="656"/>
                      </a:cubicBezTo>
                      <a:cubicBezTo>
                        <a:pt x="140" y="667"/>
                        <a:pt x="132" y="687"/>
                        <a:pt x="97" y="696"/>
                      </a:cubicBezTo>
                      <a:cubicBezTo>
                        <a:pt x="77" y="691"/>
                        <a:pt x="75" y="687"/>
                        <a:pt x="81" y="668"/>
                      </a:cubicBezTo>
                      <a:cubicBezTo>
                        <a:pt x="77" y="646"/>
                        <a:pt x="72" y="639"/>
                        <a:pt x="77" y="616"/>
                      </a:cubicBezTo>
                      <a:cubicBezTo>
                        <a:pt x="73" y="598"/>
                        <a:pt x="71" y="587"/>
                        <a:pt x="61" y="572"/>
                      </a:cubicBezTo>
                      <a:cubicBezTo>
                        <a:pt x="58" y="551"/>
                        <a:pt x="51" y="543"/>
                        <a:pt x="45" y="524"/>
                      </a:cubicBezTo>
                      <a:cubicBezTo>
                        <a:pt x="52" y="502"/>
                        <a:pt x="58" y="496"/>
                        <a:pt x="49" y="472"/>
                      </a:cubicBezTo>
                      <a:cubicBezTo>
                        <a:pt x="46" y="463"/>
                        <a:pt x="33" y="448"/>
                        <a:pt x="33" y="448"/>
                      </a:cubicBezTo>
                      <a:cubicBezTo>
                        <a:pt x="42" y="422"/>
                        <a:pt x="42" y="408"/>
                        <a:pt x="33" y="380"/>
                      </a:cubicBezTo>
                      <a:cubicBezTo>
                        <a:pt x="49" y="369"/>
                        <a:pt x="48" y="362"/>
                        <a:pt x="53" y="344"/>
                      </a:cubicBezTo>
                      <a:cubicBezTo>
                        <a:pt x="47" y="327"/>
                        <a:pt x="49" y="308"/>
                        <a:pt x="33" y="332"/>
                      </a:cubicBezTo>
                      <a:cubicBezTo>
                        <a:pt x="40" y="353"/>
                        <a:pt x="29" y="374"/>
                        <a:pt x="17" y="392"/>
                      </a:cubicBezTo>
                      <a:cubicBezTo>
                        <a:pt x="6" y="360"/>
                        <a:pt x="10" y="340"/>
                        <a:pt x="13" y="304"/>
                      </a:cubicBezTo>
                      <a:cubicBezTo>
                        <a:pt x="44" y="314"/>
                        <a:pt x="54" y="289"/>
                        <a:pt x="81" y="280"/>
                      </a:cubicBezTo>
                      <a:cubicBezTo>
                        <a:pt x="94" y="261"/>
                        <a:pt x="85" y="242"/>
                        <a:pt x="105" y="228"/>
                      </a:cubicBezTo>
                      <a:cubicBezTo>
                        <a:pt x="108" y="220"/>
                        <a:pt x="110" y="212"/>
                        <a:pt x="113" y="204"/>
                      </a:cubicBezTo>
                      <a:cubicBezTo>
                        <a:pt x="116" y="196"/>
                        <a:pt x="89" y="196"/>
                        <a:pt x="89" y="196"/>
                      </a:cubicBezTo>
                      <a:cubicBezTo>
                        <a:pt x="81" y="221"/>
                        <a:pt x="58" y="211"/>
                        <a:pt x="37" y="204"/>
                      </a:cubicBezTo>
                      <a:cubicBezTo>
                        <a:pt x="33" y="207"/>
                        <a:pt x="30" y="213"/>
                        <a:pt x="25" y="212"/>
                      </a:cubicBezTo>
                      <a:cubicBezTo>
                        <a:pt x="16" y="210"/>
                        <a:pt x="1" y="196"/>
                        <a:pt x="1" y="196"/>
                      </a:cubicBezTo>
                      <a:cubicBezTo>
                        <a:pt x="4" y="186"/>
                        <a:pt x="4" y="174"/>
                        <a:pt x="9" y="164"/>
                      </a:cubicBezTo>
                      <a:cubicBezTo>
                        <a:pt x="13" y="155"/>
                        <a:pt x="25" y="140"/>
                        <a:pt x="25" y="140"/>
                      </a:cubicBezTo>
                      <a:cubicBezTo>
                        <a:pt x="0" y="132"/>
                        <a:pt x="25" y="128"/>
                        <a:pt x="37" y="124"/>
                      </a:cubicBezTo>
                      <a:cubicBezTo>
                        <a:pt x="58" y="131"/>
                        <a:pt x="75" y="116"/>
                        <a:pt x="97" y="112"/>
                      </a:cubicBezTo>
                      <a:cubicBezTo>
                        <a:pt x="135" y="87"/>
                        <a:pt x="159" y="122"/>
                        <a:pt x="197" y="132"/>
                      </a:cubicBezTo>
                      <a:cubicBezTo>
                        <a:pt x="205" y="129"/>
                        <a:pt x="213" y="127"/>
                        <a:pt x="221" y="124"/>
                      </a:cubicBezTo>
                      <a:cubicBezTo>
                        <a:pt x="225" y="123"/>
                        <a:pt x="226" y="147"/>
                        <a:pt x="233" y="120"/>
                      </a:cubicBezTo>
                      <a:lnTo>
                        <a:pt x="229" y="64"/>
                      </a:lnTo>
                      <a:lnTo>
                        <a:pt x="209" y="40"/>
                      </a:lnTo>
                      <a:cubicBezTo>
                        <a:pt x="243" y="21"/>
                        <a:pt x="240" y="21"/>
                        <a:pt x="261" y="0"/>
                      </a:cubicBezTo>
                      <a:cubicBezTo>
                        <a:pt x="297" y="16"/>
                        <a:pt x="333" y="32"/>
                        <a:pt x="369" y="48"/>
                      </a:cubicBezTo>
                      <a:cubicBezTo>
                        <a:pt x="373" y="50"/>
                        <a:pt x="361" y="44"/>
                        <a:pt x="357" y="44"/>
                      </a:cubicBezTo>
                      <a:cubicBezTo>
                        <a:pt x="349" y="45"/>
                        <a:pt x="333" y="52"/>
                        <a:pt x="333" y="52"/>
                      </a:cubicBezTo>
                      <a:cubicBezTo>
                        <a:pt x="322" y="68"/>
                        <a:pt x="318" y="71"/>
                        <a:pt x="329" y="88"/>
                      </a:cubicBezTo>
                      <a:cubicBezTo>
                        <a:pt x="308" y="119"/>
                        <a:pt x="323" y="118"/>
                        <a:pt x="333" y="148"/>
                      </a:cubicBezTo>
                      <a:cubicBezTo>
                        <a:pt x="320" y="157"/>
                        <a:pt x="314" y="167"/>
                        <a:pt x="301" y="176"/>
                      </a:cubicBezTo>
                      <a:cubicBezTo>
                        <a:pt x="306" y="213"/>
                        <a:pt x="303" y="213"/>
                        <a:pt x="337" y="220"/>
                      </a:cubicBezTo>
                      <a:cubicBezTo>
                        <a:pt x="358" y="216"/>
                        <a:pt x="368" y="214"/>
                        <a:pt x="361" y="192"/>
                      </a:cubicBezTo>
                      <a:cubicBezTo>
                        <a:pt x="362" y="177"/>
                        <a:pt x="362" y="162"/>
                        <a:pt x="365" y="148"/>
                      </a:cubicBezTo>
                      <a:cubicBezTo>
                        <a:pt x="366" y="143"/>
                        <a:pt x="369" y="133"/>
                        <a:pt x="373" y="136"/>
                      </a:cubicBezTo>
                      <a:cubicBezTo>
                        <a:pt x="379" y="140"/>
                        <a:pt x="376" y="149"/>
                        <a:pt x="377" y="156"/>
                      </a:cubicBezTo>
                      <a:cubicBezTo>
                        <a:pt x="404" y="147"/>
                        <a:pt x="409" y="116"/>
                        <a:pt x="417" y="92"/>
                      </a:cubicBezTo>
                      <a:cubicBezTo>
                        <a:pt x="422" y="76"/>
                        <a:pt x="453" y="74"/>
                        <a:pt x="465" y="72"/>
                      </a:cubicBezTo>
                      <a:cubicBezTo>
                        <a:pt x="472" y="92"/>
                        <a:pt x="477" y="93"/>
                        <a:pt x="497" y="88"/>
                      </a:cubicBezTo>
                      <a:cubicBezTo>
                        <a:pt x="512" y="78"/>
                        <a:pt x="515" y="74"/>
                        <a:pt x="509" y="56"/>
                      </a:cubicBezTo>
                      <a:cubicBezTo>
                        <a:pt x="523" y="46"/>
                        <a:pt x="517" y="46"/>
                        <a:pt x="529" y="52"/>
                      </a:cubicBezTo>
                      <a:lnTo>
                        <a:pt x="693" y="72"/>
                      </a:lnTo>
                      <a:lnTo>
                        <a:pt x="541" y="460"/>
                      </a:lnTo>
                      <a:close/>
                    </a:path>
                  </a:pathLst>
                </a:custGeom>
                <a:solidFill>
                  <a:schemeClr val="folHlink"/>
                </a:solidFill>
                <a:ln w="9525">
                  <a:noFill/>
                  <a:round/>
                  <a:headEnd/>
                  <a:tailEnd/>
                </a:ln>
              </p:spPr>
              <p:txBody>
                <a:bodyPr/>
                <a:lstStyle/>
                <a:p>
                  <a:endParaRPr lang="zh-CN" altLang="en-US"/>
                </a:p>
              </p:txBody>
            </p:sp>
            <p:sp>
              <p:nvSpPr>
                <p:cNvPr id="12471" name="任意多边形 81983"/>
                <p:cNvSpPr>
                  <a:spLocks noChangeArrowheads="1"/>
                </p:cNvSpPr>
                <p:nvPr/>
              </p:nvSpPr>
              <p:spPr bwMode="auto">
                <a:xfrm>
                  <a:off x="1173" y="247"/>
                  <a:ext cx="591" cy="95"/>
                </a:xfrm>
                <a:custGeom>
                  <a:avLst/>
                  <a:gdLst>
                    <a:gd name="T0" fmla="*/ 211 w 931"/>
                    <a:gd name="T1" fmla="*/ 0 h 149"/>
                    <a:gd name="T2" fmla="*/ 37 w 931"/>
                    <a:gd name="T3" fmla="*/ 7 h 149"/>
                    <a:gd name="T4" fmla="*/ 23 w 931"/>
                    <a:gd name="T5" fmla="*/ 11 h 149"/>
                    <a:gd name="T6" fmla="*/ 16 w 931"/>
                    <a:gd name="T7" fmla="*/ 11 h 149"/>
                    <a:gd name="T8" fmla="*/ 6 w 931"/>
                    <a:gd name="T9" fmla="*/ 20 h 149"/>
                    <a:gd name="T10" fmla="*/ 0 w 931"/>
                    <a:gd name="T11" fmla="*/ 27 h 149"/>
                    <a:gd name="T12" fmla="*/ 15 w 931"/>
                    <a:gd name="T13" fmla="*/ 30 h 149"/>
                    <a:gd name="T14" fmla="*/ 25 w 931"/>
                    <a:gd name="T15" fmla="*/ 25 h 149"/>
                    <a:gd name="T16" fmla="*/ 28 w 931"/>
                    <a:gd name="T17" fmla="*/ 22 h 149"/>
                    <a:gd name="T18" fmla="*/ 43 w 931"/>
                    <a:gd name="T19" fmla="*/ 13 h 149"/>
                    <a:gd name="T20" fmla="*/ 55 w 931"/>
                    <a:gd name="T21" fmla="*/ 11 h 149"/>
                    <a:gd name="T22" fmla="*/ 60 w 931"/>
                    <a:gd name="T23" fmla="*/ 24 h 149"/>
                    <a:gd name="T24" fmla="*/ 48 w 931"/>
                    <a:gd name="T25" fmla="*/ 28 h 149"/>
                    <a:gd name="T26" fmla="*/ 59 w 931"/>
                    <a:gd name="T27" fmla="*/ 29 h 149"/>
                    <a:gd name="T28" fmla="*/ 64 w 931"/>
                    <a:gd name="T29" fmla="*/ 23 h 149"/>
                    <a:gd name="T30" fmla="*/ 68 w 931"/>
                    <a:gd name="T31" fmla="*/ 24 h 149"/>
                    <a:gd name="T32" fmla="*/ 65 w 931"/>
                    <a:gd name="T33" fmla="*/ 14 h 149"/>
                    <a:gd name="T34" fmla="*/ 68 w 931"/>
                    <a:gd name="T35" fmla="*/ 11 h 149"/>
                    <a:gd name="T36" fmla="*/ 71 w 931"/>
                    <a:gd name="T37" fmla="*/ 23 h 149"/>
                    <a:gd name="T38" fmla="*/ 68 w 931"/>
                    <a:gd name="T39" fmla="*/ 29 h 149"/>
                    <a:gd name="T40" fmla="*/ 76 w 931"/>
                    <a:gd name="T41" fmla="*/ 34 h 149"/>
                    <a:gd name="T42" fmla="*/ 77 w 931"/>
                    <a:gd name="T43" fmla="*/ 24 h 149"/>
                    <a:gd name="T44" fmla="*/ 84 w 931"/>
                    <a:gd name="T45" fmla="*/ 27 h 149"/>
                    <a:gd name="T46" fmla="*/ 98 w 931"/>
                    <a:gd name="T47" fmla="*/ 19 h 149"/>
                    <a:gd name="T48" fmla="*/ 105 w 931"/>
                    <a:gd name="T49" fmla="*/ 13 h 149"/>
                    <a:gd name="T50" fmla="*/ 112 w 931"/>
                    <a:gd name="T51" fmla="*/ 15 h 149"/>
                    <a:gd name="T52" fmla="*/ 116 w 931"/>
                    <a:gd name="T53" fmla="*/ 13 h 149"/>
                    <a:gd name="T54" fmla="*/ 110 w 931"/>
                    <a:gd name="T55" fmla="*/ 11 h 149"/>
                    <a:gd name="T56" fmla="*/ 121 w 931"/>
                    <a:gd name="T57" fmla="*/ 9 h 149"/>
                    <a:gd name="T58" fmla="*/ 139 w 931"/>
                    <a:gd name="T59" fmla="*/ 14 h 149"/>
                    <a:gd name="T60" fmla="*/ 149 w 931"/>
                    <a:gd name="T61" fmla="*/ 11 h 149"/>
                    <a:gd name="T62" fmla="*/ 150 w 931"/>
                    <a:gd name="T63" fmla="*/ 17 h 149"/>
                    <a:gd name="T64" fmla="*/ 145 w 931"/>
                    <a:gd name="T65" fmla="*/ 26 h 149"/>
                    <a:gd name="T66" fmla="*/ 156 w 931"/>
                    <a:gd name="T67" fmla="*/ 23 h 149"/>
                    <a:gd name="T68" fmla="*/ 159 w 931"/>
                    <a:gd name="T69" fmla="*/ 21 h 149"/>
                    <a:gd name="T70" fmla="*/ 166 w 931"/>
                    <a:gd name="T71" fmla="*/ 16 h 149"/>
                    <a:gd name="T72" fmla="*/ 203 w 931"/>
                    <a:gd name="T73" fmla="*/ 22 h 149"/>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931" h="149">
                      <a:moveTo>
                        <a:pt x="794" y="84"/>
                      </a:moveTo>
                      <a:cubicBezTo>
                        <a:pt x="813" y="72"/>
                        <a:pt x="931" y="14"/>
                        <a:pt x="825" y="0"/>
                      </a:cubicBezTo>
                      <a:lnTo>
                        <a:pt x="159" y="0"/>
                      </a:lnTo>
                      <a:cubicBezTo>
                        <a:pt x="149" y="12"/>
                        <a:pt x="162" y="18"/>
                        <a:pt x="143" y="29"/>
                      </a:cubicBezTo>
                      <a:cubicBezTo>
                        <a:pt x="130" y="44"/>
                        <a:pt x="133" y="39"/>
                        <a:pt x="116" y="48"/>
                      </a:cubicBezTo>
                      <a:cubicBezTo>
                        <a:pt x="108" y="46"/>
                        <a:pt x="100" y="44"/>
                        <a:pt x="91" y="42"/>
                      </a:cubicBezTo>
                      <a:cubicBezTo>
                        <a:pt x="89" y="41"/>
                        <a:pt x="83" y="40"/>
                        <a:pt x="83" y="40"/>
                      </a:cubicBezTo>
                      <a:cubicBezTo>
                        <a:pt x="76" y="40"/>
                        <a:pt x="68" y="39"/>
                        <a:pt x="62" y="42"/>
                      </a:cubicBezTo>
                      <a:cubicBezTo>
                        <a:pt x="54" y="45"/>
                        <a:pt x="46" y="61"/>
                        <a:pt x="38" y="67"/>
                      </a:cubicBezTo>
                      <a:cubicBezTo>
                        <a:pt x="32" y="71"/>
                        <a:pt x="27" y="74"/>
                        <a:pt x="22" y="77"/>
                      </a:cubicBezTo>
                      <a:cubicBezTo>
                        <a:pt x="16" y="81"/>
                        <a:pt x="5" y="86"/>
                        <a:pt x="5" y="86"/>
                      </a:cubicBezTo>
                      <a:cubicBezTo>
                        <a:pt x="9" y="95"/>
                        <a:pt x="7" y="97"/>
                        <a:pt x="0" y="105"/>
                      </a:cubicBezTo>
                      <a:cubicBezTo>
                        <a:pt x="17" y="107"/>
                        <a:pt x="22" y="107"/>
                        <a:pt x="16" y="120"/>
                      </a:cubicBezTo>
                      <a:cubicBezTo>
                        <a:pt x="27" y="122"/>
                        <a:pt x="48" y="116"/>
                        <a:pt x="59" y="115"/>
                      </a:cubicBezTo>
                      <a:cubicBezTo>
                        <a:pt x="71" y="112"/>
                        <a:pt x="73" y="117"/>
                        <a:pt x="83" y="111"/>
                      </a:cubicBezTo>
                      <a:cubicBezTo>
                        <a:pt x="89" y="96"/>
                        <a:pt x="83" y="100"/>
                        <a:pt x="97" y="96"/>
                      </a:cubicBezTo>
                      <a:cubicBezTo>
                        <a:pt x="100" y="94"/>
                        <a:pt x="103" y="93"/>
                        <a:pt x="105" y="90"/>
                      </a:cubicBezTo>
                      <a:cubicBezTo>
                        <a:pt x="106" y="88"/>
                        <a:pt x="106" y="85"/>
                        <a:pt x="108" y="84"/>
                      </a:cubicBezTo>
                      <a:cubicBezTo>
                        <a:pt x="112" y="80"/>
                        <a:pt x="140" y="69"/>
                        <a:pt x="148" y="67"/>
                      </a:cubicBezTo>
                      <a:cubicBezTo>
                        <a:pt x="160" y="52"/>
                        <a:pt x="153" y="56"/>
                        <a:pt x="167" y="52"/>
                      </a:cubicBezTo>
                      <a:cubicBezTo>
                        <a:pt x="178" y="55"/>
                        <a:pt x="179" y="62"/>
                        <a:pt x="191" y="58"/>
                      </a:cubicBezTo>
                      <a:cubicBezTo>
                        <a:pt x="199" y="52"/>
                        <a:pt x="206" y="51"/>
                        <a:pt x="215" y="46"/>
                      </a:cubicBezTo>
                      <a:cubicBezTo>
                        <a:pt x="226" y="58"/>
                        <a:pt x="217" y="46"/>
                        <a:pt x="223" y="69"/>
                      </a:cubicBezTo>
                      <a:cubicBezTo>
                        <a:pt x="226" y="79"/>
                        <a:pt x="233" y="85"/>
                        <a:pt x="237" y="94"/>
                      </a:cubicBezTo>
                      <a:cubicBezTo>
                        <a:pt x="227" y="100"/>
                        <a:pt x="229" y="104"/>
                        <a:pt x="218" y="107"/>
                      </a:cubicBezTo>
                      <a:cubicBezTo>
                        <a:pt x="207" y="120"/>
                        <a:pt x="203" y="113"/>
                        <a:pt x="188" y="109"/>
                      </a:cubicBezTo>
                      <a:cubicBezTo>
                        <a:pt x="191" y="117"/>
                        <a:pt x="200" y="127"/>
                        <a:pt x="210" y="132"/>
                      </a:cubicBezTo>
                      <a:cubicBezTo>
                        <a:pt x="218" y="114"/>
                        <a:pt x="211" y="122"/>
                        <a:pt x="231" y="113"/>
                      </a:cubicBezTo>
                      <a:cubicBezTo>
                        <a:pt x="237" y="111"/>
                        <a:pt x="248" y="105"/>
                        <a:pt x="248" y="105"/>
                      </a:cubicBezTo>
                      <a:cubicBezTo>
                        <a:pt x="248" y="100"/>
                        <a:pt x="246" y="94"/>
                        <a:pt x="250" y="90"/>
                      </a:cubicBezTo>
                      <a:cubicBezTo>
                        <a:pt x="253" y="88"/>
                        <a:pt x="254" y="96"/>
                        <a:pt x="258" y="96"/>
                      </a:cubicBezTo>
                      <a:cubicBezTo>
                        <a:pt x="262" y="97"/>
                        <a:pt x="264" y="94"/>
                        <a:pt x="266" y="92"/>
                      </a:cubicBezTo>
                      <a:cubicBezTo>
                        <a:pt x="262" y="82"/>
                        <a:pt x="252" y="77"/>
                        <a:pt x="248" y="67"/>
                      </a:cubicBezTo>
                      <a:cubicBezTo>
                        <a:pt x="250" y="63"/>
                        <a:pt x="255" y="58"/>
                        <a:pt x="253" y="54"/>
                      </a:cubicBezTo>
                      <a:cubicBezTo>
                        <a:pt x="251" y="50"/>
                        <a:pt x="248" y="42"/>
                        <a:pt x="248" y="42"/>
                      </a:cubicBezTo>
                      <a:cubicBezTo>
                        <a:pt x="256" y="32"/>
                        <a:pt x="259" y="35"/>
                        <a:pt x="266" y="44"/>
                      </a:cubicBezTo>
                      <a:cubicBezTo>
                        <a:pt x="270" y="56"/>
                        <a:pt x="276" y="61"/>
                        <a:pt x="285" y="71"/>
                      </a:cubicBezTo>
                      <a:cubicBezTo>
                        <a:pt x="281" y="81"/>
                        <a:pt x="289" y="82"/>
                        <a:pt x="277" y="88"/>
                      </a:cubicBezTo>
                      <a:cubicBezTo>
                        <a:pt x="262" y="106"/>
                        <a:pt x="278" y="83"/>
                        <a:pt x="274" y="101"/>
                      </a:cubicBezTo>
                      <a:cubicBezTo>
                        <a:pt x="274" y="105"/>
                        <a:pt x="268" y="109"/>
                        <a:pt x="266" y="113"/>
                      </a:cubicBezTo>
                      <a:cubicBezTo>
                        <a:pt x="270" y="122"/>
                        <a:pt x="268" y="125"/>
                        <a:pt x="261" y="132"/>
                      </a:cubicBezTo>
                      <a:cubicBezTo>
                        <a:pt x="268" y="149"/>
                        <a:pt x="282" y="134"/>
                        <a:pt x="296" y="130"/>
                      </a:cubicBezTo>
                      <a:cubicBezTo>
                        <a:pt x="299" y="122"/>
                        <a:pt x="295" y="119"/>
                        <a:pt x="299" y="111"/>
                      </a:cubicBezTo>
                      <a:cubicBezTo>
                        <a:pt x="296" y="105"/>
                        <a:pt x="288" y="97"/>
                        <a:pt x="299" y="92"/>
                      </a:cubicBezTo>
                      <a:cubicBezTo>
                        <a:pt x="303" y="90"/>
                        <a:pt x="315" y="88"/>
                        <a:pt x="315" y="88"/>
                      </a:cubicBezTo>
                      <a:cubicBezTo>
                        <a:pt x="326" y="91"/>
                        <a:pt x="325" y="95"/>
                        <a:pt x="331" y="103"/>
                      </a:cubicBezTo>
                      <a:cubicBezTo>
                        <a:pt x="339" y="84"/>
                        <a:pt x="331" y="90"/>
                        <a:pt x="361" y="92"/>
                      </a:cubicBezTo>
                      <a:cubicBezTo>
                        <a:pt x="355" y="76"/>
                        <a:pt x="365" y="76"/>
                        <a:pt x="382" y="73"/>
                      </a:cubicBezTo>
                      <a:cubicBezTo>
                        <a:pt x="383" y="71"/>
                        <a:pt x="387" y="57"/>
                        <a:pt x="393" y="54"/>
                      </a:cubicBezTo>
                      <a:cubicBezTo>
                        <a:pt x="398" y="52"/>
                        <a:pt x="409" y="50"/>
                        <a:pt x="409" y="50"/>
                      </a:cubicBezTo>
                      <a:cubicBezTo>
                        <a:pt x="430" y="54"/>
                        <a:pt x="413" y="58"/>
                        <a:pt x="431" y="63"/>
                      </a:cubicBezTo>
                      <a:cubicBezTo>
                        <a:pt x="433" y="61"/>
                        <a:pt x="435" y="57"/>
                        <a:pt x="439" y="56"/>
                      </a:cubicBezTo>
                      <a:cubicBezTo>
                        <a:pt x="445" y="55"/>
                        <a:pt x="452" y="61"/>
                        <a:pt x="457" y="58"/>
                      </a:cubicBezTo>
                      <a:cubicBezTo>
                        <a:pt x="461" y="57"/>
                        <a:pt x="457" y="52"/>
                        <a:pt x="455" y="50"/>
                      </a:cubicBezTo>
                      <a:cubicBezTo>
                        <a:pt x="451" y="47"/>
                        <a:pt x="444" y="47"/>
                        <a:pt x="439" y="46"/>
                      </a:cubicBezTo>
                      <a:cubicBezTo>
                        <a:pt x="436" y="45"/>
                        <a:pt x="431" y="44"/>
                        <a:pt x="431" y="44"/>
                      </a:cubicBezTo>
                      <a:cubicBezTo>
                        <a:pt x="440" y="38"/>
                        <a:pt x="443" y="36"/>
                        <a:pt x="455" y="40"/>
                      </a:cubicBezTo>
                      <a:cubicBezTo>
                        <a:pt x="461" y="38"/>
                        <a:pt x="467" y="35"/>
                        <a:pt x="474" y="35"/>
                      </a:cubicBezTo>
                      <a:cubicBezTo>
                        <a:pt x="483" y="36"/>
                        <a:pt x="511" y="43"/>
                        <a:pt x="519" y="46"/>
                      </a:cubicBezTo>
                      <a:cubicBezTo>
                        <a:pt x="527" y="49"/>
                        <a:pt x="544" y="54"/>
                        <a:pt x="544" y="54"/>
                      </a:cubicBezTo>
                      <a:cubicBezTo>
                        <a:pt x="548" y="54"/>
                        <a:pt x="560" y="52"/>
                        <a:pt x="565" y="50"/>
                      </a:cubicBezTo>
                      <a:cubicBezTo>
                        <a:pt x="570" y="47"/>
                        <a:pt x="581" y="42"/>
                        <a:pt x="581" y="42"/>
                      </a:cubicBezTo>
                      <a:cubicBezTo>
                        <a:pt x="585" y="42"/>
                        <a:pt x="598" y="44"/>
                        <a:pt x="600" y="48"/>
                      </a:cubicBezTo>
                      <a:cubicBezTo>
                        <a:pt x="603" y="55"/>
                        <a:pt x="589" y="61"/>
                        <a:pt x="584" y="63"/>
                      </a:cubicBezTo>
                      <a:cubicBezTo>
                        <a:pt x="576" y="69"/>
                        <a:pt x="568" y="69"/>
                        <a:pt x="565" y="77"/>
                      </a:cubicBezTo>
                      <a:cubicBezTo>
                        <a:pt x="568" y="86"/>
                        <a:pt x="564" y="92"/>
                        <a:pt x="568" y="101"/>
                      </a:cubicBezTo>
                      <a:cubicBezTo>
                        <a:pt x="574" y="93"/>
                        <a:pt x="577" y="91"/>
                        <a:pt x="589" y="94"/>
                      </a:cubicBezTo>
                      <a:cubicBezTo>
                        <a:pt x="595" y="108"/>
                        <a:pt x="602" y="93"/>
                        <a:pt x="611" y="88"/>
                      </a:cubicBezTo>
                      <a:cubicBezTo>
                        <a:pt x="613" y="86"/>
                        <a:pt x="613" y="83"/>
                        <a:pt x="616" y="82"/>
                      </a:cubicBezTo>
                      <a:cubicBezTo>
                        <a:pt x="618" y="80"/>
                        <a:pt x="622" y="81"/>
                        <a:pt x="624" y="80"/>
                      </a:cubicBezTo>
                      <a:cubicBezTo>
                        <a:pt x="626" y="78"/>
                        <a:pt x="626" y="75"/>
                        <a:pt x="627" y="73"/>
                      </a:cubicBezTo>
                      <a:cubicBezTo>
                        <a:pt x="632" y="65"/>
                        <a:pt x="638" y="63"/>
                        <a:pt x="648" y="61"/>
                      </a:cubicBezTo>
                      <a:cubicBezTo>
                        <a:pt x="664" y="62"/>
                        <a:pt x="684" y="69"/>
                        <a:pt x="700" y="69"/>
                      </a:cubicBezTo>
                      <a:lnTo>
                        <a:pt x="794" y="84"/>
                      </a:lnTo>
                      <a:close/>
                    </a:path>
                  </a:pathLst>
                </a:custGeom>
                <a:solidFill>
                  <a:schemeClr val="folHlink"/>
                </a:solidFill>
                <a:ln w="9525">
                  <a:noFill/>
                  <a:round/>
                  <a:headEnd/>
                  <a:tailEnd/>
                </a:ln>
              </p:spPr>
              <p:txBody>
                <a:bodyPr/>
                <a:lstStyle/>
                <a:p>
                  <a:endParaRPr lang="zh-CN" altLang="en-US"/>
                </a:p>
              </p:txBody>
            </p:sp>
            <p:sp>
              <p:nvSpPr>
                <p:cNvPr id="12472" name="任意多边形 81984"/>
                <p:cNvSpPr>
                  <a:spLocks noChangeArrowheads="1"/>
                </p:cNvSpPr>
                <p:nvPr/>
              </p:nvSpPr>
              <p:spPr bwMode="auto">
                <a:xfrm>
                  <a:off x="1293" y="282"/>
                  <a:ext cx="13" cy="10"/>
                </a:xfrm>
                <a:custGeom>
                  <a:avLst/>
                  <a:gdLst>
                    <a:gd name="T0" fmla="*/ 0 w 31"/>
                    <a:gd name="T1" fmla="*/ 1 h 30"/>
                    <a:gd name="T2" fmla="*/ 2 w 31"/>
                    <a:gd name="T3" fmla="*/ 0 h 30"/>
                    <a:gd name="T4" fmla="*/ 1 w 31"/>
                    <a:gd name="T5" fmla="*/ 1 h 30"/>
                    <a:gd name="T6" fmla="*/ 0 w 31"/>
                    <a:gd name="T7" fmla="*/ 1 h 3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 h="30">
                      <a:moveTo>
                        <a:pt x="3" y="28"/>
                      </a:moveTo>
                      <a:cubicBezTo>
                        <a:pt x="8" y="8"/>
                        <a:pt x="12" y="6"/>
                        <a:pt x="31" y="0"/>
                      </a:cubicBezTo>
                      <a:cubicBezTo>
                        <a:pt x="29" y="5"/>
                        <a:pt x="25" y="22"/>
                        <a:pt x="19" y="24"/>
                      </a:cubicBezTo>
                      <a:cubicBezTo>
                        <a:pt x="0" y="30"/>
                        <a:pt x="3" y="9"/>
                        <a:pt x="3" y="28"/>
                      </a:cubicBezTo>
                      <a:close/>
                    </a:path>
                  </a:pathLst>
                </a:custGeom>
                <a:solidFill>
                  <a:schemeClr val="folHlink"/>
                </a:solidFill>
                <a:ln w="9525">
                  <a:noFill/>
                  <a:round/>
                  <a:headEnd/>
                  <a:tailEnd/>
                </a:ln>
              </p:spPr>
              <p:txBody>
                <a:bodyPr/>
                <a:lstStyle/>
                <a:p>
                  <a:endParaRPr lang="zh-CN" altLang="en-US"/>
                </a:p>
              </p:txBody>
            </p:sp>
            <p:sp>
              <p:nvSpPr>
                <p:cNvPr id="12473" name="任意多边形 81985"/>
                <p:cNvSpPr>
                  <a:spLocks noChangeArrowheads="1"/>
                </p:cNvSpPr>
                <p:nvPr/>
              </p:nvSpPr>
              <p:spPr bwMode="auto">
                <a:xfrm>
                  <a:off x="1278" y="296"/>
                  <a:ext cx="19" cy="11"/>
                </a:xfrm>
                <a:custGeom>
                  <a:avLst/>
                  <a:gdLst>
                    <a:gd name="T0" fmla="*/ 0 w 44"/>
                    <a:gd name="T1" fmla="*/ 1 h 32"/>
                    <a:gd name="T2" fmla="*/ 2 w 44"/>
                    <a:gd name="T3" fmla="*/ 0 h 32"/>
                    <a:gd name="T4" fmla="*/ 3 w 44"/>
                    <a:gd name="T5" fmla="*/ 0 h 32"/>
                    <a:gd name="T6" fmla="*/ 0 w 44"/>
                    <a:gd name="T7" fmla="*/ 1 h 3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4" h="32">
                      <a:moveTo>
                        <a:pt x="6" y="32"/>
                      </a:moveTo>
                      <a:cubicBezTo>
                        <a:pt x="0" y="14"/>
                        <a:pt x="7" y="10"/>
                        <a:pt x="22" y="0"/>
                      </a:cubicBezTo>
                      <a:cubicBezTo>
                        <a:pt x="27" y="1"/>
                        <a:pt x="35" y="0"/>
                        <a:pt x="38" y="4"/>
                      </a:cubicBezTo>
                      <a:cubicBezTo>
                        <a:pt x="44" y="13"/>
                        <a:pt x="16" y="32"/>
                        <a:pt x="6" y="32"/>
                      </a:cubicBezTo>
                      <a:close/>
                    </a:path>
                  </a:pathLst>
                </a:custGeom>
                <a:solidFill>
                  <a:schemeClr val="folHlink"/>
                </a:solidFill>
                <a:ln w="9525">
                  <a:noFill/>
                  <a:round/>
                  <a:headEnd/>
                  <a:tailEnd/>
                </a:ln>
              </p:spPr>
              <p:txBody>
                <a:bodyPr/>
                <a:lstStyle/>
                <a:p>
                  <a:endParaRPr lang="zh-CN" altLang="en-US"/>
                </a:p>
              </p:txBody>
            </p:sp>
            <p:sp>
              <p:nvSpPr>
                <p:cNvPr id="12474" name="任意多边形 81986"/>
                <p:cNvSpPr>
                  <a:spLocks noChangeArrowheads="1"/>
                </p:cNvSpPr>
                <p:nvPr/>
              </p:nvSpPr>
              <p:spPr bwMode="auto">
                <a:xfrm>
                  <a:off x="1340" y="337"/>
                  <a:ext cx="32" cy="6"/>
                </a:xfrm>
                <a:custGeom>
                  <a:avLst/>
                  <a:gdLst>
                    <a:gd name="T0" fmla="*/ 3 w 76"/>
                    <a:gd name="T1" fmla="*/ 1 h 18"/>
                    <a:gd name="T2" fmla="*/ 2 w 76"/>
                    <a:gd name="T3" fmla="*/ 0 h 18"/>
                    <a:gd name="T4" fmla="*/ 3 w 76"/>
                    <a:gd name="T5" fmla="*/ 1 h 18"/>
                    <a:gd name="T6" fmla="*/ 0 60000 65536"/>
                    <a:gd name="T7" fmla="*/ 0 60000 65536"/>
                    <a:gd name="T8" fmla="*/ 0 60000 65536"/>
                  </a:gdLst>
                  <a:ahLst/>
                  <a:cxnLst>
                    <a:cxn ang="T6">
                      <a:pos x="T0" y="T1"/>
                    </a:cxn>
                    <a:cxn ang="T7">
                      <a:pos x="T2" y="T3"/>
                    </a:cxn>
                    <a:cxn ang="T8">
                      <a:pos x="T4" y="T5"/>
                    </a:cxn>
                  </a:cxnLst>
                  <a:rect l="0" t="0" r="r" b="b"/>
                  <a:pathLst>
                    <a:path w="76" h="18">
                      <a:moveTo>
                        <a:pt x="37" y="18"/>
                      </a:moveTo>
                      <a:cubicBezTo>
                        <a:pt x="25" y="14"/>
                        <a:pt x="0" y="10"/>
                        <a:pt x="25" y="2"/>
                      </a:cubicBezTo>
                      <a:cubicBezTo>
                        <a:pt x="76" y="9"/>
                        <a:pt x="46" y="0"/>
                        <a:pt x="37" y="18"/>
                      </a:cubicBezTo>
                      <a:close/>
                    </a:path>
                  </a:pathLst>
                </a:custGeom>
                <a:solidFill>
                  <a:schemeClr val="folHlink"/>
                </a:solidFill>
                <a:ln w="9525">
                  <a:noFill/>
                  <a:round/>
                  <a:headEnd/>
                  <a:tailEnd/>
                </a:ln>
              </p:spPr>
              <p:txBody>
                <a:bodyPr/>
                <a:lstStyle/>
                <a:p>
                  <a:endParaRPr lang="zh-CN" altLang="en-US"/>
                </a:p>
              </p:txBody>
            </p:sp>
            <p:sp>
              <p:nvSpPr>
                <p:cNvPr id="12475" name="任意多边形 81987"/>
                <p:cNvSpPr>
                  <a:spLocks noChangeArrowheads="1"/>
                </p:cNvSpPr>
                <p:nvPr/>
              </p:nvSpPr>
              <p:spPr bwMode="auto">
                <a:xfrm>
                  <a:off x="1395" y="336"/>
                  <a:ext cx="18" cy="15"/>
                </a:xfrm>
                <a:custGeom>
                  <a:avLst/>
                  <a:gdLst>
                    <a:gd name="T0" fmla="*/ 0 w 42"/>
                    <a:gd name="T1" fmla="*/ 1 h 44"/>
                    <a:gd name="T2" fmla="*/ 1 w 42"/>
                    <a:gd name="T3" fmla="*/ 0 h 44"/>
                    <a:gd name="T4" fmla="*/ 0 w 42"/>
                    <a:gd name="T5" fmla="*/ 1 h 44"/>
                    <a:gd name="T6" fmla="*/ 0 60000 65536"/>
                    <a:gd name="T7" fmla="*/ 0 60000 65536"/>
                    <a:gd name="T8" fmla="*/ 0 60000 65536"/>
                  </a:gdLst>
                  <a:ahLst/>
                  <a:cxnLst>
                    <a:cxn ang="T6">
                      <a:pos x="T0" y="T1"/>
                    </a:cxn>
                    <a:cxn ang="T7">
                      <a:pos x="T2" y="T3"/>
                    </a:cxn>
                    <a:cxn ang="T8">
                      <a:pos x="T4" y="T5"/>
                    </a:cxn>
                  </a:cxnLst>
                  <a:rect l="0" t="0" r="r" b="b"/>
                  <a:pathLst>
                    <a:path w="42" h="44">
                      <a:moveTo>
                        <a:pt x="0" y="21"/>
                      </a:moveTo>
                      <a:cubicBezTo>
                        <a:pt x="4" y="17"/>
                        <a:pt x="7" y="11"/>
                        <a:pt x="12" y="9"/>
                      </a:cubicBezTo>
                      <a:cubicBezTo>
                        <a:pt x="42" y="0"/>
                        <a:pt x="23" y="44"/>
                        <a:pt x="0" y="21"/>
                      </a:cubicBezTo>
                      <a:close/>
                    </a:path>
                  </a:pathLst>
                </a:custGeom>
                <a:solidFill>
                  <a:schemeClr val="folHlink"/>
                </a:solidFill>
                <a:ln w="9525">
                  <a:noFill/>
                  <a:round/>
                  <a:headEnd/>
                  <a:tailEnd/>
                </a:ln>
              </p:spPr>
              <p:txBody>
                <a:bodyPr/>
                <a:lstStyle/>
                <a:p>
                  <a:endParaRPr lang="zh-CN" altLang="en-US"/>
                </a:p>
              </p:txBody>
            </p:sp>
            <p:sp>
              <p:nvSpPr>
                <p:cNvPr id="12476" name="任意多边形 81988"/>
                <p:cNvSpPr>
                  <a:spLocks noChangeArrowheads="1"/>
                </p:cNvSpPr>
                <p:nvPr/>
              </p:nvSpPr>
              <p:spPr bwMode="auto">
                <a:xfrm>
                  <a:off x="1248" y="295"/>
                  <a:ext cx="14" cy="10"/>
                </a:xfrm>
                <a:custGeom>
                  <a:avLst/>
                  <a:gdLst>
                    <a:gd name="T0" fmla="*/ 0 w 31"/>
                    <a:gd name="T1" fmla="*/ 1 h 30"/>
                    <a:gd name="T2" fmla="*/ 3 w 31"/>
                    <a:gd name="T3" fmla="*/ 0 h 30"/>
                    <a:gd name="T4" fmla="*/ 0 w 31"/>
                    <a:gd name="T5" fmla="*/ 1 h 30"/>
                    <a:gd name="T6" fmla="*/ 0 60000 65536"/>
                    <a:gd name="T7" fmla="*/ 0 60000 65536"/>
                    <a:gd name="T8" fmla="*/ 0 60000 65536"/>
                  </a:gdLst>
                  <a:ahLst/>
                  <a:cxnLst>
                    <a:cxn ang="T6">
                      <a:pos x="T0" y="T1"/>
                    </a:cxn>
                    <a:cxn ang="T7">
                      <a:pos x="T2" y="T3"/>
                    </a:cxn>
                    <a:cxn ang="T8">
                      <a:pos x="T4" y="T5"/>
                    </a:cxn>
                  </a:cxnLst>
                  <a:rect l="0" t="0" r="r" b="b"/>
                  <a:pathLst>
                    <a:path w="31" h="30">
                      <a:moveTo>
                        <a:pt x="7" y="22"/>
                      </a:moveTo>
                      <a:cubicBezTo>
                        <a:pt x="0" y="0"/>
                        <a:pt x="15" y="6"/>
                        <a:pt x="31" y="10"/>
                      </a:cubicBezTo>
                      <a:cubicBezTo>
                        <a:pt x="14" y="16"/>
                        <a:pt x="15" y="30"/>
                        <a:pt x="7" y="22"/>
                      </a:cubicBezTo>
                      <a:close/>
                    </a:path>
                  </a:pathLst>
                </a:custGeom>
                <a:solidFill>
                  <a:schemeClr val="folHlink"/>
                </a:solidFill>
                <a:ln w="9525">
                  <a:noFill/>
                  <a:round/>
                  <a:headEnd/>
                  <a:tailEnd/>
                </a:ln>
              </p:spPr>
              <p:txBody>
                <a:bodyPr/>
                <a:lstStyle/>
                <a:p>
                  <a:endParaRPr lang="zh-CN" altLang="en-US"/>
                </a:p>
              </p:txBody>
            </p:sp>
          </p:grpSp>
          <p:grpSp>
            <p:nvGrpSpPr>
              <p:cNvPr id="12378" name="组合 81989"/>
              <p:cNvGrpSpPr>
                <a:grpSpLocks/>
              </p:cNvGrpSpPr>
              <p:nvPr/>
            </p:nvGrpSpPr>
            <p:grpSpPr bwMode="auto">
              <a:xfrm>
                <a:off x="3709" y="240"/>
                <a:ext cx="1139" cy="429"/>
                <a:chOff x="3709" y="240"/>
                <a:chExt cx="1139" cy="429"/>
              </a:xfrm>
            </p:grpSpPr>
            <p:sp>
              <p:nvSpPr>
                <p:cNvPr id="12379" name="任意多边形 81990"/>
                <p:cNvSpPr>
                  <a:spLocks noChangeArrowheads="1"/>
                </p:cNvSpPr>
                <p:nvPr/>
              </p:nvSpPr>
              <p:spPr bwMode="auto">
                <a:xfrm>
                  <a:off x="4808" y="616"/>
                  <a:ext cx="13" cy="14"/>
                </a:xfrm>
                <a:custGeom>
                  <a:avLst/>
                  <a:gdLst>
                    <a:gd name="T0" fmla="*/ 1 w 30"/>
                    <a:gd name="T1" fmla="*/ 1 h 42"/>
                    <a:gd name="T2" fmla="*/ 0 w 30"/>
                    <a:gd name="T3" fmla="*/ 1 h 42"/>
                    <a:gd name="T4" fmla="*/ 0 w 30"/>
                    <a:gd name="T5" fmla="*/ 0 h 42"/>
                    <a:gd name="T6" fmla="*/ 1 w 30"/>
                    <a:gd name="T7" fmla="*/ 0 h 42"/>
                    <a:gd name="T8" fmla="*/ 3 w 30"/>
                    <a:gd name="T9" fmla="*/ 1 h 42"/>
                    <a:gd name="T10" fmla="*/ 2 w 30"/>
                    <a:gd name="T11" fmla="*/ 1 h 42"/>
                    <a:gd name="T12" fmla="*/ 1 w 30"/>
                    <a:gd name="T13" fmla="*/ 1 h 4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0" h="42">
                      <a:moveTo>
                        <a:pt x="16" y="33"/>
                      </a:moveTo>
                      <a:cubicBezTo>
                        <a:pt x="3" y="20"/>
                        <a:pt x="15" y="34"/>
                        <a:pt x="8" y="21"/>
                      </a:cubicBezTo>
                      <a:cubicBezTo>
                        <a:pt x="6" y="17"/>
                        <a:pt x="0" y="9"/>
                        <a:pt x="0" y="9"/>
                      </a:cubicBezTo>
                      <a:cubicBezTo>
                        <a:pt x="5" y="1"/>
                        <a:pt x="7" y="0"/>
                        <a:pt x="16" y="3"/>
                      </a:cubicBezTo>
                      <a:cubicBezTo>
                        <a:pt x="25" y="16"/>
                        <a:pt x="10" y="16"/>
                        <a:pt x="30" y="23"/>
                      </a:cubicBezTo>
                      <a:cubicBezTo>
                        <a:pt x="29" y="26"/>
                        <a:pt x="30" y="29"/>
                        <a:pt x="28" y="31"/>
                      </a:cubicBezTo>
                      <a:cubicBezTo>
                        <a:pt x="15" y="42"/>
                        <a:pt x="16" y="38"/>
                        <a:pt x="16" y="33"/>
                      </a:cubicBezTo>
                      <a:close/>
                    </a:path>
                  </a:pathLst>
                </a:custGeom>
                <a:solidFill>
                  <a:schemeClr val="folHlink"/>
                </a:solidFill>
                <a:ln w="9525">
                  <a:noFill/>
                  <a:round/>
                  <a:headEnd/>
                  <a:tailEnd/>
                </a:ln>
              </p:spPr>
              <p:txBody>
                <a:bodyPr/>
                <a:lstStyle/>
                <a:p>
                  <a:endParaRPr lang="zh-CN" altLang="en-US"/>
                </a:p>
              </p:txBody>
            </p:sp>
            <p:sp>
              <p:nvSpPr>
                <p:cNvPr id="12380" name="任意多边形 81991"/>
                <p:cNvSpPr>
                  <a:spLocks noChangeArrowheads="1"/>
                </p:cNvSpPr>
                <p:nvPr/>
              </p:nvSpPr>
              <p:spPr bwMode="auto">
                <a:xfrm>
                  <a:off x="4655" y="629"/>
                  <a:ext cx="11" cy="5"/>
                </a:xfrm>
                <a:custGeom>
                  <a:avLst/>
                  <a:gdLst>
                    <a:gd name="T0" fmla="*/ 1 w 25"/>
                    <a:gd name="T1" fmla="*/ 1 h 16"/>
                    <a:gd name="T2" fmla="*/ 0 w 25"/>
                    <a:gd name="T3" fmla="*/ 0 h 16"/>
                    <a:gd name="T4" fmla="*/ 1 w 25"/>
                    <a:gd name="T5" fmla="*/ 0 h 16"/>
                    <a:gd name="T6" fmla="*/ 1 w 25"/>
                    <a:gd name="T7" fmla="*/ 1 h 1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5" h="16">
                      <a:moveTo>
                        <a:pt x="15" y="16"/>
                      </a:moveTo>
                      <a:cubicBezTo>
                        <a:pt x="10" y="15"/>
                        <a:pt x="0" y="12"/>
                        <a:pt x="3" y="8"/>
                      </a:cubicBezTo>
                      <a:cubicBezTo>
                        <a:pt x="6" y="4"/>
                        <a:pt x="15" y="0"/>
                        <a:pt x="15" y="0"/>
                      </a:cubicBezTo>
                      <a:cubicBezTo>
                        <a:pt x="17" y="3"/>
                        <a:pt x="25" y="16"/>
                        <a:pt x="15" y="16"/>
                      </a:cubicBezTo>
                      <a:close/>
                    </a:path>
                  </a:pathLst>
                </a:custGeom>
                <a:solidFill>
                  <a:schemeClr val="folHlink"/>
                </a:solidFill>
                <a:ln w="9525">
                  <a:noFill/>
                  <a:round/>
                  <a:headEnd/>
                  <a:tailEnd/>
                </a:ln>
              </p:spPr>
              <p:txBody>
                <a:bodyPr/>
                <a:lstStyle/>
                <a:p>
                  <a:endParaRPr lang="zh-CN" altLang="en-US"/>
                </a:p>
              </p:txBody>
            </p:sp>
            <p:sp>
              <p:nvSpPr>
                <p:cNvPr id="12381" name="任意多边形 81992"/>
                <p:cNvSpPr>
                  <a:spLocks noChangeArrowheads="1"/>
                </p:cNvSpPr>
                <p:nvPr/>
              </p:nvSpPr>
              <p:spPr bwMode="auto">
                <a:xfrm>
                  <a:off x="4609" y="635"/>
                  <a:ext cx="28" cy="16"/>
                </a:xfrm>
                <a:custGeom>
                  <a:avLst/>
                  <a:gdLst>
                    <a:gd name="T0" fmla="*/ 1 w 65"/>
                    <a:gd name="T1" fmla="*/ 1 h 46"/>
                    <a:gd name="T2" fmla="*/ 3 w 65"/>
                    <a:gd name="T3" fmla="*/ 0 h 46"/>
                    <a:gd name="T4" fmla="*/ 3 w 65"/>
                    <a:gd name="T5" fmla="*/ 0 h 46"/>
                    <a:gd name="T6" fmla="*/ 5 w 65"/>
                    <a:gd name="T7" fmla="*/ 0 h 46"/>
                    <a:gd name="T8" fmla="*/ 3 w 65"/>
                    <a:gd name="T9" fmla="*/ 1 h 46"/>
                    <a:gd name="T10" fmla="*/ 1 w 65"/>
                    <a:gd name="T11" fmla="*/ 2 h 46"/>
                    <a:gd name="T12" fmla="*/ 0 w 65"/>
                    <a:gd name="T13" fmla="*/ 1 h 46"/>
                    <a:gd name="T14" fmla="*/ 1 w 65"/>
                    <a:gd name="T15" fmla="*/ 1 h 46"/>
                    <a:gd name="T16" fmla="*/ 1 w 65"/>
                    <a:gd name="T17" fmla="*/ 1 h 4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5" h="46">
                      <a:moveTo>
                        <a:pt x="14" y="24"/>
                      </a:moveTo>
                      <a:cubicBezTo>
                        <a:pt x="18" y="13"/>
                        <a:pt x="16" y="9"/>
                        <a:pt x="30" y="4"/>
                      </a:cubicBezTo>
                      <a:cubicBezTo>
                        <a:pt x="34" y="3"/>
                        <a:pt x="42" y="0"/>
                        <a:pt x="42" y="0"/>
                      </a:cubicBezTo>
                      <a:cubicBezTo>
                        <a:pt x="50" y="1"/>
                        <a:pt x="65" y="0"/>
                        <a:pt x="58" y="12"/>
                      </a:cubicBezTo>
                      <a:cubicBezTo>
                        <a:pt x="53" y="21"/>
                        <a:pt x="40" y="21"/>
                        <a:pt x="32" y="26"/>
                      </a:cubicBezTo>
                      <a:cubicBezTo>
                        <a:pt x="26" y="35"/>
                        <a:pt x="23" y="42"/>
                        <a:pt x="12" y="46"/>
                      </a:cubicBezTo>
                      <a:cubicBezTo>
                        <a:pt x="0" y="42"/>
                        <a:pt x="5" y="30"/>
                        <a:pt x="8" y="20"/>
                      </a:cubicBezTo>
                      <a:cubicBezTo>
                        <a:pt x="9" y="18"/>
                        <a:pt x="10" y="13"/>
                        <a:pt x="12" y="14"/>
                      </a:cubicBezTo>
                      <a:cubicBezTo>
                        <a:pt x="15" y="16"/>
                        <a:pt x="13" y="21"/>
                        <a:pt x="14" y="24"/>
                      </a:cubicBezTo>
                      <a:close/>
                    </a:path>
                  </a:pathLst>
                </a:custGeom>
                <a:solidFill>
                  <a:schemeClr val="folHlink"/>
                </a:solidFill>
                <a:ln w="9525">
                  <a:noFill/>
                  <a:round/>
                  <a:headEnd/>
                  <a:tailEnd/>
                </a:ln>
              </p:spPr>
              <p:txBody>
                <a:bodyPr/>
                <a:lstStyle/>
                <a:p>
                  <a:endParaRPr lang="zh-CN" altLang="en-US"/>
                </a:p>
              </p:txBody>
            </p:sp>
            <p:sp>
              <p:nvSpPr>
                <p:cNvPr id="12382" name="任意多边形 81993"/>
                <p:cNvSpPr>
                  <a:spLocks noChangeArrowheads="1"/>
                </p:cNvSpPr>
                <p:nvPr/>
              </p:nvSpPr>
              <p:spPr bwMode="auto">
                <a:xfrm>
                  <a:off x="4580" y="634"/>
                  <a:ext cx="29" cy="16"/>
                </a:xfrm>
                <a:custGeom>
                  <a:avLst/>
                  <a:gdLst>
                    <a:gd name="T0" fmla="*/ 0 w 69"/>
                    <a:gd name="T1" fmla="*/ 1 h 47"/>
                    <a:gd name="T2" fmla="*/ 1 w 69"/>
                    <a:gd name="T3" fmla="*/ 1 h 47"/>
                    <a:gd name="T4" fmla="*/ 4 w 69"/>
                    <a:gd name="T5" fmla="*/ 0 h 47"/>
                    <a:gd name="T6" fmla="*/ 5 w 69"/>
                    <a:gd name="T7" fmla="*/ 0 h 47"/>
                    <a:gd name="T8" fmla="*/ 4 w 69"/>
                    <a:gd name="T9" fmla="*/ 1 h 47"/>
                    <a:gd name="T10" fmla="*/ 2 w 69"/>
                    <a:gd name="T11" fmla="*/ 1 h 47"/>
                    <a:gd name="T12" fmla="*/ 2 w 69"/>
                    <a:gd name="T13" fmla="*/ 2 h 47"/>
                    <a:gd name="T14" fmla="*/ 1 w 69"/>
                    <a:gd name="T15" fmla="*/ 2 h 47"/>
                    <a:gd name="T16" fmla="*/ 1 w 69"/>
                    <a:gd name="T17" fmla="*/ 1 h 47"/>
                    <a:gd name="T18" fmla="*/ 0 w 69"/>
                    <a:gd name="T19" fmla="*/ 1 h 47"/>
                    <a:gd name="T20" fmla="*/ 0 w 69"/>
                    <a:gd name="T21" fmla="*/ 1 h 4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9" h="47">
                      <a:moveTo>
                        <a:pt x="0" y="31"/>
                      </a:moveTo>
                      <a:cubicBezTo>
                        <a:pt x="7" y="24"/>
                        <a:pt x="9" y="22"/>
                        <a:pt x="18" y="25"/>
                      </a:cubicBezTo>
                      <a:cubicBezTo>
                        <a:pt x="25" y="4"/>
                        <a:pt x="36" y="12"/>
                        <a:pt x="52" y="1"/>
                      </a:cubicBezTo>
                      <a:cubicBezTo>
                        <a:pt x="56" y="2"/>
                        <a:pt x="61" y="0"/>
                        <a:pt x="64" y="3"/>
                      </a:cubicBezTo>
                      <a:cubicBezTo>
                        <a:pt x="69" y="8"/>
                        <a:pt x="50" y="19"/>
                        <a:pt x="50" y="19"/>
                      </a:cubicBezTo>
                      <a:cubicBezTo>
                        <a:pt x="46" y="31"/>
                        <a:pt x="35" y="22"/>
                        <a:pt x="28" y="33"/>
                      </a:cubicBezTo>
                      <a:cubicBezTo>
                        <a:pt x="31" y="41"/>
                        <a:pt x="31" y="44"/>
                        <a:pt x="22" y="47"/>
                      </a:cubicBezTo>
                      <a:cubicBezTo>
                        <a:pt x="20" y="46"/>
                        <a:pt x="18" y="46"/>
                        <a:pt x="16" y="45"/>
                      </a:cubicBezTo>
                      <a:cubicBezTo>
                        <a:pt x="14" y="43"/>
                        <a:pt x="14" y="40"/>
                        <a:pt x="12" y="39"/>
                      </a:cubicBezTo>
                      <a:cubicBezTo>
                        <a:pt x="8" y="37"/>
                        <a:pt x="0" y="35"/>
                        <a:pt x="0" y="35"/>
                      </a:cubicBezTo>
                      <a:cubicBezTo>
                        <a:pt x="2" y="26"/>
                        <a:pt x="3" y="25"/>
                        <a:pt x="0" y="31"/>
                      </a:cubicBezTo>
                      <a:close/>
                    </a:path>
                  </a:pathLst>
                </a:custGeom>
                <a:solidFill>
                  <a:schemeClr val="folHlink"/>
                </a:solidFill>
                <a:ln w="9525">
                  <a:noFill/>
                  <a:round/>
                  <a:headEnd/>
                  <a:tailEnd/>
                </a:ln>
              </p:spPr>
              <p:txBody>
                <a:bodyPr/>
                <a:lstStyle/>
                <a:p>
                  <a:endParaRPr lang="zh-CN" altLang="en-US"/>
                </a:p>
              </p:txBody>
            </p:sp>
            <p:sp>
              <p:nvSpPr>
                <p:cNvPr id="12383" name="任意多边形 81994"/>
                <p:cNvSpPr>
                  <a:spLocks noChangeArrowheads="1"/>
                </p:cNvSpPr>
                <p:nvPr/>
              </p:nvSpPr>
              <p:spPr bwMode="auto">
                <a:xfrm>
                  <a:off x="4423" y="547"/>
                  <a:ext cx="151" cy="93"/>
                </a:xfrm>
                <a:custGeom>
                  <a:avLst/>
                  <a:gdLst>
                    <a:gd name="T0" fmla="*/ 1 w 355"/>
                    <a:gd name="T1" fmla="*/ 0 h 277"/>
                    <a:gd name="T2" fmla="*/ 3 w 355"/>
                    <a:gd name="T3" fmla="*/ 1 h 277"/>
                    <a:gd name="T4" fmla="*/ 4 w 355"/>
                    <a:gd name="T5" fmla="*/ 1 h 277"/>
                    <a:gd name="T6" fmla="*/ 6 w 355"/>
                    <a:gd name="T7" fmla="*/ 2 h 277"/>
                    <a:gd name="T8" fmla="*/ 7 w 355"/>
                    <a:gd name="T9" fmla="*/ 2 h 277"/>
                    <a:gd name="T10" fmla="*/ 9 w 355"/>
                    <a:gd name="T11" fmla="*/ 4 h 277"/>
                    <a:gd name="T12" fmla="*/ 11 w 355"/>
                    <a:gd name="T13" fmla="*/ 5 h 277"/>
                    <a:gd name="T14" fmla="*/ 11 w 355"/>
                    <a:gd name="T15" fmla="*/ 5 h 277"/>
                    <a:gd name="T16" fmla="*/ 12 w 355"/>
                    <a:gd name="T17" fmla="*/ 6 h 277"/>
                    <a:gd name="T18" fmla="*/ 14 w 355"/>
                    <a:gd name="T19" fmla="*/ 6 h 277"/>
                    <a:gd name="T20" fmla="*/ 13 w 355"/>
                    <a:gd name="T21" fmla="*/ 7 h 277"/>
                    <a:gd name="T22" fmla="*/ 14 w 355"/>
                    <a:gd name="T23" fmla="*/ 8 h 277"/>
                    <a:gd name="T24" fmla="*/ 15 w 355"/>
                    <a:gd name="T25" fmla="*/ 9 h 277"/>
                    <a:gd name="T26" fmla="*/ 17 w 355"/>
                    <a:gd name="T27" fmla="*/ 9 h 277"/>
                    <a:gd name="T28" fmla="*/ 18 w 355"/>
                    <a:gd name="T29" fmla="*/ 9 h 277"/>
                    <a:gd name="T30" fmla="*/ 20 w 355"/>
                    <a:gd name="T31" fmla="*/ 9 h 277"/>
                    <a:gd name="T32" fmla="*/ 21 w 355"/>
                    <a:gd name="T33" fmla="*/ 9 h 277"/>
                    <a:gd name="T34" fmla="*/ 23 w 355"/>
                    <a:gd name="T35" fmla="*/ 10 h 277"/>
                    <a:gd name="T36" fmla="*/ 24 w 355"/>
                    <a:gd name="T37" fmla="*/ 10 h 277"/>
                    <a:gd name="T38" fmla="*/ 27 w 355"/>
                    <a:gd name="T39" fmla="*/ 10 h 277"/>
                    <a:gd name="T40" fmla="*/ 26 w 355"/>
                    <a:gd name="T41" fmla="*/ 10 h 277"/>
                    <a:gd name="T42" fmla="*/ 25 w 355"/>
                    <a:gd name="T43" fmla="*/ 10 h 277"/>
                    <a:gd name="T44" fmla="*/ 23 w 355"/>
                    <a:gd name="T45" fmla="*/ 10 h 277"/>
                    <a:gd name="T46" fmla="*/ 22 w 355"/>
                    <a:gd name="T47" fmla="*/ 10 h 277"/>
                    <a:gd name="T48" fmla="*/ 20 w 355"/>
                    <a:gd name="T49" fmla="*/ 10 h 277"/>
                    <a:gd name="T50" fmla="*/ 18 w 355"/>
                    <a:gd name="T51" fmla="*/ 10 h 277"/>
                    <a:gd name="T52" fmla="*/ 13 w 355"/>
                    <a:gd name="T53" fmla="*/ 9 h 277"/>
                    <a:gd name="T54" fmla="*/ 12 w 355"/>
                    <a:gd name="T55" fmla="*/ 8 h 277"/>
                    <a:gd name="T56" fmla="*/ 10 w 355"/>
                    <a:gd name="T57" fmla="*/ 7 h 277"/>
                    <a:gd name="T58" fmla="*/ 9 w 355"/>
                    <a:gd name="T59" fmla="*/ 7 h 277"/>
                    <a:gd name="T60" fmla="*/ 7 w 355"/>
                    <a:gd name="T61" fmla="*/ 6 h 277"/>
                    <a:gd name="T62" fmla="*/ 5 w 355"/>
                    <a:gd name="T63" fmla="*/ 4 h 277"/>
                    <a:gd name="T64" fmla="*/ 5 w 355"/>
                    <a:gd name="T65" fmla="*/ 4 h 277"/>
                    <a:gd name="T66" fmla="*/ 5 w 355"/>
                    <a:gd name="T67" fmla="*/ 4 h 277"/>
                    <a:gd name="T68" fmla="*/ 4 w 355"/>
                    <a:gd name="T69" fmla="*/ 3 h 277"/>
                    <a:gd name="T70" fmla="*/ 3 w 355"/>
                    <a:gd name="T71" fmla="*/ 2 h 277"/>
                    <a:gd name="T72" fmla="*/ 2 w 355"/>
                    <a:gd name="T73" fmla="*/ 1 h 277"/>
                    <a:gd name="T74" fmla="*/ 0 w 355"/>
                    <a:gd name="T75" fmla="*/ 1 h 277"/>
                    <a:gd name="T76" fmla="*/ 1 w 355"/>
                    <a:gd name="T77" fmla="*/ 0 h 277"/>
                    <a:gd name="T78" fmla="*/ 1 w 355"/>
                    <a:gd name="T79" fmla="*/ 0 h 277"/>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355" h="277">
                      <a:moveTo>
                        <a:pt x="10" y="4"/>
                      </a:moveTo>
                      <a:cubicBezTo>
                        <a:pt x="22" y="0"/>
                        <a:pt x="24" y="14"/>
                        <a:pt x="36" y="18"/>
                      </a:cubicBezTo>
                      <a:cubicBezTo>
                        <a:pt x="37" y="19"/>
                        <a:pt x="45" y="29"/>
                        <a:pt x="46" y="30"/>
                      </a:cubicBezTo>
                      <a:cubicBezTo>
                        <a:pt x="56" y="40"/>
                        <a:pt x="67" y="38"/>
                        <a:pt x="76" y="52"/>
                      </a:cubicBezTo>
                      <a:cubicBezTo>
                        <a:pt x="80" y="58"/>
                        <a:pt x="92" y="66"/>
                        <a:pt x="92" y="66"/>
                      </a:cubicBezTo>
                      <a:cubicBezTo>
                        <a:pt x="96" y="79"/>
                        <a:pt x="112" y="88"/>
                        <a:pt x="122" y="98"/>
                      </a:cubicBezTo>
                      <a:cubicBezTo>
                        <a:pt x="124" y="105"/>
                        <a:pt x="130" y="124"/>
                        <a:pt x="136" y="128"/>
                      </a:cubicBezTo>
                      <a:cubicBezTo>
                        <a:pt x="140" y="130"/>
                        <a:pt x="148" y="132"/>
                        <a:pt x="148" y="132"/>
                      </a:cubicBezTo>
                      <a:cubicBezTo>
                        <a:pt x="150" y="138"/>
                        <a:pt x="154" y="150"/>
                        <a:pt x="154" y="150"/>
                      </a:cubicBezTo>
                      <a:cubicBezTo>
                        <a:pt x="161" y="139"/>
                        <a:pt x="168" y="144"/>
                        <a:pt x="176" y="152"/>
                      </a:cubicBezTo>
                      <a:cubicBezTo>
                        <a:pt x="174" y="167"/>
                        <a:pt x="173" y="181"/>
                        <a:pt x="170" y="196"/>
                      </a:cubicBezTo>
                      <a:cubicBezTo>
                        <a:pt x="171" y="202"/>
                        <a:pt x="174" y="220"/>
                        <a:pt x="180" y="224"/>
                      </a:cubicBezTo>
                      <a:cubicBezTo>
                        <a:pt x="185" y="228"/>
                        <a:pt x="193" y="228"/>
                        <a:pt x="198" y="232"/>
                      </a:cubicBezTo>
                      <a:cubicBezTo>
                        <a:pt x="204" y="230"/>
                        <a:pt x="216" y="234"/>
                        <a:pt x="216" y="234"/>
                      </a:cubicBezTo>
                      <a:cubicBezTo>
                        <a:pt x="223" y="241"/>
                        <a:pt x="225" y="245"/>
                        <a:pt x="236" y="242"/>
                      </a:cubicBezTo>
                      <a:cubicBezTo>
                        <a:pt x="242" y="240"/>
                        <a:pt x="254" y="236"/>
                        <a:pt x="254" y="236"/>
                      </a:cubicBezTo>
                      <a:cubicBezTo>
                        <a:pt x="260" y="240"/>
                        <a:pt x="265" y="246"/>
                        <a:pt x="272" y="248"/>
                      </a:cubicBezTo>
                      <a:cubicBezTo>
                        <a:pt x="277" y="250"/>
                        <a:pt x="291" y="252"/>
                        <a:pt x="296" y="256"/>
                      </a:cubicBezTo>
                      <a:cubicBezTo>
                        <a:pt x="301" y="260"/>
                        <a:pt x="314" y="264"/>
                        <a:pt x="314" y="264"/>
                      </a:cubicBezTo>
                      <a:cubicBezTo>
                        <a:pt x="330" y="263"/>
                        <a:pt x="338" y="261"/>
                        <a:pt x="352" y="266"/>
                      </a:cubicBezTo>
                      <a:cubicBezTo>
                        <a:pt x="355" y="275"/>
                        <a:pt x="350" y="277"/>
                        <a:pt x="342" y="274"/>
                      </a:cubicBezTo>
                      <a:cubicBezTo>
                        <a:pt x="336" y="276"/>
                        <a:pt x="322" y="272"/>
                        <a:pt x="322" y="272"/>
                      </a:cubicBezTo>
                      <a:cubicBezTo>
                        <a:pt x="314" y="275"/>
                        <a:pt x="308" y="272"/>
                        <a:pt x="300" y="270"/>
                      </a:cubicBezTo>
                      <a:cubicBezTo>
                        <a:pt x="296" y="269"/>
                        <a:pt x="288" y="266"/>
                        <a:pt x="288" y="266"/>
                      </a:cubicBezTo>
                      <a:cubicBezTo>
                        <a:pt x="276" y="270"/>
                        <a:pt x="264" y="266"/>
                        <a:pt x="252" y="264"/>
                      </a:cubicBezTo>
                      <a:cubicBezTo>
                        <a:pt x="245" y="259"/>
                        <a:pt x="242" y="257"/>
                        <a:pt x="234" y="260"/>
                      </a:cubicBezTo>
                      <a:cubicBezTo>
                        <a:pt x="211" y="252"/>
                        <a:pt x="192" y="256"/>
                        <a:pt x="172" y="242"/>
                      </a:cubicBezTo>
                      <a:cubicBezTo>
                        <a:pt x="165" y="231"/>
                        <a:pt x="176" y="221"/>
                        <a:pt x="160" y="216"/>
                      </a:cubicBezTo>
                      <a:cubicBezTo>
                        <a:pt x="154" y="233"/>
                        <a:pt x="136" y="203"/>
                        <a:pt x="126" y="200"/>
                      </a:cubicBezTo>
                      <a:cubicBezTo>
                        <a:pt x="120" y="196"/>
                        <a:pt x="114" y="190"/>
                        <a:pt x="108" y="186"/>
                      </a:cubicBezTo>
                      <a:cubicBezTo>
                        <a:pt x="104" y="175"/>
                        <a:pt x="104" y="165"/>
                        <a:pt x="94" y="158"/>
                      </a:cubicBezTo>
                      <a:cubicBezTo>
                        <a:pt x="83" y="142"/>
                        <a:pt x="85" y="119"/>
                        <a:pt x="68" y="108"/>
                      </a:cubicBezTo>
                      <a:cubicBezTo>
                        <a:pt x="67" y="106"/>
                        <a:pt x="66" y="104"/>
                        <a:pt x="64" y="102"/>
                      </a:cubicBezTo>
                      <a:cubicBezTo>
                        <a:pt x="62" y="101"/>
                        <a:pt x="59" y="102"/>
                        <a:pt x="58" y="100"/>
                      </a:cubicBezTo>
                      <a:cubicBezTo>
                        <a:pt x="56" y="97"/>
                        <a:pt x="54" y="88"/>
                        <a:pt x="54" y="88"/>
                      </a:cubicBezTo>
                      <a:cubicBezTo>
                        <a:pt x="59" y="73"/>
                        <a:pt x="52" y="61"/>
                        <a:pt x="38" y="58"/>
                      </a:cubicBezTo>
                      <a:cubicBezTo>
                        <a:pt x="32" y="49"/>
                        <a:pt x="31" y="44"/>
                        <a:pt x="20" y="40"/>
                      </a:cubicBezTo>
                      <a:cubicBezTo>
                        <a:pt x="16" y="27"/>
                        <a:pt x="16" y="26"/>
                        <a:pt x="4" y="22"/>
                      </a:cubicBezTo>
                      <a:cubicBezTo>
                        <a:pt x="1" y="13"/>
                        <a:pt x="0" y="5"/>
                        <a:pt x="10" y="2"/>
                      </a:cubicBezTo>
                      <a:cubicBezTo>
                        <a:pt x="18" y="5"/>
                        <a:pt x="18" y="4"/>
                        <a:pt x="10" y="4"/>
                      </a:cubicBezTo>
                      <a:close/>
                    </a:path>
                  </a:pathLst>
                </a:custGeom>
                <a:solidFill>
                  <a:schemeClr val="folHlink"/>
                </a:solidFill>
                <a:ln w="9525">
                  <a:noFill/>
                  <a:round/>
                  <a:headEnd/>
                  <a:tailEnd/>
                </a:ln>
              </p:spPr>
              <p:txBody>
                <a:bodyPr/>
                <a:lstStyle/>
                <a:p>
                  <a:endParaRPr lang="zh-CN" altLang="en-US"/>
                </a:p>
              </p:txBody>
            </p:sp>
            <p:sp>
              <p:nvSpPr>
                <p:cNvPr id="12384" name="任意多边形 81995"/>
                <p:cNvSpPr>
                  <a:spLocks noChangeArrowheads="1"/>
                </p:cNvSpPr>
                <p:nvPr/>
              </p:nvSpPr>
              <p:spPr bwMode="auto">
                <a:xfrm>
                  <a:off x="4515" y="541"/>
                  <a:ext cx="67" cy="68"/>
                </a:xfrm>
                <a:custGeom>
                  <a:avLst/>
                  <a:gdLst>
                    <a:gd name="T0" fmla="*/ 4 w 156"/>
                    <a:gd name="T1" fmla="*/ 2 h 206"/>
                    <a:gd name="T2" fmla="*/ 5 w 156"/>
                    <a:gd name="T3" fmla="*/ 2 h 206"/>
                    <a:gd name="T4" fmla="*/ 5 w 156"/>
                    <a:gd name="T5" fmla="*/ 2 h 206"/>
                    <a:gd name="T6" fmla="*/ 6 w 156"/>
                    <a:gd name="T7" fmla="*/ 2 h 206"/>
                    <a:gd name="T8" fmla="*/ 9 w 156"/>
                    <a:gd name="T9" fmla="*/ 1 h 206"/>
                    <a:gd name="T10" fmla="*/ 9 w 156"/>
                    <a:gd name="T11" fmla="*/ 0 h 206"/>
                    <a:gd name="T12" fmla="*/ 10 w 156"/>
                    <a:gd name="T13" fmla="*/ 0 h 206"/>
                    <a:gd name="T14" fmla="*/ 12 w 156"/>
                    <a:gd name="T15" fmla="*/ 1 h 206"/>
                    <a:gd name="T16" fmla="*/ 12 w 156"/>
                    <a:gd name="T17" fmla="*/ 2 h 206"/>
                    <a:gd name="T18" fmla="*/ 10 w 156"/>
                    <a:gd name="T19" fmla="*/ 2 h 206"/>
                    <a:gd name="T20" fmla="*/ 10 w 156"/>
                    <a:gd name="T21" fmla="*/ 3 h 206"/>
                    <a:gd name="T22" fmla="*/ 11 w 156"/>
                    <a:gd name="T23" fmla="*/ 4 h 206"/>
                    <a:gd name="T24" fmla="*/ 12 w 156"/>
                    <a:gd name="T25" fmla="*/ 5 h 206"/>
                    <a:gd name="T26" fmla="*/ 10 w 156"/>
                    <a:gd name="T27" fmla="*/ 5 h 206"/>
                    <a:gd name="T28" fmla="*/ 9 w 156"/>
                    <a:gd name="T29" fmla="*/ 5 h 206"/>
                    <a:gd name="T30" fmla="*/ 8 w 156"/>
                    <a:gd name="T31" fmla="*/ 6 h 206"/>
                    <a:gd name="T32" fmla="*/ 8 w 156"/>
                    <a:gd name="T33" fmla="*/ 7 h 206"/>
                    <a:gd name="T34" fmla="*/ 7 w 156"/>
                    <a:gd name="T35" fmla="*/ 7 h 206"/>
                    <a:gd name="T36" fmla="*/ 6 w 156"/>
                    <a:gd name="T37" fmla="*/ 7 h 206"/>
                    <a:gd name="T38" fmla="*/ 6 w 156"/>
                    <a:gd name="T39" fmla="*/ 7 h 206"/>
                    <a:gd name="T40" fmla="*/ 6 w 156"/>
                    <a:gd name="T41" fmla="*/ 7 h 206"/>
                    <a:gd name="T42" fmla="*/ 5 w 156"/>
                    <a:gd name="T43" fmla="*/ 7 h 206"/>
                    <a:gd name="T44" fmla="*/ 3 w 156"/>
                    <a:gd name="T45" fmla="*/ 7 h 206"/>
                    <a:gd name="T46" fmla="*/ 2 w 156"/>
                    <a:gd name="T47" fmla="*/ 7 h 206"/>
                    <a:gd name="T48" fmla="*/ 1 w 156"/>
                    <a:gd name="T49" fmla="*/ 5 h 206"/>
                    <a:gd name="T50" fmla="*/ 0 w 156"/>
                    <a:gd name="T51" fmla="*/ 5 h 206"/>
                    <a:gd name="T52" fmla="*/ 0 w 156"/>
                    <a:gd name="T53" fmla="*/ 4 h 206"/>
                    <a:gd name="T54" fmla="*/ 2 w 156"/>
                    <a:gd name="T55" fmla="*/ 4 h 206"/>
                    <a:gd name="T56" fmla="*/ 3 w 156"/>
                    <a:gd name="T57" fmla="*/ 4 h 206"/>
                    <a:gd name="T58" fmla="*/ 3 w 156"/>
                    <a:gd name="T59" fmla="*/ 3 h 206"/>
                    <a:gd name="T60" fmla="*/ 4 w 156"/>
                    <a:gd name="T61" fmla="*/ 3 h 206"/>
                    <a:gd name="T62" fmla="*/ 4 w 156"/>
                    <a:gd name="T63" fmla="*/ 2 h 20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56" h="206">
                      <a:moveTo>
                        <a:pt x="54" y="66"/>
                      </a:moveTo>
                      <a:cubicBezTo>
                        <a:pt x="58" y="63"/>
                        <a:pt x="64" y="63"/>
                        <a:pt x="66" y="58"/>
                      </a:cubicBezTo>
                      <a:cubicBezTo>
                        <a:pt x="67" y="56"/>
                        <a:pt x="67" y="53"/>
                        <a:pt x="68" y="52"/>
                      </a:cubicBezTo>
                      <a:cubicBezTo>
                        <a:pt x="71" y="49"/>
                        <a:pt x="80" y="44"/>
                        <a:pt x="80" y="44"/>
                      </a:cubicBezTo>
                      <a:cubicBezTo>
                        <a:pt x="113" y="55"/>
                        <a:pt x="85" y="29"/>
                        <a:pt x="106" y="22"/>
                      </a:cubicBezTo>
                      <a:cubicBezTo>
                        <a:pt x="110" y="17"/>
                        <a:pt x="108" y="9"/>
                        <a:pt x="112" y="4"/>
                      </a:cubicBezTo>
                      <a:cubicBezTo>
                        <a:pt x="115" y="1"/>
                        <a:pt x="124" y="0"/>
                        <a:pt x="124" y="0"/>
                      </a:cubicBezTo>
                      <a:cubicBezTo>
                        <a:pt x="138" y="14"/>
                        <a:pt x="126" y="23"/>
                        <a:pt x="150" y="28"/>
                      </a:cubicBezTo>
                      <a:cubicBezTo>
                        <a:pt x="156" y="36"/>
                        <a:pt x="154" y="39"/>
                        <a:pt x="146" y="44"/>
                      </a:cubicBezTo>
                      <a:cubicBezTo>
                        <a:pt x="141" y="52"/>
                        <a:pt x="135" y="61"/>
                        <a:pt x="126" y="64"/>
                      </a:cubicBezTo>
                      <a:cubicBezTo>
                        <a:pt x="118" y="75"/>
                        <a:pt x="128" y="83"/>
                        <a:pt x="132" y="94"/>
                      </a:cubicBezTo>
                      <a:cubicBezTo>
                        <a:pt x="129" y="103"/>
                        <a:pt x="135" y="105"/>
                        <a:pt x="142" y="110"/>
                      </a:cubicBezTo>
                      <a:cubicBezTo>
                        <a:pt x="145" y="119"/>
                        <a:pt x="141" y="120"/>
                        <a:pt x="146" y="128"/>
                      </a:cubicBezTo>
                      <a:cubicBezTo>
                        <a:pt x="142" y="139"/>
                        <a:pt x="135" y="133"/>
                        <a:pt x="128" y="128"/>
                      </a:cubicBezTo>
                      <a:cubicBezTo>
                        <a:pt x="116" y="132"/>
                        <a:pt x="122" y="136"/>
                        <a:pt x="116" y="146"/>
                      </a:cubicBezTo>
                      <a:cubicBezTo>
                        <a:pt x="113" y="151"/>
                        <a:pt x="108" y="152"/>
                        <a:pt x="104" y="156"/>
                      </a:cubicBezTo>
                      <a:cubicBezTo>
                        <a:pt x="107" y="167"/>
                        <a:pt x="112" y="191"/>
                        <a:pt x="100" y="198"/>
                      </a:cubicBezTo>
                      <a:cubicBezTo>
                        <a:pt x="96" y="200"/>
                        <a:pt x="92" y="200"/>
                        <a:pt x="88" y="202"/>
                      </a:cubicBezTo>
                      <a:cubicBezTo>
                        <a:pt x="86" y="203"/>
                        <a:pt x="84" y="205"/>
                        <a:pt x="82" y="206"/>
                      </a:cubicBezTo>
                      <a:cubicBezTo>
                        <a:pt x="80" y="205"/>
                        <a:pt x="77" y="204"/>
                        <a:pt x="76" y="202"/>
                      </a:cubicBezTo>
                      <a:cubicBezTo>
                        <a:pt x="74" y="198"/>
                        <a:pt x="76" y="191"/>
                        <a:pt x="72" y="190"/>
                      </a:cubicBezTo>
                      <a:cubicBezTo>
                        <a:pt x="68" y="189"/>
                        <a:pt x="60" y="186"/>
                        <a:pt x="60" y="186"/>
                      </a:cubicBezTo>
                      <a:cubicBezTo>
                        <a:pt x="53" y="188"/>
                        <a:pt x="49" y="192"/>
                        <a:pt x="42" y="194"/>
                      </a:cubicBezTo>
                      <a:cubicBezTo>
                        <a:pt x="34" y="189"/>
                        <a:pt x="37" y="183"/>
                        <a:pt x="28" y="186"/>
                      </a:cubicBezTo>
                      <a:cubicBezTo>
                        <a:pt x="12" y="181"/>
                        <a:pt x="19" y="161"/>
                        <a:pt x="10" y="148"/>
                      </a:cubicBezTo>
                      <a:cubicBezTo>
                        <a:pt x="5" y="121"/>
                        <a:pt x="11" y="147"/>
                        <a:pt x="4" y="130"/>
                      </a:cubicBezTo>
                      <a:cubicBezTo>
                        <a:pt x="2" y="126"/>
                        <a:pt x="0" y="118"/>
                        <a:pt x="0" y="118"/>
                      </a:cubicBezTo>
                      <a:cubicBezTo>
                        <a:pt x="2" y="95"/>
                        <a:pt x="0" y="83"/>
                        <a:pt x="20" y="96"/>
                      </a:cubicBezTo>
                      <a:cubicBezTo>
                        <a:pt x="23" y="105"/>
                        <a:pt x="23" y="110"/>
                        <a:pt x="32" y="104"/>
                      </a:cubicBezTo>
                      <a:cubicBezTo>
                        <a:pt x="35" y="95"/>
                        <a:pt x="29" y="88"/>
                        <a:pt x="34" y="80"/>
                      </a:cubicBezTo>
                      <a:cubicBezTo>
                        <a:pt x="36" y="76"/>
                        <a:pt x="48" y="73"/>
                        <a:pt x="52" y="70"/>
                      </a:cubicBezTo>
                      <a:cubicBezTo>
                        <a:pt x="57" y="63"/>
                        <a:pt x="58" y="62"/>
                        <a:pt x="54" y="66"/>
                      </a:cubicBezTo>
                      <a:close/>
                    </a:path>
                  </a:pathLst>
                </a:custGeom>
                <a:solidFill>
                  <a:schemeClr val="folHlink"/>
                </a:solidFill>
                <a:ln w="9525">
                  <a:noFill/>
                  <a:round/>
                  <a:headEnd/>
                  <a:tailEnd/>
                </a:ln>
              </p:spPr>
              <p:txBody>
                <a:bodyPr/>
                <a:lstStyle/>
                <a:p>
                  <a:endParaRPr lang="zh-CN" altLang="en-US"/>
                </a:p>
              </p:txBody>
            </p:sp>
            <p:sp>
              <p:nvSpPr>
                <p:cNvPr id="12385" name="任意多边形 81996"/>
                <p:cNvSpPr>
                  <a:spLocks noChangeArrowheads="1"/>
                </p:cNvSpPr>
                <p:nvPr/>
              </p:nvSpPr>
              <p:spPr bwMode="auto">
                <a:xfrm>
                  <a:off x="4580" y="572"/>
                  <a:ext cx="47" cy="13"/>
                </a:xfrm>
                <a:custGeom>
                  <a:avLst/>
                  <a:gdLst>
                    <a:gd name="T0" fmla="*/ 0 w 109"/>
                    <a:gd name="T1" fmla="*/ 1 h 38"/>
                    <a:gd name="T2" fmla="*/ 1 w 109"/>
                    <a:gd name="T3" fmla="*/ 0 h 38"/>
                    <a:gd name="T4" fmla="*/ 4 w 109"/>
                    <a:gd name="T5" fmla="*/ 1 h 38"/>
                    <a:gd name="T6" fmla="*/ 6 w 109"/>
                    <a:gd name="T7" fmla="*/ 1 h 38"/>
                    <a:gd name="T8" fmla="*/ 7 w 109"/>
                    <a:gd name="T9" fmla="*/ 0 h 38"/>
                    <a:gd name="T10" fmla="*/ 6 w 109"/>
                    <a:gd name="T11" fmla="*/ 1 h 38"/>
                    <a:gd name="T12" fmla="*/ 5 w 109"/>
                    <a:gd name="T13" fmla="*/ 1 h 38"/>
                    <a:gd name="T14" fmla="*/ 3 w 109"/>
                    <a:gd name="T15" fmla="*/ 1 h 38"/>
                    <a:gd name="T16" fmla="*/ 1 w 109"/>
                    <a:gd name="T17" fmla="*/ 1 h 38"/>
                    <a:gd name="T18" fmla="*/ 0 w 109"/>
                    <a:gd name="T19" fmla="*/ 1 h 3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9" h="38">
                      <a:moveTo>
                        <a:pt x="4" y="32"/>
                      </a:moveTo>
                      <a:cubicBezTo>
                        <a:pt x="7" y="22"/>
                        <a:pt x="7" y="14"/>
                        <a:pt x="18" y="10"/>
                      </a:cubicBezTo>
                      <a:cubicBezTo>
                        <a:pt x="28" y="12"/>
                        <a:pt x="37" y="14"/>
                        <a:pt x="46" y="20"/>
                      </a:cubicBezTo>
                      <a:cubicBezTo>
                        <a:pt x="62" y="15"/>
                        <a:pt x="54" y="17"/>
                        <a:pt x="72" y="14"/>
                      </a:cubicBezTo>
                      <a:cubicBezTo>
                        <a:pt x="77" y="9"/>
                        <a:pt x="90" y="0"/>
                        <a:pt x="90" y="0"/>
                      </a:cubicBezTo>
                      <a:cubicBezTo>
                        <a:pt x="109" y="6"/>
                        <a:pt x="85" y="23"/>
                        <a:pt x="76" y="26"/>
                      </a:cubicBezTo>
                      <a:cubicBezTo>
                        <a:pt x="71" y="33"/>
                        <a:pt x="68" y="35"/>
                        <a:pt x="60" y="38"/>
                      </a:cubicBezTo>
                      <a:cubicBezTo>
                        <a:pt x="54" y="36"/>
                        <a:pt x="42" y="32"/>
                        <a:pt x="42" y="32"/>
                      </a:cubicBezTo>
                      <a:cubicBezTo>
                        <a:pt x="33" y="23"/>
                        <a:pt x="26" y="26"/>
                        <a:pt x="14" y="30"/>
                      </a:cubicBezTo>
                      <a:cubicBezTo>
                        <a:pt x="1" y="28"/>
                        <a:pt x="0" y="24"/>
                        <a:pt x="4" y="32"/>
                      </a:cubicBezTo>
                      <a:close/>
                    </a:path>
                  </a:pathLst>
                </a:custGeom>
                <a:solidFill>
                  <a:schemeClr val="folHlink"/>
                </a:solidFill>
                <a:ln w="9525">
                  <a:noFill/>
                  <a:round/>
                  <a:headEnd/>
                  <a:tailEnd/>
                </a:ln>
              </p:spPr>
              <p:txBody>
                <a:bodyPr/>
                <a:lstStyle/>
                <a:p>
                  <a:endParaRPr lang="zh-CN" altLang="en-US"/>
                </a:p>
              </p:txBody>
            </p:sp>
            <p:sp>
              <p:nvSpPr>
                <p:cNvPr id="12386" name="任意多边形 81997"/>
                <p:cNvSpPr>
                  <a:spLocks noChangeArrowheads="1"/>
                </p:cNvSpPr>
                <p:nvPr/>
              </p:nvSpPr>
              <p:spPr bwMode="auto">
                <a:xfrm>
                  <a:off x="4578" y="588"/>
                  <a:ext cx="32" cy="34"/>
                </a:xfrm>
                <a:custGeom>
                  <a:avLst/>
                  <a:gdLst>
                    <a:gd name="T0" fmla="*/ 0 w 76"/>
                    <a:gd name="T1" fmla="*/ 1 h 104"/>
                    <a:gd name="T2" fmla="*/ 1 w 76"/>
                    <a:gd name="T3" fmla="*/ 0 h 104"/>
                    <a:gd name="T4" fmla="*/ 3 w 76"/>
                    <a:gd name="T5" fmla="*/ 1 h 104"/>
                    <a:gd name="T6" fmla="*/ 5 w 76"/>
                    <a:gd name="T7" fmla="*/ 0 h 104"/>
                    <a:gd name="T8" fmla="*/ 3 w 76"/>
                    <a:gd name="T9" fmla="*/ 1 h 104"/>
                    <a:gd name="T10" fmla="*/ 4 w 76"/>
                    <a:gd name="T11" fmla="*/ 2 h 104"/>
                    <a:gd name="T12" fmla="*/ 4 w 76"/>
                    <a:gd name="T13" fmla="*/ 2 h 104"/>
                    <a:gd name="T14" fmla="*/ 3 w 76"/>
                    <a:gd name="T15" fmla="*/ 3 h 104"/>
                    <a:gd name="T16" fmla="*/ 3 w 76"/>
                    <a:gd name="T17" fmla="*/ 2 h 104"/>
                    <a:gd name="T18" fmla="*/ 2 w 76"/>
                    <a:gd name="T19" fmla="*/ 2 h 104"/>
                    <a:gd name="T20" fmla="*/ 2 w 76"/>
                    <a:gd name="T21" fmla="*/ 2 h 104"/>
                    <a:gd name="T22" fmla="*/ 2 w 76"/>
                    <a:gd name="T23" fmla="*/ 3 h 104"/>
                    <a:gd name="T24" fmla="*/ 1 w 76"/>
                    <a:gd name="T25" fmla="*/ 4 h 104"/>
                    <a:gd name="T26" fmla="*/ 1 w 76"/>
                    <a:gd name="T27" fmla="*/ 4 h 104"/>
                    <a:gd name="T28" fmla="*/ 0 w 76"/>
                    <a:gd name="T29" fmla="*/ 3 h 104"/>
                    <a:gd name="T30" fmla="*/ 0 w 76"/>
                    <a:gd name="T31" fmla="*/ 2 h 104"/>
                    <a:gd name="T32" fmla="*/ 0 w 76"/>
                    <a:gd name="T33" fmla="*/ 1 h 104"/>
                    <a:gd name="T34" fmla="*/ 0 w 76"/>
                    <a:gd name="T35" fmla="*/ 1 h 10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76" h="104">
                      <a:moveTo>
                        <a:pt x="8" y="18"/>
                      </a:moveTo>
                      <a:cubicBezTo>
                        <a:pt x="10" y="8"/>
                        <a:pt x="9" y="3"/>
                        <a:pt x="18" y="0"/>
                      </a:cubicBezTo>
                      <a:cubicBezTo>
                        <a:pt x="28" y="3"/>
                        <a:pt x="25" y="12"/>
                        <a:pt x="34" y="18"/>
                      </a:cubicBezTo>
                      <a:cubicBezTo>
                        <a:pt x="46" y="16"/>
                        <a:pt x="51" y="8"/>
                        <a:pt x="62" y="4"/>
                      </a:cubicBezTo>
                      <a:cubicBezTo>
                        <a:pt x="76" y="9"/>
                        <a:pt x="56" y="31"/>
                        <a:pt x="46" y="34"/>
                      </a:cubicBezTo>
                      <a:cubicBezTo>
                        <a:pt x="51" y="56"/>
                        <a:pt x="43" y="29"/>
                        <a:pt x="54" y="48"/>
                      </a:cubicBezTo>
                      <a:cubicBezTo>
                        <a:pt x="56" y="52"/>
                        <a:pt x="58" y="60"/>
                        <a:pt x="58" y="60"/>
                      </a:cubicBezTo>
                      <a:cubicBezTo>
                        <a:pt x="55" y="68"/>
                        <a:pt x="54" y="71"/>
                        <a:pt x="46" y="74"/>
                      </a:cubicBezTo>
                      <a:cubicBezTo>
                        <a:pt x="38" y="71"/>
                        <a:pt x="37" y="68"/>
                        <a:pt x="34" y="60"/>
                      </a:cubicBezTo>
                      <a:cubicBezTo>
                        <a:pt x="33" y="50"/>
                        <a:pt x="32" y="33"/>
                        <a:pt x="22" y="48"/>
                      </a:cubicBezTo>
                      <a:cubicBezTo>
                        <a:pt x="25" y="60"/>
                        <a:pt x="23" y="53"/>
                        <a:pt x="28" y="68"/>
                      </a:cubicBezTo>
                      <a:cubicBezTo>
                        <a:pt x="29" y="70"/>
                        <a:pt x="30" y="74"/>
                        <a:pt x="30" y="74"/>
                      </a:cubicBezTo>
                      <a:cubicBezTo>
                        <a:pt x="24" y="84"/>
                        <a:pt x="22" y="93"/>
                        <a:pt x="20" y="104"/>
                      </a:cubicBezTo>
                      <a:cubicBezTo>
                        <a:pt x="17" y="103"/>
                        <a:pt x="14" y="104"/>
                        <a:pt x="12" y="102"/>
                      </a:cubicBezTo>
                      <a:cubicBezTo>
                        <a:pt x="9" y="99"/>
                        <a:pt x="8" y="90"/>
                        <a:pt x="8" y="90"/>
                      </a:cubicBezTo>
                      <a:cubicBezTo>
                        <a:pt x="13" y="75"/>
                        <a:pt x="14" y="64"/>
                        <a:pt x="0" y="54"/>
                      </a:cubicBezTo>
                      <a:cubicBezTo>
                        <a:pt x="1" y="46"/>
                        <a:pt x="1" y="38"/>
                        <a:pt x="2" y="30"/>
                      </a:cubicBezTo>
                      <a:cubicBezTo>
                        <a:pt x="2" y="27"/>
                        <a:pt x="13" y="2"/>
                        <a:pt x="8" y="18"/>
                      </a:cubicBezTo>
                      <a:close/>
                    </a:path>
                  </a:pathLst>
                </a:custGeom>
                <a:solidFill>
                  <a:schemeClr val="folHlink"/>
                </a:solidFill>
                <a:ln w="9525">
                  <a:noFill/>
                  <a:round/>
                  <a:headEnd/>
                  <a:tailEnd/>
                </a:ln>
              </p:spPr>
              <p:txBody>
                <a:bodyPr/>
                <a:lstStyle/>
                <a:p>
                  <a:endParaRPr lang="zh-CN" altLang="en-US"/>
                </a:p>
              </p:txBody>
            </p:sp>
            <p:sp>
              <p:nvSpPr>
                <p:cNvPr id="12387" name="任意多边形 81998"/>
                <p:cNvSpPr>
                  <a:spLocks noChangeArrowheads="1"/>
                </p:cNvSpPr>
                <p:nvPr/>
              </p:nvSpPr>
              <p:spPr bwMode="auto">
                <a:xfrm>
                  <a:off x="4632" y="569"/>
                  <a:ext cx="16" cy="20"/>
                </a:xfrm>
                <a:custGeom>
                  <a:avLst/>
                  <a:gdLst>
                    <a:gd name="T0" fmla="*/ 0 w 37"/>
                    <a:gd name="T1" fmla="*/ 1 h 61"/>
                    <a:gd name="T2" fmla="*/ 1 w 37"/>
                    <a:gd name="T3" fmla="*/ 0 h 61"/>
                    <a:gd name="T4" fmla="*/ 1 w 37"/>
                    <a:gd name="T5" fmla="*/ 1 h 61"/>
                    <a:gd name="T6" fmla="*/ 3 w 37"/>
                    <a:gd name="T7" fmla="*/ 1 h 61"/>
                    <a:gd name="T8" fmla="*/ 1 w 37"/>
                    <a:gd name="T9" fmla="*/ 2 h 61"/>
                    <a:gd name="T10" fmla="*/ 0 w 37"/>
                    <a:gd name="T11" fmla="*/ 2 h 61"/>
                    <a:gd name="T12" fmla="*/ 0 w 37"/>
                    <a:gd name="T13" fmla="*/ 1 h 61"/>
                    <a:gd name="T14" fmla="*/ 0 w 37"/>
                    <a:gd name="T15" fmla="*/ 1 h 6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7" h="61">
                      <a:moveTo>
                        <a:pt x="3" y="28"/>
                      </a:moveTo>
                      <a:cubicBezTo>
                        <a:pt x="5" y="14"/>
                        <a:pt x="2" y="7"/>
                        <a:pt x="13" y="0"/>
                      </a:cubicBezTo>
                      <a:cubicBezTo>
                        <a:pt x="26" y="9"/>
                        <a:pt x="23" y="17"/>
                        <a:pt x="15" y="28"/>
                      </a:cubicBezTo>
                      <a:cubicBezTo>
                        <a:pt x="25" y="31"/>
                        <a:pt x="33" y="27"/>
                        <a:pt x="37" y="38"/>
                      </a:cubicBezTo>
                      <a:cubicBezTo>
                        <a:pt x="30" y="45"/>
                        <a:pt x="28" y="47"/>
                        <a:pt x="19" y="44"/>
                      </a:cubicBezTo>
                      <a:cubicBezTo>
                        <a:pt x="13" y="54"/>
                        <a:pt x="18" y="61"/>
                        <a:pt x="5" y="58"/>
                      </a:cubicBezTo>
                      <a:cubicBezTo>
                        <a:pt x="0" y="50"/>
                        <a:pt x="3" y="44"/>
                        <a:pt x="1" y="34"/>
                      </a:cubicBezTo>
                      <a:cubicBezTo>
                        <a:pt x="2" y="32"/>
                        <a:pt x="3" y="28"/>
                        <a:pt x="3" y="28"/>
                      </a:cubicBezTo>
                      <a:close/>
                    </a:path>
                  </a:pathLst>
                </a:custGeom>
                <a:solidFill>
                  <a:schemeClr val="folHlink"/>
                </a:solidFill>
                <a:ln w="9525">
                  <a:noFill/>
                  <a:round/>
                  <a:headEnd/>
                  <a:tailEnd/>
                </a:ln>
              </p:spPr>
              <p:txBody>
                <a:bodyPr/>
                <a:lstStyle/>
                <a:p>
                  <a:endParaRPr lang="zh-CN" altLang="en-US"/>
                </a:p>
              </p:txBody>
            </p:sp>
            <p:sp>
              <p:nvSpPr>
                <p:cNvPr id="12388" name="任意多边形 81999"/>
                <p:cNvSpPr>
                  <a:spLocks noChangeArrowheads="1"/>
                </p:cNvSpPr>
                <p:nvPr/>
              </p:nvSpPr>
              <p:spPr bwMode="auto">
                <a:xfrm>
                  <a:off x="4636" y="600"/>
                  <a:ext cx="20" cy="10"/>
                </a:xfrm>
                <a:custGeom>
                  <a:avLst/>
                  <a:gdLst>
                    <a:gd name="T0" fmla="*/ 0 w 49"/>
                    <a:gd name="T1" fmla="*/ 0 h 29"/>
                    <a:gd name="T2" fmla="*/ 2 w 49"/>
                    <a:gd name="T3" fmla="*/ 0 h 29"/>
                    <a:gd name="T4" fmla="*/ 3 w 49"/>
                    <a:gd name="T5" fmla="*/ 1 h 29"/>
                    <a:gd name="T6" fmla="*/ 2 w 49"/>
                    <a:gd name="T7" fmla="*/ 1 h 29"/>
                    <a:gd name="T8" fmla="*/ 0 w 49"/>
                    <a:gd name="T9" fmla="*/ 1 h 29"/>
                    <a:gd name="T10" fmla="*/ 0 w 49"/>
                    <a:gd name="T11" fmla="*/ 0 h 2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9" h="29">
                      <a:moveTo>
                        <a:pt x="7" y="0"/>
                      </a:moveTo>
                      <a:cubicBezTo>
                        <a:pt x="15" y="6"/>
                        <a:pt x="19" y="2"/>
                        <a:pt x="29" y="0"/>
                      </a:cubicBezTo>
                      <a:cubicBezTo>
                        <a:pt x="45" y="5"/>
                        <a:pt x="40" y="3"/>
                        <a:pt x="49" y="16"/>
                      </a:cubicBezTo>
                      <a:cubicBezTo>
                        <a:pt x="46" y="29"/>
                        <a:pt x="42" y="21"/>
                        <a:pt x="35" y="14"/>
                      </a:cubicBezTo>
                      <a:cubicBezTo>
                        <a:pt x="26" y="15"/>
                        <a:pt x="12" y="19"/>
                        <a:pt x="3" y="16"/>
                      </a:cubicBezTo>
                      <a:cubicBezTo>
                        <a:pt x="0" y="6"/>
                        <a:pt x="7" y="10"/>
                        <a:pt x="7" y="0"/>
                      </a:cubicBezTo>
                      <a:close/>
                    </a:path>
                  </a:pathLst>
                </a:custGeom>
                <a:solidFill>
                  <a:schemeClr val="folHlink"/>
                </a:solidFill>
                <a:ln w="9525">
                  <a:noFill/>
                  <a:round/>
                  <a:headEnd/>
                  <a:tailEnd/>
                </a:ln>
              </p:spPr>
              <p:txBody>
                <a:bodyPr/>
                <a:lstStyle/>
                <a:p>
                  <a:endParaRPr lang="zh-CN" altLang="en-US"/>
                </a:p>
              </p:txBody>
            </p:sp>
            <p:sp>
              <p:nvSpPr>
                <p:cNvPr id="12389" name="任意多边形 82000"/>
                <p:cNvSpPr>
                  <a:spLocks noChangeArrowheads="1"/>
                </p:cNvSpPr>
                <p:nvPr/>
              </p:nvSpPr>
              <p:spPr bwMode="auto">
                <a:xfrm>
                  <a:off x="4657" y="585"/>
                  <a:ext cx="26" cy="17"/>
                </a:xfrm>
                <a:custGeom>
                  <a:avLst/>
                  <a:gdLst>
                    <a:gd name="T0" fmla="*/ 2 w 61"/>
                    <a:gd name="T1" fmla="*/ 2 h 48"/>
                    <a:gd name="T2" fmla="*/ 1 w 61"/>
                    <a:gd name="T3" fmla="*/ 1 h 48"/>
                    <a:gd name="T4" fmla="*/ 0 w 61"/>
                    <a:gd name="T5" fmla="*/ 1 h 48"/>
                    <a:gd name="T6" fmla="*/ 1 w 61"/>
                    <a:gd name="T7" fmla="*/ 0 h 48"/>
                    <a:gd name="T8" fmla="*/ 2 w 61"/>
                    <a:gd name="T9" fmla="*/ 0 h 48"/>
                    <a:gd name="T10" fmla="*/ 4 w 61"/>
                    <a:gd name="T11" fmla="*/ 0 h 48"/>
                    <a:gd name="T12" fmla="*/ 4 w 61"/>
                    <a:gd name="T13" fmla="*/ 1 h 48"/>
                    <a:gd name="T14" fmla="*/ 5 w 61"/>
                    <a:gd name="T15" fmla="*/ 1 h 48"/>
                    <a:gd name="T16" fmla="*/ 3 w 61"/>
                    <a:gd name="T17" fmla="*/ 2 h 48"/>
                    <a:gd name="T18" fmla="*/ 2 w 61"/>
                    <a:gd name="T19" fmla="*/ 2 h 48"/>
                    <a:gd name="T20" fmla="*/ 2 w 61"/>
                    <a:gd name="T21" fmla="*/ 2 h 4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1" h="48">
                      <a:moveTo>
                        <a:pt x="21" y="38"/>
                      </a:moveTo>
                      <a:cubicBezTo>
                        <a:pt x="19" y="34"/>
                        <a:pt x="19" y="29"/>
                        <a:pt x="15" y="26"/>
                      </a:cubicBezTo>
                      <a:cubicBezTo>
                        <a:pt x="12" y="24"/>
                        <a:pt x="3" y="22"/>
                        <a:pt x="3" y="22"/>
                      </a:cubicBezTo>
                      <a:cubicBezTo>
                        <a:pt x="0" y="12"/>
                        <a:pt x="5" y="12"/>
                        <a:pt x="13" y="8"/>
                      </a:cubicBezTo>
                      <a:cubicBezTo>
                        <a:pt x="17" y="6"/>
                        <a:pt x="25" y="0"/>
                        <a:pt x="25" y="0"/>
                      </a:cubicBezTo>
                      <a:cubicBezTo>
                        <a:pt x="37" y="2"/>
                        <a:pt x="41" y="2"/>
                        <a:pt x="49" y="10"/>
                      </a:cubicBezTo>
                      <a:cubicBezTo>
                        <a:pt x="45" y="21"/>
                        <a:pt x="46" y="12"/>
                        <a:pt x="53" y="20"/>
                      </a:cubicBezTo>
                      <a:cubicBezTo>
                        <a:pt x="56" y="24"/>
                        <a:pt x="61" y="32"/>
                        <a:pt x="61" y="32"/>
                      </a:cubicBezTo>
                      <a:cubicBezTo>
                        <a:pt x="56" y="47"/>
                        <a:pt x="53" y="42"/>
                        <a:pt x="41" y="38"/>
                      </a:cubicBezTo>
                      <a:cubicBezTo>
                        <a:pt x="27" y="47"/>
                        <a:pt x="34" y="48"/>
                        <a:pt x="23" y="44"/>
                      </a:cubicBezTo>
                      <a:cubicBezTo>
                        <a:pt x="22" y="42"/>
                        <a:pt x="21" y="38"/>
                        <a:pt x="21" y="38"/>
                      </a:cubicBezTo>
                      <a:close/>
                    </a:path>
                  </a:pathLst>
                </a:custGeom>
                <a:solidFill>
                  <a:schemeClr val="folHlink"/>
                </a:solidFill>
                <a:ln w="9525">
                  <a:noFill/>
                  <a:round/>
                  <a:headEnd/>
                  <a:tailEnd/>
                </a:ln>
              </p:spPr>
              <p:txBody>
                <a:bodyPr/>
                <a:lstStyle/>
                <a:p>
                  <a:endParaRPr lang="zh-CN" altLang="en-US"/>
                </a:p>
              </p:txBody>
            </p:sp>
            <p:sp>
              <p:nvSpPr>
                <p:cNvPr id="12390" name="任意多边形 82001"/>
                <p:cNvSpPr>
                  <a:spLocks noChangeArrowheads="1"/>
                </p:cNvSpPr>
                <p:nvPr/>
              </p:nvSpPr>
              <p:spPr bwMode="auto">
                <a:xfrm>
                  <a:off x="4664" y="593"/>
                  <a:ext cx="122" cy="61"/>
                </a:xfrm>
                <a:custGeom>
                  <a:avLst/>
                  <a:gdLst>
                    <a:gd name="T0" fmla="*/ 4 w 286"/>
                    <a:gd name="T1" fmla="*/ 1 h 182"/>
                    <a:gd name="T2" fmla="*/ 3 w 286"/>
                    <a:gd name="T3" fmla="*/ 1 h 182"/>
                    <a:gd name="T4" fmla="*/ 2 w 286"/>
                    <a:gd name="T5" fmla="*/ 1 h 182"/>
                    <a:gd name="T6" fmla="*/ 0 w 286"/>
                    <a:gd name="T7" fmla="*/ 1 h 182"/>
                    <a:gd name="T8" fmla="*/ 1 w 286"/>
                    <a:gd name="T9" fmla="*/ 2 h 182"/>
                    <a:gd name="T10" fmla="*/ 1 w 286"/>
                    <a:gd name="T11" fmla="*/ 2 h 182"/>
                    <a:gd name="T12" fmla="*/ 2 w 286"/>
                    <a:gd name="T13" fmla="*/ 2 h 182"/>
                    <a:gd name="T14" fmla="*/ 3 w 286"/>
                    <a:gd name="T15" fmla="*/ 2 h 182"/>
                    <a:gd name="T16" fmla="*/ 4 w 286"/>
                    <a:gd name="T17" fmla="*/ 2 h 182"/>
                    <a:gd name="T18" fmla="*/ 6 w 286"/>
                    <a:gd name="T19" fmla="*/ 2 h 182"/>
                    <a:gd name="T20" fmla="*/ 7 w 286"/>
                    <a:gd name="T21" fmla="*/ 3 h 182"/>
                    <a:gd name="T22" fmla="*/ 8 w 286"/>
                    <a:gd name="T23" fmla="*/ 4 h 182"/>
                    <a:gd name="T24" fmla="*/ 8 w 286"/>
                    <a:gd name="T25" fmla="*/ 5 h 182"/>
                    <a:gd name="T26" fmla="*/ 8 w 286"/>
                    <a:gd name="T27" fmla="*/ 5 h 182"/>
                    <a:gd name="T28" fmla="*/ 9 w 286"/>
                    <a:gd name="T29" fmla="*/ 5 h 182"/>
                    <a:gd name="T30" fmla="*/ 11 w 286"/>
                    <a:gd name="T31" fmla="*/ 5 h 182"/>
                    <a:gd name="T32" fmla="*/ 13 w 286"/>
                    <a:gd name="T33" fmla="*/ 6 h 182"/>
                    <a:gd name="T34" fmla="*/ 14 w 286"/>
                    <a:gd name="T35" fmla="*/ 5 h 182"/>
                    <a:gd name="T36" fmla="*/ 13 w 286"/>
                    <a:gd name="T37" fmla="*/ 5 h 182"/>
                    <a:gd name="T38" fmla="*/ 14 w 286"/>
                    <a:gd name="T39" fmla="*/ 5 h 182"/>
                    <a:gd name="T40" fmla="*/ 15 w 286"/>
                    <a:gd name="T41" fmla="*/ 4 h 182"/>
                    <a:gd name="T42" fmla="*/ 16 w 286"/>
                    <a:gd name="T43" fmla="*/ 5 h 182"/>
                    <a:gd name="T44" fmla="*/ 17 w 286"/>
                    <a:gd name="T45" fmla="*/ 5 h 182"/>
                    <a:gd name="T46" fmla="*/ 19 w 286"/>
                    <a:gd name="T47" fmla="*/ 6 h 182"/>
                    <a:gd name="T48" fmla="*/ 20 w 286"/>
                    <a:gd name="T49" fmla="*/ 7 h 182"/>
                    <a:gd name="T50" fmla="*/ 22 w 286"/>
                    <a:gd name="T51" fmla="*/ 6 h 182"/>
                    <a:gd name="T52" fmla="*/ 21 w 286"/>
                    <a:gd name="T53" fmla="*/ 6 h 182"/>
                    <a:gd name="T54" fmla="*/ 20 w 286"/>
                    <a:gd name="T55" fmla="*/ 5 h 182"/>
                    <a:gd name="T56" fmla="*/ 20 w 286"/>
                    <a:gd name="T57" fmla="*/ 5 h 182"/>
                    <a:gd name="T58" fmla="*/ 19 w 286"/>
                    <a:gd name="T59" fmla="*/ 5 h 182"/>
                    <a:gd name="T60" fmla="*/ 18 w 286"/>
                    <a:gd name="T61" fmla="*/ 4 h 182"/>
                    <a:gd name="T62" fmla="*/ 19 w 286"/>
                    <a:gd name="T63" fmla="*/ 4 h 182"/>
                    <a:gd name="T64" fmla="*/ 17 w 286"/>
                    <a:gd name="T65" fmla="*/ 3 h 182"/>
                    <a:gd name="T66" fmla="*/ 16 w 286"/>
                    <a:gd name="T67" fmla="*/ 3 h 182"/>
                    <a:gd name="T68" fmla="*/ 15 w 286"/>
                    <a:gd name="T69" fmla="*/ 2 h 182"/>
                    <a:gd name="T70" fmla="*/ 13 w 286"/>
                    <a:gd name="T71" fmla="*/ 1 h 182"/>
                    <a:gd name="T72" fmla="*/ 12 w 286"/>
                    <a:gd name="T73" fmla="*/ 1 h 182"/>
                    <a:gd name="T74" fmla="*/ 9 w 286"/>
                    <a:gd name="T75" fmla="*/ 1 h 182"/>
                    <a:gd name="T76" fmla="*/ 8 w 286"/>
                    <a:gd name="T77" fmla="*/ 0 h 182"/>
                    <a:gd name="T78" fmla="*/ 7 w 286"/>
                    <a:gd name="T79" fmla="*/ 0 h 182"/>
                    <a:gd name="T80" fmla="*/ 6 w 286"/>
                    <a:gd name="T81" fmla="*/ 0 h 182"/>
                    <a:gd name="T82" fmla="*/ 4 w 286"/>
                    <a:gd name="T83" fmla="*/ 1 h 182"/>
                    <a:gd name="T84" fmla="*/ 4 w 286"/>
                    <a:gd name="T85" fmla="*/ 1 h 182"/>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286" h="182">
                      <a:moveTo>
                        <a:pt x="46" y="28"/>
                      </a:moveTo>
                      <a:cubicBezTo>
                        <a:pt x="41" y="14"/>
                        <a:pt x="46" y="17"/>
                        <a:pt x="36" y="14"/>
                      </a:cubicBezTo>
                      <a:cubicBezTo>
                        <a:pt x="31" y="17"/>
                        <a:pt x="26" y="30"/>
                        <a:pt x="26" y="30"/>
                      </a:cubicBezTo>
                      <a:cubicBezTo>
                        <a:pt x="12" y="25"/>
                        <a:pt x="19" y="21"/>
                        <a:pt x="0" y="24"/>
                      </a:cubicBezTo>
                      <a:cubicBezTo>
                        <a:pt x="2" y="33"/>
                        <a:pt x="2" y="37"/>
                        <a:pt x="10" y="42"/>
                      </a:cubicBezTo>
                      <a:cubicBezTo>
                        <a:pt x="12" y="49"/>
                        <a:pt x="14" y="55"/>
                        <a:pt x="16" y="62"/>
                      </a:cubicBezTo>
                      <a:cubicBezTo>
                        <a:pt x="24" y="59"/>
                        <a:pt x="27" y="57"/>
                        <a:pt x="24" y="48"/>
                      </a:cubicBezTo>
                      <a:cubicBezTo>
                        <a:pt x="26" y="47"/>
                        <a:pt x="28" y="43"/>
                        <a:pt x="30" y="44"/>
                      </a:cubicBezTo>
                      <a:cubicBezTo>
                        <a:pt x="48" y="48"/>
                        <a:pt x="36" y="52"/>
                        <a:pt x="48" y="56"/>
                      </a:cubicBezTo>
                      <a:cubicBezTo>
                        <a:pt x="74" y="65"/>
                        <a:pt x="47" y="56"/>
                        <a:pt x="70" y="62"/>
                      </a:cubicBezTo>
                      <a:cubicBezTo>
                        <a:pt x="77" y="64"/>
                        <a:pt x="88" y="72"/>
                        <a:pt x="88" y="72"/>
                      </a:cubicBezTo>
                      <a:cubicBezTo>
                        <a:pt x="96" y="84"/>
                        <a:pt x="102" y="87"/>
                        <a:pt x="106" y="102"/>
                      </a:cubicBezTo>
                      <a:cubicBezTo>
                        <a:pt x="105" y="109"/>
                        <a:pt x="106" y="115"/>
                        <a:pt x="104" y="122"/>
                      </a:cubicBezTo>
                      <a:cubicBezTo>
                        <a:pt x="103" y="126"/>
                        <a:pt x="94" y="132"/>
                        <a:pt x="98" y="134"/>
                      </a:cubicBezTo>
                      <a:cubicBezTo>
                        <a:pt x="106" y="137"/>
                        <a:pt x="122" y="128"/>
                        <a:pt x="122" y="128"/>
                      </a:cubicBezTo>
                      <a:cubicBezTo>
                        <a:pt x="130" y="131"/>
                        <a:pt x="133" y="135"/>
                        <a:pt x="140" y="140"/>
                      </a:cubicBezTo>
                      <a:cubicBezTo>
                        <a:pt x="148" y="145"/>
                        <a:pt x="159" y="145"/>
                        <a:pt x="168" y="148"/>
                      </a:cubicBezTo>
                      <a:cubicBezTo>
                        <a:pt x="170" y="147"/>
                        <a:pt x="173" y="148"/>
                        <a:pt x="174" y="146"/>
                      </a:cubicBezTo>
                      <a:cubicBezTo>
                        <a:pt x="176" y="142"/>
                        <a:pt x="164" y="136"/>
                        <a:pt x="168" y="134"/>
                      </a:cubicBezTo>
                      <a:cubicBezTo>
                        <a:pt x="171" y="132"/>
                        <a:pt x="175" y="135"/>
                        <a:pt x="178" y="136"/>
                      </a:cubicBezTo>
                      <a:cubicBezTo>
                        <a:pt x="182" y="131"/>
                        <a:pt x="186" y="118"/>
                        <a:pt x="186" y="118"/>
                      </a:cubicBezTo>
                      <a:cubicBezTo>
                        <a:pt x="189" y="119"/>
                        <a:pt x="199" y="120"/>
                        <a:pt x="202" y="122"/>
                      </a:cubicBezTo>
                      <a:cubicBezTo>
                        <a:pt x="206" y="124"/>
                        <a:pt x="214" y="130"/>
                        <a:pt x="214" y="130"/>
                      </a:cubicBezTo>
                      <a:cubicBezTo>
                        <a:pt x="224" y="145"/>
                        <a:pt x="228" y="158"/>
                        <a:pt x="244" y="168"/>
                      </a:cubicBezTo>
                      <a:cubicBezTo>
                        <a:pt x="250" y="172"/>
                        <a:pt x="262" y="178"/>
                        <a:pt x="262" y="178"/>
                      </a:cubicBezTo>
                      <a:cubicBezTo>
                        <a:pt x="265" y="178"/>
                        <a:pt x="286" y="182"/>
                        <a:pt x="284" y="170"/>
                      </a:cubicBezTo>
                      <a:cubicBezTo>
                        <a:pt x="283" y="164"/>
                        <a:pt x="268" y="160"/>
                        <a:pt x="268" y="160"/>
                      </a:cubicBezTo>
                      <a:cubicBezTo>
                        <a:pt x="261" y="150"/>
                        <a:pt x="270" y="143"/>
                        <a:pt x="256" y="138"/>
                      </a:cubicBezTo>
                      <a:cubicBezTo>
                        <a:pt x="254" y="136"/>
                        <a:pt x="251" y="135"/>
                        <a:pt x="250" y="132"/>
                      </a:cubicBezTo>
                      <a:cubicBezTo>
                        <a:pt x="248" y="129"/>
                        <a:pt x="250" y="125"/>
                        <a:pt x="248" y="122"/>
                      </a:cubicBezTo>
                      <a:cubicBezTo>
                        <a:pt x="246" y="118"/>
                        <a:pt x="240" y="118"/>
                        <a:pt x="236" y="116"/>
                      </a:cubicBezTo>
                      <a:cubicBezTo>
                        <a:pt x="230" y="107"/>
                        <a:pt x="227" y="100"/>
                        <a:pt x="240" y="96"/>
                      </a:cubicBezTo>
                      <a:cubicBezTo>
                        <a:pt x="236" y="83"/>
                        <a:pt x="236" y="84"/>
                        <a:pt x="220" y="86"/>
                      </a:cubicBezTo>
                      <a:cubicBezTo>
                        <a:pt x="209" y="82"/>
                        <a:pt x="208" y="82"/>
                        <a:pt x="210" y="70"/>
                      </a:cubicBezTo>
                      <a:cubicBezTo>
                        <a:pt x="207" y="60"/>
                        <a:pt x="199" y="57"/>
                        <a:pt x="190" y="54"/>
                      </a:cubicBezTo>
                      <a:cubicBezTo>
                        <a:pt x="181" y="45"/>
                        <a:pt x="181" y="42"/>
                        <a:pt x="168" y="38"/>
                      </a:cubicBezTo>
                      <a:cubicBezTo>
                        <a:pt x="164" y="37"/>
                        <a:pt x="156" y="34"/>
                        <a:pt x="156" y="34"/>
                      </a:cubicBezTo>
                      <a:cubicBezTo>
                        <a:pt x="146" y="24"/>
                        <a:pt x="134" y="21"/>
                        <a:pt x="120" y="16"/>
                      </a:cubicBezTo>
                      <a:cubicBezTo>
                        <a:pt x="113" y="14"/>
                        <a:pt x="108" y="8"/>
                        <a:pt x="102" y="4"/>
                      </a:cubicBezTo>
                      <a:cubicBezTo>
                        <a:pt x="100" y="3"/>
                        <a:pt x="96" y="0"/>
                        <a:pt x="96" y="0"/>
                      </a:cubicBezTo>
                      <a:cubicBezTo>
                        <a:pt x="83" y="2"/>
                        <a:pt x="79" y="1"/>
                        <a:pt x="70" y="10"/>
                      </a:cubicBezTo>
                      <a:cubicBezTo>
                        <a:pt x="67" y="19"/>
                        <a:pt x="63" y="27"/>
                        <a:pt x="56" y="32"/>
                      </a:cubicBezTo>
                      <a:cubicBezTo>
                        <a:pt x="49" y="30"/>
                        <a:pt x="52" y="31"/>
                        <a:pt x="46" y="28"/>
                      </a:cubicBezTo>
                      <a:close/>
                    </a:path>
                  </a:pathLst>
                </a:custGeom>
                <a:solidFill>
                  <a:schemeClr val="folHlink"/>
                </a:solidFill>
                <a:ln w="9525">
                  <a:noFill/>
                  <a:round/>
                  <a:headEnd/>
                  <a:tailEnd/>
                </a:ln>
              </p:spPr>
              <p:txBody>
                <a:bodyPr/>
                <a:lstStyle/>
                <a:p>
                  <a:endParaRPr lang="zh-CN" altLang="en-US"/>
                </a:p>
              </p:txBody>
            </p:sp>
            <p:sp>
              <p:nvSpPr>
                <p:cNvPr id="12391" name="任意多边形 82002"/>
                <p:cNvSpPr>
                  <a:spLocks noChangeArrowheads="1"/>
                </p:cNvSpPr>
                <p:nvPr/>
              </p:nvSpPr>
              <p:spPr bwMode="auto">
                <a:xfrm>
                  <a:off x="4770" y="599"/>
                  <a:ext cx="33" cy="26"/>
                </a:xfrm>
                <a:custGeom>
                  <a:avLst/>
                  <a:gdLst>
                    <a:gd name="T0" fmla="*/ 0 w 78"/>
                    <a:gd name="T1" fmla="*/ 2 h 78"/>
                    <a:gd name="T2" fmla="*/ 2 w 78"/>
                    <a:gd name="T3" fmla="*/ 2 h 78"/>
                    <a:gd name="T4" fmla="*/ 3 w 78"/>
                    <a:gd name="T5" fmla="*/ 2 h 78"/>
                    <a:gd name="T6" fmla="*/ 4 w 78"/>
                    <a:gd name="T7" fmla="*/ 1 h 78"/>
                    <a:gd name="T8" fmla="*/ 3 w 78"/>
                    <a:gd name="T9" fmla="*/ 1 h 78"/>
                    <a:gd name="T10" fmla="*/ 3 w 78"/>
                    <a:gd name="T11" fmla="*/ 0 h 78"/>
                    <a:gd name="T12" fmla="*/ 6 w 78"/>
                    <a:gd name="T13" fmla="*/ 1 h 78"/>
                    <a:gd name="T14" fmla="*/ 5 w 78"/>
                    <a:gd name="T15" fmla="*/ 2 h 78"/>
                    <a:gd name="T16" fmla="*/ 3 w 78"/>
                    <a:gd name="T17" fmla="*/ 3 h 78"/>
                    <a:gd name="T18" fmla="*/ 1 w 78"/>
                    <a:gd name="T19" fmla="*/ 2 h 78"/>
                    <a:gd name="T20" fmla="*/ 0 w 78"/>
                    <a:gd name="T21" fmla="*/ 2 h 78"/>
                    <a:gd name="T22" fmla="*/ 0 w 78"/>
                    <a:gd name="T23" fmla="*/ 2 h 7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78" h="78">
                      <a:moveTo>
                        <a:pt x="1" y="58"/>
                      </a:moveTo>
                      <a:cubicBezTo>
                        <a:pt x="6" y="44"/>
                        <a:pt x="18" y="57"/>
                        <a:pt x="27" y="60"/>
                      </a:cubicBezTo>
                      <a:cubicBezTo>
                        <a:pt x="35" y="57"/>
                        <a:pt x="38" y="52"/>
                        <a:pt x="45" y="48"/>
                      </a:cubicBezTo>
                      <a:cubicBezTo>
                        <a:pt x="48" y="40"/>
                        <a:pt x="51" y="36"/>
                        <a:pt x="57" y="30"/>
                      </a:cubicBezTo>
                      <a:cubicBezTo>
                        <a:pt x="55" y="23"/>
                        <a:pt x="43" y="14"/>
                        <a:pt x="43" y="14"/>
                      </a:cubicBezTo>
                      <a:cubicBezTo>
                        <a:pt x="33" y="0"/>
                        <a:pt x="30" y="1"/>
                        <a:pt x="43" y="4"/>
                      </a:cubicBezTo>
                      <a:cubicBezTo>
                        <a:pt x="54" y="11"/>
                        <a:pt x="58" y="22"/>
                        <a:pt x="71" y="26"/>
                      </a:cubicBezTo>
                      <a:cubicBezTo>
                        <a:pt x="78" y="37"/>
                        <a:pt x="78" y="46"/>
                        <a:pt x="67" y="54"/>
                      </a:cubicBezTo>
                      <a:cubicBezTo>
                        <a:pt x="51" y="49"/>
                        <a:pt x="53" y="71"/>
                        <a:pt x="33" y="78"/>
                      </a:cubicBezTo>
                      <a:cubicBezTo>
                        <a:pt x="16" y="72"/>
                        <a:pt x="25" y="76"/>
                        <a:pt x="9" y="66"/>
                      </a:cubicBezTo>
                      <a:cubicBezTo>
                        <a:pt x="7" y="65"/>
                        <a:pt x="3" y="62"/>
                        <a:pt x="3" y="62"/>
                      </a:cubicBezTo>
                      <a:cubicBezTo>
                        <a:pt x="0" y="54"/>
                        <a:pt x="13" y="42"/>
                        <a:pt x="1" y="58"/>
                      </a:cubicBezTo>
                      <a:close/>
                    </a:path>
                  </a:pathLst>
                </a:custGeom>
                <a:solidFill>
                  <a:schemeClr val="folHlink"/>
                </a:solidFill>
                <a:ln w="9525">
                  <a:noFill/>
                  <a:round/>
                  <a:headEnd/>
                  <a:tailEnd/>
                </a:ln>
              </p:spPr>
              <p:txBody>
                <a:bodyPr/>
                <a:lstStyle/>
                <a:p>
                  <a:endParaRPr lang="zh-CN" altLang="en-US"/>
                </a:p>
              </p:txBody>
            </p:sp>
            <p:sp>
              <p:nvSpPr>
                <p:cNvPr id="12392" name="任意多边形 82003"/>
                <p:cNvSpPr>
                  <a:spLocks noChangeArrowheads="1"/>
                </p:cNvSpPr>
                <p:nvPr/>
              </p:nvSpPr>
              <p:spPr bwMode="auto">
                <a:xfrm>
                  <a:off x="4840" y="544"/>
                  <a:ext cx="8" cy="6"/>
                </a:xfrm>
                <a:custGeom>
                  <a:avLst/>
                  <a:gdLst>
                    <a:gd name="T0" fmla="*/ 0 w 17"/>
                    <a:gd name="T1" fmla="*/ 0 h 18"/>
                    <a:gd name="T2" fmla="*/ 0 w 17"/>
                    <a:gd name="T3" fmla="*/ 1 h 18"/>
                    <a:gd name="T4" fmla="*/ 0 w 17"/>
                    <a:gd name="T5" fmla="*/ 0 h 18"/>
                    <a:gd name="T6" fmla="*/ 0 60000 65536"/>
                    <a:gd name="T7" fmla="*/ 0 60000 65536"/>
                    <a:gd name="T8" fmla="*/ 0 60000 65536"/>
                  </a:gdLst>
                  <a:ahLst/>
                  <a:cxnLst>
                    <a:cxn ang="T6">
                      <a:pos x="T0" y="T1"/>
                    </a:cxn>
                    <a:cxn ang="T7">
                      <a:pos x="T2" y="T3"/>
                    </a:cxn>
                    <a:cxn ang="T8">
                      <a:pos x="T4" y="T5"/>
                    </a:cxn>
                  </a:cxnLst>
                  <a:rect l="0" t="0" r="r" b="b"/>
                  <a:pathLst>
                    <a:path w="17" h="18">
                      <a:moveTo>
                        <a:pt x="3" y="4"/>
                      </a:moveTo>
                      <a:cubicBezTo>
                        <a:pt x="17" y="7"/>
                        <a:pt x="16" y="18"/>
                        <a:pt x="3" y="14"/>
                      </a:cubicBezTo>
                      <a:cubicBezTo>
                        <a:pt x="0" y="6"/>
                        <a:pt x="7" y="0"/>
                        <a:pt x="3" y="4"/>
                      </a:cubicBezTo>
                      <a:close/>
                    </a:path>
                  </a:pathLst>
                </a:custGeom>
                <a:solidFill>
                  <a:schemeClr val="folHlink"/>
                </a:solidFill>
                <a:ln w="9525">
                  <a:noFill/>
                  <a:round/>
                  <a:headEnd/>
                  <a:tailEnd/>
                </a:ln>
              </p:spPr>
              <p:txBody>
                <a:bodyPr/>
                <a:lstStyle/>
                <a:p>
                  <a:endParaRPr lang="zh-CN" altLang="en-US"/>
                </a:p>
              </p:txBody>
            </p:sp>
            <p:sp>
              <p:nvSpPr>
                <p:cNvPr id="12393" name="任意多边形 82004"/>
                <p:cNvSpPr>
                  <a:spLocks noChangeArrowheads="1"/>
                </p:cNvSpPr>
                <p:nvPr/>
              </p:nvSpPr>
              <p:spPr bwMode="auto">
                <a:xfrm>
                  <a:off x="4747" y="494"/>
                  <a:ext cx="8" cy="5"/>
                </a:xfrm>
                <a:custGeom>
                  <a:avLst/>
                  <a:gdLst>
                    <a:gd name="T0" fmla="*/ 0 w 20"/>
                    <a:gd name="T1" fmla="*/ 0 h 15"/>
                    <a:gd name="T2" fmla="*/ 1 w 20"/>
                    <a:gd name="T3" fmla="*/ 0 h 15"/>
                    <a:gd name="T4" fmla="*/ 1 w 20"/>
                    <a:gd name="T5" fmla="*/ 0 h 15"/>
                    <a:gd name="T6" fmla="*/ 0 w 20"/>
                    <a:gd name="T7" fmla="*/ 0 h 1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 h="15">
                      <a:moveTo>
                        <a:pt x="7" y="12"/>
                      </a:moveTo>
                      <a:cubicBezTo>
                        <a:pt x="0" y="1"/>
                        <a:pt x="6" y="0"/>
                        <a:pt x="17" y="2"/>
                      </a:cubicBezTo>
                      <a:cubicBezTo>
                        <a:pt x="20" y="10"/>
                        <a:pt x="18" y="15"/>
                        <a:pt x="9" y="12"/>
                      </a:cubicBezTo>
                      <a:cubicBezTo>
                        <a:pt x="4" y="4"/>
                        <a:pt x="4" y="4"/>
                        <a:pt x="7" y="12"/>
                      </a:cubicBezTo>
                      <a:close/>
                    </a:path>
                  </a:pathLst>
                </a:custGeom>
                <a:solidFill>
                  <a:schemeClr val="folHlink"/>
                </a:solidFill>
                <a:ln w="9525">
                  <a:noFill/>
                  <a:round/>
                  <a:headEnd/>
                  <a:tailEnd/>
                </a:ln>
              </p:spPr>
              <p:txBody>
                <a:bodyPr/>
                <a:lstStyle/>
                <a:p>
                  <a:endParaRPr lang="zh-CN" altLang="en-US"/>
                </a:p>
              </p:txBody>
            </p:sp>
            <p:sp>
              <p:nvSpPr>
                <p:cNvPr id="12394" name="任意多边形 82005"/>
                <p:cNvSpPr>
                  <a:spLocks noChangeArrowheads="1"/>
                </p:cNvSpPr>
                <p:nvPr/>
              </p:nvSpPr>
              <p:spPr bwMode="auto">
                <a:xfrm>
                  <a:off x="4676" y="536"/>
                  <a:ext cx="8" cy="5"/>
                </a:xfrm>
                <a:custGeom>
                  <a:avLst/>
                  <a:gdLst>
                    <a:gd name="T0" fmla="*/ 0 w 20"/>
                    <a:gd name="T1" fmla="*/ 0 h 15"/>
                    <a:gd name="T2" fmla="*/ 1 w 20"/>
                    <a:gd name="T3" fmla="*/ 0 h 15"/>
                    <a:gd name="T4" fmla="*/ 1 w 20"/>
                    <a:gd name="T5" fmla="*/ 1 h 15"/>
                    <a:gd name="T6" fmla="*/ 0 w 20"/>
                    <a:gd name="T7" fmla="*/ 0 h 1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 h="15">
                      <a:moveTo>
                        <a:pt x="7" y="12"/>
                      </a:moveTo>
                      <a:cubicBezTo>
                        <a:pt x="0" y="2"/>
                        <a:pt x="3" y="0"/>
                        <a:pt x="15" y="2"/>
                      </a:cubicBezTo>
                      <a:cubicBezTo>
                        <a:pt x="16" y="4"/>
                        <a:pt x="20" y="12"/>
                        <a:pt x="15" y="14"/>
                      </a:cubicBezTo>
                      <a:cubicBezTo>
                        <a:pt x="12" y="15"/>
                        <a:pt x="7" y="12"/>
                        <a:pt x="7" y="12"/>
                      </a:cubicBezTo>
                      <a:close/>
                    </a:path>
                  </a:pathLst>
                </a:custGeom>
                <a:solidFill>
                  <a:schemeClr val="folHlink"/>
                </a:solidFill>
                <a:ln w="9525">
                  <a:noFill/>
                  <a:round/>
                  <a:headEnd/>
                  <a:tailEnd/>
                </a:ln>
              </p:spPr>
              <p:txBody>
                <a:bodyPr/>
                <a:lstStyle/>
                <a:p>
                  <a:endParaRPr lang="zh-CN" altLang="en-US"/>
                </a:p>
              </p:txBody>
            </p:sp>
            <p:sp>
              <p:nvSpPr>
                <p:cNvPr id="12395" name="任意多边形 82006"/>
                <p:cNvSpPr>
                  <a:spLocks noChangeArrowheads="1"/>
                </p:cNvSpPr>
                <p:nvPr/>
              </p:nvSpPr>
              <p:spPr bwMode="auto">
                <a:xfrm>
                  <a:off x="4598" y="523"/>
                  <a:ext cx="34" cy="27"/>
                </a:xfrm>
                <a:custGeom>
                  <a:avLst/>
                  <a:gdLst>
                    <a:gd name="T0" fmla="*/ 0 w 80"/>
                    <a:gd name="T1" fmla="*/ 2 h 80"/>
                    <a:gd name="T2" fmla="*/ 1 w 80"/>
                    <a:gd name="T3" fmla="*/ 1 h 80"/>
                    <a:gd name="T4" fmla="*/ 2 w 80"/>
                    <a:gd name="T5" fmla="*/ 1 h 80"/>
                    <a:gd name="T6" fmla="*/ 4 w 80"/>
                    <a:gd name="T7" fmla="*/ 1 h 80"/>
                    <a:gd name="T8" fmla="*/ 5 w 80"/>
                    <a:gd name="T9" fmla="*/ 0 h 80"/>
                    <a:gd name="T10" fmla="*/ 6 w 80"/>
                    <a:gd name="T11" fmla="*/ 2 h 80"/>
                    <a:gd name="T12" fmla="*/ 6 w 80"/>
                    <a:gd name="T13" fmla="*/ 2 h 80"/>
                    <a:gd name="T14" fmla="*/ 4 w 80"/>
                    <a:gd name="T15" fmla="*/ 2 h 80"/>
                    <a:gd name="T16" fmla="*/ 4 w 80"/>
                    <a:gd name="T17" fmla="*/ 3 h 80"/>
                    <a:gd name="T18" fmla="*/ 3 w 80"/>
                    <a:gd name="T19" fmla="*/ 3 h 80"/>
                    <a:gd name="T20" fmla="*/ 3 w 80"/>
                    <a:gd name="T21" fmla="*/ 2 h 80"/>
                    <a:gd name="T22" fmla="*/ 3 w 80"/>
                    <a:gd name="T23" fmla="*/ 1 h 80"/>
                    <a:gd name="T24" fmla="*/ 2 w 80"/>
                    <a:gd name="T25" fmla="*/ 2 h 80"/>
                    <a:gd name="T26" fmla="*/ 0 w 80"/>
                    <a:gd name="T27" fmla="*/ 2 h 80"/>
                    <a:gd name="T28" fmla="*/ 0 w 80"/>
                    <a:gd name="T29" fmla="*/ 2 h 8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80" h="80">
                      <a:moveTo>
                        <a:pt x="0" y="50"/>
                      </a:moveTo>
                      <a:cubicBezTo>
                        <a:pt x="1" y="47"/>
                        <a:pt x="12" y="25"/>
                        <a:pt x="14" y="24"/>
                      </a:cubicBezTo>
                      <a:cubicBezTo>
                        <a:pt x="17" y="22"/>
                        <a:pt x="26" y="20"/>
                        <a:pt x="26" y="20"/>
                      </a:cubicBezTo>
                      <a:cubicBezTo>
                        <a:pt x="34" y="23"/>
                        <a:pt x="40" y="21"/>
                        <a:pt x="48" y="18"/>
                      </a:cubicBezTo>
                      <a:cubicBezTo>
                        <a:pt x="52" y="12"/>
                        <a:pt x="54" y="6"/>
                        <a:pt x="58" y="0"/>
                      </a:cubicBezTo>
                      <a:cubicBezTo>
                        <a:pt x="70" y="4"/>
                        <a:pt x="76" y="28"/>
                        <a:pt x="80" y="40"/>
                      </a:cubicBezTo>
                      <a:cubicBezTo>
                        <a:pt x="75" y="54"/>
                        <a:pt x="80" y="50"/>
                        <a:pt x="70" y="56"/>
                      </a:cubicBezTo>
                      <a:cubicBezTo>
                        <a:pt x="61" y="53"/>
                        <a:pt x="59" y="54"/>
                        <a:pt x="54" y="62"/>
                      </a:cubicBezTo>
                      <a:cubicBezTo>
                        <a:pt x="57" y="71"/>
                        <a:pt x="56" y="75"/>
                        <a:pt x="48" y="80"/>
                      </a:cubicBezTo>
                      <a:cubicBezTo>
                        <a:pt x="40" y="77"/>
                        <a:pt x="39" y="72"/>
                        <a:pt x="32" y="68"/>
                      </a:cubicBezTo>
                      <a:cubicBezTo>
                        <a:pt x="26" y="59"/>
                        <a:pt x="30" y="57"/>
                        <a:pt x="38" y="52"/>
                      </a:cubicBezTo>
                      <a:cubicBezTo>
                        <a:pt x="41" y="42"/>
                        <a:pt x="39" y="34"/>
                        <a:pt x="30" y="28"/>
                      </a:cubicBezTo>
                      <a:cubicBezTo>
                        <a:pt x="20" y="31"/>
                        <a:pt x="30" y="40"/>
                        <a:pt x="20" y="48"/>
                      </a:cubicBezTo>
                      <a:cubicBezTo>
                        <a:pt x="16" y="51"/>
                        <a:pt x="8" y="56"/>
                        <a:pt x="8" y="56"/>
                      </a:cubicBezTo>
                      <a:cubicBezTo>
                        <a:pt x="2" y="50"/>
                        <a:pt x="5" y="50"/>
                        <a:pt x="0" y="50"/>
                      </a:cubicBezTo>
                      <a:close/>
                    </a:path>
                  </a:pathLst>
                </a:custGeom>
                <a:solidFill>
                  <a:schemeClr val="folHlink"/>
                </a:solidFill>
                <a:ln w="9525">
                  <a:noFill/>
                  <a:round/>
                  <a:headEnd/>
                  <a:tailEnd/>
                </a:ln>
              </p:spPr>
              <p:txBody>
                <a:bodyPr/>
                <a:lstStyle/>
                <a:p>
                  <a:endParaRPr lang="zh-CN" altLang="en-US"/>
                </a:p>
              </p:txBody>
            </p:sp>
            <p:sp>
              <p:nvSpPr>
                <p:cNvPr id="12396" name="任意多边形 82007"/>
                <p:cNvSpPr>
                  <a:spLocks noChangeArrowheads="1"/>
                </p:cNvSpPr>
                <p:nvPr/>
              </p:nvSpPr>
              <p:spPr bwMode="auto">
                <a:xfrm>
                  <a:off x="4587" y="466"/>
                  <a:ext cx="40" cy="58"/>
                </a:xfrm>
                <a:custGeom>
                  <a:avLst/>
                  <a:gdLst>
                    <a:gd name="T0" fmla="*/ 1 w 94"/>
                    <a:gd name="T1" fmla="*/ 4 h 174"/>
                    <a:gd name="T2" fmla="*/ 2 w 94"/>
                    <a:gd name="T3" fmla="*/ 5 h 174"/>
                    <a:gd name="T4" fmla="*/ 3 w 94"/>
                    <a:gd name="T5" fmla="*/ 4 h 174"/>
                    <a:gd name="T6" fmla="*/ 4 w 94"/>
                    <a:gd name="T7" fmla="*/ 4 h 174"/>
                    <a:gd name="T8" fmla="*/ 4 w 94"/>
                    <a:gd name="T9" fmla="*/ 5 h 174"/>
                    <a:gd name="T10" fmla="*/ 5 w 94"/>
                    <a:gd name="T11" fmla="*/ 5 h 174"/>
                    <a:gd name="T12" fmla="*/ 6 w 94"/>
                    <a:gd name="T13" fmla="*/ 5 h 174"/>
                    <a:gd name="T14" fmla="*/ 5 w 94"/>
                    <a:gd name="T15" fmla="*/ 5 h 174"/>
                    <a:gd name="T16" fmla="*/ 6 w 94"/>
                    <a:gd name="T17" fmla="*/ 6 h 174"/>
                    <a:gd name="T18" fmla="*/ 6 w 94"/>
                    <a:gd name="T19" fmla="*/ 6 h 174"/>
                    <a:gd name="T20" fmla="*/ 6 w 94"/>
                    <a:gd name="T21" fmla="*/ 4 h 174"/>
                    <a:gd name="T22" fmla="*/ 5 w 94"/>
                    <a:gd name="T23" fmla="*/ 4 h 174"/>
                    <a:gd name="T24" fmla="*/ 4 w 94"/>
                    <a:gd name="T25" fmla="*/ 3 h 174"/>
                    <a:gd name="T26" fmla="*/ 3 w 94"/>
                    <a:gd name="T27" fmla="*/ 3 h 174"/>
                    <a:gd name="T28" fmla="*/ 3 w 94"/>
                    <a:gd name="T29" fmla="*/ 3 h 174"/>
                    <a:gd name="T30" fmla="*/ 3 w 94"/>
                    <a:gd name="T31" fmla="*/ 2 h 174"/>
                    <a:gd name="T32" fmla="*/ 3 w 94"/>
                    <a:gd name="T33" fmla="*/ 0 h 174"/>
                    <a:gd name="T34" fmla="*/ 1 w 94"/>
                    <a:gd name="T35" fmla="*/ 1 h 174"/>
                    <a:gd name="T36" fmla="*/ 0 w 94"/>
                    <a:gd name="T37" fmla="*/ 2 h 174"/>
                    <a:gd name="T38" fmla="*/ 1 w 94"/>
                    <a:gd name="T39" fmla="*/ 3 h 174"/>
                    <a:gd name="T40" fmla="*/ 1 w 94"/>
                    <a:gd name="T41" fmla="*/ 4 h 17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94" h="174">
                      <a:moveTo>
                        <a:pt x="14" y="96"/>
                      </a:moveTo>
                      <a:cubicBezTo>
                        <a:pt x="11" y="109"/>
                        <a:pt x="15" y="120"/>
                        <a:pt x="26" y="128"/>
                      </a:cubicBezTo>
                      <a:cubicBezTo>
                        <a:pt x="34" y="120"/>
                        <a:pt x="35" y="119"/>
                        <a:pt x="32" y="108"/>
                      </a:cubicBezTo>
                      <a:cubicBezTo>
                        <a:pt x="35" y="92"/>
                        <a:pt x="39" y="92"/>
                        <a:pt x="52" y="100"/>
                      </a:cubicBezTo>
                      <a:cubicBezTo>
                        <a:pt x="59" y="110"/>
                        <a:pt x="49" y="114"/>
                        <a:pt x="46" y="124"/>
                      </a:cubicBezTo>
                      <a:cubicBezTo>
                        <a:pt x="50" y="137"/>
                        <a:pt x="57" y="129"/>
                        <a:pt x="66" y="126"/>
                      </a:cubicBezTo>
                      <a:cubicBezTo>
                        <a:pt x="77" y="129"/>
                        <a:pt x="79" y="131"/>
                        <a:pt x="76" y="142"/>
                      </a:cubicBezTo>
                      <a:cubicBezTo>
                        <a:pt x="67" y="139"/>
                        <a:pt x="65" y="141"/>
                        <a:pt x="58" y="148"/>
                      </a:cubicBezTo>
                      <a:cubicBezTo>
                        <a:pt x="60" y="160"/>
                        <a:pt x="62" y="170"/>
                        <a:pt x="74" y="174"/>
                      </a:cubicBezTo>
                      <a:cubicBezTo>
                        <a:pt x="77" y="165"/>
                        <a:pt x="74" y="157"/>
                        <a:pt x="84" y="154"/>
                      </a:cubicBezTo>
                      <a:cubicBezTo>
                        <a:pt x="91" y="143"/>
                        <a:pt x="94" y="122"/>
                        <a:pt x="82" y="112"/>
                      </a:cubicBezTo>
                      <a:cubicBezTo>
                        <a:pt x="77" y="108"/>
                        <a:pt x="66" y="108"/>
                        <a:pt x="60" y="106"/>
                      </a:cubicBezTo>
                      <a:cubicBezTo>
                        <a:pt x="65" y="92"/>
                        <a:pt x="66" y="87"/>
                        <a:pt x="50" y="82"/>
                      </a:cubicBezTo>
                      <a:cubicBezTo>
                        <a:pt x="48" y="82"/>
                        <a:pt x="37" y="86"/>
                        <a:pt x="34" y="82"/>
                      </a:cubicBezTo>
                      <a:cubicBezTo>
                        <a:pt x="32" y="79"/>
                        <a:pt x="30" y="70"/>
                        <a:pt x="30" y="70"/>
                      </a:cubicBezTo>
                      <a:cubicBezTo>
                        <a:pt x="32" y="54"/>
                        <a:pt x="32" y="52"/>
                        <a:pt x="42" y="42"/>
                      </a:cubicBezTo>
                      <a:cubicBezTo>
                        <a:pt x="41" y="30"/>
                        <a:pt x="45" y="5"/>
                        <a:pt x="30" y="0"/>
                      </a:cubicBezTo>
                      <a:cubicBezTo>
                        <a:pt x="14" y="4"/>
                        <a:pt x="16" y="4"/>
                        <a:pt x="18" y="22"/>
                      </a:cubicBezTo>
                      <a:cubicBezTo>
                        <a:pt x="16" y="39"/>
                        <a:pt x="15" y="35"/>
                        <a:pt x="4" y="46"/>
                      </a:cubicBezTo>
                      <a:cubicBezTo>
                        <a:pt x="0" y="59"/>
                        <a:pt x="5" y="67"/>
                        <a:pt x="14" y="76"/>
                      </a:cubicBezTo>
                      <a:cubicBezTo>
                        <a:pt x="15" y="80"/>
                        <a:pt x="17" y="93"/>
                        <a:pt x="14" y="96"/>
                      </a:cubicBezTo>
                      <a:close/>
                    </a:path>
                  </a:pathLst>
                </a:custGeom>
                <a:solidFill>
                  <a:schemeClr val="folHlink"/>
                </a:solidFill>
                <a:ln w="9525">
                  <a:noFill/>
                  <a:round/>
                  <a:headEnd/>
                  <a:tailEnd/>
                </a:ln>
              </p:spPr>
              <p:txBody>
                <a:bodyPr/>
                <a:lstStyle/>
                <a:p>
                  <a:endParaRPr lang="zh-CN" altLang="en-US"/>
                </a:p>
              </p:txBody>
            </p:sp>
            <p:sp>
              <p:nvSpPr>
                <p:cNvPr id="12397" name="任意多边形 82008"/>
                <p:cNvSpPr>
                  <a:spLocks noChangeArrowheads="1"/>
                </p:cNvSpPr>
                <p:nvPr/>
              </p:nvSpPr>
              <p:spPr bwMode="auto">
                <a:xfrm>
                  <a:off x="4597" y="508"/>
                  <a:ext cx="14" cy="17"/>
                </a:xfrm>
                <a:custGeom>
                  <a:avLst/>
                  <a:gdLst>
                    <a:gd name="T0" fmla="*/ 0 w 32"/>
                    <a:gd name="T1" fmla="*/ 1 h 50"/>
                    <a:gd name="T2" fmla="*/ 1 w 32"/>
                    <a:gd name="T3" fmla="*/ 0 h 50"/>
                    <a:gd name="T4" fmla="*/ 2 w 32"/>
                    <a:gd name="T5" fmla="*/ 1 h 50"/>
                    <a:gd name="T6" fmla="*/ 2 w 32"/>
                    <a:gd name="T7" fmla="*/ 1 h 50"/>
                    <a:gd name="T8" fmla="*/ 2 w 32"/>
                    <a:gd name="T9" fmla="*/ 1 h 50"/>
                    <a:gd name="T10" fmla="*/ 3 w 32"/>
                    <a:gd name="T11" fmla="*/ 1 h 50"/>
                    <a:gd name="T12" fmla="*/ 2 w 32"/>
                    <a:gd name="T13" fmla="*/ 2 h 50"/>
                    <a:gd name="T14" fmla="*/ 0 w 32"/>
                    <a:gd name="T15" fmla="*/ 1 h 5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2" h="50">
                      <a:moveTo>
                        <a:pt x="6" y="24"/>
                      </a:moveTo>
                      <a:cubicBezTo>
                        <a:pt x="0" y="15"/>
                        <a:pt x="3" y="6"/>
                        <a:pt x="12" y="0"/>
                      </a:cubicBezTo>
                      <a:cubicBezTo>
                        <a:pt x="23" y="3"/>
                        <a:pt x="23" y="5"/>
                        <a:pt x="20" y="16"/>
                      </a:cubicBezTo>
                      <a:cubicBezTo>
                        <a:pt x="21" y="19"/>
                        <a:pt x="20" y="22"/>
                        <a:pt x="22" y="24"/>
                      </a:cubicBezTo>
                      <a:cubicBezTo>
                        <a:pt x="23" y="26"/>
                        <a:pt x="27" y="24"/>
                        <a:pt x="28" y="26"/>
                      </a:cubicBezTo>
                      <a:cubicBezTo>
                        <a:pt x="30" y="29"/>
                        <a:pt x="32" y="38"/>
                        <a:pt x="32" y="38"/>
                      </a:cubicBezTo>
                      <a:cubicBezTo>
                        <a:pt x="29" y="46"/>
                        <a:pt x="26" y="47"/>
                        <a:pt x="18" y="50"/>
                      </a:cubicBezTo>
                      <a:cubicBezTo>
                        <a:pt x="12" y="41"/>
                        <a:pt x="18" y="24"/>
                        <a:pt x="6" y="24"/>
                      </a:cubicBezTo>
                      <a:close/>
                    </a:path>
                  </a:pathLst>
                </a:custGeom>
                <a:solidFill>
                  <a:schemeClr val="folHlink"/>
                </a:solidFill>
                <a:ln w="9525">
                  <a:noFill/>
                  <a:round/>
                  <a:headEnd/>
                  <a:tailEnd/>
                </a:ln>
              </p:spPr>
              <p:txBody>
                <a:bodyPr/>
                <a:lstStyle/>
                <a:p>
                  <a:endParaRPr lang="zh-CN" altLang="en-US"/>
                </a:p>
              </p:txBody>
            </p:sp>
            <p:sp>
              <p:nvSpPr>
                <p:cNvPr id="12398" name="任意多边形 82009"/>
                <p:cNvSpPr>
                  <a:spLocks noChangeArrowheads="1"/>
                </p:cNvSpPr>
                <p:nvPr/>
              </p:nvSpPr>
              <p:spPr bwMode="auto">
                <a:xfrm>
                  <a:off x="4569" y="512"/>
                  <a:ext cx="19" cy="17"/>
                </a:xfrm>
                <a:custGeom>
                  <a:avLst/>
                  <a:gdLst>
                    <a:gd name="T0" fmla="*/ 0 w 43"/>
                    <a:gd name="T1" fmla="*/ 2 h 50"/>
                    <a:gd name="T2" fmla="*/ 2 w 43"/>
                    <a:gd name="T3" fmla="*/ 1 h 50"/>
                    <a:gd name="T4" fmla="*/ 3 w 43"/>
                    <a:gd name="T5" fmla="*/ 0 h 50"/>
                    <a:gd name="T6" fmla="*/ 2 w 43"/>
                    <a:gd name="T7" fmla="*/ 1 h 50"/>
                    <a:gd name="T8" fmla="*/ 0 w 43"/>
                    <a:gd name="T9" fmla="*/ 2 h 50"/>
                    <a:gd name="T10" fmla="*/ 0 w 43"/>
                    <a:gd name="T11" fmla="*/ 2 h 5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3" h="50">
                      <a:moveTo>
                        <a:pt x="0" y="44"/>
                      </a:moveTo>
                      <a:cubicBezTo>
                        <a:pt x="6" y="38"/>
                        <a:pt x="18" y="29"/>
                        <a:pt x="22" y="20"/>
                      </a:cubicBezTo>
                      <a:cubicBezTo>
                        <a:pt x="27" y="10"/>
                        <a:pt x="25" y="4"/>
                        <a:pt x="36" y="0"/>
                      </a:cubicBezTo>
                      <a:cubicBezTo>
                        <a:pt x="43" y="11"/>
                        <a:pt x="36" y="24"/>
                        <a:pt x="24" y="28"/>
                      </a:cubicBezTo>
                      <a:cubicBezTo>
                        <a:pt x="21" y="38"/>
                        <a:pt x="12" y="47"/>
                        <a:pt x="2" y="50"/>
                      </a:cubicBezTo>
                      <a:cubicBezTo>
                        <a:pt x="1" y="48"/>
                        <a:pt x="0" y="44"/>
                        <a:pt x="0" y="44"/>
                      </a:cubicBezTo>
                      <a:close/>
                    </a:path>
                  </a:pathLst>
                </a:custGeom>
                <a:solidFill>
                  <a:schemeClr val="folHlink"/>
                </a:solidFill>
                <a:ln w="9525">
                  <a:noFill/>
                  <a:round/>
                  <a:headEnd/>
                  <a:tailEnd/>
                </a:ln>
              </p:spPr>
              <p:txBody>
                <a:bodyPr/>
                <a:lstStyle/>
                <a:p>
                  <a:endParaRPr lang="zh-CN" altLang="en-US"/>
                </a:p>
              </p:txBody>
            </p:sp>
            <p:sp>
              <p:nvSpPr>
                <p:cNvPr id="12399" name="任意多边形 82010"/>
                <p:cNvSpPr>
                  <a:spLocks noChangeArrowheads="1"/>
                </p:cNvSpPr>
                <p:nvPr/>
              </p:nvSpPr>
              <p:spPr bwMode="auto">
                <a:xfrm>
                  <a:off x="4784" y="275"/>
                  <a:ext cx="18" cy="10"/>
                </a:xfrm>
                <a:custGeom>
                  <a:avLst/>
                  <a:gdLst>
                    <a:gd name="T0" fmla="*/ 0 w 41"/>
                    <a:gd name="T1" fmla="*/ 1 h 29"/>
                    <a:gd name="T2" fmla="*/ 1 w 41"/>
                    <a:gd name="T3" fmla="*/ 1 h 29"/>
                    <a:gd name="T4" fmla="*/ 0 w 41"/>
                    <a:gd name="T5" fmla="*/ 1 h 29"/>
                    <a:gd name="T6" fmla="*/ 0 60000 65536"/>
                    <a:gd name="T7" fmla="*/ 0 60000 65536"/>
                    <a:gd name="T8" fmla="*/ 0 60000 65536"/>
                  </a:gdLst>
                  <a:ahLst/>
                  <a:cxnLst>
                    <a:cxn ang="T6">
                      <a:pos x="T0" y="T1"/>
                    </a:cxn>
                    <a:cxn ang="T7">
                      <a:pos x="T2" y="T3"/>
                    </a:cxn>
                    <a:cxn ang="T8">
                      <a:pos x="T4" y="T5"/>
                    </a:cxn>
                  </a:cxnLst>
                  <a:rect l="0" t="0" r="r" b="b"/>
                  <a:pathLst>
                    <a:path w="41" h="29">
                      <a:moveTo>
                        <a:pt x="0" y="25"/>
                      </a:moveTo>
                      <a:cubicBezTo>
                        <a:pt x="10" y="11"/>
                        <a:pt x="41" y="0"/>
                        <a:pt x="12" y="29"/>
                      </a:cubicBezTo>
                      <a:cubicBezTo>
                        <a:pt x="8" y="28"/>
                        <a:pt x="0" y="25"/>
                        <a:pt x="0" y="25"/>
                      </a:cubicBezTo>
                      <a:close/>
                    </a:path>
                  </a:pathLst>
                </a:custGeom>
                <a:solidFill>
                  <a:schemeClr val="folHlink"/>
                </a:solidFill>
                <a:ln w="9525">
                  <a:noFill/>
                  <a:round/>
                  <a:headEnd/>
                  <a:tailEnd/>
                </a:ln>
              </p:spPr>
              <p:txBody>
                <a:bodyPr/>
                <a:lstStyle/>
                <a:p>
                  <a:endParaRPr lang="zh-CN" altLang="en-US"/>
                </a:p>
              </p:txBody>
            </p:sp>
            <p:sp>
              <p:nvSpPr>
                <p:cNvPr id="12400" name="任意多边形 82011"/>
                <p:cNvSpPr>
                  <a:spLocks noChangeArrowheads="1"/>
                </p:cNvSpPr>
                <p:nvPr/>
              </p:nvSpPr>
              <p:spPr bwMode="auto">
                <a:xfrm>
                  <a:off x="4293" y="246"/>
                  <a:ext cx="438" cy="152"/>
                </a:xfrm>
                <a:custGeom>
                  <a:avLst/>
                  <a:gdLst>
                    <a:gd name="T0" fmla="*/ 73 w 438"/>
                    <a:gd name="T1" fmla="*/ 1 h 152"/>
                    <a:gd name="T2" fmla="*/ 438 w 438"/>
                    <a:gd name="T3" fmla="*/ 0 h 152"/>
                    <a:gd name="T4" fmla="*/ 416 w 438"/>
                    <a:gd name="T5" fmla="*/ 54 h 152"/>
                    <a:gd name="T6" fmla="*/ 397 w 438"/>
                    <a:gd name="T7" fmla="*/ 68 h 152"/>
                    <a:gd name="T8" fmla="*/ 392 w 438"/>
                    <a:gd name="T9" fmla="*/ 70 h 152"/>
                    <a:gd name="T10" fmla="*/ 375 w 438"/>
                    <a:gd name="T11" fmla="*/ 73 h 152"/>
                    <a:gd name="T12" fmla="*/ 361 w 438"/>
                    <a:gd name="T13" fmla="*/ 88 h 152"/>
                    <a:gd name="T14" fmla="*/ 362 w 438"/>
                    <a:gd name="T15" fmla="*/ 99 h 152"/>
                    <a:gd name="T16" fmla="*/ 364 w 438"/>
                    <a:gd name="T17" fmla="*/ 107 h 152"/>
                    <a:gd name="T18" fmla="*/ 366 w 438"/>
                    <a:gd name="T19" fmla="*/ 113 h 152"/>
                    <a:gd name="T20" fmla="*/ 362 w 438"/>
                    <a:gd name="T21" fmla="*/ 122 h 152"/>
                    <a:gd name="T22" fmla="*/ 351 w 438"/>
                    <a:gd name="T23" fmla="*/ 120 h 152"/>
                    <a:gd name="T24" fmla="*/ 342 w 438"/>
                    <a:gd name="T25" fmla="*/ 129 h 152"/>
                    <a:gd name="T26" fmla="*/ 347 w 438"/>
                    <a:gd name="T27" fmla="*/ 105 h 152"/>
                    <a:gd name="T28" fmla="*/ 338 w 438"/>
                    <a:gd name="T29" fmla="*/ 100 h 152"/>
                    <a:gd name="T30" fmla="*/ 344 w 438"/>
                    <a:gd name="T31" fmla="*/ 93 h 152"/>
                    <a:gd name="T32" fmla="*/ 342 w 438"/>
                    <a:gd name="T33" fmla="*/ 89 h 152"/>
                    <a:gd name="T34" fmla="*/ 320 w 438"/>
                    <a:gd name="T35" fmla="*/ 94 h 152"/>
                    <a:gd name="T36" fmla="*/ 317 w 438"/>
                    <a:gd name="T37" fmla="*/ 85 h 152"/>
                    <a:gd name="T38" fmla="*/ 297 w 438"/>
                    <a:gd name="T39" fmla="*/ 94 h 152"/>
                    <a:gd name="T40" fmla="*/ 320 w 438"/>
                    <a:gd name="T41" fmla="*/ 103 h 152"/>
                    <a:gd name="T42" fmla="*/ 305 w 438"/>
                    <a:gd name="T43" fmla="*/ 117 h 152"/>
                    <a:gd name="T44" fmla="*/ 311 w 438"/>
                    <a:gd name="T45" fmla="*/ 126 h 152"/>
                    <a:gd name="T46" fmla="*/ 315 w 438"/>
                    <a:gd name="T47" fmla="*/ 138 h 152"/>
                    <a:gd name="T48" fmla="*/ 309 w 438"/>
                    <a:gd name="T49" fmla="*/ 139 h 152"/>
                    <a:gd name="T50" fmla="*/ 314 w 438"/>
                    <a:gd name="T51" fmla="*/ 144 h 152"/>
                    <a:gd name="T52" fmla="*/ 307 w 438"/>
                    <a:gd name="T53" fmla="*/ 152 h 152"/>
                    <a:gd name="T54" fmla="*/ 0 w 438"/>
                    <a:gd name="T55" fmla="*/ 149 h 152"/>
                    <a:gd name="T56" fmla="*/ 73 w 438"/>
                    <a:gd name="T57" fmla="*/ 1 h 152"/>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438" h="152">
                      <a:moveTo>
                        <a:pt x="73" y="1"/>
                      </a:moveTo>
                      <a:lnTo>
                        <a:pt x="438" y="0"/>
                      </a:lnTo>
                      <a:cubicBezTo>
                        <a:pt x="432" y="15"/>
                        <a:pt x="429" y="42"/>
                        <a:pt x="416" y="54"/>
                      </a:cubicBezTo>
                      <a:cubicBezTo>
                        <a:pt x="410" y="60"/>
                        <a:pt x="405" y="63"/>
                        <a:pt x="397" y="68"/>
                      </a:cubicBezTo>
                      <a:cubicBezTo>
                        <a:pt x="396" y="69"/>
                        <a:pt x="392" y="70"/>
                        <a:pt x="392" y="70"/>
                      </a:cubicBezTo>
                      <a:cubicBezTo>
                        <a:pt x="377" y="63"/>
                        <a:pt x="385" y="68"/>
                        <a:pt x="375" y="73"/>
                      </a:cubicBezTo>
                      <a:cubicBezTo>
                        <a:pt x="371" y="82"/>
                        <a:pt x="371" y="83"/>
                        <a:pt x="361" y="88"/>
                      </a:cubicBezTo>
                      <a:cubicBezTo>
                        <a:pt x="359" y="92"/>
                        <a:pt x="364" y="93"/>
                        <a:pt x="362" y="99"/>
                      </a:cubicBezTo>
                      <a:cubicBezTo>
                        <a:pt x="363" y="102"/>
                        <a:pt x="364" y="105"/>
                        <a:pt x="364" y="107"/>
                      </a:cubicBezTo>
                      <a:cubicBezTo>
                        <a:pt x="365" y="109"/>
                        <a:pt x="366" y="111"/>
                        <a:pt x="366" y="113"/>
                      </a:cubicBezTo>
                      <a:cubicBezTo>
                        <a:pt x="365" y="115"/>
                        <a:pt x="364" y="120"/>
                        <a:pt x="362" y="122"/>
                      </a:cubicBezTo>
                      <a:cubicBezTo>
                        <a:pt x="359" y="123"/>
                        <a:pt x="354" y="119"/>
                        <a:pt x="351" y="120"/>
                      </a:cubicBezTo>
                      <a:cubicBezTo>
                        <a:pt x="347" y="129"/>
                        <a:pt x="352" y="127"/>
                        <a:pt x="342" y="129"/>
                      </a:cubicBezTo>
                      <a:cubicBezTo>
                        <a:pt x="340" y="123"/>
                        <a:pt x="345" y="111"/>
                        <a:pt x="347" y="105"/>
                      </a:cubicBezTo>
                      <a:cubicBezTo>
                        <a:pt x="347" y="100"/>
                        <a:pt x="338" y="102"/>
                        <a:pt x="338" y="100"/>
                      </a:cubicBezTo>
                      <a:cubicBezTo>
                        <a:pt x="338" y="98"/>
                        <a:pt x="344" y="95"/>
                        <a:pt x="344" y="93"/>
                      </a:cubicBezTo>
                      <a:cubicBezTo>
                        <a:pt x="344" y="92"/>
                        <a:pt x="344" y="89"/>
                        <a:pt x="342" y="89"/>
                      </a:cubicBezTo>
                      <a:cubicBezTo>
                        <a:pt x="339" y="89"/>
                        <a:pt x="324" y="94"/>
                        <a:pt x="320" y="94"/>
                      </a:cubicBezTo>
                      <a:cubicBezTo>
                        <a:pt x="317" y="86"/>
                        <a:pt x="328" y="88"/>
                        <a:pt x="317" y="85"/>
                      </a:cubicBezTo>
                      <a:cubicBezTo>
                        <a:pt x="311" y="91"/>
                        <a:pt x="306" y="93"/>
                        <a:pt x="297" y="94"/>
                      </a:cubicBezTo>
                      <a:cubicBezTo>
                        <a:pt x="300" y="104"/>
                        <a:pt x="307" y="101"/>
                        <a:pt x="320" y="103"/>
                      </a:cubicBezTo>
                      <a:cubicBezTo>
                        <a:pt x="318" y="109"/>
                        <a:pt x="311" y="111"/>
                        <a:pt x="305" y="117"/>
                      </a:cubicBezTo>
                      <a:lnTo>
                        <a:pt x="311" y="126"/>
                      </a:lnTo>
                      <a:lnTo>
                        <a:pt x="315" y="138"/>
                      </a:lnTo>
                      <a:lnTo>
                        <a:pt x="309" y="139"/>
                      </a:lnTo>
                      <a:lnTo>
                        <a:pt x="314" y="144"/>
                      </a:lnTo>
                      <a:lnTo>
                        <a:pt x="307" y="152"/>
                      </a:lnTo>
                      <a:lnTo>
                        <a:pt x="0" y="149"/>
                      </a:lnTo>
                      <a:lnTo>
                        <a:pt x="73" y="1"/>
                      </a:lnTo>
                      <a:close/>
                    </a:path>
                  </a:pathLst>
                </a:custGeom>
                <a:solidFill>
                  <a:schemeClr val="folHlink"/>
                </a:solidFill>
                <a:ln w="9525">
                  <a:noFill/>
                  <a:round/>
                  <a:headEnd/>
                  <a:tailEnd/>
                </a:ln>
              </p:spPr>
              <p:txBody>
                <a:bodyPr/>
                <a:lstStyle/>
                <a:p>
                  <a:endParaRPr lang="zh-CN" altLang="en-US"/>
                </a:p>
              </p:txBody>
            </p:sp>
            <p:sp>
              <p:nvSpPr>
                <p:cNvPr id="12401" name="任意多边形 82012"/>
                <p:cNvSpPr>
                  <a:spLocks noChangeArrowheads="1"/>
                </p:cNvSpPr>
                <p:nvPr/>
              </p:nvSpPr>
              <p:spPr bwMode="auto">
                <a:xfrm>
                  <a:off x="4731" y="240"/>
                  <a:ext cx="20" cy="55"/>
                </a:xfrm>
                <a:custGeom>
                  <a:avLst/>
                  <a:gdLst>
                    <a:gd name="T0" fmla="*/ 0 w 47"/>
                    <a:gd name="T1" fmla="*/ 6 h 165"/>
                    <a:gd name="T2" fmla="*/ 1 w 47"/>
                    <a:gd name="T3" fmla="*/ 4 h 165"/>
                    <a:gd name="T4" fmla="*/ 1 w 47"/>
                    <a:gd name="T5" fmla="*/ 3 h 165"/>
                    <a:gd name="T6" fmla="*/ 1 w 47"/>
                    <a:gd name="T7" fmla="*/ 1 h 165"/>
                    <a:gd name="T8" fmla="*/ 1 w 47"/>
                    <a:gd name="T9" fmla="*/ 0 h 165"/>
                    <a:gd name="T10" fmla="*/ 2 w 47"/>
                    <a:gd name="T11" fmla="*/ 0 h 165"/>
                    <a:gd name="T12" fmla="*/ 3 w 47"/>
                    <a:gd name="T13" fmla="*/ 1 h 165"/>
                    <a:gd name="T14" fmla="*/ 4 w 47"/>
                    <a:gd name="T15" fmla="*/ 4 h 165"/>
                    <a:gd name="T16" fmla="*/ 3 w 47"/>
                    <a:gd name="T17" fmla="*/ 4 h 165"/>
                    <a:gd name="T18" fmla="*/ 2 w 47"/>
                    <a:gd name="T19" fmla="*/ 5 h 165"/>
                    <a:gd name="T20" fmla="*/ 2 w 47"/>
                    <a:gd name="T21" fmla="*/ 5 h 165"/>
                    <a:gd name="T22" fmla="*/ 2 w 47"/>
                    <a:gd name="T23" fmla="*/ 5 h 165"/>
                    <a:gd name="T24" fmla="*/ 3 w 47"/>
                    <a:gd name="T25" fmla="*/ 5 h 165"/>
                    <a:gd name="T26" fmla="*/ 1 w 47"/>
                    <a:gd name="T27" fmla="*/ 5 h 165"/>
                    <a:gd name="T28" fmla="*/ 0 w 47"/>
                    <a:gd name="T29" fmla="*/ 6 h 165"/>
                    <a:gd name="T30" fmla="*/ 0 w 47"/>
                    <a:gd name="T31" fmla="*/ 6 h 165"/>
                    <a:gd name="T32" fmla="*/ 0 w 47"/>
                    <a:gd name="T33" fmla="*/ 6 h 16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47" h="165">
                      <a:moveTo>
                        <a:pt x="5" y="156"/>
                      </a:moveTo>
                      <a:cubicBezTo>
                        <a:pt x="0" y="141"/>
                        <a:pt x="1" y="118"/>
                        <a:pt x="15" y="108"/>
                      </a:cubicBezTo>
                      <a:cubicBezTo>
                        <a:pt x="16" y="95"/>
                        <a:pt x="17" y="81"/>
                        <a:pt x="17" y="68"/>
                      </a:cubicBezTo>
                      <a:cubicBezTo>
                        <a:pt x="17" y="58"/>
                        <a:pt x="11" y="40"/>
                        <a:pt x="11" y="40"/>
                      </a:cubicBezTo>
                      <a:cubicBezTo>
                        <a:pt x="14" y="20"/>
                        <a:pt x="11" y="29"/>
                        <a:pt x="17" y="12"/>
                      </a:cubicBezTo>
                      <a:cubicBezTo>
                        <a:pt x="18" y="8"/>
                        <a:pt x="21" y="0"/>
                        <a:pt x="21" y="0"/>
                      </a:cubicBezTo>
                      <a:cubicBezTo>
                        <a:pt x="38" y="6"/>
                        <a:pt x="33" y="7"/>
                        <a:pt x="31" y="30"/>
                      </a:cubicBezTo>
                      <a:cubicBezTo>
                        <a:pt x="38" y="52"/>
                        <a:pt x="40" y="76"/>
                        <a:pt x="47" y="98"/>
                      </a:cubicBezTo>
                      <a:cubicBezTo>
                        <a:pt x="44" y="116"/>
                        <a:pt x="45" y="113"/>
                        <a:pt x="31" y="108"/>
                      </a:cubicBezTo>
                      <a:cubicBezTo>
                        <a:pt x="25" y="118"/>
                        <a:pt x="28" y="112"/>
                        <a:pt x="23" y="126"/>
                      </a:cubicBezTo>
                      <a:cubicBezTo>
                        <a:pt x="22" y="128"/>
                        <a:pt x="21" y="132"/>
                        <a:pt x="21" y="132"/>
                      </a:cubicBezTo>
                      <a:cubicBezTo>
                        <a:pt x="23" y="133"/>
                        <a:pt x="26" y="132"/>
                        <a:pt x="27" y="134"/>
                      </a:cubicBezTo>
                      <a:cubicBezTo>
                        <a:pt x="29" y="137"/>
                        <a:pt x="31" y="146"/>
                        <a:pt x="31" y="146"/>
                      </a:cubicBezTo>
                      <a:cubicBezTo>
                        <a:pt x="27" y="165"/>
                        <a:pt x="23" y="155"/>
                        <a:pt x="13" y="148"/>
                      </a:cubicBezTo>
                      <a:cubicBezTo>
                        <a:pt x="11" y="152"/>
                        <a:pt x="11" y="160"/>
                        <a:pt x="7" y="160"/>
                      </a:cubicBezTo>
                      <a:cubicBezTo>
                        <a:pt x="5" y="160"/>
                        <a:pt x="4" y="156"/>
                        <a:pt x="3" y="154"/>
                      </a:cubicBezTo>
                      <a:cubicBezTo>
                        <a:pt x="3" y="153"/>
                        <a:pt x="4" y="155"/>
                        <a:pt x="5" y="156"/>
                      </a:cubicBezTo>
                      <a:close/>
                    </a:path>
                  </a:pathLst>
                </a:custGeom>
                <a:solidFill>
                  <a:schemeClr val="folHlink"/>
                </a:solidFill>
                <a:ln w="9525">
                  <a:noFill/>
                  <a:round/>
                  <a:headEnd/>
                  <a:tailEnd/>
                </a:ln>
              </p:spPr>
              <p:txBody>
                <a:bodyPr/>
                <a:lstStyle/>
                <a:p>
                  <a:endParaRPr lang="zh-CN" altLang="en-US"/>
                </a:p>
              </p:txBody>
            </p:sp>
            <p:sp>
              <p:nvSpPr>
                <p:cNvPr id="12402" name="任意多边形 82013"/>
                <p:cNvSpPr>
                  <a:spLocks noChangeArrowheads="1"/>
                </p:cNvSpPr>
                <p:nvPr/>
              </p:nvSpPr>
              <p:spPr bwMode="auto">
                <a:xfrm>
                  <a:off x="4719" y="287"/>
                  <a:ext cx="59" cy="34"/>
                </a:xfrm>
                <a:custGeom>
                  <a:avLst/>
                  <a:gdLst>
                    <a:gd name="T0" fmla="*/ 2 w 138"/>
                    <a:gd name="T1" fmla="*/ 2 h 103"/>
                    <a:gd name="T2" fmla="*/ 3 w 138"/>
                    <a:gd name="T3" fmla="*/ 2 h 103"/>
                    <a:gd name="T4" fmla="*/ 4 w 138"/>
                    <a:gd name="T5" fmla="*/ 1 h 103"/>
                    <a:gd name="T6" fmla="*/ 4 w 138"/>
                    <a:gd name="T7" fmla="*/ 2 h 103"/>
                    <a:gd name="T8" fmla="*/ 5 w 138"/>
                    <a:gd name="T9" fmla="*/ 2 h 103"/>
                    <a:gd name="T10" fmla="*/ 6 w 138"/>
                    <a:gd name="T11" fmla="*/ 2 h 103"/>
                    <a:gd name="T12" fmla="*/ 9 w 138"/>
                    <a:gd name="T13" fmla="*/ 1 h 103"/>
                    <a:gd name="T14" fmla="*/ 10 w 138"/>
                    <a:gd name="T15" fmla="*/ 1 h 103"/>
                    <a:gd name="T16" fmla="*/ 11 w 138"/>
                    <a:gd name="T17" fmla="*/ 0 h 103"/>
                    <a:gd name="T18" fmla="*/ 8 w 138"/>
                    <a:gd name="T19" fmla="*/ 2 h 103"/>
                    <a:gd name="T20" fmla="*/ 6 w 138"/>
                    <a:gd name="T21" fmla="*/ 2 h 103"/>
                    <a:gd name="T22" fmla="*/ 5 w 138"/>
                    <a:gd name="T23" fmla="*/ 3 h 103"/>
                    <a:gd name="T24" fmla="*/ 4 w 138"/>
                    <a:gd name="T25" fmla="*/ 4 h 103"/>
                    <a:gd name="T26" fmla="*/ 2 w 138"/>
                    <a:gd name="T27" fmla="*/ 3 h 103"/>
                    <a:gd name="T28" fmla="*/ 2 w 138"/>
                    <a:gd name="T29" fmla="*/ 3 h 103"/>
                    <a:gd name="T30" fmla="*/ 2 w 138"/>
                    <a:gd name="T31" fmla="*/ 4 h 103"/>
                    <a:gd name="T32" fmla="*/ 0 w 138"/>
                    <a:gd name="T33" fmla="*/ 4 h 103"/>
                    <a:gd name="T34" fmla="*/ 1 w 138"/>
                    <a:gd name="T35" fmla="*/ 3 h 103"/>
                    <a:gd name="T36" fmla="*/ 2 w 138"/>
                    <a:gd name="T37" fmla="*/ 2 h 10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38" h="103">
                      <a:moveTo>
                        <a:pt x="26" y="61"/>
                      </a:moveTo>
                      <a:cubicBezTo>
                        <a:pt x="29" y="53"/>
                        <a:pt x="33" y="51"/>
                        <a:pt x="30" y="43"/>
                      </a:cubicBezTo>
                      <a:cubicBezTo>
                        <a:pt x="33" y="27"/>
                        <a:pt x="37" y="24"/>
                        <a:pt x="50" y="33"/>
                      </a:cubicBezTo>
                      <a:cubicBezTo>
                        <a:pt x="51" y="37"/>
                        <a:pt x="53" y="41"/>
                        <a:pt x="54" y="45"/>
                      </a:cubicBezTo>
                      <a:cubicBezTo>
                        <a:pt x="55" y="49"/>
                        <a:pt x="66" y="49"/>
                        <a:pt x="66" y="49"/>
                      </a:cubicBezTo>
                      <a:cubicBezTo>
                        <a:pt x="75" y="43"/>
                        <a:pt x="77" y="45"/>
                        <a:pt x="80" y="55"/>
                      </a:cubicBezTo>
                      <a:cubicBezTo>
                        <a:pt x="92" y="47"/>
                        <a:pt x="101" y="37"/>
                        <a:pt x="116" y="33"/>
                      </a:cubicBezTo>
                      <a:cubicBezTo>
                        <a:pt x="125" y="19"/>
                        <a:pt x="120" y="24"/>
                        <a:pt x="130" y="17"/>
                      </a:cubicBezTo>
                      <a:cubicBezTo>
                        <a:pt x="134" y="11"/>
                        <a:pt x="134" y="0"/>
                        <a:pt x="138" y="11"/>
                      </a:cubicBezTo>
                      <a:cubicBezTo>
                        <a:pt x="135" y="31"/>
                        <a:pt x="126" y="45"/>
                        <a:pt x="106" y="49"/>
                      </a:cubicBezTo>
                      <a:cubicBezTo>
                        <a:pt x="97" y="55"/>
                        <a:pt x="93" y="61"/>
                        <a:pt x="84" y="67"/>
                      </a:cubicBezTo>
                      <a:cubicBezTo>
                        <a:pt x="80" y="79"/>
                        <a:pt x="79" y="79"/>
                        <a:pt x="66" y="81"/>
                      </a:cubicBezTo>
                      <a:cubicBezTo>
                        <a:pt x="60" y="90"/>
                        <a:pt x="57" y="97"/>
                        <a:pt x="48" y="103"/>
                      </a:cubicBezTo>
                      <a:cubicBezTo>
                        <a:pt x="42" y="94"/>
                        <a:pt x="37" y="93"/>
                        <a:pt x="26" y="89"/>
                      </a:cubicBezTo>
                      <a:cubicBezTo>
                        <a:pt x="24" y="88"/>
                        <a:pt x="20" y="87"/>
                        <a:pt x="20" y="87"/>
                      </a:cubicBezTo>
                      <a:cubicBezTo>
                        <a:pt x="10" y="90"/>
                        <a:pt x="14" y="94"/>
                        <a:pt x="22" y="97"/>
                      </a:cubicBezTo>
                      <a:cubicBezTo>
                        <a:pt x="14" y="103"/>
                        <a:pt x="9" y="100"/>
                        <a:pt x="0" y="97"/>
                      </a:cubicBezTo>
                      <a:cubicBezTo>
                        <a:pt x="2" y="87"/>
                        <a:pt x="1" y="82"/>
                        <a:pt x="10" y="79"/>
                      </a:cubicBezTo>
                      <a:cubicBezTo>
                        <a:pt x="15" y="63"/>
                        <a:pt x="14" y="69"/>
                        <a:pt x="26" y="61"/>
                      </a:cubicBezTo>
                      <a:close/>
                    </a:path>
                  </a:pathLst>
                </a:custGeom>
                <a:solidFill>
                  <a:schemeClr val="folHlink"/>
                </a:solidFill>
                <a:ln w="9525">
                  <a:noFill/>
                  <a:round/>
                  <a:headEnd/>
                  <a:tailEnd/>
                </a:ln>
              </p:spPr>
              <p:txBody>
                <a:bodyPr/>
                <a:lstStyle/>
                <a:p>
                  <a:endParaRPr lang="zh-CN" altLang="en-US"/>
                </a:p>
              </p:txBody>
            </p:sp>
            <p:sp>
              <p:nvSpPr>
                <p:cNvPr id="12403" name="任意多边形 82014"/>
                <p:cNvSpPr>
                  <a:spLocks noChangeArrowheads="1"/>
                </p:cNvSpPr>
                <p:nvPr/>
              </p:nvSpPr>
              <p:spPr bwMode="auto">
                <a:xfrm>
                  <a:off x="4656" y="319"/>
                  <a:ext cx="80" cy="72"/>
                </a:xfrm>
                <a:custGeom>
                  <a:avLst/>
                  <a:gdLst>
                    <a:gd name="T0" fmla="*/ 12 w 188"/>
                    <a:gd name="T1" fmla="*/ 1 h 214"/>
                    <a:gd name="T2" fmla="*/ 12 w 188"/>
                    <a:gd name="T3" fmla="*/ 0 h 214"/>
                    <a:gd name="T4" fmla="*/ 13 w 188"/>
                    <a:gd name="T5" fmla="*/ 0 h 214"/>
                    <a:gd name="T6" fmla="*/ 14 w 188"/>
                    <a:gd name="T7" fmla="*/ 1 h 214"/>
                    <a:gd name="T8" fmla="*/ 14 w 188"/>
                    <a:gd name="T9" fmla="*/ 2 h 214"/>
                    <a:gd name="T10" fmla="*/ 14 w 188"/>
                    <a:gd name="T11" fmla="*/ 2 h 214"/>
                    <a:gd name="T12" fmla="*/ 13 w 188"/>
                    <a:gd name="T13" fmla="*/ 3 h 214"/>
                    <a:gd name="T14" fmla="*/ 12 w 188"/>
                    <a:gd name="T15" fmla="*/ 5 h 214"/>
                    <a:gd name="T16" fmla="*/ 11 w 188"/>
                    <a:gd name="T17" fmla="*/ 5 h 214"/>
                    <a:gd name="T18" fmla="*/ 9 w 188"/>
                    <a:gd name="T19" fmla="*/ 5 h 214"/>
                    <a:gd name="T20" fmla="*/ 9 w 188"/>
                    <a:gd name="T21" fmla="*/ 5 h 214"/>
                    <a:gd name="T22" fmla="*/ 8 w 188"/>
                    <a:gd name="T23" fmla="*/ 5 h 214"/>
                    <a:gd name="T24" fmla="*/ 7 w 188"/>
                    <a:gd name="T25" fmla="*/ 6 h 214"/>
                    <a:gd name="T26" fmla="*/ 6 w 188"/>
                    <a:gd name="T27" fmla="*/ 5 h 214"/>
                    <a:gd name="T28" fmla="*/ 5 w 188"/>
                    <a:gd name="T29" fmla="*/ 5 h 214"/>
                    <a:gd name="T30" fmla="*/ 6 w 188"/>
                    <a:gd name="T31" fmla="*/ 5 h 214"/>
                    <a:gd name="T32" fmla="*/ 6 w 188"/>
                    <a:gd name="T33" fmla="*/ 6 h 214"/>
                    <a:gd name="T34" fmla="*/ 5 w 188"/>
                    <a:gd name="T35" fmla="*/ 6 h 214"/>
                    <a:gd name="T36" fmla="*/ 3 w 188"/>
                    <a:gd name="T37" fmla="*/ 6 h 214"/>
                    <a:gd name="T38" fmla="*/ 3 w 188"/>
                    <a:gd name="T39" fmla="*/ 6 h 214"/>
                    <a:gd name="T40" fmla="*/ 4 w 188"/>
                    <a:gd name="T41" fmla="*/ 5 h 214"/>
                    <a:gd name="T42" fmla="*/ 3 w 188"/>
                    <a:gd name="T43" fmla="*/ 6 h 214"/>
                    <a:gd name="T44" fmla="*/ 2 w 188"/>
                    <a:gd name="T45" fmla="*/ 6 h 214"/>
                    <a:gd name="T46" fmla="*/ 3 w 188"/>
                    <a:gd name="T47" fmla="*/ 7 h 214"/>
                    <a:gd name="T48" fmla="*/ 1 w 188"/>
                    <a:gd name="T49" fmla="*/ 8 h 214"/>
                    <a:gd name="T50" fmla="*/ 0 w 188"/>
                    <a:gd name="T51" fmla="*/ 8 h 214"/>
                    <a:gd name="T52" fmla="*/ 0 w 188"/>
                    <a:gd name="T53" fmla="*/ 7 h 214"/>
                    <a:gd name="T54" fmla="*/ 0 w 188"/>
                    <a:gd name="T55" fmla="*/ 6 h 214"/>
                    <a:gd name="T56" fmla="*/ 1 w 188"/>
                    <a:gd name="T57" fmla="*/ 6 h 214"/>
                    <a:gd name="T58" fmla="*/ 3 w 188"/>
                    <a:gd name="T59" fmla="*/ 5 h 214"/>
                    <a:gd name="T60" fmla="*/ 3 w 188"/>
                    <a:gd name="T61" fmla="*/ 4 h 214"/>
                    <a:gd name="T62" fmla="*/ 6 w 188"/>
                    <a:gd name="T63" fmla="*/ 4 h 214"/>
                    <a:gd name="T64" fmla="*/ 6 w 188"/>
                    <a:gd name="T65" fmla="*/ 4 h 214"/>
                    <a:gd name="T66" fmla="*/ 9 w 188"/>
                    <a:gd name="T67" fmla="*/ 3 h 214"/>
                    <a:gd name="T68" fmla="*/ 9 w 188"/>
                    <a:gd name="T69" fmla="*/ 3 h 214"/>
                    <a:gd name="T70" fmla="*/ 10 w 188"/>
                    <a:gd name="T71" fmla="*/ 3 h 214"/>
                    <a:gd name="T72" fmla="*/ 11 w 188"/>
                    <a:gd name="T73" fmla="*/ 2 h 214"/>
                    <a:gd name="T74" fmla="*/ 12 w 188"/>
                    <a:gd name="T75" fmla="*/ 2 h 214"/>
                    <a:gd name="T76" fmla="*/ 11 w 188"/>
                    <a:gd name="T77" fmla="*/ 1 h 214"/>
                    <a:gd name="T78" fmla="*/ 12 w 188"/>
                    <a:gd name="T79" fmla="*/ 1 h 214"/>
                    <a:gd name="T80" fmla="*/ 12 w 188"/>
                    <a:gd name="T81" fmla="*/ 1 h 214"/>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88" h="214">
                      <a:moveTo>
                        <a:pt x="158" y="24"/>
                      </a:moveTo>
                      <a:cubicBezTo>
                        <a:pt x="156" y="18"/>
                        <a:pt x="160" y="6"/>
                        <a:pt x="160" y="6"/>
                      </a:cubicBezTo>
                      <a:cubicBezTo>
                        <a:pt x="167" y="16"/>
                        <a:pt x="167" y="8"/>
                        <a:pt x="170" y="0"/>
                      </a:cubicBezTo>
                      <a:cubicBezTo>
                        <a:pt x="181" y="4"/>
                        <a:pt x="179" y="14"/>
                        <a:pt x="182" y="24"/>
                      </a:cubicBezTo>
                      <a:cubicBezTo>
                        <a:pt x="184" y="30"/>
                        <a:pt x="188" y="42"/>
                        <a:pt x="188" y="42"/>
                      </a:cubicBezTo>
                      <a:cubicBezTo>
                        <a:pt x="183" y="56"/>
                        <a:pt x="188" y="52"/>
                        <a:pt x="178" y="58"/>
                      </a:cubicBezTo>
                      <a:cubicBezTo>
                        <a:pt x="174" y="63"/>
                        <a:pt x="170" y="76"/>
                        <a:pt x="170" y="76"/>
                      </a:cubicBezTo>
                      <a:cubicBezTo>
                        <a:pt x="169" y="100"/>
                        <a:pt x="173" y="110"/>
                        <a:pt x="162" y="126"/>
                      </a:cubicBezTo>
                      <a:cubicBezTo>
                        <a:pt x="150" y="118"/>
                        <a:pt x="155" y="132"/>
                        <a:pt x="144" y="136"/>
                      </a:cubicBezTo>
                      <a:cubicBezTo>
                        <a:pt x="135" y="134"/>
                        <a:pt x="129" y="135"/>
                        <a:pt x="120" y="138"/>
                      </a:cubicBezTo>
                      <a:cubicBezTo>
                        <a:pt x="114" y="129"/>
                        <a:pt x="122" y="127"/>
                        <a:pt x="112" y="124"/>
                      </a:cubicBezTo>
                      <a:cubicBezTo>
                        <a:pt x="108" y="130"/>
                        <a:pt x="108" y="142"/>
                        <a:pt x="102" y="146"/>
                      </a:cubicBezTo>
                      <a:cubicBezTo>
                        <a:pt x="98" y="148"/>
                        <a:pt x="90" y="150"/>
                        <a:pt x="90" y="150"/>
                      </a:cubicBezTo>
                      <a:cubicBezTo>
                        <a:pt x="87" y="141"/>
                        <a:pt x="89" y="135"/>
                        <a:pt x="80" y="132"/>
                      </a:cubicBezTo>
                      <a:cubicBezTo>
                        <a:pt x="68" y="134"/>
                        <a:pt x="65" y="134"/>
                        <a:pt x="58" y="144"/>
                      </a:cubicBezTo>
                      <a:cubicBezTo>
                        <a:pt x="66" y="150"/>
                        <a:pt x="68" y="147"/>
                        <a:pt x="76" y="142"/>
                      </a:cubicBezTo>
                      <a:cubicBezTo>
                        <a:pt x="81" y="146"/>
                        <a:pt x="85" y="155"/>
                        <a:pt x="78" y="160"/>
                      </a:cubicBezTo>
                      <a:cubicBezTo>
                        <a:pt x="75" y="162"/>
                        <a:pt x="62" y="165"/>
                        <a:pt x="58" y="166"/>
                      </a:cubicBezTo>
                      <a:cubicBezTo>
                        <a:pt x="48" y="173"/>
                        <a:pt x="44" y="173"/>
                        <a:pt x="34" y="166"/>
                      </a:cubicBezTo>
                      <a:cubicBezTo>
                        <a:pt x="35" y="162"/>
                        <a:pt x="34" y="158"/>
                        <a:pt x="36" y="154"/>
                      </a:cubicBezTo>
                      <a:cubicBezTo>
                        <a:pt x="38" y="150"/>
                        <a:pt x="55" y="146"/>
                        <a:pt x="46" y="144"/>
                      </a:cubicBezTo>
                      <a:cubicBezTo>
                        <a:pt x="42" y="143"/>
                        <a:pt x="34" y="148"/>
                        <a:pt x="34" y="148"/>
                      </a:cubicBezTo>
                      <a:cubicBezTo>
                        <a:pt x="32" y="155"/>
                        <a:pt x="28" y="159"/>
                        <a:pt x="26" y="166"/>
                      </a:cubicBezTo>
                      <a:cubicBezTo>
                        <a:pt x="36" y="182"/>
                        <a:pt x="36" y="173"/>
                        <a:pt x="30" y="190"/>
                      </a:cubicBezTo>
                      <a:cubicBezTo>
                        <a:pt x="28" y="196"/>
                        <a:pt x="14" y="200"/>
                        <a:pt x="14" y="200"/>
                      </a:cubicBezTo>
                      <a:cubicBezTo>
                        <a:pt x="5" y="214"/>
                        <a:pt x="11" y="210"/>
                        <a:pt x="0" y="214"/>
                      </a:cubicBezTo>
                      <a:cubicBezTo>
                        <a:pt x="2" y="202"/>
                        <a:pt x="5" y="198"/>
                        <a:pt x="8" y="188"/>
                      </a:cubicBezTo>
                      <a:cubicBezTo>
                        <a:pt x="6" y="178"/>
                        <a:pt x="3" y="173"/>
                        <a:pt x="0" y="164"/>
                      </a:cubicBezTo>
                      <a:cubicBezTo>
                        <a:pt x="3" y="156"/>
                        <a:pt x="7" y="157"/>
                        <a:pt x="14" y="152"/>
                      </a:cubicBezTo>
                      <a:cubicBezTo>
                        <a:pt x="18" y="141"/>
                        <a:pt x="23" y="140"/>
                        <a:pt x="32" y="134"/>
                      </a:cubicBezTo>
                      <a:cubicBezTo>
                        <a:pt x="37" y="127"/>
                        <a:pt x="37" y="123"/>
                        <a:pt x="44" y="118"/>
                      </a:cubicBezTo>
                      <a:cubicBezTo>
                        <a:pt x="64" y="121"/>
                        <a:pt x="55" y="122"/>
                        <a:pt x="72" y="116"/>
                      </a:cubicBezTo>
                      <a:cubicBezTo>
                        <a:pt x="76" y="115"/>
                        <a:pt x="84" y="112"/>
                        <a:pt x="84" y="112"/>
                      </a:cubicBezTo>
                      <a:cubicBezTo>
                        <a:pt x="105" y="119"/>
                        <a:pt x="97" y="84"/>
                        <a:pt x="114" y="78"/>
                      </a:cubicBezTo>
                      <a:cubicBezTo>
                        <a:pt x="117" y="87"/>
                        <a:pt x="110" y="89"/>
                        <a:pt x="120" y="92"/>
                      </a:cubicBezTo>
                      <a:cubicBezTo>
                        <a:pt x="125" y="85"/>
                        <a:pt x="125" y="81"/>
                        <a:pt x="132" y="76"/>
                      </a:cubicBezTo>
                      <a:cubicBezTo>
                        <a:pt x="138" y="68"/>
                        <a:pt x="146" y="65"/>
                        <a:pt x="150" y="54"/>
                      </a:cubicBezTo>
                      <a:cubicBezTo>
                        <a:pt x="151" y="50"/>
                        <a:pt x="154" y="42"/>
                        <a:pt x="154" y="42"/>
                      </a:cubicBezTo>
                      <a:cubicBezTo>
                        <a:pt x="152" y="41"/>
                        <a:pt x="148" y="40"/>
                        <a:pt x="148" y="38"/>
                      </a:cubicBezTo>
                      <a:cubicBezTo>
                        <a:pt x="148" y="36"/>
                        <a:pt x="161" y="33"/>
                        <a:pt x="152" y="32"/>
                      </a:cubicBezTo>
                      <a:lnTo>
                        <a:pt x="158" y="24"/>
                      </a:lnTo>
                      <a:close/>
                    </a:path>
                  </a:pathLst>
                </a:custGeom>
                <a:solidFill>
                  <a:schemeClr val="folHlink"/>
                </a:solidFill>
                <a:ln w="9525">
                  <a:noFill/>
                  <a:round/>
                  <a:headEnd/>
                  <a:tailEnd/>
                </a:ln>
              </p:spPr>
              <p:txBody>
                <a:bodyPr/>
                <a:lstStyle/>
                <a:p>
                  <a:endParaRPr lang="zh-CN" altLang="en-US"/>
                </a:p>
              </p:txBody>
            </p:sp>
            <p:sp>
              <p:nvSpPr>
                <p:cNvPr id="12404" name="任意多边形 82015"/>
                <p:cNvSpPr>
                  <a:spLocks noChangeArrowheads="1"/>
                </p:cNvSpPr>
                <p:nvPr/>
              </p:nvSpPr>
              <p:spPr bwMode="auto">
                <a:xfrm>
                  <a:off x="4709" y="340"/>
                  <a:ext cx="6" cy="4"/>
                </a:xfrm>
                <a:custGeom>
                  <a:avLst/>
                  <a:gdLst>
                    <a:gd name="T0" fmla="*/ 0 w 13"/>
                    <a:gd name="T1" fmla="*/ 0 h 13"/>
                    <a:gd name="T2" fmla="*/ 0 w 13"/>
                    <a:gd name="T3" fmla="*/ 0 h 13"/>
                    <a:gd name="T4" fmla="*/ 0 w 13"/>
                    <a:gd name="T5" fmla="*/ 0 h 13"/>
                    <a:gd name="T6" fmla="*/ 0 60000 65536"/>
                    <a:gd name="T7" fmla="*/ 0 60000 65536"/>
                    <a:gd name="T8" fmla="*/ 0 60000 65536"/>
                  </a:gdLst>
                  <a:ahLst/>
                  <a:cxnLst>
                    <a:cxn ang="T6">
                      <a:pos x="T0" y="T1"/>
                    </a:cxn>
                    <a:cxn ang="T7">
                      <a:pos x="T2" y="T3"/>
                    </a:cxn>
                    <a:cxn ang="T8">
                      <a:pos x="T4" y="T5"/>
                    </a:cxn>
                  </a:cxnLst>
                  <a:rect l="0" t="0" r="r" b="b"/>
                  <a:pathLst>
                    <a:path w="13" h="13">
                      <a:moveTo>
                        <a:pt x="0" y="9"/>
                      </a:moveTo>
                      <a:cubicBezTo>
                        <a:pt x="6" y="0"/>
                        <a:pt x="13" y="7"/>
                        <a:pt x="4" y="13"/>
                      </a:cubicBezTo>
                      <a:cubicBezTo>
                        <a:pt x="0" y="6"/>
                        <a:pt x="0" y="5"/>
                        <a:pt x="0" y="9"/>
                      </a:cubicBezTo>
                      <a:close/>
                    </a:path>
                  </a:pathLst>
                </a:custGeom>
                <a:solidFill>
                  <a:schemeClr val="folHlink"/>
                </a:solidFill>
                <a:ln w="9525">
                  <a:noFill/>
                  <a:round/>
                  <a:headEnd/>
                  <a:tailEnd/>
                </a:ln>
              </p:spPr>
              <p:txBody>
                <a:bodyPr/>
                <a:lstStyle/>
                <a:p>
                  <a:endParaRPr lang="zh-CN" altLang="en-US"/>
                </a:p>
              </p:txBody>
            </p:sp>
            <p:sp>
              <p:nvSpPr>
                <p:cNvPr id="12405" name="任意多边形 82016"/>
                <p:cNvSpPr>
                  <a:spLocks noChangeArrowheads="1"/>
                </p:cNvSpPr>
                <p:nvPr/>
              </p:nvSpPr>
              <p:spPr bwMode="auto">
                <a:xfrm>
                  <a:off x="4261" y="389"/>
                  <a:ext cx="347" cy="189"/>
                </a:xfrm>
                <a:custGeom>
                  <a:avLst/>
                  <a:gdLst>
                    <a:gd name="T0" fmla="*/ 63 w 812"/>
                    <a:gd name="T1" fmla="*/ 1 h 564"/>
                    <a:gd name="T2" fmla="*/ 61 w 812"/>
                    <a:gd name="T3" fmla="*/ 3 h 564"/>
                    <a:gd name="T4" fmla="*/ 59 w 812"/>
                    <a:gd name="T5" fmla="*/ 5 h 564"/>
                    <a:gd name="T6" fmla="*/ 56 w 812"/>
                    <a:gd name="T7" fmla="*/ 5 h 564"/>
                    <a:gd name="T8" fmla="*/ 50 w 812"/>
                    <a:gd name="T9" fmla="*/ 7 h 564"/>
                    <a:gd name="T10" fmla="*/ 49 w 812"/>
                    <a:gd name="T11" fmla="*/ 8 h 564"/>
                    <a:gd name="T12" fmla="*/ 47 w 812"/>
                    <a:gd name="T13" fmla="*/ 9 h 564"/>
                    <a:gd name="T14" fmla="*/ 48 w 812"/>
                    <a:gd name="T15" fmla="*/ 7 h 564"/>
                    <a:gd name="T16" fmla="*/ 45 w 812"/>
                    <a:gd name="T17" fmla="*/ 7 h 564"/>
                    <a:gd name="T18" fmla="*/ 44 w 812"/>
                    <a:gd name="T19" fmla="*/ 8 h 564"/>
                    <a:gd name="T20" fmla="*/ 47 w 812"/>
                    <a:gd name="T21" fmla="*/ 11 h 564"/>
                    <a:gd name="T22" fmla="*/ 47 w 812"/>
                    <a:gd name="T23" fmla="*/ 14 h 564"/>
                    <a:gd name="T24" fmla="*/ 42 w 812"/>
                    <a:gd name="T25" fmla="*/ 15 h 564"/>
                    <a:gd name="T26" fmla="*/ 41 w 812"/>
                    <a:gd name="T27" fmla="*/ 14 h 564"/>
                    <a:gd name="T28" fmla="*/ 38 w 812"/>
                    <a:gd name="T29" fmla="*/ 13 h 564"/>
                    <a:gd name="T30" fmla="*/ 36 w 812"/>
                    <a:gd name="T31" fmla="*/ 13 h 564"/>
                    <a:gd name="T32" fmla="*/ 35 w 812"/>
                    <a:gd name="T33" fmla="*/ 15 h 564"/>
                    <a:gd name="T34" fmla="*/ 39 w 812"/>
                    <a:gd name="T35" fmla="*/ 17 h 564"/>
                    <a:gd name="T36" fmla="*/ 40 w 812"/>
                    <a:gd name="T37" fmla="*/ 20 h 564"/>
                    <a:gd name="T38" fmla="*/ 41 w 812"/>
                    <a:gd name="T39" fmla="*/ 21 h 564"/>
                    <a:gd name="T40" fmla="*/ 38 w 812"/>
                    <a:gd name="T41" fmla="*/ 20 h 564"/>
                    <a:gd name="T42" fmla="*/ 37 w 812"/>
                    <a:gd name="T43" fmla="*/ 19 h 564"/>
                    <a:gd name="T44" fmla="*/ 33 w 812"/>
                    <a:gd name="T45" fmla="*/ 16 h 564"/>
                    <a:gd name="T46" fmla="*/ 33 w 812"/>
                    <a:gd name="T47" fmla="*/ 12 h 564"/>
                    <a:gd name="T48" fmla="*/ 33 w 812"/>
                    <a:gd name="T49" fmla="*/ 10 h 564"/>
                    <a:gd name="T50" fmla="*/ 32 w 812"/>
                    <a:gd name="T51" fmla="*/ 10 h 564"/>
                    <a:gd name="T52" fmla="*/ 30 w 812"/>
                    <a:gd name="T53" fmla="*/ 10 h 564"/>
                    <a:gd name="T54" fmla="*/ 28 w 812"/>
                    <a:gd name="T55" fmla="*/ 6 h 564"/>
                    <a:gd name="T56" fmla="*/ 26 w 812"/>
                    <a:gd name="T57" fmla="*/ 6 h 564"/>
                    <a:gd name="T58" fmla="*/ 23 w 812"/>
                    <a:gd name="T59" fmla="*/ 6 h 564"/>
                    <a:gd name="T60" fmla="*/ 19 w 812"/>
                    <a:gd name="T61" fmla="*/ 9 h 564"/>
                    <a:gd name="T62" fmla="*/ 15 w 812"/>
                    <a:gd name="T63" fmla="*/ 10 h 564"/>
                    <a:gd name="T64" fmla="*/ 15 w 812"/>
                    <a:gd name="T65" fmla="*/ 10 h 564"/>
                    <a:gd name="T66" fmla="*/ 12 w 812"/>
                    <a:gd name="T67" fmla="*/ 12 h 564"/>
                    <a:gd name="T68" fmla="*/ 12 w 812"/>
                    <a:gd name="T69" fmla="*/ 13 h 564"/>
                    <a:gd name="T70" fmla="*/ 10 w 812"/>
                    <a:gd name="T71" fmla="*/ 15 h 564"/>
                    <a:gd name="T72" fmla="*/ 7 w 812"/>
                    <a:gd name="T73" fmla="*/ 15 h 564"/>
                    <a:gd name="T74" fmla="*/ 5 w 812"/>
                    <a:gd name="T75" fmla="*/ 10 h 564"/>
                    <a:gd name="T76" fmla="*/ 6 w 812"/>
                    <a:gd name="T77" fmla="*/ 6 h 564"/>
                    <a:gd name="T78" fmla="*/ 3 w 812"/>
                    <a:gd name="T79" fmla="*/ 7 h 564"/>
                    <a:gd name="T80" fmla="*/ 2 w 812"/>
                    <a:gd name="T81" fmla="*/ 6 h 564"/>
                    <a:gd name="T82" fmla="*/ 2 w 812"/>
                    <a:gd name="T83" fmla="*/ 5 h 564"/>
                    <a:gd name="T84" fmla="*/ 0 w 812"/>
                    <a:gd name="T85" fmla="*/ 3 h 564"/>
                    <a:gd name="T86" fmla="*/ 62 w 812"/>
                    <a:gd name="T87" fmla="*/ 0 h 56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812" h="564">
                      <a:moveTo>
                        <a:pt x="798" y="6"/>
                      </a:moveTo>
                      <a:cubicBezTo>
                        <a:pt x="801" y="15"/>
                        <a:pt x="809" y="16"/>
                        <a:pt x="812" y="26"/>
                      </a:cubicBezTo>
                      <a:cubicBezTo>
                        <a:pt x="809" y="36"/>
                        <a:pt x="801" y="41"/>
                        <a:pt x="796" y="50"/>
                      </a:cubicBezTo>
                      <a:cubicBezTo>
                        <a:pt x="791" y="61"/>
                        <a:pt x="788" y="71"/>
                        <a:pt x="778" y="78"/>
                      </a:cubicBezTo>
                      <a:cubicBezTo>
                        <a:pt x="773" y="85"/>
                        <a:pt x="771" y="88"/>
                        <a:pt x="774" y="96"/>
                      </a:cubicBezTo>
                      <a:cubicBezTo>
                        <a:pt x="767" y="107"/>
                        <a:pt x="758" y="114"/>
                        <a:pt x="748" y="122"/>
                      </a:cubicBezTo>
                      <a:cubicBezTo>
                        <a:pt x="744" y="125"/>
                        <a:pt x="736" y="130"/>
                        <a:pt x="736" y="130"/>
                      </a:cubicBezTo>
                      <a:cubicBezTo>
                        <a:pt x="740" y="141"/>
                        <a:pt x="731" y="140"/>
                        <a:pt x="722" y="142"/>
                      </a:cubicBezTo>
                      <a:cubicBezTo>
                        <a:pt x="716" y="148"/>
                        <a:pt x="712" y="151"/>
                        <a:pt x="704" y="154"/>
                      </a:cubicBezTo>
                      <a:cubicBezTo>
                        <a:pt x="686" y="150"/>
                        <a:pt x="650" y="169"/>
                        <a:pt x="634" y="180"/>
                      </a:cubicBezTo>
                      <a:cubicBezTo>
                        <a:pt x="636" y="189"/>
                        <a:pt x="631" y="193"/>
                        <a:pt x="640" y="196"/>
                      </a:cubicBezTo>
                      <a:cubicBezTo>
                        <a:pt x="643" y="205"/>
                        <a:pt x="640" y="207"/>
                        <a:pt x="632" y="210"/>
                      </a:cubicBezTo>
                      <a:cubicBezTo>
                        <a:pt x="626" y="219"/>
                        <a:pt x="623" y="226"/>
                        <a:pt x="614" y="232"/>
                      </a:cubicBezTo>
                      <a:cubicBezTo>
                        <a:pt x="611" y="231"/>
                        <a:pt x="606" y="233"/>
                        <a:pt x="604" y="230"/>
                      </a:cubicBezTo>
                      <a:cubicBezTo>
                        <a:pt x="599" y="220"/>
                        <a:pt x="610" y="199"/>
                        <a:pt x="620" y="196"/>
                      </a:cubicBezTo>
                      <a:cubicBezTo>
                        <a:pt x="623" y="187"/>
                        <a:pt x="617" y="187"/>
                        <a:pt x="620" y="178"/>
                      </a:cubicBezTo>
                      <a:cubicBezTo>
                        <a:pt x="617" y="164"/>
                        <a:pt x="609" y="168"/>
                        <a:pt x="598" y="172"/>
                      </a:cubicBezTo>
                      <a:cubicBezTo>
                        <a:pt x="592" y="180"/>
                        <a:pt x="585" y="185"/>
                        <a:pt x="576" y="188"/>
                      </a:cubicBezTo>
                      <a:cubicBezTo>
                        <a:pt x="572" y="194"/>
                        <a:pt x="568" y="200"/>
                        <a:pt x="564" y="206"/>
                      </a:cubicBezTo>
                      <a:cubicBezTo>
                        <a:pt x="561" y="210"/>
                        <a:pt x="556" y="218"/>
                        <a:pt x="556" y="218"/>
                      </a:cubicBezTo>
                      <a:cubicBezTo>
                        <a:pt x="558" y="234"/>
                        <a:pt x="559" y="243"/>
                        <a:pt x="572" y="252"/>
                      </a:cubicBezTo>
                      <a:cubicBezTo>
                        <a:pt x="579" y="262"/>
                        <a:pt x="586" y="273"/>
                        <a:pt x="596" y="280"/>
                      </a:cubicBezTo>
                      <a:cubicBezTo>
                        <a:pt x="598" y="286"/>
                        <a:pt x="602" y="298"/>
                        <a:pt x="602" y="298"/>
                      </a:cubicBezTo>
                      <a:cubicBezTo>
                        <a:pt x="601" y="308"/>
                        <a:pt x="599" y="361"/>
                        <a:pt x="594" y="368"/>
                      </a:cubicBezTo>
                      <a:cubicBezTo>
                        <a:pt x="590" y="374"/>
                        <a:pt x="576" y="378"/>
                        <a:pt x="570" y="382"/>
                      </a:cubicBezTo>
                      <a:cubicBezTo>
                        <a:pt x="563" y="393"/>
                        <a:pt x="550" y="396"/>
                        <a:pt x="542" y="406"/>
                      </a:cubicBezTo>
                      <a:cubicBezTo>
                        <a:pt x="536" y="413"/>
                        <a:pt x="539" y="417"/>
                        <a:pt x="530" y="420"/>
                      </a:cubicBezTo>
                      <a:cubicBezTo>
                        <a:pt x="526" y="408"/>
                        <a:pt x="538" y="391"/>
                        <a:pt x="522" y="386"/>
                      </a:cubicBezTo>
                      <a:cubicBezTo>
                        <a:pt x="516" y="377"/>
                        <a:pt x="510" y="364"/>
                        <a:pt x="502" y="356"/>
                      </a:cubicBezTo>
                      <a:cubicBezTo>
                        <a:pt x="497" y="341"/>
                        <a:pt x="505" y="360"/>
                        <a:pt x="482" y="348"/>
                      </a:cubicBezTo>
                      <a:cubicBezTo>
                        <a:pt x="478" y="346"/>
                        <a:pt x="478" y="339"/>
                        <a:pt x="474" y="336"/>
                      </a:cubicBezTo>
                      <a:cubicBezTo>
                        <a:pt x="470" y="323"/>
                        <a:pt x="466" y="342"/>
                        <a:pt x="462" y="348"/>
                      </a:cubicBezTo>
                      <a:cubicBezTo>
                        <a:pt x="460" y="358"/>
                        <a:pt x="456" y="363"/>
                        <a:pt x="454" y="374"/>
                      </a:cubicBezTo>
                      <a:cubicBezTo>
                        <a:pt x="457" y="383"/>
                        <a:pt x="455" y="387"/>
                        <a:pt x="450" y="394"/>
                      </a:cubicBezTo>
                      <a:cubicBezTo>
                        <a:pt x="454" y="399"/>
                        <a:pt x="464" y="411"/>
                        <a:pt x="466" y="418"/>
                      </a:cubicBezTo>
                      <a:cubicBezTo>
                        <a:pt x="474" y="443"/>
                        <a:pt x="472" y="458"/>
                        <a:pt x="500" y="464"/>
                      </a:cubicBezTo>
                      <a:cubicBezTo>
                        <a:pt x="507" y="469"/>
                        <a:pt x="510" y="474"/>
                        <a:pt x="516" y="480"/>
                      </a:cubicBezTo>
                      <a:cubicBezTo>
                        <a:pt x="511" y="494"/>
                        <a:pt x="513" y="509"/>
                        <a:pt x="510" y="524"/>
                      </a:cubicBezTo>
                      <a:cubicBezTo>
                        <a:pt x="512" y="537"/>
                        <a:pt x="511" y="541"/>
                        <a:pt x="522" y="548"/>
                      </a:cubicBezTo>
                      <a:cubicBezTo>
                        <a:pt x="523" y="552"/>
                        <a:pt x="525" y="556"/>
                        <a:pt x="526" y="560"/>
                      </a:cubicBezTo>
                      <a:cubicBezTo>
                        <a:pt x="527" y="564"/>
                        <a:pt x="514" y="556"/>
                        <a:pt x="514" y="556"/>
                      </a:cubicBezTo>
                      <a:cubicBezTo>
                        <a:pt x="502" y="564"/>
                        <a:pt x="501" y="551"/>
                        <a:pt x="492" y="544"/>
                      </a:cubicBezTo>
                      <a:cubicBezTo>
                        <a:pt x="488" y="541"/>
                        <a:pt x="480" y="536"/>
                        <a:pt x="480" y="536"/>
                      </a:cubicBezTo>
                      <a:cubicBezTo>
                        <a:pt x="471" y="522"/>
                        <a:pt x="474" y="529"/>
                        <a:pt x="470" y="518"/>
                      </a:cubicBezTo>
                      <a:cubicBezTo>
                        <a:pt x="467" y="491"/>
                        <a:pt x="461" y="446"/>
                        <a:pt x="436" y="430"/>
                      </a:cubicBezTo>
                      <a:cubicBezTo>
                        <a:pt x="428" y="433"/>
                        <a:pt x="425" y="433"/>
                        <a:pt x="422" y="424"/>
                      </a:cubicBezTo>
                      <a:cubicBezTo>
                        <a:pt x="427" y="404"/>
                        <a:pt x="432" y="383"/>
                        <a:pt x="438" y="364"/>
                      </a:cubicBezTo>
                      <a:cubicBezTo>
                        <a:pt x="436" y="343"/>
                        <a:pt x="431" y="330"/>
                        <a:pt x="426" y="310"/>
                      </a:cubicBezTo>
                      <a:cubicBezTo>
                        <a:pt x="429" y="302"/>
                        <a:pt x="425" y="300"/>
                        <a:pt x="422" y="292"/>
                      </a:cubicBezTo>
                      <a:cubicBezTo>
                        <a:pt x="424" y="282"/>
                        <a:pt x="428" y="277"/>
                        <a:pt x="422" y="268"/>
                      </a:cubicBezTo>
                      <a:cubicBezTo>
                        <a:pt x="420" y="269"/>
                        <a:pt x="418" y="269"/>
                        <a:pt x="416" y="270"/>
                      </a:cubicBezTo>
                      <a:cubicBezTo>
                        <a:pt x="414" y="272"/>
                        <a:pt x="414" y="275"/>
                        <a:pt x="412" y="276"/>
                      </a:cubicBezTo>
                      <a:cubicBezTo>
                        <a:pt x="408" y="278"/>
                        <a:pt x="400" y="280"/>
                        <a:pt x="400" y="280"/>
                      </a:cubicBezTo>
                      <a:cubicBezTo>
                        <a:pt x="394" y="274"/>
                        <a:pt x="389" y="274"/>
                        <a:pt x="386" y="266"/>
                      </a:cubicBezTo>
                      <a:cubicBezTo>
                        <a:pt x="391" y="251"/>
                        <a:pt x="379" y="206"/>
                        <a:pt x="364" y="196"/>
                      </a:cubicBezTo>
                      <a:cubicBezTo>
                        <a:pt x="357" y="186"/>
                        <a:pt x="358" y="182"/>
                        <a:pt x="360" y="170"/>
                      </a:cubicBezTo>
                      <a:cubicBezTo>
                        <a:pt x="358" y="160"/>
                        <a:pt x="356" y="147"/>
                        <a:pt x="346" y="144"/>
                      </a:cubicBezTo>
                      <a:cubicBezTo>
                        <a:pt x="343" y="154"/>
                        <a:pt x="338" y="160"/>
                        <a:pt x="330" y="166"/>
                      </a:cubicBezTo>
                      <a:cubicBezTo>
                        <a:pt x="323" y="164"/>
                        <a:pt x="308" y="160"/>
                        <a:pt x="308" y="160"/>
                      </a:cubicBezTo>
                      <a:cubicBezTo>
                        <a:pt x="296" y="162"/>
                        <a:pt x="297" y="166"/>
                        <a:pt x="288" y="172"/>
                      </a:cubicBezTo>
                      <a:cubicBezTo>
                        <a:pt x="284" y="185"/>
                        <a:pt x="282" y="191"/>
                        <a:pt x="268" y="196"/>
                      </a:cubicBezTo>
                      <a:cubicBezTo>
                        <a:pt x="264" y="200"/>
                        <a:pt x="243" y="231"/>
                        <a:pt x="242" y="232"/>
                      </a:cubicBezTo>
                      <a:cubicBezTo>
                        <a:pt x="231" y="239"/>
                        <a:pt x="215" y="247"/>
                        <a:pt x="206" y="256"/>
                      </a:cubicBezTo>
                      <a:cubicBezTo>
                        <a:pt x="202" y="260"/>
                        <a:pt x="200" y="265"/>
                        <a:pt x="196" y="268"/>
                      </a:cubicBezTo>
                      <a:cubicBezTo>
                        <a:pt x="194" y="269"/>
                        <a:pt x="192" y="269"/>
                        <a:pt x="190" y="270"/>
                      </a:cubicBezTo>
                      <a:cubicBezTo>
                        <a:pt x="188" y="271"/>
                        <a:pt x="186" y="272"/>
                        <a:pt x="184" y="274"/>
                      </a:cubicBezTo>
                      <a:cubicBezTo>
                        <a:pt x="180" y="278"/>
                        <a:pt x="172" y="286"/>
                        <a:pt x="172" y="286"/>
                      </a:cubicBezTo>
                      <a:cubicBezTo>
                        <a:pt x="167" y="300"/>
                        <a:pt x="165" y="314"/>
                        <a:pt x="160" y="328"/>
                      </a:cubicBezTo>
                      <a:cubicBezTo>
                        <a:pt x="158" y="335"/>
                        <a:pt x="156" y="341"/>
                        <a:pt x="154" y="348"/>
                      </a:cubicBezTo>
                      <a:cubicBezTo>
                        <a:pt x="153" y="350"/>
                        <a:pt x="152" y="354"/>
                        <a:pt x="152" y="354"/>
                      </a:cubicBezTo>
                      <a:cubicBezTo>
                        <a:pt x="152" y="359"/>
                        <a:pt x="156" y="384"/>
                        <a:pt x="146" y="392"/>
                      </a:cubicBezTo>
                      <a:cubicBezTo>
                        <a:pt x="141" y="397"/>
                        <a:pt x="128" y="404"/>
                        <a:pt x="128" y="404"/>
                      </a:cubicBezTo>
                      <a:cubicBezTo>
                        <a:pt x="125" y="412"/>
                        <a:pt x="122" y="421"/>
                        <a:pt x="114" y="424"/>
                      </a:cubicBezTo>
                      <a:cubicBezTo>
                        <a:pt x="100" y="419"/>
                        <a:pt x="97" y="405"/>
                        <a:pt x="94" y="392"/>
                      </a:cubicBezTo>
                      <a:cubicBezTo>
                        <a:pt x="86" y="362"/>
                        <a:pt x="82" y="332"/>
                        <a:pt x="72" y="302"/>
                      </a:cubicBezTo>
                      <a:cubicBezTo>
                        <a:pt x="71" y="281"/>
                        <a:pt x="70" y="275"/>
                        <a:pt x="66" y="258"/>
                      </a:cubicBezTo>
                      <a:cubicBezTo>
                        <a:pt x="66" y="251"/>
                        <a:pt x="68" y="219"/>
                        <a:pt x="64" y="208"/>
                      </a:cubicBezTo>
                      <a:cubicBezTo>
                        <a:pt x="70" y="191"/>
                        <a:pt x="66" y="173"/>
                        <a:pt x="72" y="156"/>
                      </a:cubicBezTo>
                      <a:cubicBezTo>
                        <a:pt x="66" y="139"/>
                        <a:pt x="60" y="168"/>
                        <a:pt x="56" y="172"/>
                      </a:cubicBezTo>
                      <a:cubicBezTo>
                        <a:pt x="53" y="175"/>
                        <a:pt x="44" y="180"/>
                        <a:pt x="44" y="180"/>
                      </a:cubicBezTo>
                      <a:cubicBezTo>
                        <a:pt x="35" y="177"/>
                        <a:pt x="28" y="173"/>
                        <a:pt x="24" y="162"/>
                      </a:cubicBezTo>
                      <a:cubicBezTo>
                        <a:pt x="23" y="158"/>
                        <a:pt x="20" y="150"/>
                        <a:pt x="20" y="150"/>
                      </a:cubicBezTo>
                      <a:cubicBezTo>
                        <a:pt x="30" y="148"/>
                        <a:pt x="30" y="143"/>
                        <a:pt x="38" y="138"/>
                      </a:cubicBezTo>
                      <a:cubicBezTo>
                        <a:pt x="35" y="128"/>
                        <a:pt x="31" y="133"/>
                        <a:pt x="24" y="138"/>
                      </a:cubicBezTo>
                      <a:cubicBezTo>
                        <a:pt x="15" y="135"/>
                        <a:pt x="15" y="132"/>
                        <a:pt x="18" y="124"/>
                      </a:cubicBezTo>
                      <a:cubicBezTo>
                        <a:pt x="11" y="114"/>
                        <a:pt x="9" y="101"/>
                        <a:pt x="0" y="92"/>
                      </a:cubicBezTo>
                      <a:lnTo>
                        <a:pt x="76" y="0"/>
                      </a:lnTo>
                      <a:lnTo>
                        <a:pt x="798" y="6"/>
                      </a:lnTo>
                      <a:close/>
                    </a:path>
                  </a:pathLst>
                </a:custGeom>
                <a:solidFill>
                  <a:schemeClr val="folHlink"/>
                </a:solidFill>
                <a:ln w="9525">
                  <a:noFill/>
                  <a:round/>
                  <a:headEnd/>
                  <a:tailEnd/>
                </a:ln>
              </p:spPr>
              <p:txBody>
                <a:bodyPr/>
                <a:lstStyle/>
                <a:p>
                  <a:endParaRPr lang="zh-CN" altLang="en-US"/>
                </a:p>
              </p:txBody>
            </p:sp>
            <p:sp>
              <p:nvSpPr>
                <p:cNvPr id="12406" name="任意多边形 82017"/>
                <p:cNvSpPr>
                  <a:spLocks noChangeArrowheads="1"/>
                </p:cNvSpPr>
                <p:nvPr/>
              </p:nvSpPr>
              <p:spPr bwMode="auto">
                <a:xfrm>
                  <a:off x="4322" y="519"/>
                  <a:ext cx="19" cy="29"/>
                </a:xfrm>
                <a:custGeom>
                  <a:avLst/>
                  <a:gdLst>
                    <a:gd name="T0" fmla="*/ 0 w 43"/>
                    <a:gd name="T1" fmla="*/ 0 h 85"/>
                    <a:gd name="T2" fmla="*/ 2 w 43"/>
                    <a:gd name="T3" fmla="*/ 0 h 85"/>
                    <a:gd name="T4" fmla="*/ 3 w 43"/>
                    <a:gd name="T5" fmla="*/ 1 h 85"/>
                    <a:gd name="T6" fmla="*/ 2 w 43"/>
                    <a:gd name="T7" fmla="*/ 3 h 85"/>
                    <a:gd name="T8" fmla="*/ 0 w 43"/>
                    <a:gd name="T9" fmla="*/ 3 h 85"/>
                    <a:gd name="T10" fmla="*/ 0 w 43"/>
                    <a:gd name="T11" fmla="*/ 0 h 8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3" h="85">
                      <a:moveTo>
                        <a:pt x="7" y="11"/>
                      </a:moveTo>
                      <a:cubicBezTo>
                        <a:pt x="4" y="2"/>
                        <a:pt x="9" y="0"/>
                        <a:pt x="17" y="3"/>
                      </a:cubicBezTo>
                      <a:cubicBezTo>
                        <a:pt x="24" y="13"/>
                        <a:pt x="28" y="24"/>
                        <a:pt x="37" y="33"/>
                      </a:cubicBezTo>
                      <a:cubicBezTo>
                        <a:pt x="43" y="52"/>
                        <a:pt x="40" y="78"/>
                        <a:pt x="19" y="85"/>
                      </a:cubicBezTo>
                      <a:cubicBezTo>
                        <a:pt x="6" y="81"/>
                        <a:pt x="5" y="81"/>
                        <a:pt x="1" y="69"/>
                      </a:cubicBezTo>
                      <a:cubicBezTo>
                        <a:pt x="2" y="66"/>
                        <a:pt x="0" y="4"/>
                        <a:pt x="7" y="11"/>
                      </a:cubicBezTo>
                      <a:close/>
                    </a:path>
                  </a:pathLst>
                </a:custGeom>
                <a:solidFill>
                  <a:schemeClr val="folHlink"/>
                </a:solidFill>
                <a:ln w="9525">
                  <a:noFill/>
                  <a:round/>
                  <a:headEnd/>
                  <a:tailEnd/>
                </a:ln>
              </p:spPr>
              <p:txBody>
                <a:bodyPr/>
                <a:lstStyle/>
                <a:p>
                  <a:endParaRPr lang="zh-CN" altLang="en-US"/>
                </a:p>
              </p:txBody>
            </p:sp>
            <p:sp>
              <p:nvSpPr>
                <p:cNvPr id="12407" name="任意多边形 82018"/>
                <p:cNvSpPr>
                  <a:spLocks noChangeArrowheads="1"/>
                </p:cNvSpPr>
                <p:nvPr/>
              </p:nvSpPr>
              <p:spPr bwMode="auto">
                <a:xfrm>
                  <a:off x="4588" y="421"/>
                  <a:ext cx="18" cy="24"/>
                </a:xfrm>
                <a:custGeom>
                  <a:avLst/>
                  <a:gdLst>
                    <a:gd name="T0" fmla="*/ 1 w 44"/>
                    <a:gd name="T1" fmla="*/ 1 h 74"/>
                    <a:gd name="T2" fmla="*/ 2 w 44"/>
                    <a:gd name="T3" fmla="*/ 0 h 74"/>
                    <a:gd name="T4" fmla="*/ 3 w 44"/>
                    <a:gd name="T5" fmla="*/ 0 h 74"/>
                    <a:gd name="T6" fmla="*/ 3 w 44"/>
                    <a:gd name="T7" fmla="*/ 1 h 74"/>
                    <a:gd name="T8" fmla="*/ 1 w 44"/>
                    <a:gd name="T9" fmla="*/ 3 h 74"/>
                    <a:gd name="T10" fmla="*/ 0 w 44"/>
                    <a:gd name="T11" fmla="*/ 2 h 74"/>
                    <a:gd name="T12" fmla="*/ 0 w 44"/>
                    <a:gd name="T13" fmla="*/ 1 h 74"/>
                    <a:gd name="T14" fmla="*/ 1 w 44"/>
                    <a:gd name="T15" fmla="*/ 1 h 7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44" h="74">
                      <a:moveTo>
                        <a:pt x="13" y="28"/>
                      </a:moveTo>
                      <a:cubicBezTo>
                        <a:pt x="15" y="13"/>
                        <a:pt x="14" y="7"/>
                        <a:pt x="29" y="2"/>
                      </a:cubicBezTo>
                      <a:cubicBezTo>
                        <a:pt x="34" y="3"/>
                        <a:pt x="40" y="0"/>
                        <a:pt x="43" y="4"/>
                      </a:cubicBezTo>
                      <a:cubicBezTo>
                        <a:pt x="44" y="6"/>
                        <a:pt x="41" y="21"/>
                        <a:pt x="39" y="26"/>
                      </a:cubicBezTo>
                      <a:cubicBezTo>
                        <a:pt x="31" y="43"/>
                        <a:pt x="30" y="63"/>
                        <a:pt x="13" y="74"/>
                      </a:cubicBezTo>
                      <a:cubicBezTo>
                        <a:pt x="4" y="71"/>
                        <a:pt x="4" y="68"/>
                        <a:pt x="7" y="60"/>
                      </a:cubicBezTo>
                      <a:cubicBezTo>
                        <a:pt x="5" y="50"/>
                        <a:pt x="0" y="46"/>
                        <a:pt x="3" y="36"/>
                      </a:cubicBezTo>
                      <a:cubicBezTo>
                        <a:pt x="4" y="32"/>
                        <a:pt x="8" y="23"/>
                        <a:pt x="13" y="28"/>
                      </a:cubicBezTo>
                      <a:close/>
                    </a:path>
                  </a:pathLst>
                </a:custGeom>
                <a:solidFill>
                  <a:schemeClr val="folHlink"/>
                </a:solidFill>
                <a:ln w="9525">
                  <a:noFill/>
                  <a:round/>
                  <a:headEnd/>
                  <a:tailEnd/>
                </a:ln>
              </p:spPr>
              <p:txBody>
                <a:bodyPr/>
                <a:lstStyle/>
                <a:p>
                  <a:endParaRPr lang="zh-CN" altLang="en-US"/>
                </a:p>
              </p:txBody>
            </p:sp>
            <p:sp>
              <p:nvSpPr>
                <p:cNvPr id="12408" name="任意多边形 82019"/>
                <p:cNvSpPr>
                  <a:spLocks noChangeArrowheads="1"/>
                </p:cNvSpPr>
                <p:nvPr/>
              </p:nvSpPr>
              <p:spPr bwMode="auto">
                <a:xfrm>
                  <a:off x="4639" y="409"/>
                  <a:ext cx="9" cy="10"/>
                </a:xfrm>
                <a:custGeom>
                  <a:avLst/>
                  <a:gdLst>
                    <a:gd name="T0" fmla="*/ 0 w 20"/>
                    <a:gd name="T1" fmla="*/ 1 h 30"/>
                    <a:gd name="T2" fmla="*/ 0 w 20"/>
                    <a:gd name="T3" fmla="*/ 1 h 30"/>
                    <a:gd name="T4" fmla="*/ 0 w 20"/>
                    <a:gd name="T5" fmla="*/ 1 h 30"/>
                    <a:gd name="T6" fmla="*/ 0 60000 65536"/>
                    <a:gd name="T7" fmla="*/ 0 60000 65536"/>
                    <a:gd name="T8" fmla="*/ 0 60000 65536"/>
                  </a:gdLst>
                  <a:ahLst/>
                  <a:cxnLst>
                    <a:cxn ang="T6">
                      <a:pos x="T0" y="T1"/>
                    </a:cxn>
                    <a:cxn ang="T7">
                      <a:pos x="T2" y="T3"/>
                    </a:cxn>
                    <a:cxn ang="T8">
                      <a:pos x="T4" y="T5"/>
                    </a:cxn>
                  </a:cxnLst>
                  <a:rect l="0" t="0" r="r" b="b"/>
                  <a:pathLst>
                    <a:path w="20" h="30">
                      <a:moveTo>
                        <a:pt x="7" y="16"/>
                      </a:moveTo>
                      <a:cubicBezTo>
                        <a:pt x="18" y="0"/>
                        <a:pt x="20" y="20"/>
                        <a:pt x="5" y="30"/>
                      </a:cubicBezTo>
                      <a:cubicBezTo>
                        <a:pt x="0" y="23"/>
                        <a:pt x="1" y="22"/>
                        <a:pt x="7" y="16"/>
                      </a:cubicBezTo>
                      <a:close/>
                    </a:path>
                  </a:pathLst>
                </a:custGeom>
                <a:solidFill>
                  <a:schemeClr val="folHlink"/>
                </a:solidFill>
                <a:ln w="9525">
                  <a:noFill/>
                  <a:round/>
                  <a:headEnd/>
                  <a:tailEnd/>
                </a:ln>
              </p:spPr>
              <p:txBody>
                <a:bodyPr/>
                <a:lstStyle/>
                <a:p>
                  <a:endParaRPr lang="zh-CN" altLang="en-US"/>
                </a:p>
              </p:txBody>
            </p:sp>
            <p:sp>
              <p:nvSpPr>
                <p:cNvPr id="12409" name="任意多边形 82020"/>
                <p:cNvSpPr>
                  <a:spLocks noChangeArrowheads="1"/>
                </p:cNvSpPr>
                <p:nvPr/>
              </p:nvSpPr>
              <p:spPr bwMode="auto">
                <a:xfrm>
                  <a:off x="3709" y="315"/>
                  <a:ext cx="433" cy="354"/>
                </a:xfrm>
                <a:custGeom>
                  <a:avLst/>
                  <a:gdLst>
                    <a:gd name="T0" fmla="*/ 123 w 682"/>
                    <a:gd name="T1" fmla="*/ 119 h 557"/>
                    <a:gd name="T2" fmla="*/ 124 w 682"/>
                    <a:gd name="T3" fmla="*/ 116 h 557"/>
                    <a:gd name="T4" fmla="*/ 128 w 682"/>
                    <a:gd name="T5" fmla="*/ 106 h 557"/>
                    <a:gd name="T6" fmla="*/ 79 w 682"/>
                    <a:gd name="T7" fmla="*/ 74 h 557"/>
                    <a:gd name="T8" fmla="*/ 72 w 682"/>
                    <a:gd name="T9" fmla="*/ 89 h 557"/>
                    <a:gd name="T10" fmla="*/ 77 w 682"/>
                    <a:gd name="T11" fmla="*/ 142 h 557"/>
                    <a:gd name="T12" fmla="*/ 72 w 682"/>
                    <a:gd name="T13" fmla="*/ 127 h 557"/>
                    <a:gd name="T14" fmla="*/ 62 w 682"/>
                    <a:gd name="T15" fmla="*/ 112 h 557"/>
                    <a:gd name="T16" fmla="*/ 63 w 682"/>
                    <a:gd name="T17" fmla="*/ 106 h 557"/>
                    <a:gd name="T18" fmla="*/ 63 w 682"/>
                    <a:gd name="T19" fmla="*/ 101 h 557"/>
                    <a:gd name="T20" fmla="*/ 57 w 682"/>
                    <a:gd name="T21" fmla="*/ 96 h 557"/>
                    <a:gd name="T22" fmla="*/ 50 w 682"/>
                    <a:gd name="T23" fmla="*/ 89 h 557"/>
                    <a:gd name="T24" fmla="*/ 38 w 682"/>
                    <a:gd name="T25" fmla="*/ 91 h 557"/>
                    <a:gd name="T26" fmla="*/ 32 w 682"/>
                    <a:gd name="T27" fmla="*/ 93 h 557"/>
                    <a:gd name="T28" fmla="*/ 20 w 682"/>
                    <a:gd name="T29" fmla="*/ 93 h 557"/>
                    <a:gd name="T30" fmla="*/ 6 w 682"/>
                    <a:gd name="T31" fmla="*/ 80 h 557"/>
                    <a:gd name="T32" fmla="*/ 3 w 682"/>
                    <a:gd name="T33" fmla="*/ 76 h 557"/>
                    <a:gd name="T34" fmla="*/ 0 w 682"/>
                    <a:gd name="T35" fmla="*/ 68 h 557"/>
                    <a:gd name="T36" fmla="*/ 6 w 682"/>
                    <a:gd name="T37" fmla="*/ 55 h 557"/>
                    <a:gd name="T38" fmla="*/ 8 w 682"/>
                    <a:gd name="T39" fmla="*/ 46 h 557"/>
                    <a:gd name="T40" fmla="*/ 13 w 682"/>
                    <a:gd name="T41" fmla="*/ 37 h 557"/>
                    <a:gd name="T42" fmla="*/ 20 w 682"/>
                    <a:gd name="T43" fmla="*/ 30 h 557"/>
                    <a:gd name="T44" fmla="*/ 43 w 682"/>
                    <a:gd name="T45" fmla="*/ 17 h 557"/>
                    <a:gd name="T46" fmla="*/ 57 w 682"/>
                    <a:gd name="T47" fmla="*/ 8 h 557"/>
                    <a:gd name="T48" fmla="*/ 66 w 682"/>
                    <a:gd name="T49" fmla="*/ 2 h 557"/>
                    <a:gd name="T50" fmla="*/ 93 w 682"/>
                    <a:gd name="T51" fmla="*/ 1 h 557"/>
                    <a:gd name="T52" fmla="*/ 102 w 682"/>
                    <a:gd name="T53" fmla="*/ 0 h 557"/>
                    <a:gd name="T54" fmla="*/ 98 w 682"/>
                    <a:gd name="T55" fmla="*/ 9 h 557"/>
                    <a:gd name="T56" fmla="*/ 113 w 682"/>
                    <a:gd name="T57" fmla="*/ 22 h 557"/>
                    <a:gd name="T58" fmla="*/ 128 w 682"/>
                    <a:gd name="T59" fmla="*/ 19 h 557"/>
                    <a:gd name="T60" fmla="*/ 135 w 682"/>
                    <a:gd name="T61" fmla="*/ 21 h 557"/>
                    <a:gd name="T62" fmla="*/ 143 w 682"/>
                    <a:gd name="T63" fmla="*/ 25 h 557"/>
                    <a:gd name="T64" fmla="*/ 146 w 682"/>
                    <a:gd name="T65" fmla="*/ 48 h 557"/>
                    <a:gd name="T66" fmla="*/ 146 w 682"/>
                    <a:gd name="T67" fmla="*/ 62 h 557"/>
                    <a:gd name="T68" fmla="*/ 153 w 682"/>
                    <a:gd name="T69" fmla="*/ 72 h 557"/>
                    <a:gd name="T70" fmla="*/ 165 w 682"/>
                    <a:gd name="T71" fmla="*/ 77 h 557"/>
                    <a:gd name="T72" fmla="*/ 174 w 682"/>
                    <a:gd name="T73" fmla="*/ 76 h 557"/>
                    <a:gd name="T74" fmla="*/ 170 w 682"/>
                    <a:gd name="T75" fmla="*/ 87 h 557"/>
                    <a:gd name="T76" fmla="*/ 153 w 682"/>
                    <a:gd name="T77" fmla="*/ 105 h 557"/>
                    <a:gd name="T78" fmla="*/ 140 w 682"/>
                    <a:gd name="T79" fmla="*/ 125 h 557"/>
                    <a:gd name="T80" fmla="*/ 142 w 682"/>
                    <a:gd name="T81" fmla="*/ 130 h 557"/>
                    <a:gd name="T82" fmla="*/ 111 w 682"/>
                    <a:gd name="T83" fmla="*/ 142 h 557"/>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682" h="557">
                      <a:moveTo>
                        <a:pt x="435" y="556"/>
                      </a:moveTo>
                      <a:lnTo>
                        <a:pt x="481" y="464"/>
                      </a:lnTo>
                      <a:lnTo>
                        <a:pt x="473" y="449"/>
                      </a:lnTo>
                      <a:lnTo>
                        <a:pt x="486" y="451"/>
                      </a:lnTo>
                      <a:lnTo>
                        <a:pt x="495" y="441"/>
                      </a:lnTo>
                      <a:lnTo>
                        <a:pt x="500" y="413"/>
                      </a:lnTo>
                      <a:lnTo>
                        <a:pt x="500" y="371"/>
                      </a:lnTo>
                      <a:lnTo>
                        <a:pt x="309" y="287"/>
                      </a:lnTo>
                      <a:lnTo>
                        <a:pt x="296" y="308"/>
                      </a:lnTo>
                      <a:lnTo>
                        <a:pt x="282" y="346"/>
                      </a:lnTo>
                      <a:lnTo>
                        <a:pt x="396" y="557"/>
                      </a:lnTo>
                      <a:lnTo>
                        <a:pt x="303" y="556"/>
                      </a:lnTo>
                      <a:lnTo>
                        <a:pt x="304" y="536"/>
                      </a:lnTo>
                      <a:cubicBezTo>
                        <a:pt x="284" y="520"/>
                        <a:pt x="296" y="510"/>
                        <a:pt x="282" y="494"/>
                      </a:cubicBezTo>
                      <a:cubicBezTo>
                        <a:pt x="276" y="475"/>
                        <a:pt x="267" y="468"/>
                        <a:pt x="253" y="451"/>
                      </a:cubicBezTo>
                      <a:cubicBezTo>
                        <a:pt x="249" y="447"/>
                        <a:pt x="245" y="443"/>
                        <a:pt x="242" y="439"/>
                      </a:cubicBezTo>
                      <a:lnTo>
                        <a:pt x="237" y="432"/>
                      </a:lnTo>
                      <a:cubicBezTo>
                        <a:pt x="237" y="432"/>
                        <a:pt x="245" y="413"/>
                        <a:pt x="245" y="413"/>
                      </a:cubicBezTo>
                      <a:cubicBezTo>
                        <a:pt x="247" y="409"/>
                        <a:pt x="250" y="401"/>
                        <a:pt x="250" y="401"/>
                      </a:cubicBezTo>
                      <a:cubicBezTo>
                        <a:pt x="249" y="399"/>
                        <a:pt x="247" y="397"/>
                        <a:pt x="247" y="394"/>
                      </a:cubicBezTo>
                      <a:cubicBezTo>
                        <a:pt x="248" y="390"/>
                        <a:pt x="253" y="382"/>
                        <a:pt x="253" y="382"/>
                      </a:cubicBezTo>
                      <a:cubicBezTo>
                        <a:pt x="243" y="370"/>
                        <a:pt x="237" y="371"/>
                        <a:pt x="220" y="375"/>
                      </a:cubicBezTo>
                      <a:cubicBezTo>
                        <a:pt x="217" y="371"/>
                        <a:pt x="210" y="369"/>
                        <a:pt x="207" y="365"/>
                      </a:cubicBezTo>
                      <a:cubicBezTo>
                        <a:pt x="185" y="337"/>
                        <a:pt x="216" y="363"/>
                        <a:pt x="194" y="346"/>
                      </a:cubicBezTo>
                      <a:cubicBezTo>
                        <a:pt x="167" y="349"/>
                        <a:pt x="179" y="346"/>
                        <a:pt x="156" y="352"/>
                      </a:cubicBezTo>
                      <a:cubicBezTo>
                        <a:pt x="153" y="353"/>
                        <a:pt x="148" y="354"/>
                        <a:pt x="148" y="354"/>
                      </a:cubicBezTo>
                      <a:cubicBezTo>
                        <a:pt x="146" y="356"/>
                        <a:pt x="145" y="359"/>
                        <a:pt x="142" y="361"/>
                      </a:cubicBezTo>
                      <a:cubicBezTo>
                        <a:pt x="138" y="363"/>
                        <a:pt x="126" y="365"/>
                        <a:pt x="126" y="365"/>
                      </a:cubicBezTo>
                      <a:cubicBezTo>
                        <a:pt x="105" y="354"/>
                        <a:pt x="116" y="355"/>
                        <a:pt x="94" y="361"/>
                      </a:cubicBezTo>
                      <a:cubicBezTo>
                        <a:pt x="89" y="362"/>
                        <a:pt x="78" y="365"/>
                        <a:pt x="78" y="365"/>
                      </a:cubicBezTo>
                      <a:cubicBezTo>
                        <a:pt x="62" y="383"/>
                        <a:pt x="46" y="346"/>
                        <a:pt x="35" y="337"/>
                      </a:cubicBezTo>
                      <a:cubicBezTo>
                        <a:pt x="32" y="330"/>
                        <a:pt x="24" y="320"/>
                        <a:pt x="22" y="312"/>
                      </a:cubicBezTo>
                      <a:cubicBezTo>
                        <a:pt x="20" y="308"/>
                        <a:pt x="22" y="303"/>
                        <a:pt x="19" y="300"/>
                      </a:cubicBezTo>
                      <a:cubicBezTo>
                        <a:pt x="17" y="297"/>
                        <a:pt x="13" y="297"/>
                        <a:pt x="11" y="295"/>
                      </a:cubicBezTo>
                      <a:cubicBezTo>
                        <a:pt x="3" y="277"/>
                        <a:pt x="15" y="306"/>
                        <a:pt x="5" y="276"/>
                      </a:cubicBezTo>
                      <a:cubicBezTo>
                        <a:pt x="4" y="272"/>
                        <a:pt x="0" y="264"/>
                        <a:pt x="0" y="264"/>
                      </a:cubicBezTo>
                      <a:cubicBezTo>
                        <a:pt x="3" y="253"/>
                        <a:pt x="2" y="248"/>
                        <a:pt x="13" y="243"/>
                      </a:cubicBezTo>
                      <a:cubicBezTo>
                        <a:pt x="20" y="221"/>
                        <a:pt x="17" y="231"/>
                        <a:pt x="24" y="213"/>
                      </a:cubicBezTo>
                      <a:cubicBezTo>
                        <a:pt x="26" y="209"/>
                        <a:pt x="30" y="200"/>
                        <a:pt x="30" y="200"/>
                      </a:cubicBezTo>
                      <a:cubicBezTo>
                        <a:pt x="26" y="192"/>
                        <a:pt x="24" y="191"/>
                        <a:pt x="32" y="181"/>
                      </a:cubicBezTo>
                      <a:cubicBezTo>
                        <a:pt x="36" y="177"/>
                        <a:pt x="43" y="169"/>
                        <a:pt x="43" y="169"/>
                      </a:cubicBezTo>
                      <a:cubicBezTo>
                        <a:pt x="37" y="155"/>
                        <a:pt x="36" y="153"/>
                        <a:pt x="51" y="143"/>
                      </a:cubicBezTo>
                      <a:cubicBezTo>
                        <a:pt x="56" y="140"/>
                        <a:pt x="67" y="135"/>
                        <a:pt x="67" y="135"/>
                      </a:cubicBezTo>
                      <a:cubicBezTo>
                        <a:pt x="73" y="129"/>
                        <a:pt x="75" y="122"/>
                        <a:pt x="81" y="116"/>
                      </a:cubicBezTo>
                      <a:cubicBezTo>
                        <a:pt x="89" y="107"/>
                        <a:pt x="102" y="105"/>
                        <a:pt x="113" y="99"/>
                      </a:cubicBezTo>
                      <a:cubicBezTo>
                        <a:pt x="125" y="85"/>
                        <a:pt x="149" y="76"/>
                        <a:pt x="167" y="67"/>
                      </a:cubicBezTo>
                      <a:cubicBezTo>
                        <a:pt x="174" y="59"/>
                        <a:pt x="175" y="50"/>
                        <a:pt x="188" y="46"/>
                      </a:cubicBezTo>
                      <a:cubicBezTo>
                        <a:pt x="198" y="39"/>
                        <a:pt x="208" y="36"/>
                        <a:pt x="220" y="30"/>
                      </a:cubicBezTo>
                      <a:cubicBezTo>
                        <a:pt x="223" y="28"/>
                        <a:pt x="228" y="25"/>
                        <a:pt x="228" y="25"/>
                      </a:cubicBezTo>
                      <a:cubicBezTo>
                        <a:pt x="237" y="16"/>
                        <a:pt x="245" y="10"/>
                        <a:pt x="258" y="6"/>
                      </a:cubicBezTo>
                      <a:cubicBezTo>
                        <a:pt x="269" y="31"/>
                        <a:pt x="301" y="6"/>
                        <a:pt x="320" y="4"/>
                      </a:cubicBezTo>
                      <a:cubicBezTo>
                        <a:pt x="334" y="3"/>
                        <a:pt x="349" y="3"/>
                        <a:pt x="363" y="2"/>
                      </a:cubicBezTo>
                      <a:cubicBezTo>
                        <a:pt x="369" y="3"/>
                        <a:pt x="376" y="5"/>
                        <a:pt x="382" y="4"/>
                      </a:cubicBezTo>
                      <a:cubicBezTo>
                        <a:pt x="387" y="4"/>
                        <a:pt x="398" y="0"/>
                        <a:pt x="398" y="0"/>
                      </a:cubicBezTo>
                      <a:cubicBezTo>
                        <a:pt x="415" y="8"/>
                        <a:pt x="406" y="16"/>
                        <a:pt x="400" y="30"/>
                      </a:cubicBezTo>
                      <a:cubicBezTo>
                        <a:pt x="398" y="34"/>
                        <a:pt x="384" y="34"/>
                        <a:pt x="384" y="34"/>
                      </a:cubicBezTo>
                      <a:cubicBezTo>
                        <a:pt x="379" y="47"/>
                        <a:pt x="398" y="51"/>
                        <a:pt x="411" y="55"/>
                      </a:cubicBezTo>
                      <a:cubicBezTo>
                        <a:pt x="419" y="72"/>
                        <a:pt x="421" y="79"/>
                        <a:pt x="443" y="84"/>
                      </a:cubicBezTo>
                      <a:cubicBezTo>
                        <a:pt x="461" y="71"/>
                        <a:pt x="435" y="65"/>
                        <a:pt x="468" y="57"/>
                      </a:cubicBezTo>
                      <a:cubicBezTo>
                        <a:pt x="482" y="61"/>
                        <a:pt x="485" y="70"/>
                        <a:pt x="497" y="74"/>
                      </a:cubicBezTo>
                      <a:cubicBezTo>
                        <a:pt x="505" y="76"/>
                        <a:pt x="513" y="78"/>
                        <a:pt x="521" y="80"/>
                      </a:cubicBezTo>
                      <a:cubicBezTo>
                        <a:pt x="524" y="81"/>
                        <a:pt x="529" y="82"/>
                        <a:pt x="529" y="82"/>
                      </a:cubicBezTo>
                      <a:cubicBezTo>
                        <a:pt x="547" y="78"/>
                        <a:pt x="547" y="76"/>
                        <a:pt x="562" y="84"/>
                      </a:cubicBezTo>
                      <a:cubicBezTo>
                        <a:pt x="566" y="95"/>
                        <a:pt x="565" y="86"/>
                        <a:pt x="559" y="97"/>
                      </a:cubicBezTo>
                      <a:cubicBezTo>
                        <a:pt x="557" y="101"/>
                        <a:pt x="554" y="110"/>
                        <a:pt x="554" y="110"/>
                      </a:cubicBezTo>
                      <a:cubicBezTo>
                        <a:pt x="556" y="132"/>
                        <a:pt x="556" y="168"/>
                        <a:pt x="572" y="188"/>
                      </a:cubicBezTo>
                      <a:cubicBezTo>
                        <a:pt x="568" y="198"/>
                        <a:pt x="564" y="208"/>
                        <a:pt x="562" y="219"/>
                      </a:cubicBezTo>
                      <a:cubicBezTo>
                        <a:pt x="564" y="227"/>
                        <a:pt x="569" y="233"/>
                        <a:pt x="572" y="240"/>
                      </a:cubicBezTo>
                      <a:cubicBezTo>
                        <a:pt x="573" y="247"/>
                        <a:pt x="572" y="254"/>
                        <a:pt x="575" y="259"/>
                      </a:cubicBezTo>
                      <a:cubicBezTo>
                        <a:pt x="577" y="263"/>
                        <a:pt x="595" y="272"/>
                        <a:pt x="599" y="283"/>
                      </a:cubicBezTo>
                      <a:cubicBezTo>
                        <a:pt x="594" y="295"/>
                        <a:pt x="603" y="306"/>
                        <a:pt x="618" y="310"/>
                      </a:cubicBezTo>
                      <a:cubicBezTo>
                        <a:pt x="630" y="307"/>
                        <a:pt x="638" y="308"/>
                        <a:pt x="645" y="300"/>
                      </a:cubicBezTo>
                      <a:cubicBezTo>
                        <a:pt x="660" y="302"/>
                        <a:pt x="663" y="303"/>
                        <a:pt x="672" y="293"/>
                      </a:cubicBezTo>
                      <a:cubicBezTo>
                        <a:pt x="675" y="294"/>
                        <a:pt x="679" y="293"/>
                        <a:pt x="680" y="295"/>
                      </a:cubicBezTo>
                      <a:cubicBezTo>
                        <a:pt x="682" y="301"/>
                        <a:pt x="674" y="321"/>
                        <a:pt x="672" y="327"/>
                      </a:cubicBezTo>
                      <a:cubicBezTo>
                        <a:pt x="668" y="340"/>
                        <a:pt x="671" y="326"/>
                        <a:pt x="664" y="340"/>
                      </a:cubicBezTo>
                      <a:cubicBezTo>
                        <a:pt x="652" y="360"/>
                        <a:pt x="646" y="381"/>
                        <a:pt x="621" y="394"/>
                      </a:cubicBezTo>
                      <a:cubicBezTo>
                        <a:pt x="614" y="402"/>
                        <a:pt x="609" y="402"/>
                        <a:pt x="599" y="407"/>
                      </a:cubicBezTo>
                      <a:cubicBezTo>
                        <a:pt x="590" y="418"/>
                        <a:pt x="579" y="429"/>
                        <a:pt x="567" y="439"/>
                      </a:cubicBezTo>
                      <a:cubicBezTo>
                        <a:pt x="560" y="454"/>
                        <a:pt x="555" y="470"/>
                        <a:pt x="548" y="485"/>
                      </a:cubicBezTo>
                      <a:cubicBezTo>
                        <a:pt x="549" y="489"/>
                        <a:pt x="550" y="492"/>
                        <a:pt x="551" y="496"/>
                      </a:cubicBezTo>
                      <a:cubicBezTo>
                        <a:pt x="552" y="500"/>
                        <a:pt x="556" y="508"/>
                        <a:pt x="556" y="508"/>
                      </a:cubicBezTo>
                      <a:cubicBezTo>
                        <a:pt x="559" y="524"/>
                        <a:pt x="562" y="546"/>
                        <a:pt x="576" y="557"/>
                      </a:cubicBezTo>
                      <a:lnTo>
                        <a:pt x="435" y="556"/>
                      </a:lnTo>
                      <a:close/>
                    </a:path>
                  </a:pathLst>
                </a:custGeom>
                <a:solidFill>
                  <a:schemeClr val="folHlink"/>
                </a:solidFill>
                <a:ln w="9525">
                  <a:noFill/>
                  <a:round/>
                  <a:headEnd/>
                  <a:tailEnd/>
                </a:ln>
              </p:spPr>
              <p:txBody>
                <a:bodyPr/>
                <a:lstStyle/>
                <a:p>
                  <a:endParaRPr lang="zh-CN" altLang="en-US"/>
                </a:p>
              </p:txBody>
            </p:sp>
            <p:sp>
              <p:nvSpPr>
                <p:cNvPr id="12410" name="任意多边形 82021"/>
                <p:cNvSpPr>
                  <a:spLocks noChangeArrowheads="1"/>
                </p:cNvSpPr>
                <p:nvPr/>
              </p:nvSpPr>
              <p:spPr bwMode="auto">
                <a:xfrm>
                  <a:off x="3877" y="448"/>
                  <a:ext cx="163" cy="221"/>
                </a:xfrm>
                <a:custGeom>
                  <a:avLst/>
                  <a:gdLst>
                    <a:gd name="T0" fmla="*/ 62 w 257"/>
                    <a:gd name="T1" fmla="*/ 90 h 347"/>
                    <a:gd name="T2" fmla="*/ 60 w 257"/>
                    <a:gd name="T3" fmla="*/ 78 h 347"/>
                    <a:gd name="T4" fmla="*/ 56 w 257"/>
                    <a:gd name="T5" fmla="*/ 75 h 347"/>
                    <a:gd name="T6" fmla="*/ 55 w 257"/>
                    <a:gd name="T7" fmla="*/ 69 h 347"/>
                    <a:gd name="T8" fmla="*/ 53 w 257"/>
                    <a:gd name="T9" fmla="*/ 66 h 347"/>
                    <a:gd name="T10" fmla="*/ 53 w 257"/>
                    <a:gd name="T11" fmla="*/ 59 h 347"/>
                    <a:gd name="T12" fmla="*/ 53 w 257"/>
                    <a:gd name="T13" fmla="*/ 55 h 347"/>
                    <a:gd name="T14" fmla="*/ 58 w 257"/>
                    <a:gd name="T15" fmla="*/ 52 h 347"/>
                    <a:gd name="T16" fmla="*/ 65 w 257"/>
                    <a:gd name="T17" fmla="*/ 51 h 347"/>
                    <a:gd name="T18" fmla="*/ 65 w 257"/>
                    <a:gd name="T19" fmla="*/ 35 h 347"/>
                    <a:gd name="T20" fmla="*/ 14 w 257"/>
                    <a:gd name="T21" fmla="*/ 25 h 347"/>
                    <a:gd name="T22" fmla="*/ 8 w 257"/>
                    <a:gd name="T23" fmla="*/ 25 h 347"/>
                    <a:gd name="T24" fmla="*/ 4 w 257"/>
                    <a:gd name="T25" fmla="*/ 26 h 347"/>
                    <a:gd name="T26" fmla="*/ 0 w 257"/>
                    <a:gd name="T27" fmla="*/ 39 h 347"/>
                    <a:gd name="T28" fmla="*/ 23 w 257"/>
                    <a:gd name="T29" fmla="*/ 89 h 347"/>
                    <a:gd name="T30" fmla="*/ 62 w 257"/>
                    <a:gd name="T31" fmla="*/ 90 h 34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57" h="347">
                      <a:moveTo>
                        <a:pt x="243" y="347"/>
                      </a:moveTo>
                      <a:lnTo>
                        <a:pt x="233" y="301"/>
                      </a:lnTo>
                      <a:lnTo>
                        <a:pt x="217" y="288"/>
                      </a:lnTo>
                      <a:lnTo>
                        <a:pt x="215" y="269"/>
                      </a:lnTo>
                      <a:lnTo>
                        <a:pt x="209" y="254"/>
                      </a:lnTo>
                      <a:lnTo>
                        <a:pt x="209" y="229"/>
                      </a:lnTo>
                      <a:lnTo>
                        <a:pt x="207" y="214"/>
                      </a:lnTo>
                      <a:lnTo>
                        <a:pt x="228" y="202"/>
                      </a:lnTo>
                      <a:lnTo>
                        <a:pt x="257" y="197"/>
                      </a:lnTo>
                      <a:lnTo>
                        <a:pt x="257" y="136"/>
                      </a:lnTo>
                      <a:cubicBezTo>
                        <a:pt x="209" y="119"/>
                        <a:pt x="13" y="0"/>
                        <a:pt x="54" y="96"/>
                      </a:cubicBezTo>
                      <a:cubicBezTo>
                        <a:pt x="36" y="106"/>
                        <a:pt x="57" y="97"/>
                        <a:pt x="32" y="98"/>
                      </a:cubicBezTo>
                      <a:cubicBezTo>
                        <a:pt x="27" y="99"/>
                        <a:pt x="16" y="102"/>
                        <a:pt x="16" y="102"/>
                      </a:cubicBezTo>
                      <a:lnTo>
                        <a:pt x="0" y="149"/>
                      </a:lnTo>
                      <a:lnTo>
                        <a:pt x="93" y="346"/>
                      </a:lnTo>
                      <a:lnTo>
                        <a:pt x="243" y="347"/>
                      </a:lnTo>
                      <a:close/>
                    </a:path>
                  </a:pathLst>
                </a:custGeom>
                <a:solidFill>
                  <a:schemeClr val="folHlink"/>
                </a:solidFill>
                <a:ln w="9525">
                  <a:noFill/>
                  <a:round/>
                  <a:headEnd/>
                  <a:tailEnd/>
                </a:ln>
              </p:spPr>
              <p:txBody>
                <a:bodyPr/>
                <a:lstStyle/>
                <a:p>
                  <a:endParaRPr lang="zh-CN" altLang="en-US"/>
                </a:p>
              </p:txBody>
            </p:sp>
            <p:sp>
              <p:nvSpPr>
                <p:cNvPr id="12411" name="任意多边形 82022"/>
                <p:cNvSpPr>
                  <a:spLocks noChangeArrowheads="1"/>
                </p:cNvSpPr>
                <p:nvPr/>
              </p:nvSpPr>
              <p:spPr bwMode="auto">
                <a:xfrm>
                  <a:off x="4164" y="611"/>
                  <a:ext cx="7" cy="12"/>
                </a:xfrm>
                <a:custGeom>
                  <a:avLst/>
                  <a:gdLst>
                    <a:gd name="T0" fmla="*/ 0 w 19"/>
                    <a:gd name="T1" fmla="*/ 1 h 37"/>
                    <a:gd name="T2" fmla="*/ 1 w 19"/>
                    <a:gd name="T3" fmla="*/ 1 h 37"/>
                    <a:gd name="T4" fmla="*/ 0 w 19"/>
                    <a:gd name="T5" fmla="*/ 1 h 37"/>
                    <a:gd name="T6" fmla="*/ 0 60000 65536"/>
                    <a:gd name="T7" fmla="*/ 0 60000 65536"/>
                    <a:gd name="T8" fmla="*/ 0 60000 65536"/>
                  </a:gdLst>
                  <a:ahLst/>
                  <a:cxnLst>
                    <a:cxn ang="T6">
                      <a:pos x="T0" y="T1"/>
                    </a:cxn>
                    <a:cxn ang="T7">
                      <a:pos x="T2" y="T3"/>
                    </a:cxn>
                    <a:cxn ang="T8">
                      <a:pos x="T4" y="T5"/>
                    </a:cxn>
                  </a:cxnLst>
                  <a:rect l="0" t="0" r="r" b="b"/>
                  <a:pathLst>
                    <a:path w="19" h="37">
                      <a:moveTo>
                        <a:pt x="7" y="25"/>
                      </a:moveTo>
                      <a:cubicBezTo>
                        <a:pt x="0" y="4"/>
                        <a:pt x="12" y="0"/>
                        <a:pt x="19" y="21"/>
                      </a:cubicBezTo>
                      <a:cubicBezTo>
                        <a:pt x="14" y="37"/>
                        <a:pt x="18" y="36"/>
                        <a:pt x="7" y="25"/>
                      </a:cubicBezTo>
                      <a:close/>
                    </a:path>
                  </a:pathLst>
                </a:custGeom>
                <a:solidFill>
                  <a:schemeClr val="folHlink"/>
                </a:solidFill>
                <a:ln w="9525">
                  <a:noFill/>
                  <a:round/>
                  <a:headEnd/>
                  <a:tailEnd/>
                </a:ln>
              </p:spPr>
              <p:txBody>
                <a:bodyPr/>
                <a:lstStyle/>
                <a:p>
                  <a:endParaRPr lang="zh-CN" altLang="en-US"/>
                </a:p>
              </p:txBody>
            </p:sp>
            <p:sp>
              <p:nvSpPr>
                <p:cNvPr id="12412" name="任意多边形 82023"/>
                <p:cNvSpPr>
                  <a:spLocks noChangeArrowheads="1"/>
                </p:cNvSpPr>
                <p:nvPr/>
              </p:nvSpPr>
              <p:spPr bwMode="auto">
                <a:xfrm>
                  <a:off x="4155" y="497"/>
                  <a:ext cx="9" cy="7"/>
                </a:xfrm>
                <a:custGeom>
                  <a:avLst/>
                  <a:gdLst>
                    <a:gd name="T0" fmla="*/ 1 w 22"/>
                    <a:gd name="T1" fmla="*/ 0 h 20"/>
                    <a:gd name="T2" fmla="*/ 1 w 22"/>
                    <a:gd name="T3" fmla="*/ 0 h 20"/>
                    <a:gd name="T4" fmla="*/ 1 w 22"/>
                    <a:gd name="T5" fmla="*/ 0 h 20"/>
                    <a:gd name="T6" fmla="*/ 0 w 22"/>
                    <a:gd name="T7" fmla="*/ 1 h 20"/>
                    <a:gd name="T8" fmla="*/ 1 w 22"/>
                    <a:gd name="T9" fmla="*/ 0 h 2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 h="20">
                      <a:moveTo>
                        <a:pt x="12" y="12"/>
                      </a:moveTo>
                      <a:cubicBezTo>
                        <a:pt x="13" y="8"/>
                        <a:pt x="12" y="0"/>
                        <a:pt x="16" y="0"/>
                      </a:cubicBezTo>
                      <a:cubicBezTo>
                        <a:pt x="20" y="0"/>
                        <a:pt x="22" y="8"/>
                        <a:pt x="20" y="12"/>
                      </a:cubicBezTo>
                      <a:cubicBezTo>
                        <a:pt x="18" y="16"/>
                        <a:pt x="12" y="17"/>
                        <a:pt x="8" y="20"/>
                      </a:cubicBezTo>
                      <a:cubicBezTo>
                        <a:pt x="3" y="5"/>
                        <a:pt x="0" y="6"/>
                        <a:pt x="12" y="12"/>
                      </a:cubicBezTo>
                      <a:close/>
                    </a:path>
                  </a:pathLst>
                </a:custGeom>
                <a:solidFill>
                  <a:schemeClr val="folHlink"/>
                </a:solidFill>
                <a:ln w="9525">
                  <a:noFill/>
                  <a:round/>
                  <a:headEnd/>
                  <a:tailEnd/>
                </a:ln>
              </p:spPr>
              <p:txBody>
                <a:bodyPr/>
                <a:lstStyle/>
                <a:p>
                  <a:endParaRPr lang="zh-CN" altLang="en-US"/>
                </a:p>
              </p:txBody>
            </p:sp>
            <p:sp>
              <p:nvSpPr>
                <p:cNvPr id="12413" name="任意多边形 82024"/>
                <p:cNvSpPr>
                  <a:spLocks noChangeArrowheads="1"/>
                </p:cNvSpPr>
                <p:nvPr/>
              </p:nvSpPr>
              <p:spPr bwMode="auto">
                <a:xfrm>
                  <a:off x="3760" y="357"/>
                  <a:ext cx="25" cy="10"/>
                </a:xfrm>
                <a:custGeom>
                  <a:avLst/>
                  <a:gdLst>
                    <a:gd name="T0" fmla="*/ 2 w 57"/>
                    <a:gd name="T1" fmla="*/ 1 h 30"/>
                    <a:gd name="T2" fmla="*/ 3 w 57"/>
                    <a:gd name="T3" fmla="*/ 0 h 30"/>
                    <a:gd name="T4" fmla="*/ 3 w 57"/>
                    <a:gd name="T5" fmla="*/ 1 h 30"/>
                    <a:gd name="T6" fmla="*/ 2 w 57"/>
                    <a:gd name="T7" fmla="*/ 1 h 3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7" h="30">
                      <a:moveTo>
                        <a:pt x="24" y="18"/>
                      </a:moveTo>
                      <a:cubicBezTo>
                        <a:pt x="0" y="10"/>
                        <a:pt x="9" y="0"/>
                        <a:pt x="32" y="6"/>
                      </a:cubicBezTo>
                      <a:cubicBezTo>
                        <a:pt x="46" y="15"/>
                        <a:pt x="57" y="23"/>
                        <a:pt x="36" y="30"/>
                      </a:cubicBezTo>
                      <a:cubicBezTo>
                        <a:pt x="21" y="25"/>
                        <a:pt x="24" y="30"/>
                        <a:pt x="24" y="18"/>
                      </a:cubicBezTo>
                      <a:close/>
                    </a:path>
                  </a:pathLst>
                </a:custGeom>
                <a:solidFill>
                  <a:schemeClr val="folHlink"/>
                </a:solidFill>
                <a:ln w="9525">
                  <a:noFill/>
                  <a:round/>
                  <a:headEnd/>
                  <a:tailEnd/>
                </a:ln>
              </p:spPr>
              <p:txBody>
                <a:bodyPr/>
                <a:lstStyle/>
                <a:p>
                  <a:endParaRPr lang="zh-CN" altLang="en-US"/>
                </a:p>
              </p:txBody>
            </p:sp>
            <p:sp>
              <p:nvSpPr>
                <p:cNvPr id="12414" name="任意多边形 82025"/>
                <p:cNvSpPr>
                  <a:spLocks noChangeArrowheads="1"/>
                </p:cNvSpPr>
                <p:nvPr/>
              </p:nvSpPr>
              <p:spPr bwMode="auto">
                <a:xfrm>
                  <a:off x="4062" y="265"/>
                  <a:ext cx="295" cy="233"/>
                </a:xfrm>
                <a:custGeom>
                  <a:avLst/>
                  <a:gdLst>
                    <a:gd name="T0" fmla="*/ 37 w 693"/>
                    <a:gd name="T1" fmla="*/ 17 h 696"/>
                    <a:gd name="T2" fmla="*/ 30 w 693"/>
                    <a:gd name="T3" fmla="*/ 17 h 696"/>
                    <a:gd name="T4" fmla="*/ 25 w 693"/>
                    <a:gd name="T5" fmla="*/ 15 h 696"/>
                    <a:gd name="T6" fmla="*/ 20 w 693"/>
                    <a:gd name="T7" fmla="*/ 15 h 696"/>
                    <a:gd name="T8" fmla="*/ 18 w 693"/>
                    <a:gd name="T9" fmla="*/ 16 h 696"/>
                    <a:gd name="T10" fmla="*/ 20 w 693"/>
                    <a:gd name="T11" fmla="*/ 16 h 696"/>
                    <a:gd name="T12" fmla="*/ 23 w 693"/>
                    <a:gd name="T13" fmla="*/ 18 h 696"/>
                    <a:gd name="T14" fmla="*/ 25 w 693"/>
                    <a:gd name="T15" fmla="*/ 18 h 696"/>
                    <a:gd name="T16" fmla="*/ 26 w 693"/>
                    <a:gd name="T17" fmla="*/ 20 h 696"/>
                    <a:gd name="T18" fmla="*/ 24 w 693"/>
                    <a:gd name="T19" fmla="*/ 21 h 696"/>
                    <a:gd name="T20" fmla="*/ 20 w 693"/>
                    <a:gd name="T21" fmla="*/ 23 h 696"/>
                    <a:gd name="T22" fmla="*/ 17 w 693"/>
                    <a:gd name="T23" fmla="*/ 23 h 696"/>
                    <a:gd name="T24" fmla="*/ 7 w 693"/>
                    <a:gd name="T25" fmla="*/ 26 h 696"/>
                    <a:gd name="T26" fmla="*/ 6 w 693"/>
                    <a:gd name="T27" fmla="*/ 23 h 696"/>
                    <a:gd name="T28" fmla="*/ 3 w 693"/>
                    <a:gd name="T29" fmla="*/ 20 h 696"/>
                    <a:gd name="T30" fmla="*/ 3 w 693"/>
                    <a:gd name="T31" fmla="*/ 17 h 696"/>
                    <a:gd name="T32" fmla="*/ 4 w 693"/>
                    <a:gd name="T33" fmla="*/ 13 h 696"/>
                    <a:gd name="T34" fmla="*/ 1 w 693"/>
                    <a:gd name="T35" fmla="*/ 15 h 696"/>
                    <a:gd name="T36" fmla="*/ 6 w 693"/>
                    <a:gd name="T37" fmla="*/ 10 h 696"/>
                    <a:gd name="T38" fmla="*/ 9 w 693"/>
                    <a:gd name="T39" fmla="*/ 8 h 696"/>
                    <a:gd name="T40" fmla="*/ 3 w 693"/>
                    <a:gd name="T41" fmla="*/ 8 h 696"/>
                    <a:gd name="T42" fmla="*/ 0 w 693"/>
                    <a:gd name="T43" fmla="*/ 7 h 696"/>
                    <a:gd name="T44" fmla="*/ 2 w 693"/>
                    <a:gd name="T45" fmla="*/ 5 h 696"/>
                    <a:gd name="T46" fmla="*/ 7 w 693"/>
                    <a:gd name="T47" fmla="*/ 4 h 696"/>
                    <a:gd name="T48" fmla="*/ 17 w 693"/>
                    <a:gd name="T49" fmla="*/ 5 h 696"/>
                    <a:gd name="T50" fmla="*/ 17 w 693"/>
                    <a:gd name="T51" fmla="*/ 2 h 696"/>
                    <a:gd name="T52" fmla="*/ 20 w 693"/>
                    <a:gd name="T53" fmla="*/ 0 h 696"/>
                    <a:gd name="T54" fmla="*/ 28 w 693"/>
                    <a:gd name="T55" fmla="*/ 2 h 696"/>
                    <a:gd name="T56" fmla="*/ 26 w 693"/>
                    <a:gd name="T57" fmla="*/ 3 h 696"/>
                    <a:gd name="T58" fmla="*/ 23 w 693"/>
                    <a:gd name="T59" fmla="*/ 7 h 696"/>
                    <a:gd name="T60" fmla="*/ 28 w 693"/>
                    <a:gd name="T61" fmla="*/ 7 h 696"/>
                    <a:gd name="T62" fmla="*/ 29 w 693"/>
                    <a:gd name="T63" fmla="*/ 5 h 696"/>
                    <a:gd name="T64" fmla="*/ 32 w 693"/>
                    <a:gd name="T65" fmla="*/ 3 h 696"/>
                    <a:gd name="T66" fmla="*/ 38 w 693"/>
                    <a:gd name="T67" fmla="*/ 3 h 696"/>
                    <a:gd name="T68" fmla="*/ 41 w 693"/>
                    <a:gd name="T69" fmla="*/ 2 h 696"/>
                    <a:gd name="T70" fmla="*/ 42 w 693"/>
                    <a:gd name="T71" fmla="*/ 17 h 69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693" h="696">
                      <a:moveTo>
                        <a:pt x="541" y="460"/>
                      </a:moveTo>
                      <a:lnTo>
                        <a:pt x="473" y="464"/>
                      </a:lnTo>
                      <a:lnTo>
                        <a:pt x="441" y="452"/>
                      </a:lnTo>
                      <a:lnTo>
                        <a:pt x="393" y="452"/>
                      </a:lnTo>
                      <a:cubicBezTo>
                        <a:pt x="365" y="448"/>
                        <a:pt x="360" y="444"/>
                        <a:pt x="337" y="436"/>
                      </a:cubicBezTo>
                      <a:cubicBezTo>
                        <a:pt x="336" y="432"/>
                        <a:pt x="330" y="413"/>
                        <a:pt x="325" y="412"/>
                      </a:cubicBezTo>
                      <a:cubicBezTo>
                        <a:pt x="317" y="411"/>
                        <a:pt x="301" y="420"/>
                        <a:pt x="301" y="420"/>
                      </a:cubicBezTo>
                      <a:cubicBezTo>
                        <a:pt x="289" y="412"/>
                        <a:pt x="277" y="408"/>
                        <a:pt x="265" y="400"/>
                      </a:cubicBezTo>
                      <a:cubicBezTo>
                        <a:pt x="252" y="380"/>
                        <a:pt x="256" y="356"/>
                        <a:pt x="233" y="348"/>
                      </a:cubicBezTo>
                      <a:cubicBezTo>
                        <a:pt x="217" y="372"/>
                        <a:pt x="221" y="392"/>
                        <a:pt x="237" y="416"/>
                      </a:cubicBezTo>
                      <a:cubicBezTo>
                        <a:pt x="234" y="428"/>
                        <a:pt x="228" y="445"/>
                        <a:pt x="237" y="444"/>
                      </a:cubicBezTo>
                      <a:cubicBezTo>
                        <a:pt x="247" y="443"/>
                        <a:pt x="261" y="428"/>
                        <a:pt x="261" y="428"/>
                      </a:cubicBezTo>
                      <a:cubicBezTo>
                        <a:pt x="258" y="450"/>
                        <a:pt x="243" y="475"/>
                        <a:pt x="269" y="484"/>
                      </a:cubicBezTo>
                      <a:cubicBezTo>
                        <a:pt x="277" y="479"/>
                        <a:pt x="288" y="476"/>
                        <a:pt x="293" y="468"/>
                      </a:cubicBezTo>
                      <a:cubicBezTo>
                        <a:pt x="302" y="454"/>
                        <a:pt x="303" y="446"/>
                        <a:pt x="317" y="436"/>
                      </a:cubicBezTo>
                      <a:cubicBezTo>
                        <a:pt x="315" y="448"/>
                        <a:pt x="306" y="467"/>
                        <a:pt x="321" y="476"/>
                      </a:cubicBezTo>
                      <a:cubicBezTo>
                        <a:pt x="328" y="480"/>
                        <a:pt x="345" y="484"/>
                        <a:pt x="345" y="484"/>
                      </a:cubicBezTo>
                      <a:cubicBezTo>
                        <a:pt x="382" y="472"/>
                        <a:pt x="347" y="527"/>
                        <a:pt x="333" y="536"/>
                      </a:cubicBezTo>
                      <a:cubicBezTo>
                        <a:pt x="330" y="540"/>
                        <a:pt x="329" y="545"/>
                        <a:pt x="325" y="548"/>
                      </a:cubicBezTo>
                      <a:cubicBezTo>
                        <a:pt x="322" y="551"/>
                        <a:pt x="316" y="549"/>
                        <a:pt x="313" y="552"/>
                      </a:cubicBezTo>
                      <a:cubicBezTo>
                        <a:pt x="300" y="565"/>
                        <a:pt x="320" y="575"/>
                        <a:pt x="293" y="584"/>
                      </a:cubicBezTo>
                      <a:cubicBezTo>
                        <a:pt x="286" y="595"/>
                        <a:pt x="272" y="610"/>
                        <a:pt x="261" y="616"/>
                      </a:cubicBezTo>
                      <a:cubicBezTo>
                        <a:pt x="254" y="620"/>
                        <a:pt x="245" y="621"/>
                        <a:pt x="237" y="624"/>
                      </a:cubicBezTo>
                      <a:cubicBezTo>
                        <a:pt x="233" y="625"/>
                        <a:pt x="225" y="628"/>
                        <a:pt x="225" y="628"/>
                      </a:cubicBezTo>
                      <a:cubicBezTo>
                        <a:pt x="215" y="659"/>
                        <a:pt x="212" y="652"/>
                        <a:pt x="173" y="656"/>
                      </a:cubicBezTo>
                      <a:cubicBezTo>
                        <a:pt x="140" y="667"/>
                        <a:pt x="132" y="687"/>
                        <a:pt x="97" y="696"/>
                      </a:cubicBezTo>
                      <a:cubicBezTo>
                        <a:pt x="77" y="691"/>
                        <a:pt x="75" y="687"/>
                        <a:pt x="81" y="668"/>
                      </a:cubicBezTo>
                      <a:cubicBezTo>
                        <a:pt x="77" y="646"/>
                        <a:pt x="72" y="639"/>
                        <a:pt x="77" y="616"/>
                      </a:cubicBezTo>
                      <a:cubicBezTo>
                        <a:pt x="73" y="598"/>
                        <a:pt x="71" y="587"/>
                        <a:pt x="61" y="572"/>
                      </a:cubicBezTo>
                      <a:cubicBezTo>
                        <a:pt x="58" y="551"/>
                        <a:pt x="51" y="543"/>
                        <a:pt x="45" y="524"/>
                      </a:cubicBezTo>
                      <a:cubicBezTo>
                        <a:pt x="52" y="502"/>
                        <a:pt x="58" y="496"/>
                        <a:pt x="49" y="472"/>
                      </a:cubicBezTo>
                      <a:cubicBezTo>
                        <a:pt x="46" y="463"/>
                        <a:pt x="33" y="448"/>
                        <a:pt x="33" y="448"/>
                      </a:cubicBezTo>
                      <a:cubicBezTo>
                        <a:pt x="42" y="422"/>
                        <a:pt x="42" y="408"/>
                        <a:pt x="33" y="380"/>
                      </a:cubicBezTo>
                      <a:cubicBezTo>
                        <a:pt x="49" y="369"/>
                        <a:pt x="48" y="362"/>
                        <a:pt x="53" y="344"/>
                      </a:cubicBezTo>
                      <a:cubicBezTo>
                        <a:pt x="47" y="327"/>
                        <a:pt x="49" y="308"/>
                        <a:pt x="33" y="332"/>
                      </a:cubicBezTo>
                      <a:cubicBezTo>
                        <a:pt x="40" y="353"/>
                        <a:pt x="29" y="374"/>
                        <a:pt x="17" y="392"/>
                      </a:cubicBezTo>
                      <a:cubicBezTo>
                        <a:pt x="6" y="360"/>
                        <a:pt x="10" y="340"/>
                        <a:pt x="13" y="304"/>
                      </a:cubicBezTo>
                      <a:cubicBezTo>
                        <a:pt x="44" y="314"/>
                        <a:pt x="54" y="289"/>
                        <a:pt x="81" y="280"/>
                      </a:cubicBezTo>
                      <a:cubicBezTo>
                        <a:pt x="94" y="261"/>
                        <a:pt x="85" y="242"/>
                        <a:pt x="105" y="228"/>
                      </a:cubicBezTo>
                      <a:cubicBezTo>
                        <a:pt x="108" y="220"/>
                        <a:pt x="110" y="212"/>
                        <a:pt x="113" y="204"/>
                      </a:cubicBezTo>
                      <a:cubicBezTo>
                        <a:pt x="116" y="196"/>
                        <a:pt x="89" y="196"/>
                        <a:pt x="89" y="196"/>
                      </a:cubicBezTo>
                      <a:cubicBezTo>
                        <a:pt x="81" y="221"/>
                        <a:pt x="58" y="211"/>
                        <a:pt x="37" y="204"/>
                      </a:cubicBezTo>
                      <a:cubicBezTo>
                        <a:pt x="33" y="207"/>
                        <a:pt x="30" y="213"/>
                        <a:pt x="25" y="212"/>
                      </a:cubicBezTo>
                      <a:cubicBezTo>
                        <a:pt x="16" y="210"/>
                        <a:pt x="1" y="196"/>
                        <a:pt x="1" y="196"/>
                      </a:cubicBezTo>
                      <a:cubicBezTo>
                        <a:pt x="4" y="186"/>
                        <a:pt x="4" y="174"/>
                        <a:pt x="9" y="164"/>
                      </a:cubicBezTo>
                      <a:cubicBezTo>
                        <a:pt x="13" y="155"/>
                        <a:pt x="25" y="140"/>
                        <a:pt x="25" y="140"/>
                      </a:cubicBezTo>
                      <a:cubicBezTo>
                        <a:pt x="0" y="132"/>
                        <a:pt x="25" y="128"/>
                        <a:pt x="37" y="124"/>
                      </a:cubicBezTo>
                      <a:cubicBezTo>
                        <a:pt x="58" y="131"/>
                        <a:pt x="75" y="116"/>
                        <a:pt x="97" y="112"/>
                      </a:cubicBezTo>
                      <a:cubicBezTo>
                        <a:pt x="135" y="87"/>
                        <a:pt x="159" y="122"/>
                        <a:pt x="197" y="132"/>
                      </a:cubicBezTo>
                      <a:cubicBezTo>
                        <a:pt x="205" y="129"/>
                        <a:pt x="213" y="127"/>
                        <a:pt x="221" y="124"/>
                      </a:cubicBezTo>
                      <a:cubicBezTo>
                        <a:pt x="225" y="123"/>
                        <a:pt x="226" y="147"/>
                        <a:pt x="233" y="120"/>
                      </a:cubicBezTo>
                      <a:lnTo>
                        <a:pt x="229" y="64"/>
                      </a:lnTo>
                      <a:lnTo>
                        <a:pt x="209" y="40"/>
                      </a:lnTo>
                      <a:cubicBezTo>
                        <a:pt x="243" y="21"/>
                        <a:pt x="240" y="21"/>
                        <a:pt x="261" y="0"/>
                      </a:cubicBezTo>
                      <a:cubicBezTo>
                        <a:pt x="297" y="16"/>
                        <a:pt x="333" y="32"/>
                        <a:pt x="369" y="48"/>
                      </a:cubicBezTo>
                      <a:cubicBezTo>
                        <a:pt x="373" y="50"/>
                        <a:pt x="361" y="44"/>
                        <a:pt x="357" y="44"/>
                      </a:cubicBezTo>
                      <a:cubicBezTo>
                        <a:pt x="349" y="45"/>
                        <a:pt x="333" y="52"/>
                        <a:pt x="333" y="52"/>
                      </a:cubicBezTo>
                      <a:cubicBezTo>
                        <a:pt x="322" y="68"/>
                        <a:pt x="318" y="71"/>
                        <a:pt x="329" y="88"/>
                      </a:cubicBezTo>
                      <a:cubicBezTo>
                        <a:pt x="308" y="119"/>
                        <a:pt x="323" y="118"/>
                        <a:pt x="333" y="148"/>
                      </a:cubicBezTo>
                      <a:cubicBezTo>
                        <a:pt x="320" y="157"/>
                        <a:pt x="314" y="167"/>
                        <a:pt x="301" y="176"/>
                      </a:cubicBezTo>
                      <a:cubicBezTo>
                        <a:pt x="306" y="213"/>
                        <a:pt x="303" y="213"/>
                        <a:pt x="337" y="220"/>
                      </a:cubicBezTo>
                      <a:cubicBezTo>
                        <a:pt x="358" y="216"/>
                        <a:pt x="368" y="214"/>
                        <a:pt x="361" y="192"/>
                      </a:cubicBezTo>
                      <a:cubicBezTo>
                        <a:pt x="362" y="177"/>
                        <a:pt x="362" y="162"/>
                        <a:pt x="365" y="148"/>
                      </a:cubicBezTo>
                      <a:cubicBezTo>
                        <a:pt x="366" y="143"/>
                        <a:pt x="369" y="133"/>
                        <a:pt x="373" y="136"/>
                      </a:cubicBezTo>
                      <a:cubicBezTo>
                        <a:pt x="379" y="140"/>
                        <a:pt x="376" y="149"/>
                        <a:pt x="377" y="156"/>
                      </a:cubicBezTo>
                      <a:cubicBezTo>
                        <a:pt x="404" y="147"/>
                        <a:pt x="409" y="116"/>
                        <a:pt x="417" y="92"/>
                      </a:cubicBezTo>
                      <a:cubicBezTo>
                        <a:pt x="422" y="76"/>
                        <a:pt x="453" y="74"/>
                        <a:pt x="465" y="72"/>
                      </a:cubicBezTo>
                      <a:cubicBezTo>
                        <a:pt x="472" y="92"/>
                        <a:pt x="477" y="93"/>
                        <a:pt x="497" y="88"/>
                      </a:cubicBezTo>
                      <a:cubicBezTo>
                        <a:pt x="512" y="78"/>
                        <a:pt x="515" y="74"/>
                        <a:pt x="509" y="56"/>
                      </a:cubicBezTo>
                      <a:cubicBezTo>
                        <a:pt x="523" y="46"/>
                        <a:pt x="517" y="46"/>
                        <a:pt x="529" y="52"/>
                      </a:cubicBezTo>
                      <a:lnTo>
                        <a:pt x="693" y="72"/>
                      </a:lnTo>
                      <a:lnTo>
                        <a:pt x="541" y="460"/>
                      </a:lnTo>
                      <a:close/>
                    </a:path>
                  </a:pathLst>
                </a:custGeom>
                <a:solidFill>
                  <a:schemeClr val="folHlink"/>
                </a:solidFill>
                <a:ln w="9525">
                  <a:noFill/>
                  <a:round/>
                  <a:headEnd/>
                  <a:tailEnd/>
                </a:ln>
              </p:spPr>
              <p:txBody>
                <a:bodyPr/>
                <a:lstStyle/>
                <a:p>
                  <a:endParaRPr lang="zh-CN" altLang="en-US"/>
                </a:p>
              </p:txBody>
            </p:sp>
            <p:sp>
              <p:nvSpPr>
                <p:cNvPr id="12415" name="任意多边形 82026"/>
                <p:cNvSpPr>
                  <a:spLocks noChangeArrowheads="1"/>
                </p:cNvSpPr>
                <p:nvPr/>
              </p:nvSpPr>
              <p:spPr bwMode="auto">
                <a:xfrm>
                  <a:off x="3861" y="247"/>
                  <a:ext cx="591" cy="95"/>
                </a:xfrm>
                <a:custGeom>
                  <a:avLst/>
                  <a:gdLst>
                    <a:gd name="T0" fmla="*/ 211 w 931"/>
                    <a:gd name="T1" fmla="*/ 0 h 149"/>
                    <a:gd name="T2" fmla="*/ 37 w 931"/>
                    <a:gd name="T3" fmla="*/ 7 h 149"/>
                    <a:gd name="T4" fmla="*/ 23 w 931"/>
                    <a:gd name="T5" fmla="*/ 11 h 149"/>
                    <a:gd name="T6" fmla="*/ 16 w 931"/>
                    <a:gd name="T7" fmla="*/ 11 h 149"/>
                    <a:gd name="T8" fmla="*/ 6 w 931"/>
                    <a:gd name="T9" fmla="*/ 20 h 149"/>
                    <a:gd name="T10" fmla="*/ 0 w 931"/>
                    <a:gd name="T11" fmla="*/ 27 h 149"/>
                    <a:gd name="T12" fmla="*/ 15 w 931"/>
                    <a:gd name="T13" fmla="*/ 30 h 149"/>
                    <a:gd name="T14" fmla="*/ 25 w 931"/>
                    <a:gd name="T15" fmla="*/ 25 h 149"/>
                    <a:gd name="T16" fmla="*/ 28 w 931"/>
                    <a:gd name="T17" fmla="*/ 22 h 149"/>
                    <a:gd name="T18" fmla="*/ 43 w 931"/>
                    <a:gd name="T19" fmla="*/ 13 h 149"/>
                    <a:gd name="T20" fmla="*/ 55 w 931"/>
                    <a:gd name="T21" fmla="*/ 11 h 149"/>
                    <a:gd name="T22" fmla="*/ 60 w 931"/>
                    <a:gd name="T23" fmla="*/ 24 h 149"/>
                    <a:gd name="T24" fmla="*/ 48 w 931"/>
                    <a:gd name="T25" fmla="*/ 28 h 149"/>
                    <a:gd name="T26" fmla="*/ 59 w 931"/>
                    <a:gd name="T27" fmla="*/ 29 h 149"/>
                    <a:gd name="T28" fmla="*/ 64 w 931"/>
                    <a:gd name="T29" fmla="*/ 23 h 149"/>
                    <a:gd name="T30" fmla="*/ 68 w 931"/>
                    <a:gd name="T31" fmla="*/ 24 h 149"/>
                    <a:gd name="T32" fmla="*/ 65 w 931"/>
                    <a:gd name="T33" fmla="*/ 14 h 149"/>
                    <a:gd name="T34" fmla="*/ 68 w 931"/>
                    <a:gd name="T35" fmla="*/ 11 h 149"/>
                    <a:gd name="T36" fmla="*/ 71 w 931"/>
                    <a:gd name="T37" fmla="*/ 23 h 149"/>
                    <a:gd name="T38" fmla="*/ 68 w 931"/>
                    <a:gd name="T39" fmla="*/ 29 h 149"/>
                    <a:gd name="T40" fmla="*/ 76 w 931"/>
                    <a:gd name="T41" fmla="*/ 34 h 149"/>
                    <a:gd name="T42" fmla="*/ 77 w 931"/>
                    <a:gd name="T43" fmla="*/ 24 h 149"/>
                    <a:gd name="T44" fmla="*/ 84 w 931"/>
                    <a:gd name="T45" fmla="*/ 27 h 149"/>
                    <a:gd name="T46" fmla="*/ 98 w 931"/>
                    <a:gd name="T47" fmla="*/ 19 h 149"/>
                    <a:gd name="T48" fmla="*/ 105 w 931"/>
                    <a:gd name="T49" fmla="*/ 13 h 149"/>
                    <a:gd name="T50" fmla="*/ 112 w 931"/>
                    <a:gd name="T51" fmla="*/ 15 h 149"/>
                    <a:gd name="T52" fmla="*/ 116 w 931"/>
                    <a:gd name="T53" fmla="*/ 13 h 149"/>
                    <a:gd name="T54" fmla="*/ 110 w 931"/>
                    <a:gd name="T55" fmla="*/ 11 h 149"/>
                    <a:gd name="T56" fmla="*/ 121 w 931"/>
                    <a:gd name="T57" fmla="*/ 9 h 149"/>
                    <a:gd name="T58" fmla="*/ 139 w 931"/>
                    <a:gd name="T59" fmla="*/ 14 h 149"/>
                    <a:gd name="T60" fmla="*/ 149 w 931"/>
                    <a:gd name="T61" fmla="*/ 11 h 149"/>
                    <a:gd name="T62" fmla="*/ 150 w 931"/>
                    <a:gd name="T63" fmla="*/ 17 h 149"/>
                    <a:gd name="T64" fmla="*/ 145 w 931"/>
                    <a:gd name="T65" fmla="*/ 26 h 149"/>
                    <a:gd name="T66" fmla="*/ 156 w 931"/>
                    <a:gd name="T67" fmla="*/ 23 h 149"/>
                    <a:gd name="T68" fmla="*/ 159 w 931"/>
                    <a:gd name="T69" fmla="*/ 21 h 149"/>
                    <a:gd name="T70" fmla="*/ 166 w 931"/>
                    <a:gd name="T71" fmla="*/ 16 h 149"/>
                    <a:gd name="T72" fmla="*/ 203 w 931"/>
                    <a:gd name="T73" fmla="*/ 22 h 149"/>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931" h="149">
                      <a:moveTo>
                        <a:pt x="794" y="84"/>
                      </a:moveTo>
                      <a:cubicBezTo>
                        <a:pt x="813" y="72"/>
                        <a:pt x="931" y="14"/>
                        <a:pt x="825" y="0"/>
                      </a:cubicBezTo>
                      <a:lnTo>
                        <a:pt x="159" y="0"/>
                      </a:lnTo>
                      <a:cubicBezTo>
                        <a:pt x="149" y="12"/>
                        <a:pt x="162" y="18"/>
                        <a:pt x="143" y="29"/>
                      </a:cubicBezTo>
                      <a:cubicBezTo>
                        <a:pt x="130" y="44"/>
                        <a:pt x="133" y="39"/>
                        <a:pt x="116" y="48"/>
                      </a:cubicBezTo>
                      <a:cubicBezTo>
                        <a:pt x="108" y="46"/>
                        <a:pt x="100" y="44"/>
                        <a:pt x="91" y="42"/>
                      </a:cubicBezTo>
                      <a:cubicBezTo>
                        <a:pt x="89" y="41"/>
                        <a:pt x="83" y="40"/>
                        <a:pt x="83" y="40"/>
                      </a:cubicBezTo>
                      <a:cubicBezTo>
                        <a:pt x="76" y="40"/>
                        <a:pt x="68" y="39"/>
                        <a:pt x="62" y="42"/>
                      </a:cubicBezTo>
                      <a:cubicBezTo>
                        <a:pt x="54" y="45"/>
                        <a:pt x="46" y="61"/>
                        <a:pt x="38" y="67"/>
                      </a:cubicBezTo>
                      <a:cubicBezTo>
                        <a:pt x="32" y="71"/>
                        <a:pt x="27" y="74"/>
                        <a:pt x="22" y="77"/>
                      </a:cubicBezTo>
                      <a:cubicBezTo>
                        <a:pt x="16" y="81"/>
                        <a:pt x="5" y="86"/>
                        <a:pt x="5" y="86"/>
                      </a:cubicBezTo>
                      <a:cubicBezTo>
                        <a:pt x="9" y="95"/>
                        <a:pt x="7" y="97"/>
                        <a:pt x="0" y="105"/>
                      </a:cubicBezTo>
                      <a:cubicBezTo>
                        <a:pt x="17" y="107"/>
                        <a:pt x="22" y="107"/>
                        <a:pt x="16" y="120"/>
                      </a:cubicBezTo>
                      <a:cubicBezTo>
                        <a:pt x="27" y="122"/>
                        <a:pt x="48" y="116"/>
                        <a:pt x="59" y="115"/>
                      </a:cubicBezTo>
                      <a:cubicBezTo>
                        <a:pt x="71" y="112"/>
                        <a:pt x="73" y="117"/>
                        <a:pt x="83" y="111"/>
                      </a:cubicBezTo>
                      <a:cubicBezTo>
                        <a:pt x="89" y="96"/>
                        <a:pt x="83" y="100"/>
                        <a:pt x="97" y="96"/>
                      </a:cubicBezTo>
                      <a:cubicBezTo>
                        <a:pt x="100" y="94"/>
                        <a:pt x="103" y="93"/>
                        <a:pt x="105" y="90"/>
                      </a:cubicBezTo>
                      <a:cubicBezTo>
                        <a:pt x="106" y="88"/>
                        <a:pt x="106" y="85"/>
                        <a:pt x="108" y="84"/>
                      </a:cubicBezTo>
                      <a:cubicBezTo>
                        <a:pt x="112" y="80"/>
                        <a:pt x="140" y="69"/>
                        <a:pt x="148" y="67"/>
                      </a:cubicBezTo>
                      <a:cubicBezTo>
                        <a:pt x="160" y="52"/>
                        <a:pt x="153" y="56"/>
                        <a:pt x="167" y="52"/>
                      </a:cubicBezTo>
                      <a:cubicBezTo>
                        <a:pt x="178" y="55"/>
                        <a:pt x="179" y="62"/>
                        <a:pt x="191" y="58"/>
                      </a:cubicBezTo>
                      <a:cubicBezTo>
                        <a:pt x="199" y="52"/>
                        <a:pt x="206" y="51"/>
                        <a:pt x="215" y="46"/>
                      </a:cubicBezTo>
                      <a:cubicBezTo>
                        <a:pt x="226" y="58"/>
                        <a:pt x="217" y="46"/>
                        <a:pt x="223" y="69"/>
                      </a:cubicBezTo>
                      <a:cubicBezTo>
                        <a:pt x="226" y="79"/>
                        <a:pt x="233" y="85"/>
                        <a:pt x="237" y="94"/>
                      </a:cubicBezTo>
                      <a:cubicBezTo>
                        <a:pt x="227" y="100"/>
                        <a:pt x="229" y="104"/>
                        <a:pt x="218" y="107"/>
                      </a:cubicBezTo>
                      <a:cubicBezTo>
                        <a:pt x="207" y="120"/>
                        <a:pt x="203" y="113"/>
                        <a:pt x="188" y="109"/>
                      </a:cubicBezTo>
                      <a:cubicBezTo>
                        <a:pt x="191" y="117"/>
                        <a:pt x="200" y="127"/>
                        <a:pt x="210" y="132"/>
                      </a:cubicBezTo>
                      <a:cubicBezTo>
                        <a:pt x="218" y="114"/>
                        <a:pt x="211" y="122"/>
                        <a:pt x="231" y="113"/>
                      </a:cubicBezTo>
                      <a:cubicBezTo>
                        <a:pt x="237" y="111"/>
                        <a:pt x="248" y="105"/>
                        <a:pt x="248" y="105"/>
                      </a:cubicBezTo>
                      <a:cubicBezTo>
                        <a:pt x="248" y="100"/>
                        <a:pt x="246" y="94"/>
                        <a:pt x="250" y="90"/>
                      </a:cubicBezTo>
                      <a:cubicBezTo>
                        <a:pt x="253" y="88"/>
                        <a:pt x="254" y="96"/>
                        <a:pt x="258" y="96"/>
                      </a:cubicBezTo>
                      <a:cubicBezTo>
                        <a:pt x="262" y="97"/>
                        <a:pt x="264" y="94"/>
                        <a:pt x="266" y="92"/>
                      </a:cubicBezTo>
                      <a:cubicBezTo>
                        <a:pt x="262" y="82"/>
                        <a:pt x="252" y="77"/>
                        <a:pt x="248" y="67"/>
                      </a:cubicBezTo>
                      <a:cubicBezTo>
                        <a:pt x="250" y="63"/>
                        <a:pt x="255" y="58"/>
                        <a:pt x="253" y="54"/>
                      </a:cubicBezTo>
                      <a:cubicBezTo>
                        <a:pt x="251" y="50"/>
                        <a:pt x="248" y="42"/>
                        <a:pt x="248" y="42"/>
                      </a:cubicBezTo>
                      <a:cubicBezTo>
                        <a:pt x="256" y="32"/>
                        <a:pt x="259" y="35"/>
                        <a:pt x="266" y="44"/>
                      </a:cubicBezTo>
                      <a:cubicBezTo>
                        <a:pt x="270" y="56"/>
                        <a:pt x="276" y="61"/>
                        <a:pt x="285" y="71"/>
                      </a:cubicBezTo>
                      <a:cubicBezTo>
                        <a:pt x="281" y="81"/>
                        <a:pt x="289" y="82"/>
                        <a:pt x="277" y="88"/>
                      </a:cubicBezTo>
                      <a:cubicBezTo>
                        <a:pt x="262" y="106"/>
                        <a:pt x="278" y="83"/>
                        <a:pt x="274" y="101"/>
                      </a:cubicBezTo>
                      <a:cubicBezTo>
                        <a:pt x="274" y="105"/>
                        <a:pt x="268" y="109"/>
                        <a:pt x="266" y="113"/>
                      </a:cubicBezTo>
                      <a:cubicBezTo>
                        <a:pt x="270" y="122"/>
                        <a:pt x="268" y="125"/>
                        <a:pt x="261" y="132"/>
                      </a:cubicBezTo>
                      <a:cubicBezTo>
                        <a:pt x="268" y="149"/>
                        <a:pt x="282" y="134"/>
                        <a:pt x="296" y="130"/>
                      </a:cubicBezTo>
                      <a:cubicBezTo>
                        <a:pt x="299" y="122"/>
                        <a:pt x="295" y="119"/>
                        <a:pt x="299" y="111"/>
                      </a:cubicBezTo>
                      <a:cubicBezTo>
                        <a:pt x="296" y="105"/>
                        <a:pt x="288" y="97"/>
                        <a:pt x="299" y="92"/>
                      </a:cubicBezTo>
                      <a:cubicBezTo>
                        <a:pt x="303" y="90"/>
                        <a:pt x="315" y="88"/>
                        <a:pt x="315" y="88"/>
                      </a:cubicBezTo>
                      <a:cubicBezTo>
                        <a:pt x="326" y="91"/>
                        <a:pt x="325" y="95"/>
                        <a:pt x="331" y="103"/>
                      </a:cubicBezTo>
                      <a:cubicBezTo>
                        <a:pt x="339" y="84"/>
                        <a:pt x="331" y="90"/>
                        <a:pt x="361" y="92"/>
                      </a:cubicBezTo>
                      <a:cubicBezTo>
                        <a:pt x="355" y="76"/>
                        <a:pt x="365" y="76"/>
                        <a:pt x="382" y="73"/>
                      </a:cubicBezTo>
                      <a:cubicBezTo>
                        <a:pt x="383" y="71"/>
                        <a:pt x="387" y="57"/>
                        <a:pt x="393" y="54"/>
                      </a:cubicBezTo>
                      <a:cubicBezTo>
                        <a:pt x="398" y="52"/>
                        <a:pt x="409" y="50"/>
                        <a:pt x="409" y="50"/>
                      </a:cubicBezTo>
                      <a:cubicBezTo>
                        <a:pt x="430" y="54"/>
                        <a:pt x="413" y="58"/>
                        <a:pt x="431" y="63"/>
                      </a:cubicBezTo>
                      <a:cubicBezTo>
                        <a:pt x="433" y="61"/>
                        <a:pt x="435" y="57"/>
                        <a:pt x="439" y="56"/>
                      </a:cubicBezTo>
                      <a:cubicBezTo>
                        <a:pt x="445" y="55"/>
                        <a:pt x="452" y="61"/>
                        <a:pt x="457" y="58"/>
                      </a:cubicBezTo>
                      <a:cubicBezTo>
                        <a:pt x="461" y="57"/>
                        <a:pt x="457" y="52"/>
                        <a:pt x="455" y="50"/>
                      </a:cubicBezTo>
                      <a:cubicBezTo>
                        <a:pt x="451" y="47"/>
                        <a:pt x="444" y="47"/>
                        <a:pt x="439" y="46"/>
                      </a:cubicBezTo>
                      <a:cubicBezTo>
                        <a:pt x="436" y="45"/>
                        <a:pt x="431" y="44"/>
                        <a:pt x="431" y="44"/>
                      </a:cubicBezTo>
                      <a:cubicBezTo>
                        <a:pt x="440" y="38"/>
                        <a:pt x="443" y="36"/>
                        <a:pt x="455" y="40"/>
                      </a:cubicBezTo>
                      <a:cubicBezTo>
                        <a:pt x="461" y="38"/>
                        <a:pt x="467" y="35"/>
                        <a:pt x="474" y="35"/>
                      </a:cubicBezTo>
                      <a:cubicBezTo>
                        <a:pt x="483" y="36"/>
                        <a:pt x="511" y="43"/>
                        <a:pt x="519" y="46"/>
                      </a:cubicBezTo>
                      <a:cubicBezTo>
                        <a:pt x="527" y="49"/>
                        <a:pt x="544" y="54"/>
                        <a:pt x="544" y="54"/>
                      </a:cubicBezTo>
                      <a:cubicBezTo>
                        <a:pt x="548" y="54"/>
                        <a:pt x="560" y="52"/>
                        <a:pt x="565" y="50"/>
                      </a:cubicBezTo>
                      <a:cubicBezTo>
                        <a:pt x="570" y="47"/>
                        <a:pt x="581" y="42"/>
                        <a:pt x="581" y="42"/>
                      </a:cubicBezTo>
                      <a:cubicBezTo>
                        <a:pt x="585" y="42"/>
                        <a:pt x="598" y="44"/>
                        <a:pt x="600" y="48"/>
                      </a:cubicBezTo>
                      <a:cubicBezTo>
                        <a:pt x="603" y="55"/>
                        <a:pt x="589" y="61"/>
                        <a:pt x="584" y="63"/>
                      </a:cubicBezTo>
                      <a:cubicBezTo>
                        <a:pt x="576" y="69"/>
                        <a:pt x="568" y="69"/>
                        <a:pt x="565" y="77"/>
                      </a:cubicBezTo>
                      <a:cubicBezTo>
                        <a:pt x="568" y="86"/>
                        <a:pt x="564" y="92"/>
                        <a:pt x="568" y="101"/>
                      </a:cubicBezTo>
                      <a:cubicBezTo>
                        <a:pt x="574" y="93"/>
                        <a:pt x="577" y="91"/>
                        <a:pt x="589" y="94"/>
                      </a:cubicBezTo>
                      <a:cubicBezTo>
                        <a:pt x="595" y="108"/>
                        <a:pt x="602" y="93"/>
                        <a:pt x="611" y="88"/>
                      </a:cubicBezTo>
                      <a:cubicBezTo>
                        <a:pt x="613" y="86"/>
                        <a:pt x="613" y="83"/>
                        <a:pt x="616" y="82"/>
                      </a:cubicBezTo>
                      <a:cubicBezTo>
                        <a:pt x="618" y="80"/>
                        <a:pt x="622" y="81"/>
                        <a:pt x="624" y="80"/>
                      </a:cubicBezTo>
                      <a:cubicBezTo>
                        <a:pt x="626" y="78"/>
                        <a:pt x="626" y="75"/>
                        <a:pt x="627" y="73"/>
                      </a:cubicBezTo>
                      <a:cubicBezTo>
                        <a:pt x="632" y="65"/>
                        <a:pt x="638" y="63"/>
                        <a:pt x="648" y="61"/>
                      </a:cubicBezTo>
                      <a:cubicBezTo>
                        <a:pt x="664" y="62"/>
                        <a:pt x="684" y="69"/>
                        <a:pt x="700" y="69"/>
                      </a:cubicBezTo>
                      <a:lnTo>
                        <a:pt x="794" y="84"/>
                      </a:lnTo>
                      <a:close/>
                    </a:path>
                  </a:pathLst>
                </a:custGeom>
                <a:solidFill>
                  <a:schemeClr val="folHlink"/>
                </a:solidFill>
                <a:ln w="9525">
                  <a:noFill/>
                  <a:round/>
                  <a:headEnd/>
                  <a:tailEnd/>
                </a:ln>
              </p:spPr>
              <p:txBody>
                <a:bodyPr/>
                <a:lstStyle/>
                <a:p>
                  <a:endParaRPr lang="zh-CN" altLang="en-US"/>
                </a:p>
              </p:txBody>
            </p:sp>
            <p:sp>
              <p:nvSpPr>
                <p:cNvPr id="12416" name="任意多边形 82027"/>
                <p:cNvSpPr>
                  <a:spLocks noChangeArrowheads="1"/>
                </p:cNvSpPr>
                <p:nvPr/>
              </p:nvSpPr>
              <p:spPr bwMode="auto">
                <a:xfrm>
                  <a:off x="3981" y="282"/>
                  <a:ext cx="13" cy="10"/>
                </a:xfrm>
                <a:custGeom>
                  <a:avLst/>
                  <a:gdLst>
                    <a:gd name="T0" fmla="*/ 0 w 31"/>
                    <a:gd name="T1" fmla="*/ 1 h 30"/>
                    <a:gd name="T2" fmla="*/ 2 w 31"/>
                    <a:gd name="T3" fmla="*/ 0 h 30"/>
                    <a:gd name="T4" fmla="*/ 1 w 31"/>
                    <a:gd name="T5" fmla="*/ 1 h 30"/>
                    <a:gd name="T6" fmla="*/ 0 w 31"/>
                    <a:gd name="T7" fmla="*/ 1 h 3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 h="30">
                      <a:moveTo>
                        <a:pt x="3" y="28"/>
                      </a:moveTo>
                      <a:cubicBezTo>
                        <a:pt x="8" y="8"/>
                        <a:pt x="12" y="6"/>
                        <a:pt x="31" y="0"/>
                      </a:cubicBezTo>
                      <a:cubicBezTo>
                        <a:pt x="29" y="5"/>
                        <a:pt x="25" y="22"/>
                        <a:pt x="19" y="24"/>
                      </a:cubicBezTo>
                      <a:cubicBezTo>
                        <a:pt x="0" y="30"/>
                        <a:pt x="3" y="9"/>
                        <a:pt x="3" y="28"/>
                      </a:cubicBezTo>
                      <a:close/>
                    </a:path>
                  </a:pathLst>
                </a:custGeom>
                <a:solidFill>
                  <a:schemeClr val="folHlink"/>
                </a:solidFill>
                <a:ln w="9525">
                  <a:noFill/>
                  <a:round/>
                  <a:headEnd/>
                  <a:tailEnd/>
                </a:ln>
              </p:spPr>
              <p:txBody>
                <a:bodyPr/>
                <a:lstStyle/>
                <a:p>
                  <a:endParaRPr lang="zh-CN" altLang="en-US"/>
                </a:p>
              </p:txBody>
            </p:sp>
            <p:sp>
              <p:nvSpPr>
                <p:cNvPr id="12417" name="任意多边形 82028"/>
                <p:cNvSpPr>
                  <a:spLocks noChangeArrowheads="1"/>
                </p:cNvSpPr>
                <p:nvPr/>
              </p:nvSpPr>
              <p:spPr bwMode="auto">
                <a:xfrm>
                  <a:off x="3966" y="296"/>
                  <a:ext cx="19" cy="11"/>
                </a:xfrm>
                <a:custGeom>
                  <a:avLst/>
                  <a:gdLst>
                    <a:gd name="T0" fmla="*/ 0 w 44"/>
                    <a:gd name="T1" fmla="*/ 1 h 32"/>
                    <a:gd name="T2" fmla="*/ 2 w 44"/>
                    <a:gd name="T3" fmla="*/ 0 h 32"/>
                    <a:gd name="T4" fmla="*/ 3 w 44"/>
                    <a:gd name="T5" fmla="*/ 0 h 32"/>
                    <a:gd name="T6" fmla="*/ 0 w 44"/>
                    <a:gd name="T7" fmla="*/ 1 h 3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4" h="32">
                      <a:moveTo>
                        <a:pt x="6" y="32"/>
                      </a:moveTo>
                      <a:cubicBezTo>
                        <a:pt x="0" y="14"/>
                        <a:pt x="7" y="10"/>
                        <a:pt x="22" y="0"/>
                      </a:cubicBezTo>
                      <a:cubicBezTo>
                        <a:pt x="27" y="1"/>
                        <a:pt x="35" y="0"/>
                        <a:pt x="38" y="4"/>
                      </a:cubicBezTo>
                      <a:cubicBezTo>
                        <a:pt x="44" y="13"/>
                        <a:pt x="16" y="32"/>
                        <a:pt x="6" y="32"/>
                      </a:cubicBezTo>
                      <a:close/>
                    </a:path>
                  </a:pathLst>
                </a:custGeom>
                <a:solidFill>
                  <a:schemeClr val="folHlink"/>
                </a:solidFill>
                <a:ln w="9525">
                  <a:noFill/>
                  <a:round/>
                  <a:headEnd/>
                  <a:tailEnd/>
                </a:ln>
              </p:spPr>
              <p:txBody>
                <a:bodyPr/>
                <a:lstStyle/>
                <a:p>
                  <a:endParaRPr lang="zh-CN" altLang="en-US"/>
                </a:p>
              </p:txBody>
            </p:sp>
            <p:sp>
              <p:nvSpPr>
                <p:cNvPr id="12418" name="任意多边形 82029"/>
                <p:cNvSpPr>
                  <a:spLocks noChangeArrowheads="1"/>
                </p:cNvSpPr>
                <p:nvPr/>
              </p:nvSpPr>
              <p:spPr bwMode="auto">
                <a:xfrm>
                  <a:off x="4028" y="337"/>
                  <a:ext cx="32" cy="6"/>
                </a:xfrm>
                <a:custGeom>
                  <a:avLst/>
                  <a:gdLst>
                    <a:gd name="T0" fmla="*/ 3 w 76"/>
                    <a:gd name="T1" fmla="*/ 1 h 18"/>
                    <a:gd name="T2" fmla="*/ 2 w 76"/>
                    <a:gd name="T3" fmla="*/ 0 h 18"/>
                    <a:gd name="T4" fmla="*/ 3 w 76"/>
                    <a:gd name="T5" fmla="*/ 1 h 18"/>
                    <a:gd name="T6" fmla="*/ 0 60000 65536"/>
                    <a:gd name="T7" fmla="*/ 0 60000 65536"/>
                    <a:gd name="T8" fmla="*/ 0 60000 65536"/>
                  </a:gdLst>
                  <a:ahLst/>
                  <a:cxnLst>
                    <a:cxn ang="T6">
                      <a:pos x="T0" y="T1"/>
                    </a:cxn>
                    <a:cxn ang="T7">
                      <a:pos x="T2" y="T3"/>
                    </a:cxn>
                    <a:cxn ang="T8">
                      <a:pos x="T4" y="T5"/>
                    </a:cxn>
                  </a:cxnLst>
                  <a:rect l="0" t="0" r="r" b="b"/>
                  <a:pathLst>
                    <a:path w="76" h="18">
                      <a:moveTo>
                        <a:pt x="37" y="18"/>
                      </a:moveTo>
                      <a:cubicBezTo>
                        <a:pt x="25" y="14"/>
                        <a:pt x="0" y="10"/>
                        <a:pt x="25" y="2"/>
                      </a:cubicBezTo>
                      <a:cubicBezTo>
                        <a:pt x="76" y="9"/>
                        <a:pt x="46" y="0"/>
                        <a:pt x="37" y="18"/>
                      </a:cubicBezTo>
                      <a:close/>
                    </a:path>
                  </a:pathLst>
                </a:custGeom>
                <a:solidFill>
                  <a:schemeClr val="folHlink"/>
                </a:solidFill>
                <a:ln w="9525">
                  <a:noFill/>
                  <a:round/>
                  <a:headEnd/>
                  <a:tailEnd/>
                </a:ln>
              </p:spPr>
              <p:txBody>
                <a:bodyPr/>
                <a:lstStyle/>
                <a:p>
                  <a:endParaRPr lang="zh-CN" altLang="en-US"/>
                </a:p>
              </p:txBody>
            </p:sp>
            <p:sp>
              <p:nvSpPr>
                <p:cNvPr id="12419" name="任意多边形 82030"/>
                <p:cNvSpPr>
                  <a:spLocks noChangeArrowheads="1"/>
                </p:cNvSpPr>
                <p:nvPr/>
              </p:nvSpPr>
              <p:spPr bwMode="auto">
                <a:xfrm>
                  <a:off x="4083" y="336"/>
                  <a:ext cx="18" cy="15"/>
                </a:xfrm>
                <a:custGeom>
                  <a:avLst/>
                  <a:gdLst>
                    <a:gd name="T0" fmla="*/ 0 w 42"/>
                    <a:gd name="T1" fmla="*/ 1 h 44"/>
                    <a:gd name="T2" fmla="*/ 1 w 42"/>
                    <a:gd name="T3" fmla="*/ 0 h 44"/>
                    <a:gd name="T4" fmla="*/ 0 w 42"/>
                    <a:gd name="T5" fmla="*/ 1 h 44"/>
                    <a:gd name="T6" fmla="*/ 0 60000 65536"/>
                    <a:gd name="T7" fmla="*/ 0 60000 65536"/>
                    <a:gd name="T8" fmla="*/ 0 60000 65536"/>
                  </a:gdLst>
                  <a:ahLst/>
                  <a:cxnLst>
                    <a:cxn ang="T6">
                      <a:pos x="T0" y="T1"/>
                    </a:cxn>
                    <a:cxn ang="T7">
                      <a:pos x="T2" y="T3"/>
                    </a:cxn>
                    <a:cxn ang="T8">
                      <a:pos x="T4" y="T5"/>
                    </a:cxn>
                  </a:cxnLst>
                  <a:rect l="0" t="0" r="r" b="b"/>
                  <a:pathLst>
                    <a:path w="42" h="44">
                      <a:moveTo>
                        <a:pt x="0" y="21"/>
                      </a:moveTo>
                      <a:cubicBezTo>
                        <a:pt x="4" y="17"/>
                        <a:pt x="7" y="11"/>
                        <a:pt x="12" y="9"/>
                      </a:cubicBezTo>
                      <a:cubicBezTo>
                        <a:pt x="42" y="0"/>
                        <a:pt x="23" y="44"/>
                        <a:pt x="0" y="21"/>
                      </a:cubicBezTo>
                      <a:close/>
                    </a:path>
                  </a:pathLst>
                </a:custGeom>
                <a:solidFill>
                  <a:schemeClr val="folHlink"/>
                </a:solidFill>
                <a:ln w="9525">
                  <a:noFill/>
                  <a:round/>
                  <a:headEnd/>
                  <a:tailEnd/>
                </a:ln>
              </p:spPr>
              <p:txBody>
                <a:bodyPr/>
                <a:lstStyle/>
                <a:p>
                  <a:endParaRPr lang="zh-CN" altLang="en-US"/>
                </a:p>
              </p:txBody>
            </p:sp>
            <p:sp>
              <p:nvSpPr>
                <p:cNvPr id="12420" name="任意多边形 82031"/>
                <p:cNvSpPr>
                  <a:spLocks noChangeArrowheads="1"/>
                </p:cNvSpPr>
                <p:nvPr/>
              </p:nvSpPr>
              <p:spPr bwMode="auto">
                <a:xfrm>
                  <a:off x="3936" y="295"/>
                  <a:ext cx="14" cy="10"/>
                </a:xfrm>
                <a:custGeom>
                  <a:avLst/>
                  <a:gdLst>
                    <a:gd name="T0" fmla="*/ 0 w 31"/>
                    <a:gd name="T1" fmla="*/ 1 h 30"/>
                    <a:gd name="T2" fmla="*/ 3 w 31"/>
                    <a:gd name="T3" fmla="*/ 0 h 30"/>
                    <a:gd name="T4" fmla="*/ 0 w 31"/>
                    <a:gd name="T5" fmla="*/ 1 h 30"/>
                    <a:gd name="T6" fmla="*/ 0 60000 65536"/>
                    <a:gd name="T7" fmla="*/ 0 60000 65536"/>
                    <a:gd name="T8" fmla="*/ 0 60000 65536"/>
                  </a:gdLst>
                  <a:ahLst/>
                  <a:cxnLst>
                    <a:cxn ang="T6">
                      <a:pos x="T0" y="T1"/>
                    </a:cxn>
                    <a:cxn ang="T7">
                      <a:pos x="T2" y="T3"/>
                    </a:cxn>
                    <a:cxn ang="T8">
                      <a:pos x="T4" y="T5"/>
                    </a:cxn>
                  </a:cxnLst>
                  <a:rect l="0" t="0" r="r" b="b"/>
                  <a:pathLst>
                    <a:path w="31" h="30">
                      <a:moveTo>
                        <a:pt x="7" y="22"/>
                      </a:moveTo>
                      <a:cubicBezTo>
                        <a:pt x="0" y="0"/>
                        <a:pt x="15" y="6"/>
                        <a:pt x="31" y="10"/>
                      </a:cubicBezTo>
                      <a:cubicBezTo>
                        <a:pt x="14" y="16"/>
                        <a:pt x="15" y="30"/>
                        <a:pt x="7" y="22"/>
                      </a:cubicBezTo>
                      <a:close/>
                    </a:path>
                  </a:pathLst>
                </a:custGeom>
                <a:solidFill>
                  <a:schemeClr val="folHlink"/>
                </a:solidFill>
                <a:ln w="9525">
                  <a:noFill/>
                  <a:round/>
                  <a:headEnd/>
                  <a:tailEnd/>
                </a:ln>
              </p:spPr>
              <p:txBody>
                <a:bodyPr/>
                <a:lstStyle/>
                <a:p>
                  <a:endParaRPr lang="zh-CN" altLang="en-US"/>
                </a:p>
              </p:txBody>
            </p:sp>
          </p:grpSp>
        </p:grpSp>
        <p:grpSp>
          <p:nvGrpSpPr>
            <p:cNvPr id="12329" name="组合 82032"/>
            <p:cNvGrpSpPr>
              <a:grpSpLocks/>
            </p:cNvGrpSpPr>
            <p:nvPr/>
          </p:nvGrpSpPr>
          <p:grpSpPr bwMode="auto">
            <a:xfrm>
              <a:off x="798" y="111"/>
              <a:ext cx="4702" cy="418"/>
              <a:chOff x="798" y="255"/>
              <a:chExt cx="4702" cy="418"/>
            </a:xfrm>
          </p:grpSpPr>
          <p:sp>
            <p:nvSpPr>
              <p:cNvPr id="12356" name="直接连接符 82033"/>
              <p:cNvSpPr>
                <a:spLocks noChangeShapeType="1"/>
              </p:cNvSpPr>
              <p:nvPr/>
            </p:nvSpPr>
            <p:spPr bwMode="auto">
              <a:xfrm>
                <a:off x="798" y="476"/>
                <a:ext cx="4702" cy="0"/>
              </a:xfrm>
              <a:prstGeom prst="line">
                <a:avLst/>
              </a:prstGeom>
              <a:noFill/>
              <a:ln w="9525">
                <a:solidFill>
                  <a:schemeClr val="folHlink"/>
                </a:solidFill>
                <a:round/>
                <a:headEnd/>
                <a:tailEnd/>
              </a:ln>
            </p:spPr>
            <p:txBody>
              <a:bodyPr/>
              <a:lstStyle/>
              <a:p>
                <a:endParaRPr lang="zh-CN" altLang="en-US"/>
              </a:p>
            </p:txBody>
          </p:sp>
          <p:sp>
            <p:nvSpPr>
              <p:cNvPr id="12357" name="直接连接符 82034"/>
              <p:cNvSpPr>
                <a:spLocks noChangeShapeType="1"/>
              </p:cNvSpPr>
              <p:nvPr/>
            </p:nvSpPr>
            <p:spPr bwMode="auto">
              <a:xfrm>
                <a:off x="1026" y="255"/>
                <a:ext cx="0" cy="418"/>
              </a:xfrm>
              <a:prstGeom prst="line">
                <a:avLst/>
              </a:prstGeom>
              <a:noFill/>
              <a:ln w="9525">
                <a:solidFill>
                  <a:schemeClr val="folHlink"/>
                </a:solidFill>
                <a:round/>
                <a:headEnd/>
                <a:tailEnd/>
              </a:ln>
            </p:spPr>
            <p:txBody>
              <a:bodyPr/>
              <a:lstStyle/>
              <a:p>
                <a:endParaRPr lang="zh-CN" altLang="en-US"/>
              </a:p>
            </p:txBody>
          </p:sp>
          <p:sp>
            <p:nvSpPr>
              <p:cNvPr id="12358" name="直接连接符 82035"/>
              <p:cNvSpPr>
                <a:spLocks noChangeShapeType="1"/>
              </p:cNvSpPr>
              <p:nvPr/>
            </p:nvSpPr>
            <p:spPr bwMode="auto">
              <a:xfrm>
                <a:off x="1254" y="255"/>
                <a:ext cx="0" cy="418"/>
              </a:xfrm>
              <a:prstGeom prst="line">
                <a:avLst/>
              </a:prstGeom>
              <a:noFill/>
              <a:ln w="9525">
                <a:solidFill>
                  <a:schemeClr val="folHlink"/>
                </a:solidFill>
                <a:round/>
                <a:headEnd/>
                <a:tailEnd/>
              </a:ln>
            </p:spPr>
            <p:txBody>
              <a:bodyPr/>
              <a:lstStyle/>
              <a:p>
                <a:endParaRPr lang="zh-CN" altLang="en-US"/>
              </a:p>
            </p:txBody>
          </p:sp>
          <p:sp>
            <p:nvSpPr>
              <p:cNvPr id="12359" name="直接连接符 82036"/>
              <p:cNvSpPr>
                <a:spLocks noChangeShapeType="1"/>
              </p:cNvSpPr>
              <p:nvPr/>
            </p:nvSpPr>
            <p:spPr bwMode="auto">
              <a:xfrm>
                <a:off x="1482" y="255"/>
                <a:ext cx="0" cy="418"/>
              </a:xfrm>
              <a:prstGeom prst="line">
                <a:avLst/>
              </a:prstGeom>
              <a:noFill/>
              <a:ln w="9525">
                <a:solidFill>
                  <a:schemeClr val="folHlink"/>
                </a:solidFill>
                <a:round/>
                <a:headEnd/>
                <a:tailEnd/>
              </a:ln>
            </p:spPr>
            <p:txBody>
              <a:bodyPr/>
              <a:lstStyle/>
              <a:p>
                <a:endParaRPr lang="zh-CN" altLang="en-US"/>
              </a:p>
            </p:txBody>
          </p:sp>
          <p:sp>
            <p:nvSpPr>
              <p:cNvPr id="12360" name="直接连接符 82037"/>
              <p:cNvSpPr>
                <a:spLocks noChangeShapeType="1"/>
              </p:cNvSpPr>
              <p:nvPr/>
            </p:nvSpPr>
            <p:spPr bwMode="auto">
              <a:xfrm>
                <a:off x="1710" y="255"/>
                <a:ext cx="0" cy="418"/>
              </a:xfrm>
              <a:prstGeom prst="line">
                <a:avLst/>
              </a:prstGeom>
              <a:noFill/>
              <a:ln w="9525">
                <a:solidFill>
                  <a:schemeClr val="folHlink"/>
                </a:solidFill>
                <a:round/>
                <a:headEnd/>
                <a:tailEnd/>
              </a:ln>
            </p:spPr>
            <p:txBody>
              <a:bodyPr/>
              <a:lstStyle/>
              <a:p>
                <a:endParaRPr lang="zh-CN" altLang="en-US"/>
              </a:p>
            </p:txBody>
          </p:sp>
          <p:sp>
            <p:nvSpPr>
              <p:cNvPr id="12361" name="直接连接符 82038"/>
              <p:cNvSpPr>
                <a:spLocks noChangeShapeType="1"/>
              </p:cNvSpPr>
              <p:nvPr/>
            </p:nvSpPr>
            <p:spPr bwMode="auto">
              <a:xfrm>
                <a:off x="1938" y="255"/>
                <a:ext cx="0" cy="418"/>
              </a:xfrm>
              <a:prstGeom prst="line">
                <a:avLst/>
              </a:prstGeom>
              <a:noFill/>
              <a:ln w="9525">
                <a:solidFill>
                  <a:schemeClr val="folHlink"/>
                </a:solidFill>
                <a:round/>
                <a:headEnd/>
                <a:tailEnd/>
              </a:ln>
            </p:spPr>
            <p:txBody>
              <a:bodyPr/>
              <a:lstStyle/>
              <a:p>
                <a:endParaRPr lang="zh-CN" altLang="en-US"/>
              </a:p>
            </p:txBody>
          </p:sp>
          <p:sp>
            <p:nvSpPr>
              <p:cNvPr id="12362" name="直接连接符 82039"/>
              <p:cNvSpPr>
                <a:spLocks noChangeShapeType="1"/>
              </p:cNvSpPr>
              <p:nvPr/>
            </p:nvSpPr>
            <p:spPr bwMode="auto">
              <a:xfrm>
                <a:off x="2166" y="255"/>
                <a:ext cx="0" cy="418"/>
              </a:xfrm>
              <a:prstGeom prst="line">
                <a:avLst/>
              </a:prstGeom>
              <a:noFill/>
              <a:ln w="9525">
                <a:solidFill>
                  <a:schemeClr val="folHlink"/>
                </a:solidFill>
                <a:round/>
                <a:headEnd/>
                <a:tailEnd/>
              </a:ln>
            </p:spPr>
            <p:txBody>
              <a:bodyPr/>
              <a:lstStyle/>
              <a:p>
                <a:endParaRPr lang="zh-CN" altLang="en-US"/>
              </a:p>
            </p:txBody>
          </p:sp>
          <p:sp>
            <p:nvSpPr>
              <p:cNvPr id="12363" name="直接连接符 82040"/>
              <p:cNvSpPr>
                <a:spLocks noChangeShapeType="1"/>
              </p:cNvSpPr>
              <p:nvPr/>
            </p:nvSpPr>
            <p:spPr bwMode="auto">
              <a:xfrm>
                <a:off x="2394" y="255"/>
                <a:ext cx="0" cy="418"/>
              </a:xfrm>
              <a:prstGeom prst="line">
                <a:avLst/>
              </a:prstGeom>
              <a:noFill/>
              <a:ln w="9525">
                <a:solidFill>
                  <a:schemeClr val="folHlink"/>
                </a:solidFill>
                <a:round/>
                <a:headEnd/>
                <a:tailEnd/>
              </a:ln>
            </p:spPr>
            <p:txBody>
              <a:bodyPr/>
              <a:lstStyle/>
              <a:p>
                <a:endParaRPr lang="zh-CN" altLang="en-US"/>
              </a:p>
            </p:txBody>
          </p:sp>
          <p:sp>
            <p:nvSpPr>
              <p:cNvPr id="12364" name="直接连接符 82041"/>
              <p:cNvSpPr>
                <a:spLocks noChangeShapeType="1"/>
              </p:cNvSpPr>
              <p:nvPr/>
            </p:nvSpPr>
            <p:spPr bwMode="auto">
              <a:xfrm>
                <a:off x="2622" y="255"/>
                <a:ext cx="0" cy="418"/>
              </a:xfrm>
              <a:prstGeom prst="line">
                <a:avLst/>
              </a:prstGeom>
              <a:noFill/>
              <a:ln w="9525">
                <a:solidFill>
                  <a:schemeClr val="folHlink"/>
                </a:solidFill>
                <a:round/>
                <a:headEnd/>
                <a:tailEnd/>
              </a:ln>
            </p:spPr>
            <p:txBody>
              <a:bodyPr/>
              <a:lstStyle/>
              <a:p>
                <a:endParaRPr lang="zh-CN" altLang="en-US"/>
              </a:p>
            </p:txBody>
          </p:sp>
          <p:sp>
            <p:nvSpPr>
              <p:cNvPr id="12365" name="直接连接符 82042"/>
              <p:cNvSpPr>
                <a:spLocks noChangeShapeType="1"/>
              </p:cNvSpPr>
              <p:nvPr/>
            </p:nvSpPr>
            <p:spPr bwMode="auto">
              <a:xfrm>
                <a:off x="2850" y="255"/>
                <a:ext cx="0" cy="418"/>
              </a:xfrm>
              <a:prstGeom prst="line">
                <a:avLst/>
              </a:prstGeom>
              <a:noFill/>
              <a:ln w="9525">
                <a:solidFill>
                  <a:schemeClr val="folHlink"/>
                </a:solidFill>
                <a:round/>
                <a:headEnd/>
                <a:tailEnd/>
              </a:ln>
            </p:spPr>
            <p:txBody>
              <a:bodyPr/>
              <a:lstStyle/>
              <a:p>
                <a:endParaRPr lang="zh-CN" altLang="en-US"/>
              </a:p>
            </p:txBody>
          </p:sp>
          <p:sp>
            <p:nvSpPr>
              <p:cNvPr id="12366" name="直接连接符 82043"/>
              <p:cNvSpPr>
                <a:spLocks noChangeShapeType="1"/>
              </p:cNvSpPr>
              <p:nvPr/>
            </p:nvSpPr>
            <p:spPr bwMode="auto">
              <a:xfrm>
                <a:off x="3078" y="255"/>
                <a:ext cx="0" cy="418"/>
              </a:xfrm>
              <a:prstGeom prst="line">
                <a:avLst/>
              </a:prstGeom>
              <a:noFill/>
              <a:ln w="9525">
                <a:solidFill>
                  <a:schemeClr val="folHlink"/>
                </a:solidFill>
                <a:round/>
                <a:headEnd/>
                <a:tailEnd/>
              </a:ln>
            </p:spPr>
            <p:txBody>
              <a:bodyPr/>
              <a:lstStyle/>
              <a:p>
                <a:endParaRPr lang="zh-CN" altLang="en-US"/>
              </a:p>
            </p:txBody>
          </p:sp>
          <p:sp>
            <p:nvSpPr>
              <p:cNvPr id="12367" name="直接连接符 82044"/>
              <p:cNvSpPr>
                <a:spLocks noChangeShapeType="1"/>
              </p:cNvSpPr>
              <p:nvPr/>
            </p:nvSpPr>
            <p:spPr bwMode="auto">
              <a:xfrm>
                <a:off x="3306" y="255"/>
                <a:ext cx="0" cy="418"/>
              </a:xfrm>
              <a:prstGeom prst="line">
                <a:avLst/>
              </a:prstGeom>
              <a:noFill/>
              <a:ln w="9525">
                <a:solidFill>
                  <a:schemeClr val="folHlink"/>
                </a:solidFill>
                <a:round/>
                <a:headEnd/>
                <a:tailEnd/>
              </a:ln>
            </p:spPr>
            <p:txBody>
              <a:bodyPr/>
              <a:lstStyle/>
              <a:p>
                <a:endParaRPr lang="zh-CN" altLang="en-US"/>
              </a:p>
            </p:txBody>
          </p:sp>
          <p:sp>
            <p:nvSpPr>
              <p:cNvPr id="12368" name="直接连接符 82045"/>
              <p:cNvSpPr>
                <a:spLocks noChangeShapeType="1"/>
              </p:cNvSpPr>
              <p:nvPr/>
            </p:nvSpPr>
            <p:spPr bwMode="auto">
              <a:xfrm>
                <a:off x="3534" y="255"/>
                <a:ext cx="0" cy="418"/>
              </a:xfrm>
              <a:prstGeom prst="line">
                <a:avLst/>
              </a:prstGeom>
              <a:noFill/>
              <a:ln w="9525">
                <a:solidFill>
                  <a:schemeClr val="folHlink"/>
                </a:solidFill>
                <a:round/>
                <a:headEnd/>
                <a:tailEnd/>
              </a:ln>
            </p:spPr>
            <p:txBody>
              <a:bodyPr/>
              <a:lstStyle/>
              <a:p>
                <a:endParaRPr lang="zh-CN" altLang="en-US"/>
              </a:p>
            </p:txBody>
          </p:sp>
          <p:sp>
            <p:nvSpPr>
              <p:cNvPr id="12369" name="直接连接符 82046"/>
              <p:cNvSpPr>
                <a:spLocks noChangeShapeType="1"/>
              </p:cNvSpPr>
              <p:nvPr/>
            </p:nvSpPr>
            <p:spPr bwMode="auto">
              <a:xfrm>
                <a:off x="3762" y="255"/>
                <a:ext cx="0" cy="418"/>
              </a:xfrm>
              <a:prstGeom prst="line">
                <a:avLst/>
              </a:prstGeom>
              <a:noFill/>
              <a:ln w="9525">
                <a:solidFill>
                  <a:schemeClr val="folHlink"/>
                </a:solidFill>
                <a:round/>
                <a:headEnd/>
                <a:tailEnd/>
              </a:ln>
            </p:spPr>
            <p:txBody>
              <a:bodyPr/>
              <a:lstStyle/>
              <a:p>
                <a:endParaRPr lang="zh-CN" altLang="en-US"/>
              </a:p>
            </p:txBody>
          </p:sp>
          <p:sp>
            <p:nvSpPr>
              <p:cNvPr id="12370" name="直接连接符 82047"/>
              <p:cNvSpPr>
                <a:spLocks noChangeShapeType="1"/>
              </p:cNvSpPr>
              <p:nvPr/>
            </p:nvSpPr>
            <p:spPr bwMode="auto">
              <a:xfrm>
                <a:off x="3990" y="255"/>
                <a:ext cx="0" cy="418"/>
              </a:xfrm>
              <a:prstGeom prst="line">
                <a:avLst/>
              </a:prstGeom>
              <a:noFill/>
              <a:ln w="9525">
                <a:solidFill>
                  <a:schemeClr val="folHlink"/>
                </a:solidFill>
                <a:round/>
                <a:headEnd/>
                <a:tailEnd/>
              </a:ln>
            </p:spPr>
            <p:txBody>
              <a:bodyPr/>
              <a:lstStyle/>
              <a:p>
                <a:endParaRPr lang="zh-CN" altLang="en-US"/>
              </a:p>
            </p:txBody>
          </p:sp>
          <p:sp>
            <p:nvSpPr>
              <p:cNvPr id="12371" name="直接连接符 82048"/>
              <p:cNvSpPr>
                <a:spLocks noChangeShapeType="1"/>
              </p:cNvSpPr>
              <p:nvPr/>
            </p:nvSpPr>
            <p:spPr bwMode="auto">
              <a:xfrm>
                <a:off x="4218" y="255"/>
                <a:ext cx="0" cy="418"/>
              </a:xfrm>
              <a:prstGeom prst="line">
                <a:avLst/>
              </a:prstGeom>
              <a:noFill/>
              <a:ln w="9525">
                <a:solidFill>
                  <a:schemeClr val="folHlink"/>
                </a:solidFill>
                <a:round/>
                <a:headEnd/>
                <a:tailEnd/>
              </a:ln>
            </p:spPr>
            <p:txBody>
              <a:bodyPr/>
              <a:lstStyle/>
              <a:p>
                <a:endParaRPr lang="zh-CN" altLang="en-US"/>
              </a:p>
            </p:txBody>
          </p:sp>
          <p:sp>
            <p:nvSpPr>
              <p:cNvPr id="12372" name="直接连接符 82049"/>
              <p:cNvSpPr>
                <a:spLocks noChangeShapeType="1"/>
              </p:cNvSpPr>
              <p:nvPr/>
            </p:nvSpPr>
            <p:spPr bwMode="auto">
              <a:xfrm>
                <a:off x="4446" y="255"/>
                <a:ext cx="0" cy="418"/>
              </a:xfrm>
              <a:prstGeom prst="line">
                <a:avLst/>
              </a:prstGeom>
              <a:noFill/>
              <a:ln w="9525">
                <a:solidFill>
                  <a:schemeClr val="folHlink"/>
                </a:solidFill>
                <a:round/>
                <a:headEnd/>
                <a:tailEnd/>
              </a:ln>
            </p:spPr>
            <p:txBody>
              <a:bodyPr/>
              <a:lstStyle/>
              <a:p>
                <a:endParaRPr lang="zh-CN" altLang="en-US"/>
              </a:p>
            </p:txBody>
          </p:sp>
          <p:sp>
            <p:nvSpPr>
              <p:cNvPr id="12373" name="直接连接符 82050"/>
              <p:cNvSpPr>
                <a:spLocks noChangeShapeType="1"/>
              </p:cNvSpPr>
              <p:nvPr/>
            </p:nvSpPr>
            <p:spPr bwMode="auto">
              <a:xfrm>
                <a:off x="4674" y="255"/>
                <a:ext cx="0" cy="418"/>
              </a:xfrm>
              <a:prstGeom prst="line">
                <a:avLst/>
              </a:prstGeom>
              <a:noFill/>
              <a:ln w="9525">
                <a:solidFill>
                  <a:schemeClr val="folHlink"/>
                </a:solidFill>
                <a:round/>
                <a:headEnd/>
                <a:tailEnd/>
              </a:ln>
            </p:spPr>
            <p:txBody>
              <a:bodyPr/>
              <a:lstStyle/>
              <a:p>
                <a:endParaRPr lang="zh-CN" altLang="en-US"/>
              </a:p>
            </p:txBody>
          </p:sp>
          <p:sp>
            <p:nvSpPr>
              <p:cNvPr id="12374" name="直接连接符 82051"/>
              <p:cNvSpPr>
                <a:spLocks noChangeShapeType="1"/>
              </p:cNvSpPr>
              <p:nvPr/>
            </p:nvSpPr>
            <p:spPr bwMode="auto">
              <a:xfrm>
                <a:off x="4902" y="255"/>
                <a:ext cx="0" cy="418"/>
              </a:xfrm>
              <a:prstGeom prst="line">
                <a:avLst/>
              </a:prstGeom>
              <a:noFill/>
              <a:ln w="9525">
                <a:solidFill>
                  <a:schemeClr val="folHlink"/>
                </a:solidFill>
                <a:round/>
                <a:headEnd/>
                <a:tailEnd/>
              </a:ln>
            </p:spPr>
            <p:txBody>
              <a:bodyPr/>
              <a:lstStyle/>
              <a:p>
                <a:endParaRPr lang="zh-CN" altLang="en-US"/>
              </a:p>
            </p:txBody>
          </p:sp>
          <p:sp>
            <p:nvSpPr>
              <p:cNvPr id="12375" name="直接连接符 82052"/>
              <p:cNvSpPr>
                <a:spLocks noChangeShapeType="1"/>
              </p:cNvSpPr>
              <p:nvPr/>
            </p:nvSpPr>
            <p:spPr bwMode="auto">
              <a:xfrm>
                <a:off x="5130" y="255"/>
                <a:ext cx="0" cy="418"/>
              </a:xfrm>
              <a:prstGeom prst="line">
                <a:avLst/>
              </a:prstGeom>
              <a:noFill/>
              <a:ln w="9525">
                <a:solidFill>
                  <a:schemeClr val="folHlink"/>
                </a:solidFill>
                <a:round/>
                <a:headEnd/>
                <a:tailEnd/>
              </a:ln>
            </p:spPr>
            <p:txBody>
              <a:bodyPr/>
              <a:lstStyle/>
              <a:p>
                <a:endParaRPr lang="zh-CN" altLang="en-US"/>
              </a:p>
            </p:txBody>
          </p:sp>
          <p:sp>
            <p:nvSpPr>
              <p:cNvPr id="12376" name="直接连接符 82053"/>
              <p:cNvSpPr>
                <a:spLocks noChangeShapeType="1"/>
              </p:cNvSpPr>
              <p:nvPr/>
            </p:nvSpPr>
            <p:spPr bwMode="auto">
              <a:xfrm>
                <a:off x="5358" y="255"/>
                <a:ext cx="0" cy="418"/>
              </a:xfrm>
              <a:prstGeom prst="line">
                <a:avLst/>
              </a:prstGeom>
              <a:noFill/>
              <a:ln w="9525">
                <a:solidFill>
                  <a:schemeClr val="folHlink"/>
                </a:solidFill>
                <a:round/>
                <a:headEnd/>
                <a:tailEnd/>
              </a:ln>
            </p:spPr>
            <p:txBody>
              <a:bodyPr/>
              <a:lstStyle/>
              <a:p>
                <a:endParaRPr lang="zh-CN" altLang="en-US"/>
              </a:p>
            </p:txBody>
          </p:sp>
        </p:grpSp>
        <p:grpSp>
          <p:nvGrpSpPr>
            <p:cNvPr id="12330" name="组合 82054"/>
            <p:cNvGrpSpPr>
              <a:grpSpLocks/>
            </p:cNvGrpSpPr>
            <p:nvPr/>
          </p:nvGrpSpPr>
          <p:grpSpPr bwMode="auto">
            <a:xfrm>
              <a:off x="1208" y="109"/>
              <a:ext cx="3694" cy="423"/>
              <a:chOff x="1034" y="245"/>
              <a:chExt cx="3694" cy="423"/>
            </a:xfrm>
          </p:grpSpPr>
          <p:sp>
            <p:nvSpPr>
              <p:cNvPr id="12331" name="直接连接符 82055"/>
              <p:cNvSpPr>
                <a:spLocks noChangeShapeType="1"/>
              </p:cNvSpPr>
              <p:nvPr/>
            </p:nvSpPr>
            <p:spPr bwMode="auto">
              <a:xfrm>
                <a:off x="2676" y="246"/>
                <a:ext cx="0" cy="142"/>
              </a:xfrm>
              <a:prstGeom prst="line">
                <a:avLst/>
              </a:prstGeom>
              <a:noFill/>
              <a:ln w="9525">
                <a:solidFill>
                  <a:schemeClr val="hlink"/>
                </a:solidFill>
                <a:round/>
                <a:headEnd/>
                <a:tailEnd/>
              </a:ln>
            </p:spPr>
            <p:txBody>
              <a:bodyPr/>
              <a:lstStyle/>
              <a:p>
                <a:endParaRPr lang="zh-CN" altLang="en-US"/>
              </a:p>
            </p:txBody>
          </p:sp>
          <p:sp>
            <p:nvSpPr>
              <p:cNvPr id="12332" name="直接连接符 82056"/>
              <p:cNvSpPr>
                <a:spLocks noChangeShapeType="1"/>
              </p:cNvSpPr>
              <p:nvPr/>
            </p:nvSpPr>
            <p:spPr bwMode="auto">
              <a:xfrm>
                <a:off x="2798" y="468"/>
                <a:ext cx="70" cy="0"/>
              </a:xfrm>
              <a:prstGeom prst="line">
                <a:avLst/>
              </a:prstGeom>
              <a:noFill/>
              <a:ln w="9525">
                <a:solidFill>
                  <a:schemeClr val="hlink"/>
                </a:solidFill>
                <a:round/>
                <a:headEnd/>
                <a:tailEnd/>
              </a:ln>
            </p:spPr>
            <p:txBody>
              <a:bodyPr/>
              <a:lstStyle/>
              <a:p>
                <a:endParaRPr lang="zh-CN" altLang="en-US"/>
              </a:p>
            </p:txBody>
          </p:sp>
          <p:sp>
            <p:nvSpPr>
              <p:cNvPr id="12333" name="直接连接符 82057"/>
              <p:cNvSpPr>
                <a:spLocks noChangeShapeType="1"/>
              </p:cNvSpPr>
              <p:nvPr/>
            </p:nvSpPr>
            <p:spPr bwMode="auto">
              <a:xfrm>
                <a:off x="2904" y="486"/>
                <a:ext cx="0" cy="28"/>
              </a:xfrm>
              <a:prstGeom prst="line">
                <a:avLst/>
              </a:prstGeom>
              <a:noFill/>
              <a:ln w="9525">
                <a:solidFill>
                  <a:schemeClr val="hlink"/>
                </a:solidFill>
                <a:round/>
                <a:headEnd/>
                <a:tailEnd/>
              </a:ln>
            </p:spPr>
            <p:txBody>
              <a:bodyPr/>
              <a:lstStyle/>
              <a:p>
                <a:endParaRPr lang="zh-CN" altLang="en-US"/>
              </a:p>
            </p:txBody>
          </p:sp>
          <p:sp>
            <p:nvSpPr>
              <p:cNvPr id="12334" name="直接连接符 82058"/>
              <p:cNvSpPr>
                <a:spLocks noChangeShapeType="1"/>
              </p:cNvSpPr>
              <p:nvPr/>
            </p:nvSpPr>
            <p:spPr bwMode="auto">
              <a:xfrm>
                <a:off x="3132" y="586"/>
                <a:ext cx="0" cy="79"/>
              </a:xfrm>
              <a:prstGeom prst="line">
                <a:avLst/>
              </a:prstGeom>
              <a:noFill/>
              <a:ln w="9525">
                <a:solidFill>
                  <a:schemeClr val="hlink"/>
                </a:solidFill>
                <a:round/>
                <a:headEnd/>
                <a:tailEnd/>
              </a:ln>
            </p:spPr>
            <p:txBody>
              <a:bodyPr/>
              <a:lstStyle/>
              <a:p>
                <a:endParaRPr lang="zh-CN" altLang="en-US"/>
              </a:p>
            </p:txBody>
          </p:sp>
          <p:sp>
            <p:nvSpPr>
              <p:cNvPr id="12335" name="直接连接符 82059"/>
              <p:cNvSpPr>
                <a:spLocks noChangeShapeType="1"/>
              </p:cNvSpPr>
              <p:nvPr/>
            </p:nvSpPr>
            <p:spPr bwMode="auto">
              <a:xfrm>
                <a:off x="3816" y="358"/>
                <a:ext cx="0" cy="180"/>
              </a:xfrm>
              <a:prstGeom prst="line">
                <a:avLst/>
              </a:prstGeom>
              <a:noFill/>
              <a:ln w="9525">
                <a:solidFill>
                  <a:schemeClr val="hlink"/>
                </a:solidFill>
                <a:round/>
                <a:headEnd/>
                <a:tailEnd/>
              </a:ln>
            </p:spPr>
            <p:txBody>
              <a:bodyPr/>
              <a:lstStyle/>
              <a:p>
                <a:endParaRPr lang="zh-CN" altLang="en-US"/>
              </a:p>
            </p:txBody>
          </p:sp>
          <p:sp>
            <p:nvSpPr>
              <p:cNvPr id="12336" name="直接连接符 82060"/>
              <p:cNvSpPr>
                <a:spLocks noChangeShapeType="1"/>
              </p:cNvSpPr>
              <p:nvPr/>
            </p:nvSpPr>
            <p:spPr bwMode="auto">
              <a:xfrm>
                <a:off x="3722" y="468"/>
                <a:ext cx="348" cy="0"/>
              </a:xfrm>
              <a:prstGeom prst="line">
                <a:avLst/>
              </a:prstGeom>
              <a:noFill/>
              <a:ln w="9525">
                <a:solidFill>
                  <a:schemeClr val="hlink"/>
                </a:solidFill>
                <a:round/>
                <a:headEnd/>
                <a:tailEnd/>
              </a:ln>
            </p:spPr>
            <p:txBody>
              <a:bodyPr/>
              <a:lstStyle/>
              <a:p>
                <a:endParaRPr lang="zh-CN" altLang="en-US"/>
              </a:p>
            </p:txBody>
          </p:sp>
          <p:sp>
            <p:nvSpPr>
              <p:cNvPr id="12337" name="直接连接符 82061"/>
              <p:cNvSpPr>
                <a:spLocks noChangeShapeType="1"/>
              </p:cNvSpPr>
              <p:nvPr/>
            </p:nvSpPr>
            <p:spPr bwMode="auto">
              <a:xfrm>
                <a:off x="4044" y="372"/>
                <a:ext cx="0" cy="294"/>
              </a:xfrm>
              <a:prstGeom prst="line">
                <a:avLst/>
              </a:prstGeom>
              <a:noFill/>
              <a:ln w="9525">
                <a:solidFill>
                  <a:schemeClr val="hlink"/>
                </a:solidFill>
                <a:round/>
                <a:headEnd/>
                <a:tailEnd/>
              </a:ln>
            </p:spPr>
            <p:txBody>
              <a:bodyPr/>
              <a:lstStyle/>
              <a:p>
                <a:endParaRPr lang="zh-CN" altLang="en-US"/>
              </a:p>
            </p:txBody>
          </p:sp>
          <p:sp>
            <p:nvSpPr>
              <p:cNvPr id="12338" name="直接连接符 82062"/>
              <p:cNvSpPr>
                <a:spLocks noChangeShapeType="1"/>
              </p:cNvSpPr>
              <p:nvPr/>
            </p:nvSpPr>
            <p:spPr bwMode="auto">
              <a:xfrm flipV="1">
                <a:off x="4046" y="248"/>
                <a:ext cx="0" cy="50"/>
              </a:xfrm>
              <a:prstGeom prst="line">
                <a:avLst/>
              </a:prstGeom>
              <a:noFill/>
              <a:ln w="9525">
                <a:solidFill>
                  <a:schemeClr val="hlink"/>
                </a:solidFill>
                <a:round/>
                <a:headEnd/>
                <a:tailEnd/>
              </a:ln>
            </p:spPr>
            <p:txBody>
              <a:bodyPr/>
              <a:lstStyle/>
              <a:p>
                <a:endParaRPr lang="zh-CN" altLang="en-US"/>
              </a:p>
            </p:txBody>
          </p:sp>
          <p:sp>
            <p:nvSpPr>
              <p:cNvPr id="12339" name="直接连接符 82063"/>
              <p:cNvSpPr>
                <a:spLocks noChangeShapeType="1"/>
              </p:cNvSpPr>
              <p:nvPr/>
            </p:nvSpPr>
            <p:spPr bwMode="auto">
              <a:xfrm flipV="1">
                <a:off x="4272" y="246"/>
                <a:ext cx="0" cy="182"/>
              </a:xfrm>
              <a:prstGeom prst="line">
                <a:avLst/>
              </a:prstGeom>
              <a:noFill/>
              <a:ln w="9525">
                <a:solidFill>
                  <a:schemeClr val="hlink"/>
                </a:solidFill>
                <a:round/>
                <a:headEnd/>
                <a:tailEnd/>
              </a:ln>
            </p:spPr>
            <p:txBody>
              <a:bodyPr/>
              <a:lstStyle/>
              <a:p>
                <a:endParaRPr lang="zh-CN" altLang="en-US"/>
              </a:p>
            </p:txBody>
          </p:sp>
          <p:sp>
            <p:nvSpPr>
              <p:cNvPr id="12340" name="直接连接符 82064"/>
              <p:cNvSpPr>
                <a:spLocks noChangeShapeType="1"/>
              </p:cNvSpPr>
              <p:nvPr/>
            </p:nvSpPr>
            <p:spPr bwMode="auto">
              <a:xfrm flipH="1">
                <a:off x="4422" y="468"/>
                <a:ext cx="78" cy="0"/>
              </a:xfrm>
              <a:prstGeom prst="line">
                <a:avLst/>
              </a:prstGeom>
              <a:noFill/>
              <a:ln w="9525">
                <a:solidFill>
                  <a:schemeClr val="hlink"/>
                </a:solidFill>
                <a:round/>
                <a:headEnd/>
                <a:tailEnd/>
              </a:ln>
            </p:spPr>
            <p:txBody>
              <a:bodyPr/>
              <a:lstStyle/>
              <a:p>
                <a:endParaRPr lang="zh-CN" altLang="en-US"/>
              </a:p>
            </p:txBody>
          </p:sp>
          <p:sp>
            <p:nvSpPr>
              <p:cNvPr id="12341" name="直接连接符 82065"/>
              <p:cNvSpPr>
                <a:spLocks noChangeShapeType="1"/>
              </p:cNvSpPr>
              <p:nvPr/>
            </p:nvSpPr>
            <p:spPr bwMode="auto">
              <a:xfrm flipH="1">
                <a:off x="4290" y="468"/>
                <a:ext cx="62" cy="0"/>
              </a:xfrm>
              <a:prstGeom prst="line">
                <a:avLst/>
              </a:prstGeom>
              <a:noFill/>
              <a:ln w="9525">
                <a:solidFill>
                  <a:schemeClr val="hlink"/>
                </a:solidFill>
                <a:round/>
                <a:headEnd/>
                <a:tailEnd/>
              </a:ln>
            </p:spPr>
            <p:txBody>
              <a:bodyPr/>
              <a:lstStyle/>
              <a:p>
                <a:endParaRPr lang="zh-CN" altLang="en-US"/>
              </a:p>
            </p:txBody>
          </p:sp>
          <p:sp>
            <p:nvSpPr>
              <p:cNvPr id="12342" name="直接连接符 82066"/>
              <p:cNvSpPr>
                <a:spLocks noChangeShapeType="1"/>
              </p:cNvSpPr>
              <p:nvPr/>
            </p:nvSpPr>
            <p:spPr bwMode="auto">
              <a:xfrm flipV="1">
                <a:off x="4500" y="246"/>
                <a:ext cx="0" cy="270"/>
              </a:xfrm>
              <a:prstGeom prst="line">
                <a:avLst/>
              </a:prstGeom>
              <a:noFill/>
              <a:ln w="9525">
                <a:solidFill>
                  <a:schemeClr val="hlink"/>
                </a:solidFill>
                <a:round/>
                <a:headEnd/>
                <a:tailEnd/>
              </a:ln>
            </p:spPr>
            <p:txBody>
              <a:bodyPr/>
              <a:lstStyle/>
              <a:p>
                <a:endParaRPr lang="zh-CN" altLang="en-US"/>
              </a:p>
            </p:txBody>
          </p:sp>
          <p:sp>
            <p:nvSpPr>
              <p:cNvPr id="12343" name="直接连接符 82067"/>
              <p:cNvSpPr>
                <a:spLocks noChangeShapeType="1"/>
              </p:cNvSpPr>
              <p:nvPr/>
            </p:nvSpPr>
            <p:spPr bwMode="auto">
              <a:xfrm>
                <a:off x="4728" y="606"/>
                <a:ext cx="0" cy="34"/>
              </a:xfrm>
              <a:prstGeom prst="line">
                <a:avLst/>
              </a:prstGeom>
              <a:noFill/>
              <a:ln w="9525">
                <a:solidFill>
                  <a:schemeClr val="hlink"/>
                </a:solidFill>
                <a:round/>
                <a:headEnd/>
                <a:tailEnd/>
              </a:ln>
            </p:spPr>
            <p:txBody>
              <a:bodyPr/>
              <a:lstStyle/>
              <a:p>
                <a:endParaRPr lang="zh-CN" altLang="en-US"/>
              </a:p>
            </p:txBody>
          </p:sp>
          <p:sp>
            <p:nvSpPr>
              <p:cNvPr id="12344" name="直接连接符 82068"/>
              <p:cNvSpPr>
                <a:spLocks noChangeShapeType="1"/>
              </p:cNvSpPr>
              <p:nvPr/>
            </p:nvSpPr>
            <p:spPr bwMode="auto">
              <a:xfrm>
                <a:off x="1992" y="250"/>
                <a:ext cx="0" cy="62"/>
              </a:xfrm>
              <a:prstGeom prst="line">
                <a:avLst/>
              </a:prstGeom>
              <a:noFill/>
              <a:ln w="9525">
                <a:solidFill>
                  <a:schemeClr val="hlink"/>
                </a:solidFill>
                <a:round/>
                <a:headEnd/>
                <a:tailEnd/>
              </a:ln>
            </p:spPr>
            <p:txBody>
              <a:bodyPr/>
              <a:lstStyle/>
              <a:p>
                <a:endParaRPr lang="zh-CN" altLang="en-US"/>
              </a:p>
            </p:txBody>
          </p:sp>
          <p:sp>
            <p:nvSpPr>
              <p:cNvPr id="12345" name="直接连接符 82069"/>
              <p:cNvSpPr>
                <a:spLocks noChangeShapeType="1"/>
              </p:cNvSpPr>
              <p:nvPr/>
            </p:nvSpPr>
            <p:spPr bwMode="auto">
              <a:xfrm>
                <a:off x="1764" y="247"/>
                <a:ext cx="0" cy="337"/>
              </a:xfrm>
              <a:prstGeom prst="line">
                <a:avLst/>
              </a:prstGeom>
              <a:noFill/>
              <a:ln w="9525">
                <a:solidFill>
                  <a:schemeClr val="hlink"/>
                </a:solidFill>
                <a:round/>
                <a:headEnd/>
                <a:tailEnd/>
              </a:ln>
            </p:spPr>
            <p:txBody>
              <a:bodyPr/>
              <a:lstStyle/>
              <a:p>
                <a:endParaRPr lang="zh-CN" altLang="en-US"/>
              </a:p>
            </p:txBody>
          </p:sp>
          <p:sp>
            <p:nvSpPr>
              <p:cNvPr id="12346" name="直接连接符 82070"/>
              <p:cNvSpPr>
                <a:spLocks noChangeShapeType="1"/>
              </p:cNvSpPr>
              <p:nvPr/>
            </p:nvSpPr>
            <p:spPr bwMode="auto">
              <a:xfrm flipH="1">
                <a:off x="1738" y="468"/>
                <a:ext cx="68" cy="0"/>
              </a:xfrm>
              <a:prstGeom prst="line">
                <a:avLst/>
              </a:prstGeom>
              <a:noFill/>
              <a:ln w="9525">
                <a:solidFill>
                  <a:schemeClr val="hlink"/>
                </a:solidFill>
                <a:round/>
                <a:headEnd/>
                <a:tailEnd/>
              </a:ln>
            </p:spPr>
            <p:txBody>
              <a:bodyPr/>
              <a:lstStyle/>
              <a:p>
                <a:endParaRPr lang="zh-CN" altLang="en-US"/>
              </a:p>
            </p:txBody>
          </p:sp>
          <p:sp>
            <p:nvSpPr>
              <p:cNvPr id="12347" name="直接连接符 82071"/>
              <p:cNvSpPr>
                <a:spLocks noChangeShapeType="1"/>
              </p:cNvSpPr>
              <p:nvPr/>
            </p:nvSpPr>
            <p:spPr bwMode="auto">
              <a:xfrm>
                <a:off x="1604" y="468"/>
                <a:ext cx="60" cy="0"/>
              </a:xfrm>
              <a:prstGeom prst="line">
                <a:avLst/>
              </a:prstGeom>
              <a:noFill/>
              <a:ln w="9525">
                <a:solidFill>
                  <a:schemeClr val="hlink"/>
                </a:solidFill>
                <a:round/>
                <a:headEnd/>
                <a:tailEnd/>
              </a:ln>
            </p:spPr>
            <p:txBody>
              <a:bodyPr/>
              <a:lstStyle/>
              <a:p>
                <a:endParaRPr lang="zh-CN" altLang="en-US"/>
              </a:p>
            </p:txBody>
          </p:sp>
          <p:sp>
            <p:nvSpPr>
              <p:cNvPr id="12348" name="直接连接符 82072"/>
              <p:cNvSpPr>
                <a:spLocks noChangeShapeType="1"/>
              </p:cNvSpPr>
              <p:nvPr/>
            </p:nvSpPr>
            <p:spPr bwMode="auto">
              <a:xfrm flipH="1">
                <a:off x="1404" y="468"/>
                <a:ext cx="82" cy="0"/>
              </a:xfrm>
              <a:prstGeom prst="line">
                <a:avLst/>
              </a:prstGeom>
              <a:noFill/>
              <a:ln w="9525">
                <a:solidFill>
                  <a:schemeClr val="hlink"/>
                </a:solidFill>
                <a:round/>
                <a:headEnd/>
                <a:tailEnd/>
              </a:ln>
            </p:spPr>
            <p:txBody>
              <a:bodyPr/>
              <a:lstStyle/>
              <a:p>
                <a:endParaRPr lang="zh-CN" altLang="en-US"/>
              </a:p>
            </p:txBody>
          </p:sp>
          <p:sp>
            <p:nvSpPr>
              <p:cNvPr id="12349" name="直接连接符 82073"/>
              <p:cNvSpPr>
                <a:spLocks noChangeShapeType="1"/>
              </p:cNvSpPr>
              <p:nvPr/>
            </p:nvSpPr>
            <p:spPr bwMode="auto">
              <a:xfrm>
                <a:off x="1034" y="468"/>
                <a:ext cx="348" cy="0"/>
              </a:xfrm>
              <a:prstGeom prst="line">
                <a:avLst/>
              </a:prstGeom>
              <a:noFill/>
              <a:ln w="9525">
                <a:solidFill>
                  <a:schemeClr val="hlink"/>
                </a:solidFill>
                <a:round/>
                <a:headEnd/>
                <a:tailEnd/>
              </a:ln>
            </p:spPr>
            <p:txBody>
              <a:bodyPr/>
              <a:lstStyle/>
              <a:p>
                <a:endParaRPr lang="zh-CN" altLang="en-US"/>
              </a:p>
            </p:txBody>
          </p:sp>
          <p:sp>
            <p:nvSpPr>
              <p:cNvPr id="12350" name="直接连接符 82074"/>
              <p:cNvSpPr>
                <a:spLocks noChangeShapeType="1"/>
              </p:cNvSpPr>
              <p:nvPr/>
            </p:nvSpPr>
            <p:spPr bwMode="auto">
              <a:xfrm>
                <a:off x="1306" y="370"/>
                <a:ext cx="0" cy="298"/>
              </a:xfrm>
              <a:prstGeom prst="line">
                <a:avLst/>
              </a:prstGeom>
              <a:noFill/>
              <a:ln w="9525">
                <a:solidFill>
                  <a:schemeClr val="hlink"/>
                </a:solidFill>
                <a:round/>
                <a:headEnd/>
                <a:tailEnd/>
              </a:ln>
            </p:spPr>
            <p:txBody>
              <a:bodyPr/>
              <a:lstStyle/>
              <a:p>
                <a:endParaRPr lang="zh-CN" altLang="en-US"/>
              </a:p>
            </p:txBody>
          </p:sp>
          <p:sp>
            <p:nvSpPr>
              <p:cNvPr id="12351" name="直接连接符 82075"/>
              <p:cNvSpPr>
                <a:spLocks noChangeShapeType="1"/>
              </p:cNvSpPr>
              <p:nvPr/>
            </p:nvSpPr>
            <p:spPr bwMode="auto">
              <a:xfrm>
                <a:off x="1080" y="388"/>
                <a:ext cx="0" cy="156"/>
              </a:xfrm>
              <a:prstGeom prst="line">
                <a:avLst/>
              </a:prstGeom>
              <a:noFill/>
              <a:ln w="9525">
                <a:solidFill>
                  <a:schemeClr val="hlink"/>
                </a:solidFill>
                <a:round/>
                <a:headEnd/>
                <a:tailEnd/>
              </a:ln>
            </p:spPr>
            <p:txBody>
              <a:bodyPr/>
              <a:lstStyle/>
              <a:p>
                <a:endParaRPr lang="zh-CN" altLang="en-US"/>
              </a:p>
            </p:txBody>
          </p:sp>
          <p:sp>
            <p:nvSpPr>
              <p:cNvPr id="12352" name="直接连接符 82076"/>
              <p:cNvSpPr>
                <a:spLocks noChangeShapeType="1"/>
              </p:cNvSpPr>
              <p:nvPr/>
            </p:nvSpPr>
            <p:spPr bwMode="auto">
              <a:xfrm flipH="1" flipV="1">
                <a:off x="1308" y="245"/>
                <a:ext cx="0" cy="27"/>
              </a:xfrm>
              <a:prstGeom prst="line">
                <a:avLst/>
              </a:prstGeom>
              <a:noFill/>
              <a:ln w="9525">
                <a:solidFill>
                  <a:schemeClr val="hlink"/>
                </a:solidFill>
                <a:round/>
                <a:headEnd/>
                <a:tailEnd/>
              </a:ln>
            </p:spPr>
            <p:txBody>
              <a:bodyPr/>
              <a:lstStyle/>
              <a:p>
                <a:endParaRPr lang="zh-CN" altLang="en-US"/>
              </a:p>
            </p:txBody>
          </p:sp>
          <p:sp>
            <p:nvSpPr>
              <p:cNvPr id="12353" name="直接连接符 82077"/>
              <p:cNvSpPr>
                <a:spLocks noChangeShapeType="1"/>
              </p:cNvSpPr>
              <p:nvPr/>
            </p:nvSpPr>
            <p:spPr bwMode="auto">
              <a:xfrm>
                <a:off x="1536" y="316"/>
                <a:ext cx="0" cy="96"/>
              </a:xfrm>
              <a:prstGeom prst="line">
                <a:avLst/>
              </a:prstGeom>
              <a:noFill/>
              <a:ln w="9525">
                <a:solidFill>
                  <a:schemeClr val="hlink"/>
                </a:solidFill>
                <a:round/>
                <a:headEnd/>
                <a:tailEnd/>
              </a:ln>
            </p:spPr>
            <p:txBody>
              <a:bodyPr/>
              <a:lstStyle/>
              <a:p>
                <a:endParaRPr lang="zh-CN" altLang="en-US"/>
              </a:p>
            </p:txBody>
          </p:sp>
          <p:sp>
            <p:nvSpPr>
              <p:cNvPr id="12354" name="直接连接符 82078"/>
              <p:cNvSpPr>
                <a:spLocks noChangeShapeType="1"/>
              </p:cNvSpPr>
              <p:nvPr/>
            </p:nvSpPr>
            <p:spPr bwMode="auto">
              <a:xfrm flipV="1">
                <a:off x="1536" y="247"/>
                <a:ext cx="0" cy="22"/>
              </a:xfrm>
              <a:prstGeom prst="line">
                <a:avLst/>
              </a:prstGeom>
              <a:noFill/>
              <a:ln w="9525">
                <a:solidFill>
                  <a:schemeClr val="hlink"/>
                </a:solidFill>
                <a:round/>
                <a:headEnd/>
                <a:tailEnd/>
              </a:ln>
            </p:spPr>
            <p:txBody>
              <a:bodyPr/>
              <a:lstStyle/>
              <a:p>
                <a:endParaRPr lang="zh-CN" altLang="en-US"/>
              </a:p>
            </p:txBody>
          </p:sp>
          <p:sp>
            <p:nvSpPr>
              <p:cNvPr id="12355" name="直接连接符 82079"/>
              <p:cNvSpPr>
                <a:spLocks noChangeShapeType="1"/>
              </p:cNvSpPr>
              <p:nvPr/>
            </p:nvSpPr>
            <p:spPr bwMode="auto">
              <a:xfrm>
                <a:off x="4095" y="467"/>
                <a:ext cx="80" cy="0"/>
              </a:xfrm>
              <a:prstGeom prst="line">
                <a:avLst/>
              </a:prstGeom>
              <a:noFill/>
              <a:ln w="9525">
                <a:solidFill>
                  <a:schemeClr val="hlink"/>
                </a:solidFill>
                <a:round/>
                <a:headEnd/>
                <a:tailEnd/>
              </a:ln>
            </p:spPr>
            <p:txBody>
              <a:bodyPr/>
              <a:lstStyle/>
              <a:p>
                <a:endParaRPr lang="zh-CN" altLang="en-US"/>
              </a:p>
            </p:txBody>
          </p:sp>
        </p:grpSp>
      </p:grpSp>
      <p:sp>
        <p:nvSpPr>
          <p:cNvPr id="82081" name="标题 82080"/>
          <p:cNvSpPr>
            <a:spLocks noGrp="1"/>
          </p:cNvSpPr>
          <p:nvPr>
            <p:ph type="title"/>
          </p:nvPr>
        </p:nvSpPr>
        <p:spPr>
          <a:xfrm>
            <a:off x="1295400" y="228600"/>
            <a:ext cx="7589838" cy="701675"/>
          </a:xfrm>
          <a:prstGeom prst="rect">
            <a:avLst/>
          </a:prstGeom>
          <a:noFill/>
          <a:ln w="9525">
            <a:noFill/>
          </a:ln>
        </p:spPr>
        <p:txBody>
          <a:bodyPr anchor="ctr"/>
          <a:lstStyle/>
          <a:p>
            <a:pPr lvl="0"/>
            <a:r>
              <a:rPr lang="zh-TW" altLang="en-US" noProof="1"/>
              <a:t>按一下以編輯母片標題樣式</a:t>
            </a:r>
          </a:p>
        </p:txBody>
      </p:sp>
      <p:sp>
        <p:nvSpPr>
          <p:cNvPr id="12296" name="直接连接符 82081"/>
          <p:cNvSpPr>
            <a:spLocks noChangeShapeType="1"/>
          </p:cNvSpPr>
          <p:nvPr/>
        </p:nvSpPr>
        <p:spPr bwMode="auto">
          <a:xfrm flipV="1">
            <a:off x="900113" y="6524625"/>
            <a:ext cx="7848600" cy="0"/>
          </a:xfrm>
          <a:prstGeom prst="line">
            <a:avLst/>
          </a:prstGeom>
          <a:noFill/>
          <a:ln w="57150" cmpd="thickThin">
            <a:solidFill>
              <a:schemeClr val="tx1"/>
            </a:solidFill>
            <a:round/>
            <a:headEnd/>
            <a:tailEnd/>
          </a:ln>
        </p:spPr>
        <p:txBody>
          <a:bodyPr/>
          <a:lstStyle/>
          <a:p>
            <a:endParaRPr lang="zh-CN" altLang="en-US"/>
          </a:p>
        </p:txBody>
      </p:sp>
      <p:sp>
        <p:nvSpPr>
          <p:cNvPr id="82083" name="灯片编号占位符 82082"/>
          <p:cNvSpPr>
            <a:spLocks noGrp="1"/>
          </p:cNvSpPr>
          <p:nvPr>
            <p:ph type="sldNum" sz="quarter" idx="4"/>
          </p:nvPr>
        </p:nvSpPr>
        <p:spPr>
          <a:xfrm>
            <a:off x="5435600" y="6524625"/>
            <a:ext cx="3251200" cy="215900"/>
          </a:xfrm>
          <a:prstGeom prst="rect">
            <a:avLst/>
          </a:prstGeom>
          <a:noFill/>
          <a:ln w="9525">
            <a:noFill/>
          </a:ln>
        </p:spPr>
        <p:txBody>
          <a:bodyPr vert="horz" wrap="square" lIns="91440" tIns="45720" rIns="91440" bIns="45720" numCol="1" anchor="t" anchorCtr="0" compatLnSpc="1">
            <a:prstTxWarp prst="textNoShape">
              <a:avLst/>
            </a:prstTxWarp>
          </a:bodyPr>
          <a:lstStyle>
            <a:lvl1pPr algn="r" eaLnBrk="1" hangingPunct="1">
              <a:defRPr sz="1400" b="0">
                <a:solidFill>
                  <a:schemeClr val="tx1"/>
                </a:solidFill>
                <a:latin typeface="Arial" pitchFamily="34" charset="0"/>
              </a:defRPr>
            </a:lvl1pPr>
          </a:lstStyle>
          <a:p>
            <a:fld id="{BC907D4E-D5BD-4276-A8BE-3DC7950EE817}" type="slidenum">
              <a:rPr lang="zh-TW" altLang="en-US"/>
              <a:pPr/>
              <a:t>‹#›</a:t>
            </a:fld>
            <a:endParaRPr lang="zh-TW" altLang="en-US"/>
          </a:p>
        </p:txBody>
      </p:sp>
      <p:pic>
        <p:nvPicPr>
          <p:cNvPr id="12298" name="图片 82083" descr="ai logo"/>
          <p:cNvPicPr>
            <a:picLocks noChangeAspect="1" noChangeArrowheads="1"/>
          </p:cNvPicPr>
          <p:nvPr/>
        </p:nvPicPr>
        <p:blipFill>
          <a:blip r:embed="rId15" cstate="print"/>
          <a:srcRect/>
          <a:stretch>
            <a:fillRect/>
          </a:stretch>
        </p:blipFill>
        <p:spPr bwMode="auto">
          <a:xfrm>
            <a:off x="34925" y="5715000"/>
            <a:ext cx="1143000" cy="911225"/>
          </a:xfrm>
          <a:prstGeom prst="rect">
            <a:avLst/>
          </a:prstGeom>
          <a:noFill/>
          <a:ln w="9525">
            <a:noFill/>
            <a:miter lim="800000"/>
            <a:headEnd/>
            <a:tailEnd/>
          </a:ln>
        </p:spPr>
      </p:pic>
      <p:sp>
        <p:nvSpPr>
          <p:cNvPr id="82085" name="文本框 82084"/>
          <p:cNvSpPr txBox="1"/>
          <p:nvPr/>
        </p:nvSpPr>
        <p:spPr>
          <a:xfrm>
            <a:off x="1187450" y="6521450"/>
            <a:ext cx="5346700" cy="336550"/>
          </a:xfrm>
          <a:prstGeom prst="rect">
            <a:avLst/>
          </a:prstGeom>
          <a:noFill/>
          <a:ln w="9525">
            <a:noFill/>
          </a:ln>
        </p:spPr>
        <p:txBody>
          <a:bodyPr>
            <a:spAutoFit/>
          </a:bodyPr>
          <a:lstStyle/>
          <a:p>
            <a:pPr eaLnBrk="1" hangingPunct="1">
              <a:defRPr/>
            </a:pPr>
            <a:r>
              <a:rPr lang="en-US" altLang="zh-CN" sz="1600" noProof="1">
                <a:solidFill>
                  <a:schemeClr val="tx1"/>
                </a:solidFill>
                <a:effectLst>
                  <a:outerShdw blurRad="38100" dist="38100" dir="2700000">
                    <a:srgbClr val="C0C0C0"/>
                  </a:outerShdw>
                </a:effectLst>
                <a:latin typeface="Times New Roman" panose="02020603050405020304" pitchFamily="18" charset="0"/>
                <a:ea typeface="宋体" panose="02010600030101010101" pitchFamily="2" charset="-122"/>
              </a:rPr>
              <a:t>       Central South University   Artificial Intelligence</a:t>
            </a:r>
            <a:endParaRPr lang="en-US" altLang="zh-TW" sz="1600" noProof="1">
              <a:solidFill>
                <a:schemeClr val="tx1"/>
              </a:solidFill>
              <a:effectLst>
                <a:outerShdw blurRad="38100" dist="38100" dir="2700000">
                  <a:srgbClr val="C0C0C0"/>
                </a:outerShdw>
              </a:effectLst>
              <a:latin typeface="Times New Roman" panose="02020603050405020304" pitchFamily="18" charset="0"/>
              <a:ea typeface="宋体" panose="02010600030101010101" pitchFamily="2" charset="-122"/>
            </a:endParaRPr>
          </a:p>
        </p:txBody>
      </p:sp>
      <p:grpSp>
        <p:nvGrpSpPr>
          <p:cNvPr id="12300" name="组合 82085"/>
          <p:cNvGrpSpPr>
            <a:grpSpLocks/>
          </p:cNvGrpSpPr>
          <p:nvPr/>
        </p:nvGrpSpPr>
        <p:grpSpPr bwMode="auto">
          <a:xfrm>
            <a:off x="53975" y="2865438"/>
            <a:ext cx="8915400" cy="1127125"/>
            <a:chOff x="0" y="0"/>
            <a:chExt cx="5616" cy="710"/>
          </a:xfrm>
        </p:grpSpPr>
        <p:sp>
          <p:nvSpPr>
            <p:cNvPr id="12325" name="矩形 82086"/>
            <p:cNvSpPr>
              <a:spLocks noChangeArrowheads="1"/>
            </p:cNvSpPr>
            <p:nvPr userDrawn="1"/>
          </p:nvSpPr>
          <p:spPr bwMode="auto">
            <a:xfrm>
              <a:off x="0" y="0"/>
              <a:ext cx="0" cy="0"/>
            </a:xfrm>
            <a:prstGeom prst="rect">
              <a:avLst/>
            </a:prstGeom>
            <a:noFill/>
            <a:ln>
              <a:noFill/>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sp>
          <p:nvSpPr>
            <p:cNvPr id="12326" name="矩形 82087"/>
            <p:cNvSpPr>
              <a:spLocks noChangeArrowheads="1"/>
            </p:cNvSpPr>
            <p:nvPr userDrawn="1"/>
          </p:nvSpPr>
          <p:spPr bwMode="auto">
            <a:xfrm>
              <a:off x="0" y="0"/>
              <a:ext cx="5616" cy="710"/>
            </a:xfrm>
            <a:prstGeom prst="rect">
              <a:avLst/>
            </a:prstGeom>
            <a:noFill/>
            <a:ln>
              <a:noFill/>
            </a:ln>
          </p:spPr>
          <p:txBody>
            <a:bodyPr anchor="ct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r>
                <a:rPr lang="en-US" altLang="zh-CN" sz="900" b="0">
                  <a:solidFill>
                    <a:schemeClr val="tx1"/>
                  </a:solidFill>
                  <a:latin typeface="Times New Roman" panose="02020603050405020304" pitchFamily="18" charset="0"/>
                  <a:ea typeface="宋体" panose="02010600030101010101" pitchFamily="2" charset="-122"/>
                </a:rPr>
                <a:t>  </a:t>
              </a:r>
              <a:r>
                <a:rPr lang="en-US" altLang="zh-CN" sz="5900" b="0">
                  <a:solidFill>
                    <a:schemeClr val="tx1"/>
                  </a:solidFill>
                  <a:latin typeface="Times New Roman" panose="02020603050405020304" pitchFamily="18" charset="0"/>
                  <a:ea typeface="宋体" panose="02010600030101010101" pitchFamily="2" charset="-122"/>
                </a:rPr>
                <a:t> </a:t>
              </a:r>
              <a:r>
                <a:rPr lang="en-US" altLang="zh-CN" sz="900" b="0">
                  <a:solidFill>
                    <a:schemeClr val="tx1"/>
                  </a:solidFill>
                  <a:latin typeface="Times New Roman" panose="02020603050405020304" pitchFamily="18" charset="0"/>
                  <a:ea typeface="宋体" panose="02010600030101010101" pitchFamily="2" charset="-122"/>
                </a:rPr>
                <a:t>                                                                                                                                                                                                                                                                                                                       </a:t>
              </a:r>
            </a:p>
          </p:txBody>
        </p:sp>
      </p:grpSp>
      <p:sp>
        <p:nvSpPr>
          <p:cNvPr id="12457" name="文本框 82088"/>
          <p:cNvSpPr txBox="1">
            <a:spLocks noChangeArrowheads="1"/>
          </p:cNvSpPr>
          <p:nvPr/>
        </p:nvSpPr>
        <p:spPr bwMode="auto">
          <a:xfrm rot="-1144999">
            <a:off x="7323138" y="5516563"/>
            <a:ext cx="1268412" cy="579437"/>
          </a:xfrm>
          <a:prstGeom prst="rect">
            <a:avLst/>
          </a:prstGeom>
          <a:noFill/>
          <a:ln>
            <a:noFill/>
          </a:ln>
        </p:spPr>
        <p:txBody>
          <a:bodyPr wrap="none">
            <a:spAutoFit/>
          </a:bodyPr>
          <a:lstStyle/>
          <a:p>
            <a:pPr eaLnBrk="1" hangingPunct="1">
              <a:defRPr/>
            </a:pPr>
            <a:r>
              <a:rPr lang="en-US" altLang="zh-CN" sz="3200">
                <a:solidFill>
                  <a:schemeClr val="bg2"/>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Arial" panose="020B0604020202020204" pitchFamily="34" charset="0"/>
                <a:ea typeface="宋体" panose="02010600030101010101" pitchFamily="2" charset="-122"/>
              </a:rPr>
              <a:t>CISIC</a:t>
            </a:r>
          </a:p>
        </p:txBody>
      </p:sp>
      <p:sp>
        <p:nvSpPr>
          <p:cNvPr id="12302" name="矩形 82089"/>
          <p:cNvSpPr>
            <a:spLocks noChangeArrowheads="1"/>
          </p:cNvSpPr>
          <p:nvPr/>
        </p:nvSpPr>
        <p:spPr bwMode="auto">
          <a:xfrm>
            <a:off x="1981200" y="533400"/>
            <a:ext cx="381000" cy="381000"/>
          </a:xfrm>
          <a:prstGeom prst="rect">
            <a:avLst/>
          </a:prstGeom>
          <a:noFill/>
          <a:ln w="57150">
            <a:solidFill>
              <a:schemeClr val="hlink"/>
            </a:solidFill>
            <a:miter lim="800000"/>
            <a:headEnd/>
            <a:tailEnd/>
          </a:ln>
        </p:spPr>
        <p:txBody>
          <a:bodyPr wrap="none" anchor="ct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algn="ctr" eaLnBrk="1" hangingPunct="1">
              <a:defRPr/>
            </a:pPr>
            <a:endParaRPr lang="zh-CN" altLang="zh-CN" sz="2400" b="0">
              <a:solidFill>
                <a:schemeClr val="tx1"/>
              </a:solidFill>
              <a:latin typeface="Arial" panose="020B0604020202020204" pitchFamily="34" charset="0"/>
              <a:ea typeface="宋体" panose="02010600030101010101" pitchFamily="2" charset="-122"/>
            </a:endParaRPr>
          </a:p>
        </p:txBody>
      </p:sp>
      <p:sp>
        <p:nvSpPr>
          <p:cNvPr id="12303" name="矩形 82090"/>
          <p:cNvSpPr>
            <a:spLocks noChangeArrowheads="1"/>
          </p:cNvSpPr>
          <p:nvPr/>
        </p:nvSpPr>
        <p:spPr bwMode="auto">
          <a:xfrm>
            <a:off x="2362200" y="152400"/>
            <a:ext cx="381000" cy="381000"/>
          </a:xfrm>
          <a:prstGeom prst="rect">
            <a:avLst/>
          </a:prstGeom>
          <a:noFill/>
          <a:ln w="57150">
            <a:solidFill>
              <a:schemeClr val="hlink"/>
            </a:solidFill>
            <a:miter lim="800000"/>
            <a:headEnd/>
            <a:tailEnd/>
          </a:ln>
        </p:spPr>
        <p:txBody>
          <a:bodyPr wrap="none" anchor="ct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algn="ctr" eaLnBrk="1" hangingPunct="1">
              <a:defRPr/>
            </a:pPr>
            <a:endParaRPr lang="zh-CN" altLang="zh-CN" sz="2400" b="0">
              <a:solidFill>
                <a:schemeClr val="tx1"/>
              </a:solidFill>
              <a:latin typeface="Arial" panose="020B0604020202020204" pitchFamily="34" charset="0"/>
              <a:ea typeface="宋体" panose="02010600030101010101" pitchFamily="2" charset="-122"/>
            </a:endParaRPr>
          </a:p>
        </p:txBody>
      </p:sp>
      <p:sp>
        <p:nvSpPr>
          <p:cNvPr id="12304" name="矩形 82091"/>
          <p:cNvSpPr>
            <a:spLocks noChangeArrowheads="1"/>
          </p:cNvSpPr>
          <p:nvPr/>
        </p:nvSpPr>
        <p:spPr bwMode="auto">
          <a:xfrm>
            <a:off x="5715000" y="609600"/>
            <a:ext cx="304800" cy="304800"/>
          </a:xfrm>
          <a:prstGeom prst="rect">
            <a:avLst/>
          </a:prstGeom>
          <a:solidFill>
            <a:schemeClr val="accent2"/>
          </a:solidFill>
          <a:ln w="57150">
            <a:solidFill>
              <a:schemeClr val="hlink"/>
            </a:solidFill>
            <a:miter lim="800000"/>
            <a:headEnd/>
            <a:tailEnd/>
          </a:ln>
        </p:spPr>
        <p:txBody>
          <a:bodyPr wrap="none" anchor="ct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algn="ctr" eaLnBrk="1" hangingPunct="1">
              <a:defRPr/>
            </a:pPr>
            <a:endParaRPr lang="zh-CN" altLang="zh-CN" sz="2400" b="0">
              <a:solidFill>
                <a:schemeClr val="tx1"/>
              </a:solidFill>
              <a:latin typeface="Arial" panose="020B0604020202020204" pitchFamily="34" charset="0"/>
              <a:ea typeface="宋体" panose="02010600030101010101" pitchFamily="2" charset="-122"/>
            </a:endParaRPr>
          </a:p>
        </p:txBody>
      </p:sp>
      <p:sp>
        <p:nvSpPr>
          <p:cNvPr id="12305" name="矩形 82092"/>
          <p:cNvSpPr>
            <a:spLocks noChangeArrowheads="1"/>
          </p:cNvSpPr>
          <p:nvPr/>
        </p:nvSpPr>
        <p:spPr bwMode="auto">
          <a:xfrm>
            <a:off x="5562600" y="457200"/>
            <a:ext cx="304800" cy="304800"/>
          </a:xfrm>
          <a:prstGeom prst="rect">
            <a:avLst/>
          </a:prstGeom>
          <a:solidFill>
            <a:schemeClr val="accent1"/>
          </a:solidFill>
          <a:ln w="57150">
            <a:solidFill>
              <a:schemeClr val="hlink"/>
            </a:solidFill>
            <a:miter lim="800000"/>
            <a:headEnd/>
            <a:tailEnd/>
          </a:ln>
        </p:spPr>
        <p:txBody>
          <a:bodyPr wrap="none" anchor="ct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algn="ctr" eaLnBrk="1" hangingPunct="1">
              <a:defRPr/>
            </a:pPr>
            <a:endParaRPr lang="zh-CN" altLang="zh-CN" sz="2400" b="0">
              <a:solidFill>
                <a:schemeClr val="tx1"/>
              </a:solidFill>
              <a:latin typeface="Arial" panose="020B0604020202020204" pitchFamily="34" charset="0"/>
              <a:ea typeface="宋体" panose="02010600030101010101" pitchFamily="2" charset="-122"/>
            </a:endParaRPr>
          </a:p>
        </p:txBody>
      </p:sp>
      <p:sp>
        <p:nvSpPr>
          <p:cNvPr id="12306" name="矩形 82093"/>
          <p:cNvSpPr>
            <a:spLocks noChangeArrowheads="1"/>
          </p:cNvSpPr>
          <p:nvPr/>
        </p:nvSpPr>
        <p:spPr bwMode="auto">
          <a:xfrm>
            <a:off x="1981200" y="533400"/>
            <a:ext cx="381000" cy="381000"/>
          </a:xfrm>
          <a:prstGeom prst="rect">
            <a:avLst/>
          </a:prstGeom>
          <a:solidFill>
            <a:schemeClr val="accent2"/>
          </a:solid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sp>
        <p:nvSpPr>
          <p:cNvPr id="12307" name="矩形 82094"/>
          <p:cNvSpPr>
            <a:spLocks noChangeArrowheads="1"/>
          </p:cNvSpPr>
          <p:nvPr/>
        </p:nvSpPr>
        <p:spPr bwMode="auto">
          <a:xfrm>
            <a:off x="2362200" y="152400"/>
            <a:ext cx="381000" cy="381000"/>
          </a:xfrm>
          <a:prstGeom prst="rect">
            <a:avLst/>
          </a:prstGeom>
          <a:solidFill>
            <a:schemeClr val="bg2"/>
          </a:solid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grpSp>
        <p:nvGrpSpPr>
          <p:cNvPr id="12308" name="组合 82095"/>
          <p:cNvGrpSpPr>
            <a:grpSpLocks/>
          </p:cNvGrpSpPr>
          <p:nvPr/>
        </p:nvGrpSpPr>
        <p:grpSpPr bwMode="auto">
          <a:xfrm>
            <a:off x="76200" y="762000"/>
            <a:ext cx="533400" cy="609600"/>
            <a:chOff x="480" y="432"/>
            <a:chExt cx="480" cy="480"/>
          </a:xfrm>
        </p:grpSpPr>
        <p:sp>
          <p:nvSpPr>
            <p:cNvPr id="12321" name="矩形 82096"/>
            <p:cNvSpPr>
              <a:spLocks noChangeArrowheads="1"/>
            </p:cNvSpPr>
            <p:nvPr/>
          </p:nvSpPr>
          <p:spPr bwMode="auto">
            <a:xfrm>
              <a:off x="480" y="672"/>
              <a:ext cx="240" cy="240"/>
            </a:xfrm>
            <a:prstGeom prst="rect">
              <a:avLst/>
            </a:prstGeom>
            <a:noFill/>
            <a:ln w="57150">
              <a:solidFill>
                <a:schemeClr val="hlink"/>
              </a:solidFill>
              <a:miter lim="800000"/>
              <a:headEnd/>
              <a:tailEnd/>
            </a:ln>
          </p:spPr>
          <p:txBody>
            <a:bodyPr wrap="none" anchor="ct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algn="ctr" eaLnBrk="1" hangingPunct="1">
                <a:defRPr/>
              </a:pPr>
              <a:endParaRPr lang="zh-CN" altLang="zh-CN" sz="2400" b="0">
                <a:solidFill>
                  <a:schemeClr val="tx1"/>
                </a:solidFill>
                <a:latin typeface="Arial" panose="020B0604020202020204" pitchFamily="34" charset="0"/>
                <a:ea typeface="宋体" panose="02010600030101010101" pitchFamily="2" charset="-122"/>
              </a:endParaRPr>
            </a:p>
          </p:txBody>
        </p:sp>
        <p:sp>
          <p:nvSpPr>
            <p:cNvPr id="12322" name="矩形 82097"/>
            <p:cNvSpPr>
              <a:spLocks noChangeArrowheads="1"/>
            </p:cNvSpPr>
            <p:nvPr/>
          </p:nvSpPr>
          <p:spPr bwMode="auto">
            <a:xfrm>
              <a:off x="720" y="432"/>
              <a:ext cx="240" cy="240"/>
            </a:xfrm>
            <a:prstGeom prst="rect">
              <a:avLst/>
            </a:prstGeom>
            <a:noFill/>
            <a:ln w="57150">
              <a:solidFill>
                <a:schemeClr val="hlink"/>
              </a:solidFill>
              <a:miter lim="800000"/>
              <a:headEnd/>
              <a:tailEnd/>
            </a:ln>
          </p:spPr>
          <p:txBody>
            <a:bodyPr wrap="none" anchor="ct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algn="ctr" eaLnBrk="1" hangingPunct="1">
                <a:defRPr/>
              </a:pPr>
              <a:endParaRPr lang="zh-CN" altLang="zh-CN" sz="2400" b="0">
                <a:solidFill>
                  <a:schemeClr val="tx1"/>
                </a:solidFill>
                <a:latin typeface="Arial" panose="020B0604020202020204" pitchFamily="34" charset="0"/>
                <a:ea typeface="宋体" panose="02010600030101010101" pitchFamily="2" charset="-122"/>
              </a:endParaRPr>
            </a:p>
          </p:txBody>
        </p:sp>
        <p:sp>
          <p:nvSpPr>
            <p:cNvPr id="12323" name="矩形 82098"/>
            <p:cNvSpPr>
              <a:spLocks noChangeArrowheads="1"/>
            </p:cNvSpPr>
            <p:nvPr/>
          </p:nvSpPr>
          <p:spPr bwMode="auto">
            <a:xfrm>
              <a:off x="480" y="672"/>
              <a:ext cx="240" cy="240"/>
            </a:xfrm>
            <a:prstGeom prst="rect">
              <a:avLst/>
            </a:prstGeom>
            <a:solidFill>
              <a:schemeClr val="accent2"/>
            </a:solid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sp>
          <p:nvSpPr>
            <p:cNvPr id="12324" name="矩形 82099"/>
            <p:cNvSpPr>
              <a:spLocks noChangeArrowheads="1"/>
            </p:cNvSpPr>
            <p:nvPr/>
          </p:nvSpPr>
          <p:spPr bwMode="auto">
            <a:xfrm>
              <a:off x="720" y="432"/>
              <a:ext cx="240" cy="240"/>
            </a:xfrm>
            <a:prstGeom prst="rect">
              <a:avLst/>
            </a:prstGeom>
            <a:solidFill>
              <a:schemeClr val="tx2"/>
            </a:solid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grpSp>
      <p:sp>
        <p:nvSpPr>
          <p:cNvPr id="12309" name="矩形 82109"/>
          <p:cNvSpPr>
            <a:spLocks noChangeArrowheads="1"/>
          </p:cNvSpPr>
          <p:nvPr userDrawn="1"/>
        </p:nvSpPr>
        <p:spPr bwMode="auto">
          <a:xfrm>
            <a:off x="1981200" y="533400"/>
            <a:ext cx="381000" cy="381000"/>
          </a:xfrm>
          <a:prstGeom prst="rect">
            <a:avLst/>
          </a:prstGeom>
          <a:noFill/>
          <a:ln w="57150">
            <a:solidFill>
              <a:schemeClr val="hlink"/>
            </a:solidFill>
            <a:miter lim="800000"/>
            <a:headEnd/>
            <a:tailEnd/>
          </a:ln>
        </p:spPr>
        <p:txBody>
          <a:bodyPr wrap="none" anchor="ct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algn="ctr" eaLnBrk="1" hangingPunct="1">
              <a:defRPr/>
            </a:pPr>
            <a:endParaRPr lang="zh-CN" altLang="zh-CN" sz="2400" b="0">
              <a:solidFill>
                <a:schemeClr val="tx1"/>
              </a:solidFill>
              <a:latin typeface="Arial" panose="020B0604020202020204" pitchFamily="34" charset="0"/>
              <a:ea typeface="宋体" panose="02010600030101010101" pitchFamily="2" charset="-122"/>
            </a:endParaRPr>
          </a:p>
        </p:txBody>
      </p:sp>
      <p:sp>
        <p:nvSpPr>
          <p:cNvPr id="12310" name="矩形 82110"/>
          <p:cNvSpPr>
            <a:spLocks noChangeArrowheads="1"/>
          </p:cNvSpPr>
          <p:nvPr userDrawn="1"/>
        </p:nvSpPr>
        <p:spPr bwMode="auto">
          <a:xfrm>
            <a:off x="2362200" y="152400"/>
            <a:ext cx="381000" cy="381000"/>
          </a:xfrm>
          <a:prstGeom prst="rect">
            <a:avLst/>
          </a:prstGeom>
          <a:noFill/>
          <a:ln w="57150">
            <a:solidFill>
              <a:schemeClr val="hlink"/>
            </a:solidFill>
            <a:miter lim="800000"/>
            <a:headEnd/>
            <a:tailEnd/>
          </a:ln>
        </p:spPr>
        <p:txBody>
          <a:bodyPr wrap="none" anchor="ct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algn="ctr" eaLnBrk="1" hangingPunct="1">
              <a:defRPr/>
            </a:pPr>
            <a:endParaRPr lang="zh-CN" altLang="zh-CN" sz="2400" b="0">
              <a:solidFill>
                <a:schemeClr val="tx1"/>
              </a:solidFill>
              <a:latin typeface="Arial" panose="020B0604020202020204" pitchFamily="34" charset="0"/>
              <a:ea typeface="宋体" panose="02010600030101010101" pitchFamily="2" charset="-122"/>
            </a:endParaRPr>
          </a:p>
        </p:txBody>
      </p:sp>
      <p:sp>
        <p:nvSpPr>
          <p:cNvPr id="12311" name="矩形 82111"/>
          <p:cNvSpPr>
            <a:spLocks noChangeArrowheads="1"/>
          </p:cNvSpPr>
          <p:nvPr userDrawn="1"/>
        </p:nvSpPr>
        <p:spPr bwMode="auto">
          <a:xfrm>
            <a:off x="0" y="755650"/>
            <a:ext cx="5867400" cy="76200"/>
          </a:xfrm>
          <a:prstGeom prst="rect">
            <a:avLst/>
          </a:prstGeom>
          <a:noFill/>
          <a:ln w="57150">
            <a:solidFill>
              <a:schemeClr val="hlink"/>
            </a:solidFill>
            <a:miter lim="800000"/>
            <a:headEnd/>
            <a:tailEnd/>
          </a:ln>
        </p:spPr>
        <p:txBody>
          <a:bodyPr wrap="none" anchor="ct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algn="ctr" eaLnBrk="1" hangingPunct="1">
              <a:defRPr/>
            </a:pPr>
            <a:endParaRPr lang="zh-CN" altLang="zh-CN" sz="2400" b="0">
              <a:solidFill>
                <a:schemeClr val="tx1"/>
              </a:solidFill>
              <a:latin typeface="Arial" panose="020B0604020202020204" pitchFamily="34" charset="0"/>
              <a:ea typeface="宋体" panose="02010600030101010101" pitchFamily="2" charset="-122"/>
            </a:endParaRPr>
          </a:p>
        </p:txBody>
      </p:sp>
      <p:sp>
        <p:nvSpPr>
          <p:cNvPr id="12312" name="矩形 82112"/>
          <p:cNvSpPr>
            <a:spLocks noChangeArrowheads="1"/>
          </p:cNvSpPr>
          <p:nvPr userDrawn="1"/>
        </p:nvSpPr>
        <p:spPr bwMode="auto">
          <a:xfrm>
            <a:off x="5715000" y="609600"/>
            <a:ext cx="304800" cy="304800"/>
          </a:xfrm>
          <a:prstGeom prst="rect">
            <a:avLst/>
          </a:prstGeom>
          <a:solidFill>
            <a:schemeClr val="accent2"/>
          </a:solidFill>
          <a:ln w="57150">
            <a:solidFill>
              <a:schemeClr val="hlink"/>
            </a:solidFill>
            <a:miter lim="800000"/>
            <a:headEnd/>
            <a:tailEnd/>
          </a:ln>
        </p:spPr>
        <p:txBody>
          <a:bodyPr wrap="none" anchor="ct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algn="ctr" eaLnBrk="1" hangingPunct="1">
              <a:defRPr/>
            </a:pPr>
            <a:endParaRPr lang="zh-CN" altLang="zh-CN" sz="2400" b="0">
              <a:solidFill>
                <a:schemeClr val="tx1"/>
              </a:solidFill>
              <a:latin typeface="Arial" panose="020B0604020202020204" pitchFamily="34" charset="0"/>
              <a:ea typeface="宋体" panose="02010600030101010101" pitchFamily="2" charset="-122"/>
            </a:endParaRPr>
          </a:p>
        </p:txBody>
      </p:sp>
      <p:sp>
        <p:nvSpPr>
          <p:cNvPr id="12313" name="矩形 82113"/>
          <p:cNvSpPr>
            <a:spLocks noChangeArrowheads="1"/>
          </p:cNvSpPr>
          <p:nvPr userDrawn="1"/>
        </p:nvSpPr>
        <p:spPr bwMode="auto">
          <a:xfrm>
            <a:off x="5562600" y="457200"/>
            <a:ext cx="304800" cy="304800"/>
          </a:xfrm>
          <a:prstGeom prst="rect">
            <a:avLst/>
          </a:prstGeom>
          <a:solidFill>
            <a:schemeClr val="accent1"/>
          </a:solidFill>
          <a:ln w="57150">
            <a:solidFill>
              <a:schemeClr val="hlink"/>
            </a:solidFill>
            <a:miter lim="800000"/>
            <a:headEnd/>
            <a:tailEnd/>
          </a:ln>
        </p:spPr>
        <p:txBody>
          <a:bodyPr wrap="none" anchor="ct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algn="ctr" eaLnBrk="1" hangingPunct="1">
              <a:defRPr/>
            </a:pPr>
            <a:endParaRPr lang="zh-CN" altLang="zh-CN" sz="2400" b="0">
              <a:solidFill>
                <a:schemeClr val="tx1"/>
              </a:solidFill>
              <a:latin typeface="Arial" panose="020B0604020202020204" pitchFamily="34" charset="0"/>
              <a:ea typeface="宋体" panose="02010600030101010101" pitchFamily="2" charset="-122"/>
            </a:endParaRPr>
          </a:p>
        </p:txBody>
      </p:sp>
      <p:sp>
        <p:nvSpPr>
          <p:cNvPr id="12314" name="矩形 82114"/>
          <p:cNvSpPr>
            <a:spLocks noChangeArrowheads="1"/>
          </p:cNvSpPr>
          <p:nvPr userDrawn="1"/>
        </p:nvSpPr>
        <p:spPr bwMode="auto">
          <a:xfrm>
            <a:off x="1981200" y="533400"/>
            <a:ext cx="381000" cy="381000"/>
          </a:xfrm>
          <a:prstGeom prst="rect">
            <a:avLst/>
          </a:prstGeom>
          <a:solidFill>
            <a:schemeClr val="accent2"/>
          </a:solid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grpSp>
        <p:nvGrpSpPr>
          <p:cNvPr id="12315" name="组合 82115"/>
          <p:cNvGrpSpPr>
            <a:grpSpLocks/>
          </p:cNvGrpSpPr>
          <p:nvPr userDrawn="1"/>
        </p:nvGrpSpPr>
        <p:grpSpPr bwMode="auto">
          <a:xfrm>
            <a:off x="304800" y="762000"/>
            <a:ext cx="762000" cy="762000"/>
            <a:chOff x="480" y="432"/>
            <a:chExt cx="480" cy="480"/>
          </a:xfrm>
        </p:grpSpPr>
        <p:sp>
          <p:nvSpPr>
            <p:cNvPr id="12317" name="矩形 82116"/>
            <p:cNvSpPr>
              <a:spLocks noChangeArrowheads="1"/>
            </p:cNvSpPr>
            <p:nvPr/>
          </p:nvSpPr>
          <p:spPr bwMode="auto">
            <a:xfrm>
              <a:off x="480" y="672"/>
              <a:ext cx="240" cy="240"/>
            </a:xfrm>
            <a:prstGeom prst="rect">
              <a:avLst/>
            </a:prstGeom>
            <a:noFill/>
            <a:ln w="57150">
              <a:solidFill>
                <a:schemeClr val="hlink"/>
              </a:solidFill>
              <a:miter lim="800000"/>
              <a:headEnd/>
              <a:tailEnd/>
            </a:ln>
          </p:spPr>
          <p:txBody>
            <a:bodyPr wrap="none" anchor="ct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algn="ctr" eaLnBrk="1" hangingPunct="1">
                <a:defRPr/>
              </a:pPr>
              <a:endParaRPr lang="zh-CN" altLang="zh-CN" sz="2400" b="0">
                <a:solidFill>
                  <a:schemeClr val="tx1"/>
                </a:solidFill>
                <a:latin typeface="Arial" panose="020B0604020202020204" pitchFamily="34" charset="0"/>
                <a:ea typeface="宋体" panose="02010600030101010101" pitchFamily="2" charset="-122"/>
              </a:endParaRPr>
            </a:p>
          </p:txBody>
        </p:sp>
        <p:sp>
          <p:nvSpPr>
            <p:cNvPr id="12318" name="矩形 82117"/>
            <p:cNvSpPr>
              <a:spLocks noChangeArrowheads="1"/>
            </p:cNvSpPr>
            <p:nvPr/>
          </p:nvSpPr>
          <p:spPr bwMode="auto">
            <a:xfrm>
              <a:off x="720" y="432"/>
              <a:ext cx="240" cy="240"/>
            </a:xfrm>
            <a:prstGeom prst="rect">
              <a:avLst/>
            </a:prstGeom>
            <a:noFill/>
            <a:ln w="57150">
              <a:solidFill>
                <a:schemeClr val="hlink"/>
              </a:solidFill>
              <a:miter lim="800000"/>
              <a:headEnd/>
              <a:tailEnd/>
            </a:ln>
          </p:spPr>
          <p:txBody>
            <a:bodyPr wrap="none" anchor="ct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algn="ctr" eaLnBrk="1" hangingPunct="1">
                <a:defRPr/>
              </a:pPr>
              <a:endParaRPr lang="zh-CN" altLang="zh-CN" sz="2400" b="0">
                <a:solidFill>
                  <a:schemeClr val="tx1"/>
                </a:solidFill>
                <a:latin typeface="Arial" panose="020B0604020202020204" pitchFamily="34" charset="0"/>
                <a:ea typeface="宋体" panose="02010600030101010101" pitchFamily="2" charset="-122"/>
              </a:endParaRPr>
            </a:p>
          </p:txBody>
        </p:sp>
        <p:sp>
          <p:nvSpPr>
            <p:cNvPr id="12319" name="矩形 82118"/>
            <p:cNvSpPr>
              <a:spLocks noChangeArrowheads="1"/>
            </p:cNvSpPr>
            <p:nvPr/>
          </p:nvSpPr>
          <p:spPr bwMode="auto">
            <a:xfrm>
              <a:off x="480" y="672"/>
              <a:ext cx="240" cy="240"/>
            </a:xfrm>
            <a:prstGeom prst="rect">
              <a:avLst/>
            </a:prstGeom>
            <a:solidFill>
              <a:schemeClr val="accent2"/>
            </a:solid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sp>
          <p:nvSpPr>
            <p:cNvPr id="12320" name="矩形 82119"/>
            <p:cNvSpPr>
              <a:spLocks noChangeArrowheads="1"/>
            </p:cNvSpPr>
            <p:nvPr/>
          </p:nvSpPr>
          <p:spPr bwMode="auto">
            <a:xfrm>
              <a:off x="720" y="432"/>
              <a:ext cx="240" cy="240"/>
            </a:xfrm>
            <a:prstGeom prst="rect">
              <a:avLst/>
            </a:prstGeom>
            <a:solidFill>
              <a:schemeClr val="tx2"/>
            </a:solid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grpSp>
      <p:sp>
        <p:nvSpPr>
          <p:cNvPr id="12316" name="矩形 82120"/>
          <p:cNvSpPr>
            <a:spLocks noChangeArrowheads="1"/>
          </p:cNvSpPr>
          <p:nvPr userDrawn="1"/>
        </p:nvSpPr>
        <p:spPr bwMode="auto">
          <a:xfrm>
            <a:off x="2362200" y="152400"/>
            <a:ext cx="381000" cy="381000"/>
          </a:xfrm>
          <a:prstGeom prst="rect">
            <a:avLst/>
          </a:prstGeom>
          <a:solidFill>
            <a:schemeClr val="bg2"/>
          </a:solid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spTree>
  </p:cSld>
  <p:clrMap bg1="lt1" tx1="dk1" bg2="lt2" tx2="dk2" accent1="accent1" accent2="accent2" accent3="accent3" accent4="accent4" accent5="accent5" accent6="accent6" hlink="hlink" folHlink="folHlink"/>
  <p:sldLayoutIdLst>
    <p:sldLayoutId id="2147484633" r:id="rId1"/>
    <p:sldLayoutId id="2147484592" r:id="rId2"/>
    <p:sldLayoutId id="2147484593" r:id="rId3"/>
    <p:sldLayoutId id="2147484594" r:id="rId4"/>
    <p:sldLayoutId id="2147484595" r:id="rId5"/>
    <p:sldLayoutId id="2147484596" r:id="rId6"/>
    <p:sldLayoutId id="2147484597" r:id="rId7"/>
    <p:sldLayoutId id="2147484598" r:id="rId8"/>
    <p:sldLayoutId id="2147484599" r:id="rId9"/>
    <p:sldLayoutId id="2147484600" r:id="rId10"/>
    <p:sldLayoutId id="2147484601" r:id="rId11"/>
  </p:sldLayoutIdLst>
  <p:transition/>
  <p:txStyles>
    <p:titleStyle>
      <a:lvl1pPr algn="l" rtl="0" eaLnBrk="0" fontAlgn="base" hangingPunct="0">
        <a:spcBef>
          <a:spcPct val="0"/>
        </a:spcBef>
        <a:spcAft>
          <a:spcPct val="0"/>
        </a:spcAft>
        <a:defRPr sz="3200" b="1" kern="1200">
          <a:solidFill>
            <a:srgbClr val="800000"/>
          </a:solidFill>
          <a:effectLst>
            <a:outerShdw blurRad="38100" dist="38100" dir="2700000">
              <a:srgbClr val="C0C0C0"/>
            </a:outerShdw>
          </a:effectLst>
          <a:latin typeface="+mj-lt"/>
          <a:ea typeface="+mj-ea"/>
          <a:cs typeface="+mj-cs"/>
        </a:defRPr>
      </a:lvl1pPr>
      <a:lvl2pPr algn="l" rtl="0" eaLnBrk="0" fontAlgn="base" hangingPunct="0">
        <a:spcBef>
          <a:spcPct val="0"/>
        </a:spcBef>
        <a:spcAft>
          <a:spcPct val="0"/>
        </a:spcAft>
        <a:defRPr sz="3200" b="1">
          <a:solidFill>
            <a:srgbClr val="800000"/>
          </a:solidFill>
          <a:latin typeface="Berlin Sans FB" panose="020E0602020502020306" pitchFamily="34" charset="0"/>
          <a:ea typeface="PMingLiU" panose="02020500000000000000" pitchFamily="18" charset="-120"/>
        </a:defRPr>
      </a:lvl2pPr>
      <a:lvl3pPr algn="l" rtl="0" eaLnBrk="0" fontAlgn="base" hangingPunct="0">
        <a:spcBef>
          <a:spcPct val="0"/>
        </a:spcBef>
        <a:spcAft>
          <a:spcPct val="0"/>
        </a:spcAft>
        <a:defRPr sz="3200" b="1">
          <a:solidFill>
            <a:srgbClr val="800000"/>
          </a:solidFill>
          <a:latin typeface="Berlin Sans FB" panose="020E0602020502020306" pitchFamily="34" charset="0"/>
          <a:ea typeface="PMingLiU" panose="02020500000000000000" pitchFamily="18" charset="-120"/>
        </a:defRPr>
      </a:lvl3pPr>
      <a:lvl4pPr algn="l" rtl="0" eaLnBrk="0" fontAlgn="base" hangingPunct="0">
        <a:spcBef>
          <a:spcPct val="0"/>
        </a:spcBef>
        <a:spcAft>
          <a:spcPct val="0"/>
        </a:spcAft>
        <a:defRPr sz="3200" b="1">
          <a:solidFill>
            <a:srgbClr val="800000"/>
          </a:solidFill>
          <a:latin typeface="Berlin Sans FB" panose="020E0602020502020306" pitchFamily="34" charset="0"/>
          <a:ea typeface="PMingLiU" panose="02020500000000000000" pitchFamily="18" charset="-120"/>
        </a:defRPr>
      </a:lvl4pPr>
      <a:lvl5pPr algn="l" rtl="0" eaLnBrk="0" fontAlgn="base" hangingPunct="0">
        <a:spcBef>
          <a:spcPct val="0"/>
        </a:spcBef>
        <a:spcAft>
          <a:spcPct val="0"/>
        </a:spcAft>
        <a:defRPr sz="3200" b="1">
          <a:solidFill>
            <a:srgbClr val="800000"/>
          </a:solidFill>
          <a:latin typeface="Berlin Sans FB" panose="020E0602020502020306" pitchFamily="34" charset="0"/>
          <a:ea typeface="PMingLiU" panose="02020500000000000000" pitchFamily="18" charset="-120"/>
        </a:defRPr>
      </a:lvl5pPr>
      <a:lvl6pPr marL="457200" algn="l" rtl="0" fontAlgn="base">
        <a:spcBef>
          <a:spcPct val="0"/>
        </a:spcBef>
        <a:spcAft>
          <a:spcPct val="0"/>
        </a:spcAft>
        <a:defRPr sz="3200" b="1">
          <a:solidFill>
            <a:srgbClr val="800000"/>
          </a:solidFill>
          <a:latin typeface="Berlin Sans FB" panose="020E0602020502020306" pitchFamily="34" charset="0"/>
          <a:ea typeface="PMingLiU" panose="02020500000000000000" pitchFamily="18" charset="-120"/>
        </a:defRPr>
      </a:lvl6pPr>
      <a:lvl7pPr marL="914400" algn="l" rtl="0" fontAlgn="base">
        <a:spcBef>
          <a:spcPct val="0"/>
        </a:spcBef>
        <a:spcAft>
          <a:spcPct val="0"/>
        </a:spcAft>
        <a:defRPr sz="3200" b="1">
          <a:solidFill>
            <a:srgbClr val="800000"/>
          </a:solidFill>
          <a:latin typeface="Berlin Sans FB" panose="020E0602020502020306" pitchFamily="34" charset="0"/>
          <a:ea typeface="PMingLiU" panose="02020500000000000000" pitchFamily="18" charset="-120"/>
        </a:defRPr>
      </a:lvl7pPr>
      <a:lvl8pPr marL="1371600" algn="l" rtl="0" fontAlgn="base">
        <a:spcBef>
          <a:spcPct val="0"/>
        </a:spcBef>
        <a:spcAft>
          <a:spcPct val="0"/>
        </a:spcAft>
        <a:defRPr sz="3200" b="1">
          <a:solidFill>
            <a:srgbClr val="800000"/>
          </a:solidFill>
          <a:latin typeface="Berlin Sans FB" panose="020E0602020502020306" pitchFamily="34" charset="0"/>
          <a:ea typeface="PMingLiU" panose="02020500000000000000" pitchFamily="18" charset="-120"/>
        </a:defRPr>
      </a:lvl8pPr>
      <a:lvl9pPr marL="1828800" algn="l" rtl="0" fontAlgn="base">
        <a:spcBef>
          <a:spcPct val="0"/>
        </a:spcBef>
        <a:spcAft>
          <a:spcPct val="0"/>
        </a:spcAft>
        <a:defRPr sz="3200" b="1">
          <a:solidFill>
            <a:srgbClr val="800000"/>
          </a:solidFill>
          <a:latin typeface="Berlin Sans FB" panose="020E0602020502020306" pitchFamily="34" charset="0"/>
          <a:ea typeface="PMingLiU" panose="02020500000000000000" pitchFamily="18" charset="-120"/>
        </a:defRPr>
      </a:lvl9pPr>
    </p:titleStyle>
    <p:bodyStyle>
      <a:lvl1pPr marL="342900" indent="-342900" algn="l" rtl="0" eaLnBrk="0" fontAlgn="base" hangingPunct="0">
        <a:spcBef>
          <a:spcPct val="20000"/>
        </a:spcBef>
        <a:spcAft>
          <a:spcPct val="0"/>
        </a:spcAft>
        <a:buBlip>
          <a:blip r:embed="rId16"/>
        </a:buBlip>
        <a:defRPr sz="2800" kern="1200">
          <a:solidFill>
            <a:schemeClr val="tx1"/>
          </a:solidFill>
          <a:latin typeface="+mn-lt"/>
          <a:ea typeface="+mn-ea"/>
          <a:cs typeface="+mn-cs"/>
        </a:defRPr>
      </a:lvl1pPr>
      <a:lvl2pPr marL="742950" lvl="1" indent="-285750" algn="l" rtl="0" eaLnBrk="0" fontAlgn="base" hangingPunct="0">
        <a:spcBef>
          <a:spcPct val="20000"/>
        </a:spcBef>
        <a:spcAft>
          <a:spcPct val="0"/>
        </a:spcAft>
        <a:buSzPct val="75000"/>
        <a:buBlip>
          <a:blip r:embed="rId17"/>
        </a:buBlip>
        <a:defRPr sz="2400" kern="1200">
          <a:solidFill>
            <a:schemeClr val="tx1"/>
          </a:solidFill>
          <a:latin typeface="+mn-lt"/>
          <a:ea typeface="+mn-ea"/>
          <a:cs typeface="+mn-cs"/>
        </a:defRPr>
      </a:lvl2pPr>
      <a:lvl3pPr marL="1143000" lvl="2" indent="-228600" algn="l" rtl="0" eaLnBrk="0" fontAlgn="base" hangingPunct="0">
        <a:spcBef>
          <a:spcPct val="20000"/>
        </a:spcBef>
        <a:spcAft>
          <a:spcPct val="0"/>
        </a:spcAft>
        <a:buBlip>
          <a:blip r:embed="rId18"/>
        </a:buBlip>
        <a:defRPr sz="2000" kern="1200">
          <a:solidFill>
            <a:schemeClr val="tx1"/>
          </a:solidFill>
          <a:latin typeface="+mn-lt"/>
          <a:ea typeface="+mn-ea"/>
          <a:cs typeface="+mn-cs"/>
        </a:defRPr>
      </a:lvl3pPr>
      <a:lvl4pPr marL="1600200" lvl="3" indent="-228600" algn="l" rtl="0" eaLnBrk="0" fontAlgn="base" hangingPunct="0">
        <a:spcBef>
          <a:spcPct val="20000"/>
        </a:spcBef>
        <a:spcAft>
          <a:spcPct val="0"/>
        </a:spcAft>
        <a:buBlip>
          <a:blip r:embed="rId19"/>
        </a:buBlip>
        <a:defRPr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tx2"/>
        </a:buClr>
        <a:buChar char="–"/>
        <a:defRPr sz="1600" kern="1200">
          <a:solidFill>
            <a:schemeClr val="tx1"/>
          </a:solidFill>
          <a:latin typeface="+mn-lt"/>
          <a:ea typeface="+mn-ea"/>
          <a:cs typeface="+mn-cs"/>
        </a:defRPr>
      </a:lvl5pPr>
      <a:lvl6pPr marL="2514600" lvl="5" indent="-228600" algn="l" defTabSz="914400" rtl="0" eaLnBrk="1" fontAlgn="base" latinLnBrk="0" hangingPunct="1">
        <a:lnSpc>
          <a:spcPct val="100000"/>
        </a:lnSpc>
        <a:spcBef>
          <a:spcPct val="20000"/>
        </a:spcBef>
        <a:spcAft>
          <a:spcPct val="0"/>
        </a:spcAft>
        <a:buClr>
          <a:schemeClr val="tx2"/>
        </a:buClr>
        <a:buSzTx/>
        <a:buChar char="–"/>
        <a:defRPr sz="1600" b="0" i="0" u="none" kern="1200" baseline="0">
          <a:solidFill>
            <a:schemeClr val="tx1"/>
          </a:solidFill>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lr>
          <a:schemeClr val="tx2"/>
        </a:buClr>
        <a:buSzTx/>
        <a:buChar char="–"/>
        <a:defRPr sz="1600" b="0" i="0" u="none" kern="1200" baseline="0">
          <a:solidFill>
            <a:schemeClr val="tx1"/>
          </a:solidFill>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lr>
          <a:schemeClr val="tx2"/>
        </a:buClr>
        <a:buSzTx/>
        <a:buChar char="–"/>
        <a:defRPr sz="1600" b="0" i="0" u="none" kern="1200" baseline="0">
          <a:solidFill>
            <a:schemeClr val="tx1"/>
          </a:solidFill>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lr>
          <a:schemeClr val="tx2"/>
        </a:buClr>
        <a:buSzTx/>
        <a:buChar char="–"/>
        <a:defRPr sz="1600" b="0" i="0" u="none" kern="1200" baseline="0">
          <a:solidFill>
            <a:schemeClr val="tx1"/>
          </a:solidFill>
          <a:latin typeface="+mn-lt"/>
          <a:ea typeface="+mn-ea"/>
          <a:cs typeface="+mn-cs"/>
        </a:defRPr>
      </a:lvl9pPr>
    </p:bodyStyle>
    <p:otherStyle>
      <a:lvl1pPr marL="0" lvl="0"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rtl="0" eaLnBrk="1" fontAlgn="base" latinLnBrk="0" hangingPunct="1">
        <a:lnSpc>
          <a:spcPct val="100000"/>
        </a:lnSpc>
        <a:spcBef>
          <a:spcPct val="0"/>
        </a:spcBef>
        <a:spcAft>
          <a:spcPct val="0"/>
        </a:spcAft>
        <a:buNone/>
        <a:defRPr sz="2800" b="1" i="0" u="none" kern="1200" baseline="0">
          <a:solidFill>
            <a:srgbClr val="FF0000"/>
          </a:solidFill>
          <a:latin typeface="Arial Black" panose="020B0A04020102020204" pitchFamily="34" charset="0"/>
          <a:ea typeface="PMingLiU" pitchFamily="18" charset="-120"/>
          <a:cs typeface="+mn-cs"/>
        </a:defRPr>
      </a:lvl2pPr>
      <a:lvl3pPr marL="914400" lvl="2" indent="0" algn="l" defTabSz="914400" rtl="0" eaLnBrk="1" fontAlgn="base" latinLnBrk="0" hangingPunct="1">
        <a:lnSpc>
          <a:spcPct val="100000"/>
        </a:lnSpc>
        <a:spcBef>
          <a:spcPct val="0"/>
        </a:spcBef>
        <a:spcAft>
          <a:spcPct val="0"/>
        </a:spcAft>
        <a:buNone/>
        <a:defRPr sz="2800" b="1" i="0" u="none" kern="1200" baseline="0">
          <a:solidFill>
            <a:srgbClr val="FF0000"/>
          </a:solidFill>
          <a:latin typeface="Arial Black" panose="020B0A04020102020204" pitchFamily="34" charset="0"/>
          <a:ea typeface="PMingLiU" pitchFamily="18" charset="-120"/>
          <a:cs typeface="+mn-cs"/>
        </a:defRPr>
      </a:lvl3pPr>
      <a:lvl4pPr marL="1371600" lvl="3" indent="0" algn="l" defTabSz="914400" rtl="0" eaLnBrk="1" fontAlgn="base" latinLnBrk="0" hangingPunct="1">
        <a:lnSpc>
          <a:spcPct val="100000"/>
        </a:lnSpc>
        <a:spcBef>
          <a:spcPct val="0"/>
        </a:spcBef>
        <a:spcAft>
          <a:spcPct val="0"/>
        </a:spcAft>
        <a:buNone/>
        <a:defRPr sz="2800" b="1" i="0" u="none" kern="1200" baseline="0">
          <a:solidFill>
            <a:srgbClr val="FF0000"/>
          </a:solidFill>
          <a:latin typeface="Arial Black" panose="020B0A04020102020204" pitchFamily="34" charset="0"/>
          <a:ea typeface="PMingLiU" pitchFamily="18" charset="-120"/>
          <a:cs typeface="+mn-cs"/>
        </a:defRPr>
      </a:lvl4pPr>
      <a:lvl5pPr marL="1828800" lvl="4" indent="0" algn="l" defTabSz="914400" rtl="0" eaLnBrk="1" fontAlgn="base" latinLnBrk="0" hangingPunct="1">
        <a:lnSpc>
          <a:spcPct val="100000"/>
        </a:lnSpc>
        <a:spcBef>
          <a:spcPct val="0"/>
        </a:spcBef>
        <a:spcAft>
          <a:spcPct val="0"/>
        </a:spcAft>
        <a:buNone/>
        <a:defRPr sz="2800" b="1" i="0" u="none" kern="1200" baseline="0">
          <a:solidFill>
            <a:srgbClr val="FF0000"/>
          </a:solidFill>
          <a:latin typeface="Arial Black" panose="020B0A04020102020204" pitchFamily="34" charset="0"/>
          <a:ea typeface="PMingLiU" pitchFamily="18" charset="-120"/>
          <a:cs typeface="+mn-cs"/>
        </a:defRPr>
      </a:lvl5pPr>
      <a:lvl6pPr marL="2286000" lvl="5" indent="0" algn="l" defTabSz="914400" rtl="0" eaLnBrk="1" fontAlgn="base" latinLnBrk="0" hangingPunct="1">
        <a:lnSpc>
          <a:spcPct val="100000"/>
        </a:lnSpc>
        <a:spcBef>
          <a:spcPct val="0"/>
        </a:spcBef>
        <a:spcAft>
          <a:spcPct val="0"/>
        </a:spcAft>
        <a:buNone/>
        <a:defRPr sz="2800" b="1" i="0" u="none" kern="1200" baseline="0">
          <a:solidFill>
            <a:srgbClr val="FF0000"/>
          </a:solidFill>
          <a:latin typeface="Arial Black" panose="020B0A04020102020204" pitchFamily="34" charset="0"/>
          <a:ea typeface="PMingLiU" pitchFamily="18" charset="-120"/>
          <a:cs typeface="+mn-cs"/>
        </a:defRPr>
      </a:lvl6pPr>
      <a:lvl7pPr marL="2743200" lvl="6" indent="0" algn="l" defTabSz="914400" rtl="0" eaLnBrk="1" fontAlgn="base" latinLnBrk="0" hangingPunct="1">
        <a:lnSpc>
          <a:spcPct val="100000"/>
        </a:lnSpc>
        <a:spcBef>
          <a:spcPct val="0"/>
        </a:spcBef>
        <a:spcAft>
          <a:spcPct val="0"/>
        </a:spcAft>
        <a:buNone/>
        <a:defRPr sz="2800" b="1" i="0" u="none" kern="1200" baseline="0">
          <a:solidFill>
            <a:srgbClr val="FF0000"/>
          </a:solidFill>
          <a:latin typeface="Arial Black" panose="020B0A04020102020204" pitchFamily="34" charset="0"/>
          <a:ea typeface="PMingLiU" pitchFamily="18" charset="-120"/>
          <a:cs typeface="+mn-cs"/>
        </a:defRPr>
      </a:lvl7pPr>
      <a:lvl8pPr marL="3200400" lvl="7" indent="0" algn="l" defTabSz="914400" rtl="0" eaLnBrk="1" fontAlgn="base" latinLnBrk="0" hangingPunct="1">
        <a:lnSpc>
          <a:spcPct val="100000"/>
        </a:lnSpc>
        <a:spcBef>
          <a:spcPct val="0"/>
        </a:spcBef>
        <a:spcAft>
          <a:spcPct val="0"/>
        </a:spcAft>
        <a:buNone/>
        <a:defRPr sz="2800" b="1" i="0" u="none" kern="1200" baseline="0">
          <a:solidFill>
            <a:srgbClr val="FF0000"/>
          </a:solidFill>
          <a:latin typeface="Arial Black" panose="020B0A04020102020204" pitchFamily="34" charset="0"/>
          <a:ea typeface="PMingLiU" pitchFamily="18" charset="-120"/>
          <a:cs typeface="+mn-cs"/>
        </a:defRPr>
      </a:lvl8pPr>
      <a:lvl9pPr marL="3657600" lvl="8" indent="0" algn="l" defTabSz="914400" rtl="0" eaLnBrk="1" fontAlgn="base" latinLnBrk="0" hangingPunct="1">
        <a:lnSpc>
          <a:spcPct val="100000"/>
        </a:lnSpc>
        <a:spcBef>
          <a:spcPct val="0"/>
        </a:spcBef>
        <a:spcAft>
          <a:spcPct val="0"/>
        </a:spcAft>
        <a:buNone/>
        <a:defRPr sz="2800" b="1" i="0" u="none" kern="1200" baseline="0">
          <a:solidFill>
            <a:srgbClr val="FF0000"/>
          </a:solidFill>
          <a:latin typeface="Arial Black" panose="020B0A04020102020204" pitchFamily="34" charset="0"/>
          <a:ea typeface="PMingLiU" pitchFamily="18" charset="-120"/>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bwMode="auto">
      <p:bgPr>
        <a:gradFill rotWithShape="0">
          <a:gsLst>
            <a:gs pos="0">
              <a:schemeClr val="bg2"/>
            </a:gs>
            <a:gs pos="50000">
              <a:schemeClr val="bg1"/>
            </a:gs>
            <a:gs pos="100000">
              <a:schemeClr val="bg2"/>
            </a:gs>
          </a:gsLst>
          <a:lin ang="2700000" scaled="1"/>
        </a:gradFill>
        <a:effectLst/>
      </p:bgPr>
    </p:bg>
    <p:spTree>
      <p:nvGrpSpPr>
        <p:cNvPr id="1" name=""/>
        <p:cNvGrpSpPr/>
        <p:nvPr/>
      </p:nvGrpSpPr>
      <p:grpSpPr>
        <a:xfrm>
          <a:off x="0" y="0"/>
          <a:ext cx="0" cy="0"/>
          <a:chOff x="0" y="0"/>
          <a:chExt cx="0" cy="0"/>
        </a:xfrm>
      </p:grpSpPr>
      <p:grpSp>
        <p:nvGrpSpPr>
          <p:cNvPr id="13314" name="组合 81921"/>
          <p:cNvGrpSpPr>
            <a:grpSpLocks/>
          </p:cNvGrpSpPr>
          <p:nvPr/>
        </p:nvGrpSpPr>
        <p:grpSpPr bwMode="auto">
          <a:xfrm>
            <a:off x="304800" y="914400"/>
            <a:ext cx="762000" cy="762000"/>
            <a:chOff x="480" y="432"/>
            <a:chExt cx="480" cy="480"/>
          </a:xfrm>
        </p:grpSpPr>
        <p:sp>
          <p:nvSpPr>
            <p:cNvPr id="13501" name="矩形 81922"/>
            <p:cNvSpPr>
              <a:spLocks noChangeArrowheads="1"/>
            </p:cNvSpPr>
            <p:nvPr/>
          </p:nvSpPr>
          <p:spPr bwMode="auto">
            <a:xfrm>
              <a:off x="480" y="672"/>
              <a:ext cx="240" cy="240"/>
            </a:xfrm>
            <a:prstGeom prst="rect">
              <a:avLst/>
            </a:prstGeom>
            <a:noFill/>
            <a:ln w="57150">
              <a:solidFill>
                <a:schemeClr val="hlink"/>
              </a:solidFill>
              <a:miter lim="800000"/>
              <a:headEnd/>
              <a:tailEnd/>
            </a:ln>
          </p:spPr>
          <p:txBody>
            <a:bodyPr wrap="none" anchor="ct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algn="ctr" eaLnBrk="1" hangingPunct="1">
                <a:defRPr/>
              </a:pPr>
              <a:endParaRPr lang="zh-CN" altLang="zh-CN" sz="2400" b="0">
                <a:solidFill>
                  <a:schemeClr val="tx1"/>
                </a:solidFill>
                <a:latin typeface="Arial" panose="020B0604020202020204" pitchFamily="34" charset="0"/>
                <a:ea typeface="宋体" panose="02010600030101010101" pitchFamily="2" charset="-122"/>
              </a:endParaRPr>
            </a:p>
          </p:txBody>
        </p:sp>
        <p:sp>
          <p:nvSpPr>
            <p:cNvPr id="13502" name="矩形 81923"/>
            <p:cNvSpPr>
              <a:spLocks noChangeArrowheads="1"/>
            </p:cNvSpPr>
            <p:nvPr/>
          </p:nvSpPr>
          <p:spPr bwMode="auto">
            <a:xfrm>
              <a:off x="720" y="432"/>
              <a:ext cx="240" cy="240"/>
            </a:xfrm>
            <a:prstGeom prst="rect">
              <a:avLst/>
            </a:prstGeom>
            <a:noFill/>
            <a:ln w="57150">
              <a:solidFill>
                <a:schemeClr val="hlink"/>
              </a:solidFill>
              <a:miter lim="800000"/>
              <a:headEnd/>
              <a:tailEnd/>
            </a:ln>
          </p:spPr>
          <p:txBody>
            <a:bodyPr wrap="none" anchor="ct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algn="ctr" eaLnBrk="1" hangingPunct="1">
                <a:defRPr/>
              </a:pPr>
              <a:endParaRPr lang="zh-CN" altLang="zh-CN" sz="2400" b="0">
                <a:solidFill>
                  <a:schemeClr val="tx1"/>
                </a:solidFill>
                <a:latin typeface="Arial" panose="020B0604020202020204" pitchFamily="34" charset="0"/>
                <a:ea typeface="宋体" panose="02010600030101010101" pitchFamily="2" charset="-122"/>
              </a:endParaRPr>
            </a:p>
          </p:txBody>
        </p:sp>
        <p:sp>
          <p:nvSpPr>
            <p:cNvPr id="13503" name="矩形 81924"/>
            <p:cNvSpPr>
              <a:spLocks noChangeArrowheads="1"/>
            </p:cNvSpPr>
            <p:nvPr/>
          </p:nvSpPr>
          <p:spPr bwMode="auto">
            <a:xfrm>
              <a:off x="480" y="672"/>
              <a:ext cx="240" cy="240"/>
            </a:xfrm>
            <a:prstGeom prst="rect">
              <a:avLst/>
            </a:prstGeom>
            <a:solidFill>
              <a:schemeClr val="accent2"/>
            </a:solid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sp>
          <p:nvSpPr>
            <p:cNvPr id="13504" name="矩形 81925"/>
            <p:cNvSpPr>
              <a:spLocks noChangeArrowheads="1"/>
            </p:cNvSpPr>
            <p:nvPr/>
          </p:nvSpPr>
          <p:spPr bwMode="auto">
            <a:xfrm>
              <a:off x="720" y="432"/>
              <a:ext cx="240" cy="240"/>
            </a:xfrm>
            <a:prstGeom prst="rect">
              <a:avLst/>
            </a:prstGeom>
            <a:solidFill>
              <a:schemeClr val="tx2"/>
            </a:solid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grpSp>
      <p:sp>
        <p:nvSpPr>
          <p:cNvPr id="13315" name="矩形 81926"/>
          <p:cNvSpPr>
            <a:spLocks noChangeArrowheads="1"/>
          </p:cNvSpPr>
          <p:nvPr/>
        </p:nvSpPr>
        <p:spPr bwMode="auto">
          <a:xfrm>
            <a:off x="0" y="762000"/>
            <a:ext cx="5867400" cy="76200"/>
          </a:xfrm>
          <a:prstGeom prst="rect">
            <a:avLst/>
          </a:prstGeom>
          <a:noFill/>
          <a:ln w="57150">
            <a:solidFill>
              <a:schemeClr val="hlink"/>
            </a:solidFill>
            <a:miter lim="800000"/>
            <a:headEnd/>
            <a:tailEnd/>
          </a:ln>
        </p:spPr>
        <p:txBody>
          <a:bodyPr wrap="none" anchor="ct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algn="ctr" eaLnBrk="1" hangingPunct="1">
              <a:defRPr/>
            </a:pPr>
            <a:endParaRPr lang="zh-CN" altLang="zh-CN" sz="2400" b="0">
              <a:solidFill>
                <a:schemeClr val="tx1"/>
              </a:solidFill>
              <a:latin typeface="Arial" panose="020B0604020202020204" pitchFamily="34" charset="0"/>
              <a:ea typeface="宋体" panose="02010600030101010101" pitchFamily="2" charset="-122"/>
            </a:endParaRPr>
          </a:p>
        </p:txBody>
      </p:sp>
      <p:graphicFrame>
        <p:nvGraphicFramePr>
          <p:cNvPr id="13316" name="对象 81927"/>
          <p:cNvGraphicFramePr>
            <a:graphicFrameLocks/>
          </p:cNvGraphicFramePr>
          <p:nvPr/>
        </p:nvGraphicFramePr>
        <p:xfrm>
          <a:off x="533400" y="165100"/>
          <a:ext cx="685800" cy="673100"/>
        </p:xfrm>
        <a:graphic>
          <a:graphicData uri="http://schemas.openxmlformats.org/presentationml/2006/ole">
            <p:oleObj spid="_x0000_s13316" r:id="rId14" imgW="542857" imgH="514422" progId="Paint.Picture">
              <p:embed/>
            </p:oleObj>
          </a:graphicData>
        </a:graphic>
      </p:graphicFrame>
      <p:sp>
        <p:nvSpPr>
          <p:cNvPr id="13317" name="文本占位符 81928"/>
          <p:cNvSpPr>
            <a:spLocks noGrp="1" noChangeArrowheads="1"/>
          </p:cNvSpPr>
          <p:nvPr>
            <p:ph type="body" idx="4294967295"/>
          </p:nvPr>
        </p:nvSpPr>
        <p:spPr bwMode="auto">
          <a:xfrm>
            <a:off x="685800" y="1676400"/>
            <a:ext cx="8061325" cy="477678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TW" altLang="en-US" smtClean="0"/>
              <a:t>按一下以編輯母片</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p>
        </p:txBody>
      </p:sp>
      <p:grpSp>
        <p:nvGrpSpPr>
          <p:cNvPr id="13318" name="组合 81929"/>
          <p:cNvGrpSpPr>
            <a:grpSpLocks/>
          </p:cNvGrpSpPr>
          <p:nvPr/>
        </p:nvGrpSpPr>
        <p:grpSpPr bwMode="auto">
          <a:xfrm>
            <a:off x="1054100" y="165100"/>
            <a:ext cx="7696200" cy="685800"/>
            <a:chOff x="664" y="104"/>
            <a:chExt cx="4848" cy="432"/>
          </a:xfrm>
        </p:grpSpPr>
        <p:sp>
          <p:nvSpPr>
            <p:cNvPr id="13351" name="任意多边形 81930"/>
            <p:cNvSpPr>
              <a:spLocks noChangeArrowheads="1"/>
            </p:cNvSpPr>
            <p:nvPr/>
          </p:nvSpPr>
          <p:spPr bwMode="auto">
            <a:xfrm>
              <a:off x="664" y="104"/>
              <a:ext cx="4848" cy="432"/>
            </a:xfrm>
            <a:custGeom>
              <a:avLst/>
              <a:gdLst>
                <a:gd name="T0" fmla="*/ 4848 w 4848"/>
                <a:gd name="T1" fmla="*/ 48 h 432"/>
                <a:gd name="T2" fmla="*/ 4848 w 4848"/>
                <a:gd name="T3" fmla="*/ 432 h 432"/>
                <a:gd name="T4" fmla="*/ 0 w 4848"/>
                <a:gd name="T5" fmla="*/ 432 h 432"/>
                <a:gd name="T6" fmla="*/ 0 w 4848"/>
                <a:gd name="T7" fmla="*/ 0 h 432"/>
                <a:gd name="T8" fmla="*/ 4848 w 4848"/>
                <a:gd name="T9" fmla="*/ 0 h 432"/>
                <a:gd name="T10" fmla="*/ 4848 w 4848"/>
                <a:gd name="T11" fmla="*/ 48 h 43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848" h="432">
                  <a:moveTo>
                    <a:pt x="4848" y="48"/>
                  </a:moveTo>
                  <a:lnTo>
                    <a:pt x="4848" y="432"/>
                  </a:lnTo>
                  <a:cubicBezTo>
                    <a:pt x="4848" y="432"/>
                    <a:pt x="2424" y="432"/>
                    <a:pt x="0" y="432"/>
                  </a:cubicBezTo>
                  <a:cubicBezTo>
                    <a:pt x="161" y="345"/>
                    <a:pt x="169" y="61"/>
                    <a:pt x="0" y="0"/>
                  </a:cubicBezTo>
                  <a:cubicBezTo>
                    <a:pt x="2424" y="0"/>
                    <a:pt x="4848" y="0"/>
                    <a:pt x="4848" y="0"/>
                  </a:cubicBezTo>
                  <a:lnTo>
                    <a:pt x="4848" y="48"/>
                  </a:lnTo>
                  <a:close/>
                </a:path>
              </a:pathLst>
            </a:custGeom>
            <a:solidFill>
              <a:schemeClr val="hlink"/>
            </a:solidFill>
            <a:ln w="9525">
              <a:solidFill>
                <a:schemeClr val="bg2"/>
              </a:solidFill>
              <a:round/>
              <a:headEnd/>
              <a:tailEnd/>
            </a:ln>
          </p:spPr>
          <p:txBody>
            <a:bodyPr/>
            <a:lstStyle/>
            <a:p>
              <a:endParaRPr lang="zh-CN" altLang="en-US"/>
            </a:p>
          </p:txBody>
        </p:sp>
        <p:grpSp>
          <p:nvGrpSpPr>
            <p:cNvPr id="13352" name="组合 81931"/>
            <p:cNvGrpSpPr>
              <a:grpSpLocks/>
            </p:cNvGrpSpPr>
            <p:nvPr/>
          </p:nvGrpSpPr>
          <p:grpSpPr bwMode="auto">
            <a:xfrm>
              <a:off x="1195" y="104"/>
              <a:ext cx="3827" cy="429"/>
              <a:chOff x="1021" y="240"/>
              <a:chExt cx="3827" cy="429"/>
            </a:xfrm>
          </p:grpSpPr>
          <p:grpSp>
            <p:nvGrpSpPr>
              <p:cNvPr id="13401" name="组合 81932"/>
              <p:cNvGrpSpPr>
                <a:grpSpLocks/>
              </p:cNvGrpSpPr>
              <p:nvPr/>
            </p:nvGrpSpPr>
            <p:grpSpPr bwMode="auto">
              <a:xfrm>
                <a:off x="1021" y="241"/>
                <a:ext cx="2208" cy="427"/>
                <a:chOff x="1021" y="241"/>
                <a:chExt cx="2208" cy="427"/>
              </a:xfrm>
            </p:grpSpPr>
            <p:sp>
              <p:nvSpPr>
                <p:cNvPr id="13445" name="任意多边形 81933"/>
                <p:cNvSpPr>
                  <a:spLocks noChangeArrowheads="1"/>
                </p:cNvSpPr>
                <p:nvPr/>
              </p:nvSpPr>
              <p:spPr bwMode="auto">
                <a:xfrm>
                  <a:off x="2257" y="633"/>
                  <a:ext cx="7" cy="8"/>
                </a:xfrm>
                <a:custGeom>
                  <a:avLst/>
                  <a:gdLst>
                    <a:gd name="T0" fmla="*/ 0 w 15"/>
                    <a:gd name="T1" fmla="*/ 0 h 23"/>
                    <a:gd name="T2" fmla="*/ 1 w 15"/>
                    <a:gd name="T3" fmla="*/ 0 h 23"/>
                    <a:gd name="T4" fmla="*/ 1 w 15"/>
                    <a:gd name="T5" fmla="*/ 1 h 23"/>
                    <a:gd name="T6" fmla="*/ 0 w 15"/>
                    <a:gd name="T7" fmla="*/ 0 h 2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5" h="23">
                      <a:moveTo>
                        <a:pt x="5" y="11"/>
                      </a:moveTo>
                      <a:cubicBezTo>
                        <a:pt x="2" y="1"/>
                        <a:pt x="7" y="0"/>
                        <a:pt x="15" y="5"/>
                      </a:cubicBezTo>
                      <a:cubicBezTo>
                        <a:pt x="14" y="9"/>
                        <a:pt x="15" y="13"/>
                        <a:pt x="13" y="17"/>
                      </a:cubicBezTo>
                      <a:cubicBezTo>
                        <a:pt x="9" y="23"/>
                        <a:pt x="0" y="16"/>
                        <a:pt x="5" y="11"/>
                      </a:cubicBezTo>
                      <a:close/>
                    </a:path>
                  </a:pathLst>
                </a:custGeom>
                <a:solidFill>
                  <a:schemeClr val="folHlink"/>
                </a:solidFill>
                <a:ln w="9525">
                  <a:noFill/>
                  <a:round/>
                  <a:headEnd/>
                  <a:tailEnd/>
                </a:ln>
              </p:spPr>
              <p:txBody>
                <a:bodyPr/>
                <a:lstStyle/>
                <a:p>
                  <a:endParaRPr lang="zh-CN" altLang="en-US"/>
                </a:p>
              </p:txBody>
            </p:sp>
            <p:sp>
              <p:nvSpPr>
                <p:cNvPr id="13446" name="任意多边形 81934"/>
                <p:cNvSpPr>
                  <a:spLocks noChangeArrowheads="1"/>
                </p:cNvSpPr>
                <p:nvPr/>
              </p:nvSpPr>
              <p:spPr bwMode="auto">
                <a:xfrm>
                  <a:off x="2332" y="660"/>
                  <a:ext cx="9" cy="8"/>
                </a:xfrm>
                <a:custGeom>
                  <a:avLst/>
                  <a:gdLst>
                    <a:gd name="T0" fmla="*/ 0 w 20"/>
                    <a:gd name="T1" fmla="*/ 1 h 23"/>
                    <a:gd name="T2" fmla="*/ 1 w 20"/>
                    <a:gd name="T3" fmla="*/ 0 h 23"/>
                    <a:gd name="T4" fmla="*/ 0 w 20"/>
                    <a:gd name="T5" fmla="*/ 1 h 23"/>
                    <a:gd name="T6" fmla="*/ 0 w 20"/>
                    <a:gd name="T7" fmla="*/ 1 h 2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 h="23">
                      <a:moveTo>
                        <a:pt x="3" y="13"/>
                      </a:moveTo>
                      <a:cubicBezTo>
                        <a:pt x="0" y="5"/>
                        <a:pt x="2" y="0"/>
                        <a:pt x="11" y="3"/>
                      </a:cubicBezTo>
                      <a:cubicBezTo>
                        <a:pt x="16" y="10"/>
                        <a:pt x="20" y="23"/>
                        <a:pt x="7" y="19"/>
                      </a:cubicBezTo>
                      <a:cubicBezTo>
                        <a:pt x="6" y="17"/>
                        <a:pt x="3" y="13"/>
                        <a:pt x="3" y="13"/>
                      </a:cubicBezTo>
                      <a:close/>
                    </a:path>
                  </a:pathLst>
                </a:custGeom>
                <a:solidFill>
                  <a:schemeClr val="folHlink"/>
                </a:solidFill>
                <a:ln w="9525">
                  <a:noFill/>
                  <a:round/>
                  <a:headEnd/>
                  <a:tailEnd/>
                </a:ln>
              </p:spPr>
              <p:txBody>
                <a:bodyPr/>
                <a:lstStyle/>
                <a:p>
                  <a:endParaRPr lang="zh-CN" altLang="en-US"/>
                </a:p>
              </p:txBody>
            </p:sp>
            <p:sp>
              <p:nvSpPr>
                <p:cNvPr id="13447" name="任意多边形 81935"/>
                <p:cNvSpPr>
                  <a:spLocks noChangeArrowheads="1"/>
                </p:cNvSpPr>
                <p:nvPr/>
              </p:nvSpPr>
              <p:spPr bwMode="auto">
                <a:xfrm>
                  <a:off x="2120" y="616"/>
                  <a:ext cx="13" cy="14"/>
                </a:xfrm>
                <a:custGeom>
                  <a:avLst/>
                  <a:gdLst>
                    <a:gd name="T0" fmla="*/ 1 w 30"/>
                    <a:gd name="T1" fmla="*/ 1 h 42"/>
                    <a:gd name="T2" fmla="*/ 0 w 30"/>
                    <a:gd name="T3" fmla="*/ 1 h 42"/>
                    <a:gd name="T4" fmla="*/ 0 w 30"/>
                    <a:gd name="T5" fmla="*/ 0 h 42"/>
                    <a:gd name="T6" fmla="*/ 1 w 30"/>
                    <a:gd name="T7" fmla="*/ 0 h 42"/>
                    <a:gd name="T8" fmla="*/ 3 w 30"/>
                    <a:gd name="T9" fmla="*/ 1 h 42"/>
                    <a:gd name="T10" fmla="*/ 2 w 30"/>
                    <a:gd name="T11" fmla="*/ 1 h 42"/>
                    <a:gd name="T12" fmla="*/ 1 w 30"/>
                    <a:gd name="T13" fmla="*/ 1 h 4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0" h="42">
                      <a:moveTo>
                        <a:pt x="16" y="33"/>
                      </a:moveTo>
                      <a:cubicBezTo>
                        <a:pt x="3" y="20"/>
                        <a:pt x="15" y="34"/>
                        <a:pt x="8" y="21"/>
                      </a:cubicBezTo>
                      <a:cubicBezTo>
                        <a:pt x="6" y="17"/>
                        <a:pt x="0" y="9"/>
                        <a:pt x="0" y="9"/>
                      </a:cubicBezTo>
                      <a:cubicBezTo>
                        <a:pt x="5" y="1"/>
                        <a:pt x="7" y="0"/>
                        <a:pt x="16" y="3"/>
                      </a:cubicBezTo>
                      <a:cubicBezTo>
                        <a:pt x="25" y="16"/>
                        <a:pt x="10" y="16"/>
                        <a:pt x="30" y="23"/>
                      </a:cubicBezTo>
                      <a:cubicBezTo>
                        <a:pt x="29" y="26"/>
                        <a:pt x="30" y="29"/>
                        <a:pt x="28" y="31"/>
                      </a:cubicBezTo>
                      <a:cubicBezTo>
                        <a:pt x="15" y="42"/>
                        <a:pt x="16" y="38"/>
                        <a:pt x="16" y="33"/>
                      </a:cubicBezTo>
                      <a:close/>
                    </a:path>
                  </a:pathLst>
                </a:custGeom>
                <a:solidFill>
                  <a:schemeClr val="folHlink"/>
                </a:solidFill>
                <a:ln w="9525">
                  <a:noFill/>
                  <a:round/>
                  <a:headEnd/>
                  <a:tailEnd/>
                </a:ln>
              </p:spPr>
              <p:txBody>
                <a:bodyPr/>
                <a:lstStyle/>
                <a:p>
                  <a:endParaRPr lang="zh-CN" altLang="en-US"/>
                </a:p>
              </p:txBody>
            </p:sp>
            <p:sp>
              <p:nvSpPr>
                <p:cNvPr id="13448" name="任意多边形 81936"/>
                <p:cNvSpPr>
                  <a:spLocks noChangeArrowheads="1"/>
                </p:cNvSpPr>
                <p:nvPr/>
              </p:nvSpPr>
              <p:spPr bwMode="auto">
                <a:xfrm>
                  <a:off x="1967" y="629"/>
                  <a:ext cx="11" cy="5"/>
                </a:xfrm>
                <a:custGeom>
                  <a:avLst/>
                  <a:gdLst>
                    <a:gd name="T0" fmla="*/ 1 w 25"/>
                    <a:gd name="T1" fmla="*/ 1 h 16"/>
                    <a:gd name="T2" fmla="*/ 0 w 25"/>
                    <a:gd name="T3" fmla="*/ 0 h 16"/>
                    <a:gd name="T4" fmla="*/ 1 w 25"/>
                    <a:gd name="T5" fmla="*/ 0 h 16"/>
                    <a:gd name="T6" fmla="*/ 1 w 25"/>
                    <a:gd name="T7" fmla="*/ 1 h 1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5" h="16">
                      <a:moveTo>
                        <a:pt x="15" y="16"/>
                      </a:moveTo>
                      <a:cubicBezTo>
                        <a:pt x="10" y="15"/>
                        <a:pt x="0" y="12"/>
                        <a:pt x="3" y="8"/>
                      </a:cubicBezTo>
                      <a:cubicBezTo>
                        <a:pt x="6" y="4"/>
                        <a:pt x="15" y="0"/>
                        <a:pt x="15" y="0"/>
                      </a:cubicBezTo>
                      <a:cubicBezTo>
                        <a:pt x="17" y="3"/>
                        <a:pt x="25" y="16"/>
                        <a:pt x="15" y="16"/>
                      </a:cubicBezTo>
                      <a:close/>
                    </a:path>
                  </a:pathLst>
                </a:custGeom>
                <a:solidFill>
                  <a:schemeClr val="folHlink"/>
                </a:solidFill>
                <a:ln w="9525">
                  <a:noFill/>
                  <a:round/>
                  <a:headEnd/>
                  <a:tailEnd/>
                </a:ln>
              </p:spPr>
              <p:txBody>
                <a:bodyPr/>
                <a:lstStyle/>
                <a:p>
                  <a:endParaRPr lang="zh-CN" altLang="en-US"/>
                </a:p>
              </p:txBody>
            </p:sp>
            <p:sp>
              <p:nvSpPr>
                <p:cNvPr id="13449" name="任意多边形 81937"/>
                <p:cNvSpPr>
                  <a:spLocks noChangeArrowheads="1"/>
                </p:cNvSpPr>
                <p:nvPr/>
              </p:nvSpPr>
              <p:spPr bwMode="auto">
                <a:xfrm>
                  <a:off x="1921" y="635"/>
                  <a:ext cx="28" cy="16"/>
                </a:xfrm>
                <a:custGeom>
                  <a:avLst/>
                  <a:gdLst>
                    <a:gd name="T0" fmla="*/ 1 w 65"/>
                    <a:gd name="T1" fmla="*/ 1 h 46"/>
                    <a:gd name="T2" fmla="*/ 3 w 65"/>
                    <a:gd name="T3" fmla="*/ 0 h 46"/>
                    <a:gd name="T4" fmla="*/ 3 w 65"/>
                    <a:gd name="T5" fmla="*/ 0 h 46"/>
                    <a:gd name="T6" fmla="*/ 5 w 65"/>
                    <a:gd name="T7" fmla="*/ 0 h 46"/>
                    <a:gd name="T8" fmla="*/ 3 w 65"/>
                    <a:gd name="T9" fmla="*/ 1 h 46"/>
                    <a:gd name="T10" fmla="*/ 1 w 65"/>
                    <a:gd name="T11" fmla="*/ 2 h 46"/>
                    <a:gd name="T12" fmla="*/ 0 w 65"/>
                    <a:gd name="T13" fmla="*/ 1 h 46"/>
                    <a:gd name="T14" fmla="*/ 1 w 65"/>
                    <a:gd name="T15" fmla="*/ 1 h 46"/>
                    <a:gd name="T16" fmla="*/ 1 w 65"/>
                    <a:gd name="T17" fmla="*/ 1 h 4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5" h="46">
                      <a:moveTo>
                        <a:pt x="14" y="24"/>
                      </a:moveTo>
                      <a:cubicBezTo>
                        <a:pt x="18" y="13"/>
                        <a:pt x="16" y="9"/>
                        <a:pt x="30" y="4"/>
                      </a:cubicBezTo>
                      <a:cubicBezTo>
                        <a:pt x="34" y="3"/>
                        <a:pt x="42" y="0"/>
                        <a:pt x="42" y="0"/>
                      </a:cubicBezTo>
                      <a:cubicBezTo>
                        <a:pt x="50" y="1"/>
                        <a:pt x="65" y="0"/>
                        <a:pt x="58" y="12"/>
                      </a:cubicBezTo>
                      <a:cubicBezTo>
                        <a:pt x="53" y="21"/>
                        <a:pt x="40" y="21"/>
                        <a:pt x="32" y="26"/>
                      </a:cubicBezTo>
                      <a:cubicBezTo>
                        <a:pt x="26" y="35"/>
                        <a:pt x="23" y="42"/>
                        <a:pt x="12" y="46"/>
                      </a:cubicBezTo>
                      <a:cubicBezTo>
                        <a:pt x="0" y="42"/>
                        <a:pt x="5" y="30"/>
                        <a:pt x="8" y="20"/>
                      </a:cubicBezTo>
                      <a:cubicBezTo>
                        <a:pt x="9" y="18"/>
                        <a:pt x="10" y="13"/>
                        <a:pt x="12" y="14"/>
                      </a:cubicBezTo>
                      <a:cubicBezTo>
                        <a:pt x="15" y="16"/>
                        <a:pt x="13" y="21"/>
                        <a:pt x="14" y="24"/>
                      </a:cubicBezTo>
                      <a:close/>
                    </a:path>
                  </a:pathLst>
                </a:custGeom>
                <a:solidFill>
                  <a:schemeClr val="folHlink"/>
                </a:solidFill>
                <a:ln w="9525">
                  <a:noFill/>
                  <a:round/>
                  <a:headEnd/>
                  <a:tailEnd/>
                </a:ln>
              </p:spPr>
              <p:txBody>
                <a:bodyPr/>
                <a:lstStyle/>
                <a:p>
                  <a:endParaRPr lang="zh-CN" altLang="en-US"/>
                </a:p>
              </p:txBody>
            </p:sp>
            <p:sp>
              <p:nvSpPr>
                <p:cNvPr id="13450" name="任意多边形 81938"/>
                <p:cNvSpPr>
                  <a:spLocks noChangeArrowheads="1"/>
                </p:cNvSpPr>
                <p:nvPr/>
              </p:nvSpPr>
              <p:spPr bwMode="auto">
                <a:xfrm>
                  <a:off x="1892" y="634"/>
                  <a:ext cx="29" cy="16"/>
                </a:xfrm>
                <a:custGeom>
                  <a:avLst/>
                  <a:gdLst>
                    <a:gd name="T0" fmla="*/ 0 w 69"/>
                    <a:gd name="T1" fmla="*/ 1 h 47"/>
                    <a:gd name="T2" fmla="*/ 1 w 69"/>
                    <a:gd name="T3" fmla="*/ 1 h 47"/>
                    <a:gd name="T4" fmla="*/ 4 w 69"/>
                    <a:gd name="T5" fmla="*/ 0 h 47"/>
                    <a:gd name="T6" fmla="*/ 5 w 69"/>
                    <a:gd name="T7" fmla="*/ 0 h 47"/>
                    <a:gd name="T8" fmla="*/ 4 w 69"/>
                    <a:gd name="T9" fmla="*/ 1 h 47"/>
                    <a:gd name="T10" fmla="*/ 2 w 69"/>
                    <a:gd name="T11" fmla="*/ 1 h 47"/>
                    <a:gd name="T12" fmla="*/ 2 w 69"/>
                    <a:gd name="T13" fmla="*/ 2 h 47"/>
                    <a:gd name="T14" fmla="*/ 1 w 69"/>
                    <a:gd name="T15" fmla="*/ 2 h 47"/>
                    <a:gd name="T16" fmla="*/ 1 w 69"/>
                    <a:gd name="T17" fmla="*/ 1 h 47"/>
                    <a:gd name="T18" fmla="*/ 0 w 69"/>
                    <a:gd name="T19" fmla="*/ 1 h 47"/>
                    <a:gd name="T20" fmla="*/ 0 w 69"/>
                    <a:gd name="T21" fmla="*/ 1 h 4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9" h="47">
                      <a:moveTo>
                        <a:pt x="0" y="31"/>
                      </a:moveTo>
                      <a:cubicBezTo>
                        <a:pt x="7" y="24"/>
                        <a:pt x="9" y="22"/>
                        <a:pt x="18" y="25"/>
                      </a:cubicBezTo>
                      <a:cubicBezTo>
                        <a:pt x="25" y="4"/>
                        <a:pt x="36" y="12"/>
                        <a:pt x="52" y="1"/>
                      </a:cubicBezTo>
                      <a:cubicBezTo>
                        <a:pt x="56" y="2"/>
                        <a:pt x="61" y="0"/>
                        <a:pt x="64" y="3"/>
                      </a:cubicBezTo>
                      <a:cubicBezTo>
                        <a:pt x="69" y="8"/>
                        <a:pt x="50" y="19"/>
                        <a:pt x="50" y="19"/>
                      </a:cubicBezTo>
                      <a:cubicBezTo>
                        <a:pt x="46" y="31"/>
                        <a:pt x="35" y="22"/>
                        <a:pt x="28" y="33"/>
                      </a:cubicBezTo>
                      <a:cubicBezTo>
                        <a:pt x="31" y="41"/>
                        <a:pt x="31" y="44"/>
                        <a:pt x="22" y="47"/>
                      </a:cubicBezTo>
                      <a:cubicBezTo>
                        <a:pt x="20" y="46"/>
                        <a:pt x="18" y="46"/>
                        <a:pt x="16" y="45"/>
                      </a:cubicBezTo>
                      <a:cubicBezTo>
                        <a:pt x="14" y="43"/>
                        <a:pt x="14" y="40"/>
                        <a:pt x="12" y="39"/>
                      </a:cubicBezTo>
                      <a:cubicBezTo>
                        <a:pt x="8" y="37"/>
                        <a:pt x="0" y="35"/>
                        <a:pt x="0" y="35"/>
                      </a:cubicBezTo>
                      <a:cubicBezTo>
                        <a:pt x="2" y="26"/>
                        <a:pt x="3" y="25"/>
                        <a:pt x="0" y="31"/>
                      </a:cubicBezTo>
                      <a:close/>
                    </a:path>
                  </a:pathLst>
                </a:custGeom>
                <a:solidFill>
                  <a:schemeClr val="folHlink"/>
                </a:solidFill>
                <a:ln w="9525">
                  <a:noFill/>
                  <a:round/>
                  <a:headEnd/>
                  <a:tailEnd/>
                </a:ln>
              </p:spPr>
              <p:txBody>
                <a:bodyPr/>
                <a:lstStyle/>
                <a:p>
                  <a:endParaRPr lang="zh-CN" altLang="en-US"/>
                </a:p>
              </p:txBody>
            </p:sp>
            <p:sp>
              <p:nvSpPr>
                <p:cNvPr id="13451" name="任意多边形 81939"/>
                <p:cNvSpPr>
                  <a:spLocks noChangeArrowheads="1"/>
                </p:cNvSpPr>
                <p:nvPr/>
              </p:nvSpPr>
              <p:spPr bwMode="auto">
                <a:xfrm>
                  <a:off x="1735" y="547"/>
                  <a:ext cx="151" cy="93"/>
                </a:xfrm>
                <a:custGeom>
                  <a:avLst/>
                  <a:gdLst>
                    <a:gd name="T0" fmla="*/ 1 w 355"/>
                    <a:gd name="T1" fmla="*/ 0 h 277"/>
                    <a:gd name="T2" fmla="*/ 3 w 355"/>
                    <a:gd name="T3" fmla="*/ 1 h 277"/>
                    <a:gd name="T4" fmla="*/ 4 w 355"/>
                    <a:gd name="T5" fmla="*/ 1 h 277"/>
                    <a:gd name="T6" fmla="*/ 6 w 355"/>
                    <a:gd name="T7" fmla="*/ 2 h 277"/>
                    <a:gd name="T8" fmla="*/ 7 w 355"/>
                    <a:gd name="T9" fmla="*/ 2 h 277"/>
                    <a:gd name="T10" fmla="*/ 9 w 355"/>
                    <a:gd name="T11" fmla="*/ 4 h 277"/>
                    <a:gd name="T12" fmla="*/ 11 w 355"/>
                    <a:gd name="T13" fmla="*/ 5 h 277"/>
                    <a:gd name="T14" fmla="*/ 11 w 355"/>
                    <a:gd name="T15" fmla="*/ 5 h 277"/>
                    <a:gd name="T16" fmla="*/ 12 w 355"/>
                    <a:gd name="T17" fmla="*/ 6 h 277"/>
                    <a:gd name="T18" fmla="*/ 14 w 355"/>
                    <a:gd name="T19" fmla="*/ 6 h 277"/>
                    <a:gd name="T20" fmla="*/ 13 w 355"/>
                    <a:gd name="T21" fmla="*/ 7 h 277"/>
                    <a:gd name="T22" fmla="*/ 14 w 355"/>
                    <a:gd name="T23" fmla="*/ 8 h 277"/>
                    <a:gd name="T24" fmla="*/ 15 w 355"/>
                    <a:gd name="T25" fmla="*/ 9 h 277"/>
                    <a:gd name="T26" fmla="*/ 17 w 355"/>
                    <a:gd name="T27" fmla="*/ 9 h 277"/>
                    <a:gd name="T28" fmla="*/ 18 w 355"/>
                    <a:gd name="T29" fmla="*/ 9 h 277"/>
                    <a:gd name="T30" fmla="*/ 20 w 355"/>
                    <a:gd name="T31" fmla="*/ 9 h 277"/>
                    <a:gd name="T32" fmla="*/ 21 w 355"/>
                    <a:gd name="T33" fmla="*/ 9 h 277"/>
                    <a:gd name="T34" fmla="*/ 23 w 355"/>
                    <a:gd name="T35" fmla="*/ 10 h 277"/>
                    <a:gd name="T36" fmla="*/ 24 w 355"/>
                    <a:gd name="T37" fmla="*/ 10 h 277"/>
                    <a:gd name="T38" fmla="*/ 27 w 355"/>
                    <a:gd name="T39" fmla="*/ 10 h 277"/>
                    <a:gd name="T40" fmla="*/ 26 w 355"/>
                    <a:gd name="T41" fmla="*/ 10 h 277"/>
                    <a:gd name="T42" fmla="*/ 25 w 355"/>
                    <a:gd name="T43" fmla="*/ 10 h 277"/>
                    <a:gd name="T44" fmla="*/ 23 w 355"/>
                    <a:gd name="T45" fmla="*/ 10 h 277"/>
                    <a:gd name="T46" fmla="*/ 22 w 355"/>
                    <a:gd name="T47" fmla="*/ 10 h 277"/>
                    <a:gd name="T48" fmla="*/ 20 w 355"/>
                    <a:gd name="T49" fmla="*/ 10 h 277"/>
                    <a:gd name="T50" fmla="*/ 18 w 355"/>
                    <a:gd name="T51" fmla="*/ 10 h 277"/>
                    <a:gd name="T52" fmla="*/ 13 w 355"/>
                    <a:gd name="T53" fmla="*/ 9 h 277"/>
                    <a:gd name="T54" fmla="*/ 12 w 355"/>
                    <a:gd name="T55" fmla="*/ 8 h 277"/>
                    <a:gd name="T56" fmla="*/ 10 w 355"/>
                    <a:gd name="T57" fmla="*/ 7 h 277"/>
                    <a:gd name="T58" fmla="*/ 9 w 355"/>
                    <a:gd name="T59" fmla="*/ 7 h 277"/>
                    <a:gd name="T60" fmla="*/ 7 w 355"/>
                    <a:gd name="T61" fmla="*/ 6 h 277"/>
                    <a:gd name="T62" fmla="*/ 5 w 355"/>
                    <a:gd name="T63" fmla="*/ 4 h 277"/>
                    <a:gd name="T64" fmla="*/ 5 w 355"/>
                    <a:gd name="T65" fmla="*/ 4 h 277"/>
                    <a:gd name="T66" fmla="*/ 5 w 355"/>
                    <a:gd name="T67" fmla="*/ 4 h 277"/>
                    <a:gd name="T68" fmla="*/ 4 w 355"/>
                    <a:gd name="T69" fmla="*/ 3 h 277"/>
                    <a:gd name="T70" fmla="*/ 3 w 355"/>
                    <a:gd name="T71" fmla="*/ 2 h 277"/>
                    <a:gd name="T72" fmla="*/ 2 w 355"/>
                    <a:gd name="T73" fmla="*/ 1 h 277"/>
                    <a:gd name="T74" fmla="*/ 0 w 355"/>
                    <a:gd name="T75" fmla="*/ 1 h 277"/>
                    <a:gd name="T76" fmla="*/ 1 w 355"/>
                    <a:gd name="T77" fmla="*/ 0 h 277"/>
                    <a:gd name="T78" fmla="*/ 1 w 355"/>
                    <a:gd name="T79" fmla="*/ 0 h 277"/>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355" h="277">
                      <a:moveTo>
                        <a:pt x="10" y="4"/>
                      </a:moveTo>
                      <a:cubicBezTo>
                        <a:pt x="22" y="0"/>
                        <a:pt x="24" y="14"/>
                        <a:pt x="36" y="18"/>
                      </a:cubicBezTo>
                      <a:cubicBezTo>
                        <a:pt x="37" y="19"/>
                        <a:pt x="45" y="29"/>
                        <a:pt x="46" y="30"/>
                      </a:cubicBezTo>
                      <a:cubicBezTo>
                        <a:pt x="56" y="40"/>
                        <a:pt x="67" y="38"/>
                        <a:pt x="76" y="52"/>
                      </a:cubicBezTo>
                      <a:cubicBezTo>
                        <a:pt x="80" y="58"/>
                        <a:pt x="92" y="66"/>
                        <a:pt x="92" y="66"/>
                      </a:cubicBezTo>
                      <a:cubicBezTo>
                        <a:pt x="96" y="79"/>
                        <a:pt x="112" y="88"/>
                        <a:pt x="122" y="98"/>
                      </a:cubicBezTo>
                      <a:cubicBezTo>
                        <a:pt x="124" y="105"/>
                        <a:pt x="130" y="124"/>
                        <a:pt x="136" y="128"/>
                      </a:cubicBezTo>
                      <a:cubicBezTo>
                        <a:pt x="140" y="130"/>
                        <a:pt x="148" y="132"/>
                        <a:pt x="148" y="132"/>
                      </a:cubicBezTo>
                      <a:cubicBezTo>
                        <a:pt x="150" y="138"/>
                        <a:pt x="154" y="150"/>
                        <a:pt x="154" y="150"/>
                      </a:cubicBezTo>
                      <a:cubicBezTo>
                        <a:pt x="161" y="139"/>
                        <a:pt x="168" y="144"/>
                        <a:pt x="176" y="152"/>
                      </a:cubicBezTo>
                      <a:cubicBezTo>
                        <a:pt x="174" y="167"/>
                        <a:pt x="173" y="181"/>
                        <a:pt x="170" y="196"/>
                      </a:cubicBezTo>
                      <a:cubicBezTo>
                        <a:pt x="171" y="202"/>
                        <a:pt x="174" y="220"/>
                        <a:pt x="180" y="224"/>
                      </a:cubicBezTo>
                      <a:cubicBezTo>
                        <a:pt x="185" y="228"/>
                        <a:pt x="193" y="228"/>
                        <a:pt x="198" y="232"/>
                      </a:cubicBezTo>
                      <a:cubicBezTo>
                        <a:pt x="204" y="230"/>
                        <a:pt x="216" y="234"/>
                        <a:pt x="216" y="234"/>
                      </a:cubicBezTo>
                      <a:cubicBezTo>
                        <a:pt x="223" y="241"/>
                        <a:pt x="225" y="245"/>
                        <a:pt x="236" y="242"/>
                      </a:cubicBezTo>
                      <a:cubicBezTo>
                        <a:pt x="242" y="240"/>
                        <a:pt x="254" y="236"/>
                        <a:pt x="254" y="236"/>
                      </a:cubicBezTo>
                      <a:cubicBezTo>
                        <a:pt x="260" y="240"/>
                        <a:pt x="265" y="246"/>
                        <a:pt x="272" y="248"/>
                      </a:cubicBezTo>
                      <a:cubicBezTo>
                        <a:pt x="277" y="250"/>
                        <a:pt x="291" y="252"/>
                        <a:pt x="296" y="256"/>
                      </a:cubicBezTo>
                      <a:cubicBezTo>
                        <a:pt x="301" y="260"/>
                        <a:pt x="314" y="264"/>
                        <a:pt x="314" y="264"/>
                      </a:cubicBezTo>
                      <a:cubicBezTo>
                        <a:pt x="330" y="263"/>
                        <a:pt x="338" y="261"/>
                        <a:pt x="352" y="266"/>
                      </a:cubicBezTo>
                      <a:cubicBezTo>
                        <a:pt x="355" y="275"/>
                        <a:pt x="350" y="277"/>
                        <a:pt x="342" y="274"/>
                      </a:cubicBezTo>
                      <a:cubicBezTo>
                        <a:pt x="336" y="276"/>
                        <a:pt x="322" y="272"/>
                        <a:pt x="322" y="272"/>
                      </a:cubicBezTo>
                      <a:cubicBezTo>
                        <a:pt x="314" y="275"/>
                        <a:pt x="308" y="272"/>
                        <a:pt x="300" y="270"/>
                      </a:cubicBezTo>
                      <a:cubicBezTo>
                        <a:pt x="296" y="269"/>
                        <a:pt x="288" y="266"/>
                        <a:pt x="288" y="266"/>
                      </a:cubicBezTo>
                      <a:cubicBezTo>
                        <a:pt x="276" y="270"/>
                        <a:pt x="264" y="266"/>
                        <a:pt x="252" y="264"/>
                      </a:cubicBezTo>
                      <a:cubicBezTo>
                        <a:pt x="245" y="259"/>
                        <a:pt x="242" y="257"/>
                        <a:pt x="234" y="260"/>
                      </a:cubicBezTo>
                      <a:cubicBezTo>
                        <a:pt x="211" y="252"/>
                        <a:pt x="192" y="256"/>
                        <a:pt x="172" y="242"/>
                      </a:cubicBezTo>
                      <a:cubicBezTo>
                        <a:pt x="165" y="231"/>
                        <a:pt x="176" y="221"/>
                        <a:pt x="160" y="216"/>
                      </a:cubicBezTo>
                      <a:cubicBezTo>
                        <a:pt x="154" y="233"/>
                        <a:pt x="136" y="203"/>
                        <a:pt x="126" y="200"/>
                      </a:cubicBezTo>
                      <a:cubicBezTo>
                        <a:pt x="120" y="196"/>
                        <a:pt x="114" y="190"/>
                        <a:pt x="108" y="186"/>
                      </a:cubicBezTo>
                      <a:cubicBezTo>
                        <a:pt x="104" y="175"/>
                        <a:pt x="104" y="165"/>
                        <a:pt x="94" y="158"/>
                      </a:cubicBezTo>
                      <a:cubicBezTo>
                        <a:pt x="83" y="142"/>
                        <a:pt x="85" y="119"/>
                        <a:pt x="68" y="108"/>
                      </a:cubicBezTo>
                      <a:cubicBezTo>
                        <a:pt x="67" y="106"/>
                        <a:pt x="66" y="104"/>
                        <a:pt x="64" y="102"/>
                      </a:cubicBezTo>
                      <a:cubicBezTo>
                        <a:pt x="62" y="101"/>
                        <a:pt x="59" y="102"/>
                        <a:pt x="58" y="100"/>
                      </a:cubicBezTo>
                      <a:cubicBezTo>
                        <a:pt x="56" y="97"/>
                        <a:pt x="54" y="88"/>
                        <a:pt x="54" y="88"/>
                      </a:cubicBezTo>
                      <a:cubicBezTo>
                        <a:pt x="59" y="73"/>
                        <a:pt x="52" y="61"/>
                        <a:pt x="38" y="58"/>
                      </a:cubicBezTo>
                      <a:cubicBezTo>
                        <a:pt x="32" y="49"/>
                        <a:pt x="31" y="44"/>
                        <a:pt x="20" y="40"/>
                      </a:cubicBezTo>
                      <a:cubicBezTo>
                        <a:pt x="16" y="27"/>
                        <a:pt x="16" y="26"/>
                        <a:pt x="4" y="22"/>
                      </a:cubicBezTo>
                      <a:cubicBezTo>
                        <a:pt x="1" y="13"/>
                        <a:pt x="0" y="5"/>
                        <a:pt x="10" y="2"/>
                      </a:cubicBezTo>
                      <a:cubicBezTo>
                        <a:pt x="18" y="5"/>
                        <a:pt x="18" y="4"/>
                        <a:pt x="10" y="4"/>
                      </a:cubicBezTo>
                      <a:close/>
                    </a:path>
                  </a:pathLst>
                </a:custGeom>
                <a:solidFill>
                  <a:schemeClr val="folHlink"/>
                </a:solidFill>
                <a:ln w="9525">
                  <a:noFill/>
                  <a:round/>
                  <a:headEnd/>
                  <a:tailEnd/>
                </a:ln>
              </p:spPr>
              <p:txBody>
                <a:bodyPr/>
                <a:lstStyle/>
                <a:p>
                  <a:endParaRPr lang="zh-CN" altLang="en-US"/>
                </a:p>
              </p:txBody>
            </p:sp>
            <p:sp>
              <p:nvSpPr>
                <p:cNvPr id="13452" name="任意多边形 81940"/>
                <p:cNvSpPr>
                  <a:spLocks noChangeArrowheads="1"/>
                </p:cNvSpPr>
                <p:nvPr/>
              </p:nvSpPr>
              <p:spPr bwMode="auto">
                <a:xfrm>
                  <a:off x="1827" y="541"/>
                  <a:ext cx="67" cy="68"/>
                </a:xfrm>
                <a:custGeom>
                  <a:avLst/>
                  <a:gdLst>
                    <a:gd name="T0" fmla="*/ 4 w 156"/>
                    <a:gd name="T1" fmla="*/ 2 h 206"/>
                    <a:gd name="T2" fmla="*/ 5 w 156"/>
                    <a:gd name="T3" fmla="*/ 2 h 206"/>
                    <a:gd name="T4" fmla="*/ 5 w 156"/>
                    <a:gd name="T5" fmla="*/ 2 h 206"/>
                    <a:gd name="T6" fmla="*/ 6 w 156"/>
                    <a:gd name="T7" fmla="*/ 2 h 206"/>
                    <a:gd name="T8" fmla="*/ 9 w 156"/>
                    <a:gd name="T9" fmla="*/ 1 h 206"/>
                    <a:gd name="T10" fmla="*/ 9 w 156"/>
                    <a:gd name="T11" fmla="*/ 0 h 206"/>
                    <a:gd name="T12" fmla="*/ 10 w 156"/>
                    <a:gd name="T13" fmla="*/ 0 h 206"/>
                    <a:gd name="T14" fmla="*/ 12 w 156"/>
                    <a:gd name="T15" fmla="*/ 1 h 206"/>
                    <a:gd name="T16" fmla="*/ 12 w 156"/>
                    <a:gd name="T17" fmla="*/ 2 h 206"/>
                    <a:gd name="T18" fmla="*/ 10 w 156"/>
                    <a:gd name="T19" fmla="*/ 2 h 206"/>
                    <a:gd name="T20" fmla="*/ 10 w 156"/>
                    <a:gd name="T21" fmla="*/ 3 h 206"/>
                    <a:gd name="T22" fmla="*/ 11 w 156"/>
                    <a:gd name="T23" fmla="*/ 4 h 206"/>
                    <a:gd name="T24" fmla="*/ 12 w 156"/>
                    <a:gd name="T25" fmla="*/ 5 h 206"/>
                    <a:gd name="T26" fmla="*/ 10 w 156"/>
                    <a:gd name="T27" fmla="*/ 5 h 206"/>
                    <a:gd name="T28" fmla="*/ 9 w 156"/>
                    <a:gd name="T29" fmla="*/ 5 h 206"/>
                    <a:gd name="T30" fmla="*/ 8 w 156"/>
                    <a:gd name="T31" fmla="*/ 6 h 206"/>
                    <a:gd name="T32" fmla="*/ 8 w 156"/>
                    <a:gd name="T33" fmla="*/ 7 h 206"/>
                    <a:gd name="T34" fmla="*/ 7 w 156"/>
                    <a:gd name="T35" fmla="*/ 7 h 206"/>
                    <a:gd name="T36" fmla="*/ 6 w 156"/>
                    <a:gd name="T37" fmla="*/ 7 h 206"/>
                    <a:gd name="T38" fmla="*/ 6 w 156"/>
                    <a:gd name="T39" fmla="*/ 7 h 206"/>
                    <a:gd name="T40" fmla="*/ 6 w 156"/>
                    <a:gd name="T41" fmla="*/ 7 h 206"/>
                    <a:gd name="T42" fmla="*/ 5 w 156"/>
                    <a:gd name="T43" fmla="*/ 7 h 206"/>
                    <a:gd name="T44" fmla="*/ 3 w 156"/>
                    <a:gd name="T45" fmla="*/ 7 h 206"/>
                    <a:gd name="T46" fmla="*/ 2 w 156"/>
                    <a:gd name="T47" fmla="*/ 7 h 206"/>
                    <a:gd name="T48" fmla="*/ 1 w 156"/>
                    <a:gd name="T49" fmla="*/ 5 h 206"/>
                    <a:gd name="T50" fmla="*/ 0 w 156"/>
                    <a:gd name="T51" fmla="*/ 5 h 206"/>
                    <a:gd name="T52" fmla="*/ 0 w 156"/>
                    <a:gd name="T53" fmla="*/ 4 h 206"/>
                    <a:gd name="T54" fmla="*/ 2 w 156"/>
                    <a:gd name="T55" fmla="*/ 4 h 206"/>
                    <a:gd name="T56" fmla="*/ 3 w 156"/>
                    <a:gd name="T57" fmla="*/ 4 h 206"/>
                    <a:gd name="T58" fmla="*/ 3 w 156"/>
                    <a:gd name="T59" fmla="*/ 3 h 206"/>
                    <a:gd name="T60" fmla="*/ 4 w 156"/>
                    <a:gd name="T61" fmla="*/ 3 h 206"/>
                    <a:gd name="T62" fmla="*/ 4 w 156"/>
                    <a:gd name="T63" fmla="*/ 2 h 20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56" h="206">
                      <a:moveTo>
                        <a:pt x="54" y="66"/>
                      </a:moveTo>
                      <a:cubicBezTo>
                        <a:pt x="58" y="63"/>
                        <a:pt x="64" y="63"/>
                        <a:pt x="66" y="58"/>
                      </a:cubicBezTo>
                      <a:cubicBezTo>
                        <a:pt x="67" y="56"/>
                        <a:pt x="67" y="53"/>
                        <a:pt x="68" y="52"/>
                      </a:cubicBezTo>
                      <a:cubicBezTo>
                        <a:pt x="71" y="49"/>
                        <a:pt x="80" y="44"/>
                        <a:pt x="80" y="44"/>
                      </a:cubicBezTo>
                      <a:cubicBezTo>
                        <a:pt x="113" y="55"/>
                        <a:pt x="85" y="29"/>
                        <a:pt x="106" y="22"/>
                      </a:cubicBezTo>
                      <a:cubicBezTo>
                        <a:pt x="110" y="17"/>
                        <a:pt x="108" y="9"/>
                        <a:pt x="112" y="4"/>
                      </a:cubicBezTo>
                      <a:cubicBezTo>
                        <a:pt x="115" y="1"/>
                        <a:pt x="124" y="0"/>
                        <a:pt x="124" y="0"/>
                      </a:cubicBezTo>
                      <a:cubicBezTo>
                        <a:pt x="138" y="14"/>
                        <a:pt x="126" y="23"/>
                        <a:pt x="150" y="28"/>
                      </a:cubicBezTo>
                      <a:cubicBezTo>
                        <a:pt x="156" y="36"/>
                        <a:pt x="154" y="39"/>
                        <a:pt x="146" y="44"/>
                      </a:cubicBezTo>
                      <a:cubicBezTo>
                        <a:pt x="141" y="52"/>
                        <a:pt x="135" y="61"/>
                        <a:pt x="126" y="64"/>
                      </a:cubicBezTo>
                      <a:cubicBezTo>
                        <a:pt x="118" y="75"/>
                        <a:pt x="128" y="83"/>
                        <a:pt x="132" y="94"/>
                      </a:cubicBezTo>
                      <a:cubicBezTo>
                        <a:pt x="129" y="103"/>
                        <a:pt x="135" y="105"/>
                        <a:pt x="142" y="110"/>
                      </a:cubicBezTo>
                      <a:cubicBezTo>
                        <a:pt x="145" y="119"/>
                        <a:pt x="141" y="120"/>
                        <a:pt x="146" y="128"/>
                      </a:cubicBezTo>
                      <a:cubicBezTo>
                        <a:pt x="142" y="139"/>
                        <a:pt x="135" y="133"/>
                        <a:pt x="128" y="128"/>
                      </a:cubicBezTo>
                      <a:cubicBezTo>
                        <a:pt x="116" y="132"/>
                        <a:pt x="122" y="136"/>
                        <a:pt x="116" y="146"/>
                      </a:cubicBezTo>
                      <a:cubicBezTo>
                        <a:pt x="113" y="151"/>
                        <a:pt x="108" y="152"/>
                        <a:pt x="104" y="156"/>
                      </a:cubicBezTo>
                      <a:cubicBezTo>
                        <a:pt x="107" y="167"/>
                        <a:pt x="112" y="191"/>
                        <a:pt x="100" y="198"/>
                      </a:cubicBezTo>
                      <a:cubicBezTo>
                        <a:pt x="96" y="200"/>
                        <a:pt x="92" y="200"/>
                        <a:pt x="88" y="202"/>
                      </a:cubicBezTo>
                      <a:cubicBezTo>
                        <a:pt x="86" y="203"/>
                        <a:pt x="84" y="205"/>
                        <a:pt x="82" y="206"/>
                      </a:cubicBezTo>
                      <a:cubicBezTo>
                        <a:pt x="80" y="205"/>
                        <a:pt x="77" y="204"/>
                        <a:pt x="76" y="202"/>
                      </a:cubicBezTo>
                      <a:cubicBezTo>
                        <a:pt x="74" y="198"/>
                        <a:pt x="76" y="191"/>
                        <a:pt x="72" y="190"/>
                      </a:cubicBezTo>
                      <a:cubicBezTo>
                        <a:pt x="68" y="189"/>
                        <a:pt x="60" y="186"/>
                        <a:pt x="60" y="186"/>
                      </a:cubicBezTo>
                      <a:cubicBezTo>
                        <a:pt x="53" y="188"/>
                        <a:pt x="49" y="192"/>
                        <a:pt x="42" y="194"/>
                      </a:cubicBezTo>
                      <a:cubicBezTo>
                        <a:pt x="34" y="189"/>
                        <a:pt x="37" y="183"/>
                        <a:pt x="28" y="186"/>
                      </a:cubicBezTo>
                      <a:cubicBezTo>
                        <a:pt x="12" y="181"/>
                        <a:pt x="19" y="161"/>
                        <a:pt x="10" y="148"/>
                      </a:cubicBezTo>
                      <a:cubicBezTo>
                        <a:pt x="5" y="121"/>
                        <a:pt x="11" y="147"/>
                        <a:pt x="4" y="130"/>
                      </a:cubicBezTo>
                      <a:cubicBezTo>
                        <a:pt x="2" y="126"/>
                        <a:pt x="0" y="118"/>
                        <a:pt x="0" y="118"/>
                      </a:cubicBezTo>
                      <a:cubicBezTo>
                        <a:pt x="2" y="95"/>
                        <a:pt x="0" y="83"/>
                        <a:pt x="20" y="96"/>
                      </a:cubicBezTo>
                      <a:cubicBezTo>
                        <a:pt x="23" y="105"/>
                        <a:pt x="23" y="110"/>
                        <a:pt x="32" y="104"/>
                      </a:cubicBezTo>
                      <a:cubicBezTo>
                        <a:pt x="35" y="95"/>
                        <a:pt x="29" y="88"/>
                        <a:pt x="34" y="80"/>
                      </a:cubicBezTo>
                      <a:cubicBezTo>
                        <a:pt x="36" y="76"/>
                        <a:pt x="48" y="73"/>
                        <a:pt x="52" y="70"/>
                      </a:cubicBezTo>
                      <a:cubicBezTo>
                        <a:pt x="57" y="63"/>
                        <a:pt x="58" y="62"/>
                        <a:pt x="54" y="66"/>
                      </a:cubicBezTo>
                      <a:close/>
                    </a:path>
                  </a:pathLst>
                </a:custGeom>
                <a:solidFill>
                  <a:schemeClr val="folHlink"/>
                </a:solidFill>
                <a:ln w="9525">
                  <a:noFill/>
                  <a:round/>
                  <a:headEnd/>
                  <a:tailEnd/>
                </a:ln>
              </p:spPr>
              <p:txBody>
                <a:bodyPr/>
                <a:lstStyle/>
                <a:p>
                  <a:endParaRPr lang="zh-CN" altLang="en-US"/>
                </a:p>
              </p:txBody>
            </p:sp>
            <p:sp>
              <p:nvSpPr>
                <p:cNvPr id="13453" name="任意多边形 81941"/>
                <p:cNvSpPr>
                  <a:spLocks noChangeArrowheads="1"/>
                </p:cNvSpPr>
                <p:nvPr/>
              </p:nvSpPr>
              <p:spPr bwMode="auto">
                <a:xfrm>
                  <a:off x="1892" y="572"/>
                  <a:ext cx="47" cy="13"/>
                </a:xfrm>
                <a:custGeom>
                  <a:avLst/>
                  <a:gdLst>
                    <a:gd name="T0" fmla="*/ 0 w 109"/>
                    <a:gd name="T1" fmla="*/ 1 h 38"/>
                    <a:gd name="T2" fmla="*/ 1 w 109"/>
                    <a:gd name="T3" fmla="*/ 0 h 38"/>
                    <a:gd name="T4" fmla="*/ 4 w 109"/>
                    <a:gd name="T5" fmla="*/ 1 h 38"/>
                    <a:gd name="T6" fmla="*/ 6 w 109"/>
                    <a:gd name="T7" fmla="*/ 1 h 38"/>
                    <a:gd name="T8" fmla="*/ 7 w 109"/>
                    <a:gd name="T9" fmla="*/ 0 h 38"/>
                    <a:gd name="T10" fmla="*/ 6 w 109"/>
                    <a:gd name="T11" fmla="*/ 1 h 38"/>
                    <a:gd name="T12" fmla="*/ 5 w 109"/>
                    <a:gd name="T13" fmla="*/ 1 h 38"/>
                    <a:gd name="T14" fmla="*/ 3 w 109"/>
                    <a:gd name="T15" fmla="*/ 1 h 38"/>
                    <a:gd name="T16" fmla="*/ 1 w 109"/>
                    <a:gd name="T17" fmla="*/ 1 h 38"/>
                    <a:gd name="T18" fmla="*/ 0 w 109"/>
                    <a:gd name="T19" fmla="*/ 1 h 3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9" h="38">
                      <a:moveTo>
                        <a:pt x="4" y="32"/>
                      </a:moveTo>
                      <a:cubicBezTo>
                        <a:pt x="7" y="22"/>
                        <a:pt x="7" y="14"/>
                        <a:pt x="18" y="10"/>
                      </a:cubicBezTo>
                      <a:cubicBezTo>
                        <a:pt x="28" y="12"/>
                        <a:pt x="37" y="14"/>
                        <a:pt x="46" y="20"/>
                      </a:cubicBezTo>
                      <a:cubicBezTo>
                        <a:pt x="62" y="15"/>
                        <a:pt x="54" y="17"/>
                        <a:pt x="72" y="14"/>
                      </a:cubicBezTo>
                      <a:cubicBezTo>
                        <a:pt x="77" y="9"/>
                        <a:pt x="90" y="0"/>
                        <a:pt x="90" y="0"/>
                      </a:cubicBezTo>
                      <a:cubicBezTo>
                        <a:pt x="109" y="6"/>
                        <a:pt x="85" y="23"/>
                        <a:pt x="76" y="26"/>
                      </a:cubicBezTo>
                      <a:cubicBezTo>
                        <a:pt x="71" y="33"/>
                        <a:pt x="68" y="35"/>
                        <a:pt x="60" y="38"/>
                      </a:cubicBezTo>
                      <a:cubicBezTo>
                        <a:pt x="54" y="36"/>
                        <a:pt x="42" y="32"/>
                        <a:pt x="42" y="32"/>
                      </a:cubicBezTo>
                      <a:cubicBezTo>
                        <a:pt x="33" y="23"/>
                        <a:pt x="26" y="26"/>
                        <a:pt x="14" y="30"/>
                      </a:cubicBezTo>
                      <a:cubicBezTo>
                        <a:pt x="1" y="28"/>
                        <a:pt x="0" y="24"/>
                        <a:pt x="4" y="32"/>
                      </a:cubicBezTo>
                      <a:close/>
                    </a:path>
                  </a:pathLst>
                </a:custGeom>
                <a:solidFill>
                  <a:schemeClr val="folHlink"/>
                </a:solidFill>
                <a:ln w="9525">
                  <a:noFill/>
                  <a:round/>
                  <a:headEnd/>
                  <a:tailEnd/>
                </a:ln>
              </p:spPr>
              <p:txBody>
                <a:bodyPr/>
                <a:lstStyle/>
                <a:p>
                  <a:endParaRPr lang="zh-CN" altLang="en-US"/>
                </a:p>
              </p:txBody>
            </p:sp>
            <p:sp>
              <p:nvSpPr>
                <p:cNvPr id="13454" name="任意多边形 81942"/>
                <p:cNvSpPr>
                  <a:spLocks noChangeArrowheads="1"/>
                </p:cNvSpPr>
                <p:nvPr/>
              </p:nvSpPr>
              <p:spPr bwMode="auto">
                <a:xfrm>
                  <a:off x="1890" y="588"/>
                  <a:ext cx="32" cy="34"/>
                </a:xfrm>
                <a:custGeom>
                  <a:avLst/>
                  <a:gdLst>
                    <a:gd name="T0" fmla="*/ 0 w 76"/>
                    <a:gd name="T1" fmla="*/ 1 h 104"/>
                    <a:gd name="T2" fmla="*/ 1 w 76"/>
                    <a:gd name="T3" fmla="*/ 0 h 104"/>
                    <a:gd name="T4" fmla="*/ 3 w 76"/>
                    <a:gd name="T5" fmla="*/ 1 h 104"/>
                    <a:gd name="T6" fmla="*/ 5 w 76"/>
                    <a:gd name="T7" fmla="*/ 0 h 104"/>
                    <a:gd name="T8" fmla="*/ 3 w 76"/>
                    <a:gd name="T9" fmla="*/ 1 h 104"/>
                    <a:gd name="T10" fmla="*/ 4 w 76"/>
                    <a:gd name="T11" fmla="*/ 2 h 104"/>
                    <a:gd name="T12" fmla="*/ 4 w 76"/>
                    <a:gd name="T13" fmla="*/ 2 h 104"/>
                    <a:gd name="T14" fmla="*/ 3 w 76"/>
                    <a:gd name="T15" fmla="*/ 3 h 104"/>
                    <a:gd name="T16" fmla="*/ 3 w 76"/>
                    <a:gd name="T17" fmla="*/ 2 h 104"/>
                    <a:gd name="T18" fmla="*/ 2 w 76"/>
                    <a:gd name="T19" fmla="*/ 2 h 104"/>
                    <a:gd name="T20" fmla="*/ 2 w 76"/>
                    <a:gd name="T21" fmla="*/ 2 h 104"/>
                    <a:gd name="T22" fmla="*/ 2 w 76"/>
                    <a:gd name="T23" fmla="*/ 3 h 104"/>
                    <a:gd name="T24" fmla="*/ 1 w 76"/>
                    <a:gd name="T25" fmla="*/ 4 h 104"/>
                    <a:gd name="T26" fmla="*/ 1 w 76"/>
                    <a:gd name="T27" fmla="*/ 4 h 104"/>
                    <a:gd name="T28" fmla="*/ 0 w 76"/>
                    <a:gd name="T29" fmla="*/ 3 h 104"/>
                    <a:gd name="T30" fmla="*/ 0 w 76"/>
                    <a:gd name="T31" fmla="*/ 2 h 104"/>
                    <a:gd name="T32" fmla="*/ 0 w 76"/>
                    <a:gd name="T33" fmla="*/ 1 h 104"/>
                    <a:gd name="T34" fmla="*/ 0 w 76"/>
                    <a:gd name="T35" fmla="*/ 1 h 10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76" h="104">
                      <a:moveTo>
                        <a:pt x="8" y="18"/>
                      </a:moveTo>
                      <a:cubicBezTo>
                        <a:pt x="10" y="8"/>
                        <a:pt x="9" y="3"/>
                        <a:pt x="18" y="0"/>
                      </a:cubicBezTo>
                      <a:cubicBezTo>
                        <a:pt x="28" y="3"/>
                        <a:pt x="25" y="12"/>
                        <a:pt x="34" y="18"/>
                      </a:cubicBezTo>
                      <a:cubicBezTo>
                        <a:pt x="46" y="16"/>
                        <a:pt x="51" y="8"/>
                        <a:pt x="62" y="4"/>
                      </a:cubicBezTo>
                      <a:cubicBezTo>
                        <a:pt x="76" y="9"/>
                        <a:pt x="56" y="31"/>
                        <a:pt x="46" y="34"/>
                      </a:cubicBezTo>
                      <a:cubicBezTo>
                        <a:pt x="51" y="56"/>
                        <a:pt x="43" y="29"/>
                        <a:pt x="54" y="48"/>
                      </a:cubicBezTo>
                      <a:cubicBezTo>
                        <a:pt x="56" y="52"/>
                        <a:pt x="58" y="60"/>
                        <a:pt x="58" y="60"/>
                      </a:cubicBezTo>
                      <a:cubicBezTo>
                        <a:pt x="55" y="68"/>
                        <a:pt x="54" y="71"/>
                        <a:pt x="46" y="74"/>
                      </a:cubicBezTo>
                      <a:cubicBezTo>
                        <a:pt x="38" y="71"/>
                        <a:pt x="37" y="68"/>
                        <a:pt x="34" y="60"/>
                      </a:cubicBezTo>
                      <a:cubicBezTo>
                        <a:pt x="33" y="50"/>
                        <a:pt x="32" y="33"/>
                        <a:pt x="22" y="48"/>
                      </a:cubicBezTo>
                      <a:cubicBezTo>
                        <a:pt x="25" y="60"/>
                        <a:pt x="23" y="53"/>
                        <a:pt x="28" y="68"/>
                      </a:cubicBezTo>
                      <a:cubicBezTo>
                        <a:pt x="29" y="70"/>
                        <a:pt x="30" y="74"/>
                        <a:pt x="30" y="74"/>
                      </a:cubicBezTo>
                      <a:cubicBezTo>
                        <a:pt x="24" y="84"/>
                        <a:pt x="22" y="93"/>
                        <a:pt x="20" y="104"/>
                      </a:cubicBezTo>
                      <a:cubicBezTo>
                        <a:pt x="17" y="103"/>
                        <a:pt x="14" y="104"/>
                        <a:pt x="12" y="102"/>
                      </a:cubicBezTo>
                      <a:cubicBezTo>
                        <a:pt x="9" y="99"/>
                        <a:pt x="8" y="90"/>
                        <a:pt x="8" y="90"/>
                      </a:cubicBezTo>
                      <a:cubicBezTo>
                        <a:pt x="13" y="75"/>
                        <a:pt x="14" y="64"/>
                        <a:pt x="0" y="54"/>
                      </a:cubicBezTo>
                      <a:cubicBezTo>
                        <a:pt x="1" y="46"/>
                        <a:pt x="1" y="38"/>
                        <a:pt x="2" y="30"/>
                      </a:cubicBezTo>
                      <a:cubicBezTo>
                        <a:pt x="2" y="27"/>
                        <a:pt x="13" y="2"/>
                        <a:pt x="8" y="18"/>
                      </a:cubicBezTo>
                      <a:close/>
                    </a:path>
                  </a:pathLst>
                </a:custGeom>
                <a:solidFill>
                  <a:schemeClr val="folHlink"/>
                </a:solidFill>
                <a:ln w="9525">
                  <a:noFill/>
                  <a:round/>
                  <a:headEnd/>
                  <a:tailEnd/>
                </a:ln>
              </p:spPr>
              <p:txBody>
                <a:bodyPr/>
                <a:lstStyle/>
                <a:p>
                  <a:endParaRPr lang="zh-CN" altLang="en-US"/>
                </a:p>
              </p:txBody>
            </p:sp>
            <p:sp>
              <p:nvSpPr>
                <p:cNvPr id="13455" name="任意多边形 81943"/>
                <p:cNvSpPr>
                  <a:spLocks noChangeArrowheads="1"/>
                </p:cNvSpPr>
                <p:nvPr/>
              </p:nvSpPr>
              <p:spPr bwMode="auto">
                <a:xfrm>
                  <a:off x="1944" y="569"/>
                  <a:ext cx="16" cy="20"/>
                </a:xfrm>
                <a:custGeom>
                  <a:avLst/>
                  <a:gdLst>
                    <a:gd name="T0" fmla="*/ 0 w 37"/>
                    <a:gd name="T1" fmla="*/ 1 h 61"/>
                    <a:gd name="T2" fmla="*/ 1 w 37"/>
                    <a:gd name="T3" fmla="*/ 0 h 61"/>
                    <a:gd name="T4" fmla="*/ 1 w 37"/>
                    <a:gd name="T5" fmla="*/ 1 h 61"/>
                    <a:gd name="T6" fmla="*/ 3 w 37"/>
                    <a:gd name="T7" fmla="*/ 1 h 61"/>
                    <a:gd name="T8" fmla="*/ 1 w 37"/>
                    <a:gd name="T9" fmla="*/ 2 h 61"/>
                    <a:gd name="T10" fmla="*/ 0 w 37"/>
                    <a:gd name="T11" fmla="*/ 2 h 61"/>
                    <a:gd name="T12" fmla="*/ 0 w 37"/>
                    <a:gd name="T13" fmla="*/ 1 h 61"/>
                    <a:gd name="T14" fmla="*/ 0 w 37"/>
                    <a:gd name="T15" fmla="*/ 1 h 6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7" h="61">
                      <a:moveTo>
                        <a:pt x="3" y="28"/>
                      </a:moveTo>
                      <a:cubicBezTo>
                        <a:pt x="5" y="14"/>
                        <a:pt x="2" y="7"/>
                        <a:pt x="13" y="0"/>
                      </a:cubicBezTo>
                      <a:cubicBezTo>
                        <a:pt x="26" y="9"/>
                        <a:pt x="23" y="17"/>
                        <a:pt x="15" y="28"/>
                      </a:cubicBezTo>
                      <a:cubicBezTo>
                        <a:pt x="25" y="31"/>
                        <a:pt x="33" y="27"/>
                        <a:pt x="37" y="38"/>
                      </a:cubicBezTo>
                      <a:cubicBezTo>
                        <a:pt x="30" y="45"/>
                        <a:pt x="28" y="47"/>
                        <a:pt x="19" y="44"/>
                      </a:cubicBezTo>
                      <a:cubicBezTo>
                        <a:pt x="13" y="54"/>
                        <a:pt x="18" y="61"/>
                        <a:pt x="5" y="58"/>
                      </a:cubicBezTo>
                      <a:cubicBezTo>
                        <a:pt x="0" y="50"/>
                        <a:pt x="3" y="44"/>
                        <a:pt x="1" y="34"/>
                      </a:cubicBezTo>
                      <a:cubicBezTo>
                        <a:pt x="2" y="32"/>
                        <a:pt x="3" y="28"/>
                        <a:pt x="3" y="28"/>
                      </a:cubicBezTo>
                      <a:close/>
                    </a:path>
                  </a:pathLst>
                </a:custGeom>
                <a:solidFill>
                  <a:schemeClr val="folHlink"/>
                </a:solidFill>
                <a:ln w="9525">
                  <a:noFill/>
                  <a:round/>
                  <a:headEnd/>
                  <a:tailEnd/>
                </a:ln>
              </p:spPr>
              <p:txBody>
                <a:bodyPr/>
                <a:lstStyle/>
                <a:p>
                  <a:endParaRPr lang="zh-CN" altLang="en-US"/>
                </a:p>
              </p:txBody>
            </p:sp>
            <p:sp>
              <p:nvSpPr>
                <p:cNvPr id="13456" name="任意多边形 81944"/>
                <p:cNvSpPr>
                  <a:spLocks noChangeArrowheads="1"/>
                </p:cNvSpPr>
                <p:nvPr/>
              </p:nvSpPr>
              <p:spPr bwMode="auto">
                <a:xfrm>
                  <a:off x="1948" y="600"/>
                  <a:ext cx="20" cy="10"/>
                </a:xfrm>
                <a:custGeom>
                  <a:avLst/>
                  <a:gdLst>
                    <a:gd name="T0" fmla="*/ 0 w 49"/>
                    <a:gd name="T1" fmla="*/ 0 h 29"/>
                    <a:gd name="T2" fmla="*/ 2 w 49"/>
                    <a:gd name="T3" fmla="*/ 0 h 29"/>
                    <a:gd name="T4" fmla="*/ 3 w 49"/>
                    <a:gd name="T5" fmla="*/ 1 h 29"/>
                    <a:gd name="T6" fmla="*/ 2 w 49"/>
                    <a:gd name="T7" fmla="*/ 1 h 29"/>
                    <a:gd name="T8" fmla="*/ 0 w 49"/>
                    <a:gd name="T9" fmla="*/ 1 h 29"/>
                    <a:gd name="T10" fmla="*/ 0 w 49"/>
                    <a:gd name="T11" fmla="*/ 0 h 2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9" h="29">
                      <a:moveTo>
                        <a:pt x="7" y="0"/>
                      </a:moveTo>
                      <a:cubicBezTo>
                        <a:pt x="15" y="6"/>
                        <a:pt x="19" y="2"/>
                        <a:pt x="29" y="0"/>
                      </a:cubicBezTo>
                      <a:cubicBezTo>
                        <a:pt x="45" y="5"/>
                        <a:pt x="40" y="3"/>
                        <a:pt x="49" y="16"/>
                      </a:cubicBezTo>
                      <a:cubicBezTo>
                        <a:pt x="46" y="29"/>
                        <a:pt x="42" y="21"/>
                        <a:pt x="35" y="14"/>
                      </a:cubicBezTo>
                      <a:cubicBezTo>
                        <a:pt x="26" y="15"/>
                        <a:pt x="12" y="19"/>
                        <a:pt x="3" y="16"/>
                      </a:cubicBezTo>
                      <a:cubicBezTo>
                        <a:pt x="0" y="6"/>
                        <a:pt x="7" y="10"/>
                        <a:pt x="7" y="0"/>
                      </a:cubicBezTo>
                      <a:close/>
                    </a:path>
                  </a:pathLst>
                </a:custGeom>
                <a:solidFill>
                  <a:schemeClr val="folHlink"/>
                </a:solidFill>
                <a:ln w="9525">
                  <a:noFill/>
                  <a:round/>
                  <a:headEnd/>
                  <a:tailEnd/>
                </a:ln>
              </p:spPr>
              <p:txBody>
                <a:bodyPr/>
                <a:lstStyle/>
                <a:p>
                  <a:endParaRPr lang="zh-CN" altLang="en-US"/>
                </a:p>
              </p:txBody>
            </p:sp>
            <p:sp>
              <p:nvSpPr>
                <p:cNvPr id="13457" name="任意多边形 81945"/>
                <p:cNvSpPr>
                  <a:spLocks noChangeArrowheads="1"/>
                </p:cNvSpPr>
                <p:nvPr/>
              </p:nvSpPr>
              <p:spPr bwMode="auto">
                <a:xfrm>
                  <a:off x="1969" y="585"/>
                  <a:ext cx="26" cy="17"/>
                </a:xfrm>
                <a:custGeom>
                  <a:avLst/>
                  <a:gdLst>
                    <a:gd name="T0" fmla="*/ 2 w 61"/>
                    <a:gd name="T1" fmla="*/ 2 h 48"/>
                    <a:gd name="T2" fmla="*/ 1 w 61"/>
                    <a:gd name="T3" fmla="*/ 1 h 48"/>
                    <a:gd name="T4" fmla="*/ 0 w 61"/>
                    <a:gd name="T5" fmla="*/ 1 h 48"/>
                    <a:gd name="T6" fmla="*/ 1 w 61"/>
                    <a:gd name="T7" fmla="*/ 0 h 48"/>
                    <a:gd name="T8" fmla="*/ 2 w 61"/>
                    <a:gd name="T9" fmla="*/ 0 h 48"/>
                    <a:gd name="T10" fmla="*/ 4 w 61"/>
                    <a:gd name="T11" fmla="*/ 0 h 48"/>
                    <a:gd name="T12" fmla="*/ 4 w 61"/>
                    <a:gd name="T13" fmla="*/ 1 h 48"/>
                    <a:gd name="T14" fmla="*/ 5 w 61"/>
                    <a:gd name="T15" fmla="*/ 1 h 48"/>
                    <a:gd name="T16" fmla="*/ 3 w 61"/>
                    <a:gd name="T17" fmla="*/ 2 h 48"/>
                    <a:gd name="T18" fmla="*/ 2 w 61"/>
                    <a:gd name="T19" fmla="*/ 2 h 48"/>
                    <a:gd name="T20" fmla="*/ 2 w 61"/>
                    <a:gd name="T21" fmla="*/ 2 h 4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1" h="48">
                      <a:moveTo>
                        <a:pt x="21" y="38"/>
                      </a:moveTo>
                      <a:cubicBezTo>
                        <a:pt x="19" y="34"/>
                        <a:pt x="19" y="29"/>
                        <a:pt x="15" y="26"/>
                      </a:cubicBezTo>
                      <a:cubicBezTo>
                        <a:pt x="12" y="24"/>
                        <a:pt x="3" y="22"/>
                        <a:pt x="3" y="22"/>
                      </a:cubicBezTo>
                      <a:cubicBezTo>
                        <a:pt x="0" y="12"/>
                        <a:pt x="5" y="12"/>
                        <a:pt x="13" y="8"/>
                      </a:cubicBezTo>
                      <a:cubicBezTo>
                        <a:pt x="17" y="6"/>
                        <a:pt x="25" y="0"/>
                        <a:pt x="25" y="0"/>
                      </a:cubicBezTo>
                      <a:cubicBezTo>
                        <a:pt x="37" y="2"/>
                        <a:pt x="41" y="2"/>
                        <a:pt x="49" y="10"/>
                      </a:cubicBezTo>
                      <a:cubicBezTo>
                        <a:pt x="45" y="21"/>
                        <a:pt x="46" y="12"/>
                        <a:pt x="53" y="20"/>
                      </a:cubicBezTo>
                      <a:cubicBezTo>
                        <a:pt x="56" y="24"/>
                        <a:pt x="61" y="32"/>
                        <a:pt x="61" y="32"/>
                      </a:cubicBezTo>
                      <a:cubicBezTo>
                        <a:pt x="56" y="47"/>
                        <a:pt x="53" y="42"/>
                        <a:pt x="41" y="38"/>
                      </a:cubicBezTo>
                      <a:cubicBezTo>
                        <a:pt x="27" y="47"/>
                        <a:pt x="34" y="48"/>
                        <a:pt x="23" y="44"/>
                      </a:cubicBezTo>
                      <a:cubicBezTo>
                        <a:pt x="22" y="42"/>
                        <a:pt x="21" y="38"/>
                        <a:pt x="21" y="38"/>
                      </a:cubicBezTo>
                      <a:close/>
                    </a:path>
                  </a:pathLst>
                </a:custGeom>
                <a:solidFill>
                  <a:schemeClr val="folHlink"/>
                </a:solidFill>
                <a:ln w="9525">
                  <a:noFill/>
                  <a:round/>
                  <a:headEnd/>
                  <a:tailEnd/>
                </a:ln>
              </p:spPr>
              <p:txBody>
                <a:bodyPr/>
                <a:lstStyle/>
                <a:p>
                  <a:endParaRPr lang="zh-CN" altLang="en-US"/>
                </a:p>
              </p:txBody>
            </p:sp>
            <p:sp>
              <p:nvSpPr>
                <p:cNvPr id="13458" name="任意多边形 81946"/>
                <p:cNvSpPr>
                  <a:spLocks noChangeArrowheads="1"/>
                </p:cNvSpPr>
                <p:nvPr/>
              </p:nvSpPr>
              <p:spPr bwMode="auto">
                <a:xfrm>
                  <a:off x="1976" y="593"/>
                  <a:ext cx="122" cy="61"/>
                </a:xfrm>
                <a:custGeom>
                  <a:avLst/>
                  <a:gdLst>
                    <a:gd name="T0" fmla="*/ 4 w 286"/>
                    <a:gd name="T1" fmla="*/ 1 h 182"/>
                    <a:gd name="T2" fmla="*/ 3 w 286"/>
                    <a:gd name="T3" fmla="*/ 1 h 182"/>
                    <a:gd name="T4" fmla="*/ 2 w 286"/>
                    <a:gd name="T5" fmla="*/ 1 h 182"/>
                    <a:gd name="T6" fmla="*/ 0 w 286"/>
                    <a:gd name="T7" fmla="*/ 1 h 182"/>
                    <a:gd name="T8" fmla="*/ 1 w 286"/>
                    <a:gd name="T9" fmla="*/ 2 h 182"/>
                    <a:gd name="T10" fmla="*/ 1 w 286"/>
                    <a:gd name="T11" fmla="*/ 2 h 182"/>
                    <a:gd name="T12" fmla="*/ 2 w 286"/>
                    <a:gd name="T13" fmla="*/ 2 h 182"/>
                    <a:gd name="T14" fmla="*/ 3 w 286"/>
                    <a:gd name="T15" fmla="*/ 2 h 182"/>
                    <a:gd name="T16" fmla="*/ 4 w 286"/>
                    <a:gd name="T17" fmla="*/ 2 h 182"/>
                    <a:gd name="T18" fmla="*/ 6 w 286"/>
                    <a:gd name="T19" fmla="*/ 2 h 182"/>
                    <a:gd name="T20" fmla="*/ 7 w 286"/>
                    <a:gd name="T21" fmla="*/ 3 h 182"/>
                    <a:gd name="T22" fmla="*/ 8 w 286"/>
                    <a:gd name="T23" fmla="*/ 4 h 182"/>
                    <a:gd name="T24" fmla="*/ 8 w 286"/>
                    <a:gd name="T25" fmla="*/ 5 h 182"/>
                    <a:gd name="T26" fmla="*/ 8 w 286"/>
                    <a:gd name="T27" fmla="*/ 5 h 182"/>
                    <a:gd name="T28" fmla="*/ 9 w 286"/>
                    <a:gd name="T29" fmla="*/ 5 h 182"/>
                    <a:gd name="T30" fmla="*/ 11 w 286"/>
                    <a:gd name="T31" fmla="*/ 5 h 182"/>
                    <a:gd name="T32" fmla="*/ 13 w 286"/>
                    <a:gd name="T33" fmla="*/ 6 h 182"/>
                    <a:gd name="T34" fmla="*/ 14 w 286"/>
                    <a:gd name="T35" fmla="*/ 5 h 182"/>
                    <a:gd name="T36" fmla="*/ 13 w 286"/>
                    <a:gd name="T37" fmla="*/ 5 h 182"/>
                    <a:gd name="T38" fmla="*/ 14 w 286"/>
                    <a:gd name="T39" fmla="*/ 5 h 182"/>
                    <a:gd name="T40" fmla="*/ 15 w 286"/>
                    <a:gd name="T41" fmla="*/ 4 h 182"/>
                    <a:gd name="T42" fmla="*/ 16 w 286"/>
                    <a:gd name="T43" fmla="*/ 5 h 182"/>
                    <a:gd name="T44" fmla="*/ 17 w 286"/>
                    <a:gd name="T45" fmla="*/ 5 h 182"/>
                    <a:gd name="T46" fmla="*/ 19 w 286"/>
                    <a:gd name="T47" fmla="*/ 6 h 182"/>
                    <a:gd name="T48" fmla="*/ 20 w 286"/>
                    <a:gd name="T49" fmla="*/ 7 h 182"/>
                    <a:gd name="T50" fmla="*/ 22 w 286"/>
                    <a:gd name="T51" fmla="*/ 6 h 182"/>
                    <a:gd name="T52" fmla="*/ 21 w 286"/>
                    <a:gd name="T53" fmla="*/ 6 h 182"/>
                    <a:gd name="T54" fmla="*/ 20 w 286"/>
                    <a:gd name="T55" fmla="*/ 5 h 182"/>
                    <a:gd name="T56" fmla="*/ 20 w 286"/>
                    <a:gd name="T57" fmla="*/ 5 h 182"/>
                    <a:gd name="T58" fmla="*/ 19 w 286"/>
                    <a:gd name="T59" fmla="*/ 5 h 182"/>
                    <a:gd name="T60" fmla="*/ 18 w 286"/>
                    <a:gd name="T61" fmla="*/ 4 h 182"/>
                    <a:gd name="T62" fmla="*/ 19 w 286"/>
                    <a:gd name="T63" fmla="*/ 4 h 182"/>
                    <a:gd name="T64" fmla="*/ 17 w 286"/>
                    <a:gd name="T65" fmla="*/ 3 h 182"/>
                    <a:gd name="T66" fmla="*/ 16 w 286"/>
                    <a:gd name="T67" fmla="*/ 3 h 182"/>
                    <a:gd name="T68" fmla="*/ 15 w 286"/>
                    <a:gd name="T69" fmla="*/ 2 h 182"/>
                    <a:gd name="T70" fmla="*/ 13 w 286"/>
                    <a:gd name="T71" fmla="*/ 1 h 182"/>
                    <a:gd name="T72" fmla="*/ 12 w 286"/>
                    <a:gd name="T73" fmla="*/ 1 h 182"/>
                    <a:gd name="T74" fmla="*/ 9 w 286"/>
                    <a:gd name="T75" fmla="*/ 1 h 182"/>
                    <a:gd name="T76" fmla="*/ 8 w 286"/>
                    <a:gd name="T77" fmla="*/ 0 h 182"/>
                    <a:gd name="T78" fmla="*/ 7 w 286"/>
                    <a:gd name="T79" fmla="*/ 0 h 182"/>
                    <a:gd name="T80" fmla="*/ 6 w 286"/>
                    <a:gd name="T81" fmla="*/ 0 h 182"/>
                    <a:gd name="T82" fmla="*/ 4 w 286"/>
                    <a:gd name="T83" fmla="*/ 1 h 182"/>
                    <a:gd name="T84" fmla="*/ 4 w 286"/>
                    <a:gd name="T85" fmla="*/ 1 h 182"/>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286" h="182">
                      <a:moveTo>
                        <a:pt x="46" y="28"/>
                      </a:moveTo>
                      <a:cubicBezTo>
                        <a:pt x="41" y="14"/>
                        <a:pt x="46" y="17"/>
                        <a:pt x="36" y="14"/>
                      </a:cubicBezTo>
                      <a:cubicBezTo>
                        <a:pt x="31" y="17"/>
                        <a:pt x="26" y="30"/>
                        <a:pt x="26" y="30"/>
                      </a:cubicBezTo>
                      <a:cubicBezTo>
                        <a:pt x="12" y="25"/>
                        <a:pt x="19" y="21"/>
                        <a:pt x="0" y="24"/>
                      </a:cubicBezTo>
                      <a:cubicBezTo>
                        <a:pt x="2" y="33"/>
                        <a:pt x="2" y="37"/>
                        <a:pt x="10" y="42"/>
                      </a:cubicBezTo>
                      <a:cubicBezTo>
                        <a:pt x="12" y="49"/>
                        <a:pt x="14" y="55"/>
                        <a:pt x="16" y="62"/>
                      </a:cubicBezTo>
                      <a:cubicBezTo>
                        <a:pt x="24" y="59"/>
                        <a:pt x="27" y="57"/>
                        <a:pt x="24" y="48"/>
                      </a:cubicBezTo>
                      <a:cubicBezTo>
                        <a:pt x="26" y="47"/>
                        <a:pt x="28" y="43"/>
                        <a:pt x="30" y="44"/>
                      </a:cubicBezTo>
                      <a:cubicBezTo>
                        <a:pt x="48" y="48"/>
                        <a:pt x="36" y="52"/>
                        <a:pt x="48" y="56"/>
                      </a:cubicBezTo>
                      <a:cubicBezTo>
                        <a:pt x="74" y="65"/>
                        <a:pt x="47" y="56"/>
                        <a:pt x="70" y="62"/>
                      </a:cubicBezTo>
                      <a:cubicBezTo>
                        <a:pt x="77" y="64"/>
                        <a:pt x="88" y="72"/>
                        <a:pt x="88" y="72"/>
                      </a:cubicBezTo>
                      <a:cubicBezTo>
                        <a:pt x="96" y="84"/>
                        <a:pt x="102" y="87"/>
                        <a:pt x="106" y="102"/>
                      </a:cubicBezTo>
                      <a:cubicBezTo>
                        <a:pt x="105" y="109"/>
                        <a:pt x="106" y="115"/>
                        <a:pt x="104" y="122"/>
                      </a:cubicBezTo>
                      <a:cubicBezTo>
                        <a:pt x="103" y="126"/>
                        <a:pt x="94" y="132"/>
                        <a:pt x="98" y="134"/>
                      </a:cubicBezTo>
                      <a:cubicBezTo>
                        <a:pt x="106" y="137"/>
                        <a:pt x="122" y="128"/>
                        <a:pt x="122" y="128"/>
                      </a:cubicBezTo>
                      <a:cubicBezTo>
                        <a:pt x="130" y="131"/>
                        <a:pt x="133" y="135"/>
                        <a:pt x="140" y="140"/>
                      </a:cubicBezTo>
                      <a:cubicBezTo>
                        <a:pt x="148" y="145"/>
                        <a:pt x="159" y="145"/>
                        <a:pt x="168" y="148"/>
                      </a:cubicBezTo>
                      <a:cubicBezTo>
                        <a:pt x="170" y="147"/>
                        <a:pt x="173" y="148"/>
                        <a:pt x="174" y="146"/>
                      </a:cubicBezTo>
                      <a:cubicBezTo>
                        <a:pt x="176" y="142"/>
                        <a:pt x="164" y="136"/>
                        <a:pt x="168" y="134"/>
                      </a:cubicBezTo>
                      <a:cubicBezTo>
                        <a:pt x="171" y="132"/>
                        <a:pt x="175" y="135"/>
                        <a:pt x="178" y="136"/>
                      </a:cubicBezTo>
                      <a:cubicBezTo>
                        <a:pt x="182" y="131"/>
                        <a:pt x="186" y="118"/>
                        <a:pt x="186" y="118"/>
                      </a:cubicBezTo>
                      <a:cubicBezTo>
                        <a:pt x="189" y="119"/>
                        <a:pt x="199" y="120"/>
                        <a:pt x="202" y="122"/>
                      </a:cubicBezTo>
                      <a:cubicBezTo>
                        <a:pt x="206" y="124"/>
                        <a:pt x="214" y="130"/>
                        <a:pt x="214" y="130"/>
                      </a:cubicBezTo>
                      <a:cubicBezTo>
                        <a:pt x="224" y="145"/>
                        <a:pt x="228" y="158"/>
                        <a:pt x="244" y="168"/>
                      </a:cubicBezTo>
                      <a:cubicBezTo>
                        <a:pt x="250" y="172"/>
                        <a:pt x="262" y="178"/>
                        <a:pt x="262" y="178"/>
                      </a:cubicBezTo>
                      <a:cubicBezTo>
                        <a:pt x="265" y="178"/>
                        <a:pt x="286" y="182"/>
                        <a:pt x="284" y="170"/>
                      </a:cubicBezTo>
                      <a:cubicBezTo>
                        <a:pt x="283" y="164"/>
                        <a:pt x="268" y="160"/>
                        <a:pt x="268" y="160"/>
                      </a:cubicBezTo>
                      <a:cubicBezTo>
                        <a:pt x="261" y="150"/>
                        <a:pt x="270" y="143"/>
                        <a:pt x="256" y="138"/>
                      </a:cubicBezTo>
                      <a:cubicBezTo>
                        <a:pt x="254" y="136"/>
                        <a:pt x="251" y="135"/>
                        <a:pt x="250" y="132"/>
                      </a:cubicBezTo>
                      <a:cubicBezTo>
                        <a:pt x="248" y="129"/>
                        <a:pt x="250" y="125"/>
                        <a:pt x="248" y="122"/>
                      </a:cubicBezTo>
                      <a:cubicBezTo>
                        <a:pt x="246" y="118"/>
                        <a:pt x="240" y="118"/>
                        <a:pt x="236" y="116"/>
                      </a:cubicBezTo>
                      <a:cubicBezTo>
                        <a:pt x="230" y="107"/>
                        <a:pt x="227" y="100"/>
                        <a:pt x="240" y="96"/>
                      </a:cubicBezTo>
                      <a:cubicBezTo>
                        <a:pt x="236" y="83"/>
                        <a:pt x="236" y="84"/>
                        <a:pt x="220" y="86"/>
                      </a:cubicBezTo>
                      <a:cubicBezTo>
                        <a:pt x="209" y="82"/>
                        <a:pt x="208" y="82"/>
                        <a:pt x="210" y="70"/>
                      </a:cubicBezTo>
                      <a:cubicBezTo>
                        <a:pt x="207" y="60"/>
                        <a:pt x="199" y="57"/>
                        <a:pt x="190" y="54"/>
                      </a:cubicBezTo>
                      <a:cubicBezTo>
                        <a:pt x="181" y="45"/>
                        <a:pt x="181" y="42"/>
                        <a:pt x="168" y="38"/>
                      </a:cubicBezTo>
                      <a:cubicBezTo>
                        <a:pt x="164" y="37"/>
                        <a:pt x="156" y="34"/>
                        <a:pt x="156" y="34"/>
                      </a:cubicBezTo>
                      <a:cubicBezTo>
                        <a:pt x="146" y="24"/>
                        <a:pt x="134" y="21"/>
                        <a:pt x="120" y="16"/>
                      </a:cubicBezTo>
                      <a:cubicBezTo>
                        <a:pt x="113" y="14"/>
                        <a:pt x="108" y="8"/>
                        <a:pt x="102" y="4"/>
                      </a:cubicBezTo>
                      <a:cubicBezTo>
                        <a:pt x="100" y="3"/>
                        <a:pt x="96" y="0"/>
                        <a:pt x="96" y="0"/>
                      </a:cubicBezTo>
                      <a:cubicBezTo>
                        <a:pt x="83" y="2"/>
                        <a:pt x="79" y="1"/>
                        <a:pt x="70" y="10"/>
                      </a:cubicBezTo>
                      <a:cubicBezTo>
                        <a:pt x="67" y="19"/>
                        <a:pt x="63" y="27"/>
                        <a:pt x="56" y="32"/>
                      </a:cubicBezTo>
                      <a:cubicBezTo>
                        <a:pt x="49" y="30"/>
                        <a:pt x="52" y="31"/>
                        <a:pt x="46" y="28"/>
                      </a:cubicBezTo>
                      <a:close/>
                    </a:path>
                  </a:pathLst>
                </a:custGeom>
                <a:solidFill>
                  <a:schemeClr val="folHlink"/>
                </a:solidFill>
                <a:ln w="9525">
                  <a:noFill/>
                  <a:round/>
                  <a:headEnd/>
                  <a:tailEnd/>
                </a:ln>
              </p:spPr>
              <p:txBody>
                <a:bodyPr/>
                <a:lstStyle/>
                <a:p>
                  <a:endParaRPr lang="zh-CN" altLang="en-US"/>
                </a:p>
              </p:txBody>
            </p:sp>
            <p:sp>
              <p:nvSpPr>
                <p:cNvPr id="13459" name="任意多边形 81947"/>
                <p:cNvSpPr>
                  <a:spLocks noChangeArrowheads="1"/>
                </p:cNvSpPr>
                <p:nvPr/>
              </p:nvSpPr>
              <p:spPr bwMode="auto">
                <a:xfrm>
                  <a:off x="2082" y="599"/>
                  <a:ext cx="33" cy="26"/>
                </a:xfrm>
                <a:custGeom>
                  <a:avLst/>
                  <a:gdLst>
                    <a:gd name="T0" fmla="*/ 0 w 78"/>
                    <a:gd name="T1" fmla="*/ 2 h 78"/>
                    <a:gd name="T2" fmla="*/ 2 w 78"/>
                    <a:gd name="T3" fmla="*/ 2 h 78"/>
                    <a:gd name="T4" fmla="*/ 3 w 78"/>
                    <a:gd name="T5" fmla="*/ 2 h 78"/>
                    <a:gd name="T6" fmla="*/ 4 w 78"/>
                    <a:gd name="T7" fmla="*/ 1 h 78"/>
                    <a:gd name="T8" fmla="*/ 3 w 78"/>
                    <a:gd name="T9" fmla="*/ 1 h 78"/>
                    <a:gd name="T10" fmla="*/ 3 w 78"/>
                    <a:gd name="T11" fmla="*/ 0 h 78"/>
                    <a:gd name="T12" fmla="*/ 6 w 78"/>
                    <a:gd name="T13" fmla="*/ 1 h 78"/>
                    <a:gd name="T14" fmla="*/ 5 w 78"/>
                    <a:gd name="T15" fmla="*/ 2 h 78"/>
                    <a:gd name="T16" fmla="*/ 3 w 78"/>
                    <a:gd name="T17" fmla="*/ 3 h 78"/>
                    <a:gd name="T18" fmla="*/ 1 w 78"/>
                    <a:gd name="T19" fmla="*/ 2 h 78"/>
                    <a:gd name="T20" fmla="*/ 0 w 78"/>
                    <a:gd name="T21" fmla="*/ 2 h 78"/>
                    <a:gd name="T22" fmla="*/ 0 w 78"/>
                    <a:gd name="T23" fmla="*/ 2 h 7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78" h="78">
                      <a:moveTo>
                        <a:pt x="1" y="58"/>
                      </a:moveTo>
                      <a:cubicBezTo>
                        <a:pt x="6" y="44"/>
                        <a:pt x="18" y="57"/>
                        <a:pt x="27" y="60"/>
                      </a:cubicBezTo>
                      <a:cubicBezTo>
                        <a:pt x="35" y="57"/>
                        <a:pt x="38" y="52"/>
                        <a:pt x="45" y="48"/>
                      </a:cubicBezTo>
                      <a:cubicBezTo>
                        <a:pt x="48" y="40"/>
                        <a:pt x="51" y="36"/>
                        <a:pt x="57" y="30"/>
                      </a:cubicBezTo>
                      <a:cubicBezTo>
                        <a:pt x="55" y="23"/>
                        <a:pt x="43" y="14"/>
                        <a:pt x="43" y="14"/>
                      </a:cubicBezTo>
                      <a:cubicBezTo>
                        <a:pt x="33" y="0"/>
                        <a:pt x="30" y="1"/>
                        <a:pt x="43" y="4"/>
                      </a:cubicBezTo>
                      <a:cubicBezTo>
                        <a:pt x="54" y="11"/>
                        <a:pt x="58" y="22"/>
                        <a:pt x="71" y="26"/>
                      </a:cubicBezTo>
                      <a:cubicBezTo>
                        <a:pt x="78" y="37"/>
                        <a:pt x="78" y="46"/>
                        <a:pt x="67" y="54"/>
                      </a:cubicBezTo>
                      <a:cubicBezTo>
                        <a:pt x="51" y="49"/>
                        <a:pt x="53" y="71"/>
                        <a:pt x="33" y="78"/>
                      </a:cubicBezTo>
                      <a:cubicBezTo>
                        <a:pt x="16" y="72"/>
                        <a:pt x="25" y="76"/>
                        <a:pt x="9" y="66"/>
                      </a:cubicBezTo>
                      <a:cubicBezTo>
                        <a:pt x="7" y="65"/>
                        <a:pt x="3" y="62"/>
                        <a:pt x="3" y="62"/>
                      </a:cubicBezTo>
                      <a:cubicBezTo>
                        <a:pt x="0" y="54"/>
                        <a:pt x="13" y="42"/>
                        <a:pt x="1" y="58"/>
                      </a:cubicBezTo>
                      <a:close/>
                    </a:path>
                  </a:pathLst>
                </a:custGeom>
                <a:solidFill>
                  <a:schemeClr val="folHlink"/>
                </a:solidFill>
                <a:ln w="9525">
                  <a:noFill/>
                  <a:round/>
                  <a:headEnd/>
                  <a:tailEnd/>
                </a:ln>
              </p:spPr>
              <p:txBody>
                <a:bodyPr/>
                <a:lstStyle/>
                <a:p>
                  <a:endParaRPr lang="zh-CN" altLang="en-US"/>
                </a:p>
              </p:txBody>
            </p:sp>
            <p:sp>
              <p:nvSpPr>
                <p:cNvPr id="13460" name="任意多边形 81948"/>
                <p:cNvSpPr>
                  <a:spLocks noChangeArrowheads="1"/>
                </p:cNvSpPr>
                <p:nvPr/>
              </p:nvSpPr>
              <p:spPr bwMode="auto">
                <a:xfrm>
                  <a:off x="2152" y="544"/>
                  <a:ext cx="8" cy="6"/>
                </a:xfrm>
                <a:custGeom>
                  <a:avLst/>
                  <a:gdLst>
                    <a:gd name="T0" fmla="*/ 0 w 17"/>
                    <a:gd name="T1" fmla="*/ 0 h 18"/>
                    <a:gd name="T2" fmla="*/ 0 w 17"/>
                    <a:gd name="T3" fmla="*/ 1 h 18"/>
                    <a:gd name="T4" fmla="*/ 0 w 17"/>
                    <a:gd name="T5" fmla="*/ 0 h 18"/>
                    <a:gd name="T6" fmla="*/ 0 60000 65536"/>
                    <a:gd name="T7" fmla="*/ 0 60000 65536"/>
                    <a:gd name="T8" fmla="*/ 0 60000 65536"/>
                  </a:gdLst>
                  <a:ahLst/>
                  <a:cxnLst>
                    <a:cxn ang="T6">
                      <a:pos x="T0" y="T1"/>
                    </a:cxn>
                    <a:cxn ang="T7">
                      <a:pos x="T2" y="T3"/>
                    </a:cxn>
                    <a:cxn ang="T8">
                      <a:pos x="T4" y="T5"/>
                    </a:cxn>
                  </a:cxnLst>
                  <a:rect l="0" t="0" r="r" b="b"/>
                  <a:pathLst>
                    <a:path w="17" h="18">
                      <a:moveTo>
                        <a:pt x="3" y="4"/>
                      </a:moveTo>
                      <a:cubicBezTo>
                        <a:pt x="17" y="7"/>
                        <a:pt x="16" y="18"/>
                        <a:pt x="3" y="14"/>
                      </a:cubicBezTo>
                      <a:cubicBezTo>
                        <a:pt x="0" y="6"/>
                        <a:pt x="7" y="0"/>
                        <a:pt x="3" y="4"/>
                      </a:cubicBezTo>
                      <a:close/>
                    </a:path>
                  </a:pathLst>
                </a:custGeom>
                <a:solidFill>
                  <a:schemeClr val="folHlink"/>
                </a:solidFill>
                <a:ln w="9525">
                  <a:noFill/>
                  <a:round/>
                  <a:headEnd/>
                  <a:tailEnd/>
                </a:ln>
              </p:spPr>
              <p:txBody>
                <a:bodyPr/>
                <a:lstStyle/>
                <a:p>
                  <a:endParaRPr lang="zh-CN" altLang="en-US"/>
                </a:p>
              </p:txBody>
            </p:sp>
            <p:sp>
              <p:nvSpPr>
                <p:cNvPr id="13461" name="任意多边形 81949"/>
                <p:cNvSpPr>
                  <a:spLocks noChangeArrowheads="1"/>
                </p:cNvSpPr>
                <p:nvPr/>
              </p:nvSpPr>
              <p:spPr bwMode="auto">
                <a:xfrm>
                  <a:off x="2194" y="584"/>
                  <a:ext cx="11" cy="8"/>
                </a:xfrm>
                <a:custGeom>
                  <a:avLst/>
                  <a:gdLst>
                    <a:gd name="T0" fmla="*/ 0 w 26"/>
                    <a:gd name="T1" fmla="*/ 1 h 22"/>
                    <a:gd name="T2" fmla="*/ 1 w 26"/>
                    <a:gd name="T3" fmla="*/ 0 h 22"/>
                    <a:gd name="T4" fmla="*/ 1 w 26"/>
                    <a:gd name="T5" fmla="*/ 1 h 22"/>
                    <a:gd name="T6" fmla="*/ 0 w 26"/>
                    <a:gd name="T7" fmla="*/ 1 h 2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6" h="22">
                      <a:moveTo>
                        <a:pt x="8" y="14"/>
                      </a:moveTo>
                      <a:cubicBezTo>
                        <a:pt x="5" y="6"/>
                        <a:pt x="5" y="3"/>
                        <a:pt x="14" y="0"/>
                      </a:cubicBezTo>
                      <a:cubicBezTo>
                        <a:pt x="26" y="4"/>
                        <a:pt x="23" y="16"/>
                        <a:pt x="14" y="22"/>
                      </a:cubicBezTo>
                      <a:cubicBezTo>
                        <a:pt x="0" y="17"/>
                        <a:pt x="13" y="3"/>
                        <a:pt x="8" y="14"/>
                      </a:cubicBezTo>
                      <a:close/>
                    </a:path>
                  </a:pathLst>
                </a:custGeom>
                <a:solidFill>
                  <a:schemeClr val="folHlink"/>
                </a:solidFill>
                <a:ln w="9525">
                  <a:noFill/>
                  <a:round/>
                  <a:headEnd/>
                  <a:tailEnd/>
                </a:ln>
              </p:spPr>
              <p:txBody>
                <a:bodyPr/>
                <a:lstStyle/>
                <a:p>
                  <a:endParaRPr lang="zh-CN" altLang="en-US"/>
                </a:p>
              </p:txBody>
            </p:sp>
            <p:sp>
              <p:nvSpPr>
                <p:cNvPr id="13462" name="任意多边形 81950"/>
                <p:cNvSpPr>
                  <a:spLocks noChangeArrowheads="1"/>
                </p:cNvSpPr>
                <p:nvPr/>
              </p:nvSpPr>
              <p:spPr bwMode="auto">
                <a:xfrm>
                  <a:off x="2059" y="494"/>
                  <a:ext cx="8" cy="5"/>
                </a:xfrm>
                <a:custGeom>
                  <a:avLst/>
                  <a:gdLst>
                    <a:gd name="T0" fmla="*/ 0 w 20"/>
                    <a:gd name="T1" fmla="*/ 0 h 15"/>
                    <a:gd name="T2" fmla="*/ 1 w 20"/>
                    <a:gd name="T3" fmla="*/ 0 h 15"/>
                    <a:gd name="T4" fmla="*/ 1 w 20"/>
                    <a:gd name="T5" fmla="*/ 0 h 15"/>
                    <a:gd name="T6" fmla="*/ 0 w 20"/>
                    <a:gd name="T7" fmla="*/ 0 h 1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 h="15">
                      <a:moveTo>
                        <a:pt x="7" y="12"/>
                      </a:moveTo>
                      <a:cubicBezTo>
                        <a:pt x="0" y="1"/>
                        <a:pt x="6" y="0"/>
                        <a:pt x="17" y="2"/>
                      </a:cubicBezTo>
                      <a:cubicBezTo>
                        <a:pt x="20" y="10"/>
                        <a:pt x="18" y="15"/>
                        <a:pt x="9" y="12"/>
                      </a:cubicBezTo>
                      <a:cubicBezTo>
                        <a:pt x="4" y="4"/>
                        <a:pt x="4" y="4"/>
                        <a:pt x="7" y="12"/>
                      </a:cubicBezTo>
                      <a:close/>
                    </a:path>
                  </a:pathLst>
                </a:custGeom>
                <a:solidFill>
                  <a:schemeClr val="folHlink"/>
                </a:solidFill>
                <a:ln w="9525">
                  <a:noFill/>
                  <a:round/>
                  <a:headEnd/>
                  <a:tailEnd/>
                </a:ln>
              </p:spPr>
              <p:txBody>
                <a:bodyPr/>
                <a:lstStyle/>
                <a:p>
                  <a:endParaRPr lang="zh-CN" altLang="en-US"/>
                </a:p>
              </p:txBody>
            </p:sp>
            <p:sp>
              <p:nvSpPr>
                <p:cNvPr id="13463" name="任意多边形 81951"/>
                <p:cNvSpPr>
                  <a:spLocks noChangeArrowheads="1"/>
                </p:cNvSpPr>
                <p:nvPr/>
              </p:nvSpPr>
              <p:spPr bwMode="auto">
                <a:xfrm>
                  <a:off x="1988" y="536"/>
                  <a:ext cx="8" cy="5"/>
                </a:xfrm>
                <a:custGeom>
                  <a:avLst/>
                  <a:gdLst>
                    <a:gd name="T0" fmla="*/ 0 w 20"/>
                    <a:gd name="T1" fmla="*/ 0 h 15"/>
                    <a:gd name="T2" fmla="*/ 1 w 20"/>
                    <a:gd name="T3" fmla="*/ 0 h 15"/>
                    <a:gd name="T4" fmla="*/ 1 w 20"/>
                    <a:gd name="T5" fmla="*/ 1 h 15"/>
                    <a:gd name="T6" fmla="*/ 0 w 20"/>
                    <a:gd name="T7" fmla="*/ 0 h 1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 h="15">
                      <a:moveTo>
                        <a:pt x="7" y="12"/>
                      </a:moveTo>
                      <a:cubicBezTo>
                        <a:pt x="0" y="2"/>
                        <a:pt x="3" y="0"/>
                        <a:pt x="15" y="2"/>
                      </a:cubicBezTo>
                      <a:cubicBezTo>
                        <a:pt x="16" y="4"/>
                        <a:pt x="20" y="12"/>
                        <a:pt x="15" y="14"/>
                      </a:cubicBezTo>
                      <a:cubicBezTo>
                        <a:pt x="12" y="15"/>
                        <a:pt x="7" y="12"/>
                        <a:pt x="7" y="12"/>
                      </a:cubicBezTo>
                      <a:close/>
                    </a:path>
                  </a:pathLst>
                </a:custGeom>
                <a:solidFill>
                  <a:schemeClr val="folHlink"/>
                </a:solidFill>
                <a:ln w="9525">
                  <a:noFill/>
                  <a:round/>
                  <a:headEnd/>
                  <a:tailEnd/>
                </a:ln>
              </p:spPr>
              <p:txBody>
                <a:bodyPr/>
                <a:lstStyle/>
                <a:p>
                  <a:endParaRPr lang="zh-CN" altLang="en-US"/>
                </a:p>
              </p:txBody>
            </p:sp>
            <p:sp>
              <p:nvSpPr>
                <p:cNvPr id="13464" name="任意多边形 81952"/>
                <p:cNvSpPr>
                  <a:spLocks noChangeArrowheads="1"/>
                </p:cNvSpPr>
                <p:nvPr/>
              </p:nvSpPr>
              <p:spPr bwMode="auto">
                <a:xfrm>
                  <a:off x="1910" y="523"/>
                  <a:ext cx="34" cy="27"/>
                </a:xfrm>
                <a:custGeom>
                  <a:avLst/>
                  <a:gdLst>
                    <a:gd name="T0" fmla="*/ 0 w 80"/>
                    <a:gd name="T1" fmla="*/ 2 h 80"/>
                    <a:gd name="T2" fmla="*/ 1 w 80"/>
                    <a:gd name="T3" fmla="*/ 1 h 80"/>
                    <a:gd name="T4" fmla="*/ 2 w 80"/>
                    <a:gd name="T5" fmla="*/ 1 h 80"/>
                    <a:gd name="T6" fmla="*/ 4 w 80"/>
                    <a:gd name="T7" fmla="*/ 1 h 80"/>
                    <a:gd name="T8" fmla="*/ 5 w 80"/>
                    <a:gd name="T9" fmla="*/ 0 h 80"/>
                    <a:gd name="T10" fmla="*/ 6 w 80"/>
                    <a:gd name="T11" fmla="*/ 2 h 80"/>
                    <a:gd name="T12" fmla="*/ 6 w 80"/>
                    <a:gd name="T13" fmla="*/ 2 h 80"/>
                    <a:gd name="T14" fmla="*/ 4 w 80"/>
                    <a:gd name="T15" fmla="*/ 2 h 80"/>
                    <a:gd name="T16" fmla="*/ 4 w 80"/>
                    <a:gd name="T17" fmla="*/ 3 h 80"/>
                    <a:gd name="T18" fmla="*/ 3 w 80"/>
                    <a:gd name="T19" fmla="*/ 3 h 80"/>
                    <a:gd name="T20" fmla="*/ 3 w 80"/>
                    <a:gd name="T21" fmla="*/ 2 h 80"/>
                    <a:gd name="T22" fmla="*/ 3 w 80"/>
                    <a:gd name="T23" fmla="*/ 1 h 80"/>
                    <a:gd name="T24" fmla="*/ 2 w 80"/>
                    <a:gd name="T25" fmla="*/ 2 h 80"/>
                    <a:gd name="T26" fmla="*/ 0 w 80"/>
                    <a:gd name="T27" fmla="*/ 2 h 80"/>
                    <a:gd name="T28" fmla="*/ 0 w 80"/>
                    <a:gd name="T29" fmla="*/ 2 h 8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80" h="80">
                      <a:moveTo>
                        <a:pt x="0" y="50"/>
                      </a:moveTo>
                      <a:cubicBezTo>
                        <a:pt x="1" y="47"/>
                        <a:pt x="12" y="25"/>
                        <a:pt x="14" y="24"/>
                      </a:cubicBezTo>
                      <a:cubicBezTo>
                        <a:pt x="17" y="22"/>
                        <a:pt x="26" y="20"/>
                        <a:pt x="26" y="20"/>
                      </a:cubicBezTo>
                      <a:cubicBezTo>
                        <a:pt x="34" y="23"/>
                        <a:pt x="40" y="21"/>
                        <a:pt x="48" y="18"/>
                      </a:cubicBezTo>
                      <a:cubicBezTo>
                        <a:pt x="52" y="12"/>
                        <a:pt x="54" y="6"/>
                        <a:pt x="58" y="0"/>
                      </a:cubicBezTo>
                      <a:cubicBezTo>
                        <a:pt x="70" y="4"/>
                        <a:pt x="76" y="28"/>
                        <a:pt x="80" y="40"/>
                      </a:cubicBezTo>
                      <a:cubicBezTo>
                        <a:pt x="75" y="54"/>
                        <a:pt x="80" y="50"/>
                        <a:pt x="70" y="56"/>
                      </a:cubicBezTo>
                      <a:cubicBezTo>
                        <a:pt x="61" y="53"/>
                        <a:pt x="59" y="54"/>
                        <a:pt x="54" y="62"/>
                      </a:cubicBezTo>
                      <a:cubicBezTo>
                        <a:pt x="57" y="71"/>
                        <a:pt x="56" y="75"/>
                        <a:pt x="48" y="80"/>
                      </a:cubicBezTo>
                      <a:cubicBezTo>
                        <a:pt x="40" y="77"/>
                        <a:pt x="39" y="72"/>
                        <a:pt x="32" y="68"/>
                      </a:cubicBezTo>
                      <a:cubicBezTo>
                        <a:pt x="26" y="59"/>
                        <a:pt x="30" y="57"/>
                        <a:pt x="38" y="52"/>
                      </a:cubicBezTo>
                      <a:cubicBezTo>
                        <a:pt x="41" y="42"/>
                        <a:pt x="39" y="34"/>
                        <a:pt x="30" y="28"/>
                      </a:cubicBezTo>
                      <a:cubicBezTo>
                        <a:pt x="20" y="31"/>
                        <a:pt x="30" y="40"/>
                        <a:pt x="20" y="48"/>
                      </a:cubicBezTo>
                      <a:cubicBezTo>
                        <a:pt x="16" y="51"/>
                        <a:pt x="8" y="56"/>
                        <a:pt x="8" y="56"/>
                      </a:cubicBezTo>
                      <a:cubicBezTo>
                        <a:pt x="2" y="50"/>
                        <a:pt x="5" y="50"/>
                        <a:pt x="0" y="50"/>
                      </a:cubicBezTo>
                      <a:close/>
                    </a:path>
                  </a:pathLst>
                </a:custGeom>
                <a:solidFill>
                  <a:schemeClr val="folHlink"/>
                </a:solidFill>
                <a:ln w="9525">
                  <a:noFill/>
                  <a:round/>
                  <a:headEnd/>
                  <a:tailEnd/>
                </a:ln>
              </p:spPr>
              <p:txBody>
                <a:bodyPr/>
                <a:lstStyle/>
                <a:p>
                  <a:endParaRPr lang="zh-CN" altLang="en-US"/>
                </a:p>
              </p:txBody>
            </p:sp>
            <p:sp>
              <p:nvSpPr>
                <p:cNvPr id="13465" name="任意多边形 81953"/>
                <p:cNvSpPr>
                  <a:spLocks noChangeArrowheads="1"/>
                </p:cNvSpPr>
                <p:nvPr/>
              </p:nvSpPr>
              <p:spPr bwMode="auto">
                <a:xfrm>
                  <a:off x="1899" y="466"/>
                  <a:ext cx="40" cy="58"/>
                </a:xfrm>
                <a:custGeom>
                  <a:avLst/>
                  <a:gdLst>
                    <a:gd name="T0" fmla="*/ 1 w 94"/>
                    <a:gd name="T1" fmla="*/ 4 h 174"/>
                    <a:gd name="T2" fmla="*/ 2 w 94"/>
                    <a:gd name="T3" fmla="*/ 5 h 174"/>
                    <a:gd name="T4" fmla="*/ 3 w 94"/>
                    <a:gd name="T5" fmla="*/ 4 h 174"/>
                    <a:gd name="T6" fmla="*/ 4 w 94"/>
                    <a:gd name="T7" fmla="*/ 4 h 174"/>
                    <a:gd name="T8" fmla="*/ 4 w 94"/>
                    <a:gd name="T9" fmla="*/ 5 h 174"/>
                    <a:gd name="T10" fmla="*/ 5 w 94"/>
                    <a:gd name="T11" fmla="*/ 5 h 174"/>
                    <a:gd name="T12" fmla="*/ 6 w 94"/>
                    <a:gd name="T13" fmla="*/ 5 h 174"/>
                    <a:gd name="T14" fmla="*/ 5 w 94"/>
                    <a:gd name="T15" fmla="*/ 5 h 174"/>
                    <a:gd name="T16" fmla="*/ 6 w 94"/>
                    <a:gd name="T17" fmla="*/ 6 h 174"/>
                    <a:gd name="T18" fmla="*/ 6 w 94"/>
                    <a:gd name="T19" fmla="*/ 6 h 174"/>
                    <a:gd name="T20" fmla="*/ 6 w 94"/>
                    <a:gd name="T21" fmla="*/ 4 h 174"/>
                    <a:gd name="T22" fmla="*/ 5 w 94"/>
                    <a:gd name="T23" fmla="*/ 4 h 174"/>
                    <a:gd name="T24" fmla="*/ 4 w 94"/>
                    <a:gd name="T25" fmla="*/ 3 h 174"/>
                    <a:gd name="T26" fmla="*/ 3 w 94"/>
                    <a:gd name="T27" fmla="*/ 3 h 174"/>
                    <a:gd name="T28" fmla="*/ 3 w 94"/>
                    <a:gd name="T29" fmla="*/ 3 h 174"/>
                    <a:gd name="T30" fmla="*/ 3 w 94"/>
                    <a:gd name="T31" fmla="*/ 2 h 174"/>
                    <a:gd name="T32" fmla="*/ 3 w 94"/>
                    <a:gd name="T33" fmla="*/ 0 h 174"/>
                    <a:gd name="T34" fmla="*/ 1 w 94"/>
                    <a:gd name="T35" fmla="*/ 1 h 174"/>
                    <a:gd name="T36" fmla="*/ 0 w 94"/>
                    <a:gd name="T37" fmla="*/ 2 h 174"/>
                    <a:gd name="T38" fmla="*/ 1 w 94"/>
                    <a:gd name="T39" fmla="*/ 3 h 174"/>
                    <a:gd name="T40" fmla="*/ 1 w 94"/>
                    <a:gd name="T41" fmla="*/ 4 h 17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94" h="174">
                      <a:moveTo>
                        <a:pt x="14" y="96"/>
                      </a:moveTo>
                      <a:cubicBezTo>
                        <a:pt x="11" y="109"/>
                        <a:pt x="15" y="120"/>
                        <a:pt x="26" y="128"/>
                      </a:cubicBezTo>
                      <a:cubicBezTo>
                        <a:pt x="34" y="120"/>
                        <a:pt x="35" y="119"/>
                        <a:pt x="32" y="108"/>
                      </a:cubicBezTo>
                      <a:cubicBezTo>
                        <a:pt x="35" y="92"/>
                        <a:pt x="39" y="92"/>
                        <a:pt x="52" y="100"/>
                      </a:cubicBezTo>
                      <a:cubicBezTo>
                        <a:pt x="59" y="110"/>
                        <a:pt x="49" y="114"/>
                        <a:pt x="46" y="124"/>
                      </a:cubicBezTo>
                      <a:cubicBezTo>
                        <a:pt x="50" y="137"/>
                        <a:pt x="57" y="129"/>
                        <a:pt x="66" y="126"/>
                      </a:cubicBezTo>
                      <a:cubicBezTo>
                        <a:pt x="77" y="129"/>
                        <a:pt x="79" y="131"/>
                        <a:pt x="76" y="142"/>
                      </a:cubicBezTo>
                      <a:cubicBezTo>
                        <a:pt x="67" y="139"/>
                        <a:pt x="65" y="141"/>
                        <a:pt x="58" y="148"/>
                      </a:cubicBezTo>
                      <a:cubicBezTo>
                        <a:pt x="60" y="160"/>
                        <a:pt x="62" y="170"/>
                        <a:pt x="74" y="174"/>
                      </a:cubicBezTo>
                      <a:cubicBezTo>
                        <a:pt x="77" y="165"/>
                        <a:pt x="74" y="157"/>
                        <a:pt x="84" y="154"/>
                      </a:cubicBezTo>
                      <a:cubicBezTo>
                        <a:pt x="91" y="143"/>
                        <a:pt x="94" y="122"/>
                        <a:pt x="82" y="112"/>
                      </a:cubicBezTo>
                      <a:cubicBezTo>
                        <a:pt x="77" y="108"/>
                        <a:pt x="66" y="108"/>
                        <a:pt x="60" y="106"/>
                      </a:cubicBezTo>
                      <a:cubicBezTo>
                        <a:pt x="65" y="92"/>
                        <a:pt x="66" y="87"/>
                        <a:pt x="50" y="82"/>
                      </a:cubicBezTo>
                      <a:cubicBezTo>
                        <a:pt x="48" y="82"/>
                        <a:pt x="37" y="86"/>
                        <a:pt x="34" y="82"/>
                      </a:cubicBezTo>
                      <a:cubicBezTo>
                        <a:pt x="32" y="79"/>
                        <a:pt x="30" y="70"/>
                        <a:pt x="30" y="70"/>
                      </a:cubicBezTo>
                      <a:cubicBezTo>
                        <a:pt x="32" y="54"/>
                        <a:pt x="32" y="52"/>
                        <a:pt x="42" y="42"/>
                      </a:cubicBezTo>
                      <a:cubicBezTo>
                        <a:pt x="41" y="30"/>
                        <a:pt x="45" y="5"/>
                        <a:pt x="30" y="0"/>
                      </a:cubicBezTo>
                      <a:cubicBezTo>
                        <a:pt x="14" y="4"/>
                        <a:pt x="16" y="4"/>
                        <a:pt x="18" y="22"/>
                      </a:cubicBezTo>
                      <a:cubicBezTo>
                        <a:pt x="16" y="39"/>
                        <a:pt x="15" y="35"/>
                        <a:pt x="4" y="46"/>
                      </a:cubicBezTo>
                      <a:cubicBezTo>
                        <a:pt x="0" y="59"/>
                        <a:pt x="5" y="67"/>
                        <a:pt x="14" y="76"/>
                      </a:cubicBezTo>
                      <a:cubicBezTo>
                        <a:pt x="15" y="80"/>
                        <a:pt x="17" y="93"/>
                        <a:pt x="14" y="96"/>
                      </a:cubicBezTo>
                      <a:close/>
                    </a:path>
                  </a:pathLst>
                </a:custGeom>
                <a:solidFill>
                  <a:schemeClr val="folHlink"/>
                </a:solidFill>
                <a:ln w="9525">
                  <a:noFill/>
                  <a:round/>
                  <a:headEnd/>
                  <a:tailEnd/>
                </a:ln>
              </p:spPr>
              <p:txBody>
                <a:bodyPr/>
                <a:lstStyle/>
                <a:p>
                  <a:endParaRPr lang="zh-CN" altLang="en-US"/>
                </a:p>
              </p:txBody>
            </p:sp>
            <p:sp>
              <p:nvSpPr>
                <p:cNvPr id="13466" name="任意多边形 81954"/>
                <p:cNvSpPr>
                  <a:spLocks noChangeArrowheads="1"/>
                </p:cNvSpPr>
                <p:nvPr/>
              </p:nvSpPr>
              <p:spPr bwMode="auto">
                <a:xfrm>
                  <a:off x="1909" y="508"/>
                  <a:ext cx="14" cy="17"/>
                </a:xfrm>
                <a:custGeom>
                  <a:avLst/>
                  <a:gdLst>
                    <a:gd name="T0" fmla="*/ 0 w 32"/>
                    <a:gd name="T1" fmla="*/ 1 h 50"/>
                    <a:gd name="T2" fmla="*/ 1 w 32"/>
                    <a:gd name="T3" fmla="*/ 0 h 50"/>
                    <a:gd name="T4" fmla="*/ 2 w 32"/>
                    <a:gd name="T5" fmla="*/ 1 h 50"/>
                    <a:gd name="T6" fmla="*/ 2 w 32"/>
                    <a:gd name="T7" fmla="*/ 1 h 50"/>
                    <a:gd name="T8" fmla="*/ 2 w 32"/>
                    <a:gd name="T9" fmla="*/ 1 h 50"/>
                    <a:gd name="T10" fmla="*/ 3 w 32"/>
                    <a:gd name="T11" fmla="*/ 1 h 50"/>
                    <a:gd name="T12" fmla="*/ 2 w 32"/>
                    <a:gd name="T13" fmla="*/ 2 h 50"/>
                    <a:gd name="T14" fmla="*/ 0 w 32"/>
                    <a:gd name="T15" fmla="*/ 1 h 5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2" h="50">
                      <a:moveTo>
                        <a:pt x="6" y="24"/>
                      </a:moveTo>
                      <a:cubicBezTo>
                        <a:pt x="0" y="15"/>
                        <a:pt x="3" y="6"/>
                        <a:pt x="12" y="0"/>
                      </a:cubicBezTo>
                      <a:cubicBezTo>
                        <a:pt x="23" y="3"/>
                        <a:pt x="23" y="5"/>
                        <a:pt x="20" y="16"/>
                      </a:cubicBezTo>
                      <a:cubicBezTo>
                        <a:pt x="21" y="19"/>
                        <a:pt x="20" y="22"/>
                        <a:pt x="22" y="24"/>
                      </a:cubicBezTo>
                      <a:cubicBezTo>
                        <a:pt x="23" y="26"/>
                        <a:pt x="27" y="24"/>
                        <a:pt x="28" y="26"/>
                      </a:cubicBezTo>
                      <a:cubicBezTo>
                        <a:pt x="30" y="29"/>
                        <a:pt x="32" y="38"/>
                        <a:pt x="32" y="38"/>
                      </a:cubicBezTo>
                      <a:cubicBezTo>
                        <a:pt x="29" y="46"/>
                        <a:pt x="26" y="47"/>
                        <a:pt x="18" y="50"/>
                      </a:cubicBezTo>
                      <a:cubicBezTo>
                        <a:pt x="12" y="41"/>
                        <a:pt x="18" y="24"/>
                        <a:pt x="6" y="24"/>
                      </a:cubicBezTo>
                      <a:close/>
                    </a:path>
                  </a:pathLst>
                </a:custGeom>
                <a:solidFill>
                  <a:schemeClr val="folHlink"/>
                </a:solidFill>
                <a:ln w="9525">
                  <a:noFill/>
                  <a:round/>
                  <a:headEnd/>
                  <a:tailEnd/>
                </a:ln>
              </p:spPr>
              <p:txBody>
                <a:bodyPr/>
                <a:lstStyle/>
                <a:p>
                  <a:endParaRPr lang="zh-CN" altLang="en-US"/>
                </a:p>
              </p:txBody>
            </p:sp>
            <p:sp>
              <p:nvSpPr>
                <p:cNvPr id="13467" name="任意多边形 81955"/>
                <p:cNvSpPr>
                  <a:spLocks noChangeArrowheads="1"/>
                </p:cNvSpPr>
                <p:nvPr/>
              </p:nvSpPr>
              <p:spPr bwMode="auto">
                <a:xfrm>
                  <a:off x="1881" y="512"/>
                  <a:ext cx="19" cy="17"/>
                </a:xfrm>
                <a:custGeom>
                  <a:avLst/>
                  <a:gdLst>
                    <a:gd name="T0" fmla="*/ 0 w 43"/>
                    <a:gd name="T1" fmla="*/ 2 h 50"/>
                    <a:gd name="T2" fmla="*/ 2 w 43"/>
                    <a:gd name="T3" fmla="*/ 1 h 50"/>
                    <a:gd name="T4" fmla="*/ 3 w 43"/>
                    <a:gd name="T5" fmla="*/ 0 h 50"/>
                    <a:gd name="T6" fmla="*/ 2 w 43"/>
                    <a:gd name="T7" fmla="*/ 1 h 50"/>
                    <a:gd name="T8" fmla="*/ 0 w 43"/>
                    <a:gd name="T9" fmla="*/ 2 h 50"/>
                    <a:gd name="T10" fmla="*/ 0 w 43"/>
                    <a:gd name="T11" fmla="*/ 2 h 5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3" h="50">
                      <a:moveTo>
                        <a:pt x="0" y="44"/>
                      </a:moveTo>
                      <a:cubicBezTo>
                        <a:pt x="6" y="38"/>
                        <a:pt x="18" y="29"/>
                        <a:pt x="22" y="20"/>
                      </a:cubicBezTo>
                      <a:cubicBezTo>
                        <a:pt x="27" y="10"/>
                        <a:pt x="25" y="4"/>
                        <a:pt x="36" y="0"/>
                      </a:cubicBezTo>
                      <a:cubicBezTo>
                        <a:pt x="43" y="11"/>
                        <a:pt x="36" y="24"/>
                        <a:pt x="24" y="28"/>
                      </a:cubicBezTo>
                      <a:cubicBezTo>
                        <a:pt x="21" y="38"/>
                        <a:pt x="12" y="47"/>
                        <a:pt x="2" y="50"/>
                      </a:cubicBezTo>
                      <a:cubicBezTo>
                        <a:pt x="1" y="48"/>
                        <a:pt x="0" y="44"/>
                        <a:pt x="0" y="44"/>
                      </a:cubicBezTo>
                      <a:close/>
                    </a:path>
                  </a:pathLst>
                </a:custGeom>
                <a:solidFill>
                  <a:schemeClr val="folHlink"/>
                </a:solidFill>
                <a:ln w="9525">
                  <a:noFill/>
                  <a:round/>
                  <a:headEnd/>
                  <a:tailEnd/>
                </a:ln>
              </p:spPr>
              <p:txBody>
                <a:bodyPr/>
                <a:lstStyle/>
                <a:p>
                  <a:endParaRPr lang="zh-CN" altLang="en-US"/>
                </a:p>
              </p:txBody>
            </p:sp>
            <p:sp>
              <p:nvSpPr>
                <p:cNvPr id="13468" name="任意多边形 81956"/>
                <p:cNvSpPr>
                  <a:spLocks noChangeArrowheads="1"/>
                </p:cNvSpPr>
                <p:nvPr/>
              </p:nvSpPr>
              <p:spPr bwMode="auto">
                <a:xfrm>
                  <a:off x="2930" y="489"/>
                  <a:ext cx="299" cy="179"/>
                </a:xfrm>
                <a:custGeom>
                  <a:avLst/>
                  <a:gdLst>
                    <a:gd name="T0" fmla="*/ 5 w 471"/>
                    <a:gd name="T1" fmla="*/ 72 h 281"/>
                    <a:gd name="T2" fmla="*/ 6 w 471"/>
                    <a:gd name="T3" fmla="*/ 64 h 281"/>
                    <a:gd name="T4" fmla="*/ 6 w 471"/>
                    <a:gd name="T5" fmla="*/ 63 h 281"/>
                    <a:gd name="T6" fmla="*/ 4 w 471"/>
                    <a:gd name="T7" fmla="*/ 57 h 281"/>
                    <a:gd name="T8" fmla="*/ 1 w 471"/>
                    <a:gd name="T9" fmla="*/ 55 h 281"/>
                    <a:gd name="T10" fmla="*/ 0 w 471"/>
                    <a:gd name="T11" fmla="*/ 50 h 281"/>
                    <a:gd name="T12" fmla="*/ 3 w 471"/>
                    <a:gd name="T13" fmla="*/ 47 h 281"/>
                    <a:gd name="T14" fmla="*/ 2 w 471"/>
                    <a:gd name="T15" fmla="*/ 43 h 281"/>
                    <a:gd name="T16" fmla="*/ 1 w 471"/>
                    <a:gd name="T17" fmla="*/ 41 h 281"/>
                    <a:gd name="T18" fmla="*/ 7 w 471"/>
                    <a:gd name="T19" fmla="*/ 31 h 281"/>
                    <a:gd name="T20" fmla="*/ 11 w 471"/>
                    <a:gd name="T21" fmla="*/ 25 h 281"/>
                    <a:gd name="T22" fmla="*/ 11 w 471"/>
                    <a:gd name="T23" fmla="*/ 18 h 281"/>
                    <a:gd name="T24" fmla="*/ 6 w 471"/>
                    <a:gd name="T25" fmla="*/ 11 h 281"/>
                    <a:gd name="T26" fmla="*/ 5 w 471"/>
                    <a:gd name="T27" fmla="*/ 8 h 281"/>
                    <a:gd name="T28" fmla="*/ 7 w 471"/>
                    <a:gd name="T29" fmla="*/ 10 h 281"/>
                    <a:gd name="T30" fmla="*/ 12 w 471"/>
                    <a:gd name="T31" fmla="*/ 9 h 281"/>
                    <a:gd name="T32" fmla="*/ 17 w 471"/>
                    <a:gd name="T33" fmla="*/ 3 h 281"/>
                    <a:gd name="T34" fmla="*/ 21 w 471"/>
                    <a:gd name="T35" fmla="*/ 0 h 281"/>
                    <a:gd name="T36" fmla="*/ 23 w 471"/>
                    <a:gd name="T37" fmla="*/ 1 h 281"/>
                    <a:gd name="T38" fmla="*/ 23 w 471"/>
                    <a:gd name="T39" fmla="*/ 3 h 281"/>
                    <a:gd name="T40" fmla="*/ 25 w 471"/>
                    <a:gd name="T41" fmla="*/ 1 h 281"/>
                    <a:gd name="T42" fmla="*/ 28 w 471"/>
                    <a:gd name="T43" fmla="*/ 2 h 281"/>
                    <a:gd name="T44" fmla="*/ 30 w 471"/>
                    <a:gd name="T45" fmla="*/ 3 h 281"/>
                    <a:gd name="T46" fmla="*/ 36 w 471"/>
                    <a:gd name="T47" fmla="*/ 4 h 281"/>
                    <a:gd name="T48" fmla="*/ 39 w 471"/>
                    <a:gd name="T49" fmla="*/ 6 h 281"/>
                    <a:gd name="T50" fmla="*/ 43 w 471"/>
                    <a:gd name="T51" fmla="*/ 4 h 281"/>
                    <a:gd name="T52" fmla="*/ 44 w 471"/>
                    <a:gd name="T53" fmla="*/ 4 h 281"/>
                    <a:gd name="T54" fmla="*/ 50 w 471"/>
                    <a:gd name="T55" fmla="*/ 4 h 281"/>
                    <a:gd name="T56" fmla="*/ 54 w 471"/>
                    <a:gd name="T57" fmla="*/ 8 h 281"/>
                    <a:gd name="T58" fmla="*/ 59 w 471"/>
                    <a:gd name="T59" fmla="*/ 15 h 281"/>
                    <a:gd name="T60" fmla="*/ 63 w 471"/>
                    <a:gd name="T61" fmla="*/ 18 h 281"/>
                    <a:gd name="T62" fmla="*/ 65 w 471"/>
                    <a:gd name="T63" fmla="*/ 17 h 281"/>
                    <a:gd name="T64" fmla="*/ 69 w 471"/>
                    <a:gd name="T65" fmla="*/ 17 h 281"/>
                    <a:gd name="T66" fmla="*/ 74 w 471"/>
                    <a:gd name="T67" fmla="*/ 18 h 281"/>
                    <a:gd name="T68" fmla="*/ 77 w 471"/>
                    <a:gd name="T69" fmla="*/ 21 h 281"/>
                    <a:gd name="T70" fmla="*/ 79 w 471"/>
                    <a:gd name="T71" fmla="*/ 23 h 281"/>
                    <a:gd name="T72" fmla="*/ 81 w 471"/>
                    <a:gd name="T73" fmla="*/ 29 h 281"/>
                    <a:gd name="T74" fmla="*/ 83 w 471"/>
                    <a:gd name="T75" fmla="*/ 31 h 281"/>
                    <a:gd name="T76" fmla="*/ 83 w 471"/>
                    <a:gd name="T77" fmla="*/ 32 h 281"/>
                    <a:gd name="T78" fmla="*/ 79 w 471"/>
                    <a:gd name="T79" fmla="*/ 36 h 281"/>
                    <a:gd name="T80" fmla="*/ 83 w 471"/>
                    <a:gd name="T81" fmla="*/ 36 h 281"/>
                    <a:gd name="T82" fmla="*/ 88 w 471"/>
                    <a:gd name="T83" fmla="*/ 40 h 281"/>
                    <a:gd name="T84" fmla="*/ 93 w 471"/>
                    <a:gd name="T85" fmla="*/ 41 h 281"/>
                    <a:gd name="T86" fmla="*/ 97 w 471"/>
                    <a:gd name="T87" fmla="*/ 43 h 281"/>
                    <a:gd name="T88" fmla="*/ 98 w 471"/>
                    <a:gd name="T89" fmla="*/ 45 h 281"/>
                    <a:gd name="T90" fmla="*/ 98 w 471"/>
                    <a:gd name="T91" fmla="*/ 45 h 281"/>
                    <a:gd name="T92" fmla="*/ 101 w 471"/>
                    <a:gd name="T93" fmla="*/ 45 h 281"/>
                    <a:gd name="T94" fmla="*/ 102 w 471"/>
                    <a:gd name="T95" fmla="*/ 44 h 281"/>
                    <a:gd name="T96" fmla="*/ 112 w 471"/>
                    <a:gd name="T97" fmla="*/ 48 h 281"/>
                    <a:gd name="T98" fmla="*/ 114 w 471"/>
                    <a:gd name="T99" fmla="*/ 52 h 281"/>
                    <a:gd name="T100" fmla="*/ 119 w 471"/>
                    <a:gd name="T101" fmla="*/ 52 h 281"/>
                    <a:gd name="T102" fmla="*/ 121 w 471"/>
                    <a:gd name="T103" fmla="*/ 55 h 281"/>
                    <a:gd name="T104" fmla="*/ 116 w 471"/>
                    <a:gd name="T105" fmla="*/ 66 h 281"/>
                    <a:gd name="T106" fmla="*/ 111 w 471"/>
                    <a:gd name="T107" fmla="*/ 73 h 281"/>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471" h="281">
                      <a:moveTo>
                        <a:pt x="21" y="280"/>
                      </a:moveTo>
                      <a:cubicBezTo>
                        <a:pt x="32" y="281"/>
                        <a:pt x="25" y="253"/>
                        <a:pt x="24" y="250"/>
                      </a:cubicBezTo>
                      <a:cubicBezTo>
                        <a:pt x="23" y="248"/>
                        <a:pt x="22" y="245"/>
                        <a:pt x="22" y="245"/>
                      </a:cubicBezTo>
                      <a:cubicBezTo>
                        <a:pt x="21" y="243"/>
                        <a:pt x="20" y="221"/>
                        <a:pt x="16" y="218"/>
                      </a:cubicBezTo>
                      <a:cubicBezTo>
                        <a:pt x="13" y="216"/>
                        <a:pt x="4" y="215"/>
                        <a:pt x="4" y="215"/>
                      </a:cubicBezTo>
                      <a:cubicBezTo>
                        <a:pt x="0" y="207"/>
                        <a:pt x="3" y="200"/>
                        <a:pt x="0" y="191"/>
                      </a:cubicBezTo>
                      <a:cubicBezTo>
                        <a:pt x="2" y="185"/>
                        <a:pt x="7" y="186"/>
                        <a:pt x="12" y="180"/>
                      </a:cubicBezTo>
                      <a:cubicBezTo>
                        <a:pt x="14" y="172"/>
                        <a:pt x="14" y="169"/>
                        <a:pt x="6" y="165"/>
                      </a:cubicBezTo>
                      <a:cubicBezTo>
                        <a:pt x="4" y="163"/>
                        <a:pt x="2" y="162"/>
                        <a:pt x="2" y="160"/>
                      </a:cubicBezTo>
                      <a:cubicBezTo>
                        <a:pt x="2" y="150"/>
                        <a:pt x="16" y="123"/>
                        <a:pt x="28" y="120"/>
                      </a:cubicBezTo>
                      <a:cubicBezTo>
                        <a:pt x="32" y="111"/>
                        <a:pt x="40" y="105"/>
                        <a:pt x="44" y="96"/>
                      </a:cubicBezTo>
                      <a:cubicBezTo>
                        <a:pt x="39" y="83"/>
                        <a:pt x="38" y="85"/>
                        <a:pt x="42" y="70"/>
                      </a:cubicBezTo>
                      <a:cubicBezTo>
                        <a:pt x="38" y="60"/>
                        <a:pt x="34" y="48"/>
                        <a:pt x="24" y="43"/>
                      </a:cubicBezTo>
                      <a:cubicBezTo>
                        <a:pt x="18" y="36"/>
                        <a:pt x="10" y="37"/>
                        <a:pt x="20" y="32"/>
                      </a:cubicBezTo>
                      <a:cubicBezTo>
                        <a:pt x="27" y="34"/>
                        <a:pt x="26" y="32"/>
                        <a:pt x="26" y="36"/>
                      </a:cubicBezTo>
                      <a:cubicBezTo>
                        <a:pt x="34" y="41"/>
                        <a:pt x="39" y="39"/>
                        <a:pt x="48" y="35"/>
                      </a:cubicBezTo>
                      <a:cubicBezTo>
                        <a:pt x="45" y="22"/>
                        <a:pt x="48" y="14"/>
                        <a:pt x="64" y="11"/>
                      </a:cubicBezTo>
                      <a:cubicBezTo>
                        <a:pt x="71" y="8"/>
                        <a:pt x="75" y="3"/>
                        <a:pt x="82" y="0"/>
                      </a:cubicBezTo>
                      <a:cubicBezTo>
                        <a:pt x="84" y="1"/>
                        <a:pt x="88" y="0"/>
                        <a:pt x="88" y="2"/>
                      </a:cubicBezTo>
                      <a:cubicBezTo>
                        <a:pt x="90" y="12"/>
                        <a:pt x="75" y="13"/>
                        <a:pt x="92" y="9"/>
                      </a:cubicBezTo>
                      <a:cubicBezTo>
                        <a:pt x="94" y="8"/>
                        <a:pt x="96" y="5"/>
                        <a:pt x="98" y="5"/>
                      </a:cubicBezTo>
                      <a:cubicBezTo>
                        <a:pt x="102" y="4"/>
                        <a:pt x="106" y="7"/>
                        <a:pt x="110" y="8"/>
                      </a:cubicBezTo>
                      <a:cubicBezTo>
                        <a:pt x="112" y="8"/>
                        <a:pt x="116" y="9"/>
                        <a:pt x="116" y="9"/>
                      </a:cubicBezTo>
                      <a:cubicBezTo>
                        <a:pt x="122" y="16"/>
                        <a:pt x="129" y="13"/>
                        <a:pt x="141" y="14"/>
                      </a:cubicBezTo>
                      <a:cubicBezTo>
                        <a:pt x="143" y="21"/>
                        <a:pt x="147" y="22"/>
                        <a:pt x="155" y="24"/>
                      </a:cubicBezTo>
                      <a:cubicBezTo>
                        <a:pt x="159" y="22"/>
                        <a:pt x="163" y="20"/>
                        <a:pt x="167" y="17"/>
                      </a:cubicBezTo>
                      <a:cubicBezTo>
                        <a:pt x="169" y="16"/>
                        <a:pt x="173" y="14"/>
                        <a:pt x="173" y="14"/>
                      </a:cubicBezTo>
                      <a:cubicBezTo>
                        <a:pt x="195" y="26"/>
                        <a:pt x="175" y="20"/>
                        <a:pt x="195" y="14"/>
                      </a:cubicBezTo>
                      <a:cubicBezTo>
                        <a:pt x="207" y="17"/>
                        <a:pt x="201" y="26"/>
                        <a:pt x="211" y="32"/>
                      </a:cubicBezTo>
                      <a:cubicBezTo>
                        <a:pt x="214" y="38"/>
                        <a:pt x="224" y="55"/>
                        <a:pt x="231" y="59"/>
                      </a:cubicBezTo>
                      <a:cubicBezTo>
                        <a:pt x="241" y="70"/>
                        <a:pt x="235" y="67"/>
                        <a:pt x="245" y="70"/>
                      </a:cubicBezTo>
                      <a:cubicBezTo>
                        <a:pt x="249" y="69"/>
                        <a:pt x="253" y="69"/>
                        <a:pt x="257" y="68"/>
                      </a:cubicBezTo>
                      <a:cubicBezTo>
                        <a:pt x="261" y="67"/>
                        <a:pt x="270" y="65"/>
                        <a:pt x="270" y="65"/>
                      </a:cubicBezTo>
                      <a:cubicBezTo>
                        <a:pt x="278" y="66"/>
                        <a:pt x="283" y="67"/>
                        <a:pt x="290" y="71"/>
                      </a:cubicBezTo>
                      <a:cubicBezTo>
                        <a:pt x="304" y="88"/>
                        <a:pt x="282" y="62"/>
                        <a:pt x="300" y="81"/>
                      </a:cubicBezTo>
                      <a:cubicBezTo>
                        <a:pt x="302" y="84"/>
                        <a:pt x="308" y="90"/>
                        <a:pt x="308" y="90"/>
                      </a:cubicBezTo>
                      <a:cubicBezTo>
                        <a:pt x="311" y="98"/>
                        <a:pt x="315" y="103"/>
                        <a:pt x="318" y="111"/>
                      </a:cubicBezTo>
                      <a:cubicBezTo>
                        <a:pt x="319" y="114"/>
                        <a:pt x="321" y="117"/>
                        <a:pt x="322" y="120"/>
                      </a:cubicBezTo>
                      <a:cubicBezTo>
                        <a:pt x="323" y="122"/>
                        <a:pt x="324" y="125"/>
                        <a:pt x="324" y="125"/>
                      </a:cubicBezTo>
                      <a:cubicBezTo>
                        <a:pt x="321" y="132"/>
                        <a:pt x="313" y="134"/>
                        <a:pt x="310" y="142"/>
                      </a:cubicBezTo>
                      <a:cubicBezTo>
                        <a:pt x="313" y="151"/>
                        <a:pt x="317" y="146"/>
                        <a:pt x="322" y="141"/>
                      </a:cubicBezTo>
                      <a:cubicBezTo>
                        <a:pt x="341" y="143"/>
                        <a:pt x="339" y="142"/>
                        <a:pt x="342" y="155"/>
                      </a:cubicBezTo>
                      <a:cubicBezTo>
                        <a:pt x="351" y="150"/>
                        <a:pt x="355" y="152"/>
                        <a:pt x="364" y="157"/>
                      </a:cubicBezTo>
                      <a:cubicBezTo>
                        <a:pt x="369" y="162"/>
                        <a:pt x="372" y="166"/>
                        <a:pt x="380" y="168"/>
                      </a:cubicBezTo>
                      <a:cubicBezTo>
                        <a:pt x="381" y="169"/>
                        <a:pt x="383" y="171"/>
                        <a:pt x="382" y="172"/>
                      </a:cubicBezTo>
                      <a:cubicBezTo>
                        <a:pt x="380" y="176"/>
                        <a:pt x="368" y="172"/>
                        <a:pt x="382" y="176"/>
                      </a:cubicBezTo>
                      <a:cubicBezTo>
                        <a:pt x="386" y="175"/>
                        <a:pt x="390" y="173"/>
                        <a:pt x="394" y="172"/>
                      </a:cubicBezTo>
                      <a:cubicBezTo>
                        <a:pt x="396" y="172"/>
                        <a:pt x="400" y="171"/>
                        <a:pt x="400" y="171"/>
                      </a:cubicBezTo>
                      <a:cubicBezTo>
                        <a:pt x="413" y="177"/>
                        <a:pt x="427" y="179"/>
                        <a:pt x="439" y="185"/>
                      </a:cubicBezTo>
                      <a:cubicBezTo>
                        <a:pt x="441" y="190"/>
                        <a:pt x="445" y="194"/>
                        <a:pt x="447" y="199"/>
                      </a:cubicBezTo>
                      <a:cubicBezTo>
                        <a:pt x="453" y="198"/>
                        <a:pt x="460" y="195"/>
                        <a:pt x="465" y="201"/>
                      </a:cubicBezTo>
                      <a:cubicBezTo>
                        <a:pt x="468" y="205"/>
                        <a:pt x="471" y="215"/>
                        <a:pt x="471" y="215"/>
                      </a:cubicBezTo>
                      <a:cubicBezTo>
                        <a:pt x="468" y="231"/>
                        <a:pt x="469" y="248"/>
                        <a:pt x="451" y="258"/>
                      </a:cubicBezTo>
                      <a:cubicBezTo>
                        <a:pt x="447" y="262"/>
                        <a:pt x="437" y="275"/>
                        <a:pt x="435" y="281"/>
                      </a:cubicBezTo>
                    </a:path>
                  </a:pathLst>
                </a:custGeom>
                <a:solidFill>
                  <a:schemeClr val="folHlink"/>
                </a:solidFill>
                <a:ln w="9525">
                  <a:noFill/>
                  <a:round/>
                  <a:headEnd/>
                  <a:tailEnd/>
                </a:ln>
              </p:spPr>
              <p:txBody>
                <a:bodyPr/>
                <a:lstStyle/>
                <a:p>
                  <a:endParaRPr lang="zh-CN" altLang="en-US"/>
                </a:p>
              </p:txBody>
            </p:sp>
            <p:sp>
              <p:nvSpPr>
                <p:cNvPr id="13469" name="任意多边形 81957"/>
                <p:cNvSpPr>
                  <a:spLocks noChangeArrowheads="1"/>
                </p:cNvSpPr>
                <p:nvPr/>
              </p:nvSpPr>
              <p:spPr bwMode="auto">
                <a:xfrm>
                  <a:off x="2534" y="242"/>
                  <a:ext cx="420" cy="283"/>
                </a:xfrm>
                <a:custGeom>
                  <a:avLst/>
                  <a:gdLst>
                    <a:gd name="T0" fmla="*/ 32 w 984"/>
                    <a:gd name="T1" fmla="*/ 0 h 844"/>
                    <a:gd name="T2" fmla="*/ 39 w 984"/>
                    <a:gd name="T3" fmla="*/ 1 h 844"/>
                    <a:gd name="T4" fmla="*/ 43 w 984"/>
                    <a:gd name="T5" fmla="*/ 1 h 844"/>
                    <a:gd name="T6" fmla="*/ 45 w 984"/>
                    <a:gd name="T7" fmla="*/ 5 h 844"/>
                    <a:gd name="T8" fmla="*/ 46 w 984"/>
                    <a:gd name="T9" fmla="*/ 3 h 844"/>
                    <a:gd name="T10" fmla="*/ 47 w 984"/>
                    <a:gd name="T11" fmla="*/ 3 h 844"/>
                    <a:gd name="T12" fmla="*/ 50 w 984"/>
                    <a:gd name="T13" fmla="*/ 5 h 844"/>
                    <a:gd name="T14" fmla="*/ 53 w 984"/>
                    <a:gd name="T15" fmla="*/ 4 h 844"/>
                    <a:gd name="T16" fmla="*/ 55 w 984"/>
                    <a:gd name="T17" fmla="*/ 3 h 844"/>
                    <a:gd name="T18" fmla="*/ 59 w 984"/>
                    <a:gd name="T19" fmla="*/ 0 h 844"/>
                    <a:gd name="T20" fmla="*/ 62 w 984"/>
                    <a:gd name="T21" fmla="*/ 3 h 844"/>
                    <a:gd name="T22" fmla="*/ 62 w 984"/>
                    <a:gd name="T23" fmla="*/ 5 h 844"/>
                    <a:gd name="T24" fmla="*/ 61 w 984"/>
                    <a:gd name="T25" fmla="*/ 6 h 844"/>
                    <a:gd name="T26" fmla="*/ 60 w 984"/>
                    <a:gd name="T27" fmla="*/ 6 h 844"/>
                    <a:gd name="T28" fmla="*/ 59 w 984"/>
                    <a:gd name="T29" fmla="*/ 7 h 844"/>
                    <a:gd name="T30" fmla="*/ 62 w 984"/>
                    <a:gd name="T31" fmla="*/ 8 h 844"/>
                    <a:gd name="T32" fmla="*/ 61 w 984"/>
                    <a:gd name="T33" fmla="*/ 12 h 844"/>
                    <a:gd name="T34" fmla="*/ 64 w 984"/>
                    <a:gd name="T35" fmla="*/ 16 h 844"/>
                    <a:gd name="T36" fmla="*/ 67 w 984"/>
                    <a:gd name="T37" fmla="*/ 17 h 844"/>
                    <a:gd name="T38" fmla="*/ 64 w 984"/>
                    <a:gd name="T39" fmla="*/ 17 h 844"/>
                    <a:gd name="T40" fmla="*/ 58 w 984"/>
                    <a:gd name="T41" fmla="*/ 14 h 844"/>
                    <a:gd name="T42" fmla="*/ 53 w 984"/>
                    <a:gd name="T43" fmla="*/ 15 h 844"/>
                    <a:gd name="T44" fmla="*/ 46 w 984"/>
                    <a:gd name="T45" fmla="*/ 17 h 844"/>
                    <a:gd name="T46" fmla="*/ 50 w 984"/>
                    <a:gd name="T47" fmla="*/ 22 h 844"/>
                    <a:gd name="T48" fmla="*/ 55 w 984"/>
                    <a:gd name="T49" fmla="*/ 23 h 844"/>
                    <a:gd name="T50" fmla="*/ 57 w 984"/>
                    <a:gd name="T51" fmla="*/ 21 h 844"/>
                    <a:gd name="T52" fmla="*/ 60 w 984"/>
                    <a:gd name="T53" fmla="*/ 21 h 844"/>
                    <a:gd name="T54" fmla="*/ 60 w 984"/>
                    <a:gd name="T55" fmla="*/ 24 h 844"/>
                    <a:gd name="T56" fmla="*/ 62 w 984"/>
                    <a:gd name="T57" fmla="*/ 25 h 844"/>
                    <a:gd name="T58" fmla="*/ 65 w 984"/>
                    <a:gd name="T59" fmla="*/ 25 h 844"/>
                    <a:gd name="T60" fmla="*/ 72 w 984"/>
                    <a:gd name="T61" fmla="*/ 31 h 844"/>
                    <a:gd name="T62" fmla="*/ 73 w 984"/>
                    <a:gd name="T63" fmla="*/ 31 h 844"/>
                    <a:gd name="T64" fmla="*/ 68 w 984"/>
                    <a:gd name="T65" fmla="*/ 31 h 844"/>
                    <a:gd name="T66" fmla="*/ 64 w 984"/>
                    <a:gd name="T67" fmla="*/ 29 h 844"/>
                    <a:gd name="T68" fmla="*/ 61 w 984"/>
                    <a:gd name="T69" fmla="*/ 27 h 844"/>
                    <a:gd name="T70" fmla="*/ 55 w 984"/>
                    <a:gd name="T71" fmla="*/ 25 h 844"/>
                    <a:gd name="T72" fmla="*/ 48 w 984"/>
                    <a:gd name="T73" fmla="*/ 24 h 844"/>
                    <a:gd name="T74" fmla="*/ 39 w 984"/>
                    <a:gd name="T75" fmla="*/ 22 h 844"/>
                    <a:gd name="T76" fmla="*/ 36 w 984"/>
                    <a:gd name="T77" fmla="*/ 19 h 844"/>
                    <a:gd name="T78" fmla="*/ 34 w 984"/>
                    <a:gd name="T79" fmla="*/ 17 h 844"/>
                    <a:gd name="T80" fmla="*/ 30 w 984"/>
                    <a:gd name="T81" fmla="*/ 16 h 844"/>
                    <a:gd name="T82" fmla="*/ 26 w 984"/>
                    <a:gd name="T83" fmla="*/ 14 h 844"/>
                    <a:gd name="T84" fmla="*/ 27 w 984"/>
                    <a:gd name="T85" fmla="*/ 16 h 844"/>
                    <a:gd name="T86" fmla="*/ 32 w 984"/>
                    <a:gd name="T87" fmla="*/ 19 h 844"/>
                    <a:gd name="T88" fmla="*/ 33 w 984"/>
                    <a:gd name="T89" fmla="*/ 20 h 844"/>
                    <a:gd name="T90" fmla="*/ 31 w 984"/>
                    <a:gd name="T91" fmla="*/ 19 h 844"/>
                    <a:gd name="T92" fmla="*/ 27 w 984"/>
                    <a:gd name="T93" fmla="*/ 17 h 844"/>
                    <a:gd name="T94" fmla="*/ 24 w 984"/>
                    <a:gd name="T95" fmla="*/ 15 h 844"/>
                    <a:gd name="T96" fmla="*/ 21 w 984"/>
                    <a:gd name="T97" fmla="*/ 13 h 844"/>
                    <a:gd name="T98" fmla="*/ 16 w 984"/>
                    <a:gd name="T99" fmla="*/ 12 h 844"/>
                    <a:gd name="T100" fmla="*/ 12 w 984"/>
                    <a:gd name="T101" fmla="*/ 9 h 844"/>
                    <a:gd name="T102" fmla="*/ 5 w 984"/>
                    <a:gd name="T103" fmla="*/ 2 h 844"/>
                    <a:gd name="T104" fmla="*/ 3 w 984"/>
                    <a:gd name="T105" fmla="*/ 1 h 844"/>
                    <a:gd name="T106" fmla="*/ 4 w 984"/>
                    <a:gd name="T107" fmla="*/ 1 h 844"/>
                    <a:gd name="T108" fmla="*/ 8 w 984"/>
                    <a:gd name="T109" fmla="*/ 3 h 844"/>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984" h="844">
                      <a:moveTo>
                        <a:pt x="82" y="38"/>
                      </a:moveTo>
                      <a:lnTo>
                        <a:pt x="406" y="6"/>
                      </a:lnTo>
                      <a:cubicBezTo>
                        <a:pt x="497" y="22"/>
                        <a:pt x="465" y="0"/>
                        <a:pt x="474" y="54"/>
                      </a:cubicBezTo>
                      <a:cubicBezTo>
                        <a:pt x="492" y="48"/>
                        <a:pt x="484" y="40"/>
                        <a:pt x="502" y="34"/>
                      </a:cubicBezTo>
                      <a:cubicBezTo>
                        <a:pt x="510" y="37"/>
                        <a:pt x="517" y="46"/>
                        <a:pt x="526" y="46"/>
                      </a:cubicBezTo>
                      <a:cubicBezTo>
                        <a:pt x="534" y="46"/>
                        <a:pt x="550" y="38"/>
                        <a:pt x="550" y="38"/>
                      </a:cubicBezTo>
                      <a:cubicBezTo>
                        <a:pt x="556" y="55"/>
                        <a:pt x="552" y="60"/>
                        <a:pt x="542" y="74"/>
                      </a:cubicBezTo>
                      <a:cubicBezTo>
                        <a:pt x="555" y="114"/>
                        <a:pt x="550" y="102"/>
                        <a:pt x="578" y="130"/>
                      </a:cubicBezTo>
                      <a:cubicBezTo>
                        <a:pt x="584" y="148"/>
                        <a:pt x="590" y="148"/>
                        <a:pt x="606" y="138"/>
                      </a:cubicBezTo>
                      <a:cubicBezTo>
                        <a:pt x="600" y="119"/>
                        <a:pt x="594" y="107"/>
                        <a:pt x="586" y="90"/>
                      </a:cubicBezTo>
                      <a:cubicBezTo>
                        <a:pt x="583" y="82"/>
                        <a:pt x="578" y="66"/>
                        <a:pt x="578" y="66"/>
                      </a:cubicBezTo>
                      <a:cubicBezTo>
                        <a:pt x="585" y="44"/>
                        <a:pt x="597" y="56"/>
                        <a:pt x="606" y="70"/>
                      </a:cubicBezTo>
                      <a:cubicBezTo>
                        <a:pt x="609" y="86"/>
                        <a:pt x="608" y="117"/>
                        <a:pt x="626" y="90"/>
                      </a:cubicBezTo>
                      <a:cubicBezTo>
                        <a:pt x="648" y="97"/>
                        <a:pt x="646" y="104"/>
                        <a:pt x="642" y="126"/>
                      </a:cubicBezTo>
                      <a:cubicBezTo>
                        <a:pt x="650" y="150"/>
                        <a:pt x="665" y="141"/>
                        <a:pt x="682" y="130"/>
                      </a:cubicBezTo>
                      <a:cubicBezTo>
                        <a:pt x="689" y="108"/>
                        <a:pt x="673" y="124"/>
                        <a:pt x="682" y="98"/>
                      </a:cubicBezTo>
                      <a:cubicBezTo>
                        <a:pt x="683" y="94"/>
                        <a:pt x="690" y="96"/>
                        <a:pt x="694" y="94"/>
                      </a:cubicBezTo>
                      <a:cubicBezTo>
                        <a:pt x="698" y="92"/>
                        <a:pt x="702" y="89"/>
                        <a:pt x="706" y="86"/>
                      </a:cubicBezTo>
                      <a:cubicBezTo>
                        <a:pt x="717" y="54"/>
                        <a:pt x="688" y="54"/>
                        <a:pt x="742" y="46"/>
                      </a:cubicBezTo>
                      <a:cubicBezTo>
                        <a:pt x="748" y="27"/>
                        <a:pt x="741" y="9"/>
                        <a:pt x="762" y="2"/>
                      </a:cubicBezTo>
                      <a:cubicBezTo>
                        <a:pt x="788" y="11"/>
                        <a:pt x="777" y="38"/>
                        <a:pt x="802" y="46"/>
                      </a:cubicBezTo>
                      <a:cubicBezTo>
                        <a:pt x="831" y="36"/>
                        <a:pt x="805" y="63"/>
                        <a:pt x="798" y="70"/>
                      </a:cubicBezTo>
                      <a:cubicBezTo>
                        <a:pt x="789" y="96"/>
                        <a:pt x="787" y="96"/>
                        <a:pt x="802" y="118"/>
                      </a:cubicBezTo>
                      <a:cubicBezTo>
                        <a:pt x="801" y="122"/>
                        <a:pt x="801" y="127"/>
                        <a:pt x="798" y="130"/>
                      </a:cubicBezTo>
                      <a:cubicBezTo>
                        <a:pt x="794" y="133"/>
                        <a:pt x="784" y="129"/>
                        <a:pt x="782" y="134"/>
                      </a:cubicBezTo>
                      <a:cubicBezTo>
                        <a:pt x="780" y="142"/>
                        <a:pt x="790" y="158"/>
                        <a:pt x="790" y="158"/>
                      </a:cubicBezTo>
                      <a:cubicBezTo>
                        <a:pt x="786" y="161"/>
                        <a:pt x="783" y="165"/>
                        <a:pt x="778" y="166"/>
                      </a:cubicBezTo>
                      <a:cubicBezTo>
                        <a:pt x="774" y="167"/>
                        <a:pt x="769" y="159"/>
                        <a:pt x="766" y="162"/>
                      </a:cubicBezTo>
                      <a:cubicBezTo>
                        <a:pt x="758" y="170"/>
                        <a:pt x="794" y="182"/>
                        <a:pt x="794" y="182"/>
                      </a:cubicBezTo>
                      <a:cubicBezTo>
                        <a:pt x="804" y="211"/>
                        <a:pt x="775" y="190"/>
                        <a:pt x="762" y="186"/>
                      </a:cubicBezTo>
                      <a:cubicBezTo>
                        <a:pt x="767" y="194"/>
                        <a:pt x="773" y="202"/>
                        <a:pt x="778" y="210"/>
                      </a:cubicBezTo>
                      <a:cubicBezTo>
                        <a:pt x="783" y="218"/>
                        <a:pt x="802" y="226"/>
                        <a:pt x="802" y="226"/>
                      </a:cubicBezTo>
                      <a:cubicBezTo>
                        <a:pt x="813" y="242"/>
                        <a:pt x="804" y="245"/>
                        <a:pt x="810" y="262"/>
                      </a:cubicBezTo>
                      <a:cubicBezTo>
                        <a:pt x="803" y="282"/>
                        <a:pt x="793" y="301"/>
                        <a:pt x="786" y="322"/>
                      </a:cubicBezTo>
                      <a:cubicBezTo>
                        <a:pt x="783" y="330"/>
                        <a:pt x="778" y="346"/>
                        <a:pt x="778" y="346"/>
                      </a:cubicBezTo>
                      <a:cubicBezTo>
                        <a:pt x="785" y="366"/>
                        <a:pt x="817" y="394"/>
                        <a:pt x="830" y="414"/>
                      </a:cubicBezTo>
                      <a:cubicBezTo>
                        <a:pt x="835" y="422"/>
                        <a:pt x="841" y="430"/>
                        <a:pt x="846" y="438"/>
                      </a:cubicBezTo>
                      <a:cubicBezTo>
                        <a:pt x="849" y="442"/>
                        <a:pt x="854" y="450"/>
                        <a:pt x="854" y="450"/>
                      </a:cubicBezTo>
                      <a:cubicBezTo>
                        <a:pt x="853" y="457"/>
                        <a:pt x="855" y="466"/>
                        <a:pt x="850" y="470"/>
                      </a:cubicBezTo>
                      <a:cubicBezTo>
                        <a:pt x="844" y="475"/>
                        <a:pt x="831" y="451"/>
                        <a:pt x="830" y="450"/>
                      </a:cubicBezTo>
                      <a:cubicBezTo>
                        <a:pt x="811" y="431"/>
                        <a:pt x="789" y="421"/>
                        <a:pt x="774" y="398"/>
                      </a:cubicBezTo>
                      <a:cubicBezTo>
                        <a:pt x="769" y="379"/>
                        <a:pt x="766" y="371"/>
                        <a:pt x="746" y="378"/>
                      </a:cubicBezTo>
                      <a:cubicBezTo>
                        <a:pt x="717" y="368"/>
                        <a:pt x="730" y="368"/>
                        <a:pt x="706" y="374"/>
                      </a:cubicBezTo>
                      <a:cubicBezTo>
                        <a:pt x="688" y="402"/>
                        <a:pt x="699" y="395"/>
                        <a:pt x="678" y="402"/>
                      </a:cubicBezTo>
                      <a:cubicBezTo>
                        <a:pt x="654" y="386"/>
                        <a:pt x="650" y="390"/>
                        <a:pt x="618" y="394"/>
                      </a:cubicBezTo>
                      <a:cubicBezTo>
                        <a:pt x="607" y="411"/>
                        <a:pt x="601" y="426"/>
                        <a:pt x="590" y="442"/>
                      </a:cubicBezTo>
                      <a:cubicBezTo>
                        <a:pt x="600" y="471"/>
                        <a:pt x="593" y="459"/>
                        <a:pt x="606" y="478"/>
                      </a:cubicBezTo>
                      <a:cubicBezTo>
                        <a:pt x="593" y="518"/>
                        <a:pt x="622" y="548"/>
                        <a:pt x="642" y="578"/>
                      </a:cubicBezTo>
                      <a:cubicBezTo>
                        <a:pt x="651" y="591"/>
                        <a:pt x="651" y="601"/>
                        <a:pt x="666" y="606"/>
                      </a:cubicBezTo>
                      <a:cubicBezTo>
                        <a:pt x="680" y="627"/>
                        <a:pt x="691" y="623"/>
                        <a:pt x="710" y="610"/>
                      </a:cubicBezTo>
                      <a:cubicBezTo>
                        <a:pt x="729" y="616"/>
                        <a:pt x="729" y="606"/>
                        <a:pt x="734" y="590"/>
                      </a:cubicBezTo>
                      <a:cubicBezTo>
                        <a:pt x="735" y="577"/>
                        <a:pt x="731" y="562"/>
                        <a:pt x="738" y="550"/>
                      </a:cubicBezTo>
                      <a:cubicBezTo>
                        <a:pt x="742" y="543"/>
                        <a:pt x="762" y="542"/>
                        <a:pt x="762" y="542"/>
                      </a:cubicBezTo>
                      <a:cubicBezTo>
                        <a:pt x="783" y="547"/>
                        <a:pt x="786" y="552"/>
                        <a:pt x="774" y="570"/>
                      </a:cubicBezTo>
                      <a:cubicBezTo>
                        <a:pt x="779" y="590"/>
                        <a:pt x="790" y="605"/>
                        <a:pt x="770" y="618"/>
                      </a:cubicBezTo>
                      <a:cubicBezTo>
                        <a:pt x="769" y="622"/>
                        <a:pt x="764" y="626"/>
                        <a:pt x="766" y="630"/>
                      </a:cubicBezTo>
                      <a:cubicBezTo>
                        <a:pt x="768" y="634"/>
                        <a:pt x="775" y="634"/>
                        <a:pt x="778" y="638"/>
                      </a:cubicBezTo>
                      <a:cubicBezTo>
                        <a:pt x="788" y="651"/>
                        <a:pt x="786" y="660"/>
                        <a:pt x="802" y="670"/>
                      </a:cubicBezTo>
                      <a:cubicBezTo>
                        <a:pt x="810" y="667"/>
                        <a:pt x="818" y="665"/>
                        <a:pt x="826" y="662"/>
                      </a:cubicBezTo>
                      <a:cubicBezTo>
                        <a:pt x="830" y="661"/>
                        <a:pt x="838" y="658"/>
                        <a:pt x="838" y="658"/>
                      </a:cubicBezTo>
                      <a:cubicBezTo>
                        <a:pt x="857" y="664"/>
                        <a:pt x="864" y="680"/>
                        <a:pt x="870" y="698"/>
                      </a:cubicBezTo>
                      <a:cubicBezTo>
                        <a:pt x="859" y="731"/>
                        <a:pt x="887" y="794"/>
                        <a:pt x="922" y="806"/>
                      </a:cubicBezTo>
                      <a:cubicBezTo>
                        <a:pt x="938" y="801"/>
                        <a:pt x="941" y="792"/>
                        <a:pt x="958" y="798"/>
                      </a:cubicBezTo>
                      <a:cubicBezTo>
                        <a:pt x="984" y="837"/>
                        <a:pt x="928" y="784"/>
                        <a:pt x="942" y="826"/>
                      </a:cubicBezTo>
                      <a:cubicBezTo>
                        <a:pt x="936" y="844"/>
                        <a:pt x="930" y="844"/>
                        <a:pt x="914" y="834"/>
                      </a:cubicBezTo>
                      <a:cubicBezTo>
                        <a:pt x="903" y="817"/>
                        <a:pt x="890" y="821"/>
                        <a:pt x="874" y="810"/>
                      </a:cubicBezTo>
                      <a:cubicBezTo>
                        <a:pt x="851" y="776"/>
                        <a:pt x="882" y="816"/>
                        <a:pt x="854" y="794"/>
                      </a:cubicBezTo>
                      <a:cubicBezTo>
                        <a:pt x="843" y="785"/>
                        <a:pt x="840" y="768"/>
                        <a:pt x="830" y="758"/>
                      </a:cubicBezTo>
                      <a:cubicBezTo>
                        <a:pt x="824" y="739"/>
                        <a:pt x="817" y="724"/>
                        <a:pt x="798" y="718"/>
                      </a:cubicBezTo>
                      <a:cubicBezTo>
                        <a:pt x="791" y="696"/>
                        <a:pt x="800" y="712"/>
                        <a:pt x="778" y="710"/>
                      </a:cubicBezTo>
                      <a:cubicBezTo>
                        <a:pt x="767" y="709"/>
                        <a:pt x="746" y="702"/>
                        <a:pt x="746" y="702"/>
                      </a:cubicBezTo>
                      <a:cubicBezTo>
                        <a:pt x="729" y="691"/>
                        <a:pt x="720" y="674"/>
                        <a:pt x="702" y="662"/>
                      </a:cubicBezTo>
                      <a:cubicBezTo>
                        <a:pt x="694" y="665"/>
                        <a:pt x="687" y="673"/>
                        <a:pt x="678" y="674"/>
                      </a:cubicBezTo>
                      <a:cubicBezTo>
                        <a:pt x="657" y="677"/>
                        <a:pt x="630" y="657"/>
                        <a:pt x="614" y="646"/>
                      </a:cubicBezTo>
                      <a:cubicBezTo>
                        <a:pt x="600" y="637"/>
                        <a:pt x="580" y="639"/>
                        <a:pt x="566" y="630"/>
                      </a:cubicBezTo>
                      <a:cubicBezTo>
                        <a:pt x="546" y="617"/>
                        <a:pt x="525" y="607"/>
                        <a:pt x="506" y="594"/>
                      </a:cubicBezTo>
                      <a:cubicBezTo>
                        <a:pt x="513" y="572"/>
                        <a:pt x="509" y="551"/>
                        <a:pt x="490" y="538"/>
                      </a:cubicBezTo>
                      <a:cubicBezTo>
                        <a:pt x="485" y="522"/>
                        <a:pt x="476" y="515"/>
                        <a:pt x="462" y="506"/>
                      </a:cubicBezTo>
                      <a:cubicBezTo>
                        <a:pt x="441" y="474"/>
                        <a:pt x="469" y="513"/>
                        <a:pt x="442" y="486"/>
                      </a:cubicBezTo>
                      <a:cubicBezTo>
                        <a:pt x="436" y="480"/>
                        <a:pt x="436" y="468"/>
                        <a:pt x="430" y="462"/>
                      </a:cubicBezTo>
                      <a:cubicBezTo>
                        <a:pt x="427" y="459"/>
                        <a:pt x="422" y="459"/>
                        <a:pt x="418" y="458"/>
                      </a:cubicBezTo>
                      <a:cubicBezTo>
                        <a:pt x="407" y="447"/>
                        <a:pt x="382" y="430"/>
                        <a:pt x="382" y="430"/>
                      </a:cubicBezTo>
                      <a:cubicBezTo>
                        <a:pt x="371" y="413"/>
                        <a:pt x="358" y="399"/>
                        <a:pt x="346" y="382"/>
                      </a:cubicBezTo>
                      <a:cubicBezTo>
                        <a:pt x="344" y="378"/>
                        <a:pt x="345" y="373"/>
                        <a:pt x="342" y="370"/>
                      </a:cubicBezTo>
                      <a:cubicBezTo>
                        <a:pt x="339" y="367"/>
                        <a:pt x="334" y="367"/>
                        <a:pt x="330" y="366"/>
                      </a:cubicBezTo>
                      <a:cubicBezTo>
                        <a:pt x="322" y="390"/>
                        <a:pt x="342" y="398"/>
                        <a:pt x="354" y="414"/>
                      </a:cubicBezTo>
                      <a:cubicBezTo>
                        <a:pt x="368" y="432"/>
                        <a:pt x="372" y="446"/>
                        <a:pt x="390" y="458"/>
                      </a:cubicBezTo>
                      <a:cubicBezTo>
                        <a:pt x="409" y="487"/>
                        <a:pt x="399" y="475"/>
                        <a:pt x="418" y="494"/>
                      </a:cubicBezTo>
                      <a:cubicBezTo>
                        <a:pt x="423" y="510"/>
                        <a:pt x="428" y="517"/>
                        <a:pt x="442" y="526"/>
                      </a:cubicBezTo>
                      <a:cubicBezTo>
                        <a:pt x="450" y="550"/>
                        <a:pt x="432" y="533"/>
                        <a:pt x="422" y="526"/>
                      </a:cubicBezTo>
                      <a:cubicBezTo>
                        <a:pt x="399" y="492"/>
                        <a:pt x="430" y="532"/>
                        <a:pt x="402" y="510"/>
                      </a:cubicBezTo>
                      <a:cubicBezTo>
                        <a:pt x="398" y="507"/>
                        <a:pt x="397" y="501"/>
                        <a:pt x="394" y="498"/>
                      </a:cubicBezTo>
                      <a:cubicBezTo>
                        <a:pt x="391" y="495"/>
                        <a:pt x="386" y="493"/>
                        <a:pt x="382" y="490"/>
                      </a:cubicBezTo>
                      <a:cubicBezTo>
                        <a:pt x="377" y="474"/>
                        <a:pt x="370" y="471"/>
                        <a:pt x="354" y="466"/>
                      </a:cubicBezTo>
                      <a:cubicBezTo>
                        <a:pt x="344" y="452"/>
                        <a:pt x="340" y="447"/>
                        <a:pt x="346" y="430"/>
                      </a:cubicBezTo>
                      <a:cubicBezTo>
                        <a:pt x="338" y="418"/>
                        <a:pt x="314" y="402"/>
                        <a:pt x="314" y="402"/>
                      </a:cubicBezTo>
                      <a:cubicBezTo>
                        <a:pt x="306" y="390"/>
                        <a:pt x="298" y="378"/>
                        <a:pt x="290" y="366"/>
                      </a:cubicBezTo>
                      <a:cubicBezTo>
                        <a:pt x="284" y="357"/>
                        <a:pt x="273" y="354"/>
                        <a:pt x="266" y="346"/>
                      </a:cubicBezTo>
                      <a:cubicBezTo>
                        <a:pt x="263" y="342"/>
                        <a:pt x="262" y="337"/>
                        <a:pt x="258" y="334"/>
                      </a:cubicBezTo>
                      <a:cubicBezTo>
                        <a:pt x="243" y="324"/>
                        <a:pt x="225" y="324"/>
                        <a:pt x="210" y="314"/>
                      </a:cubicBezTo>
                      <a:cubicBezTo>
                        <a:pt x="201" y="300"/>
                        <a:pt x="194" y="291"/>
                        <a:pt x="178" y="286"/>
                      </a:cubicBezTo>
                      <a:cubicBezTo>
                        <a:pt x="160" y="260"/>
                        <a:pt x="192" y="247"/>
                        <a:pt x="154" y="238"/>
                      </a:cubicBezTo>
                      <a:cubicBezTo>
                        <a:pt x="111" y="209"/>
                        <a:pt x="106" y="149"/>
                        <a:pt x="90" y="102"/>
                      </a:cubicBezTo>
                      <a:cubicBezTo>
                        <a:pt x="86" y="90"/>
                        <a:pt x="76" y="73"/>
                        <a:pt x="66" y="66"/>
                      </a:cubicBezTo>
                      <a:cubicBezTo>
                        <a:pt x="58" y="60"/>
                        <a:pt x="42" y="50"/>
                        <a:pt x="42" y="50"/>
                      </a:cubicBezTo>
                      <a:cubicBezTo>
                        <a:pt x="39" y="46"/>
                        <a:pt x="38" y="41"/>
                        <a:pt x="34" y="38"/>
                      </a:cubicBezTo>
                      <a:cubicBezTo>
                        <a:pt x="27" y="34"/>
                        <a:pt x="10" y="30"/>
                        <a:pt x="10" y="30"/>
                      </a:cubicBezTo>
                      <a:cubicBezTo>
                        <a:pt x="0" y="1"/>
                        <a:pt x="31" y="17"/>
                        <a:pt x="46" y="22"/>
                      </a:cubicBezTo>
                      <a:cubicBezTo>
                        <a:pt x="65" y="51"/>
                        <a:pt x="61" y="41"/>
                        <a:pt x="86" y="58"/>
                      </a:cubicBezTo>
                      <a:cubicBezTo>
                        <a:pt x="94" y="70"/>
                        <a:pt x="94" y="93"/>
                        <a:pt x="102" y="70"/>
                      </a:cubicBezTo>
                      <a:cubicBezTo>
                        <a:pt x="95" y="49"/>
                        <a:pt x="82" y="62"/>
                        <a:pt x="82" y="38"/>
                      </a:cubicBezTo>
                      <a:close/>
                    </a:path>
                  </a:pathLst>
                </a:custGeom>
                <a:solidFill>
                  <a:schemeClr val="folHlink"/>
                </a:solidFill>
                <a:ln w="9525">
                  <a:noFill/>
                  <a:round/>
                  <a:headEnd/>
                  <a:tailEnd/>
                </a:ln>
              </p:spPr>
              <p:txBody>
                <a:bodyPr/>
                <a:lstStyle/>
                <a:p>
                  <a:endParaRPr lang="zh-CN" altLang="en-US"/>
                </a:p>
              </p:txBody>
            </p:sp>
            <p:sp>
              <p:nvSpPr>
                <p:cNvPr id="13470" name="任意多边形 81958"/>
                <p:cNvSpPr>
                  <a:spLocks noChangeArrowheads="1"/>
                </p:cNvSpPr>
                <p:nvPr/>
              </p:nvSpPr>
              <p:spPr bwMode="auto">
                <a:xfrm>
                  <a:off x="2405" y="445"/>
                  <a:ext cx="15" cy="16"/>
                </a:xfrm>
                <a:custGeom>
                  <a:avLst/>
                  <a:gdLst>
                    <a:gd name="T0" fmla="*/ 0 w 36"/>
                    <a:gd name="T1" fmla="*/ 1 h 48"/>
                    <a:gd name="T2" fmla="*/ 1 w 36"/>
                    <a:gd name="T3" fmla="*/ 2 h 48"/>
                    <a:gd name="T4" fmla="*/ 0 w 36"/>
                    <a:gd name="T5" fmla="*/ 1 h 48"/>
                    <a:gd name="T6" fmla="*/ 0 60000 65536"/>
                    <a:gd name="T7" fmla="*/ 0 60000 65536"/>
                    <a:gd name="T8" fmla="*/ 0 60000 65536"/>
                  </a:gdLst>
                  <a:ahLst/>
                  <a:cxnLst>
                    <a:cxn ang="T6">
                      <a:pos x="T0" y="T1"/>
                    </a:cxn>
                    <a:cxn ang="T7">
                      <a:pos x="T2" y="T3"/>
                    </a:cxn>
                    <a:cxn ang="T8">
                      <a:pos x="T4" y="T5"/>
                    </a:cxn>
                  </a:cxnLst>
                  <a:rect l="0" t="0" r="r" b="b"/>
                  <a:pathLst>
                    <a:path w="36" h="48">
                      <a:moveTo>
                        <a:pt x="6" y="28"/>
                      </a:moveTo>
                      <a:cubicBezTo>
                        <a:pt x="25" y="0"/>
                        <a:pt x="36" y="31"/>
                        <a:pt x="10" y="48"/>
                      </a:cubicBezTo>
                      <a:cubicBezTo>
                        <a:pt x="0" y="34"/>
                        <a:pt x="0" y="40"/>
                        <a:pt x="6" y="28"/>
                      </a:cubicBezTo>
                      <a:close/>
                    </a:path>
                  </a:pathLst>
                </a:custGeom>
                <a:solidFill>
                  <a:schemeClr val="folHlink"/>
                </a:solidFill>
                <a:ln w="9525">
                  <a:noFill/>
                  <a:round/>
                  <a:headEnd/>
                  <a:tailEnd/>
                </a:ln>
              </p:spPr>
              <p:txBody>
                <a:bodyPr/>
                <a:lstStyle/>
                <a:p>
                  <a:endParaRPr lang="zh-CN" altLang="en-US"/>
                </a:p>
              </p:txBody>
            </p:sp>
            <p:sp>
              <p:nvSpPr>
                <p:cNvPr id="13471" name="任意多边形 81959"/>
                <p:cNvSpPr>
                  <a:spLocks noChangeArrowheads="1"/>
                </p:cNvSpPr>
                <p:nvPr/>
              </p:nvSpPr>
              <p:spPr bwMode="auto">
                <a:xfrm>
                  <a:off x="2393" y="439"/>
                  <a:ext cx="16" cy="12"/>
                </a:xfrm>
                <a:custGeom>
                  <a:avLst/>
                  <a:gdLst>
                    <a:gd name="T0" fmla="*/ 0 w 36"/>
                    <a:gd name="T1" fmla="*/ 0 h 37"/>
                    <a:gd name="T2" fmla="*/ 1 w 36"/>
                    <a:gd name="T3" fmla="*/ 0 h 37"/>
                    <a:gd name="T4" fmla="*/ 3 w 36"/>
                    <a:gd name="T5" fmla="*/ 1 h 37"/>
                    <a:gd name="T6" fmla="*/ 1 w 36"/>
                    <a:gd name="T7" fmla="*/ 1 h 37"/>
                    <a:gd name="T8" fmla="*/ 0 w 36"/>
                    <a:gd name="T9" fmla="*/ 0 h 3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37">
                      <a:moveTo>
                        <a:pt x="0" y="5"/>
                      </a:moveTo>
                      <a:cubicBezTo>
                        <a:pt x="4" y="4"/>
                        <a:pt x="8" y="0"/>
                        <a:pt x="12" y="1"/>
                      </a:cubicBezTo>
                      <a:cubicBezTo>
                        <a:pt x="21" y="4"/>
                        <a:pt x="36" y="17"/>
                        <a:pt x="36" y="17"/>
                      </a:cubicBezTo>
                      <a:cubicBezTo>
                        <a:pt x="29" y="37"/>
                        <a:pt x="22" y="26"/>
                        <a:pt x="8" y="17"/>
                      </a:cubicBezTo>
                      <a:cubicBezTo>
                        <a:pt x="5" y="13"/>
                        <a:pt x="0" y="5"/>
                        <a:pt x="0" y="5"/>
                      </a:cubicBezTo>
                      <a:close/>
                    </a:path>
                  </a:pathLst>
                </a:custGeom>
                <a:solidFill>
                  <a:schemeClr val="folHlink"/>
                </a:solidFill>
                <a:ln w="9525">
                  <a:noFill/>
                  <a:round/>
                  <a:headEnd/>
                  <a:tailEnd/>
                </a:ln>
              </p:spPr>
              <p:txBody>
                <a:bodyPr/>
                <a:lstStyle/>
                <a:p>
                  <a:endParaRPr lang="zh-CN" altLang="en-US"/>
                </a:p>
              </p:txBody>
            </p:sp>
            <p:sp>
              <p:nvSpPr>
                <p:cNvPr id="13472" name="任意多边形 81960"/>
                <p:cNvSpPr>
                  <a:spLocks noChangeArrowheads="1"/>
                </p:cNvSpPr>
                <p:nvPr/>
              </p:nvSpPr>
              <p:spPr bwMode="auto">
                <a:xfrm>
                  <a:off x="2878" y="406"/>
                  <a:ext cx="73" cy="33"/>
                </a:xfrm>
                <a:custGeom>
                  <a:avLst/>
                  <a:gdLst>
                    <a:gd name="T0" fmla="*/ 0 w 170"/>
                    <a:gd name="T1" fmla="*/ 2 h 96"/>
                    <a:gd name="T2" fmla="*/ 2 w 170"/>
                    <a:gd name="T3" fmla="*/ 1 h 96"/>
                    <a:gd name="T4" fmla="*/ 4 w 170"/>
                    <a:gd name="T5" fmla="*/ 1 h 96"/>
                    <a:gd name="T6" fmla="*/ 6 w 170"/>
                    <a:gd name="T7" fmla="*/ 0 h 96"/>
                    <a:gd name="T8" fmla="*/ 5 w 170"/>
                    <a:gd name="T9" fmla="*/ 1 h 96"/>
                    <a:gd name="T10" fmla="*/ 10 w 170"/>
                    <a:gd name="T11" fmla="*/ 2 h 96"/>
                    <a:gd name="T12" fmla="*/ 13 w 170"/>
                    <a:gd name="T13" fmla="*/ 3 h 96"/>
                    <a:gd name="T14" fmla="*/ 9 w 170"/>
                    <a:gd name="T15" fmla="*/ 3 h 96"/>
                    <a:gd name="T16" fmla="*/ 7 w 170"/>
                    <a:gd name="T17" fmla="*/ 2 h 96"/>
                    <a:gd name="T18" fmla="*/ 6 w 170"/>
                    <a:gd name="T19" fmla="*/ 2 h 96"/>
                    <a:gd name="T20" fmla="*/ 2 w 170"/>
                    <a:gd name="T21" fmla="*/ 2 h 96"/>
                    <a:gd name="T22" fmla="*/ 0 w 170"/>
                    <a:gd name="T23" fmla="*/ 2 h 9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70" h="96">
                      <a:moveTo>
                        <a:pt x="0" y="49"/>
                      </a:moveTo>
                      <a:cubicBezTo>
                        <a:pt x="5" y="33"/>
                        <a:pt x="12" y="30"/>
                        <a:pt x="28" y="25"/>
                      </a:cubicBezTo>
                      <a:cubicBezTo>
                        <a:pt x="20" y="0"/>
                        <a:pt x="42" y="16"/>
                        <a:pt x="56" y="21"/>
                      </a:cubicBezTo>
                      <a:cubicBezTo>
                        <a:pt x="56" y="21"/>
                        <a:pt x="77" y="6"/>
                        <a:pt x="80" y="9"/>
                      </a:cubicBezTo>
                      <a:cubicBezTo>
                        <a:pt x="85" y="14"/>
                        <a:pt x="71" y="23"/>
                        <a:pt x="64" y="25"/>
                      </a:cubicBezTo>
                      <a:cubicBezTo>
                        <a:pt x="82" y="37"/>
                        <a:pt x="103" y="42"/>
                        <a:pt x="124" y="49"/>
                      </a:cubicBezTo>
                      <a:cubicBezTo>
                        <a:pt x="136" y="53"/>
                        <a:pt x="160" y="65"/>
                        <a:pt x="160" y="65"/>
                      </a:cubicBezTo>
                      <a:cubicBezTo>
                        <a:pt x="170" y="96"/>
                        <a:pt x="134" y="83"/>
                        <a:pt x="116" y="77"/>
                      </a:cubicBezTo>
                      <a:cubicBezTo>
                        <a:pt x="109" y="57"/>
                        <a:pt x="116" y="66"/>
                        <a:pt x="88" y="57"/>
                      </a:cubicBezTo>
                      <a:cubicBezTo>
                        <a:pt x="84" y="56"/>
                        <a:pt x="76" y="53"/>
                        <a:pt x="76" y="53"/>
                      </a:cubicBezTo>
                      <a:cubicBezTo>
                        <a:pt x="57" y="34"/>
                        <a:pt x="53" y="37"/>
                        <a:pt x="24" y="41"/>
                      </a:cubicBezTo>
                      <a:cubicBezTo>
                        <a:pt x="9" y="51"/>
                        <a:pt x="17" y="49"/>
                        <a:pt x="0" y="49"/>
                      </a:cubicBezTo>
                      <a:close/>
                    </a:path>
                  </a:pathLst>
                </a:custGeom>
                <a:solidFill>
                  <a:schemeClr val="folHlink"/>
                </a:solidFill>
                <a:ln w="9525">
                  <a:noFill/>
                  <a:round/>
                  <a:headEnd/>
                  <a:tailEnd/>
                </a:ln>
              </p:spPr>
              <p:txBody>
                <a:bodyPr/>
                <a:lstStyle/>
                <a:p>
                  <a:endParaRPr lang="zh-CN" altLang="en-US"/>
                </a:p>
              </p:txBody>
            </p:sp>
            <p:sp>
              <p:nvSpPr>
                <p:cNvPr id="13473" name="任意多边形 81961"/>
                <p:cNvSpPr>
                  <a:spLocks noChangeArrowheads="1"/>
                </p:cNvSpPr>
                <p:nvPr/>
              </p:nvSpPr>
              <p:spPr bwMode="auto">
                <a:xfrm>
                  <a:off x="2955" y="433"/>
                  <a:ext cx="59" cy="15"/>
                </a:xfrm>
                <a:custGeom>
                  <a:avLst/>
                  <a:gdLst>
                    <a:gd name="T0" fmla="*/ 0 w 138"/>
                    <a:gd name="T1" fmla="*/ 0 h 44"/>
                    <a:gd name="T2" fmla="*/ 4 w 138"/>
                    <a:gd name="T3" fmla="*/ 0 h 44"/>
                    <a:gd name="T4" fmla="*/ 7 w 138"/>
                    <a:gd name="T5" fmla="*/ 1 h 44"/>
                    <a:gd name="T6" fmla="*/ 9 w 138"/>
                    <a:gd name="T7" fmla="*/ 1 h 44"/>
                    <a:gd name="T8" fmla="*/ 9 w 138"/>
                    <a:gd name="T9" fmla="*/ 2 h 44"/>
                    <a:gd name="T10" fmla="*/ 5 w 138"/>
                    <a:gd name="T11" fmla="*/ 2 h 44"/>
                    <a:gd name="T12" fmla="*/ 0 w 138"/>
                    <a:gd name="T13" fmla="*/ 1 h 44"/>
                    <a:gd name="T14" fmla="*/ 2 w 138"/>
                    <a:gd name="T15" fmla="*/ 1 h 44"/>
                    <a:gd name="T16" fmla="*/ 0 w 138"/>
                    <a:gd name="T17" fmla="*/ 0 h 4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38" h="44">
                      <a:moveTo>
                        <a:pt x="0" y="0"/>
                      </a:moveTo>
                      <a:cubicBezTo>
                        <a:pt x="19" y="3"/>
                        <a:pt x="35" y="10"/>
                        <a:pt x="52" y="4"/>
                      </a:cubicBezTo>
                      <a:cubicBezTo>
                        <a:pt x="87" y="11"/>
                        <a:pt x="61" y="15"/>
                        <a:pt x="88" y="24"/>
                      </a:cubicBezTo>
                      <a:cubicBezTo>
                        <a:pt x="96" y="23"/>
                        <a:pt x="104" y="19"/>
                        <a:pt x="112" y="20"/>
                      </a:cubicBezTo>
                      <a:cubicBezTo>
                        <a:pt x="138" y="23"/>
                        <a:pt x="118" y="41"/>
                        <a:pt x="108" y="44"/>
                      </a:cubicBezTo>
                      <a:cubicBezTo>
                        <a:pt x="78" y="34"/>
                        <a:pt x="92" y="34"/>
                        <a:pt x="64" y="40"/>
                      </a:cubicBezTo>
                      <a:cubicBezTo>
                        <a:pt x="41" y="37"/>
                        <a:pt x="22" y="41"/>
                        <a:pt x="0" y="36"/>
                      </a:cubicBezTo>
                      <a:cubicBezTo>
                        <a:pt x="6" y="11"/>
                        <a:pt x="7" y="27"/>
                        <a:pt x="28" y="20"/>
                      </a:cubicBezTo>
                      <a:cubicBezTo>
                        <a:pt x="17" y="13"/>
                        <a:pt x="0" y="13"/>
                        <a:pt x="0" y="0"/>
                      </a:cubicBezTo>
                      <a:close/>
                    </a:path>
                  </a:pathLst>
                </a:custGeom>
                <a:solidFill>
                  <a:schemeClr val="folHlink"/>
                </a:solidFill>
                <a:ln w="9525">
                  <a:noFill/>
                  <a:round/>
                  <a:headEnd/>
                  <a:tailEnd/>
                </a:ln>
              </p:spPr>
              <p:txBody>
                <a:bodyPr/>
                <a:lstStyle/>
                <a:p>
                  <a:endParaRPr lang="zh-CN" altLang="en-US"/>
                </a:p>
              </p:txBody>
            </p:sp>
            <p:sp>
              <p:nvSpPr>
                <p:cNvPr id="13474" name="任意多边形 81962"/>
                <p:cNvSpPr>
                  <a:spLocks noChangeArrowheads="1"/>
                </p:cNvSpPr>
                <p:nvPr/>
              </p:nvSpPr>
              <p:spPr bwMode="auto">
                <a:xfrm>
                  <a:off x="2924" y="441"/>
                  <a:ext cx="24" cy="14"/>
                </a:xfrm>
                <a:custGeom>
                  <a:avLst/>
                  <a:gdLst>
                    <a:gd name="T0" fmla="*/ 1 w 57"/>
                    <a:gd name="T1" fmla="*/ 1 h 42"/>
                    <a:gd name="T2" fmla="*/ 3 w 57"/>
                    <a:gd name="T3" fmla="*/ 0 h 42"/>
                    <a:gd name="T4" fmla="*/ 1 w 57"/>
                    <a:gd name="T5" fmla="*/ 1 h 42"/>
                    <a:gd name="T6" fmla="*/ 0 60000 65536"/>
                    <a:gd name="T7" fmla="*/ 0 60000 65536"/>
                    <a:gd name="T8" fmla="*/ 0 60000 65536"/>
                  </a:gdLst>
                  <a:ahLst/>
                  <a:cxnLst>
                    <a:cxn ang="T6">
                      <a:pos x="T0" y="T1"/>
                    </a:cxn>
                    <a:cxn ang="T7">
                      <a:pos x="T2" y="T3"/>
                    </a:cxn>
                    <a:cxn ang="T8">
                      <a:pos x="T4" y="T5"/>
                    </a:cxn>
                  </a:cxnLst>
                  <a:rect l="0" t="0" r="r" b="b"/>
                  <a:pathLst>
                    <a:path w="57" h="42">
                      <a:moveTo>
                        <a:pt x="17" y="25"/>
                      </a:moveTo>
                      <a:cubicBezTo>
                        <a:pt x="0" y="0"/>
                        <a:pt x="21" y="9"/>
                        <a:pt x="37" y="13"/>
                      </a:cubicBezTo>
                      <a:cubicBezTo>
                        <a:pt x="57" y="42"/>
                        <a:pt x="30" y="25"/>
                        <a:pt x="17" y="25"/>
                      </a:cubicBezTo>
                      <a:close/>
                    </a:path>
                  </a:pathLst>
                </a:custGeom>
                <a:solidFill>
                  <a:schemeClr val="folHlink"/>
                </a:solidFill>
                <a:ln w="9525">
                  <a:noFill/>
                  <a:round/>
                  <a:headEnd/>
                  <a:tailEnd/>
                </a:ln>
              </p:spPr>
              <p:txBody>
                <a:bodyPr/>
                <a:lstStyle/>
                <a:p>
                  <a:endParaRPr lang="zh-CN" altLang="en-US"/>
                </a:p>
              </p:txBody>
            </p:sp>
            <p:sp>
              <p:nvSpPr>
                <p:cNvPr id="13475" name="任意多边形 81963"/>
                <p:cNvSpPr>
                  <a:spLocks noChangeArrowheads="1"/>
                </p:cNvSpPr>
                <p:nvPr/>
              </p:nvSpPr>
              <p:spPr bwMode="auto">
                <a:xfrm>
                  <a:off x="2908" y="398"/>
                  <a:ext cx="16" cy="18"/>
                </a:xfrm>
                <a:custGeom>
                  <a:avLst/>
                  <a:gdLst>
                    <a:gd name="T0" fmla="*/ 1 w 39"/>
                    <a:gd name="T1" fmla="*/ 1 h 52"/>
                    <a:gd name="T2" fmla="*/ 1 w 39"/>
                    <a:gd name="T3" fmla="*/ 0 h 52"/>
                    <a:gd name="T4" fmla="*/ 1 w 39"/>
                    <a:gd name="T5" fmla="*/ 1 h 52"/>
                    <a:gd name="T6" fmla="*/ 0 60000 65536"/>
                    <a:gd name="T7" fmla="*/ 0 60000 65536"/>
                    <a:gd name="T8" fmla="*/ 0 60000 65536"/>
                  </a:gdLst>
                  <a:ahLst/>
                  <a:cxnLst>
                    <a:cxn ang="T6">
                      <a:pos x="T0" y="T1"/>
                    </a:cxn>
                    <a:cxn ang="T7">
                      <a:pos x="T2" y="T3"/>
                    </a:cxn>
                    <a:cxn ang="T8">
                      <a:pos x="T4" y="T5"/>
                    </a:cxn>
                  </a:cxnLst>
                  <a:rect l="0" t="0" r="r" b="b"/>
                  <a:pathLst>
                    <a:path w="39" h="52">
                      <a:moveTo>
                        <a:pt x="19" y="32"/>
                      </a:moveTo>
                      <a:cubicBezTo>
                        <a:pt x="13" y="14"/>
                        <a:pt x="0" y="13"/>
                        <a:pt x="19" y="0"/>
                      </a:cubicBezTo>
                      <a:cubicBezTo>
                        <a:pt x="23" y="5"/>
                        <a:pt x="39" y="52"/>
                        <a:pt x="19" y="32"/>
                      </a:cubicBezTo>
                      <a:close/>
                    </a:path>
                  </a:pathLst>
                </a:custGeom>
                <a:solidFill>
                  <a:schemeClr val="folHlink"/>
                </a:solidFill>
                <a:ln w="9525">
                  <a:noFill/>
                  <a:round/>
                  <a:headEnd/>
                  <a:tailEnd/>
                </a:ln>
              </p:spPr>
              <p:txBody>
                <a:bodyPr/>
                <a:lstStyle/>
                <a:p>
                  <a:endParaRPr lang="zh-CN" altLang="en-US"/>
                </a:p>
              </p:txBody>
            </p:sp>
            <p:sp>
              <p:nvSpPr>
                <p:cNvPr id="13476" name="任意多边形 81964"/>
                <p:cNvSpPr>
                  <a:spLocks noChangeArrowheads="1"/>
                </p:cNvSpPr>
                <p:nvPr/>
              </p:nvSpPr>
              <p:spPr bwMode="auto">
                <a:xfrm>
                  <a:off x="3035" y="452"/>
                  <a:ext cx="19" cy="27"/>
                </a:xfrm>
                <a:custGeom>
                  <a:avLst/>
                  <a:gdLst>
                    <a:gd name="T0" fmla="*/ 0 w 44"/>
                    <a:gd name="T1" fmla="*/ 0 h 80"/>
                    <a:gd name="T2" fmla="*/ 2 w 44"/>
                    <a:gd name="T3" fmla="*/ 1 h 80"/>
                    <a:gd name="T4" fmla="*/ 2 w 44"/>
                    <a:gd name="T5" fmla="*/ 2 h 80"/>
                    <a:gd name="T6" fmla="*/ 3 w 44"/>
                    <a:gd name="T7" fmla="*/ 2 h 80"/>
                    <a:gd name="T8" fmla="*/ 2 w 44"/>
                    <a:gd name="T9" fmla="*/ 3 h 80"/>
                    <a:gd name="T10" fmla="*/ 0 w 44"/>
                    <a:gd name="T11" fmla="*/ 1 h 80"/>
                    <a:gd name="T12" fmla="*/ 0 w 44"/>
                    <a:gd name="T13" fmla="*/ 0 h 8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4" h="80">
                      <a:moveTo>
                        <a:pt x="4" y="9"/>
                      </a:moveTo>
                      <a:cubicBezTo>
                        <a:pt x="9" y="17"/>
                        <a:pt x="18" y="24"/>
                        <a:pt x="20" y="33"/>
                      </a:cubicBezTo>
                      <a:cubicBezTo>
                        <a:pt x="21" y="38"/>
                        <a:pt x="21" y="45"/>
                        <a:pt x="24" y="49"/>
                      </a:cubicBezTo>
                      <a:cubicBezTo>
                        <a:pt x="27" y="52"/>
                        <a:pt x="32" y="52"/>
                        <a:pt x="36" y="53"/>
                      </a:cubicBezTo>
                      <a:cubicBezTo>
                        <a:pt x="41" y="68"/>
                        <a:pt x="44" y="80"/>
                        <a:pt x="24" y="73"/>
                      </a:cubicBezTo>
                      <a:cubicBezTo>
                        <a:pt x="19" y="55"/>
                        <a:pt x="11" y="37"/>
                        <a:pt x="0" y="21"/>
                      </a:cubicBezTo>
                      <a:cubicBezTo>
                        <a:pt x="4" y="4"/>
                        <a:pt x="4" y="0"/>
                        <a:pt x="4" y="9"/>
                      </a:cubicBezTo>
                      <a:close/>
                    </a:path>
                  </a:pathLst>
                </a:custGeom>
                <a:solidFill>
                  <a:schemeClr val="folHlink"/>
                </a:solidFill>
                <a:ln w="9525">
                  <a:noFill/>
                  <a:round/>
                  <a:headEnd/>
                  <a:tailEnd/>
                </a:ln>
              </p:spPr>
              <p:txBody>
                <a:bodyPr/>
                <a:lstStyle/>
                <a:p>
                  <a:endParaRPr lang="zh-CN" altLang="en-US"/>
                </a:p>
              </p:txBody>
            </p:sp>
            <p:sp>
              <p:nvSpPr>
                <p:cNvPr id="13477" name="任意多边形 81965"/>
                <p:cNvSpPr>
                  <a:spLocks noChangeArrowheads="1"/>
                </p:cNvSpPr>
                <p:nvPr/>
              </p:nvSpPr>
              <p:spPr bwMode="auto">
                <a:xfrm>
                  <a:off x="2696" y="247"/>
                  <a:ext cx="205" cy="41"/>
                </a:xfrm>
                <a:custGeom>
                  <a:avLst/>
                  <a:gdLst>
                    <a:gd name="T0" fmla="*/ 56 w 323"/>
                    <a:gd name="T1" fmla="*/ 1 h 64"/>
                    <a:gd name="T2" fmla="*/ 59 w 323"/>
                    <a:gd name="T3" fmla="*/ 2 h 64"/>
                    <a:gd name="T4" fmla="*/ 60 w 323"/>
                    <a:gd name="T5" fmla="*/ 0 h 64"/>
                    <a:gd name="T6" fmla="*/ 68 w 323"/>
                    <a:gd name="T7" fmla="*/ 0 h 64"/>
                    <a:gd name="T8" fmla="*/ 74 w 323"/>
                    <a:gd name="T9" fmla="*/ 4 h 64"/>
                    <a:gd name="T10" fmla="*/ 81 w 323"/>
                    <a:gd name="T11" fmla="*/ 3 h 64"/>
                    <a:gd name="T12" fmla="*/ 80 w 323"/>
                    <a:gd name="T13" fmla="*/ 8 h 64"/>
                    <a:gd name="T14" fmla="*/ 76 w 323"/>
                    <a:gd name="T15" fmla="*/ 12 h 64"/>
                    <a:gd name="T16" fmla="*/ 76 w 323"/>
                    <a:gd name="T17" fmla="*/ 8 h 64"/>
                    <a:gd name="T18" fmla="*/ 74 w 323"/>
                    <a:gd name="T19" fmla="*/ 8 h 64"/>
                    <a:gd name="T20" fmla="*/ 71 w 323"/>
                    <a:gd name="T21" fmla="*/ 8 h 64"/>
                    <a:gd name="T22" fmla="*/ 67 w 323"/>
                    <a:gd name="T23" fmla="*/ 5 h 64"/>
                    <a:gd name="T24" fmla="*/ 58 w 323"/>
                    <a:gd name="T25" fmla="*/ 10 h 64"/>
                    <a:gd name="T26" fmla="*/ 51 w 323"/>
                    <a:gd name="T27" fmla="*/ 12 h 64"/>
                    <a:gd name="T28" fmla="*/ 55 w 323"/>
                    <a:gd name="T29" fmla="*/ 15 h 64"/>
                    <a:gd name="T30" fmla="*/ 48 w 323"/>
                    <a:gd name="T31" fmla="*/ 17 h 64"/>
                    <a:gd name="T32" fmla="*/ 43 w 323"/>
                    <a:gd name="T33" fmla="*/ 16 h 64"/>
                    <a:gd name="T34" fmla="*/ 45 w 323"/>
                    <a:gd name="T35" fmla="*/ 15 h 64"/>
                    <a:gd name="T36" fmla="*/ 44 w 323"/>
                    <a:gd name="T37" fmla="*/ 11 h 64"/>
                    <a:gd name="T38" fmla="*/ 43 w 323"/>
                    <a:gd name="T39" fmla="*/ 8 h 64"/>
                    <a:gd name="T40" fmla="*/ 40 w 323"/>
                    <a:gd name="T41" fmla="*/ 6 h 64"/>
                    <a:gd name="T42" fmla="*/ 36 w 323"/>
                    <a:gd name="T43" fmla="*/ 7 h 64"/>
                    <a:gd name="T44" fmla="*/ 34 w 323"/>
                    <a:gd name="T45" fmla="*/ 7 h 64"/>
                    <a:gd name="T46" fmla="*/ 32 w 323"/>
                    <a:gd name="T47" fmla="*/ 6 h 64"/>
                    <a:gd name="T48" fmla="*/ 22 w 323"/>
                    <a:gd name="T49" fmla="*/ 1 h 64"/>
                    <a:gd name="T50" fmla="*/ 15 w 323"/>
                    <a:gd name="T51" fmla="*/ 4 h 64"/>
                    <a:gd name="T52" fmla="*/ 1 w 323"/>
                    <a:gd name="T53" fmla="*/ 0 h 64"/>
                    <a:gd name="T54" fmla="*/ 56 w 323"/>
                    <a:gd name="T55" fmla="*/ 1 h 6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323" h="64">
                      <a:moveTo>
                        <a:pt x="220" y="1"/>
                      </a:moveTo>
                      <a:cubicBezTo>
                        <a:pt x="215" y="12"/>
                        <a:pt x="225" y="17"/>
                        <a:pt x="231" y="8"/>
                      </a:cubicBezTo>
                      <a:cubicBezTo>
                        <a:pt x="235" y="0"/>
                        <a:pt x="229" y="7"/>
                        <a:pt x="235" y="0"/>
                      </a:cubicBezTo>
                      <a:lnTo>
                        <a:pt x="265" y="0"/>
                      </a:lnTo>
                      <a:cubicBezTo>
                        <a:pt x="277" y="6"/>
                        <a:pt x="276" y="11"/>
                        <a:pt x="287" y="17"/>
                      </a:cubicBezTo>
                      <a:cubicBezTo>
                        <a:pt x="308" y="11"/>
                        <a:pt x="293" y="7"/>
                        <a:pt x="319" y="10"/>
                      </a:cubicBezTo>
                      <a:cubicBezTo>
                        <a:pt x="323" y="19"/>
                        <a:pt x="321" y="22"/>
                        <a:pt x="314" y="29"/>
                      </a:cubicBezTo>
                      <a:cubicBezTo>
                        <a:pt x="312" y="39"/>
                        <a:pt x="313" y="50"/>
                        <a:pt x="298" y="46"/>
                      </a:cubicBezTo>
                      <a:cubicBezTo>
                        <a:pt x="297" y="40"/>
                        <a:pt x="298" y="34"/>
                        <a:pt x="295" y="29"/>
                      </a:cubicBezTo>
                      <a:cubicBezTo>
                        <a:pt x="294" y="27"/>
                        <a:pt x="290" y="31"/>
                        <a:pt x="287" y="31"/>
                      </a:cubicBezTo>
                      <a:cubicBezTo>
                        <a:pt x="284" y="31"/>
                        <a:pt x="282" y="30"/>
                        <a:pt x="279" y="29"/>
                      </a:cubicBezTo>
                      <a:cubicBezTo>
                        <a:pt x="274" y="27"/>
                        <a:pt x="263" y="21"/>
                        <a:pt x="263" y="21"/>
                      </a:cubicBezTo>
                      <a:cubicBezTo>
                        <a:pt x="249" y="23"/>
                        <a:pt x="241" y="31"/>
                        <a:pt x="228" y="38"/>
                      </a:cubicBezTo>
                      <a:cubicBezTo>
                        <a:pt x="220" y="41"/>
                        <a:pt x="209" y="42"/>
                        <a:pt x="201" y="44"/>
                      </a:cubicBezTo>
                      <a:cubicBezTo>
                        <a:pt x="193" y="54"/>
                        <a:pt x="200" y="53"/>
                        <a:pt x="212" y="57"/>
                      </a:cubicBezTo>
                      <a:cubicBezTo>
                        <a:pt x="200" y="62"/>
                        <a:pt x="199" y="57"/>
                        <a:pt x="188" y="63"/>
                      </a:cubicBezTo>
                      <a:cubicBezTo>
                        <a:pt x="181" y="62"/>
                        <a:pt x="174" y="64"/>
                        <a:pt x="169" y="61"/>
                      </a:cubicBezTo>
                      <a:cubicBezTo>
                        <a:pt x="166" y="59"/>
                        <a:pt x="175" y="59"/>
                        <a:pt x="177" y="57"/>
                      </a:cubicBezTo>
                      <a:cubicBezTo>
                        <a:pt x="181" y="48"/>
                        <a:pt x="149" y="28"/>
                        <a:pt x="171" y="40"/>
                      </a:cubicBezTo>
                      <a:cubicBezTo>
                        <a:pt x="184" y="55"/>
                        <a:pt x="184" y="36"/>
                        <a:pt x="169" y="31"/>
                      </a:cubicBezTo>
                      <a:cubicBezTo>
                        <a:pt x="167" y="27"/>
                        <a:pt x="167" y="22"/>
                        <a:pt x="158" y="23"/>
                      </a:cubicBezTo>
                      <a:cubicBezTo>
                        <a:pt x="153" y="23"/>
                        <a:pt x="142" y="27"/>
                        <a:pt x="142" y="27"/>
                      </a:cubicBezTo>
                      <a:cubicBezTo>
                        <a:pt x="136" y="39"/>
                        <a:pt x="143" y="31"/>
                        <a:pt x="134" y="27"/>
                      </a:cubicBezTo>
                      <a:cubicBezTo>
                        <a:pt x="130" y="25"/>
                        <a:pt x="126" y="25"/>
                        <a:pt x="123" y="25"/>
                      </a:cubicBezTo>
                      <a:cubicBezTo>
                        <a:pt x="117" y="11"/>
                        <a:pt x="100" y="6"/>
                        <a:pt x="83" y="2"/>
                      </a:cubicBezTo>
                      <a:cubicBezTo>
                        <a:pt x="70" y="4"/>
                        <a:pt x="69" y="9"/>
                        <a:pt x="59" y="14"/>
                      </a:cubicBezTo>
                      <a:cubicBezTo>
                        <a:pt x="45" y="14"/>
                        <a:pt x="0" y="12"/>
                        <a:pt x="1" y="0"/>
                      </a:cubicBezTo>
                      <a:lnTo>
                        <a:pt x="220" y="1"/>
                      </a:lnTo>
                      <a:close/>
                    </a:path>
                  </a:pathLst>
                </a:custGeom>
                <a:solidFill>
                  <a:schemeClr val="folHlink"/>
                </a:solidFill>
                <a:ln w="9525">
                  <a:noFill/>
                  <a:round/>
                  <a:headEnd/>
                  <a:tailEnd/>
                </a:ln>
              </p:spPr>
              <p:txBody>
                <a:bodyPr/>
                <a:lstStyle/>
                <a:p>
                  <a:endParaRPr lang="zh-CN" altLang="en-US"/>
                </a:p>
              </p:txBody>
            </p:sp>
            <p:sp>
              <p:nvSpPr>
                <p:cNvPr id="13478" name="任意多边形 81966"/>
                <p:cNvSpPr>
                  <a:spLocks noChangeArrowheads="1"/>
                </p:cNvSpPr>
                <p:nvPr/>
              </p:nvSpPr>
              <p:spPr bwMode="auto">
                <a:xfrm>
                  <a:off x="2515" y="246"/>
                  <a:ext cx="190" cy="20"/>
                </a:xfrm>
                <a:custGeom>
                  <a:avLst/>
                  <a:gdLst>
                    <a:gd name="T0" fmla="*/ 27 w 300"/>
                    <a:gd name="T1" fmla="*/ 8 h 31"/>
                    <a:gd name="T2" fmla="*/ 8 w 300"/>
                    <a:gd name="T3" fmla="*/ 1 h 31"/>
                    <a:gd name="T4" fmla="*/ 73 w 300"/>
                    <a:gd name="T5" fmla="*/ 0 h 31"/>
                    <a:gd name="T6" fmla="*/ 75 w 300"/>
                    <a:gd name="T7" fmla="*/ 4 h 31"/>
                    <a:gd name="T8" fmla="*/ 67 w 300"/>
                    <a:gd name="T9" fmla="*/ 4 h 31"/>
                    <a:gd name="T10" fmla="*/ 27 w 300"/>
                    <a:gd name="T11" fmla="*/ 8 h 3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00" h="31">
                      <a:moveTo>
                        <a:pt x="105" y="31"/>
                      </a:moveTo>
                      <a:cubicBezTo>
                        <a:pt x="83" y="19"/>
                        <a:pt x="0" y="6"/>
                        <a:pt x="30" y="1"/>
                      </a:cubicBezTo>
                      <a:lnTo>
                        <a:pt x="285" y="0"/>
                      </a:lnTo>
                      <a:cubicBezTo>
                        <a:pt x="296" y="4"/>
                        <a:pt x="300" y="5"/>
                        <a:pt x="296" y="14"/>
                      </a:cubicBezTo>
                      <a:cubicBezTo>
                        <a:pt x="285" y="11"/>
                        <a:pt x="276" y="16"/>
                        <a:pt x="264" y="16"/>
                      </a:cubicBezTo>
                      <a:lnTo>
                        <a:pt x="105" y="31"/>
                      </a:lnTo>
                      <a:close/>
                    </a:path>
                  </a:pathLst>
                </a:custGeom>
                <a:solidFill>
                  <a:schemeClr val="folHlink"/>
                </a:solidFill>
                <a:ln w="9525">
                  <a:noFill/>
                  <a:round/>
                  <a:headEnd/>
                  <a:tailEnd/>
                </a:ln>
              </p:spPr>
              <p:txBody>
                <a:bodyPr/>
                <a:lstStyle/>
                <a:p>
                  <a:endParaRPr lang="zh-CN" altLang="en-US"/>
                </a:p>
              </p:txBody>
            </p:sp>
            <p:sp>
              <p:nvSpPr>
                <p:cNvPr id="13479" name="任意多边形 81967"/>
                <p:cNvSpPr>
                  <a:spLocks noChangeArrowheads="1"/>
                </p:cNvSpPr>
                <p:nvPr/>
              </p:nvSpPr>
              <p:spPr bwMode="auto">
                <a:xfrm>
                  <a:off x="2096" y="275"/>
                  <a:ext cx="18" cy="10"/>
                </a:xfrm>
                <a:custGeom>
                  <a:avLst/>
                  <a:gdLst>
                    <a:gd name="T0" fmla="*/ 0 w 41"/>
                    <a:gd name="T1" fmla="*/ 1 h 29"/>
                    <a:gd name="T2" fmla="*/ 1 w 41"/>
                    <a:gd name="T3" fmla="*/ 1 h 29"/>
                    <a:gd name="T4" fmla="*/ 0 w 41"/>
                    <a:gd name="T5" fmla="*/ 1 h 29"/>
                    <a:gd name="T6" fmla="*/ 0 60000 65536"/>
                    <a:gd name="T7" fmla="*/ 0 60000 65536"/>
                    <a:gd name="T8" fmla="*/ 0 60000 65536"/>
                  </a:gdLst>
                  <a:ahLst/>
                  <a:cxnLst>
                    <a:cxn ang="T6">
                      <a:pos x="T0" y="T1"/>
                    </a:cxn>
                    <a:cxn ang="T7">
                      <a:pos x="T2" y="T3"/>
                    </a:cxn>
                    <a:cxn ang="T8">
                      <a:pos x="T4" y="T5"/>
                    </a:cxn>
                  </a:cxnLst>
                  <a:rect l="0" t="0" r="r" b="b"/>
                  <a:pathLst>
                    <a:path w="41" h="29">
                      <a:moveTo>
                        <a:pt x="0" y="25"/>
                      </a:moveTo>
                      <a:cubicBezTo>
                        <a:pt x="10" y="11"/>
                        <a:pt x="41" y="0"/>
                        <a:pt x="12" y="29"/>
                      </a:cubicBezTo>
                      <a:cubicBezTo>
                        <a:pt x="8" y="28"/>
                        <a:pt x="0" y="25"/>
                        <a:pt x="0" y="25"/>
                      </a:cubicBezTo>
                      <a:close/>
                    </a:path>
                  </a:pathLst>
                </a:custGeom>
                <a:solidFill>
                  <a:schemeClr val="folHlink"/>
                </a:solidFill>
                <a:ln w="9525">
                  <a:noFill/>
                  <a:round/>
                  <a:headEnd/>
                  <a:tailEnd/>
                </a:ln>
              </p:spPr>
              <p:txBody>
                <a:bodyPr/>
                <a:lstStyle/>
                <a:p>
                  <a:endParaRPr lang="zh-CN" altLang="en-US"/>
                </a:p>
              </p:txBody>
            </p:sp>
            <p:sp>
              <p:nvSpPr>
                <p:cNvPr id="13480" name="任意多边形 81968"/>
                <p:cNvSpPr>
                  <a:spLocks noChangeArrowheads="1"/>
                </p:cNvSpPr>
                <p:nvPr/>
              </p:nvSpPr>
              <p:spPr bwMode="auto">
                <a:xfrm>
                  <a:off x="1606" y="246"/>
                  <a:ext cx="436" cy="152"/>
                </a:xfrm>
                <a:custGeom>
                  <a:avLst/>
                  <a:gdLst>
                    <a:gd name="T0" fmla="*/ 73 w 436"/>
                    <a:gd name="T1" fmla="*/ 1 h 152"/>
                    <a:gd name="T2" fmla="*/ 436 w 436"/>
                    <a:gd name="T3" fmla="*/ 0 h 152"/>
                    <a:gd name="T4" fmla="*/ 416 w 436"/>
                    <a:gd name="T5" fmla="*/ 54 h 152"/>
                    <a:gd name="T6" fmla="*/ 397 w 436"/>
                    <a:gd name="T7" fmla="*/ 68 h 152"/>
                    <a:gd name="T8" fmla="*/ 392 w 436"/>
                    <a:gd name="T9" fmla="*/ 70 h 152"/>
                    <a:gd name="T10" fmla="*/ 375 w 436"/>
                    <a:gd name="T11" fmla="*/ 73 h 152"/>
                    <a:gd name="T12" fmla="*/ 361 w 436"/>
                    <a:gd name="T13" fmla="*/ 88 h 152"/>
                    <a:gd name="T14" fmla="*/ 362 w 436"/>
                    <a:gd name="T15" fmla="*/ 99 h 152"/>
                    <a:gd name="T16" fmla="*/ 364 w 436"/>
                    <a:gd name="T17" fmla="*/ 107 h 152"/>
                    <a:gd name="T18" fmla="*/ 366 w 436"/>
                    <a:gd name="T19" fmla="*/ 113 h 152"/>
                    <a:gd name="T20" fmla="*/ 362 w 436"/>
                    <a:gd name="T21" fmla="*/ 122 h 152"/>
                    <a:gd name="T22" fmla="*/ 351 w 436"/>
                    <a:gd name="T23" fmla="*/ 120 h 152"/>
                    <a:gd name="T24" fmla="*/ 342 w 436"/>
                    <a:gd name="T25" fmla="*/ 129 h 152"/>
                    <a:gd name="T26" fmla="*/ 347 w 436"/>
                    <a:gd name="T27" fmla="*/ 105 h 152"/>
                    <a:gd name="T28" fmla="*/ 338 w 436"/>
                    <a:gd name="T29" fmla="*/ 100 h 152"/>
                    <a:gd name="T30" fmla="*/ 344 w 436"/>
                    <a:gd name="T31" fmla="*/ 93 h 152"/>
                    <a:gd name="T32" fmla="*/ 342 w 436"/>
                    <a:gd name="T33" fmla="*/ 89 h 152"/>
                    <a:gd name="T34" fmla="*/ 320 w 436"/>
                    <a:gd name="T35" fmla="*/ 94 h 152"/>
                    <a:gd name="T36" fmla="*/ 317 w 436"/>
                    <a:gd name="T37" fmla="*/ 85 h 152"/>
                    <a:gd name="T38" fmla="*/ 297 w 436"/>
                    <a:gd name="T39" fmla="*/ 94 h 152"/>
                    <a:gd name="T40" fmla="*/ 320 w 436"/>
                    <a:gd name="T41" fmla="*/ 103 h 152"/>
                    <a:gd name="T42" fmla="*/ 305 w 436"/>
                    <a:gd name="T43" fmla="*/ 117 h 152"/>
                    <a:gd name="T44" fmla="*/ 311 w 436"/>
                    <a:gd name="T45" fmla="*/ 126 h 152"/>
                    <a:gd name="T46" fmla="*/ 315 w 436"/>
                    <a:gd name="T47" fmla="*/ 138 h 152"/>
                    <a:gd name="T48" fmla="*/ 309 w 436"/>
                    <a:gd name="T49" fmla="*/ 139 h 152"/>
                    <a:gd name="T50" fmla="*/ 314 w 436"/>
                    <a:gd name="T51" fmla="*/ 144 h 152"/>
                    <a:gd name="T52" fmla="*/ 307 w 436"/>
                    <a:gd name="T53" fmla="*/ 152 h 152"/>
                    <a:gd name="T54" fmla="*/ 0 w 436"/>
                    <a:gd name="T55" fmla="*/ 149 h 152"/>
                    <a:gd name="T56" fmla="*/ 73 w 436"/>
                    <a:gd name="T57" fmla="*/ 1 h 152"/>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436" h="152">
                      <a:moveTo>
                        <a:pt x="73" y="1"/>
                      </a:moveTo>
                      <a:lnTo>
                        <a:pt x="436" y="0"/>
                      </a:lnTo>
                      <a:cubicBezTo>
                        <a:pt x="430" y="15"/>
                        <a:pt x="429" y="42"/>
                        <a:pt x="416" y="54"/>
                      </a:cubicBezTo>
                      <a:cubicBezTo>
                        <a:pt x="410" y="60"/>
                        <a:pt x="405" y="63"/>
                        <a:pt x="397" y="68"/>
                      </a:cubicBezTo>
                      <a:cubicBezTo>
                        <a:pt x="396" y="69"/>
                        <a:pt x="392" y="70"/>
                        <a:pt x="392" y="70"/>
                      </a:cubicBezTo>
                      <a:cubicBezTo>
                        <a:pt x="377" y="63"/>
                        <a:pt x="385" y="68"/>
                        <a:pt x="375" y="73"/>
                      </a:cubicBezTo>
                      <a:cubicBezTo>
                        <a:pt x="371" y="82"/>
                        <a:pt x="371" y="83"/>
                        <a:pt x="361" y="88"/>
                      </a:cubicBezTo>
                      <a:cubicBezTo>
                        <a:pt x="359" y="92"/>
                        <a:pt x="364" y="93"/>
                        <a:pt x="362" y="99"/>
                      </a:cubicBezTo>
                      <a:cubicBezTo>
                        <a:pt x="363" y="102"/>
                        <a:pt x="364" y="105"/>
                        <a:pt x="364" y="107"/>
                      </a:cubicBezTo>
                      <a:cubicBezTo>
                        <a:pt x="365" y="109"/>
                        <a:pt x="366" y="111"/>
                        <a:pt x="366" y="113"/>
                      </a:cubicBezTo>
                      <a:cubicBezTo>
                        <a:pt x="365" y="115"/>
                        <a:pt x="364" y="120"/>
                        <a:pt x="362" y="122"/>
                      </a:cubicBezTo>
                      <a:cubicBezTo>
                        <a:pt x="359" y="123"/>
                        <a:pt x="354" y="119"/>
                        <a:pt x="351" y="120"/>
                      </a:cubicBezTo>
                      <a:cubicBezTo>
                        <a:pt x="347" y="129"/>
                        <a:pt x="352" y="127"/>
                        <a:pt x="342" y="129"/>
                      </a:cubicBezTo>
                      <a:cubicBezTo>
                        <a:pt x="340" y="123"/>
                        <a:pt x="345" y="111"/>
                        <a:pt x="347" y="105"/>
                      </a:cubicBezTo>
                      <a:cubicBezTo>
                        <a:pt x="347" y="100"/>
                        <a:pt x="338" y="102"/>
                        <a:pt x="338" y="100"/>
                      </a:cubicBezTo>
                      <a:cubicBezTo>
                        <a:pt x="338" y="98"/>
                        <a:pt x="344" y="95"/>
                        <a:pt x="344" y="93"/>
                      </a:cubicBezTo>
                      <a:cubicBezTo>
                        <a:pt x="344" y="92"/>
                        <a:pt x="344" y="89"/>
                        <a:pt x="342" y="89"/>
                      </a:cubicBezTo>
                      <a:cubicBezTo>
                        <a:pt x="339" y="89"/>
                        <a:pt x="324" y="94"/>
                        <a:pt x="320" y="94"/>
                      </a:cubicBezTo>
                      <a:cubicBezTo>
                        <a:pt x="317" y="86"/>
                        <a:pt x="328" y="88"/>
                        <a:pt x="317" y="85"/>
                      </a:cubicBezTo>
                      <a:cubicBezTo>
                        <a:pt x="311" y="91"/>
                        <a:pt x="306" y="93"/>
                        <a:pt x="297" y="94"/>
                      </a:cubicBezTo>
                      <a:cubicBezTo>
                        <a:pt x="300" y="104"/>
                        <a:pt x="307" y="101"/>
                        <a:pt x="320" y="103"/>
                      </a:cubicBezTo>
                      <a:cubicBezTo>
                        <a:pt x="318" y="109"/>
                        <a:pt x="311" y="111"/>
                        <a:pt x="305" y="117"/>
                      </a:cubicBezTo>
                      <a:lnTo>
                        <a:pt x="311" y="126"/>
                      </a:lnTo>
                      <a:lnTo>
                        <a:pt x="315" y="138"/>
                      </a:lnTo>
                      <a:lnTo>
                        <a:pt x="309" y="139"/>
                      </a:lnTo>
                      <a:lnTo>
                        <a:pt x="314" y="144"/>
                      </a:lnTo>
                      <a:lnTo>
                        <a:pt x="307" y="152"/>
                      </a:lnTo>
                      <a:lnTo>
                        <a:pt x="0" y="149"/>
                      </a:lnTo>
                      <a:lnTo>
                        <a:pt x="73" y="1"/>
                      </a:lnTo>
                      <a:close/>
                    </a:path>
                  </a:pathLst>
                </a:custGeom>
                <a:solidFill>
                  <a:schemeClr val="folHlink"/>
                </a:solidFill>
                <a:ln w="9525">
                  <a:noFill/>
                  <a:round/>
                  <a:headEnd/>
                  <a:tailEnd/>
                </a:ln>
              </p:spPr>
              <p:txBody>
                <a:bodyPr/>
                <a:lstStyle/>
                <a:p>
                  <a:endParaRPr lang="zh-CN" altLang="en-US"/>
                </a:p>
              </p:txBody>
            </p:sp>
            <p:sp>
              <p:nvSpPr>
                <p:cNvPr id="2" name="任意多边形 81969"/>
                <p:cNvSpPr>
                  <a:spLocks noChangeArrowheads="1"/>
                </p:cNvSpPr>
                <p:nvPr/>
              </p:nvSpPr>
              <p:spPr bwMode="auto">
                <a:xfrm>
                  <a:off x="2043" y="241"/>
                  <a:ext cx="20" cy="55"/>
                </a:xfrm>
                <a:custGeom>
                  <a:avLst/>
                  <a:gdLst>
                    <a:gd name="T0" fmla="*/ 0 w 47"/>
                    <a:gd name="T1" fmla="*/ 6 h 165"/>
                    <a:gd name="T2" fmla="*/ 1 w 47"/>
                    <a:gd name="T3" fmla="*/ 4 h 165"/>
                    <a:gd name="T4" fmla="*/ 1 w 47"/>
                    <a:gd name="T5" fmla="*/ 3 h 165"/>
                    <a:gd name="T6" fmla="*/ 1 w 47"/>
                    <a:gd name="T7" fmla="*/ 1 h 165"/>
                    <a:gd name="T8" fmla="*/ 1 w 47"/>
                    <a:gd name="T9" fmla="*/ 0 h 165"/>
                    <a:gd name="T10" fmla="*/ 2 w 47"/>
                    <a:gd name="T11" fmla="*/ 0 h 165"/>
                    <a:gd name="T12" fmla="*/ 3 w 47"/>
                    <a:gd name="T13" fmla="*/ 1 h 165"/>
                    <a:gd name="T14" fmla="*/ 4 w 47"/>
                    <a:gd name="T15" fmla="*/ 4 h 165"/>
                    <a:gd name="T16" fmla="*/ 3 w 47"/>
                    <a:gd name="T17" fmla="*/ 4 h 165"/>
                    <a:gd name="T18" fmla="*/ 2 w 47"/>
                    <a:gd name="T19" fmla="*/ 5 h 165"/>
                    <a:gd name="T20" fmla="*/ 2 w 47"/>
                    <a:gd name="T21" fmla="*/ 5 h 165"/>
                    <a:gd name="T22" fmla="*/ 2 w 47"/>
                    <a:gd name="T23" fmla="*/ 5 h 165"/>
                    <a:gd name="T24" fmla="*/ 3 w 47"/>
                    <a:gd name="T25" fmla="*/ 5 h 165"/>
                    <a:gd name="T26" fmla="*/ 1 w 47"/>
                    <a:gd name="T27" fmla="*/ 5 h 165"/>
                    <a:gd name="T28" fmla="*/ 0 w 47"/>
                    <a:gd name="T29" fmla="*/ 6 h 165"/>
                    <a:gd name="T30" fmla="*/ 0 w 47"/>
                    <a:gd name="T31" fmla="*/ 6 h 165"/>
                    <a:gd name="T32" fmla="*/ 0 w 47"/>
                    <a:gd name="T33" fmla="*/ 6 h 16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47" h="165">
                      <a:moveTo>
                        <a:pt x="5" y="156"/>
                      </a:moveTo>
                      <a:cubicBezTo>
                        <a:pt x="0" y="141"/>
                        <a:pt x="1" y="118"/>
                        <a:pt x="15" y="108"/>
                      </a:cubicBezTo>
                      <a:cubicBezTo>
                        <a:pt x="16" y="95"/>
                        <a:pt x="17" y="81"/>
                        <a:pt x="17" y="68"/>
                      </a:cubicBezTo>
                      <a:cubicBezTo>
                        <a:pt x="17" y="58"/>
                        <a:pt x="11" y="40"/>
                        <a:pt x="11" y="40"/>
                      </a:cubicBezTo>
                      <a:cubicBezTo>
                        <a:pt x="14" y="20"/>
                        <a:pt x="11" y="29"/>
                        <a:pt x="17" y="12"/>
                      </a:cubicBezTo>
                      <a:cubicBezTo>
                        <a:pt x="18" y="8"/>
                        <a:pt x="21" y="0"/>
                        <a:pt x="21" y="0"/>
                      </a:cubicBezTo>
                      <a:cubicBezTo>
                        <a:pt x="38" y="6"/>
                        <a:pt x="33" y="7"/>
                        <a:pt x="31" y="30"/>
                      </a:cubicBezTo>
                      <a:cubicBezTo>
                        <a:pt x="38" y="52"/>
                        <a:pt x="40" y="76"/>
                        <a:pt x="47" y="98"/>
                      </a:cubicBezTo>
                      <a:cubicBezTo>
                        <a:pt x="44" y="116"/>
                        <a:pt x="45" y="113"/>
                        <a:pt x="31" y="108"/>
                      </a:cubicBezTo>
                      <a:cubicBezTo>
                        <a:pt x="25" y="118"/>
                        <a:pt x="28" y="112"/>
                        <a:pt x="23" y="126"/>
                      </a:cubicBezTo>
                      <a:cubicBezTo>
                        <a:pt x="22" y="128"/>
                        <a:pt x="21" y="132"/>
                        <a:pt x="21" y="132"/>
                      </a:cubicBezTo>
                      <a:cubicBezTo>
                        <a:pt x="23" y="133"/>
                        <a:pt x="26" y="132"/>
                        <a:pt x="27" y="134"/>
                      </a:cubicBezTo>
                      <a:cubicBezTo>
                        <a:pt x="29" y="137"/>
                        <a:pt x="31" y="146"/>
                        <a:pt x="31" y="146"/>
                      </a:cubicBezTo>
                      <a:cubicBezTo>
                        <a:pt x="27" y="165"/>
                        <a:pt x="23" y="155"/>
                        <a:pt x="13" y="148"/>
                      </a:cubicBezTo>
                      <a:cubicBezTo>
                        <a:pt x="11" y="152"/>
                        <a:pt x="11" y="160"/>
                        <a:pt x="7" y="160"/>
                      </a:cubicBezTo>
                      <a:cubicBezTo>
                        <a:pt x="5" y="160"/>
                        <a:pt x="4" y="156"/>
                        <a:pt x="3" y="154"/>
                      </a:cubicBezTo>
                      <a:cubicBezTo>
                        <a:pt x="3" y="153"/>
                        <a:pt x="4" y="155"/>
                        <a:pt x="5" y="156"/>
                      </a:cubicBezTo>
                      <a:close/>
                    </a:path>
                  </a:pathLst>
                </a:custGeom>
                <a:solidFill>
                  <a:schemeClr val="folHlink"/>
                </a:solidFill>
                <a:ln w="9525">
                  <a:noFill/>
                  <a:round/>
                  <a:headEnd/>
                  <a:tailEnd/>
                </a:ln>
              </p:spPr>
              <p:txBody>
                <a:bodyPr/>
                <a:lstStyle/>
                <a:p>
                  <a:endParaRPr lang="zh-CN" altLang="en-US"/>
                </a:p>
              </p:txBody>
            </p:sp>
            <p:sp>
              <p:nvSpPr>
                <p:cNvPr id="13482" name="任意多边形 81970"/>
                <p:cNvSpPr>
                  <a:spLocks noChangeArrowheads="1"/>
                </p:cNvSpPr>
                <p:nvPr/>
              </p:nvSpPr>
              <p:spPr bwMode="auto">
                <a:xfrm>
                  <a:off x="2031" y="287"/>
                  <a:ext cx="59" cy="34"/>
                </a:xfrm>
                <a:custGeom>
                  <a:avLst/>
                  <a:gdLst>
                    <a:gd name="T0" fmla="*/ 2 w 138"/>
                    <a:gd name="T1" fmla="*/ 2 h 103"/>
                    <a:gd name="T2" fmla="*/ 3 w 138"/>
                    <a:gd name="T3" fmla="*/ 2 h 103"/>
                    <a:gd name="T4" fmla="*/ 4 w 138"/>
                    <a:gd name="T5" fmla="*/ 1 h 103"/>
                    <a:gd name="T6" fmla="*/ 4 w 138"/>
                    <a:gd name="T7" fmla="*/ 2 h 103"/>
                    <a:gd name="T8" fmla="*/ 5 w 138"/>
                    <a:gd name="T9" fmla="*/ 2 h 103"/>
                    <a:gd name="T10" fmla="*/ 6 w 138"/>
                    <a:gd name="T11" fmla="*/ 2 h 103"/>
                    <a:gd name="T12" fmla="*/ 9 w 138"/>
                    <a:gd name="T13" fmla="*/ 1 h 103"/>
                    <a:gd name="T14" fmla="*/ 10 w 138"/>
                    <a:gd name="T15" fmla="*/ 1 h 103"/>
                    <a:gd name="T16" fmla="*/ 11 w 138"/>
                    <a:gd name="T17" fmla="*/ 0 h 103"/>
                    <a:gd name="T18" fmla="*/ 8 w 138"/>
                    <a:gd name="T19" fmla="*/ 2 h 103"/>
                    <a:gd name="T20" fmla="*/ 6 w 138"/>
                    <a:gd name="T21" fmla="*/ 2 h 103"/>
                    <a:gd name="T22" fmla="*/ 5 w 138"/>
                    <a:gd name="T23" fmla="*/ 3 h 103"/>
                    <a:gd name="T24" fmla="*/ 4 w 138"/>
                    <a:gd name="T25" fmla="*/ 4 h 103"/>
                    <a:gd name="T26" fmla="*/ 2 w 138"/>
                    <a:gd name="T27" fmla="*/ 3 h 103"/>
                    <a:gd name="T28" fmla="*/ 2 w 138"/>
                    <a:gd name="T29" fmla="*/ 3 h 103"/>
                    <a:gd name="T30" fmla="*/ 2 w 138"/>
                    <a:gd name="T31" fmla="*/ 4 h 103"/>
                    <a:gd name="T32" fmla="*/ 0 w 138"/>
                    <a:gd name="T33" fmla="*/ 4 h 103"/>
                    <a:gd name="T34" fmla="*/ 1 w 138"/>
                    <a:gd name="T35" fmla="*/ 3 h 103"/>
                    <a:gd name="T36" fmla="*/ 2 w 138"/>
                    <a:gd name="T37" fmla="*/ 2 h 10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38" h="103">
                      <a:moveTo>
                        <a:pt x="26" y="61"/>
                      </a:moveTo>
                      <a:cubicBezTo>
                        <a:pt x="29" y="53"/>
                        <a:pt x="33" y="51"/>
                        <a:pt x="30" y="43"/>
                      </a:cubicBezTo>
                      <a:cubicBezTo>
                        <a:pt x="33" y="27"/>
                        <a:pt x="37" y="24"/>
                        <a:pt x="50" y="33"/>
                      </a:cubicBezTo>
                      <a:cubicBezTo>
                        <a:pt x="51" y="37"/>
                        <a:pt x="53" y="41"/>
                        <a:pt x="54" y="45"/>
                      </a:cubicBezTo>
                      <a:cubicBezTo>
                        <a:pt x="55" y="49"/>
                        <a:pt x="66" y="49"/>
                        <a:pt x="66" y="49"/>
                      </a:cubicBezTo>
                      <a:cubicBezTo>
                        <a:pt x="75" y="43"/>
                        <a:pt x="77" y="45"/>
                        <a:pt x="80" y="55"/>
                      </a:cubicBezTo>
                      <a:cubicBezTo>
                        <a:pt x="92" y="47"/>
                        <a:pt x="101" y="37"/>
                        <a:pt x="116" y="33"/>
                      </a:cubicBezTo>
                      <a:cubicBezTo>
                        <a:pt x="125" y="19"/>
                        <a:pt x="120" y="24"/>
                        <a:pt x="130" y="17"/>
                      </a:cubicBezTo>
                      <a:cubicBezTo>
                        <a:pt x="134" y="11"/>
                        <a:pt x="134" y="0"/>
                        <a:pt x="138" y="11"/>
                      </a:cubicBezTo>
                      <a:cubicBezTo>
                        <a:pt x="135" y="31"/>
                        <a:pt x="126" y="45"/>
                        <a:pt x="106" y="49"/>
                      </a:cubicBezTo>
                      <a:cubicBezTo>
                        <a:pt x="97" y="55"/>
                        <a:pt x="93" y="61"/>
                        <a:pt x="84" y="67"/>
                      </a:cubicBezTo>
                      <a:cubicBezTo>
                        <a:pt x="80" y="79"/>
                        <a:pt x="79" y="79"/>
                        <a:pt x="66" y="81"/>
                      </a:cubicBezTo>
                      <a:cubicBezTo>
                        <a:pt x="60" y="90"/>
                        <a:pt x="57" y="97"/>
                        <a:pt x="48" y="103"/>
                      </a:cubicBezTo>
                      <a:cubicBezTo>
                        <a:pt x="42" y="94"/>
                        <a:pt x="37" y="93"/>
                        <a:pt x="26" y="89"/>
                      </a:cubicBezTo>
                      <a:cubicBezTo>
                        <a:pt x="24" y="88"/>
                        <a:pt x="20" y="87"/>
                        <a:pt x="20" y="87"/>
                      </a:cubicBezTo>
                      <a:cubicBezTo>
                        <a:pt x="10" y="90"/>
                        <a:pt x="14" y="94"/>
                        <a:pt x="22" y="97"/>
                      </a:cubicBezTo>
                      <a:cubicBezTo>
                        <a:pt x="14" y="103"/>
                        <a:pt x="9" y="100"/>
                        <a:pt x="0" y="97"/>
                      </a:cubicBezTo>
                      <a:cubicBezTo>
                        <a:pt x="2" y="87"/>
                        <a:pt x="1" y="82"/>
                        <a:pt x="10" y="79"/>
                      </a:cubicBezTo>
                      <a:cubicBezTo>
                        <a:pt x="15" y="63"/>
                        <a:pt x="14" y="69"/>
                        <a:pt x="26" y="61"/>
                      </a:cubicBezTo>
                      <a:close/>
                    </a:path>
                  </a:pathLst>
                </a:custGeom>
                <a:solidFill>
                  <a:schemeClr val="folHlink"/>
                </a:solidFill>
                <a:ln w="9525">
                  <a:noFill/>
                  <a:round/>
                  <a:headEnd/>
                  <a:tailEnd/>
                </a:ln>
              </p:spPr>
              <p:txBody>
                <a:bodyPr/>
                <a:lstStyle/>
                <a:p>
                  <a:endParaRPr lang="zh-CN" altLang="en-US"/>
                </a:p>
              </p:txBody>
            </p:sp>
            <p:sp>
              <p:nvSpPr>
                <p:cNvPr id="13483" name="任意多边形 81971"/>
                <p:cNvSpPr>
                  <a:spLocks noChangeArrowheads="1"/>
                </p:cNvSpPr>
                <p:nvPr/>
              </p:nvSpPr>
              <p:spPr bwMode="auto">
                <a:xfrm>
                  <a:off x="1968" y="319"/>
                  <a:ext cx="80" cy="72"/>
                </a:xfrm>
                <a:custGeom>
                  <a:avLst/>
                  <a:gdLst>
                    <a:gd name="T0" fmla="*/ 12 w 188"/>
                    <a:gd name="T1" fmla="*/ 1 h 214"/>
                    <a:gd name="T2" fmla="*/ 12 w 188"/>
                    <a:gd name="T3" fmla="*/ 0 h 214"/>
                    <a:gd name="T4" fmla="*/ 13 w 188"/>
                    <a:gd name="T5" fmla="*/ 0 h 214"/>
                    <a:gd name="T6" fmla="*/ 14 w 188"/>
                    <a:gd name="T7" fmla="*/ 1 h 214"/>
                    <a:gd name="T8" fmla="*/ 14 w 188"/>
                    <a:gd name="T9" fmla="*/ 2 h 214"/>
                    <a:gd name="T10" fmla="*/ 14 w 188"/>
                    <a:gd name="T11" fmla="*/ 2 h 214"/>
                    <a:gd name="T12" fmla="*/ 13 w 188"/>
                    <a:gd name="T13" fmla="*/ 3 h 214"/>
                    <a:gd name="T14" fmla="*/ 12 w 188"/>
                    <a:gd name="T15" fmla="*/ 5 h 214"/>
                    <a:gd name="T16" fmla="*/ 11 w 188"/>
                    <a:gd name="T17" fmla="*/ 5 h 214"/>
                    <a:gd name="T18" fmla="*/ 9 w 188"/>
                    <a:gd name="T19" fmla="*/ 5 h 214"/>
                    <a:gd name="T20" fmla="*/ 9 w 188"/>
                    <a:gd name="T21" fmla="*/ 5 h 214"/>
                    <a:gd name="T22" fmla="*/ 8 w 188"/>
                    <a:gd name="T23" fmla="*/ 5 h 214"/>
                    <a:gd name="T24" fmla="*/ 7 w 188"/>
                    <a:gd name="T25" fmla="*/ 6 h 214"/>
                    <a:gd name="T26" fmla="*/ 6 w 188"/>
                    <a:gd name="T27" fmla="*/ 5 h 214"/>
                    <a:gd name="T28" fmla="*/ 5 w 188"/>
                    <a:gd name="T29" fmla="*/ 5 h 214"/>
                    <a:gd name="T30" fmla="*/ 6 w 188"/>
                    <a:gd name="T31" fmla="*/ 5 h 214"/>
                    <a:gd name="T32" fmla="*/ 6 w 188"/>
                    <a:gd name="T33" fmla="*/ 6 h 214"/>
                    <a:gd name="T34" fmla="*/ 5 w 188"/>
                    <a:gd name="T35" fmla="*/ 6 h 214"/>
                    <a:gd name="T36" fmla="*/ 3 w 188"/>
                    <a:gd name="T37" fmla="*/ 6 h 214"/>
                    <a:gd name="T38" fmla="*/ 3 w 188"/>
                    <a:gd name="T39" fmla="*/ 6 h 214"/>
                    <a:gd name="T40" fmla="*/ 4 w 188"/>
                    <a:gd name="T41" fmla="*/ 5 h 214"/>
                    <a:gd name="T42" fmla="*/ 3 w 188"/>
                    <a:gd name="T43" fmla="*/ 6 h 214"/>
                    <a:gd name="T44" fmla="*/ 2 w 188"/>
                    <a:gd name="T45" fmla="*/ 6 h 214"/>
                    <a:gd name="T46" fmla="*/ 3 w 188"/>
                    <a:gd name="T47" fmla="*/ 7 h 214"/>
                    <a:gd name="T48" fmla="*/ 1 w 188"/>
                    <a:gd name="T49" fmla="*/ 8 h 214"/>
                    <a:gd name="T50" fmla="*/ 0 w 188"/>
                    <a:gd name="T51" fmla="*/ 8 h 214"/>
                    <a:gd name="T52" fmla="*/ 0 w 188"/>
                    <a:gd name="T53" fmla="*/ 7 h 214"/>
                    <a:gd name="T54" fmla="*/ 0 w 188"/>
                    <a:gd name="T55" fmla="*/ 6 h 214"/>
                    <a:gd name="T56" fmla="*/ 1 w 188"/>
                    <a:gd name="T57" fmla="*/ 6 h 214"/>
                    <a:gd name="T58" fmla="*/ 3 w 188"/>
                    <a:gd name="T59" fmla="*/ 5 h 214"/>
                    <a:gd name="T60" fmla="*/ 3 w 188"/>
                    <a:gd name="T61" fmla="*/ 4 h 214"/>
                    <a:gd name="T62" fmla="*/ 6 w 188"/>
                    <a:gd name="T63" fmla="*/ 4 h 214"/>
                    <a:gd name="T64" fmla="*/ 6 w 188"/>
                    <a:gd name="T65" fmla="*/ 4 h 214"/>
                    <a:gd name="T66" fmla="*/ 9 w 188"/>
                    <a:gd name="T67" fmla="*/ 3 h 214"/>
                    <a:gd name="T68" fmla="*/ 9 w 188"/>
                    <a:gd name="T69" fmla="*/ 3 h 214"/>
                    <a:gd name="T70" fmla="*/ 10 w 188"/>
                    <a:gd name="T71" fmla="*/ 3 h 214"/>
                    <a:gd name="T72" fmla="*/ 11 w 188"/>
                    <a:gd name="T73" fmla="*/ 2 h 214"/>
                    <a:gd name="T74" fmla="*/ 12 w 188"/>
                    <a:gd name="T75" fmla="*/ 2 h 214"/>
                    <a:gd name="T76" fmla="*/ 11 w 188"/>
                    <a:gd name="T77" fmla="*/ 1 h 214"/>
                    <a:gd name="T78" fmla="*/ 12 w 188"/>
                    <a:gd name="T79" fmla="*/ 1 h 214"/>
                    <a:gd name="T80" fmla="*/ 12 w 188"/>
                    <a:gd name="T81" fmla="*/ 1 h 214"/>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88" h="214">
                      <a:moveTo>
                        <a:pt x="158" y="24"/>
                      </a:moveTo>
                      <a:cubicBezTo>
                        <a:pt x="156" y="18"/>
                        <a:pt x="160" y="6"/>
                        <a:pt x="160" y="6"/>
                      </a:cubicBezTo>
                      <a:cubicBezTo>
                        <a:pt x="167" y="16"/>
                        <a:pt x="167" y="8"/>
                        <a:pt x="170" y="0"/>
                      </a:cubicBezTo>
                      <a:cubicBezTo>
                        <a:pt x="181" y="4"/>
                        <a:pt x="179" y="14"/>
                        <a:pt x="182" y="24"/>
                      </a:cubicBezTo>
                      <a:cubicBezTo>
                        <a:pt x="184" y="30"/>
                        <a:pt x="188" y="42"/>
                        <a:pt x="188" y="42"/>
                      </a:cubicBezTo>
                      <a:cubicBezTo>
                        <a:pt x="183" y="56"/>
                        <a:pt x="188" y="52"/>
                        <a:pt x="178" y="58"/>
                      </a:cubicBezTo>
                      <a:cubicBezTo>
                        <a:pt x="174" y="63"/>
                        <a:pt x="170" y="76"/>
                        <a:pt x="170" y="76"/>
                      </a:cubicBezTo>
                      <a:cubicBezTo>
                        <a:pt x="169" y="100"/>
                        <a:pt x="173" y="110"/>
                        <a:pt x="162" y="126"/>
                      </a:cubicBezTo>
                      <a:cubicBezTo>
                        <a:pt x="150" y="118"/>
                        <a:pt x="155" y="132"/>
                        <a:pt x="144" y="136"/>
                      </a:cubicBezTo>
                      <a:cubicBezTo>
                        <a:pt x="135" y="134"/>
                        <a:pt x="129" y="135"/>
                        <a:pt x="120" y="138"/>
                      </a:cubicBezTo>
                      <a:cubicBezTo>
                        <a:pt x="114" y="129"/>
                        <a:pt x="122" y="127"/>
                        <a:pt x="112" y="124"/>
                      </a:cubicBezTo>
                      <a:cubicBezTo>
                        <a:pt x="108" y="130"/>
                        <a:pt x="108" y="142"/>
                        <a:pt x="102" y="146"/>
                      </a:cubicBezTo>
                      <a:cubicBezTo>
                        <a:pt x="98" y="148"/>
                        <a:pt x="90" y="150"/>
                        <a:pt x="90" y="150"/>
                      </a:cubicBezTo>
                      <a:cubicBezTo>
                        <a:pt x="87" y="141"/>
                        <a:pt x="89" y="135"/>
                        <a:pt x="80" y="132"/>
                      </a:cubicBezTo>
                      <a:cubicBezTo>
                        <a:pt x="68" y="134"/>
                        <a:pt x="65" y="134"/>
                        <a:pt x="58" y="144"/>
                      </a:cubicBezTo>
                      <a:cubicBezTo>
                        <a:pt x="66" y="150"/>
                        <a:pt x="68" y="147"/>
                        <a:pt x="76" y="142"/>
                      </a:cubicBezTo>
                      <a:cubicBezTo>
                        <a:pt x="81" y="146"/>
                        <a:pt x="85" y="155"/>
                        <a:pt x="78" y="160"/>
                      </a:cubicBezTo>
                      <a:cubicBezTo>
                        <a:pt x="75" y="162"/>
                        <a:pt x="62" y="165"/>
                        <a:pt x="58" y="166"/>
                      </a:cubicBezTo>
                      <a:cubicBezTo>
                        <a:pt x="48" y="173"/>
                        <a:pt x="44" y="173"/>
                        <a:pt x="34" y="166"/>
                      </a:cubicBezTo>
                      <a:cubicBezTo>
                        <a:pt x="35" y="162"/>
                        <a:pt x="34" y="158"/>
                        <a:pt x="36" y="154"/>
                      </a:cubicBezTo>
                      <a:cubicBezTo>
                        <a:pt x="38" y="150"/>
                        <a:pt x="55" y="146"/>
                        <a:pt x="46" y="144"/>
                      </a:cubicBezTo>
                      <a:cubicBezTo>
                        <a:pt x="42" y="143"/>
                        <a:pt x="34" y="148"/>
                        <a:pt x="34" y="148"/>
                      </a:cubicBezTo>
                      <a:cubicBezTo>
                        <a:pt x="32" y="155"/>
                        <a:pt x="28" y="159"/>
                        <a:pt x="26" y="166"/>
                      </a:cubicBezTo>
                      <a:cubicBezTo>
                        <a:pt x="36" y="182"/>
                        <a:pt x="36" y="173"/>
                        <a:pt x="30" y="190"/>
                      </a:cubicBezTo>
                      <a:cubicBezTo>
                        <a:pt x="28" y="196"/>
                        <a:pt x="14" y="200"/>
                        <a:pt x="14" y="200"/>
                      </a:cubicBezTo>
                      <a:cubicBezTo>
                        <a:pt x="5" y="214"/>
                        <a:pt x="11" y="210"/>
                        <a:pt x="0" y="214"/>
                      </a:cubicBezTo>
                      <a:cubicBezTo>
                        <a:pt x="2" y="202"/>
                        <a:pt x="5" y="198"/>
                        <a:pt x="8" y="188"/>
                      </a:cubicBezTo>
                      <a:cubicBezTo>
                        <a:pt x="6" y="178"/>
                        <a:pt x="3" y="173"/>
                        <a:pt x="0" y="164"/>
                      </a:cubicBezTo>
                      <a:cubicBezTo>
                        <a:pt x="3" y="156"/>
                        <a:pt x="7" y="157"/>
                        <a:pt x="14" y="152"/>
                      </a:cubicBezTo>
                      <a:cubicBezTo>
                        <a:pt x="18" y="141"/>
                        <a:pt x="23" y="140"/>
                        <a:pt x="32" y="134"/>
                      </a:cubicBezTo>
                      <a:cubicBezTo>
                        <a:pt x="37" y="127"/>
                        <a:pt x="37" y="123"/>
                        <a:pt x="44" y="118"/>
                      </a:cubicBezTo>
                      <a:cubicBezTo>
                        <a:pt x="64" y="121"/>
                        <a:pt x="55" y="122"/>
                        <a:pt x="72" y="116"/>
                      </a:cubicBezTo>
                      <a:cubicBezTo>
                        <a:pt x="76" y="115"/>
                        <a:pt x="84" y="112"/>
                        <a:pt x="84" y="112"/>
                      </a:cubicBezTo>
                      <a:cubicBezTo>
                        <a:pt x="105" y="119"/>
                        <a:pt x="97" y="84"/>
                        <a:pt x="114" y="78"/>
                      </a:cubicBezTo>
                      <a:cubicBezTo>
                        <a:pt x="117" y="87"/>
                        <a:pt x="110" y="89"/>
                        <a:pt x="120" y="92"/>
                      </a:cubicBezTo>
                      <a:cubicBezTo>
                        <a:pt x="125" y="85"/>
                        <a:pt x="125" y="81"/>
                        <a:pt x="132" y="76"/>
                      </a:cubicBezTo>
                      <a:cubicBezTo>
                        <a:pt x="138" y="68"/>
                        <a:pt x="146" y="65"/>
                        <a:pt x="150" y="54"/>
                      </a:cubicBezTo>
                      <a:cubicBezTo>
                        <a:pt x="151" y="50"/>
                        <a:pt x="154" y="42"/>
                        <a:pt x="154" y="42"/>
                      </a:cubicBezTo>
                      <a:cubicBezTo>
                        <a:pt x="152" y="41"/>
                        <a:pt x="148" y="40"/>
                        <a:pt x="148" y="38"/>
                      </a:cubicBezTo>
                      <a:cubicBezTo>
                        <a:pt x="148" y="36"/>
                        <a:pt x="161" y="33"/>
                        <a:pt x="152" y="32"/>
                      </a:cubicBezTo>
                      <a:lnTo>
                        <a:pt x="158" y="24"/>
                      </a:lnTo>
                      <a:close/>
                    </a:path>
                  </a:pathLst>
                </a:custGeom>
                <a:solidFill>
                  <a:schemeClr val="folHlink"/>
                </a:solidFill>
                <a:ln w="9525">
                  <a:noFill/>
                  <a:round/>
                  <a:headEnd/>
                  <a:tailEnd/>
                </a:ln>
              </p:spPr>
              <p:txBody>
                <a:bodyPr/>
                <a:lstStyle/>
                <a:p>
                  <a:endParaRPr lang="zh-CN" altLang="en-US"/>
                </a:p>
              </p:txBody>
            </p:sp>
            <p:sp>
              <p:nvSpPr>
                <p:cNvPr id="13484" name="任意多边形 81972"/>
                <p:cNvSpPr>
                  <a:spLocks noChangeArrowheads="1"/>
                </p:cNvSpPr>
                <p:nvPr/>
              </p:nvSpPr>
              <p:spPr bwMode="auto">
                <a:xfrm>
                  <a:off x="2021" y="340"/>
                  <a:ext cx="6" cy="4"/>
                </a:xfrm>
                <a:custGeom>
                  <a:avLst/>
                  <a:gdLst>
                    <a:gd name="T0" fmla="*/ 0 w 13"/>
                    <a:gd name="T1" fmla="*/ 0 h 13"/>
                    <a:gd name="T2" fmla="*/ 0 w 13"/>
                    <a:gd name="T3" fmla="*/ 0 h 13"/>
                    <a:gd name="T4" fmla="*/ 0 w 13"/>
                    <a:gd name="T5" fmla="*/ 0 h 13"/>
                    <a:gd name="T6" fmla="*/ 0 60000 65536"/>
                    <a:gd name="T7" fmla="*/ 0 60000 65536"/>
                    <a:gd name="T8" fmla="*/ 0 60000 65536"/>
                  </a:gdLst>
                  <a:ahLst/>
                  <a:cxnLst>
                    <a:cxn ang="T6">
                      <a:pos x="T0" y="T1"/>
                    </a:cxn>
                    <a:cxn ang="T7">
                      <a:pos x="T2" y="T3"/>
                    </a:cxn>
                    <a:cxn ang="T8">
                      <a:pos x="T4" y="T5"/>
                    </a:cxn>
                  </a:cxnLst>
                  <a:rect l="0" t="0" r="r" b="b"/>
                  <a:pathLst>
                    <a:path w="13" h="13">
                      <a:moveTo>
                        <a:pt x="0" y="9"/>
                      </a:moveTo>
                      <a:cubicBezTo>
                        <a:pt x="6" y="0"/>
                        <a:pt x="13" y="7"/>
                        <a:pt x="4" y="13"/>
                      </a:cubicBezTo>
                      <a:cubicBezTo>
                        <a:pt x="0" y="6"/>
                        <a:pt x="0" y="5"/>
                        <a:pt x="0" y="9"/>
                      </a:cubicBezTo>
                      <a:close/>
                    </a:path>
                  </a:pathLst>
                </a:custGeom>
                <a:solidFill>
                  <a:schemeClr val="folHlink"/>
                </a:solidFill>
                <a:ln w="9525">
                  <a:noFill/>
                  <a:round/>
                  <a:headEnd/>
                  <a:tailEnd/>
                </a:ln>
              </p:spPr>
              <p:txBody>
                <a:bodyPr/>
                <a:lstStyle/>
                <a:p>
                  <a:endParaRPr lang="zh-CN" altLang="en-US"/>
                </a:p>
              </p:txBody>
            </p:sp>
            <p:sp>
              <p:nvSpPr>
                <p:cNvPr id="13485" name="任意多边形 81973"/>
                <p:cNvSpPr>
                  <a:spLocks noChangeArrowheads="1"/>
                </p:cNvSpPr>
                <p:nvPr/>
              </p:nvSpPr>
              <p:spPr bwMode="auto">
                <a:xfrm>
                  <a:off x="1573" y="389"/>
                  <a:ext cx="347" cy="189"/>
                </a:xfrm>
                <a:custGeom>
                  <a:avLst/>
                  <a:gdLst>
                    <a:gd name="T0" fmla="*/ 63 w 812"/>
                    <a:gd name="T1" fmla="*/ 1 h 564"/>
                    <a:gd name="T2" fmla="*/ 61 w 812"/>
                    <a:gd name="T3" fmla="*/ 3 h 564"/>
                    <a:gd name="T4" fmla="*/ 59 w 812"/>
                    <a:gd name="T5" fmla="*/ 5 h 564"/>
                    <a:gd name="T6" fmla="*/ 56 w 812"/>
                    <a:gd name="T7" fmla="*/ 5 h 564"/>
                    <a:gd name="T8" fmla="*/ 50 w 812"/>
                    <a:gd name="T9" fmla="*/ 7 h 564"/>
                    <a:gd name="T10" fmla="*/ 49 w 812"/>
                    <a:gd name="T11" fmla="*/ 8 h 564"/>
                    <a:gd name="T12" fmla="*/ 47 w 812"/>
                    <a:gd name="T13" fmla="*/ 9 h 564"/>
                    <a:gd name="T14" fmla="*/ 48 w 812"/>
                    <a:gd name="T15" fmla="*/ 7 h 564"/>
                    <a:gd name="T16" fmla="*/ 45 w 812"/>
                    <a:gd name="T17" fmla="*/ 7 h 564"/>
                    <a:gd name="T18" fmla="*/ 44 w 812"/>
                    <a:gd name="T19" fmla="*/ 8 h 564"/>
                    <a:gd name="T20" fmla="*/ 47 w 812"/>
                    <a:gd name="T21" fmla="*/ 11 h 564"/>
                    <a:gd name="T22" fmla="*/ 47 w 812"/>
                    <a:gd name="T23" fmla="*/ 14 h 564"/>
                    <a:gd name="T24" fmla="*/ 42 w 812"/>
                    <a:gd name="T25" fmla="*/ 15 h 564"/>
                    <a:gd name="T26" fmla="*/ 41 w 812"/>
                    <a:gd name="T27" fmla="*/ 14 h 564"/>
                    <a:gd name="T28" fmla="*/ 38 w 812"/>
                    <a:gd name="T29" fmla="*/ 13 h 564"/>
                    <a:gd name="T30" fmla="*/ 36 w 812"/>
                    <a:gd name="T31" fmla="*/ 13 h 564"/>
                    <a:gd name="T32" fmla="*/ 35 w 812"/>
                    <a:gd name="T33" fmla="*/ 15 h 564"/>
                    <a:gd name="T34" fmla="*/ 39 w 812"/>
                    <a:gd name="T35" fmla="*/ 17 h 564"/>
                    <a:gd name="T36" fmla="*/ 40 w 812"/>
                    <a:gd name="T37" fmla="*/ 20 h 564"/>
                    <a:gd name="T38" fmla="*/ 41 w 812"/>
                    <a:gd name="T39" fmla="*/ 21 h 564"/>
                    <a:gd name="T40" fmla="*/ 38 w 812"/>
                    <a:gd name="T41" fmla="*/ 20 h 564"/>
                    <a:gd name="T42" fmla="*/ 37 w 812"/>
                    <a:gd name="T43" fmla="*/ 19 h 564"/>
                    <a:gd name="T44" fmla="*/ 33 w 812"/>
                    <a:gd name="T45" fmla="*/ 16 h 564"/>
                    <a:gd name="T46" fmla="*/ 33 w 812"/>
                    <a:gd name="T47" fmla="*/ 12 h 564"/>
                    <a:gd name="T48" fmla="*/ 33 w 812"/>
                    <a:gd name="T49" fmla="*/ 10 h 564"/>
                    <a:gd name="T50" fmla="*/ 32 w 812"/>
                    <a:gd name="T51" fmla="*/ 10 h 564"/>
                    <a:gd name="T52" fmla="*/ 30 w 812"/>
                    <a:gd name="T53" fmla="*/ 10 h 564"/>
                    <a:gd name="T54" fmla="*/ 28 w 812"/>
                    <a:gd name="T55" fmla="*/ 6 h 564"/>
                    <a:gd name="T56" fmla="*/ 26 w 812"/>
                    <a:gd name="T57" fmla="*/ 6 h 564"/>
                    <a:gd name="T58" fmla="*/ 23 w 812"/>
                    <a:gd name="T59" fmla="*/ 6 h 564"/>
                    <a:gd name="T60" fmla="*/ 19 w 812"/>
                    <a:gd name="T61" fmla="*/ 9 h 564"/>
                    <a:gd name="T62" fmla="*/ 15 w 812"/>
                    <a:gd name="T63" fmla="*/ 10 h 564"/>
                    <a:gd name="T64" fmla="*/ 15 w 812"/>
                    <a:gd name="T65" fmla="*/ 10 h 564"/>
                    <a:gd name="T66" fmla="*/ 12 w 812"/>
                    <a:gd name="T67" fmla="*/ 12 h 564"/>
                    <a:gd name="T68" fmla="*/ 12 w 812"/>
                    <a:gd name="T69" fmla="*/ 13 h 564"/>
                    <a:gd name="T70" fmla="*/ 10 w 812"/>
                    <a:gd name="T71" fmla="*/ 15 h 564"/>
                    <a:gd name="T72" fmla="*/ 7 w 812"/>
                    <a:gd name="T73" fmla="*/ 15 h 564"/>
                    <a:gd name="T74" fmla="*/ 5 w 812"/>
                    <a:gd name="T75" fmla="*/ 10 h 564"/>
                    <a:gd name="T76" fmla="*/ 6 w 812"/>
                    <a:gd name="T77" fmla="*/ 6 h 564"/>
                    <a:gd name="T78" fmla="*/ 3 w 812"/>
                    <a:gd name="T79" fmla="*/ 7 h 564"/>
                    <a:gd name="T80" fmla="*/ 2 w 812"/>
                    <a:gd name="T81" fmla="*/ 6 h 564"/>
                    <a:gd name="T82" fmla="*/ 2 w 812"/>
                    <a:gd name="T83" fmla="*/ 5 h 564"/>
                    <a:gd name="T84" fmla="*/ 0 w 812"/>
                    <a:gd name="T85" fmla="*/ 3 h 564"/>
                    <a:gd name="T86" fmla="*/ 62 w 812"/>
                    <a:gd name="T87" fmla="*/ 0 h 56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812" h="564">
                      <a:moveTo>
                        <a:pt x="798" y="6"/>
                      </a:moveTo>
                      <a:cubicBezTo>
                        <a:pt x="801" y="15"/>
                        <a:pt x="809" y="16"/>
                        <a:pt x="812" y="26"/>
                      </a:cubicBezTo>
                      <a:cubicBezTo>
                        <a:pt x="809" y="36"/>
                        <a:pt x="801" y="41"/>
                        <a:pt x="796" y="50"/>
                      </a:cubicBezTo>
                      <a:cubicBezTo>
                        <a:pt x="791" y="61"/>
                        <a:pt x="788" y="71"/>
                        <a:pt x="778" y="78"/>
                      </a:cubicBezTo>
                      <a:cubicBezTo>
                        <a:pt x="773" y="85"/>
                        <a:pt x="771" y="88"/>
                        <a:pt x="774" y="96"/>
                      </a:cubicBezTo>
                      <a:cubicBezTo>
                        <a:pt x="767" y="107"/>
                        <a:pt x="758" y="114"/>
                        <a:pt x="748" y="122"/>
                      </a:cubicBezTo>
                      <a:cubicBezTo>
                        <a:pt x="744" y="125"/>
                        <a:pt x="736" y="130"/>
                        <a:pt x="736" y="130"/>
                      </a:cubicBezTo>
                      <a:cubicBezTo>
                        <a:pt x="740" y="141"/>
                        <a:pt x="731" y="140"/>
                        <a:pt x="722" y="142"/>
                      </a:cubicBezTo>
                      <a:cubicBezTo>
                        <a:pt x="716" y="148"/>
                        <a:pt x="712" y="151"/>
                        <a:pt x="704" y="154"/>
                      </a:cubicBezTo>
                      <a:cubicBezTo>
                        <a:pt x="686" y="150"/>
                        <a:pt x="650" y="169"/>
                        <a:pt x="634" y="180"/>
                      </a:cubicBezTo>
                      <a:cubicBezTo>
                        <a:pt x="636" y="189"/>
                        <a:pt x="631" y="193"/>
                        <a:pt x="640" y="196"/>
                      </a:cubicBezTo>
                      <a:cubicBezTo>
                        <a:pt x="643" y="205"/>
                        <a:pt x="640" y="207"/>
                        <a:pt x="632" y="210"/>
                      </a:cubicBezTo>
                      <a:cubicBezTo>
                        <a:pt x="626" y="219"/>
                        <a:pt x="623" y="226"/>
                        <a:pt x="614" y="232"/>
                      </a:cubicBezTo>
                      <a:cubicBezTo>
                        <a:pt x="611" y="231"/>
                        <a:pt x="606" y="233"/>
                        <a:pt x="604" y="230"/>
                      </a:cubicBezTo>
                      <a:cubicBezTo>
                        <a:pt x="599" y="220"/>
                        <a:pt x="610" y="199"/>
                        <a:pt x="620" y="196"/>
                      </a:cubicBezTo>
                      <a:cubicBezTo>
                        <a:pt x="623" y="187"/>
                        <a:pt x="617" y="187"/>
                        <a:pt x="620" y="178"/>
                      </a:cubicBezTo>
                      <a:cubicBezTo>
                        <a:pt x="617" y="164"/>
                        <a:pt x="609" y="168"/>
                        <a:pt x="598" y="172"/>
                      </a:cubicBezTo>
                      <a:cubicBezTo>
                        <a:pt x="592" y="180"/>
                        <a:pt x="585" y="185"/>
                        <a:pt x="576" y="188"/>
                      </a:cubicBezTo>
                      <a:cubicBezTo>
                        <a:pt x="572" y="194"/>
                        <a:pt x="568" y="200"/>
                        <a:pt x="564" y="206"/>
                      </a:cubicBezTo>
                      <a:cubicBezTo>
                        <a:pt x="561" y="210"/>
                        <a:pt x="556" y="218"/>
                        <a:pt x="556" y="218"/>
                      </a:cubicBezTo>
                      <a:cubicBezTo>
                        <a:pt x="558" y="234"/>
                        <a:pt x="559" y="243"/>
                        <a:pt x="572" y="252"/>
                      </a:cubicBezTo>
                      <a:cubicBezTo>
                        <a:pt x="579" y="262"/>
                        <a:pt x="586" y="273"/>
                        <a:pt x="596" y="280"/>
                      </a:cubicBezTo>
                      <a:cubicBezTo>
                        <a:pt x="598" y="286"/>
                        <a:pt x="602" y="298"/>
                        <a:pt x="602" y="298"/>
                      </a:cubicBezTo>
                      <a:cubicBezTo>
                        <a:pt x="601" y="308"/>
                        <a:pt x="599" y="361"/>
                        <a:pt x="594" y="368"/>
                      </a:cubicBezTo>
                      <a:cubicBezTo>
                        <a:pt x="590" y="374"/>
                        <a:pt x="576" y="378"/>
                        <a:pt x="570" y="382"/>
                      </a:cubicBezTo>
                      <a:cubicBezTo>
                        <a:pt x="563" y="393"/>
                        <a:pt x="550" y="396"/>
                        <a:pt x="542" y="406"/>
                      </a:cubicBezTo>
                      <a:cubicBezTo>
                        <a:pt x="536" y="413"/>
                        <a:pt x="539" y="417"/>
                        <a:pt x="530" y="420"/>
                      </a:cubicBezTo>
                      <a:cubicBezTo>
                        <a:pt x="526" y="408"/>
                        <a:pt x="538" y="391"/>
                        <a:pt x="522" y="386"/>
                      </a:cubicBezTo>
                      <a:cubicBezTo>
                        <a:pt x="516" y="377"/>
                        <a:pt x="510" y="364"/>
                        <a:pt x="502" y="356"/>
                      </a:cubicBezTo>
                      <a:cubicBezTo>
                        <a:pt x="497" y="341"/>
                        <a:pt x="505" y="360"/>
                        <a:pt x="482" y="348"/>
                      </a:cubicBezTo>
                      <a:cubicBezTo>
                        <a:pt x="478" y="346"/>
                        <a:pt x="478" y="339"/>
                        <a:pt x="474" y="336"/>
                      </a:cubicBezTo>
                      <a:cubicBezTo>
                        <a:pt x="470" y="323"/>
                        <a:pt x="466" y="342"/>
                        <a:pt x="462" y="348"/>
                      </a:cubicBezTo>
                      <a:cubicBezTo>
                        <a:pt x="460" y="358"/>
                        <a:pt x="456" y="363"/>
                        <a:pt x="454" y="374"/>
                      </a:cubicBezTo>
                      <a:cubicBezTo>
                        <a:pt x="457" y="383"/>
                        <a:pt x="455" y="387"/>
                        <a:pt x="450" y="394"/>
                      </a:cubicBezTo>
                      <a:cubicBezTo>
                        <a:pt x="454" y="399"/>
                        <a:pt x="464" y="411"/>
                        <a:pt x="466" y="418"/>
                      </a:cubicBezTo>
                      <a:cubicBezTo>
                        <a:pt x="474" y="443"/>
                        <a:pt x="472" y="458"/>
                        <a:pt x="500" y="464"/>
                      </a:cubicBezTo>
                      <a:cubicBezTo>
                        <a:pt x="507" y="469"/>
                        <a:pt x="510" y="474"/>
                        <a:pt x="516" y="480"/>
                      </a:cubicBezTo>
                      <a:cubicBezTo>
                        <a:pt x="511" y="494"/>
                        <a:pt x="513" y="509"/>
                        <a:pt x="510" y="524"/>
                      </a:cubicBezTo>
                      <a:cubicBezTo>
                        <a:pt x="512" y="537"/>
                        <a:pt x="511" y="541"/>
                        <a:pt x="522" y="548"/>
                      </a:cubicBezTo>
                      <a:cubicBezTo>
                        <a:pt x="523" y="552"/>
                        <a:pt x="525" y="556"/>
                        <a:pt x="526" y="560"/>
                      </a:cubicBezTo>
                      <a:cubicBezTo>
                        <a:pt x="527" y="564"/>
                        <a:pt x="514" y="556"/>
                        <a:pt x="514" y="556"/>
                      </a:cubicBezTo>
                      <a:cubicBezTo>
                        <a:pt x="502" y="564"/>
                        <a:pt x="501" y="551"/>
                        <a:pt x="492" y="544"/>
                      </a:cubicBezTo>
                      <a:cubicBezTo>
                        <a:pt x="488" y="541"/>
                        <a:pt x="480" y="536"/>
                        <a:pt x="480" y="536"/>
                      </a:cubicBezTo>
                      <a:cubicBezTo>
                        <a:pt x="471" y="522"/>
                        <a:pt x="474" y="529"/>
                        <a:pt x="470" y="518"/>
                      </a:cubicBezTo>
                      <a:cubicBezTo>
                        <a:pt x="467" y="491"/>
                        <a:pt x="461" y="446"/>
                        <a:pt x="436" y="430"/>
                      </a:cubicBezTo>
                      <a:cubicBezTo>
                        <a:pt x="428" y="433"/>
                        <a:pt x="425" y="433"/>
                        <a:pt x="422" y="424"/>
                      </a:cubicBezTo>
                      <a:cubicBezTo>
                        <a:pt x="427" y="404"/>
                        <a:pt x="432" y="383"/>
                        <a:pt x="438" y="364"/>
                      </a:cubicBezTo>
                      <a:cubicBezTo>
                        <a:pt x="436" y="343"/>
                        <a:pt x="431" y="330"/>
                        <a:pt x="426" y="310"/>
                      </a:cubicBezTo>
                      <a:cubicBezTo>
                        <a:pt x="429" y="302"/>
                        <a:pt x="425" y="300"/>
                        <a:pt x="422" y="292"/>
                      </a:cubicBezTo>
                      <a:cubicBezTo>
                        <a:pt x="424" y="282"/>
                        <a:pt x="428" y="277"/>
                        <a:pt x="422" y="268"/>
                      </a:cubicBezTo>
                      <a:cubicBezTo>
                        <a:pt x="420" y="269"/>
                        <a:pt x="418" y="269"/>
                        <a:pt x="416" y="270"/>
                      </a:cubicBezTo>
                      <a:cubicBezTo>
                        <a:pt x="414" y="272"/>
                        <a:pt x="414" y="275"/>
                        <a:pt x="412" y="276"/>
                      </a:cubicBezTo>
                      <a:cubicBezTo>
                        <a:pt x="408" y="278"/>
                        <a:pt x="400" y="280"/>
                        <a:pt x="400" y="280"/>
                      </a:cubicBezTo>
                      <a:cubicBezTo>
                        <a:pt x="394" y="274"/>
                        <a:pt x="389" y="274"/>
                        <a:pt x="386" y="266"/>
                      </a:cubicBezTo>
                      <a:cubicBezTo>
                        <a:pt x="391" y="251"/>
                        <a:pt x="379" y="206"/>
                        <a:pt x="364" y="196"/>
                      </a:cubicBezTo>
                      <a:cubicBezTo>
                        <a:pt x="357" y="186"/>
                        <a:pt x="358" y="182"/>
                        <a:pt x="360" y="170"/>
                      </a:cubicBezTo>
                      <a:cubicBezTo>
                        <a:pt x="358" y="160"/>
                        <a:pt x="356" y="147"/>
                        <a:pt x="346" y="144"/>
                      </a:cubicBezTo>
                      <a:cubicBezTo>
                        <a:pt x="343" y="154"/>
                        <a:pt x="338" y="160"/>
                        <a:pt x="330" y="166"/>
                      </a:cubicBezTo>
                      <a:cubicBezTo>
                        <a:pt x="323" y="164"/>
                        <a:pt x="308" y="160"/>
                        <a:pt x="308" y="160"/>
                      </a:cubicBezTo>
                      <a:cubicBezTo>
                        <a:pt x="296" y="162"/>
                        <a:pt x="297" y="166"/>
                        <a:pt x="288" y="172"/>
                      </a:cubicBezTo>
                      <a:cubicBezTo>
                        <a:pt x="284" y="185"/>
                        <a:pt x="282" y="191"/>
                        <a:pt x="268" y="196"/>
                      </a:cubicBezTo>
                      <a:cubicBezTo>
                        <a:pt x="264" y="200"/>
                        <a:pt x="243" y="231"/>
                        <a:pt x="242" y="232"/>
                      </a:cubicBezTo>
                      <a:cubicBezTo>
                        <a:pt x="231" y="239"/>
                        <a:pt x="215" y="247"/>
                        <a:pt x="206" y="256"/>
                      </a:cubicBezTo>
                      <a:cubicBezTo>
                        <a:pt x="202" y="260"/>
                        <a:pt x="200" y="265"/>
                        <a:pt x="196" y="268"/>
                      </a:cubicBezTo>
                      <a:cubicBezTo>
                        <a:pt x="194" y="269"/>
                        <a:pt x="192" y="269"/>
                        <a:pt x="190" y="270"/>
                      </a:cubicBezTo>
                      <a:cubicBezTo>
                        <a:pt x="188" y="271"/>
                        <a:pt x="186" y="272"/>
                        <a:pt x="184" y="274"/>
                      </a:cubicBezTo>
                      <a:cubicBezTo>
                        <a:pt x="180" y="278"/>
                        <a:pt x="172" y="286"/>
                        <a:pt x="172" y="286"/>
                      </a:cubicBezTo>
                      <a:cubicBezTo>
                        <a:pt x="167" y="300"/>
                        <a:pt x="165" y="314"/>
                        <a:pt x="160" y="328"/>
                      </a:cubicBezTo>
                      <a:cubicBezTo>
                        <a:pt x="158" y="335"/>
                        <a:pt x="156" y="341"/>
                        <a:pt x="154" y="348"/>
                      </a:cubicBezTo>
                      <a:cubicBezTo>
                        <a:pt x="153" y="350"/>
                        <a:pt x="152" y="354"/>
                        <a:pt x="152" y="354"/>
                      </a:cubicBezTo>
                      <a:cubicBezTo>
                        <a:pt x="152" y="359"/>
                        <a:pt x="156" y="384"/>
                        <a:pt x="146" y="392"/>
                      </a:cubicBezTo>
                      <a:cubicBezTo>
                        <a:pt x="141" y="397"/>
                        <a:pt x="128" y="404"/>
                        <a:pt x="128" y="404"/>
                      </a:cubicBezTo>
                      <a:cubicBezTo>
                        <a:pt x="125" y="412"/>
                        <a:pt x="122" y="421"/>
                        <a:pt x="114" y="424"/>
                      </a:cubicBezTo>
                      <a:cubicBezTo>
                        <a:pt x="100" y="419"/>
                        <a:pt x="97" y="405"/>
                        <a:pt x="94" y="392"/>
                      </a:cubicBezTo>
                      <a:cubicBezTo>
                        <a:pt x="86" y="362"/>
                        <a:pt x="82" y="332"/>
                        <a:pt x="72" y="302"/>
                      </a:cubicBezTo>
                      <a:cubicBezTo>
                        <a:pt x="71" y="281"/>
                        <a:pt x="70" y="275"/>
                        <a:pt x="66" y="258"/>
                      </a:cubicBezTo>
                      <a:cubicBezTo>
                        <a:pt x="66" y="251"/>
                        <a:pt x="68" y="219"/>
                        <a:pt x="64" y="208"/>
                      </a:cubicBezTo>
                      <a:cubicBezTo>
                        <a:pt x="70" y="191"/>
                        <a:pt x="66" y="173"/>
                        <a:pt x="72" y="156"/>
                      </a:cubicBezTo>
                      <a:cubicBezTo>
                        <a:pt x="66" y="139"/>
                        <a:pt x="60" y="168"/>
                        <a:pt x="56" y="172"/>
                      </a:cubicBezTo>
                      <a:cubicBezTo>
                        <a:pt x="53" y="175"/>
                        <a:pt x="44" y="180"/>
                        <a:pt x="44" y="180"/>
                      </a:cubicBezTo>
                      <a:cubicBezTo>
                        <a:pt x="35" y="177"/>
                        <a:pt x="28" y="173"/>
                        <a:pt x="24" y="162"/>
                      </a:cubicBezTo>
                      <a:cubicBezTo>
                        <a:pt x="23" y="158"/>
                        <a:pt x="20" y="150"/>
                        <a:pt x="20" y="150"/>
                      </a:cubicBezTo>
                      <a:cubicBezTo>
                        <a:pt x="30" y="148"/>
                        <a:pt x="30" y="143"/>
                        <a:pt x="38" y="138"/>
                      </a:cubicBezTo>
                      <a:cubicBezTo>
                        <a:pt x="35" y="128"/>
                        <a:pt x="31" y="133"/>
                        <a:pt x="24" y="138"/>
                      </a:cubicBezTo>
                      <a:cubicBezTo>
                        <a:pt x="15" y="135"/>
                        <a:pt x="15" y="132"/>
                        <a:pt x="18" y="124"/>
                      </a:cubicBezTo>
                      <a:cubicBezTo>
                        <a:pt x="11" y="114"/>
                        <a:pt x="9" y="101"/>
                        <a:pt x="0" y="92"/>
                      </a:cubicBezTo>
                      <a:lnTo>
                        <a:pt x="76" y="0"/>
                      </a:lnTo>
                      <a:lnTo>
                        <a:pt x="798" y="6"/>
                      </a:lnTo>
                      <a:close/>
                    </a:path>
                  </a:pathLst>
                </a:custGeom>
                <a:solidFill>
                  <a:schemeClr val="folHlink"/>
                </a:solidFill>
                <a:ln w="9525">
                  <a:noFill/>
                  <a:round/>
                  <a:headEnd/>
                  <a:tailEnd/>
                </a:ln>
              </p:spPr>
              <p:txBody>
                <a:bodyPr/>
                <a:lstStyle/>
                <a:p>
                  <a:endParaRPr lang="zh-CN" altLang="en-US"/>
                </a:p>
              </p:txBody>
            </p:sp>
            <p:sp>
              <p:nvSpPr>
                <p:cNvPr id="13486" name="任意多边形 81974"/>
                <p:cNvSpPr>
                  <a:spLocks noChangeArrowheads="1"/>
                </p:cNvSpPr>
                <p:nvPr/>
              </p:nvSpPr>
              <p:spPr bwMode="auto">
                <a:xfrm>
                  <a:off x="1634" y="519"/>
                  <a:ext cx="19" cy="29"/>
                </a:xfrm>
                <a:custGeom>
                  <a:avLst/>
                  <a:gdLst>
                    <a:gd name="T0" fmla="*/ 0 w 43"/>
                    <a:gd name="T1" fmla="*/ 0 h 85"/>
                    <a:gd name="T2" fmla="*/ 2 w 43"/>
                    <a:gd name="T3" fmla="*/ 0 h 85"/>
                    <a:gd name="T4" fmla="*/ 3 w 43"/>
                    <a:gd name="T5" fmla="*/ 1 h 85"/>
                    <a:gd name="T6" fmla="*/ 2 w 43"/>
                    <a:gd name="T7" fmla="*/ 3 h 85"/>
                    <a:gd name="T8" fmla="*/ 0 w 43"/>
                    <a:gd name="T9" fmla="*/ 3 h 85"/>
                    <a:gd name="T10" fmla="*/ 0 w 43"/>
                    <a:gd name="T11" fmla="*/ 0 h 8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3" h="85">
                      <a:moveTo>
                        <a:pt x="7" y="11"/>
                      </a:moveTo>
                      <a:cubicBezTo>
                        <a:pt x="4" y="2"/>
                        <a:pt x="9" y="0"/>
                        <a:pt x="17" y="3"/>
                      </a:cubicBezTo>
                      <a:cubicBezTo>
                        <a:pt x="24" y="13"/>
                        <a:pt x="28" y="24"/>
                        <a:pt x="37" y="33"/>
                      </a:cubicBezTo>
                      <a:cubicBezTo>
                        <a:pt x="43" y="52"/>
                        <a:pt x="40" y="78"/>
                        <a:pt x="19" y="85"/>
                      </a:cubicBezTo>
                      <a:cubicBezTo>
                        <a:pt x="6" y="81"/>
                        <a:pt x="5" y="81"/>
                        <a:pt x="1" y="69"/>
                      </a:cubicBezTo>
                      <a:cubicBezTo>
                        <a:pt x="2" y="66"/>
                        <a:pt x="0" y="4"/>
                        <a:pt x="7" y="11"/>
                      </a:cubicBezTo>
                      <a:close/>
                    </a:path>
                  </a:pathLst>
                </a:custGeom>
                <a:solidFill>
                  <a:schemeClr val="folHlink"/>
                </a:solidFill>
                <a:ln w="9525">
                  <a:noFill/>
                  <a:round/>
                  <a:headEnd/>
                  <a:tailEnd/>
                </a:ln>
              </p:spPr>
              <p:txBody>
                <a:bodyPr/>
                <a:lstStyle/>
                <a:p>
                  <a:endParaRPr lang="zh-CN" altLang="en-US"/>
                </a:p>
              </p:txBody>
            </p:sp>
            <p:sp>
              <p:nvSpPr>
                <p:cNvPr id="13487" name="任意多边形 81975"/>
                <p:cNvSpPr>
                  <a:spLocks noChangeArrowheads="1"/>
                </p:cNvSpPr>
                <p:nvPr/>
              </p:nvSpPr>
              <p:spPr bwMode="auto">
                <a:xfrm>
                  <a:off x="1900" y="421"/>
                  <a:ext cx="18" cy="24"/>
                </a:xfrm>
                <a:custGeom>
                  <a:avLst/>
                  <a:gdLst>
                    <a:gd name="T0" fmla="*/ 1 w 44"/>
                    <a:gd name="T1" fmla="*/ 1 h 74"/>
                    <a:gd name="T2" fmla="*/ 2 w 44"/>
                    <a:gd name="T3" fmla="*/ 0 h 74"/>
                    <a:gd name="T4" fmla="*/ 3 w 44"/>
                    <a:gd name="T5" fmla="*/ 0 h 74"/>
                    <a:gd name="T6" fmla="*/ 3 w 44"/>
                    <a:gd name="T7" fmla="*/ 1 h 74"/>
                    <a:gd name="T8" fmla="*/ 1 w 44"/>
                    <a:gd name="T9" fmla="*/ 3 h 74"/>
                    <a:gd name="T10" fmla="*/ 0 w 44"/>
                    <a:gd name="T11" fmla="*/ 2 h 74"/>
                    <a:gd name="T12" fmla="*/ 0 w 44"/>
                    <a:gd name="T13" fmla="*/ 1 h 74"/>
                    <a:gd name="T14" fmla="*/ 1 w 44"/>
                    <a:gd name="T15" fmla="*/ 1 h 7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44" h="74">
                      <a:moveTo>
                        <a:pt x="13" y="28"/>
                      </a:moveTo>
                      <a:cubicBezTo>
                        <a:pt x="15" y="13"/>
                        <a:pt x="14" y="7"/>
                        <a:pt x="29" y="2"/>
                      </a:cubicBezTo>
                      <a:cubicBezTo>
                        <a:pt x="34" y="3"/>
                        <a:pt x="40" y="0"/>
                        <a:pt x="43" y="4"/>
                      </a:cubicBezTo>
                      <a:cubicBezTo>
                        <a:pt x="44" y="6"/>
                        <a:pt x="41" y="21"/>
                        <a:pt x="39" y="26"/>
                      </a:cubicBezTo>
                      <a:cubicBezTo>
                        <a:pt x="31" y="43"/>
                        <a:pt x="30" y="63"/>
                        <a:pt x="13" y="74"/>
                      </a:cubicBezTo>
                      <a:cubicBezTo>
                        <a:pt x="4" y="71"/>
                        <a:pt x="4" y="68"/>
                        <a:pt x="7" y="60"/>
                      </a:cubicBezTo>
                      <a:cubicBezTo>
                        <a:pt x="5" y="50"/>
                        <a:pt x="0" y="46"/>
                        <a:pt x="3" y="36"/>
                      </a:cubicBezTo>
                      <a:cubicBezTo>
                        <a:pt x="4" y="32"/>
                        <a:pt x="8" y="23"/>
                        <a:pt x="13" y="28"/>
                      </a:cubicBezTo>
                      <a:close/>
                    </a:path>
                  </a:pathLst>
                </a:custGeom>
                <a:solidFill>
                  <a:schemeClr val="folHlink"/>
                </a:solidFill>
                <a:ln w="9525">
                  <a:noFill/>
                  <a:round/>
                  <a:headEnd/>
                  <a:tailEnd/>
                </a:ln>
              </p:spPr>
              <p:txBody>
                <a:bodyPr/>
                <a:lstStyle/>
                <a:p>
                  <a:endParaRPr lang="zh-CN" altLang="en-US"/>
                </a:p>
              </p:txBody>
            </p:sp>
            <p:sp>
              <p:nvSpPr>
                <p:cNvPr id="13488" name="任意多边形 81976"/>
                <p:cNvSpPr>
                  <a:spLocks noChangeArrowheads="1"/>
                </p:cNvSpPr>
                <p:nvPr/>
              </p:nvSpPr>
              <p:spPr bwMode="auto">
                <a:xfrm>
                  <a:off x="1951" y="409"/>
                  <a:ext cx="9" cy="10"/>
                </a:xfrm>
                <a:custGeom>
                  <a:avLst/>
                  <a:gdLst>
                    <a:gd name="T0" fmla="*/ 0 w 20"/>
                    <a:gd name="T1" fmla="*/ 1 h 30"/>
                    <a:gd name="T2" fmla="*/ 0 w 20"/>
                    <a:gd name="T3" fmla="*/ 1 h 30"/>
                    <a:gd name="T4" fmla="*/ 0 w 20"/>
                    <a:gd name="T5" fmla="*/ 1 h 30"/>
                    <a:gd name="T6" fmla="*/ 0 60000 65536"/>
                    <a:gd name="T7" fmla="*/ 0 60000 65536"/>
                    <a:gd name="T8" fmla="*/ 0 60000 65536"/>
                  </a:gdLst>
                  <a:ahLst/>
                  <a:cxnLst>
                    <a:cxn ang="T6">
                      <a:pos x="T0" y="T1"/>
                    </a:cxn>
                    <a:cxn ang="T7">
                      <a:pos x="T2" y="T3"/>
                    </a:cxn>
                    <a:cxn ang="T8">
                      <a:pos x="T4" y="T5"/>
                    </a:cxn>
                  </a:cxnLst>
                  <a:rect l="0" t="0" r="r" b="b"/>
                  <a:pathLst>
                    <a:path w="20" h="30">
                      <a:moveTo>
                        <a:pt x="7" y="16"/>
                      </a:moveTo>
                      <a:cubicBezTo>
                        <a:pt x="18" y="0"/>
                        <a:pt x="20" y="20"/>
                        <a:pt x="5" y="30"/>
                      </a:cubicBezTo>
                      <a:cubicBezTo>
                        <a:pt x="0" y="23"/>
                        <a:pt x="1" y="22"/>
                        <a:pt x="7" y="16"/>
                      </a:cubicBezTo>
                      <a:close/>
                    </a:path>
                  </a:pathLst>
                </a:custGeom>
                <a:solidFill>
                  <a:schemeClr val="folHlink"/>
                </a:solidFill>
                <a:ln w="9525">
                  <a:noFill/>
                  <a:round/>
                  <a:headEnd/>
                  <a:tailEnd/>
                </a:ln>
              </p:spPr>
              <p:txBody>
                <a:bodyPr/>
                <a:lstStyle/>
                <a:p>
                  <a:endParaRPr lang="zh-CN" altLang="en-US"/>
                </a:p>
              </p:txBody>
            </p:sp>
            <p:sp>
              <p:nvSpPr>
                <p:cNvPr id="13489" name="任意多边形 81977"/>
                <p:cNvSpPr>
                  <a:spLocks noChangeArrowheads="1"/>
                </p:cNvSpPr>
                <p:nvPr/>
              </p:nvSpPr>
              <p:spPr bwMode="auto">
                <a:xfrm>
                  <a:off x="1021" y="314"/>
                  <a:ext cx="433" cy="354"/>
                </a:xfrm>
                <a:custGeom>
                  <a:avLst/>
                  <a:gdLst>
                    <a:gd name="T0" fmla="*/ 123 w 682"/>
                    <a:gd name="T1" fmla="*/ 119 h 557"/>
                    <a:gd name="T2" fmla="*/ 124 w 682"/>
                    <a:gd name="T3" fmla="*/ 116 h 557"/>
                    <a:gd name="T4" fmla="*/ 128 w 682"/>
                    <a:gd name="T5" fmla="*/ 106 h 557"/>
                    <a:gd name="T6" fmla="*/ 79 w 682"/>
                    <a:gd name="T7" fmla="*/ 74 h 557"/>
                    <a:gd name="T8" fmla="*/ 72 w 682"/>
                    <a:gd name="T9" fmla="*/ 89 h 557"/>
                    <a:gd name="T10" fmla="*/ 77 w 682"/>
                    <a:gd name="T11" fmla="*/ 142 h 557"/>
                    <a:gd name="T12" fmla="*/ 72 w 682"/>
                    <a:gd name="T13" fmla="*/ 127 h 557"/>
                    <a:gd name="T14" fmla="*/ 62 w 682"/>
                    <a:gd name="T15" fmla="*/ 112 h 557"/>
                    <a:gd name="T16" fmla="*/ 63 w 682"/>
                    <a:gd name="T17" fmla="*/ 106 h 557"/>
                    <a:gd name="T18" fmla="*/ 63 w 682"/>
                    <a:gd name="T19" fmla="*/ 101 h 557"/>
                    <a:gd name="T20" fmla="*/ 57 w 682"/>
                    <a:gd name="T21" fmla="*/ 96 h 557"/>
                    <a:gd name="T22" fmla="*/ 50 w 682"/>
                    <a:gd name="T23" fmla="*/ 89 h 557"/>
                    <a:gd name="T24" fmla="*/ 38 w 682"/>
                    <a:gd name="T25" fmla="*/ 91 h 557"/>
                    <a:gd name="T26" fmla="*/ 32 w 682"/>
                    <a:gd name="T27" fmla="*/ 93 h 557"/>
                    <a:gd name="T28" fmla="*/ 20 w 682"/>
                    <a:gd name="T29" fmla="*/ 93 h 557"/>
                    <a:gd name="T30" fmla="*/ 6 w 682"/>
                    <a:gd name="T31" fmla="*/ 80 h 557"/>
                    <a:gd name="T32" fmla="*/ 3 w 682"/>
                    <a:gd name="T33" fmla="*/ 76 h 557"/>
                    <a:gd name="T34" fmla="*/ 0 w 682"/>
                    <a:gd name="T35" fmla="*/ 68 h 557"/>
                    <a:gd name="T36" fmla="*/ 6 w 682"/>
                    <a:gd name="T37" fmla="*/ 55 h 557"/>
                    <a:gd name="T38" fmla="*/ 8 w 682"/>
                    <a:gd name="T39" fmla="*/ 46 h 557"/>
                    <a:gd name="T40" fmla="*/ 13 w 682"/>
                    <a:gd name="T41" fmla="*/ 37 h 557"/>
                    <a:gd name="T42" fmla="*/ 20 w 682"/>
                    <a:gd name="T43" fmla="*/ 30 h 557"/>
                    <a:gd name="T44" fmla="*/ 43 w 682"/>
                    <a:gd name="T45" fmla="*/ 17 h 557"/>
                    <a:gd name="T46" fmla="*/ 57 w 682"/>
                    <a:gd name="T47" fmla="*/ 8 h 557"/>
                    <a:gd name="T48" fmla="*/ 66 w 682"/>
                    <a:gd name="T49" fmla="*/ 2 h 557"/>
                    <a:gd name="T50" fmla="*/ 93 w 682"/>
                    <a:gd name="T51" fmla="*/ 1 h 557"/>
                    <a:gd name="T52" fmla="*/ 102 w 682"/>
                    <a:gd name="T53" fmla="*/ 0 h 557"/>
                    <a:gd name="T54" fmla="*/ 98 w 682"/>
                    <a:gd name="T55" fmla="*/ 9 h 557"/>
                    <a:gd name="T56" fmla="*/ 113 w 682"/>
                    <a:gd name="T57" fmla="*/ 22 h 557"/>
                    <a:gd name="T58" fmla="*/ 128 w 682"/>
                    <a:gd name="T59" fmla="*/ 19 h 557"/>
                    <a:gd name="T60" fmla="*/ 135 w 682"/>
                    <a:gd name="T61" fmla="*/ 21 h 557"/>
                    <a:gd name="T62" fmla="*/ 143 w 682"/>
                    <a:gd name="T63" fmla="*/ 25 h 557"/>
                    <a:gd name="T64" fmla="*/ 146 w 682"/>
                    <a:gd name="T65" fmla="*/ 48 h 557"/>
                    <a:gd name="T66" fmla="*/ 146 w 682"/>
                    <a:gd name="T67" fmla="*/ 62 h 557"/>
                    <a:gd name="T68" fmla="*/ 153 w 682"/>
                    <a:gd name="T69" fmla="*/ 72 h 557"/>
                    <a:gd name="T70" fmla="*/ 165 w 682"/>
                    <a:gd name="T71" fmla="*/ 77 h 557"/>
                    <a:gd name="T72" fmla="*/ 174 w 682"/>
                    <a:gd name="T73" fmla="*/ 76 h 557"/>
                    <a:gd name="T74" fmla="*/ 170 w 682"/>
                    <a:gd name="T75" fmla="*/ 87 h 557"/>
                    <a:gd name="T76" fmla="*/ 153 w 682"/>
                    <a:gd name="T77" fmla="*/ 105 h 557"/>
                    <a:gd name="T78" fmla="*/ 140 w 682"/>
                    <a:gd name="T79" fmla="*/ 125 h 557"/>
                    <a:gd name="T80" fmla="*/ 142 w 682"/>
                    <a:gd name="T81" fmla="*/ 130 h 557"/>
                    <a:gd name="T82" fmla="*/ 111 w 682"/>
                    <a:gd name="T83" fmla="*/ 142 h 557"/>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682" h="557">
                      <a:moveTo>
                        <a:pt x="435" y="556"/>
                      </a:moveTo>
                      <a:lnTo>
                        <a:pt x="481" y="464"/>
                      </a:lnTo>
                      <a:lnTo>
                        <a:pt x="473" y="449"/>
                      </a:lnTo>
                      <a:lnTo>
                        <a:pt x="486" y="451"/>
                      </a:lnTo>
                      <a:lnTo>
                        <a:pt x="495" y="441"/>
                      </a:lnTo>
                      <a:lnTo>
                        <a:pt x="500" y="413"/>
                      </a:lnTo>
                      <a:lnTo>
                        <a:pt x="500" y="371"/>
                      </a:lnTo>
                      <a:lnTo>
                        <a:pt x="309" y="287"/>
                      </a:lnTo>
                      <a:lnTo>
                        <a:pt x="296" y="308"/>
                      </a:lnTo>
                      <a:lnTo>
                        <a:pt x="282" y="346"/>
                      </a:lnTo>
                      <a:lnTo>
                        <a:pt x="396" y="557"/>
                      </a:lnTo>
                      <a:lnTo>
                        <a:pt x="303" y="556"/>
                      </a:lnTo>
                      <a:lnTo>
                        <a:pt x="304" y="536"/>
                      </a:lnTo>
                      <a:cubicBezTo>
                        <a:pt x="284" y="520"/>
                        <a:pt x="296" y="510"/>
                        <a:pt x="282" y="494"/>
                      </a:cubicBezTo>
                      <a:cubicBezTo>
                        <a:pt x="276" y="475"/>
                        <a:pt x="267" y="468"/>
                        <a:pt x="253" y="451"/>
                      </a:cubicBezTo>
                      <a:cubicBezTo>
                        <a:pt x="249" y="447"/>
                        <a:pt x="245" y="443"/>
                        <a:pt x="242" y="439"/>
                      </a:cubicBezTo>
                      <a:lnTo>
                        <a:pt x="237" y="432"/>
                      </a:lnTo>
                      <a:cubicBezTo>
                        <a:pt x="237" y="432"/>
                        <a:pt x="245" y="413"/>
                        <a:pt x="245" y="413"/>
                      </a:cubicBezTo>
                      <a:cubicBezTo>
                        <a:pt x="247" y="409"/>
                        <a:pt x="250" y="401"/>
                        <a:pt x="250" y="401"/>
                      </a:cubicBezTo>
                      <a:cubicBezTo>
                        <a:pt x="249" y="399"/>
                        <a:pt x="247" y="397"/>
                        <a:pt x="247" y="394"/>
                      </a:cubicBezTo>
                      <a:cubicBezTo>
                        <a:pt x="248" y="390"/>
                        <a:pt x="253" y="382"/>
                        <a:pt x="253" y="382"/>
                      </a:cubicBezTo>
                      <a:cubicBezTo>
                        <a:pt x="243" y="370"/>
                        <a:pt x="237" y="371"/>
                        <a:pt x="220" y="375"/>
                      </a:cubicBezTo>
                      <a:cubicBezTo>
                        <a:pt x="217" y="371"/>
                        <a:pt x="210" y="369"/>
                        <a:pt x="207" y="365"/>
                      </a:cubicBezTo>
                      <a:cubicBezTo>
                        <a:pt x="185" y="337"/>
                        <a:pt x="216" y="363"/>
                        <a:pt x="194" y="346"/>
                      </a:cubicBezTo>
                      <a:cubicBezTo>
                        <a:pt x="167" y="349"/>
                        <a:pt x="179" y="346"/>
                        <a:pt x="156" y="352"/>
                      </a:cubicBezTo>
                      <a:cubicBezTo>
                        <a:pt x="153" y="353"/>
                        <a:pt x="148" y="354"/>
                        <a:pt x="148" y="354"/>
                      </a:cubicBezTo>
                      <a:cubicBezTo>
                        <a:pt x="146" y="356"/>
                        <a:pt x="145" y="359"/>
                        <a:pt x="142" y="361"/>
                      </a:cubicBezTo>
                      <a:cubicBezTo>
                        <a:pt x="138" y="363"/>
                        <a:pt x="126" y="365"/>
                        <a:pt x="126" y="365"/>
                      </a:cubicBezTo>
                      <a:cubicBezTo>
                        <a:pt x="105" y="354"/>
                        <a:pt x="116" y="355"/>
                        <a:pt x="94" y="361"/>
                      </a:cubicBezTo>
                      <a:cubicBezTo>
                        <a:pt x="89" y="362"/>
                        <a:pt x="78" y="365"/>
                        <a:pt x="78" y="365"/>
                      </a:cubicBezTo>
                      <a:cubicBezTo>
                        <a:pt x="62" y="383"/>
                        <a:pt x="46" y="346"/>
                        <a:pt x="35" y="337"/>
                      </a:cubicBezTo>
                      <a:cubicBezTo>
                        <a:pt x="32" y="330"/>
                        <a:pt x="24" y="320"/>
                        <a:pt x="22" y="312"/>
                      </a:cubicBezTo>
                      <a:cubicBezTo>
                        <a:pt x="20" y="308"/>
                        <a:pt x="22" y="303"/>
                        <a:pt x="19" y="300"/>
                      </a:cubicBezTo>
                      <a:cubicBezTo>
                        <a:pt x="17" y="297"/>
                        <a:pt x="13" y="297"/>
                        <a:pt x="11" y="295"/>
                      </a:cubicBezTo>
                      <a:cubicBezTo>
                        <a:pt x="3" y="277"/>
                        <a:pt x="15" y="306"/>
                        <a:pt x="5" y="276"/>
                      </a:cubicBezTo>
                      <a:cubicBezTo>
                        <a:pt x="4" y="272"/>
                        <a:pt x="0" y="264"/>
                        <a:pt x="0" y="264"/>
                      </a:cubicBezTo>
                      <a:cubicBezTo>
                        <a:pt x="3" y="253"/>
                        <a:pt x="2" y="248"/>
                        <a:pt x="13" y="243"/>
                      </a:cubicBezTo>
                      <a:cubicBezTo>
                        <a:pt x="20" y="221"/>
                        <a:pt x="17" y="231"/>
                        <a:pt x="24" y="213"/>
                      </a:cubicBezTo>
                      <a:cubicBezTo>
                        <a:pt x="26" y="209"/>
                        <a:pt x="30" y="200"/>
                        <a:pt x="30" y="200"/>
                      </a:cubicBezTo>
                      <a:cubicBezTo>
                        <a:pt x="26" y="192"/>
                        <a:pt x="24" y="191"/>
                        <a:pt x="32" y="181"/>
                      </a:cubicBezTo>
                      <a:cubicBezTo>
                        <a:pt x="36" y="177"/>
                        <a:pt x="43" y="169"/>
                        <a:pt x="43" y="169"/>
                      </a:cubicBezTo>
                      <a:cubicBezTo>
                        <a:pt x="37" y="155"/>
                        <a:pt x="36" y="153"/>
                        <a:pt x="51" y="143"/>
                      </a:cubicBezTo>
                      <a:cubicBezTo>
                        <a:pt x="56" y="140"/>
                        <a:pt x="67" y="135"/>
                        <a:pt x="67" y="135"/>
                      </a:cubicBezTo>
                      <a:cubicBezTo>
                        <a:pt x="73" y="129"/>
                        <a:pt x="75" y="122"/>
                        <a:pt x="81" y="116"/>
                      </a:cubicBezTo>
                      <a:cubicBezTo>
                        <a:pt x="89" y="107"/>
                        <a:pt x="102" y="105"/>
                        <a:pt x="113" y="99"/>
                      </a:cubicBezTo>
                      <a:cubicBezTo>
                        <a:pt x="125" y="85"/>
                        <a:pt x="149" y="76"/>
                        <a:pt x="167" y="67"/>
                      </a:cubicBezTo>
                      <a:cubicBezTo>
                        <a:pt x="174" y="59"/>
                        <a:pt x="175" y="50"/>
                        <a:pt x="188" y="46"/>
                      </a:cubicBezTo>
                      <a:cubicBezTo>
                        <a:pt x="198" y="39"/>
                        <a:pt x="208" y="36"/>
                        <a:pt x="220" y="30"/>
                      </a:cubicBezTo>
                      <a:cubicBezTo>
                        <a:pt x="223" y="28"/>
                        <a:pt x="228" y="25"/>
                        <a:pt x="228" y="25"/>
                      </a:cubicBezTo>
                      <a:cubicBezTo>
                        <a:pt x="237" y="16"/>
                        <a:pt x="245" y="10"/>
                        <a:pt x="258" y="6"/>
                      </a:cubicBezTo>
                      <a:cubicBezTo>
                        <a:pt x="269" y="31"/>
                        <a:pt x="301" y="6"/>
                        <a:pt x="320" y="4"/>
                      </a:cubicBezTo>
                      <a:cubicBezTo>
                        <a:pt x="334" y="3"/>
                        <a:pt x="349" y="3"/>
                        <a:pt x="363" y="2"/>
                      </a:cubicBezTo>
                      <a:cubicBezTo>
                        <a:pt x="369" y="3"/>
                        <a:pt x="376" y="5"/>
                        <a:pt x="382" y="4"/>
                      </a:cubicBezTo>
                      <a:cubicBezTo>
                        <a:pt x="387" y="4"/>
                        <a:pt x="398" y="0"/>
                        <a:pt x="398" y="0"/>
                      </a:cubicBezTo>
                      <a:cubicBezTo>
                        <a:pt x="415" y="8"/>
                        <a:pt x="406" y="16"/>
                        <a:pt x="400" y="30"/>
                      </a:cubicBezTo>
                      <a:cubicBezTo>
                        <a:pt x="398" y="34"/>
                        <a:pt x="384" y="34"/>
                        <a:pt x="384" y="34"/>
                      </a:cubicBezTo>
                      <a:cubicBezTo>
                        <a:pt x="379" y="47"/>
                        <a:pt x="398" y="51"/>
                        <a:pt x="411" y="55"/>
                      </a:cubicBezTo>
                      <a:cubicBezTo>
                        <a:pt x="419" y="72"/>
                        <a:pt x="421" y="79"/>
                        <a:pt x="443" y="84"/>
                      </a:cubicBezTo>
                      <a:cubicBezTo>
                        <a:pt x="461" y="71"/>
                        <a:pt x="435" y="65"/>
                        <a:pt x="468" y="57"/>
                      </a:cubicBezTo>
                      <a:cubicBezTo>
                        <a:pt x="482" y="61"/>
                        <a:pt x="485" y="70"/>
                        <a:pt x="497" y="74"/>
                      </a:cubicBezTo>
                      <a:cubicBezTo>
                        <a:pt x="505" y="76"/>
                        <a:pt x="513" y="78"/>
                        <a:pt x="521" y="80"/>
                      </a:cubicBezTo>
                      <a:cubicBezTo>
                        <a:pt x="524" y="81"/>
                        <a:pt x="529" y="82"/>
                        <a:pt x="529" y="82"/>
                      </a:cubicBezTo>
                      <a:cubicBezTo>
                        <a:pt x="547" y="78"/>
                        <a:pt x="547" y="76"/>
                        <a:pt x="562" y="84"/>
                      </a:cubicBezTo>
                      <a:cubicBezTo>
                        <a:pt x="566" y="95"/>
                        <a:pt x="565" y="86"/>
                        <a:pt x="559" y="97"/>
                      </a:cubicBezTo>
                      <a:cubicBezTo>
                        <a:pt x="557" y="101"/>
                        <a:pt x="554" y="110"/>
                        <a:pt x="554" y="110"/>
                      </a:cubicBezTo>
                      <a:cubicBezTo>
                        <a:pt x="556" y="132"/>
                        <a:pt x="556" y="168"/>
                        <a:pt x="572" y="188"/>
                      </a:cubicBezTo>
                      <a:cubicBezTo>
                        <a:pt x="568" y="198"/>
                        <a:pt x="564" y="208"/>
                        <a:pt x="562" y="219"/>
                      </a:cubicBezTo>
                      <a:cubicBezTo>
                        <a:pt x="564" y="227"/>
                        <a:pt x="569" y="233"/>
                        <a:pt x="572" y="240"/>
                      </a:cubicBezTo>
                      <a:cubicBezTo>
                        <a:pt x="573" y="247"/>
                        <a:pt x="572" y="254"/>
                        <a:pt x="575" y="259"/>
                      </a:cubicBezTo>
                      <a:cubicBezTo>
                        <a:pt x="577" y="263"/>
                        <a:pt x="595" y="272"/>
                        <a:pt x="599" y="283"/>
                      </a:cubicBezTo>
                      <a:cubicBezTo>
                        <a:pt x="594" y="295"/>
                        <a:pt x="603" y="306"/>
                        <a:pt x="618" y="310"/>
                      </a:cubicBezTo>
                      <a:cubicBezTo>
                        <a:pt x="630" y="307"/>
                        <a:pt x="638" y="308"/>
                        <a:pt x="645" y="300"/>
                      </a:cubicBezTo>
                      <a:cubicBezTo>
                        <a:pt x="660" y="302"/>
                        <a:pt x="663" y="303"/>
                        <a:pt x="672" y="293"/>
                      </a:cubicBezTo>
                      <a:cubicBezTo>
                        <a:pt x="675" y="294"/>
                        <a:pt x="679" y="293"/>
                        <a:pt x="680" y="295"/>
                      </a:cubicBezTo>
                      <a:cubicBezTo>
                        <a:pt x="682" y="301"/>
                        <a:pt x="674" y="321"/>
                        <a:pt x="672" y="327"/>
                      </a:cubicBezTo>
                      <a:cubicBezTo>
                        <a:pt x="668" y="340"/>
                        <a:pt x="671" y="326"/>
                        <a:pt x="664" y="340"/>
                      </a:cubicBezTo>
                      <a:cubicBezTo>
                        <a:pt x="652" y="360"/>
                        <a:pt x="646" y="381"/>
                        <a:pt x="621" y="394"/>
                      </a:cubicBezTo>
                      <a:cubicBezTo>
                        <a:pt x="614" y="402"/>
                        <a:pt x="609" y="402"/>
                        <a:pt x="599" y="407"/>
                      </a:cubicBezTo>
                      <a:cubicBezTo>
                        <a:pt x="590" y="418"/>
                        <a:pt x="579" y="429"/>
                        <a:pt x="567" y="439"/>
                      </a:cubicBezTo>
                      <a:cubicBezTo>
                        <a:pt x="560" y="454"/>
                        <a:pt x="555" y="470"/>
                        <a:pt x="548" y="485"/>
                      </a:cubicBezTo>
                      <a:cubicBezTo>
                        <a:pt x="549" y="489"/>
                        <a:pt x="550" y="492"/>
                        <a:pt x="551" y="496"/>
                      </a:cubicBezTo>
                      <a:cubicBezTo>
                        <a:pt x="552" y="500"/>
                        <a:pt x="556" y="508"/>
                        <a:pt x="556" y="508"/>
                      </a:cubicBezTo>
                      <a:cubicBezTo>
                        <a:pt x="559" y="524"/>
                        <a:pt x="562" y="546"/>
                        <a:pt x="576" y="557"/>
                      </a:cubicBezTo>
                      <a:lnTo>
                        <a:pt x="435" y="556"/>
                      </a:lnTo>
                      <a:close/>
                    </a:path>
                  </a:pathLst>
                </a:custGeom>
                <a:solidFill>
                  <a:schemeClr val="folHlink"/>
                </a:solidFill>
                <a:ln w="9525">
                  <a:noFill/>
                  <a:round/>
                  <a:headEnd/>
                  <a:tailEnd/>
                </a:ln>
              </p:spPr>
              <p:txBody>
                <a:bodyPr/>
                <a:lstStyle/>
                <a:p>
                  <a:endParaRPr lang="zh-CN" altLang="en-US"/>
                </a:p>
              </p:txBody>
            </p:sp>
            <p:sp>
              <p:nvSpPr>
                <p:cNvPr id="13490" name="任意多边形 81978"/>
                <p:cNvSpPr>
                  <a:spLocks noChangeArrowheads="1"/>
                </p:cNvSpPr>
                <p:nvPr/>
              </p:nvSpPr>
              <p:spPr bwMode="auto">
                <a:xfrm>
                  <a:off x="1189" y="447"/>
                  <a:ext cx="163" cy="221"/>
                </a:xfrm>
                <a:custGeom>
                  <a:avLst/>
                  <a:gdLst>
                    <a:gd name="T0" fmla="*/ 62 w 257"/>
                    <a:gd name="T1" fmla="*/ 90 h 347"/>
                    <a:gd name="T2" fmla="*/ 60 w 257"/>
                    <a:gd name="T3" fmla="*/ 78 h 347"/>
                    <a:gd name="T4" fmla="*/ 56 w 257"/>
                    <a:gd name="T5" fmla="*/ 75 h 347"/>
                    <a:gd name="T6" fmla="*/ 55 w 257"/>
                    <a:gd name="T7" fmla="*/ 69 h 347"/>
                    <a:gd name="T8" fmla="*/ 53 w 257"/>
                    <a:gd name="T9" fmla="*/ 66 h 347"/>
                    <a:gd name="T10" fmla="*/ 53 w 257"/>
                    <a:gd name="T11" fmla="*/ 59 h 347"/>
                    <a:gd name="T12" fmla="*/ 53 w 257"/>
                    <a:gd name="T13" fmla="*/ 55 h 347"/>
                    <a:gd name="T14" fmla="*/ 58 w 257"/>
                    <a:gd name="T15" fmla="*/ 52 h 347"/>
                    <a:gd name="T16" fmla="*/ 65 w 257"/>
                    <a:gd name="T17" fmla="*/ 51 h 347"/>
                    <a:gd name="T18" fmla="*/ 65 w 257"/>
                    <a:gd name="T19" fmla="*/ 35 h 347"/>
                    <a:gd name="T20" fmla="*/ 14 w 257"/>
                    <a:gd name="T21" fmla="*/ 25 h 347"/>
                    <a:gd name="T22" fmla="*/ 8 w 257"/>
                    <a:gd name="T23" fmla="*/ 25 h 347"/>
                    <a:gd name="T24" fmla="*/ 4 w 257"/>
                    <a:gd name="T25" fmla="*/ 26 h 347"/>
                    <a:gd name="T26" fmla="*/ 0 w 257"/>
                    <a:gd name="T27" fmla="*/ 39 h 347"/>
                    <a:gd name="T28" fmla="*/ 23 w 257"/>
                    <a:gd name="T29" fmla="*/ 89 h 347"/>
                    <a:gd name="T30" fmla="*/ 62 w 257"/>
                    <a:gd name="T31" fmla="*/ 90 h 34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57" h="347">
                      <a:moveTo>
                        <a:pt x="243" y="347"/>
                      </a:moveTo>
                      <a:lnTo>
                        <a:pt x="233" y="301"/>
                      </a:lnTo>
                      <a:lnTo>
                        <a:pt x="217" y="288"/>
                      </a:lnTo>
                      <a:lnTo>
                        <a:pt x="215" y="269"/>
                      </a:lnTo>
                      <a:lnTo>
                        <a:pt x="209" y="254"/>
                      </a:lnTo>
                      <a:lnTo>
                        <a:pt x="209" y="229"/>
                      </a:lnTo>
                      <a:lnTo>
                        <a:pt x="207" y="214"/>
                      </a:lnTo>
                      <a:lnTo>
                        <a:pt x="228" y="202"/>
                      </a:lnTo>
                      <a:lnTo>
                        <a:pt x="257" y="197"/>
                      </a:lnTo>
                      <a:lnTo>
                        <a:pt x="257" y="136"/>
                      </a:lnTo>
                      <a:cubicBezTo>
                        <a:pt x="209" y="119"/>
                        <a:pt x="13" y="0"/>
                        <a:pt x="54" y="96"/>
                      </a:cubicBezTo>
                      <a:cubicBezTo>
                        <a:pt x="36" y="106"/>
                        <a:pt x="57" y="97"/>
                        <a:pt x="32" y="98"/>
                      </a:cubicBezTo>
                      <a:cubicBezTo>
                        <a:pt x="27" y="99"/>
                        <a:pt x="16" y="102"/>
                        <a:pt x="16" y="102"/>
                      </a:cubicBezTo>
                      <a:lnTo>
                        <a:pt x="0" y="149"/>
                      </a:lnTo>
                      <a:lnTo>
                        <a:pt x="93" y="346"/>
                      </a:lnTo>
                      <a:lnTo>
                        <a:pt x="243" y="347"/>
                      </a:lnTo>
                      <a:close/>
                    </a:path>
                  </a:pathLst>
                </a:custGeom>
                <a:solidFill>
                  <a:schemeClr val="folHlink"/>
                </a:solidFill>
                <a:ln w="9525">
                  <a:noFill/>
                  <a:round/>
                  <a:headEnd/>
                  <a:tailEnd/>
                </a:ln>
              </p:spPr>
              <p:txBody>
                <a:bodyPr/>
                <a:lstStyle/>
                <a:p>
                  <a:endParaRPr lang="zh-CN" altLang="en-US"/>
                </a:p>
              </p:txBody>
            </p:sp>
            <p:sp>
              <p:nvSpPr>
                <p:cNvPr id="13491" name="任意多边形 81979"/>
                <p:cNvSpPr>
                  <a:spLocks noChangeArrowheads="1"/>
                </p:cNvSpPr>
                <p:nvPr/>
              </p:nvSpPr>
              <p:spPr bwMode="auto">
                <a:xfrm>
                  <a:off x="1476" y="611"/>
                  <a:ext cx="7" cy="12"/>
                </a:xfrm>
                <a:custGeom>
                  <a:avLst/>
                  <a:gdLst>
                    <a:gd name="T0" fmla="*/ 0 w 19"/>
                    <a:gd name="T1" fmla="*/ 1 h 37"/>
                    <a:gd name="T2" fmla="*/ 1 w 19"/>
                    <a:gd name="T3" fmla="*/ 1 h 37"/>
                    <a:gd name="T4" fmla="*/ 0 w 19"/>
                    <a:gd name="T5" fmla="*/ 1 h 37"/>
                    <a:gd name="T6" fmla="*/ 0 60000 65536"/>
                    <a:gd name="T7" fmla="*/ 0 60000 65536"/>
                    <a:gd name="T8" fmla="*/ 0 60000 65536"/>
                  </a:gdLst>
                  <a:ahLst/>
                  <a:cxnLst>
                    <a:cxn ang="T6">
                      <a:pos x="T0" y="T1"/>
                    </a:cxn>
                    <a:cxn ang="T7">
                      <a:pos x="T2" y="T3"/>
                    </a:cxn>
                    <a:cxn ang="T8">
                      <a:pos x="T4" y="T5"/>
                    </a:cxn>
                  </a:cxnLst>
                  <a:rect l="0" t="0" r="r" b="b"/>
                  <a:pathLst>
                    <a:path w="19" h="37">
                      <a:moveTo>
                        <a:pt x="7" y="25"/>
                      </a:moveTo>
                      <a:cubicBezTo>
                        <a:pt x="0" y="4"/>
                        <a:pt x="12" y="0"/>
                        <a:pt x="19" y="21"/>
                      </a:cubicBezTo>
                      <a:cubicBezTo>
                        <a:pt x="14" y="37"/>
                        <a:pt x="18" y="36"/>
                        <a:pt x="7" y="25"/>
                      </a:cubicBezTo>
                      <a:close/>
                    </a:path>
                  </a:pathLst>
                </a:custGeom>
                <a:solidFill>
                  <a:schemeClr val="folHlink"/>
                </a:solidFill>
                <a:ln w="9525">
                  <a:noFill/>
                  <a:round/>
                  <a:headEnd/>
                  <a:tailEnd/>
                </a:ln>
              </p:spPr>
              <p:txBody>
                <a:bodyPr/>
                <a:lstStyle/>
                <a:p>
                  <a:endParaRPr lang="zh-CN" altLang="en-US"/>
                </a:p>
              </p:txBody>
            </p:sp>
            <p:sp>
              <p:nvSpPr>
                <p:cNvPr id="13492" name="任意多边形 81980"/>
                <p:cNvSpPr>
                  <a:spLocks noChangeArrowheads="1"/>
                </p:cNvSpPr>
                <p:nvPr/>
              </p:nvSpPr>
              <p:spPr bwMode="auto">
                <a:xfrm>
                  <a:off x="1467" y="497"/>
                  <a:ext cx="9" cy="7"/>
                </a:xfrm>
                <a:custGeom>
                  <a:avLst/>
                  <a:gdLst>
                    <a:gd name="T0" fmla="*/ 1 w 22"/>
                    <a:gd name="T1" fmla="*/ 0 h 20"/>
                    <a:gd name="T2" fmla="*/ 1 w 22"/>
                    <a:gd name="T3" fmla="*/ 0 h 20"/>
                    <a:gd name="T4" fmla="*/ 1 w 22"/>
                    <a:gd name="T5" fmla="*/ 0 h 20"/>
                    <a:gd name="T6" fmla="*/ 0 w 22"/>
                    <a:gd name="T7" fmla="*/ 1 h 20"/>
                    <a:gd name="T8" fmla="*/ 1 w 22"/>
                    <a:gd name="T9" fmla="*/ 0 h 2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 h="20">
                      <a:moveTo>
                        <a:pt x="12" y="12"/>
                      </a:moveTo>
                      <a:cubicBezTo>
                        <a:pt x="13" y="8"/>
                        <a:pt x="12" y="0"/>
                        <a:pt x="16" y="0"/>
                      </a:cubicBezTo>
                      <a:cubicBezTo>
                        <a:pt x="20" y="0"/>
                        <a:pt x="22" y="8"/>
                        <a:pt x="20" y="12"/>
                      </a:cubicBezTo>
                      <a:cubicBezTo>
                        <a:pt x="18" y="16"/>
                        <a:pt x="12" y="17"/>
                        <a:pt x="8" y="20"/>
                      </a:cubicBezTo>
                      <a:cubicBezTo>
                        <a:pt x="3" y="5"/>
                        <a:pt x="0" y="6"/>
                        <a:pt x="12" y="12"/>
                      </a:cubicBezTo>
                      <a:close/>
                    </a:path>
                  </a:pathLst>
                </a:custGeom>
                <a:solidFill>
                  <a:schemeClr val="folHlink"/>
                </a:solidFill>
                <a:ln w="9525">
                  <a:noFill/>
                  <a:round/>
                  <a:headEnd/>
                  <a:tailEnd/>
                </a:ln>
              </p:spPr>
              <p:txBody>
                <a:bodyPr/>
                <a:lstStyle/>
                <a:p>
                  <a:endParaRPr lang="zh-CN" altLang="en-US"/>
                </a:p>
              </p:txBody>
            </p:sp>
            <p:sp>
              <p:nvSpPr>
                <p:cNvPr id="13493" name="任意多边形 81981"/>
                <p:cNvSpPr>
                  <a:spLocks noChangeArrowheads="1"/>
                </p:cNvSpPr>
                <p:nvPr/>
              </p:nvSpPr>
              <p:spPr bwMode="auto">
                <a:xfrm>
                  <a:off x="1072" y="357"/>
                  <a:ext cx="25" cy="10"/>
                </a:xfrm>
                <a:custGeom>
                  <a:avLst/>
                  <a:gdLst>
                    <a:gd name="T0" fmla="*/ 2 w 57"/>
                    <a:gd name="T1" fmla="*/ 1 h 30"/>
                    <a:gd name="T2" fmla="*/ 3 w 57"/>
                    <a:gd name="T3" fmla="*/ 0 h 30"/>
                    <a:gd name="T4" fmla="*/ 3 w 57"/>
                    <a:gd name="T5" fmla="*/ 1 h 30"/>
                    <a:gd name="T6" fmla="*/ 2 w 57"/>
                    <a:gd name="T7" fmla="*/ 1 h 3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7" h="30">
                      <a:moveTo>
                        <a:pt x="24" y="18"/>
                      </a:moveTo>
                      <a:cubicBezTo>
                        <a:pt x="0" y="10"/>
                        <a:pt x="9" y="0"/>
                        <a:pt x="32" y="6"/>
                      </a:cubicBezTo>
                      <a:cubicBezTo>
                        <a:pt x="46" y="15"/>
                        <a:pt x="57" y="23"/>
                        <a:pt x="36" y="30"/>
                      </a:cubicBezTo>
                      <a:cubicBezTo>
                        <a:pt x="21" y="25"/>
                        <a:pt x="24" y="30"/>
                        <a:pt x="24" y="18"/>
                      </a:cubicBezTo>
                      <a:close/>
                    </a:path>
                  </a:pathLst>
                </a:custGeom>
                <a:solidFill>
                  <a:schemeClr val="folHlink"/>
                </a:solidFill>
                <a:ln w="9525">
                  <a:noFill/>
                  <a:round/>
                  <a:headEnd/>
                  <a:tailEnd/>
                </a:ln>
              </p:spPr>
              <p:txBody>
                <a:bodyPr/>
                <a:lstStyle/>
                <a:p>
                  <a:endParaRPr lang="zh-CN" altLang="en-US"/>
                </a:p>
              </p:txBody>
            </p:sp>
            <p:sp>
              <p:nvSpPr>
                <p:cNvPr id="13494" name="任意多边形 81982"/>
                <p:cNvSpPr>
                  <a:spLocks noChangeArrowheads="1"/>
                </p:cNvSpPr>
                <p:nvPr/>
              </p:nvSpPr>
              <p:spPr bwMode="auto">
                <a:xfrm>
                  <a:off x="1374" y="265"/>
                  <a:ext cx="295" cy="233"/>
                </a:xfrm>
                <a:custGeom>
                  <a:avLst/>
                  <a:gdLst>
                    <a:gd name="T0" fmla="*/ 37 w 693"/>
                    <a:gd name="T1" fmla="*/ 17 h 696"/>
                    <a:gd name="T2" fmla="*/ 30 w 693"/>
                    <a:gd name="T3" fmla="*/ 17 h 696"/>
                    <a:gd name="T4" fmla="*/ 25 w 693"/>
                    <a:gd name="T5" fmla="*/ 15 h 696"/>
                    <a:gd name="T6" fmla="*/ 20 w 693"/>
                    <a:gd name="T7" fmla="*/ 15 h 696"/>
                    <a:gd name="T8" fmla="*/ 18 w 693"/>
                    <a:gd name="T9" fmla="*/ 16 h 696"/>
                    <a:gd name="T10" fmla="*/ 20 w 693"/>
                    <a:gd name="T11" fmla="*/ 16 h 696"/>
                    <a:gd name="T12" fmla="*/ 23 w 693"/>
                    <a:gd name="T13" fmla="*/ 18 h 696"/>
                    <a:gd name="T14" fmla="*/ 25 w 693"/>
                    <a:gd name="T15" fmla="*/ 18 h 696"/>
                    <a:gd name="T16" fmla="*/ 26 w 693"/>
                    <a:gd name="T17" fmla="*/ 20 h 696"/>
                    <a:gd name="T18" fmla="*/ 24 w 693"/>
                    <a:gd name="T19" fmla="*/ 21 h 696"/>
                    <a:gd name="T20" fmla="*/ 20 w 693"/>
                    <a:gd name="T21" fmla="*/ 23 h 696"/>
                    <a:gd name="T22" fmla="*/ 17 w 693"/>
                    <a:gd name="T23" fmla="*/ 23 h 696"/>
                    <a:gd name="T24" fmla="*/ 7 w 693"/>
                    <a:gd name="T25" fmla="*/ 26 h 696"/>
                    <a:gd name="T26" fmla="*/ 6 w 693"/>
                    <a:gd name="T27" fmla="*/ 23 h 696"/>
                    <a:gd name="T28" fmla="*/ 3 w 693"/>
                    <a:gd name="T29" fmla="*/ 20 h 696"/>
                    <a:gd name="T30" fmla="*/ 3 w 693"/>
                    <a:gd name="T31" fmla="*/ 17 h 696"/>
                    <a:gd name="T32" fmla="*/ 4 w 693"/>
                    <a:gd name="T33" fmla="*/ 13 h 696"/>
                    <a:gd name="T34" fmla="*/ 1 w 693"/>
                    <a:gd name="T35" fmla="*/ 15 h 696"/>
                    <a:gd name="T36" fmla="*/ 6 w 693"/>
                    <a:gd name="T37" fmla="*/ 10 h 696"/>
                    <a:gd name="T38" fmla="*/ 9 w 693"/>
                    <a:gd name="T39" fmla="*/ 8 h 696"/>
                    <a:gd name="T40" fmla="*/ 3 w 693"/>
                    <a:gd name="T41" fmla="*/ 8 h 696"/>
                    <a:gd name="T42" fmla="*/ 0 w 693"/>
                    <a:gd name="T43" fmla="*/ 7 h 696"/>
                    <a:gd name="T44" fmla="*/ 2 w 693"/>
                    <a:gd name="T45" fmla="*/ 5 h 696"/>
                    <a:gd name="T46" fmla="*/ 7 w 693"/>
                    <a:gd name="T47" fmla="*/ 4 h 696"/>
                    <a:gd name="T48" fmla="*/ 17 w 693"/>
                    <a:gd name="T49" fmla="*/ 5 h 696"/>
                    <a:gd name="T50" fmla="*/ 17 w 693"/>
                    <a:gd name="T51" fmla="*/ 2 h 696"/>
                    <a:gd name="T52" fmla="*/ 20 w 693"/>
                    <a:gd name="T53" fmla="*/ 0 h 696"/>
                    <a:gd name="T54" fmla="*/ 28 w 693"/>
                    <a:gd name="T55" fmla="*/ 2 h 696"/>
                    <a:gd name="T56" fmla="*/ 26 w 693"/>
                    <a:gd name="T57" fmla="*/ 3 h 696"/>
                    <a:gd name="T58" fmla="*/ 23 w 693"/>
                    <a:gd name="T59" fmla="*/ 7 h 696"/>
                    <a:gd name="T60" fmla="*/ 28 w 693"/>
                    <a:gd name="T61" fmla="*/ 7 h 696"/>
                    <a:gd name="T62" fmla="*/ 29 w 693"/>
                    <a:gd name="T63" fmla="*/ 5 h 696"/>
                    <a:gd name="T64" fmla="*/ 32 w 693"/>
                    <a:gd name="T65" fmla="*/ 3 h 696"/>
                    <a:gd name="T66" fmla="*/ 38 w 693"/>
                    <a:gd name="T67" fmla="*/ 3 h 696"/>
                    <a:gd name="T68" fmla="*/ 41 w 693"/>
                    <a:gd name="T69" fmla="*/ 2 h 696"/>
                    <a:gd name="T70" fmla="*/ 42 w 693"/>
                    <a:gd name="T71" fmla="*/ 17 h 69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693" h="696">
                      <a:moveTo>
                        <a:pt x="541" y="460"/>
                      </a:moveTo>
                      <a:lnTo>
                        <a:pt x="473" y="464"/>
                      </a:lnTo>
                      <a:lnTo>
                        <a:pt x="441" y="452"/>
                      </a:lnTo>
                      <a:lnTo>
                        <a:pt x="393" y="452"/>
                      </a:lnTo>
                      <a:cubicBezTo>
                        <a:pt x="365" y="448"/>
                        <a:pt x="360" y="444"/>
                        <a:pt x="337" y="436"/>
                      </a:cubicBezTo>
                      <a:cubicBezTo>
                        <a:pt x="336" y="432"/>
                        <a:pt x="330" y="413"/>
                        <a:pt x="325" y="412"/>
                      </a:cubicBezTo>
                      <a:cubicBezTo>
                        <a:pt x="317" y="411"/>
                        <a:pt x="301" y="420"/>
                        <a:pt x="301" y="420"/>
                      </a:cubicBezTo>
                      <a:cubicBezTo>
                        <a:pt x="289" y="412"/>
                        <a:pt x="277" y="408"/>
                        <a:pt x="265" y="400"/>
                      </a:cubicBezTo>
                      <a:cubicBezTo>
                        <a:pt x="252" y="380"/>
                        <a:pt x="256" y="356"/>
                        <a:pt x="233" y="348"/>
                      </a:cubicBezTo>
                      <a:cubicBezTo>
                        <a:pt x="217" y="372"/>
                        <a:pt x="221" y="392"/>
                        <a:pt x="237" y="416"/>
                      </a:cubicBezTo>
                      <a:cubicBezTo>
                        <a:pt x="234" y="428"/>
                        <a:pt x="228" y="445"/>
                        <a:pt x="237" y="444"/>
                      </a:cubicBezTo>
                      <a:cubicBezTo>
                        <a:pt x="247" y="443"/>
                        <a:pt x="261" y="428"/>
                        <a:pt x="261" y="428"/>
                      </a:cubicBezTo>
                      <a:cubicBezTo>
                        <a:pt x="258" y="450"/>
                        <a:pt x="243" y="475"/>
                        <a:pt x="269" y="484"/>
                      </a:cubicBezTo>
                      <a:cubicBezTo>
                        <a:pt x="277" y="479"/>
                        <a:pt x="288" y="476"/>
                        <a:pt x="293" y="468"/>
                      </a:cubicBezTo>
                      <a:cubicBezTo>
                        <a:pt x="302" y="454"/>
                        <a:pt x="303" y="446"/>
                        <a:pt x="317" y="436"/>
                      </a:cubicBezTo>
                      <a:cubicBezTo>
                        <a:pt x="315" y="448"/>
                        <a:pt x="306" y="467"/>
                        <a:pt x="321" y="476"/>
                      </a:cubicBezTo>
                      <a:cubicBezTo>
                        <a:pt x="328" y="480"/>
                        <a:pt x="345" y="484"/>
                        <a:pt x="345" y="484"/>
                      </a:cubicBezTo>
                      <a:cubicBezTo>
                        <a:pt x="382" y="472"/>
                        <a:pt x="347" y="527"/>
                        <a:pt x="333" y="536"/>
                      </a:cubicBezTo>
                      <a:cubicBezTo>
                        <a:pt x="330" y="540"/>
                        <a:pt x="329" y="545"/>
                        <a:pt x="325" y="548"/>
                      </a:cubicBezTo>
                      <a:cubicBezTo>
                        <a:pt x="322" y="551"/>
                        <a:pt x="316" y="549"/>
                        <a:pt x="313" y="552"/>
                      </a:cubicBezTo>
                      <a:cubicBezTo>
                        <a:pt x="300" y="565"/>
                        <a:pt x="320" y="575"/>
                        <a:pt x="293" y="584"/>
                      </a:cubicBezTo>
                      <a:cubicBezTo>
                        <a:pt x="286" y="595"/>
                        <a:pt x="272" y="610"/>
                        <a:pt x="261" y="616"/>
                      </a:cubicBezTo>
                      <a:cubicBezTo>
                        <a:pt x="254" y="620"/>
                        <a:pt x="245" y="621"/>
                        <a:pt x="237" y="624"/>
                      </a:cubicBezTo>
                      <a:cubicBezTo>
                        <a:pt x="233" y="625"/>
                        <a:pt x="225" y="628"/>
                        <a:pt x="225" y="628"/>
                      </a:cubicBezTo>
                      <a:cubicBezTo>
                        <a:pt x="215" y="659"/>
                        <a:pt x="212" y="652"/>
                        <a:pt x="173" y="656"/>
                      </a:cubicBezTo>
                      <a:cubicBezTo>
                        <a:pt x="140" y="667"/>
                        <a:pt x="132" y="687"/>
                        <a:pt x="97" y="696"/>
                      </a:cubicBezTo>
                      <a:cubicBezTo>
                        <a:pt x="77" y="691"/>
                        <a:pt x="75" y="687"/>
                        <a:pt x="81" y="668"/>
                      </a:cubicBezTo>
                      <a:cubicBezTo>
                        <a:pt x="77" y="646"/>
                        <a:pt x="72" y="639"/>
                        <a:pt x="77" y="616"/>
                      </a:cubicBezTo>
                      <a:cubicBezTo>
                        <a:pt x="73" y="598"/>
                        <a:pt x="71" y="587"/>
                        <a:pt x="61" y="572"/>
                      </a:cubicBezTo>
                      <a:cubicBezTo>
                        <a:pt x="58" y="551"/>
                        <a:pt x="51" y="543"/>
                        <a:pt x="45" y="524"/>
                      </a:cubicBezTo>
                      <a:cubicBezTo>
                        <a:pt x="52" y="502"/>
                        <a:pt x="58" y="496"/>
                        <a:pt x="49" y="472"/>
                      </a:cubicBezTo>
                      <a:cubicBezTo>
                        <a:pt x="46" y="463"/>
                        <a:pt x="33" y="448"/>
                        <a:pt x="33" y="448"/>
                      </a:cubicBezTo>
                      <a:cubicBezTo>
                        <a:pt x="42" y="422"/>
                        <a:pt x="42" y="408"/>
                        <a:pt x="33" y="380"/>
                      </a:cubicBezTo>
                      <a:cubicBezTo>
                        <a:pt x="49" y="369"/>
                        <a:pt x="48" y="362"/>
                        <a:pt x="53" y="344"/>
                      </a:cubicBezTo>
                      <a:cubicBezTo>
                        <a:pt x="47" y="327"/>
                        <a:pt x="49" y="308"/>
                        <a:pt x="33" y="332"/>
                      </a:cubicBezTo>
                      <a:cubicBezTo>
                        <a:pt x="40" y="353"/>
                        <a:pt x="29" y="374"/>
                        <a:pt x="17" y="392"/>
                      </a:cubicBezTo>
                      <a:cubicBezTo>
                        <a:pt x="6" y="360"/>
                        <a:pt x="10" y="340"/>
                        <a:pt x="13" y="304"/>
                      </a:cubicBezTo>
                      <a:cubicBezTo>
                        <a:pt x="44" y="314"/>
                        <a:pt x="54" y="289"/>
                        <a:pt x="81" y="280"/>
                      </a:cubicBezTo>
                      <a:cubicBezTo>
                        <a:pt x="94" y="261"/>
                        <a:pt x="85" y="242"/>
                        <a:pt x="105" y="228"/>
                      </a:cubicBezTo>
                      <a:cubicBezTo>
                        <a:pt x="108" y="220"/>
                        <a:pt x="110" y="212"/>
                        <a:pt x="113" y="204"/>
                      </a:cubicBezTo>
                      <a:cubicBezTo>
                        <a:pt x="116" y="196"/>
                        <a:pt x="89" y="196"/>
                        <a:pt x="89" y="196"/>
                      </a:cubicBezTo>
                      <a:cubicBezTo>
                        <a:pt x="81" y="221"/>
                        <a:pt x="58" y="211"/>
                        <a:pt x="37" y="204"/>
                      </a:cubicBezTo>
                      <a:cubicBezTo>
                        <a:pt x="33" y="207"/>
                        <a:pt x="30" y="213"/>
                        <a:pt x="25" y="212"/>
                      </a:cubicBezTo>
                      <a:cubicBezTo>
                        <a:pt x="16" y="210"/>
                        <a:pt x="1" y="196"/>
                        <a:pt x="1" y="196"/>
                      </a:cubicBezTo>
                      <a:cubicBezTo>
                        <a:pt x="4" y="186"/>
                        <a:pt x="4" y="174"/>
                        <a:pt x="9" y="164"/>
                      </a:cubicBezTo>
                      <a:cubicBezTo>
                        <a:pt x="13" y="155"/>
                        <a:pt x="25" y="140"/>
                        <a:pt x="25" y="140"/>
                      </a:cubicBezTo>
                      <a:cubicBezTo>
                        <a:pt x="0" y="132"/>
                        <a:pt x="25" y="128"/>
                        <a:pt x="37" y="124"/>
                      </a:cubicBezTo>
                      <a:cubicBezTo>
                        <a:pt x="58" y="131"/>
                        <a:pt x="75" y="116"/>
                        <a:pt x="97" y="112"/>
                      </a:cubicBezTo>
                      <a:cubicBezTo>
                        <a:pt x="135" y="87"/>
                        <a:pt x="159" y="122"/>
                        <a:pt x="197" y="132"/>
                      </a:cubicBezTo>
                      <a:cubicBezTo>
                        <a:pt x="205" y="129"/>
                        <a:pt x="213" y="127"/>
                        <a:pt x="221" y="124"/>
                      </a:cubicBezTo>
                      <a:cubicBezTo>
                        <a:pt x="225" y="123"/>
                        <a:pt x="226" y="147"/>
                        <a:pt x="233" y="120"/>
                      </a:cubicBezTo>
                      <a:lnTo>
                        <a:pt x="229" y="64"/>
                      </a:lnTo>
                      <a:lnTo>
                        <a:pt x="209" y="40"/>
                      </a:lnTo>
                      <a:cubicBezTo>
                        <a:pt x="243" y="21"/>
                        <a:pt x="240" y="21"/>
                        <a:pt x="261" y="0"/>
                      </a:cubicBezTo>
                      <a:cubicBezTo>
                        <a:pt x="297" y="16"/>
                        <a:pt x="333" y="32"/>
                        <a:pt x="369" y="48"/>
                      </a:cubicBezTo>
                      <a:cubicBezTo>
                        <a:pt x="373" y="50"/>
                        <a:pt x="361" y="44"/>
                        <a:pt x="357" y="44"/>
                      </a:cubicBezTo>
                      <a:cubicBezTo>
                        <a:pt x="349" y="45"/>
                        <a:pt x="333" y="52"/>
                        <a:pt x="333" y="52"/>
                      </a:cubicBezTo>
                      <a:cubicBezTo>
                        <a:pt x="322" y="68"/>
                        <a:pt x="318" y="71"/>
                        <a:pt x="329" y="88"/>
                      </a:cubicBezTo>
                      <a:cubicBezTo>
                        <a:pt x="308" y="119"/>
                        <a:pt x="323" y="118"/>
                        <a:pt x="333" y="148"/>
                      </a:cubicBezTo>
                      <a:cubicBezTo>
                        <a:pt x="320" y="157"/>
                        <a:pt x="314" y="167"/>
                        <a:pt x="301" y="176"/>
                      </a:cubicBezTo>
                      <a:cubicBezTo>
                        <a:pt x="306" y="213"/>
                        <a:pt x="303" y="213"/>
                        <a:pt x="337" y="220"/>
                      </a:cubicBezTo>
                      <a:cubicBezTo>
                        <a:pt x="358" y="216"/>
                        <a:pt x="368" y="214"/>
                        <a:pt x="361" y="192"/>
                      </a:cubicBezTo>
                      <a:cubicBezTo>
                        <a:pt x="362" y="177"/>
                        <a:pt x="362" y="162"/>
                        <a:pt x="365" y="148"/>
                      </a:cubicBezTo>
                      <a:cubicBezTo>
                        <a:pt x="366" y="143"/>
                        <a:pt x="369" y="133"/>
                        <a:pt x="373" y="136"/>
                      </a:cubicBezTo>
                      <a:cubicBezTo>
                        <a:pt x="379" y="140"/>
                        <a:pt x="376" y="149"/>
                        <a:pt x="377" y="156"/>
                      </a:cubicBezTo>
                      <a:cubicBezTo>
                        <a:pt x="404" y="147"/>
                        <a:pt x="409" y="116"/>
                        <a:pt x="417" y="92"/>
                      </a:cubicBezTo>
                      <a:cubicBezTo>
                        <a:pt x="422" y="76"/>
                        <a:pt x="453" y="74"/>
                        <a:pt x="465" y="72"/>
                      </a:cubicBezTo>
                      <a:cubicBezTo>
                        <a:pt x="472" y="92"/>
                        <a:pt x="477" y="93"/>
                        <a:pt x="497" y="88"/>
                      </a:cubicBezTo>
                      <a:cubicBezTo>
                        <a:pt x="512" y="78"/>
                        <a:pt x="515" y="74"/>
                        <a:pt x="509" y="56"/>
                      </a:cubicBezTo>
                      <a:cubicBezTo>
                        <a:pt x="523" y="46"/>
                        <a:pt x="517" y="46"/>
                        <a:pt x="529" y="52"/>
                      </a:cubicBezTo>
                      <a:lnTo>
                        <a:pt x="693" y="72"/>
                      </a:lnTo>
                      <a:lnTo>
                        <a:pt x="541" y="460"/>
                      </a:lnTo>
                      <a:close/>
                    </a:path>
                  </a:pathLst>
                </a:custGeom>
                <a:solidFill>
                  <a:schemeClr val="folHlink"/>
                </a:solidFill>
                <a:ln w="9525">
                  <a:noFill/>
                  <a:round/>
                  <a:headEnd/>
                  <a:tailEnd/>
                </a:ln>
              </p:spPr>
              <p:txBody>
                <a:bodyPr/>
                <a:lstStyle/>
                <a:p>
                  <a:endParaRPr lang="zh-CN" altLang="en-US"/>
                </a:p>
              </p:txBody>
            </p:sp>
            <p:sp>
              <p:nvSpPr>
                <p:cNvPr id="13495" name="任意多边形 81983"/>
                <p:cNvSpPr>
                  <a:spLocks noChangeArrowheads="1"/>
                </p:cNvSpPr>
                <p:nvPr/>
              </p:nvSpPr>
              <p:spPr bwMode="auto">
                <a:xfrm>
                  <a:off x="1173" y="247"/>
                  <a:ext cx="591" cy="95"/>
                </a:xfrm>
                <a:custGeom>
                  <a:avLst/>
                  <a:gdLst>
                    <a:gd name="T0" fmla="*/ 211 w 931"/>
                    <a:gd name="T1" fmla="*/ 0 h 149"/>
                    <a:gd name="T2" fmla="*/ 37 w 931"/>
                    <a:gd name="T3" fmla="*/ 7 h 149"/>
                    <a:gd name="T4" fmla="*/ 23 w 931"/>
                    <a:gd name="T5" fmla="*/ 11 h 149"/>
                    <a:gd name="T6" fmla="*/ 16 w 931"/>
                    <a:gd name="T7" fmla="*/ 11 h 149"/>
                    <a:gd name="T8" fmla="*/ 6 w 931"/>
                    <a:gd name="T9" fmla="*/ 20 h 149"/>
                    <a:gd name="T10" fmla="*/ 0 w 931"/>
                    <a:gd name="T11" fmla="*/ 27 h 149"/>
                    <a:gd name="T12" fmla="*/ 15 w 931"/>
                    <a:gd name="T13" fmla="*/ 30 h 149"/>
                    <a:gd name="T14" fmla="*/ 25 w 931"/>
                    <a:gd name="T15" fmla="*/ 25 h 149"/>
                    <a:gd name="T16" fmla="*/ 28 w 931"/>
                    <a:gd name="T17" fmla="*/ 22 h 149"/>
                    <a:gd name="T18" fmla="*/ 43 w 931"/>
                    <a:gd name="T19" fmla="*/ 13 h 149"/>
                    <a:gd name="T20" fmla="*/ 55 w 931"/>
                    <a:gd name="T21" fmla="*/ 11 h 149"/>
                    <a:gd name="T22" fmla="*/ 60 w 931"/>
                    <a:gd name="T23" fmla="*/ 24 h 149"/>
                    <a:gd name="T24" fmla="*/ 48 w 931"/>
                    <a:gd name="T25" fmla="*/ 28 h 149"/>
                    <a:gd name="T26" fmla="*/ 59 w 931"/>
                    <a:gd name="T27" fmla="*/ 29 h 149"/>
                    <a:gd name="T28" fmla="*/ 64 w 931"/>
                    <a:gd name="T29" fmla="*/ 23 h 149"/>
                    <a:gd name="T30" fmla="*/ 68 w 931"/>
                    <a:gd name="T31" fmla="*/ 24 h 149"/>
                    <a:gd name="T32" fmla="*/ 65 w 931"/>
                    <a:gd name="T33" fmla="*/ 14 h 149"/>
                    <a:gd name="T34" fmla="*/ 68 w 931"/>
                    <a:gd name="T35" fmla="*/ 11 h 149"/>
                    <a:gd name="T36" fmla="*/ 71 w 931"/>
                    <a:gd name="T37" fmla="*/ 23 h 149"/>
                    <a:gd name="T38" fmla="*/ 68 w 931"/>
                    <a:gd name="T39" fmla="*/ 29 h 149"/>
                    <a:gd name="T40" fmla="*/ 76 w 931"/>
                    <a:gd name="T41" fmla="*/ 34 h 149"/>
                    <a:gd name="T42" fmla="*/ 77 w 931"/>
                    <a:gd name="T43" fmla="*/ 24 h 149"/>
                    <a:gd name="T44" fmla="*/ 84 w 931"/>
                    <a:gd name="T45" fmla="*/ 27 h 149"/>
                    <a:gd name="T46" fmla="*/ 98 w 931"/>
                    <a:gd name="T47" fmla="*/ 19 h 149"/>
                    <a:gd name="T48" fmla="*/ 105 w 931"/>
                    <a:gd name="T49" fmla="*/ 13 h 149"/>
                    <a:gd name="T50" fmla="*/ 112 w 931"/>
                    <a:gd name="T51" fmla="*/ 15 h 149"/>
                    <a:gd name="T52" fmla="*/ 116 w 931"/>
                    <a:gd name="T53" fmla="*/ 13 h 149"/>
                    <a:gd name="T54" fmla="*/ 110 w 931"/>
                    <a:gd name="T55" fmla="*/ 11 h 149"/>
                    <a:gd name="T56" fmla="*/ 121 w 931"/>
                    <a:gd name="T57" fmla="*/ 9 h 149"/>
                    <a:gd name="T58" fmla="*/ 139 w 931"/>
                    <a:gd name="T59" fmla="*/ 14 h 149"/>
                    <a:gd name="T60" fmla="*/ 149 w 931"/>
                    <a:gd name="T61" fmla="*/ 11 h 149"/>
                    <a:gd name="T62" fmla="*/ 150 w 931"/>
                    <a:gd name="T63" fmla="*/ 17 h 149"/>
                    <a:gd name="T64" fmla="*/ 145 w 931"/>
                    <a:gd name="T65" fmla="*/ 26 h 149"/>
                    <a:gd name="T66" fmla="*/ 156 w 931"/>
                    <a:gd name="T67" fmla="*/ 23 h 149"/>
                    <a:gd name="T68" fmla="*/ 159 w 931"/>
                    <a:gd name="T69" fmla="*/ 21 h 149"/>
                    <a:gd name="T70" fmla="*/ 166 w 931"/>
                    <a:gd name="T71" fmla="*/ 16 h 149"/>
                    <a:gd name="T72" fmla="*/ 203 w 931"/>
                    <a:gd name="T73" fmla="*/ 22 h 149"/>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931" h="149">
                      <a:moveTo>
                        <a:pt x="794" y="84"/>
                      </a:moveTo>
                      <a:cubicBezTo>
                        <a:pt x="813" y="72"/>
                        <a:pt x="931" y="14"/>
                        <a:pt x="825" y="0"/>
                      </a:cubicBezTo>
                      <a:lnTo>
                        <a:pt x="159" y="0"/>
                      </a:lnTo>
                      <a:cubicBezTo>
                        <a:pt x="149" y="12"/>
                        <a:pt x="162" y="18"/>
                        <a:pt x="143" y="29"/>
                      </a:cubicBezTo>
                      <a:cubicBezTo>
                        <a:pt x="130" y="44"/>
                        <a:pt x="133" y="39"/>
                        <a:pt x="116" y="48"/>
                      </a:cubicBezTo>
                      <a:cubicBezTo>
                        <a:pt x="108" y="46"/>
                        <a:pt x="100" y="44"/>
                        <a:pt x="91" y="42"/>
                      </a:cubicBezTo>
                      <a:cubicBezTo>
                        <a:pt x="89" y="41"/>
                        <a:pt x="83" y="40"/>
                        <a:pt x="83" y="40"/>
                      </a:cubicBezTo>
                      <a:cubicBezTo>
                        <a:pt x="76" y="40"/>
                        <a:pt x="68" y="39"/>
                        <a:pt x="62" y="42"/>
                      </a:cubicBezTo>
                      <a:cubicBezTo>
                        <a:pt x="54" y="45"/>
                        <a:pt x="46" y="61"/>
                        <a:pt x="38" y="67"/>
                      </a:cubicBezTo>
                      <a:cubicBezTo>
                        <a:pt x="32" y="71"/>
                        <a:pt x="27" y="74"/>
                        <a:pt x="22" y="77"/>
                      </a:cubicBezTo>
                      <a:cubicBezTo>
                        <a:pt x="16" y="81"/>
                        <a:pt x="5" y="86"/>
                        <a:pt x="5" y="86"/>
                      </a:cubicBezTo>
                      <a:cubicBezTo>
                        <a:pt x="9" y="95"/>
                        <a:pt x="7" y="97"/>
                        <a:pt x="0" y="105"/>
                      </a:cubicBezTo>
                      <a:cubicBezTo>
                        <a:pt x="17" y="107"/>
                        <a:pt x="22" y="107"/>
                        <a:pt x="16" y="120"/>
                      </a:cubicBezTo>
                      <a:cubicBezTo>
                        <a:pt x="27" y="122"/>
                        <a:pt x="48" y="116"/>
                        <a:pt x="59" y="115"/>
                      </a:cubicBezTo>
                      <a:cubicBezTo>
                        <a:pt x="71" y="112"/>
                        <a:pt x="73" y="117"/>
                        <a:pt x="83" y="111"/>
                      </a:cubicBezTo>
                      <a:cubicBezTo>
                        <a:pt x="89" y="96"/>
                        <a:pt x="83" y="100"/>
                        <a:pt x="97" y="96"/>
                      </a:cubicBezTo>
                      <a:cubicBezTo>
                        <a:pt x="100" y="94"/>
                        <a:pt x="103" y="93"/>
                        <a:pt x="105" y="90"/>
                      </a:cubicBezTo>
                      <a:cubicBezTo>
                        <a:pt x="106" y="88"/>
                        <a:pt x="106" y="85"/>
                        <a:pt x="108" y="84"/>
                      </a:cubicBezTo>
                      <a:cubicBezTo>
                        <a:pt x="112" y="80"/>
                        <a:pt x="140" y="69"/>
                        <a:pt x="148" y="67"/>
                      </a:cubicBezTo>
                      <a:cubicBezTo>
                        <a:pt x="160" y="52"/>
                        <a:pt x="153" y="56"/>
                        <a:pt x="167" y="52"/>
                      </a:cubicBezTo>
                      <a:cubicBezTo>
                        <a:pt x="178" y="55"/>
                        <a:pt x="179" y="62"/>
                        <a:pt x="191" y="58"/>
                      </a:cubicBezTo>
                      <a:cubicBezTo>
                        <a:pt x="199" y="52"/>
                        <a:pt x="206" y="51"/>
                        <a:pt x="215" y="46"/>
                      </a:cubicBezTo>
                      <a:cubicBezTo>
                        <a:pt x="226" y="58"/>
                        <a:pt x="217" y="46"/>
                        <a:pt x="223" y="69"/>
                      </a:cubicBezTo>
                      <a:cubicBezTo>
                        <a:pt x="226" y="79"/>
                        <a:pt x="233" y="85"/>
                        <a:pt x="237" y="94"/>
                      </a:cubicBezTo>
                      <a:cubicBezTo>
                        <a:pt x="227" y="100"/>
                        <a:pt x="229" y="104"/>
                        <a:pt x="218" y="107"/>
                      </a:cubicBezTo>
                      <a:cubicBezTo>
                        <a:pt x="207" y="120"/>
                        <a:pt x="203" y="113"/>
                        <a:pt x="188" y="109"/>
                      </a:cubicBezTo>
                      <a:cubicBezTo>
                        <a:pt x="191" y="117"/>
                        <a:pt x="200" y="127"/>
                        <a:pt x="210" y="132"/>
                      </a:cubicBezTo>
                      <a:cubicBezTo>
                        <a:pt x="218" y="114"/>
                        <a:pt x="211" y="122"/>
                        <a:pt x="231" y="113"/>
                      </a:cubicBezTo>
                      <a:cubicBezTo>
                        <a:pt x="237" y="111"/>
                        <a:pt x="248" y="105"/>
                        <a:pt x="248" y="105"/>
                      </a:cubicBezTo>
                      <a:cubicBezTo>
                        <a:pt x="248" y="100"/>
                        <a:pt x="246" y="94"/>
                        <a:pt x="250" y="90"/>
                      </a:cubicBezTo>
                      <a:cubicBezTo>
                        <a:pt x="253" y="88"/>
                        <a:pt x="254" y="96"/>
                        <a:pt x="258" y="96"/>
                      </a:cubicBezTo>
                      <a:cubicBezTo>
                        <a:pt x="262" y="97"/>
                        <a:pt x="264" y="94"/>
                        <a:pt x="266" y="92"/>
                      </a:cubicBezTo>
                      <a:cubicBezTo>
                        <a:pt x="262" y="82"/>
                        <a:pt x="252" y="77"/>
                        <a:pt x="248" y="67"/>
                      </a:cubicBezTo>
                      <a:cubicBezTo>
                        <a:pt x="250" y="63"/>
                        <a:pt x="255" y="58"/>
                        <a:pt x="253" y="54"/>
                      </a:cubicBezTo>
                      <a:cubicBezTo>
                        <a:pt x="251" y="50"/>
                        <a:pt x="248" y="42"/>
                        <a:pt x="248" y="42"/>
                      </a:cubicBezTo>
                      <a:cubicBezTo>
                        <a:pt x="256" y="32"/>
                        <a:pt x="259" y="35"/>
                        <a:pt x="266" y="44"/>
                      </a:cubicBezTo>
                      <a:cubicBezTo>
                        <a:pt x="270" y="56"/>
                        <a:pt x="276" y="61"/>
                        <a:pt x="285" y="71"/>
                      </a:cubicBezTo>
                      <a:cubicBezTo>
                        <a:pt x="281" y="81"/>
                        <a:pt x="289" y="82"/>
                        <a:pt x="277" y="88"/>
                      </a:cubicBezTo>
                      <a:cubicBezTo>
                        <a:pt x="262" y="106"/>
                        <a:pt x="278" y="83"/>
                        <a:pt x="274" y="101"/>
                      </a:cubicBezTo>
                      <a:cubicBezTo>
                        <a:pt x="274" y="105"/>
                        <a:pt x="268" y="109"/>
                        <a:pt x="266" y="113"/>
                      </a:cubicBezTo>
                      <a:cubicBezTo>
                        <a:pt x="270" y="122"/>
                        <a:pt x="268" y="125"/>
                        <a:pt x="261" y="132"/>
                      </a:cubicBezTo>
                      <a:cubicBezTo>
                        <a:pt x="268" y="149"/>
                        <a:pt x="282" y="134"/>
                        <a:pt x="296" y="130"/>
                      </a:cubicBezTo>
                      <a:cubicBezTo>
                        <a:pt x="299" y="122"/>
                        <a:pt x="295" y="119"/>
                        <a:pt x="299" y="111"/>
                      </a:cubicBezTo>
                      <a:cubicBezTo>
                        <a:pt x="296" y="105"/>
                        <a:pt x="288" y="97"/>
                        <a:pt x="299" y="92"/>
                      </a:cubicBezTo>
                      <a:cubicBezTo>
                        <a:pt x="303" y="90"/>
                        <a:pt x="315" y="88"/>
                        <a:pt x="315" y="88"/>
                      </a:cubicBezTo>
                      <a:cubicBezTo>
                        <a:pt x="326" y="91"/>
                        <a:pt x="325" y="95"/>
                        <a:pt x="331" y="103"/>
                      </a:cubicBezTo>
                      <a:cubicBezTo>
                        <a:pt x="339" y="84"/>
                        <a:pt x="331" y="90"/>
                        <a:pt x="361" y="92"/>
                      </a:cubicBezTo>
                      <a:cubicBezTo>
                        <a:pt x="355" y="76"/>
                        <a:pt x="365" y="76"/>
                        <a:pt x="382" y="73"/>
                      </a:cubicBezTo>
                      <a:cubicBezTo>
                        <a:pt x="383" y="71"/>
                        <a:pt x="387" y="57"/>
                        <a:pt x="393" y="54"/>
                      </a:cubicBezTo>
                      <a:cubicBezTo>
                        <a:pt x="398" y="52"/>
                        <a:pt x="409" y="50"/>
                        <a:pt x="409" y="50"/>
                      </a:cubicBezTo>
                      <a:cubicBezTo>
                        <a:pt x="430" y="54"/>
                        <a:pt x="413" y="58"/>
                        <a:pt x="431" y="63"/>
                      </a:cubicBezTo>
                      <a:cubicBezTo>
                        <a:pt x="433" y="61"/>
                        <a:pt x="435" y="57"/>
                        <a:pt x="439" y="56"/>
                      </a:cubicBezTo>
                      <a:cubicBezTo>
                        <a:pt x="445" y="55"/>
                        <a:pt x="452" y="61"/>
                        <a:pt x="457" y="58"/>
                      </a:cubicBezTo>
                      <a:cubicBezTo>
                        <a:pt x="461" y="57"/>
                        <a:pt x="457" y="52"/>
                        <a:pt x="455" y="50"/>
                      </a:cubicBezTo>
                      <a:cubicBezTo>
                        <a:pt x="451" y="47"/>
                        <a:pt x="444" y="47"/>
                        <a:pt x="439" y="46"/>
                      </a:cubicBezTo>
                      <a:cubicBezTo>
                        <a:pt x="436" y="45"/>
                        <a:pt x="431" y="44"/>
                        <a:pt x="431" y="44"/>
                      </a:cubicBezTo>
                      <a:cubicBezTo>
                        <a:pt x="440" y="38"/>
                        <a:pt x="443" y="36"/>
                        <a:pt x="455" y="40"/>
                      </a:cubicBezTo>
                      <a:cubicBezTo>
                        <a:pt x="461" y="38"/>
                        <a:pt x="467" y="35"/>
                        <a:pt x="474" y="35"/>
                      </a:cubicBezTo>
                      <a:cubicBezTo>
                        <a:pt x="483" y="36"/>
                        <a:pt x="511" y="43"/>
                        <a:pt x="519" y="46"/>
                      </a:cubicBezTo>
                      <a:cubicBezTo>
                        <a:pt x="527" y="49"/>
                        <a:pt x="544" y="54"/>
                        <a:pt x="544" y="54"/>
                      </a:cubicBezTo>
                      <a:cubicBezTo>
                        <a:pt x="548" y="54"/>
                        <a:pt x="560" y="52"/>
                        <a:pt x="565" y="50"/>
                      </a:cubicBezTo>
                      <a:cubicBezTo>
                        <a:pt x="570" y="47"/>
                        <a:pt x="581" y="42"/>
                        <a:pt x="581" y="42"/>
                      </a:cubicBezTo>
                      <a:cubicBezTo>
                        <a:pt x="585" y="42"/>
                        <a:pt x="598" y="44"/>
                        <a:pt x="600" y="48"/>
                      </a:cubicBezTo>
                      <a:cubicBezTo>
                        <a:pt x="603" y="55"/>
                        <a:pt x="589" y="61"/>
                        <a:pt x="584" y="63"/>
                      </a:cubicBezTo>
                      <a:cubicBezTo>
                        <a:pt x="576" y="69"/>
                        <a:pt x="568" y="69"/>
                        <a:pt x="565" y="77"/>
                      </a:cubicBezTo>
                      <a:cubicBezTo>
                        <a:pt x="568" y="86"/>
                        <a:pt x="564" y="92"/>
                        <a:pt x="568" y="101"/>
                      </a:cubicBezTo>
                      <a:cubicBezTo>
                        <a:pt x="574" y="93"/>
                        <a:pt x="577" y="91"/>
                        <a:pt x="589" y="94"/>
                      </a:cubicBezTo>
                      <a:cubicBezTo>
                        <a:pt x="595" y="108"/>
                        <a:pt x="602" y="93"/>
                        <a:pt x="611" y="88"/>
                      </a:cubicBezTo>
                      <a:cubicBezTo>
                        <a:pt x="613" y="86"/>
                        <a:pt x="613" y="83"/>
                        <a:pt x="616" y="82"/>
                      </a:cubicBezTo>
                      <a:cubicBezTo>
                        <a:pt x="618" y="80"/>
                        <a:pt x="622" y="81"/>
                        <a:pt x="624" y="80"/>
                      </a:cubicBezTo>
                      <a:cubicBezTo>
                        <a:pt x="626" y="78"/>
                        <a:pt x="626" y="75"/>
                        <a:pt x="627" y="73"/>
                      </a:cubicBezTo>
                      <a:cubicBezTo>
                        <a:pt x="632" y="65"/>
                        <a:pt x="638" y="63"/>
                        <a:pt x="648" y="61"/>
                      </a:cubicBezTo>
                      <a:cubicBezTo>
                        <a:pt x="664" y="62"/>
                        <a:pt x="684" y="69"/>
                        <a:pt x="700" y="69"/>
                      </a:cubicBezTo>
                      <a:lnTo>
                        <a:pt x="794" y="84"/>
                      </a:lnTo>
                      <a:close/>
                    </a:path>
                  </a:pathLst>
                </a:custGeom>
                <a:solidFill>
                  <a:schemeClr val="folHlink"/>
                </a:solidFill>
                <a:ln w="9525">
                  <a:noFill/>
                  <a:round/>
                  <a:headEnd/>
                  <a:tailEnd/>
                </a:ln>
              </p:spPr>
              <p:txBody>
                <a:bodyPr/>
                <a:lstStyle/>
                <a:p>
                  <a:endParaRPr lang="zh-CN" altLang="en-US"/>
                </a:p>
              </p:txBody>
            </p:sp>
            <p:sp>
              <p:nvSpPr>
                <p:cNvPr id="13496" name="任意多边形 81984"/>
                <p:cNvSpPr>
                  <a:spLocks noChangeArrowheads="1"/>
                </p:cNvSpPr>
                <p:nvPr/>
              </p:nvSpPr>
              <p:spPr bwMode="auto">
                <a:xfrm>
                  <a:off x="1293" y="282"/>
                  <a:ext cx="13" cy="10"/>
                </a:xfrm>
                <a:custGeom>
                  <a:avLst/>
                  <a:gdLst>
                    <a:gd name="T0" fmla="*/ 0 w 31"/>
                    <a:gd name="T1" fmla="*/ 1 h 30"/>
                    <a:gd name="T2" fmla="*/ 2 w 31"/>
                    <a:gd name="T3" fmla="*/ 0 h 30"/>
                    <a:gd name="T4" fmla="*/ 1 w 31"/>
                    <a:gd name="T5" fmla="*/ 1 h 30"/>
                    <a:gd name="T6" fmla="*/ 0 w 31"/>
                    <a:gd name="T7" fmla="*/ 1 h 3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 h="30">
                      <a:moveTo>
                        <a:pt x="3" y="28"/>
                      </a:moveTo>
                      <a:cubicBezTo>
                        <a:pt x="8" y="8"/>
                        <a:pt x="12" y="6"/>
                        <a:pt x="31" y="0"/>
                      </a:cubicBezTo>
                      <a:cubicBezTo>
                        <a:pt x="29" y="5"/>
                        <a:pt x="25" y="22"/>
                        <a:pt x="19" y="24"/>
                      </a:cubicBezTo>
                      <a:cubicBezTo>
                        <a:pt x="0" y="30"/>
                        <a:pt x="3" y="9"/>
                        <a:pt x="3" y="28"/>
                      </a:cubicBezTo>
                      <a:close/>
                    </a:path>
                  </a:pathLst>
                </a:custGeom>
                <a:solidFill>
                  <a:schemeClr val="folHlink"/>
                </a:solidFill>
                <a:ln w="9525">
                  <a:noFill/>
                  <a:round/>
                  <a:headEnd/>
                  <a:tailEnd/>
                </a:ln>
              </p:spPr>
              <p:txBody>
                <a:bodyPr/>
                <a:lstStyle/>
                <a:p>
                  <a:endParaRPr lang="zh-CN" altLang="en-US"/>
                </a:p>
              </p:txBody>
            </p:sp>
            <p:sp>
              <p:nvSpPr>
                <p:cNvPr id="13497" name="任意多边形 81985"/>
                <p:cNvSpPr>
                  <a:spLocks noChangeArrowheads="1"/>
                </p:cNvSpPr>
                <p:nvPr/>
              </p:nvSpPr>
              <p:spPr bwMode="auto">
                <a:xfrm>
                  <a:off x="1278" y="296"/>
                  <a:ext cx="19" cy="11"/>
                </a:xfrm>
                <a:custGeom>
                  <a:avLst/>
                  <a:gdLst>
                    <a:gd name="T0" fmla="*/ 0 w 44"/>
                    <a:gd name="T1" fmla="*/ 1 h 32"/>
                    <a:gd name="T2" fmla="*/ 2 w 44"/>
                    <a:gd name="T3" fmla="*/ 0 h 32"/>
                    <a:gd name="T4" fmla="*/ 3 w 44"/>
                    <a:gd name="T5" fmla="*/ 0 h 32"/>
                    <a:gd name="T6" fmla="*/ 0 w 44"/>
                    <a:gd name="T7" fmla="*/ 1 h 3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4" h="32">
                      <a:moveTo>
                        <a:pt x="6" y="32"/>
                      </a:moveTo>
                      <a:cubicBezTo>
                        <a:pt x="0" y="14"/>
                        <a:pt x="7" y="10"/>
                        <a:pt x="22" y="0"/>
                      </a:cubicBezTo>
                      <a:cubicBezTo>
                        <a:pt x="27" y="1"/>
                        <a:pt x="35" y="0"/>
                        <a:pt x="38" y="4"/>
                      </a:cubicBezTo>
                      <a:cubicBezTo>
                        <a:pt x="44" y="13"/>
                        <a:pt x="16" y="32"/>
                        <a:pt x="6" y="32"/>
                      </a:cubicBezTo>
                      <a:close/>
                    </a:path>
                  </a:pathLst>
                </a:custGeom>
                <a:solidFill>
                  <a:schemeClr val="folHlink"/>
                </a:solidFill>
                <a:ln w="9525">
                  <a:noFill/>
                  <a:round/>
                  <a:headEnd/>
                  <a:tailEnd/>
                </a:ln>
              </p:spPr>
              <p:txBody>
                <a:bodyPr/>
                <a:lstStyle/>
                <a:p>
                  <a:endParaRPr lang="zh-CN" altLang="en-US"/>
                </a:p>
              </p:txBody>
            </p:sp>
            <p:sp>
              <p:nvSpPr>
                <p:cNvPr id="13498" name="任意多边形 81986"/>
                <p:cNvSpPr>
                  <a:spLocks noChangeArrowheads="1"/>
                </p:cNvSpPr>
                <p:nvPr/>
              </p:nvSpPr>
              <p:spPr bwMode="auto">
                <a:xfrm>
                  <a:off x="1340" y="337"/>
                  <a:ext cx="32" cy="6"/>
                </a:xfrm>
                <a:custGeom>
                  <a:avLst/>
                  <a:gdLst>
                    <a:gd name="T0" fmla="*/ 3 w 76"/>
                    <a:gd name="T1" fmla="*/ 1 h 18"/>
                    <a:gd name="T2" fmla="*/ 2 w 76"/>
                    <a:gd name="T3" fmla="*/ 0 h 18"/>
                    <a:gd name="T4" fmla="*/ 3 w 76"/>
                    <a:gd name="T5" fmla="*/ 1 h 18"/>
                    <a:gd name="T6" fmla="*/ 0 60000 65536"/>
                    <a:gd name="T7" fmla="*/ 0 60000 65536"/>
                    <a:gd name="T8" fmla="*/ 0 60000 65536"/>
                  </a:gdLst>
                  <a:ahLst/>
                  <a:cxnLst>
                    <a:cxn ang="T6">
                      <a:pos x="T0" y="T1"/>
                    </a:cxn>
                    <a:cxn ang="T7">
                      <a:pos x="T2" y="T3"/>
                    </a:cxn>
                    <a:cxn ang="T8">
                      <a:pos x="T4" y="T5"/>
                    </a:cxn>
                  </a:cxnLst>
                  <a:rect l="0" t="0" r="r" b="b"/>
                  <a:pathLst>
                    <a:path w="76" h="18">
                      <a:moveTo>
                        <a:pt x="37" y="18"/>
                      </a:moveTo>
                      <a:cubicBezTo>
                        <a:pt x="25" y="14"/>
                        <a:pt x="0" y="10"/>
                        <a:pt x="25" y="2"/>
                      </a:cubicBezTo>
                      <a:cubicBezTo>
                        <a:pt x="76" y="9"/>
                        <a:pt x="46" y="0"/>
                        <a:pt x="37" y="18"/>
                      </a:cubicBezTo>
                      <a:close/>
                    </a:path>
                  </a:pathLst>
                </a:custGeom>
                <a:solidFill>
                  <a:schemeClr val="folHlink"/>
                </a:solidFill>
                <a:ln w="9525">
                  <a:noFill/>
                  <a:round/>
                  <a:headEnd/>
                  <a:tailEnd/>
                </a:ln>
              </p:spPr>
              <p:txBody>
                <a:bodyPr/>
                <a:lstStyle/>
                <a:p>
                  <a:endParaRPr lang="zh-CN" altLang="en-US"/>
                </a:p>
              </p:txBody>
            </p:sp>
            <p:sp>
              <p:nvSpPr>
                <p:cNvPr id="13499" name="任意多边形 81987"/>
                <p:cNvSpPr>
                  <a:spLocks noChangeArrowheads="1"/>
                </p:cNvSpPr>
                <p:nvPr/>
              </p:nvSpPr>
              <p:spPr bwMode="auto">
                <a:xfrm>
                  <a:off x="1395" y="336"/>
                  <a:ext cx="18" cy="15"/>
                </a:xfrm>
                <a:custGeom>
                  <a:avLst/>
                  <a:gdLst>
                    <a:gd name="T0" fmla="*/ 0 w 42"/>
                    <a:gd name="T1" fmla="*/ 1 h 44"/>
                    <a:gd name="T2" fmla="*/ 1 w 42"/>
                    <a:gd name="T3" fmla="*/ 0 h 44"/>
                    <a:gd name="T4" fmla="*/ 0 w 42"/>
                    <a:gd name="T5" fmla="*/ 1 h 44"/>
                    <a:gd name="T6" fmla="*/ 0 60000 65536"/>
                    <a:gd name="T7" fmla="*/ 0 60000 65536"/>
                    <a:gd name="T8" fmla="*/ 0 60000 65536"/>
                  </a:gdLst>
                  <a:ahLst/>
                  <a:cxnLst>
                    <a:cxn ang="T6">
                      <a:pos x="T0" y="T1"/>
                    </a:cxn>
                    <a:cxn ang="T7">
                      <a:pos x="T2" y="T3"/>
                    </a:cxn>
                    <a:cxn ang="T8">
                      <a:pos x="T4" y="T5"/>
                    </a:cxn>
                  </a:cxnLst>
                  <a:rect l="0" t="0" r="r" b="b"/>
                  <a:pathLst>
                    <a:path w="42" h="44">
                      <a:moveTo>
                        <a:pt x="0" y="21"/>
                      </a:moveTo>
                      <a:cubicBezTo>
                        <a:pt x="4" y="17"/>
                        <a:pt x="7" y="11"/>
                        <a:pt x="12" y="9"/>
                      </a:cubicBezTo>
                      <a:cubicBezTo>
                        <a:pt x="42" y="0"/>
                        <a:pt x="23" y="44"/>
                        <a:pt x="0" y="21"/>
                      </a:cubicBezTo>
                      <a:close/>
                    </a:path>
                  </a:pathLst>
                </a:custGeom>
                <a:solidFill>
                  <a:schemeClr val="folHlink"/>
                </a:solidFill>
                <a:ln w="9525">
                  <a:noFill/>
                  <a:round/>
                  <a:headEnd/>
                  <a:tailEnd/>
                </a:ln>
              </p:spPr>
              <p:txBody>
                <a:bodyPr/>
                <a:lstStyle/>
                <a:p>
                  <a:endParaRPr lang="zh-CN" altLang="en-US"/>
                </a:p>
              </p:txBody>
            </p:sp>
            <p:sp>
              <p:nvSpPr>
                <p:cNvPr id="13500" name="任意多边形 81988"/>
                <p:cNvSpPr>
                  <a:spLocks noChangeArrowheads="1"/>
                </p:cNvSpPr>
                <p:nvPr/>
              </p:nvSpPr>
              <p:spPr bwMode="auto">
                <a:xfrm>
                  <a:off x="1248" y="295"/>
                  <a:ext cx="14" cy="10"/>
                </a:xfrm>
                <a:custGeom>
                  <a:avLst/>
                  <a:gdLst>
                    <a:gd name="T0" fmla="*/ 0 w 31"/>
                    <a:gd name="T1" fmla="*/ 1 h 30"/>
                    <a:gd name="T2" fmla="*/ 3 w 31"/>
                    <a:gd name="T3" fmla="*/ 0 h 30"/>
                    <a:gd name="T4" fmla="*/ 0 w 31"/>
                    <a:gd name="T5" fmla="*/ 1 h 30"/>
                    <a:gd name="T6" fmla="*/ 0 60000 65536"/>
                    <a:gd name="T7" fmla="*/ 0 60000 65536"/>
                    <a:gd name="T8" fmla="*/ 0 60000 65536"/>
                  </a:gdLst>
                  <a:ahLst/>
                  <a:cxnLst>
                    <a:cxn ang="T6">
                      <a:pos x="T0" y="T1"/>
                    </a:cxn>
                    <a:cxn ang="T7">
                      <a:pos x="T2" y="T3"/>
                    </a:cxn>
                    <a:cxn ang="T8">
                      <a:pos x="T4" y="T5"/>
                    </a:cxn>
                  </a:cxnLst>
                  <a:rect l="0" t="0" r="r" b="b"/>
                  <a:pathLst>
                    <a:path w="31" h="30">
                      <a:moveTo>
                        <a:pt x="7" y="22"/>
                      </a:moveTo>
                      <a:cubicBezTo>
                        <a:pt x="0" y="0"/>
                        <a:pt x="15" y="6"/>
                        <a:pt x="31" y="10"/>
                      </a:cubicBezTo>
                      <a:cubicBezTo>
                        <a:pt x="14" y="16"/>
                        <a:pt x="15" y="30"/>
                        <a:pt x="7" y="22"/>
                      </a:cubicBezTo>
                      <a:close/>
                    </a:path>
                  </a:pathLst>
                </a:custGeom>
                <a:solidFill>
                  <a:schemeClr val="folHlink"/>
                </a:solidFill>
                <a:ln w="9525">
                  <a:noFill/>
                  <a:round/>
                  <a:headEnd/>
                  <a:tailEnd/>
                </a:ln>
              </p:spPr>
              <p:txBody>
                <a:bodyPr/>
                <a:lstStyle/>
                <a:p>
                  <a:endParaRPr lang="zh-CN" altLang="en-US"/>
                </a:p>
              </p:txBody>
            </p:sp>
          </p:grpSp>
          <p:grpSp>
            <p:nvGrpSpPr>
              <p:cNvPr id="13402" name="组合 81989"/>
              <p:cNvGrpSpPr>
                <a:grpSpLocks/>
              </p:cNvGrpSpPr>
              <p:nvPr/>
            </p:nvGrpSpPr>
            <p:grpSpPr bwMode="auto">
              <a:xfrm>
                <a:off x="3709" y="240"/>
                <a:ext cx="1139" cy="429"/>
                <a:chOff x="3709" y="240"/>
                <a:chExt cx="1139" cy="429"/>
              </a:xfrm>
            </p:grpSpPr>
            <p:sp>
              <p:nvSpPr>
                <p:cNvPr id="13403" name="任意多边形 81990"/>
                <p:cNvSpPr>
                  <a:spLocks noChangeArrowheads="1"/>
                </p:cNvSpPr>
                <p:nvPr/>
              </p:nvSpPr>
              <p:spPr bwMode="auto">
                <a:xfrm>
                  <a:off x="4808" y="616"/>
                  <a:ext cx="13" cy="14"/>
                </a:xfrm>
                <a:custGeom>
                  <a:avLst/>
                  <a:gdLst>
                    <a:gd name="T0" fmla="*/ 1 w 30"/>
                    <a:gd name="T1" fmla="*/ 1 h 42"/>
                    <a:gd name="T2" fmla="*/ 0 w 30"/>
                    <a:gd name="T3" fmla="*/ 1 h 42"/>
                    <a:gd name="T4" fmla="*/ 0 w 30"/>
                    <a:gd name="T5" fmla="*/ 0 h 42"/>
                    <a:gd name="T6" fmla="*/ 1 w 30"/>
                    <a:gd name="T7" fmla="*/ 0 h 42"/>
                    <a:gd name="T8" fmla="*/ 3 w 30"/>
                    <a:gd name="T9" fmla="*/ 1 h 42"/>
                    <a:gd name="T10" fmla="*/ 2 w 30"/>
                    <a:gd name="T11" fmla="*/ 1 h 42"/>
                    <a:gd name="T12" fmla="*/ 1 w 30"/>
                    <a:gd name="T13" fmla="*/ 1 h 4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0" h="42">
                      <a:moveTo>
                        <a:pt x="16" y="33"/>
                      </a:moveTo>
                      <a:cubicBezTo>
                        <a:pt x="3" y="20"/>
                        <a:pt x="15" y="34"/>
                        <a:pt x="8" y="21"/>
                      </a:cubicBezTo>
                      <a:cubicBezTo>
                        <a:pt x="6" y="17"/>
                        <a:pt x="0" y="9"/>
                        <a:pt x="0" y="9"/>
                      </a:cubicBezTo>
                      <a:cubicBezTo>
                        <a:pt x="5" y="1"/>
                        <a:pt x="7" y="0"/>
                        <a:pt x="16" y="3"/>
                      </a:cubicBezTo>
                      <a:cubicBezTo>
                        <a:pt x="25" y="16"/>
                        <a:pt x="10" y="16"/>
                        <a:pt x="30" y="23"/>
                      </a:cubicBezTo>
                      <a:cubicBezTo>
                        <a:pt x="29" y="26"/>
                        <a:pt x="30" y="29"/>
                        <a:pt x="28" y="31"/>
                      </a:cubicBezTo>
                      <a:cubicBezTo>
                        <a:pt x="15" y="42"/>
                        <a:pt x="16" y="38"/>
                        <a:pt x="16" y="33"/>
                      </a:cubicBezTo>
                      <a:close/>
                    </a:path>
                  </a:pathLst>
                </a:custGeom>
                <a:solidFill>
                  <a:schemeClr val="folHlink"/>
                </a:solidFill>
                <a:ln w="9525">
                  <a:noFill/>
                  <a:round/>
                  <a:headEnd/>
                  <a:tailEnd/>
                </a:ln>
              </p:spPr>
              <p:txBody>
                <a:bodyPr/>
                <a:lstStyle/>
                <a:p>
                  <a:endParaRPr lang="zh-CN" altLang="en-US"/>
                </a:p>
              </p:txBody>
            </p:sp>
            <p:sp>
              <p:nvSpPr>
                <p:cNvPr id="13404" name="任意多边形 81991"/>
                <p:cNvSpPr>
                  <a:spLocks noChangeArrowheads="1"/>
                </p:cNvSpPr>
                <p:nvPr/>
              </p:nvSpPr>
              <p:spPr bwMode="auto">
                <a:xfrm>
                  <a:off x="4655" y="629"/>
                  <a:ext cx="11" cy="5"/>
                </a:xfrm>
                <a:custGeom>
                  <a:avLst/>
                  <a:gdLst>
                    <a:gd name="T0" fmla="*/ 1 w 25"/>
                    <a:gd name="T1" fmla="*/ 1 h 16"/>
                    <a:gd name="T2" fmla="*/ 0 w 25"/>
                    <a:gd name="T3" fmla="*/ 0 h 16"/>
                    <a:gd name="T4" fmla="*/ 1 w 25"/>
                    <a:gd name="T5" fmla="*/ 0 h 16"/>
                    <a:gd name="T6" fmla="*/ 1 w 25"/>
                    <a:gd name="T7" fmla="*/ 1 h 1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5" h="16">
                      <a:moveTo>
                        <a:pt x="15" y="16"/>
                      </a:moveTo>
                      <a:cubicBezTo>
                        <a:pt x="10" y="15"/>
                        <a:pt x="0" y="12"/>
                        <a:pt x="3" y="8"/>
                      </a:cubicBezTo>
                      <a:cubicBezTo>
                        <a:pt x="6" y="4"/>
                        <a:pt x="15" y="0"/>
                        <a:pt x="15" y="0"/>
                      </a:cubicBezTo>
                      <a:cubicBezTo>
                        <a:pt x="17" y="3"/>
                        <a:pt x="25" y="16"/>
                        <a:pt x="15" y="16"/>
                      </a:cubicBezTo>
                      <a:close/>
                    </a:path>
                  </a:pathLst>
                </a:custGeom>
                <a:solidFill>
                  <a:schemeClr val="folHlink"/>
                </a:solidFill>
                <a:ln w="9525">
                  <a:noFill/>
                  <a:round/>
                  <a:headEnd/>
                  <a:tailEnd/>
                </a:ln>
              </p:spPr>
              <p:txBody>
                <a:bodyPr/>
                <a:lstStyle/>
                <a:p>
                  <a:endParaRPr lang="zh-CN" altLang="en-US"/>
                </a:p>
              </p:txBody>
            </p:sp>
            <p:sp>
              <p:nvSpPr>
                <p:cNvPr id="13405" name="任意多边形 81992"/>
                <p:cNvSpPr>
                  <a:spLocks noChangeArrowheads="1"/>
                </p:cNvSpPr>
                <p:nvPr/>
              </p:nvSpPr>
              <p:spPr bwMode="auto">
                <a:xfrm>
                  <a:off x="4609" y="635"/>
                  <a:ext cx="28" cy="16"/>
                </a:xfrm>
                <a:custGeom>
                  <a:avLst/>
                  <a:gdLst>
                    <a:gd name="T0" fmla="*/ 1 w 65"/>
                    <a:gd name="T1" fmla="*/ 1 h 46"/>
                    <a:gd name="T2" fmla="*/ 3 w 65"/>
                    <a:gd name="T3" fmla="*/ 0 h 46"/>
                    <a:gd name="T4" fmla="*/ 3 w 65"/>
                    <a:gd name="T5" fmla="*/ 0 h 46"/>
                    <a:gd name="T6" fmla="*/ 5 w 65"/>
                    <a:gd name="T7" fmla="*/ 0 h 46"/>
                    <a:gd name="T8" fmla="*/ 3 w 65"/>
                    <a:gd name="T9" fmla="*/ 1 h 46"/>
                    <a:gd name="T10" fmla="*/ 1 w 65"/>
                    <a:gd name="T11" fmla="*/ 2 h 46"/>
                    <a:gd name="T12" fmla="*/ 0 w 65"/>
                    <a:gd name="T13" fmla="*/ 1 h 46"/>
                    <a:gd name="T14" fmla="*/ 1 w 65"/>
                    <a:gd name="T15" fmla="*/ 1 h 46"/>
                    <a:gd name="T16" fmla="*/ 1 w 65"/>
                    <a:gd name="T17" fmla="*/ 1 h 4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5" h="46">
                      <a:moveTo>
                        <a:pt x="14" y="24"/>
                      </a:moveTo>
                      <a:cubicBezTo>
                        <a:pt x="18" y="13"/>
                        <a:pt x="16" y="9"/>
                        <a:pt x="30" y="4"/>
                      </a:cubicBezTo>
                      <a:cubicBezTo>
                        <a:pt x="34" y="3"/>
                        <a:pt x="42" y="0"/>
                        <a:pt x="42" y="0"/>
                      </a:cubicBezTo>
                      <a:cubicBezTo>
                        <a:pt x="50" y="1"/>
                        <a:pt x="65" y="0"/>
                        <a:pt x="58" y="12"/>
                      </a:cubicBezTo>
                      <a:cubicBezTo>
                        <a:pt x="53" y="21"/>
                        <a:pt x="40" y="21"/>
                        <a:pt x="32" y="26"/>
                      </a:cubicBezTo>
                      <a:cubicBezTo>
                        <a:pt x="26" y="35"/>
                        <a:pt x="23" y="42"/>
                        <a:pt x="12" y="46"/>
                      </a:cubicBezTo>
                      <a:cubicBezTo>
                        <a:pt x="0" y="42"/>
                        <a:pt x="5" y="30"/>
                        <a:pt x="8" y="20"/>
                      </a:cubicBezTo>
                      <a:cubicBezTo>
                        <a:pt x="9" y="18"/>
                        <a:pt x="10" y="13"/>
                        <a:pt x="12" y="14"/>
                      </a:cubicBezTo>
                      <a:cubicBezTo>
                        <a:pt x="15" y="16"/>
                        <a:pt x="13" y="21"/>
                        <a:pt x="14" y="24"/>
                      </a:cubicBezTo>
                      <a:close/>
                    </a:path>
                  </a:pathLst>
                </a:custGeom>
                <a:solidFill>
                  <a:schemeClr val="folHlink"/>
                </a:solidFill>
                <a:ln w="9525">
                  <a:noFill/>
                  <a:round/>
                  <a:headEnd/>
                  <a:tailEnd/>
                </a:ln>
              </p:spPr>
              <p:txBody>
                <a:bodyPr/>
                <a:lstStyle/>
                <a:p>
                  <a:endParaRPr lang="zh-CN" altLang="en-US"/>
                </a:p>
              </p:txBody>
            </p:sp>
            <p:sp>
              <p:nvSpPr>
                <p:cNvPr id="13406" name="任意多边形 81993"/>
                <p:cNvSpPr>
                  <a:spLocks noChangeArrowheads="1"/>
                </p:cNvSpPr>
                <p:nvPr/>
              </p:nvSpPr>
              <p:spPr bwMode="auto">
                <a:xfrm>
                  <a:off x="4580" y="634"/>
                  <a:ext cx="29" cy="16"/>
                </a:xfrm>
                <a:custGeom>
                  <a:avLst/>
                  <a:gdLst>
                    <a:gd name="T0" fmla="*/ 0 w 69"/>
                    <a:gd name="T1" fmla="*/ 1 h 47"/>
                    <a:gd name="T2" fmla="*/ 1 w 69"/>
                    <a:gd name="T3" fmla="*/ 1 h 47"/>
                    <a:gd name="T4" fmla="*/ 4 w 69"/>
                    <a:gd name="T5" fmla="*/ 0 h 47"/>
                    <a:gd name="T6" fmla="*/ 5 w 69"/>
                    <a:gd name="T7" fmla="*/ 0 h 47"/>
                    <a:gd name="T8" fmla="*/ 4 w 69"/>
                    <a:gd name="T9" fmla="*/ 1 h 47"/>
                    <a:gd name="T10" fmla="*/ 2 w 69"/>
                    <a:gd name="T11" fmla="*/ 1 h 47"/>
                    <a:gd name="T12" fmla="*/ 2 w 69"/>
                    <a:gd name="T13" fmla="*/ 2 h 47"/>
                    <a:gd name="T14" fmla="*/ 1 w 69"/>
                    <a:gd name="T15" fmla="*/ 2 h 47"/>
                    <a:gd name="T16" fmla="*/ 1 w 69"/>
                    <a:gd name="T17" fmla="*/ 1 h 47"/>
                    <a:gd name="T18" fmla="*/ 0 w 69"/>
                    <a:gd name="T19" fmla="*/ 1 h 47"/>
                    <a:gd name="T20" fmla="*/ 0 w 69"/>
                    <a:gd name="T21" fmla="*/ 1 h 4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9" h="47">
                      <a:moveTo>
                        <a:pt x="0" y="31"/>
                      </a:moveTo>
                      <a:cubicBezTo>
                        <a:pt x="7" y="24"/>
                        <a:pt x="9" y="22"/>
                        <a:pt x="18" y="25"/>
                      </a:cubicBezTo>
                      <a:cubicBezTo>
                        <a:pt x="25" y="4"/>
                        <a:pt x="36" y="12"/>
                        <a:pt x="52" y="1"/>
                      </a:cubicBezTo>
                      <a:cubicBezTo>
                        <a:pt x="56" y="2"/>
                        <a:pt x="61" y="0"/>
                        <a:pt x="64" y="3"/>
                      </a:cubicBezTo>
                      <a:cubicBezTo>
                        <a:pt x="69" y="8"/>
                        <a:pt x="50" y="19"/>
                        <a:pt x="50" y="19"/>
                      </a:cubicBezTo>
                      <a:cubicBezTo>
                        <a:pt x="46" y="31"/>
                        <a:pt x="35" y="22"/>
                        <a:pt x="28" y="33"/>
                      </a:cubicBezTo>
                      <a:cubicBezTo>
                        <a:pt x="31" y="41"/>
                        <a:pt x="31" y="44"/>
                        <a:pt x="22" y="47"/>
                      </a:cubicBezTo>
                      <a:cubicBezTo>
                        <a:pt x="20" y="46"/>
                        <a:pt x="18" y="46"/>
                        <a:pt x="16" y="45"/>
                      </a:cubicBezTo>
                      <a:cubicBezTo>
                        <a:pt x="14" y="43"/>
                        <a:pt x="14" y="40"/>
                        <a:pt x="12" y="39"/>
                      </a:cubicBezTo>
                      <a:cubicBezTo>
                        <a:pt x="8" y="37"/>
                        <a:pt x="0" y="35"/>
                        <a:pt x="0" y="35"/>
                      </a:cubicBezTo>
                      <a:cubicBezTo>
                        <a:pt x="2" y="26"/>
                        <a:pt x="3" y="25"/>
                        <a:pt x="0" y="31"/>
                      </a:cubicBezTo>
                      <a:close/>
                    </a:path>
                  </a:pathLst>
                </a:custGeom>
                <a:solidFill>
                  <a:schemeClr val="folHlink"/>
                </a:solidFill>
                <a:ln w="9525">
                  <a:noFill/>
                  <a:round/>
                  <a:headEnd/>
                  <a:tailEnd/>
                </a:ln>
              </p:spPr>
              <p:txBody>
                <a:bodyPr/>
                <a:lstStyle/>
                <a:p>
                  <a:endParaRPr lang="zh-CN" altLang="en-US"/>
                </a:p>
              </p:txBody>
            </p:sp>
            <p:sp>
              <p:nvSpPr>
                <p:cNvPr id="13407" name="任意多边形 81994"/>
                <p:cNvSpPr>
                  <a:spLocks noChangeArrowheads="1"/>
                </p:cNvSpPr>
                <p:nvPr/>
              </p:nvSpPr>
              <p:spPr bwMode="auto">
                <a:xfrm>
                  <a:off x="4423" y="547"/>
                  <a:ext cx="151" cy="93"/>
                </a:xfrm>
                <a:custGeom>
                  <a:avLst/>
                  <a:gdLst>
                    <a:gd name="T0" fmla="*/ 1 w 355"/>
                    <a:gd name="T1" fmla="*/ 0 h 277"/>
                    <a:gd name="T2" fmla="*/ 3 w 355"/>
                    <a:gd name="T3" fmla="*/ 1 h 277"/>
                    <a:gd name="T4" fmla="*/ 4 w 355"/>
                    <a:gd name="T5" fmla="*/ 1 h 277"/>
                    <a:gd name="T6" fmla="*/ 6 w 355"/>
                    <a:gd name="T7" fmla="*/ 2 h 277"/>
                    <a:gd name="T8" fmla="*/ 7 w 355"/>
                    <a:gd name="T9" fmla="*/ 2 h 277"/>
                    <a:gd name="T10" fmla="*/ 9 w 355"/>
                    <a:gd name="T11" fmla="*/ 4 h 277"/>
                    <a:gd name="T12" fmla="*/ 11 w 355"/>
                    <a:gd name="T13" fmla="*/ 5 h 277"/>
                    <a:gd name="T14" fmla="*/ 11 w 355"/>
                    <a:gd name="T15" fmla="*/ 5 h 277"/>
                    <a:gd name="T16" fmla="*/ 12 w 355"/>
                    <a:gd name="T17" fmla="*/ 6 h 277"/>
                    <a:gd name="T18" fmla="*/ 14 w 355"/>
                    <a:gd name="T19" fmla="*/ 6 h 277"/>
                    <a:gd name="T20" fmla="*/ 13 w 355"/>
                    <a:gd name="T21" fmla="*/ 7 h 277"/>
                    <a:gd name="T22" fmla="*/ 14 w 355"/>
                    <a:gd name="T23" fmla="*/ 8 h 277"/>
                    <a:gd name="T24" fmla="*/ 15 w 355"/>
                    <a:gd name="T25" fmla="*/ 9 h 277"/>
                    <a:gd name="T26" fmla="*/ 17 w 355"/>
                    <a:gd name="T27" fmla="*/ 9 h 277"/>
                    <a:gd name="T28" fmla="*/ 18 w 355"/>
                    <a:gd name="T29" fmla="*/ 9 h 277"/>
                    <a:gd name="T30" fmla="*/ 20 w 355"/>
                    <a:gd name="T31" fmla="*/ 9 h 277"/>
                    <a:gd name="T32" fmla="*/ 21 w 355"/>
                    <a:gd name="T33" fmla="*/ 9 h 277"/>
                    <a:gd name="T34" fmla="*/ 23 w 355"/>
                    <a:gd name="T35" fmla="*/ 10 h 277"/>
                    <a:gd name="T36" fmla="*/ 24 w 355"/>
                    <a:gd name="T37" fmla="*/ 10 h 277"/>
                    <a:gd name="T38" fmla="*/ 27 w 355"/>
                    <a:gd name="T39" fmla="*/ 10 h 277"/>
                    <a:gd name="T40" fmla="*/ 26 w 355"/>
                    <a:gd name="T41" fmla="*/ 10 h 277"/>
                    <a:gd name="T42" fmla="*/ 25 w 355"/>
                    <a:gd name="T43" fmla="*/ 10 h 277"/>
                    <a:gd name="T44" fmla="*/ 23 w 355"/>
                    <a:gd name="T45" fmla="*/ 10 h 277"/>
                    <a:gd name="T46" fmla="*/ 22 w 355"/>
                    <a:gd name="T47" fmla="*/ 10 h 277"/>
                    <a:gd name="T48" fmla="*/ 20 w 355"/>
                    <a:gd name="T49" fmla="*/ 10 h 277"/>
                    <a:gd name="T50" fmla="*/ 18 w 355"/>
                    <a:gd name="T51" fmla="*/ 10 h 277"/>
                    <a:gd name="T52" fmla="*/ 13 w 355"/>
                    <a:gd name="T53" fmla="*/ 9 h 277"/>
                    <a:gd name="T54" fmla="*/ 12 w 355"/>
                    <a:gd name="T55" fmla="*/ 8 h 277"/>
                    <a:gd name="T56" fmla="*/ 10 w 355"/>
                    <a:gd name="T57" fmla="*/ 7 h 277"/>
                    <a:gd name="T58" fmla="*/ 9 w 355"/>
                    <a:gd name="T59" fmla="*/ 7 h 277"/>
                    <a:gd name="T60" fmla="*/ 7 w 355"/>
                    <a:gd name="T61" fmla="*/ 6 h 277"/>
                    <a:gd name="T62" fmla="*/ 5 w 355"/>
                    <a:gd name="T63" fmla="*/ 4 h 277"/>
                    <a:gd name="T64" fmla="*/ 5 w 355"/>
                    <a:gd name="T65" fmla="*/ 4 h 277"/>
                    <a:gd name="T66" fmla="*/ 5 w 355"/>
                    <a:gd name="T67" fmla="*/ 4 h 277"/>
                    <a:gd name="T68" fmla="*/ 4 w 355"/>
                    <a:gd name="T69" fmla="*/ 3 h 277"/>
                    <a:gd name="T70" fmla="*/ 3 w 355"/>
                    <a:gd name="T71" fmla="*/ 2 h 277"/>
                    <a:gd name="T72" fmla="*/ 2 w 355"/>
                    <a:gd name="T73" fmla="*/ 1 h 277"/>
                    <a:gd name="T74" fmla="*/ 0 w 355"/>
                    <a:gd name="T75" fmla="*/ 1 h 277"/>
                    <a:gd name="T76" fmla="*/ 1 w 355"/>
                    <a:gd name="T77" fmla="*/ 0 h 277"/>
                    <a:gd name="T78" fmla="*/ 1 w 355"/>
                    <a:gd name="T79" fmla="*/ 0 h 277"/>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355" h="277">
                      <a:moveTo>
                        <a:pt x="10" y="4"/>
                      </a:moveTo>
                      <a:cubicBezTo>
                        <a:pt x="22" y="0"/>
                        <a:pt x="24" y="14"/>
                        <a:pt x="36" y="18"/>
                      </a:cubicBezTo>
                      <a:cubicBezTo>
                        <a:pt x="37" y="19"/>
                        <a:pt x="45" y="29"/>
                        <a:pt x="46" y="30"/>
                      </a:cubicBezTo>
                      <a:cubicBezTo>
                        <a:pt x="56" y="40"/>
                        <a:pt x="67" y="38"/>
                        <a:pt x="76" y="52"/>
                      </a:cubicBezTo>
                      <a:cubicBezTo>
                        <a:pt x="80" y="58"/>
                        <a:pt x="92" y="66"/>
                        <a:pt x="92" y="66"/>
                      </a:cubicBezTo>
                      <a:cubicBezTo>
                        <a:pt x="96" y="79"/>
                        <a:pt x="112" y="88"/>
                        <a:pt x="122" y="98"/>
                      </a:cubicBezTo>
                      <a:cubicBezTo>
                        <a:pt x="124" y="105"/>
                        <a:pt x="130" y="124"/>
                        <a:pt x="136" y="128"/>
                      </a:cubicBezTo>
                      <a:cubicBezTo>
                        <a:pt x="140" y="130"/>
                        <a:pt x="148" y="132"/>
                        <a:pt x="148" y="132"/>
                      </a:cubicBezTo>
                      <a:cubicBezTo>
                        <a:pt x="150" y="138"/>
                        <a:pt x="154" y="150"/>
                        <a:pt x="154" y="150"/>
                      </a:cubicBezTo>
                      <a:cubicBezTo>
                        <a:pt x="161" y="139"/>
                        <a:pt x="168" y="144"/>
                        <a:pt x="176" y="152"/>
                      </a:cubicBezTo>
                      <a:cubicBezTo>
                        <a:pt x="174" y="167"/>
                        <a:pt x="173" y="181"/>
                        <a:pt x="170" y="196"/>
                      </a:cubicBezTo>
                      <a:cubicBezTo>
                        <a:pt x="171" y="202"/>
                        <a:pt x="174" y="220"/>
                        <a:pt x="180" y="224"/>
                      </a:cubicBezTo>
                      <a:cubicBezTo>
                        <a:pt x="185" y="228"/>
                        <a:pt x="193" y="228"/>
                        <a:pt x="198" y="232"/>
                      </a:cubicBezTo>
                      <a:cubicBezTo>
                        <a:pt x="204" y="230"/>
                        <a:pt x="216" y="234"/>
                        <a:pt x="216" y="234"/>
                      </a:cubicBezTo>
                      <a:cubicBezTo>
                        <a:pt x="223" y="241"/>
                        <a:pt x="225" y="245"/>
                        <a:pt x="236" y="242"/>
                      </a:cubicBezTo>
                      <a:cubicBezTo>
                        <a:pt x="242" y="240"/>
                        <a:pt x="254" y="236"/>
                        <a:pt x="254" y="236"/>
                      </a:cubicBezTo>
                      <a:cubicBezTo>
                        <a:pt x="260" y="240"/>
                        <a:pt x="265" y="246"/>
                        <a:pt x="272" y="248"/>
                      </a:cubicBezTo>
                      <a:cubicBezTo>
                        <a:pt x="277" y="250"/>
                        <a:pt x="291" y="252"/>
                        <a:pt x="296" y="256"/>
                      </a:cubicBezTo>
                      <a:cubicBezTo>
                        <a:pt x="301" y="260"/>
                        <a:pt x="314" y="264"/>
                        <a:pt x="314" y="264"/>
                      </a:cubicBezTo>
                      <a:cubicBezTo>
                        <a:pt x="330" y="263"/>
                        <a:pt x="338" y="261"/>
                        <a:pt x="352" y="266"/>
                      </a:cubicBezTo>
                      <a:cubicBezTo>
                        <a:pt x="355" y="275"/>
                        <a:pt x="350" y="277"/>
                        <a:pt x="342" y="274"/>
                      </a:cubicBezTo>
                      <a:cubicBezTo>
                        <a:pt x="336" y="276"/>
                        <a:pt x="322" y="272"/>
                        <a:pt x="322" y="272"/>
                      </a:cubicBezTo>
                      <a:cubicBezTo>
                        <a:pt x="314" y="275"/>
                        <a:pt x="308" y="272"/>
                        <a:pt x="300" y="270"/>
                      </a:cubicBezTo>
                      <a:cubicBezTo>
                        <a:pt x="296" y="269"/>
                        <a:pt x="288" y="266"/>
                        <a:pt x="288" y="266"/>
                      </a:cubicBezTo>
                      <a:cubicBezTo>
                        <a:pt x="276" y="270"/>
                        <a:pt x="264" y="266"/>
                        <a:pt x="252" y="264"/>
                      </a:cubicBezTo>
                      <a:cubicBezTo>
                        <a:pt x="245" y="259"/>
                        <a:pt x="242" y="257"/>
                        <a:pt x="234" y="260"/>
                      </a:cubicBezTo>
                      <a:cubicBezTo>
                        <a:pt x="211" y="252"/>
                        <a:pt x="192" y="256"/>
                        <a:pt x="172" y="242"/>
                      </a:cubicBezTo>
                      <a:cubicBezTo>
                        <a:pt x="165" y="231"/>
                        <a:pt x="176" y="221"/>
                        <a:pt x="160" y="216"/>
                      </a:cubicBezTo>
                      <a:cubicBezTo>
                        <a:pt x="154" y="233"/>
                        <a:pt x="136" y="203"/>
                        <a:pt x="126" y="200"/>
                      </a:cubicBezTo>
                      <a:cubicBezTo>
                        <a:pt x="120" y="196"/>
                        <a:pt x="114" y="190"/>
                        <a:pt x="108" y="186"/>
                      </a:cubicBezTo>
                      <a:cubicBezTo>
                        <a:pt x="104" y="175"/>
                        <a:pt x="104" y="165"/>
                        <a:pt x="94" y="158"/>
                      </a:cubicBezTo>
                      <a:cubicBezTo>
                        <a:pt x="83" y="142"/>
                        <a:pt x="85" y="119"/>
                        <a:pt x="68" y="108"/>
                      </a:cubicBezTo>
                      <a:cubicBezTo>
                        <a:pt x="67" y="106"/>
                        <a:pt x="66" y="104"/>
                        <a:pt x="64" y="102"/>
                      </a:cubicBezTo>
                      <a:cubicBezTo>
                        <a:pt x="62" y="101"/>
                        <a:pt x="59" y="102"/>
                        <a:pt x="58" y="100"/>
                      </a:cubicBezTo>
                      <a:cubicBezTo>
                        <a:pt x="56" y="97"/>
                        <a:pt x="54" y="88"/>
                        <a:pt x="54" y="88"/>
                      </a:cubicBezTo>
                      <a:cubicBezTo>
                        <a:pt x="59" y="73"/>
                        <a:pt x="52" y="61"/>
                        <a:pt x="38" y="58"/>
                      </a:cubicBezTo>
                      <a:cubicBezTo>
                        <a:pt x="32" y="49"/>
                        <a:pt x="31" y="44"/>
                        <a:pt x="20" y="40"/>
                      </a:cubicBezTo>
                      <a:cubicBezTo>
                        <a:pt x="16" y="27"/>
                        <a:pt x="16" y="26"/>
                        <a:pt x="4" y="22"/>
                      </a:cubicBezTo>
                      <a:cubicBezTo>
                        <a:pt x="1" y="13"/>
                        <a:pt x="0" y="5"/>
                        <a:pt x="10" y="2"/>
                      </a:cubicBezTo>
                      <a:cubicBezTo>
                        <a:pt x="18" y="5"/>
                        <a:pt x="18" y="4"/>
                        <a:pt x="10" y="4"/>
                      </a:cubicBezTo>
                      <a:close/>
                    </a:path>
                  </a:pathLst>
                </a:custGeom>
                <a:solidFill>
                  <a:schemeClr val="folHlink"/>
                </a:solidFill>
                <a:ln w="9525">
                  <a:noFill/>
                  <a:round/>
                  <a:headEnd/>
                  <a:tailEnd/>
                </a:ln>
              </p:spPr>
              <p:txBody>
                <a:bodyPr/>
                <a:lstStyle/>
                <a:p>
                  <a:endParaRPr lang="zh-CN" altLang="en-US"/>
                </a:p>
              </p:txBody>
            </p:sp>
            <p:sp>
              <p:nvSpPr>
                <p:cNvPr id="13408" name="任意多边形 81995"/>
                <p:cNvSpPr>
                  <a:spLocks noChangeArrowheads="1"/>
                </p:cNvSpPr>
                <p:nvPr/>
              </p:nvSpPr>
              <p:spPr bwMode="auto">
                <a:xfrm>
                  <a:off x="4515" y="541"/>
                  <a:ext cx="67" cy="68"/>
                </a:xfrm>
                <a:custGeom>
                  <a:avLst/>
                  <a:gdLst>
                    <a:gd name="T0" fmla="*/ 4 w 156"/>
                    <a:gd name="T1" fmla="*/ 2 h 206"/>
                    <a:gd name="T2" fmla="*/ 5 w 156"/>
                    <a:gd name="T3" fmla="*/ 2 h 206"/>
                    <a:gd name="T4" fmla="*/ 5 w 156"/>
                    <a:gd name="T5" fmla="*/ 2 h 206"/>
                    <a:gd name="T6" fmla="*/ 6 w 156"/>
                    <a:gd name="T7" fmla="*/ 2 h 206"/>
                    <a:gd name="T8" fmla="*/ 9 w 156"/>
                    <a:gd name="T9" fmla="*/ 1 h 206"/>
                    <a:gd name="T10" fmla="*/ 9 w 156"/>
                    <a:gd name="T11" fmla="*/ 0 h 206"/>
                    <a:gd name="T12" fmla="*/ 10 w 156"/>
                    <a:gd name="T13" fmla="*/ 0 h 206"/>
                    <a:gd name="T14" fmla="*/ 12 w 156"/>
                    <a:gd name="T15" fmla="*/ 1 h 206"/>
                    <a:gd name="T16" fmla="*/ 12 w 156"/>
                    <a:gd name="T17" fmla="*/ 2 h 206"/>
                    <a:gd name="T18" fmla="*/ 10 w 156"/>
                    <a:gd name="T19" fmla="*/ 2 h 206"/>
                    <a:gd name="T20" fmla="*/ 10 w 156"/>
                    <a:gd name="T21" fmla="*/ 3 h 206"/>
                    <a:gd name="T22" fmla="*/ 11 w 156"/>
                    <a:gd name="T23" fmla="*/ 4 h 206"/>
                    <a:gd name="T24" fmla="*/ 12 w 156"/>
                    <a:gd name="T25" fmla="*/ 5 h 206"/>
                    <a:gd name="T26" fmla="*/ 10 w 156"/>
                    <a:gd name="T27" fmla="*/ 5 h 206"/>
                    <a:gd name="T28" fmla="*/ 9 w 156"/>
                    <a:gd name="T29" fmla="*/ 5 h 206"/>
                    <a:gd name="T30" fmla="*/ 8 w 156"/>
                    <a:gd name="T31" fmla="*/ 6 h 206"/>
                    <a:gd name="T32" fmla="*/ 8 w 156"/>
                    <a:gd name="T33" fmla="*/ 7 h 206"/>
                    <a:gd name="T34" fmla="*/ 7 w 156"/>
                    <a:gd name="T35" fmla="*/ 7 h 206"/>
                    <a:gd name="T36" fmla="*/ 6 w 156"/>
                    <a:gd name="T37" fmla="*/ 7 h 206"/>
                    <a:gd name="T38" fmla="*/ 6 w 156"/>
                    <a:gd name="T39" fmla="*/ 7 h 206"/>
                    <a:gd name="T40" fmla="*/ 6 w 156"/>
                    <a:gd name="T41" fmla="*/ 7 h 206"/>
                    <a:gd name="T42" fmla="*/ 5 w 156"/>
                    <a:gd name="T43" fmla="*/ 7 h 206"/>
                    <a:gd name="T44" fmla="*/ 3 w 156"/>
                    <a:gd name="T45" fmla="*/ 7 h 206"/>
                    <a:gd name="T46" fmla="*/ 2 w 156"/>
                    <a:gd name="T47" fmla="*/ 7 h 206"/>
                    <a:gd name="T48" fmla="*/ 1 w 156"/>
                    <a:gd name="T49" fmla="*/ 5 h 206"/>
                    <a:gd name="T50" fmla="*/ 0 w 156"/>
                    <a:gd name="T51" fmla="*/ 5 h 206"/>
                    <a:gd name="T52" fmla="*/ 0 w 156"/>
                    <a:gd name="T53" fmla="*/ 4 h 206"/>
                    <a:gd name="T54" fmla="*/ 2 w 156"/>
                    <a:gd name="T55" fmla="*/ 4 h 206"/>
                    <a:gd name="T56" fmla="*/ 3 w 156"/>
                    <a:gd name="T57" fmla="*/ 4 h 206"/>
                    <a:gd name="T58" fmla="*/ 3 w 156"/>
                    <a:gd name="T59" fmla="*/ 3 h 206"/>
                    <a:gd name="T60" fmla="*/ 4 w 156"/>
                    <a:gd name="T61" fmla="*/ 3 h 206"/>
                    <a:gd name="T62" fmla="*/ 4 w 156"/>
                    <a:gd name="T63" fmla="*/ 2 h 20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56" h="206">
                      <a:moveTo>
                        <a:pt x="54" y="66"/>
                      </a:moveTo>
                      <a:cubicBezTo>
                        <a:pt x="58" y="63"/>
                        <a:pt x="64" y="63"/>
                        <a:pt x="66" y="58"/>
                      </a:cubicBezTo>
                      <a:cubicBezTo>
                        <a:pt x="67" y="56"/>
                        <a:pt x="67" y="53"/>
                        <a:pt x="68" y="52"/>
                      </a:cubicBezTo>
                      <a:cubicBezTo>
                        <a:pt x="71" y="49"/>
                        <a:pt x="80" y="44"/>
                        <a:pt x="80" y="44"/>
                      </a:cubicBezTo>
                      <a:cubicBezTo>
                        <a:pt x="113" y="55"/>
                        <a:pt x="85" y="29"/>
                        <a:pt x="106" y="22"/>
                      </a:cubicBezTo>
                      <a:cubicBezTo>
                        <a:pt x="110" y="17"/>
                        <a:pt x="108" y="9"/>
                        <a:pt x="112" y="4"/>
                      </a:cubicBezTo>
                      <a:cubicBezTo>
                        <a:pt x="115" y="1"/>
                        <a:pt x="124" y="0"/>
                        <a:pt x="124" y="0"/>
                      </a:cubicBezTo>
                      <a:cubicBezTo>
                        <a:pt x="138" y="14"/>
                        <a:pt x="126" y="23"/>
                        <a:pt x="150" y="28"/>
                      </a:cubicBezTo>
                      <a:cubicBezTo>
                        <a:pt x="156" y="36"/>
                        <a:pt x="154" y="39"/>
                        <a:pt x="146" y="44"/>
                      </a:cubicBezTo>
                      <a:cubicBezTo>
                        <a:pt x="141" y="52"/>
                        <a:pt x="135" y="61"/>
                        <a:pt x="126" y="64"/>
                      </a:cubicBezTo>
                      <a:cubicBezTo>
                        <a:pt x="118" y="75"/>
                        <a:pt x="128" y="83"/>
                        <a:pt x="132" y="94"/>
                      </a:cubicBezTo>
                      <a:cubicBezTo>
                        <a:pt x="129" y="103"/>
                        <a:pt x="135" y="105"/>
                        <a:pt x="142" y="110"/>
                      </a:cubicBezTo>
                      <a:cubicBezTo>
                        <a:pt x="145" y="119"/>
                        <a:pt x="141" y="120"/>
                        <a:pt x="146" y="128"/>
                      </a:cubicBezTo>
                      <a:cubicBezTo>
                        <a:pt x="142" y="139"/>
                        <a:pt x="135" y="133"/>
                        <a:pt x="128" y="128"/>
                      </a:cubicBezTo>
                      <a:cubicBezTo>
                        <a:pt x="116" y="132"/>
                        <a:pt x="122" y="136"/>
                        <a:pt x="116" y="146"/>
                      </a:cubicBezTo>
                      <a:cubicBezTo>
                        <a:pt x="113" y="151"/>
                        <a:pt x="108" y="152"/>
                        <a:pt x="104" y="156"/>
                      </a:cubicBezTo>
                      <a:cubicBezTo>
                        <a:pt x="107" y="167"/>
                        <a:pt x="112" y="191"/>
                        <a:pt x="100" y="198"/>
                      </a:cubicBezTo>
                      <a:cubicBezTo>
                        <a:pt x="96" y="200"/>
                        <a:pt x="92" y="200"/>
                        <a:pt x="88" y="202"/>
                      </a:cubicBezTo>
                      <a:cubicBezTo>
                        <a:pt x="86" y="203"/>
                        <a:pt x="84" y="205"/>
                        <a:pt x="82" y="206"/>
                      </a:cubicBezTo>
                      <a:cubicBezTo>
                        <a:pt x="80" y="205"/>
                        <a:pt x="77" y="204"/>
                        <a:pt x="76" y="202"/>
                      </a:cubicBezTo>
                      <a:cubicBezTo>
                        <a:pt x="74" y="198"/>
                        <a:pt x="76" y="191"/>
                        <a:pt x="72" y="190"/>
                      </a:cubicBezTo>
                      <a:cubicBezTo>
                        <a:pt x="68" y="189"/>
                        <a:pt x="60" y="186"/>
                        <a:pt x="60" y="186"/>
                      </a:cubicBezTo>
                      <a:cubicBezTo>
                        <a:pt x="53" y="188"/>
                        <a:pt x="49" y="192"/>
                        <a:pt x="42" y="194"/>
                      </a:cubicBezTo>
                      <a:cubicBezTo>
                        <a:pt x="34" y="189"/>
                        <a:pt x="37" y="183"/>
                        <a:pt x="28" y="186"/>
                      </a:cubicBezTo>
                      <a:cubicBezTo>
                        <a:pt x="12" y="181"/>
                        <a:pt x="19" y="161"/>
                        <a:pt x="10" y="148"/>
                      </a:cubicBezTo>
                      <a:cubicBezTo>
                        <a:pt x="5" y="121"/>
                        <a:pt x="11" y="147"/>
                        <a:pt x="4" y="130"/>
                      </a:cubicBezTo>
                      <a:cubicBezTo>
                        <a:pt x="2" y="126"/>
                        <a:pt x="0" y="118"/>
                        <a:pt x="0" y="118"/>
                      </a:cubicBezTo>
                      <a:cubicBezTo>
                        <a:pt x="2" y="95"/>
                        <a:pt x="0" y="83"/>
                        <a:pt x="20" y="96"/>
                      </a:cubicBezTo>
                      <a:cubicBezTo>
                        <a:pt x="23" y="105"/>
                        <a:pt x="23" y="110"/>
                        <a:pt x="32" y="104"/>
                      </a:cubicBezTo>
                      <a:cubicBezTo>
                        <a:pt x="35" y="95"/>
                        <a:pt x="29" y="88"/>
                        <a:pt x="34" y="80"/>
                      </a:cubicBezTo>
                      <a:cubicBezTo>
                        <a:pt x="36" y="76"/>
                        <a:pt x="48" y="73"/>
                        <a:pt x="52" y="70"/>
                      </a:cubicBezTo>
                      <a:cubicBezTo>
                        <a:pt x="57" y="63"/>
                        <a:pt x="58" y="62"/>
                        <a:pt x="54" y="66"/>
                      </a:cubicBezTo>
                      <a:close/>
                    </a:path>
                  </a:pathLst>
                </a:custGeom>
                <a:solidFill>
                  <a:schemeClr val="folHlink"/>
                </a:solidFill>
                <a:ln w="9525">
                  <a:noFill/>
                  <a:round/>
                  <a:headEnd/>
                  <a:tailEnd/>
                </a:ln>
              </p:spPr>
              <p:txBody>
                <a:bodyPr/>
                <a:lstStyle/>
                <a:p>
                  <a:endParaRPr lang="zh-CN" altLang="en-US"/>
                </a:p>
              </p:txBody>
            </p:sp>
            <p:sp>
              <p:nvSpPr>
                <p:cNvPr id="13409" name="任意多边形 81996"/>
                <p:cNvSpPr>
                  <a:spLocks noChangeArrowheads="1"/>
                </p:cNvSpPr>
                <p:nvPr/>
              </p:nvSpPr>
              <p:spPr bwMode="auto">
                <a:xfrm>
                  <a:off x="4580" y="572"/>
                  <a:ext cx="47" cy="13"/>
                </a:xfrm>
                <a:custGeom>
                  <a:avLst/>
                  <a:gdLst>
                    <a:gd name="T0" fmla="*/ 0 w 109"/>
                    <a:gd name="T1" fmla="*/ 1 h 38"/>
                    <a:gd name="T2" fmla="*/ 1 w 109"/>
                    <a:gd name="T3" fmla="*/ 0 h 38"/>
                    <a:gd name="T4" fmla="*/ 4 w 109"/>
                    <a:gd name="T5" fmla="*/ 1 h 38"/>
                    <a:gd name="T6" fmla="*/ 6 w 109"/>
                    <a:gd name="T7" fmla="*/ 1 h 38"/>
                    <a:gd name="T8" fmla="*/ 7 w 109"/>
                    <a:gd name="T9" fmla="*/ 0 h 38"/>
                    <a:gd name="T10" fmla="*/ 6 w 109"/>
                    <a:gd name="T11" fmla="*/ 1 h 38"/>
                    <a:gd name="T12" fmla="*/ 5 w 109"/>
                    <a:gd name="T13" fmla="*/ 1 h 38"/>
                    <a:gd name="T14" fmla="*/ 3 w 109"/>
                    <a:gd name="T15" fmla="*/ 1 h 38"/>
                    <a:gd name="T16" fmla="*/ 1 w 109"/>
                    <a:gd name="T17" fmla="*/ 1 h 38"/>
                    <a:gd name="T18" fmla="*/ 0 w 109"/>
                    <a:gd name="T19" fmla="*/ 1 h 3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9" h="38">
                      <a:moveTo>
                        <a:pt x="4" y="32"/>
                      </a:moveTo>
                      <a:cubicBezTo>
                        <a:pt x="7" y="22"/>
                        <a:pt x="7" y="14"/>
                        <a:pt x="18" y="10"/>
                      </a:cubicBezTo>
                      <a:cubicBezTo>
                        <a:pt x="28" y="12"/>
                        <a:pt x="37" y="14"/>
                        <a:pt x="46" y="20"/>
                      </a:cubicBezTo>
                      <a:cubicBezTo>
                        <a:pt x="62" y="15"/>
                        <a:pt x="54" y="17"/>
                        <a:pt x="72" y="14"/>
                      </a:cubicBezTo>
                      <a:cubicBezTo>
                        <a:pt x="77" y="9"/>
                        <a:pt x="90" y="0"/>
                        <a:pt x="90" y="0"/>
                      </a:cubicBezTo>
                      <a:cubicBezTo>
                        <a:pt x="109" y="6"/>
                        <a:pt x="85" y="23"/>
                        <a:pt x="76" y="26"/>
                      </a:cubicBezTo>
                      <a:cubicBezTo>
                        <a:pt x="71" y="33"/>
                        <a:pt x="68" y="35"/>
                        <a:pt x="60" y="38"/>
                      </a:cubicBezTo>
                      <a:cubicBezTo>
                        <a:pt x="54" y="36"/>
                        <a:pt x="42" y="32"/>
                        <a:pt x="42" y="32"/>
                      </a:cubicBezTo>
                      <a:cubicBezTo>
                        <a:pt x="33" y="23"/>
                        <a:pt x="26" y="26"/>
                        <a:pt x="14" y="30"/>
                      </a:cubicBezTo>
                      <a:cubicBezTo>
                        <a:pt x="1" y="28"/>
                        <a:pt x="0" y="24"/>
                        <a:pt x="4" y="32"/>
                      </a:cubicBezTo>
                      <a:close/>
                    </a:path>
                  </a:pathLst>
                </a:custGeom>
                <a:solidFill>
                  <a:schemeClr val="folHlink"/>
                </a:solidFill>
                <a:ln w="9525">
                  <a:noFill/>
                  <a:round/>
                  <a:headEnd/>
                  <a:tailEnd/>
                </a:ln>
              </p:spPr>
              <p:txBody>
                <a:bodyPr/>
                <a:lstStyle/>
                <a:p>
                  <a:endParaRPr lang="zh-CN" altLang="en-US"/>
                </a:p>
              </p:txBody>
            </p:sp>
            <p:sp>
              <p:nvSpPr>
                <p:cNvPr id="13410" name="任意多边形 81997"/>
                <p:cNvSpPr>
                  <a:spLocks noChangeArrowheads="1"/>
                </p:cNvSpPr>
                <p:nvPr/>
              </p:nvSpPr>
              <p:spPr bwMode="auto">
                <a:xfrm>
                  <a:off x="4578" y="588"/>
                  <a:ext cx="32" cy="34"/>
                </a:xfrm>
                <a:custGeom>
                  <a:avLst/>
                  <a:gdLst>
                    <a:gd name="T0" fmla="*/ 0 w 76"/>
                    <a:gd name="T1" fmla="*/ 1 h 104"/>
                    <a:gd name="T2" fmla="*/ 1 w 76"/>
                    <a:gd name="T3" fmla="*/ 0 h 104"/>
                    <a:gd name="T4" fmla="*/ 3 w 76"/>
                    <a:gd name="T5" fmla="*/ 1 h 104"/>
                    <a:gd name="T6" fmla="*/ 5 w 76"/>
                    <a:gd name="T7" fmla="*/ 0 h 104"/>
                    <a:gd name="T8" fmla="*/ 3 w 76"/>
                    <a:gd name="T9" fmla="*/ 1 h 104"/>
                    <a:gd name="T10" fmla="*/ 4 w 76"/>
                    <a:gd name="T11" fmla="*/ 2 h 104"/>
                    <a:gd name="T12" fmla="*/ 4 w 76"/>
                    <a:gd name="T13" fmla="*/ 2 h 104"/>
                    <a:gd name="T14" fmla="*/ 3 w 76"/>
                    <a:gd name="T15" fmla="*/ 3 h 104"/>
                    <a:gd name="T16" fmla="*/ 3 w 76"/>
                    <a:gd name="T17" fmla="*/ 2 h 104"/>
                    <a:gd name="T18" fmla="*/ 2 w 76"/>
                    <a:gd name="T19" fmla="*/ 2 h 104"/>
                    <a:gd name="T20" fmla="*/ 2 w 76"/>
                    <a:gd name="T21" fmla="*/ 2 h 104"/>
                    <a:gd name="T22" fmla="*/ 2 w 76"/>
                    <a:gd name="T23" fmla="*/ 3 h 104"/>
                    <a:gd name="T24" fmla="*/ 1 w 76"/>
                    <a:gd name="T25" fmla="*/ 4 h 104"/>
                    <a:gd name="T26" fmla="*/ 1 w 76"/>
                    <a:gd name="T27" fmla="*/ 4 h 104"/>
                    <a:gd name="T28" fmla="*/ 0 w 76"/>
                    <a:gd name="T29" fmla="*/ 3 h 104"/>
                    <a:gd name="T30" fmla="*/ 0 w 76"/>
                    <a:gd name="T31" fmla="*/ 2 h 104"/>
                    <a:gd name="T32" fmla="*/ 0 w 76"/>
                    <a:gd name="T33" fmla="*/ 1 h 104"/>
                    <a:gd name="T34" fmla="*/ 0 w 76"/>
                    <a:gd name="T35" fmla="*/ 1 h 10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76" h="104">
                      <a:moveTo>
                        <a:pt x="8" y="18"/>
                      </a:moveTo>
                      <a:cubicBezTo>
                        <a:pt x="10" y="8"/>
                        <a:pt x="9" y="3"/>
                        <a:pt x="18" y="0"/>
                      </a:cubicBezTo>
                      <a:cubicBezTo>
                        <a:pt x="28" y="3"/>
                        <a:pt x="25" y="12"/>
                        <a:pt x="34" y="18"/>
                      </a:cubicBezTo>
                      <a:cubicBezTo>
                        <a:pt x="46" y="16"/>
                        <a:pt x="51" y="8"/>
                        <a:pt x="62" y="4"/>
                      </a:cubicBezTo>
                      <a:cubicBezTo>
                        <a:pt x="76" y="9"/>
                        <a:pt x="56" y="31"/>
                        <a:pt x="46" y="34"/>
                      </a:cubicBezTo>
                      <a:cubicBezTo>
                        <a:pt x="51" y="56"/>
                        <a:pt x="43" y="29"/>
                        <a:pt x="54" y="48"/>
                      </a:cubicBezTo>
                      <a:cubicBezTo>
                        <a:pt x="56" y="52"/>
                        <a:pt x="58" y="60"/>
                        <a:pt x="58" y="60"/>
                      </a:cubicBezTo>
                      <a:cubicBezTo>
                        <a:pt x="55" y="68"/>
                        <a:pt x="54" y="71"/>
                        <a:pt x="46" y="74"/>
                      </a:cubicBezTo>
                      <a:cubicBezTo>
                        <a:pt x="38" y="71"/>
                        <a:pt x="37" y="68"/>
                        <a:pt x="34" y="60"/>
                      </a:cubicBezTo>
                      <a:cubicBezTo>
                        <a:pt x="33" y="50"/>
                        <a:pt x="32" y="33"/>
                        <a:pt x="22" y="48"/>
                      </a:cubicBezTo>
                      <a:cubicBezTo>
                        <a:pt x="25" y="60"/>
                        <a:pt x="23" y="53"/>
                        <a:pt x="28" y="68"/>
                      </a:cubicBezTo>
                      <a:cubicBezTo>
                        <a:pt x="29" y="70"/>
                        <a:pt x="30" y="74"/>
                        <a:pt x="30" y="74"/>
                      </a:cubicBezTo>
                      <a:cubicBezTo>
                        <a:pt x="24" y="84"/>
                        <a:pt x="22" y="93"/>
                        <a:pt x="20" y="104"/>
                      </a:cubicBezTo>
                      <a:cubicBezTo>
                        <a:pt x="17" y="103"/>
                        <a:pt x="14" y="104"/>
                        <a:pt x="12" y="102"/>
                      </a:cubicBezTo>
                      <a:cubicBezTo>
                        <a:pt x="9" y="99"/>
                        <a:pt x="8" y="90"/>
                        <a:pt x="8" y="90"/>
                      </a:cubicBezTo>
                      <a:cubicBezTo>
                        <a:pt x="13" y="75"/>
                        <a:pt x="14" y="64"/>
                        <a:pt x="0" y="54"/>
                      </a:cubicBezTo>
                      <a:cubicBezTo>
                        <a:pt x="1" y="46"/>
                        <a:pt x="1" y="38"/>
                        <a:pt x="2" y="30"/>
                      </a:cubicBezTo>
                      <a:cubicBezTo>
                        <a:pt x="2" y="27"/>
                        <a:pt x="13" y="2"/>
                        <a:pt x="8" y="18"/>
                      </a:cubicBezTo>
                      <a:close/>
                    </a:path>
                  </a:pathLst>
                </a:custGeom>
                <a:solidFill>
                  <a:schemeClr val="folHlink"/>
                </a:solidFill>
                <a:ln w="9525">
                  <a:noFill/>
                  <a:round/>
                  <a:headEnd/>
                  <a:tailEnd/>
                </a:ln>
              </p:spPr>
              <p:txBody>
                <a:bodyPr/>
                <a:lstStyle/>
                <a:p>
                  <a:endParaRPr lang="zh-CN" altLang="en-US"/>
                </a:p>
              </p:txBody>
            </p:sp>
            <p:sp>
              <p:nvSpPr>
                <p:cNvPr id="13411" name="任意多边形 81998"/>
                <p:cNvSpPr>
                  <a:spLocks noChangeArrowheads="1"/>
                </p:cNvSpPr>
                <p:nvPr/>
              </p:nvSpPr>
              <p:spPr bwMode="auto">
                <a:xfrm>
                  <a:off x="4632" y="569"/>
                  <a:ext cx="16" cy="20"/>
                </a:xfrm>
                <a:custGeom>
                  <a:avLst/>
                  <a:gdLst>
                    <a:gd name="T0" fmla="*/ 0 w 37"/>
                    <a:gd name="T1" fmla="*/ 1 h 61"/>
                    <a:gd name="T2" fmla="*/ 1 w 37"/>
                    <a:gd name="T3" fmla="*/ 0 h 61"/>
                    <a:gd name="T4" fmla="*/ 1 w 37"/>
                    <a:gd name="T5" fmla="*/ 1 h 61"/>
                    <a:gd name="T6" fmla="*/ 3 w 37"/>
                    <a:gd name="T7" fmla="*/ 1 h 61"/>
                    <a:gd name="T8" fmla="*/ 1 w 37"/>
                    <a:gd name="T9" fmla="*/ 2 h 61"/>
                    <a:gd name="T10" fmla="*/ 0 w 37"/>
                    <a:gd name="T11" fmla="*/ 2 h 61"/>
                    <a:gd name="T12" fmla="*/ 0 w 37"/>
                    <a:gd name="T13" fmla="*/ 1 h 61"/>
                    <a:gd name="T14" fmla="*/ 0 w 37"/>
                    <a:gd name="T15" fmla="*/ 1 h 6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7" h="61">
                      <a:moveTo>
                        <a:pt x="3" y="28"/>
                      </a:moveTo>
                      <a:cubicBezTo>
                        <a:pt x="5" y="14"/>
                        <a:pt x="2" y="7"/>
                        <a:pt x="13" y="0"/>
                      </a:cubicBezTo>
                      <a:cubicBezTo>
                        <a:pt x="26" y="9"/>
                        <a:pt x="23" y="17"/>
                        <a:pt x="15" y="28"/>
                      </a:cubicBezTo>
                      <a:cubicBezTo>
                        <a:pt x="25" y="31"/>
                        <a:pt x="33" y="27"/>
                        <a:pt x="37" y="38"/>
                      </a:cubicBezTo>
                      <a:cubicBezTo>
                        <a:pt x="30" y="45"/>
                        <a:pt x="28" y="47"/>
                        <a:pt x="19" y="44"/>
                      </a:cubicBezTo>
                      <a:cubicBezTo>
                        <a:pt x="13" y="54"/>
                        <a:pt x="18" y="61"/>
                        <a:pt x="5" y="58"/>
                      </a:cubicBezTo>
                      <a:cubicBezTo>
                        <a:pt x="0" y="50"/>
                        <a:pt x="3" y="44"/>
                        <a:pt x="1" y="34"/>
                      </a:cubicBezTo>
                      <a:cubicBezTo>
                        <a:pt x="2" y="32"/>
                        <a:pt x="3" y="28"/>
                        <a:pt x="3" y="28"/>
                      </a:cubicBezTo>
                      <a:close/>
                    </a:path>
                  </a:pathLst>
                </a:custGeom>
                <a:solidFill>
                  <a:schemeClr val="folHlink"/>
                </a:solidFill>
                <a:ln w="9525">
                  <a:noFill/>
                  <a:round/>
                  <a:headEnd/>
                  <a:tailEnd/>
                </a:ln>
              </p:spPr>
              <p:txBody>
                <a:bodyPr/>
                <a:lstStyle/>
                <a:p>
                  <a:endParaRPr lang="zh-CN" altLang="en-US"/>
                </a:p>
              </p:txBody>
            </p:sp>
            <p:sp>
              <p:nvSpPr>
                <p:cNvPr id="13412" name="任意多边形 81999"/>
                <p:cNvSpPr>
                  <a:spLocks noChangeArrowheads="1"/>
                </p:cNvSpPr>
                <p:nvPr/>
              </p:nvSpPr>
              <p:spPr bwMode="auto">
                <a:xfrm>
                  <a:off x="4636" y="600"/>
                  <a:ext cx="20" cy="10"/>
                </a:xfrm>
                <a:custGeom>
                  <a:avLst/>
                  <a:gdLst>
                    <a:gd name="T0" fmla="*/ 0 w 49"/>
                    <a:gd name="T1" fmla="*/ 0 h 29"/>
                    <a:gd name="T2" fmla="*/ 2 w 49"/>
                    <a:gd name="T3" fmla="*/ 0 h 29"/>
                    <a:gd name="T4" fmla="*/ 3 w 49"/>
                    <a:gd name="T5" fmla="*/ 1 h 29"/>
                    <a:gd name="T6" fmla="*/ 2 w 49"/>
                    <a:gd name="T7" fmla="*/ 1 h 29"/>
                    <a:gd name="T8" fmla="*/ 0 w 49"/>
                    <a:gd name="T9" fmla="*/ 1 h 29"/>
                    <a:gd name="T10" fmla="*/ 0 w 49"/>
                    <a:gd name="T11" fmla="*/ 0 h 2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9" h="29">
                      <a:moveTo>
                        <a:pt x="7" y="0"/>
                      </a:moveTo>
                      <a:cubicBezTo>
                        <a:pt x="15" y="6"/>
                        <a:pt x="19" y="2"/>
                        <a:pt x="29" y="0"/>
                      </a:cubicBezTo>
                      <a:cubicBezTo>
                        <a:pt x="45" y="5"/>
                        <a:pt x="40" y="3"/>
                        <a:pt x="49" y="16"/>
                      </a:cubicBezTo>
                      <a:cubicBezTo>
                        <a:pt x="46" y="29"/>
                        <a:pt x="42" y="21"/>
                        <a:pt x="35" y="14"/>
                      </a:cubicBezTo>
                      <a:cubicBezTo>
                        <a:pt x="26" y="15"/>
                        <a:pt x="12" y="19"/>
                        <a:pt x="3" y="16"/>
                      </a:cubicBezTo>
                      <a:cubicBezTo>
                        <a:pt x="0" y="6"/>
                        <a:pt x="7" y="10"/>
                        <a:pt x="7" y="0"/>
                      </a:cubicBezTo>
                      <a:close/>
                    </a:path>
                  </a:pathLst>
                </a:custGeom>
                <a:solidFill>
                  <a:schemeClr val="folHlink"/>
                </a:solidFill>
                <a:ln w="9525">
                  <a:noFill/>
                  <a:round/>
                  <a:headEnd/>
                  <a:tailEnd/>
                </a:ln>
              </p:spPr>
              <p:txBody>
                <a:bodyPr/>
                <a:lstStyle/>
                <a:p>
                  <a:endParaRPr lang="zh-CN" altLang="en-US"/>
                </a:p>
              </p:txBody>
            </p:sp>
            <p:sp>
              <p:nvSpPr>
                <p:cNvPr id="13413" name="任意多边形 82000"/>
                <p:cNvSpPr>
                  <a:spLocks noChangeArrowheads="1"/>
                </p:cNvSpPr>
                <p:nvPr/>
              </p:nvSpPr>
              <p:spPr bwMode="auto">
                <a:xfrm>
                  <a:off x="4657" y="585"/>
                  <a:ext cx="26" cy="17"/>
                </a:xfrm>
                <a:custGeom>
                  <a:avLst/>
                  <a:gdLst>
                    <a:gd name="T0" fmla="*/ 2 w 61"/>
                    <a:gd name="T1" fmla="*/ 2 h 48"/>
                    <a:gd name="T2" fmla="*/ 1 w 61"/>
                    <a:gd name="T3" fmla="*/ 1 h 48"/>
                    <a:gd name="T4" fmla="*/ 0 w 61"/>
                    <a:gd name="T5" fmla="*/ 1 h 48"/>
                    <a:gd name="T6" fmla="*/ 1 w 61"/>
                    <a:gd name="T7" fmla="*/ 0 h 48"/>
                    <a:gd name="T8" fmla="*/ 2 w 61"/>
                    <a:gd name="T9" fmla="*/ 0 h 48"/>
                    <a:gd name="T10" fmla="*/ 4 w 61"/>
                    <a:gd name="T11" fmla="*/ 0 h 48"/>
                    <a:gd name="T12" fmla="*/ 4 w 61"/>
                    <a:gd name="T13" fmla="*/ 1 h 48"/>
                    <a:gd name="T14" fmla="*/ 5 w 61"/>
                    <a:gd name="T15" fmla="*/ 1 h 48"/>
                    <a:gd name="T16" fmla="*/ 3 w 61"/>
                    <a:gd name="T17" fmla="*/ 2 h 48"/>
                    <a:gd name="T18" fmla="*/ 2 w 61"/>
                    <a:gd name="T19" fmla="*/ 2 h 48"/>
                    <a:gd name="T20" fmla="*/ 2 w 61"/>
                    <a:gd name="T21" fmla="*/ 2 h 4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1" h="48">
                      <a:moveTo>
                        <a:pt x="21" y="38"/>
                      </a:moveTo>
                      <a:cubicBezTo>
                        <a:pt x="19" y="34"/>
                        <a:pt x="19" y="29"/>
                        <a:pt x="15" y="26"/>
                      </a:cubicBezTo>
                      <a:cubicBezTo>
                        <a:pt x="12" y="24"/>
                        <a:pt x="3" y="22"/>
                        <a:pt x="3" y="22"/>
                      </a:cubicBezTo>
                      <a:cubicBezTo>
                        <a:pt x="0" y="12"/>
                        <a:pt x="5" y="12"/>
                        <a:pt x="13" y="8"/>
                      </a:cubicBezTo>
                      <a:cubicBezTo>
                        <a:pt x="17" y="6"/>
                        <a:pt x="25" y="0"/>
                        <a:pt x="25" y="0"/>
                      </a:cubicBezTo>
                      <a:cubicBezTo>
                        <a:pt x="37" y="2"/>
                        <a:pt x="41" y="2"/>
                        <a:pt x="49" y="10"/>
                      </a:cubicBezTo>
                      <a:cubicBezTo>
                        <a:pt x="45" y="21"/>
                        <a:pt x="46" y="12"/>
                        <a:pt x="53" y="20"/>
                      </a:cubicBezTo>
                      <a:cubicBezTo>
                        <a:pt x="56" y="24"/>
                        <a:pt x="61" y="32"/>
                        <a:pt x="61" y="32"/>
                      </a:cubicBezTo>
                      <a:cubicBezTo>
                        <a:pt x="56" y="47"/>
                        <a:pt x="53" y="42"/>
                        <a:pt x="41" y="38"/>
                      </a:cubicBezTo>
                      <a:cubicBezTo>
                        <a:pt x="27" y="47"/>
                        <a:pt x="34" y="48"/>
                        <a:pt x="23" y="44"/>
                      </a:cubicBezTo>
                      <a:cubicBezTo>
                        <a:pt x="22" y="42"/>
                        <a:pt x="21" y="38"/>
                        <a:pt x="21" y="38"/>
                      </a:cubicBezTo>
                      <a:close/>
                    </a:path>
                  </a:pathLst>
                </a:custGeom>
                <a:solidFill>
                  <a:schemeClr val="folHlink"/>
                </a:solidFill>
                <a:ln w="9525">
                  <a:noFill/>
                  <a:round/>
                  <a:headEnd/>
                  <a:tailEnd/>
                </a:ln>
              </p:spPr>
              <p:txBody>
                <a:bodyPr/>
                <a:lstStyle/>
                <a:p>
                  <a:endParaRPr lang="zh-CN" altLang="en-US"/>
                </a:p>
              </p:txBody>
            </p:sp>
            <p:sp>
              <p:nvSpPr>
                <p:cNvPr id="13414" name="任意多边形 82001"/>
                <p:cNvSpPr>
                  <a:spLocks noChangeArrowheads="1"/>
                </p:cNvSpPr>
                <p:nvPr/>
              </p:nvSpPr>
              <p:spPr bwMode="auto">
                <a:xfrm>
                  <a:off x="4664" y="593"/>
                  <a:ext cx="122" cy="61"/>
                </a:xfrm>
                <a:custGeom>
                  <a:avLst/>
                  <a:gdLst>
                    <a:gd name="T0" fmla="*/ 4 w 286"/>
                    <a:gd name="T1" fmla="*/ 1 h 182"/>
                    <a:gd name="T2" fmla="*/ 3 w 286"/>
                    <a:gd name="T3" fmla="*/ 1 h 182"/>
                    <a:gd name="T4" fmla="*/ 2 w 286"/>
                    <a:gd name="T5" fmla="*/ 1 h 182"/>
                    <a:gd name="T6" fmla="*/ 0 w 286"/>
                    <a:gd name="T7" fmla="*/ 1 h 182"/>
                    <a:gd name="T8" fmla="*/ 1 w 286"/>
                    <a:gd name="T9" fmla="*/ 2 h 182"/>
                    <a:gd name="T10" fmla="*/ 1 w 286"/>
                    <a:gd name="T11" fmla="*/ 2 h 182"/>
                    <a:gd name="T12" fmla="*/ 2 w 286"/>
                    <a:gd name="T13" fmla="*/ 2 h 182"/>
                    <a:gd name="T14" fmla="*/ 3 w 286"/>
                    <a:gd name="T15" fmla="*/ 2 h 182"/>
                    <a:gd name="T16" fmla="*/ 4 w 286"/>
                    <a:gd name="T17" fmla="*/ 2 h 182"/>
                    <a:gd name="T18" fmla="*/ 6 w 286"/>
                    <a:gd name="T19" fmla="*/ 2 h 182"/>
                    <a:gd name="T20" fmla="*/ 7 w 286"/>
                    <a:gd name="T21" fmla="*/ 3 h 182"/>
                    <a:gd name="T22" fmla="*/ 8 w 286"/>
                    <a:gd name="T23" fmla="*/ 4 h 182"/>
                    <a:gd name="T24" fmla="*/ 8 w 286"/>
                    <a:gd name="T25" fmla="*/ 5 h 182"/>
                    <a:gd name="T26" fmla="*/ 8 w 286"/>
                    <a:gd name="T27" fmla="*/ 5 h 182"/>
                    <a:gd name="T28" fmla="*/ 9 w 286"/>
                    <a:gd name="T29" fmla="*/ 5 h 182"/>
                    <a:gd name="T30" fmla="*/ 11 w 286"/>
                    <a:gd name="T31" fmla="*/ 5 h 182"/>
                    <a:gd name="T32" fmla="*/ 13 w 286"/>
                    <a:gd name="T33" fmla="*/ 6 h 182"/>
                    <a:gd name="T34" fmla="*/ 14 w 286"/>
                    <a:gd name="T35" fmla="*/ 5 h 182"/>
                    <a:gd name="T36" fmla="*/ 13 w 286"/>
                    <a:gd name="T37" fmla="*/ 5 h 182"/>
                    <a:gd name="T38" fmla="*/ 14 w 286"/>
                    <a:gd name="T39" fmla="*/ 5 h 182"/>
                    <a:gd name="T40" fmla="*/ 15 w 286"/>
                    <a:gd name="T41" fmla="*/ 4 h 182"/>
                    <a:gd name="T42" fmla="*/ 16 w 286"/>
                    <a:gd name="T43" fmla="*/ 5 h 182"/>
                    <a:gd name="T44" fmla="*/ 17 w 286"/>
                    <a:gd name="T45" fmla="*/ 5 h 182"/>
                    <a:gd name="T46" fmla="*/ 19 w 286"/>
                    <a:gd name="T47" fmla="*/ 6 h 182"/>
                    <a:gd name="T48" fmla="*/ 20 w 286"/>
                    <a:gd name="T49" fmla="*/ 7 h 182"/>
                    <a:gd name="T50" fmla="*/ 22 w 286"/>
                    <a:gd name="T51" fmla="*/ 6 h 182"/>
                    <a:gd name="T52" fmla="*/ 21 w 286"/>
                    <a:gd name="T53" fmla="*/ 6 h 182"/>
                    <a:gd name="T54" fmla="*/ 20 w 286"/>
                    <a:gd name="T55" fmla="*/ 5 h 182"/>
                    <a:gd name="T56" fmla="*/ 20 w 286"/>
                    <a:gd name="T57" fmla="*/ 5 h 182"/>
                    <a:gd name="T58" fmla="*/ 19 w 286"/>
                    <a:gd name="T59" fmla="*/ 5 h 182"/>
                    <a:gd name="T60" fmla="*/ 18 w 286"/>
                    <a:gd name="T61" fmla="*/ 4 h 182"/>
                    <a:gd name="T62" fmla="*/ 19 w 286"/>
                    <a:gd name="T63" fmla="*/ 4 h 182"/>
                    <a:gd name="T64" fmla="*/ 17 w 286"/>
                    <a:gd name="T65" fmla="*/ 3 h 182"/>
                    <a:gd name="T66" fmla="*/ 16 w 286"/>
                    <a:gd name="T67" fmla="*/ 3 h 182"/>
                    <a:gd name="T68" fmla="*/ 15 w 286"/>
                    <a:gd name="T69" fmla="*/ 2 h 182"/>
                    <a:gd name="T70" fmla="*/ 13 w 286"/>
                    <a:gd name="T71" fmla="*/ 1 h 182"/>
                    <a:gd name="T72" fmla="*/ 12 w 286"/>
                    <a:gd name="T73" fmla="*/ 1 h 182"/>
                    <a:gd name="T74" fmla="*/ 9 w 286"/>
                    <a:gd name="T75" fmla="*/ 1 h 182"/>
                    <a:gd name="T76" fmla="*/ 8 w 286"/>
                    <a:gd name="T77" fmla="*/ 0 h 182"/>
                    <a:gd name="T78" fmla="*/ 7 w 286"/>
                    <a:gd name="T79" fmla="*/ 0 h 182"/>
                    <a:gd name="T80" fmla="*/ 6 w 286"/>
                    <a:gd name="T81" fmla="*/ 0 h 182"/>
                    <a:gd name="T82" fmla="*/ 4 w 286"/>
                    <a:gd name="T83" fmla="*/ 1 h 182"/>
                    <a:gd name="T84" fmla="*/ 4 w 286"/>
                    <a:gd name="T85" fmla="*/ 1 h 182"/>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286" h="182">
                      <a:moveTo>
                        <a:pt x="46" y="28"/>
                      </a:moveTo>
                      <a:cubicBezTo>
                        <a:pt x="41" y="14"/>
                        <a:pt x="46" y="17"/>
                        <a:pt x="36" y="14"/>
                      </a:cubicBezTo>
                      <a:cubicBezTo>
                        <a:pt x="31" y="17"/>
                        <a:pt x="26" y="30"/>
                        <a:pt x="26" y="30"/>
                      </a:cubicBezTo>
                      <a:cubicBezTo>
                        <a:pt x="12" y="25"/>
                        <a:pt x="19" y="21"/>
                        <a:pt x="0" y="24"/>
                      </a:cubicBezTo>
                      <a:cubicBezTo>
                        <a:pt x="2" y="33"/>
                        <a:pt x="2" y="37"/>
                        <a:pt x="10" y="42"/>
                      </a:cubicBezTo>
                      <a:cubicBezTo>
                        <a:pt x="12" y="49"/>
                        <a:pt x="14" y="55"/>
                        <a:pt x="16" y="62"/>
                      </a:cubicBezTo>
                      <a:cubicBezTo>
                        <a:pt x="24" y="59"/>
                        <a:pt x="27" y="57"/>
                        <a:pt x="24" y="48"/>
                      </a:cubicBezTo>
                      <a:cubicBezTo>
                        <a:pt x="26" y="47"/>
                        <a:pt x="28" y="43"/>
                        <a:pt x="30" y="44"/>
                      </a:cubicBezTo>
                      <a:cubicBezTo>
                        <a:pt x="48" y="48"/>
                        <a:pt x="36" y="52"/>
                        <a:pt x="48" y="56"/>
                      </a:cubicBezTo>
                      <a:cubicBezTo>
                        <a:pt x="74" y="65"/>
                        <a:pt x="47" y="56"/>
                        <a:pt x="70" y="62"/>
                      </a:cubicBezTo>
                      <a:cubicBezTo>
                        <a:pt x="77" y="64"/>
                        <a:pt x="88" y="72"/>
                        <a:pt x="88" y="72"/>
                      </a:cubicBezTo>
                      <a:cubicBezTo>
                        <a:pt x="96" y="84"/>
                        <a:pt x="102" y="87"/>
                        <a:pt x="106" y="102"/>
                      </a:cubicBezTo>
                      <a:cubicBezTo>
                        <a:pt x="105" y="109"/>
                        <a:pt x="106" y="115"/>
                        <a:pt x="104" y="122"/>
                      </a:cubicBezTo>
                      <a:cubicBezTo>
                        <a:pt x="103" y="126"/>
                        <a:pt x="94" y="132"/>
                        <a:pt x="98" y="134"/>
                      </a:cubicBezTo>
                      <a:cubicBezTo>
                        <a:pt x="106" y="137"/>
                        <a:pt x="122" y="128"/>
                        <a:pt x="122" y="128"/>
                      </a:cubicBezTo>
                      <a:cubicBezTo>
                        <a:pt x="130" y="131"/>
                        <a:pt x="133" y="135"/>
                        <a:pt x="140" y="140"/>
                      </a:cubicBezTo>
                      <a:cubicBezTo>
                        <a:pt x="148" y="145"/>
                        <a:pt x="159" y="145"/>
                        <a:pt x="168" y="148"/>
                      </a:cubicBezTo>
                      <a:cubicBezTo>
                        <a:pt x="170" y="147"/>
                        <a:pt x="173" y="148"/>
                        <a:pt x="174" y="146"/>
                      </a:cubicBezTo>
                      <a:cubicBezTo>
                        <a:pt x="176" y="142"/>
                        <a:pt x="164" y="136"/>
                        <a:pt x="168" y="134"/>
                      </a:cubicBezTo>
                      <a:cubicBezTo>
                        <a:pt x="171" y="132"/>
                        <a:pt x="175" y="135"/>
                        <a:pt x="178" y="136"/>
                      </a:cubicBezTo>
                      <a:cubicBezTo>
                        <a:pt x="182" y="131"/>
                        <a:pt x="186" y="118"/>
                        <a:pt x="186" y="118"/>
                      </a:cubicBezTo>
                      <a:cubicBezTo>
                        <a:pt x="189" y="119"/>
                        <a:pt x="199" y="120"/>
                        <a:pt x="202" y="122"/>
                      </a:cubicBezTo>
                      <a:cubicBezTo>
                        <a:pt x="206" y="124"/>
                        <a:pt x="214" y="130"/>
                        <a:pt x="214" y="130"/>
                      </a:cubicBezTo>
                      <a:cubicBezTo>
                        <a:pt x="224" y="145"/>
                        <a:pt x="228" y="158"/>
                        <a:pt x="244" y="168"/>
                      </a:cubicBezTo>
                      <a:cubicBezTo>
                        <a:pt x="250" y="172"/>
                        <a:pt x="262" y="178"/>
                        <a:pt x="262" y="178"/>
                      </a:cubicBezTo>
                      <a:cubicBezTo>
                        <a:pt x="265" y="178"/>
                        <a:pt x="286" y="182"/>
                        <a:pt x="284" y="170"/>
                      </a:cubicBezTo>
                      <a:cubicBezTo>
                        <a:pt x="283" y="164"/>
                        <a:pt x="268" y="160"/>
                        <a:pt x="268" y="160"/>
                      </a:cubicBezTo>
                      <a:cubicBezTo>
                        <a:pt x="261" y="150"/>
                        <a:pt x="270" y="143"/>
                        <a:pt x="256" y="138"/>
                      </a:cubicBezTo>
                      <a:cubicBezTo>
                        <a:pt x="254" y="136"/>
                        <a:pt x="251" y="135"/>
                        <a:pt x="250" y="132"/>
                      </a:cubicBezTo>
                      <a:cubicBezTo>
                        <a:pt x="248" y="129"/>
                        <a:pt x="250" y="125"/>
                        <a:pt x="248" y="122"/>
                      </a:cubicBezTo>
                      <a:cubicBezTo>
                        <a:pt x="246" y="118"/>
                        <a:pt x="240" y="118"/>
                        <a:pt x="236" y="116"/>
                      </a:cubicBezTo>
                      <a:cubicBezTo>
                        <a:pt x="230" y="107"/>
                        <a:pt x="227" y="100"/>
                        <a:pt x="240" y="96"/>
                      </a:cubicBezTo>
                      <a:cubicBezTo>
                        <a:pt x="236" y="83"/>
                        <a:pt x="236" y="84"/>
                        <a:pt x="220" y="86"/>
                      </a:cubicBezTo>
                      <a:cubicBezTo>
                        <a:pt x="209" y="82"/>
                        <a:pt x="208" y="82"/>
                        <a:pt x="210" y="70"/>
                      </a:cubicBezTo>
                      <a:cubicBezTo>
                        <a:pt x="207" y="60"/>
                        <a:pt x="199" y="57"/>
                        <a:pt x="190" y="54"/>
                      </a:cubicBezTo>
                      <a:cubicBezTo>
                        <a:pt x="181" y="45"/>
                        <a:pt x="181" y="42"/>
                        <a:pt x="168" y="38"/>
                      </a:cubicBezTo>
                      <a:cubicBezTo>
                        <a:pt x="164" y="37"/>
                        <a:pt x="156" y="34"/>
                        <a:pt x="156" y="34"/>
                      </a:cubicBezTo>
                      <a:cubicBezTo>
                        <a:pt x="146" y="24"/>
                        <a:pt x="134" y="21"/>
                        <a:pt x="120" y="16"/>
                      </a:cubicBezTo>
                      <a:cubicBezTo>
                        <a:pt x="113" y="14"/>
                        <a:pt x="108" y="8"/>
                        <a:pt x="102" y="4"/>
                      </a:cubicBezTo>
                      <a:cubicBezTo>
                        <a:pt x="100" y="3"/>
                        <a:pt x="96" y="0"/>
                        <a:pt x="96" y="0"/>
                      </a:cubicBezTo>
                      <a:cubicBezTo>
                        <a:pt x="83" y="2"/>
                        <a:pt x="79" y="1"/>
                        <a:pt x="70" y="10"/>
                      </a:cubicBezTo>
                      <a:cubicBezTo>
                        <a:pt x="67" y="19"/>
                        <a:pt x="63" y="27"/>
                        <a:pt x="56" y="32"/>
                      </a:cubicBezTo>
                      <a:cubicBezTo>
                        <a:pt x="49" y="30"/>
                        <a:pt x="52" y="31"/>
                        <a:pt x="46" y="28"/>
                      </a:cubicBezTo>
                      <a:close/>
                    </a:path>
                  </a:pathLst>
                </a:custGeom>
                <a:solidFill>
                  <a:schemeClr val="folHlink"/>
                </a:solidFill>
                <a:ln w="9525">
                  <a:noFill/>
                  <a:round/>
                  <a:headEnd/>
                  <a:tailEnd/>
                </a:ln>
              </p:spPr>
              <p:txBody>
                <a:bodyPr/>
                <a:lstStyle/>
                <a:p>
                  <a:endParaRPr lang="zh-CN" altLang="en-US"/>
                </a:p>
              </p:txBody>
            </p:sp>
            <p:sp>
              <p:nvSpPr>
                <p:cNvPr id="13415" name="任意多边形 82002"/>
                <p:cNvSpPr>
                  <a:spLocks noChangeArrowheads="1"/>
                </p:cNvSpPr>
                <p:nvPr/>
              </p:nvSpPr>
              <p:spPr bwMode="auto">
                <a:xfrm>
                  <a:off x="4770" y="599"/>
                  <a:ext cx="33" cy="26"/>
                </a:xfrm>
                <a:custGeom>
                  <a:avLst/>
                  <a:gdLst>
                    <a:gd name="T0" fmla="*/ 0 w 78"/>
                    <a:gd name="T1" fmla="*/ 2 h 78"/>
                    <a:gd name="T2" fmla="*/ 2 w 78"/>
                    <a:gd name="T3" fmla="*/ 2 h 78"/>
                    <a:gd name="T4" fmla="*/ 3 w 78"/>
                    <a:gd name="T5" fmla="*/ 2 h 78"/>
                    <a:gd name="T6" fmla="*/ 4 w 78"/>
                    <a:gd name="T7" fmla="*/ 1 h 78"/>
                    <a:gd name="T8" fmla="*/ 3 w 78"/>
                    <a:gd name="T9" fmla="*/ 1 h 78"/>
                    <a:gd name="T10" fmla="*/ 3 w 78"/>
                    <a:gd name="T11" fmla="*/ 0 h 78"/>
                    <a:gd name="T12" fmla="*/ 6 w 78"/>
                    <a:gd name="T13" fmla="*/ 1 h 78"/>
                    <a:gd name="T14" fmla="*/ 5 w 78"/>
                    <a:gd name="T15" fmla="*/ 2 h 78"/>
                    <a:gd name="T16" fmla="*/ 3 w 78"/>
                    <a:gd name="T17" fmla="*/ 3 h 78"/>
                    <a:gd name="T18" fmla="*/ 1 w 78"/>
                    <a:gd name="T19" fmla="*/ 2 h 78"/>
                    <a:gd name="T20" fmla="*/ 0 w 78"/>
                    <a:gd name="T21" fmla="*/ 2 h 78"/>
                    <a:gd name="T22" fmla="*/ 0 w 78"/>
                    <a:gd name="T23" fmla="*/ 2 h 7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78" h="78">
                      <a:moveTo>
                        <a:pt x="1" y="58"/>
                      </a:moveTo>
                      <a:cubicBezTo>
                        <a:pt x="6" y="44"/>
                        <a:pt x="18" y="57"/>
                        <a:pt x="27" y="60"/>
                      </a:cubicBezTo>
                      <a:cubicBezTo>
                        <a:pt x="35" y="57"/>
                        <a:pt x="38" y="52"/>
                        <a:pt x="45" y="48"/>
                      </a:cubicBezTo>
                      <a:cubicBezTo>
                        <a:pt x="48" y="40"/>
                        <a:pt x="51" y="36"/>
                        <a:pt x="57" y="30"/>
                      </a:cubicBezTo>
                      <a:cubicBezTo>
                        <a:pt x="55" y="23"/>
                        <a:pt x="43" y="14"/>
                        <a:pt x="43" y="14"/>
                      </a:cubicBezTo>
                      <a:cubicBezTo>
                        <a:pt x="33" y="0"/>
                        <a:pt x="30" y="1"/>
                        <a:pt x="43" y="4"/>
                      </a:cubicBezTo>
                      <a:cubicBezTo>
                        <a:pt x="54" y="11"/>
                        <a:pt x="58" y="22"/>
                        <a:pt x="71" y="26"/>
                      </a:cubicBezTo>
                      <a:cubicBezTo>
                        <a:pt x="78" y="37"/>
                        <a:pt x="78" y="46"/>
                        <a:pt x="67" y="54"/>
                      </a:cubicBezTo>
                      <a:cubicBezTo>
                        <a:pt x="51" y="49"/>
                        <a:pt x="53" y="71"/>
                        <a:pt x="33" y="78"/>
                      </a:cubicBezTo>
                      <a:cubicBezTo>
                        <a:pt x="16" y="72"/>
                        <a:pt x="25" y="76"/>
                        <a:pt x="9" y="66"/>
                      </a:cubicBezTo>
                      <a:cubicBezTo>
                        <a:pt x="7" y="65"/>
                        <a:pt x="3" y="62"/>
                        <a:pt x="3" y="62"/>
                      </a:cubicBezTo>
                      <a:cubicBezTo>
                        <a:pt x="0" y="54"/>
                        <a:pt x="13" y="42"/>
                        <a:pt x="1" y="58"/>
                      </a:cubicBezTo>
                      <a:close/>
                    </a:path>
                  </a:pathLst>
                </a:custGeom>
                <a:solidFill>
                  <a:schemeClr val="folHlink"/>
                </a:solidFill>
                <a:ln w="9525">
                  <a:noFill/>
                  <a:round/>
                  <a:headEnd/>
                  <a:tailEnd/>
                </a:ln>
              </p:spPr>
              <p:txBody>
                <a:bodyPr/>
                <a:lstStyle/>
                <a:p>
                  <a:endParaRPr lang="zh-CN" altLang="en-US"/>
                </a:p>
              </p:txBody>
            </p:sp>
            <p:sp>
              <p:nvSpPr>
                <p:cNvPr id="13416" name="任意多边形 82003"/>
                <p:cNvSpPr>
                  <a:spLocks noChangeArrowheads="1"/>
                </p:cNvSpPr>
                <p:nvPr/>
              </p:nvSpPr>
              <p:spPr bwMode="auto">
                <a:xfrm>
                  <a:off x="4840" y="544"/>
                  <a:ext cx="8" cy="6"/>
                </a:xfrm>
                <a:custGeom>
                  <a:avLst/>
                  <a:gdLst>
                    <a:gd name="T0" fmla="*/ 0 w 17"/>
                    <a:gd name="T1" fmla="*/ 0 h 18"/>
                    <a:gd name="T2" fmla="*/ 0 w 17"/>
                    <a:gd name="T3" fmla="*/ 1 h 18"/>
                    <a:gd name="T4" fmla="*/ 0 w 17"/>
                    <a:gd name="T5" fmla="*/ 0 h 18"/>
                    <a:gd name="T6" fmla="*/ 0 60000 65536"/>
                    <a:gd name="T7" fmla="*/ 0 60000 65536"/>
                    <a:gd name="T8" fmla="*/ 0 60000 65536"/>
                  </a:gdLst>
                  <a:ahLst/>
                  <a:cxnLst>
                    <a:cxn ang="T6">
                      <a:pos x="T0" y="T1"/>
                    </a:cxn>
                    <a:cxn ang="T7">
                      <a:pos x="T2" y="T3"/>
                    </a:cxn>
                    <a:cxn ang="T8">
                      <a:pos x="T4" y="T5"/>
                    </a:cxn>
                  </a:cxnLst>
                  <a:rect l="0" t="0" r="r" b="b"/>
                  <a:pathLst>
                    <a:path w="17" h="18">
                      <a:moveTo>
                        <a:pt x="3" y="4"/>
                      </a:moveTo>
                      <a:cubicBezTo>
                        <a:pt x="17" y="7"/>
                        <a:pt x="16" y="18"/>
                        <a:pt x="3" y="14"/>
                      </a:cubicBezTo>
                      <a:cubicBezTo>
                        <a:pt x="0" y="6"/>
                        <a:pt x="7" y="0"/>
                        <a:pt x="3" y="4"/>
                      </a:cubicBezTo>
                      <a:close/>
                    </a:path>
                  </a:pathLst>
                </a:custGeom>
                <a:solidFill>
                  <a:schemeClr val="folHlink"/>
                </a:solidFill>
                <a:ln w="9525">
                  <a:noFill/>
                  <a:round/>
                  <a:headEnd/>
                  <a:tailEnd/>
                </a:ln>
              </p:spPr>
              <p:txBody>
                <a:bodyPr/>
                <a:lstStyle/>
                <a:p>
                  <a:endParaRPr lang="zh-CN" altLang="en-US"/>
                </a:p>
              </p:txBody>
            </p:sp>
            <p:sp>
              <p:nvSpPr>
                <p:cNvPr id="13417" name="任意多边形 82004"/>
                <p:cNvSpPr>
                  <a:spLocks noChangeArrowheads="1"/>
                </p:cNvSpPr>
                <p:nvPr/>
              </p:nvSpPr>
              <p:spPr bwMode="auto">
                <a:xfrm>
                  <a:off x="4747" y="494"/>
                  <a:ext cx="8" cy="5"/>
                </a:xfrm>
                <a:custGeom>
                  <a:avLst/>
                  <a:gdLst>
                    <a:gd name="T0" fmla="*/ 0 w 20"/>
                    <a:gd name="T1" fmla="*/ 0 h 15"/>
                    <a:gd name="T2" fmla="*/ 1 w 20"/>
                    <a:gd name="T3" fmla="*/ 0 h 15"/>
                    <a:gd name="T4" fmla="*/ 1 w 20"/>
                    <a:gd name="T5" fmla="*/ 0 h 15"/>
                    <a:gd name="T6" fmla="*/ 0 w 20"/>
                    <a:gd name="T7" fmla="*/ 0 h 1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 h="15">
                      <a:moveTo>
                        <a:pt x="7" y="12"/>
                      </a:moveTo>
                      <a:cubicBezTo>
                        <a:pt x="0" y="1"/>
                        <a:pt x="6" y="0"/>
                        <a:pt x="17" y="2"/>
                      </a:cubicBezTo>
                      <a:cubicBezTo>
                        <a:pt x="20" y="10"/>
                        <a:pt x="18" y="15"/>
                        <a:pt x="9" y="12"/>
                      </a:cubicBezTo>
                      <a:cubicBezTo>
                        <a:pt x="4" y="4"/>
                        <a:pt x="4" y="4"/>
                        <a:pt x="7" y="12"/>
                      </a:cubicBezTo>
                      <a:close/>
                    </a:path>
                  </a:pathLst>
                </a:custGeom>
                <a:solidFill>
                  <a:schemeClr val="folHlink"/>
                </a:solidFill>
                <a:ln w="9525">
                  <a:noFill/>
                  <a:round/>
                  <a:headEnd/>
                  <a:tailEnd/>
                </a:ln>
              </p:spPr>
              <p:txBody>
                <a:bodyPr/>
                <a:lstStyle/>
                <a:p>
                  <a:endParaRPr lang="zh-CN" altLang="en-US"/>
                </a:p>
              </p:txBody>
            </p:sp>
            <p:sp>
              <p:nvSpPr>
                <p:cNvPr id="13418" name="任意多边形 82005"/>
                <p:cNvSpPr>
                  <a:spLocks noChangeArrowheads="1"/>
                </p:cNvSpPr>
                <p:nvPr/>
              </p:nvSpPr>
              <p:spPr bwMode="auto">
                <a:xfrm>
                  <a:off x="4676" y="536"/>
                  <a:ext cx="8" cy="5"/>
                </a:xfrm>
                <a:custGeom>
                  <a:avLst/>
                  <a:gdLst>
                    <a:gd name="T0" fmla="*/ 0 w 20"/>
                    <a:gd name="T1" fmla="*/ 0 h 15"/>
                    <a:gd name="T2" fmla="*/ 1 w 20"/>
                    <a:gd name="T3" fmla="*/ 0 h 15"/>
                    <a:gd name="T4" fmla="*/ 1 w 20"/>
                    <a:gd name="T5" fmla="*/ 1 h 15"/>
                    <a:gd name="T6" fmla="*/ 0 w 20"/>
                    <a:gd name="T7" fmla="*/ 0 h 1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 h="15">
                      <a:moveTo>
                        <a:pt x="7" y="12"/>
                      </a:moveTo>
                      <a:cubicBezTo>
                        <a:pt x="0" y="2"/>
                        <a:pt x="3" y="0"/>
                        <a:pt x="15" y="2"/>
                      </a:cubicBezTo>
                      <a:cubicBezTo>
                        <a:pt x="16" y="4"/>
                        <a:pt x="20" y="12"/>
                        <a:pt x="15" y="14"/>
                      </a:cubicBezTo>
                      <a:cubicBezTo>
                        <a:pt x="12" y="15"/>
                        <a:pt x="7" y="12"/>
                        <a:pt x="7" y="12"/>
                      </a:cubicBezTo>
                      <a:close/>
                    </a:path>
                  </a:pathLst>
                </a:custGeom>
                <a:solidFill>
                  <a:schemeClr val="folHlink"/>
                </a:solidFill>
                <a:ln w="9525">
                  <a:noFill/>
                  <a:round/>
                  <a:headEnd/>
                  <a:tailEnd/>
                </a:ln>
              </p:spPr>
              <p:txBody>
                <a:bodyPr/>
                <a:lstStyle/>
                <a:p>
                  <a:endParaRPr lang="zh-CN" altLang="en-US"/>
                </a:p>
              </p:txBody>
            </p:sp>
            <p:sp>
              <p:nvSpPr>
                <p:cNvPr id="13419" name="任意多边形 82006"/>
                <p:cNvSpPr>
                  <a:spLocks noChangeArrowheads="1"/>
                </p:cNvSpPr>
                <p:nvPr/>
              </p:nvSpPr>
              <p:spPr bwMode="auto">
                <a:xfrm>
                  <a:off x="4598" y="523"/>
                  <a:ext cx="34" cy="27"/>
                </a:xfrm>
                <a:custGeom>
                  <a:avLst/>
                  <a:gdLst>
                    <a:gd name="T0" fmla="*/ 0 w 80"/>
                    <a:gd name="T1" fmla="*/ 2 h 80"/>
                    <a:gd name="T2" fmla="*/ 1 w 80"/>
                    <a:gd name="T3" fmla="*/ 1 h 80"/>
                    <a:gd name="T4" fmla="*/ 2 w 80"/>
                    <a:gd name="T5" fmla="*/ 1 h 80"/>
                    <a:gd name="T6" fmla="*/ 4 w 80"/>
                    <a:gd name="T7" fmla="*/ 1 h 80"/>
                    <a:gd name="T8" fmla="*/ 5 w 80"/>
                    <a:gd name="T9" fmla="*/ 0 h 80"/>
                    <a:gd name="T10" fmla="*/ 6 w 80"/>
                    <a:gd name="T11" fmla="*/ 2 h 80"/>
                    <a:gd name="T12" fmla="*/ 6 w 80"/>
                    <a:gd name="T13" fmla="*/ 2 h 80"/>
                    <a:gd name="T14" fmla="*/ 4 w 80"/>
                    <a:gd name="T15" fmla="*/ 2 h 80"/>
                    <a:gd name="T16" fmla="*/ 4 w 80"/>
                    <a:gd name="T17" fmla="*/ 3 h 80"/>
                    <a:gd name="T18" fmla="*/ 3 w 80"/>
                    <a:gd name="T19" fmla="*/ 3 h 80"/>
                    <a:gd name="T20" fmla="*/ 3 w 80"/>
                    <a:gd name="T21" fmla="*/ 2 h 80"/>
                    <a:gd name="T22" fmla="*/ 3 w 80"/>
                    <a:gd name="T23" fmla="*/ 1 h 80"/>
                    <a:gd name="T24" fmla="*/ 2 w 80"/>
                    <a:gd name="T25" fmla="*/ 2 h 80"/>
                    <a:gd name="T26" fmla="*/ 0 w 80"/>
                    <a:gd name="T27" fmla="*/ 2 h 80"/>
                    <a:gd name="T28" fmla="*/ 0 w 80"/>
                    <a:gd name="T29" fmla="*/ 2 h 8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80" h="80">
                      <a:moveTo>
                        <a:pt x="0" y="50"/>
                      </a:moveTo>
                      <a:cubicBezTo>
                        <a:pt x="1" y="47"/>
                        <a:pt x="12" y="25"/>
                        <a:pt x="14" y="24"/>
                      </a:cubicBezTo>
                      <a:cubicBezTo>
                        <a:pt x="17" y="22"/>
                        <a:pt x="26" y="20"/>
                        <a:pt x="26" y="20"/>
                      </a:cubicBezTo>
                      <a:cubicBezTo>
                        <a:pt x="34" y="23"/>
                        <a:pt x="40" y="21"/>
                        <a:pt x="48" y="18"/>
                      </a:cubicBezTo>
                      <a:cubicBezTo>
                        <a:pt x="52" y="12"/>
                        <a:pt x="54" y="6"/>
                        <a:pt x="58" y="0"/>
                      </a:cubicBezTo>
                      <a:cubicBezTo>
                        <a:pt x="70" y="4"/>
                        <a:pt x="76" y="28"/>
                        <a:pt x="80" y="40"/>
                      </a:cubicBezTo>
                      <a:cubicBezTo>
                        <a:pt x="75" y="54"/>
                        <a:pt x="80" y="50"/>
                        <a:pt x="70" y="56"/>
                      </a:cubicBezTo>
                      <a:cubicBezTo>
                        <a:pt x="61" y="53"/>
                        <a:pt x="59" y="54"/>
                        <a:pt x="54" y="62"/>
                      </a:cubicBezTo>
                      <a:cubicBezTo>
                        <a:pt x="57" y="71"/>
                        <a:pt x="56" y="75"/>
                        <a:pt x="48" y="80"/>
                      </a:cubicBezTo>
                      <a:cubicBezTo>
                        <a:pt x="40" y="77"/>
                        <a:pt x="39" y="72"/>
                        <a:pt x="32" y="68"/>
                      </a:cubicBezTo>
                      <a:cubicBezTo>
                        <a:pt x="26" y="59"/>
                        <a:pt x="30" y="57"/>
                        <a:pt x="38" y="52"/>
                      </a:cubicBezTo>
                      <a:cubicBezTo>
                        <a:pt x="41" y="42"/>
                        <a:pt x="39" y="34"/>
                        <a:pt x="30" y="28"/>
                      </a:cubicBezTo>
                      <a:cubicBezTo>
                        <a:pt x="20" y="31"/>
                        <a:pt x="30" y="40"/>
                        <a:pt x="20" y="48"/>
                      </a:cubicBezTo>
                      <a:cubicBezTo>
                        <a:pt x="16" y="51"/>
                        <a:pt x="8" y="56"/>
                        <a:pt x="8" y="56"/>
                      </a:cubicBezTo>
                      <a:cubicBezTo>
                        <a:pt x="2" y="50"/>
                        <a:pt x="5" y="50"/>
                        <a:pt x="0" y="50"/>
                      </a:cubicBezTo>
                      <a:close/>
                    </a:path>
                  </a:pathLst>
                </a:custGeom>
                <a:solidFill>
                  <a:schemeClr val="folHlink"/>
                </a:solidFill>
                <a:ln w="9525">
                  <a:noFill/>
                  <a:round/>
                  <a:headEnd/>
                  <a:tailEnd/>
                </a:ln>
              </p:spPr>
              <p:txBody>
                <a:bodyPr/>
                <a:lstStyle/>
                <a:p>
                  <a:endParaRPr lang="zh-CN" altLang="en-US"/>
                </a:p>
              </p:txBody>
            </p:sp>
            <p:sp>
              <p:nvSpPr>
                <p:cNvPr id="13420" name="任意多边形 82007"/>
                <p:cNvSpPr>
                  <a:spLocks noChangeArrowheads="1"/>
                </p:cNvSpPr>
                <p:nvPr/>
              </p:nvSpPr>
              <p:spPr bwMode="auto">
                <a:xfrm>
                  <a:off x="4587" y="466"/>
                  <a:ext cx="40" cy="58"/>
                </a:xfrm>
                <a:custGeom>
                  <a:avLst/>
                  <a:gdLst>
                    <a:gd name="T0" fmla="*/ 1 w 94"/>
                    <a:gd name="T1" fmla="*/ 4 h 174"/>
                    <a:gd name="T2" fmla="*/ 2 w 94"/>
                    <a:gd name="T3" fmla="*/ 5 h 174"/>
                    <a:gd name="T4" fmla="*/ 3 w 94"/>
                    <a:gd name="T5" fmla="*/ 4 h 174"/>
                    <a:gd name="T6" fmla="*/ 4 w 94"/>
                    <a:gd name="T7" fmla="*/ 4 h 174"/>
                    <a:gd name="T8" fmla="*/ 4 w 94"/>
                    <a:gd name="T9" fmla="*/ 5 h 174"/>
                    <a:gd name="T10" fmla="*/ 5 w 94"/>
                    <a:gd name="T11" fmla="*/ 5 h 174"/>
                    <a:gd name="T12" fmla="*/ 6 w 94"/>
                    <a:gd name="T13" fmla="*/ 5 h 174"/>
                    <a:gd name="T14" fmla="*/ 5 w 94"/>
                    <a:gd name="T15" fmla="*/ 5 h 174"/>
                    <a:gd name="T16" fmla="*/ 6 w 94"/>
                    <a:gd name="T17" fmla="*/ 6 h 174"/>
                    <a:gd name="T18" fmla="*/ 6 w 94"/>
                    <a:gd name="T19" fmla="*/ 6 h 174"/>
                    <a:gd name="T20" fmla="*/ 6 w 94"/>
                    <a:gd name="T21" fmla="*/ 4 h 174"/>
                    <a:gd name="T22" fmla="*/ 5 w 94"/>
                    <a:gd name="T23" fmla="*/ 4 h 174"/>
                    <a:gd name="T24" fmla="*/ 4 w 94"/>
                    <a:gd name="T25" fmla="*/ 3 h 174"/>
                    <a:gd name="T26" fmla="*/ 3 w 94"/>
                    <a:gd name="T27" fmla="*/ 3 h 174"/>
                    <a:gd name="T28" fmla="*/ 3 w 94"/>
                    <a:gd name="T29" fmla="*/ 3 h 174"/>
                    <a:gd name="T30" fmla="*/ 3 w 94"/>
                    <a:gd name="T31" fmla="*/ 2 h 174"/>
                    <a:gd name="T32" fmla="*/ 3 w 94"/>
                    <a:gd name="T33" fmla="*/ 0 h 174"/>
                    <a:gd name="T34" fmla="*/ 1 w 94"/>
                    <a:gd name="T35" fmla="*/ 1 h 174"/>
                    <a:gd name="T36" fmla="*/ 0 w 94"/>
                    <a:gd name="T37" fmla="*/ 2 h 174"/>
                    <a:gd name="T38" fmla="*/ 1 w 94"/>
                    <a:gd name="T39" fmla="*/ 3 h 174"/>
                    <a:gd name="T40" fmla="*/ 1 w 94"/>
                    <a:gd name="T41" fmla="*/ 4 h 17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94" h="174">
                      <a:moveTo>
                        <a:pt x="14" y="96"/>
                      </a:moveTo>
                      <a:cubicBezTo>
                        <a:pt x="11" y="109"/>
                        <a:pt x="15" y="120"/>
                        <a:pt x="26" y="128"/>
                      </a:cubicBezTo>
                      <a:cubicBezTo>
                        <a:pt x="34" y="120"/>
                        <a:pt x="35" y="119"/>
                        <a:pt x="32" y="108"/>
                      </a:cubicBezTo>
                      <a:cubicBezTo>
                        <a:pt x="35" y="92"/>
                        <a:pt x="39" y="92"/>
                        <a:pt x="52" y="100"/>
                      </a:cubicBezTo>
                      <a:cubicBezTo>
                        <a:pt x="59" y="110"/>
                        <a:pt x="49" y="114"/>
                        <a:pt x="46" y="124"/>
                      </a:cubicBezTo>
                      <a:cubicBezTo>
                        <a:pt x="50" y="137"/>
                        <a:pt x="57" y="129"/>
                        <a:pt x="66" y="126"/>
                      </a:cubicBezTo>
                      <a:cubicBezTo>
                        <a:pt x="77" y="129"/>
                        <a:pt x="79" y="131"/>
                        <a:pt x="76" y="142"/>
                      </a:cubicBezTo>
                      <a:cubicBezTo>
                        <a:pt x="67" y="139"/>
                        <a:pt x="65" y="141"/>
                        <a:pt x="58" y="148"/>
                      </a:cubicBezTo>
                      <a:cubicBezTo>
                        <a:pt x="60" y="160"/>
                        <a:pt x="62" y="170"/>
                        <a:pt x="74" y="174"/>
                      </a:cubicBezTo>
                      <a:cubicBezTo>
                        <a:pt x="77" y="165"/>
                        <a:pt x="74" y="157"/>
                        <a:pt x="84" y="154"/>
                      </a:cubicBezTo>
                      <a:cubicBezTo>
                        <a:pt x="91" y="143"/>
                        <a:pt x="94" y="122"/>
                        <a:pt x="82" y="112"/>
                      </a:cubicBezTo>
                      <a:cubicBezTo>
                        <a:pt x="77" y="108"/>
                        <a:pt x="66" y="108"/>
                        <a:pt x="60" y="106"/>
                      </a:cubicBezTo>
                      <a:cubicBezTo>
                        <a:pt x="65" y="92"/>
                        <a:pt x="66" y="87"/>
                        <a:pt x="50" y="82"/>
                      </a:cubicBezTo>
                      <a:cubicBezTo>
                        <a:pt x="48" y="82"/>
                        <a:pt x="37" y="86"/>
                        <a:pt x="34" y="82"/>
                      </a:cubicBezTo>
                      <a:cubicBezTo>
                        <a:pt x="32" y="79"/>
                        <a:pt x="30" y="70"/>
                        <a:pt x="30" y="70"/>
                      </a:cubicBezTo>
                      <a:cubicBezTo>
                        <a:pt x="32" y="54"/>
                        <a:pt x="32" y="52"/>
                        <a:pt x="42" y="42"/>
                      </a:cubicBezTo>
                      <a:cubicBezTo>
                        <a:pt x="41" y="30"/>
                        <a:pt x="45" y="5"/>
                        <a:pt x="30" y="0"/>
                      </a:cubicBezTo>
                      <a:cubicBezTo>
                        <a:pt x="14" y="4"/>
                        <a:pt x="16" y="4"/>
                        <a:pt x="18" y="22"/>
                      </a:cubicBezTo>
                      <a:cubicBezTo>
                        <a:pt x="16" y="39"/>
                        <a:pt x="15" y="35"/>
                        <a:pt x="4" y="46"/>
                      </a:cubicBezTo>
                      <a:cubicBezTo>
                        <a:pt x="0" y="59"/>
                        <a:pt x="5" y="67"/>
                        <a:pt x="14" y="76"/>
                      </a:cubicBezTo>
                      <a:cubicBezTo>
                        <a:pt x="15" y="80"/>
                        <a:pt x="17" y="93"/>
                        <a:pt x="14" y="96"/>
                      </a:cubicBezTo>
                      <a:close/>
                    </a:path>
                  </a:pathLst>
                </a:custGeom>
                <a:solidFill>
                  <a:schemeClr val="folHlink"/>
                </a:solidFill>
                <a:ln w="9525">
                  <a:noFill/>
                  <a:round/>
                  <a:headEnd/>
                  <a:tailEnd/>
                </a:ln>
              </p:spPr>
              <p:txBody>
                <a:bodyPr/>
                <a:lstStyle/>
                <a:p>
                  <a:endParaRPr lang="zh-CN" altLang="en-US"/>
                </a:p>
              </p:txBody>
            </p:sp>
            <p:sp>
              <p:nvSpPr>
                <p:cNvPr id="13421" name="任意多边形 82008"/>
                <p:cNvSpPr>
                  <a:spLocks noChangeArrowheads="1"/>
                </p:cNvSpPr>
                <p:nvPr/>
              </p:nvSpPr>
              <p:spPr bwMode="auto">
                <a:xfrm>
                  <a:off x="4597" y="508"/>
                  <a:ext cx="14" cy="17"/>
                </a:xfrm>
                <a:custGeom>
                  <a:avLst/>
                  <a:gdLst>
                    <a:gd name="T0" fmla="*/ 0 w 32"/>
                    <a:gd name="T1" fmla="*/ 1 h 50"/>
                    <a:gd name="T2" fmla="*/ 1 w 32"/>
                    <a:gd name="T3" fmla="*/ 0 h 50"/>
                    <a:gd name="T4" fmla="*/ 2 w 32"/>
                    <a:gd name="T5" fmla="*/ 1 h 50"/>
                    <a:gd name="T6" fmla="*/ 2 w 32"/>
                    <a:gd name="T7" fmla="*/ 1 h 50"/>
                    <a:gd name="T8" fmla="*/ 2 w 32"/>
                    <a:gd name="T9" fmla="*/ 1 h 50"/>
                    <a:gd name="T10" fmla="*/ 3 w 32"/>
                    <a:gd name="T11" fmla="*/ 1 h 50"/>
                    <a:gd name="T12" fmla="*/ 2 w 32"/>
                    <a:gd name="T13" fmla="*/ 2 h 50"/>
                    <a:gd name="T14" fmla="*/ 0 w 32"/>
                    <a:gd name="T15" fmla="*/ 1 h 5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2" h="50">
                      <a:moveTo>
                        <a:pt x="6" y="24"/>
                      </a:moveTo>
                      <a:cubicBezTo>
                        <a:pt x="0" y="15"/>
                        <a:pt x="3" y="6"/>
                        <a:pt x="12" y="0"/>
                      </a:cubicBezTo>
                      <a:cubicBezTo>
                        <a:pt x="23" y="3"/>
                        <a:pt x="23" y="5"/>
                        <a:pt x="20" y="16"/>
                      </a:cubicBezTo>
                      <a:cubicBezTo>
                        <a:pt x="21" y="19"/>
                        <a:pt x="20" y="22"/>
                        <a:pt x="22" y="24"/>
                      </a:cubicBezTo>
                      <a:cubicBezTo>
                        <a:pt x="23" y="26"/>
                        <a:pt x="27" y="24"/>
                        <a:pt x="28" y="26"/>
                      </a:cubicBezTo>
                      <a:cubicBezTo>
                        <a:pt x="30" y="29"/>
                        <a:pt x="32" y="38"/>
                        <a:pt x="32" y="38"/>
                      </a:cubicBezTo>
                      <a:cubicBezTo>
                        <a:pt x="29" y="46"/>
                        <a:pt x="26" y="47"/>
                        <a:pt x="18" y="50"/>
                      </a:cubicBezTo>
                      <a:cubicBezTo>
                        <a:pt x="12" y="41"/>
                        <a:pt x="18" y="24"/>
                        <a:pt x="6" y="24"/>
                      </a:cubicBezTo>
                      <a:close/>
                    </a:path>
                  </a:pathLst>
                </a:custGeom>
                <a:solidFill>
                  <a:schemeClr val="folHlink"/>
                </a:solidFill>
                <a:ln w="9525">
                  <a:noFill/>
                  <a:round/>
                  <a:headEnd/>
                  <a:tailEnd/>
                </a:ln>
              </p:spPr>
              <p:txBody>
                <a:bodyPr/>
                <a:lstStyle/>
                <a:p>
                  <a:endParaRPr lang="zh-CN" altLang="en-US"/>
                </a:p>
              </p:txBody>
            </p:sp>
            <p:sp>
              <p:nvSpPr>
                <p:cNvPr id="13422" name="任意多边形 82009"/>
                <p:cNvSpPr>
                  <a:spLocks noChangeArrowheads="1"/>
                </p:cNvSpPr>
                <p:nvPr/>
              </p:nvSpPr>
              <p:spPr bwMode="auto">
                <a:xfrm>
                  <a:off x="4569" y="512"/>
                  <a:ext cx="19" cy="17"/>
                </a:xfrm>
                <a:custGeom>
                  <a:avLst/>
                  <a:gdLst>
                    <a:gd name="T0" fmla="*/ 0 w 43"/>
                    <a:gd name="T1" fmla="*/ 2 h 50"/>
                    <a:gd name="T2" fmla="*/ 2 w 43"/>
                    <a:gd name="T3" fmla="*/ 1 h 50"/>
                    <a:gd name="T4" fmla="*/ 3 w 43"/>
                    <a:gd name="T5" fmla="*/ 0 h 50"/>
                    <a:gd name="T6" fmla="*/ 2 w 43"/>
                    <a:gd name="T7" fmla="*/ 1 h 50"/>
                    <a:gd name="T8" fmla="*/ 0 w 43"/>
                    <a:gd name="T9" fmla="*/ 2 h 50"/>
                    <a:gd name="T10" fmla="*/ 0 w 43"/>
                    <a:gd name="T11" fmla="*/ 2 h 5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3" h="50">
                      <a:moveTo>
                        <a:pt x="0" y="44"/>
                      </a:moveTo>
                      <a:cubicBezTo>
                        <a:pt x="6" y="38"/>
                        <a:pt x="18" y="29"/>
                        <a:pt x="22" y="20"/>
                      </a:cubicBezTo>
                      <a:cubicBezTo>
                        <a:pt x="27" y="10"/>
                        <a:pt x="25" y="4"/>
                        <a:pt x="36" y="0"/>
                      </a:cubicBezTo>
                      <a:cubicBezTo>
                        <a:pt x="43" y="11"/>
                        <a:pt x="36" y="24"/>
                        <a:pt x="24" y="28"/>
                      </a:cubicBezTo>
                      <a:cubicBezTo>
                        <a:pt x="21" y="38"/>
                        <a:pt x="12" y="47"/>
                        <a:pt x="2" y="50"/>
                      </a:cubicBezTo>
                      <a:cubicBezTo>
                        <a:pt x="1" y="48"/>
                        <a:pt x="0" y="44"/>
                        <a:pt x="0" y="44"/>
                      </a:cubicBezTo>
                      <a:close/>
                    </a:path>
                  </a:pathLst>
                </a:custGeom>
                <a:solidFill>
                  <a:schemeClr val="folHlink"/>
                </a:solidFill>
                <a:ln w="9525">
                  <a:noFill/>
                  <a:round/>
                  <a:headEnd/>
                  <a:tailEnd/>
                </a:ln>
              </p:spPr>
              <p:txBody>
                <a:bodyPr/>
                <a:lstStyle/>
                <a:p>
                  <a:endParaRPr lang="zh-CN" altLang="en-US"/>
                </a:p>
              </p:txBody>
            </p:sp>
            <p:sp>
              <p:nvSpPr>
                <p:cNvPr id="13423" name="任意多边形 82010"/>
                <p:cNvSpPr>
                  <a:spLocks noChangeArrowheads="1"/>
                </p:cNvSpPr>
                <p:nvPr/>
              </p:nvSpPr>
              <p:spPr bwMode="auto">
                <a:xfrm>
                  <a:off x="4784" y="275"/>
                  <a:ext cx="18" cy="10"/>
                </a:xfrm>
                <a:custGeom>
                  <a:avLst/>
                  <a:gdLst>
                    <a:gd name="T0" fmla="*/ 0 w 41"/>
                    <a:gd name="T1" fmla="*/ 1 h 29"/>
                    <a:gd name="T2" fmla="*/ 1 w 41"/>
                    <a:gd name="T3" fmla="*/ 1 h 29"/>
                    <a:gd name="T4" fmla="*/ 0 w 41"/>
                    <a:gd name="T5" fmla="*/ 1 h 29"/>
                    <a:gd name="T6" fmla="*/ 0 60000 65536"/>
                    <a:gd name="T7" fmla="*/ 0 60000 65536"/>
                    <a:gd name="T8" fmla="*/ 0 60000 65536"/>
                  </a:gdLst>
                  <a:ahLst/>
                  <a:cxnLst>
                    <a:cxn ang="T6">
                      <a:pos x="T0" y="T1"/>
                    </a:cxn>
                    <a:cxn ang="T7">
                      <a:pos x="T2" y="T3"/>
                    </a:cxn>
                    <a:cxn ang="T8">
                      <a:pos x="T4" y="T5"/>
                    </a:cxn>
                  </a:cxnLst>
                  <a:rect l="0" t="0" r="r" b="b"/>
                  <a:pathLst>
                    <a:path w="41" h="29">
                      <a:moveTo>
                        <a:pt x="0" y="25"/>
                      </a:moveTo>
                      <a:cubicBezTo>
                        <a:pt x="10" y="11"/>
                        <a:pt x="41" y="0"/>
                        <a:pt x="12" y="29"/>
                      </a:cubicBezTo>
                      <a:cubicBezTo>
                        <a:pt x="8" y="28"/>
                        <a:pt x="0" y="25"/>
                        <a:pt x="0" y="25"/>
                      </a:cubicBezTo>
                      <a:close/>
                    </a:path>
                  </a:pathLst>
                </a:custGeom>
                <a:solidFill>
                  <a:schemeClr val="folHlink"/>
                </a:solidFill>
                <a:ln w="9525">
                  <a:noFill/>
                  <a:round/>
                  <a:headEnd/>
                  <a:tailEnd/>
                </a:ln>
              </p:spPr>
              <p:txBody>
                <a:bodyPr/>
                <a:lstStyle/>
                <a:p>
                  <a:endParaRPr lang="zh-CN" altLang="en-US"/>
                </a:p>
              </p:txBody>
            </p:sp>
            <p:sp>
              <p:nvSpPr>
                <p:cNvPr id="13424" name="任意多边形 82011"/>
                <p:cNvSpPr>
                  <a:spLocks noChangeArrowheads="1"/>
                </p:cNvSpPr>
                <p:nvPr/>
              </p:nvSpPr>
              <p:spPr bwMode="auto">
                <a:xfrm>
                  <a:off x="4293" y="246"/>
                  <a:ext cx="438" cy="152"/>
                </a:xfrm>
                <a:custGeom>
                  <a:avLst/>
                  <a:gdLst>
                    <a:gd name="T0" fmla="*/ 73 w 438"/>
                    <a:gd name="T1" fmla="*/ 1 h 152"/>
                    <a:gd name="T2" fmla="*/ 438 w 438"/>
                    <a:gd name="T3" fmla="*/ 0 h 152"/>
                    <a:gd name="T4" fmla="*/ 416 w 438"/>
                    <a:gd name="T5" fmla="*/ 54 h 152"/>
                    <a:gd name="T6" fmla="*/ 397 w 438"/>
                    <a:gd name="T7" fmla="*/ 68 h 152"/>
                    <a:gd name="T8" fmla="*/ 392 w 438"/>
                    <a:gd name="T9" fmla="*/ 70 h 152"/>
                    <a:gd name="T10" fmla="*/ 375 w 438"/>
                    <a:gd name="T11" fmla="*/ 73 h 152"/>
                    <a:gd name="T12" fmla="*/ 361 w 438"/>
                    <a:gd name="T13" fmla="*/ 88 h 152"/>
                    <a:gd name="T14" fmla="*/ 362 w 438"/>
                    <a:gd name="T15" fmla="*/ 99 h 152"/>
                    <a:gd name="T16" fmla="*/ 364 w 438"/>
                    <a:gd name="T17" fmla="*/ 107 h 152"/>
                    <a:gd name="T18" fmla="*/ 366 w 438"/>
                    <a:gd name="T19" fmla="*/ 113 h 152"/>
                    <a:gd name="T20" fmla="*/ 362 w 438"/>
                    <a:gd name="T21" fmla="*/ 122 h 152"/>
                    <a:gd name="T22" fmla="*/ 351 w 438"/>
                    <a:gd name="T23" fmla="*/ 120 h 152"/>
                    <a:gd name="T24" fmla="*/ 342 w 438"/>
                    <a:gd name="T25" fmla="*/ 129 h 152"/>
                    <a:gd name="T26" fmla="*/ 347 w 438"/>
                    <a:gd name="T27" fmla="*/ 105 h 152"/>
                    <a:gd name="T28" fmla="*/ 338 w 438"/>
                    <a:gd name="T29" fmla="*/ 100 h 152"/>
                    <a:gd name="T30" fmla="*/ 344 w 438"/>
                    <a:gd name="T31" fmla="*/ 93 h 152"/>
                    <a:gd name="T32" fmla="*/ 342 w 438"/>
                    <a:gd name="T33" fmla="*/ 89 h 152"/>
                    <a:gd name="T34" fmla="*/ 320 w 438"/>
                    <a:gd name="T35" fmla="*/ 94 h 152"/>
                    <a:gd name="T36" fmla="*/ 317 w 438"/>
                    <a:gd name="T37" fmla="*/ 85 h 152"/>
                    <a:gd name="T38" fmla="*/ 297 w 438"/>
                    <a:gd name="T39" fmla="*/ 94 h 152"/>
                    <a:gd name="T40" fmla="*/ 320 w 438"/>
                    <a:gd name="T41" fmla="*/ 103 h 152"/>
                    <a:gd name="T42" fmla="*/ 305 w 438"/>
                    <a:gd name="T43" fmla="*/ 117 h 152"/>
                    <a:gd name="T44" fmla="*/ 311 w 438"/>
                    <a:gd name="T45" fmla="*/ 126 h 152"/>
                    <a:gd name="T46" fmla="*/ 315 w 438"/>
                    <a:gd name="T47" fmla="*/ 138 h 152"/>
                    <a:gd name="T48" fmla="*/ 309 w 438"/>
                    <a:gd name="T49" fmla="*/ 139 h 152"/>
                    <a:gd name="T50" fmla="*/ 314 w 438"/>
                    <a:gd name="T51" fmla="*/ 144 h 152"/>
                    <a:gd name="T52" fmla="*/ 307 w 438"/>
                    <a:gd name="T53" fmla="*/ 152 h 152"/>
                    <a:gd name="T54" fmla="*/ 0 w 438"/>
                    <a:gd name="T55" fmla="*/ 149 h 152"/>
                    <a:gd name="T56" fmla="*/ 73 w 438"/>
                    <a:gd name="T57" fmla="*/ 1 h 152"/>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438" h="152">
                      <a:moveTo>
                        <a:pt x="73" y="1"/>
                      </a:moveTo>
                      <a:lnTo>
                        <a:pt x="438" y="0"/>
                      </a:lnTo>
                      <a:cubicBezTo>
                        <a:pt x="432" y="15"/>
                        <a:pt x="429" y="42"/>
                        <a:pt x="416" y="54"/>
                      </a:cubicBezTo>
                      <a:cubicBezTo>
                        <a:pt x="410" y="60"/>
                        <a:pt x="405" y="63"/>
                        <a:pt x="397" y="68"/>
                      </a:cubicBezTo>
                      <a:cubicBezTo>
                        <a:pt x="396" y="69"/>
                        <a:pt x="392" y="70"/>
                        <a:pt x="392" y="70"/>
                      </a:cubicBezTo>
                      <a:cubicBezTo>
                        <a:pt x="377" y="63"/>
                        <a:pt x="385" y="68"/>
                        <a:pt x="375" y="73"/>
                      </a:cubicBezTo>
                      <a:cubicBezTo>
                        <a:pt x="371" y="82"/>
                        <a:pt x="371" y="83"/>
                        <a:pt x="361" y="88"/>
                      </a:cubicBezTo>
                      <a:cubicBezTo>
                        <a:pt x="359" y="92"/>
                        <a:pt x="364" y="93"/>
                        <a:pt x="362" y="99"/>
                      </a:cubicBezTo>
                      <a:cubicBezTo>
                        <a:pt x="363" y="102"/>
                        <a:pt x="364" y="105"/>
                        <a:pt x="364" y="107"/>
                      </a:cubicBezTo>
                      <a:cubicBezTo>
                        <a:pt x="365" y="109"/>
                        <a:pt x="366" y="111"/>
                        <a:pt x="366" y="113"/>
                      </a:cubicBezTo>
                      <a:cubicBezTo>
                        <a:pt x="365" y="115"/>
                        <a:pt x="364" y="120"/>
                        <a:pt x="362" y="122"/>
                      </a:cubicBezTo>
                      <a:cubicBezTo>
                        <a:pt x="359" y="123"/>
                        <a:pt x="354" y="119"/>
                        <a:pt x="351" y="120"/>
                      </a:cubicBezTo>
                      <a:cubicBezTo>
                        <a:pt x="347" y="129"/>
                        <a:pt x="352" y="127"/>
                        <a:pt x="342" y="129"/>
                      </a:cubicBezTo>
                      <a:cubicBezTo>
                        <a:pt x="340" y="123"/>
                        <a:pt x="345" y="111"/>
                        <a:pt x="347" y="105"/>
                      </a:cubicBezTo>
                      <a:cubicBezTo>
                        <a:pt x="347" y="100"/>
                        <a:pt x="338" y="102"/>
                        <a:pt x="338" y="100"/>
                      </a:cubicBezTo>
                      <a:cubicBezTo>
                        <a:pt x="338" y="98"/>
                        <a:pt x="344" y="95"/>
                        <a:pt x="344" y="93"/>
                      </a:cubicBezTo>
                      <a:cubicBezTo>
                        <a:pt x="344" y="92"/>
                        <a:pt x="344" y="89"/>
                        <a:pt x="342" y="89"/>
                      </a:cubicBezTo>
                      <a:cubicBezTo>
                        <a:pt x="339" y="89"/>
                        <a:pt x="324" y="94"/>
                        <a:pt x="320" y="94"/>
                      </a:cubicBezTo>
                      <a:cubicBezTo>
                        <a:pt x="317" y="86"/>
                        <a:pt x="328" y="88"/>
                        <a:pt x="317" y="85"/>
                      </a:cubicBezTo>
                      <a:cubicBezTo>
                        <a:pt x="311" y="91"/>
                        <a:pt x="306" y="93"/>
                        <a:pt x="297" y="94"/>
                      </a:cubicBezTo>
                      <a:cubicBezTo>
                        <a:pt x="300" y="104"/>
                        <a:pt x="307" y="101"/>
                        <a:pt x="320" y="103"/>
                      </a:cubicBezTo>
                      <a:cubicBezTo>
                        <a:pt x="318" y="109"/>
                        <a:pt x="311" y="111"/>
                        <a:pt x="305" y="117"/>
                      </a:cubicBezTo>
                      <a:lnTo>
                        <a:pt x="311" y="126"/>
                      </a:lnTo>
                      <a:lnTo>
                        <a:pt x="315" y="138"/>
                      </a:lnTo>
                      <a:lnTo>
                        <a:pt x="309" y="139"/>
                      </a:lnTo>
                      <a:lnTo>
                        <a:pt x="314" y="144"/>
                      </a:lnTo>
                      <a:lnTo>
                        <a:pt x="307" y="152"/>
                      </a:lnTo>
                      <a:lnTo>
                        <a:pt x="0" y="149"/>
                      </a:lnTo>
                      <a:lnTo>
                        <a:pt x="73" y="1"/>
                      </a:lnTo>
                      <a:close/>
                    </a:path>
                  </a:pathLst>
                </a:custGeom>
                <a:solidFill>
                  <a:schemeClr val="folHlink"/>
                </a:solidFill>
                <a:ln w="9525">
                  <a:noFill/>
                  <a:round/>
                  <a:headEnd/>
                  <a:tailEnd/>
                </a:ln>
              </p:spPr>
              <p:txBody>
                <a:bodyPr/>
                <a:lstStyle/>
                <a:p>
                  <a:endParaRPr lang="zh-CN" altLang="en-US"/>
                </a:p>
              </p:txBody>
            </p:sp>
            <p:sp>
              <p:nvSpPr>
                <p:cNvPr id="13425" name="任意多边形 82012"/>
                <p:cNvSpPr>
                  <a:spLocks noChangeArrowheads="1"/>
                </p:cNvSpPr>
                <p:nvPr/>
              </p:nvSpPr>
              <p:spPr bwMode="auto">
                <a:xfrm>
                  <a:off x="4731" y="240"/>
                  <a:ext cx="20" cy="55"/>
                </a:xfrm>
                <a:custGeom>
                  <a:avLst/>
                  <a:gdLst>
                    <a:gd name="T0" fmla="*/ 0 w 47"/>
                    <a:gd name="T1" fmla="*/ 6 h 165"/>
                    <a:gd name="T2" fmla="*/ 1 w 47"/>
                    <a:gd name="T3" fmla="*/ 4 h 165"/>
                    <a:gd name="T4" fmla="*/ 1 w 47"/>
                    <a:gd name="T5" fmla="*/ 3 h 165"/>
                    <a:gd name="T6" fmla="*/ 1 w 47"/>
                    <a:gd name="T7" fmla="*/ 1 h 165"/>
                    <a:gd name="T8" fmla="*/ 1 w 47"/>
                    <a:gd name="T9" fmla="*/ 0 h 165"/>
                    <a:gd name="T10" fmla="*/ 2 w 47"/>
                    <a:gd name="T11" fmla="*/ 0 h 165"/>
                    <a:gd name="T12" fmla="*/ 3 w 47"/>
                    <a:gd name="T13" fmla="*/ 1 h 165"/>
                    <a:gd name="T14" fmla="*/ 4 w 47"/>
                    <a:gd name="T15" fmla="*/ 4 h 165"/>
                    <a:gd name="T16" fmla="*/ 3 w 47"/>
                    <a:gd name="T17" fmla="*/ 4 h 165"/>
                    <a:gd name="T18" fmla="*/ 2 w 47"/>
                    <a:gd name="T19" fmla="*/ 5 h 165"/>
                    <a:gd name="T20" fmla="*/ 2 w 47"/>
                    <a:gd name="T21" fmla="*/ 5 h 165"/>
                    <a:gd name="T22" fmla="*/ 2 w 47"/>
                    <a:gd name="T23" fmla="*/ 5 h 165"/>
                    <a:gd name="T24" fmla="*/ 3 w 47"/>
                    <a:gd name="T25" fmla="*/ 5 h 165"/>
                    <a:gd name="T26" fmla="*/ 1 w 47"/>
                    <a:gd name="T27" fmla="*/ 5 h 165"/>
                    <a:gd name="T28" fmla="*/ 0 w 47"/>
                    <a:gd name="T29" fmla="*/ 6 h 165"/>
                    <a:gd name="T30" fmla="*/ 0 w 47"/>
                    <a:gd name="T31" fmla="*/ 6 h 165"/>
                    <a:gd name="T32" fmla="*/ 0 w 47"/>
                    <a:gd name="T33" fmla="*/ 6 h 16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47" h="165">
                      <a:moveTo>
                        <a:pt x="5" y="156"/>
                      </a:moveTo>
                      <a:cubicBezTo>
                        <a:pt x="0" y="141"/>
                        <a:pt x="1" y="118"/>
                        <a:pt x="15" y="108"/>
                      </a:cubicBezTo>
                      <a:cubicBezTo>
                        <a:pt x="16" y="95"/>
                        <a:pt x="17" y="81"/>
                        <a:pt x="17" y="68"/>
                      </a:cubicBezTo>
                      <a:cubicBezTo>
                        <a:pt x="17" y="58"/>
                        <a:pt x="11" y="40"/>
                        <a:pt x="11" y="40"/>
                      </a:cubicBezTo>
                      <a:cubicBezTo>
                        <a:pt x="14" y="20"/>
                        <a:pt x="11" y="29"/>
                        <a:pt x="17" y="12"/>
                      </a:cubicBezTo>
                      <a:cubicBezTo>
                        <a:pt x="18" y="8"/>
                        <a:pt x="21" y="0"/>
                        <a:pt x="21" y="0"/>
                      </a:cubicBezTo>
                      <a:cubicBezTo>
                        <a:pt x="38" y="6"/>
                        <a:pt x="33" y="7"/>
                        <a:pt x="31" y="30"/>
                      </a:cubicBezTo>
                      <a:cubicBezTo>
                        <a:pt x="38" y="52"/>
                        <a:pt x="40" y="76"/>
                        <a:pt x="47" y="98"/>
                      </a:cubicBezTo>
                      <a:cubicBezTo>
                        <a:pt x="44" y="116"/>
                        <a:pt x="45" y="113"/>
                        <a:pt x="31" y="108"/>
                      </a:cubicBezTo>
                      <a:cubicBezTo>
                        <a:pt x="25" y="118"/>
                        <a:pt x="28" y="112"/>
                        <a:pt x="23" y="126"/>
                      </a:cubicBezTo>
                      <a:cubicBezTo>
                        <a:pt x="22" y="128"/>
                        <a:pt x="21" y="132"/>
                        <a:pt x="21" y="132"/>
                      </a:cubicBezTo>
                      <a:cubicBezTo>
                        <a:pt x="23" y="133"/>
                        <a:pt x="26" y="132"/>
                        <a:pt x="27" y="134"/>
                      </a:cubicBezTo>
                      <a:cubicBezTo>
                        <a:pt x="29" y="137"/>
                        <a:pt x="31" y="146"/>
                        <a:pt x="31" y="146"/>
                      </a:cubicBezTo>
                      <a:cubicBezTo>
                        <a:pt x="27" y="165"/>
                        <a:pt x="23" y="155"/>
                        <a:pt x="13" y="148"/>
                      </a:cubicBezTo>
                      <a:cubicBezTo>
                        <a:pt x="11" y="152"/>
                        <a:pt x="11" y="160"/>
                        <a:pt x="7" y="160"/>
                      </a:cubicBezTo>
                      <a:cubicBezTo>
                        <a:pt x="5" y="160"/>
                        <a:pt x="4" y="156"/>
                        <a:pt x="3" y="154"/>
                      </a:cubicBezTo>
                      <a:cubicBezTo>
                        <a:pt x="3" y="153"/>
                        <a:pt x="4" y="155"/>
                        <a:pt x="5" y="156"/>
                      </a:cubicBezTo>
                      <a:close/>
                    </a:path>
                  </a:pathLst>
                </a:custGeom>
                <a:solidFill>
                  <a:schemeClr val="folHlink"/>
                </a:solidFill>
                <a:ln w="9525">
                  <a:noFill/>
                  <a:round/>
                  <a:headEnd/>
                  <a:tailEnd/>
                </a:ln>
              </p:spPr>
              <p:txBody>
                <a:bodyPr/>
                <a:lstStyle/>
                <a:p>
                  <a:endParaRPr lang="zh-CN" altLang="en-US"/>
                </a:p>
              </p:txBody>
            </p:sp>
            <p:sp>
              <p:nvSpPr>
                <p:cNvPr id="13426" name="任意多边形 82013"/>
                <p:cNvSpPr>
                  <a:spLocks noChangeArrowheads="1"/>
                </p:cNvSpPr>
                <p:nvPr/>
              </p:nvSpPr>
              <p:spPr bwMode="auto">
                <a:xfrm>
                  <a:off x="4719" y="287"/>
                  <a:ext cx="59" cy="34"/>
                </a:xfrm>
                <a:custGeom>
                  <a:avLst/>
                  <a:gdLst>
                    <a:gd name="T0" fmla="*/ 2 w 138"/>
                    <a:gd name="T1" fmla="*/ 2 h 103"/>
                    <a:gd name="T2" fmla="*/ 3 w 138"/>
                    <a:gd name="T3" fmla="*/ 2 h 103"/>
                    <a:gd name="T4" fmla="*/ 4 w 138"/>
                    <a:gd name="T5" fmla="*/ 1 h 103"/>
                    <a:gd name="T6" fmla="*/ 4 w 138"/>
                    <a:gd name="T7" fmla="*/ 2 h 103"/>
                    <a:gd name="T8" fmla="*/ 5 w 138"/>
                    <a:gd name="T9" fmla="*/ 2 h 103"/>
                    <a:gd name="T10" fmla="*/ 6 w 138"/>
                    <a:gd name="T11" fmla="*/ 2 h 103"/>
                    <a:gd name="T12" fmla="*/ 9 w 138"/>
                    <a:gd name="T13" fmla="*/ 1 h 103"/>
                    <a:gd name="T14" fmla="*/ 10 w 138"/>
                    <a:gd name="T15" fmla="*/ 1 h 103"/>
                    <a:gd name="T16" fmla="*/ 11 w 138"/>
                    <a:gd name="T17" fmla="*/ 0 h 103"/>
                    <a:gd name="T18" fmla="*/ 8 w 138"/>
                    <a:gd name="T19" fmla="*/ 2 h 103"/>
                    <a:gd name="T20" fmla="*/ 6 w 138"/>
                    <a:gd name="T21" fmla="*/ 2 h 103"/>
                    <a:gd name="T22" fmla="*/ 5 w 138"/>
                    <a:gd name="T23" fmla="*/ 3 h 103"/>
                    <a:gd name="T24" fmla="*/ 4 w 138"/>
                    <a:gd name="T25" fmla="*/ 4 h 103"/>
                    <a:gd name="T26" fmla="*/ 2 w 138"/>
                    <a:gd name="T27" fmla="*/ 3 h 103"/>
                    <a:gd name="T28" fmla="*/ 2 w 138"/>
                    <a:gd name="T29" fmla="*/ 3 h 103"/>
                    <a:gd name="T30" fmla="*/ 2 w 138"/>
                    <a:gd name="T31" fmla="*/ 4 h 103"/>
                    <a:gd name="T32" fmla="*/ 0 w 138"/>
                    <a:gd name="T33" fmla="*/ 4 h 103"/>
                    <a:gd name="T34" fmla="*/ 1 w 138"/>
                    <a:gd name="T35" fmla="*/ 3 h 103"/>
                    <a:gd name="T36" fmla="*/ 2 w 138"/>
                    <a:gd name="T37" fmla="*/ 2 h 10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38" h="103">
                      <a:moveTo>
                        <a:pt x="26" y="61"/>
                      </a:moveTo>
                      <a:cubicBezTo>
                        <a:pt x="29" y="53"/>
                        <a:pt x="33" y="51"/>
                        <a:pt x="30" y="43"/>
                      </a:cubicBezTo>
                      <a:cubicBezTo>
                        <a:pt x="33" y="27"/>
                        <a:pt x="37" y="24"/>
                        <a:pt x="50" y="33"/>
                      </a:cubicBezTo>
                      <a:cubicBezTo>
                        <a:pt x="51" y="37"/>
                        <a:pt x="53" y="41"/>
                        <a:pt x="54" y="45"/>
                      </a:cubicBezTo>
                      <a:cubicBezTo>
                        <a:pt x="55" y="49"/>
                        <a:pt x="66" y="49"/>
                        <a:pt x="66" y="49"/>
                      </a:cubicBezTo>
                      <a:cubicBezTo>
                        <a:pt x="75" y="43"/>
                        <a:pt x="77" y="45"/>
                        <a:pt x="80" y="55"/>
                      </a:cubicBezTo>
                      <a:cubicBezTo>
                        <a:pt x="92" y="47"/>
                        <a:pt x="101" y="37"/>
                        <a:pt x="116" y="33"/>
                      </a:cubicBezTo>
                      <a:cubicBezTo>
                        <a:pt x="125" y="19"/>
                        <a:pt x="120" y="24"/>
                        <a:pt x="130" y="17"/>
                      </a:cubicBezTo>
                      <a:cubicBezTo>
                        <a:pt x="134" y="11"/>
                        <a:pt x="134" y="0"/>
                        <a:pt x="138" y="11"/>
                      </a:cubicBezTo>
                      <a:cubicBezTo>
                        <a:pt x="135" y="31"/>
                        <a:pt x="126" y="45"/>
                        <a:pt x="106" y="49"/>
                      </a:cubicBezTo>
                      <a:cubicBezTo>
                        <a:pt x="97" y="55"/>
                        <a:pt x="93" y="61"/>
                        <a:pt x="84" y="67"/>
                      </a:cubicBezTo>
                      <a:cubicBezTo>
                        <a:pt x="80" y="79"/>
                        <a:pt x="79" y="79"/>
                        <a:pt x="66" y="81"/>
                      </a:cubicBezTo>
                      <a:cubicBezTo>
                        <a:pt x="60" y="90"/>
                        <a:pt x="57" y="97"/>
                        <a:pt x="48" y="103"/>
                      </a:cubicBezTo>
                      <a:cubicBezTo>
                        <a:pt x="42" y="94"/>
                        <a:pt x="37" y="93"/>
                        <a:pt x="26" y="89"/>
                      </a:cubicBezTo>
                      <a:cubicBezTo>
                        <a:pt x="24" y="88"/>
                        <a:pt x="20" y="87"/>
                        <a:pt x="20" y="87"/>
                      </a:cubicBezTo>
                      <a:cubicBezTo>
                        <a:pt x="10" y="90"/>
                        <a:pt x="14" y="94"/>
                        <a:pt x="22" y="97"/>
                      </a:cubicBezTo>
                      <a:cubicBezTo>
                        <a:pt x="14" y="103"/>
                        <a:pt x="9" y="100"/>
                        <a:pt x="0" y="97"/>
                      </a:cubicBezTo>
                      <a:cubicBezTo>
                        <a:pt x="2" y="87"/>
                        <a:pt x="1" y="82"/>
                        <a:pt x="10" y="79"/>
                      </a:cubicBezTo>
                      <a:cubicBezTo>
                        <a:pt x="15" y="63"/>
                        <a:pt x="14" y="69"/>
                        <a:pt x="26" y="61"/>
                      </a:cubicBezTo>
                      <a:close/>
                    </a:path>
                  </a:pathLst>
                </a:custGeom>
                <a:solidFill>
                  <a:schemeClr val="folHlink"/>
                </a:solidFill>
                <a:ln w="9525">
                  <a:noFill/>
                  <a:round/>
                  <a:headEnd/>
                  <a:tailEnd/>
                </a:ln>
              </p:spPr>
              <p:txBody>
                <a:bodyPr/>
                <a:lstStyle/>
                <a:p>
                  <a:endParaRPr lang="zh-CN" altLang="en-US"/>
                </a:p>
              </p:txBody>
            </p:sp>
            <p:sp>
              <p:nvSpPr>
                <p:cNvPr id="13427" name="任意多边形 82014"/>
                <p:cNvSpPr>
                  <a:spLocks noChangeArrowheads="1"/>
                </p:cNvSpPr>
                <p:nvPr/>
              </p:nvSpPr>
              <p:spPr bwMode="auto">
                <a:xfrm>
                  <a:off x="4656" y="319"/>
                  <a:ext cx="80" cy="72"/>
                </a:xfrm>
                <a:custGeom>
                  <a:avLst/>
                  <a:gdLst>
                    <a:gd name="T0" fmla="*/ 12 w 188"/>
                    <a:gd name="T1" fmla="*/ 1 h 214"/>
                    <a:gd name="T2" fmla="*/ 12 w 188"/>
                    <a:gd name="T3" fmla="*/ 0 h 214"/>
                    <a:gd name="T4" fmla="*/ 13 w 188"/>
                    <a:gd name="T5" fmla="*/ 0 h 214"/>
                    <a:gd name="T6" fmla="*/ 14 w 188"/>
                    <a:gd name="T7" fmla="*/ 1 h 214"/>
                    <a:gd name="T8" fmla="*/ 14 w 188"/>
                    <a:gd name="T9" fmla="*/ 2 h 214"/>
                    <a:gd name="T10" fmla="*/ 14 w 188"/>
                    <a:gd name="T11" fmla="*/ 2 h 214"/>
                    <a:gd name="T12" fmla="*/ 13 w 188"/>
                    <a:gd name="T13" fmla="*/ 3 h 214"/>
                    <a:gd name="T14" fmla="*/ 12 w 188"/>
                    <a:gd name="T15" fmla="*/ 5 h 214"/>
                    <a:gd name="T16" fmla="*/ 11 w 188"/>
                    <a:gd name="T17" fmla="*/ 5 h 214"/>
                    <a:gd name="T18" fmla="*/ 9 w 188"/>
                    <a:gd name="T19" fmla="*/ 5 h 214"/>
                    <a:gd name="T20" fmla="*/ 9 w 188"/>
                    <a:gd name="T21" fmla="*/ 5 h 214"/>
                    <a:gd name="T22" fmla="*/ 8 w 188"/>
                    <a:gd name="T23" fmla="*/ 5 h 214"/>
                    <a:gd name="T24" fmla="*/ 7 w 188"/>
                    <a:gd name="T25" fmla="*/ 6 h 214"/>
                    <a:gd name="T26" fmla="*/ 6 w 188"/>
                    <a:gd name="T27" fmla="*/ 5 h 214"/>
                    <a:gd name="T28" fmla="*/ 5 w 188"/>
                    <a:gd name="T29" fmla="*/ 5 h 214"/>
                    <a:gd name="T30" fmla="*/ 6 w 188"/>
                    <a:gd name="T31" fmla="*/ 5 h 214"/>
                    <a:gd name="T32" fmla="*/ 6 w 188"/>
                    <a:gd name="T33" fmla="*/ 6 h 214"/>
                    <a:gd name="T34" fmla="*/ 5 w 188"/>
                    <a:gd name="T35" fmla="*/ 6 h 214"/>
                    <a:gd name="T36" fmla="*/ 3 w 188"/>
                    <a:gd name="T37" fmla="*/ 6 h 214"/>
                    <a:gd name="T38" fmla="*/ 3 w 188"/>
                    <a:gd name="T39" fmla="*/ 6 h 214"/>
                    <a:gd name="T40" fmla="*/ 4 w 188"/>
                    <a:gd name="T41" fmla="*/ 5 h 214"/>
                    <a:gd name="T42" fmla="*/ 3 w 188"/>
                    <a:gd name="T43" fmla="*/ 6 h 214"/>
                    <a:gd name="T44" fmla="*/ 2 w 188"/>
                    <a:gd name="T45" fmla="*/ 6 h 214"/>
                    <a:gd name="T46" fmla="*/ 3 w 188"/>
                    <a:gd name="T47" fmla="*/ 7 h 214"/>
                    <a:gd name="T48" fmla="*/ 1 w 188"/>
                    <a:gd name="T49" fmla="*/ 8 h 214"/>
                    <a:gd name="T50" fmla="*/ 0 w 188"/>
                    <a:gd name="T51" fmla="*/ 8 h 214"/>
                    <a:gd name="T52" fmla="*/ 0 w 188"/>
                    <a:gd name="T53" fmla="*/ 7 h 214"/>
                    <a:gd name="T54" fmla="*/ 0 w 188"/>
                    <a:gd name="T55" fmla="*/ 6 h 214"/>
                    <a:gd name="T56" fmla="*/ 1 w 188"/>
                    <a:gd name="T57" fmla="*/ 6 h 214"/>
                    <a:gd name="T58" fmla="*/ 3 w 188"/>
                    <a:gd name="T59" fmla="*/ 5 h 214"/>
                    <a:gd name="T60" fmla="*/ 3 w 188"/>
                    <a:gd name="T61" fmla="*/ 4 h 214"/>
                    <a:gd name="T62" fmla="*/ 6 w 188"/>
                    <a:gd name="T63" fmla="*/ 4 h 214"/>
                    <a:gd name="T64" fmla="*/ 6 w 188"/>
                    <a:gd name="T65" fmla="*/ 4 h 214"/>
                    <a:gd name="T66" fmla="*/ 9 w 188"/>
                    <a:gd name="T67" fmla="*/ 3 h 214"/>
                    <a:gd name="T68" fmla="*/ 9 w 188"/>
                    <a:gd name="T69" fmla="*/ 3 h 214"/>
                    <a:gd name="T70" fmla="*/ 10 w 188"/>
                    <a:gd name="T71" fmla="*/ 3 h 214"/>
                    <a:gd name="T72" fmla="*/ 11 w 188"/>
                    <a:gd name="T73" fmla="*/ 2 h 214"/>
                    <a:gd name="T74" fmla="*/ 12 w 188"/>
                    <a:gd name="T75" fmla="*/ 2 h 214"/>
                    <a:gd name="T76" fmla="*/ 11 w 188"/>
                    <a:gd name="T77" fmla="*/ 1 h 214"/>
                    <a:gd name="T78" fmla="*/ 12 w 188"/>
                    <a:gd name="T79" fmla="*/ 1 h 214"/>
                    <a:gd name="T80" fmla="*/ 12 w 188"/>
                    <a:gd name="T81" fmla="*/ 1 h 214"/>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88" h="214">
                      <a:moveTo>
                        <a:pt x="158" y="24"/>
                      </a:moveTo>
                      <a:cubicBezTo>
                        <a:pt x="156" y="18"/>
                        <a:pt x="160" y="6"/>
                        <a:pt x="160" y="6"/>
                      </a:cubicBezTo>
                      <a:cubicBezTo>
                        <a:pt x="167" y="16"/>
                        <a:pt x="167" y="8"/>
                        <a:pt x="170" y="0"/>
                      </a:cubicBezTo>
                      <a:cubicBezTo>
                        <a:pt x="181" y="4"/>
                        <a:pt x="179" y="14"/>
                        <a:pt x="182" y="24"/>
                      </a:cubicBezTo>
                      <a:cubicBezTo>
                        <a:pt x="184" y="30"/>
                        <a:pt x="188" y="42"/>
                        <a:pt x="188" y="42"/>
                      </a:cubicBezTo>
                      <a:cubicBezTo>
                        <a:pt x="183" y="56"/>
                        <a:pt x="188" y="52"/>
                        <a:pt x="178" y="58"/>
                      </a:cubicBezTo>
                      <a:cubicBezTo>
                        <a:pt x="174" y="63"/>
                        <a:pt x="170" y="76"/>
                        <a:pt x="170" y="76"/>
                      </a:cubicBezTo>
                      <a:cubicBezTo>
                        <a:pt x="169" y="100"/>
                        <a:pt x="173" y="110"/>
                        <a:pt x="162" y="126"/>
                      </a:cubicBezTo>
                      <a:cubicBezTo>
                        <a:pt x="150" y="118"/>
                        <a:pt x="155" y="132"/>
                        <a:pt x="144" y="136"/>
                      </a:cubicBezTo>
                      <a:cubicBezTo>
                        <a:pt x="135" y="134"/>
                        <a:pt x="129" y="135"/>
                        <a:pt x="120" y="138"/>
                      </a:cubicBezTo>
                      <a:cubicBezTo>
                        <a:pt x="114" y="129"/>
                        <a:pt x="122" y="127"/>
                        <a:pt x="112" y="124"/>
                      </a:cubicBezTo>
                      <a:cubicBezTo>
                        <a:pt x="108" y="130"/>
                        <a:pt x="108" y="142"/>
                        <a:pt x="102" y="146"/>
                      </a:cubicBezTo>
                      <a:cubicBezTo>
                        <a:pt x="98" y="148"/>
                        <a:pt x="90" y="150"/>
                        <a:pt x="90" y="150"/>
                      </a:cubicBezTo>
                      <a:cubicBezTo>
                        <a:pt x="87" y="141"/>
                        <a:pt x="89" y="135"/>
                        <a:pt x="80" y="132"/>
                      </a:cubicBezTo>
                      <a:cubicBezTo>
                        <a:pt x="68" y="134"/>
                        <a:pt x="65" y="134"/>
                        <a:pt x="58" y="144"/>
                      </a:cubicBezTo>
                      <a:cubicBezTo>
                        <a:pt x="66" y="150"/>
                        <a:pt x="68" y="147"/>
                        <a:pt x="76" y="142"/>
                      </a:cubicBezTo>
                      <a:cubicBezTo>
                        <a:pt x="81" y="146"/>
                        <a:pt x="85" y="155"/>
                        <a:pt x="78" y="160"/>
                      </a:cubicBezTo>
                      <a:cubicBezTo>
                        <a:pt x="75" y="162"/>
                        <a:pt x="62" y="165"/>
                        <a:pt x="58" y="166"/>
                      </a:cubicBezTo>
                      <a:cubicBezTo>
                        <a:pt x="48" y="173"/>
                        <a:pt x="44" y="173"/>
                        <a:pt x="34" y="166"/>
                      </a:cubicBezTo>
                      <a:cubicBezTo>
                        <a:pt x="35" y="162"/>
                        <a:pt x="34" y="158"/>
                        <a:pt x="36" y="154"/>
                      </a:cubicBezTo>
                      <a:cubicBezTo>
                        <a:pt x="38" y="150"/>
                        <a:pt x="55" y="146"/>
                        <a:pt x="46" y="144"/>
                      </a:cubicBezTo>
                      <a:cubicBezTo>
                        <a:pt x="42" y="143"/>
                        <a:pt x="34" y="148"/>
                        <a:pt x="34" y="148"/>
                      </a:cubicBezTo>
                      <a:cubicBezTo>
                        <a:pt x="32" y="155"/>
                        <a:pt x="28" y="159"/>
                        <a:pt x="26" y="166"/>
                      </a:cubicBezTo>
                      <a:cubicBezTo>
                        <a:pt x="36" y="182"/>
                        <a:pt x="36" y="173"/>
                        <a:pt x="30" y="190"/>
                      </a:cubicBezTo>
                      <a:cubicBezTo>
                        <a:pt x="28" y="196"/>
                        <a:pt x="14" y="200"/>
                        <a:pt x="14" y="200"/>
                      </a:cubicBezTo>
                      <a:cubicBezTo>
                        <a:pt x="5" y="214"/>
                        <a:pt x="11" y="210"/>
                        <a:pt x="0" y="214"/>
                      </a:cubicBezTo>
                      <a:cubicBezTo>
                        <a:pt x="2" y="202"/>
                        <a:pt x="5" y="198"/>
                        <a:pt x="8" y="188"/>
                      </a:cubicBezTo>
                      <a:cubicBezTo>
                        <a:pt x="6" y="178"/>
                        <a:pt x="3" y="173"/>
                        <a:pt x="0" y="164"/>
                      </a:cubicBezTo>
                      <a:cubicBezTo>
                        <a:pt x="3" y="156"/>
                        <a:pt x="7" y="157"/>
                        <a:pt x="14" y="152"/>
                      </a:cubicBezTo>
                      <a:cubicBezTo>
                        <a:pt x="18" y="141"/>
                        <a:pt x="23" y="140"/>
                        <a:pt x="32" y="134"/>
                      </a:cubicBezTo>
                      <a:cubicBezTo>
                        <a:pt x="37" y="127"/>
                        <a:pt x="37" y="123"/>
                        <a:pt x="44" y="118"/>
                      </a:cubicBezTo>
                      <a:cubicBezTo>
                        <a:pt x="64" y="121"/>
                        <a:pt x="55" y="122"/>
                        <a:pt x="72" y="116"/>
                      </a:cubicBezTo>
                      <a:cubicBezTo>
                        <a:pt x="76" y="115"/>
                        <a:pt x="84" y="112"/>
                        <a:pt x="84" y="112"/>
                      </a:cubicBezTo>
                      <a:cubicBezTo>
                        <a:pt x="105" y="119"/>
                        <a:pt x="97" y="84"/>
                        <a:pt x="114" y="78"/>
                      </a:cubicBezTo>
                      <a:cubicBezTo>
                        <a:pt x="117" y="87"/>
                        <a:pt x="110" y="89"/>
                        <a:pt x="120" y="92"/>
                      </a:cubicBezTo>
                      <a:cubicBezTo>
                        <a:pt x="125" y="85"/>
                        <a:pt x="125" y="81"/>
                        <a:pt x="132" y="76"/>
                      </a:cubicBezTo>
                      <a:cubicBezTo>
                        <a:pt x="138" y="68"/>
                        <a:pt x="146" y="65"/>
                        <a:pt x="150" y="54"/>
                      </a:cubicBezTo>
                      <a:cubicBezTo>
                        <a:pt x="151" y="50"/>
                        <a:pt x="154" y="42"/>
                        <a:pt x="154" y="42"/>
                      </a:cubicBezTo>
                      <a:cubicBezTo>
                        <a:pt x="152" y="41"/>
                        <a:pt x="148" y="40"/>
                        <a:pt x="148" y="38"/>
                      </a:cubicBezTo>
                      <a:cubicBezTo>
                        <a:pt x="148" y="36"/>
                        <a:pt x="161" y="33"/>
                        <a:pt x="152" y="32"/>
                      </a:cubicBezTo>
                      <a:lnTo>
                        <a:pt x="158" y="24"/>
                      </a:lnTo>
                      <a:close/>
                    </a:path>
                  </a:pathLst>
                </a:custGeom>
                <a:solidFill>
                  <a:schemeClr val="folHlink"/>
                </a:solidFill>
                <a:ln w="9525">
                  <a:noFill/>
                  <a:round/>
                  <a:headEnd/>
                  <a:tailEnd/>
                </a:ln>
              </p:spPr>
              <p:txBody>
                <a:bodyPr/>
                <a:lstStyle/>
                <a:p>
                  <a:endParaRPr lang="zh-CN" altLang="en-US"/>
                </a:p>
              </p:txBody>
            </p:sp>
            <p:sp>
              <p:nvSpPr>
                <p:cNvPr id="13428" name="任意多边形 82015"/>
                <p:cNvSpPr>
                  <a:spLocks noChangeArrowheads="1"/>
                </p:cNvSpPr>
                <p:nvPr/>
              </p:nvSpPr>
              <p:spPr bwMode="auto">
                <a:xfrm>
                  <a:off x="4709" y="340"/>
                  <a:ext cx="6" cy="4"/>
                </a:xfrm>
                <a:custGeom>
                  <a:avLst/>
                  <a:gdLst>
                    <a:gd name="T0" fmla="*/ 0 w 13"/>
                    <a:gd name="T1" fmla="*/ 0 h 13"/>
                    <a:gd name="T2" fmla="*/ 0 w 13"/>
                    <a:gd name="T3" fmla="*/ 0 h 13"/>
                    <a:gd name="T4" fmla="*/ 0 w 13"/>
                    <a:gd name="T5" fmla="*/ 0 h 13"/>
                    <a:gd name="T6" fmla="*/ 0 60000 65536"/>
                    <a:gd name="T7" fmla="*/ 0 60000 65536"/>
                    <a:gd name="T8" fmla="*/ 0 60000 65536"/>
                  </a:gdLst>
                  <a:ahLst/>
                  <a:cxnLst>
                    <a:cxn ang="T6">
                      <a:pos x="T0" y="T1"/>
                    </a:cxn>
                    <a:cxn ang="T7">
                      <a:pos x="T2" y="T3"/>
                    </a:cxn>
                    <a:cxn ang="T8">
                      <a:pos x="T4" y="T5"/>
                    </a:cxn>
                  </a:cxnLst>
                  <a:rect l="0" t="0" r="r" b="b"/>
                  <a:pathLst>
                    <a:path w="13" h="13">
                      <a:moveTo>
                        <a:pt x="0" y="9"/>
                      </a:moveTo>
                      <a:cubicBezTo>
                        <a:pt x="6" y="0"/>
                        <a:pt x="13" y="7"/>
                        <a:pt x="4" y="13"/>
                      </a:cubicBezTo>
                      <a:cubicBezTo>
                        <a:pt x="0" y="6"/>
                        <a:pt x="0" y="5"/>
                        <a:pt x="0" y="9"/>
                      </a:cubicBezTo>
                      <a:close/>
                    </a:path>
                  </a:pathLst>
                </a:custGeom>
                <a:solidFill>
                  <a:schemeClr val="folHlink"/>
                </a:solidFill>
                <a:ln w="9525">
                  <a:noFill/>
                  <a:round/>
                  <a:headEnd/>
                  <a:tailEnd/>
                </a:ln>
              </p:spPr>
              <p:txBody>
                <a:bodyPr/>
                <a:lstStyle/>
                <a:p>
                  <a:endParaRPr lang="zh-CN" altLang="en-US"/>
                </a:p>
              </p:txBody>
            </p:sp>
            <p:sp>
              <p:nvSpPr>
                <p:cNvPr id="13429" name="任意多边形 82016"/>
                <p:cNvSpPr>
                  <a:spLocks noChangeArrowheads="1"/>
                </p:cNvSpPr>
                <p:nvPr/>
              </p:nvSpPr>
              <p:spPr bwMode="auto">
                <a:xfrm>
                  <a:off x="4261" y="389"/>
                  <a:ext cx="347" cy="189"/>
                </a:xfrm>
                <a:custGeom>
                  <a:avLst/>
                  <a:gdLst>
                    <a:gd name="T0" fmla="*/ 63 w 812"/>
                    <a:gd name="T1" fmla="*/ 1 h 564"/>
                    <a:gd name="T2" fmla="*/ 61 w 812"/>
                    <a:gd name="T3" fmla="*/ 3 h 564"/>
                    <a:gd name="T4" fmla="*/ 59 w 812"/>
                    <a:gd name="T5" fmla="*/ 5 h 564"/>
                    <a:gd name="T6" fmla="*/ 56 w 812"/>
                    <a:gd name="T7" fmla="*/ 5 h 564"/>
                    <a:gd name="T8" fmla="*/ 50 w 812"/>
                    <a:gd name="T9" fmla="*/ 7 h 564"/>
                    <a:gd name="T10" fmla="*/ 49 w 812"/>
                    <a:gd name="T11" fmla="*/ 8 h 564"/>
                    <a:gd name="T12" fmla="*/ 47 w 812"/>
                    <a:gd name="T13" fmla="*/ 9 h 564"/>
                    <a:gd name="T14" fmla="*/ 48 w 812"/>
                    <a:gd name="T15" fmla="*/ 7 h 564"/>
                    <a:gd name="T16" fmla="*/ 45 w 812"/>
                    <a:gd name="T17" fmla="*/ 7 h 564"/>
                    <a:gd name="T18" fmla="*/ 44 w 812"/>
                    <a:gd name="T19" fmla="*/ 8 h 564"/>
                    <a:gd name="T20" fmla="*/ 47 w 812"/>
                    <a:gd name="T21" fmla="*/ 11 h 564"/>
                    <a:gd name="T22" fmla="*/ 47 w 812"/>
                    <a:gd name="T23" fmla="*/ 14 h 564"/>
                    <a:gd name="T24" fmla="*/ 42 w 812"/>
                    <a:gd name="T25" fmla="*/ 15 h 564"/>
                    <a:gd name="T26" fmla="*/ 41 w 812"/>
                    <a:gd name="T27" fmla="*/ 14 h 564"/>
                    <a:gd name="T28" fmla="*/ 38 w 812"/>
                    <a:gd name="T29" fmla="*/ 13 h 564"/>
                    <a:gd name="T30" fmla="*/ 36 w 812"/>
                    <a:gd name="T31" fmla="*/ 13 h 564"/>
                    <a:gd name="T32" fmla="*/ 35 w 812"/>
                    <a:gd name="T33" fmla="*/ 15 h 564"/>
                    <a:gd name="T34" fmla="*/ 39 w 812"/>
                    <a:gd name="T35" fmla="*/ 17 h 564"/>
                    <a:gd name="T36" fmla="*/ 40 w 812"/>
                    <a:gd name="T37" fmla="*/ 20 h 564"/>
                    <a:gd name="T38" fmla="*/ 41 w 812"/>
                    <a:gd name="T39" fmla="*/ 21 h 564"/>
                    <a:gd name="T40" fmla="*/ 38 w 812"/>
                    <a:gd name="T41" fmla="*/ 20 h 564"/>
                    <a:gd name="T42" fmla="*/ 37 w 812"/>
                    <a:gd name="T43" fmla="*/ 19 h 564"/>
                    <a:gd name="T44" fmla="*/ 33 w 812"/>
                    <a:gd name="T45" fmla="*/ 16 h 564"/>
                    <a:gd name="T46" fmla="*/ 33 w 812"/>
                    <a:gd name="T47" fmla="*/ 12 h 564"/>
                    <a:gd name="T48" fmla="*/ 33 w 812"/>
                    <a:gd name="T49" fmla="*/ 10 h 564"/>
                    <a:gd name="T50" fmla="*/ 32 w 812"/>
                    <a:gd name="T51" fmla="*/ 10 h 564"/>
                    <a:gd name="T52" fmla="*/ 30 w 812"/>
                    <a:gd name="T53" fmla="*/ 10 h 564"/>
                    <a:gd name="T54" fmla="*/ 28 w 812"/>
                    <a:gd name="T55" fmla="*/ 6 h 564"/>
                    <a:gd name="T56" fmla="*/ 26 w 812"/>
                    <a:gd name="T57" fmla="*/ 6 h 564"/>
                    <a:gd name="T58" fmla="*/ 23 w 812"/>
                    <a:gd name="T59" fmla="*/ 6 h 564"/>
                    <a:gd name="T60" fmla="*/ 19 w 812"/>
                    <a:gd name="T61" fmla="*/ 9 h 564"/>
                    <a:gd name="T62" fmla="*/ 15 w 812"/>
                    <a:gd name="T63" fmla="*/ 10 h 564"/>
                    <a:gd name="T64" fmla="*/ 15 w 812"/>
                    <a:gd name="T65" fmla="*/ 10 h 564"/>
                    <a:gd name="T66" fmla="*/ 12 w 812"/>
                    <a:gd name="T67" fmla="*/ 12 h 564"/>
                    <a:gd name="T68" fmla="*/ 12 w 812"/>
                    <a:gd name="T69" fmla="*/ 13 h 564"/>
                    <a:gd name="T70" fmla="*/ 10 w 812"/>
                    <a:gd name="T71" fmla="*/ 15 h 564"/>
                    <a:gd name="T72" fmla="*/ 7 w 812"/>
                    <a:gd name="T73" fmla="*/ 15 h 564"/>
                    <a:gd name="T74" fmla="*/ 5 w 812"/>
                    <a:gd name="T75" fmla="*/ 10 h 564"/>
                    <a:gd name="T76" fmla="*/ 6 w 812"/>
                    <a:gd name="T77" fmla="*/ 6 h 564"/>
                    <a:gd name="T78" fmla="*/ 3 w 812"/>
                    <a:gd name="T79" fmla="*/ 7 h 564"/>
                    <a:gd name="T80" fmla="*/ 2 w 812"/>
                    <a:gd name="T81" fmla="*/ 6 h 564"/>
                    <a:gd name="T82" fmla="*/ 2 w 812"/>
                    <a:gd name="T83" fmla="*/ 5 h 564"/>
                    <a:gd name="T84" fmla="*/ 0 w 812"/>
                    <a:gd name="T85" fmla="*/ 3 h 564"/>
                    <a:gd name="T86" fmla="*/ 62 w 812"/>
                    <a:gd name="T87" fmla="*/ 0 h 56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812" h="564">
                      <a:moveTo>
                        <a:pt x="798" y="6"/>
                      </a:moveTo>
                      <a:cubicBezTo>
                        <a:pt x="801" y="15"/>
                        <a:pt x="809" y="16"/>
                        <a:pt x="812" y="26"/>
                      </a:cubicBezTo>
                      <a:cubicBezTo>
                        <a:pt x="809" y="36"/>
                        <a:pt x="801" y="41"/>
                        <a:pt x="796" y="50"/>
                      </a:cubicBezTo>
                      <a:cubicBezTo>
                        <a:pt x="791" y="61"/>
                        <a:pt x="788" y="71"/>
                        <a:pt x="778" y="78"/>
                      </a:cubicBezTo>
                      <a:cubicBezTo>
                        <a:pt x="773" y="85"/>
                        <a:pt x="771" y="88"/>
                        <a:pt x="774" y="96"/>
                      </a:cubicBezTo>
                      <a:cubicBezTo>
                        <a:pt x="767" y="107"/>
                        <a:pt x="758" y="114"/>
                        <a:pt x="748" y="122"/>
                      </a:cubicBezTo>
                      <a:cubicBezTo>
                        <a:pt x="744" y="125"/>
                        <a:pt x="736" y="130"/>
                        <a:pt x="736" y="130"/>
                      </a:cubicBezTo>
                      <a:cubicBezTo>
                        <a:pt x="740" y="141"/>
                        <a:pt x="731" y="140"/>
                        <a:pt x="722" y="142"/>
                      </a:cubicBezTo>
                      <a:cubicBezTo>
                        <a:pt x="716" y="148"/>
                        <a:pt x="712" y="151"/>
                        <a:pt x="704" y="154"/>
                      </a:cubicBezTo>
                      <a:cubicBezTo>
                        <a:pt x="686" y="150"/>
                        <a:pt x="650" y="169"/>
                        <a:pt x="634" y="180"/>
                      </a:cubicBezTo>
                      <a:cubicBezTo>
                        <a:pt x="636" y="189"/>
                        <a:pt x="631" y="193"/>
                        <a:pt x="640" y="196"/>
                      </a:cubicBezTo>
                      <a:cubicBezTo>
                        <a:pt x="643" y="205"/>
                        <a:pt x="640" y="207"/>
                        <a:pt x="632" y="210"/>
                      </a:cubicBezTo>
                      <a:cubicBezTo>
                        <a:pt x="626" y="219"/>
                        <a:pt x="623" y="226"/>
                        <a:pt x="614" y="232"/>
                      </a:cubicBezTo>
                      <a:cubicBezTo>
                        <a:pt x="611" y="231"/>
                        <a:pt x="606" y="233"/>
                        <a:pt x="604" y="230"/>
                      </a:cubicBezTo>
                      <a:cubicBezTo>
                        <a:pt x="599" y="220"/>
                        <a:pt x="610" y="199"/>
                        <a:pt x="620" y="196"/>
                      </a:cubicBezTo>
                      <a:cubicBezTo>
                        <a:pt x="623" y="187"/>
                        <a:pt x="617" y="187"/>
                        <a:pt x="620" y="178"/>
                      </a:cubicBezTo>
                      <a:cubicBezTo>
                        <a:pt x="617" y="164"/>
                        <a:pt x="609" y="168"/>
                        <a:pt x="598" y="172"/>
                      </a:cubicBezTo>
                      <a:cubicBezTo>
                        <a:pt x="592" y="180"/>
                        <a:pt x="585" y="185"/>
                        <a:pt x="576" y="188"/>
                      </a:cubicBezTo>
                      <a:cubicBezTo>
                        <a:pt x="572" y="194"/>
                        <a:pt x="568" y="200"/>
                        <a:pt x="564" y="206"/>
                      </a:cubicBezTo>
                      <a:cubicBezTo>
                        <a:pt x="561" y="210"/>
                        <a:pt x="556" y="218"/>
                        <a:pt x="556" y="218"/>
                      </a:cubicBezTo>
                      <a:cubicBezTo>
                        <a:pt x="558" y="234"/>
                        <a:pt x="559" y="243"/>
                        <a:pt x="572" y="252"/>
                      </a:cubicBezTo>
                      <a:cubicBezTo>
                        <a:pt x="579" y="262"/>
                        <a:pt x="586" y="273"/>
                        <a:pt x="596" y="280"/>
                      </a:cubicBezTo>
                      <a:cubicBezTo>
                        <a:pt x="598" y="286"/>
                        <a:pt x="602" y="298"/>
                        <a:pt x="602" y="298"/>
                      </a:cubicBezTo>
                      <a:cubicBezTo>
                        <a:pt x="601" y="308"/>
                        <a:pt x="599" y="361"/>
                        <a:pt x="594" y="368"/>
                      </a:cubicBezTo>
                      <a:cubicBezTo>
                        <a:pt x="590" y="374"/>
                        <a:pt x="576" y="378"/>
                        <a:pt x="570" y="382"/>
                      </a:cubicBezTo>
                      <a:cubicBezTo>
                        <a:pt x="563" y="393"/>
                        <a:pt x="550" y="396"/>
                        <a:pt x="542" y="406"/>
                      </a:cubicBezTo>
                      <a:cubicBezTo>
                        <a:pt x="536" y="413"/>
                        <a:pt x="539" y="417"/>
                        <a:pt x="530" y="420"/>
                      </a:cubicBezTo>
                      <a:cubicBezTo>
                        <a:pt x="526" y="408"/>
                        <a:pt x="538" y="391"/>
                        <a:pt x="522" y="386"/>
                      </a:cubicBezTo>
                      <a:cubicBezTo>
                        <a:pt x="516" y="377"/>
                        <a:pt x="510" y="364"/>
                        <a:pt x="502" y="356"/>
                      </a:cubicBezTo>
                      <a:cubicBezTo>
                        <a:pt x="497" y="341"/>
                        <a:pt x="505" y="360"/>
                        <a:pt x="482" y="348"/>
                      </a:cubicBezTo>
                      <a:cubicBezTo>
                        <a:pt x="478" y="346"/>
                        <a:pt x="478" y="339"/>
                        <a:pt x="474" y="336"/>
                      </a:cubicBezTo>
                      <a:cubicBezTo>
                        <a:pt x="470" y="323"/>
                        <a:pt x="466" y="342"/>
                        <a:pt x="462" y="348"/>
                      </a:cubicBezTo>
                      <a:cubicBezTo>
                        <a:pt x="460" y="358"/>
                        <a:pt x="456" y="363"/>
                        <a:pt x="454" y="374"/>
                      </a:cubicBezTo>
                      <a:cubicBezTo>
                        <a:pt x="457" y="383"/>
                        <a:pt x="455" y="387"/>
                        <a:pt x="450" y="394"/>
                      </a:cubicBezTo>
                      <a:cubicBezTo>
                        <a:pt x="454" y="399"/>
                        <a:pt x="464" y="411"/>
                        <a:pt x="466" y="418"/>
                      </a:cubicBezTo>
                      <a:cubicBezTo>
                        <a:pt x="474" y="443"/>
                        <a:pt x="472" y="458"/>
                        <a:pt x="500" y="464"/>
                      </a:cubicBezTo>
                      <a:cubicBezTo>
                        <a:pt x="507" y="469"/>
                        <a:pt x="510" y="474"/>
                        <a:pt x="516" y="480"/>
                      </a:cubicBezTo>
                      <a:cubicBezTo>
                        <a:pt x="511" y="494"/>
                        <a:pt x="513" y="509"/>
                        <a:pt x="510" y="524"/>
                      </a:cubicBezTo>
                      <a:cubicBezTo>
                        <a:pt x="512" y="537"/>
                        <a:pt x="511" y="541"/>
                        <a:pt x="522" y="548"/>
                      </a:cubicBezTo>
                      <a:cubicBezTo>
                        <a:pt x="523" y="552"/>
                        <a:pt x="525" y="556"/>
                        <a:pt x="526" y="560"/>
                      </a:cubicBezTo>
                      <a:cubicBezTo>
                        <a:pt x="527" y="564"/>
                        <a:pt x="514" y="556"/>
                        <a:pt x="514" y="556"/>
                      </a:cubicBezTo>
                      <a:cubicBezTo>
                        <a:pt x="502" y="564"/>
                        <a:pt x="501" y="551"/>
                        <a:pt x="492" y="544"/>
                      </a:cubicBezTo>
                      <a:cubicBezTo>
                        <a:pt x="488" y="541"/>
                        <a:pt x="480" y="536"/>
                        <a:pt x="480" y="536"/>
                      </a:cubicBezTo>
                      <a:cubicBezTo>
                        <a:pt x="471" y="522"/>
                        <a:pt x="474" y="529"/>
                        <a:pt x="470" y="518"/>
                      </a:cubicBezTo>
                      <a:cubicBezTo>
                        <a:pt x="467" y="491"/>
                        <a:pt x="461" y="446"/>
                        <a:pt x="436" y="430"/>
                      </a:cubicBezTo>
                      <a:cubicBezTo>
                        <a:pt x="428" y="433"/>
                        <a:pt x="425" y="433"/>
                        <a:pt x="422" y="424"/>
                      </a:cubicBezTo>
                      <a:cubicBezTo>
                        <a:pt x="427" y="404"/>
                        <a:pt x="432" y="383"/>
                        <a:pt x="438" y="364"/>
                      </a:cubicBezTo>
                      <a:cubicBezTo>
                        <a:pt x="436" y="343"/>
                        <a:pt x="431" y="330"/>
                        <a:pt x="426" y="310"/>
                      </a:cubicBezTo>
                      <a:cubicBezTo>
                        <a:pt x="429" y="302"/>
                        <a:pt x="425" y="300"/>
                        <a:pt x="422" y="292"/>
                      </a:cubicBezTo>
                      <a:cubicBezTo>
                        <a:pt x="424" y="282"/>
                        <a:pt x="428" y="277"/>
                        <a:pt x="422" y="268"/>
                      </a:cubicBezTo>
                      <a:cubicBezTo>
                        <a:pt x="420" y="269"/>
                        <a:pt x="418" y="269"/>
                        <a:pt x="416" y="270"/>
                      </a:cubicBezTo>
                      <a:cubicBezTo>
                        <a:pt x="414" y="272"/>
                        <a:pt x="414" y="275"/>
                        <a:pt x="412" y="276"/>
                      </a:cubicBezTo>
                      <a:cubicBezTo>
                        <a:pt x="408" y="278"/>
                        <a:pt x="400" y="280"/>
                        <a:pt x="400" y="280"/>
                      </a:cubicBezTo>
                      <a:cubicBezTo>
                        <a:pt x="394" y="274"/>
                        <a:pt x="389" y="274"/>
                        <a:pt x="386" y="266"/>
                      </a:cubicBezTo>
                      <a:cubicBezTo>
                        <a:pt x="391" y="251"/>
                        <a:pt x="379" y="206"/>
                        <a:pt x="364" y="196"/>
                      </a:cubicBezTo>
                      <a:cubicBezTo>
                        <a:pt x="357" y="186"/>
                        <a:pt x="358" y="182"/>
                        <a:pt x="360" y="170"/>
                      </a:cubicBezTo>
                      <a:cubicBezTo>
                        <a:pt x="358" y="160"/>
                        <a:pt x="356" y="147"/>
                        <a:pt x="346" y="144"/>
                      </a:cubicBezTo>
                      <a:cubicBezTo>
                        <a:pt x="343" y="154"/>
                        <a:pt x="338" y="160"/>
                        <a:pt x="330" y="166"/>
                      </a:cubicBezTo>
                      <a:cubicBezTo>
                        <a:pt x="323" y="164"/>
                        <a:pt x="308" y="160"/>
                        <a:pt x="308" y="160"/>
                      </a:cubicBezTo>
                      <a:cubicBezTo>
                        <a:pt x="296" y="162"/>
                        <a:pt x="297" y="166"/>
                        <a:pt x="288" y="172"/>
                      </a:cubicBezTo>
                      <a:cubicBezTo>
                        <a:pt x="284" y="185"/>
                        <a:pt x="282" y="191"/>
                        <a:pt x="268" y="196"/>
                      </a:cubicBezTo>
                      <a:cubicBezTo>
                        <a:pt x="264" y="200"/>
                        <a:pt x="243" y="231"/>
                        <a:pt x="242" y="232"/>
                      </a:cubicBezTo>
                      <a:cubicBezTo>
                        <a:pt x="231" y="239"/>
                        <a:pt x="215" y="247"/>
                        <a:pt x="206" y="256"/>
                      </a:cubicBezTo>
                      <a:cubicBezTo>
                        <a:pt x="202" y="260"/>
                        <a:pt x="200" y="265"/>
                        <a:pt x="196" y="268"/>
                      </a:cubicBezTo>
                      <a:cubicBezTo>
                        <a:pt x="194" y="269"/>
                        <a:pt x="192" y="269"/>
                        <a:pt x="190" y="270"/>
                      </a:cubicBezTo>
                      <a:cubicBezTo>
                        <a:pt x="188" y="271"/>
                        <a:pt x="186" y="272"/>
                        <a:pt x="184" y="274"/>
                      </a:cubicBezTo>
                      <a:cubicBezTo>
                        <a:pt x="180" y="278"/>
                        <a:pt x="172" y="286"/>
                        <a:pt x="172" y="286"/>
                      </a:cubicBezTo>
                      <a:cubicBezTo>
                        <a:pt x="167" y="300"/>
                        <a:pt x="165" y="314"/>
                        <a:pt x="160" y="328"/>
                      </a:cubicBezTo>
                      <a:cubicBezTo>
                        <a:pt x="158" y="335"/>
                        <a:pt x="156" y="341"/>
                        <a:pt x="154" y="348"/>
                      </a:cubicBezTo>
                      <a:cubicBezTo>
                        <a:pt x="153" y="350"/>
                        <a:pt x="152" y="354"/>
                        <a:pt x="152" y="354"/>
                      </a:cubicBezTo>
                      <a:cubicBezTo>
                        <a:pt x="152" y="359"/>
                        <a:pt x="156" y="384"/>
                        <a:pt x="146" y="392"/>
                      </a:cubicBezTo>
                      <a:cubicBezTo>
                        <a:pt x="141" y="397"/>
                        <a:pt x="128" y="404"/>
                        <a:pt x="128" y="404"/>
                      </a:cubicBezTo>
                      <a:cubicBezTo>
                        <a:pt x="125" y="412"/>
                        <a:pt x="122" y="421"/>
                        <a:pt x="114" y="424"/>
                      </a:cubicBezTo>
                      <a:cubicBezTo>
                        <a:pt x="100" y="419"/>
                        <a:pt x="97" y="405"/>
                        <a:pt x="94" y="392"/>
                      </a:cubicBezTo>
                      <a:cubicBezTo>
                        <a:pt x="86" y="362"/>
                        <a:pt x="82" y="332"/>
                        <a:pt x="72" y="302"/>
                      </a:cubicBezTo>
                      <a:cubicBezTo>
                        <a:pt x="71" y="281"/>
                        <a:pt x="70" y="275"/>
                        <a:pt x="66" y="258"/>
                      </a:cubicBezTo>
                      <a:cubicBezTo>
                        <a:pt x="66" y="251"/>
                        <a:pt x="68" y="219"/>
                        <a:pt x="64" y="208"/>
                      </a:cubicBezTo>
                      <a:cubicBezTo>
                        <a:pt x="70" y="191"/>
                        <a:pt x="66" y="173"/>
                        <a:pt x="72" y="156"/>
                      </a:cubicBezTo>
                      <a:cubicBezTo>
                        <a:pt x="66" y="139"/>
                        <a:pt x="60" y="168"/>
                        <a:pt x="56" y="172"/>
                      </a:cubicBezTo>
                      <a:cubicBezTo>
                        <a:pt x="53" y="175"/>
                        <a:pt x="44" y="180"/>
                        <a:pt x="44" y="180"/>
                      </a:cubicBezTo>
                      <a:cubicBezTo>
                        <a:pt x="35" y="177"/>
                        <a:pt x="28" y="173"/>
                        <a:pt x="24" y="162"/>
                      </a:cubicBezTo>
                      <a:cubicBezTo>
                        <a:pt x="23" y="158"/>
                        <a:pt x="20" y="150"/>
                        <a:pt x="20" y="150"/>
                      </a:cubicBezTo>
                      <a:cubicBezTo>
                        <a:pt x="30" y="148"/>
                        <a:pt x="30" y="143"/>
                        <a:pt x="38" y="138"/>
                      </a:cubicBezTo>
                      <a:cubicBezTo>
                        <a:pt x="35" y="128"/>
                        <a:pt x="31" y="133"/>
                        <a:pt x="24" y="138"/>
                      </a:cubicBezTo>
                      <a:cubicBezTo>
                        <a:pt x="15" y="135"/>
                        <a:pt x="15" y="132"/>
                        <a:pt x="18" y="124"/>
                      </a:cubicBezTo>
                      <a:cubicBezTo>
                        <a:pt x="11" y="114"/>
                        <a:pt x="9" y="101"/>
                        <a:pt x="0" y="92"/>
                      </a:cubicBezTo>
                      <a:lnTo>
                        <a:pt x="76" y="0"/>
                      </a:lnTo>
                      <a:lnTo>
                        <a:pt x="798" y="6"/>
                      </a:lnTo>
                      <a:close/>
                    </a:path>
                  </a:pathLst>
                </a:custGeom>
                <a:solidFill>
                  <a:schemeClr val="folHlink"/>
                </a:solidFill>
                <a:ln w="9525">
                  <a:noFill/>
                  <a:round/>
                  <a:headEnd/>
                  <a:tailEnd/>
                </a:ln>
              </p:spPr>
              <p:txBody>
                <a:bodyPr/>
                <a:lstStyle/>
                <a:p>
                  <a:endParaRPr lang="zh-CN" altLang="en-US"/>
                </a:p>
              </p:txBody>
            </p:sp>
            <p:sp>
              <p:nvSpPr>
                <p:cNvPr id="13430" name="任意多边形 82017"/>
                <p:cNvSpPr>
                  <a:spLocks noChangeArrowheads="1"/>
                </p:cNvSpPr>
                <p:nvPr/>
              </p:nvSpPr>
              <p:spPr bwMode="auto">
                <a:xfrm>
                  <a:off x="4322" y="519"/>
                  <a:ext cx="19" cy="29"/>
                </a:xfrm>
                <a:custGeom>
                  <a:avLst/>
                  <a:gdLst>
                    <a:gd name="T0" fmla="*/ 0 w 43"/>
                    <a:gd name="T1" fmla="*/ 0 h 85"/>
                    <a:gd name="T2" fmla="*/ 2 w 43"/>
                    <a:gd name="T3" fmla="*/ 0 h 85"/>
                    <a:gd name="T4" fmla="*/ 3 w 43"/>
                    <a:gd name="T5" fmla="*/ 1 h 85"/>
                    <a:gd name="T6" fmla="*/ 2 w 43"/>
                    <a:gd name="T7" fmla="*/ 3 h 85"/>
                    <a:gd name="T8" fmla="*/ 0 w 43"/>
                    <a:gd name="T9" fmla="*/ 3 h 85"/>
                    <a:gd name="T10" fmla="*/ 0 w 43"/>
                    <a:gd name="T11" fmla="*/ 0 h 8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3" h="85">
                      <a:moveTo>
                        <a:pt x="7" y="11"/>
                      </a:moveTo>
                      <a:cubicBezTo>
                        <a:pt x="4" y="2"/>
                        <a:pt x="9" y="0"/>
                        <a:pt x="17" y="3"/>
                      </a:cubicBezTo>
                      <a:cubicBezTo>
                        <a:pt x="24" y="13"/>
                        <a:pt x="28" y="24"/>
                        <a:pt x="37" y="33"/>
                      </a:cubicBezTo>
                      <a:cubicBezTo>
                        <a:pt x="43" y="52"/>
                        <a:pt x="40" y="78"/>
                        <a:pt x="19" y="85"/>
                      </a:cubicBezTo>
                      <a:cubicBezTo>
                        <a:pt x="6" y="81"/>
                        <a:pt x="5" y="81"/>
                        <a:pt x="1" y="69"/>
                      </a:cubicBezTo>
                      <a:cubicBezTo>
                        <a:pt x="2" y="66"/>
                        <a:pt x="0" y="4"/>
                        <a:pt x="7" y="11"/>
                      </a:cubicBezTo>
                      <a:close/>
                    </a:path>
                  </a:pathLst>
                </a:custGeom>
                <a:solidFill>
                  <a:schemeClr val="folHlink"/>
                </a:solidFill>
                <a:ln w="9525">
                  <a:noFill/>
                  <a:round/>
                  <a:headEnd/>
                  <a:tailEnd/>
                </a:ln>
              </p:spPr>
              <p:txBody>
                <a:bodyPr/>
                <a:lstStyle/>
                <a:p>
                  <a:endParaRPr lang="zh-CN" altLang="en-US"/>
                </a:p>
              </p:txBody>
            </p:sp>
            <p:sp>
              <p:nvSpPr>
                <p:cNvPr id="13431" name="任意多边形 82018"/>
                <p:cNvSpPr>
                  <a:spLocks noChangeArrowheads="1"/>
                </p:cNvSpPr>
                <p:nvPr/>
              </p:nvSpPr>
              <p:spPr bwMode="auto">
                <a:xfrm>
                  <a:off x="4588" y="421"/>
                  <a:ext cx="18" cy="24"/>
                </a:xfrm>
                <a:custGeom>
                  <a:avLst/>
                  <a:gdLst>
                    <a:gd name="T0" fmla="*/ 1 w 44"/>
                    <a:gd name="T1" fmla="*/ 1 h 74"/>
                    <a:gd name="T2" fmla="*/ 2 w 44"/>
                    <a:gd name="T3" fmla="*/ 0 h 74"/>
                    <a:gd name="T4" fmla="*/ 3 w 44"/>
                    <a:gd name="T5" fmla="*/ 0 h 74"/>
                    <a:gd name="T6" fmla="*/ 3 w 44"/>
                    <a:gd name="T7" fmla="*/ 1 h 74"/>
                    <a:gd name="T8" fmla="*/ 1 w 44"/>
                    <a:gd name="T9" fmla="*/ 3 h 74"/>
                    <a:gd name="T10" fmla="*/ 0 w 44"/>
                    <a:gd name="T11" fmla="*/ 2 h 74"/>
                    <a:gd name="T12" fmla="*/ 0 w 44"/>
                    <a:gd name="T13" fmla="*/ 1 h 74"/>
                    <a:gd name="T14" fmla="*/ 1 w 44"/>
                    <a:gd name="T15" fmla="*/ 1 h 7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44" h="74">
                      <a:moveTo>
                        <a:pt x="13" y="28"/>
                      </a:moveTo>
                      <a:cubicBezTo>
                        <a:pt x="15" y="13"/>
                        <a:pt x="14" y="7"/>
                        <a:pt x="29" y="2"/>
                      </a:cubicBezTo>
                      <a:cubicBezTo>
                        <a:pt x="34" y="3"/>
                        <a:pt x="40" y="0"/>
                        <a:pt x="43" y="4"/>
                      </a:cubicBezTo>
                      <a:cubicBezTo>
                        <a:pt x="44" y="6"/>
                        <a:pt x="41" y="21"/>
                        <a:pt x="39" y="26"/>
                      </a:cubicBezTo>
                      <a:cubicBezTo>
                        <a:pt x="31" y="43"/>
                        <a:pt x="30" y="63"/>
                        <a:pt x="13" y="74"/>
                      </a:cubicBezTo>
                      <a:cubicBezTo>
                        <a:pt x="4" y="71"/>
                        <a:pt x="4" y="68"/>
                        <a:pt x="7" y="60"/>
                      </a:cubicBezTo>
                      <a:cubicBezTo>
                        <a:pt x="5" y="50"/>
                        <a:pt x="0" y="46"/>
                        <a:pt x="3" y="36"/>
                      </a:cubicBezTo>
                      <a:cubicBezTo>
                        <a:pt x="4" y="32"/>
                        <a:pt x="8" y="23"/>
                        <a:pt x="13" y="28"/>
                      </a:cubicBezTo>
                      <a:close/>
                    </a:path>
                  </a:pathLst>
                </a:custGeom>
                <a:solidFill>
                  <a:schemeClr val="folHlink"/>
                </a:solidFill>
                <a:ln w="9525">
                  <a:noFill/>
                  <a:round/>
                  <a:headEnd/>
                  <a:tailEnd/>
                </a:ln>
              </p:spPr>
              <p:txBody>
                <a:bodyPr/>
                <a:lstStyle/>
                <a:p>
                  <a:endParaRPr lang="zh-CN" altLang="en-US"/>
                </a:p>
              </p:txBody>
            </p:sp>
            <p:sp>
              <p:nvSpPr>
                <p:cNvPr id="13432" name="任意多边形 82019"/>
                <p:cNvSpPr>
                  <a:spLocks noChangeArrowheads="1"/>
                </p:cNvSpPr>
                <p:nvPr/>
              </p:nvSpPr>
              <p:spPr bwMode="auto">
                <a:xfrm>
                  <a:off x="4639" y="409"/>
                  <a:ext cx="9" cy="10"/>
                </a:xfrm>
                <a:custGeom>
                  <a:avLst/>
                  <a:gdLst>
                    <a:gd name="T0" fmla="*/ 0 w 20"/>
                    <a:gd name="T1" fmla="*/ 1 h 30"/>
                    <a:gd name="T2" fmla="*/ 0 w 20"/>
                    <a:gd name="T3" fmla="*/ 1 h 30"/>
                    <a:gd name="T4" fmla="*/ 0 w 20"/>
                    <a:gd name="T5" fmla="*/ 1 h 30"/>
                    <a:gd name="T6" fmla="*/ 0 60000 65536"/>
                    <a:gd name="T7" fmla="*/ 0 60000 65536"/>
                    <a:gd name="T8" fmla="*/ 0 60000 65536"/>
                  </a:gdLst>
                  <a:ahLst/>
                  <a:cxnLst>
                    <a:cxn ang="T6">
                      <a:pos x="T0" y="T1"/>
                    </a:cxn>
                    <a:cxn ang="T7">
                      <a:pos x="T2" y="T3"/>
                    </a:cxn>
                    <a:cxn ang="T8">
                      <a:pos x="T4" y="T5"/>
                    </a:cxn>
                  </a:cxnLst>
                  <a:rect l="0" t="0" r="r" b="b"/>
                  <a:pathLst>
                    <a:path w="20" h="30">
                      <a:moveTo>
                        <a:pt x="7" y="16"/>
                      </a:moveTo>
                      <a:cubicBezTo>
                        <a:pt x="18" y="0"/>
                        <a:pt x="20" y="20"/>
                        <a:pt x="5" y="30"/>
                      </a:cubicBezTo>
                      <a:cubicBezTo>
                        <a:pt x="0" y="23"/>
                        <a:pt x="1" y="22"/>
                        <a:pt x="7" y="16"/>
                      </a:cubicBezTo>
                      <a:close/>
                    </a:path>
                  </a:pathLst>
                </a:custGeom>
                <a:solidFill>
                  <a:schemeClr val="folHlink"/>
                </a:solidFill>
                <a:ln w="9525">
                  <a:noFill/>
                  <a:round/>
                  <a:headEnd/>
                  <a:tailEnd/>
                </a:ln>
              </p:spPr>
              <p:txBody>
                <a:bodyPr/>
                <a:lstStyle/>
                <a:p>
                  <a:endParaRPr lang="zh-CN" altLang="en-US"/>
                </a:p>
              </p:txBody>
            </p:sp>
            <p:sp>
              <p:nvSpPr>
                <p:cNvPr id="13433" name="任意多边形 82020"/>
                <p:cNvSpPr>
                  <a:spLocks noChangeArrowheads="1"/>
                </p:cNvSpPr>
                <p:nvPr/>
              </p:nvSpPr>
              <p:spPr bwMode="auto">
                <a:xfrm>
                  <a:off x="3709" y="315"/>
                  <a:ext cx="433" cy="354"/>
                </a:xfrm>
                <a:custGeom>
                  <a:avLst/>
                  <a:gdLst>
                    <a:gd name="T0" fmla="*/ 123 w 682"/>
                    <a:gd name="T1" fmla="*/ 119 h 557"/>
                    <a:gd name="T2" fmla="*/ 124 w 682"/>
                    <a:gd name="T3" fmla="*/ 116 h 557"/>
                    <a:gd name="T4" fmla="*/ 128 w 682"/>
                    <a:gd name="T5" fmla="*/ 106 h 557"/>
                    <a:gd name="T6" fmla="*/ 79 w 682"/>
                    <a:gd name="T7" fmla="*/ 74 h 557"/>
                    <a:gd name="T8" fmla="*/ 72 w 682"/>
                    <a:gd name="T9" fmla="*/ 89 h 557"/>
                    <a:gd name="T10" fmla="*/ 77 w 682"/>
                    <a:gd name="T11" fmla="*/ 142 h 557"/>
                    <a:gd name="T12" fmla="*/ 72 w 682"/>
                    <a:gd name="T13" fmla="*/ 127 h 557"/>
                    <a:gd name="T14" fmla="*/ 62 w 682"/>
                    <a:gd name="T15" fmla="*/ 112 h 557"/>
                    <a:gd name="T16" fmla="*/ 63 w 682"/>
                    <a:gd name="T17" fmla="*/ 106 h 557"/>
                    <a:gd name="T18" fmla="*/ 63 w 682"/>
                    <a:gd name="T19" fmla="*/ 101 h 557"/>
                    <a:gd name="T20" fmla="*/ 57 w 682"/>
                    <a:gd name="T21" fmla="*/ 96 h 557"/>
                    <a:gd name="T22" fmla="*/ 50 w 682"/>
                    <a:gd name="T23" fmla="*/ 89 h 557"/>
                    <a:gd name="T24" fmla="*/ 38 w 682"/>
                    <a:gd name="T25" fmla="*/ 91 h 557"/>
                    <a:gd name="T26" fmla="*/ 32 w 682"/>
                    <a:gd name="T27" fmla="*/ 93 h 557"/>
                    <a:gd name="T28" fmla="*/ 20 w 682"/>
                    <a:gd name="T29" fmla="*/ 93 h 557"/>
                    <a:gd name="T30" fmla="*/ 6 w 682"/>
                    <a:gd name="T31" fmla="*/ 80 h 557"/>
                    <a:gd name="T32" fmla="*/ 3 w 682"/>
                    <a:gd name="T33" fmla="*/ 76 h 557"/>
                    <a:gd name="T34" fmla="*/ 0 w 682"/>
                    <a:gd name="T35" fmla="*/ 68 h 557"/>
                    <a:gd name="T36" fmla="*/ 6 w 682"/>
                    <a:gd name="T37" fmla="*/ 55 h 557"/>
                    <a:gd name="T38" fmla="*/ 8 w 682"/>
                    <a:gd name="T39" fmla="*/ 46 h 557"/>
                    <a:gd name="T40" fmla="*/ 13 w 682"/>
                    <a:gd name="T41" fmla="*/ 37 h 557"/>
                    <a:gd name="T42" fmla="*/ 20 w 682"/>
                    <a:gd name="T43" fmla="*/ 30 h 557"/>
                    <a:gd name="T44" fmla="*/ 43 w 682"/>
                    <a:gd name="T45" fmla="*/ 17 h 557"/>
                    <a:gd name="T46" fmla="*/ 57 w 682"/>
                    <a:gd name="T47" fmla="*/ 8 h 557"/>
                    <a:gd name="T48" fmla="*/ 66 w 682"/>
                    <a:gd name="T49" fmla="*/ 2 h 557"/>
                    <a:gd name="T50" fmla="*/ 93 w 682"/>
                    <a:gd name="T51" fmla="*/ 1 h 557"/>
                    <a:gd name="T52" fmla="*/ 102 w 682"/>
                    <a:gd name="T53" fmla="*/ 0 h 557"/>
                    <a:gd name="T54" fmla="*/ 98 w 682"/>
                    <a:gd name="T55" fmla="*/ 9 h 557"/>
                    <a:gd name="T56" fmla="*/ 113 w 682"/>
                    <a:gd name="T57" fmla="*/ 22 h 557"/>
                    <a:gd name="T58" fmla="*/ 128 w 682"/>
                    <a:gd name="T59" fmla="*/ 19 h 557"/>
                    <a:gd name="T60" fmla="*/ 135 w 682"/>
                    <a:gd name="T61" fmla="*/ 21 h 557"/>
                    <a:gd name="T62" fmla="*/ 143 w 682"/>
                    <a:gd name="T63" fmla="*/ 25 h 557"/>
                    <a:gd name="T64" fmla="*/ 146 w 682"/>
                    <a:gd name="T65" fmla="*/ 48 h 557"/>
                    <a:gd name="T66" fmla="*/ 146 w 682"/>
                    <a:gd name="T67" fmla="*/ 62 h 557"/>
                    <a:gd name="T68" fmla="*/ 153 w 682"/>
                    <a:gd name="T69" fmla="*/ 72 h 557"/>
                    <a:gd name="T70" fmla="*/ 165 w 682"/>
                    <a:gd name="T71" fmla="*/ 77 h 557"/>
                    <a:gd name="T72" fmla="*/ 174 w 682"/>
                    <a:gd name="T73" fmla="*/ 76 h 557"/>
                    <a:gd name="T74" fmla="*/ 170 w 682"/>
                    <a:gd name="T75" fmla="*/ 87 h 557"/>
                    <a:gd name="T76" fmla="*/ 153 w 682"/>
                    <a:gd name="T77" fmla="*/ 105 h 557"/>
                    <a:gd name="T78" fmla="*/ 140 w 682"/>
                    <a:gd name="T79" fmla="*/ 125 h 557"/>
                    <a:gd name="T80" fmla="*/ 142 w 682"/>
                    <a:gd name="T81" fmla="*/ 130 h 557"/>
                    <a:gd name="T82" fmla="*/ 111 w 682"/>
                    <a:gd name="T83" fmla="*/ 142 h 557"/>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682" h="557">
                      <a:moveTo>
                        <a:pt x="435" y="556"/>
                      </a:moveTo>
                      <a:lnTo>
                        <a:pt x="481" y="464"/>
                      </a:lnTo>
                      <a:lnTo>
                        <a:pt x="473" y="449"/>
                      </a:lnTo>
                      <a:lnTo>
                        <a:pt x="486" y="451"/>
                      </a:lnTo>
                      <a:lnTo>
                        <a:pt x="495" y="441"/>
                      </a:lnTo>
                      <a:lnTo>
                        <a:pt x="500" y="413"/>
                      </a:lnTo>
                      <a:lnTo>
                        <a:pt x="500" y="371"/>
                      </a:lnTo>
                      <a:lnTo>
                        <a:pt x="309" y="287"/>
                      </a:lnTo>
                      <a:lnTo>
                        <a:pt x="296" y="308"/>
                      </a:lnTo>
                      <a:lnTo>
                        <a:pt x="282" y="346"/>
                      </a:lnTo>
                      <a:lnTo>
                        <a:pt x="396" y="557"/>
                      </a:lnTo>
                      <a:lnTo>
                        <a:pt x="303" y="556"/>
                      </a:lnTo>
                      <a:lnTo>
                        <a:pt x="304" y="536"/>
                      </a:lnTo>
                      <a:cubicBezTo>
                        <a:pt x="284" y="520"/>
                        <a:pt x="296" y="510"/>
                        <a:pt x="282" y="494"/>
                      </a:cubicBezTo>
                      <a:cubicBezTo>
                        <a:pt x="276" y="475"/>
                        <a:pt x="267" y="468"/>
                        <a:pt x="253" y="451"/>
                      </a:cubicBezTo>
                      <a:cubicBezTo>
                        <a:pt x="249" y="447"/>
                        <a:pt x="245" y="443"/>
                        <a:pt x="242" y="439"/>
                      </a:cubicBezTo>
                      <a:lnTo>
                        <a:pt x="237" y="432"/>
                      </a:lnTo>
                      <a:cubicBezTo>
                        <a:pt x="237" y="432"/>
                        <a:pt x="245" y="413"/>
                        <a:pt x="245" y="413"/>
                      </a:cubicBezTo>
                      <a:cubicBezTo>
                        <a:pt x="247" y="409"/>
                        <a:pt x="250" y="401"/>
                        <a:pt x="250" y="401"/>
                      </a:cubicBezTo>
                      <a:cubicBezTo>
                        <a:pt x="249" y="399"/>
                        <a:pt x="247" y="397"/>
                        <a:pt x="247" y="394"/>
                      </a:cubicBezTo>
                      <a:cubicBezTo>
                        <a:pt x="248" y="390"/>
                        <a:pt x="253" y="382"/>
                        <a:pt x="253" y="382"/>
                      </a:cubicBezTo>
                      <a:cubicBezTo>
                        <a:pt x="243" y="370"/>
                        <a:pt x="237" y="371"/>
                        <a:pt x="220" y="375"/>
                      </a:cubicBezTo>
                      <a:cubicBezTo>
                        <a:pt x="217" y="371"/>
                        <a:pt x="210" y="369"/>
                        <a:pt x="207" y="365"/>
                      </a:cubicBezTo>
                      <a:cubicBezTo>
                        <a:pt x="185" y="337"/>
                        <a:pt x="216" y="363"/>
                        <a:pt x="194" y="346"/>
                      </a:cubicBezTo>
                      <a:cubicBezTo>
                        <a:pt x="167" y="349"/>
                        <a:pt x="179" y="346"/>
                        <a:pt x="156" y="352"/>
                      </a:cubicBezTo>
                      <a:cubicBezTo>
                        <a:pt x="153" y="353"/>
                        <a:pt x="148" y="354"/>
                        <a:pt x="148" y="354"/>
                      </a:cubicBezTo>
                      <a:cubicBezTo>
                        <a:pt x="146" y="356"/>
                        <a:pt x="145" y="359"/>
                        <a:pt x="142" y="361"/>
                      </a:cubicBezTo>
                      <a:cubicBezTo>
                        <a:pt x="138" y="363"/>
                        <a:pt x="126" y="365"/>
                        <a:pt x="126" y="365"/>
                      </a:cubicBezTo>
                      <a:cubicBezTo>
                        <a:pt x="105" y="354"/>
                        <a:pt x="116" y="355"/>
                        <a:pt x="94" y="361"/>
                      </a:cubicBezTo>
                      <a:cubicBezTo>
                        <a:pt x="89" y="362"/>
                        <a:pt x="78" y="365"/>
                        <a:pt x="78" y="365"/>
                      </a:cubicBezTo>
                      <a:cubicBezTo>
                        <a:pt x="62" y="383"/>
                        <a:pt x="46" y="346"/>
                        <a:pt x="35" y="337"/>
                      </a:cubicBezTo>
                      <a:cubicBezTo>
                        <a:pt x="32" y="330"/>
                        <a:pt x="24" y="320"/>
                        <a:pt x="22" y="312"/>
                      </a:cubicBezTo>
                      <a:cubicBezTo>
                        <a:pt x="20" y="308"/>
                        <a:pt x="22" y="303"/>
                        <a:pt x="19" y="300"/>
                      </a:cubicBezTo>
                      <a:cubicBezTo>
                        <a:pt x="17" y="297"/>
                        <a:pt x="13" y="297"/>
                        <a:pt x="11" y="295"/>
                      </a:cubicBezTo>
                      <a:cubicBezTo>
                        <a:pt x="3" y="277"/>
                        <a:pt x="15" y="306"/>
                        <a:pt x="5" y="276"/>
                      </a:cubicBezTo>
                      <a:cubicBezTo>
                        <a:pt x="4" y="272"/>
                        <a:pt x="0" y="264"/>
                        <a:pt x="0" y="264"/>
                      </a:cubicBezTo>
                      <a:cubicBezTo>
                        <a:pt x="3" y="253"/>
                        <a:pt x="2" y="248"/>
                        <a:pt x="13" y="243"/>
                      </a:cubicBezTo>
                      <a:cubicBezTo>
                        <a:pt x="20" y="221"/>
                        <a:pt x="17" y="231"/>
                        <a:pt x="24" y="213"/>
                      </a:cubicBezTo>
                      <a:cubicBezTo>
                        <a:pt x="26" y="209"/>
                        <a:pt x="30" y="200"/>
                        <a:pt x="30" y="200"/>
                      </a:cubicBezTo>
                      <a:cubicBezTo>
                        <a:pt x="26" y="192"/>
                        <a:pt x="24" y="191"/>
                        <a:pt x="32" y="181"/>
                      </a:cubicBezTo>
                      <a:cubicBezTo>
                        <a:pt x="36" y="177"/>
                        <a:pt x="43" y="169"/>
                        <a:pt x="43" y="169"/>
                      </a:cubicBezTo>
                      <a:cubicBezTo>
                        <a:pt x="37" y="155"/>
                        <a:pt x="36" y="153"/>
                        <a:pt x="51" y="143"/>
                      </a:cubicBezTo>
                      <a:cubicBezTo>
                        <a:pt x="56" y="140"/>
                        <a:pt x="67" y="135"/>
                        <a:pt x="67" y="135"/>
                      </a:cubicBezTo>
                      <a:cubicBezTo>
                        <a:pt x="73" y="129"/>
                        <a:pt x="75" y="122"/>
                        <a:pt x="81" y="116"/>
                      </a:cubicBezTo>
                      <a:cubicBezTo>
                        <a:pt x="89" y="107"/>
                        <a:pt x="102" y="105"/>
                        <a:pt x="113" y="99"/>
                      </a:cubicBezTo>
                      <a:cubicBezTo>
                        <a:pt x="125" y="85"/>
                        <a:pt x="149" y="76"/>
                        <a:pt x="167" y="67"/>
                      </a:cubicBezTo>
                      <a:cubicBezTo>
                        <a:pt x="174" y="59"/>
                        <a:pt x="175" y="50"/>
                        <a:pt x="188" y="46"/>
                      </a:cubicBezTo>
                      <a:cubicBezTo>
                        <a:pt x="198" y="39"/>
                        <a:pt x="208" y="36"/>
                        <a:pt x="220" y="30"/>
                      </a:cubicBezTo>
                      <a:cubicBezTo>
                        <a:pt x="223" y="28"/>
                        <a:pt x="228" y="25"/>
                        <a:pt x="228" y="25"/>
                      </a:cubicBezTo>
                      <a:cubicBezTo>
                        <a:pt x="237" y="16"/>
                        <a:pt x="245" y="10"/>
                        <a:pt x="258" y="6"/>
                      </a:cubicBezTo>
                      <a:cubicBezTo>
                        <a:pt x="269" y="31"/>
                        <a:pt x="301" y="6"/>
                        <a:pt x="320" y="4"/>
                      </a:cubicBezTo>
                      <a:cubicBezTo>
                        <a:pt x="334" y="3"/>
                        <a:pt x="349" y="3"/>
                        <a:pt x="363" y="2"/>
                      </a:cubicBezTo>
                      <a:cubicBezTo>
                        <a:pt x="369" y="3"/>
                        <a:pt x="376" y="5"/>
                        <a:pt x="382" y="4"/>
                      </a:cubicBezTo>
                      <a:cubicBezTo>
                        <a:pt x="387" y="4"/>
                        <a:pt x="398" y="0"/>
                        <a:pt x="398" y="0"/>
                      </a:cubicBezTo>
                      <a:cubicBezTo>
                        <a:pt x="415" y="8"/>
                        <a:pt x="406" y="16"/>
                        <a:pt x="400" y="30"/>
                      </a:cubicBezTo>
                      <a:cubicBezTo>
                        <a:pt x="398" y="34"/>
                        <a:pt x="384" y="34"/>
                        <a:pt x="384" y="34"/>
                      </a:cubicBezTo>
                      <a:cubicBezTo>
                        <a:pt x="379" y="47"/>
                        <a:pt x="398" y="51"/>
                        <a:pt x="411" y="55"/>
                      </a:cubicBezTo>
                      <a:cubicBezTo>
                        <a:pt x="419" y="72"/>
                        <a:pt x="421" y="79"/>
                        <a:pt x="443" y="84"/>
                      </a:cubicBezTo>
                      <a:cubicBezTo>
                        <a:pt x="461" y="71"/>
                        <a:pt x="435" y="65"/>
                        <a:pt x="468" y="57"/>
                      </a:cubicBezTo>
                      <a:cubicBezTo>
                        <a:pt x="482" y="61"/>
                        <a:pt x="485" y="70"/>
                        <a:pt x="497" y="74"/>
                      </a:cubicBezTo>
                      <a:cubicBezTo>
                        <a:pt x="505" y="76"/>
                        <a:pt x="513" y="78"/>
                        <a:pt x="521" y="80"/>
                      </a:cubicBezTo>
                      <a:cubicBezTo>
                        <a:pt x="524" y="81"/>
                        <a:pt x="529" y="82"/>
                        <a:pt x="529" y="82"/>
                      </a:cubicBezTo>
                      <a:cubicBezTo>
                        <a:pt x="547" y="78"/>
                        <a:pt x="547" y="76"/>
                        <a:pt x="562" y="84"/>
                      </a:cubicBezTo>
                      <a:cubicBezTo>
                        <a:pt x="566" y="95"/>
                        <a:pt x="565" y="86"/>
                        <a:pt x="559" y="97"/>
                      </a:cubicBezTo>
                      <a:cubicBezTo>
                        <a:pt x="557" y="101"/>
                        <a:pt x="554" y="110"/>
                        <a:pt x="554" y="110"/>
                      </a:cubicBezTo>
                      <a:cubicBezTo>
                        <a:pt x="556" y="132"/>
                        <a:pt x="556" y="168"/>
                        <a:pt x="572" y="188"/>
                      </a:cubicBezTo>
                      <a:cubicBezTo>
                        <a:pt x="568" y="198"/>
                        <a:pt x="564" y="208"/>
                        <a:pt x="562" y="219"/>
                      </a:cubicBezTo>
                      <a:cubicBezTo>
                        <a:pt x="564" y="227"/>
                        <a:pt x="569" y="233"/>
                        <a:pt x="572" y="240"/>
                      </a:cubicBezTo>
                      <a:cubicBezTo>
                        <a:pt x="573" y="247"/>
                        <a:pt x="572" y="254"/>
                        <a:pt x="575" y="259"/>
                      </a:cubicBezTo>
                      <a:cubicBezTo>
                        <a:pt x="577" y="263"/>
                        <a:pt x="595" y="272"/>
                        <a:pt x="599" y="283"/>
                      </a:cubicBezTo>
                      <a:cubicBezTo>
                        <a:pt x="594" y="295"/>
                        <a:pt x="603" y="306"/>
                        <a:pt x="618" y="310"/>
                      </a:cubicBezTo>
                      <a:cubicBezTo>
                        <a:pt x="630" y="307"/>
                        <a:pt x="638" y="308"/>
                        <a:pt x="645" y="300"/>
                      </a:cubicBezTo>
                      <a:cubicBezTo>
                        <a:pt x="660" y="302"/>
                        <a:pt x="663" y="303"/>
                        <a:pt x="672" y="293"/>
                      </a:cubicBezTo>
                      <a:cubicBezTo>
                        <a:pt x="675" y="294"/>
                        <a:pt x="679" y="293"/>
                        <a:pt x="680" y="295"/>
                      </a:cubicBezTo>
                      <a:cubicBezTo>
                        <a:pt x="682" y="301"/>
                        <a:pt x="674" y="321"/>
                        <a:pt x="672" y="327"/>
                      </a:cubicBezTo>
                      <a:cubicBezTo>
                        <a:pt x="668" y="340"/>
                        <a:pt x="671" y="326"/>
                        <a:pt x="664" y="340"/>
                      </a:cubicBezTo>
                      <a:cubicBezTo>
                        <a:pt x="652" y="360"/>
                        <a:pt x="646" y="381"/>
                        <a:pt x="621" y="394"/>
                      </a:cubicBezTo>
                      <a:cubicBezTo>
                        <a:pt x="614" y="402"/>
                        <a:pt x="609" y="402"/>
                        <a:pt x="599" y="407"/>
                      </a:cubicBezTo>
                      <a:cubicBezTo>
                        <a:pt x="590" y="418"/>
                        <a:pt x="579" y="429"/>
                        <a:pt x="567" y="439"/>
                      </a:cubicBezTo>
                      <a:cubicBezTo>
                        <a:pt x="560" y="454"/>
                        <a:pt x="555" y="470"/>
                        <a:pt x="548" y="485"/>
                      </a:cubicBezTo>
                      <a:cubicBezTo>
                        <a:pt x="549" y="489"/>
                        <a:pt x="550" y="492"/>
                        <a:pt x="551" y="496"/>
                      </a:cubicBezTo>
                      <a:cubicBezTo>
                        <a:pt x="552" y="500"/>
                        <a:pt x="556" y="508"/>
                        <a:pt x="556" y="508"/>
                      </a:cubicBezTo>
                      <a:cubicBezTo>
                        <a:pt x="559" y="524"/>
                        <a:pt x="562" y="546"/>
                        <a:pt x="576" y="557"/>
                      </a:cubicBezTo>
                      <a:lnTo>
                        <a:pt x="435" y="556"/>
                      </a:lnTo>
                      <a:close/>
                    </a:path>
                  </a:pathLst>
                </a:custGeom>
                <a:solidFill>
                  <a:schemeClr val="folHlink"/>
                </a:solidFill>
                <a:ln w="9525">
                  <a:noFill/>
                  <a:round/>
                  <a:headEnd/>
                  <a:tailEnd/>
                </a:ln>
              </p:spPr>
              <p:txBody>
                <a:bodyPr/>
                <a:lstStyle/>
                <a:p>
                  <a:endParaRPr lang="zh-CN" altLang="en-US"/>
                </a:p>
              </p:txBody>
            </p:sp>
            <p:sp>
              <p:nvSpPr>
                <p:cNvPr id="13434" name="任意多边形 82021"/>
                <p:cNvSpPr>
                  <a:spLocks noChangeArrowheads="1"/>
                </p:cNvSpPr>
                <p:nvPr/>
              </p:nvSpPr>
              <p:spPr bwMode="auto">
                <a:xfrm>
                  <a:off x="3877" y="448"/>
                  <a:ext cx="163" cy="221"/>
                </a:xfrm>
                <a:custGeom>
                  <a:avLst/>
                  <a:gdLst>
                    <a:gd name="T0" fmla="*/ 62 w 257"/>
                    <a:gd name="T1" fmla="*/ 90 h 347"/>
                    <a:gd name="T2" fmla="*/ 60 w 257"/>
                    <a:gd name="T3" fmla="*/ 78 h 347"/>
                    <a:gd name="T4" fmla="*/ 56 w 257"/>
                    <a:gd name="T5" fmla="*/ 75 h 347"/>
                    <a:gd name="T6" fmla="*/ 55 w 257"/>
                    <a:gd name="T7" fmla="*/ 69 h 347"/>
                    <a:gd name="T8" fmla="*/ 53 w 257"/>
                    <a:gd name="T9" fmla="*/ 66 h 347"/>
                    <a:gd name="T10" fmla="*/ 53 w 257"/>
                    <a:gd name="T11" fmla="*/ 59 h 347"/>
                    <a:gd name="T12" fmla="*/ 53 w 257"/>
                    <a:gd name="T13" fmla="*/ 55 h 347"/>
                    <a:gd name="T14" fmla="*/ 58 w 257"/>
                    <a:gd name="T15" fmla="*/ 52 h 347"/>
                    <a:gd name="T16" fmla="*/ 65 w 257"/>
                    <a:gd name="T17" fmla="*/ 51 h 347"/>
                    <a:gd name="T18" fmla="*/ 65 w 257"/>
                    <a:gd name="T19" fmla="*/ 35 h 347"/>
                    <a:gd name="T20" fmla="*/ 14 w 257"/>
                    <a:gd name="T21" fmla="*/ 25 h 347"/>
                    <a:gd name="T22" fmla="*/ 8 w 257"/>
                    <a:gd name="T23" fmla="*/ 25 h 347"/>
                    <a:gd name="T24" fmla="*/ 4 w 257"/>
                    <a:gd name="T25" fmla="*/ 26 h 347"/>
                    <a:gd name="T26" fmla="*/ 0 w 257"/>
                    <a:gd name="T27" fmla="*/ 39 h 347"/>
                    <a:gd name="T28" fmla="*/ 23 w 257"/>
                    <a:gd name="T29" fmla="*/ 89 h 347"/>
                    <a:gd name="T30" fmla="*/ 62 w 257"/>
                    <a:gd name="T31" fmla="*/ 90 h 34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57" h="347">
                      <a:moveTo>
                        <a:pt x="243" y="347"/>
                      </a:moveTo>
                      <a:lnTo>
                        <a:pt x="233" y="301"/>
                      </a:lnTo>
                      <a:lnTo>
                        <a:pt x="217" y="288"/>
                      </a:lnTo>
                      <a:lnTo>
                        <a:pt x="215" y="269"/>
                      </a:lnTo>
                      <a:lnTo>
                        <a:pt x="209" y="254"/>
                      </a:lnTo>
                      <a:lnTo>
                        <a:pt x="209" y="229"/>
                      </a:lnTo>
                      <a:lnTo>
                        <a:pt x="207" y="214"/>
                      </a:lnTo>
                      <a:lnTo>
                        <a:pt x="228" y="202"/>
                      </a:lnTo>
                      <a:lnTo>
                        <a:pt x="257" y="197"/>
                      </a:lnTo>
                      <a:lnTo>
                        <a:pt x="257" y="136"/>
                      </a:lnTo>
                      <a:cubicBezTo>
                        <a:pt x="209" y="119"/>
                        <a:pt x="13" y="0"/>
                        <a:pt x="54" y="96"/>
                      </a:cubicBezTo>
                      <a:cubicBezTo>
                        <a:pt x="36" y="106"/>
                        <a:pt x="57" y="97"/>
                        <a:pt x="32" y="98"/>
                      </a:cubicBezTo>
                      <a:cubicBezTo>
                        <a:pt x="27" y="99"/>
                        <a:pt x="16" y="102"/>
                        <a:pt x="16" y="102"/>
                      </a:cubicBezTo>
                      <a:lnTo>
                        <a:pt x="0" y="149"/>
                      </a:lnTo>
                      <a:lnTo>
                        <a:pt x="93" y="346"/>
                      </a:lnTo>
                      <a:lnTo>
                        <a:pt x="243" y="347"/>
                      </a:lnTo>
                      <a:close/>
                    </a:path>
                  </a:pathLst>
                </a:custGeom>
                <a:solidFill>
                  <a:schemeClr val="folHlink"/>
                </a:solidFill>
                <a:ln w="9525">
                  <a:noFill/>
                  <a:round/>
                  <a:headEnd/>
                  <a:tailEnd/>
                </a:ln>
              </p:spPr>
              <p:txBody>
                <a:bodyPr/>
                <a:lstStyle/>
                <a:p>
                  <a:endParaRPr lang="zh-CN" altLang="en-US"/>
                </a:p>
              </p:txBody>
            </p:sp>
            <p:sp>
              <p:nvSpPr>
                <p:cNvPr id="13435" name="任意多边形 82022"/>
                <p:cNvSpPr>
                  <a:spLocks noChangeArrowheads="1"/>
                </p:cNvSpPr>
                <p:nvPr/>
              </p:nvSpPr>
              <p:spPr bwMode="auto">
                <a:xfrm>
                  <a:off x="4164" y="611"/>
                  <a:ext cx="7" cy="12"/>
                </a:xfrm>
                <a:custGeom>
                  <a:avLst/>
                  <a:gdLst>
                    <a:gd name="T0" fmla="*/ 0 w 19"/>
                    <a:gd name="T1" fmla="*/ 1 h 37"/>
                    <a:gd name="T2" fmla="*/ 1 w 19"/>
                    <a:gd name="T3" fmla="*/ 1 h 37"/>
                    <a:gd name="T4" fmla="*/ 0 w 19"/>
                    <a:gd name="T5" fmla="*/ 1 h 37"/>
                    <a:gd name="T6" fmla="*/ 0 60000 65536"/>
                    <a:gd name="T7" fmla="*/ 0 60000 65536"/>
                    <a:gd name="T8" fmla="*/ 0 60000 65536"/>
                  </a:gdLst>
                  <a:ahLst/>
                  <a:cxnLst>
                    <a:cxn ang="T6">
                      <a:pos x="T0" y="T1"/>
                    </a:cxn>
                    <a:cxn ang="T7">
                      <a:pos x="T2" y="T3"/>
                    </a:cxn>
                    <a:cxn ang="T8">
                      <a:pos x="T4" y="T5"/>
                    </a:cxn>
                  </a:cxnLst>
                  <a:rect l="0" t="0" r="r" b="b"/>
                  <a:pathLst>
                    <a:path w="19" h="37">
                      <a:moveTo>
                        <a:pt x="7" y="25"/>
                      </a:moveTo>
                      <a:cubicBezTo>
                        <a:pt x="0" y="4"/>
                        <a:pt x="12" y="0"/>
                        <a:pt x="19" y="21"/>
                      </a:cubicBezTo>
                      <a:cubicBezTo>
                        <a:pt x="14" y="37"/>
                        <a:pt x="18" y="36"/>
                        <a:pt x="7" y="25"/>
                      </a:cubicBezTo>
                      <a:close/>
                    </a:path>
                  </a:pathLst>
                </a:custGeom>
                <a:solidFill>
                  <a:schemeClr val="folHlink"/>
                </a:solidFill>
                <a:ln w="9525">
                  <a:noFill/>
                  <a:round/>
                  <a:headEnd/>
                  <a:tailEnd/>
                </a:ln>
              </p:spPr>
              <p:txBody>
                <a:bodyPr/>
                <a:lstStyle/>
                <a:p>
                  <a:endParaRPr lang="zh-CN" altLang="en-US"/>
                </a:p>
              </p:txBody>
            </p:sp>
            <p:sp>
              <p:nvSpPr>
                <p:cNvPr id="13436" name="任意多边形 82023"/>
                <p:cNvSpPr>
                  <a:spLocks noChangeArrowheads="1"/>
                </p:cNvSpPr>
                <p:nvPr/>
              </p:nvSpPr>
              <p:spPr bwMode="auto">
                <a:xfrm>
                  <a:off x="4155" y="497"/>
                  <a:ext cx="9" cy="7"/>
                </a:xfrm>
                <a:custGeom>
                  <a:avLst/>
                  <a:gdLst>
                    <a:gd name="T0" fmla="*/ 1 w 22"/>
                    <a:gd name="T1" fmla="*/ 0 h 20"/>
                    <a:gd name="T2" fmla="*/ 1 w 22"/>
                    <a:gd name="T3" fmla="*/ 0 h 20"/>
                    <a:gd name="T4" fmla="*/ 1 w 22"/>
                    <a:gd name="T5" fmla="*/ 0 h 20"/>
                    <a:gd name="T6" fmla="*/ 0 w 22"/>
                    <a:gd name="T7" fmla="*/ 1 h 20"/>
                    <a:gd name="T8" fmla="*/ 1 w 22"/>
                    <a:gd name="T9" fmla="*/ 0 h 2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 h="20">
                      <a:moveTo>
                        <a:pt x="12" y="12"/>
                      </a:moveTo>
                      <a:cubicBezTo>
                        <a:pt x="13" y="8"/>
                        <a:pt x="12" y="0"/>
                        <a:pt x="16" y="0"/>
                      </a:cubicBezTo>
                      <a:cubicBezTo>
                        <a:pt x="20" y="0"/>
                        <a:pt x="22" y="8"/>
                        <a:pt x="20" y="12"/>
                      </a:cubicBezTo>
                      <a:cubicBezTo>
                        <a:pt x="18" y="16"/>
                        <a:pt x="12" y="17"/>
                        <a:pt x="8" y="20"/>
                      </a:cubicBezTo>
                      <a:cubicBezTo>
                        <a:pt x="3" y="5"/>
                        <a:pt x="0" y="6"/>
                        <a:pt x="12" y="12"/>
                      </a:cubicBezTo>
                      <a:close/>
                    </a:path>
                  </a:pathLst>
                </a:custGeom>
                <a:solidFill>
                  <a:schemeClr val="folHlink"/>
                </a:solidFill>
                <a:ln w="9525">
                  <a:noFill/>
                  <a:round/>
                  <a:headEnd/>
                  <a:tailEnd/>
                </a:ln>
              </p:spPr>
              <p:txBody>
                <a:bodyPr/>
                <a:lstStyle/>
                <a:p>
                  <a:endParaRPr lang="zh-CN" altLang="en-US"/>
                </a:p>
              </p:txBody>
            </p:sp>
            <p:sp>
              <p:nvSpPr>
                <p:cNvPr id="13437" name="任意多边形 82024"/>
                <p:cNvSpPr>
                  <a:spLocks noChangeArrowheads="1"/>
                </p:cNvSpPr>
                <p:nvPr/>
              </p:nvSpPr>
              <p:spPr bwMode="auto">
                <a:xfrm>
                  <a:off x="3760" y="357"/>
                  <a:ext cx="25" cy="10"/>
                </a:xfrm>
                <a:custGeom>
                  <a:avLst/>
                  <a:gdLst>
                    <a:gd name="T0" fmla="*/ 2 w 57"/>
                    <a:gd name="T1" fmla="*/ 1 h 30"/>
                    <a:gd name="T2" fmla="*/ 3 w 57"/>
                    <a:gd name="T3" fmla="*/ 0 h 30"/>
                    <a:gd name="T4" fmla="*/ 3 w 57"/>
                    <a:gd name="T5" fmla="*/ 1 h 30"/>
                    <a:gd name="T6" fmla="*/ 2 w 57"/>
                    <a:gd name="T7" fmla="*/ 1 h 3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7" h="30">
                      <a:moveTo>
                        <a:pt x="24" y="18"/>
                      </a:moveTo>
                      <a:cubicBezTo>
                        <a:pt x="0" y="10"/>
                        <a:pt x="9" y="0"/>
                        <a:pt x="32" y="6"/>
                      </a:cubicBezTo>
                      <a:cubicBezTo>
                        <a:pt x="46" y="15"/>
                        <a:pt x="57" y="23"/>
                        <a:pt x="36" y="30"/>
                      </a:cubicBezTo>
                      <a:cubicBezTo>
                        <a:pt x="21" y="25"/>
                        <a:pt x="24" y="30"/>
                        <a:pt x="24" y="18"/>
                      </a:cubicBezTo>
                      <a:close/>
                    </a:path>
                  </a:pathLst>
                </a:custGeom>
                <a:solidFill>
                  <a:schemeClr val="folHlink"/>
                </a:solidFill>
                <a:ln w="9525">
                  <a:noFill/>
                  <a:round/>
                  <a:headEnd/>
                  <a:tailEnd/>
                </a:ln>
              </p:spPr>
              <p:txBody>
                <a:bodyPr/>
                <a:lstStyle/>
                <a:p>
                  <a:endParaRPr lang="zh-CN" altLang="en-US"/>
                </a:p>
              </p:txBody>
            </p:sp>
            <p:sp>
              <p:nvSpPr>
                <p:cNvPr id="13438" name="任意多边形 82025"/>
                <p:cNvSpPr>
                  <a:spLocks noChangeArrowheads="1"/>
                </p:cNvSpPr>
                <p:nvPr/>
              </p:nvSpPr>
              <p:spPr bwMode="auto">
                <a:xfrm>
                  <a:off x="4062" y="265"/>
                  <a:ext cx="295" cy="233"/>
                </a:xfrm>
                <a:custGeom>
                  <a:avLst/>
                  <a:gdLst>
                    <a:gd name="T0" fmla="*/ 37 w 693"/>
                    <a:gd name="T1" fmla="*/ 17 h 696"/>
                    <a:gd name="T2" fmla="*/ 30 w 693"/>
                    <a:gd name="T3" fmla="*/ 17 h 696"/>
                    <a:gd name="T4" fmla="*/ 25 w 693"/>
                    <a:gd name="T5" fmla="*/ 15 h 696"/>
                    <a:gd name="T6" fmla="*/ 20 w 693"/>
                    <a:gd name="T7" fmla="*/ 15 h 696"/>
                    <a:gd name="T8" fmla="*/ 18 w 693"/>
                    <a:gd name="T9" fmla="*/ 16 h 696"/>
                    <a:gd name="T10" fmla="*/ 20 w 693"/>
                    <a:gd name="T11" fmla="*/ 16 h 696"/>
                    <a:gd name="T12" fmla="*/ 23 w 693"/>
                    <a:gd name="T13" fmla="*/ 18 h 696"/>
                    <a:gd name="T14" fmla="*/ 25 w 693"/>
                    <a:gd name="T15" fmla="*/ 18 h 696"/>
                    <a:gd name="T16" fmla="*/ 26 w 693"/>
                    <a:gd name="T17" fmla="*/ 20 h 696"/>
                    <a:gd name="T18" fmla="*/ 24 w 693"/>
                    <a:gd name="T19" fmla="*/ 21 h 696"/>
                    <a:gd name="T20" fmla="*/ 20 w 693"/>
                    <a:gd name="T21" fmla="*/ 23 h 696"/>
                    <a:gd name="T22" fmla="*/ 17 w 693"/>
                    <a:gd name="T23" fmla="*/ 23 h 696"/>
                    <a:gd name="T24" fmla="*/ 7 w 693"/>
                    <a:gd name="T25" fmla="*/ 26 h 696"/>
                    <a:gd name="T26" fmla="*/ 6 w 693"/>
                    <a:gd name="T27" fmla="*/ 23 h 696"/>
                    <a:gd name="T28" fmla="*/ 3 w 693"/>
                    <a:gd name="T29" fmla="*/ 20 h 696"/>
                    <a:gd name="T30" fmla="*/ 3 w 693"/>
                    <a:gd name="T31" fmla="*/ 17 h 696"/>
                    <a:gd name="T32" fmla="*/ 4 w 693"/>
                    <a:gd name="T33" fmla="*/ 13 h 696"/>
                    <a:gd name="T34" fmla="*/ 1 w 693"/>
                    <a:gd name="T35" fmla="*/ 15 h 696"/>
                    <a:gd name="T36" fmla="*/ 6 w 693"/>
                    <a:gd name="T37" fmla="*/ 10 h 696"/>
                    <a:gd name="T38" fmla="*/ 9 w 693"/>
                    <a:gd name="T39" fmla="*/ 8 h 696"/>
                    <a:gd name="T40" fmla="*/ 3 w 693"/>
                    <a:gd name="T41" fmla="*/ 8 h 696"/>
                    <a:gd name="T42" fmla="*/ 0 w 693"/>
                    <a:gd name="T43" fmla="*/ 7 h 696"/>
                    <a:gd name="T44" fmla="*/ 2 w 693"/>
                    <a:gd name="T45" fmla="*/ 5 h 696"/>
                    <a:gd name="T46" fmla="*/ 7 w 693"/>
                    <a:gd name="T47" fmla="*/ 4 h 696"/>
                    <a:gd name="T48" fmla="*/ 17 w 693"/>
                    <a:gd name="T49" fmla="*/ 5 h 696"/>
                    <a:gd name="T50" fmla="*/ 17 w 693"/>
                    <a:gd name="T51" fmla="*/ 2 h 696"/>
                    <a:gd name="T52" fmla="*/ 20 w 693"/>
                    <a:gd name="T53" fmla="*/ 0 h 696"/>
                    <a:gd name="T54" fmla="*/ 28 w 693"/>
                    <a:gd name="T55" fmla="*/ 2 h 696"/>
                    <a:gd name="T56" fmla="*/ 26 w 693"/>
                    <a:gd name="T57" fmla="*/ 3 h 696"/>
                    <a:gd name="T58" fmla="*/ 23 w 693"/>
                    <a:gd name="T59" fmla="*/ 7 h 696"/>
                    <a:gd name="T60" fmla="*/ 28 w 693"/>
                    <a:gd name="T61" fmla="*/ 7 h 696"/>
                    <a:gd name="T62" fmla="*/ 29 w 693"/>
                    <a:gd name="T63" fmla="*/ 5 h 696"/>
                    <a:gd name="T64" fmla="*/ 32 w 693"/>
                    <a:gd name="T65" fmla="*/ 3 h 696"/>
                    <a:gd name="T66" fmla="*/ 38 w 693"/>
                    <a:gd name="T67" fmla="*/ 3 h 696"/>
                    <a:gd name="T68" fmla="*/ 41 w 693"/>
                    <a:gd name="T69" fmla="*/ 2 h 696"/>
                    <a:gd name="T70" fmla="*/ 42 w 693"/>
                    <a:gd name="T71" fmla="*/ 17 h 69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693" h="696">
                      <a:moveTo>
                        <a:pt x="541" y="460"/>
                      </a:moveTo>
                      <a:lnTo>
                        <a:pt x="473" y="464"/>
                      </a:lnTo>
                      <a:lnTo>
                        <a:pt x="441" y="452"/>
                      </a:lnTo>
                      <a:lnTo>
                        <a:pt x="393" y="452"/>
                      </a:lnTo>
                      <a:cubicBezTo>
                        <a:pt x="365" y="448"/>
                        <a:pt x="360" y="444"/>
                        <a:pt x="337" y="436"/>
                      </a:cubicBezTo>
                      <a:cubicBezTo>
                        <a:pt x="336" y="432"/>
                        <a:pt x="330" y="413"/>
                        <a:pt x="325" y="412"/>
                      </a:cubicBezTo>
                      <a:cubicBezTo>
                        <a:pt x="317" y="411"/>
                        <a:pt x="301" y="420"/>
                        <a:pt x="301" y="420"/>
                      </a:cubicBezTo>
                      <a:cubicBezTo>
                        <a:pt x="289" y="412"/>
                        <a:pt x="277" y="408"/>
                        <a:pt x="265" y="400"/>
                      </a:cubicBezTo>
                      <a:cubicBezTo>
                        <a:pt x="252" y="380"/>
                        <a:pt x="256" y="356"/>
                        <a:pt x="233" y="348"/>
                      </a:cubicBezTo>
                      <a:cubicBezTo>
                        <a:pt x="217" y="372"/>
                        <a:pt x="221" y="392"/>
                        <a:pt x="237" y="416"/>
                      </a:cubicBezTo>
                      <a:cubicBezTo>
                        <a:pt x="234" y="428"/>
                        <a:pt x="228" y="445"/>
                        <a:pt x="237" y="444"/>
                      </a:cubicBezTo>
                      <a:cubicBezTo>
                        <a:pt x="247" y="443"/>
                        <a:pt x="261" y="428"/>
                        <a:pt x="261" y="428"/>
                      </a:cubicBezTo>
                      <a:cubicBezTo>
                        <a:pt x="258" y="450"/>
                        <a:pt x="243" y="475"/>
                        <a:pt x="269" y="484"/>
                      </a:cubicBezTo>
                      <a:cubicBezTo>
                        <a:pt x="277" y="479"/>
                        <a:pt x="288" y="476"/>
                        <a:pt x="293" y="468"/>
                      </a:cubicBezTo>
                      <a:cubicBezTo>
                        <a:pt x="302" y="454"/>
                        <a:pt x="303" y="446"/>
                        <a:pt x="317" y="436"/>
                      </a:cubicBezTo>
                      <a:cubicBezTo>
                        <a:pt x="315" y="448"/>
                        <a:pt x="306" y="467"/>
                        <a:pt x="321" y="476"/>
                      </a:cubicBezTo>
                      <a:cubicBezTo>
                        <a:pt x="328" y="480"/>
                        <a:pt x="345" y="484"/>
                        <a:pt x="345" y="484"/>
                      </a:cubicBezTo>
                      <a:cubicBezTo>
                        <a:pt x="382" y="472"/>
                        <a:pt x="347" y="527"/>
                        <a:pt x="333" y="536"/>
                      </a:cubicBezTo>
                      <a:cubicBezTo>
                        <a:pt x="330" y="540"/>
                        <a:pt x="329" y="545"/>
                        <a:pt x="325" y="548"/>
                      </a:cubicBezTo>
                      <a:cubicBezTo>
                        <a:pt x="322" y="551"/>
                        <a:pt x="316" y="549"/>
                        <a:pt x="313" y="552"/>
                      </a:cubicBezTo>
                      <a:cubicBezTo>
                        <a:pt x="300" y="565"/>
                        <a:pt x="320" y="575"/>
                        <a:pt x="293" y="584"/>
                      </a:cubicBezTo>
                      <a:cubicBezTo>
                        <a:pt x="286" y="595"/>
                        <a:pt x="272" y="610"/>
                        <a:pt x="261" y="616"/>
                      </a:cubicBezTo>
                      <a:cubicBezTo>
                        <a:pt x="254" y="620"/>
                        <a:pt x="245" y="621"/>
                        <a:pt x="237" y="624"/>
                      </a:cubicBezTo>
                      <a:cubicBezTo>
                        <a:pt x="233" y="625"/>
                        <a:pt x="225" y="628"/>
                        <a:pt x="225" y="628"/>
                      </a:cubicBezTo>
                      <a:cubicBezTo>
                        <a:pt x="215" y="659"/>
                        <a:pt x="212" y="652"/>
                        <a:pt x="173" y="656"/>
                      </a:cubicBezTo>
                      <a:cubicBezTo>
                        <a:pt x="140" y="667"/>
                        <a:pt x="132" y="687"/>
                        <a:pt x="97" y="696"/>
                      </a:cubicBezTo>
                      <a:cubicBezTo>
                        <a:pt x="77" y="691"/>
                        <a:pt x="75" y="687"/>
                        <a:pt x="81" y="668"/>
                      </a:cubicBezTo>
                      <a:cubicBezTo>
                        <a:pt x="77" y="646"/>
                        <a:pt x="72" y="639"/>
                        <a:pt x="77" y="616"/>
                      </a:cubicBezTo>
                      <a:cubicBezTo>
                        <a:pt x="73" y="598"/>
                        <a:pt x="71" y="587"/>
                        <a:pt x="61" y="572"/>
                      </a:cubicBezTo>
                      <a:cubicBezTo>
                        <a:pt x="58" y="551"/>
                        <a:pt x="51" y="543"/>
                        <a:pt x="45" y="524"/>
                      </a:cubicBezTo>
                      <a:cubicBezTo>
                        <a:pt x="52" y="502"/>
                        <a:pt x="58" y="496"/>
                        <a:pt x="49" y="472"/>
                      </a:cubicBezTo>
                      <a:cubicBezTo>
                        <a:pt x="46" y="463"/>
                        <a:pt x="33" y="448"/>
                        <a:pt x="33" y="448"/>
                      </a:cubicBezTo>
                      <a:cubicBezTo>
                        <a:pt x="42" y="422"/>
                        <a:pt x="42" y="408"/>
                        <a:pt x="33" y="380"/>
                      </a:cubicBezTo>
                      <a:cubicBezTo>
                        <a:pt x="49" y="369"/>
                        <a:pt x="48" y="362"/>
                        <a:pt x="53" y="344"/>
                      </a:cubicBezTo>
                      <a:cubicBezTo>
                        <a:pt x="47" y="327"/>
                        <a:pt x="49" y="308"/>
                        <a:pt x="33" y="332"/>
                      </a:cubicBezTo>
                      <a:cubicBezTo>
                        <a:pt x="40" y="353"/>
                        <a:pt x="29" y="374"/>
                        <a:pt x="17" y="392"/>
                      </a:cubicBezTo>
                      <a:cubicBezTo>
                        <a:pt x="6" y="360"/>
                        <a:pt x="10" y="340"/>
                        <a:pt x="13" y="304"/>
                      </a:cubicBezTo>
                      <a:cubicBezTo>
                        <a:pt x="44" y="314"/>
                        <a:pt x="54" y="289"/>
                        <a:pt x="81" y="280"/>
                      </a:cubicBezTo>
                      <a:cubicBezTo>
                        <a:pt x="94" y="261"/>
                        <a:pt x="85" y="242"/>
                        <a:pt x="105" y="228"/>
                      </a:cubicBezTo>
                      <a:cubicBezTo>
                        <a:pt x="108" y="220"/>
                        <a:pt x="110" y="212"/>
                        <a:pt x="113" y="204"/>
                      </a:cubicBezTo>
                      <a:cubicBezTo>
                        <a:pt x="116" y="196"/>
                        <a:pt x="89" y="196"/>
                        <a:pt x="89" y="196"/>
                      </a:cubicBezTo>
                      <a:cubicBezTo>
                        <a:pt x="81" y="221"/>
                        <a:pt x="58" y="211"/>
                        <a:pt x="37" y="204"/>
                      </a:cubicBezTo>
                      <a:cubicBezTo>
                        <a:pt x="33" y="207"/>
                        <a:pt x="30" y="213"/>
                        <a:pt x="25" y="212"/>
                      </a:cubicBezTo>
                      <a:cubicBezTo>
                        <a:pt x="16" y="210"/>
                        <a:pt x="1" y="196"/>
                        <a:pt x="1" y="196"/>
                      </a:cubicBezTo>
                      <a:cubicBezTo>
                        <a:pt x="4" y="186"/>
                        <a:pt x="4" y="174"/>
                        <a:pt x="9" y="164"/>
                      </a:cubicBezTo>
                      <a:cubicBezTo>
                        <a:pt x="13" y="155"/>
                        <a:pt x="25" y="140"/>
                        <a:pt x="25" y="140"/>
                      </a:cubicBezTo>
                      <a:cubicBezTo>
                        <a:pt x="0" y="132"/>
                        <a:pt x="25" y="128"/>
                        <a:pt x="37" y="124"/>
                      </a:cubicBezTo>
                      <a:cubicBezTo>
                        <a:pt x="58" y="131"/>
                        <a:pt x="75" y="116"/>
                        <a:pt x="97" y="112"/>
                      </a:cubicBezTo>
                      <a:cubicBezTo>
                        <a:pt x="135" y="87"/>
                        <a:pt x="159" y="122"/>
                        <a:pt x="197" y="132"/>
                      </a:cubicBezTo>
                      <a:cubicBezTo>
                        <a:pt x="205" y="129"/>
                        <a:pt x="213" y="127"/>
                        <a:pt x="221" y="124"/>
                      </a:cubicBezTo>
                      <a:cubicBezTo>
                        <a:pt x="225" y="123"/>
                        <a:pt x="226" y="147"/>
                        <a:pt x="233" y="120"/>
                      </a:cubicBezTo>
                      <a:lnTo>
                        <a:pt x="229" y="64"/>
                      </a:lnTo>
                      <a:lnTo>
                        <a:pt x="209" y="40"/>
                      </a:lnTo>
                      <a:cubicBezTo>
                        <a:pt x="243" y="21"/>
                        <a:pt x="240" y="21"/>
                        <a:pt x="261" y="0"/>
                      </a:cubicBezTo>
                      <a:cubicBezTo>
                        <a:pt x="297" y="16"/>
                        <a:pt x="333" y="32"/>
                        <a:pt x="369" y="48"/>
                      </a:cubicBezTo>
                      <a:cubicBezTo>
                        <a:pt x="373" y="50"/>
                        <a:pt x="361" y="44"/>
                        <a:pt x="357" y="44"/>
                      </a:cubicBezTo>
                      <a:cubicBezTo>
                        <a:pt x="349" y="45"/>
                        <a:pt x="333" y="52"/>
                        <a:pt x="333" y="52"/>
                      </a:cubicBezTo>
                      <a:cubicBezTo>
                        <a:pt x="322" y="68"/>
                        <a:pt x="318" y="71"/>
                        <a:pt x="329" y="88"/>
                      </a:cubicBezTo>
                      <a:cubicBezTo>
                        <a:pt x="308" y="119"/>
                        <a:pt x="323" y="118"/>
                        <a:pt x="333" y="148"/>
                      </a:cubicBezTo>
                      <a:cubicBezTo>
                        <a:pt x="320" y="157"/>
                        <a:pt x="314" y="167"/>
                        <a:pt x="301" y="176"/>
                      </a:cubicBezTo>
                      <a:cubicBezTo>
                        <a:pt x="306" y="213"/>
                        <a:pt x="303" y="213"/>
                        <a:pt x="337" y="220"/>
                      </a:cubicBezTo>
                      <a:cubicBezTo>
                        <a:pt x="358" y="216"/>
                        <a:pt x="368" y="214"/>
                        <a:pt x="361" y="192"/>
                      </a:cubicBezTo>
                      <a:cubicBezTo>
                        <a:pt x="362" y="177"/>
                        <a:pt x="362" y="162"/>
                        <a:pt x="365" y="148"/>
                      </a:cubicBezTo>
                      <a:cubicBezTo>
                        <a:pt x="366" y="143"/>
                        <a:pt x="369" y="133"/>
                        <a:pt x="373" y="136"/>
                      </a:cubicBezTo>
                      <a:cubicBezTo>
                        <a:pt x="379" y="140"/>
                        <a:pt x="376" y="149"/>
                        <a:pt x="377" y="156"/>
                      </a:cubicBezTo>
                      <a:cubicBezTo>
                        <a:pt x="404" y="147"/>
                        <a:pt x="409" y="116"/>
                        <a:pt x="417" y="92"/>
                      </a:cubicBezTo>
                      <a:cubicBezTo>
                        <a:pt x="422" y="76"/>
                        <a:pt x="453" y="74"/>
                        <a:pt x="465" y="72"/>
                      </a:cubicBezTo>
                      <a:cubicBezTo>
                        <a:pt x="472" y="92"/>
                        <a:pt x="477" y="93"/>
                        <a:pt x="497" y="88"/>
                      </a:cubicBezTo>
                      <a:cubicBezTo>
                        <a:pt x="512" y="78"/>
                        <a:pt x="515" y="74"/>
                        <a:pt x="509" y="56"/>
                      </a:cubicBezTo>
                      <a:cubicBezTo>
                        <a:pt x="523" y="46"/>
                        <a:pt x="517" y="46"/>
                        <a:pt x="529" y="52"/>
                      </a:cubicBezTo>
                      <a:lnTo>
                        <a:pt x="693" y="72"/>
                      </a:lnTo>
                      <a:lnTo>
                        <a:pt x="541" y="460"/>
                      </a:lnTo>
                      <a:close/>
                    </a:path>
                  </a:pathLst>
                </a:custGeom>
                <a:solidFill>
                  <a:schemeClr val="folHlink"/>
                </a:solidFill>
                <a:ln w="9525">
                  <a:noFill/>
                  <a:round/>
                  <a:headEnd/>
                  <a:tailEnd/>
                </a:ln>
              </p:spPr>
              <p:txBody>
                <a:bodyPr/>
                <a:lstStyle/>
                <a:p>
                  <a:endParaRPr lang="zh-CN" altLang="en-US"/>
                </a:p>
              </p:txBody>
            </p:sp>
            <p:sp>
              <p:nvSpPr>
                <p:cNvPr id="13439" name="任意多边形 82026"/>
                <p:cNvSpPr>
                  <a:spLocks noChangeArrowheads="1"/>
                </p:cNvSpPr>
                <p:nvPr/>
              </p:nvSpPr>
              <p:spPr bwMode="auto">
                <a:xfrm>
                  <a:off x="3861" y="247"/>
                  <a:ext cx="591" cy="95"/>
                </a:xfrm>
                <a:custGeom>
                  <a:avLst/>
                  <a:gdLst>
                    <a:gd name="T0" fmla="*/ 211 w 931"/>
                    <a:gd name="T1" fmla="*/ 0 h 149"/>
                    <a:gd name="T2" fmla="*/ 37 w 931"/>
                    <a:gd name="T3" fmla="*/ 7 h 149"/>
                    <a:gd name="T4" fmla="*/ 23 w 931"/>
                    <a:gd name="T5" fmla="*/ 11 h 149"/>
                    <a:gd name="T6" fmla="*/ 16 w 931"/>
                    <a:gd name="T7" fmla="*/ 11 h 149"/>
                    <a:gd name="T8" fmla="*/ 6 w 931"/>
                    <a:gd name="T9" fmla="*/ 20 h 149"/>
                    <a:gd name="T10" fmla="*/ 0 w 931"/>
                    <a:gd name="T11" fmla="*/ 27 h 149"/>
                    <a:gd name="T12" fmla="*/ 15 w 931"/>
                    <a:gd name="T13" fmla="*/ 30 h 149"/>
                    <a:gd name="T14" fmla="*/ 25 w 931"/>
                    <a:gd name="T15" fmla="*/ 25 h 149"/>
                    <a:gd name="T16" fmla="*/ 28 w 931"/>
                    <a:gd name="T17" fmla="*/ 22 h 149"/>
                    <a:gd name="T18" fmla="*/ 43 w 931"/>
                    <a:gd name="T19" fmla="*/ 13 h 149"/>
                    <a:gd name="T20" fmla="*/ 55 w 931"/>
                    <a:gd name="T21" fmla="*/ 11 h 149"/>
                    <a:gd name="T22" fmla="*/ 60 w 931"/>
                    <a:gd name="T23" fmla="*/ 24 h 149"/>
                    <a:gd name="T24" fmla="*/ 48 w 931"/>
                    <a:gd name="T25" fmla="*/ 28 h 149"/>
                    <a:gd name="T26" fmla="*/ 59 w 931"/>
                    <a:gd name="T27" fmla="*/ 29 h 149"/>
                    <a:gd name="T28" fmla="*/ 64 w 931"/>
                    <a:gd name="T29" fmla="*/ 23 h 149"/>
                    <a:gd name="T30" fmla="*/ 68 w 931"/>
                    <a:gd name="T31" fmla="*/ 24 h 149"/>
                    <a:gd name="T32" fmla="*/ 65 w 931"/>
                    <a:gd name="T33" fmla="*/ 14 h 149"/>
                    <a:gd name="T34" fmla="*/ 68 w 931"/>
                    <a:gd name="T35" fmla="*/ 11 h 149"/>
                    <a:gd name="T36" fmla="*/ 71 w 931"/>
                    <a:gd name="T37" fmla="*/ 23 h 149"/>
                    <a:gd name="T38" fmla="*/ 68 w 931"/>
                    <a:gd name="T39" fmla="*/ 29 h 149"/>
                    <a:gd name="T40" fmla="*/ 76 w 931"/>
                    <a:gd name="T41" fmla="*/ 34 h 149"/>
                    <a:gd name="T42" fmla="*/ 77 w 931"/>
                    <a:gd name="T43" fmla="*/ 24 h 149"/>
                    <a:gd name="T44" fmla="*/ 84 w 931"/>
                    <a:gd name="T45" fmla="*/ 27 h 149"/>
                    <a:gd name="T46" fmla="*/ 98 w 931"/>
                    <a:gd name="T47" fmla="*/ 19 h 149"/>
                    <a:gd name="T48" fmla="*/ 105 w 931"/>
                    <a:gd name="T49" fmla="*/ 13 h 149"/>
                    <a:gd name="T50" fmla="*/ 112 w 931"/>
                    <a:gd name="T51" fmla="*/ 15 h 149"/>
                    <a:gd name="T52" fmla="*/ 116 w 931"/>
                    <a:gd name="T53" fmla="*/ 13 h 149"/>
                    <a:gd name="T54" fmla="*/ 110 w 931"/>
                    <a:gd name="T55" fmla="*/ 11 h 149"/>
                    <a:gd name="T56" fmla="*/ 121 w 931"/>
                    <a:gd name="T57" fmla="*/ 9 h 149"/>
                    <a:gd name="T58" fmla="*/ 139 w 931"/>
                    <a:gd name="T59" fmla="*/ 14 h 149"/>
                    <a:gd name="T60" fmla="*/ 149 w 931"/>
                    <a:gd name="T61" fmla="*/ 11 h 149"/>
                    <a:gd name="T62" fmla="*/ 150 w 931"/>
                    <a:gd name="T63" fmla="*/ 17 h 149"/>
                    <a:gd name="T64" fmla="*/ 145 w 931"/>
                    <a:gd name="T65" fmla="*/ 26 h 149"/>
                    <a:gd name="T66" fmla="*/ 156 w 931"/>
                    <a:gd name="T67" fmla="*/ 23 h 149"/>
                    <a:gd name="T68" fmla="*/ 159 w 931"/>
                    <a:gd name="T69" fmla="*/ 21 h 149"/>
                    <a:gd name="T70" fmla="*/ 166 w 931"/>
                    <a:gd name="T71" fmla="*/ 16 h 149"/>
                    <a:gd name="T72" fmla="*/ 203 w 931"/>
                    <a:gd name="T73" fmla="*/ 22 h 149"/>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931" h="149">
                      <a:moveTo>
                        <a:pt x="794" y="84"/>
                      </a:moveTo>
                      <a:cubicBezTo>
                        <a:pt x="813" y="72"/>
                        <a:pt x="931" y="14"/>
                        <a:pt x="825" y="0"/>
                      </a:cubicBezTo>
                      <a:lnTo>
                        <a:pt x="159" y="0"/>
                      </a:lnTo>
                      <a:cubicBezTo>
                        <a:pt x="149" y="12"/>
                        <a:pt x="162" y="18"/>
                        <a:pt x="143" y="29"/>
                      </a:cubicBezTo>
                      <a:cubicBezTo>
                        <a:pt x="130" y="44"/>
                        <a:pt x="133" y="39"/>
                        <a:pt x="116" y="48"/>
                      </a:cubicBezTo>
                      <a:cubicBezTo>
                        <a:pt x="108" y="46"/>
                        <a:pt x="100" y="44"/>
                        <a:pt x="91" y="42"/>
                      </a:cubicBezTo>
                      <a:cubicBezTo>
                        <a:pt x="89" y="41"/>
                        <a:pt x="83" y="40"/>
                        <a:pt x="83" y="40"/>
                      </a:cubicBezTo>
                      <a:cubicBezTo>
                        <a:pt x="76" y="40"/>
                        <a:pt x="68" y="39"/>
                        <a:pt x="62" y="42"/>
                      </a:cubicBezTo>
                      <a:cubicBezTo>
                        <a:pt x="54" y="45"/>
                        <a:pt x="46" y="61"/>
                        <a:pt x="38" y="67"/>
                      </a:cubicBezTo>
                      <a:cubicBezTo>
                        <a:pt x="32" y="71"/>
                        <a:pt x="27" y="74"/>
                        <a:pt x="22" y="77"/>
                      </a:cubicBezTo>
                      <a:cubicBezTo>
                        <a:pt x="16" y="81"/>
                        <a:pt x="5" y="86"/>
                        <a:pt x="5" y="86"/>
                      </a:cubicBezTo>
                      <a:cubicBezTo>
                        <a:pt x="9" y="95"/>
                        <a:pt x="7" y="97"/>
                        <a:pt x="0" y="105"/>
                      </a:cubicBezTo>
                      <a:cubicBezTo>
                        <a:pt x="17" y="107"/>
                        <a:pt x="22" y="107"/>
                        <a:pt x="16" y="120"/>
                      </a:cubicBezTo>
                      <a:cubicBezTo>
                        <a:pt x="27" y="122"/>
                        <a:pt x="48" y="116"/>
                        <a:pt x="59" y="115"/>
                      </a:cubicBezTo>
                      <a:cubicBezTo>
                        <a:pt x="71" y="112"/>
                        <a:pt x="73" y="117"/>
                        <a:pt x="83" y="111"/>
                      </a:cubicBezTo>
                      <a:cubicBezTo>
                        <a:pt x="89" y="96"/>
                        <a:pt x="83" y="100"/>
                        <a:pt x="97" y="96"/>
                      </a:cubicBezTo>
                      <a:cubicBezTo>
                        <a:pt x="100" y="94"/>
                        <a:pt x="103" y="93"/>
                        <a:pt x="105" y="90"/>
                      </a:cubicBezTo>
                      <a:cubicBezTo>
                        <a:pt x="106" y="88"/>
                        <a:pt x="106" y="85"/>
                        <a:pt x="108" y="84"/>
                      </a:cubicBezTo>
                      <a:cubicBezTo>
                        <a:pt x="112" y="80"/>
                        <a:pt x="140" y="69"/>
                        <a:pt x="148" y="67"/>
                      </a:cubicBezTo>
                      <a:cubicBezTo>
                        <a:pt x="160" y="52"/>
                        <a:pt x="153" y="56"/>
                        <a:pt x="167" y="52"/>
                      </a:cubicBezTo>
                      <a:cubicBezTo>
                        <a:pt x="178" y="55"/>
                        <a:pt x="179" y="62"/>
                        <a:pt x="191" y="58"/>
                      </a:cubicBezTo>
                      <a:cubicBezTo>
                        <a:pt x="199" y="52"/>
                        <a:pt x="206" y="51"/>
                        <a:pt x="215" y="46"/>
                      </a:cubicBezTo>
                      <a:cubicBezTo>
                        <a:pt x="226" y="58"/>
                        <a:pt x="217" y="46"/>
                        <a:pt x="223" y="69"/>
                      </a:cubicBezTo>
                      <a:cubicBezTo>
                        <a:pt x="226" y="79"/>
                        <a:pt x="233" y="85"/>
                        <a:pt x="237" y="94"/>
                      </a:cubicBezTo>
                      <a:cubicBezTo>
                        <a:pt x="227" y="100"/>
                        <a:pt x="229" y="104"/>
                        <a:pt x="218" y="107"/>
                      </a:cubicBezTo>
                      <a:cubicBezTo>
                        <a:pt x="207" y="120"/>
                        <a:pt x="203" y="113"/>
                        <a:pt x="188" y="109"/>
                      </a:cubicBezTo>
                      <a:cubicBezTo>
                        <a:pt x="191" y="117"/>
                        <a:pt x="200" y="127"/>
                        <a:pt x="210" y="132"/>
                      </a:cubicBezTo>
                      <a:cubicBezTo>
                        <a:pt x="218" y="114"/>
                        <a:pt x="211" y="122"/>
                        <a:pt x="231" y="113"/>
                      </a:cubicBezTo>
                      <a:cubicBezTo>
                        <a:pt x="237" y="111"/>
                        <a:pt x="248" y="105"/>
                        <a:pt x="248" y="105"/>
                      </a:cubicBezTo>
                      <a:cubicBezTo>
                        <a:pt x="248" y="100"/>
                        <a:pt x="246" y="94"/>
                        <a:pt x="250" y="90"/>
                      </a:cubicBezTo>
                      <a:cubicBezTo>
                        <a:pt x="253" y="88"/>
                        <a:pt x="254" y="96"/>
                        <a:pt x="258" y="96"/>
                      </a:cubicBezTo>
                      <a:cubicBezTo>
                        <a:pt x="262" y="97"/>
                        <a:pt x="264" y="94"/>
                        <a:pt x="266" y="92"/>
                      </a:cubicBezTo>
                      <a:cubicBezTo>
                        <a:pt x="262" y="82"/>
                        <a:pt x="252" y="77"/>
                        <a:pt x="248" y="67"/>
                      </a:cubicBezTo>
                      <a:cubicBezTo>
                        <a:pt x="250" y="63"/>
                        <a:pt x="255" y="58"/>
                        <a:pt x="253" y="54"/>
                      </a:cubicBezTo>
                      <a:cubicBezTo>
                        <a:pt x="251" y="50"/>
                        <a:pt x="248" y="42"/>
                        <a:pt x="248" y="42"/>
                      </a:cubicBezTo>
                      <a:cubicBezTo>
                        <a:pt x="256" y="32"/>
                        <a:pt x="259" y="35"/>
                        <a:pt x="266" y="44"/>
                      </a:cubicBezTo>
                      <a:cubicBezTo>
                        <a:pt x="270" y="56"/>
                        <a:pt x="276" y="61"/>
                        <a:pt x="285" y="71"/>
                      </a:cubicBezTo>
                      <a:cubicBezTo>
                        <a:pt x="281" y="81"/>
                        <a:pt x="289" y="82"/>
                        <a:pt x="277" y="88"/>
                      </a:cubicBezTo>
                      <a:cubicBezTo>
                        <a:pt x="262" y="106"/>
                        <a:pt x="278" y="83"/>
                        <a:pt x="274" y="101"/>
                      </a:cubicBezTo>
                      <a:cubicBezTo>
                        <a:pt x="274" y="105"/>
                        <a:pt x="268" y="109"/>
                        <a:pt x="266" y="113"/>
                      </a:cubicBezTo>
                      <a:cubicBezTo>
                        <a:pt x="270" y="122"/>
                        <a:pt x="268" y="125"/>
                        <a:pt x="261" y="132"/>
                      </a:cubicBezTo>
                      <a:cubicBezTo>
                        <a:pt x="268" y="149"/>
                        <a:pt x="282" y="134"/>
                        <a:pt x="296" y="130"/>
                      </a:cubicBezTo>
                      <a:cubicBezTo>
                        <a:pt x="299" y="122"/>
                        <a:pt x="295" y="119"/>
                        <a:pt x="299" y="111"/>
                      </a:cubicBezTo>
                      <a:cubicBezTo>
                        <a:pt x="296" y="105"/>
                        <a:pt x="288" y="97"/>
                        <a:pt x="299" y="92"/>
                      </a:cubicBezTo>
                      <a:cubicBezTo>
                        <a:pt x="303" y="90"/>
                        <a:pt x="315" y="88"/>
                        <a:pt x="315" y="88"/>
                      </a:cubicBezTo>
                      <a:cubicBezTo>
                        <a:pt x="326" y="91"/>
                        <a:pt x="325" y="95"/>
                        <a:pt x="331" y="103"/>
                      </a:cubicBezTo>
                      <a:cubicBezTo>
                        <a:pt x="339" y="84"/>
                        <a:pt x="331" y="90"/>
                        <a:pt x="361" y="92"/>
                      </a:cubicBezTo>
                      <a:cubicBezTo>
                        <a:pt x="355" y="76"/>
                        <a:pt x="365" y="76"/>
                        <a:pt x="382" y="73"/>
                      </a:cubicBezTo>
                      <a:cubicBezTo>
                        <a:pt x="383" y="71"/>
                        <a:pt x="387" y="57"/>
                        <a:pt x="393" y="54"/>
                      </a:cubicBezTo>
                      <a:cubicBezTo>
                        <a:pt x="398" y="52"/>
                        <a:pt x="409" y="50"/>
                        <a:pt x="409" y="50"/>
                      </a:cubicBezTo>
                      <a:cubicBezTo>
                        <a:pt x="430" y="54"/>
                        <a:pt x="413" y="58"/>
                        <a:pt x="431" y="63"/>
                      </a:cubicBezTo>
                      <a:cubicBezTo>
                        <a:pt x="433" y="61"/>
                        <a:pt x="435" y="57"/>
                        <a:pt x="439" y="56"/>
                      </a:cubicBezTo>
                      <a:cubicBezTo>
                        <a:pt x="445" y="55"/>
                        <a:pt x="452" y="61"/>
                        <a:pt x="457" y="58"/>
                      </a:cubicBezTo>
                      <a:cubicBezTo>
                        <a:pt x="461" y="57"/>
                        <a:pt x="457" y="52"/>
                        <a:pt x="455" y="50"/>
                      </a:cubicBezTo>
                      <a:cubicBezTo>
                        <a:pt x="451" y="47"/>
                        <a:pt x="444" y="47"/>
                        <a:pt x="439" y="46"/>
                      </a:cubicBezTo>
                      <a:cubicBezTo>
                        <a:pt x="436" y="45"/>
                        <a:pt x="431" y="44"/>
                        <a:pt x="431" y="44"/>
                      </a:cubicBezTo>
                      <a:cubicBezTo>
                        <a:pt x="440" y="38"/>
                        <a:pt x="443" y="36"/>
                        <a:pt x="455" y="40"/>
                      </a:cubicBezTo>
                      <a:cubicBezTo>
                        <a:pt x="461" y="38"/>
                        <a:pt x="467" y="35"/>
                        <a:pt x="474" y="35"/>
                      </a:cubicBezTo>
                      <a:cubicBezTo>
                        <a:pt x="483" y="36"/>
                        <a:pt x="511" y="43"/>
                        <a:pt x="519" y="46"/>
                      </a:cubicBezTo>
                      <a:cubicBezTo>
                        <a:pt x="527" y="49"/>
                        <a:pt x="544" y="54"/>
                        <a:pt x="544" y="54"/>
                      </a:cubicBezTo>
                      <a:cubicBezTo>
                        <a:pt x="548" y="54"/>
                        <a:pt x="560" y="52"/>
                        <a:pt x="565" y="50"/>
                      </a:cubicBezTo>
                      <a:cubicBezTo>
                        <a:pt x="570" y="47"/>
                        <a:pt x="581" y="42"/>
                        <a:pt x="581" y="42"/>
                      </a:cubicBezTo>
                      <a:cubicBezTo>
                        <a:pt x="585" y="42"/>
                        <a:pt x="598" y="44"/>
                        <a:pt x="600" y="48"/>
                      </a:cubicBezTo>
                      <a:cubicBezTo>
                        <a:pt x="603" y="55"/>
                        <a:pt x="589" y="61"/>
                        <a:pt x="584" y="63"/>
                      </a:cubicBezTo>
                      <a:cubicBezTo>
                        <a:pt x="576" y="69"/>
                        <a:pt x="568" y="69"/>
                        <a:pt x="565" y="77"/>
                      </a:cubicBezTo>
                      <a:cubicBezTo>
                        <a:pt x="568" y="86"/>
                        <a:pt x="564" y="92"/>
                        <a:pt x="568" y="101"/>
                      </a:cubicBezTo>
                      <a:cubicBezTo>
                        <a:pt x="574" y="93"/>
                        <a:pt x="577" y="91"/>
                        <a:pt x="589" y="94"/>
                      </a:cubicBezTo>
                      <a:cubicBezTo>
                        <a:pt x="595" y="108"/>
                        <a:pt x="602" y="93"/>
                        <a:pt x="611" y="88"/>
                      </a:cubicBezTo>
                      <a:cubicBezTo>
                        <a:pt x="613" y="86"/>
                        <a:pt x="613" y="83"/>
                        <a:pt x="616" y="82"/>
                      </a:cubicBezTo>
                      <a:cubicBezTo>
                        <a:pt x="618" y="80"/>
                        <a:pt x="622" y="81"/>
                        <a:pt x="624" y="80"/>
                      </a:cubicBezTo>
                      <a:cubicBezTo>
                        <a:pt x="626" y="78"/>
                        <a:pt x="626" y="75"/>
                        <a:pt x="627" y="73"/>
                      </a:cubicBezTo>
                      <a:cubicBezTo>
                        <a:pt x="632" y="65"/>
                        <a:pt x="638" y="63"/>
                        <a:pt x="648" y="61"/>
                      </a:cubicBezTo>
                      <a:cubicBezTo>
                        <a:pt x="664" y="62"/>
                        <a:pt x="684" y="69"/>
                        <a:pt x="700" y="69"/>
                      </a:cubicBezTo>
                      <a:lnTo>
                        <a:pt x="794" y="84"/>
                      </a:lnTo>
                      <a:close/>
                    </a:path>
                  </a:pathLst>
                </a:custGeom>
                <a:solidFill>
                  <a:schemeClr val="folHlink"/>
                </a:solidFill>
                <a:ln w="9525">
                  <a:noFill/>
                  <a:round/>
                  <a:headEnd/>
                  <a:tailEnd/>
                </a:ln>
              </p:spPr>
              <p:txBody>
                <a:bodyPr/>
                <a:lstStyle/>
                <a:p>
                  <a:endParaRPr lang="zh-CN" altLang="en-US"/>
                </a:p>
              </p:txBody>
            </p:sp>
            <p:sp>
              <p:nvSpPr>
                <p:cNvPr id="13440" name="任意多边形 82027"/>
                <p:cNvSpPr>
                  <a:spLocks noChangeArrowheads="1"/>
                </p:cNvSpPr>
                <p:nvPr/>
              </p:nvSpPr>
              <p:spPr bwMode="auto">
                <a:xfrm>
                  <a:off x="3981" y="282"/>
                  <a:ext cx="13" cy="10"/>
                </a:xfrm>
                <a:custGeom>
                  <a:avLst/>
                  <a:gdLst>
                    <a:gd name="T0" fmla="*/ 0 w 31"/>
                    <a:gd name="T1" fmla="*/ 1 h 30"/>
                    <a:gd name="T2" fmla="*/ 2 w 31"/>
                    <a:gd name="T3" fmla="*/ 0 h 30"/>
                    <a:gd name="T4" fmla="*/ 1 w 31"/>
                    <a:gd name="T5" fmla="*/ 1 h 30"/>
                    <a:gd name="T6" fmla="*/ 0 w 31"/>
                    <a:gd name="T7" fmla="*/ 1 h 3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 h="30">
                      <a:moveTo>
                        <a:pt x="3" y="28"/>
                      </a:moveTo>
                      <a:cubicBezTo>
                        <a:pt x="8" y="8"/>
                        <a:pt x="12" y="6"/>
                        <a:pt x="31" y="0"/>
                      </a:cubicBezTo>
                      <a:cubicBezTo>
                        <a:pt x="29" y="5"/>
                        <a:pt x="25" y="22"/>
                        <a:pt x="19" y="24"/>
                      </a:cubicBezTo>
                      <a:cubicBezTo>
                        <a:pt x="0" y="30"/>
                        <a:pt x="3" y="9"/>
                        <a:pt x="3" y="28"/>
                      </a:cubicBezTo>
                      <a:close/>
                    </a:path>
                  </a:pathLst>
                </a:custGeom>
                <a:solidFill>
                  <a:schemeClr val="folHlink"/>
                </a:solidFill>
                <a:ln w="9525">
                  <a:noFill/>
                  <a:round/>
                  <a:headEnd/>
                  <a:tailEnd/>
                </a:ln>
              </p:spPr>
              <p:txBody>
                <a:bodyPr/>
                <a:lstStyle/>
                <a:p>
                  <a:endParaRPr lang="zh-CN" altLang="en-US"/>
                </a:p>
              </p:txBody>
            </p:sp>
            <p:sp>
              <p:nvSpPr>
                <p:cNvPr id="13441" name="任意多边形 82028"/>
                <p:cNvSpPr>
                  <a:spLocks noChangeArrowheads="1"/>
                </p:cNvSpPr>
                <p:nvPr/>
              </p:nvSpPr>
              <p:spPr bwMode="auto">
                <a:xfrm>
                  <a:off x="3966" y="296"/>
                  <a:ext cx="19" cy="11"/>
                </a:xfrm>
                <a:custGeom>
                  <a:avLst/>
                  <a:gdLst>
                    <a:gd name="T0" fmla="*/ 0 w 44"/>
                    <a:gd name="T1" fmla="*/ 1 h 32"/>
                    <a:gd name="T2" fmla="*/ 2 w 44"/>
                    <a:gd name="T3" fmla="*/ 0 h 32"/>
                    <a:gd name="T4" fmla="*/ 3 w 44"/>
                    <a:gd name="T5" fmla="*/ 0 h 32"/>
                    <a:gd name="T6" fmla="*/ 0 w 44"/>
                    <a:gd name="T7" fmla="*/ 1 h 3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4" h="32">
                      <a:moveTo>
                        <a:pt x="6" y="32"/>
                      </a:moveTo>
                      <a:cubicBezTo>
                        <a:pt x="0" y="14"/>
                        <a:pt x="7" y="10"/>
                        <a:pt x="22" y="0"/>
                      </a:cubicBezTo>
                      <a:cubicBezTo>
                        <a:pt x="27" y="1"/>
                        <a:pt x="35" y="0"/>
                        <a:pt x="38" y="4"/>
                      </a:cubicBezTo>
                      <a:cubicBezTo>
                        <a:pt x="44" y="13"/>
                        <a:pt x="16" y="32"/>
                        <a:pt x="6" y="32"/>
                      </a:cubicBezTo>
                      <a:close/>
                    </a:path>
                  </a:pathLst>
                </a:custGeom>
                <a:solidFill>
                  <a:schemeClr val="folHlink"/>
                </a:solidFill>
                <a:ln w="9525">
                  <a:noFill/>
                  <a:round/>
                  <a:headEnd/>
                  <a:tailEnd/>
                </a:ln>
              </p:spPr>
              <p:txBody>
                <a:bodyPr/>
                <a:lstStyle/>
                <a:p>
                  <a:endParaRPr lang="zh-CN" altLang="en-US"/>
                </a:p>
              </p:txBody>
            </p:sp>
            <p:sp>
              <p:nvSpPr>
                <p:cNvPr id="13442" name="任意多边形 82029"/>
                <p:cNvSpPr>
                  <a:spLocks noChangeArrowheads="1"/>
                </p:cNvSpPr>
                <p:nvPr/>
              </p:nvSpPr>
              <p:spPr bwMode="auto">
                <a:xfrm>
                  <a:off x="4028" y="337"/>
                  <a:ext cx="32" cy="6"/>
                </a:xfrm>
                <a:custGeom>
                  <a:avLst/>
                  <a:gdLst>
                    <a:gd name="T0" fmla="*/ 3 w 76"/>
                    <a:gd name="T1" fmla="*/ 1 h 18"/>
                    <a:gd name="T2" fmla="*/ 2 w 76"/>
                    <a:gd name="T3" fmla="*/ 0 h 18"/>
                    <a:gd name="T4" fmla="*/ 3 w 76"/>
                    <a:gd name="T5" fmla="*/ 1 h 18"/>
                    <a:gd name="T6" fmla="*/ 0 60000 65536"/>
                    <a:gd name="T7" fmla="*/ 0 60000 65536"/>
                    <a:gd name="T8" fmla="*/ 0 60000 65536"/>
                  </a:gdLst>
                  <a:ahLst/>
                  <a:cxnLst>
                    <a:cxn ang="T6">
                      <a:pos x="T0" y="T1"/>
                    </a:cxn>
                    <a:cxn ang="T7">
                      <a:pos x="T2" y="T3"/>
                    </a:cxn>
                    <a:cxn ang="T8">
                      <a:pos x="T4" y="T5"/>
                    </a:cxn>
                  </a:cxnLst>
                  <a:rect l="0" t="0" r="r" b="b"/>
                  <a:pathLst>
                    <a:path w="76" h="18">
                      <a:moveTo>
                        <a:pt x="37" y="18"/>
                      </a:moveTo>
                      <a:cubicBezTo>
                        <a:pt x="25" y="14"/>
                        <a:pt x="0" y="10"/>
                        <a:pt x="25" y="2"/>
                      </a:cubicBezTo>
                      <a:cubicBezTo>
                        <a:pt x="76" y="9"/>
                        <a:pt x="46" y="0"/>
                        <a:pt x="37" y="18"/>
                      </a:cubicBezTo>
                      <a:close/>
                    </a:path>
                  </a:pathLst>
                </a:custGeom>
                <a:solidFill>
                  <a:schemeClr val="folHlink"/>
                </a:solidFill>
                <a:ln w="9525">
                  <a:noFill/>
                  <a:round/>
                  <a:headEnd/>
                  <a:tailEnd/>
                </a:ln>
              </p:spPr>
              <p:txBody>
                <a:bodyPr/>
                <a:lstStyle/>
                <a:p>
                  <a:endParaRPr lang="zh-CN" altLang="en-US"/>
                </a:p>
              </p:txBody>
            </p:sp>
            <p:sp>
              <p:nvSpPr>
                <p:cNvPr id="13443" name="任意多边形 82030"/>
                <p:cNvSpPr>
                  <a:spLocks noChangeArrowheads="1"/>
                </p:cNvSpPr>
                <p:nvPr/>
              </p:nvSpPr>
              <p:spPr bwMode="auto">
                <a:xfrm>
                  <a:off x="4083" y="336"/>
                  <a:ext cx="18" cy="15"/>
                </a:xfrm>
                <a:custGeom>
                  <a:avLst/>
                  <a:gdLst>
                    <a:gd name="T0" fmla="*/ 0 w 42"/>
                    <a:gd name="T1" fmla="*/ 1 h 44"/>
                    <a:gd name="T2" fmla="*/ 1 w 42"/>
                    <a:gd name="T3" fmla="*/ 0 h 44"/>
                    <a:gd name="T4" fmla="*/ 0 w 42"/>
                    <a:gd name="T5" fmla="*/ 1 h 44"/>
                    <a:gd name="T6" fmla="*/ 0 60000 65536"/>
                    <a:gd name="T7" fmla="*/ 0 60000 65536"/>
                    <a:gd name="T8" fmla="*/ 0 60000 65536"/>
                  </a:gdLst>
                  <a:ahLst/>
                  <a:cxnLst>
                    <a:cxn ang="T6">
                      <a:pos x="T0" y="T1"/>
                    </a:cxn>
                    <a:cxn ang="T7">
                      <a:pos x="T2" y="T3"/>
                    </a:cxn>
                    <a:cxn ang="T8">
                      <a:pos x="T4" y="T5"/>
                    </a:cxn>
                  </a:cxnLst>
                  <a:rect l="0" t="0" r="r" b="b"/>
                  <a:pathLst>
                    <a:path w="42" h="44">
                      <a:moveTo>
                        <a:pt x="0" y="21"/>
                      </a:moveTo>
                      <a:cubicBezTo>
                        <a:pt x="4" y="17"/>
                        <a:pt x="7" y="11"/>
                        <a:pt x="12" y="9"/>
                      </a:cubicBezTo>
                      <a:cubicBezTo>
                        <a:pt x="42" y="0"/>
                        <a:pt x="23" y="44"/>
                        <a:pt x="0" y="21"/>
                      </a:cubicBezTo>
                      <a:close/>
                    </a:path>
                  </a:pathLst>
                </a:custGeom>
                <a:solidFill>
                  <a:schemeClr val="folHlink"/>
                </a:solidFill>
                <a:ln w="9525">
                  <a:noFill/>
                  <a:round/>
                  <a:headEnd/>
                  <a:tailEnd/>
                </a:ln>
              </p:spPr>
              <p:txBody>
                <a:bodyPr/>
                <a:lstStyle/>
                <a:p>
                  <a:endParaRPr lang="zh-CN" altLang="en-US"/>
                </a:p>
              </p:txBody>
            </p:sp>
            <p:sp>
              <p:nvSpPr>
                <p:cNvPr id="13444" name="任意多边形 82031"/>
                <p:cNvSpPr>
                  <a:spLocks noChangeArrowheads="1"/>
                </p:cNvSpPr>
                <p:nvPr/>
              </p:nvSpPr>
              <p:spPr bwMode="auto">
                <a:xfrm>
                  <a:off x="3936" y="295"/>
                  <a:ext cx="14" cy="10"/>
                </a:xfrm>
                <a:custGeom>
                  <a:avLst/>
                  <a:gdLst>
                    <a:gd name="T0" fmla="*/ 0 w 31"/>
                    <a:gd name="T1" fmla="*/ 1 h 30"/>
                    <a:gd name="T2" fmla="*/ 3 w 31"/>
                    <a:gd name="T3" fmla="*/ 0 h 30"/>
                    <a:gd name="T4" fmla="*/ 0 w 31"/>
                    <a:gd name="T5" fmla="*/ 1 h 30"/>
                    <a:gd name="T6" fmla="*/ 0 60000 65536"/>
                    <a:gd name="T7" fmla="*/ 0 60000 65536"/>
                    <a:gd name="T8" fmla="*/ 0 60000 65536"/>
                  </a:gdLst>
                  <a:ahLst/>
                  <a:cxnLst>
                    <a:cxn ang="T6">
                      <a:pos x="T0" y="T1"/>
                    </a:cxn>
                    <a:cxn ang="T7">
                      <a:pos x="T2" y="T3"/>
                    </a:cxn>
                    <a:cxn ang="T8">
                      <a:pos x="T4" y="T5"/>
                    </a:cxn>
                  </a:cxnLst>
                  <a:rect l="0" t="0" r="r" b="b"/>
                  <a:pathLst>
                    <a:path w="31" h="30">
                      <a:moveTo>
                        <a:pt x="7" y="22"/>
                      </a:moveTo>
                      <a:cubicBezTo>
                        <a:pt x="0" y="0"/>
                        <a:pt x="15" y="6"/>
                        <a:pt x="31" y="10"/>
                      </a:cubicBezTo>
                      <a:cubicBezTo>
                        <a:pt x="14" y="16"/>
                        <a:pt x="15" y="30"/>
                        <a:pt x="7" y="22"/>
                      </a:cubicBezTo>
                      <a:close/>
                    </a:path>
                  </a:pathLst>
                </a:custGeom>
                <a:solidFill>
                  <a:schemeClr val="folHlink"/>
                </a:solidFill>
                <a:ln w="9525">
                  <a:noFill/>
                  <a:round/>
                  <a:headEnd/>
                  <a:tailEnd/>
                </a:ln>
              </p:spPr>
              <p:txBody>
                <a:bodyPr/>
                <a:lstStyle/>
                <a:p>
                  <a:endParaRPr lang="zh-CN" altLang="en-US"/>
                </a:p>
              </p:txBody>
            </p:sp>
          </p:grpSp>
        </p:grpSp>
        <p:grpSp>
          <p:nvGrpSpPr>
            <p:cNvPr id="13353" name="组合 82032"/>
            <p:cNvGrpSpPr>
              <a:grpSpLocks/>
            </p:cNvGrpSpPr>
            <p:nvPr/>
          </p:nvGrpSpPr>
          <p:grpSpPr bwMode="auto">
            <a:xfrm>
              <a:off x="798" y="111"/>
              <a:ext cx="4702" cy="418"/>
              <a:chOff x="798" y="255"/>
              <a:chExt cx="4702" cy="418"/>
            </a:xfrm>
          </p:grpSpPr>
          <p:sp>
            <p:nvSpPr>
              <p:cNvPr id="13380" name="直接连接符 82033"/>
              <p:cNvSpPr>
                <a:spLocks noChangeShapeType="1"/>
              </p:cNvSpPr>
              <p:nvPr/>
            </p:nvSpPr>
            <p:spPr bwMode="auto">
              <a:xfrm>
                <a:off x="798" y="476"/>
                <a:ext cx="4702" cy="0"/>
              </a:xfrm>
              <a:prstGeom prst="line">
                <a:avLst/>
              </a:prstGeom>
              <a:noFill/>
              <a:ln w="9525">
                <a:solidFill>
                  <a:schemeClr val="folHlink"/>
                </a:solidFill>
                <a:round/>
                <a:headEnd/>
                <a:tailEnd/>
              </a:ln>
            </p:spPr>
            <p:txBody>
              <a:bodyPr/>
              <a:lstStyle/>
              <a:p>
                <a:endParaRPr lang="zh-CN" altLang="en-US"/>
              </a:p>
            </p:txBody>
          </p:sp>
          <p:sp>
            <p:nvSpPr>
              <p:cNvPr id="13381" name="直接连接符 82034"/>
              <p:cNvSpPr>
                <a:spLocks noChangeShapeType="1"/>
              </p:cNvSpPr>
              <p:nvPr/>
            </p:nvSpPr>
            <p:spPr bwMode="auto">
              <a:xfrm>
                <a:off x="1026" y="255"/>
                <a:ext cx="0" cy="418"/>
              </a:xfrm>
              <a:prstGeom prst="line">
                <a:avLst/>
              </a:prstGeom>
              <a:noFill/>
              <a:ln w="9525">
                <a:solidFill>
                  <a:schemeClr val="folHlink"/>
                </a:solidFill>
                <a:round/>
                <a:headEnd/>
                <a:tailEnd/>
              </a:ln>
            </p:spPr>
            <p:txBody>
              <a:bodyPr/>
              <a:lstStyle/>
              <a:p>
                <a:endParaRPr lang="zh-CN" altLang="en-US"/>
              </a:p>
            </p:txBody>
          </p:sp>
          <p:sp>
            <p:nvSpPr>
              <p:cNvPr id="13382" name="直接连接符 82035"/>
              <p:cNvSpPr>
                <a:spLocks noChangeShapeType="1"/>
              </p:cNvSpPr>
              <p:nvPr/>
            </p:nvSpPr>
            <p:spPr bwMode="auto">
              <a:xfrm>
                <a:off x="1254" y="255"/>
                <a:ext cx="0" cy="418"/>
              </a:xfrm>
              <a:prstGeom prst="line">
                <a:avLst/>
              </a:prstGeom>
              <a:noFill/>
              <a:ln w="9525">
                <a:solidFill>
                  <a:schemeClr val="folHlink"/>
                </a:solidFill>
                <a:round/>
                <a:headEnd/>
                <a:tailEnd/>
              </a:ln>
            </p:spPr>
            <p:txBody>
              <a:bodyPr/>
              <a:lstStyle/>
              <a:p>
                <a:endParaRPr lang="zh-CN" altLang="en-US"/>
              </a:p>
            </p:txBody>
          </p:sp>
          <p:sp>
            <p:nvSpPr>
              <p:cNvPr id="13383" name="直接连接符 82036"/>
              <p:cNvSpPr>
                <a:spLocks noChangeShapeType="1"/>
              </p:cNvSpPr>
              <p:nvPr/>
            </p:nvSpPr>
            <p:spPr bwMode="auto">
              <a:xfrm>
                <a:off x="1482" y="255"/>
                <a:ext cx="0" cy="418"/>
              </a:xfrm>
              <a:prstGeom prst="line">
                <a:avLst/>
              </a:prstGeom>
              <a:noFill/>
              <a:ln w="9525">
                <a:solidFill>
                  <a:schemeClr val="folHlink"/>
                </a:solidFill>
                <a:round/>
                <a:headEnd/>
                <a:tailEnd/>
              </a:ln>
            </p:spPr>
            <p:txBody>
              <a:bodyPr/>
              <a:lstStyle/>
              <a:p>
                <a:endParaRPr lang="zh-CN" altLang="en-US"/>
              </a:p>
            </p:txBody>
          </p:sp>
          <p:sp>
            <p:nvSpPr>
              <p:cNvPr id="13384" name="直接连接符 82037"/>
              <p:cNvSpPr>
                <a:spLocks noChangeShapeType="1"/>
              </p:cNvSpPr>
              <p:nvPr/>
            </p:nvSpPr>
            <p:spPr bwMode="auto">
              <a:xfrm>
                <a:off x="1710" y="255"/>
                <a:ext cx="0" cy="418"/>
              </a:xfrm>
              <a:prstGeom prst="line">
                <a:avLst/>
              </a:prstGeom>
              <a:noFill/>
              <a:ln w="9525">
                <a:solidFill>
                  <a:schemeClr val="folHlink"/>
                </a:solidFill>
                <a:round/>
                <a:headEnd/>
                <a:tailEnd/>
              </a:ln>
            </p:spPr>
            <p:txBody>
              <a:bodyPr/>
              <a:lstStyle/>
              <a:p>
                <a:endParaRPr lang="zh-CN" altLang="en-US"/>
              </a:p>
            </p:txBody>
          </p:sp>
          <p:sp>
            <p:nvSpPr>
              <p:cNvPr id="13385" name="直接连接符 82038"/>
              <p:cNvSpPr>
                <a:spLocks noChangeShapeType="1"/>
              </p:cNvSpPr>
              <p:nvPr/>
            </p:nvSpPr>
            <p:spPr bwMode="auto">
              <a:xfrm>
                <a:off x="1938" y="255"/>
                <a:ext cx="0" cy="418"/>
              </a:xfrm>
              <a:prstGeom prst="line">
                <a:avLst/>
              </a:prstGeom>
              <a:noFill/>
              <a:ln w="9525">
                <a:solidFill>
                  <a:schemeClr val="folHlink"/>
                </a:solidFill>
                <a:round/>
                <a:headEnd/>
                <a:tailEnd/>
              </a:ln>
            </p:spPr>
            <p:txBody>
              <a:bodyPr/>
              <a:lstStyle/>
              <a:p>
                <a:endParaRPr lang="zh-CN" altLang="en-US"/>
              </a:p>
            </p:txBody>
          </p:sp>
          <p:sp>
            <p:nvSpPr>
              <p:cNvPr id="13386" name="直接连接符 82039"/>
              <p:cNvSpPr>
                <a:spLocks noChangeShapeType="1"/>
              </p:cNvSpPr>
              <p:nvPr/>
            </p:nvSpPr>
            <p:spPr bwMode="auto">
              <a:xfrm>
                <a:off x="2166" y="255"/>
                <a:ext cx="0" cy="418"/>
              </a:xfrm>
              <a:prstGeom prst="line">
                <a:avLst/>
              </a:prstGeom>
              <a:noFill/>
              <a:ln w="9525">
                <a:solidFill>
                  <a:schemeClr val="folHlink"/>
                </a:solidFill>
                <a:round/>
                <a:headEnd/>
                <a:tailEnd/>
              </a:ln>
            </p:spPr>
            <p:txBody>
              <a:bodyPr/>
              <a:lstStyle/>
              <a:p>
                <a:endParaRPr lang="zh-CN" altLang="en-US"/>
              </a:p>
            </p:txBody>
          </p:sp>
          <p:sp>
            <p:nvSpPr>
              <p:cNvPr id="13387" name="直接连接符 82040"/>
              <p:cNvSpPr>
                <a:spLocks noChangeShapeType="1"/>
              </p:cNvSpPr>
              <p:nvPr/>
            </p:nvSpPr>
            <p:spPr bwMode="auto">
              <a:xfrm>
                <a:off x="2394" y="255"/>
                <a:ext cx="0" cy="418"/>
              </a:xfrm>
              <a:prstGeom prst="line">
                <a:avLst/>
              </a:prstGeom>
              <a:noFill/>
              <a:ln w="9525">
                <a:solidFill>
                  <a:schemeClr val="folHlink"/>
                </a:solidFill>
                <a:round/>
                <a:headEnd/>
                <a:tailEnd/>
              </a:ln>
            </p:spPr>
            <p:txBody>
              <a:bodyPr/>
              <a:lstStyle/>
              <a:p>
                <a:endParaRPr lang="zh-CN" altLang="en-US"/>
              </a:p>
            </p:txBody>
          </p:sp>
          <p:sp>
            <p:nvSpPr>
              <p:cNvPr id="13388" name="直接连接符 82041"/>
              <p:cNvSpPr>
                <a:spLocks noChangeShapeType="1"/>
              </p:cNvSpPr>
              <p:nvPr/>
            </p:nvSpPr>
            <p:spPr bwMode="auto">
              <a:xfrm>
                <a:off x="2622" y="255"/>
                <a:ext cx="0" cy="418"/>
              </a:xfrm>
              <a:prstGeom prst="line">
                <a:avLst/>
              </a:prstGeom>
              <a:noFill/>
              <a:ln w="9525">
                <a:solidFill>
                  <a:schemeClr val="folHlink"/>
                </a:solidFill>
                <a:round/>
                <a:headEnd/>
                <a:tailEnd/>
              </a:ln>
            </p:spPr>
            <p:txBody>
              <a:bodyPr/>
              <a:lstStyle/>
              <a:p>
                <a:endParaRPr lang="zh-CN" altLang="en-US"/>
              </a:p>
            </p:txBody>
          </p:sp>
          <p:sp>
            <p:nvSpPr>
              <p:cNvPr id="13389" name="直接连接符 82042"/>
              <p:cNvSpPr>
                <a:spLocks noChangeShapeType="1"/>
              </p:cNvSpPr>
              <p:nvPr/>
            </p:nvSpPr>
            <p:spPr bwMode="auto">
              <a:xfrm>
                <a:off x="2850" y="255"/>
                <a:ext cx="0" cy="418"/>
              </a:xfrm>
              <a:prstGeom prst="line">
                <a:avLst/>
              </a:prstGeom>
              <a:noFill/>
              <a:ln w="9525">
                <a:solidFill>
                  <a:schemeClr val="folHlink"/>
                </a:solidFill>
                <a:round/>
                <a:headEnd/>
                <a:tailEnd/>
              </a:ln>
            </p:spPr>
            <p:txBody>
              <a:bodyPr/>
              <a:lstStyle/>
              <a:p>
                <a:endParaRPr lang="zh-CN" altLang="en-US"/>
              </a:p>
            </p:txBody>
          </p:sp>
          <p:sp>
            <p:nvSpPr>
              <p:cNvPr id="13390" name="直接连接符 82043"/>
              <p:cNvSpPr>
                <a:spLocks noChangeShapeType="1"/>
              </p:cNvSpPr>
              <p:nvPr/>
            </p:nvSpPr>
            <p:spPr bwMode="auto">
              <a:xfrm>
                <a:off x="3078" y="255"/>
                <a:ext cx="0" cy="418"/>
              </a:xfrm>
              <a:prstGeom prst="line">
                <a:avLst/>
              </a:prstGeom>
              <a:noFill/>
              <a:ln w="9525">
                <a:solidFill>
                  <a:schemeClr val="folHlink"/>
                </a:solidFill>
                <a:round/>
                <a:headEnd/>
                <a:tailEnd/>
              </a:ln>
            </p:spPr>
            <p:txBody>
              <a:bodyPr/>
              <a:lstStyle/>
              <a:p>
                <a:endParaRPr lang="zh-CN" altLang="en-US"/>
              </a:p>
            </p:txBody>
          </p:sp>
          <p:sp>
            <p:nvSpPr>
              <p:cNvPr id="13391" name="直接连接符 82044"/>
              <p:cNvSpPr>
                <a:spLocks noChangeShapeType="1"/>
              </p:cNvSpPr>
              <p:nvPr/>
            </p:nvSpPr>
            <p:spPr bwMode="auto">
              <a:xfrm>
                <a:off x="3306" y="255"/>
                <a:ext cx="0" cy="418"/>
              </a:xfrm>
              <a:prstGeom prst="line">
                <a:avLst/>
              </a:prstGeom>
              <a:noFill/>
              <a:ln w="9525">
                <a:solidFill>
                  <a:schemeClr val="folHlink"/>
                </a:solidFill>
                <a:round/>
                <a:headEnd/>
                <a:tailEnd/>
              </a:ln>
            </p:spPr>
            <p:txBody>
              <a:bodyPr/>
              <a:lstStyle/>
              <a:p>
                <a:endParaRPr lang="zh-CN" altLang="en-US"/>
              </a:p>
            </p:txBody>
          </p:sp>
          <p:sp>
            <p:nvSpPr>
              <p:cNvPr id="13392" name="直接连接符 82045"/>
              <p:cNvSpPr>
                <a:spLocks noChangeShapeType="1"/>
              </p:cNvSpPr>
              <p:nvPr/>
            </p:nvSpPr>
            <p:spPr bwMode="auto">
              <a:xfrm>
                <a:off x="3534" y="255"/>
                <a:ext cx="0" cy="418"/>
              </a:xfrm>
              <a:prstGeom prst="line">
                <a:avLst/>
              </a:prstGeom>
              <a:noFill/>
              <a:ln w="9525">
                <a:solidFill>
                  <a:schemeClr val="folHlink"/>
                </a:solidFill>
                <a:round/>
                <a:headEnd/>
                <a:tailEnd/>
              </a:ln>
            </p:spPr>
            <p:txBody>
              <a:bodyPr/>
              <a:lstStyle/>
              <a:p>
                <a:endParaRPr lang="zh-CN" altLang="en-US"/>
              </a:p>
            </p:txBody>
          </p:sp>
          <p:sp>
            <p:nvSpPr>
              <p:cNvPr id="13393" name="直接连接符 82046"/>
              <p:cNvSpPr>
                <a:spLocks noChangeShapeType="1"/>
              </p:cNvSpPr>
              <p:nvPr/>
            </p:nvSpPr>
            <p:spPr bwMode="auto">
              <a:xfrm>
                <a:off x="3762" y="255"/>
                <a:ext cx="0" cy="418"/>
              </a:xfrm>
              <a:prstGeom prst="line">
                <a:avLst/>
              </a:prstGeom>
              <a:noFill/>
              <a:ln w="9525">
                <a:solidFill>
                  <a:schemeClr val="folHlink"/>
                </a:solidFill>
                <a:round/>
                <a:headEnd/>
                <a:tailEnd/>
              </a:ln>
            </p:spPr>
            <p:txBody>
              <a:bodyPr/>
              <a:lstStyle/>
              <a:p>
                <a:endParaRPr lang="zh-CN" altLang="en-US"/>
              </a:p>
            </p:txBody>
          </p:sp>
          <p:sp>
            <p:nvSpPr>
              <p:cNvPr id="13394" name="直接连接符 82047"/>
              <p:cNvSpPr>
                <a:spLocks noChangeShapeType="1"/>
              </p:cNvSpPr>
              <p:nvPr/>
            </p:nvSpPr>
            <p:spPr bwMode="auto">
              <a:xfrm>
                <a:off x="3990" y="255"/>
                <a:ext cx="0" cy="418"/>
              </a:xfrm>
              <a:prstGeom prst="line">
                <a:avLst/>
              </a:prstGeom>
              <a:noFill/>
              <a:ln w="9525">
                <a:solidFill>
                  <a:schemeClr val="folHlink"/>
                </a:solidFill>
                <a:round/>
                <a:headEnd/>
                <a:tailEnd/>
              </a:ln>
            </p:spPr>
            <p:txBody>
              <a:bodyPr/>
              <a:lstStyle/>
              <a:p>
                <a:endParaRPr lang="zh-CN" altLang="en-US"/>
              </a:p>
            </p:txBody>
          </p:sp>
          <p:sp>
            <p:nvSpPr>
              <p:cNvPr id="13395" name="直接连接符 82048"/>
              <p:cNvSpPr>
                <a:spLocks noChangeShapeType="1"/>
              </p:cNvSpPr>
              <p:nvPr/>
            </p:nvSpPr>
            <p:spPr bwMode="auto">
              <a:xfrm>
                <a:off x="4218" y="255"/>
                <a:ext cx="0" cy="418"/>
              </a:xfrm>
              <a:prstGeom prst="line">
                <a:avLst/>
              </a:prstGeom>
              <a:noFill/>
              <a:ln w="9525">
                <a:solidFill>
                  <a:schemeClr val="folHlink"/>
                </a:solidFill>
                <a:round/>
                <a:headEnd/>
                <a:tailEnd/>
              </a:ln>
            </p:spPr>
            <p:txBody>
              <a:bodyPr/>
              <a:lstStyle/>
              <a:p>
                <a:endParaRPr lang="zh-CN" altLang="en-US"/>
              </a:p>
            </p:txBody>
          </p:sp>
          <p:sp>
            <p:nvSpPr>
              <p:cNvPr id="13396" name="直接连接符 82049"/>
              <p:cNvSpPr>
                <a:spLocks noChangeShapeType="1"/>
              </p:cNvSpPr>
              <p:nvPr/>
            </p:nvSpPr>
            <p:spPr bwMode="auto">
              <a:xfrm>
                <a:off x="4446" y="255"/>
                <a:ext cx="0" cy="418"/>
              </a:xfrm>
              <a:prstGeom prst="line">
                <a:avLst/>
              </a:prstGeom>
              <a:noFill/>
              <a:ln w="9525">
                <a:solidFill>
                  <a:schemeClr val="folHlink"/>
                </a:solidFill>
                <a:round/>
                <a:headEnd/>
                <a:tailEnd/>
              </a:ln>
            </p:spPr>
            <p:txBody>
              <a:bodyPr/>
              <a:lstStyle/>
              <a:p>
                <a:endParaRPr lang="zh-CN" altLang="en-US"/>
              </a:p>
            </p:txBody>
          </p:sp>
          <p:sp>
            <p:nvSpPr>
              <p:cNvPr id="13397" name="直接连接符 82050"/>
              <p:cNvSpPr>
                <a:spLocks noChangeShapeType="1"/>
              </p:cNvSpPr>
              <p:nvPr/>
            </p:nvSpPr>
            <p:spPr bwMode="auto">
              <a:xfrm>
                <a:off x="4674" y="255"/>
                <a:ext cx="0" cy="418"/>
              </a:xfrm>
              <a:prstGeom prst="line">
                <a:avLst/>
              </a:prstGeom>
              <a:noFill/>
              <a:ln w="9525">
                <a:solidFill>
                  <a:schemeClr val="folHlink"/>
                </a:solidFill>
                <a:round/>
                <a:headEnd/>
                <a:tailEnd/>
              </a:ln>
            </p:spPr>
            <p:txBody>
              <a:bodyPr/>
              <a:lstStyle/>
              <a:p>
                <a:endParaRPr lang="zh-CN" altLang="en-US"/>
              </a:p>
            </p:txBody>
          </p:sp>
          <p:sp>
            <p:nvSpPr>
              <p:cNvPr id="13398" name="直接连接符 82051"/>
              <p:cNvSpPr>
                <a:spLocks noChangeShapeType="1"/>
              </p:cNvSpPr>
              <p:nvPr/>
            </p:nvSpPr>
            <p:spPr bwMode="auto">
              <a:xfrm>
                <a:off x="4902" y="255"/>
                <a:ext cx="0" cy="418"/>
              </a:xfrm>
              <a:prstGeom prst="line">
                <a:avLst/>
              </a:prstGeom>
              <a:noFill/>
              <a:ln w="9525">
                <a:solidFill>
                  <a:schemeClr val="folHlink"/>
                </a:solidFill>
                <a:round/>
                <a:headEnd/>
                <a:tailEnd/>
              </a:ln>
            </p:spPr>
            <p:txBody>
              <a:bodyPr/>
              <a:lstStyle/>
              <a:p>
                <a:endParaRPr lang="zh-CN" altLang="en-US"/>
              </a:p>
            </p:txBody>
          </p:sp>
          <p:sp>
            <p:nvSpPr>
              <p:cNvPr id="13399" name="直接连接符 82052"/>
              <p:cNvSpPr>
                <a:spLocks noChangeShapeType="1"/>
              </p:cNvSpPr>
              <p:nvPr/>
            </p:nvSpPr>
            <p:spPr bwMode="auto">
              <a:xfrm>
                <a:off x="5130" y="255"/>
                <a:ext cx="0" cy="418"/>
              </a:xfrm>
              <a:prstGeom prst="line">
                <a:avLst/>
              </a:prstGeom>
              <a:noFill/>
              <a:ln w="9525">
                <a:solidFill>
                  <a:schemeClr val="folHlink"/>
                </a:solidFill>
                <a:round/>
                <a:headEnd/>
                <a:tailEnd/>
              </a:ln>
            </p:spPr>
            <p:txBody>
              <a:bodyPr/>
              <a:lstStyle/>
              <a:p>
                <a:endParaRPr lang="zh-CN" altLang="en-US"/>
              </a:p>
            </p:txBody>
          </p:sp>
          <p:sp>
            <p:nvSpPr>
              <p:cNvPr id="13400" name="直接连接符 82053"/>
              <p:cNvSpPr>
                <a:spLocks noChangeShapeType="1"/>
              </p:cNvSpPr>
              <p:nvPr/>
            </p:nvSpPr>
            <p:spPr bwMode="auto">
              <a:xfrm>
                <a:off x="5358" y="255"/>
                <a:ext cx="0" cy="418"/>
              </a:xfrm>
              <a:prstGeom prst="line">
                <a:avLst/>
              </a:prstGeom>
              <a:noFill/>
              <a:ln w="9525">
                <a:solidFill>
                  <a:schemeClr val="folHlink"/>
                </a:solidFill>
                <a:round/>
                <a:headEnd/>
                <a:tailEnd/>
              </a:ln>
            </p:spPr>
            <p:txBody>
              <a:bodyPr/>
              <a:lstStyle/>
              <a:p>
                <a:endParaRPr lang="zh-CN" altLang="en-US"/>
              </a:p>
            </p:txBody>
          </p:sp>
        </p:grpSp>
        <p:grpSp>
          <p:nvGrpSpPr>
            <p:cNvPr id="13354" name="组合 82054"/>
            <p:cNvGrpSpPr>
              <a:grpSpLocks/>
            </p:cNvGrpSpPr>
            <p:nvPr/>
          </p:nvGrpSpPr>
          <p:grpSpPr bwMode="auto">
            <a:xfrm>
              <a:off x="1208" y="109"/>
              <a:ext cx="3694" cy="423"/>
              <a:chOff x="1034" y="245"/>
              <a:chExt cx="3694" cy="423"/>
            </a:xfrm>
          </p:grpSpPr>
          <p:sp>
            <p:nvSpPr>
              <p:cNvPr id="13355" name="直接连接符 82055"/>
              <p:cNvSpPr>
                <a:spLocks noChangeShapeType="1"/>
              </p:cNvSpPr>
              <p:nvPr/>
            </p:nvSpPr>
            <p:spPr bwMode="auto">
              <a:xfrm>
                <a:off x="2676" y="246"/>
                <a:ext cx="0" cy="142"/>
              </a:xfrm>
              <a:prstGeom prst="line">
                <a:avLst/>
              </a:prstGeom>
              <a:noFill/>
              <a:ln w="9525">
                <a:solidFill>
                  <a:schemeClr val="hlink"/>
                </a:solidFill>
                <a:round/>
                <a:headEnd/>
                <a:tailEnd/>
              </a:ln>
            </p:spPr>
            <p:txBody>
              <a:bodyPr/>
              <a:lstStyle/>
              <a:p>
                <a:endParaRPr lang="zh-CN" altLang="en-US"/>
              </a:p>
            </p:txBody>
          </p:sp>
          <p:sp>
            <p:nvSpPr>
              <p:cNvPr id="13356" name="直接连接符 82056"/>
              <p:cNvSpPr>
                <a:spLocks noChangeShapeType="1"/>
              </p:cNvSpPr>
              <p:nvPr/>
            </p:nvSpPr>
            <p:spPr bwMode="auto">
              <a:xfrm>
                <a:off x="2798" y="468"/>
                <a:ext cx="70" cy="0"/>
              </a:xfrm>
              <a:prstGeom prst="line">
                <a:avLst/>
              </a:prstGeom>
              <a:noFill/>
              <a:ln w="9525">
                <a:solidFill>
                  <a:schemeClr val="hlink"/>
                </a:solidFill>
                <a:round/>
                <a:headEnd/>
                <a:tailEnd/>
              </a:ln>
            </p:spPr>
            <p:txBody>
              <a:bodyPr/>
              <a:lstStyle/>
              <a:p>
                <a:endParaRPr lang="zh-CN" altLang="en-US"/>
              </a:p>
            </p:txBody>
          </p:sp>
          <p:sp>
            <p:nvSpPr>
              <p:cNvPr id="13357" name="直接连接符 82057"/>
              <p:cNvSpPr>
                <a:spLocks noChangeShapeType="1"/>
              </p:cNvSpPr>
              <p:nvPr/>
            </p:nvSpPr>
            <p:spPr bwMode="auto">
              <a:xfrm>
                <a:off x="2904" y="486"/>
                <a:ext cx="0" cy="28"/>
              </a:xfrm>
              <a:prstGeom prst="line">
                <a:avLst/>
              </a:prstGeom>
              <a:noFill/>
              <a:ln w="9525">
                <a:solidFill>
                  <a:schemeClr val="hlink"/>
                </a:solidFill>
                <a:round/>
                <a:headEnd/>
                <a:tailEnd/>
              </a:ln>
            </p:spPr>
            <p:txBody>
              <a:bodyPr/>
              <a:lstStyle/>
              <a:p>
                <a:endParaRPr lang="zh-CN" altLang="en-US"/>
              </a:p>
            </p:txBody>
          </p:sp>
          <p:sp>
            <p:nvSpPr>
              <p:cNvPr id="13358" name="直接连接符 82058"/>
              <p:cNvSpPr>
                <a:spLocks noChangeShapeType="1"/>
              </p:cNvSpPr>
              <p:nvPr/>
            </p:nvSpPr>
            <p:spPr bwMode="auto">
              <a:xfrm>
                <a:off x="3132" y="586"/>
                <a:ext cx="0" cy="79"/>
              </a:xfrm>
              <a:prstGeom prst="line">
                <a:avLst/>
              </a:prstGeom>
              <a:noFill/>
              <a:ln w="9525">
                <a:solidFill>
                  <a:schemeClr val="hlink"/>
                </a:solidFill>
                <a:round/>
                <a:headEnd/>
                <a:tailEnd/>
              </a:ln>
            </p:spPr>
            <p:txBody>
              <a:bodyPr/>
              <a:lstStyle/>
              <a:p>
                <a:endParaRPr lang="zh-CN" altLang="en-US"/>
              </a:p>
            </p:txBody>
          </p:sp>
          <p:sp>
            <p:nvSpPr>
              <p:cNvPr id="13359" name="直接连接符 82059"/>
              <p:cNvSpPr>
                <a:spLocks noChangeShapeType="1"/>
              </p:cNvSpPr>
              <p:nvPr/>
            </p:nvSpPr>
            <p:spPr bwMode="auto">
              <a:xfrm>
                <a:off x="3816" y="358"/>
                <a:ext cx="0" cy="180"/>
              </a:xfrm>
              <a:prstGeom prst="line">
                <a:avLst/>
              </a:prstGeom>
              <a:noFill/>
              <a:ln w="9525">
                <a:solidFill>
                  <a:schemeClr val="hlink"/>
                </a:solidFill>
                <a:round/>
                <a:headEnd/>
                <a:tailEnd/>
              </a:ln>
            </p:spPr>
            <p:txBody>
              <a:bodyPr/>
              <a:lstStyle/>
              <a:p>
                <a:endParaRPr lang="zh-CN" altLang="en-US"/>
              </a:p>
            </p:txBody>
          </p:sp>
          <p:sp>
            <p:nvSpPr>
              <p:cNvPr id="13360" name="直接连接符 82060"/>
              <p:cNvSpPr>
                <a:spLocks noChangeShapeType="1"/>
              </p:cNvSpPr>
              <p:nvPr/>
            </p:nvSpPr>
            <p:spPr bwMode="auto">
              <a:xfrm>
                <a:off x="3722" y="468"/>
                <a:ext cx="348" cy="0"/>
              </a:xfrm>
              <a:prstGeom prst="line">
                <a:avLst/>
              </a:prstGeom>
              <a:noFill/>
              <a:ln w="9525">
                <a:solidFill>
                  <a:schemeClr val="hlink"/>
                </a:solidFill>
                <a:round/>
                <a:headEnd/>
                <a:tailEnd/>
              </a:ln>
            </p:spPr>
            <p:txBody>
              <a:bodyPr/>
              <a:lstStyle/>
              <a:p>
                <a:endParaRPr lang="zh-CN" altLang="en-US"/>
              </a:p>
            </p:txBody>
          </p:sp>
          <p:sp>
            <p:nvSpPr>
              <p:cNvPr id="13361" name="直接连接符 82061"/>
              <p:cNvSpPr>
                <a:spLocks noChangeShapeType="1"/>
              </p:cNvSpPr>
              <p:nvPr/>
            </p:nvSpPr>
            <p:spPr bwMode="auto">
              <a:xfrm>
                <a:off x="4044" y="372"/>
                <a:ext cx="0" cy="294"/>
              </a:xfrm>
              <a:prstGeom prst="line">
                <a:avLst/>
              </a:prstGeom>
              <a:noFill/>
              <a:ln w="9525">
                <a:solidFill>
                  <a:schemeClr val="hlink"/>
                </a:solidFill>
                <a:round/>
                <a:headEnd/>
                <a:tailEnd/>
              </a:ln>
            </p:spPr>
            <p:txBody>
              <a:bodyPr/>
              <a:lstStyle/>
              <a:p>
                <a:endParaRPr lang="zh-CN" altLang="en-US"/>
              </a:p>
            </p:txBody>
          </p:sp>
          <p:sp>
            <p:nvSpPr>
              <p:cNvPr id="13362" name="直接连接符 82062"/>
              <p:cNvSpPr>
                <a:spLocks noChangeShapeType="1"/>
              </p:cNvSpPr>
              <p:nvPr/>
            </p:nvSpPr>
            <p:spPr bwMode="auto">
              <a:xfrm flipV="1">
                <a:off x="4046" y="248"/>
                <a:ext cx="0" cy="50"/>
              </a:xfrm>
              <a:prstGeom prst="line">
                <a:avLst/>
              </a:prstGeom>
              <a:noFill/>
              <a:ln w="9525">
                <a:solidFill>
                  <a:schemeClr val="hlink"/>
                </a:solidFill>
                <a:round/>
                <a:headEnd/>
                <a:tailEnd/>
              </a:ln>
            </p:spPr>
            <p:txBody>
              <a:bodyPr/>
              <a:lstStyle/>
              <a:p>
                <a:endParaRPr lang="zh-CN" altLang="en-US"/>
              </a:p>
            </p:txBody>
          </p:sp>
          <p:sp>
            <p:nvSpPr>
              <p:cNvPr id="13363" name="直接连接符 82063"/>
              <p:cNvSpPr>
                <a:spLocks noChangeShapeType="1"/>
              </p:cNvSpPr>
              <p:nvPr/>
            </p:nvSpPr>
            <p:spPr bwMode="auto">
              <a:xfrm flipV="1">
                <a:off x="4272" y="246"/>
                <a:ext cx="0" cy="182"/>
              </a:xfrm>
              <a:prstGeom prst="line">
                <a:avLst/>
              </a:prstGeom>
              <a:noFill/>
              <a:ln w="9525">
                <a:solidFill>
                  <a:schemeClr val="hlink"/>
                </a:solidFill>
                <a:round/>
                <a:headEnd/>
                <a:tailEnd/>
              </a:ln>
            </p:spPr>
            <p:txBody>
              <a:bodyPr/>
              <a:lstStyle/>
              <a:p>
                <a:endParaRPr lang="zh-CN" altLang="en-US"/>
              </a:p>
            </p:txBody>
          </p:sp>
          <p:sp>
            <p:nvSpPr>
              <p:cNvPr id="13364" name="直接连接符 82064"/>
              <p:cNvSpPr>
                <a:spLocks noChangeShapeType="1"/>
              </p:cNvSpPr>
              <p:nvPr/>
            </p:nvSpPr>
            <p:spPr bwMode="auto">
              <a:xfrm flipH="1">
                <a:off x="4422" y="468"/>
                <a:ext cx="78" cy="0"/>
              </a:xfrm>
              <a:prstGeom prst="line">
                <a:avLst/>
              </a:prstGeom>
              <a:noFill/>
              <a:ln w="9525">
                <a:solidFill>
                  <a:schemeClr val="hlink"/>
                </a:solidFill>
                <a:round/>
                <a:headEnd/>
                <a:tailEnd/>
              </a:ln>
            </p:spPr>
            <p:txBody>
              <a:bodyPr/>
              <a:lstStyle/>
              <a:p>
                <a:endParaRPr lang="zh-CN" altLang="en-US"/>
              </a:p>
            </p:txBody>
          </p:sp>
          <p:sp>
            <p:nvSpPr>
              <p:cNvPr id="13365" name="直接连接符 82065"/>
              <p:cNvSpPr>
                <a:spLocks noChangeShapeType="1"/>
              </p:cNvSpPr>
              <p:nvPr/>
            </p:nvSpPr>
            <p:spPr bwMode="auto">
              <a:xfrm flipH="1">
                <a:off x="4290" y="468"/>
                <a:ext cx="62" cy="0"/>
              </a:xfrm>
              <a:prstGeom prst="line">
                <a:avLst/>
              </a:prstGeom>
              <a:noFill/>
              <a:ln w="9525">
                <a:solidFill>
                  <a:schemeClr val="hlink"/>
                </a:solidFill>
                <a:round/>
                <a:headEnd/>
                <a:tailEnd/>
              </a:ln>
            </p:spPr>
            <p:txBody>
              <a:bodyPr/>
              <a:lstStyle/>
              <a:p>
                <a:endParaRPr lang="zh-CN" altLang="en-US"/>
              </a:p>
            </p:txBody>
          </p:sp>
          <p:sp>
            <p:nvSpPr>
              <p:cNvPr id="13366" name="直接连接符 82066"/>
              <p:cNvSpPr>
                <a:spLocks noChangeShapeType="1"/>
              </p:cNvSpPr>
              <p:nvPr/>
            </p:nvSpPr>
            <p:spPr bwMode="auto">
              <a:xfrm flipV="1">
                <a:off x="4500" y="246"/>
                <a:ext cx="0" cy="270"/>
              </a:xfrm>
              <a:prstGeom prst="line">
                <a:avLst/>
              </a:prstGeom>
              <a:noFill/>
              <a:ln w="9525">
                <a:solidFill>
                  <a:schemeClr val="hlink"/>
                </a:solidFill>
                <a:round/>
                <a:headEnd/>
                <a:tailEnd/>
              </a:ln>
            </p:spPr>
            <p:txBody>
              <a:bodyPr/>
              <a:lstStyle/>
              <a:p>
                <a:endParaRPr lang="zh-CN" altLang="en-US"/>
              </a:p>
            </p:txBody>
          </p:sp>
          <p:sp>
            <p:nvSpPr>
              <p:cNvPr id="13367" name="直接连接符 82067"/>
              <p:cNvSpPr>
                <a:spLocks noChangeShapeType="1"/>
              </p:cNvSpPr>
              <p:nvPr/>
            </p:nvSpPr>
            <p:spPr bwMode="auto">
              <a:xfrm>
                <a:off x="4728" y="606"/>
                <a:ext cx="0" cy="34"/>
              </a:xfrm>
              <a:prstGeom prst="line">
                <a:avLst/>
              </a:prstGeom>
              <a:noFill/>
              <a:ln w="9525">
                <a:solidFill>
                  <a:schemeClr val="hlink"/>
                </a:solidFill>
                <a:round/>
                <a:headEnd/>
                <a:tailEnd/>
              </a:ln>
            </p:spPr>
            <p:txBody>
              <a:bodyPr/>
              <a:lstStyle/>
              <a:p>
                <a:endParaRPr lang="zh-CN" altLang="en-US"/>
              </a:p>
            </p:txBody>
          </p:sp>
          <p:sp>
            <p:nvSpPr>
              <p:cNvPr id="13368" name="直接连接符 82068"/>
              <p:cNvSpPr>
                <a:spLocks noChangeShapeType="1"/>
              </p:cNvSpPr>
              <p:nvPr/>
            </p:nvSpPr>
            <p:spPr bwMode="auto">
              <a:xfrm>
                <a:off x="1992" y="250"/>
                <a:ext cx="0" cy="62"/>
              </a:xfrm>
              <a:prstGeom prst="line">
                <a:avLst/>
              </a:prstGeom>
              <a:noFill/>
              <a:ln w="9525">
                <a:solidFill>
                  <a:schemeClr val="hlink"/>
                </a:solidFill>
                <a:round/>
                <a:headEnd/>
                <a:tailEnd/>
              </a:ln>
            </p:spPr>
            <p:txBody>
              <a:bodyPr/>
              <a:lstStyle/>
              <a:p>
                <a:endParaRPr lang="zh-CN" altLang="en-US"/>
              </a:p>
            </p:txBody>
          </p:sp>
          <p:sp>
            <p:nvSpPr>
              <p:cNvPr id="13369" name="直接连接符 82069"/>
              <p:cNvSpPr>
                <a:spLocks noChangeShapeType="1"/>
              </p:cNvSpPr>
              <p:nvPr/>
            </p:nvSpPr>
            <p:spPr bwMode="auto">
              <a:xfrm>
                <a:off x="1764" y="247"/>
                <a:ext cx="0" cy="337"/>
              </a:xfrm>
              <a:prstGeom prst="line">
                <a:avLst/>
              </a:prstGeom>
              <a:noFill/>
              <a:ln w="9525">
                <a:solidFill>
                  <a:schemeClr val="hlink"/>
                </a:solidFill>
                <a:round/>
                <a:headEnd/>
                <a:tailEnd/>
              </a:ln>
            </p:spPr>
            <p:txBody>
              <a:bodyPr/>
              <a:lstStyle/>
              <a:p>
                <a:endParaRPr lang="zh-CN" altLang="en-US"/>
              </a:p>
            </p:txBody>
          </p:sp>
          <p:sp>
            <p:nvSpPr>
              <p:cNvPr id="13370" name="直接连接符 82070"/>
              <p:cNvSpPr>
                <a:spLocks noChangeShapeType="1"/>
              </p:cNvSpPr>
              <p:nvPr/>
            </p:nvSpPr>
            <p:spPr bwMode="auto">
              <a:xfrm flipH="1">
                <a:off x="1738" y="468"/>
                <a:ext cx="68" cy="0"/>
              </a:xfrm>
              <a:prstGeom prst="line">
                <a:avLst/>
              </a:prstGeom>
              <a:noFill/>
              <a:ln w="9525">
                <a:solidFill>
                  <a:schemeClr val="hlink"/>
                </a:solidFill>
                <a:round/>
                <a:headEnd/>
                <a:tailEnd/>
              </a:ln>
            </p:spPr>
            <p:txBody>
              <a:bodyPr/>
              <a:lstStyle/>
              <a:p>
                <a:endParaRPr lang="zh-CN" altLang="en-US"/>
              </a:p>
            </p:txBody>
          </p:sp>
          <p:sp>
            <p:nvSpPr>
              <p:cNvPr id="13371" name="直接连接符 82071"/>
              <p:cNvSpPr>
                <a:spLocks noChangeShapeType="1"/>
              </p:cNvSpPr>
              <p:nvPr/>
            </p:nvSpPr>
            <p:spPr bwMode="auto">
              <a:xfrm>
                <a:off x="1604" y="468"/>
                <a:ext cx="60" cy="0"/>
              </a:xfrm>
              <a:prstGeom prst="line">
                <a:avLst/>
              </a:prstGeom>
              <a:noFill/>
              <a:ln w="9525">
                <a:solidFill>
                  <a:schemeClr val="hlink"/>
                </a:solidFill>
                <a:round/>
                <a:headEnd/>
                <a:tailEnd/>
              </a:ln>
            </p:spPr>
            <p:txBody>
              <a:bodyPr/>
              <a:lstStyle/>
              <a:p>
                <a:endParaRPr lang="zh-CN" altLang="en-US"/>
              </a:p>
            </p:txBody>
          </p:sp>
          <p:sp>
            <p:nvSpPr>
              <p:cNvPr id="13372" name="直接连接符 82072"/>
              <p:cNvSpPr>
                <a:spLocks noChangeShapeType="1"/>
              </p:cNvSpPr>
              <p:nvPr/>
            </p:nvSpPr>
            <p:spPr bwMode="auto">
              <a:xfrm flipH="1">
                <a:off x="1404" y="468"/>
                <a:ext cx="82" cy="0"/>
              </a:xfrm>
              <a:prstGeom prst="line">
                <a:avLst/>
              </a:prstGeom>
              <a:noFill/>
              <a:ln w="9525">
                <a:solidFill>
                  <a:schemeClr val="hlink"/>
                </a:solidFill>
                <a:round/>
                <a:headEnd/>
                <a:tailEnd/>
              </a:ln>
            </p:spPr>
            <p:txBody>
              <a:bodyPr/>
              <a:lstStyle/>
              <a:p>
                <a:endParaRPr lang="zh-CN" altLang="en-US"/>
              </a:p>
            </p:txBody>
          </p:sp>
          <p:sp>
            <p:nvSpPr>
              <p:cNvPr id="13373" name="直接连接符 82073"/>
              <p:cNvSpPr>
                <a:spLocks noChangeShapeType="1"/>
              </p:cNvSpPr>
              <p:nvPr/>
            </p:nvSpPr>
            <p:spPr bwMode="auto">
              <a:xfrm>
                <a:off x="1034" y="468"/>
                <a:ext cx="348" cy="0"/>
              </a:xfrm>
              <a:prstGeom prst="line">
                <a:avLst/>
              </a:prstGeom>
              <a:noFill/>
              <a:ln w="9525">
                <a:solidFill>
                  <a:schemeClr val="hlink"/>
                </a:solidFill>
                <a:round/>
                <a:headEnd/>
                <a:tailEnd/>
              </a:ln>
            </p:spPr>
            <p:txBody>
              <a:bodyPr/>
              <a:lstStyle/>
              <a:p>
                <a:endParaRPr lang="zh-CN" altLang="en-US"/>
              </a:p>
            </p:txBody>
          </p:sp>
          <p:sp>
            <p:nvSpPr>
              <p:cNvPr id="13374" name="直接连接符 82074"/>
              <p:cNvSpPr>
                <a:spLocks noChangeShapeType="1"/>
              </p:cNvSpPr>
              <p:nvPr/>
            </p:nvSpPr>
            <p:spPr bwMode="auto">
              <a:xfrm>
                <a:off x="1306" y="370"/>
                <a:ext cx="0" cy="298"/>
              </a:xfrm>
              <a:prstGeom prst="line">
                <a:avLst/>
              </a:prstGeom>
              <a:noFill/>
              <a:ln w="9525">
                <a:solidFill>
                  <a:schemeClr val="hlink"/>
                </a:solidFill>
                <a:round/>
                <a:headEnd/>
                <a:tailEnd/>
              </a:ln>
            </p:spPr>
            <p:txBody>
              <a:bodyPr/>
              <a:lstStyle/>
              <a:p>
                <a:endParaRPr lang="zh-CN" altLang="en-US"/>
              </a:p>
            </p:txBody>
          </p:sp>
          <p:sp>
            <p:nvSpPr>
              <p:cNvPr id="13375" name="直接连接符 82075"/>
              <p:cNvSpPr>
                <a:spLocks noChangeShapeType="1"/>
              </p:cNvSpPr>
              <p:nvPr/>
            </p:nvSpPr>
            <p:spPr bwMode="auto">
              <a:xfrm>
                <a:off x="1080" y="388"/>
                <a:ext cx="0" cy="156"/>
              </a:xfrm>
              <a:prstGeom prst="line">
                <a:avLst/>
              </a:prstGeom>
              <a:noFill/>
              <a:ln w="9525">
                <a:solidFill>
                  <a:schemeClr val="hlink"/>
                </a:solidFill>
                <a:round/>
                <a:headEnd/>
                <a:tailEnd/>
              </a:ln>
            </p:spPr>
            <p:txBody>
              <a:bodyPr/>
              <a:lstStyle/>
              <a:p>
                <a:endParaRPr lang="zh-CN" altLang="en-US"/>
              </a:p>
            </p:txBody>
          </p:sp>
          <p:sp>
            <p:nvSpPr>
              <p:cNvPr id="13376" name="直接连接符 82076"/>
              <p:cNvSpPr>
                <a:spLocks noChangeShapeType="1"/>
              </p:cNvSpPr>
              <p:nvPr/>
            </p:nvSpPr>
            <p:spPr bwMode="auto">
              <a:xfrm flipH="1" flipV="1">
                <a:off x="1308" y="245"/>
                <a:ext cx="0" cy="27"/>
              </a:xfrm>
              <a:prstGeom prst="line">
                <a:avLst/>
              </a:prstGeom>
              <a:noFill/>
              <a:ln w="9525">
                <a:solidFill>
                  <a:schemeClr val="hlink"/>
                </a:solidFill>
                <a:round/>
                <a:headEnd/>
                <a:tailEnd/>
              </a:ln>
            </p:spPr>
            <p:txBody>
              <a:bodyPr/>
              <a:lstStyle/>
              <a:p>
                <a:endParaRPr lang="zh-CN" altLang="en-US"/>
              </a:p>
            </p:txBody>
          </p:sp>
          <p:sp>
            <p:nvSpPr>
              <p:cNvPr id="13377" name="直接连接符 82077"/>
              <p:cNvSpPr>
                <a:spLocks noChangeShapeType="1"/>
              </p:cNvSpPr>
              <p:nvPr/>
            </p:nvSpPr>
            <p:spPr bwMode="auto">
              <a:xfrm>
                <a:off x="1536" y="316"/>
                <a:ext cx="0" cy="96"/>
              </a:xfrm>
              <a:prstGeom prst="line">
                <a:avLst/>
              </a:prstGeom>
              <a:noFill/>
              <a:ln w="9525">
                <a:solidFill>
                  <a:schemeClr val="hlink"/>
                </a:solidFill>
                <a:round/>
                <a:headEnd/>
                <a:tailEnd/>
              </a:ln>
            </p:spPr>
            <p:txBody>
              <a:bodyPr/>
              <a:lstStyle/>
              <a:p>
                <a:endParaRPr lang="zh-CN" altLang="en-US"/>
              </a:p>
            </p:txBody>
          </p:sp>
          <p:sp>
            <p:nvSpPr>
              <p:cNvPr id="13378" name="直接连接符 82078"/>
              <p:cNvSpPr>
                <a:spLocks noChangeShapeType="1"/>
              </p:cNvSpPr>
              <p:nvPr/>
            </p:nvSpPr>
            <p:spPr bwMode="auto">
              <a:xfrm flipV="1">
                <a:off x="1536" y="247"/>
                <a:ext cx="0" cy="22"/>
              </a:xfrm>
              <a:prstGeom prst="line">
                <a:avLst/>
              </a:prstGeom>
              <a:noFill/>
              <a:ln w="9525">
                <a:solidFill>
                  <a:schemeClr val="hlink"/>
                </a:solidFill>
                <a:round/>
                <a:headEnd/>
                <a:tailEnd/>
              </a:ln>
            </p:spPr>
            <p:txBody>
              <a:bodyPr/>
              <a:lstStyle/>
              <a:p>
                <a:endParaRPr lang="zh-CN" altLang="en-US"/>
              </a:p>
            </p:txBody>
          </p:sp>
          <p:sp>
            <p:nvSpPr>
              <p:cNvPr id="13379" name="直接连接符 82079"/>
              <p:cNvSpPr>
                <a:spLocks noChangeShapeType="1"/>
              </p:cNvSpPr>
              <p:nvPr/>
            </p:nvSpPr>
            <p:spPr bwMode="auto">
              <a:xfrm>
                <a:off x="4095" y="467"/>
                <a:ext cx="80" cy="0"/>
              </a:xfrm>
              <a:prstGeom prst="line">
                <a:avLst/>
              </a:prstGeom>
              <a:noFill/>
              <a:ln w="9525">
                <a:solidFill>
                  <a:schemeClr val="hlink"/>
                </a:solidFill>
                <a:round/>
                <a:headEnd/>
                <a:tailEnd/>
              </a:ln>
            </p:spPr>
            <p:txBody>
              <a:bodyPr/>
              <a:lstStyle/>
              <a:p>
                <a:endParaRPr lang="zh-CN" altLang="en-US"/>
              </a:p>
            </p:txBody>
          </p:sp>
        </p:grpSp>
      </p:grpSp>
      <p:sp>
        <p:nvSpPr>
          <p:cNvPr id="82081" name="标题 82080"/>
          <p:cNvSpPr>
            <a:spLocks noGrp="1"/>
          </p:cNvSpPr>
          <p:nvPr>
            <p:ph type="title"/>
          </p:nvPr>
        </p:nvSpPr>
        <p:spPr>
          <a:xfrm>
            <a:off x="1295400" y="228600"/>
            <a:ext cx="7589838" cy="701675"/>
          </a:xfrm>
          <a:prstGeom prst="rect">
            <a:avLst/>
          </a:prstGeom>
          <a:noFill/>
          <a:ln w="9525">
            <a:noFill/>
          </a:ln>
        </p:spPr>
        <p:txBody>
          <a:bodyPr anchor="ctr"/>
          <a:lstStyle/>
          <a:p>
            <a:pPr lvl="0"/>
            <a:r>
              <a:rPr lang="zh-TW" altLang="en-US" noProof="1"/>
              <a:t>按一下以編輯母片標題樣式</a:t>
            </a:r>
          </a:p>
        </p:txBody>
      </p:sp>
      <p:sp>
        <p:nvSpPr>
          <p:cNvPr id="13320" name="直接连接符 82081"/>
          <p:cNvSpPr>
            <a:spLocks noChangeShapeType="1"/>
          </p:cNvSpPr>
          <p:nvPr/>
        </p:nvSpPr>
        <p:spPr bwMode="auto">
          <a:xfrm flipV="1">
            <a:off x="900113" y="6524625"/>
            <a:ext cx="7848600" cy="0"/>
          </a:xfrm>
          <a:prstGeom prst="line">
            <a:avLst/>
          </a:prstGeom>
          <a:noFill/>
          <a:ln w="57150" cmpd="thickThin">
            <a:solidFill>
              <a:schemeClr val="tx1"/>
            </a:solidFill>
            <a:round/>
            <a:headEnd/>
            <a:tailEnd/>
          </a:ln>
        </p:spPr>
        <p:txBody>
          <a:bodyPr/>
          <a:lstStyle/>
          <a:p>
            <a:endParaRPr lang="zh-CN" altLang="en-US"/>
          </a:p>
        </p:txBody>
      </p:sp>
      <p:sp>
        <p:nvSpPr>
          <p:cNvPr id="82083" name="灯片编号占位符 82082"/>
          <p:cNvSpPr>
            <a:spLocks noGrp="1"/>
          </p:cNvSpPr>
          <p:nvPr>
            <p:ph type="sldNum" sz="quarter" idx="4"/>
          </p:nvPr>
        </p:nvSpPr>
        <p:spPr>
          <a:xfrm>
            <a:off x="5435600" y="6524625"/>
            <a:ext cx="3251200" cy="215900"/>
          </a:xfrm>
          <a:prstGeom prst="rect">
            <a:avLst/>
          </a:prstGeom>
          <a:noFill/>
          <a:ln w="9525">
            <a:noFill/>
          </a:ln>
        </p:spPr>
        <p:txBody>
          <a:bodyPr vert="horz" wrap="square" lIns="91440" tIns="45720" rIns="91440" bIns="45720" numCol="1" anchor="t" anchorCtr="0" compatLnSpc="1">
            <a:prstTxWarp prst="textNoShape">
              <a:avLst/>
            </a:prstTxWarp>
          </a:bodyPr>
          <a:lstStyle>
            <a:lvl1pPr algn="r" eaLnBrk="1" hangingPunct="1">
              <a:defRPr sz="1400" b="0">
                <a:solidFill>
                  <a:schemeClr val="tx1"/>
                </a:solidFill>
                <a:latin typeface="Arial" pitchFamily="34" charset="0"/>
              </a:defRPr>
            </a:lvl1pPr>
          </a:lstStyle>
          <a:p>
            <a:fld id="{93EFDA66-FCAB-4142-B82B-6D8951CA42EE}" type="slidenum">
              <a:rPr lang="zh-TW" altLang="en-US"/>
              <a:pPr/>
              <a:t>‹#›</a:t>
            </a:fld>
            <a:endParaRPr lang="zh-TW" altLang="en-US"/>
          </a:p>
        </p:txBody>
      </p:sp>
      <p:pic>
        <p:nvPicPr>
          <p:cNvPr id="13322" name="图片 82083" descr="ai logo"/>
          <p:cNvPicPr>
            <a:picLocks noChangeAspect="1" noChangeArrowheads="1"/>
          </p:cNvPicPr>
          <p:nvPr/>
        </p:nvPicPr>
        <p:blipFill>
          <a:blip r:embed="rId15" cstate="print"/>
          <a:srcRect/>
          <a:stretch>
            <a:fillRect/>
          </a:stretch>
        </p:blipFill>
        <p:spPr bwMode="auto">
          <a:xfrm>
            <a:off x="34925" y="5715000"/>
            <a:ext cx="1143000" cy="911225"/>
          </a:xfrm>
          <a:prstGeom prst="rect">
            <a:avLst/>
          </a:prstGeom>
          <a:noFill/>
          <a:ln w="9525">
            <a:noFill/>
            <a:miter lim="800000"/>
            <a:headEnd/>
            <a:tailEnd/>
          </a:ln>
        </p:spPr>
      </p:pic>
      <p:sp>
        <p:nvSpPr>
          <p:cNvPr id="82085" name="文本框 82084"/>
          <p:cNvSpPr txBox="1"/>
          <p:nvPr/>
        </p:nvSpPr>
        <p:spPr>
          <a:xfrm>
            <a:off x="1187450" y="6521450"/>
            <a:ext cx="5346700" cy="336550"/>
          </a:xfrm>
          <a:prstGeom prst="rect">
            <a:avLst/>
          </a:prstGeom>
          <a:noFill/>
          <a:ln w="9525">
            <a:noFill/>
          </a:ln>
        </p:spPr>
        <p:txBody>
          <a:bodyPr>
            <a:spAutoFit/>
          </a:bodyPr>
          <a:lstStyle/>
          <a:p>
            <a:pPr eaLnBrk="1" hangingPunct="1">
              <a:defRPr/>
            </a:pPr>
            <a:r>
              <a:rPr lang="en-US" altLang="zh-CN" sz="1600" noProof="1">
                <a:solidFill>
                  <a:schemeClr val="tx1"/>
                </a:solidFill>
                <a:effectLst>
                  <a:outerShdw blurRad="38100" dist="38100" dir="2700000">
                    <a:srgbClr val="C0C0C0"/>
                  </a:outerShdw>
                </a:effectLst>
                <a:latin typeface="Times New Roman" panose="02020603050405020304" pitchFamily="18" charset="0"/>
                <a:ea typeface="宋体" panose="02010600030101010101" pitchFamily="2" charset="-122"/>
              </a:rPr>
              <a:t>       Central South University   Artificial Intelligence</a:t>
            </a:r>
            <a:endParaRPr lang="en-US" altLang="zh-TW" sz="1600" noProof="1">
              <a:solidFill>
                <a:schemeClr val="tx1"/>
              </a:solidFill>
              <a:effectLst>
                <a:outerShdw blurRad="38100" dist="38100" dir="2700000">
                  <a:srgbClr val="C0C0C0"/>
                </a:outerShdw>
              </a:effectLst>
              <a:latin typeface="Times New Roman" panose="02020603050405020304" pitchFamily="18" charset="0"/>
              <a:ea typeface="宋体" panose="02010600030101010101" pitchFamily="2" charset="-122"/>
            </a:endParaRPr>
          </a:p>
        </p:txBody>
      </p:sp>
      <p:grpSp>
        <p:nvGrpSpPr>
          <p:cNvPr id="13324" name="组合 82085"/>
          <p:cNvGrpSpPr>
            <a:grpSpLocks/>
          </p:cNvGrpSpPr>
          <p:nvPr/>
        </p:nvGrpSpPr>
        <p:grpSpPr bwMode="auto">
          <a:xfrm>
            <a:off x="53975" y="2865438"/>
            <a:ext cx="8915400" cy="1127125"/>
            <a:chOff x="0" y="0"/>
            <a:chExt cx="5616" cy="710"/>
          </a:xfrm>
        </p:grpSpPr>
        <p:sp>
          <p:nvSpPr>
            <p:cNvPr id="13349" name="矩形 82086"/>
            <p:cNvSpPr>
              <a:spLocks noChangeArrowheads="1"/>
            </p:cNvSpPr>
            <p:nvPr userDrawn="1"/>
          </p:nvSpPr>
          <p:spPr bwMode="auto">
            <a:xfrm>
              <a:off x="0" y="0"/>
              <a:ext cx="0" cy="0"/>
            </a:xfrm>
            <a:prstGeom prst="rect">
              <a:avLst/>
            </a:prstGeom>
            <a:noFill/>
            <a:ln>
              <a:noFill/>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sp>
          <p:nvSpPr>
            <p:cNvPr id="13350" name="矩形 82087"/>
            <p:cNvSpPr>
              <a:spLocks noChangeArrowheads="1"/>
            </p:cNvSpPr>
            <p:nvPr userDrawn="1"/>
          </p:nvSpPr>
          <p:spPr bwMode="auto">
            <a:xfrm>
              <a:off x="0" y="0"/>
              <a:ext cx="5616" cy="710"/>
            </a:xfrm>
            <a:prstGeom prst="rect">
              <a:avLst/>
            </a:prstGeom>
            <a:noFill/>
            <a:ln>
              <a:noFill/>
            </a:ln>
          </p:spPr>
          <p:txBody>
            <a:bodyPr anchor="ct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r>
                <a:rPr lang="en-US" altLang="zh-CN" sz="900" b="0">
                  <a:solidFill>
                    <a:schemeClr val="tx1"/>
                  </a:solidFill>
                  <a:latin typeface="Times New Roman" panose="02020603050405020304" pitchFamily="18" charset="0"/>
                  <a:ea typeface="宋体" panose="02010600030101010101" pitchFamily="2" charset="-122"/>
                </a:rPr>
                <a:t>  </a:t>
              </a:r>
              <a:r>
                <a:rPr lang="en-US" altLang="zh-CN" sz="5900" b="0">
                  <a:solidFill>
                    <a:schemeClr val="tx1"/>
                  </a:solidFill>
                  <a:latin typeface="Times New Roman" panose="02020603050405020304" pitchFamily="18" charset="0"/>
                  <a:ea typeface="宋体" panose="02010600030101010101" pitchFamily="2" charset="-122"/>
                </a:rPr>
                <a:t> </a:t>
              </a:r>
              <a:r>
                <a:rPr lang="en-US" altLang="zh-CN" sz="900" b="0">
                  <a:solidFill>
                    <a:schemeClr val="tx1"/>
                  </a:solidFill>
                  <a:latin typeface="Times New Roman" panose="02020603050405020304" pitchFamily="18" charset="0"/>
                  <a:ea typeface="宋体" panose="02010600030101010101" pitchFamily="2" charset="-122"/>
                </a:rPr>
                <a:t>                                                                                                                                                                                                                                                                                                                       </a:t>
              </a:r>
            </a:p>
          </p:txBody>
        </p:sp>
      </p:grpSp>
      <p:sp>
        <p:nvSpPr>
          <p:cNvPr id="13481" name="文本框 82088"/>
          <p:cNvSpPr txBox="1">
            <a:spLocks noChangeArrowheads="1"/>
          </p:cNvSpPr>
          <p:nvPr/>
        </p:nvSpPr>
        <p:spPr bwMode="auto">
          <a:xfrm rot="-1144999">
            <a:off x="7323138" y="5516563"/>
            <a:ext cx="1268412" cy="579437"/>
          </a:xfrm>
          <a:prstGeom prst="rect">
            <a:avLst/>
          </a:prstGeom>
          <a:noFill/>
          <a:ln>
            <a:noFill/>
          </a:ln>
        </p:spPr>
        <p:txBody>
          <a:bodyPr wrap="none">
            <a:spAutoFit/>
          </a:bodyPr>
          <a:lstStyle/>
          <a:p>
            <a:pPr eaLnBrk="1" hangingPunct="1">
              <a:defRPr/>
            </a:pPr>
            <a:r>
              <a:rPr lang="en-US" altLang="zh-CN" sz="3200">
                <a:solidFill>
                  <a:schemeClr val="bg2"/>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Arial" panose="020B0604020202020204" pitchFamily="34" charset="0"/>
                <a:ea typeface="宋体" panose="02010600030101010101" pitchFamily="2" charset="-122"/>
              </a:rPr>
              <a:t>CISIC</a:t>
            </a:r>
          </a:p>
        </p:txBody>
      </p:sp>
      <p:sp>
        <p:nvSpPr>
          <p:cNvPr id="13326" name="矩形 82089"/>
          <p:cNvSpPr>
            <a:spLocks noChangeArrowheads="1"/>
          </p:cNvSpPr>
          <p:nvPr/>
        </p:nvSpPr>
        <p:spPr bwMode="auto">
          <a:xfrm>
            <a:off x="1981200" y="533400"/>
            <a:ext cx="381000" cy="381000"/>
          </a:xfrm>
          <a:prstGeom prst="rect">
            <a:avLst/>
          </a:prstGeom>
          <a:noFill/>
          <a:ln w="57150">
            <a:solidFill>
              <a:schemeClr val="hlink"/>
            </a:solidFill>
            <a:miter lim="800000"/>
            <a:headEnd/>
            <a:tailEnd/>
          </a:ln>
        </p:spPr>
        <p:txBody>
          <a:bodyPr wrap="none" anchor="ct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algn="ctr" eaLnBrk="1" hangingPunct="1">
              <a:defRPr/>
            </a:pPr>
            <a:endParaRPr lang="zh-CN" altLang="zh-CN" sz="2400" b="0">
              <a:solidFill>
                <a:schemeClr val="tx1"/>
              </a:solidFill>
              <a:latin typeface="Arial" panose="020B0604020202020204" pitchFamily="34" charset="0"/>
              <a:ea typeface="宋体" panose="02010600030101010101" pitchFamily="2" charset="-122"/>
            </a:endParaRPr>
          </a:p>
        </p:txBody>
      </p:sp>
      <p:sp>
        <p:nvSpPr>
          <p:cNvPr id="13327" name="矩形 82090"/>
          <p:cNvSpPr>
            <a:spLocks noChangeArrowheads="1"/>
          </p:cNvSpPr>
          <p:nvPr/>
        </p:nvSpPr>
        <p:spPr bwMode="auto">
          <a:xfrm>
            <a:off x="2362200" y="152400"/>
            <a:ext cx="381000" cy="381000"/>
          </a:xfrm>
          <a:prstGeom prst="rect">
            <a:avLst/>
          </a:prstGeom>
          <a:noFill/>
          <a:ln w="57150">
            <a:solidFill>
              <a:schemeClr val="hlink"/>
            </a:solidFill>
            <a:miter lim="800000"/>
            <a:headEnd/>
            <a:tailEnd/>
          </a:ln>
        </p:spPr>
        <p:txBody>
          <a:bodyPr wrap="none" anchor="ct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algn="ctr" eaLnBrk="1" hangingPunct="1">
              <a:defRPr/>
            </a:pPr>
            <a:endParaRPr lang="zh-CN" altLang="zh-CN" sz="2400" b="0">
              <a:solidFill>
                <a:schemeClr val="tx1"/>
              </a:solidFill>
              <a:latin typeface="Arial" panose="020B0604020202020204" pitchFamily="34" charset="0"/>
              <a:ea typeface="宋体" panose="02010600030101010101" pitchFamily="2" charset="-122"/>
            </a:endParaRPr>
          </a:p>
        </p:txBody>
      </p:sp>
      <p:sp>
        <p:nvSpPr>
          <p:cNvPr id="13328" name="矩形 82091"/>
          <p:cNvSpPr>
            <a:spLocks noChangeArrowheads="1"/>
          </p:cNvSpPr>
          <p:nvPr/>
        </p:nvSpPr>
        <p:spPr bwMode="auto">
          <a:xfrm>
            <a:off x="5715000" y="609600"/>
            <a:ext cx="304800" cy="304800"/>
          </a:xfrm>
          <a:prstGeom prst="rect">
            <a:avLst/>
          </a:prstGeom>
          <a:solidFill>
            <a:schemeClr val="accent2"/>
          </a:solidFill>
          <a:ln w="57150">
            <a:solidFill>
              <a:schemeClr val="hlink"/>
            </a:solidFill>
            <a:miter lim="800000"/>
            <a:headEnd/>
            <a:tailEnd/>
          </a:ln>
        </p:spPr>
        <p:txBody>
          <a:bodyPr wrap="none" anchor="ct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algn="ctr" eaLnBrk="1" hangingPunct="1">
              <a:defRPr/>
            </a:pPr>
            <a:endParaRPr lang="zh-CN" altLang="zh-CN" sz="2400" b="0">
              <a:solidFill>
                <a:schemeClr val="tx1"/>
              </a:solidFill>
              <a:latin typeface="Arial" panose="020B0604020202020204" pitchFamily="34" charset="0"/>
              <a:ea typeface="宋体" panose="02010600030101010101" pitchFamily="2" charset="-122"/>
            </a:endParaRPr>
          </a:p>
        </p:txBody>
      </p:sp>
      <p:sp>
        <p:nvSpPr>
          <p:cNvPr id="13329" name="矩形 82092"/>
          <p:cNvSpPr>
            <a:spLocks noChangeArrowheads="1"/>
          </p:cNvSpPr>
          <p:nvPr/>
        </p:nvSpPr>
        <p:spPr bwMode="auto">
          <a:xfrm>
            <a:off x="5562600" y="457200"/>
            <a:ext cx="304800" cy="304800"/>
          </a:xfrm>
          <a:prstGeom prst="rect">
            <a:avLst/>
          </a:prstGeom>
          <a:solidFill>
            <a:schemeClr val="accent1"/>
          </a:solidFill>
          <a:ln w="57150">
            <a:solidFill>
              <a:schemeClr val="hlink"/>
            </a:solidFill>
            <a:miter lim="800000"/>
            <a:headEnd/>
            <a:tailEnd/>
          </a:ln>
        </p:spPr>
        <p:txBody>
          <a:bodyPr wrap="none" anchor="ct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algn="ctr" eaLnBrk="1" hangingPunct="1">
              <a:defRPr/>
            </a:pPr>
            <a:endParaRPr lang="zh-CN" altLang="zh-CN" sz="2400" b="0">
              <a:solidFill>
                <a:schemeClr val="tx1"/>
              </a:solidFill>
              <a:latin typeface="Arial" panose="020B0604020202020204" pitchFamily="34" charset="0"/>
              <a:ea typeface="宋体" panose="02010600030101010101" pitchFamily="2" charset="-122"/>
            </a:endParaRPr>
          </a:p>
        </p:txBody>
      </p:sp>
      <p:sp>
        <p:nvSpPr>
          <p:cNvPr id="13330" name="矩形 82093"/>
          <p:cNvSpPr>
            <a:spLocks noChangeArrowheads="1"/>
          </p:cNvSpPr>
          <p:nvPr/>
        </p:nvSpPr>
        <p:spPr bwMode="auto">
          <a:xfrm>
            <a:off x="1981200" y="533400"/>
            <a:ext cx="381000" cy="381000"/>
          </a:xfrm>
          <a:prstGeom prst="rect">
            <a:avLst/>
          </a:prstGeom>
          <a:solidFill>
            <a:schemeClr val="accent2"/>
          </a:solid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sp>
        <p:nvSpPr>
          <p:cNvPr id="13331" name="矩形 82094"/>
          <p:cNvSpPr>
            <a:spLocks noChangeArrowheads="1"/>
          </p:cNvSpPr>
          <p:nvPr/>
        </p:nvSpPr>
        <p:spPr bwMode="auto">
          <a:xfrm>
            <a:off x="2362200" y="152400"/>
            <a:ext cx="381000" cy="381000"/>
          </a:xfrm>
          <a:prstGeom prst="rect">
            <a:avLst/>
          </a:prstGeom>
          <a:solidFill>
            <a:schemeClr val="bg2"/>
          </a:solid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grpSp>
        <p:nvGrpSpPr>
          <p:cNvPr id="13332" name="组合 82095"/>
          <p:cNvGrpSpPr>
            <a:grpSpLocks/>
          </p:cNvGrpSpPr>
          <p:nvPr/>
        </p:nvGrpSpPr>
        <p:grpSpPr bwMode="auto">
          <a:xfrm>
            <a:off x="76200" y="762000"/>
            <a:ext cx="533400" cy="609600"/>
            <a:chOff x="480" y="432"/>
            <a:chExt cx="480" cy="480"/>
          </a:xfrm>
        </p:grpSpPr>
        <p:sp>
          <p:nvSpPr>
            <p:cNvPr id="13345" name="矩形 82096"/>
            <p:cNvSpPr>
              <a:spLocks noChangeArrowheads="1"/>
            </p:cNvSpPr>
            <p:nvPr/>
          </p:nvSpPr>
          <p:spPr bwMode="auto">
            <a:xfrm>
              <a:off x="480" y="672"/>
              <a:ext cx="240" cy="240"/>
            </a:xfrm>
            <a:prstGeom prst="rect">
              <a:avLst/>
            </a:prstGeom>
            <a:noFill/>
            <a:ln w="57150">
              <a:solidFill>
                <a:schemeClr val="hlink"/>
              </a:solidFill>
              <a:miter lim="800000"/>
              <a:headEnd/>
              <a:tailEnd/>
            </a:ln>
          </p:spPr>
          <p:txBody>
            <a:bodyPr wrap="none" anchor="ct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algn="ctr" eaLnBrk="1" hangingPunct="1">
                <a:defRPr/>
              </a:pPr>
              <a:endParaRPr lang="zh-CN" altLang="zh-CN" sz="2400" b="0">
                <a:solidFill>
                  <a:schemeClr val="tx1"/>
                </a:solidFill>
                <a:latin typeface="Arial" panose="020B0604020202020204" pitchFamily="34" charset="0"/>
                <a:ea typeface="宋体" panose="02010600030101010101" pitchFamily="2" charset="-122"/>
              </a:endParaRPr>
            </a:p>
          </p:txBody>
        </p:sp>
        <p:sp>
          <p:nvSpPr>
            <p:cNvPr id="13346" name="矩形 82097"/>
            <p:cNvSpPr>
              <a:spLocks noChangeArrowheads="1"/>
            </p:cNvSpPr>
            <p:nvPr/>
          </p:nvSpPr>
          <p:spPr bwMode="auto">
            <a:xfrm>
              <a:off x="720" y="432"/>
              <a:ext cx="240" cy="240"/>
            </a:xfrm>
            <a:prstGeom prst="rect">
              <a:avLst/>
            </a:prstGeom>
            <a:noFill/>
            <a:ln w="57150">
              <a:solidFill>
                <a:schemeClr val="hlink"/>
              </a:solidFill>
              <a:miter lim="800000"/>
              <a:headEnd/>
              <a:tailEnd/>
            </a:ln>
          </p:spPr>
          <p:txBody>
            <a:bodyPr wrap="none" anchor="ct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algn="ctr" eaLnBrk="1" hangingPunct="1">
                <a:defRPr/>
              </a:pPr>
              <a:endParaRPr lang="zh-CN" altLang="zh-CN" sz="2400" b="0">
                <a:solidFill>
                  <a:schemeClr val="tx1"/>
                </a:solidFill>
                <a:latin typeface="Arial" panose="020B0604020202020204" pitchFamily="34" charset="0"/>
                <a:ea typeface="宋体" panose="02010600030101010101" pitchFamily="2" charset="-122"/>
              </a:endParaRPr>
            </a:p>
          </p:txBody>
        </p:sp>
        <p:sp>
          <p:nvSpPr>
            <p:cNvPr id="13347" name="矩形 82098"/>
            <p:cNvSpPr>
              <a:spLocks noChangeArrowheads="1"/>
            </p:cNvSpPr>
            <p:nvPr/>
          </p:nvSpPr>
          <p:spPr bwMode="auto">
            <a:xfrm>
              <a:off x="480" y="672"/>
              <a:ext cx="240" cy="240"/>
            </a:xfrm>
            <a:prstGeom prst="rect">
              <a:avLst/>
            </a:prstGeom>
            <a:solidFill>
              <a:schemeClr val="accent2"/>
            </a:solid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sp>
          <p:nvSpPr>
            <p:cNvPr id="13348" name="矩形 82099"/>
            <p:cNvSpPr>
              <a:spLocks noChangeArrowheads="1"/>
            </p:cNvSpPr>
            <p:nvPr/>
          </p:nvSpPr>
          <p:spPr bwMode="auto">
            <a:xfrm>
              <a:off x="720" y="432"/>
              <a:ext cx="240" cy="240"/>
            </a:xfrm>
            <a:prstGeom prst="rect">
              <a:avLst/>
            </a:prstGeom>
            <a:solidFill>
              <a:schemeClr val="tx2"/>
            </a:solid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grpSp>
      <p:sp>
        <p:nvSpPr>
          <p:cNvPr id="13333" name="矩形 82109"/>
          <p:cNvSpPr>
            <a:spLocks noChangeArrowheads="1"/>
          </p:cNvSpPr>
          <p:nvPr userDrawn="1"/>
        </p:nvSpPr>
        <p:spPr bwMode="auto">
          <a:xfrm>
            <a:off x="1981200" y="533400"/>
            <a:ext cx="381000" cy="381000"/>
          </a:xfrm>
          <a:prstGeom prst="rect">
            <a:avLst/>
          </a:prstGeom>
          <a:noFill/>
          <a:ln w="57150">
            <a:solidFill>
              <a:schemeClr val="hlink"/>
            </a:solidFill>
            <a:miter lim="800000"/>
            <a:headEnd/>
            <a:tailEnd/>
          </a:ln>
        </p:spPr>
        <p:txBody>
          <a:bodyPr wrap="none" anchor="ct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algn="ctr" eaLnBrk="1" hangingPunct="1">
              <a:defRPr/>
            </a:pPr>
            <a:endParaRPr lang="zh-CN" altLang="zh-CN" sz="2400" b="0">
              <a:solidFill>
                <a:schemeClr val="tx1"/>
              </a:solidFill>
              <a:latin typeface="Arial" panose="020B0604020202020204" pitchFamily="34" charset="0"/>
              <a:ea typeface="宋体" panose="02010600030101010101" pitchFamily="2" charset="-122"/>
            </a:endParaRPr>
          </a:p>
        </p:txBody>
      </p:sp>
      <p:sp>
        <p:nvSpPr>
          <p:cNvPr id="13334" name="矩形 82110"/>
          <p:cNvSpPr>
            <a:spLocks noChangeArrowheads="1"/>
          </p:cNvSpPr>
          <p:nvPr userDrawn="1"/>
        </p:nvSpPr>
        <p:spPr bwMode="auto">
          <a:xfrm>
            <a:off x="2362200" y="152400"/>
            <a:ext cx="381000" cy="381000"/>
          </a:xfrm>
          <a:prstGeom prst="rect">
            <a:avLst/>
          </a:prstGeom>
          <a:noFill/>
          <a:ln w="57150">
            <a:solidFill>
              <a:schemeClr val="hlink"/>
            </a:solidFill>
            <a:miter lim="800000"/>
            <a:headEnd/>
            <a:tailEnd/>
          </a:ln>
        </p:spPr>
        <p:txBody>
          <a:bodyPr wrap="none" anchor="ct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algn="ctr" eaLnBrk="1" hangingPunct="1">
              <a:defRPr/>
            </a:pPr>
            <a:endParaRPr lang="zh-CN" altLang="zh-CN" sz="2400" b="0">
              <a:solidFill>
                <a:schemeClr val="tx1"/>
              </a:solidFill>
              <a:latin typeface="Arial" panose="020B0604020202020204" pitchFamily="34" charset="0"/>
              <a:ea typeface="宋体" panose="02010600030101010101" pitchFamily="2" charset="-122"/>
            </a:endParaRPr>
          </a:p>
        </p:txBody>
      </p:sp>
      <p:sp>
        <p:nvSpPr>
          <p:cNvPr id="13335" name="矩形 82111"/>
          <p:cNvSpPr>
            <a:spLocks noChangeArrowheads="1"/>
          </p:cNvSpPr>
          <p:nvPr userDrawn="1"/>
        </p:nvSpPr>
        <p:spPr bwMode="auto">
          <a:xfrm>
            <a:off x="0" y="755650"/>
            <a:ext cx="5867400" cy="76200"/>
          </a:xfrm>
          <a:prstGeom prst="rect">
            <a:avLst/>
          </a:prstGeom>
          <a:noFill/>
          <a:ln w="57150">
            <a:solidFill>
              <a:schemeClr val="hlink"/>
            </a:solidFill>
            <a:miter lim="800000"/>
            <a:headEnd/>
            <a:tailEnd/>
          </a:ln>
        </p:spPr>
        <p:txBody>
          <a:bodyPr wrap="none" anchor="ct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algn="ctr" eaLnBrk="1" hangingPunct="1">
              <a:defRPr/>
            </a:pPr>
            <a:endParaRPr lang="zh-CN" altLang="zh-CN" sz="2400" b="0">
              <a:solidFill>
                <a:schemeClr val="tx1"/>
              </a:solidFill>
              <a:latin typeface="Arial" panose="020B0604020202020204" pitchFamily="34" charset="0"/>
              <a:ea typeface="宋体" panose="02010600030101010101" pitchFamily="2" charset="-122"/>
            </a:endParaRPr>
          </a:p>
        </p:txBody>
      </p:sp>
      <p:sp>
        <p:nvSpPr>
          <p:cNvPr id="13336" name="矩形 82112"/>
          <p:cNvSpPr>
            <a:spLocks noChangeArrowheads="1"/>
          </p:cNvSpPr>
          <p:nvPr userDrawn="1"/>
        </p:nvSpPr>
        <p:spPr bwMode="auto">
          <a:xfrm>
            <a:off x="5715000" y="609600"/>
            <a:ext cx="304800" cy="304800"/>
          </a:xfrm>
          <a:prstGeom prst="rect">
            <a:avLst/>
          </a:prstGeom>
          <a:solidFill>
            <a:schemeClr val="accent2"/>
          </a:solidFill>
          <a:ln w="57150">
            <a:solidFill>
              <a:schemeClr val="hlink"/>
            </a:solidFill>
            <a:miter lim="800000"/>
            <a:headEnd/>
            <a:tailEnd/>
          </a:ln>
        </p:spPr>
        <p:txBody>
          <a:bodyPr wrap="none" anchor="ct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algn="ctr" eaLnBrk="1" hangingPunct="1">
              <a:defRPr/>
            </a:pPr>
            <a:endParaRPr lang="zh-CN" altLang="zh-CN" sz="2400" b="0">
              <a:solidFill>
                <a:schemeClr val="tx1"/>
              </a:solidFill>
              <a:latin typeface="Arial" panose="020B0604020202020204" pitchFamily="34" charset="0"/>
              <a:ea typeface="宋体" panose="02010600030101010101" pitchFamily="2" charset="-122"/>
            </a:endParaRPr>
          </a:p>
        </p:txBody>
      </p:sp>
      <p:sp>
        <p:nvSpPr>
          <p:cNvPr id="13337" name="矩形 82113"/>
          <p:cNvSpPr>
            <a:spLocks noChangeArrowheads="1"/>
          </p:cNvSpPr>
          <p:nvPr userDrawn="1"/>
        </p:nvSpPr>
        <p:spPr bwMode="auto">
          <a:xfrm>
            <a:off x="5562600" y="457200"/>
            <a:ext cx="304800" cy="304800"/>
          </a:xfrm>
          <a:prstGeom prst="rect">
            <a:avLst/>
          </a:prstGeom>
          <a:solidFill>
            <a:schemeClr val="accent1"/>
          </a:solidFill>
          <a:ln w="57150">
            <a:solidFill>
              <a:schemeClr val="hlink"/>
            </a:solidFill>
            <a:miter lim="800000"/>
            <a:headEnd/>
            <a:tailEnd/>
          </a:ln>
        </p:spPr>
        <p:txBody>
          <a:bodyPr wrap="none" anchor="ct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algn="ctr" eaLnBrk="1" hangingPunct="1">
              <a:defRPr/>
            </a:pPr>
            <a:endParaRPr lang="zh-CN" altLang="zh-CN" sz="2400" b="0">
              <a:solidFill>
                <a:schemeClr val="tx1"/>
              </a:solidFill>
              <a:latin typeface="Arial" panose="020B0604020202020204" pitchFamily="34" charset="0"/>
              <a:ea typeface="宋体" panose="02010600030101010101" pitchFamily="2" charset="-122"/>
            </a:endParaRPr>
          </a:p>
        </p:txBody>
      </p:sp>
      <p:sp>
        <p:nvSpPr>
          <p:cNvPr id="13338" name="矩形 82114"/>
          <p:cNvSpPr>
            <a:spLocks noChangeArrowheads="1"/>
          </p:cNvSpPr>
          <p:nvPr userDrawn="1"/>
        </p:nvSpPr>
        <p:spPr bwMode="auto">
          <a:xfrm>
            <a:off x="1981200" y="533400"/>
            <a:ext cx="381000" cy="381000"/>
          </a:xfrm>
          <a:prstGeom prst="rect">
            <a:avLst/>
          </a:prstGeom>
          <a:solidFill>
            <a:schemeClr val="accent2"/>
          </a:solid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grpSp>
        <p:nvGrpSpPr>
          <p:cNvPr id="13339" name="组合 82115"/>
          <p:cNvGrpSpPr>
            <a:grpSpLocks/>
          </p:cNvGrpSpPr>
          <p:nvPr userDrawn="1"/>
        </p:nvGrpSpPr>
        <p:grpSpPr bwMode="auto">
          <a:xfrm>
            <a:off x="304800" y="762000"/>
            <a:ext cx="762000" cy="762000"/>
            <a:chOff x="480" y="432"/>
            <a:chExt cx="480" cy="480"/>
          </a:xfrm>
        </p:grpSpPr>
        <p:sp>
          <p:nvSpPr>
            <p:cNvPr id="13341" name="矩形 82116"/>
            <p:cNvSpPr>
              <a:spLocks noChangeArrowheads="1"/>
            </p:cNvSpPr>
            <p:nvPr/>
          </p:nvSpPr>
          <p:spPr bwMode="auto">
            <a:xfrm>
              <a:off x="480" y="672"/>
              <a:ext cx="240" cy="240"/>
            </a:xfrm>
            <a:prstGeom prst="rect">
              <a:avLst/>
            </a:prstGeom>
            <a:noFill/>
            <a:ln w="57150">
              <a:solidFill>
                <a:schemeClr val="hlink"/>
              </a:solidFill>
              <a:miter lim="800000"/>
              <a:headEnd/>
              <a:tailEnd/>
            </a:ln>
          </p:spPr>
          <p:txBody>
            <a:bodyPr wrap="none" anchor="ct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algn="ctr" eaLnBrk="1" hangingPunct="1">
                <a:defRPr/>
              </a:pPr>
              <a:endParaRPr lang="zh-CN" altLang="zh-CN" sz="2400" b="0">
                <a:solidFill>
                  <a:schemeClr val="tx1"/>
                </a:solidFill>
                <a:latin typeface="Arial" panose="020B0604020202020204" pitchFamily="34" charset="0"/>
                <a:ea typeface="宋体" panose="02010600030101010101" pitchFamily="2" charset="-122"/>
              </a:endParaRPr>
            </a:p>
          </p:txBody>
        </p:sp>
        <p:sp>
          <p:nvSpPr>
            <p:cNvPr id="13342" name="矩形 82117"/>
            <p:cNvSpPr>
              <a:spLocks noChangeArrowheads="1"/>
            </p:cNvSpPr>
            <p:nvPr/>
          </p:nvSpPr>
          <p:spPr bwMode="auto">
            <a:xfrm>
              <a:off x="720" y="432"/>
              <a:ext cx="240" cy="240"/>
            </a:xfrm>
            <a:prstGeom prst="rect">
              <a:avLst/>
            </a:prstGeom>
            <a:noFill/>
            <a:ln w="57150">
              <a:solidFill>
                <a:schemeClr val="hlink"/>
              </a:solidFill>
              <a:miter lim="800000"/>
              <a:headEnd/>
              <a:tailEnd/>
            </a:ln>
          </p:spPr>
          <p:txBody>
            <a:bodyPr wrap="none" anchor="ct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algn="ctr" eaLnBrk="1" hangingPunct="1">
                <a:defRPr/>
              </a:pPr>
              <a:endParaRPr lang="zh-CN" altLang="zh-CN" sz="2400" b="0">
                <a:solidFill>
                  <a:schemeClr val="tx1"/>
                </a:solidFill>
                <a:latin typeface="Arial" panose="020B0604020202020204" pitchFamily="34" charset="0"/>
                <a:ea typeface="宋体" panose="02010600030101010101" pitchFamily="2" charset="-122"/>
              </a:endParaRPr>
            </a:p>
          </p:txBody>
        </p:sp>
        <p:sp>
          <p:nvSpPr>
            <p:cNvPr id="13343" name="矩形 82118"/>
            <p:cNvSpPr>
              <a:spLocks noChangeArrowheads="1"/>
            </p:cNvSpPr>
            <p:nvPr/>
          </p:nvSpPr>
          <p:spPr bwMode="auto">
            <a:xfrm>
              <a:off x="480" y="672"/>
              <a:ext cx="240" cy="240"/>
            </a:xfrm>
            <a:prstGeom prst="rect">
              <a:avLst/>
            </a:prstGeom>
            <a:solidFill>
              <a:schemeClr val="accent2"/>
            </a:solid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sp>
          <p:nvSpPr>
            <p:cNvPr id="13344" name="矩形 82119"/>
            <p:cNvSpPr>
              <a:spLocks noChangeArrowheads="1"/>
            </p:cNvSpPr>
            <p:nvPr/>
          </p:nvSpPr>
          <p:spPr bwMode="auto">
            <a:xfrm>
              <a:off x="720" y="432"/>
              <a:ext cx="240" cy="240"/>
            </a:xfrm>
            <a:prstGeom prst="rect">
              <a:avLst/>
            </a:prstGeom>
            <a:solidFill>
              <a:schemeClr val="tx2"/>
            </a:solid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grpSp>
      <p:sp>
        <p:nvSpPr>
          <p:cNvPr id="13340" name="矩形 82120"/>
          <p:cNvSpPr>
            <a:spLocks noChangeArrowheads="1"/>
          </p:cNvSpPr>
          <p:nvPr userDrawn="1"/>
        </p:nvSpPr>
        <p:spPr bwMode="auto">
          <a:xfrm>
            <a:off x="2362200" y="152400"/>
            <a:ext cx="381000" cy="381000"/>
          </a:xfrm>
          <a:prstGeom prst="rect">
            <a:avLst/>
          </a:prstGeom>
          <a:solidFill>
            <a:schemeClr val="bg2"/>
          </a:solid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spTree>
  </p:cSld>
  <p:clrMap bg1="lt1" tx1="dk1" bg2="lt2" tx2="dk2" accent1="accent1" accent2="accent2" accent3="accent3" accent4="accent4" accent5="accent5" accent6="accent6" hlink="hlink" folHlink="folHlink"/>
  <p:sldLayoutIdLst>
    <p:sldLayoutId id="2147484634" r:id="rId1"/>
    <p:sldLayoutId id="2147484602" r:id="rId2"/>
    <p:sldLayoutId id="2147484603" r:id="rId3"/>
    <p:sldLayoutId id="2147484604" r:id="rId4"/>
    <p:sldLayoutId id="2147484605" r:id="rId5"/>
    <p:sldLayoutId id="2147484606" r:id="rId6"/>
    <p:sldLayoutId id="2147484607" r:id="rId7"/>
    <p:sldLayoutId id="2147484608" r:id="rId8"/>
    <p:sldLayoutId id="2147484609" r:id="rId9"/>
    <p:sldLayoutId id="2147484610" r:id="rId10"/>
    <p:sldLayoutId id="2147484611" r:id="rId11"/>
  </p:sldLayoutIdLst>
  <p:transition/>
  <p:txStyles>
    <p:titleStyle>
      <a:lvl1pPr algn="l" rtl="0" eaLnBrk="0" fontAlgn="base" hangingPunct="0">
        <a:spcBef>
          <a:spcPct val="0"/>
        </a:spcBef>
        <a:spcAft>
          <a:spcPct val="0"/>
        </a:spcAft>
        <a:defRPr sz="3200" b="1" kern="1200">
          <a:solidFill>
            <a:srgbClr val="800000"/>
          </a:solidFill>
          <a:effectLst>
            <a:outerShdw blurRad="38100" dist="38100" dir="2700000">
              <a:srgbClr val="C0C0C0"/>
            </a:outerShdw>
          </a:effectLst>
          <a:latin typeface="+mj-lt"/>
          <a:ea typeface="+mj-ea"/>
          <a:cs typeface="+mj-cs"/>
        </a:defRPr>
      </a:lvl1pPr>
      <a:lvl2pPr algn="l" rtl="0" eaLnBrk="0" fontAlgn="base" hangingPunct="0">
        <a:spcBef>
          <a:spcPct val="0"/>
        </a:spcBef>
        <a:spcAft>
          <a:spcPct val="0"/>
        </a:spcAft>
        <a:defRPr sz="3200" b="1">
          <a:solidFill>
            <a:srgbClr val="800000"/>
          </a:solidFill>
          <a:latin typeface="Berlin Sans FB" panose="020E0602020502020306" pitchFamily="34" charset="0"/>
          <a:ea typeface="PMingLiU" panose="02020500000000000000" pitchFamily="18" charset="-120"/>
        </a:defRPr>
      </a:lvl2pPr>
      <a:lvl3pPr algn="l" rtl="0" eaLnBrk="0" fontAlgn="base" hangingPunct="0">
        <a:spcBef>
          <a:spcPct val="0"/>
        </a:spcBef>
        <a:spcAft>
          <a:spcPct val="0"/>
        </a:spcAft>
        <a:defRPr sz="3200" b="1">
          <a:solidFill>
            <a:srgbClr val="800000"/>
          </a:solidFill>
          <a:latin typeface="Berlin Sans FB" panose="020E0602020502020306" pitchFamily="34" charset="0"/>
          <a:ea typeface="PMingLiU" panose="02020500000000000000" pitchFamily="18" charset="-120"/>
        </a:defRPr>
      </a:lvl3pPr>
      <a:lvl4pPr algn="l" rtl="0" eaLnBrk="0" fontAlgn="base" hangingPunct="0">
        <a:spcBef>
          <a:spcPct val="0"/>
        </a:spcBef>
        <a:spcAft>
          <a:spcPct val="0"/>
        </a:spcAft>
        <a:defRPr sz="3200" b="1">
          <a:solidFill>
            <a:srgbClr val="800000"/>
          </a:solidFill>
          <a:latin typeface="Berlin Sans FB" panose="020E0602020502020306" pitchFamily="34" charset="0"/>
          <a:ea typeface="PMingLiU" panose="02020500000000000000" pitchFamily="18" charset="-120"/>
        </a:defRPr>
      </a:lvl4pPr>
      <a:lvl5pPr algn="l" rtl="0" eaLnBrk="0" fontAlgn="base" hangingPunct="0">
        <a:spcBef>
          <a:spcPct val="0"/>
        </a:spcBef>
        <a:spcAft>
          <a:spcPct val="0"/>
        </a:spcAft>
        <a:defRPr sz="3200" b="1">
          <a:solidFill>
            <a:srgbClr val="800000"/>
          </a:solidFill>
          <a:latin typeface="Berlin Sans FB" panose="020E0602020502020306" pitchFamily="34" charset="0"/>
          <a:ea typeface="PMingLiU" panose="02020500000000000000" pitchFamily="18" charset="-120"/>
        </a:defRPr>
      </a:lvl5pPr>
      <a:lvl6pPr marL="457200" algn="l" rtl="0" fontAlgn="base">
        <a:spcBef>
          <a:spcPct val="0"/>
        </a:spcBef>
        <a:spcAft>
          <a:spcPct val="0"/>
        </a:spcAft>
        <a:defRPr sz="3200" b="1">
          <a:solidFill>
            <a:srgbClr val="800000"/>
          </a:solidFill>
          <a:latin typeface="Berlin Sans FB" panose="020E0602020502020306" pitchFamily="34" charset="0"/>
          <a:ea typeface="PMingLiU" panose="02020500000000000000" pitchFamily="18" charset="-120"/>
        </a:defRPr>
      </a:lvl6pPr>
      <a:lvl7pPr marL="914400" algn="l" rtl="0" fontAlgn="base">
        <a:spcBef>
          <a:spcPct val="0"/>
        </a:spcBef>
        <a:spcAft>
          <a:spcPct val="0"/>
        </a:spcAft>
        <a:defRPr sz="3200" b="1">
          <a:solidFill>
            <a:srgbClr val="800000"/>
          </a:solidFill>
          <a:latin typeface="Berlin Sans FB" panose="020E0602020502020306" pitchFamily="34" charset="0"/>
          <a:ea typeface="PMingLiU" panose="02020500000000000000" pitchFamily="18" charset="-120"/>
        </a:defRPr>
      </a:lvl7pPr>
      <a:lvl8pPr marL="1371600" algn="l" rtl="0" fontAlgn="base">
        <a:spcBef>
          <a:spcPct val="0"/>
        </a:spcBef>
        <a:spcAft>
          <a:spcPct val="0"/>
        </a:spcAft>
        <a:defRPr sz="3200" b="1">
          <a:solidFill>
            <a:srgbClr val="800000"/>
          </a:solidFill>
          <a:latin typeface="Berlin Sans FB" panose="020E0602020502020306" pitchFamily="34" charset="0"/>
          <a:ea typeface="PMingLiU" panose="02020500000000000000" pitchFamily="18" charset="-120"/>
        </a:defRPr>
      </a:lvl8pPr>
      <a:lvl9pPr marL="1828800" algn="l" rtl="0" fontAlgn="base">
        <a:spcBef>
          <a:spcPct val="0"/>
        </a:spcBef>
        <a:spcAft>
          <a:spcPct val="0"/>
        </a:spcAft>
        <a:defRPr sz="3200" b="1">
          <a:solidFill>
            <a:srgbClr val="800000"/>
          </a:solidFill>
          <a:latin typeface="Berlin Sans FB" panose="020E0602020502020306" pitchFamily="34" charset="0"/>
          <a:ea typeface="PMingLiU" panose="02020500000000000000" pitchFamily="18" charset="-120"/>
        </a:defRPr>
      </a:lvl9pPr>
    </p:titleStyle>
    <p:bodyStyle>
      <a:lvl1pPr marL="342900" indent="-342900" algn="l" rtl="0" eaLnBrk="0" fontAlgn="base" hangingPunct="0">
        <a:spcBef>
          <a:spcPct val="20000"/>
        </a:spcBef>
        <a:spcAft>
          <a:spcPct val="0"/>
        </a:spcAft>
        <a:buBlip>
          <a:blip r:embed="rId16"/>
        </a:buBlip>
        <a:defRPr sz="2800" kern="1200">
          <a:solidFill>
            <a:schemeClr val="tx1"/>
          </a:solidFill>
          <a:latin typeface="+mn-lt"/>
          <a:ea typeface="+mn-ea"/>
          <a:cs typeface="+mn-cs"/>
        </a:defRPr>
      </a:lvl1pPr>
      <a:lvl2pPr marL="742950" lvl="1" indent="-285750" algn="l" rtl="0" eaLnBrk="0" fontAlgn="base" hangingPunct="0">
        <a:spcBef>
          <a:spcPct val="20000"/>
        </a:spcBef>
        <a:spcAft>
          <a:spcPct val="0"/>
        </a:spcAft>
        <a:buSzPct val="75000"/>
        <a:buBlip>
          <a:blip r:embed="rId17"/>
        </a:buBlip>
        <a:defRPr sz="2400" kern="1200">
          <a:solidFill>
            <a:schemeClr val="tx1"/>
          </a:solidFill>
          <a:latin typeface="+mn-lt"/>
          <a:ea typeface="+mn-ea"/>
          <a:cs typeface="+mn-cs"/>
        </a:defRPr>
      </a:lvl2pPr>
      <a:lvl3pPr marL="1143000" lvl="2" indent="-228600" algn="l" rtl="0" eaLnBrk="0" fontAlgn="base" hangingPunct="0">
        <a:spcBef>
          <a:spcPct val="20000"/>
        </a:spcBef>
        <a:spcAft>
          <a:spcPct val="0"/>
        </a:spcAft>
        <a:buBlip>
          <a:blip r:embed="rId18"/>
        </a:buBlip>
        <a:defRPr sz="2000" kern="1200">
          <a:solidFill>
            <a:schemeClr val="tx1"/>
          </a:solidFill>
          <a:latin typeface="+mn-lt"/>
          <a:ea typeface="+mn-ea"/>
          <a:cs typeface="+mn-cs"/>
        </a:defRPr>
      </a:lvl3pPr>
      <a:lvl4pPr marL="1600200" lvl="3" indent="-228600" algn="l" rtl="0" eaLnBrk="0" fontAlgn="base" hangingPunct="0">
        <a:spcBef>
          <a:spcPct val="20000"/>
        </a:spcBef>
        <a:spcAft>
          <a:spcPct val="0"/>
        </a:spcAft>
        <a:buBlip>
          <a:blip r:embed="rId19"/>
        </a:buBlip>
        <a:defRPr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tx2"/>
        </a:buClr>
        <a:buChar char="–"/>
        <a:defRPr sz="1600" kern="1200">
          <a:solidFill>
            <a:schemeClr val="tx1"/>
          </a:solidFill>
          <a:latin typeface="+mn-lt"/>
          <a:ea typeface="+mn-ea"/>
          <a:cs typeface="+mn-cs"/>
        </a:defRPr>
      </a:lvl5pPr>
      <a:lvl6pPr marL="2514600" lvl="5" indent="-228600" algn="l" defTabSz="914400" rtl="0" eaLnBrk="1" fontAlgn="base" latinLnBrk="0" hangingPunct="1">
        <a:lnSpc>
          <a:spcPct val="100000"/>
        </a:lnSpc>
        <a:spcBef>
          <a:spcPct val="20000"/>
        </a:spcBef>
        <a:spcAft>
          <a:spcPct val="0"/>
        </a:spcAft>
        <a:buClr>
          <a:schemeClr val="tx2"/>
        </a:buClr>
        <a:buSzTx/>
        <a:buChar char="–"/>
        <a:defRPr sz="1600" b="0" i="0" u="none" kern="1200" baseline="0">
          <a:solidFill>
            <a:schemeClr val="tx1"/>
          </a:solidFill>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lr>
          <a:schemeClr val="tx2"/>
        </a:buClr>
        <a:buSzTx/>
        <a:buChar char="–"/>
        <a:defRPr sz="1600" b="0" i="0" u="none" kern="1200" baseline="0">
          <a:solidFill>
            <a:schemeClr val="tx1"/>
          </a:solidFill>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lr>
          <a:schemeClr val="tx2"/>
        </a:buClr>
        <a:buSzTx/>
        <a:buChar char="–"/>
        <a:defRPr sz="1600" b="0" i="0" u="none" kern="1200" baseline="0">
          <a:solidFill>
            <a:schemeClr val="tx1"/>
          </a:solidFill>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lr>
          <a:schemeClr val="tx2"/>
        </a:buClr>
        <a:buSzTx/>
        <a:buChar char="–"/>
        <a:defRPr sz="1600" b="0" i="0" u="none" kern="1200" baseline="0">
          <a:solidFill>
            <a:schemeClr val="tx1"/>
          </a:solidFill>
          <a:latin typeface="+mn-lt"/>
          <a:ea typeface="+mn-ea"/>
          <a:cs typeface="+mn-cs"/>
        </a:defRPr>
      </a:lvl9pPr>
    </p:bodyStyle>
    <p:otherStyle>
      <a:lvl1pPr marL="0" lvl="0"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rtl="0" eaLnBrk="1" fontAlgn="base" latinLnBrk="0" hangingPunct="1">
        <a:lnSpc>
          <a:spcPct val="100000"/>
        </a:lnSpc>
        <a:spcBef>
          <a:spcPct val="0"/>
        </a:spcBef>
        <a:spcAft>
          <a:spcPct val="0"/>
        </a:spcAft>
        <a:buNone/>
        <a:defRPr sz="2800" b="1" i="0" u="none" kern="1200" baseline="0">
          <a:solidFill>
            <a:srgbClr val="FF0000"/>
          </a:solidFill>
          <a:latin typeface="Arial Black" panose="020B0A04020102020204" pitchFamily="34" charset="0"/>
          <a:ea typeface="PMingLiU" pitchFamily="18" charset="-120"/>
          <a:cs typeface="+mn-cs"/>
        </a:defRPr>
      </a:lvl2pPr>
      <a:lvl3pPr marL="914400" lvl="2" indent="0" algn="l" defTabSz="914400" rtl="0" eaLnBrk="1" fontAlgn="base" latinLnBrk="0" hangingPunct="1">
        <a:lnSpc>
          <a:spcPct val="100000"/>
        </a:lnSpc>
        <a:spcBef>
          <a:spcPct val="0"/>
        </a:spcBef>
        <a:spcAft>
          <a:spcPct val="0"/>
        </a:spcAft>
        <a:buNone/>
        <a:defRPr sz="2800" b="1" i="0" u="none" kern="1200" baseline="0">
          <a:solidFill>
            <a:srgbClr val="FF0000"/>
          </a:solidFill>
          <a:latin typeface="Arial Black" panose="020B0A04020102020204" pitchFamily="34" charset="0"/>
          <a:ea typeface="PMingLiU" pitchFamily="18" charset="-120"/>
          <a:cs typeface="+mn-cs"/>
        </a:defRPr>
      </a:lvl3pPr>
      <a:lvl4pPr marL="1371600" lvl="3" indent="0" algn="l" defTabSz="914400" rtl="0" eaLnBrk="1" fontAlgn="base" latinLnBrk="0" hangingPunct="1">
        <a:lnSpc>
          <a:spcPct val="100000"/>
        </a:lnSpc>
        <a:spcBef>
          <a:spcPct val="0"/>
        </a:spcBef>
        <a:spcAft>
          <a:spcPct val="0"/>
        </a:spcAft>
        <a:buNone/>
        <a:defRPr sz="2800" b="1" i="0" u="none" kern="1200" baseline="0">
          <a:solidFill>
            <a:srgbClr val="FF0000"/>
          </a:solidFill>
          <a:latin typeface="Arial Black" panose="020B0A04020102020204" pitchFamily="34" charset="0"/>
          <a:ea typeface="PMingLiU" pitchFamily="18" charset="-120"/>
          <a:cs typeface="+mn-cs"/>
        </a:defRPr>
      </a:lvl4pPr>
      <a:lvl5pPr marL="1828800" lvl="4" indent="0" algn="l" defTabSz="914400" rtl="0" eaLnBrk="1" fontAlgn="base" latinLnBrk="0" hangingPunct="1">
        <a:lnSpc>
          <a:spcPct val="100000"/>
        </a:lnSpc>
        <a:spcBef>
          <a:spcPct val="0"/>
        </a:spcBef>
        <a:spcAft>
          <a:spcPct val="0"/>
        </a:spcAft>
        <a:buNone/>
        <a:defRPr sz="2800" b="1" i="0" u="none" kern="1200" baseline="0">
          <a:solidFill>
            <a:srgbClr val="FF0000"/>
          </a:solidFill>
          <a:latin typeface="Arial Black" panose="020B0A04020102020204" pitchFamily="34" charset="0"/>
          <a:ea typeface="PMingLiU" pitchFamily="18" charset="-120"/>
          <a:cs typeface="+mn-cs"/>
        </a:defRPr>
      </a:lvl5pPr>
      <a:lvl6pPr marL="2286000" lvl="5" indent="0" algn="l" defTabSz="914400" rtl="0" eaLnBrk="1" fontAlgn="base" latinLnBrk="0" hangingPunct="1">
        <a:lnSpc>
          <a:spcPct val="100000"/>
        </a:lnSpc>
        <a:spcBef>
          <a:spcPct val="0"/>
        </a:spcBef>
        <a:spcAft>
          <a:spcPct val="0"/>
        </a:spcAft>
        <a:buNone/>
        <a:defRPr sz="2800" b="1" i="0" u="none" kern="1200" baseline="0">
          <a:solidFill>
            <a:srgbClr val="FF0000"/>
          </a:solidFill>
          <a:latin typeface="Arial Black" panose="020B0A04020102020204" pitchFamily="34" charset="0"/>
          <a:ea typeface="PMingLiU" pitchFamily="18" charset="-120"/>
          <a:cs typeface="+mn-cs"/>
        </a:defRPr>
      </a:lvl6pPr>
      <a:lvl7pPr marL="2743200" lvl="6" indent="0" algn="l" defTabSz="914400" rtl="0" eaLnBrk="1" fontAlgn="base" latinLnBrk="0" hangingPunct="1">
        <a:lnSpc>
          <a:spcPct val="100000"/>
        </a:lnSpc>
        <a:spcBef>
          <a:spcPct val="0"/>
        </a:spcBef>
        <a:spcAft>
          <a:spcPct val="0"/>
        </a:spcAft>
        <a:buNone/>
        <a:defRPr sz="2800" b="1" i="0" u="none" kern="1200" baseline="0">
          <a:solidFill>
            <a:srgbClr val="FF0000"/>
          </a:solidFill>
          <a:latin typeface="Arial Black" panose="020B0A04020102020204" pitchFamily="34" charset="0"/>
          <a:ea typeface="PMingLiU" pitchFamily="18" charset="-120"/>
          <a:cs typeface="+mn-cs"/>
        </a:defRPr>
      </a:lvl7pPr>
      <a:lvl8pPr marL="3200400" lvl="7" indent="0" algn="l" defTabSz="914400" rtl="0" eaLnBrk="1" fontAlgn="base" latinLnBrk="0" hangingPunct="1">
        <a:lnSpc>
          <a:spcPct val="100000"/>
        </a:lnSpc>
        <a:spcBef>
          <a:spcPct val="0"/>
        </a:spcBef>
        <a:spcAft>
          <a:spcPct val="0"/>
        </a:spcAft>
        <a:buNone/>
        <a:defRPr sz="2800" b="1" i="0" u="none" kern="1200" baseline="0">
          <a:solidFill>
            <a:srgbClr val="FF0000"/>
          </a:solidFill>
          <a:latin typeface="Arial Black" panose="020B0A04020102020204" pitchFamily="34" charset="0"/>
          <a:ea typeface="PMingLiU" pitchFamily="18" charset="-120"/>
          <a:cs typeface="+mn-cs"/>
        </a:defRPr>
      </a:lvl8pPr>
      <a:lvl9pPr marL="3657600" lvl="8" indent="0" algn="l" defTabSz="914400" rtl="0" eaLnBrk="1" fontAlgn="base" latinLnBrk="0" hangingPunct="1">
        <a:lnSpc>
          <a:spcPct val="100000"/>
        </a:lnSpc>
        <a:spcBef>
          <a:spcPct val="0"/>
        </a:spcBef>
        <a:spcAft>
          <a:spcPct val="0"/>
        </a:spcAft>
        <a:buNone/>
        <a:defRPr sz="2800" b="1" i="0" u="none" kern="1200" baseline="0">
          <a:solidFill>
            <a:srgbClr val="FF0000"/>
          </a:solidFill>
          <a:latin typeface="Arial Black" panose="020B0A04020102020204" pitchFamily="34" charset="0"/>
          <a:ea typeface="PMingLiU" pitchFamily="18" charset="-120"/>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bwMode="auto">
      <p:bgPr>
        <a:gradFill rotWithShape="0">
          <a:gsLst>
            <a:gs pos="0">
              <a:schemeClr val="bg2"/>
            </a:gs>
            <a:gs pos="50000">
              <a:schemeClr val="bg1"/>
            </a:gs>
            <a:gs pos="100000">
              <a:schemeClr val="bg2"/>
            </a:gs>
          </a:gsLst>
          <a:lin ang="2700000" scaled="1"/>
        </a:gradFill>
        <a:effectLst/>
      </p:bgPr>
    </p:bg>
    <p:spTree>
      <p:nvGrpSpPr>
        <p:cNvPr id="1" name=""/>
        <p:cNvGrpSpPr/>
        <p:nvPr/>
      </p:nvGrpSpPr>
      <p:grpSpPr>
        <a:xfrm>
          <a:off x="0" y="0"/>
          <a:ext cx="0" cy="0"/>
          <a:chOff x="0" y="0"/>
          <a:chExt cx="0" cy="0"/>
        </a:xfrm>
      </p:grpSpPr>
      <p:grpSp>
        <p:nvGrpSpPr>
          <p:cNvPr id="14338" name="组合 81921"/>
          <p:cNvGrpSpPr>
            <a:grpSpLocks/>
          </p:cNvGrpSpPr>
          <p:nvPr/>
        </p:nvGrpSpPr>
        <p:grpSpPr bwMode="auto">
          <a:xfrm>
            <a:off x="304800" y="914400"/>
            <a:ext cx="762000" cy="762000"/>
            <a:chOff x="480" y="432"/>
            <a:chExt cx="480" cy="480"/>
          </a:xfrm>
        </p:grpSpPr>
        <p:sp>
          <p:nvSpPr>
            <p:cNvPr id="14525" name="矩形 81922"/>
            <p:cNvSpPr>
              <a:spLocks noChangeArrowheads="1"/>
            </p:cNvSpPr>
            <p:nvPr/>
          </p:nvSpPr>
          <p:spPr bwMode="auto">
            <a:xfrm>
              <a:off x="480" y="672"/>
              <a:ext cx="240" cy="240"/>
            </a:xfrm>
            <a:prstGeom prst="rect">
              <a:avLst/>
            </a:prstGeom>
            <a:noFill/>
            <a:ln w="57150">
              <a:solidFill>
                <a:schemeClr val="hlink"/>
              </a:solidFill>
              <a:miter lim="800000"/>
              <a:headEnd/>
              <a:tailEnd/>
            </a:ln>
          </p:spPr>
          <p:txBody>
            <a:bodyPr wrap="none" anchor="ct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algn="ctr" eaLnBrk="1" hangingPunct="1">
                <a:defRPr/>
              </a:pPr>
              <a:endParaRPr lang="zh-CN" altLang="zh-CN" sz="2400" b="0">
                <a:solidFill>
                  <a:schemeClr val="tx1"/>
                </a:solidFill>
                <a:latin typeface="Arial" panose="020B0604020202020204" pitchFamily="34" charset="0"/>
                <a:ea typeface="宋体" panose="02010600030101010101" pitchFamily="2" charset="-122"/>
              </a:endParaRPr>
            </a:p>
          </p:txBody>
        </p:sp>
        <p:sp>
          <p:nvSpPr>
            <p:cNvPr id="14526" name="矩形 81923"/>
            <p:cNvSpPr>
              <a:spLocks noChangeArrowheads="1"/>
            </p:cNvSpPr>
            <p:nvPr/>
          </p:nvSpPr>
          <p:spPr bwMode="auto">
            <a:xfrm>
              <a:off x="720" y="432"/>
              <a:ext cx="240" cy="240"/>
            </a:xfrm>
            <a:prstGeom prst="rect">
              <a:avLst/>
            </a:prstGeom>
            <a:noFill/>
            <a:ln w="57150">
              <a:solidFill>
                <a:schemeClr val="hlink"/>
              </a:solidFill>
              <a:miter lim="800000"/>
              <a:headEnd/>
              <a:tailEnd/>
            </a:ln>
          </p:spPr>
          <p:txBody>
            <a:bodyPr wrap="none" anchor="ct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algn="ctr" eaLnBrk="1" hangingPunct="1">
                <a:defRPr/>
              </a:pPr>
              <a:endParaRPr lang="zh-CN" altLang="zh-CN" sz="2400" b="0">
                <a:solidFill>
                  <a:schemeClr val="tx1"/>
                </a:solidFill>
                <a:latin typeface="Arial" panose="020B0604020202020204" pitchFamily="34" charset="0"/>
                <a:ea typeface="宋体" panose="02010600030101010101" pitchFamily="2" charset="-122"/>
              </a:endParaRPr>
            </a:p>
          </p:txBody>
        </p:sp>
        <p:sp>
          <p:nvSpPr>
            <p:cNvPr id="14527" name="矩形 81924"/>
            <p:cNvSpPr>
              <a:spLocks noChangeArrowheads="1"/>
            </p:cNvSpPr>
            <p:nvPr/>
          </p:nvSpPr>
          <p:spPr bwMode="auto">
            <a:xfrm>
              <a:off x="480" y="672"/>
              <a:ext cx="240" cy="240"/>
            </a:xfrm>
            <a:prstGeom prst="rect">
              <a:avLst/>
            </a:prstGeom>
            <a:solidFill>
              <a:schemeClr val="accent2"/>
            </a:solid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sp>
          <p:nvSpPr>
            <p:cNvPr id="14528" name="矩形 81925"/>
            <p:cNvSpPr>
              <a:spLocks noChangeArrowheads="1"/>
            </p:cNvSpPr>
            <p:nvPr/>
          </p:nvSpPr>
          <p:spPr bwMode="auto">
            <a:xfrm>
              <a:off x="720" y="432"/>
              <a:ext cx="240" cy="240"/>
            </a:xfrm>
            <a:prstGeom prst="rect">
              <a:avLst/>
            </a:prstGeom>
            <a:solidFill>
              <a:schemeClr val="tx2"/>
            </a:solid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grpSp>
      <p:sp>
        <p:nvSpPr>
          <p:cNvPr id="14339" name="矩形 81926"/>
          <p:cNvSpPr>
            <a:spLocks noChangeArrowheads="1"/>
          </p:cNvSpPr>
          <p:nvPr/>
        </p:nvSpPr>
        <p:spPr bwMode="auto">
          <a:xfrm>
            <a:off x="0" y="762000"/>
            <a:ext cx="5867400" cy="76200"/>
          </a:xfrm>
          <a:prstGeom prst="rect">
            <a:avLst/>
          </a:prstGeom>
          <a:noFill/>
          <a:ln w="57150">
            <a:solidFill>
              <a:schemeClr val="hlink"/>
            </a:solidFill>
            <a:miter lim="800000"/>
            <a:headEnd/>
            <a:tailEnd/>
          </a:ln>
        </p:spPr>
        <p:txBody>
          <a:bodyPr wrap="none" anchor="ct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algn="ctr" eaLnBrk="1" hangingPunct="1">
              <a:defRPr/>
            </a:pPr>
            <a:endParaRPr lang="zh-CN" altLang="zh-CN" sz="2400" b="0">
              <a:solidFill>
                <a:schemeClr val="tx1"/>
              </a:solidFill>
              <a:latin typeface="Arial" panose="020B0604020202020204" pitchFamily="34" charset="0"/>
              <a:ea typeface="宋体" panose="02010600030101010101" pitchFamily="2" charset="-122"/>
            </a:endParaRPr>
          </a:p>
        </p:txBody>
      </p:sp>
      <p:graphicFrame>
        <p:nvGraphicFramePr>
          <p:cNvPr id="14340" name="对象 81927"/>
          <p:cNvGraphicFramePr>
            <a:graphicFrameLocks/>
          </p:cNvGraphicFramePr>
          <p:nvPr/>
        </p:nvGraphicFramePr>
        <p:xfrm>
          <a:off x="533400" y="165100"/>
          <a:ext cx="685800" cy="673100"/>
        </p:xfrm>
        <a:graphic>
          <a:graphicData uri="http://schemas.openxmlformats.org/presentationml/2006/ole">
            <p:oleObj spid="_x0000_s14340" r:id="rId14" imgW="542857" imgH="514422" progId="Paint.Picture">
              <p:embed/>
            </p:oleObj>
          </a:graphicData>
        </a:graphic>
      </p:graphicFrame>
      <p:sp>
        <p:nvSpPr>
          <p:cNvPr id="14341" name="文本占位符 81928"/>
          <p:cNvSpPr>
            <a:spLocks noGrp="1" noChangeArrowheads="1"/>
          </p:cNvSpPr>
          <p:nvPr>
            <p:ph type="body" idx="4294967295"/>
          </p:nvPr>
        </p:nvSpPr>
        <p:spPr bwMode="auto">
          <a:xfrm>
            <a:off x="685800" y="1676400"/>
            <a:ext cx="8061325" cy="477678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TW" altLang="en-US" smtClean="0"/>
              <a:t>按一下以編輯母片</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p>
        </p:txBody>
      </p:sp>
      <p:grpSp>
        <p:nvGrpSpPr>
          <p:cNvPr id="14342" name="组合 81929"/>
          <p:cNvGrpSpPr>
            <a:grpSpLocks/>
          </p:cNvGrpSpPr>
          <p:nvPr/>
        </p:nvGrpSpPr>
        <p:grpSpPr bwMode="auto">
          <a:xfrm>
            <a:off x="1054100" y="165100"/>
            <a:ext cx="7696200" cy="685800"/>
            <a:chOff x="664" y="104"/>
            <a:chExt cx="4848" cy="432"/>
          </a:xfrm>
        </p:grpSpPr>
        <p:sp>
          <p:nvSpPr>
            <p:cNvPr id="14375" name="任意多边形 81930"/>
            <p:cNvSpPr>
              <a:spLocks noChangeArrowheads="1"/>
            </p:cNvSpPr>
            <p:nvPr/>
          </p:nvSpPr>
          <p:spPr bwMode="auto">
            <a:xfrm>
              <a:off x="664" y="104"/>
              <a:ext cx="4848" cy="432"/>
            </a:xfrm>
            <a:custGeom>
              <a:avLst/>
              <a:gdLst>
                <a:gd name="T0" fmla="*/ 4848 w 4848"/>
                <a:gd name="T1" fmla="*/ 48 h 432"/>
                <a:gd name="T2" fmla="*/ 4848 w 4848"/>
                <a:gd name="T3" fmla="*/ 432 h 432"/>
                <a:gd name="T4" fmla="*/ 0 w 4848"/>
                <a:gd name="T5" fmla="*/ 432 h 432"/>
                <a:gd name="T6" fmla="*/ 0 w 4848"/>
                <a:gd name="T7" fmla="*/ 0 h 432"/>
                <a:gd name="T8" fmla="*/ 4848 w 4848"/>
                <a:gd name="T9" fmla="*/ 0 h 432"/>
                <a:gd name="T10" fmla="*/ 4848 w 4848"/>
                <a:gd name="T11" fmla="*/ 48 h 43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848" h="432">
                  <a:moveTo>
                    <a:pt x="4848" y="48"/>
                  </a:moveTo>
                  <a:lnTo>
                    <a:pt x="4848" y="432"/>
                  </a:lnTo>
                  <a:cubicBezTo>
                    <a:pt x="4848" y="432"/>
                    <a:pt x="2424" y="432"/>
                    <a:pt x="0" y="432"/>
                  </a:cubicBezTo>
                  <a:cubicBezTo>
                    <a:pt x="161" y="345"/>
                    <a:pt x="169" y="61"/>
                    <a:pt x="0" y="0"/>
                  </a:cubicBezTo>
                  <a:cubicBezTo>
                    <a:pt x="2424" y="0"/>
                    <a:pt x="4848" y="0"/>
                    <a:pt x="4848" y="0"/>
                  </a:cubicBezTo>
                  <a:lnTo>
                    <a:pt x="4848" y="48"/>
                  </a:lnTo>
                  <a:close/>
                </a:path>
              </a:pathLst>
            </a:custGeom>
            <a:solidFill>
              <a:schemeClr val="hlink"/>
            </a:solidFill>
            <a:ln w="9525">
              <a:solidFill>
                <a:schemeClr val="bg2"/>
              </a:solidFill>
              <a:round/>
              <a:headEnd/>
              <a:tailEnd/>
            </a:ln>
          </p:spPr>
          <p:txBody>
            <a:bodyPr/>
            <a:lstStyle/>
            <a:p>
              <a:endParaRPr lang="zh-CN" altLang="en-US"/>
            </a:p>
          </p:txBody>
        </p:sp>
        <p:grpSp>
          <p:nvGrpSpPr>
            <p:cNvPr id="14376" name="组合 81931"/>
            <p:cNvGrpSpPr>
              <a:grpSpLocks/>
            </p:cNvGrpSpPr>
            <p:nvPr/>
          </p:nvGrpSpPr>
          <p:grpSpPr bwMode="auto">
            <a:xfrm>
              <a:off x="1195" y="104"/>
              <a:ext cx="3827" cy="429"/>
              <a:chOff x="1021" y="240"/>
              <a:chExt cx="3827" cy="429"/>
            </a:xfrm>
          </p:grpSpPr>
          <p:grpSp>
            <p:nvGrpSpPr>
              <p:cNvPr id="14425" name="组合 81932"/>
              <p:cNvGrpSpPr>
                <a:grpSpLocks/>
              </p:cNvGrpSpPr>
              <p:nvPr/>
            </p:nvGrpSpPr>
            <p:grpSpPr bwMode="auto">
              <a:xfrm>
                <a:off x="1021" y="241"/>
                <a:ext cx="2208" cy="427"/>
                <a:chOff x="1021" y="241"/>
                <a:chExt cx="2208" cy="427"/>
              </a:xfrm>
            </p:grpSpPr>
            <p:sp>
              <p:nvSpPr>
                <p:cNvPr id="14469" name="任意多边形 81933"/>
                <p:cNvSpPr>
                  <a:spLocks noChangeArrowheads="1"/>
                </p:cNvSpPr>
                <p:nvPr/>
              </p:nvSpPr>
              <p:spPr bwMode="auto">
                <a:xfrm>
                  <a:off x="2257" y="633"/>
                  <a:ext cx="7" cy="8"/>
                </a:xfrm>
                <a:custGeom>
                  <a:avLst/>
                  <a:gdLst>
                    <a:gd name="T0" fmla="*/ 0 w 15"/>
                    <a:gd name="T1" fmla="*/ 0 h 23"/>
                    <a:gd name="T2" fmla="*/ 1 w 15"/>
                    <a:gd name="T3" fmla="*/ 0 h 23"/>
                    <a:gd name="T4" fmla="*/ 1 w 15"/>
                    <a:gd name="T5" fmla="*/ 1 h 23"/>
                    <a:gd name="T6" fmla="*/ 0 w 15"/>
                    <a:gd name="T7" fmla="*/ 0 h 2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5" h="23">
                      <a:moveTo>
                        <a:pt x="5" y="11"/>
                      </a:moveTo>
                      <a:cubicBezTo>
                        <a:pt x="2" y="1"/>
                        <a:pt x="7" y="0"/>
                        <a:pt x="15" y="5"/>
                      </a:cubicBezTo>
                      <a:cubicBezTo>
                        <a:pt x="14" y="9"/>
                        <a:pt x="15" y="13"/>
                        <a:pt x="13" y="17"/>
                      </a:cubicBezTo>
                      <a:cubicBezTo>
                        <a:pt x="9" y="23"/>
                        <a:pt x="0" y="16"/>
                        <a:pt x="5" y="11"/>
                      </a:cubicBezTo>
                      <a:close/>
                    </a:path>
                  </a:pathLst>
                </a:custGeom>
                <a:solidFill>
                  <a:schemeClr val="folHlink"/>
                </a:solidFill>
                <a:ln w="9525">
                  <a:noFill/>
                  <a:round/>
                  <a:headEnd/>
                  <a:tailEnd/>
                </a:ln>
              </p:spPr>
              <p:txBody>
                <a:bodyPr/>
                <a:lstStyle/>
                <a:p>
                  <a:endParaRPr lang="zh-CN" altLang="en-US"/>
                </a:p>
              </p:txBody>
            </p:sp>
            <p:sp>
              <p:nvSpPr>
                <p:cNvPr id="14470" name="任意多边形 81934"/>
                <p:cNvSpPr>
                  <a:spLocks noChangeArrowheads="1"/>
                </p:cNvSpPr>
                <p:nvPr/>
              </p:nvSpPr>
              <p:spPr bwMode="auto">
                <a:xfrm>
                  <a:off x="2332" y="660"/>
                  <a:ext cx="9" cy="8"/>
                </a:xfrm>
                <a:custGeom>
                  <a:avLst/>
                  <a:gdLst>
                    <a:gd name="T0" fmla="*/ 0 w 20"/>
                    <a:gd name="T1" fmla="*/ 1 h 23"/>
                    <a:gd name="T2" fmla="*/ 1 w 20"/>
                    <a:gd name="T3" fmla="*/ 0 h 23"/>
                    <a:gd name="T4" fmla="*/ 0 w 20"/>
                    <a:gd name="T5" fmla="*/ 1 h 23"/>
                    <a:gd name="T6" fmla="*/ 0 w 20"/>
                    <a:gd name="T7" fmla="*/ 1 h 2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 h="23">
                      <a:moveTo>
                        <a:pt x="3" y="13"/>
                      </a:moveTo>
                      <a:cubicBezTo>
                        <a:pt x="0" y="5"/>
                        <a:pt x="2" y="0"/>
                        <a:pt x="11" y="3"/>
                      </a:cubicBezTo>
                      <a:cubicBezTo>
                        <a:pt x="16" y="10"/>
                        <a:pt x="20" y="23"/>
                        <a:pt x="7" y="19"/>
                      </a:cubicBezTo>
                      <a:cubicBezTo>
                        <a:pt x="6" y="17"/>
                        <a:pt x="3" y="13"/>
                        <a:pt x="3" y="13"/>
                      </a:cubicBezTo>
                      <a:close/>
                    </a:path>
                  </a:pathLst>
                </a:custGeom>
                <a:solidFill>
                  <a:schemeClr val="folHlink"/>
                </a:solidFill>
                <a:ln w="9525">
                  <a:noFill/>
                  <a:round/>
                  <a:headEnd/>
                  <a:tailEnd/>
                </a:ln>
              </p:spPr>
              <p:txBody>
                <a:bodyPr/>
                <a:lstStyle/>
                <a:p>
                  <a:endParaRPr lang="zh-CN" altLang="en-US"/>
                </a:p>
              </p:txBody>
            </p:sp>
            <p:sp>
              <p:nvSpPr>
                <p:cNvPr id="14471" name="任意多边形 81935"/>
                <p:cNvSpPr>
                  <a:spLocks noChangeArrowheads="1"/>
                </p:cNvSpPr>
                <p:nvPr/>
              </p:nvSpPr>
              <p:spPr bwMode="auto">
                <a:xfrm>
                  <a:off x="2120" y="616"/>
                  <a:ext cx="13" cy="14"/>
                </a:xfrm>
                <a:custGeom>
                  <a:avLst/>
                  <a:gdLst>
                    <a:gd name="T0" fmla="*/ 1 w 30"/>
                    <a:gd name="T1" fmla="*/ 1 h 42"/>
                    <a:gd name="T2" fmla="*/ 0 w 30"/>
                    <a:gd name="T3" fmla="*/ 1 h 42"/>
                    <a:gd name="T4" fmla="*/ 0 w 30"/>
                    <a:gd name="T5" fmla="*/ 0 h 42"/>
                    <a:gd name="T6" fmla="*/ 1 w 30"/>
                    <a:gd name="T7" fmla="*/ 0 h 42"/>
                    <a:gd name="T8" fmla="*/ 3 w 30"/>
                    <a:gd name="T9" fmla="*/ 1 h 42"/>
                    <a:gd name="T10" fmla="*/ 2 w 30"/>
                    <a:gd name="T11" fmla="*/ 1 h 42"/>
                    <a:gd name="T12" fmla="*/ 1 w 30"/>
                    <a:gd name="T13" fmla="*/ 1 h 4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0" h="42">
                      <a:moveTo>
                        <a:pt x="16" y="33"/>
                      </a:moveTo>
                      <a:cubicBezTo>
                        <a:pt x="3" y="20"/>
                        <a:pt x="15" y="34"/>
                        <a:pt x="8" y="21"/>
                      </a:cubicBezTo>
                      <a:cubicBezTo>
                        <a:pt x="6" y="17"/>
                        <a:pt x="0" y="9"/>
                        <a:pt x="0" y="9"/>
                      </a:cubicBezTo>
                      <a:cubicBezTo>
                        <a:pt x="5" y="1"/>
                        <a:pt x="7" y="0"/>
                        <a:pt x="16" y="3"/>
                      </a:cubicBezTo>
                      <a:cubicBezTo>
                        <a:pt x="25" y="16"/>
                        <a:pt x="10" y="16"/>
                        <a:pt x="30" y="23"/>
                      </a:cubicBezTo>
                      <a:cubicBezTo>
                        <a:pt x="29" y="26"/>
                        <a:pt x="30" y="29"/>
                        <a:pt x="28" y="31"/>
                      </a:cubicBezTo>
                      <a:cubicBezTo>
                        <a:pt x="15" y="42"/>
                        <a:pt x="16" y="38"/>
                        <a:pt x="16" y="33"/>
                      </a:cubicBezTo>
                      <a:close/>
                    </a:path>
                  </a:pathLst>
                </a:custGeom>
                <a:solidFill>
                  <a:schemeClr val="folHlink"/>
                </a:solidFill>
                <a:ln w="9525">
                  <a:noFill/>
                  <a:round/>
                  <a:headEnd/>
                  <a:tailEnd/>
                </a:ln>
              </p:spPr>
              <p:txBody>
                <a:bodyPr/>
                <a:lstStyle/>
                <a:p>
                  <a:endParaRPr lang="zh-CN" altLang="en-US"/>
                </a:p>
              </p:txBody>
            </p:sp>
            <p:sp>
              <p:nvSpPr>
                <p:cNvPr id="14472" name="任意多边形 81936"/>
                <p:cNvSpPr>
                  <a:spLocks noChangeArrowheads="1"/>
                </p:cNvSpPr>
                <p:nvPr/>
              </p:nvSpPr>
              <p:spPr bwMode="auto">
                <a:xfrm>
                  <a:off x="1967" y="629"/>
                  <a:ext cx="11" cy="5"/>
                </a:xfrm>
                <a:custGeom>
                  <a:avLst/>
                  <a:gdLst>
                    <a:gd name="T0" fmla="*/ 1 w 25"/>
                    <a:gd name="T1" fmla="*/ 1 h 16"/>
                    <a:gd name="T2" fmla="*/ 0 w 25"/>
                    <a:gd name="T3" fmla="*/ 0 h 16"/>
                    <a:gd name="T4" fmla="*/ 1 w 25"/>
                    <a:gd name="T5" fmla="*/ 0 h 16"/>
                    <a:gd name="T6" fmla="*/ 1 w 25"/>
                    <a:gd name="T7" fmla="*/ 1 h 1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5" h="16">
                      <a:moveTo>
                        <a:pt x="15" y="16"/>
                      </a:moveTo>
                      <a:cubicBezTo>
                        <a:pt x="10" y="15"/>
                        <a:pt x="0" y="12"/>
                        <a:pt x="3" y="8"/>
                      </a:cubicBezTo>
                      <a:cubicBezTo>
                        <a:pt x="6" y="4"/>
                        <a:pt x="15" y="0"/>
                        <a:pt x="15" y="0"/>
                      </a:cubicBezTo>
                      <a:cubicBezTo>
                        <a:pt x="17" y="3"/>
                        <a:pt x="25" y="16"/>
                        <a:pt x="15" y="16"/>
                      </a:cubicBezTo>
                      <a:close/>
                    </a:path>
                  </a:pathLst>
                </a:custGeom>
                <a:solidFill>
                  <a:schemeClr val="folHlink"/>
                </a:solidFill>
                <a:ln w="9525">
                  <a:noFill/>
                  <a:round/>
                  <a:headEnd/>
                  <a:tailEnd/>
                </a:ln>
              </p:spPr>
              <p:txBody>
                <a:bodyPr/>
                <a:lstStyle/>
                <a:p>
                  <a:endParaRPr lang="zh-CN" altLang="en-US"/>
                </a:p>
              </p:txBody>
            </p:sp>
            <p:sp>
              <p:nvSpPr>
                <p:cNvPr id="14473" name="任意多边形 81937"/>
                <p:cNvSpPr>
                  <a:spLocks noChangeArrowheads="1"/>
                </p:cNvSpPr>
                <p:nvPr/>
              </p:nvSpPr>
              <p:spPr bwMode="auto">
                <a:xfrm>
                  <a:off x="1921" y="635"/>
                  <a:ext cx="28" cy="16"/>
                </a:xfrm>
                <a:custGeom>
                  <a:avLst/>
                  <a:gdLst>
                    <a:gd name="T0" fmla="*/ 1 w 65"/>
                    <a:gd name="T1" fmla="*/ 1 h 46"/>
                    <a:gd name="T2" fmla="*/ 3 w 65"/>
                    <a:gd name="T3" fmla="*/ 0 h 46"/>
                    <a:gd name="T4" fmla="*/ 3 w 65"/>
                    <a:gd name="T5" fmla="*/ 0 h 46"/>
                    <a:gd name="T6" fmla="*/ 5 w 65"/>
                    <a:gd name="T7" fmla="*/ 0 h 46"/>
                    <a:gd name="T8" fmla="*/ 3 w 65"/>
                    <a:gd name="T9" fmla="*/ 1 h 46"/>
                    <a:gd name="T10" fmla="*/ 1 w 65"/>
                    <a:gd name="T11" fmla="*/ 2 h 46"/>
                    <a:gd name="T12" fmla="*/ 0 w 65"/>
                    <a:gd name="T13" fmla="*/ 1 h 46"/>
                    <a:gd name="T14" fmla="*/ 1 w 65"/>
                    <a:gd name="T15" fmla="*/ 1 h 46"/>
                    <a:gd name="T16" fmla="*/ 1 w 65"/>
                    <a:gd name="T17" fmla="*/ 1 h 4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5" h="46">
                      <a:moveTo>
                        <a:pt x="14" y="24"/>
                      </a:moveTo>
                      <a:cubicBezTo>
                        <a:pt x="18" y="13"/>
                        <a:pt x="16" y="9"/>
                        <a:pt x="30" y="4"/>
                      </a:cubicBezTo>
                      <a:cubicBezTo>
                        <a:pt x="34" y="3"/>
                        <a:pt x="42" y="0"/>
                        <a:pt x="42" y="0"/>
                      </a:cubicBezTo>
                      <a:cubicBezTo>
                        <a:pt x="50" y="1"/>
                        <a:pt x="65" y="0"/>
                        <a:pt x="58" y="12"/>
                      </a:cubicBezTo>
                      <a:cubicBezTo>
                        <a:pt x="53" y="21"/>
                        <a:pt x="40" y="21"/>
                        <a:pt x="32" y="26"/>
                      </a:cubicBezTo>
                      <a:cubicBezTo>
                        <a:pt x="26" y="35"/>
                        <a:pt x="23" y="42"/>
                        <a:pt x="12" y="46"/>
                      </a:cubicBezTo>
                      <a:cubicBezTo>
                        <a:pt x="0" y="42"/>
                        <a:pt x="5" y="30"/>
                        <a:pt x="8" y="20"/>
                      </a:cubicBezTo>
                      <a:cubicBezTo>
                        <a:pt x="9" y="18"/>
                        <a:pt x="10" y="13"/>
                        <a:pt x="12" y="14"/>
                      </a:cubicBezTo>
                      <a:cubicBezTo>
                        <a:pt x="15" y="16"/>
                        <a:pt x="13" y="21"/>
                        <a:pt x="14" y="24"/>
                      </a:cubicBezTo>
                      <a:close/>
                    </a:path>
                  </a:pathLst>
                </a:custGeom>
                <a:solidFill>
                  <a:schemeClr val="folHlink"/>
                </a:solidFill>
                <a:ln w="9525">
                  <a:noFill/>
                  <a:round/>
                  <a:headEnd/>
                  <a:tailEnd/>
                </a:ln>
              </p:spPr>
              <p:txBody>
                <a:bodyPr/>
                <a:lstStyle/>
                <a:p>
                  <a:endParaRPr lang="zh-CN" altLang="en-US"/>
                </a:p>
              </p:txBody>
            </p:sp>
            <p:sp>
              <p:nvSpPr>
                <p:cNvPr id="14474" name="任意多边形 81938"/>
                <p:cNvSpPr>
                  <a:spLocks noChangeArrowheads="1"/>
                </p:cNvSpPr>
                <p:nvPr/>
              </p:nvSpPr>
              <p:spPr bwMode="auto">
                <a:xfrm>
                  <a:off x="1892" y="634"/>
                  <a:ext cx="29" cy="16"/>
                </a:xfrm>
                <a:custGeom>
                  <a:avLst/>
                  <a:gdLst>
                    <a:gd name="T0" fmla="*/ 0 w 69"/>
                    <a:gd name="T1" fmla="*/ 1 h 47"/>
                    <a:gd name="T2" fmla="*/ 1 w 69"/>
                    <a:gd name="T3" fmla="*/ 1 h 47"/>
                    <a:gd name="T4" fmla="*/ 4 w 69"/>
                    <a:gd name="T5" fmla="*/ 0 h 47"/>
                    <a:gd name="T6" fmla="*/ 5 w 69"/>
                    <a:gd name="T7" fmla="*/ 0 h 47"/>
                    <a:gd name="T8" fmla="*/ 4 w 69"/>
                    <a:gd name="T9" fmla="*/ 1 h 47"/>
                    <a:gd name="T10" fmla="*/ 2 w 69"/>
                    <a:gd name="T11" fmla="*/ 1 h 47"/>
                    <a:gd name="T12" fmla="*/ 2 w 69"/>
                    <a:gd name="T13" fmla="*/ 2 h 47"/>
                    <a:gd name="T14" fmla="*/ 1 w 69"/>
                    <a:gd name="T15" fmla="*/ 2 h 47"/>
                    <a:gd name="T16" fmla="*/ 1 w 69"/>
                    <a:gd name="T17" fmla="*/ 1 h 47"/>
                    <a:gd name="T18" fmla="*/ 0 w 69"/>
                    <a:gd name="T19" fmla="*/ 1 h 47"/>
                    <a:gd name="T20" fmla="*/ 0 w 69"/>
                    <a:gd name="T21" fmla="*/ 1 h 4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9" h="47">
                      <a:moveTo>
                        <a:pt x="0" y="31"/>
                      </a:moveTo>
                      <a:cubicBezTo>
                        <a:pt x="7" y="24"/>
                        <a:pt x="9" y="22"/>
                        <a:pt x="18" y="25"/>
                      </a:cubicBezTo>
                      <a:cubicBezTo>
                        <a:pt x="25" y="4"/>
                        <a:pt x="36" y="12"/>
                        <a:pt x="52" y="1"/>
                      </a:cubicBezTo>
                      <a:cubicBezTo>
                        <a:pt x="56" y="2"/>
                        <a:pt x="61" y="0"/>
                        <a:pt x="64" y="3"/>
                      </a:cubicBezTo>
                      <a:cubicBezTo>
                        <a:pt x="69" y="8"/>
                        <a:pt x="50" y="19"/>
                        <a:pt x="50" y="19"/>
                      </a:cubicBezTo>
                      <a:cubicBezTo>
                        <a:pt x="46" y="31"/>
                        <a:pt x="35" y="22"/>
                        <a:pt x="28" y="33"/>
                      </a:cubicBezTo>
                      <a:cubicBezTo>
                        <a:pt x="31" y="41"/>
                        <a:pt x="31" y="44"/>
                        <a:pt x="22" y="47"/>
                      </a:cubicBezTo>
                      <a:cubicBezTo>
                        <a:pt x="20" y="46"/>
                        <a:pt x="18" y="46"/>
                        <a:pt x="16" y="45"/>
                      </a:cubicBezTo>
                      <a:cubicBezTo>
                        <a:pt x="14" y="43"/>
                        <a:pt x="14" y="40"/>
                        <a:pt x="12" y="39"/>
                      </a:cubicBezTo>
                      <a:cubicBezTo>
                        <a:pt x="8" y="37"/>
                        <a:pt x="0" y="35"/>
                        <a:pt x="0" y="35"/>
                      </a:cubicBezTo>
                      <a:cubicBezTo>
                        <a:pt x="2" y="26"/>
                        <a:pt x="3" y="25"/>
                        <a:pt x="0" y="31"/>
                      </a:cubicBezTo>
                      <a:close/>
                    </a:path>
                  </a:pathLst>
                </a:custGeom>
                <a:solidFill>
                  <a:schemeClr val="folHlink"/>
                </a:solidFill>
                <a:ln w="9525">
                  <a:noFill/>
                  <a:round/>
                  <a:headEnd/>
                  <a:tailEnd/>
                </a:ln>
              </p:spPr>
              <p:txBody>
                <a:bodyPr/>
                <a:lstStyle/>
                <a:p>
                  <a:endParaRPr lang="zh-CN" altLang="en-US"/>
                </a:p>
              </p:txBody>
            </p:sp>
            <p:sp>
              <p:nvSpPr>
                <p:cNvPr id="14475" name="任意多边形 81939"/>
                <p:cNvSpPr>
                  <a:spLocks noChangeArrowheads="1"/>
                </p:cNvSpPr>
                <p:nvPr/>
              </p:nvSpPr>
              <p:spPr bwMode="auto">
                <a:xfrm>
                  <a:off x="1735" y="547"/>
                  <a:ext cx="151" cy="93"/>
                </a:xfrm>
                <a:custGeom>
                  <a:avLst/>
                  <a:gdLst>
                    <a:gd name="T0" fmla="*/ 1 w 355"/>
                    <a:gd name="T1" fmla="*/ 0 h 277"/>
                    <a:gd name="T2" fmla="*/ 3 w 355"/>
                    <a:gd name="T3" fmla="*/ 1 h 277"/>
                    <a:gd name="T4" fmla="*/ 4 w 355"/>
                    <a:gd name="T5" fmla="*/ 1 h 277"/>
                    <a:gd name="T6" fmla="*/ 6 w 355"/>
                    <a:gd name="T7" fmla="*/ 2 h 277"/>
                    <a:gd name="T8" fmla="*/ 7 w 355"/>
                    <a:gd name="T9" fmla="*/ 2 h 277"/>
                    <a:gd name="T10" fmla="*/ 9 w 355"/>
                    <a:gd name="T11" fmla="*/ 4 h 277"/>
                    <a:gd name="T12" fmla="*/ 11 w 355"/>
                    <a:gd name="T13" fmla="*/ 5 h 277"/>
                    <a:gd name="T14" fmla="*/ 11 w 355"/>
                    <a:gd name="T15" fmla="*/ 5 h 277"/>
                    <a:gd name="T16" fmla="*/ 12 w 355"/>
                    <a:gd name="T17" fmla="*/ 6 h 277"/>
                    <a:gd name="T18" fmla="*/ 14 w 355"/>
                    <a:gd name="T19" fmla="*/ 6 h 277"/>
                    <a:gd name="T20" fmla="*/ 13 w 355"/>
                    <a:gd name="T21" fmla="*/ 7 h 277"/>
                    <a:gd name="T22" fmla="*/ 14 w 355"/>
                    <a:gd name="T23" fmla="*/ 8 h 277"/>
                    <a:gd name="T24" fmla="*/ 15 w 355"/>
                    <a:gd name="T25" fmla="*/ 9 h 277"/>
                    <a:gd name="T26" fmla="*/ 17 w 355"/>
                    <a:gd name="T27" fmla="*/ 9 h 277"/>
                    <a:gd name="T28" fmla="*/ 18 w 355"/>
                    <a:gd name="T29" fmla="*/ 9 h 277"/>
                    <a:gd name="T30" fmla="*/ 20 w 355"/>
                    <a:gd name="T31" fmla="*/ 9 h 277"/>
                    <a:gd name="T32" fmla="*/ 21 w 355"/>
                    <a:gd name="T33" fmla="*/ 9 h 277"/>
                    <a:gd name="T34" fmla="*/ 23 w 355"/>
                    <a:gd name="T35" fmla="*/ 10 h 277"/>
                    <a:gd name="T36" fmla="*/ 24 w 355"/>
                    <a:gd name="T37" fmla="*/ 10 h 277"/>
                    <a:gd name="T38" fmla="*/ 27 w 355"/>
                    <a:gd name="T39" fmla="*/ 10 h 277"/>
                    <a:gd name="T40" fmla="*/ 26 w 355"/>
                    <a:gd name="T41" fmla="*/ 10 h 277"/>
                    <a:gd name="T42" fmla="*/ 25 w 355"/>
                    <a:gd name="T43" fmla="*/ 10 h 277"/>
                    <a:gd name="T44" fmla="*/ 23 w 355"/>
                    <a:gd name="T45" fmla="*/ 10 h 277"/>
                    <a:gd name="T46" fmla="*/ 22 w 355"/>
                    <a:gd name="T47" fmla="*/ 10 h 277"/>
                    <a:gd name="T48" fmla="*/ 20 w 355"/>
                    <a:gd name="T49" fmla="*/ 10 h 277"/>
                    <a:gd name="T50" fmla="*/ 18 w 355"/>
                    <a:gd name="T51" fmla="*/ 10 h 277"/>
                    <a:gd name="T52" fmla="*/ 13 w 355"/>
                    <a:gd name="T53" fmla="*/ 9 h 277"/>
                    <a:gd name="T54" fmla="*/ 12 w 355"/>
                    <a:gd name="T55" fmla="*/ 8 h 277"/>
                    <a:gd name="T56" fmla="*/ 10 w 355"/>
                    <a:gd name="T57" fmla="*/ 7 h 277"/>
                    <a:gd name="T58" fmla="*/ 9 w 355"/>
                    <a:gd name="T59" fmla="*/ 7 h 277"/>
                    <a:gd name="T60" fmla="*/ 7 w 355"/>
                    <a:gd name="T61" fmla="*/ 6 h 277"/>
                    <a:gd name="T62" fmla="*/ 5 w 355"/>
                    <a:gd name="T63" fmla="*/ 4 h 277"/>
                    <a:gd name="T64" fmla="*/ 5 w 355"/>
                    <a:gd name="T65" fmla="*/ 4 h 277"/>
                    <a:gd name="T66" fmla="*/ 5 w 355"/>
                    <a:gd name="T67" fmla="*/ 4 h 277"/>
                    <a:gd name="T68" fmla="*/ 4 w 355"/>
                    <a:gd name="T69" fmla="*/ 3 h 277"/>
                    <a:gd name="T70" fmla="*/ 3 w 355"/>
                    <a:gd name="T71" fmla="*/ 2 h 277"/>
                    <a:gd name="T72" fmla="*/ 2 w 355"/>
                    <a:gd name="T73" fmla="*/ 1 h 277"/>
                    <a:gd name="T74" fmla="*/ 0 w 355"/>
                    <a:gd name="T75" fmla="*/ 1 h 277"/>
                    <a:gd name="T76" fmla="*/ 1 w 355"/>
                    <a:gd name="T77" fmla="*/ 0 h 277"/>
                    <a:gd name="T78" fmla="*/ 1 w 355"/>
                    <a:gd name="T79" fmla="*/ 0 h 277"/>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355" h="277">
                      <a:moveTo>
                        <a:pt x="10" y="4"/>
                      </a:moveTo>
                      <a:cubicBezTo>
                        <a:pt x="22" y="0"/>
                        <a:pt x="24" y="14"/>
                        <a:pt x="36" y="18"/>
                      </a:cubicBezTo>
                      <a:cubicBezTo>
                        <a:pt x="37" y="19"/>
                        <a:pt x="45" y="29"/>
                        <a:pt x="46" y="30"/>
                      </a:cubicBezTo>
                      <a:cubicBezTo>
                        <a:pt x="56" y="40"/>
                        <a:pt x="67" y="38"/>
                        <a:pt x="76" y="52"/>
                      </a:cubicBezTo>
                      <a:cubicBezTo>
                        <a:pt x="80" y="58"/>
                        <a:pt x="92" y="66"/>
                        <a:pt x="92" y="66"/>
                      </a:cubicBezTo>
                      <a:cubicBezTo>
                        <a:pt x="96" y="79"/>
                        <a:pt x="112" y="88"/>
                        <a:pt x="122" y="98"/>
                      </a:cubicBezTo>
                      <a:cubicBezTo>
                        <a:pt x="124" y="105"/>
                        <a:pt x="130" y="124"/>
                        <a:pt x="136" y="128"/>
                      </a:cubicBezTo>
                      <a:cubicBezTo>
                        <a:pt x="140" y="130"/>
                        <a:pt x="148" y="132"/>
                        <a:pt x="148" y="132"/>
                      </a:cubicBezTo>
                      <a:cubicBezTo>
                        <a:pt x="150" y="138"/>
                        <a:pt x="154" y="150"/>
                        <a:pt x="154" y="150"/>
                      </a:cubicBezTo>
                      <a:cubicBezTo>
                        <a:pt x="161" y="139"/>
                        <a:pt x="168" y="144"/>
                        <a:pt x="176" y="152"/>
                      </a:cubicBezTo>
                      <a:cubicBezTo>
                        <a:pt x="174" y="167"/>
                        <a:pt x="173" y="181"/>
                        <a:pt x="170" y="196"/>
                      </a:cubicBezTo>
                      <a:cubicBezTo>
                        <a:pt x="171" y="202"/>
                        <a:pt x="174" y="220"/>
                        <a:pt x="180" y="224"/>
                      </a:cubicBezTo>
                      <a:cubicBezTo>
                        <a:pt x="185" y="228"/>
                        <a:pt x="193" y="228"/>
                        <a:pt x="198" y="232"/>
                      </a:cubicBezTo>
                      <a:cubicBezTo>
                        <a:pt x="204" y="230"/>
                        <a:pt x="216" y="234"/>
                        <a:pt x="216" y="234"/>
                      </a:cubicBezTo>
                      <a:cubicBezTo>
                        <a:pt x="223" y="241"/>
                        <a:pt x="225" y="245"/>
                        <a:pt x="236" y="242"/>
                      </a:cubicBezTo>
                      <a:cubicBezTo>
                        <a:pt x="242" y="240"/>
                        <a:pt x="254" y="236"/>
                        <a:pt x="254" y="236"/>
                      </a:cubicBezTo>
                      <a:cubicBezTo>
                        <a:pt x="260" y="240"/>
                        <a:pt x="265" y="246"/>
                        <a:pt x="272" y="248"/>
                      </a:cubicBezTo>
                      <a:cubicBezTo>
                        <a:pt x="277" y="250"/>
                        <a:pt x="291" y="252"/>
                        <a:pt x="296" y="256"/>
                      </a:cubicBezTo>
                      <a:cubicBezTo>
                        <a:pt x="301" y="260"/>
                        <a:pt x="314" y="264"/>
                        <a:pt x="314" y="264"/>
                      </a:cubicBezTo>
                      <a:cubicBezTo>
                        <a:pt x="330" y="263"/>
                        <a:pt x="338" y="261"/>
                        <a:pt x="352" y="266"/>
                      </a:cubicBezTo>
                      <a:cubicBezTo>
                        <a:pt x="355" y="275"/>
                        <a:pt x="350" y="277"/>
                        <a:pt x="342" y="274"/>
                      </a:cubicBezTo>
                      <a:cubicBezTo>
                        <a:pt x="336" y="276"/>
                        <a:pt x="322" y="272"/>
                        <a:pt x="322" y="272"/>
                      </a:cubicBezTo>
                      <a:cubicBezTo>
                        <a:pt x="314" y="275"/>
                        <a:pt x="308" y="272"/>
                        <a:pt x="300" y="270"/>
                      </a:cubicBezTo>
                      <a:cubicBezTo>
                        <a:pt x="296" y="269"/>
                        <a:pt x="288" y="266"/>
                        <a:pt x="288" y="266"/>
                      </a:cubicBezTo>
                      <a:cubicBezTo>
                        <a:pt x="276" y="270"/>
                        <a:pt x="264" y="266"/>
                        <a:pt x="252" y="264"/>
                      </a:cubicBezTo>
                      <a:cubicBezTo>
                        <a:pt x="245" y="259"/>
                        <a:pt x="242" y="257"/>
                        <a:pt x="234" y="260"/>
                      </a:cubicBezTo>
                      <a:cubicBezTo>
                        <a:pt x="211" y="252"/>
                        <a:pt x="192" y="256"/>
                        <a:pt x="172" y="242"/>
                      </a:cubicBezTo>
                      <a:cubicBezTo>
                        <a:pt x="165" y="231"/>
                        <a:pt x="176" y="221"/>
                        <a:pt x="160" y="216"/>
                      </a:cubicBezTo>
                      <a:cubicBezTo>
                        <a:pt x="154" y="233"/>
                        <a:pt x="136" y="203"/>
                        <a:pt x="126" y="200"/>
                      </a:cubicBezTo>
                      <a:cubicBezTo>
                        <a:pt x="120" y="196"/>
                        <a:pt x="114" y="190"/>
                        <a:pt x="108" y="186"/>
                      </a:cubicBezTo>
                      <a:cubicBezTo>
                        <a:pt x="104" y="175"/>
                        <a:pt x="104" y="165"/>
                        <a:pt x="94" y="158"/>
                      </a:cubicBezTo>
                      <a:cubicBezTo>
                        <a:pt x="83" y="142"/>
                        <a:pt x="85" y="119"/>
                        <a:pt x="68" y="108"/>
                      </a:cubicBezTo>
                      <a:cubicBezTo>
                        <a:pt x="67" y="106"/>
                        <a:pt x="66" y="104"/>
                        <a:pt x="64" y="102"/>
                      </a:cubicBezTo>
                      <a:cubicBezTo>
                        <a:pt x="62" y="101"/>
                        <a:pt x="59" y="102"/>
                        <a:pt x="58" y="100"/>
                      </a:cubicBezTo>
                      <a:cubicBezTo>
                        <a:pt x="56" y="97"/>
                        <a:pt x="54" y="88"/>
                        <a:pt x="54" y="88"/>
                      </a:cubicBezTo>
                      <a:cubicBezTo>
                        <a:pt x="59" y="73"/>
                        <a:pt x="52" y="61"/>
                        <a:pt x="38" y="58"/>
                      </a:cubicBezTo>
                      <a:cubicBezTo>
                        <a:pt x="32" y="49"/>
                        <a:pt x="31" y="44"/>
                        <a:pt x="20" y="40"/>
                      </a:cubicBezTo>
                      <a:cubicBezTo>
                        <a:pt x="16" y="27"/>
                        <a:pt x="16" y="26"/>
                        <a:pt x="4" y="22"/>
                      </a:cubicBezTo>
                      <a:cubicBezTo>
                        <a:pt x="1" y="13"/>
                        <a:pt x="0" y="5"/>
                        <a:pt x="10" y="2"/>
                      </a:cubicBezTo>
                      <a:cubicBezTo>
                        <a:pt x="18" y="5"/>
                        <a:pt x="18" y="4"/>
                        <a:pt x="10" y="4"/>
                      </a:cubicBezTo>
                      <a:close/>
                    </a:path>
                  </a:pathLst>
                </a:custGeom>
                <a:solidFill>
                  <a:schemeClr val="folHlink"/>
                </a:solidFill>
                <a:ln w="9525">
                  <a:noFill/>
                  <a:round/>
                  <a:headEnd/>
                  <a:tailEnd/>
                </a:ln>
              </p:spPr>
              <p:txBody>
                <a:bodyPr/>
                <a:lstStyle/>
                <a:p>
                  <a:endParaRPr lang="zh-CN" altLang="en-US"/>
                </a:p>
              </p:txBody>
            </p:sp>
            <p:sp>
              <p:nvSpPr>
                <p:cNvPr id="14476" name="任意多边形 81940"/>
                <p:cNvSpPr>
                  <a:spLocks noChangeArrowheads="1"/>
                </p:cNvSpPr>
                <p:nvPr/>
              </p:nvSpPr>
              <p:spPr bwMode="auto">
                <a:xfrm>
                  <a:off x="1827" y="541"/>
                  <a:ext cx="67" cy="68"/>
                </a:xfrm>
                <a:custGeom>
                  <a:avLst/>
                  <a:gdLst>
                    <a:gd name="T0" fmla="*/ 4 w 156"/>
                    <a:gd name="T1" fmla="*/ 2 h 206"/>
                    <a:gd name="T2" fmla="*/ 5 w 156"/>
                    <a:gd name="T3" fmla="*/ 2 h 206"/>
                    <a:gd name="T4" fmla="*/ 5 w 156"/>
                    <a:gd name="T5" fmla="*/ 2 h 206"/>
                    <a:gd name="T6" fmla="*/ 6 w 156"/>
                    <a:gd name="T7" fmla="*/ 2 h 206"/>
                    <a:gd name="T8" fmla="*/ 9 w 156"/>
                    <a:gd name="T9" fmla="*/ 1 h 206"/>
                    <a:gd name="T10" fmla="*/ 9 w 156"/>
                    <a:gd name="T11" fmla="*/ 0 h 206"/>
                    <a:gd name="T12" fmla="*/ 10 w 156"/>
                    <a:gd name="T13" fmla="*/ 0 h 206"/>
                    <a:gd name="T14" fmla="*/ 12 w 156"/>
                    <a:gd name="T15" fmla="*/ 1 h 206"/>
                    <a:gd name="T16" fmla="*/ 12 w 156"/>
                    <a:gd name="T17" fmla="*/ 2 h 206"/>
                    <a:gd name="T18" fmla="*/ 10 w 156"/>
                    <a:gd name="T19" fmla="*/ 2 h 206"/>
                    <a:gd name="T20" fmla="*/ 10 w 156"/>
                    <a:gd name="T21" fmla="*/ 3 h 206"/>
                    <a:gd name="T22" fmla="*/ 11 w 156"/>
                    <a:gd name="T23" fmla="*/ 4 h 206"/>
                    <a:gd name="T24" fmla="*/ 12 w 156"/>
                    <a:gd name="T25" fmla="*/ 5 h 206"/>
                    <a:gd name="T26" fmla="*/ 10 w 156"/>
                    <a:gd name="T27" fmla="*/ 5 h 206"/>
                    <a:gd name="T28" fmla="*/ 9 w 156"/>
                    <a:gd name="T29" fmla="*/ 5 h 206"/>
                    <a:gd name="T30" fmla="*/ 8 w 156"/>
                    <a:gd name="T31" fmla="*/ 6 h 206"/>
                    <a:gd name="T32" fmla="*/ 8 w 156"/>
                    <a:gd name="T33" fmla="*/ 7 h 206"/>
                    <a:gd name="T34" fmla="*/ 7 w 156"/>
                    <a:gd name="T35" fmla="*/ 7 h 206"/>
                    <a:gd name="T36" fmla="*/ 6 w 156"/>
                    <a:gd name="T37" fmla="*/ 7 h 206"/>
                    <a:gd name="T38" fmla="*/ 6 w 156"/>
                    <a:gd name="T39" fmla="*/ 7 h 206"/>
                    <a:gd name="T40" fmla="*/ 6 w 156"/>
                    <a:gd name="T41" fmla="*/ 7 h 206"/>
                    <a:gd name="T42" fmla="*/ 5 w 156"/>
                    <a:gd name="T43" fmla="*/ 7 h 206"/>
                    <a:gd name="T44" fmla="*/ 3 w 156"/>
                    <a:gd name="T45" fmla="*/ 7 h 206"/>
                    <a:gd name="T46" fmla="*/ 2 w 156"/>
                    <a:gd name="T47" fmla="*/ 7 h 206"/>
                    <a:gd name="T48" fmla="*/ 1 w 156"/>
                    <a:gd name="T49" fmla="*/ 5 h 206"/>
                    <a:gd name="T50" fmla="*/ 0 w 156"/>
                    <a:gd name="T51" fmla="*/ 5 h 206"/>
                    <a:gd name="T52" fmla="*/ 0 w 156"/>
                    <a:gd name="T53" fmla="*/ 4 h 206"/>
                    <a:gd name="T54" fmla="*/ 2 w 156"/>
                    <a:gd name="T55" fmla="*/ 4 h 206"/>
                    <a:gd name="T56" fmla="*/ 3 w 156"/>
                    <a:gd name="T57" fmla="*/ 4 h 206"/>
                    <a:gd name="T58" fmla="*/ 3 w 156"/>
                    <a:gd name="T59" fmla="*/ 3 h 206"/>
                    <a:gd name="T60" fmla="*/ 4 w 156"/>
                    <a:gd name="T61" fmla="*/ 3 h 206"/>
                    <a:gd name="T62" fmla="*/ 4 w 156"/>
                    <a:gd name="T63" fmla="*/ 2 h 20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56" h="206">
                      <a:moveTo>
                        <a:pt x="54" y="66"/>
                      </a:moveTo>
                      <a:cubicBezTo>
                        <a:pt x="58" y="63"/>
                        <a:pt x="64" y="63"/>
                        <a:pt x="66" y="58"/>
                      </a:cubicBezTo>
                      <a:cubicBezTo>
                        <a:pt x="67" y="56"/>
                        <a:pt x="67" y="53"/>
                        <a:pt x="68" y="52"/>
                      </a:cubicBezTo>
                      <a:cubicBezTo>
                        <a:pt x="71" y="49"/>
                        <a:pt x="80" y="44"/>
                        <a:pt x="80" y="44"/>
                      </a:cubicBezTo>
                      <a:cubicBezTo>
                        <a:pt x="113" y="55"/>
                        <a:pt x="85" y="29"/>
                        <a:pt x="106" y="22"/>
                      </a:cubicBezTo>
                      <a:cubicBezTo>
                        <a:pt x="110" y="17"/>
                        <a:pt x="108" y="9"/>
                        <a:pt x="112" y="4"/>
                      </a:cubicBezTo>
                      <a:cubicBezTo>
                        <a:pt x="115" y="1"/>
                        <a:pt x="124" y="0"/>
                        <a:pt x="124" y="0"/>
                      </a:cubicBezTo>
                      <a:cubicBezTo>
                        <a:pt x="138" y="14"/>
                        <a:pt x="126" y="23"/>
                        <a:pt x="150" y="28"/>
                      </a:cubicBezTo>
                      <a:cubicBezTo>
                        <a:pt x="156" y="36"/>
                        <a:pt x="154" y="39"/>
                        <a:pt x="146" y="44"/>
                      </a:cubicBezTo>
                      <a:cubicBezTo>
                        <a:pt x="141" y="52"/>
                        <a:pt x="135" y="61"/>
                        <a:pt x="126" y="64"/>
                      </a:cubicBezTo>
                      <a:cubicBezTo>
                        <a:pt x="118" y="75"/>
                        <a:pt x="128" y="83"/>
                        <a:pt x="132" y="94"/>
                      </a:cubicBezTo>
                      <a:cubicBezTo>
                        <a:pt x="129" y="103"/>
                        <a:pt x="135" y="105"/>
                        <a:pt x="142" y="110"/>
                      </a:cubicBezTo>
                      <a:cubicBezTo>
                        <a:pt x="145" y="119"/>
                        <a:pt x="141" y="120"/>
                        <a:pt x="146" y="128"/>
                      </a:cubicBezTo>
                      <a:cubicBezTo>
                        <a:pt x="142" y="139"/>
                        <a:pt x="135" y="133"/>
                        <a:pt x="128" y="128"/>
                      </a:cubicBezTo>
                      <a:cubicBezTo>
                        <a:pt x="116" y="132"/>
                        <a:pt x="122" y="136"/>
                        <a:pt x="116" y="146"/>
                      </a:cubicBezTo>
                      <a:cubicBezTo>
                        <a:pt x="113" y="151"/>
                        <a:pt x="108" y="152"/>
                        <a:pt x="104" y="156"/>
                      </a:cubicBezTo>
                      <a:cubicBezTo>
                        <a:pt x="107" y="167"/>
                        <a:pt x="112" y="191"/>
                        <a:pt x="100" y="198"/>
                      </a:cubicBezTo>
                      <a:cubicBezTo>
                        <a:pt x="96" y="200"/>
                        <a:pt x="92" y="200"/>
                        <a:pt x="88" y="202"/>
                      </a:cubicBezTo>
                      <a:cubicBezTo>
                        <a:pt x="86" y="203"/>
                        <a:pt x="84" y="205"/>
                        <a:pt x="82" y="206"/>
                      </a:cubicBezTo>
                      <a:cubicBezTo>
                        <a:pt x="80" y="205"/>
                        <a:pt x="77" y="204"/>
                        <a:pt x="76" y="202"/>
                      </a:cubicBezTo>
                      <a:cubicBezTo>
                        <a:pt x="74" y="198"/>
                        <a:pt x="76" y="191"/>
                        <a:pt x="72" y="190"/>
                      </a:cubicBezTo>
                      <a:cubicBezTo>
                        <a:pt x="68" y="189"/>
                        <a:pt x="60" y="186"/>
                        <a:pt x="60" y="186"/>
                      </a:cubicBezTo>
                      <a:cubicBezTo>
                        <a:pt x="53" y="188"/>
                        <a:pt x="49" y="192"/>
                        <a:pt x="42" y="194"/>
                      </a:cubicBezTo>
                      <a:cubicBezTo>
                        <a:pt x="34" y="189"/>
                        <a:pt x="37" y="183"/>
                        <a:pt x="28" y="186"/>
                      </a:cubicBezTo>
                      <a:cubicBezTo>
                        <a:pt x="12" y="181"/>
                        <a:pt x="19" y="161"/>
                        <a:pt x="10" y="148"/>
                      </a:cubicBezTo>
                      <a:cubicBezTo>
                        <a:pt x="5" y="121"/>
                        <a:pt x="11" y="147"/>
                        <a:pt x="4" y="130"/>
                      </a:cubicBezTo>
                      <a:cubicBezTo>
                        <a:pt x="2" y="126"/>
                        <a:pt x="0" y="118"/>
                        <a:pt x="0" y="118"/>
                      </a:cubicBezTo>
                      <a:cubicBezTo>
                        <a:pt x="2" y="95"/>
                        <a:pt x="0" y="83"/>
                        <a:pt x="20" y="96"/>
                      </a:cubicBezTo>
                      <a:cubicBezTo>
                        <a:pt x="23" y="105"/>
                        <a:pt x="23" y="110"/>
                        <a:pt x="32" y="104"/>
                      </a:cubicBezTo>
                      <a:cubicBezTo>
                        <a:pt x="35" y="95"/>
                        <a:pt x="29" y="88"/>
                        <a:pt x="34" y="80"/>
                      </a:cubicBezTo>
                      <a:cubicBezTo>
                        <a:pt x="36" y="76"/>
                        <a:pt x="48" y="73"/>
                        <a:pt x="52" y="70"/>
                      </a:cubicBezTo>
                      <a:cubicBezTo>
                        <a:pt x="57" y="63"/>
                        <a:pt x="58" y="62"/>
                        <a:pt x="54" y="66"/>
                      </a:cubicBezTo>
                      <a:close/>
                    </a:path>
                  </a:pathLst>
                </a:custGeom>
                <a:solidFill>
                  <a:schemeClr val="folHlink"/>
                </a:solidFill>
                <a:ln w="9525">
                  <a:noFill/>
                  <a:round/>
                  <a:headEnd/>
                  <a:tailEnd/>
                </a:ln>
              </p:spPr>
              <p:txBody>
                <a:bodyPr/>
                <a:lstStyle/>
                <a:p>
                  <a:endParaRPr lang="zh-CN" altLang="en-US"/>
                </a:p>
              </p:txBody>
            </p:sp>
            <p:sp>
              <p:nvSpPr>
                <p:cNvPr id="14477" name="任意多边形 81941"/>
                <p:cNvSpPr>
                  <a:spLocks noChangeArrowheads="1"/>
                </p:cNvSpPr>
                <p:nvPr/>
              </p:nvSpPr>
              <p:spPr bwMode="auto">
                <a:xfrm>
                  <a:off x="1892" y="572"/>
                  <a:ext cx="47" cy="13"/>
                </a:xfrm>
                <a:custGeom>
                  <a:avLst/>
                  <a:gdLst>
                    <a:gd name="T0" fmla="*/ 0 w 109"/>
                    <a:gd name="T1" fmla="*/ 1 h 38"/>
                    <a:gd name="T2" fmla="*/ 1 w 109"/>
                    <a:gd name="T3" fmla="*/ 0 h 38"/>
                    <a:gd name="T4" fmla="*/ 4 w 109"/>
                    <a:gd name="T5" fmla="*/ 1 h 38"/>
                    <a:gd name="T6" fmla="*/ 6 w 109"/>
                    <a:gd name="T7" fmla="*/ 1 h 38"/>
                    <a:gd name="T8" fmla="*/ 7 w 109"/>
                    <a:gd name="T9" fmla="*/ 0 h 38"/>
                    <a:gd name="T10" fmla="*/ 6 w 109"/>
                    <a:gd name="T11" fmla="*/ 1 h 38"/>
                    <a:gd name="T12" fmla="*/ 5 w 109"/>
                    <a:gd name="T13" fmla="*/ 1 h 38"/>
                    <a:gd name="T14" fmla="*/ 3 w 109"/>
                    <a:gd name="T15" fmla="*/ 1 h 38"/>
                    <a:gd name="T16" fmla="*/ 1 w 109"/>
                    <a:gd name="T17" fmla="*/ 1 h 38"/>
                    <a:gd name="T18" fmla="*/ 0 w 109"/>
                    <a:gd name="T19" fmla="*/ 1 h 3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9" h="38">
                      <a:moveTo>
                        <a:pt x="4" y="32"/>
                      </a:moveTo>
                      <a:cubicBezTo>
                        <a:pt x="7" y="22"/>
                        <a:pt x="7" y="14"/>
                        <a:pt x="18" y="10"/>
                      </a:cubicBezTo>
                      <a:cubicBezTo>
                        <a:pt x="28" y="12"/>
                        <a:pt x="37" y="14"/>
                        <a:pt x="46" y="20"/>
                      </a:cubicBezTo>
                      <a:cubicBezTo>
                        <a:pt x="62" y="15"/>
                        <a:pt x="54" y="17"/>
                        <a:pt x="72" y="14"/>
                      </a:cubicBezTo>
                      <a:cubicBezTo>
                        <a:pt x="77" y="9"/>
                        <a:pt x="90" y="0"/>
                        <a:pt x="90" y="0"/>
                      </a:cubicBezTo>
                      <a:cubicBezTo>
                        <a:pt x="109" y="6"/>
                        <a:pt x="85" y="23"/>
                        <a:pt x="76" y="26"/>
                      </a:cubicBezTo>
                      <a:cubicBezTo>
                        <a:pt x="71" y="33"/>
                        <a:pt x="68" y="35"/>
                        <a:pt x="60" y="38"/>
                      </a:cubicBezTo>
                      <a:cubicBezTo>
                        <a:pt x="54" y="36"/>
                        <a:pt x="42" y="32"/>
                        <a:pt x="42" y="32"/>
                      </a:cubicBezTo>
                      <a:cubicBezTo>
                        <a:pt x="33" y="23"/>
                        <a:pt x="26" y="26"/>
                        <a:pt x="14" y="30"/>
                      </a:cubicBezTo>
                      <a:cubicBezTo>
                        <a:pt x="1" y="28"/>
                        <a:pt x="0" y="24"/>
                        <a:pt x="4" y="32"/>
                      </a:cubicBezTo>
                      <a:close/>
                    </a:path>
                  </a:pathLst>
                </a:custGeom>
                <a:solidFill>
                  <a:schemeClr val="folHlink"/>
                </a:solidFill>
                <a:ln w="9525">
                  <a:noFill/>
                  <a:round/>
                  <a:headEnd/>
                  <a:tailEnd/>
                </a:ln>
              </p:spPr>
              <p:txBody>
                <a:bodyPr/>
                <a:lstStyle/>
                <a:p>
                  <a:endParaRPr lang="zh-CN" altLang="en-US"/>
                </a:p>
              </p:txBody>
            </p:sp>
            <p:sp>
              <p:nvSpPr>
                <p:cNvPr id="14478" name="任意多边形 81942"/>
                <p:cNvSpPr>
                  <a:spLocks noChangeArrowheads="1"/>
                </p:cNvSpPr>
                <p:nvPr/>
              </p:nvSpPr>
              <p:spPr bwMode="auto">
                <a:xfrm>
                  <a:off x="1890" y="588"/>
                  <a:ext cx="32" cy="34"/>
                </a:xfrm>
                <a:custGeom>
                  <a:avLst/>
                  <a:gdLst>
                    <a:gd name="T0" fmla="*/ 0 w 76"/>
                    <a:gd name="T1" fmla="*/ 1 h 104"/>
                    <a:gd name="T2" fmla="*/ 1 w 76"/>
                    <a:gd name="T3" fmla="*/ 0 h 104"/>
                    <a:gd name="T4" fmla="*/ 3 w 76"/>
                    <a:gd name="T5" fmla="*/ 1 h 104"/>
                    <a:gd name="T6" fmla="*/ 5 w 76"/>
                    <a:gd name="T7" fmla="*/ 0 h 104"/>
                    <a:gd name="T8" fmla="*/ 3 w 76"/>
                    <a:gd name="T9" fmla="*/ 1 h 104"/>
                    <a:gd name="T10" fmla="*/ 4 w 76"/>
                    <a:gd name="T11" fmla="*/ 2 h 104"/>
                    <a:gd name="T12" fmla="*/ 4 w 76"/>
                    <a:gd name="T13" fmla="*/ 2 h 104"/>
                    <a:gd name="T14" fmla="*/ 3 w 76"/>
                    <a:gd name="T15" fmla="*/ 3 h 104"/>
                    <a:gd name="T16" fmla="*/ 3 w 76"/>
                    <a:gd name="T17" fmla="*/ 2 h 104"/>
                    <a:gd name="T18" fmla="*/ 2 w 76"/>
                    <a:gd name="T19" fmla="*/ 2 h 104"/>
                    <a:gd name="T20" fmla="*/ 2 w 76"/>
                    <a:gd name="T21" fmla="*/ 2 h 104"/>
                    <a:gd name="T22" fmla="*/ 2 w 76"/>
                    <a:gd name="T23" fmla="*/ 3 h 104"/>
                    <a:gd name="T24" fmla="*/ 1 w 76"/>
                    <a:gd name="T25" fmla="*/ 4 h 104"/>
                    <a:gd name="T26" fmla="*/ 1 w 76"/>
                    <a:gd name="T27" fmla="*/ 4 h 104"/>
                    <a:gd name="T28" fmla="*/ 0 w 76"/>
                    <a:gd name="T29" fmla="*/ 3 h 104"/>
                    <a:gd name="T30" fmla="*/ 0 w 76"/>
                    <a:gd name="T31" fmla="*/ 2 h 104"/>
                    <a:gd name="T32" fmla="*/ 0 w 76"/>
                    <a:gd name="T33" fmla="*/ 1 h 104"/>
                    <a:gd name="T34" fmla="*/ 0 w 76"/>
                    <a:gd name="T35" fmla="*/ 1 h 10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76" h="104">
                      <a:moveTo>
                        <a:pt x="8" y="18"/>
                      </a:moveTo>
                      <a:cubicBezTo>
                        <a:pt x="10" y="8"/>
                        <a:pt x="9" y="3"/>
                        <a:pt x="18" y="0"/>
                      </a:cubicBezTo>
                      <a:cubicBezTo>
                        <a:pt x="28" y="3"/>
                        <a:pt x="25" y="12"/>
                        <a:pt x="34" y="18"/>
                      </a:cubicBezTo>
                      <a:cubicBezTo>
                        <a:pt x="46" y="16"/>
                        <a:pt x="51" y="8"/>
                        <a:pt x="62" y="4"/>
                      </a:cubicBezTo>
                      <a:cubicBezTo>
                        <a:pt x="76" y="9"/>
                        <a:pt x="56" y="31"/>
                        <a:pt x="46" y="34"/>
                      </a:cubicBezTo>
                      <a:cubicBezTo>
                        <a:pt x="51" y="56"/>
                        <a:pt x="43" y="29"/>
                        <a:pt x="54" y="48"/>
                      </a:cubicBezTo>
                      <a:cubicBezTo>
                        <a:pt x="56" y="52"/>
                        <a:pt x="58" y="60"/>
                        <a:pt x="58" y="60"/>
                      </a:cubicBezTo>
                      <a:cubicBezTo>
                        <a:pt x="55" y="68"/>
                        <a:pt x="54" y="71"/>
                        <a:pt x="46" y="74"/>
                      </a:cubicBezTo>
                      <a:cubicBezTo>
                        <a:pt x="38" y="71"/>
                        <a:pt x="37" y="68"/>
                        <a:pt x="34" y="60"/>
                      </a:cubicBezTo>
                      <a:cubicBezTo>
                        <a:pt x="33" y="50"/>
                        <a:pt x="32" y="33"/>
                        <a:pt x="22" y="48"/>
                      </a:cubicBezTo>
                      <a:cubicBezTo>
                        <a:pt x="25" y="60"/>
                        <a:pt x="23" y="53"/>
                        <a:pt x="28" y="68"/>
                      </a:cubicBezTo>
                      <a:cubicBezTo>
                        <a:pt x="29" y="70"/>
                        <a:pt x="30" y="74"/>
                        <a:pt x="30" y="74"/>
                      </a:cubicBezTo>
                      <a:cubicBezTo>
                        <a:pt x="24" y="84"/>
                        <a:pt x="22" y="93"/>
                        <a:pt x="20" y="104"/>
                      </a:cubicBezTo>
                      <a:cubicBezTo>
                        <a:pt x="17" y="103"/>
                        <a:pt x="14" y="104"/>
                        <a:pt x="12" y="102"/>
                      </a:cubicBezTo>
                      <a:cubicBezTo>
                        <a:pt x="9" y="99"/>
                        <a:pt x="8" y="90"/>
                        <a:pt x="8" y="90"/>
                      </a:cubicBezTo>
                      <a:cubicBezTo>
                        <a:pt x="13" y="75"/>
                        <a:pt x="14" y="64"/>
                        <a:pt x="0" y="54"/>
                      </a:cubicBezTo>
                      <a:cubicBezTo>
                        <a:pt x="1" y="46"/>
                        <a:pt x="1" y="38"/>
                        <a:pt x="2" y="30"/>
                      </a:cubicBezTo>
                      <a:cubicBezTo>
                        <a:pt x="2" y="27"/>
                        <a:pt x="13" y="2"/>
                        <a:pt x="8" y="18"/>
                      </a:cubicBezTo>
                      <a:close/>
                    </a:path>
                  </a:pathLst>
                </a:custGeom>
                <a:solidFill>
                  <a:schemeClr val="folHlink"/>
                </a:solidFill>
                <a:ln w="9525">
                  <a:noFill/>
                  <a:round/>
                  <a:headEnd/>
                  <a:tailEnd/>
                </a:ln>
              </p:spPr>
              <p:txBody>
                <a:bodyPr/>
                <a:lstStyle/>
                <a:p>
                  <a:endParaRPr lang="zh-CN" altLang="en-US"/>
                </a:p>
              </p:txBody>
            </p:sp>
            <p:sp>
              <p:nvSpPr>
                <p:cNvPr id="14479" name="任意多边形 81943"/>
                <p:cNvSpPr>
                  <a:spLocks noChangeArrowheads="1"/>
                </p:cNvSpPr>
                <p:nvPr/>
              </p:nvSpPr>
              <p:spPr bwMode="auto">
                <a:xfrm>
                  <a:off x="1944" y="569"/>
                  <a:ext cx="16" cy="20"/>
                </a:xfrm>
                <a:custGeom>
                  <a:avLst/>
                  <a:gdLst>
                    <a:gd name="T0" fmla="*/ 0 w 37"/>
                    <a:gd name="T1" fmla="*/ 1 h 61"/>
                    <a:gd name="T2" fmla="*/ 1 w 37"/>
                    <a:gd name="T3" fmla="*/ 0 h 61"/>
                    <a:gd name="T4" fmla="*/ 1 w 37"/>
                    <a:gd name="T5" fmla="*/ 1 h 61"/>
                    <a:gd name="T6" fmla="*/ 3 w 37"/>
                    <a:gd name="T7" fmla="*/ 1 h 61"/>
                    <a:gd name="T8" fmla="*/ 1 w 37"/>
                    <a:gd name="T9" fmla="*/ 2 h 61"/>
                    <a:gd name="T10" fmla="*/ 0 w 37"/>
                    <a:gd name="T11" fmla="*/ 2 h 61"/>
                    <a:gd name="T12" fmla="*/ 0 w 37"/>
                    <a:gd name="T13" fmla="*/ 1 h 61"/>
                    <a:gd name="T14" fmla="*/ 0 w 37"/>
                    <a:gd name="T15" fmla="*/ 1 h 6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7" h="61">
                      <a:moveTo>
                        <a:pt x="3" y="28"/>
                      </a:moveTo>
                      <a:cubicBezTo>
                        <a:pt x="5" y="14"/>
                        <a:pt x="2" y="7"/>
                        <a:pt x="13" y="0"/>
                      </a:cubicBezTo>
                      <a:cubicBezTo>
                        <a:pt x="26" y="9"/>
                        <a:pt x="23" y="17"/>
                        <a:pt x="15" y="28"/>
                      </a:cubicBezTo>
                      <a:cubicBezTo>
                        <a:pt x="25" y="31"/>
                        <a:pt x="33" y="27"/>
                        <a:pt x="37" y="38"/>
                      </a:cubicBezTo>
                      <a:cubicBezTo>
                        <a:pt x="30" y="45"/>
                        <a:pt x="28" y="47"/>
                        <a:pt x="19" y="44"/>
                      </a:cubicBezTo>
                      <a:cubicBezTo>
                        <a:pt x="13" y="54"/>
                        <a:pt x="18" y="61"/>
                        <a:pt x="5" y="58"/>
                      </a:cubicBezTo>
                      <a:cubicBezTo>
                        <a:pt x="0" y="50"/>
                        <a:pt x="3" y="44"/>
                        <a:pt x="1" y="34"/>
                      </a:cubicBezTo>
                      <a:cubicBezTo>
                        <a:pt x="2" y="32"/>
                        <a:pt x="3" y="28"/>
                        <a:pt x="3" y="28"/>
                      </a:cubicBezTo>
                      <a:close/>
                    </a:path>
                  </a:pathLst>
                </a:custGeom>
                <a:solidFill>
                  <a:schemeClr val="folHlink"/>
                </a:solidFill>
                <a:ln w="9525">
                  <a:noFill/>
                  <a:round/>
                  <a:headEnd/>
                  <a:tailEnd/>
                </a:ln>
              </p:spPr>
              <p:txBody>
                <a:bodyPr/>
                <a:lstStyle/>
                <a:p>
                  <a:endParaRPr lang="zh-CN" altLang="en-US"/>
                </a:p>
              </p:txBody>
            </p:sp>
            <p:sp>
              <p:nvSpPr>
                <p:cNvPr id="14480" name="任意多边形 81944"/>
                <p:cNvSpPr>
                  <a:spLocks noChangeArrowheads="1"/>
                </p:cNvSpPr>
                <p:nvPr/>
              </p:nvSpPr>
              <p:spPr bwMode="auto">
                <a:xfrm>
                  <a:off x="1948" y="600"/>
                  <a:ext cx="20" cy="10"/>
                </a:xfrm>
                <a:custGeom>
                  <a:avLst/>
                  <a:gdLst>
                    <a:gd name="T0" fmla="*/ 0 w 49"/>
                    <a:gd name="T1" fmla="*/ 0 h 29"/>
                    <a:gd name="T2" fmla="*/ 2 w 49"/>
                    <a:gd name="T3" fmla="*/ 0 h 29"/>
                    <a:gd name="T4" fmla="*/ 3 w 49"/>
                    <a:gd name="T5" fmla="*/ 1 h 29"/>
                    <a:gd name="T6" fmla="*/ 2 w 49"/>
                    <a:gd name="T7" fmla="*/ 1 h 29"/>
                    <a:gd name="T8" fmla="*/ 0 w 49"/>
                    <a:gd name="T9" fmla="*/ 1 h 29"/>
                    <a:gd name="T10" fmla="*/ 0 w 49"/>
                    <a:gd name="T11" fmla="*/ 0 h 2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9" h="29">
                      <a:moveTo>
                        <a:pt x="7" y="0"/>
                      </a:moveTo>
                      <a:cubicBezTo>
                        <a:pt x="15" y="6"/>
                        <a:pt x="19" y="2"/>
                        <a:pt x="29" y="0"/>
                      </a:cubicBezTo>
                      <a:cubicBezTo>
                        <a:pt x="45" y="5"/>
                        <a:pt x="40" y="3"/>
                        <a:pt x="49" y="16"/>
                      </a:cubicBezTo>
                      <a:cubicBezTo>
                        <a:pt x="46" y="29"/>
                        <a:pt x="42" y="21"/>
                        <a:pt x="35" y="14"/>
                      </a:cubicBezTo>
                      <a:cubicBezTo>
                        <a:pt x="26" y="15"/>
                        <a:pt x="12" y="19"/>
                        <a:pt x="3" y="16"/>
                      </a:cubicBezTo>
                      <a:cubicBezTo>
                        <a:pt x="0" y="6"/>
                        <a:pt x="7" y="10"/>
                        <a:pt x="7" y="0"/>
                      </a:cubicBezTo>
                      <a:close/>
                    </a:path>
                  </a:pathLst>
                </a:custGeom>
                <a:solidFill>
                  <a:schemeClr val="folHlink"/>
                </a:solidFill>
                <a:ln w="9525">
                  <a:noFill/>
                  <a:round/>
                  <a:headEnd/>
                  <a:tailEnd/>
                </a:ln>
              </p:spPr>
              <p:txBody>
                <a:bodyPr/>
                <a:lstStyle/>
                <a:p>
                  <a:endParaRPr lang="zh-CN" altLang="en-US"/>
                </a:p>
              </p:txBody>
            </p:sp>
            <p:sp>
              <p:nvSpPr>
                <p:cNvPr id="14481" name="任意多边形 81945"/>
                <p:cNvSpPr>
                  <a:spLocks noChangeArrowheads="1"/>
                </p:cNvSpPr>
                <p:nvPr/>
              </p:nvSpPr>
              <p:spPr bwMode="auto">
                <a:xfrm>
                  <a:off x="1969" y="585"/>
                  <a:ext cx="26" cy="17"/>
                </a:xfrm>
                <a:custGeom>
                  <a:avLst/>
                  <a:gdLst>
                    <a:gd name="T0" fmla="*/ 2 w 61"/>
                    <a:gd name="T1" fmla="*/ 2 h 48"/>
                    <a:gd name="T2" fmla="*/ 1 w 61"/>
                    <a:gd name="T3" fmla="*/ 1 h 48"/>
                    <a:gd name="T4" fmla="*/ 0 w 61"/>
                    <a:gd name="T5" fmla="*/ 1 h 48"/>
                    <a:gd name="T6" fmla="*/ 1 w 61"/>
                    <a:gd name="T7" fmla="*/ 0 h 48"/>
                    <a:gd name="T8" fmla="*/ 2 w 61"/>
                    <a:gd name="T9" fmla="*/ 0 h 48"/>
                    <a:gd name="T10" fmla="*/ 4 w 61"/>
                    <a:gd name="T11" fmla="*/ 0 h 48"/>
                    <a:gd name="T12" fmla="*/ 4 w 61"/>
                    <a:gd name="T13" fmla="*/ 1 h 48"/>
                    <a:gd name="T14" fmla="*/ 5 w 61"/>
                    <a:gd name="T15" fmla="*/ 1 h 48"/>
                    <a:gd name="T16" fmla="*/ 3 w 61"/>
                    <a:gd name="T17" fmla="*/ 2 h 48"/>
                    <a:gd name="T18" fmla="*/ 2 w 61"/>
                    <a:gd name="T19" fmla="*/ 2 h 48"/>
                    <a:gd name="T20" fmla="*/ 2 w 61"/>
                    <a:gd name="T21" fmla="*/ 2 h 4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1" h="48">
                      <a:moveTo>
                        <a:pt x="21" y="38"/>
                      </a:moveTo>
                      <a:cubicBezTo>
                        <a:pt x="19" y="34"/>
                        <a:pt x="19" y="29"/>
                        <a:pt x="15" y="26"/>
                      </a:cubicBezTo>
                      <a:cubicBezTo>
                        <a:pt x="12" y="24"/>
                        <a:pt x="3" y="22"/>
                        <a:pt x="3" y="22"/>
                      </a:cubicBezTo>
                      <a:cubicBezTo>
                        <a:pt x="0" y="12"/>
                        <a:pt x="5" y="12"/>
                        <a:pt x="13" y="8"/>
                      </a:cubicBezTo>
                      <a:cubicBezTo>
                        <a:pt x="17" y="6"/>
                        <a:pt x="25" y="0"/>
                        <a:pt x="25" y="0"/>
                      </a:cubicBezTo>
                      <a:cubicBezTo>
                        <a:pt x="37" y="2"/>
                        <a:pt x="41" y="2"/>
                        <a:pt x="49" y="10"/>
                      </a:cubicBezTo>
                      <a:cubicBezTo>
                        <a:pt x="45" y="21"/>
                        <a:pt x="46" y="12"/>
                        <a:pt x="53" y="20"/>
                      </a:cubicBezTo>
                      <a:cubicBezTo>
                        <a:pt x="56" y="24"/>
                        <a:pt x="61" y="32"/>
                        <a:pt x="61" y="32"/>
                      </a:cubicBezTo>
                      <a:cubicBezTo>
                        <a:pt x="56" y="47"/>
                        <a:pt x="53" y="42"/>
                        <a:pt x="41" y="38"/>
                      </a:cubicBezTo>
                      <a:cubicBezTo>
                        <a:pt x="27" y="47"/>
                        <a:pt x="34" y="48"/>
                        <a:pt x="23" y="44"/>
                      </a:cubicBezTo>
                      <a:cubicBezTo>
                        <a:pt x="22" y="42"/>
                        <a:pt x="21" y="38"/>
                        <a:pt x="21" y="38"/>
                      </a:cubicBezTo>
                      <a:close/>
                    </a:path>
                  </a:pathLst>
                </a:custGeom>
                <a:solidFill>
                  <a:schemeClr val="folHlink"/>
                </a:solidFill>
                <a:ln w="9525">
                  <a:noFill/>
                  <a:round/>
                  <a:headEnd/>
                  <a:tailEnd/>
                </a:ln>
              </p:spPr>
              <p:txBody>
                <a:bodyPr/>
                <a:lstStyle/>
                <a:p>
                  <a:endParaRPr lang="zh-CN" altLang="en-US"/>
                </a:p>
              </p:txBody>
            </p:sp>
            <p:sp>
              <p:nvSpPr>
                <p:cNvPr id="14482" name="任意多边形 81946"/>
                <p:cNvSpPr>
                  <a:spLocks noChangeArrowheads="1"/>
                </p:cNvSpPr>
                <p:nvPr/>
              </p:nvSpPr>
              <p:spPr bwMode="auto">
                <a:xfrm>
                  <a:off x="1976" y="593"/>
                  <a:ext cx="122" cy="61"/>
                </a:xfrm>
                <a:custGeom>
                  <a:avLst/>
                  <a:gdLst>
                    <a:gd name="T0" fmla="*/ 4 w 286"/>
                    <a:gd name="T1" fmla="*/ 1 h 182"/>
                    <a:gd name="T2" fmla="*/ 3 w 286"/>
                    <a:gd name="T3" fmla="*/ 1 h 182"/>
                    <a:gd name="T4" fmla="*/ 2 w 286"/>
                    <a:gd name="T5" fmla="*/ 1 h 182"/>
                    <a:gd name="T6" fmla="*/ 0 w 286"/>
                    <a:gd name="T7" fmla="*/ 1 h 182"/>
                    <a:gd name="T8" fmla="*/ 1 w 286"/>
                    <a:gd name="T9" fmla="*/ 2 h 182"/>
                    <a:gd name="T10" fmla="*/ 1 w 286"/>
                    <a:gd name="T11" fmla="*/ 2 h 182"/>
                    <a:gd name="T12" fmla="*/ 2 w 286"/>
                    <a:gd name="T13" fmla="*/ 2 h 182"/>
                    <a:gd name="T14" fmla="*/ 3 w 286"/>
                    <a:gd name="T15" fmla="*/ 2 h 182"/>
                    <a:gd name="T16" fmla="*/ 4 w 286"/>
                    <a:gd name="T17" fmla="*/ 2 h 182"/>
                    <a:gd name="T18" fmla="*/ 6 w 286"/>
                    <a:gd name="T19" fmla="*/ 2 h 182"/>
                    <a:gd name="T20" fmla="*/ 7 w 286"/>
                    <a:gd name="T21" fmla="*/ 3 h 182"/>
                    <a:gd name="T22" fmla="*/ 8 w 286"/>
                    <a:gd name="T23" fmla="*/ 4 h 182"/>
                    <a:gd name="T24" fmla="*/ 8 w 286"/>
                    <a:gd name="T25" fmla="*/ 5 h 182"/>
                    <a:gd name="T26" fmla="*/ 8 w 286"/>
                    <a:gd name="T27" fmla="*/ 5 h 182"/>
                    <a:gd name="T28" fmla="*/ 9 w 286"/>
                    <a:gd name="T29" fmla="*/ 5 h 182"/>
                    <a:gd name="T30" fmla="*/ 11 w 286"/>
                    <a:gd name="T31" fmla="*/ 5 h 182"/>
                    <a:gd name="T32" fmla="*/ 13 w 286"/>
                    <a:gd name="T33" fmla="*/ 6 h 182"/>
                    <a:gd name="T34" fmla="*/ 14 w 286"/>
                    <a:gd name="T35" fmla="*/ 5 h 182"/>
                    <a:gd name="T36" fmla="*/ 13 w 286"/>
                    <a:gd name="T37" fmla="*/ 5 h 182"/>
                    <a:gd name="T38" fmla="*/ 14 w 286"/>
                    <a:gd name="T39" fmla="*/ 5 h 182"/>
                    <a:gd name="T40" fmla="*/ 15 w 286"/>
                    <a:gd name="T41" fmla="*/ 4 h 182"/>
                    <a:gd name="T42" fmla="*/ 16 w 286"/>
                    <a:gd name="T43" fmla="*/ 5 h 182"/>
                    <a:gd name="T44" fmla="*/ 17 w 286"/>
                    <a:gd name="T45" fmla="*/ 5 h 182"/>
                    <a:gd name="T46" fmla="*/ 19 w 286"/>
                    <a:gd name="T47" fmla="*/ 6 h 182"/>
                    <a:gd name="T48" fmla="*/ 20 w 286"/>
                    <a:gd name="T49" fmla="*/ 7 h 182"/>
                    <a:gd name="T50" fmla="*/ 22 w 286"/>
                    <a:gd name="T51" fmla="*/ 6 h 182"/>
                    <a:gd name="T52" fmla="*/ 21 w 286"/>
                    <a:gd name="T53" fmla="*/ 6 h 182"/>
                    <a:gd name="T54" fmla="*/ 20 w 286"/>
                    <a:gd name="T55" fmla="*/ 5 h 182"/>
                    <a:gd name="T56" fmla="*/ 20 w 286"/>
                    <a:gd name="T57" fmla="*/ 5 h 182"/>
                    <a:gd name="T58" fmla="*/ 19 w 286"/>
                    <a:gd name="T59" fmla="*/ 5 h 182"/>
                    <a:gd name="T60" fmla="*/ 18 w 286"/>
                    <a:gd name="T61" fmla="*/ 4 h 182"/>
                    <a:gd name="T62" fmla="*/ 19 w 286"/>
                    <a:gd name="T63" fmla="*/ 4 h 182"/>
                    <a:gd name="T64" fmla="*/ 17 w 286"/>
                    <a:gd name="T65" fmla="*/ 3 h 182"/>
                    <a:gd name="T66" fmla="*/ 16 w 286"/>
                    <a:gd name="T67" fmla="*/ 3 h 182"/>
                    <a:gd name="T68" fmla="*/ 15 w 286"/>
                    <a:gd name="T69" fmla="*/ 2 h 182"/>
                    <a:gd name="T70" fmla="*/ 13 w 286"/>
                    <a:gd name="T71" fmla="*/ 1 h 182"/>
                    <a:gd name="T72" fmla="*/ 12 w 286"/>
                    <a:gd name="T73" fmla="*/ 1 h 182"/>
                    <a:gd name="T74" fmla="*/ 9 w 286"/>
                    <a:gd name="T75" fmla="*/ 1 h 182"/>
                    <a:gd name="T76" fmla="*/ 8 w 286"/>
                    <a:gd name="T77" fmla="*/ 0 h 182"/>
                    <a:gd name="T78" fmla="*/ 7 w 286"/>
                    <a:gd name="T79" fmla="*/ 0 h 182"/>
                    <a:gd name="T80" fmla="*/ 6 w 286"/>
                    <a:gd name="T81" fmla="*/ 0 h 182"/>
                    <a:gd name="T82" fmla="*/ 4 w 286"/>
                    <a:gd name="T83" fmla="*/ 1 h 182"/>
                    <a:gd name="T84" fmla="*/ 4 w 286"/>
                    <a:gd name="T85" fmla="*/ 1 h 182"/>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286" h="182">
                      <a:moveTo>
                        <a:pt x="46" y="28"/>
                      </a:moveTo>
                      <a:cubicBezTo>
                        <a:pt x="41" y="14"/>
                        <a:pt x="46" y="17"/>
                        <a:pt x="36" y="14"/>
                      </a:cubicBezTo>
                      <a:cubicBezTo>
                        <a:pt x="31" y="17"/>
                        <a:pt x="26" y="30"/>
                        <a:pt x="26" y="30"/>
                      </a:cubicBezTo>
                      <a:cubicBezTo>
                        <a:pt x="12" y="25"/>
                        <a:pt x="19" y="21"/>
                        <a:pt x="0" y="24"/>
                      </a:cubicBezTo>
                      <a:cubicBezTo>
                        <a:pt x="2" y="33"/>
                        <a:pt x="2" y="37"/>
                        <a:pt x="10" y="42"/>
                      </a:cubicBezTo>
                      <a:cubicBezTo>
                        <a:pt x="12" y="49"/>
                        <a:pt x="14" y="55"/>
                        <a:pt x="16" y="62"/>
                      </a:cubicBezTo>
                      <a:cubicBezTo>
                        <a:pt x="24" y="59"/>
                        <a:pt x="27" y="57"/>
                        <a:pt x="24" y="48"/>
                      </a:cubicBezTo>
                      <a:cubicBezTo>
                        <a:pt x="26" y="47"/>
                        <a:pt x="28" y="43"/>
                        <a:pt x="30" y="44"/>
                      </a:cubicBezTo>
                      <a:cubicBezTo>
                        <a:pt x="48" y="48"/>
                        <a:pt x="36" y="52"/>
                        <a:pt x="48" y="56"/>
                      </a:cubicBezTo>
                      <a:cubicBezTo>
                        <a:pt x="74" y="65"/>
                        <a:pt x="47" y="56"/>
                        <a:pt x="70" y="62"/>
                      </a:cubicBezTo>
                      <a:cubicBezTo>
                        <a:pt x="77" y="64"/>
                        <a:pt x="88" y="72"/>
                        <a:pt x="88" y="72"/>
                      </a:cubicBezTo>
                      <a:cubicBezTo>
                        <a:pt x="96" y="84"/>
                        <a:pt x="102" y="87"/>
                        <a:pt x="106" y="102"/>
                      </a:cubicBezTo>
                      <a:cubicBezTo>
                        <a:pt x="105" y="109"/>
                        <a:pt x="106" y="115"/>
                        <a:pt x="104" y="122"/>
                      </a:cubicBezTo>
                      <a:cubicBezTo>
                        <a:pt x="103" y="126"/>
                        <a:pt x="94" y="132"/>
                        <a:pt x="98" y="134"/>
                      </a:cubicBezTo>
                      <a:cubicBezTo>
                        <a:pt x="106" y="137"/>
                        <a:pt x="122" y="128"/>
                        <a:pt x="122" y="128"/>
                      </a:cubicBezTo>
                      <a:cubicBezTo>
                        <a:pt x="130" y="131"/>
                        <a:pt x="133" y="135"/>
                        <a:pt x="140" y="140"/>
                      </a:cubicBezTo>
                      <a:cubicBezTo>
                        <a:pt x="148" y="145"/>
                        <a:pt x="159" y="145"/>
                        <a:pt x="168" y="148"/>
                      </a:cubicBezTo>
                      <a:cubicBezTo>
                        <a:pt x="170" y="147"/>
                        <a:pt x="173" y="148"/>
                        <a:pt x="174" y="146"/>
                      </a:cubicBezTo>
                      <a:cubicBezTo>
                        <a:pt x="176" y="142"/>
                        <a:pt x="164" y="136"/>
                        <a:pt x="168" y="134"/>
                      </a:cubicBezTo>
                      <a:cubicBezTo>
                        <a:pt x="171" y="132"/>
                        <a:pt x="175" y="135"/>
                        <a:pt x="178" y="136"/>
                      </a:cubicBezTo>
                      <a:cubicBezTo>
                        <a:pt x="182" y="131"/>
                        <a:pt x="186" y="118"/>
                        <a:pt x="186" y="118"/>
                      </a:cubicBezTo>
                      <a:cubicBezTo>
                        <a:pt x="189" y="119"/>
                        <a:pt x="199" y="120"/>
                        <a:pt x="202" y="122"/>
                      </a:cubicBezTo>
                      <a:cubicBezTo>
                        <a:pt x="206" y="124"/>
                        <a:pt x="214" y="130"/>
                        <a:pt x="214" y="130"/>
                      </a:cubicBezTo>
                      <a:cubicBezTo>
                        <a:pt x="224" y="145"/>
                        <a:pt x="228" y="158"/>
                        <a:pt x="244" y="168"/>
                      </a:cubicBezTo>
                      <a:cubicBezTo>
                        <a:pt x="250" y="172"/>
                        <a:pt x="262" y="178"/>
                        <a:pt x="262" y="178"/>
                      </a:cubicBezTo>
                      <a:cubicBezTo>
                        <a:pt x="265" y="178"/>
                        <a:pt x="286" y="182"/>
                        <a:pt x="284" y="170"/>
                      </a:cubicBezTo>
                      <a:cubicBezTo>
                        <a:pt x="283" y="164"/>
                        <a:pt x="268" y="160"/>
                        <a:pt x="268" y="160"/>
                      </a:cubicBezTo>
                      <a:cubicBezTo>
                        <a:pt x="261" y="150"/>
                        <a:pt x="270" y="143"/>
                        <a:pt x="256" y="138"/>
                      </a:cubicBezTo>
                      <a:cubicBezTo>
                        <a:pt x="254" y="136"/>
                        <a:pt x="251" y="135"/>
                        <a:pt x="250" y="132"/>
                      </a:cubicBezTo>
                      <a:cubicBezTo>
                        <a:pt x="248" y="129"/>
                        <a:pt x="250" y="125"/>
                        <a:pt x="248" y="122"/>
                      </a:cubicBezTo>
                      <a:cubicBezTo>
                        <a:pt x="246" y="118"/>
                        <a:pt x="240" y="118"/>
                        <a:pt x="236" y="116"/>
                      </a:cubicBezTo>
                      <a:cubicBezTo>
                        <a:pt x="230" y="107"/>
                        <a:pt x="227" y="100"/>
                        <a:pt x="240" y="96"/>
                      </a:cubicBezTo>
                      <a:cubicBezTo>
                        <a:pt x="236" y="83"/>
                        <a:pt x="236" y="84"/>
                        <a:pt x="220" y="86"/>
                      </a:cubicBezTo>
                      <a:cubicBezTo>
                        <a:pt x="209" y="82"/>
                        <a:pt x="208" y="82"/>
                        <a:pt x="210" y="70"/>
                      </a:cubicBezTo>
                      <a:cubicBezTo>
                        <a:pt x="207" y="60"/>
                        <a:pt x="199" y="57"/>
                        <a:pt x="190" y="54"/>
                      </a:cubicBezTo>
                      <a:cubicBezTo>
                        <a:pt x="181" y="45"/>
                        <a:pt x="181" y="42"/>
                        <a:pt x="168" y="38"/>
                      </a:cubicBezTo>
                      <a:cubicBezTo>
                        <a:pt x="164" y="37"/>
                        <a:pt x="156" y="34"/>
                        <a:pt x="156" y="34"/>
                      </a:cubicBezTo>
                      <a:cubicBezTo>
                        <a:pt x="146" y="24"/>
                        <a:pt x="134" y="21"/>
                        <a:pt x="120" y="16"/>
                      </a:cubicBezTo>
                      <a:cubicBezTo>
                        <a:pt x="113" y="14"/>
                        <a:pt x="108" y="8"/>
                        <a:pt x="102" y="4"/>
                      </a:cubicBezTo>
                      <a:cubicBezTo>
                        <a:pt x="100" y="3"/>
                        <a:pt x="96" y="0"/>
                        <a:pt x="96" y="0"/>
                      </a:cubicBezTo>
                      <a:cubicBezTo>
                        <a:pt x="83" y="2"/>
                        <a:pt x="79" y="1"/>
                        <a:pt x="70" y="10"/>
                      </a:cubicBezTo>
                      <a:cubicBezTo>
                        <a:pt x="67" y="19"/>
                        <a:pt x="63" y="27"/>
                        <a:pt x="56" y="32"/>
                      </a:cubicBezTo>
                      <a:cubicBezTo>
                        <a:pt x="49" y="30"/>
                        <a:pt x="52" y="31"/>
                        <a:pt x="46" y="28"/>
                      </a:cubicBezTo>
                      <a:close/>
                    </a:path>
                  </a:pathLst>
                </a:custGeom>
                <a:solidFill>
                  <a:schemeClr val="folHlink"/>
                </a:solidFill>
                <a:ln w="9525">
                  <a:noFill/>
                  <a:round/>
                  <a:headEnd/>
                  <a:tailEnd/>
                </a:ln>
              </p:spPr>
              <p:txBody>
                <a:bodyPr/>
                <a:lstStyle/>
                <a:p>
                  <a:endParaRPr lang="zh-CN" altLang="en-US"/>
                </a:p>
              </p:txBody>
            </p:sp>
            <p:sp>
              <p:nvSpPr>
                <p:cNvPr id="14483" name="任意多边形 81947"/>
                <p:cNvSpPr>
                  <a:spLocks noChangeArrowheads="1"/>
                </p:cNvSpPr>
                <p:nvPr/>
              </p:nvSpPr>
              <p:spPr bwMode="auto">
                <a:xfrm>
                  <a:off x="2082" y="599"/>
                  <a:ext cx="33" cy="26"/>
                </a:xfrm>
                <a:custGeom>
                  <a:avLst/>
                  <a:gdLst>
                    <a:gd name="T0" fmla="*/ 0 w 78"/>
                    <a:gd name="T1" fmla="*/ 2 h 78"/>
                    <a:gd name="T2" fmla="*/ 2 w 78"/>
                    <a:gd name="T3" fmla="*/ 2 h 78"/>
                    <a:gd name="T4" fmla="*/ 3 w 78"/>
                    <a:gd name="T5" fmla="*/ 2 h 78"/>
                    <a:gd name="T6" fmla="*/ 4 w 78"/>
                    <a:gd name="T7" fmla="*/ 1 h 78"/>
                    <a:gd name="T8" fmla="*/ 3 w 78"/>
                    <a:gd name="T9" fmla="*/ 1 h 78"/>
                    <a:gd name="T10" fmla="*/ 3 w 78"/>
                    <a:gd name="T11" fmla="*/ 0 h 78"/>
                    <a:gd name="T12" fmla="*/ 6 w 78"/>
                    <a:gd name="T13" fmla="*/ 1 h 78"/>
                    <a:gd name="T14" fmla="*/ 5 w 78"/>
                    <a:gd name="T15" fmla="*/ 2 h 78"/>
                    <a:gd name="T16" fmla="*/ 3 w 78"/>
                    <a:gd name="T17" fmla="*/ 3 h 78"/>
                    <a:gd name="T18" fmla="*/ 1 w 78"/>
                    <a:gd name="T19" fmla="*/ 2 h 78"/>
                    <a:gd name="T20" fmla="*/ 0 w 78"/>
                    <a:gd name="T21" fmla="*/ 2 h 78"/>
                    <a:gd name="T22" fmla="*/ 0 w 78"/>
                    <a:gd name="T23" fmla="*/ 2 h 7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78" h="78">
                      <a:moveTo>
                        <a:pt x="1" y="58"/>
                      </a:moveTo>
                      <a:cubicBezTo>
                        <a:pt x="6" y="44"/>
                        <a:pt x="18" y="57"/>
                        <a:pt x="27" y="60"/>
                      </a:cubicBezTo>
                      <a:cubicBezTo>
                        <a:pt x="35" y="57"/>
                        <a:pt x="38" y="52"/>
                        <a:pt x="45" y="48"/>
                      </a:cubicBezTo>
                      <a:cubicBezTo>
                        <a:pt x="48" y="40"/>
                        <a:pt x="51" y="36"/>
                        <a:pt x="57" y="30"/>
                      </a:cubicBezTo>
                      <a:cubicBezTo>
                        <a:pt x="55" y="23"/>
                        <a:pt x="43" y="14"/>
                        <a:pt x="43" y="14"/>
                      </a:cubicBezTo>
                      <a:cubicBezTo>
                        <a:pt x="33" y="0"/>
                        <a:pt x="30" y="1"/>
                        <a:pt x="43" y="4"/>
                      </a:cubicBezTo>
                      <a:cubicBezTo>
                        <a:pt x="54" y="11"/>
                        <a:pt x="58" y="22"/>
                        <a:pt x="71" y="26"/>
                      </a:cubicBezTo>
                      <a:cubicBezTo>
                        <a:pt x="78" y="37"/>
                        <a:pt x="78" y="46"/>
                        <a:pt x="67" y="54"/>
                      </a:cubicBezTo>
                      <a:cubicBezTo>
                        <a:pt x="51" y="49"/>
                        <a:pt x="53" y="71"/>
                        <a:pt x="33" y="78"/>
                      </a:cubicBezTo>
                      <a:cubicBezTo>
                        <a:pt x="16" y="72"/>
                        <a:pt x="25" y="76"/>
                        <a:pt x="9" y="66"/>
                      </a:cubicBezTo>
                      <a:cubicBezTo>
                        <a:pt x="7" y="65"/>
                        <a:pt x="3" y="62"/>
                        <a:pt x="3" y="62"/>
                      </a:cubicBezTo>
                      <a:cubicBezTo>
                        <a:pt x="0" y="54"/>
                        <a:pt x="13" y="42"/>
                        <a:pt x="1" y="58"/>
                      </a:cubicBezTo>
                      <a:close/>
                    </a:path>
                  </a:pathLst>
                </a:custGeom>
                <a:solidFill>
                  <a:schemeClr val="folHlink"/>
                </a:solidFill>
                <a:ln w="9525">
                  <a:noFill/>
                  <a:round/>
                  <a:headEnd/>
                  <a:tailEnd/>
                </a:ln>
              </p:spPr>
              <p:txBody>
                <a:bodyPr/>
                <a:lstStyle/>
                <a:p>
                  <a:endParaRPr lang="zh-CN" altLang="en-US"/>
                </a:p>
              </p:txBody>
            </p:sp>
            <p:sp>
              <p:nvSpPr>
                <p:cNvPr id="14484" name="任意多边形 81948"/>
                <p:cNvSpPr>
                  <a:spLocks noChangeArrowheads="1"/>
                </p:cNvSpPr>
                <p:nvPr/>
              </p:nvSpPr>
              <p:spPr bwMode="auto">
                <a:xfrm>
                  <a:off x="2152" y="544"/>
                  <a:ext cx="8" cy="6"/>
                </a:xfrm>
                <a:custGeom>
                  <a:avLst/>
                  <a:gdLst>
                    <a:gd name="T0" fmla="*/ 0 w 17"/>
                    <a:gd name="T1" fmla="*/ 0 h 18"/>
                    <a:gd name="T2" fmla="*/ 0 w 17"/>
                    <a:gd name="T3" fmla="*/ 1 h 18"/>
                    <a:gd name="T4" fmla="*/ 0 w 17"/>
                    <a:gd name="T5" fmla="*/ 0 h 18"/>
                    <a:gd name="T6" fmla="*/ 0 60000 65536"/>
                    <a:gd name="T7" fmla="*/ 0 60000 65536"/>
                    <a:gd name="T8" fmla="*/ 0 60000 65536"/>
                  </a:gdLst>
                  <a:ahLst/>
                  <a:cxnLst>
                    <a:cxn ang="T6">
                      <a:pos x="T0" y="T1"/>
                    </a:cxn>
                    <a:cxn ang="T7">
                      <a:pos x="T2" y="T3"/>
                    </a:cxn>
                    <a:cxn ang="T8">
                      <a:pos x="T4" y="T5"/>
                    </a:cxn>
                  </a:cxnLst>
                  <a:rect l="0" t="0" r="r" b="b"/>
                  <a:pathLst>
                    <a:path w="17" h="18">
                      <a:moveTo>
                        <a:pt x="3" y="4"/>
                      </a:moveTo>
                      <a:cubicBezTo>
                        <a:pt x="17" y="7"/>
                        <a:pt x="16" y="18"/>
                        <a:pt x="3" y="14"/>
                      </a:cubicBezTo>
                      <a:cubicBezTo>
                        <a:pt x="0" y="6"/>
                        <a:pt x="7" y="0"/>
                        <a:pt x="3" y="4"/>
                      </a:cubicBezTo>
                      <a:close/>
                    </a:path>
                  </a:pathLst>
                </a:custGeom>
                <a:solidFill>
                  <a:schemeClr val="folHlink"/>
                </a:solidFill>
                <a:ln w="9525">
                  <a:noFill/>
                  <a:round/>
                  <a:headEnd/>
                  <a:tailEnd/>
                </a:ln>
              </p:spPr>
              <p:txBody>
                <a:bodyPr/>
                <a:lstStyle/>
                <a:p>
                  <a:endParaRPr lang="zh-CN" altLang="en-US"/>
                </a:p>
              </p:txBody>
            </p:sp>
            <p:sp>
              <p:nvSpPr>
                <p:cNvPr id="14485" name="任意多边形 81949"/>
                <p:cNvSpPr>
                  <a:spLocks noChangeArrowheads="1"/>
                </p:cNvSpPr>
                <p:nvPr/>
              </p:nvSpPr>
              <p:spPr bwMode="auto">
                <a:xfrm>
                  <a:off x="2194" y="584"/>
                  <a:ext cx="11" cy="8"/>
                </a:xfrm>
                <a:custGeom>
                  <a:avLst/>
                  <a:gdLst>
                    <a:gd name="T0" fmla="*/ 0 w 26"/>
                    <a:gd name="T1" fmla="*/ 1 h 22"/>
                    <a:gd name="T2" fmla="*/ 1 w 26"/>
                    <a:gd name="T3" fmla="*/ 0 h 22"/>
                    <a:gd name="T4" fmla="*/ 1 w 26"/>
                    <a:gd name="T5" fmla="*/ 1 h 22"/>
                    <a:gd name="T6" fmla="*/ 0 w 26"/>
                    <a:gd name="T7" fmla="*/ 1 h 2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6" h="22">
                      <a:moveTo>
                        <a:pt x="8" y="14"/>
                      </a:moveTo>
                      <a:cubicBezTo>
                        <a:pt x="5" y="6"/>
                        <a:pt x="5" y="3"/>
                        <a:pt x="14" y="0"/>
                      </a:cubicBezTo>
                      <a:cubicBezTo>
                        <a:pt x="26" y="4"/>
                        <a:pt x="23" y="16"/>
                        <a:pt x="14" y="22"/>
                      </a:cubicBezTo>
                      <a:cubicBezTo>
                        <a:pt x="0" y="17"/>
                        <a:pt x="13" y="3"/>
                        <a:pt x="8" y="14"/>
                      </a:cubicBezTo>
                      <a:close/>
                    </a:path>
                  </a:pathLst>
                </a:custGeom>
                <a:solidFill>
                  <a:schemeClr val="folHlink"/>
                </a:solidFill>
                <a:ln w="9525">
                  <a:noFill/>
                  <a:round/>
                  <a:headEnd/>
                  <a:tailEnd/>
                </a:ln>
              </p:spPr>
              <p:txBody>
                <a:bodyPr/>
                <a:lstStyle/>
                <a:p>
                  <a:endParaRPr lang="zh-CN" altLang="en-US"/>
                </a:p>
              </p:txBody>
            </p:sp>
            <p:sp>
              <p:nvSpPr>
                <p:cNvPr id="14486" name="任意多边形 81950"/>
                <p:cNvSpPr>
                  <a:spLocks noChangeArrowheads="1"/>
                </p:cNvSpPr>
                <p:nvPr/>
              </p:nvSpPr>
              <p:spPr bwMode="auto">
                <a:xfrm>
                  <a:off x="2059" y="494"/>
                  <a:ext cx="8" cy="5"/>
                </a:xfrm>
                <a:custGeom>
                  <a:avLst/>
                  <a:gdLst>
                    <a:gd name="T0" fmla="*/ 0 w 20"/>
                    <a:gd name="T1" fmla="*/ 0 h 15"/>
                    <a:gd name="T2" fmla="*/ 1 w 20"/>
                    <a:gd name="T3" fmla="*/ 0 h 15"/>
                    <a:gd name="T4" fmla="*/ 1 w 20"/>
                    <a:gd name="T5" fmla="*/ 0 h 15"/>
                    <a:gd name="T6" fmla="*/ 0 w 20"/>
                    <a:gd name="T7" fmla="*/ 0 h 1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 h="15">
                      <a:moveTo>
                        <a:pt x="7" y="12"/>
                      </a:moveTo>
                      <a:cubicBezTo>
                        <a:pt x="0" y="1"/>
                        <a:pt x="6" y="0"/>
                        <a:pt x="17" y="2"/>
                      </a:cubicBezTo>
                      <a:cubicBezTo>
                        <a:pt x="20" y="10"/>
                        <a:pt x="18" y="15"/>
                        <a:pt x="9" y="12"/>
                      </a:cubicBezTo>
                      <a:cubicBezTo>
                        <a:pt x="4" y="4"/>
                        <a:pt x="4" y="4"/>
                        <a:pt x="7" y="12"/>
                      </a:cubicBezTo>
                      <a:close/>
                    </a:path>
                  </a:pathLst>
                </a:custGeom>
                <a:solidFill>
                  <a:schemeClr val="folHlink"/>
                </a:solidFill>
                <a:ln w="9525">
                  <a:noFill/>
                  <a:round/>
                  <a:headEnd/>
                  <a:tailEnd/>
                </a:ln>
              </p:spPr>
              <p:txBody>
                <a:bodyPr/>
                <a:lstStyle/>
                <a:p>
                  <a:endParaRPr lang="zh-CN" altLang="en-US"/>
                </a:p>
              </p:txBody>
            </p:sp>
            <p:sp>
              <p:nvSpPr>
                <p:cNvPr id="14487" name="任意多边形 81951"/>
                <p:cNvSpPr>
                  <a:spLocks noChangeArrowheads="1"/>
                </p:cNvSpPr>
                <p:nvPr/>
              </p:nvSpPr>
              <p:spPr bwMode="auto">
                <a:xfrm>
                  <a:off x="1988" y="536"/>
                  <a:ext cx="8" cy="5"/>
                </a:xfrm>
                <a:custGeom>
                  <a:avLst/>
                  <a:gdLst>
                    <a:gd name="T0" fmla="*/ 0 w 20"/>
                    <a:gd name="T1" fmla="*/ 0 h 15"/>
                    <a:gd name="T2" fmla="*/ 1 w 20"/>
                    <a:gd name="T3" fmla="*/ 0 h 15"/>
                    <a:gd name="T4" fmla="*/ 1 w 20"/>
                    <a:gd name="T5" fmla="*/ 1 h 15"/>
                    <a:gd name="T6" fmla="*/ 0 w 20"/>
                    <a:gd name="T7" fmla="*/ 0 h 1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 h="15">
                      <a:moveTo>
                        <a:pt x="7" y="12"/>
                      </a:moveTo>
                      <a:cubicBezTo>
                        <a:pt x="0" y="2"/>
                        <a:pt x="3" y="0"/>
                        <a:pt x="15" y="2"/>
                      </a:cubicBezTo>
                      <a:cubicBezTo>
                        <a:pt x="16" y="4"/>
                        <a:pt x="20" y="12"/>
                        <a:pt x="15" y="14"/>
                      </a:cubicBezTo>
                      <a:cubicBezTo>
                        <a:pt x="12" y="15"/>
                        <a:pt x="7" y="12"/>
                        <a:pt x="7" y="12"/>
                      </a:cubicBezTo>
                      <a:close/>
                    </a:path>
                  </a:pathLst>
                </a:custGeom>
                <a:solidFill>
                  <a:schemeClr val="folHlink"/>
                </a:solidFill>
                <a:ln w="9525">
                  <a:noFill/>
                  <a:round/>
                  <a:headEnd/>
                  <a:tailEnd/>
                </a:ln>
              </p:spPr>
              <p:txBody>
                <a:bodyPr/>
                <a:lstStyle/>
                <a:p>
                  <a:endParaRPr lang="zh-CN" altLang="en-US"/>
                </a:p>
              </p:txBody>
            </p:sp>
            <p:sp>
              <p:nvSpPr>
                <p:cNvPr id="14488" name="任意多边形 81952"/>
                <p:cNvSpPr>
                  <a:spLocks noChangeArrowheads="1"/>
                </p:cNvSpPr>
                <p:nvPr/>
              </p:nvSpPr>
              <p:spPr bwMode="auto">
                <a:xfrm>
                  <a:off x="1910" y="523"/>
                  <a:ext cx="34" cy="27"/>
                </a:xfrm>
                <a:custGeom>
                  <a:avLst/>
                  <a:gdLst>
                    <a:gd name="T0" fmla="*/ 0 w 80"/>
                    <a:gd name="T1" fmla="*/ 2 h 80"/>
                    <a:gd name="T2" fmla="*/ 1 w 80"/>
                    <a:gd name="T3" fmla="*/ 1 h 80"/>
                    <a:gd name="T4" fmla="*/ 2 w 80"/>
                    <a:gd name="T5" fmla="*/ 1 h 80"/>
                    <a:gd name="T6" fmla="*/ 4 w 80"/>
                    <a:gd name="T7" fmla="*/ 1 h 80"/>
                    <a:gd name="T8" fmla="*/ 5 w 80"/>
                    <a:gd name="T9" fmla="*/ 0 h 80"/>
                    <a:gd name="T10" fmla="*/ 6 w 80"/>
                    <a:gd name="T11" fmla="*/ 2 h 80"/>
                    <a:gd name="T12" fmla="*/ 6 w 80"/>
                    <a:gd name="T13" fmla="*/ 2 h 80"/>
                    <a:gd name="T14" fmla="*/ 4 w 80"/>
                    <a:gd name="T15" fmla="*/ 2 h 80"/>
                    <a:gd name="T16" fmla="*/ 4 w 80"/>
                    <a:gd name="T17" fmla="*/ 3 h 80"/>
                    <a:gd name="T18" fmla="*/ 3 w 80"/>
                    <a:gd name="T19" fmla="*/ 3 h 80"/>
                    <a:gd name="T20" fmla="*/ 3 w 80"/>
                    <a:gd name="T21" fmla="*/ 2 h 80"/>
                    <a:gd name="T22" fmla="*/ 3 w 80"/>
                    <a:gd name="T23" fmla="*/ 1 h 80"/>
                    <a:gd name="T24" fmla="*/ 2 w 80"/>
                    <a:gd name="T25" fmla="*/ 2 h 80"/>
                    <a:gd name="T26" fmla="*/ 0 w 80"/>
                    <a:gd name="T27" fmla="*/ 2 h 80"/>
                    <a:gd name="T28" fmla="*/ 0 w 80"/>
                    <a:gd name="T29" fmla="*/ 2 h 8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80" h="80">
                      <a:moveTo>
                        <a:pt x="0" y="50"/>
                      </a:moveTo>
                      <a:cubicBezTo>
                        <a:pt x="1" y="47"/>
                        <a:pt x="12" y="25"/>
                        <a:pt x="14" y="24"/>
                      </a:cubicBezTo>
                      <a:cubicBezTo>
                        <a:pt x="17" y="22"/>
                        <a:pt x="26" y="20"/>
                        <a:pt x="26" y="20"/>
                      </a:cubicBezTo>
                      <a:cubicBezTo>
                        <a:pt x="34" y="23"/>
                        <a:pt x="40" y="21"/>
                        <a:pt x="48" y="18"/>
                      </a:cubicBezTo>
                      <a:cubicBezTo>
                        <a:pt x="52" y="12"/>
                        <a:pt x="54" y="6"/>
                        <a:pt x="58" y="0"/>
                      </a:cubicBezTo>
                      <a:cubicBezTo>
                        <a:pt x="70" y="4"/>
                        <a:pt x="76" y="28"/>
                        <a:pt x="80" y="40"/>
                      </a:cubicBezTo>
                      <a:cubicBezTo>
                        <a:pt x="75" y="54"/>
                        <a:pt x="80" y="50"/>
                        <a:pt x="70" y="56"/>
                      </a:cubicBezTo>
                      <a:cubicBezTo>
                        <a:pt x="61" y="53"/>
                        <a:pt x="59" y="54"/>
                        <a:pt x="54" y="62"/>
                      </a:cubicBezTo>
                      <a:cubicBezTo>
                        <a:pt x="57" y="71"/>
                        <a:pt x="56" y="75"/>
                        <a:pt x="48" y="80"/>
                      </a:cubicBezTo>
                      <a:cubicBezTo>
                        <a:pt x="40" y="77"/>
                        <a:pt x="39" y="72"/>
                        <a:pt x="32" y="68"/>
                      </a:cubicBezTo>
                      <a:cubicBezTo>
                        <a:pt x="26" y="59"/>
                        <a:pt x="30" y="57"/>
                        <a:pt x="38" y="52"/>
                      </a:cubicBezTo>
                      <a:cubicBezTo>
                        <a:pt x="41" y="42"/>
                        <a:pt x="39" y="34"/>
                        <a:pt x="30" y="28"/>
                      </a:cubicBezTo>
                      <a:cubicBezTo>
                        <a:pt x="20" y="31"/>
                        <a:pt x="30" y="40"/>
                        <a:pt x="20" y="48"/>
                      </a:cubicBezTo>
                      <a:cubicBezTo>
                        <a:pt x="16" y="51"/>
                        <a:pt x="8" y="56"/>
                        <a:pt x="8" y="56"/>
                      </a:cubicBezTo>
                      <a:cubicBezTo>
                        <a:pt x="2" y="50"/>
                        <a:pt x="5" y="50"/>
                        <a:pt x="0" y="50"/>
                      </a:cubicBezTo>
                      <a:close/>
                    </a:path>
                  </a:pathLst>
                </a:custGeom>
                <a:solidFill>
                  <a:schemeClr val="folHlink"/>
                </a:solidFill>
                <a:ln w="9525">
                  <a:noFill/>
                  <a:round/>
                  <a:headEnd/>
                  <a:tailEnd/>
                </a:ln>
              </p:spPr>
              <p:txBody>
                <a:bodyPr/>
                <a:lstStyle/>
                <a:p>
                  <a:endParaRPr lang="zh-CN" altLang="en-US"/>
                </a:p>
              </p:txBody>
            </p:sp>
            <p:sp>
              <p:nvSpPr>
                <p:cNvPr id="14489" name="任意多边形 81953"/>
                <p:cNvSpPr>
                  <a:spLocks noChangeArrowheads="1"/>
                </p:cNvSpPr>
                <p:nvPr/>
              </p:nvSpPr>
              <p:spPr bwMode="auto">
                <a:xfrm>
                  <a:off x="1899" y="466"/>
                  <a:ext cx="40" cy="58"/>
                </a:xfrm>
                <a:custGeom>
                  <a:avLst/>
                  <a:gdLst>
                    <a:gd name="T0" fmla="*/ 1 w 94"/>
                    <a:gd name="T1" fmla="*/ 4 h 174"/>
                    <a:gd name="T2" fmla="*/ 2 w 94"/>
                    <a:gd name="T3" fmla="*/ 5 h 174"/>
                    <a:gd name="T4" fmla="*/ 3 w 94"/>
                    <a:gd name="T5" fmla="*/ 4 h 174"/>
                    <a:gd name="T6" fmla="*/ 4 w 94"/>
                    <a:gd name="T7" fmla="*/ 4 h 174"/>
                    <a:gd name="T8" fmla="*/ 4 w 94"/>
                    <a:gd name="T9" fmla="*/ 5 h 174"/>
                    <a:gd name="T10" fmla="*/ 5 w 94"/>
                    <a:gd name="T11" fmla="*/ 5 h 174"/>
                    <a:gd name="T12" fmla="*/ 6 w 94"/>
                    <a:gd name="T13" fmla="*/ 5 h 174"/>
                    <a:gd name="T14" fmla="*/ 5 w 94"/>
                    <a:gd name="T15" fmla="*/ 5 h 174"/>
                    <a:gd name="T16" fmla="*/ 6 w 94"/>
                    <a:gd name="T17" fmla="*/ 6 h 174"/>
                    <a:gd name="T18" fmla="*/ 6 w 94"/>
                    <a:gd name="T19" fmla="*/ 6 h 174"/>
                    <a:gd name="T20" fmla="*/ 6 w 94"/>
                    <a:gd name="T21" fmla="*/ 4 h 174"/>
                    <a:gd name="T22" fmla="*/ 5 w 94"/>
                    <a:gd name="T23" fmla="*/ 4 h 174"/>
                    <a:gd name="T24" fmla="*/ 4 w 94"/>
                    <a:gd name="T25" fmla="*/ 3 h 174"/>
                    <a:gd name="T26" fmla="*/ 3 w 94"/>
                    <a:gd name="T27" fmla="*/ 3 h 174"/>
                    <a:gd name="T28" fmla="*/ 3 w 94"/>
                    <a:gd name="T29" fmla="*/ 3 h 174"/>
                    <a:gd name="T30" fmla="*/ 3 w 94"/>
                    <a:gd name="T31" fmla="*/ 2 h 174"/>
                    <a:gd name="T32" fmla="*/ 3 w 94"/>
                    <a:gd name="T33" fmla="*/ 0 h 174"/>
                    <a:gd name="T34" fmla="*/ 1 w 94"/>
                    <a:gd name="T35" fmla="*/ 1 h 174"/>
                    <a:gd name="T36" fmla="*/ 0 w 94"/>
                    <a:gd name="T37" fmla="*/ 2 h 174"/>
                    <a:gd name="T38" fmla="*/ 1 w 94"/>
                    <a:gd name="T39" fmla="*/ 3 h 174"/>
                    <a:gd name="T40" fmla="*/ 1 w 94"/>
                    <a:gd name="T41" fmla="*/ 4 h 17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94" h="174">
                      <a:moveTo>
                        <a:pt x="14" y="96"/>
                      </a:moveTo>
                      <a:cubicBezTo>
                        <a:pt x="11" y="109"/>
                        <a:pt x="15" y="120"/>
                        <a:pt x="26" y="128"/>
                      </a:cubicBezTo>
                      <a:cubicBezTo>
                        <a:pt x="34" y="120"/>
                        <a:pt x="35" y="119"/>
                        <a:pt x="32" y="108"/>
                      </a:cubicBezTo>
                      <a:cubicBezTo>
                        <a:pt x="35" y="92"/>
                        <a:pt x="39" y="92"/>
                        <a:pt x="52" y="100"/>
                      </a:cubicBezTo>
                      <a:cubicBezTo>
                        <a:pt x="59" y="110"/>
                        <a:pt x="49" y="114"/>
                        <a:pt x="46" y="124"/>
                      </a:cubicBezTo>
                      <a:cubicBezTo>
                        <a:pt x="50" y="137"/>
                        <a:pt x="57" y="129"/>
                        <a:pt x="66" y="126"/>
                      </a:cubicBezTo>
                      <a:cubicBezTo>
                        <a:pt x="77" y="129"/>
                        <a:pt x="79" y="131"/>
                        <a:pt x="76" y="142"/>
                      </a:cubicBezTo>
                      <a:cubicBezTo>
                        <a:pt x="67" y="139"/>
                        <a:pt x="65" y="141"/>
                        <a:pt x="58" y="148"/>
                      </a:cubicBezTo>
                      <a:cubicBezTo>
                        <a:pt x="60" y="160"/>
                        <a:pt x="62" y="170"/>
                        <a:pt x="74" y="174"/>
                      </a:cubicBezTo>
                      <a:cubicBezTo>
                        <a:pt x="77" y="165"/>
                        <a:pt x="74" y="157"/>
                        <a:pt x="84" y="154"/>
                      </a:cubicBezTo>
                      <a:cubicBezTo>
                        <a:pt x="91" y="143"/>
                        <a:pt x="94" y="122"/>
                        <a:pt x="82" y="112"/>
                      </a:cubicBezTo>
                      <a:cubicBezTo>
                        <a:pt x="77" y="108"/>
                        <a:pt x="66" y="108"/>
                        <a:pt x="60" y="106"/>
                      </a:cubicBezTo>
                      <a:cubicBezTo>
                        <a:pt x="65" y="92"/>
                        <a:pt x="66" y="87"/>
                        <a:pt x="50" y="82"/>
                      </a:cubicBezTo>
                      <a:cubicBezTo>
                        <a:pt x="48" y="82"/>
                        <a:pt x="37" y="86"/>
                        <a:pt x="34" y="82"/>
                      </a:cubicBezTo>
                      <a:cubicBezTo>
                        <a:pt x="32" y="79"/>
                        <a:pt x="30" y="70"/>
                        <a:pt x="30" y="70"/>
                      </a:cubicBezTo>
                      <a:cubicBezTo>
                        <a:pt x="32" y="54"/>
                        <a:pt x="32" y="52"/>
                        <a:pt x="42" y="42"/>
                      </a:cubicBezTo>
                      <a:cubicBezTo>
                        <a:pt x="41" y="30"/>
                        <a:pt x="45" y="5"/>
                        <a:pt x="30" y="0"/>
                      </a:cubicBezTo>
                      <a:cubicBezTo>
                        <a:pt x="14" y="4"/>
                        <a:pt x="16" y="4"/>
                        <a:pt x="18" y="22"/>
                      </a:cubicBezTo>
                      <a:cubicBezTo>
                        <a:pt x="16" y="39"/>
                        <a:pt x="15" y="35"/>
                        <a:pt x="4" y="46"/>
                      </a:cubicBezTo>
                      <a:cubicBezTo>
                        <a:pt x="0" y="59"/>
                        <a:pt x="5" y="67"/>
                        <a:pt x="14" y="76"/>
                      </a:cubicBezTo>
                      <a:cubicBezTo>
                        <a:pt x="15" y="80"/>
                        <a:pt x="17" y="93"/>
                        <a:pt x="14" y="96"/>
                      </a:cubicBezTo>
                      <a:close/>
                    </a:path>
                  </a:pathLst>
                </a:custGeom>
                <a:solidFill>
                  <a:schemeClr val="folHlink"/>
                </a:solidFill>
                <a:ln w="9525">
                  <a:noFill/>
                  <a:round/>
                  <a:headEnd/>
                  <a:tailEnd/>
                </a:ln>
              </p:spPr>
              <p:txBody>
                <a:bodyPr/>
                <a:lstStyle/>
                <a:p>
                  <a:endParaRPr lang="zh-CN" altLang="en-US"/>
                </a:p>
              </p:txBody>
            </p:sp>
            <p:sp>
              <p:nvSpPr>
                <p:cNvPr id="14490" name="任意多边形 81954"/>
                <p:cNvSpPr>
                  <a:spLocks noChangeArrowheads="1"/>
                </p:cNvSpPr>
                <p:nvPr/>
              </p:nvSpPr>
              <p:spPr bwMode="auto">
                <a:xfrm>
                  <a:off x="1909" y="508"/>
                  <a:ext cx="14" cy="17"/>
                </a:xfrm>
                <a:custGeom>
                  <a:avLst/>
                  <a:gdLst>
                    <a:gd name="T0" fmla="*/ 0 w 32"/>
                    <a:gd name="T1" fmla="*/ 1 h 50"/>
                    <a:gd name="T2" fmla="*/ 1 w 32"/>
                    <a:gd name="T3" fmla="*/ 0 h 50"/>
                    <a:gd name="T4" fmla="*/ 2 w 32"/>
                    <a:gd name="T5" fmla="*/ 1 h 50"/>
                    <a:gd name="T6" fmla="*/ 2 w 32"/>
                    <a:gd name="T7" fmla="*/ 1 h 50"/>
                    <a:gd name="T8" fmla="*/ 2 w 32"/>
                    <a:gd name="T9" fmla="*/ 1 h 50"/>
                    <a:gd name="T10" fmla="*/ 3 w 32"/>
                    <a:gd name="T11" fmla="*/ 1 h 50"/>
                    <a:gd name="T12" fmla="*/ 2 w 32"/>
                    <a:gd name="T13" fmla="*/ 2 h 50"/>
                    <a:gd name="T14" fmla="*/ 0 w 32"/>
                    <a:gd name="T15" fmla="*/ 1 h 5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2" h="50">
                      <a:moveTo>
                        <a:pt x="6" y="24"/>
                      </a:moveTo>
                      <a:cubicBezTo>
                        <a:pt x="0" y="15"/>
                        <a:pt x="3" y="6"/>
                        <a:pt x="12" y="0"/>
                      </a:cubicBezTo>
                      <a:cubicBezTo>
                        <a:pt x="23" y="3"/>
                        <a:pt x="23" y="5"/>
                        <a:pt x="20" y="16"/>
                      </a:cubicBezTo>
                      <a:cubicBezTo>
                        <a:pt x="21" y="19"/>
                        <a:pt x="20" y="22"/>
                        <a:pt x="22" y="24"/>
                      </a:cubicBezTo>
                      <a:cubicBezTo>
                        <a:pt x="23" y="26"/>
                        <a:pt x="27" y="24"/>
                        <a:pt x="28" y="26"/>
                      </a:cubicBezTo>
                      <a:cubicBezTo>
                        <a:pt x="30" y="29"/>
                        <a:pt x="32" y="38"/>
                        <a:pt x="32" y="38"/>
                      </a:cubicBezTo>
                      <a:cubicBezTo>
                        <a:pt x="29" y="46"/>
                        <a:pt x="26" y="47"/>
                        <a:pt x="18" y="50"/>
                      </a:cubicBezTo>
                      <a:cubicBezTo>
                        <a:pt x="12" y="41"/>
                        <a:pt x="18" y="24"/>
                        <a:pt x="6" y="24"/>
                      </a:cubicBezTo>
                      <a:close/>
                    </a:path>
                  </a:pathLst>
                </a:custGeom>
                <a:solidFill>
                  <a:schemeClr val="folHlink"/>
                </a:solidFill>
                <a:ln w="9525">
                  <a:noFill/>
                  <a:round/>
                  <a:headEnd/>
                  <a:tailEnd/>
                </a:ln>
              </p:spPr>
              <p:txBody>
                <a:bodyPr/>
                <a:lstStyle/>
                <a:p>
                  <a:endParaRPr lang="zh-CN" altLang="en-US"/>
                </a:p>
              </p:txBody>
            </p:sp>
            <p:sp>
              <p:nvSpPr>
                <p:cNvPr id="14491" name="任意多边形 81955"/>
                <p:cNvSpPr>
                  <a:spLocks noChangeArrowheads="1"/>
                </p:cNvSpPr>
                <p:nvPr/>
              </p:nvSpPr>
              <p:spPr bwMode="auto">
                <a:xfrm>
                  <a:off x="1881" y="512"/>
                  <a:ext cx="19" cy="17"/>
                </a:xfrm>
                <a:custGeom>
                  <a:avLst/>
                  <a:gdLst>
                    <a:gd name="T0" fmla="*/ 0 w 43"/>
                    <a:gd name="T1" fmla="*/ 2 h 50"/>
                    <a:gd name="T2" fmla="*/ 2 w 43"/>
                    <a:gd name="T3" fmla="*/ 1 h 50"/>
                    <a:gd name="T4" fmla="*/ 3 w 43"/>
                    <a:gd name="T5" fmla="*/ 0 h 50"/>
                    <a:gd name="T6" fmla="*/ 2 w 43"/>
                    <a:gd name="T7" fmla="*/ 1 h 50"/>
                    <a:gd name="T8" fmla="*/ 0 w 43"/>
                    <a:gd name="T9" fmla="*/ 2 h 50"/>
                    <a:gd name="T10" fmla="*/ 0 w 43"/>
                    <a:gd name="T11" fmla="*/ 2 h 5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3" h="50">
                      <a:moveTo>
                        <a:pt x="0" y="44"/>
                      </a:moveTo>
                      <a:cubicBezTo>
                        <a:pt x="6" y="38"/>
                        <a:pt x="18" y="29"/>
                        <a:pt x="22" y="20"/>
                      </a:cubicBezTo>
                      <a:cubicBezTo>
                        <a:pt x="27" y="10"/>
                        <a:pt x="25" y="4"/>
                        <a:pt x="36" y="0"/>
                      </a:cubicBezTo>
                      <a:cubicBezTo>
                        <a:pt x="43" y="11"/>
                        <a:pt x="36" y="24"/>
                        <a:pt x="24" y="28"/>
                      </a:cubicBezTo>
                      <a:cubicBezTo>
                        <a:pt x="21" y="38"/>
                        <a:pt x="12" y="47"/>
                        <a:pt x="2" y="50"/>
                      </a:cubicBezTo>
                      <a:cubicBezTo>
                        <a:pt x="1" y="48"/>
                        <a:pt x="0" y="44"/>
                        <a:pt x="0" y="44"/>
                      </a:cubicBezTo>
                      <a:close/>
                    </a:path>
                  </a:pathLst>
                </a:custGeom>
                <a:solidFill>
                  <a:schemeClr val="folHlink"/>
                </a:solidFill>
                <a:ln w="9525">
                  <a:noFill/>
                  <a:round/>
                  <a:headEnd/>
                  <a:tailEnd/>
                </a:ln>
              </p:spPr>
              <p:txBody>
                <a:bodyPr/>
                <a:lstStyle/>
                <a:p>
                  <a:endParaRPr lang="zh-CN" altLang="en-US"/>
                </a:p>
              </p:txBody>
            </p:sp>
            <p:sp>
              <p:nvSpPr>
                <p:cNvPr id="14492" name="任意多边形 81956"/>
                <p:cNvSpPr>
                  <a:spLocks noChangeArrowheads="1"/>
                </p:cNvSpPr>
                <p:nvPr/>
              </p:nvSpPr>
              <p:spPr bwMode="auto">
                <a:xfrm>
                  <a:off x="2930" y="489"/>
                  <a:ext cx="299" cy="179"/>
                </a:xfrm>
                <a:custGeom>
                  <a:avLst/>
                  <a:gdLst>
                    <a:gd name="T0" fmla="*/ 5 w 471"/>
                    <a:gd name="T1" fmla="*/ 72 h 281"/>
                    <a:gd name="T2" fmla="*/ 6 w 471"/>
                    <a:gd name="T3" fmla="*/ 64 h 281"/>
                    <a:gd name="T4" fmla="*/ 6 w 471"/>
                    <a:gd name="T5" fmla="*/ 63 h 281"/>
                    <a:gd name="T6" fmla="*/ 4 w 471"/>
                    <a:gd name="T7" fmla="*/ 57 h 281"/>
                    <a:gd name="T8" fmla="*/ 1 w 471"/>
                    <a:gd name="T9" fmla="*/ 55 h 281"/>
                    <a:gd name="T10" fmla="*/ 0 w 471"/>
                    <a:gd name="T11" fmla="*/ 50 h 281"/>
                    <a:gd name="T12" fmla="*/ 3 w 471"/>
                    <a:gd name="T13" fmla="*/ 47 h 281"/>
                    <a:gd name="T14" fmla="*/ 2 w 471"/>
                    <a:gd name="T15" fmla="*/ 43 h 281"/>
                    <a:gd name="T16" fmla="*/ 1 w 471"/>
                    <a:gd name="T17" fmla="*/ 41 h 281"/>
                    <a:gd name="T18" fmla="*/ 7 w 471"/>
                    <a:gd name="T19" fmla="*/ 31 h 281"/>
                    <a:gd name="T20" fmla="*/ 11 w 471"/>
                    <a:gd name="T21" fmla="*/ 25 h 281"/>
                    <a:gd name="T22" fmla="*/ 11 w 471"/>
                    <a:gd name="T23" fmla="*/ 18 h 281"/>
                    <a:gd name="T24" fmla="*/ 6 w 471"/>
                    <a:gd name="T25" fmla="*/ 11 h 281"/>
                    <a:gd name="T26" fmla="*/ 5 w 471"/>
                    <a:gd name="T27" fmla="*/ 8 h 281"/>
                    <a:gd name="T28" fmla="*/ 7 w 471"/>
                    <a:gd name="T29" fmla="*/ 10 h 281"/>
                    <a:gd name="T30" fmla="*/ 12 w 471"/>
                    <a:gd name="T31" fmla="*/ 9 h 281"/>
                    <a:gd name="T32" fmla="*/ 17 w 471"/>
                    <a:gd name="T33" fmla="*/ 3 h 281"/>
                    <a:gd name="T34" fmla="*/ 21 w 471"/>
                    <a:gd name="T35" fmla="*/ 0 h 281"/>
                    <a:gd name="T36" fmla="*/ 23 w 471"/>
                    <a:gd name="T37" fmla="*/ 1 h 281"/>
                    <a:gd name="T38" fmla="*/ 23 w 471"/>
                    <a:gd name="T39" fmla="*/ 3 h 281"/>
                    <a:gd name="T40" fmla="*/ 25 w 471"/>
                    <a:gd name="T41" fmla="*/ 1 h 281"/>
                    <a:gd name="T42" fmla="*/ 28 w 471"/>
                    <a:gd name="T43" fmla="*/ 2 h 281"/>
                    <a:gd name="T44" fmla="*/ 30 w 471"/>
                    <a:gd name="T45" fmla="*/ 3 h 281"/>
                    <a:gd name="T46" fmla="*/ 36 w 471"/>
                    <a:gd name="T47" fmla="*/ 4 h 281"/>
                    <a:gd name="T48" fmla="*/ 39 w 471"/>
                    <a:gd name="T49" fmla="*/ 6 h 281"/>
                    <a:gd name="T50" fmla="*/ 43 w 471"/>
                    <a:gd name="T51" fmla="*/ 4 h 281"/>
                    <a:gd name="T52" fmla="*/ 44 w 471"/>
                    <a:gd name="T53" fmla="*/ 4 h 281"/>
                    <a:gd name="T54" fmla="*/ 50 w 471"/>
                    <a:gd name="T55" fmla="*/ 4 h 281"/>
                    <a:gd name="T56" fmla="*/ 54 w 471"/>
                    <a:gd name="T57" fmla="*/ 8 h 281"/>
                    <a:gd name="T58" fmla="*/ 59 w 471"/>
                    <a:gd name="T59" fmla="*/ 15 h 281"/>
                    <a:gd name="T60" fmla="*/ 63 w 471"/>
                    <a:gd name="T61" fmla="*/ 18 h 281"/>
                    <a:gd name="T62" fmla="*/ 65 w 471"/>
                    <a:gd name="T63" fmla="*/ 17 h 281"/>
                    <a:gd name="T64" fmla="*/ 69 w 471"/>
                    <a:gd name="T65" fmla="*/ 17 h 281"/>
                    <a:gd name="T66" fmla="*/ 74 w 471"/>
                    <a:gd name="T67" fmla="*/ 18 h 281"/>
                    <a:gd name="T68" fmla="*/ 77 w 471"/>
                    <a:gd name="T69" fmla="*/ 21 h 281"/>
                    <a:gd name="T70" fmla="*/ 79 w 471"/>
                    <a:gd name="T71" fmla="*/ 23 h 281"/>
                    <a:gd name="T72" fmla="*/ 81 w 471"/>
                    <a:gd name="T73" fmla="*/ 29 h 281"/>
                    <a:gd name="T74" fmla="*/ 83 w 471"/>
                    <a:gd name="T75" fmla="*/ 31 h 281"/>
                    <a:gd name="T76" fmla="*/ 83 w 471"/>
                    <a:gd name="T77" fmla="*/ 32 h 281"/>
                    <a:gd name="T78" fmla="*/ 79 w 471"/>
                    <a:gd name="T79" fmla="*/ 36 h 281"/>
                    <a:gd name="T80" fmla="*/ 83 w 471"/>
                    <a:gd name="T81" fmla="*/ 36 h 281"/>
                    <a:gd name="T82" fmla="*/ 88 w 471"/>
                    <a:gd name="T83" fmla="*/ 40 h 281"/>
                    <a:gd name="T84" fmla="*/ 93 w 471"/>
                    <a:gd name="T85" fmla="*/ 41 h 281"/>
                    <a:gd name="T86" fmla="*/ 97 w 471"/>
                    <a:gd name="T87" fmla="*/ 43 h 281"/>
                    <a:gd name="T88" fmla="*/ 98 w 471"/>
                    <a:gd name="T89" fmla="*/ 45 h 281"/>
                    <a:gd name="T90" fmla="*/ 98 w 471"/>
                    <a:gd name="T91" fmla="*/ 45 h 281"/>
                    <a:gd name="T92" fmla="*/ 101 w 471"/>
                    <a:gd name="T93" fmla="*/ 45 h 281"/>
                    <a:gd name="T94" fmla="*/ 102 w 471"/>
                    <a:gd name="T95" fmla="*/ 44 h 281"/>
                    <a:gd name="T96" fmla="*/ 112 w 471"/>
                    <a:gd name="T97" fmla="*/ 48 h 281"/>
                    <a:gd name="T98" fmla="*/ 114 w 471"/>
                    <a:gd name="T99" fmla="*/ 52 h 281"/>
                    <a:gd name="T100" fmla="*/ 119 w 471"/>
                    <a:gd name="T101" fmla="*/ 52 h 281"/>
                    <a:gd name="T102" fmla="*/ 121 w 471"/>
                    <a:gd name="T103" fmla="*/ 55 h 281"/>
                    <a:gd name="T104" fmla="*/ 116 w 471"/>
                    <a:gd name="T105" fmla="*/ 66 h 281"/>
                    <a:gd name="T106" fmla="*/ 111 w 471"/>
                    <a:gd name="T107" fmla="*/ 73 h 281"/>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471" h="281">
                      <a:moveTo>
                        <a:pt x="21" y="280"/>
                      </a:moveTo>
                      <a:cubicBezTo>
                        <a:pt x="32" y="281"/>
                        <a:pt x="25" y="253"/>
                        <a:pt x="24" y="250"/>
                      </a:cubicBezTo>
                      <a:cubicBezTo>
                        <a:pt x="23" y="248"/>
                        <a:pt x="22" y="245"/>
                        <a:pt x="22" y="245"/>
                      </a:cubicBezTo>
                      <a:cubicBezTo>
                        <a:pt x="21" y="243"/>
                        <a:pt x="20" y="221"/>
                        <a:pt x="16" y="218"/>
                      </a:cubicBezTo>
                      <a:cubicBezTo>
                        <a:pt x="13" y="216"/>
                        <a:pt x="4" y="215"/>
                        <a:pt x="4" y="215"/>
                      </a:cubicBezTo>
                      <a:cubicBezTo>
                        <a:pt x="0" y="207"/>
                        <a:pt x="3" y="200"/>
                        <a:pt x="0" y="191"/>
                      </a:cubicBezTo>
                      <a:cubicBezTo>
                        <a:pt x="2" y="185"/>
                        <a:pt x="7" y="186"/>
                        <a:pt x="12" y="180"/>
                      </a:cubicBezTo>
                      <a:cubicBezTo>
                        <a:pt x="14" y="172"/>
                        <a:pt x="14" y="169"/>
                        <a:pt x="6" y="165"/>
                      </a:cubicBezTo>
                      <a:cubicBezTo>
                        <a:pt x="4" y="163"/>
                        <a:pt x="2" y="162"/>
                        <a:pt x="2" y="160"/>
                      </a:cubicBezTo>
                      <a:cubicBezTo>
                        <a:pt x="2" y="150"/>
                        <a:pt x="16" y="123"/>
                        <a:pt x="28" y="120"/>
                      </a:cubicBezTo>
                      <a:cubicBezTo>
                        <a:pt x="32" y="111"/>
                        <a:pt x="40" y="105"/>
                        <a:pt x="44" y="96"/>
                      </a:cubicBezTo>
                      <a:cubicBezTo>
                        <a:pt x="39" y="83"/>
                        <a:pt x="38" y="85"/>
                        <a:pt x="42" y="70"/>
                      </a:cubicBezTo>
                      <a:cubicBezTo>
                        <a:pt x="38" y="60"/>
                        <a:pt x="34" y="48"/>
                        <a:pt x="24" y="43"/>
                      </a:cubicBezTo>
                      <a:cubicBezTo>
                        <a:pt x="18" y="36"/>
                        <a:pt x="10" y="37"/>
                        <a:pt x="20" y="32"/>
                      </a:cubicBezTo>
                      <a:cubicBezTo>
                        <a:pt x="27" y="34"/>
                        <a:pt x="26" y="32"/>
                        <a:pt x="26" y="36"/>
                      </a:cubicBezTo>
                      <a:cubicBezTo>
                        <a:pt x="34" y="41"/>
                        <a:pt x="39" y="39"/>
                        <a:pt x="48" y="35"/>
                      </a:cubicBezTo>
                      <a:cubicBezTo>
                        <a:pt x="45" y="22"/>
                        <a:pt x="48" y="14"/>
                        <a:pt x="64" y="11"/>
                      </a:cubicBezTo>
                      <a:cubicBezTo>
                        <a:pt x="71" y="8"/>
                        <a:pt x="75" y="3"/>
                        <a:pt x="82" y="0"/>
                      </a:cubicBezTo>
                      <a:cubicBezTo>
                        <a:pt x="84" y="1"/>
                        <a:pt x="88" y="0"/>
                        <a:pt x="88" y="2"/>
                      </a:cubicBezTo>
                      <a:cubicBezTo>
                        <a:pt x="90" y="12"/>
                        <a:pt x="75" y="13"/>
                        <a:pt x="92" y="9"/>
                      </a:cubicBezTo>
                      <a:cubicBezTo>
                        <a:pt x="94" y="8"/>
                        <a:pt x="96" y="5"/>
                        <a:pt x="98" y="5"/>
                      </a:cubicBezTo>
                      <a:cubicBezTo>
                        <a:pt x="102" y="4"/>
                        <a:pt x="106" y="7"/>
                        <a:pt x="110" y="8"/>
                      </a:cubicBezTo>
                      <a:cubicBezTo>
                        <a:pt x="112" y="8"/>
                        <a:pt x="116" y="9"/>
                        <a:pt x="116" y="9"/>
                      </a:cubicBezTo>
                      <a:cubicBezTo>
                        <a:pt x="122" y="16"/>
                        <a:pt x="129" y="13"/>
                        <a:pt x="141" y="14"/>
                      </a:cubicBezTo>
                      <a:cubicBezTo>
                        <a:pt x="143" y="21"/>
                        <a:pt x="147" y="22"/>
                        <a:pt x="155" y="24"/>
                      </a:cubicBezTo>
                      <a:cubicBezTo>
                        <a:pt x="159" y="22"/>
                        <a:pt x="163" y="20"/>
                        <a:pt x="167" y="17"/>
                      </a:cubicBezTo>
                      <a:cubicBezTo>
                        <a:pt x="169" y="16"/>
                        <a:pt x="173" y="14"/>
                        <a:pt x="173" y="14"/>
                      </a:cubicBezTo>
                      <a:cubicBezTo>
                        <a:pt x="195" y="26"/>
                        <a:pt x="175" y="20"/>
                        <a:pt x="195" y="14"/>
                      </a:cubicBezTo>
                      <a:cubicBezTo>
                        <a:pt x="207" y="17"/>
                        <a:pt x="201" y="26"/>
                        <a:pt x="211" y="32"/>
                      </a:cubicBezTo>
                      <a:cubicBezTo>
                        <a:pt x="214" y="38"/>
                        <a:pt x="224" y="55"/>
                        <a:pt x="231" y="59"/>
                      </a:cubicBezTo>
                      <a:cubicBezTo>
                        <a:pt x="241" y="70"/>
                        <a:pt x="235" y="67"/>
                        <a:pt x="245" y="70"/>
                      </a:cubicBezTo>
                      <a:cubicBezTo>
                        <a:pt x="249" y="69"/>
                        <a:pt x="253" y="69"/>
                        <a:pt x="257" y="68"/>
                      </a:cubicBezTo>
                      <a:cubicBezTo>
                        <a:pt x="261" y="67"/>
                        <a:pt x="270" y="65"/>
                        <a:pt x="270" y="65"/>
                      </a:cubicBezTo>
                      <a:cubicBezTo>
                        <a:pt x="278" y="66"/>
                        <a:pt x="283" y="67"/>
                        <a:pt x="290" y="71"/>
                      </a:cubicBezTo>
                      <a:cubicBezTo>
                        <a:pt x="304" y="88"/>
                        <a:pt x="282" y="62"/>
                        <a:pt x="300" y="81"/>
                      </a:cubicBezTo>
                      <a:cubicBezTo>
                        <a:pt x="302" y="84"/>
                        <a:pt x="308" y="90"/>
                        <a:pt x="308" y="90"/>
                      </a:cubicBezTo>
                      <a:cubicBezTo>
                        <a:pt x="311" y="98"/>
                        <a:pt x="315" y="103"/>
                        <a:pt x="318" y="111"/>
                      </a:cubicBezTo>
                      <a:cubicBezTo>
                        <a:pt x="319" y="114"/>
                        <a:pt x="321" y="117"/>
                        <a:pt x="322" y="120"/>
                      </a:cubicBezTo>
                      <a:cubicBezTo>
                        <a:pt x="323" y="122"/>
                        <a:pt x="324" y="125"/>
                        <a:pt x="324" y="125"/>
                      </a:cubicBezTo>
                      <a:cubicBezTo>
                        <a:pt x="321" y="132"/>
                        <a:pt x="313" y="134"/>
                        <a:pt x="310" y="142"/>
                      </a:cubicBezTo>
                      <a:cubicBezTo>
                        <a:pt x="313" y="151"/>
                        <a:pt x="317" y="146"/>
                        <a:pt x="322" y="141"/>
                      </a:cubicBezTo>
                      <a:cubicBezTo>
                        <a:pt x="341" y="143"/>
                        <a:pt x="339" y="142"/>
                        <a:pt x="342" y="155"/>
                      </a:cubicBezTo>
                      <a:cubicBezTo>
                        <a:pt x="351" y="150"/>
                        <a:pt x="355" y="152"/>
                        <a:pt x="364" y="157"/>
                      </a:cubicBezTo>
                      <a:cubicBezTo>
                        <a:pt x="369" y="162"/>
                        <a:pt x="372" y="166"/>
                        <a:pt x="380" y="168"/>
                      </a:cubicBezTo>
                      <a:cubicBezTo>
                        <a:pt x="381" y="169"/>
                        <a:pt x="383" y="171"/>
                        <a:pt x="382" y="172"/>
                      </a:cubicBezTo>
                      <a:cubicBezTo>
                        <a:pt x="380" y="176"/>
                        <a:pt x="368" y="172"/>
                        <a:pt x="382" y="176"/>
                      </a:cubicBezTo>
                      <a:cubicBezTo>
                        <a:pt x="386" y="175"/>
                        <a:pt x="390" y="173"/>
                        <a:pt x="394" y="172"/>
                      </a:cubicBezTo>
                      <a:cubicBezTo>
                        <a:pt x="396" y="172"/>
                        <a:pt x="400" y="171"/>
                        <a:pt x="400" y="171"/>
                      </a:cubicBezTo>
                      <a:cubicBezTo>
                        <a:pt x="413" y="177"/>
                        <a:pt x="427" y="179"/>
                        <a:pt x="439" y="185"/>
                      </a:cubicBezTo>
                      <a:cubicBezTo>
                        <a:pt x="441" y="190"/>
                        <a:pt x="445" y="194"/>
                        <a:pt x="447" y="199"/>
                      </a:cubicBezTo>
                      <a:cubicBezTo>
                        <a:pt x="453" y="198"/>
                        <a:pt x="460" y="195"/>
                        <a:pt x="465" y="201"/>
                      </a:cubicBezTo>
                      <a:cubicBezTo>
                        <a:pt x="468" y="205"/>
                        <a:pt x="471" y="215"/>
                        <a:pt x="471" y="215"/>
                      </a:cubicBezTo>
                      <a:cubicBezTo>
                        <a:pt x="468" y="231"/>
                        <a:pt x="469" y="248"/>
                        <a:pt x="451" y="258"/>
                      </a:cubicBezTo>
                      <a:cubicBezTo>
                        <a:pt x="447" y="262"/>
                        <a:pt x="437" y="275"/>
                        <a:pt x="435" y="281"/>
                      </a:cubicBezTo>
                    </a:path>
                  </a:pathLst>
                </a:custGeom>
                <a:solidFill>
                  <a:schemeClr val="folHlink"/>
                </a:solidFill>
                <a:ln w="9525">
                  <a:noFill/>
                  <a:round/>
                  <a:headEnd/>
                  <a:tailEnd/>
                </a:ln>
              </p:spPr>
              <p:txBody>
                <a:bodyPr/>
                <a:lstStyle/>
                <a:p>
                  <a:endParaRPr lang="zh-CN" altLang="en-US"/>
                </a:p>
              </p:txBody>
            </p:sp>
            <p:sp>
              <p:nvSpPr>
                <p:cNvPr id="14493" name="任意多边形 81957"/>
                <p:cNvSpPr>
                  <a:spLocks noChangeArrowheads="1"/>
                </p:cNvSpPr>
                <p:nvPr/>
              </p:nvSpPr>
              <p:spPr bwMode="auto">
                <a:xfrm>
                  <a:off x="2534" y="242"/>
                  <a:ext cx="420" cy="283"/>
                </a:xfrm>
                <a:custGeom>
                  <a:avLst/>
                  <a:gdLst>
                    <a:gd name="T0" fmla="*/ 32 w 984"/>
                    <a:gd name="T1" fmla="*/ 0 h 844"/>
                    <a:gd name="T2" fmla="*/ 39 w 984"/>
                    <a:gd name="T3" fmla="*/ 1 h 844"/>
                    <a:gd name="T4" fmla="*/ 43 w 984"/>
                    <a:gd name="T5" fmla="*/ 1 h 844"/>
                    <a:gd name="T6" fmla="*/ 45 w 984"/>
                    <a:gd name="T7" fmla="*/ 5 h 844"/>
                    <a:gd name="T8" fmla="*/ 46 w 984"/>
                    <a:gd name="T9" fmla="*/ 3 h 844"/>
                    <a:gd name="T10" fmla="*/ 47 w 984"/>
                    <a:gd name="T11" fmla="*/ 3 h 844"/>
                    <a:gd name="T12" fmla="*/ 50 w 984"/>
                    <a:gd name="T13" fmla="*/ 5 h 844"/>
                    <a:gd name="T14" fmla="*/ 53 w 984"/>
                    <a:gd name="T15" fmla="*/ 4 h 844"/>
                    <a:gd name="T16" fmla="*/ 55 w 984"/>
                    <a:gd name="T17" fmla="*/ 3 h 844"/>
                    <a:gd name="T18" fmla="*/ 59 w 984"/>
                    <a:gd name="T19" fmla="*/ 0 h 844"/>
                    <a:gd name="T20" fmla="*/ 62 w 984"/>
                    <a:gd name="T21" fmla="*/ 3 h 844"/>
                    <a:gd name="T22" fmla="*/ 62 w 984"/>
                    <a:gd name="T23" fmla="*/ 5 h 844"/>
                    <a:gd name="T24" fmla="*/ 61 w 984"/>
                    <a:gd name="T25" fmla="*/ 6 h 844"/>
                    <a:gd name="T26" fmla="*/ 60 w 984"/>
                    <a:gd name="T27" fmla="*/ 6 h 844"/>
                    <a:gd name="T28" fmla="*/ 59 w 984"/>
                    <a:gd name="T29" fmla="*/ 7 h 844"/>
                    <a:gd name="T30" fmla="*/ 62 w 984"/>
                    <a:gd name="T31" fmla="*/ 8 h 844"/>
                    <a:gd name="T32" fmla="*/ 61 w 984"/>
                    <a:gd name="T33" fmla="*/ 12 h 844"/>
                    <a:gd name="T34" fmla="*/ 64 w 984"/>
                    <a:gd name="T35" fmla="*/ 16 h 844"/>
                    <a:gd name="T36" fmla="*/ 67 w 984"/>
                    <a:gd name="T37" fmla="*/ 17 h 844"/>
                    <a:gd name="T38" fmla="*/ 64 w 984"/>
                    <a:gd name="T39" fmla="*/ 17 h 844"/>
                    <a:gd name="T40" fmla="*/ 58 w 984"/>
                    <a:gd name="T41" fmla="*/ 14 h 844"/>
                    <a:gd name="T42" fmla="*/ 53 w 984"/>
                    <a:gd name="T43" fmla="*/ 15 h 844"/>
                    <a:gd name="T44" fmla="*/ 46 w 984"/>
                    <a:gd name="T45" fmla="*/ 17 h 844"/>
                    <a:gd name="T46" fmla="*/ 50 w 984"/>
                    <a:gd name="T47" fmla="*/ 22 h 844"/>
                    <a:gd name="T48" fmla="*/ 55 w 984"/>
                    <a:gd name="T49" fmla="*/ 23 h 844"/>
                    <a:gd name="T50" fmla="*/ 57 w 984"/>
                    <a:gd name="T51" fmla="*/ 21 h 844"/>
                    <a:gd name="T52" fmla="*/ 60 w 984"/>
                    <a:gd name="T53" fmla="*/ 21 h 844"/>
                    <a:gd name="T54" fmla="*/ 60 w 984"/>
                    <a:gd name="T55" fmla="*/ 24 h 844"/>
                    <a:gd name="T56" fmla="*/ 62 w 984"/>
                    <a:gd name="T57" fmla="*/ 25 h 844"/>
                    <a:gd name="T58" fmla="*/ 65 w 984"/>
                    <a:gd name="T59" fmla="*/ 25 h 844"/>
                    <a:gd name="T60" fmla="*/ 72 w 984"/>
                    <a:gd name="T61" fmla="*/ 31 h 844"/>
                    <a:gd name="T62" fmla="*/ 73 w 984"/>
                    <a:gd name="T63" fmla="*/ 31 h 844"/>
                    <a:gd name="T64" fmla="*/ 68 w 984"/>
                    <a:gd name="T65" fmla="*/ 31 h 844"/>
                    <a:gd name="T66" fmla="*/ 64 w 984"/>
                    <a:gd name="T67" fmla="*/ 29 h 844"/>
                    <a:gd name="T68" fmla="*/ 61 w 984"/>
                    <a:gd name="T69" fmla="*/ 27 h 844"/>
                    <a:gd name="T70" fmla="*/ 55 w 984"/>
                    <a:gd name="T71" fmla="*/ 25 h 844"/>
                    <a:gd name="T72" fmla="*/ 48 w 984"/>
                    <a:gd name="T73" fmla="*/ 24 h 844"/>
                    <a:gd name="T74" fmla="*/ 39 w 984"/>
                    <a:gd name="T75" fmla="*/ 22 h 844"/>
                    <a:gd name="T76" fmla="*/ 36 w 984"/>
                    <a:gd name="T77" fmla="*/ 19 h 844"/>
                    <a:gd name="T78" fmla="*/ 34 w 984"/>
                    <a:gd name="T79" fmla="*/ 17 h 844"/>
                    <a:gd name="T80" fmla="*/ 30 w 984"/>
                    <a:gd name="T81" fmla="*/ 16 h 844"/>
                    <a:gd name="T82" fmla="*/ 26 w 984"/>
                    <a:gd name="T83" fmla="*/ 14 h 844"/>
                    <a:gd name="T84" fmla="*/ 27 w 984"/>
                    <a:gd name="T85" fmla="*/ 16 h 844"/>
                    <a:gd name="T86" fmla="*/ 32 w 984"/>
                    <a:gd name="T87" fmla="*/ 19 h 844"/>
                    <a:gd name="T88" fmla="*/ 33 w 984"/>
                    <a:gd name="T89" fmla="*/ 20 h 844"/>
                    <a:gd name="T90" fmla="*/ 31 w 984"/>
                    <a:gd name="T91" fmla="*/ 19 h 844"/>
                    <a:gd name="T92" fmla="*/ 27 w 984"/>
                    <a:gd name="T93" fmla="*/ 17 h 844"/>
                    <a:gd name="T94" fmla="*/ 24 w 984"/>
                    <a:gd name="T95" fmla="*/ 15 h 844"/>
                    <a:gd name="T96" fmla="*/ 21 w 984"/>
                    <a:gd name="T97" fmla="*/ 13 h 844"/>
                    <a:gd name="T98" fmla="*/ 16 w 984"/>
                    <a:gd name="T99" fmla="*/ 12 h 844"/>
                    <a:gd name="T100" fmla="*/ 12 w 984"/>
                    <a:gd name="T101" fmla="*/ 9 h 844"/>
                    <a:gd name="T102" fmla="*/ 5 w 984"/>
                    <a:gd name="T103" fmla="*/ 2 h 844"/>
                    <a:gd name="T104" fmla="*/ 3 w 984"/>
                    <a:gd name="T105" fmla="*/ 1 h 844"/>
                    <a:gd name="T106" fmla="*/ 4 w 984"/>
                    <a:gd name="T107" fmla="*/ 1 h 844"/>
                    <a:gd name="T108" fmla="*/ 8 w 984"/>
                    <a:gd name="T109" fmla="*/ 3 h 844"/>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984" h="844">
                      <a:moveTo>
                        <a:pt x="82" y="38"/>
                      </a:moveTo>
                      <a:lnTo>
                        <a:pt x="406" y="6"/>
                      </a:lnTo>
                      <a:cubicBezTo>
                        <a:pt x="497" y="22"/>
                        <a:pt x="465" y="0"/>
                        <a:pt x="474" y="54"/>
                      </a:cubicBezTo>
                      <a:cubicBezTo>
                        <a:pt x="492" y="48"/>
                        <a:pt x="484" y="40"/>
                        <a:pt x="502" y="34"/>
                      </a:cubicBezTo>
                      <a:cubicBezTo>
                        <a:pt x="510" y="37"/>
                        <a:pt x="517" y="46"/>
                        <a:pt x="526" y="46"/>
                      </a:cubicBezTo>
                      <a:cubicBezTo>
                        <a:pt x="534" y="46"/>
                        <a:pt x="550" y="38"/>
                        <a:pt x="550" y="38"/>
                      </a:cubicBezTo>
                      <a:cubicBezTo>
                        <a:pt x="556" y="55"/>
                        <a:pt x="552" y="60"/>
                        <a:pt x="542" y="74"/>
                      </a:cubicBezTo>
                      <a:cubicBezTo>
                        <a:pt x="555" y="114"/>
                        <a:pt x="550" y="102"/>
                        <a:pt x="578" y="130"/>
                      </a:cubicBezTo>
                      <a:cubicBezTo>
                        <a:pt x="584" y="148"/>
                        <a:pt x="590" y="148"/>
                        <a:pt x="606" y="138"/>
                      </a:cubicBezTo>
                      <a:cubicBezTo>
                        <a:pt x="600" y="119"/>
                        <a:pt x="594" y="107"/>
                        <a:pt x="586" y="90"/>
                      </a:cubicBezTo>
                      <a:cubicBezTo>
                        <a:pt x="583" y="82"/>
                        <a:pt x="578" y="66"/>
                        <a:pt x="578" y="66"/>
                      </a:cubicBezTo>
                      <a:cubicBezTo>
                        <a:pt x="585" y="44"/>
                        <a:pt x="597" y="56"/>
                        <a:pt x="606" y="70"/>
                      </a:cubicBezTo>
                      <a:cubicBezTo>
                        <a:pt x="609" y="86"/>
                        <a:pt x="608" y="117"/>
                        <a:pt x="626" y="90"/>
                      </a:cubicBezTo>
                      <a:cubicBezTo>
                        <a:pt x="648" y="97"/>
                        <a:pt x="646" y="104"/>
                        <a:pt x="642" y="126"/>
                      </a:cubicBezTo>
                      <a:cubicBezTo>
                        <a:pt x="650" y="150"/>
                        <a:pt x="665" y="141"/>
                        <a:pt x="682" y="130"/>
                      </a:cubicBezTo>
                      <a:cubicBezTo>
                        <a:pt x="689" y="108"/>
                        <a:pt x="673" y="124"/>
                        <a:pt x="682" y="98"/>
                      </a:cubicBezTo>
                      <a:cubicBezTo>
                        <a:pt x="683" y="94"/>
                        <a:pt x="690" y="96"/>
                        <a:pt x="694" y="94"/>
                      </a:cubicBezTo>
                      <a:cubicBezTo>
                        <a:pt x="698" y="92"/>
                        <a:pt x="702" y="89"/>
                        <a:pt x="706" y="86"/>
                      </a:cubicBezTo>
                      <a:cubicBezTo>
                        <a:pt x="717" y="54"/>
                        <a:pt x="688" y="54"/>
                        <a:pt x="742" y="46"/>
                      </a:cubicBezTo>
                      <a:cubicBezTo>
                        <a:pt x="748" y="27"/>
                        <a:pt x="741" y="9"/>
                        <a:pt x="762" y="2"/>
                      </a:cubicBezTo>
                      <a:cubicBezTo>
                        <a:pt x="788" y="11"/>
                        <a:pt x="777" y="38"/>
                        <a:pt x="802" y="46"/>
                      </a:cubicBezTo>
                      <a:cubicBezTo>
                        <a:pt x="831" y="36"/>
                        <a:pt x="805" y="63"/>
                        <a:pt x="798" y="70"/>
                      </a:cubicBezTo>
                      <a:cubicBezTo>
                        <a:pt x="789" y="96"/>
                        <a:pt x="787" y="96"/>
                        <a:pt x="802" y="118"/>
                      </a:cubicBezTo>
                      <a:cubicBezTo>
                        <a:pt x="801" y="122"/>
                        <a:pt x="801" y="127"/>
                        <a:pt x="798" y="130"/>
                      </a:cubicBezTo>
                      <a:cubicBezTo>
                        <a:pt x="794" y="133"/>
                        <a:pt x="784" y="129"/>
                        <a:pt x="782" y="134"/>
                      </a:cubicBezTo>
                      <a:cubicBezTo>
                        <a:pt x="780" y="142"/>
                        <a:pt x="790" y="158"/>
                        <a:pt x="790" y="158"/>
                      </a:cubicBezTo>
                      <a:cubicBezTo>
                        <a:pt x="786" y="161"/>
                        <a:pt x="783" y="165"/>
                        <a:pt x="778" y="166"/>
                      </a:cubicBezTo>
                      <a:cubicBezTo>
                        <a:pt x="774" y="167"/>
                        <a:pt x="769" y="159"/>
                        <a:pt x="766" y="162"/>
                      </a:cubicBezTo>
                      <a:cubicBezTo>
                        <a:pt x="758" y="170"/>
                        <a:pt x="794" y="182"/>
                        <a:pt x="794" y="182"/>
                      </a:cubicBezTo>
                      <a:cubicBezTo>
                        <a:pt x="804" y="211"/>
                        <a:pt x="775" y="190"/>
                        <a:pt x="762" y="186"/>
                      </a:cubicBezTo>
                      <a:cubicBezTo>
                        <a:pt x="767" y="194"/>
                        <a:pt x="773" y="202"/>
                        <a:pt x="778" y="210"/>
                      </a:cubicBezTo>
                      <a:cubicBezTo>
                        <a:pt x="783" y="218"/>
                        <a:pt x="802" y="226"/>
                        <a:pt x="802" y="226"/>
                      </a:cubicBezTo>
                      <a:cubicBezTo>
                        <a:pt x="813" y="242"/>
                        <a:pt x="804" y="245"/>
                        <a:pt x="810" y="262"/>
                      </a:cubicBezTo>
                      <a:cubicBezTo>
                        <a:pt x="803" y="282"/>
                        <a:pt x="793" y="301"/>
                        <a:pt x="786" y="322"/>
                      </a:cubicBezTo>
                      <a:cubicBezTo>
                        <a:pt x="783" y="330"/>
                        <a:pt x="778" y="346"/>
                        <a:pt x="778" y="346"/>
                      </a:cubicBezTo>
                      <a:cubicBezTo>
                        <a:pt x="785" y="366"/>
                        <a:pt x="817" y="394"/>
                        <a:pt x="830" y="414"/>
                      </a:cubicBezTo>
                      <a:cubicBezTo>
                        <a:pt x="835" y="422"/>
                        <a:pt x="841" y="430"/>
                        <a:pt x="846" y="438"/>
                      </a:cubicBezTo>
                      <a:cubicBezTo>
                        <a:pt x="849" y="442"/>
                        <a:pt x="854" y="450"/>
                        <a:pt x="854" y="450"/>
                      </a:cubicBezTo>
                      <a:cubicBezTo>
                        <a:pt x="853" y="457"/>
                        <a:pt x="855" y="466"/>
                        <a:pt x="850" y="470"/>
                      </a:cubicBezTo>
                      <a:cubicBezTo>
                        <a:pt x="844" y="475"/>
                        <a:pt x="831" y="451"/>
                        <a:pt x="830" y="450"/>
                      </a:cubicBezTo>
                      <a:cubicBezTo>
                        <a:pt x="811" y="431"/>
                        <a:pt x="789" y="421"/>
                        <a:pt x="774" y="398"/>
                      </a:cubicBezTo>
                      <a:cubicBezTo>
                        <a:pt x="769" y="379"/>
                        <a:pt x="766" y="371"/>
                        <a:pt x="746" y="378"/>
                      </a:cubicBezTo>
                      <a:cubicBezTo>
                        <a:pt x="717" y="368"/>
                        <a:pt x="730" y="368"/>
                        <a:pt x="706" y="374"/>
                      </a:cubicBezTo>
                      <a:cubicBezTo>
                        <a:pt x="688" y="402"/>
                        <a:pt x="699" y="395"/>
                        <a:pt x="678" y="402"/>
                      </a:cubicBezTo>
                      <a:cubicBezTo>
                        <a:pt x="654" y="386"/>
                        <a:pt x="650" y="390"/>
                        <a:pt x="618" y="394"/>
                      </a:cubicBezTo>
                      <a:cubicBezTo>
                        <a:pt x="607" y="411"/>
                        <a:pt x="601" y="426"/>
                        <a:pt x="590" y="442"/>
                      </a:cubicBezTo>
                      <a:cubicBezTo>
                        <a:pt x="600" y="471"/>
                        <a:pt x="593" y="459"/>
                        <a:pt x="606" y="478"/>
                      </a:cubicBezTo>
                      <a:cubicBezTo>
                        <a:pt x="593" y="518"/>
                        <a:pt x="622" y="548"/>
                        <a:pt x="642" y="578"/>
                      </a:cubicBezTo>
                      <a:cubicBezTo>
                        <a:pt x="651" y="591"/>
                        <a:pt x="651" y="601"/>
                        <a:pt x="666" y="606"/>
                      </a:cubicBezTo>
                      <a:cubicBezTo>
                        <a:pt x="680" y="627"/>
                        <a:pt x="691" y="623"/>
                        <a:pt x="710" y="610"/>
                      </a:cubicBezTo>
                      <a:cubicBezTo>
                        <a:pt x="729" y="616"/>
                        <a:pt x="729" y="606"/>
                        <a:pt x="734" y="590"/>
                      </a:cubicBezTo>
                      <a:cubicBezTo>
                        <a:pt x="735" y="577"/>
                        <a:pt x="731" y="562"/>
                        <a:pt x="738" y="550"/>
                      </a:cubicBezTo>
                      <a:cubicBezTo>
                        <a:pt x="742" y="543"/>
                        <a:pt x="762" y="542"/>
                        <a:pt x="762" y="542"/>
                      </a:cubicBezTo>
                      <a:cubicBezTo>
                        <a:pt x="783" y="547"/>
                        <a:pt x="786" y="552"/>
                        <a:pt x="774" y="570"/>
                      </a:cubicBezTo>
                      <a:cubicBezTo>
                        <a:pt x="779" y="590"/>
                        <a:pt x="790" y="605"/>
                        <a:pt x="770" y="618"/>
                      </a:cubicBezTo>
                      <a:cubicBezTo>
                        <a:pt x="769" y="622"/>
                        <a:pt x="764" y="626"/>
                        <a:pt x="766" y="630"/>
                      </a:cubicBezTo>
                      <a:cubicBezTo>
                        <a:pt x="768" y="634"/>
                        <a:pt x="775" y="634"/>
                        <a:pt x="778" y="638"/>
                      </a:cubicBezTo>
                      <a:cubicBezTo>
                        <a:pt x="788" y="651"/>
                        <a:pt x="786" y="660"/>
                        <a:pt x="802" y="670"/>
                      </a:cubicBezTo>
                      <a:cubicBezTo>
                        <a:pt x="810" y="667"/>
                        <a:pt x="818" y="665"/>
                        <a:pt x="826" y="662"/>
                      </a:cubicBezTo>
                      <a:cubicBezTo>
                        <a:pt x="830" y="661"/>
                        <a:pt x="838" y="658"/>
                        <a:pt x="838" y="658"/>
                      </a:cubicBezTo>
                      <a:cubicBezTo>
                        <a:pt x="857" y="664"/>
                        <a:pt x="864" y="680"/>
                        <a:pt x="870" y="698"/>
                      </a:cubicBezTo>
                      <a:cubicBezTo>
                        <a:pt x="859" y="731"/>
                        <a:pt x="887" y="794"/>
                        <a:pt x="922" y="806"/>
                      </a:cubicBezTo>
                      <a:cubicBezTo>
                        <a:pt x="938" y="801"/>
                        <a:pt x="941" y="792"/>
                        <a:pt x="958" y="798"/>
                      </a:cubicBezTo>
                      <a:cubicBezTo>
                        <a:pt x="984" y="837"/>
                        <a:pt x="928" y="784"/>
                        <a:pt x="942" y="826"/>
                      </a:cubicBezTo>
                      <a:cubicBezTo>
                        <a:pt x="936" y="844"/>
                        <a:pt x="930" y="844"/>
                        <a:pt x="914" y="834"/>
                      </a:cubicBezTo>
                      <a:cubicBezTo>
                        <a:pt x="903" y="817"/>
                        <a:pt x="890" y="821"/>
                        <a:pt x="874" y="810"/>
                      </a:cubicBezTo>
                      <a:cubicBezTo>
                        <a:pt x="851" y="776"/>
                        <a:pt x="882" y="816"/>
                        <a:pt x="854" y="794"/>
                      </a:cubicBezTo>
                      <a:cubicBezTo>
                        <a:pt x="843" y="785"/>
                        <a:pt x="840" y="768"/>
                        <a:pt x="830" y="758"/>
                      </a:cubicBezTo>
                      <a:cubicBezTo>
                        <a:pt x="824" y="739"/>
                        <a:pt x="817" y="724"/>
                        <a:pt x="798" y="718"/>
                      </a:cubicBezTo>
                      <a:cubicBezTo>
                        <a:pt x="791" y="696"/>
                        <a:pt x="800" y="712"/>
                        <a:pt x="778" y="710"/>
                      </a:cubicBezTo>
                      <a:cubicBezTo>
                        <a:pt x="767" y="709"/>
                        <a:pt x="746" y="702"/>
                        <a:pt x="746" y="702"/>
                      </a:cubicBezTo>
                      <a:cubicBezTo>
                        <a:pt x="729" y="691"/>
                        <a:pt x="720" y="674"/>
                        <a:pt x="702" y="662"/>
                      </a:cubicBezTo>
                      <a:cubicBezTo>
                        <a:pt x="694" y="665"/>
                        <a:pt x="687" y="673"/>
                        <a:pt x="678" y="674"/>
                      </a:cubicBezTo>
                      <a:cubicBezTo>
                        <a:pt x="657" y="677"/>
                        <a:pt x="630" y="657"/>
                        <a:pt x="614" y="646"/>
                      </a:cubicBezTo>
                      <a:cubicBezTo>
                        <a:pt x="600" y="637"/>
                        <a:pt x="580" y="639"/>
                        <a:pt x="566" y="630"/>
                      </a:cubicBezTo>
                      <a:cubicBezTo>
                        <a:pt x="546" y="617"/>
                        <a:pt x="525" y="607"/>
                        <a:pt x="506" y="594"/>
                      </a:cubicBezTo>
                      <a:cubicBezTo>
                        <a:pt x="513" y="572"/>
                        <a:pt x="509" y="551"/>
                        <a:pt x="490" y="538"/>
                      </a:cubicBezTo>
                      <a:cubicBezTo>
                        <a:pt x="485" y="522"/>
                        <a:pt x="476" y="515"/>
                        <a:pt x="462" y="506"/>
                      </a:cubicBezTo>
                      <a:cubicBezTo>
                        <a:pt x="441" y="474"/>
                        <a:pt x="469" y="513"/>
                        <a:pt x="442" y="486"/>
                      </a:cubicBezTo>
                      <a:cubicBezTo>
                        <a:pt x="436" y="480"/>
                        <a:pt x="436" y="468"/>
                        <a:pt x="430" y="462"/>
                      </a:cubicBezTo>
                      <a:cubicBezTo>
                        <a:pt x="427" y="459"/>
                        <a:pt x="422" y="459"/>
                        <a:pt x="418" y="458"/>
                      </a:cubicBezTo>
                      <a:cubicBezTo>
                        <a:pt x="407" y="447"/>
                        <a:pt x="382" y="430"/>
                        <a:pt x="382" y="430"/>
                      </a:cubicBezTo>
                      <a:cubicBezTo>
                        <a:pt x="371" y="413"/>
                        <a:pt x="358" y="399"/>
                        <a:pt x="346" y="382"/>
                      </a:cubicBezTo>
                      <a:cubicBezTo>
                        <a:pt x="344" y="378"/>
                        <a:pt x="345" y="373"/>
                        <a:pt x="342" y="370"/>
                      </a:cubicBezTo>
                      <a:cubicBezTo>
                        <a:pt x="339" y="367"/>
                        <a:pt x="334" y="367"/>
                        <a:pt x="330" y="366"/>
                      </a:cubicBezTo>
                      <a:cubicBezTo>
                        <a:pt x="322" y="390"/>
                        <a:pt x="342" y="398"/>
                        <a:pt x="354" y="414"/>
                      </a:cubicBezTo>
                      <a:cubicBezTo>
                        <a:pt x="368" y="432"/>
                        <a:pt x="372" y="446"/>
                        <a:pt x="390" y="458"/>
                      </a:cubicBezTo>
                      <a:cubicBezTo>
                        <a:pt x="409" y="487"/>
                        <a:pt x="399" y="475"/>
                        <a:pt x="418" y="494"/>
                      </a:cubicBezTo>
                      <a:cubicBezTo>
                        <a:pt x="423" y="510"/>
                        <a:pt x="428" y="517"/>
                        <a:pt x="442" y="526"/>
                      </a:cubicBezTo>
                      <a:cubicBezTo>
                        <a:pt x="450" y="550"/>
                        <a:pt x="432" y="533"/>
                        <a:pt x="422" y="526"/>
                      </a:cubicBezTo>
                      <a:cubicBezTo>
                        <a:pt x="399" y="492"/>
                        <a:pt x="430" y="532"/>
                        <a:pt x="402" y="510"/>
                      </a:cubicBezTo>
                      <a:cubicBezTo>
                        <a:pt x="398" y="507"/>
                        <a:pt x="397" y="501"/>
                        <a:pt x="394" y="498"/>
                      </a:cubicBezTo>
                      <a:cubicBezTo>
                        <a:pt x="391" y="495"/>
                        <a:pt x="386" y="493"/>
                        <a:pt x="382" y="490"/>
                      </a:cubicBezTo>
                      <a:cubicBezTo>
                        <a:pt x="377" y="474"/>
                        <a:pt x="370" y="471"/>
                        <a:pt x="354" y="466"/>
                      </a:cubicBezTo>
                      <a:cubicBezTo>
                        <a:pt x="344" y="452"/>
                        <a:pt x="340" y="447"/>
                        <a:pt x="346" y="430"/>
                      </a:cubicBezTo>
                      <a:cubicBezTo>
                        <a:pt x="338" y="418"/>
                        <a:pt x="314" y="402"/>
                        <a:pt x="314" y="402"/>
                      </a:cubicBezTo>
                      <a:cubicBezTo>
                        <a:pt x="306" y="390"/>
                        <a:pt x="298" y="378"/>
                        <a:pt x="290" y="366"/>
                      </a:cubicBezTo>
                      <a:cubicBezTo>
                        <a:pt x="284" y="357"/>
                        <a:pt x="273" y="354"/>
                        <a:pt x="266" y="346"/>
                      </a:cubicBezTo>
                      <a:cubicBezTo>
                        <a:pt x="263" y="342"/>
                        <a:pt x="262" y="337"/>
                        <a:pt x="258" y="334"/>
                      </a:cubicBezTo>
                      <a:cubicBezTo>
                        <a:pt x="243" y="324"/>
                        <a:pt x="225" y="324"/>
                        <a:pt x="210" y="314"/>
                      </a:cubicBezTo>
                      <a:cubicBezTo>
                        <a:pt x="201" y="300"/>
                        <a:pt x="194" y="291"/>
                        <a:pt x="178" y="286"/>
                      </a:cubicBezTo>
                      <a:cubicBezTo>
                        <a:pt x="160" y="260"/>
                        <a:pt x="192" y="247"/>
                        <a:pt x="154" y="238"/>
                      </a:cubicBezTo>
                      <a:cubicBezTo>
                        <a:pt x="111" y="209"/>
                        <a:pt x="106" y="149"/>
                        <a:pt x="90" y="102"/>
                      </a:cubicBezTo>
                      <a:cubicBezTo>
                        <a:pt x="86" y="90"/>
                        <a:pt x="76" y="73"/>
                        <a:pt x="66" y="66"/>
                      </a:cubicBezTo>
                      <a:cubicBezTo>
                        <a:pt x="58" y="60"/>
                        <a:pt x="42" y="50"/>
                        <a:pt x="42" y="50"/>
                      </a:cubicBezTo>
                      <a:cubicBezTo>
                        <a:pt x="39" y="46"/>
                        <a:pt x="38" y="41"/>
                        <a:pt x="34" y="38"/>
                      </a:cubicBezTo>
                      <a:cubicBezTo>
                        <a:pt x="27" y="34"/>
                        <a:pt x="10" y="30"/>
                        <a:pt x="10" y="30"/>
                      </a:cubicBezTo>
                      <a:cubicBezTo>
                        <a:pt x="0" y="1"/>
                        <a:pt x="31" y="17"/>
                        <a:pt x="46" y="22"/>
                      </a:cubicBezTo>
                      <a:cubicBezTo>
                        <a:pt x="65" y="51"/>
                        <a:pt x="61" y="41"/>
                        <a:pt x="86" y="58"/>
                      </a:cubicBezTo>
                      <a:cubicBezTo>
                        <a:pt x="94" y="70"/>
                        <a:pt x="94" y="93"/>
                        <a:pt x="102" y="70"/>
                      </a:cubicBezTo>
                      <a:cubicBezTo>
                        <a:pt x="95" y="49"/>
                        <a:pt x="82" y="62"/>
                        <a:pt x="82" y="38"/>
                      </a:cubicBezTo>
                      <a:close/>
                    </a:path>
                  </a:pathLst>
                </a:custGeom>
                <a:solidFill>
                  <a:schemeClr val="folHlink"/>
                </a:solidFill>
                <a:ln w="9525">
                  <a:noFill/>
                  <a:round/>
                  <a:headEnd/>
                  <a:tailEnd/>
                </a:ln>
              </p:spPr>
              <p:txBody>
                <a:bodyPr/>
                <a:lstStyle/>
                <a:p>
                  <a:endParaRPr lang="zh-CN" altLang="en-US"/>
                </a:p>
              </p:txBody>
            </p:sp>
            <p:sp>
              <p:nvSpPr>
                <p:cNvPr id="14494" name="任意多边形 81958"/>
                <p:cNvSpPr>
                  <a:spLocks noChangeArrowheads="1"/>
                </p:cNvSpPr>
                <p:nvPr/>
              </p:nvSpPr>
              <p:spPr bwMode="auto">
                <a:xfrm>
                  <a:off x="2405" y="445"/>
                  <a:ext cx="15" cy="16"/>
                </a:xfrm>
                <a:custGeom>
                  <a:avLst/>
                  <a:gdLst>
                    <a:gd name="T0" fmla="*/ 0 w 36"/>
                    <a:gd name="T1" fmla="*/ 1 h 48"/>
                    <a:gd name="T2" fmla="*/ 1 w 36"/>
                    <a:gd name="T3" fmla="*/ 2 h 48"/>
                    <a:gd name="T4" fmla="*/ 0 w 36"/>
                    <a:gd name="T5" fmla="*/ 1 h 48"/>
                    <a:gd name="T6" fmla="*/ 0 60000 65536"/>
                    <a:gd name="T7" fmla="*/ 0 60000 65536"/>
                    <a:gd name="T8" fmla="*/ 0 60000 65536"/>
                  </a:gdLst>
                  <a:ahLst/>
                  <a:cxnLst>
                    <a:cxn ang="T6">
                      <a:pos x="T0" y="T1"/>
                    </a:cxn>
                    <a:cxn ang="T7">
                      <a:pos x="T2" y="T3"/>
                    </a:cxn>
                    <a:cxn ang="T8">
                      <a:pos x="T4" y="T5"/>
                    </a:cxn>
                  </a:cxnLst>
                  <a:rect l="0" t="0" r="r" b="b"/>
                  <a:pathLst>
                    <a:path w="36" h="48">
                      <a:moveTo>
                        <a:pt x="6" y="28"/>
                      </a:moveTo>
                      <a:cubicBezTo>
                        <a:pt x="25" y="0"/>
                        <a:pt x="36" y="31"/>
                        <a:pt x="10" y="48"/>
                      </a:cubicBezTo>
                      <a:cubicBezTo>
                        <a:pt x="0" y="34"/>
                        <a:pt x="0" y="40"/>
                        <a:pt x="6" y="28"/>
                      </a:cubicBezTo>
                      <a:close/>
                    </a:path>
                  </a:pathLst>
                </a:custGeom>
                <a:solidFill>
                  <a:schemeClr val="folHlink"/>
                </a:solidFill>
                <a:ln w="9525">
                  <a:noFill/>
                  <a:round/>
                  <a:headEnd/>
                  <a:tailEnd/>
                </a:ln>
              </p:spPr>
              <p:txBody>
                <a:bodyPr/>
                <a:lstStyle/>
                <a:p>
                  <a:endParaRPr lang="zh-CN" altLang="en-US"/>
                </a:p>
              </p:txBody>
            </p:sp>
            <p:sp>
              <p:nvSpPr>
                <p:cNvPr id="14495" name="任意多边形 81959"/>
                <p:cNvSpPr>
                  <a:spLocks noChangeArrowheads="1"/>
                </p:cNvSpPr>
                <p:nvPr/>
              </p:nvSpPr>
              <p:spPr bwMode="auto">
                <a:xfrm>
                  <a:off x="2393" y="439"/>
                  <a:ext cx="16" cy="12"/>
                </a:xfrm>
                <a:custGeom>
                  <a:avLst/>
                  <a:gdLst>
                    <a:gd name="T0" fmla="*/ 0 w 36"/>
                    <a:gd name="T1" fmla="*/ 0 h 37"/>
                    <a:gd name="T2" fmla="*/ 1 w 36"/>
                    <a:gd name="T3" fmla="*/ 0 h 37"/>
                    <a:gd name="T4" fmla="*/ 3 w 36"/>
                    <a:gd name="T5" fmla="*/ 1 h 37"/>
                    <a:gd name="T6" fmla="*/ 1 w 36"/>
                    <a:gd name="T7" fmla="*/ 1 h 37"/>
                    <a:gd name="T8" fmla="*/ 0 w 36"/>
                    <a:gd name="T9" fmla="*/ 0 h 3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37">
                      <a:moveTo>
                        <a:pt x="0" y="5"/>
                      </a:moveTo>
                      <a:cubicBezTo>
                        <a:pt x="4" y="4"/>
                        <a:pt x="8" y="0"/>
                        <a:pt x="12" y="1"/>
                      </a:cubicBezTo>
                      <a:cubicBezTo>
                        <a:pt x="21" y="4"/>
                        <a:pt x="36" y="17"/>
                        <a:pt x="36" y="17"/>
                      </a:cubicBezTo>
                      <a:cubicBezTo>
                        <a:pt x="29" y="37"/>
                        <a:pt x="22" y="26"/>
                        <a:pt x="8" y="17"/>
                      </a:cubicBezTo>
                      <a:cubicBezTo>
                        <a:pt x="5" y="13"/>
                        <a:pt x="0" y="5"/>
                        <a:pt x="0" y="5"/>
                      </a:cubicBezTo>
                      <a:close/>
                    </a:path>
                  </a:pathLst>
                </a:custGeom>
                <a:solidFill>
                  <a:schemeClr val="folHlink"/>
                </a:solidFill>
                <a:ln w="9525">
                  <a:noFill/>
                  <a:round/>
                  <a:headEnd/>
                  <a:tailEnd/>
                </a:ln>
              </p:spPr>
              <p:txBody>
                <a:bodyPr/>
                <a:lstStyle/>
                <a:p>
                  <a:endParaRPr lang="zh-CN" altLang="en-US"/>
                </a:p>
              </p:txBody>
            </p:sp>
            <p:sp>
              <p:nvSpPr>
                <p:cNvPr id="14496" name="任意多边形 81960"/>
                <p:cNvSpPr>
                  <a:spLocks noChangeArrowheads="1"/>
                </p:cNvSpPr>
                <p:nvPr/>
              </p:nvSpPr>
              <p:spPr bwMode="auto">
                <a:xfrm>
                  <a:off x="2878" y="406"/>
                  <a:ext cx="73" cy="33"/>
                </a:xfrm>
                <a:custGeom>
                  <a:avLst/>
                  <a:gdLst>
                    <a:gd name="T0" fmla="*/ 0 w 170"/>
                    <a:gd name="T1" fmla="*/ 2 h 96"/>
                    <a:gd name="T2" fmla="*/ 2 w 170"/>
                    <a:gd name="T3" fmla="*/ 1 h 96"/>
                    <a:gd name="T4" fmla="*/ 4 w 170"/>
                    <a:gd name="T5" fmla="*/ 1 h 96"/>
                    <a:gd name="T6" fmla="*/ 6 w 170"/>
                    <a:gd name="T7" fmla="*/ 0 h 96"/>
                    <a:gd name="T8" fmla="*/ 5 w 170"/>
                    <a:gd name="T9" fmla="*/ 1 h 96"/>
                    <a:gd name="T10" fmla="*/ 10 w 170"/>
                    <a:gd name="T11" fmla="*/ 2 h 96"/>
                    <a:gd name="T12" fmla="*/ 13 w 170"/>
                    <a:gd name="T13" fmla="*/ 3 h 96"/>
                    <a:gd name="T14" fmla="*/ 9 w 170"/>
                    <a:gd name="T15" fmla="*/ 3 h 96"/>
                    <a:gd name="T16" fmla="*/ 7 w 170"/>
                    <a:gd name="T17" fmla="*/ 2 h 96"/>
                    <a:gd name="T18" fmla="*/ 6 w 170"/>
                    <a:gd name="T19" fmla="*/ 2 h 96"/>
                    <a:gd name="T20" fmla="*/ 2 w 170"/>
                    <a:gd name="T21" fmla="*/ 2 h 96"/>
                    <a:gd name="T22" fmla="*/ 0 w 170"/>
                    <a:gd name="T23" fmla="*/ 2 h 9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70" h="96">
                      <a:moveTo>
                        <a:pt x="0" y="49"/>
                      </a:moveTo>
                      <a:cubicBezTo>
                        <a:pt x="5" y="33"/>
                        <a:pt x="12" y="30"/>
                        <a:pt x="28" y="25"/>
                      </a:cubicBezTo>
                      <a:cubicBezTo>
                        <a:pt x="20" y="0"/>
                        <a:pt x="42" y="16"/>
                        <a:pt x="56" y="21"/>
                      </a:cubicBezTo>
                      <a:cubicBezTo>
                        <a:pt x="56" y="21"/>
                        <a:pt x="77" y="6"/>
                        <a:pt x="80" y="9"/>
                      </a:cubicBezTo>
                      <a:cubicBezTo>
                        <a:pt x="85" y="14"/>
                        <a:pt x="71" y="23"/>
                        <a:pt x="64" y="25"/>
                      </a:cubicBezTo>
                      <a:cubicBezTo>
                        <a:pt x="82" y="37"/>
                        <a:pt x="103" y="42"/>
                        <a:pt x="124" y="49"/>
                      </a:cubicBezTo>
                      <a:cubicBezTo>
                        <a:pt x="136" y="53"/>
                        <a:pt x="160" y="65"/>
                        <a:pt x="160" y="65"/>
                      </a:cubicBezTo>
                      <a:cubicBezTo>
                        <a:pt x="170" y="96"/>
                        <a:pt x="134" y="83"/>
                        <a:pt x="116" y="77"/>
                      </a:cubicBezTo>
                      <a:cubicBezTo>
                        <a:pt x="109" y="57"/>
                        <a:pt x="116" y="66"/>
                        <a:pt x="88" y="57"/>
                      </a:cubicBezTo>
                      <a:cubicBezTo>
                        <a:pt x="84" y="56"/>
                        <a:pt x="76" y="53"/>
                        <a:pt x="76" y="53"/>
                      </a:cubicBezTo>
                      <a:cubicBezTo>
                        <a:pt x="57" y="34"/>
                        <a:pt x="53" y="37"/>
                        <a:pt x="24" y="41"/>
                      </a:cubicBezTo>
                      <a:cubicBezTo>
                        <a:pt x="9" y="51"/>
                        <a:pt x="17" y="49"/>
                        <a:pt x="0" y="49"/>
                      </a:cubicBezTo>
                      <a:close/>
                    </a:path>
                  </a:pathLst>
                </a:custGeom>
                <a:solidFill>
                  <a:schemeClr val="folHlink"/>
                </a:solidFill>
                <a:ln w="9525">
                  <a:noFill/>
                  <a:round/>
                  <a:headEnd/>
                  <a:tailEnd/>
                </a:ln>
              </p:spPr>
              <p:txBody>
                <a:bodyPr/>
                <a:lstStyle/>
                <a:p>
                  <a:endParaRPr lang="zh-CN" altLang="en-US"/>
                </a:p>
              </p:txBody>
            </p:sp>
            <p:sp>
              <p:nvSpPr>
                <p:cNvPr id="14497" name="任意多边形 81961"/>
                <p:cNvSpPr>
                  <a:spLocks noChangeArrowheads="1"/>
                </p:cNvSpPr>
                <p:nvPr/>
              </p:nvSpPr>
              <p:spPr bwMode="auto">
                <a:xfrm>
                  <a:off x="2955" y="433"/>
                  <a:ext cx="59" cy="15"/>
                </a:xfrm>
                <a:custGeom>
                  <a:avLst/>
                  <a:gdLst>
                    <a:gd name="T0" fmla="*/ 0 w 138"/>
                    <a:gd name="T1" fmla="*/ 0 h 44"/>
                    <a:gd name="T2" fmla="*/ 4 w 138"/>
                    <a:gd name="T3" fmla="*/ 0 h 44"/>
                    <a:gd name="T4" fmla="*/ 7 w 138"/>
                    <a:gd name="T5" fmla="*/ 1 h 44"/>
                    <a:gd name="T6" fmla="*/ 9 w 138"/>
                    <a:gd name="T7" fmla="*/ 1 h 44"/>
                    <a:gd name="T8" fmla="*/ 9 w 138"/>
                    <a:gd name="T9" fmla="*/ 2 h 44"/>
                    <a:gd name="T10" fmla="*/ 5 w 138"/>
                    <a:gd name="T11" fmla="*/ 2 h 44"/>
                    <a:gd name="T12" fmla="*/ 0 w 138"/>
                    <a:gd name="T13" fmla="*/ 1 h 44"/>
                    <a:gd name="T14" fmla="*/ 2 w 138"/>
                    <a:gd name="T15" fmla="*/ 1 h 44"/>
                    <a:gd name="T16" fmla="*/ 0 w 138"/>
                    <a:gd name="T17" fmla="*/ 0 h 4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38" h="44">
                      <a:moveTo>
                        <a:pt x="0" y="0"/>
                      </a:moveTo>
                      <a:cubicBezTo>
                        <a:pt x="19" y="3"/>
                        <a:pt x="35" y="10"/>
                        <a:pt x="52" y="4"/>
                      </a:cubicBezTo>
                      <a:cubicBezTo>
                        <a:pt x="87" y="11"/>
                        <a:pt x="61" y="15"/>
                        <a:pt x="88" y="24"/>
                      </a:cubicBezTo>
                      <a:cubicBezTo>
                        <a:pt x="96" y="23"/>
                        <a:pt x="104" y="19"/>
                        <a:pt x="112" y="20"/>
                      </a:cubicBezTo>
                      <a:cubicBezTo>
                        <a:pt x="138" y="23"/>
                        <a:pt x="118" y="41"/>
                        <a:pt x="108" y="44"/>
                      </a:cubicBezTo>
                      <a:cubicBezTo>
                        <a:pt x="78" y="34"/>
                        <a:pt x="92" y="34"/>
                        <a:pt x="64" y="40"/>
                      </a:cubicBezTo>
                      <a:cubicBezTo>
                        <a:pt x="41" y="37"/>
                        <a:pt x="22" y="41"/>
                        <a:pt x="0" y="36"/>
                      </a:cubicBezTo>
                      <a:cubicBezTo>
                        <a:pt x="6" y="11"/>
                        <a:pt x="7" y="27"/>
                        <a:pt x="28" y="20"/>
                      </a:cubicBezTo>
                      <a:cubicBezTo>
                        <a:pt x="17" y="13"/>
                        <a:pt x="0" y="13"/>
                        <a:pt x="0" y="0"/>
                      </a:cubicBezTo>
                      <a:close/>
                    </a:path>
                  </a:pathLst>
                </a:custGeom>
                <a:solidFill>
                  <a:schemeClr val="folHlink"/>
                </a:solidFill>
                <a:ln w="9525">
                  <a:noFill/>
                  <a:round/>
                  <a:headEnd/>
                  <a:tailEnd/>
                </a:ln>
              </p:spPr>
              <p:txBody>
                <a:bodyPr/>
                <a:lstStyle/>
                <a:p>
                  <a:endParaRPr lang="zh-CN" altLang="en-US"/>
                </a:p>
              </p:txBody>
            </p:sp>
            <p:sp>
              <p:nvSpPr>
                <p:cNvPr id="14498" name="任意多边形 81962"/>
                <p:cNvSpPr>
                  <a:spLocks noChangeArrowheads="1"/>
                </p:cNvSpPr>
                <p:nvPr/>
              </p:nvSpPr>
              <p:spPr bwMode="auto">
                <a:xfrm>
                  <a:off x="2924" y="441"/>
                  <a:ext cx="24" cy="14"/>
                </a:xfrm>
                <a:custGeom>
                  <a:avLst/>
                  <a:gdLst>
                    <a:gd name="T0" fmla="*/ 1 w 57"/>
                    <a:gd name="T1" fmla="*/ 1 h 42"/>
                    <a:gd name="T2" fmla="*/ 3 w 57"/>
                    <a:gd name="T3" fmla="*/ 0 h 42"/>
                    <a:gd name="T4" fmla="*/ 1 w 57"/>
                    <a:gd name="T5" fmla="*/ 1 h 42"/>
                    <a:gd name="T6" fmla="*/ 0 60000 65536"/>
                    <a:gd name="T7" fmla="*/ 0 60000 65536"/>
                    <a:gd name="T8" fmla="*/ 0 60000 65536"/>
                  </a:gdLst>
                  <a:ahLst/>
                  <a:cxnLst>
                    <a:cxn ang="T6">
                      <a:pos x="T0" y="T1"/>
                    </a:cxn>
                    <a:cxn ang="T7">
                      <a:pos x="T2" y="T3"/>
                    </a:cxn>
                    <a:cxn ang="T8">
                      <a:pos x="T4" y="T5"/>
                    </a:cxn>
                  </a:cxnLst>
                  <a:rect l="0" t="0" r="r" b="b"/>
                  <a:pathLst>
                    <a:path w="57" h="42">
                      <a:moveTo>
                        <a:pt x="17" y="25"/>
                      </a:moveTo>
                      <a:cubicBezTo>
                        <a:pt x="0" y="0"/>
                        <a:pt x="21" y="9"/>
                        <a:pt x="37" y="13"/>
                      </a:cubicBezTo>
                      <a:cubicBezTo>
                        <a:pt x="57" y="42"/>
                        <a:pt x="30" y="25"/>
                        <a:pt x="17" y="25"/>
                      </a:cubicBezTo>
                      <a:close/>
                    </a:path>
                  </a:pathLst>
                </a:custGeom>
                <a:solidFill>
                  <a:schemeClr val="folHlink"/>
                </a:solidFill>
                <a:ln w="9525">
                  <a:noFill/>
                  <a:round/>
                  <a:headEnd/>
                  <a:tailEnd/>
                </a:ln>
              </p:spPr>
              <p:txBody>
                <a:bodyPr/>
                <a:lstStyle/>
                <a:p>
                  <a:endParaRPr lang="zh-CN" altLang="en-US"/>
                </a:p>
              </p:txBody>
            </p:sp>
            <p:sp>
              <p:nvSpPr>
                <p:cNvPr id="14499" name="任意多边形 81963"/>
                <p:cNvSpPr>
                  <a:spLocks noChangeArrowheads="1"/>
                </p:cNvSpPr>
                <p:nvPr/>
              </p:nvSpPr>
              <p:spPr bwMode="auto">
                <a:xfrm>
                  <a:off x="2908" y="398"/>
                  <a:ext cx="16" cy="18"/>
                </a:xfrm>
                <a:custGeom>
                  <a:avLst/>
                  <a:gdLst>
                    <a:gd name="T0" fmla="*/ 1 w 39"/>
                    <a:gd name="T1" fmla="*/ 1 h 52"/>
                    <a:gd name="T2" fmla="*/ 1 w 39"/>
                    <a:gd name="T3" fmla="*/ 0 h 52"/>
                    <a:gd name="T4" fmla="*/ 1 w 39"/>
                    <a:gd name="T5" fmla="*/ 1 h 52"/>
                    <a:gd name="T6" fmla="*/ 0 60000 65536"/>
                    <a:gd name="T7" fmla="*/ 0 60000 65536"/>
                    <a:gd name="T8" fmla="*/ 0 60000 65536"/>
                  </a:gdLst>
                  <a:ahLst/>
                  <a:cxnLst>
                    <a:cxn ang="T6">
                      <a:pos x="T0" y="T1"/>
                    </a:cxn>
                    <a:cxn ang="T7">
                      <a:pos x="T2" y="T3"/>
                    </a:cxn>
                    <a:cxn ang="T8">
                      <a:pos x="T4" y="T5"/>
                    </a:cxn>
                  </a:cxnLst>
                  <a:rect l="0" t="0" r="r" b="b"/>
                  <a:pathLst>
                    <a:path w="39" h="52">
                      <a:moveTo>
                        <a:pt x="19" y="32"/>
                      </a:moveTo>
                      <a:cubicBezTo>
                        <a:pt x="13" y="14"/>
                        <a:pt x="0" y="13"/>
                        <a:pt x="19" y="0"/>
                      </a:cubicBezTo>
                      <a:cubicBezTo>
                        <a:pt x="23" y="5"/>
                        <a:pt x="39" y="52"/>
                        <a:pt x="19" y="32"/>
                      </a:cubicBezTo>
                      <a:close/>
                    </a:path>
                  </a:pathLst>
                </a:custGeom>
                <a:solidFill>
                  <a:schemeClr val="folHlink"/>
                </a:solidFill>
                <a:ln w="9525">
                  <a:noFill/>
                  <a:round/>
                  <a:headEnd/>
                  <a:tailEnd/>
                </a:ln>
              </p:spPr>
              <p:txBody>
                <a:bodyPr/>
                <a:lstStyle/>
                <a:p>
                  <a:endParaRPr lang="zh-CN" altLang="en-US"/>
                </a:p>
              </p:txBody>
            </p:sp>
            <p:sp>
              <p:nvSpPr>
                <p:cNvPr id="14500" name="任意多边形 81964"/>
                <p:cNvSpPr>
                  <a:spLocks noChangeArrowheads="1"/>
                </p:cNvSpPr>
                <p:nvPr/>
              </p:nvSpPr>
              <p:spPr bwMode="auto">
                <a:xfrm>
                  <a:off x="3035" y="452"/>
                  <a:ext cx="19" cy="27"/>
                </a:xfrm>
                <a:custGeom>
                  <a:avLst/>
                  <a:gdLst>
                    <a:gd name="T0" fmla="*/ 0 w 44"/>
                    <a:gd name="T1" fmla="*/ 0 h 80"/>
                    <a:gd name="T2" fmla="*/ 2 w 44"/>
                    <a:gd name="T3" fmla="*/ 1 h 80"/>
                    <a:gd name="T4" fmla="*/ 2 w 44"/>
                    <a:gd name="T5" fmla="*/ 2 h 80"/>
                    <a:gd name="T6" fmla="*/ 3 w 44"/>
                    <a:gd name="T7" fmla="*/ 2 h 80"/>
                    <a:gd name="T8" fmla="*/ 2 w 44"/>
                    <a:gd name="T9" fmla="*/ 3 h 80"/>
                    <a:gd name="T10" fmla="*/ 0 w 44"/>
                    <a:gd name="T11" fmla="*/ 1 h 80"/>
                    <a:gd name="T12" fmla="*/ 0 w 44"/>
                    <a:gd name="T13" fmla="*/ 0 h 8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4" h="80">
                      <a:moveTo>
                        <a:pt x="4" y="9"/>
                      </a:moveTo>
                      <a:cubicBezTo>
                        <a:pt x="9" y="17"/>
                        <a:pt x="18" y="24"/>
                        <a:pt x="20" y="33"/>
                      </a:cubicBezTo>
                      <a:cubicBezTo>
                        <a:pt x="21" y="38"/>
                        <a:pt x="21" y="45"/>
                        <a:pt x="24" y="49"/>
                      </a:cubicBezTo>
                      <a:cubicBezTo>
                        <a:pt x="27" y="52"/>
                        <a:pt x="32" y="52"/>
                        <a:pt x="36" y="53"/>
                      </a:cubicBezTo>
                      <a:cubicBezTo>
                        <a:pt x="41" y="68"/>
                        <a:pt x="44" y="80"/>
                        <a:pt x="24" y="73"/>
                      </a:cubicBezTo>
                      <a:cubicBezTo>
                        <a:pt x="19" y="55"/>
                        <a:pt x="11" y="37"/>
                        <a:pt x="0" y="21"/>
                      </a:cubicBezTo>
                      <a:cubicBezTo>
                        <a:pt x="4" y="4"/>
                        <a:pt x="4" y="0"/>
                        <a:pt x="4" y="9"/>
                      </a:cubicBezTo>
                      <a:close/>
                    </a:path>
                  </a:pathLst>
                </a:custGeom>
                <a:solidFill>
                  <a:schemeClr val="folHlink"/>
                </a:solidFill>
                <a:ln w="9525">
                  <a:noFill/>
                  <a:round/>
                  <a:headEnd/>
                  <a:tailEnd/>
                </a:ln>
              </p:spPr>
              <p:txBody>
                <a:bodyPr/>
                <a:lstStyle/>
                <a:p>
                  <a:endParaRPr lang="zh-CN" altLang="en-US"/>
                </a:p>
              </p:txBody>
            </p:sp>
            <p:sp>
              <p:nvSpPr>
                <p:cNvPr id="14501" name="任意多边形 81965"/>
                <p:cNvSpPr>
                  <a:spLocks noChangeArrowheads="1"/>
                </p:cNvSpPr>
                <p:nvPr/>
              </p:nvSpPr>
              <p:spPr bwMode="auto">
                <a:xfrm>
                  <a:off x="2696" y="247"/>
                  <a:ext cx="205" cy="41"/>
                </a:xfrm>
                <a:custGeom>
                  <a:avLst/>
                  <a:gdLst>
                    <a:gd name="T0" fmla="*/ 56 w 323"/>
                    <a:gd name="T1" fmla="*/ 1 h 64"/>
                    <a:gd name="T2" fmla="*/ 59 w 323"/>
                    <a:gd name="T3" fmla="*/ 2 h 64"/>
                    <a:gd name="T4" fmla="*/ 60 w 323"/>
                    <a:gd name="T5" fmla="*/ 0 h 64"/>
                    <a:gd name="T6" fmla="*/ 68 w 323"/>
                    <a:gd name="T7" fmla="*/ 0 h 64"/>
                    <a:gd name="T8" fmla="*/ 74 w 323"/>
                    <a:gd name="T9" fmla="*/ 4 h 64"/>
                    <a:gd name="T10" fmla="*/ 81 w 323"/>
                    <a:gd name="T11" fmla="*/ 3 h 64"/>
                    <a:gd name="T12" fmla="*/ 80 w 323"/>
                    <a:gd name="T13" fmla="*/ 8 h 64"/>
                    <a:gd name="T14" fmla="*/ 76 w 323"/>
                    <a:gd name="T15" fmla="*/ 12 h 64"/>
                    <a:gd name="T16" fmla="*/ 76 w 323"/>
                    <a:gd name="T17" fmla="*/ 8 h 64"/>
                    <a:gd name="T18" fmla="*/ 74 w 323"/>
                    <a:gd name="T19" fmla="*/ 8 h 64"/>
                    <a:gd name="T20" fmla="*/ 71 w 323"/>
                    <a:gd name="T21" fmla="*/ 8 h 64"/>
                    <a:gd name="T22" fmla="*/ 67 w 323"/>
                    <a:gd name="T23" fmla="*/ 5 h 64"/>
                    <a:gd name="T24" fmla="*/ 58 w 323"/>
                    <a:gd name="T25" fmla="*/ 10 h 64"/>
                    <a:gd name="T26" fmla="*/ 51 w 323"/>
                    <a:gd name="T27" fmla="*/ 12 h 64"/>
                    <a:gd name="T28" fmla="*/ 55 w 323"/>
                    <a:gd name="T29" fmla="*/ 15 h 64"/>
                    <a:gd name="T30" fmla="*/ 48 w 323"/>
                    <a:gd name="T31" fmla="*/ 17 h 64"/>
                    <a:gd name="T32" fmla="*/ 43 w 323"/>
                    <a:gd name="T33" fmla="*/ 16 h 64"/>
                    <a:gd name="T34" fmla="*/ 45 w 323"/>
                    <a:gd name="T35" fmla="*/ 15 h 64"/>
                    <a:gd name="T36" fmla="*/ 44 w 323"/>
                    <a:gd name="T37" fmla="*/ 11 h 64"/>
                    <a:gd name="T38" fmla="*/ 43 w 323"/>
                    <a:gd name="T39" fmla="*/ 8 h 64"/>
                    <a:gd name="T40" fmla="*/ 40 w 323"/>
                    <a:gd name="T41" fmla="*/ 6 h 64"/>
                    <a:gd name="T42" fmla="*/ 36 w 323"/>
                    <a:gd name="T43" fmla="*/ 7 h 64"/>
                    <a:gd name="T44" fmla="*/ 34 w 323"/>
                    <a:gd name="T45" fmla="*/ 7 h 64"/>
                    <a:gd name="T46" fmla="*/ 32 w 323"/>
                    <a:gd name="T47" fmla="*/ 6 h 64"/>
                    <a:gd name="T48" fmla="*/ 22 w 323"/>
                    <a:gd name="T49" fmla="*/ 1 h 64"/>
                    <a:gd name="T50" fmla="*/ 15 w 323"/>
                    <a:gd name="T51" fmla="*/ 4 h 64"/>
                    <a:gd name="T52" fmla="*/ 1 w 323"/>
                    <a:gd name="T53" fmla="*/ 0 h 64"/>
                    <a:gd name="T54" fmla="*/ 56 w 323"/>
                    <a:gd name="T55" fmla="*/ 1 h 6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323" h="64">
                      <a:moveTo>
                        <a:pt x="220" y="1"/>
                      </a:moveTo>
                      <a:cubicBezTo>
                        <a:pt x="215" y="12"/>
                        <a:pt x="225" y="17"/>
                        <a:pt x="231" y="8"/>
                      </a:cubicBezTo>
                      <a:cubicBezTo>
                        <a:pt x="235" y="0"/>
                        <a:pt x="229" y="7"/>
                        <a:pt x="235" y="0"/>
                      </a:cubicBezTo>
                      <a:lnTo>
                        <a:pt x="265" y="0"/>
                      </a:lnTo>
                      <a:cubicBezTo>
                        <a:pt x="277" y="6"/>
                        <a:pt x="276" y="11"/>
                        <a:pt x="287" y="17"/>
                      </a:cubicBezTo>
                      <a:cubicBezTo>
                        <a:pt x="308" y="11"/>
                        <a:pt x="293" y="7"/>
                        <a:pt x="319" y="10"/>
                      </a:cubicBezTo>
                      <a:cubicBezTo>
                        <a:pt x="323" y="19"/>
                        <a:pt x="321" y="22"/>
                        <a:pt x="314" y="29"/>
                      </a:cubicBezTo>
                      <a:cubicBezTo>
                        <a:pt x="312" y="39"/>
                        <a:pt x="313" y="50"/>
                        <a:pt x="298" y="46"/>
                      </a:cubicBezTo>
                      <a:cubicBezTo>
                        <a:pt x="297" y="40"/>
                        <a:pt x="298" y="34"/>
                        <a:pt x="295" y="29"/>
                      </a:cubicBezTo>
                      <a:cubicBezTo>
                        <a:pt x="294" y="27"/>
                        <a:pt x="290" y="31"/>
                        <a:pt x="287" y="31"/>
                      </a:cubicBezTo>
                      <a:cubicBezTo>
                        <a:pt x="284" y="31"/>
                        <a:pt x="282" y="30"/>
                        <a:pt x="279" y="29"/>
                      </a:cubicBezTo>
                      <a:cubicBezTo>
                        <a:pt x="274" y="27"/>
                        <a:pt x="263" y="21"/>
                        <a:pt x="263" y="21"/>
                      </a:cubicBezTo>
                      <a:cubicBezTo>
                        <a:pt x="249" y="23"/>
                        <a:pt x="241" y="31"/>
                        <a:pt x="228" y="38"/>
                      </a:cubicBezTo>
                      <a:cubicBezTo>
                        <a:pt x="220" y="41"/>
                        <a:pt x="209" y="42"/>
                        <a:pt x="201" y="44"/>
                      </a:cubicBezTo>
                      <a:cubicBezTo>
                        <a:pt x="193" y="54"/>
                        <a:pt x="200" y="53"/>
                        <a:pt x="212" y="57"/>
                      </a:cubicBezTo>
                      <a:cubicBezTo>
                        <a:pt x="200" y="62"/>
                        <a:pt x="199" y="57"/>
                        <a:pt x="188" y="63"/>
                      </a:cubicBezTo>
                      <a:cubicBezTo>
                        <a:pt x="181" y="62"/>
                        <a:pt x="174" y="64"/>
                        <a:pt x="169" y="61"/>
                      </a:cubicBezTo>
                      <a:cubicBezTo>
                        <a:pt x="166" y="59"/>
                        <a:pt x="175" y="59"/>
                        <a:pt x="177" y="57"/>
                      </a:cubicBezTo>
                      <a:cubicBezTo>
                        <a:pt x="181" y="48"/>
                        <a:pt x="149" y="28"/>
                        <a:pt x="171" y="40"/>
                      </a:cubicBezTo>
                      <a:cubicBezTo>
                        <a:pt x="184" y="55"/>
                        <a:pt x="184" y="36"/>
                        <a:pt x="169" y="31"/>
                      </a:cubicBezTo>
                      <a:cubicBezTo>
                        <a:pt x="167" y="27"/>
                        <a:pt x="167" y="22"/>
                        <a:pt x="158" y="23"/>
                      </a:cubicBezTo>
                      <a:cubicBezTo>
                        <a:pt x="153" y="23"/>
                        <a:pt x="142" y="27"/>
                        <a:pt x="142" y="27"/>
                      </a:cubicBezTo>
                      <a:cubicBezTo>
                        <a:pt x="136" y="39"/>
                        <a:pt x="143" y="31"/>
                        <a:pt x="134" y="27"/>
                      </a:cubicBezTo>
                      <a:cubicBezTo>
                        <a:pt x="130" y="25"/>
                        <a:pt x="126" y="25"/>
                        <a:pt x="123" y="25"/>
                      </a:cubicBezTo>
                      <a:cubicBezTo>
                        <a:pt x="117" y="11"/>
                        <a:pt x="100" y="6"/>
                        <a:pt x="83" y="2"/>
                      </a:cubicBezTo>
                      <a:cubicBezTo>
                        <a:pt x="70" y="4"/>
                        <a:pt x="69" y="9"/>
                        <a:pt x="59" y="14"/>
                      </a:cubicBezTo>
                      <a:cubicBezTo>
                        <a:pt x="45" y="14"/>
                        <a:pt x="0" y="12"/>
                        <a:pt x="1" y="0"/>
                      </a:cubicBezTo>
                      <a:lnTo>
                        <a:pt x="220" y="1"/>
                      </a:lnTo>
                      <a:close/>
                    </a:path>
                  </a:pathLst>
                </a:custGeom>
                <a:solidFill>
                  <a:schemeClr val="folHlink"/>
                </a:solidFill>
                <a:ln w="9525">
                  <a:noFill/>
                  <a:round/>
                  <a:headEnd/>
                  <a:tailEnd/>
                </a:ln>
              </p:spPr>
              <p:txBody>
                <a:bodyPr/>
                <a:lstStyle/>
                <a:p>
                  <a:endParaRPr lang="zh-CN" altLang="en-US"/>
                </a:p>
              </p:txBody>
            </p:sp>
            <p:sp>
              <p:nvSpPr>
                <p:cNvPr id="14502" name="任意多边形 81966"/>
                <p:cNvSpPr>
                  <a:spLocks noChangeArrowheads="1"/>
                </p:cNvSpPr>
                <p:nvPr/>
              </p:nvSpPr>
              <p:spPr bwMode="auto">
                <a:xfrm>
                  <a:off x="2515" y="246"/>
                  <a:ext cx="190" cy="20"/>
                </a:xfrm>
                <a:custGeom>
                  <a:avLst/>
                  <a:gdLst>
                    <a:gd name="T0" fmla="*/ 27 w 300"/>
                    <a:gd name="T1" fmla="*/ 8 h 31"/>
                    <a:gd name="T2" fmla="*/ 8 w 300"/>
                    <a:gd name="T3" fmla="*/ 1 h 31"/>
                    <a:gd name="T4" fmla="*/ 73 w 300"/>
                    <a:gd name="T5" fmla="*/ 0 h 31"/>
                    <a:gd name="T6" fmla="*/ 75 w 300"/>
                    <a:gd name="T7" fmla="*/ 4 h 31"/>
                    <a:gd name="T8" fmla="*/ 67 w 300"/>
                    <a:gd name="T9" fmla="*/ 4 h 31"/>
                    <a:gd name="T10" fmla="*/ 27 w 300"/>
                    <a:gd name="T11" fmla="*/ 8 h 3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00" h="31">
                      <a:moveTo>
                        <a:pt x="105" y="31"/>
                      </a:moveTo>
                      <a:cubicBezTo>
                        <a:pt x="83" y="19"/>
                        <a:pt x="0" y="6"/>
                        <a:pt x="30" y="1"/>
                      </a:cubicBezTo>
                      <a:lnTo>
                        <a:pt x="285" y="0"/>
                      </a:lnTo>
                      <a:cubicBezTo>
                        <a:pt x="296" y="4"/>
                        <a:pt x="300" y="5"/>
                        <a:pt x="296" y="14"/>
                      </a:cubicBezTo>
                      <a:cubicBezTo>
                        <a:pt x="285" y="11"/>
                        <a:pt x="276" y="16"/>
                        <a:pt x="264" y="16"/>
                      </a:cubicBezTo>
                      <a:lnTo>
                        <a:pt x="105" y="31"/>
                      </a:lnTo>
                      <a:close/>
                    </a:path>
                  </a:pathLst>
                </a:custGeom>
                <a:solidFill>
                  <a:schemeClr val="folHlink"/>
                </a:solidFill>
                <a:ln w="9525">
                  <a:noFill/>
                  <a:round/>
                  <a:headEnd/>
                  <a:tailEnd/>
                </a:ln>
              </p:spPr>
              <p:txBody>
                <a:bodyPr/>
                <a:lstStyle/>
                <a:p>
                  <a:endParaRPr lang="zh-CN" altLang="en-US"/>
                </a:p>
              </p:txBody>
            </p:sp>
            <p:sp>
              <p:nvSpPr>
                <p:cNvPr id="14503" name="任意多边形 81967"/>
                <p:cNvSpPr>
                  <a:spLocks noChangeArrowheads="1"/>
                </p:cNvSpPr>
                <p:nvPr/>
              </p:nvSpPr>
              <p:spPr bwMode="auto">
                <a:xfrm>
                  <a:off x="2096" y="275"/>
                  <a:ext cx="18" cy="10"/>
                </a:xfrm>
                <a:custGeom>
                  <a:avLst/>
                  <a:gdLst>
                    <a:gd name="T0" fmla="*/ 0 w 41"/>
                    <a:gd name="T1" fmla="*/ 1 h 29"/>
                    <a:gd name="T2" fmla="*/ 1 w 41"/>
                    <a:gd name="T3" fmla="*/ 1 h 29"/>
                    <a:gd name="T4" fmla="*/ 0 w 41"/>
                    <a:gd name="T5" fmla="*/ 1 h 29"/>
                    <a:gd name="T6" fmla="*/ 0 60000 65536"/>
                    <a:gd name="T7" fmla="*/ 0 60000 65536"/>
                    <a:gd name="T8" fmla="*/ 0 60000 65536"/>
                  </a:gdLst>
                  <a:ahLst/>
                  <a:cxnLst>
                    <a:cxn ang="T6">
                      <a:pos x="T0" y="T1"/>
                    </a:cxn>
                    <a:cxn ang="T7">
                      <a:pos x="T2" y="T3"/>
                    </a:cxn>
                    <a:cxn ang="T8">
                      <a:pos x="T4" y="T5"/>
                    </a:cxn>
                  </a:cxnLst>
                  <a:rect l="0" t="0" r="r" b="b"/>
                  <a:pathLst>
                    <a:path w="41" h="29">
                      <a:moveTo>
                        <a:pt x="0" y="25"/>
                      </a:moveTo>
                      <a:cubicBezTo>
                        <a:pt x="10" y="11"/>
                        <a:pt x="41" y="0"/>
                        <a:pt x="12" y="29"/>
                      </a:cubicBezTo>
                      <a:cubicBezTo>
                        <a:pt x="8" y="28"/>
                        <a:pt x="0" y="25"/>
                        <a:pt x="0" y="25"/>
                      </a:cubicBezTo>
                      <a:close/>
                    </a:path>
                  </a:pathLst>
                </a:custGeom>
                <a:solidFill>
                  <a:schemeClr val="folHlink"/>
                </a:solidFill>
                <a:ln w="9525">
                  <a:noFill/>
                  <a:round/>
                  <a:headEnd/>
                  <a:tailEnd/>
                </a:ln>
              </p:spPr>
              <p:txBody>
                <a:bodyPr/>
                <a:lstStyle/>
                <a:p>
                  <a:endParaRPr lang="zh-CN" altLang="en-US"/>
                </a:p>
              </p:txBody>
            </p:sp>
            <p:sp>
              <p:nvSpPr>
                <p:cNvPr id="14504" name="任意多边形 81968"/>
                <p:cNvSpPr>
                  <a:spLocks noChangeArrowheads="1"/>
                </p:cNvSpPr>
                <p:nvPr/>
              </p:nvSpPr>
              <p:spPr bwMode="auto">
                <a:xfrm>
                  <a:off x="1606" y="246"/>
                  <a:ext cx="436" cy="152"/>
                </a:xfrm>
                <a:custGeom>
                  <a:avLst/>
                  <a:gdLst>
                    <a:gd name="T0" fmla="*/ 73 w 436"/>
                    <a:gd name="T1" fmla="*/ 1 h 152"/>
                    <a:gd name="T2" fmla="*/ 436 w 436"/>
                    <a:gd name="T3" fmla="*/ 0 h 152"/>
                    <a:gd name="T4" fmla="*/ 416 w 436"/>
                    <a:gd name="T5" fmla="*/ 54 h 152"/>
                    <a:gd name="T6" fmla="*/ 397 w 436"/>
                    <a:gd name="T7" fmla="*/ 68 h 152"/>
                    <a:gd name="T8" fmla="*/ 392 w 436"/>
                    <a:gd name="T9" fmla="*/ 70 h 152"/>
                    <a:gd name="T10" fmla="*/ 375 w 436"/>
                    <a:gd name="T11" fmla="*/ 73 h 152"/>
                    <a:gd name="T12" fmla="*/ 361 w 436"/>
                    <a:gd name="T13" fmla="*/ 88 h 152"/>
                    <a:gd name="T14" fmla="*/ 362 w 436"/>
                    <a:gd name="T15" fmla="*/ 99 h 152"/>
                    <a:gd name="T16" fmla="*/ 364 w 436"/>
                    <a:gd name="T17" fmla="*/ 107 h 152"/>
                    <a:gd name="T18" fmla="*/ 366 w 436"/>
                    <a:gd name="T19" fmla="*/ 113 h 152"/>
                    <a:gd name="T20" fmla="*/ 362 w 436"/>
                    <a:gd name="T21" fmla="*/ 122 h 152"/>
                    <a:gd name="T22" fmla="*/ 351 w 436"/>
                    <a:gd name="T23" fmla="*/ 120 h 152"/>
                    <a:gd name="T24" fmla="*/ 342 w 436"/>
                    <a:gd name="T25" fmla="*/ 129 h 152"/>
                    <a:gd name="T26" fmla="*/ 347 w 436"/>
                    <a:gd name="T27" fmla="*/ 105 h 152"/>
                    <a:gd name="T28" fmla="*/ 338 w 436"/>
                    <a:gd name="T29" fmla="*/ 100 h 152"/>
                    <a:gd name="T30" fmla="*/ 344 w 436"/>
                    <a:gd name="T31" fmla="*/ 93 h 152"/>
                    <a:gd name="T32" fmla="*/ 342 w 436"/>
                    <a:gd name="T33" fmla="*/ 89 h 152"/>
                    <a:gd name="T34" fmla="*/ 320 w 436"/>
                    <a:gd name="T35" fmla="*/ 94 h 152"/>
                    <a:gd name="T36" fmla="*/ 317 w 436"/>
                    <a:gd name="T37" fmla="*/ 85 h 152"/>
                    <a:gd name="T38" fmla="*/ 297 w 436"/>
                    <a:gd name="T39" fmla="*/ 94 h 152"/>
                    <a:gd name="T40" fmla="*/ 320 w 436"/>
                    <a:gd name="T41" fmla="*/ 103 h 152"/>
                    <a:gd name="T42" fmla="*/ 305 w 436"/>
                    <a:gd name="T43" fmla="*/ 117 h 152"/>
                    <a:gd name="T44" fmla="*/ 311 w 436"/>
                    <a:gd name="T45" fmla="*/ 126 h 152"/>
                    <a:gd name="T46" fmla="*/ 315 w 436"/>
                    <a:gd name="T47" fmla="*/ 138 h 152"/>
                    <a:gd name="T48" fmla="*/ 309 w 436"/>
                    <a:gd name="T49" fmla="*/ 139 h 152"/>
                    <a:gd name="T50" fmla="*/ 314 w 436"/>
                    <a:gd name="T51" fmla="*/ 144 h 152"/>
                    <a:gd name="T52" fmla="*/ 307 w 436"/>
                    <a:gd name="T53" fmla="*/ 152 h 152"/>
                    <a:gd name="T54" fmla="*/ 0 w 436"/>
                    <a:gd name="T55" fmla="*/ 149 h 152"/>
                    <a:gd name="T56" fmla="*/ 73 w 436"/>
                    <a:gd name="T57" fmla="*/ 1 h 152"/>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436" h="152">
                      <a:moveTo>
                        <a:pt x="73" y="1"/>
                      </a:moveTo>
                      <a:lnTo>
                        <a:pt x="436" y="0"/>
                      </a:lnTo>
                      <a:cubicBezTo>
                        <a:pt x="430" y="15"/>
                        <a:pt x="429" y="42"/>
                        <a:pt x="416" y="54"/>
                      </a:cubicBezTo>
                      <a:cubicBezTo>
                        <a:pt x="410" y="60"/>
                        <a:pt x="405" y="63"/>
                        <a:pt x="397" y="68"/>
                      </a:cubicBezTo>
                      <a:cubicBezTo>
                        <a:pt x="396" y="69"/>
                        <a:pt x="392" y="70"/>
                        <a:pt x="392" y="70"/>
                      </a:cubicBezTo>
                      <a:cubicBezTo>
                        <a:pt x="377" y="63"/>
                        <a:pt x="385" y="68"/>
                        <a:pt x="375" y="73"/>
                      </a:cubicBezTo>
                      <a:cubicBezTo>
                        <a:pt x="371" y="82"/>
                        <a:pt x="371" y="83"/>
                        <a:pt x="361" y="88"/>
                      </a:cubicBezTo>
                      <a:cubicBezTo>
                        <a:pt x="359" y="92"/>
                        <a:pt x="364" y="93"/>
                        <a:pt x="362" y="99"/>
                      </a:cubicBezTo>
                      <a:cubicBezTo>
                        <a:pt x="363" y="102"/>
                        <a:pt x="364" y="105"/>
                        <a:pt x="364" y="107"/>
                      </a:cubicBezTo>
                      <a:cubicBezTo>
                        <a:pt x="365" y="109"/>
                        <a:pt x="366" y="111"/>
                        <a:pt x="366" y="113"/>
                      </a:cubicBezTo>
                      <a:cubicBezTo>
                        <a:pt x="365" y="115"/>
                        <a:pt x="364" y="120"/>
                        <a:pt x="362" y="122"/>
                      </a:cubicBezTo>
                      <a:cubicBezTo>
                        <a:pt x="359" y="123"/>
                        <a:pt x="354" y="119"/>
                        <a:pt x="351" y="120"/>
                      </a:cubicBezTo>
                      <a:cubicBezTo>
                        <a:pt x="347" y="129"/>
                        <a:pt x="352" y="127"/>
                        <a:pt x="342" y="129"/>
                      </a:cubicBezTo>
                      <a:cubicBezTo>
                        <a:pt x="340" y="123"/>
                        <a:pt x="345" y="111"/>
                        <a:pt x="347" y="105"/>
                      </a:cubicBezTo>
                      <a:cubicBezTo>
                        <a:pt x="347" y="100"/>
                        <a:pt x="338" y="102"/>
                        <a:pt x="338" y="100"/>
                      </a:cubicBezTo>
                      <a:cubicBezTo>
                        <a:pt x="338" y="98"/>
                        <a:pt x="344" y="95"/>
                        <a:pt x="344" y="93"/>
                      </a:cubicBezTo>
                      <a:cubicBezTo>
                        <a:pt x="344" y="92"/>
                        <a:pt x="344" y="89"/>
                        <a:pt x="342" y="89"/>
                      </a:cubicBezTo>
                      <a:cubicBezTo>
                        <a:pt x="339" y="89"/>
                        <a:pt x="324" y="94"/>
                        <a:pt x="320" y="94"/>
                      </a:cubicBezTo>
                      <a:cubicBezTo>
                        <a:pt x="317" y="86"/>
                        <a:pt x="328" y="88"/>
                        <a:pt x="317" y="85"/>
                      </a:cubicBezTo>
                      <a:cubicBezTo>
                        <a:pt x="311" y="91"/>
                        <a:pt x="306" y="93"/>
                        <a:pt x="297" y="94"/>
                      </a:cubicBezTo>
                      <a:cubicBezTo>
                        <a:pt x="300" y="104"/>
                        <a:pt x="307" y="101"/>
                        <a:pt x="320" y="103"/>
                      </a:cubicBezTo>
                      <a:cubicBezTo>
                        <a:pt x="318" y="109"/>
                        <a:pt x="311" y="111"/>
                        <a:pt x="305" y="117"/>
                      </a:cubicBezTo>
                      <a:lnTo>
                        <a:pt x="311" y="126"/>
                      </a:lnTo>
                      <a:lnTo>
                        <a:pt x="315" y="138"/>
                      </a:lnTo>
                      <a:lnTo>
                        <a:pt x="309" y="139"/>
                      </a:lnTo>
                      <a:lnTo>
                        <a:pt x="314" y="144"/>
                      </a:lnTo>
                      <a:lnTo>
                        <a:pt x="307" y="152"/>
                      </a:lnTo>
                      <a:lnTo>
                        <a:pt x="0" y="149"/>
                      </a:lnTo>
                      <a:lnTo>
                        <a:pt x="73" y="1"/>
                      </a:lnTo>
                      <a:close/>
                    </a:path>
                  </a:pathLst>
                </a:custGeom>
                <a:solidFill>
                  <a:schemeClr val="folHlink"/>
                </a:solidFill>
                <a:ln w="9525">
                  <a:noFill/>
                  <a:round/>
                  <a:headEnd/>
                  <a:tailEnd/>
                </a:ln>
              </p:spPr>
              <p:txBody>
                <a:bodyPr/>
                <a:lstStyle/>
                <a:p>
                  <a:endParaRPr lang="zh-CN" altLang="en-US"/>
                </a:p>
              </p:txBody>
            </p:sp>
            <p:sp>
              <p:nvSpPr>
                <p:cNvPr id="2" name="任意多边形 81969"/>
                <p:cNvSpPr>
                  <a:spLocks noChangeArrowheads="1"/>
                </p:cNvSpPr>
                <p:nvPr/>
              </p:nvSpPr>
              <p:spPr bwMode="auto">
                <a:xfrm>
                  <a:off x="2043" y="241"/>
                  <a:ext cx="20" cy="55"/>
                </a:xfrm>
                <a:custGeom>
                  <a:avLst/>
                  <a:gdLst>
                    <a:gd name="T0" fmla="*/ 0 w 47"/>
                    <a:gd name="T1" fmla="*/ 6 h 165"/>
                    <a:gd name="T2" fmla="*/ 1 w 47"/>
                    <a:gd name="T3" fmla="*/ 4 h 165"/>
                    <a:gd name="T4" fmla="*/ 1 w 47"/>
                    <a:gd name="T5" fmla="*/ 3 h 165"/>
                    <a:gd name="T6" fmla="*/ 1 w 47"/>
                    <a:gd name="T7" fmla="*/ 1 h 165"/>
                    <a:gd name="T8" fmla="*/ 1 w 47"/>
                    <a:gd name="T9" fmla="*/ 0 h 165"/>
                    <a:gd name="T10" fmla="*/ 2 w 47"/>
                    <a:gd name="T11" fmla="*/ 0 h 165"/>
                    <a:gd name="T12" fmla="*/ 3 w 47"/>
                    <a:gd name="T13" fmla="*/ 1 h 165"/>
                    <a:gd name="T14" fmla="*/ 4 w 47"/>
                    <a:gd name="T15" fmla="*/ 4 h 165"/>
                    <a:gd name="T16" fmla="*/ 3 w 47"/>
                    <a:gd name="T17" fmla="*/ 4 h 165"/>
                    <a:gd name="T18" fmla="*/ 2 w 47"/>
                    <a:gd name="T19" fmla="*/ 5 h 165"/>
                    <a:gd name="T20" fmla="*/ 2 w 47"/>
                    <a:gd name="T21" fmla="*/ 5 h 165"/>
                    <a:gd name="T22" fmla="*/ 2 w 47"/>
                    <a:gd name="T23" fmla="*/ 5 h 165"/>
                    <a:gd name="T24" fmla="*/ 3 w 47"/>
                    <a:gd name="T25" fmla="*/ 5 h 165"/>
                    <a:gd name="T26" fmla="*/ 1 w 47"/>
                    <a:gd name="T27" fmla="*/ 5 h 165"/>
                    <a:gd name="T28" fmla="*/ 0 w 47"/>
                    <a:gd name="T29" fmla="*/ 6 h 165"/>
                    <a:gd name="T30" fmla="*/ 0 w 47"/>
                    <a:gd name="T31" fmla="*/ 6 h 165"/>
                    <a:gd name="T32" fmla="*/ 0 w 47"/>
                    <a:gd name="T33" fmla="*/ 6 h 16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47" h="165">
                      <a:moveTo>
                        <a:pt x="5" y="156"/>
                      </a:moveTo>
                      <a:cubicBezTo>
                        <a:pt x="0" y="141"/>
                        <a:pt x="1" y="118"/>
                        <a:pt x="15" y="108"/>
                      </a:cubicBezTo>
                      <a:cubicBezTo>
                        <a:pt x="16" y="95"/>
                        <a:pt x="17" y="81"/>
                        <a:pt x="17" y="68"/>
                      </a:cubicBezTo>
                      <a:cubicBezTo>
                        <a:pt x="17" y="58"/>
                        <a:pt x="11" y="40"/>
                        <a:pt x="11" y="40"/>
                      </a:cubicBezTo>
                      <a:cubicBezTo>
                        <a:pt x="14" y="20"/>
                        <a:pt x="11" y="29"/>
                        <a:pt x="17" y="12"/>
                      </a:cubicBezTo>
                      <a:cubicBezTo>
                        <a:pt x="18" y="8"/>
                        <a:pt x="21" y="0"/>
                        <a:pt x="21" y="0"/>
                      </a:cubicBezTo>
                      <a:cubicBezTo>
                        <a:pt x="38" y="6"/>
                        <a:pt x="33" y="7"/>
                        <a:pt x="31" y="30"/>
                      </a:cubicBezTo>
                      <a:cubicBezTo>
                        <a:pt x="38" y="52"/>
                        <a:pt x="40" y="76"/>
                        <a:pt x="47" y="98"/>
                      </a:cubicBezTo>
                      <a:cubicBezTo>
                        <a:pt x="44" y="116"/>
                        <a:pt x="45" y="113"/>
                        <a:pt x="31" y="108"/>
                      </a:cubicBezTo>
                      <a:cubicBezTo>
                        <a:pt x="25" y="118"/>
                        <a:pt x="28" y="112"/>
                        <a:pt x="23" y="126"/>
                      </a:cubicBezTo>
                      <a:cubicBezTo>
                        <a:pt x="22" y="128"/>
                        <a:pt x="21" y="132"/>
                        <a:pt x="21" y="132"/>
                      </a:cubicBezTo>
                      <a:cubicBezTo>
                        <a:pt x="23" y="133"/>
                        <a:pt x="26" y="132"/>
                        <a:pt x="27" y="134"/>
                      </a:cubicBezTo>
                      <a:cubicBezTo>
                        <a:pt x="29" y="137"/>
                        <a:pt x="31" y="146"/>
                        <a:pt x="31" y="146"/>
                      </a:cubicBezTo>
                      <a:cubicBezTo>
                        <a:pt x="27" y="165"/>
                        <a:pt x="23" y="155"/>
                        <a:pt x="13" y="148"/>
                      </a:cubicBezTo>
                      <a:cubicBezTo>
                        <a:pt x="11" y="152"/>
                        <a:pt x="11" y="160"/>
                        <a:pt x="7" y="160"/>
                      </a:cubicBezTo>
                      <a:cubicBezTo>
                        <a:pt x="5" y="160"/>
                        <a:pt x="4" y="156"/>
                        <a:pt x="3" y="154"/>
                      </a:cubicBezTo>
                      <a:cubicBezTo>
                        <a:pt x="3" y="153"/>
                        <a:pt x="4" y="155"/>
                        <a:pt x="5" y="156"/>
                      </a:cubicBezTo>
                      <a:close/>
                    </a:path>
                  </a:pathLst>
                </a:custGeom>
                <a:solidFill>
                  <a:schemeClr val="folHlink"/>
                </a:solidFill>
                <a:ln w="9525">
                  <a:noFill/>
                  <a:round/>
                  <a:headEnd/>
                  <a:tailEnd/>
                </a:ln>
              </p:spPr>
              <p:txBody>
                <a:bodyPr/>
                <a:lstStyle/>
                <a:p>
                  <a:endParaRPr lang="zh-CN" altLang="en-US"/>
                </a:p>
              </p:txBody>
            </p:sp>
            <p:sp>
              <p:nvSpPr>
                <p:cNvPr id="14506" name="任意多边形 81970"/>
                <p:cNvSpPr>
                  <a:spLocks noChangeArrowheads="1"/>
                </p:cNvSpPr>
                <p:nvPr/>
              </p:nvSpPr>
              <p:spPr bwMode="auto">
                <a:xfrm>
                  <a:off x="2031" y="287"/>
                  <a:ext cx="59" cy="34"/>
                </a:xfrm>
                <a:custGeom>
                  <a:avLst/>
                  <a:gdLst>
                    <a:gd name="T0" fmla="*/ 2 w 138"/>
                    <a:gd name="T1" fmla="*/ 2 h 103"/>
                    <a:gd name="T2" fmla="*/ 3 w 138"/>
                    <a:gd name="T3" fmla="*/ 2 h 103"/>
                    <a:gd name="T4" fmla="*/ 4 w 138"/>
                    <a:gd name="T5" fmla="*/ 1 h 103"/>
                    <a:gd name="T6" fmla="*/ 4 w 138"/>
                    <a:gd name="T7" fmla="*/ 2 h 103"/>
                    <a:gd name="T8" fmla="*/ 5 w 138"/>
                    <a:gd name="T9" fmla="*/ 2 h 103"/>
                    <a:gd name="T10" fmla="*/ 6 w 138"/>
                    <a:gd name="T11" fmla="*/ 2 h 103"/>
                    <a:gd name="T12" fmla="*/ 9 w 138"/>
                    <a:gd name="T13" fmla="*/ 1 h 103"/>
                    <a:gd name="T14" fmla="*/ 10 w 138"/>
                    <a:gd name="T15" fmla="*/ 1 h 103"/>
                    <a:gd name="T16" fmla="*/ 11 w 138"/>
                    <a:gd name="T17" fmla="*/ 0 h 103"/>
                    <a:gd name="T18" fmla="*/ 8 w 138"/>
                    <a:gd name="T19" fmla="*/ 2 h 103"/>
                    <a:gd name="T20" fmla="*/ 6 w 138"/>
                    <a:gd name="T21" fmla="*/ 2 h 103"/>
                    <a:gd name="T22" fmla="*/ 5 w 138"/>
                    <a:gd name="T23" fmla="*/ 3 h 103"/>
                    <a:gd name="T24" fmla="*/ 4 w 138"/>
                    <a:gd name="T25" fmla="*/ 4 h 103"/>
                    <a:gd name="T26" fmla="*/ 2 w 138"/>
                    <a:gd name="T27" fmla="*/ 3 h 103"/>
                    <a:gd name="T28" fmla="*/ 2 w 138"/>
                    <a:gd name="T29" fmla="*/ 3 h 103"/>
                    <a:gd name="T30" fmla="*/ 2 w 138"/>
                    <a:gd name="T31" fmla="*/ 4 h 103"/>
                    <a:gd name="T32" fmla="*/ 0 w 138"/>
                    <a:gd name="T33" fmla="*/ 4 h 103"/>
                    <a:gd name="T34" fmla="*/ 1 w 138"/>
                    <a:gd name="T35" fmla="*/ 3 h 103"/>
                    <a:gd name="T36" fmla="*/ 2 w 138"/>
                    <a:gd name="T37" fmla="*/ 2 h 10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38" h="103">
                      <a:moveTo>
                        <a:pt x="26" y="61"/>
                      </a:moveTo>
                      <a:cubicBezTo>
                        <a:pt x="29" y="53"/>
                        <a:pt x="33" y="51"/>
                        <a:pt x="30" y="43"/>
                      </a:cubicBezTo>
                      <a:cubicBezTo>
                        <a:pt x="33" y="27"/>
                        <a:pt x="37" y="24"/>
                        <a:pt x="50" y="33"/>
                      </a:cubicBezTo>
                      <a:cubicBezTo>
                        <a:pt x="51" y="37"/>
                        <a:pt x="53" y="41"/>
                        <a:pt x="54" y="45"/>
                      </a:cubicBezTo>
                      <a:cubicBezTo>
                        <a:pt x="55" y="49"/>
                        <a:pt x="66" y="49"/>
                        <a:pt x="66" y="49"/>
                      </a:cubicBezTo>
                      <a:cubicBezTo>
                        <a:pt x="75" y="43"/>
                        <a:pt x="77" y="45"/>
                        <a:pt x="80" y="55"/>
                      </a:cubicBezTo>
                      <a:cubicBezTo>
                        <a:pt x="92" y="47"/>
                        <a:pt x="101" y="37"/>
                        <a:pt x="116" y="33"/>
                      </a:cubicBezTo>
                      <a:cubicBezTo>
                        <a:pt x="125" y="19"/>
                        <a:pt x="120" y="24"/>
                        <a:pt x="130" y="17"/>
                      </a:cubicBezTo>
                      <a:cubicBezTo>
                        <a:pt x="134" y="11"/>
                        <a:pt x="134" y="0"/>
                        <a:pt x="138" y="11"/>
                      </a:cubicBezTo>
                      <a:cubicBezTo>
                        <a:pt x="135" y="31"/>
                        <a:pt x="126" y="45"/>
                        <a:pt x="106" y="49"/>
                      </a:cubicBezTo>
                      <a:cubicBezTo>
                        <a:pt x="97" y="55"/>
                        <a:pt x="93" y="61"/>
                        <a:pt x="84" y="67"/>
                      </a:cubicBezTo>
                      <a:cubicBezTo>
                        <a:pt x="80" y="79"/>
                        <a:pt x="79" y="79"/>
                        <a:pt x="66" y="81"/>
                      </a:cubicBezTo>
                      <a:cubicBezTo>
                        <a:pt x="60" y="90"/>
                        <a:pt x="57" y="97"/>
                        <a:pt x="48" y="103"/>
                      </a:cubicBezTo>
                      <a:cubicBezTo>
                        <a:pt x="42" y="94"/>
                        <a:pt x="37" y="93"/>
                        <a:pt x="26" y="89"/>
                      </a:cubicBezTo>
                      <a:cubicBezTo>
                        <a:pt x="24" y="88"/>
                        <a:pt x="20" y="87"/>
                        <a:pt x="20" y="87"/>
                      </a:cubicBezTo>
                      <a:cubicBezTo>
                        <a:pt x="10" y="90"/>
                        <a:pt x="14" y="94"/>
                        <a:pt x="22" y="97"/>
                      </a:cubicBezTo>
                      <a:cubicBezTo>
                        <a:pt x="14" y="103"/>
                        <a:pt x="9" y="100"/>
                        <a:pt x="0" y="97"/>
                      </a:cubicBezTo>
                      <a:cubicBezTo>
                        <a:pt x="2" y="87"/>
                        <a:pt x="1" y="82"/>
                        <a:pt x="10" y="79"/>
                      </a:cubicBezTo>
                      <a:cubicBezTo>
                        <a:pt x="15" y="63"/>
                        <a:pt x="14" y="69"/>
                        <a:pt x="26" y="61"/>
                      </a:cubicBezTo>
                      <a:close/>
                    </a:path>
                  </a:pathLst>
                </a:custGeom>
                <a:solidFill>
                  <a:schemeClr val="folHlink"/>
                </a:solidFill>
                <a:ln w="9525">
                  <a:noFill/>
                  <a:round/>
                  <a:headEnd/>
                  <a:tailEnd/>
                </a:ln>
              </p:spPr>
              <p:txBody>
                <a:bodyPr/>
                <a:lstStyle/>
                <a:p>
                  <a:endParaRPr lang="zh-CN" altLang="en-US"/>
                </a:p>
              </p:txBody>
            </p:sp>
            <p:sp>
              <p:nvSpPr>
                <p:cNvPr id="14507" name="任意多边形 81971"/>
                <p:cNvSpPr>
                  <a:spLocks noChangeArrowheads="1"/>
                </p:cNvSpPr>
                <p:nvPr/>
              </p:nvSpPr>
              <p:spPr bwMode="auto">
                <a:xfrm>
                  <a:off x="1968" y="319"/>
                  <a:ext cx="80" cy="72"/>
                </a:xfrm>
                <a:custGeom>
                  <a:avLst/>
                  <a:gdLst>
                    <a:gd name="T0" fmla="*/ 12 w 188"/>
                    <a:gd name="T1" fmla="*/ 1 h 214"/>
                    <a:gd name="T2" fmla="*/ 12 w 188"/>
                    <a:gd name="T3" fmla="*/ 0 h 214"/>
                    <a:gd name="T4" fmla="*/ 13 w 188"/>
                    <a:gd name="T5" fmla="*/ 0 h 214"/>
                    <a:gd name="T6" fmla="*/ 14 w 188"/>
                    <a:gd name="T7" fmla="*/ 1 h 214"/>
                    <a:gd name="T8" fmla="*/ 14 w 188"/>
                    <a:gd name="T9" fmla="*/ 2 h 214"/>
                    <a:gd name="T10" fmla="*/ 14 w 188"/>
                    <a:gd name="T11" fmla="*/ 2 h 214"/>
                    <a:gd name="T12" fmla="*/ 13 w 188"/>
                    <a:gd name="T13" fmla="*/ 3 h 214"/>
                    <a:gd name="T14" fmla="*/ 12 w 188"/>
                    <a:gd name="T15" fmla="*/ 5 h 214"/>
                    <a:gd name="T16" fmla="*/ 11 w 188"/>
                    <a:gd name="T17" fmla="*/ 5 h 214"/>
                    <a:gd name="T18" fmla="*/ 9 w 188"/>
                    <a:gd name="T19" fmla="*/ 5 h 214"/>
                    <a:gd name="T20" fmla="*/ 9 w 188"/>
                    <a:gd name="T21" fmla="*/ 5 h 214"/>
                    <a:gd name="T22" fmla="*/ 8 w 188"/>
                    <a:gd name="T23" fmla="*/ 5 h 214"/>
                    <a:gd name="T24" fmla="*/ 7 w 188"/>
                    <a:gd name="T25" fmla="*/ 6 h 214"/>
                    <a:gd name="T26" fmla="*/ 6 w 188"/>
                    <a:gd name="T27" fmla="*/ 5 h 214"/>
                    <a:gd name="T28" fmla="*/ 5 w 188"/>
                    <a:gd name="T29" fmla="*/ 5 h 214"/>
                    <a:gd name="T30" fmla="*/ 6 w 188"/>
                    <a:gd name="T31" fmla="*/ 5 h 214"/>
                    <a:gd name="T32" fmla="*/ 6 w 188"/>
                    <a:gd name="T33" fmla="*/ 6 h 214"/>
                    <a:gd name="T34" fmla="*/ 5 w 188"/>
                    <a:gd name="T35" fmla="*/ 6 h 214"/>
                    <a:gd name="T36" fmla="*/ 3 w 188"/>
                    <a:gd name="T37" fmla="*/ 6 h 214"/>
                    <a:gd name="T38" fmla="*/ 3 w 188"/>
                    <a:gd name="T39" fmla="*/ 6 h 214"/>
                    <a:gd name="T40" fmla="*/ 4 w 188"/>
                    <a:gd name="T41" fmla="*/ 5 h 214"/>
                    <a:gd name="T42" fmla="*/ 3 w 188"/>
                    <a:gd name="T43" fmla="*/ 6 h 214"/>
                    <a:gd name="T44" fmla="*/ 2 w 188"/>
                    <a:gd name="T45" fmla="*/ 6 h 214"/>
                    <a:gd name="T46" fmla="*/ 3 w 188"/>
                    <a:gd name="T47" fmla="*/ 7 h 214"/>
                    <a:gd name="T48" fmla="*/ 1 w 188"/>
                    <a:gd name="T49" fmla="*/ 8 h 214"/>
                    <a:gd name="T50" fmla="*/ 0 w 188"/>
                    <a:gd name="T51" fmla="*/ 8 h 214"/>
                    <a:gd name="T52" fmla="*/ 0 w 188"/>
                    <a:gd name="T53" fmla="*/ 7 h 214"/>
                    <a:gd name="T54" fmla="*/ 0 w 188"/>
                    <a:gd name="T55" fmla="*/ 6 h 214"/>
                    <a:gd name="T56" fmla="*/ 1 w 188"/>
                    <a:gd name="T57" fmla="*/ 6 h 214"/>
                    <a:gd name="T58" fmla="*/ 3 w 188"/>
                    <a:gd name="T59" fmla="*/ 5 h 214"/>
                    <a:gd name="T60" fmla="*/ 3 w 188"/>
                    <a:gd name="T61" fmla="*/ 4 h 214"/>
                    <a:gd name="T62" fmla="*/ 6 w 188"/>
                    <a:gd name="T63" fmla="*/ 4 h 214"/>
                    <a:gd name="T64" fmla="*/ 6 w 188"/>
                    <a:gd name="T65" fmla="*/ 4 h 214"/>
                    <a:gd name="T66" fmla="*/ 9 w 188"/>
                    <a:gd name="T67" fmla="*/ 3 h 214"/>
                    <a:gd name="T68" fmla="*/ 9 w 188"/>
                    <a:gd name="T69" fmla="*/ 3 h 214"/>
                    <a:gd name="T70" fmla="*/ 10 w 188"/>
                    <a:gd name="T71" fmla="*/ 3 h 214"/>
                    <a:gd name="T72" fmla="*/ 11 w 188"/>
                    <a:gd name="T73" fmla="*/ 2 h 214"/>
                    <a:gd name="T74" fmla="*/ 12 w 188"/>
                    <a:gd name="T75" fmla="*/ 2 h 214"/>
                    <a:gd name="T76" fmla="*/ 11 w 188"/>
                    <a:gd name="T77" fmla="*/ 1 h 214"/>
                    <a:gd name="T78" fmla="*/ 12 w 188"/>
                    <a:gd name="T79" fmla="*/ 1 h 214"/>
                    <a:gd name="T80" fmla="*/ 12 w 188"/>
                    <a:gd name="T81" fmla="*/ 1 h 214"/>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88" h="214">
                      <a:moveTo>
                        <a:pt x="158" y="24"/>
                      </a:moveTo>
                      <a:cubicBezTo>
                        <a:pt x="156" y="18"/>
                        <a:pt x="160" y="6"/>
                        <a:pt x="160" y="6"/>
                      </a:cubicBezTo>
                      <a:cubicBezTo>
                        <a:pt x="167" y="16"/>
                        <a:pt x="167" y="8"/>
                        <a:pt x="170" y="0"/>
                      </a:cubicBezTo>
                      <a:cubicBezTo>
                        <a:pt x="181" y="4"/>
                        <a:pt x="179" y="14"/>
                        <a:pt x="182" y="24"/>
                      </a:cubicBezTo>
                      <a:cubicBezTo>
                        <a:pt x="184" y="30"/>
                        <a:pt x="188" y="42"/>
                        <a:pt x="188" y="42"/>
                      </a:cubicBezTo>
                      <a:cubicBezTo>
                        <a:pt x="183" y="56"/>
                        <a:pt x="188" y="52"/>
                        <a:pt x="178" y="58"/>
                      </a:cubicBezTo>
                      <a:cubicBezTo>
                        <a:pt x="174" y="63"/>
                        <a:pt x="170" y="76"/>
                        <a:pt x="170" y="76"/>
                      </a:cubicBezTo>
                      <a:cubicBezTo>
                        <a:pt x="169" y="100"/>
                        <a:pt x="173" y="110"/>
                        <a:pt x="162" y="126"/>
                      </a:cubicBezTo>
                      <a:cubicBezTo>
                        <a:pt x="150" y="118"/>
                        <a:pt x="155" y="132"/>
                        <a:pt x="144" y="136"/>
                      </a:cubicBezTo>
                      <a:cubicBezTo>
                        <a:pt x="135" y="134"/>
                        <a:pt x="129" y="135"/>
                        <a:pt x="120" y="138"/>
                      </a:cubicBezTo>
                      <a:cubicBezTo>
                        <a:pt x="114" y="129"/>
                        <a:pt x="122" y="127"/>
                        <a:pt x="112" y="124"/>
                      </a:cubicBezTo>
                      <a:cubicBezTo>
                        <a:pt x="108" y="130"/>
                        <a:pt x="108" y="142"/>
                        <a:pt x="102" y="146"/>
                      </a:cubicBezTo>
                      <a:cubicBezTo>
                        <a:pt x="98" y="148"/>
                        <a:pt x="90" y="150"/>
                        <a:pt x="90" y="150"/>
                      </a:cubicBezTo>
                      <a:cubicBezTo>
                        <a:pt x="87" y="141"/>
                        <a:pt x="89" y="135"/>
                        <a:pt x="80" y="132"/>
                      </a:cubicBezTo>
                      <a:cubicBezTo>
                        <a:pt x="68" y="134"/>
                        <a:pt x="65" y="134"/>
                        <a:pt x="58" y="144"/>
                      </a:cubicBezTo>
                      <a:cubicBezTo>
                        <a:pt x="66" y="150"/>
                        <a:pt x="68" y="147"/>
                        <a:pt x="76" y="142"/>
                      </a:cubicBezTo>
                      <a:cubicBezTo>
                        <a:pt x="81" y="146"/>
                        <a:pt x="85" y="155"/>
                        <a:pt x="78" y="160"/>
                      </a:cubicBezTo>
                      <a:cubicBezTo>
                        <a:pt x="75" y="162"/>
                        <a:pt x="62" y="165"/>
                        <a:pt x="58" y="166"/>
                      </a:cubicBezTo>
                      <a:cubicBezTo>
                        <a:pt x="48" y="173"/>
                        <a:pt x="44" y="173"/>
                        <a:pt x="34" y="166"/>
                      </a:cubicBezTo>
                      <a:cubicBezTo>
                        <a:pt x="35" y="162"/>
                        <a:pt x="34" y="158"/>
                        <a:pt x="36" y="154"/>
                      </a:cubicBezTo>
                      <a:cubicBezTo>
                        <a:pt x="38" y="150"/>
                        <a:pt x="55" y="146"/>
                        <a:pt x="46" y="144"/>
                      </a:cubicBezTo>
                      <a:cubicBezTo>
                        <a:pt x="42" y="143"/>
                        <a:pt x="34" y="148"/>
                        <a:pt x="34" y="148"/>
                      </a:cubicBezTo>
                      <a:cubicBezTo>
                        <a:pt x="32" y="155"/>
                        <a:pt x="28" y="159"/>
                        <a:pt x="26" y="166"/>
                      </a:cubicBezTo>
                      <a:cubicBezTo>
                        <a:pt x="36" y="182"/>
                        <a:pt x="36" y="173"/>
                        <a:pt x="30" y="190"/>
                      </a:cubicBezTo>
                      <a:cubicBezTo>
                        <a:pt x="28" y="196"/>
                        <a:pt x="14" y="200"/>
                        <a:pt x="14" y="200"/>
                      </a:cubicBezTo>
                      <a:cubicBezTo>
                        <a:pt x="5" y="214"/>
                        <a:pt x="11" y="210"/>
                        <a:pt x="0" y="214"/>
                      </a:cubicBezTo>
                      <a:cubicBezTo>
                        <a:pt x="2" y="202"/>
                        <a:pt x="5" y="198"/>
                        <a:pt x="8" y="188"/>
                      </a:cubicBezTo>
                      <a:cubicBezTo>
                        <a:pt x="6" y="178"/>
                        <a:pt x="3" y="173"/>
                        <a:pt x="0" y="164"/>
                      </a:cubicBezTo>
                      <a:cubicBezTo>
                        <a:pt x="3" y="156"/>
                        <a:pt x="7" y="157"/>
                        <a:pt x="14" y="152"/>
                      </a:cubicBezTo>
                      <a:cubicBezTo>
                        <a:pt x="18" y="141"/>
                        <a:pt x="23" y="140"/>
                        <a:pt x="32" y="134"/>
                      </a:cubicBezTo>
                      <a:cubicBezTo>
                        <a:pt x="37" y="127"/>
                        <a:pt x="37" y="123"/>
                        <a:pt x="44" y="118"/>
                      </a:cubicBezTo>
                      <a:cubicBezTo>
                        <a:pt x="64" y="121"/>
                        <a:pt x="55" y="122"/>
                        <a:pt x="72" y="116"/>
                      </a:cubicBezTo>
                      <a:cubicBezTo>
                        <a:pt x="76" y="115"/>
                        <a:pt x="84" y="112"/>
                        <a:pt x="84" y="112"/>
                      </a:cubicBezTo>
                      <a:cubicBezTo>
                        <a:pt x="105" y="119"/>
                        <a:pt x="97" y="84"/>
                        <a:pt x="114" y="78"/>
                      </a:cubicBezTo>
                      <a:cubicBezTo>
                        <a:pt x="117" y="87"/>
                        <a:pt x="110" y="89"/>
                        <a:pt x="120" y="92"/>
                      </a:cubicBezTo>
                      <a:cubicBezTo>
                        <a:pt x="125" y="85"/>
                        <a:pt x="125" y="81"/>
                        <a:pt x="132" y="76"/>
                      </a:cubicBezTo>
                      <a:cubicBezTo>
                        <a:pt x="138" y="68"/>
                        <a:pt x="146" y="65"/>
                        <a:pt x="150" y="54"/>
                      </a:cubicBezTo>
                      <a:cubicBezTo>
                        <a:pt x="151" y="50"/>
                        <a:pt x="154" y="42"/>
                        <a:pt x="154" y="42"/>
                      </a:cubicBezTo>
                      <a:cubicBezTo>
                        <a:pt x="152" y="41"/>
                        <a:pt x="148" y="40"/>
                        <a:pt x="148" y="38"/>
                      </a:cubicBezTo>
                      <a:cubicBezTo>
                        <a:pt x="148" y="36"/>
                        <a:pt x="161" y="33"/>
                        <a:pt x="152" y="32"/>
                      </a:cubicBezTo>
                      <a:lnTo>
                        <a:pt x="158" y="24"/>
                      </a:lnTo>
                      <a:close/>
                    </a:path>
                  </a:pathLst>
                </a:custGeom>
                <a:solidFill>
                  <a:schemeClr val="folHlink"/>
                </a:solidFill>
                <a:ln w="9525">
                  <a:noFill/>
                  <a:round/>
                  <a:headEnd/>
                  <a:tailEnd/>
                </a:ln>
              </p:spPr>
              <p:txBody>
                <a:bodyPr/>
                <a:lstStyle/>
                <a:p>
                  <a:endParaRPr lang="zh-CN" altLang="en-US"/>
                </a:p>
              </p:txBody>
            </p:sp>
            <p:sp>
              <p:nvSpPr>
                <p:cNvPr id="14508" name="任意多边形 81972"/>
                <p:cNvSpPr>
                  <a:spLocks noChangeArrowheads="1"/>
                </p:cNvSpPr>
                <p:nvPr/>
              </p:nvSpPr>
              <p:spPr bwMode="auto">
                <a:xfrm>
                  <a:off x="2021" y="340"/>
                  <a:ext cx="6" cy="4"/>
                </a:xfrm>
                <a:custGeom>
                  <a:avLst/>
                  <a:gdLst>
                    <a:gd name="T0" fmla="*/ 0 w 13"/>
                    <a:gd name="T1" fmla="*/ 0 h 13"/>
                    <a:gd name="T2" fmla="*/ 0 w 13"/>
                    <a:gd name="T3" fmla="*/ 0 h 13"/>
                    <a:gd name="T4" fmla="*/ 0 w 13"/>
                    <a:gd name="T5" fmla="*/ 0 h 13"/>
                    <a:gd name="T6" fmla="*/ 0 60000 65536"/>
                    <a:gd name="T7" fmla="*/ 0 60000 65536"/>
                    <a:gd name="T8" fmla="*/ 0 60000 65536"/>
                  </a:gdLst>
                  <a:ahLst/>
                  <a:cxnLst>
                    <a:cxn ang="T6">
                      <a:pos x="T0" y="T1"/>
                    </a:cxn>
                    <a:cxn ang="T7">
                      <a:pos x="T2" y="T3"/>
                    </a:cxn>
                    <a:cxn ang="T8">
                      <a:pos x="T4" y="T5"/>
                    </a:cxn>
                  </a:cxnLst>
                  <a:rect l="0" t="0" r="r" b="b"/>
                  <a:pathLst>
                    <a:path w="13" h="13">
                      <a:moveTo>
                        <a:pt x="0" y="9"/>
                      </a:moveTo>
                      <a:cubicBezTo>
                        <a:pt x="6" y="0"/>
                        <a:pt x="13" y="7"/>
                        <a:pt x="4" y="13"/>
                      </a:cubicBezTo>
                      <a:cubicBezTo>
                        <a:pt x="0" y="6"/>
                        <a:pt x="0" y="5"/>
                        <a:pt x="0" y="9"/>
                      </a:cubicBezTo>
                      <a:close/>
                    </a:path>
                  </a:pathLst>
                </a:custGeom>
                <a:solidFill>
                  <a:schemeClr val="folHlink"/>
                </a:solidFill>
                <a:ln w="9525">
                  <a:noFill/>
                  <a:round/>
                  <a:headEnd/>
                  <a:tailEnd/>
                </a:ln>
              </p:spPr>
              <p:txBody>
                <a:bodyPr/>
                <a:lstStyle/>
                <a:p>
                  <a:endParaRPr lang="zh-CN" altLang="en-US"/>
                </a:p>
              </p:txBody>
            </p:sp>
            <p:sp>
              <p:nvSpPr>
                <p:cNvPr id="14509" name="任意多边形 81973"/>
                <p:cNvSpPr>
                  <a:spLocks noChangeArrowheads="1"/>
                </p:cNvSpPr>
                <p:nvPr/>
              </p:nvSpPr>
              <p:spPr bwMode="auto">
                <a:xfrm>
                  <a:off x="1573" y="389"/>
                  <a:ext cx="347" cy="189"/>
                </a:xfrm>
                <a:custGeom>
                  <a:avLst/>
                  <a:gdLst>
                    <a:gd name="T0" fmla="*/ 63 w 812"/>
                    <a:gd name="T1" fmla="*/ 1 h 564"/>
                    <a:gd name="T2" fmla="*/ 61 w 812"/>
                    <a:gd name="T3" fmla="*/ 3 h 564"/>
                    <a:gd name="T4" fmla="*/ 59 w 812"/>
                    <a:gd name="T5" fmla="*/ 5 h 564"/>
                    <a:gd name="T6" fmla="*/ 56 w 812"/>
                    <a:gd name="T7" fmla="*/ 5 h 564"/>
                    <a:gd name="T8" fmla="*/ 50 w 812"/>
                    <a:gd name="T9" fmla="*/ 7 h 564"/>
                    <a:gd name="T10" fmla="*/ 49 w 812"/>
                    <a:gd name="T11" fmla="*/ 8 h 564"/>
                    <a:gd name="T12" fmla="*/ 47 w 812"/>
                    <a:gd name="T13" fmla="*/ 9 h 564"/>
                    <a:gd name="T14" fmla="*/ 48 w 812"/>
                    <a:gd name="T15" fmla="*/ 7 h 564"/>
                    <a:gd name="T16" fmla="*/ 45 w 812"/>
                    <a:gd name="T17" fmla="*/ 7 h 564"/>
                    <a:gd name="T18" fmla="*/ 44 w 812"/>
                    <a:gd name="T19" fmla="*/ 8 h 564"/>
                    <a:gd name="T20" fmla="*/ 47 w 812"/>
                    <a:gd name="T21" fmla="*/ 11 h 564"/>
                    <a:gd name="T22" fmla="*/ 47 w 812"/>
                    <a:gd name="T23" fmla="*/ 14 h 564"/>
                    <a:gd name="T24" fmla="*/ 42 w 812"/>
                    <a:gd name="T25" fmla="*/ 15 h 564"/>
                    <a:gd name="T26" fmla="*/ 41 w 812"/>
                    <a:gd name="T27" fmla="*/ 14 h 564"/>
                    <a:gd name="T28" fmla="*/ 38 w 812"/>
                    <a:gd name="T29" fmla="*/ 13 h 564"/>
                    <a:gd name="T30" fmla="*/ 36 w 812"/>
                    <a:gd name="T31" fmla="*/ 13 h 564"/>
                    <a:gd name="T32" fmla="*/ 35 w 812"/>
                    <a:gd name="T33" fmla="*/ 15 h 564"/>
                    <a:gd name="T34" fmla="*/ 39 w 812"/>
                    <a:gd name="T35" fmla="*/ 17 h 564"/>
                    <a:gd name="T36" fmla="*/ 40 w 812"/>
                    <a:gd name="T37" fmla="*/ 20 h 564"/>
                    <a:gd name="T38" fmla="*/ 41 w 812"/>
                    <a:gd name="T39" fmla="*/ 21 h 564"/>
                    <a:gd name="T40" fmla="*/ 38 w 812"/>
                    <a:gd name="T41" fmla="*/ 20 h 564"/>
                    <a:gd name="T42" fmla="*/ 37 w 812"/>
                    <a:gd name="T43" fmla="*/ 19 h 564"/>
                    <a:gd name="T44" fmla="*/ 33 w 812"/>
                    <a:gd name="T45" fmla="*/ 16 h 564"/>
                    <a:gd name="T46" fmla="*/ 33 w 812"/>
                    <a:gd name="T47" fmla="*/ 12 h 564"/>
                    <a:gd name="T48" fmla="*/ 33 w 812"/>
                    <a:gd name="T49" fmla="*/ 10 h 564"/>
                    <a:gd name="T50" fmla="*/ 32 w 812"/>
                    <a:gd name="T51" fmla="*/ 10 h 564"/>
                    <a:gd name="T52" fmla="*/ 30 w 812"/>
                    <a:gd name="T53" fmla="*/ 10 h 564"/>
                    <a:gd name="T54" fmla="*/ 28 w 812"/>
                    <a:gd name="T55" fmla="*/ 6 h 564"/>
                    <a:gd name="T56" fmla="*/ 26 w 812"/>
                    <a:gd name="T57" fmla="*/ 6 h 564"/>
                    <a:gd name="T58" fmla="*/ 23 w 812"/>
                    <a:gd name="T59" fmla="*/ 6 h 564"/>
                    <a:gd name="T60" fmla="*/ 19 w 812"/>
                    <a:gd name="T61" fmla="*/ 9 h 564"/>
                    <a:gd name="T62" fmla="*/ 15 w 812"/>
                    <a:gd name="T63" fmla="*/ 10 h 564"/>
                    <a:gd name="T64" fmla="*/ 15 w 812"/>
                    <a:gd name="T65" fmla="*/ 10 h 564"/>
                    <a:gd name="T66" fmla="*/ 12 w 812"/>
                    <a:gd name="T67" fmla="*/ 12 h 564"/>
                    <a:gd name="T68" fmla="*/ 12 w 812"/>
                    <a:gd name="T69" fmla="*/ 13 h 564"/>
                    <a:gd name="T70" fmla="*/ 10 w 812"/>
                    <a:gd name="T71" fmla="*/ 15 h 564"/>
                    <a:gd name="T72" fmla="*/ 7 w 812"/>
                    <a:gd name="T73" fmla="*/ 15 h 564"/>
                    <a:gd name="T74" fmla="*/ 5 w 812"/>
                    <a:gd name="T75" fmla="*/ 10 h 564"/>
                    <a:gd name="T76" fmla="*/ 6 w 812"/>
                    <a:gd name="T77" fmla="*/ 6 h 564"/>
                    <a:gd name="T78" fmla="*/ 3 w 812"/>
                    <a:gd name="T79" fmla="*/ 7 h 564"/>
                    <a:gd name="T80" fmla="*/ 2 w 812"/>
                    <a:gd name="T81" fmla="*/ 6 h 564"/>
                    <a:gd name="T82" fmla="*/ 2 w 812"/>
                    <a:gd name="T83" fmla="*/ 5 h 564"/>
                    <a:gd name="T84" fmla="*/ 0 w 812"/>
                    <a:gd name="T85" fmla="*/ 3 h 564"/>
                    <a:gd name="T86" fmla="*/ 62 w 812"/>
                    <a:gd name="T87" fmla="*/ 0 h 56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812" h="564">
                      <a:moveTo>
                        <a:pt x="798" y="6"/>
                      </a:moveTo>
                      <a:cubicBezTo>
                        <a:pt x="801" y="15"/>
                        <a:pt x="809" y="16"/>
                        <a:pt x="812" y="26"/>
                      </a:cubicBezTo>
                      <a:cubicBezTo>
                        <a:pt x="809" y="36"/>
                        <a:pt x="801" y="41"/>
                        <a:pt x="796" y="50"/>
                      </a:cubicBezTo>
                      <a:cubicBezTo>
                        <a:pt x="791" y="61"/>
                        <a:pt x="788" y="71"/>
                        <a:pt x="778" y="78"/>
                      </a:cubicBezTo>
                      <a:cubicBezTo>
                        <a:pt x="773" y="85"/>
                        <a:pt x="771" y="88"/>
                        <a:pt x="774" y="96"/>
                      </a:cubicBezTo>
                      <a:cubicBezTo>
                        <a:pt x="767" y="107"/>
                        <a:pt x="758" y="114"/>
                        <a:pt x="748" y="122"/>
                      </a:cubicBezTo>
                      <a:cubicBezTo>
                        <a:pt x="744" y="125"/>
                        <a:pt x="736" y="130"/>
                        <a:pt x="736" y="130"/>
                      </a:cubicBezTo>
                      <a:cubicBezTo>
                        <a:pt x="740" y="141"/>
                        <a:pt x="731" y="140"/>
                        <a:pt x="722" y="142"/>
                      </a:cubicBezTo>
                      <a:cubicBezTo>
                        <a:pt x="716" y="148"/>
                        <a:pt x="712" y="151"/>
                        <a:pt x="704" y="154"/>
                      </a:cubicBezTo>
                      <a:cubicBezTo>
                        <a:pt x="686" y="150"/>
                        <a:pt x="650" y="169"/>
                        <a:pt x="634" y="180"/>
                      </a:cubicBezTo>
                      <a:cubicBezTo>
                        <a:pt x="636" y="189"/>
                        <a:pt x="631" y="193"/>
                        <a:pt x="640" y="196"/>
                      </a:cubicBezTo>
                      <a:cubicBezTo>
                        <a:pt x="643" y="205"/>
                        <a:pt x="640" y="207"/>
                        <a:pt x="632" y="210"/>
                      </a:cubicBezTo>
                      <a:cubicBezTo>
                        <a:pt x="626" y="219"/>
                        <a:pt x="623" y="226"/>
                        <a:pt x="614" y="232"/>
                      </a:cubicBezTo>
                      <a:cubicBezTo>
                        <a:pt x="611" y="231"/>
                        <a:pt x="606" y="233"/>
                        <a:pt x="604" y="230"/>
                      </a:cubicBezTo>
                      <a:cubicBezTo>
                        <a:pt x="599" y="220"/>
                        <a:pt x="610" y="199"/>
                        <a:pt x="620" y="196"/>
                      </a:cubicBezTo>
                      <a:cubicBezTo>
                        <a:pt x="623" y="187"/>
                        <a:pt x="617" y="187"/>
                        <a:pt x="620" y="178"/>
                      </a:cubicBezTo>
                      <a:cubicBezTo>
                        <a:pt x="617" y="164"/>
                        <a:pt x="609" y="168"/>
                        <a:pt x="598" y="172"/>
                      </a:cubicBezTo>
                      <a:cubicBezTo>
                        <a:pt x="592" y="180"/>
                        <a:pt x="585" y="185"/>
                        <a:pt x="576" y="188"/>
                      </a:cubicBezTo>
                      <a:cubicBezTo>
                        <a:pt x="572" y="194"/>
                        <a:pt x="568" y="200"/>
                        <a:pt x="564" y="206"/>
                      </a:cubicBezTo>
                      <a:cubicBezTo>
                        <a:pt x="561" y="210"/>
                        <a:pt x="556" y="218"/>
                        <a:pt x="556" y="218"/>
                      </a:cubicBezTo>
                      <a:cubicBezTo>
                        <a:pt x="558" y="234"/>
                        <a:pt x="559" y="243"/>
                        <a:pt x="572" y="252"/>
                      </a:cubicBezTo>
                      <a:cubicBezTo>
                        <a:pt x="579" y="262"/>
                        <a:pt x="586" y="273"/>
                        <a:pt x="596" y="280"/>
                      </a:cubicBezTo>
                      <a:cubicBezTo>
                        <a:pt x="598" y="286"/>
                        <a:pt x="602" y="298"/>
                        <a:pt x="602" y="298"/>
                      </a:cubicBezTo>
                      <a:cubicBezTo>
                        <a:pt x="601" y="308"/>
                        <a:pt x="599" y="361"/>
                        <a:pt x="594" y="368"/>
                      </a:cubicBezTo>
                      <a:cubicBezTo>
                        <a:pt x="590" y="374"/>
                        <a:pt x="576" y="378"/>
                        <a:pt x="570" y="382"/>
                      </a:cubicBezTo>
                      <a:cubicBezTo>
                        <a:pt x="563" y="393"/>
                        <a:pt x="550" y="396"/>
                        <a:pt x="542" y="406"/>
                      </a:cubicBezTo>
                      <a:cubicBezTo>
                        <a:pt x="536" y="413"/>
                        <a:pt x="539" y="417"/>
                        <a:pt x="530" y="420"/>
                      </a:cubicBezTo>
                      <a:cubicBezTo>
                        <a:pt x="526" y="408"/>
                        <a:pt x="538" y="391"/>
                        <a:pt x="522" y="386"/>
                      </a:cubicBezTo>
                      <a:cubicBezTo>
                        <a:pt x="516" y="377"/>
                        <a:pt x="510" y="364"/>
                        <a:pt x="502" y="356"/>
                      </a:cubicBezTo>
                      <a:cubicBezTo>
                        <a:pt x="497" y="341"/>
                        <a:pt x="505" y="360"/>
                        <a:pt x="482" y="348"/>
                      </a:cubicBezTo>
                      <a:cubicBezTo>
                        <a:pt x="478" y="346"/>
                        <a:pt x="478" y="339"/>
                        <a:pt x="474" y="336"/>
                      </a:cubicBezTo>
                      <a:cubicBezTo>
                        <a:pt x="470" y="323"/>
                        <a:pt x="466" y="342"/>
                        <a:pt x="462" y="348"/>
                      </a:cubicBezTo>
                      <a:cubicBezTo>
                        <a:pt x="460" y="358"/>
                        <a:pt x="456" y="363"/>
                        <a:pt x="454" y="374"/>
                      </a:cubicBezTo>
                      <a:cubicBezTo>
                        <a:pt x="457" y="383"/>
                        <a:pt x="455" y="387"/>
                        <a:pt x="450" y="394"/>
                      </a:cubicBezTo>
                      <a:cubicBezTo>
                        <a:pt x="454" y="399"/>
                        <a:pt x="464" y="411"/>
                        <a:pt x="466" y="418"/>
                      </a:cubicBezTo>
                      <a:cubicBezTo>
                        <a:pt x="474" y="443"/>
                        <a:pt x="472" y="458"/>
                        <a:pt x="500" y="464"/>
                      </a:cubicBezTo>
                      <a:cubicBezTo>
                        <a:pt x="507" y="469"/>
                        <a:pt x="510" y="474"/>
                        <a:pt x="516" y="480"/>
                      </a:cubicBezTo>
                      <a:cubicBezTo>
                        <a:pt x="511" y="494"/>
                        <a:pt x="513" y="509"/>
                        <a:pt x="510" y="524"/>
                      </a:cubicBezTo>
                      <a:cubicBezTo>
                        <a:pt x="512" y="537"/>
                        <a:pt x="511" y="541"/>
                        <a:pt x="522" y="548"/>
                      </a:cubicBezTo>
                      <a:cubicBezTo>
                        <a:pt x="523" y="552"/>
                        <a:pt x="525" y="556"/>
                        <a:pt x="526" y="560"/>
                      </a:cubicBezTo>
                      <a:cubicBezTo>
                        <a:pt x="527" y="564"/>
                        <a:pt x="514" y="556"/>
                        <a:pt x="514" y="556"/>
                      </a:cubicBezTo>
                      <a:cubicBezTo>
                        <a:pt x="502" y="564"/>
                        <a:pt x="501" y="551"/>
                        <a:pt x="492" y="544"/>
                      </a:cubicBezTo>
                      <a:cubicBezTo>
                        <a:pt x="488" y="541"/>
                        <a:pt x="480" y="536"/>
                        <a:pt x="480" y="536"/>
                      </a:cubicBezTo>
                      <a:cubicBezTo>
                        <a:pt x="471" y="522"/>
                        <a:pt x="474" y="529"/>
                        <a:pt x="470" y="518"/>
                      </a:cubicBezTo>
                      <a:cubicBezTo>
                        <a:pt x="467" y="491"/>
                        <a:pt x="461" y="446"/>
                        <a:pt x="436" y="430"/>
                      </a:cubicBezTo>
                      <a:cubicBezTo>
                        <a:pt x="428" y="433"/>
                        <a:pt x="425" y="433"/>
                        <a:pt x="422" y="424"/>
                      </a:cubicBezTo>
                      <a:cubicBezTo>
                        <a:pt x="427" y="404"/>
                        <a:pt x="432" y="383"/>
                        <a:pt x="438" y="364"/>
                      </a:cubicBezTo>
                      <a:cubicBezTo>
                        <a:pt x="436" y="343"/>
                        <a:pt x="431" y="330"/>
                        <a:pt x="426" y="310"/>
                      </a:cubicBezTo>
                      <a:cubicBezTo>
                        <a:pt x="429" y="302"/>
                        <a:pt x="425" y="300"/>
                        <a:pt x="422" y="292"/>
                      </a:cubicBezTo>
                      <a:cubicBezTo>
                        <a:pt x="424" y="282"/>
                        <a:pt x="428" y="277"/>
                        <a:pt x="422" y="268"/>
                      </a:cubicBezTo>
                      <a:cubicBezTo>
                        <a:pt x="420" y="269"/>
                        <a:pt x="418" y="269"/>
                        <a:pt x="416" y="270"/>
                      </a:cubicBezTo>
                      <a:cubicBezTo>
                        <a:pt x="414" y="272"/>
                        <a:pt x="414" y="275"/>
                        <a:pt x="412" y="276"/>
                      </a:cubicBezTo>
                      <a:cubicBezTo>
                        <a:pt x="408" y="278"/>
                        <a:pt x="400" y="280"/>
                        <a:pt x="400" y="280"/>
                      </a:cubicBezTo>
                      <a:cubicBezTo>
                        <a:pt x="394" y="274"/>
                        <a:pt x="389" y="274"/>
                        <a:pt x="386" y="266"/>
                      </a:cubicBezTo>
                      <a:cubicBezTo>
                        <a:pt x="391" y="251"/>
                        <a:pt x="379" y="206"/>
                        <a:pt x="364" y="196"/>
                      </a:cubicBezTo>
                      <a:cubicBezTo>
                        <a:pt x="357" y="186"/>
                        <a:pt x="358" y="182"/>
                        <a:pt x="360" y="170"/>
                      </a:cubicBezTo>
                      <a:cubicBezTo>
                        <a:pt x="358" y="160"/>
                        <a:pt x="356" y="147"/>
                        <a:pt x="346" y="144"/>
                      </a:cubicBezTo>
                      <a:cubicBezTo>
                        <a:pt x="343" y="154"/>
                        <a:pt x="338" y="160"/>
                        <a:pt x="330" y="166"/>
                      </a:cubicBezTo>
                      <a:cubicBezTo>
                        <a:pt x="323" y="164"/>
                        <a:pt x="308" y="160"/>
                        <a:pt x="308" y="160"/>
                      </a:cubicBezTo>
                      <a:cubicBezTo>
                        <a:pt x="296" y="162"/>
                        <a:pt x="297" y="166"/>
                        <a:pt x="288" y="172"/>
                      </a:cubicBezTo>
                      <a:cubicBezTo>
                        <a:pt x="284" y="185"/>
                        <a:pt x="282" y="191"/>
                        <a:pt x="268" y="196"/>
                      </a:cubicBezTo>
                      <a:cubicBezTo>
                        <a:pt x="264" y="200"/>
                        <a:pt x="243" y="231"/>
                        <a:pt x="242" y="232"/>
                      </a:cubicBezTo>
                      <a:cubicBezTo>
                        <a:pt x="231" y="239"/>
                        <a:pt x="215" y="247"/>
                        <a:pt x="206" y="256"/>
                      </a:cubicBezTo>
                      <a:cubicBezTo>
                        <a:pt x="202" y="260"/>
                        <a:pt x="200" y="265"/>
                        <a:pt x="196" y="268"/>
                      </a:cubicBezTo>
                      <a:cubicBezTo>
                        <a:pt x="194" y="269"/>
                        <a:pt x="192" y="269"/>
                        <a:pt x="190" y="270"/>
                      </a:cubicBezTo>
                      <a:cubicBezTo>
                        <a:pt x="188" y="271"/>
                        <a:pt x="186" y="272"/>
                        <a:pt x="184" y="274"/>
                      </a:cubicBezTo>
                      <a:cubicBezTo>
                        <a:pt x="180" y="278"/>
                        <a:pt x="172" y="286"/>
                        <a:pt x="172" y="286"/>
                      </a:cubicBezTo>
                      <a:cubicBezTo>
                        <a:pt x="167" y="300"/>
                        <a:pt x="165" y="314"/>
                        <a:pt x="160" y="328"/>
                      </a:cubicBezTo>
                      <a:cubicBezTo>
                        <a:pt x="158" y="335"/>
                        <a:pt x="156" y="341"/>
                        <a:pt x="154" y="348"/>
                      </a:cubicBezTo>
                      <a:cubicBezTo>
                        <a:pt x="153" y="350"/>
                        <a:pt x="152" y="354"/>
                        <a:pt x="152" y="354"/>
                      </a:cubicBezTo>
                      <a:cubicBezTo>
                        <a:pt x="152" y="359"/>
                        <a:pt x="156" y="384"/>
                        <a:pt x="146" y="392"/>
                      </a:cubicBezTo>
                      <a:cubicBezTo>
                        <a:pt x="141" y="397"/>
                        <a:pt x="128" y="404"/>
                        <a:pt x="128" y="404"/>
                      </a:cubicBezTo>
                      <a:cubicBezTo>
                        <a:pt x="125" y="412"/>
                        <a:pt x="122" y="421"/>
                        <a:pt x="114" y="424"/>
                      </a:cubicBezTo>
                      <a:cubicBezTo>
                        <a:pt x="100" y="419"/>
                        <a:pt x="97" y="405"/>
                        <a:pt x="94" y="392"/>
                      </a:cubicBezTo>
                      <a:cubicBezTo>
                        <a:pt x="86" y="362"/>
                        <a:pt x="82" y="332"/>
                        <a:pt x="72" y="302"/>
                      </a:cubicBezTo>
                      <a:cubicBezTo>
                        <a:pt x="71" y="281"/>
                        <a:pt x="70" y="275"/>
                        <a:pt x="66" y="258"/>
                      </a:cubicBezTo>
                      <a:cubicBezTo>
                        <a:pt x="66" y="251"/>
                        <a:pt x="68" y="219"/>
                        <a:pt x="64" y="208"/>
                      </a:cubicBezTo>
                      <a:cubicBezTo>
                        <a:pt x="70" y="191"/>
                        <a:pt x="66" y="173"/>
                        <a:pt x="72" y="156"/>
                      </a:cubicBezTo>
                      <a:cubicBezTo>
                        <a:pt x="66" y="139"/>
                        <a:pt x="60" y="168"/>
                        <a:pt x="56" y="172"/>
                      </a:cubicBezTo>
                      <a:cubicBezTo>
                        <a:pt x="53" y="175"/>
                        <a:pt x="44" y="180"/>
                        <a:pt x="44" y="180"/>
                      </a:cubicBezTo>
                      <a:cubicBezTo>
                        <a:pt x="35" y="177"/>
                        <a:pt x="28" y="173"/>
                        <a:pt x="24" y="162"/>
                      </a:cubicBezTo>
                      <a:cubicBezTo>
                        <a:pt x="23" y="158"/>
                        <a:pt x="20" y="150"/>
                        <a:pt x="20" y="150"/>
                      </a:cubicBezTo>
                      <a:cubicBezTo>
                        <a:pt x="30" y="148"/>
                        <a:pt x="30" y="143"/>
                        <a:pt x="38" y="138"/>
                      </a:cubicBezTo>
                      <a:cubicBezTo>
                        <a:pt x="35" y="128"/>
                        <a:pt x="31" y="133"/>
                        <a:pt x="24" y="138"/>
                      </a:cubicBezTo>
                      <a:cubicBezTo>
                        <a:pt x="15" y="135"/>
                        <a:pt x="15" y="132"/>
                        <a:pt x="18" y="124"/>
                      </a:cubicBezTo>
                      <a:cubicBezTo>
                        <a:pt x="11" y="114"/>
                        <a:pt x="9" y="101"/>
                        <a:pt x="0" y="92"/>
                      </a:cubicBezTo>
                      <a:lnTo>
                        <a:pt x="76" y="0"/>
                      </a:lnTo>
                      <a:lnTo>
                        <a:pt x="798" y="6"/>
                      </a:lnTo>
                      <a:close/>
                    </a:path>
                  </a:pathLst>
                </a:custGeom>
                <a:solidFill>
                  <a:schemeClr val="folHlink"/>
                </a:solidFill>
                <a:ln w="9525">
                  <a:noFill/>
                  <a:round/>
                  <a:headEnd/>
                  <a:tailEnd/>
                </a:ln>
              </p:spPr>
              <p:txBody>
                <a:bodyPr/>
                <a:lstStyle/>
                <a:p>
                  <a:endParaRPr lang="zh-CN" altLang="en-US"/>
                </a:p>
              </p:txBody>
            </p:sp>
            <p:sp>
              <p:nvSpPr>
                <p:cNvPr id="14510" name="任意多边形 81974"/>
                <p:cNvSpPr>
                  <a:spLocks noChangeArrowheads="1"/>
                </p:cNvSpPr>
                <p:nvPr/>
              </p:nvSpPr>
              <p:spPr bwMode="auto">
                <a:xfrm>
                  <a:off x="1634" y="519"/>
                  <a:ext cx="19" cy="29"/>
                </a:xfrm>
                <a:custGeom>
                  <a:avLst/>
                  <a:gdLst>
                    <a:gd name="T0" fmla="*/ 0 w 43"/>
                    <a:gd name="T1" fmla="*/ 0 h 85"/>
                    <a:gd name="T2" fmla="*/ 2 w 43"/>
                    <a:gd name="T3" fmla="*/ 0 h 85"/>
                    <a:gd name="T4" fmla="*/ 3 w 43"/>
                    <a:gd name="T5" fmla="*/ 1 h 85"/>
                    <a:gd name="T6" fmla="*/ 2 w 43"/>
                    <a:gd name="T7" fmla="*/ 3 h 85"/>
                    <a:gd name="T8" fmla="*/ 0 w 43"/>
                    <a:gd name="T9" fmla="*/ 3 h 85"/>
                    <a:gd name="T10" fmla="*/ 0 w 43"/>
                    <a:gd name="T11" fmla="*/ 0 h 8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3" h="85">
                      <a:moveTo>
                        <a:pt x="7" y="11"/>
                      </a:moveTo>
                      <a:cubicBezTo>
                        <a:pt x="4" y="2"/>
                        <a:pt x="9" y="0"/>
                        <a:pt x="17" y="3"/>
                      </a:cubicBezTo>
                      <a:cubicBezTo>
                        <a:pt x="24" y="13"/>
                        <a:pt x="28" y="24"/>
                        <a:pt x="37" y="33"/>
                      </a:cubicBezTo>
                      <a:cubicBezTo>
                        <a:pt x="43" y="52"/>
                        <a:pt x="40" y="78"/>
                        <a:pt x="19" y="85"/>
                      </a:cubicBezTo>
                      <a:cubicBezTo>
                        <a:pt x="6" y="81"/>
                        <a:pt x="5" y="81"/>
                        <a:pt x="1" y="69"/>
                      </a:cubicBezTo>
                      <a:cubicBezTo>
                        <a:pt x="2" y="66"/>
                        <a:pt x="0" y="4"/>
                        <a:pt x="7" y="11"/>
                      </a:cubicBezTo>
                      <a:close/>
                    </a:path>
                  </a:pathLst>
                </a:custGeom>
                <a:solidFill>
                  <a:schemeClr val="folHlink"/>
                </a:solidFill>
                <a:ln w="9525">
                  <a:noFill/>
                  <a:round/>
                  <a:headEnd/>
                  <a:tailEnd/>
                </a:ln>
              </p:spPr>
              <p:txBody>
                <a:bodyPr/>
                <a:lstStyle/>
                <a:p>
                  <a:endParaRPr lang="zh-CN" altLang="en-US"/>
                </a:p>
              </p:txBody>
            </p:sp>
            <p:sp>
              <p:nvSpPr>
                <p:cNvPr id="14511" name="任意多边形 81975"/>
                <p:cNvSpPr>
                  <a:spLocks noChangeArrowheads="1"/>
                </p:cNvSpPr>
                <p:nvPr/>
              </p:nvSpPr>
              <p:spPr bwMode="auto">
                <a:xfrm>
                  <a:off x="1900" y="421"/>
                  <a:ext cx="18" cy="24"/>
                </a:xfrm>
                <a:custGeom>
                  <a:avLst/>
                  <a:gdLst>
                    <a:gd name="T0" fmla="*/ 1 w 44"/>
                    <a:gd name="T1" fmla="*/ 1 h 74"/>
                    <a:gd name="T2" fmla="*/ 2 w 44"/>
                    <a:gd name="T3" fmla="*/ 0 h 74"/>
                    <a:gd name="T4" fmla="*/ 3 w 44"/>
                    <a:gd name="T5" fmla="*/ 0 h 74"/>
                    <a:gd name="T6" fmla="*/ 3 w 44"/>
                    <a:gd name="T7" fmla="*/ 1 h 74"/>
                    <a:gd name="T8" fmla="*/ 1 w 44"/>
                    <a:gd name="T9" fmla="*/ 3 h 74"/>
                    <a:gd name="T10" fmla="*/ 0 w 44"/>
                    <a:gd name="T11" fmla="*/ 2 h 74"/>
                    <a:gd name="T12" fmla="*/ 0 w 44"/>
                    <a:gd name="T13" fmla="*/ 1 h 74"/>
                    <a:gd name="T14" fmla="*/ 1 w 44"/>
                    <a:gd name="T15" fmla="*/ 1 h 7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44" h="74">
                      <a:moveTo>
                        <a:pt x="13" y="28"/>
                      </a:moveTo>
                      <a:cubicBezTo>
                        <a:pt x="15" y="13"/>
                        <a:pt x="14" y="7"/>
                        <a:pt x="29" y="2"/>
                      </a:cubicBezTo>
                      <a:cubicBezTo>
                        <a:pt x="34" y="3"/>
                        <a:pt x="40" y="0"/>
                        <a:pt x="43" y="4"/>
                      </a:cubicBezTo>
                      <a:cubicBezTo>
                        <a:pt x="44" y="6"/>
                        <a:pt x="41" y="21"/>
                        <a:pt x="39" y="26"/>
                      </a:cubicBezTo>
                      <a:cubicBezTo>
                        <a:pt x="31" y="43"/>
                        <a:pt x="30" y="63"/>
                        <a:pt x="13" y="74"/>
                      </a:cubicBezTo>
                      <a:cubicBezTo>
                        <a:pt x="4" y="71"/>
                        <a:pt x="4" y="68"/>
                        <a:pt x="7" y="60"/>
                      </a:cubicBezTo>
                      <a:cubicBezTo>
                        <a:pt x="5" y="50"/>
                        <a:pt x="0" y="46"/>
                        <a:pt x="3" y="36"/>
                      </a:cubicBezTo>
                      <a:cubicBezTo>
                        <a:pt x="4" y="32"/>
                        <a:pt x="8" y="23"/>
                        <a:pt x="13" y="28"/>
                      </a:cubicBezTo>
                      <a:close/>
                    </a:path>
                  </a:pathLst>
                </a:custGeom>
                <a:solidFill>
                  <a:schemeClr val="folHlink"/>
                </a:solidFill>
                <a:ln w="9525">
                  <a:noFill/>
                  <a:round/>
                  <a:headEnd/>
                  <a:tailEnd/>
                </a:ln>
              </p:spPr>
              <p:txBody>
                <a:bodyPr/>
                <a:lstStyle/>
                <a:p>
                  <a:endParaRPr lang="zh-CN" altLang="en-US"/>
                </a:p>
              </p:txBody>
            </p:sp>
            <p:sp>
              <p:nvSpPr>
                <p:cNvPr id="14512" name="任意多边形 81976"/>
                <p:cNvSpPr>
                  <a:spLocks noChangeArrowheads="1"/>
                </p:cNvSpPr>
                <p:nvPr/>
              </p:nvSpPr>
              <p:spPr bwMode="auto">
                <a:xfrm>
                  <a:off x="1951" y="409"/>
                  <a:ext cx="9" cy="10"/>
                </a:xfrm>
                <a:custGeom>
                  <a:avLst/>
                  <a:gdLst>
                    <a:gd name="T0" fmla="*/ 0 w 20"/>
                    <a:gd name="T1" fmla="*/ 1 h 30"/>
                    <a:gd name="T2" fmla="*/ 0 w 20"/>
                    <a:gd name="T3" fmla="*/ 1 h 30"/>
                    <a:gd name="T4" fmla="*/ 0 w 20"/>
                    <a:gd name="T5" fmla="*/ 1 h 30"/>
                    <a:gd name="T6" fmla="*/ 0 60000 65536"/>
                    <a:gd name="T7" fmla="*/ 0 60000 65536"/>
                    <a:gd name="T8" fmla="*/ 0 60000 65536"/>
                  </a:gdLst>
                  <a:ahLst/>
                  <a:cxnLst>
                    <a:cxn ang="T6">
                      <a:pos x="T0" y="T1"/>
                    </a:cxn>
                    <a:cxn ang="T7">
                      <a:pos x="T2" y="T3"/>
                    </a:cxn>
                    <a:cxn ang="T8">
                      <a:pos x="T4" y="T5"/>
                    </a:cxn>
                  </a:cxnLst>
                  <a:rect l="0" t="0" r="r" b="b"/>
                  <a:pathLst>
                    <a:path w="20" h="30">
                      <a:moveTo>
                        <a:pt x="7" y="16"/>
                      </a:moveTo>
                      <a:cubicBezTo>
                        <a:pt x="18" y="0"/>
                        <a:pt x="20" y="20"/>
                        <a:pt x="5" y="30"/>
                      </a:cubicBezTo>
                      <a:cubicBezTo>
                        <a:pt x="0" y="23"/>
                        <a:pt x="1" y="22"/>
                        <a:pt x="7" y="16"/>
                      </a:cubicBezTo>
                      <a:close/>
                    </a:path>
                  </a:pathLst>
                </a:custGeom>
                <a:solidFill>
                  <a:schemeClr val="folHlink"/>
                </a:solidFill>
                <a:ln w="9525">
                  <a:noFill/>
                  <a:round/>
                  <a:headEnd/>
                  <a:tailEnd/>
                </a:ln>
              </p:spPr>
              <p:txBody>
                <a:bodyPr/>
                <a:lstStyle/>
                <a:p>
                  <a:endParaRPr lang="zh-CN" altLang="en-US"/>
                </a:p>
              </p:txBody>
            </p:sp>
            <p:sp>
              <p:nvSpPr>
                <p:cNvPr id="14513" name="任意多边形 81977"/>
                <p:cNvSpPr>
                  <a:spLocks noChangeArrowheads="1"/>
                </p:cNvSpPr>
                <p:nvPr/>
              </p:nvSpPr>
              <p:spPr bwMode="auto">
                <a:xfrm>
                  <a:off x="1021" y="314"/>
                  <a:ext cx="433" cy="354"/>
                </a:xfrm>
                <a:custGeom>
                  <a:avLst/>
                  <a:gdLst>
                    <a:gd name="T0" fmla="*/ 123 w 682"/>
                    <a:gd name="T1" fmla="*/ 119 h 557"/>
                    <a:gd name="T2" fmla="*/ 124 w 682"/>
                    <a:gd name="T3" fmla="*/ 116 h 557"/>
                    <a:gd name="T4" fmla="*/ 128 w 682"/>
                    <a:gd name="T5" fmla="*/ 106 h 557"/>
                    <a:gd name="T6" fmla="*/ 79 w 682"/>
                    <a:gd name="T7" fmla="*/ 74 h 557"/>
                    <a:gd name="T8" fmla="*/ 72 w 682"/>
                    <a:gd name="T9" fmla="*/ 89 h 557"/>
                    <a:gd name="T10" fmla="*/ 77 w 682"/>
                    <a:gd name="T11" fmla="*/ 142 h 557"/>
                    <a:gd name="T12" fmla="*/ 72 w 682"/>
                    <a:gd name="T13" fmla="*/ 127 h 557"/>
                    <a:gd name="T14" fmla="*/ 62 w 682"/>
                    <a:gd name="T15" fmla="*/ 112 h 557"/>
                    <a:gd name="T16" fmla="*/ 63 w 682"/>
                    <a:gd name="T17" fmla="*/ 106 h 557"/>
                    <a:gd name="T18" fmla="*/ 63 w 682"/>
                    <a:gd name="T19" fmla="*/ 101 h 557"/>
                    <a:gd name="T20" fmla="*/ 57 w 682"/>
                    <a:gd name="T21" fmla="*/ 96 h 557"/>
                    <a:gd name="T22" fmla="*/ 50 w 682"/>
                    <a:gd name="T23" fmla="*/ 89 h 557"/>
                    <a:gd name="T24" fmla="*/ 38 w 682"/>
                    <a:gd name="T25" fmla="*/ 91 h 557"/>
                    <a:gd name="T26" fmla="*/ 32 w 682"/>
                    <a:gd name="T27" fmla="*/ 93 h 557"/>
                    <a:gd name="T28" fmla="*/ 20 w 682"/>
                    <a:gd name="T29" fmla="*/ 93 h 557"/>
                    <a:gd name="T30" fmla="*/ 6 w 682"/>
                    <a:gd name="T31" fmla="*/ 80 h 557"/>
                    <a:gd name="T32" fmla="*/ 3 w 682"/>
                    <a:gd name="T33" fmla="*/ 76 h 557"/>
                    <a:gd name="T34" fmla="*/ 0 w 682"/>
                    <a:gd name="T35" fmla="*/ 68 h 557"/>
                    <a:gd name="T36" fmla="*/ 6 w 682"/>
                    <a:gd name="T37" fmla="*/ 55 h 557"/>
                    <a:gd name="T38" fmla="*/ 8 w 682"/>
                    <a:gd name="T39" fmla="*/ 46 h 557"/>
                    <a:gd name="T40" fmla="*/ 13 w 682"/>
                    <a:gd name="T41" fmla="*/ 37 h 557"/>
                    <a:gd name="T42" fmla="*/ 20 w 682"/>
                    <a:gd name="T43" fmla="*/ 30 h 557"/>
                    <a:gd name="T44" fmla="*/ 43 w 682"/>
                    <a:gd name="T45" fmla="*/ 17 h 557"/>
                    <a:gd name="T46" fmla="*/ 57 w 682"/>
                    <a:gd name="T47" fmla="*/ 8 h 557"/>
                    <a:gd name="T48" fmla="*/ 66 w 682"/>
                    <a:gd name="T49" fmla="*/ 2 h 557"/>
                    <a:gd name="T50" fmla="*/ 93 w 682"/>
                    <a:gd name="T51" fmla="*/ 1 h 557"/>
                    <a:gd name="T52" fmla="*/ 102 w 682"/>
                    <a:gd name="T53" fmla="*/ 0 h 557"/>
                    <a:gd name="T54" fmla="*/ 98 w 682"/>
                    <a:gd name="T55" fmla="*/ 9 h 557"/>
                    <a:gd name="T56" fmla="*/ 113 w 682"/>
                    <a:gd name="T57" fmla="*/ 22 h 557"/>
                    <a:gd name="T58" fmla="*/ 128 w 682"/>
                    <a:gd name="T59" fmla="*/ 19 h 557"/>
                    <a:gd name="T60" fmla="*/ 135 w 682"/>
                    <a:gd name="T61" fmla="*/ 21 h 557"/>
                    <a:gd name="T62" fmla="*/ 143 w 682"/>
                    <a:gd name="T63" fmla="*/ 25 h 557"/>
                    <a:gd name="T64" fmla="*/ 146 w 682"/>
                    <a:gd name="T65" fmla="*/ 48 h 557"/>
                    <a:gd name="T66" fmla="*/ 146 w 682"/>
                    <a:gd name="T67" fmla="*/ 62 h 557"/>
                    <a:gd name="T68" fmla="*/ 153 w 682"/>
                    <a:gd name="T69" fmla="*/ 72 h 557"/>
                    <a:gd name="T70" fmla="*/ 165 w 682"/>
                    <a:gd name="T71" fmla="*/ 77 h 557"/>
                    <a:gd name="T72" fmla="*/ 174 w 682"/>
                    <a:gd name="T73" fmla="*/ 76 h 557"/>
                    <a:gd name="T74" fmla="*/ 170 w 682"/>
                    <a:gd name="T75" fmla="*/ 87 h 557"/>
                    <a:gd name="T76" fmla="*/ 153 w 682"/>
                    <a:gd name="T77" fmla="*/ 105 h 557"/>
                    <a:gd name="T78" fmla="*/ 140 w 682"/>
                    <a:gd name="T79" fmla="*/ 125 h 557"/>
                    <a:gd name="T80" fmla="*/ 142 w 682"/>
                    <a:gd name="T81" fmla="*/ 130 h 557"/>
                    <a:gd name="T82" fmla="*/ 111 w 682"/>
                    <a:gd name="T83" fmla="*/ 142 h 557"/>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682" h="557">
                      <a:moveTo>
                        <a:pt x="435" y="556"/>
                      </a:moveTo>
                      <a:lnTo>
                        <a:pt x="481" y="464"/>
                      </a:lnTo>
                      <a:lnTo>
                        <a:pt x="473" y="449"/>
                      </a:lnTo>
                      <a:lnTo>
                        <a:pt x="486" y="451"/>
                      </a:lnTo>
                      <a:lnTo>
                        <a:pt x="495" y="441"/>
                      </a:lnTo>
                      <a:lnTo>
                        <a:pt x="500" y="413"/>
                      </a:lnTo>
                      <a:lnTo>
                        <a:pt x="500" y="371"/>
                      </a:lnTo>
                      <a:lnTo>
                        <a:pt x="309" y="287"/>
                      </a:lnTo>
                      <a:lnTo>
                        <a:pt x="296" y="308"/>
                      </a:lnTo>
                      <a:lnTo>
                        <a:pt x="282" y="346"/>
                      </a:lnTo>
                      <a:lnTo>
                        <a:pt x="396" y="557"/>
                      </a:lnTo>
                      <a:lnTo>
                        <a:pt x="303" y="556"/>
                      </a:lnTo>
                      <a:lnTo>
                        <a:pt x="304" y="536"/>
                      </a:lnTo>
                      <a:cubicBezTo>
                        <a:pt x="284" y="520"/>
                        <a:pt x="296" y="510"/>
                        <a:pt x="282" y="494"/>
                      </a:cubicBezTo>
                      <a:cubicBezTo>
                        <a:pt x="276" y="475"/>
                        <a:pt x="267" y="468"/>
                        <a:pt x="253" y="451"/>
                      </a:cubicBezTo>
                      <a:cubicBezTo>
                        <a:pt x="249" y="447"/>
                        <a:pt x="245" y="443"/>
                        <a:pt x="242" y="439"/>
                      </a:cubicBezTo>
                      <a:lnTo>
                        <a:pt x="237" y="432"/>
                      </a:lnTo>
                      <a:cubicBezTo>
                        <a:pt x="237" y="432"/>
                        <a:pt x="245" y="413"/>
                        <a:pt x="245" y="413"/>
                      </a:cubicBezTo>
                      <a:cubicBezTo>
                        <a:pt x="247" y="409"/>
                        <a:pt x="250" y="401"/>
                        <a:pt x="250" y="401"/>
                      </a:cubicBezTo>
                      <a:cubicBezTo>
                        <a:pt x="249" y="399"/>
                        <a:pt x="247" y="397"/>
                        <a:pt x="247" y="394"/>
                      </a:cubicBezTo>
                      <a:cubicBezTo>
                        <a:pt x="248" y="390"/>
                        <a:pt x="253" y="382"/>
                        <a:pt x="253" y="382"/>
                      </a:cubicBezTo>
                      <a:cubicBezTo>
                        <a:pt x="243" y="370"/>
                        <a:pt x="237" y="371"/>
                        <a:pt x="220" y="375"/>
                      </a:cubicBezTo>
                      <a:cubicBezTo>
                        <a:pt x="217" y="371"/>
                        <a:pt x="210" y="369"/>
                        <a:pt x="207" y="365"/>
                      </a:cubicBezTo>
                      <a:cubicBezTo>
                        <a:pt x="185" y="337"/>
                        <a:pt x="216" y="363"/>
                        <a:pt x="194" y="346"/>
                      </a:cubicBezTo>
                      <a:cubicBezTo>
                        <a:pt x="167" y="349"/>
                        <a:pt x="179" y="346"/>
                        <a:pt x="156" y="352"/>
                      </a:cubicBezTo>
                      <a:cubicBezTo>
                        <a:pt x="153" y="353"/>
                        <a:pt x="148" y="354"/>
                        <a:pt x="148" y="354"/>
                      </a:cubicBezTo>
                      <a:cubicBezTo>
                        <a:pt x="146" y="356"/>
                        <a:pt x="145" y="359"/>
                        <a:pt x="142" y="361"/>
                      </a:cubicBezTo>
                      <a:cubicBezTo>
                        <a:pt x="138" y="363"/>
                        <a:pt x="126" y="365"/>
                        <a:pt x="126" y="365"/>
                      </a:cubicBezTo>
                      <a:cubicBezTo>
                        <a:pt x="105" y="354"/>
                        <a:pt x="116" y="355"/>
                        <a:pt x="94" y="361"/>
                      </a:cubicBezTo>
                      <a:cubicBezTo>
                        <a:pt x="89" y="362"/>
                        <a:pt x="78" y="365"/>
                        <a:pt x="78" y="365"/>
                      </a:cubicBezTo>
                      <a:cubicBezTo>
                        <a:pt x="62" y="383"/>
                        <a:pt x="46" y="346"/>
                        <a:pt x="35" y="337"/>
                      </a:cubicBezTo>
                      <a:cubicBezTo>
                        <a:pt x="32" y="330"/>
                        <a:pt x="24" y="320"/>
                        <a:pt x="22" y="312"/>
                      </a:cubicBezTo>
                      <a:cubicBezTo>
                        <a:pt x="20" y="308"/>
                        <a:pt x="22" y="303"/>
                        <a:pt x="19" y="300"/>
                      </a:cubicBezTo>
                      <a:cubicBezTo>
                        <a:pt x="17" y="297"/>
                        <a:pt x="13" y="297"/>
                        <a:pt x="11" y="295"/>
                      </a:cubicBezTo>
                      <a:cubicBezTo>
                        <a:pt x="3" y="277"/>
                        <a:pt x="15" y="306"/>
                        <a:pt x="5" y="276"/>
                      </a:cubicBezTo>
                      <a:cubicBezTo>
                        <a:pt x="4" y="272"/>
                        <a:pt x="0" y="264"/>
                        <a:pt x="0" y="264"/>
                      </a:cubicBezTo>
                      <a:cubicBezTo>
                        <a:pt x="3" y="253"/>
                        <a:pt x="2" y="248"/>
                        <a:pt x="13" y="243"/>
                      </a:cubicBezTo>
                      <a:cubicBezTo>
                        <a:pt x="20" y="221"/>
                        <a:pt x="17" y="231"/>
                        <a:pt x="24" y="213"/>
                      </a:cubicBezTo>
                      <a:cubicBezTo>
                        <a:pt x="26" y="209"/>
                        <a:pt x="30" y="200"/>
                        <a:pt x="30" y="200"/>
                      </a:cubicBezTo>
                      <a:cubicBezTo>
                        <a:pt x="26" y="192"/>
                        <a:pt x="24" y="191"/>
                        <a:pt x="32" y="181"/>
                      </a:cubicBezTo>
                      <a:cubicBezTo>
                        <a:pt x="36" y="177"/>
                        <a:pt x="43" y="169"/>
                        <a:pt x="43" y="169"/>
                      </a:cubicBezTo>
                      <a:cubicBezTo>
                        <a:pt x="37" y="155"/>
                        <a:pt x="36" y="153"/>
                        <a:pt x="51" y="143"/>
                      </a:cubicBezTo>
                      <a:cubicBezTo>
                        <a:pt x="56" y="140"/>
                        <a:pt x="67" y="135"/>
                        <a:pt x="67" y="135"/>
                      </a:cubicBezTo>
                      <a:cubicBezTo>
                        <a:pt x="73" y="129"/>
                        <a:pt x="75" y="122"/>
                        <a:pt x="81" y="116"/>
                      </a:cubicBezTo>
                      <a:cubicBezTo>
                        <a:pt x="89" y="107"/>
                        <a:pt x="102" y="105"/>
                        <a:pt x="113" y="99"/>
                      </a:cubicBezTo>
                      <a:cubicBezTo>
                        <a:pt x="125" y="85"/>
                        <a:pt x="149" y="76"/>
                        <a:pt x="167" y="67"/>
                      </a:cubicBezTo>
                      <a:cubicBezTo>
                        <a:pt x="174" y="59"/>
                        <a:pt x="175" y="50"/>
                        <a:pt x="188" y="46"/>
                      </a:cubicBezTo>
                      <a:cubicBezTo>
                        <a:pt x="198" y="39"/>
                        <a:pt x="208" y="36"/>
                        <a:pt x="220" y="30"/>
                      </a:cubicBezTo>
                      <a:cubicBezTo>
                        <a:pt x="223" y="28"/>
                        <a:pt x="228" y="25"/>
                        <a:pt x="228" y="25"/>
                      </a:cubicBezTo>
                      <a:cubicBezTo>
                        <a:pt x="237" y="16"/>
                        <a:pt x="245" y="10"/>
                        <a:pt x="258" y="6"/>
                      </a:cubicBezTo>
                      <a:cubicBezTo>
                        <a:pt x="269" y="31"/>
                        <a:pt x="301" y="6"/>
                        <a:pt x="320" y="4"/>
                      </a:cubicBezTo>
                      <a:cubicBezTo>
                        <a:pt x="334" y="3"/>
                        <a:pt x="349" y="3"/>
                        <a:pt x="363" y="2"/>
                      </a:cubicBezTo>
                      <a:cubicBezTo>
                        <a:pt x="369" y="3"/>
                        <a:pt x="376" y="5"/>
                        <a:pt x="382" y="4"/>
                      </a:cubicBezTo>
                      <a:cubicBezTo>
                        <a:pt x="387" y="4"/>
                        <a:pt x="398" y="0"/>
                        <a:pt x="398" y="0"/>
                      </a:cubicBezTo>
                      <a:cubicBezTo>
                        <a:pt x="415" y="8"/>
                        <a:pt x="406" y="16"/>
                        <a:pt x="400" y="30"/>
                      </a:cubicBezTo>
                      <a:cubicBezTo>
                        <a:pt x="398" y="34"/>
                        <a:pt x="384" y="34"/>
                        <a:pt x="384" y="34"/>
                      </a:cubicBezTo>
                      <a:cubicBezTo>
                        <a:pt x="379" y="47"/>
                        <a:pt x="398" y="51"/>
                        <a:pt x="411" y="55"/>
                      </a:cubicBezTo>
                      <a:cubicBezTo>
                        <a:pt x="419" y="72"/>
                        <a:pt x="421" y="79"/>
                        <a:pt x="443" y="84"/>
                      </a:cubicBezTo>
                      <a:cubicBezTo>
                        <a:pt x="461" y="71"/>
                        <a:pt x="435" y="65"/>
                        <a:pt x="468" y="57"/>
                      </a:cubicBezTo>
                      <a:cubicBezTo>
                        <a:pt x="482" y="61"/>
                        <a:pt x="485" y="70"/>
                        <a:pt x="497" y="74"/>
                      </a:cubicBezTo>
                      <a:cubicBezTo>
                        <a:pt x="505" y="76"/>
                        <a:pt x="513" y="78"/>
                        <a:pt x="521" y="80"/>
                      </a:cubicBezTo>
                      <a:cubicBezTo>
                        <a:pt x="524" y="81"/>
                        <a:pt x="529" y="82"/>
                        <a:pt x="529" y="82"/>
                      </a:cubicBezTo>
                      <a:cubicBezTo>
                        <a:pt x="547" y="78"/>
                        <a:pt x="547" y="76"/>
                        <a:pt x="562" y="84"/>
                      </a:cubicBezTo>
                      <a:cubicBezTo>
                        <a:pt x="566" y="95"/>
                        <a:pt x="565" y="86"/>
                        <a:pt x="559" y="97"/>
                      </a:cubicBezTo>
                      <a:cubicBezTo>
                        <a:pt x="557" y="101"/>
                        <a:pt x="554" y="110"/>
                        <a:pt x="554" y="110"/>
                      </a:cubicBezTo>
                      <a:cubicBezTo>
                        <a:pt x="556" y="132"/>
                        <a:pt x="556" y="168"/>
                        <a:pt x="572" y="188"/>
                      </a:cubicBezTo>
                      <a:cubicBezTo>
                        <a:pt x="568" y="198"/>
                        <a:pt x="564" y="208"/>
                        <a:pt x="562" y="219"/>
                      </a:cubicBezTo>
                      <a:cubicBezTo>
                        <a:pt x="564" y="227"/>
                        <a:pt x="569" y="233"/>
                        <a:pt x="572" y="240"/>
                      </a:cubicBezTo>
                      <a:cubicBezTo>
                        <a:pt x="573" y="247"/>
                        <a:pt x="572" y="254"/>
                        <a:pt x="575" y="259"/>
                      </a:cubicBezTo>
                      <a:cubicBezTo>
                        <a:pt x="577" y="263"/>
                        <a:pt x="595" y="272"/>
                        <a:pt x="599" y="283"/>
                      </a:cubicBezTo>
                      <a:cubicBezTo>
                        <a:pt x="594" y="295"/>
                        <a:pt x="603" y="306"/>
                        <a:pt x="618" y="310"/>
                      </a:cubicBezTo>
                      <a:cubicBezTo>
                        <a:pt x="630" y="307"/>
                        <a:pt x="638" y="308"/>
                        <a:pt x="645" y="300"/>
                      </a:cubicBezTo>
                      <a:cubicBezTo>
                        <a:pt x="660" y="302"/>
                        <a:pt x="663" y="303"/>
                        <a:pt x="672" y="293"/>
                      </a:cubicBezTo>
                      <a:cubicBezTo>
                        <a:pt x="675" y="294"/>
                        <a:pt x="679" y="293"/>
                        <a:pt x="680" y="295"/>
                      </a:cubicBezTo>
                      <a:cubicBezTo>
                        <a:pt x="682" y="301"/>
                        <a:pt x="674" y="321"/>
                        <a:pt x="672" y="327"/>
                      </a:cubicBezTo>
                      <a:cubicBezTo>
                        <a:pt x="668" y="340"/>
                        <a:pt x="671" y="326"/>
                        <a:pt x="664" y="340"/>
                      </a:cubicBezTo>
                      <a:cubicBezTo>
                        <a:pt x="652" y="360"/>
                        <a:pt x="646" y="381"/>
                        <a:pt x="621" y="394"/>
                      </a:cubicBezTo>
                      <a:cubicBezTo>
                        <a:pt x="614" y="402"/>
                        <a:pt x="609" y="402"/>
                        <a:pt x="599" y="407"/>
                      </a:cubicBezTo>
                      <a:cubicBezTo>
                        <a:pt x="590" y="418"/>
                        <a:pt x="579" y="429"/>
                        <a:pt x="567" y="439"/>
                      </a:cubicBezTo>
                      <a:cubicBezTo>
                        <a:pt x="560" y="454"/>
                        <a:pt x="555" y="470"/>
                        <a:pt x="548" y="485"/>
                      </a:cubicBezTo>
                      <a:cubicBezTo>
                        <a:pt x="549" y="489"/>
                        <a:pt x="550" y="492"/>
                        <a:pt x="551" y="496"/>
                      </a:cubicBezTo>
                      <a:cubicBezTo>
                        <a:pt x="552" y="500"/>
                        <a:pt x="556" y="508"/>
                        <a:pt x="556" y="508"/>
                      </a:cubicBezTo>
                      <a:cubicBezTo>
                        <a:pt x="559" y="524"/>
                        <a:pt x="562" y="546"/>
                        <a:pt x="576" y="557"/>
                      </a:cubicBezTo>
                      <a:lnTo>
                        <a:pt x="435" y="556"/>
                      </a:lnTo>
                      <a:close/>
                    </a:path>
                  </a:pathLst>
                </a:custGeom>
                <a:solidFill>
                  <a:schemeClr val="folHlink"/>
                </a:solidFill>
                <a:ln w="9525">
                  <a:noFill/>
                  <a:round/>
                  <a:headEnd/>
                  <a:tailEnd/>
                </a:ln>
              </p:spPr>
              <p:txBody>
                <a:bodyPr/>
                <a:lstStyle/>
                <a:p>
                  <a:endParaRPr lang="zh-CN" altLang="en-US"/>
                </a:p>
              </p:txBody>
            </p:sp>
            <p:sp>
              <p:nvSpPr>
                <p:cNvPr id="14514" name="任意多边形 81978"/>
                <p:cNvSpPr>
                  <a:spLocks noChangeArrowheads="1"/>
                </p:cNvSpPr>
                <p:nvPr/>
              </p:nvSpPr>
              <p:spPr bwMode="auto">
                <a:xfrm>
                  <a:off x="1189" y="447"/>
                  <a:ext cx="163" cy="221"/>
                </a:xfrm>
                <a:custGeom>
                  <a:avLst/>
                  <a:gdLst>
                    <a:gd name="T0" fmla="*/ 62 w 257"/>
                    <a:gd name="T1" fmla="*/ 90 h 347"/>
                    <a:gd name="T2" fmla="*/ 60 w 257"/>
                    <a:gd name="T3" fmla="*/ 78 h 347"/>
                    <a:gd name="T4" fmla="*/ 56 w 257"/>
                    <a:gd name="T5" fmla="*/ 75 h 347"/>
                    <a:gd name="T6" fmla="*/ 55 w 257"/>
                    <a:gd name="T7" fmla="*/ 69 h 347"/>
                    <a:gd name="T8" fmla="*/ 53 w 257"/>
                    <a:gd name="T9" fmla="*/ 66 h 347"/>
                    <a:gd name="T10" fmla="*/ 53 w 257"/>
                    <a:gd name="T11" fmla="*/ 59 h 347"/>
                    <a:gd name="T12" fmla="*/ 53 w 257"/>
                    <a:gd name="T13" fmla="*/ 55 h 347"/>
                    <a:gd name="T14" fmla="*/ 58 w 257"/>
                    <a:gd name="T15" fmla="*/ 52 h 347"/>
                    <a:gd name="T16" fmla="*/ 65 w 257"/>
                    <a:gd name="T17" fmla="*/ 51 h 347"/>
                    <a:gd name="T18" fmla="*/ 65 w 257"/>
                    <a:gd name="T19" fmla="*/ 35 h 347"/>
                    <a:gd name="T20" fmla="*/ 14 w 257"/>
                    <a:gd name="T21" fmla="*/ 25 h 347"/>
                    <a:gd name="T22" fmla="*/ 8 w 257"/>
                    <a:gd name="T23" fmla="*/ 25 h 347"/>
                    <a:gd name="T24" fmla="*/ 4 w 257"/>
                    <a:gd name="T25" fmla="*/ 26 h 347"/>
                    <a:gd name="T26" fmla="*/ 0 w 257"/>
                    <a:gd name="T27" fmla="*/ 39 h 347"/>
                    <a:gd name="T28" fmla="*/ 23 w 257"/>
                    <a:gd name="T29" fmla="*/ 89 h 347"/>
                    <a:gd name="T30" fmla="*/ 62 w 257"/>
                    <a:gd name="T31" fmla="*/ 90 h 34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57" h="347">
                      <a:moveTo>
                        <a:pt x="243" y="347"/>
                      </a:moveTo>
                      <a:lnTo>
                        <a:pt x="233" y="301"/>
                      </a:lnTo>
                      <a:lnTo>
                        <a:pt x="217" y="288"/>
                      </a:lnTo>
                      <a:lnTo>
                        <a:pt x="215" y="269"/>
                      </a:lnTo>
                      <a:lnTo>
                        <a:pt x="209" y="254"/>
                      </a:lnTo>
                      <a:lnTo>
                        <a:pt x="209" y="229"/>
                      </a:lnTo>
                      <a:lnTo>
                        <a:pt x="207" y="214"/>
                      </a:lnTo>
                      <a:lnTo>
                        <a:pt x="228" y="202"/>
                      </a:lnTo>
                      <a:lnTo>
                        <a:pt x="257" y="197"/>
                      </a:lnTo>
                      <a:lnTo>
                        <a:pt x="257" y="136"/>
                      </a:lnTo>
                      <a:cubicBezTo>
                        <a:pt x="209" y="119"/>
                        <a:pt x="13" y="0"/>
                        <a:pt x="54" y="96"/>
                      </a:cubicBezTo>
                      <a:cubicBezTo>
                        <a:pt x="36" y="106"/>
                        <a:pt x="57" y="97"/>
                        <a:pt x="32" y="98"/>
                      </a:cubicBezTo>
                      <a:cubicBezTo>
                        <a:pt x="27" y="99"/>
                        <a:pt x="16" y="102"/>
                        <a:pt x="16" y="102"/>
                      </a:cubicBezTo>
                      <a:lnTo>
                        <a:pt x="0" y="149"/>
                      </a:lnTo>
                      <a:lnTo>
                        <a:pt x="93" y="346"/>
                      </a:lnTo>
                      <a:lnTo>
                        <a:pt x="243" y="347"/>
                      </a:lnTo>
                      <a:close/>
                    </a:path>
                  </a:pathLst>
                </a:custGeom>
                <a:solidFill>
                  <a:schemeClr val="folHlink"/>
                </a:solidFill>
                <a:ln w="9525">
                  <a:noFill/>
                  <a:round/>
                  <a:headEnd/>
                  <a:tailEnd/>
                </a:ln>
              </p:spPr>
              <p:txBody>
                <a:bodyPr/>
                <a:lstStyle/>
                <a:p>
                  <a:endParaRPr lang="zh-CN" altLang="en-US"/>
                </a:p>
              </p:txBody>
            </p:sp>
            <p:sp>
              <p:nvSpPr>
                <p:cNvPr id="14515" name="任意多边形 81979"/>
                <p:cNvSpPr>
                  <a:spLocks noChangeArrowheads="1"/>
                </p:cNvSpPr>
                <p:nvPr/>
              </p:nvSpPr>
              <p:spPr bwMode="auto">
                <a:xfrm>
                  <a:off x="1476" y="611"/>
                  <a:ext cx="7" cy="12"/>
                </a:xfrm>
                <a:custGeom>
                  <a:avLst/>
                  <a:gdLst>
                    <a:gd name="T0" fmla="*/ 0 w 19"/>
                    <a:gd name="T1" fmla="*/ 1 h 37"/>
                    <a:gd name="T2" fmla="*/ 1 w 19"/>
                    <a:gd name="T3" fmla="*/ 1 h 37"/>
                    <a:gd name="T4" fmla="*/ 0 w 19"/>
                    <a:gd name="T5" fmla="*/ 1 h 37"/>
                    <a:gd name="T6" fmla="*/ 0 60000 65536"/>
                    <a:gd name="T7" fmla="*/ 0 60000 65536"/>
                    <a:gd name="T8" fmla="*/ 0 60000 65536"/>
                  </a:gdLst>
                  <a:ahLst/>
                  <a:cxnLst>
                    <a:cxn ang="T6">
                      <a:pos x="T0" y="T1"/>
                    </a:cxn>
                    <a:cxn ang="T7">
                      <a:pos x="T2" y="T3"/>
                    </a:cxn>
                    <a:cxn ang="T8">
                      <a:pos x="T4" y="T5"/>
                    </a:cxn>
                  </a:cxnLst>
                  <a:rect l="0" t="0" r="r" b="b"/>
                  <a:pathLst>
                    <a:path w="19" h="37">
                      <a:moveTo>
                        <a:pt x="7" y="25"/>
                      </a:moveTo>
                      <a:cubicBezTo>
                        <a:pt x="0" y="4"/>
                        <a:pt x="12" y="0"/>
                        <a:pt x="19" y="21"/>
                      </a:cubicBezTo>
                      <a:cubicBezTo>
                        <a:pt x="14" y="37"/>
                        <a:pt x="18" y="36"/>
                        <a:pt x="7" y="25"/>
                      </a:cubicBezTo>
                      <a:close/>
                    </a:path>
                  </a:pathLst>
                </a:custGeom>
                <a:solidFill>
                  <a:schemeClr val="folHlink"/>
                </a:solidFill>
                <a:ln w="9525">
                  <a:noFill/>
                  <a:round/>
                  <a:headEnd/>
                  <a:tailEnd/>
                </a:ln>
              </p:spPr>
              <p:txBody>
                <a:bodyPr/>
                <a:lstStyle/>
                <a:p>
                  <a:endParaRPr lang="zh-CN" altLang="en-US"/>
                </a:p>
              </p:txBody>
            </p:sp>
            <p:sp>
              <p:nvSpPr>
                <p:cNvPr id="14516" name="任意多边形 81980"/>
                <p:cNvSpPr>
                  <a:spLocks noChangeArrowheads="1"/>
                </p:cNvSpPr>
                <p:nvPr/>
              </p:nvSpPr>
              <p:spPr bwMode="auto">
                <a:xfrm>
                  <a:off x="1467" y="497"/>
                  <a:ext cx="9" cy="7"/>
                </a:xfrm>
                <a:custGeom>
                  <a:avLst/>
                  <a:gdLst>
                    <a:gd name="T0" fmla="*/ 1 w 22"/>
                    <a:gd name="T1" fmla="*/ 0 h 20"/>
                    <a:gd name="T2" fmla="*/ 1 w 22"/>
                    <a:gd name="T3" fmla="*/ 0 h 20"/>
                    <a:gd name="T4" fmla="*/ 1 w 22"/>
                    <a:gd name="T5" fmla="*/ 0 h 20"/>
                    <a:gd name="T6" fmla="*/ 0 w 22"/>
                    <a:gd name="T7" fmla="*/ 1 h 20"/>
                    <a:gd name="T8" fmla="*/ 1 w 22"/>
                    <a:gd name="T9" fmla="*/ 0 h 2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 h="20">
                      <a:moveTo>
                        <a:pt x="12" y="12"/>
                      </a:moveTo>
                      <a:cubicBezTo>
                        <a:pt x="13" y="8"/>
                        <a:pt x="12" y="0"/>
                        <a:pt x="16" y="0"/>
                      </a:cubicBezTo>
                      <a:cubicBezTo>
                        <a:pt x="20" y="0"/>
                        <a:pt x="22" y="8"/>
                        <a:pt x="20" y="12"/>
                      </a:cubicBezTo>
                      <a:cubicBezTo>
                        <a:pt x="18" y="16"/>
                        <a:pt x="12" y="17"/>
                        <a:pt x="8" y="20"/>
                      </a:cubicBezTo>
                      <a:cubicBezTo>
                        <a:pt x="3" y="5"/>
                        <a:pt x="0" y="6"/>
                        <a:pt x="12" y="12"/>
                      </a:cubicBezTo>
                      <a:close/>
                    </a:path>
                  </a:pathLst>
                </a:custGeom>
                <a:solidFill>
                  <a:schemeClr val="folHlink"/>
                </a:solidFill>
                <a:ln w="9525">
                  <a:noFill/>
                  <a:round/>
                  <a:headEnd/>
                  <a:tailEnd/>
                </a:ln>
              </p:spPr>
              <p:txBody>
                <a:bodyPr/>
                <a:lstStyle/>
                <a:p>
                  <a:endParaRPr lang="zh-CN" altLang="en-US"/>
                </a:p>
              </p:txBody>
            </p:sp>
            <p:sp>
              <p:nvSpPr>
                <p:cNvPr id="14517" name="任意多边形 81981"/>
                <p:cNvSpPr>
                  <a:spLocks noChangeArrowheads="1"/>
                </p:cNvSpPr>
                <p:nvPr/>
              </p:nvSpPr>
              <p:spPr bwMode="auto">
                <a:xfrm>
                  <a:off x="1072" y="357"/>
                  <a:ext cx="25" cy="10"/>
                </a:xfrm>
                <a:custGeom>
                  <a:avLst/>
                  <a:gdLst>
                    <a:gd name="T0" fmla="*/ 2 w 57"/>
                    <a:gd name="T1" fmla="*/ 1 h 30"/>
                    <a:gd name="T2" fmla="*/ 3 w 57"/>
                    <a:gd name="T3" fmla="*/ 0 h 30"/>
                    <a:gd name="T4" fmla="*/ 3 w 57"/>
                    <a:gd name="T5" fmla="*/ 1 h 30"/>
                    <a:gd name="T6" fmla="*/ 2 w 57"/>
                    <a:gd name="T7" fmla="*/ 1 h 3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7" h="30">
                      <a:moveTo>
                        <a:pt x="24" y="18"/>
                      </a:moveTo>
                      <a:cubicBezTo>
                        <a:pt x="0" y="10"/>
                        <a:pt x="9" y="0"/>
                        <a:pt x="32" y="6"/>
                      </a:cubicBezTo>
                      <a:cubicBezTo>
                        <a:pt x="46" y="15"/>
                        <a:pt x="57" y="23"/>
                        <a:pt x="36" y="30"/>
                      </a:cubicBezTo>
                      <a:cubicBezTo>
                        <a:pt x="21" y="25"/>
                        <a:pt x="24" y="30"/>
                        <a:pt x="24" y="18"/>
                      </a:cubicBezTo>
                      <a:close/>
                    </a:path>
                  </a:pathLst>
                </a:custGeom>
                <a:solidFill>
                  <a:schemeClr val="folHlink"/>
                </a:solidFill>
                <a:ln w="9525">
                  <a:noFill/>
                  <a:round/>
                  <a:headEnd/>
                  <a:tailEnd/>
                </a:ln>
              </p:spPr>
              <p:txBody>
                <a:bodyPr/>
                <a:lstStyle/>
                <a:p>
                  <a:endParaRPr lang="zh-CN" altLang="en-US"/>
                </a:p>
              </p:txBody>
            </p:sp>
            <p:sp>
              <p:nvSpPr>
                <p:cNvPr id="14518" name="任意多边形 81982"/>
                <p:cNvSpPr>
                  <a:spLocks noChangeArrowheads="1"/>
                </p:cNvSpPr>
                <p:nvPr/>
              </p:nvSpPr>
              <p:spPr bwMode="auto">
                <a:xfrm>
                  <a:off x="1374" y="265"/>
                  <a:ext cx="295" cy="233"/>
                </a:xfrm>
                <a:custGeom>
                  <a:avLst/>
                  <a:gdLst>
                    <a:gd name="T0" fmla="*/ 37 w 693"/>
                    <a:gd name="T1" fmla="*/ 17 h 696"/>
                    <a:gd name="T2" fmla="*/ 30 w 693"/>
                    <a:gd name="T3" fmla="*/ 17 h 696"/>
                    <a:gd name="T4" fmla="*/ 25 w 693"/>
                    <a:gd name="T5" fmla="*/ 15 h 696"/>
                    <a:gd name="T6" fmla="*/ 20 w 693"/>
                    <a:gd name="T7" fmla="*/ 15 h 696"/>
                    <a:gd name="T8" fmla="*/ 18 w 693"/>
                    <a:gd name="T9" fmla="*/ 16 h 696"/>
                    <a:gd name="T10" fmla="*/ 20 w 693"/>
                    <a:gd name="T11" fmla="*/ 16 h 696"/>
                    <a:gd name="T12" fmla="*/ 23 w 693"/>
                    <a:gd name="T13" fmla="*/ 18 h 696"/>
                    <a:gd name="T14" fmla="*/ 25 w 693"/>
                    <a:gd name="T15" fmla="*/ 18 h 696"/>
                    <a:gd name="T16" fmla="*/ 26 w 693"/>
                    <a:gd name="T17" fmla="*/ 20 h 696"/>
                    <a:gd name="T18" fmla="*/ 24 w 693"/>
                    <a:gd name="T19" fmla="*/ 21 h 696"/>
                    <a:gd name="T20" fmla="*/ 20 w 693"/>
                    <a:gd name="T21" fmla="*/ 23 h 696"/>
                    <a:gd name="T22" fmla="*/ 17 w 693"/>
                    <a:gd name="T23" fmla="*/ 23 h 696"/>
                    <a:gd name="T24" fmla="*/ 7 w 693"/>
                    <a:gd name="T25" fmla="*/ 26 h 696"/>
                    <a:gd name="T26" fmla="*/ 6 w 693"/>
                    <a:gd name="T27" fmla="*/ 23 h 696"/>
                    <a:gd name="T28" fmla="*/ 3 w 693"/>
                    <a:gd name="T29" fmla="*/ 20 h 696"/>
                    <a:gd name="T30" fmla="*/ 3 w 693"/>
                    <a:gd name="T31" fmla="*/ 17 h 696"/>
                    <a:gd name="T32" fmla="*/ 4 w 693"/>
                    <a:gd name="T33" fmla="*/ 13 h 696"/>
                    <a:gd name="T34" fmla="*/ 1 w 693"/>
                    <a:gd name="T35" fmla="*/ 15 h 696"/>
                    <a:gd name="T36" fmla="*/ 6 w 693"/>
                    <a:gd name="T37" fmla="*/ 10 h 696"/>
                    <a:gd name="T38" fmla="*/ 9 w 693"/>
                    <a:gd name="T39" fmla="*/ 8 h 696"/>
                    <a:gd name="T40" fmla="*/ 3 w 693"/>
                    <a:gd name="T41" fmla="*/ 8 h 696"/>
                    <a:gd name="T42" fmla="*/ 0 w 693"/>
                    <a:gd name="T43" fmla="*/ 7 h 696"/>
                    <a:gd name="T44" fmla="*/ 2 w 693"/>
                    <a:gd name="T45" fmla="*/ 5 h 696"/>
                    <a:gd name="T46" fmla="*/ 7 w 693"/>
                    <a:gd name="T47" fmla="*/ 4 h 696"/>
                    <a:gd name="T48" fmla="*/ 17 w 693"/>
                    <a:gd name="T49" fmla="*/ 5 h 696"/>
                    <a:gd name="T50" fmla="*/ 17 w 693"/>
                    <a:gd name="T51" fmla="*/ 2 h 696"/>
                    <a:gd name="T52" fmla="*/ 20 w 693"/>
                    <a:gd name="T53" fmla="*/ 0 h 696"/>
                    <a:gd name="T54" fmla="*/ 28 w 693"/>
                    <a:gd name="T55" fmla="*/ 2 h 696"/>
                    <a:gd name="T56" fmla="*/ 26 w 693"/>
                    <a:gd name="T57" fmla="*/ 3 h 696"/>
                    <a:gd name="T58" fmla="*/ 23 w 693"/>
                    <a:gd name="T59" fmla="*/ 7 h 696"/>
                    <a:gd name="T60" fmla="*/ 28 w 693"/>
                    <a:gd name="T61" fmla="*/ 7 h 696"/>
                    <a:gd name="T62" fmla="*/ 29 w 693"/>
                    <a:gd name="T63" fmla="*/ 5 h 696"/>
                    <a:gd name="T64" fmla="*/ 32 w 693"/>
                    <a:gd name="T65" fmla="*/ 3 h 696"/>
                    <a:gd name="T66" fmla="*/ 38 w 693"/>
                    <a:gd name="T67" fmla="*/ 3 h 696"/>
                    <a:gd name="T68" fmla="*/ 41 w 693"/>
                    <a:gd name="T69" fmla="*/ 2 h 696"/>
                    <a:gd name="T70" fmla="*/ 42 w 693"/>
                    <a:gd name="T71" fmla="*/ 17 h 69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693" h="696">
                      <a:moveTo>
                        <a:pt x="541" y="460"/>
                      </a:moveTo>
                      <a:lnTo>
                        <a:pt x="473" y="464"/>
                      </a:lnTo>
                      <a:lnTo>
                        <a:pt x="441" y="452"/>
                      </a:lnTo>
                      <a:lnTo>
                        <a:pt x="393" y="452"/>
                      </a:lnTo>
                      <a:cubicBezTo>
                        <a:pt x="365" y="448"/>
                        <a:pt x="360" y="444"/>
                        <a:pt x="337" y="436"/>
                      </a:cubicBezTo>
                      <a:cubicBezTo>
                        <a:pt x="336" y="432"/>
                        <a:pt x="330" y="413"/>
                        <a:pt x="325" y="412"/>
                      </a:cubicBezTo>
                      <a:cubicBezTo>
                        <a:pt x="317" y="411"/>
                        <a:pt x="301" y="420"/>
                        <a:pt x="301" y="420"/>
                      </a:cubicBezTo>
                      <a:cubicBezTo>
                        <a:pt x="289" y="412"/>
                        <a:pt x="277" y="408"/>
                        <a:pt x="265" y="400"/>
                      </a:cubicBezTo>
                      <a:cubicBezTo>
                        <a:pt x="252" y="380"/>
                        <a:pt x="256" y="356"/>
                        <a:pt x="233" y="348"/>
                      </a:cubicBezTo>
                      <a:cubicBezTo>
                        <a:pt x="217" y="372"/>
                        <a:pt x="221" y="392"/>
                        <a:pt x="237" y="416"/>
                      </a:cubicBezTo>
                      <a:cubicBezTo>
                        <a:pt x="234" y="428"/>
                        <a:pt x="228" y="445"/>
                        <a:pt x="237" y="444"/>
                      </a:cubicBezTo>
                      <a:cubicBezTo>
                        <a:pt x="247" y="443"/>
                        <a:pt x="261" y="428"/>
                        <a:pt x="261" y="428"/>
                      </a:cubicBezTo>
                      <a:cubicBezTo>
                        <a:pt x="258" y="450"/>
                        <a:pt x="243" y="475"/>
                        <a:pt x="269" y="484"/>
                      </a:cubicBezTo>
                      <a:cubicBezTo>
                        <a:pt x="277" y="479"/>
                        <a:pt x="288" y="476"/>
                        <a:pt x="293" y="468"/>
                      </a:cubicBezTo>
                      <a:cubicBezTo>
                        <a:pt x="302" y="454"/>
                        <a:pt x="303" y="446"/>
                        <a:pt x="317" y="436"/>
                      </a:cubicBezTo>
                      <a:cubicBezTo>
                        <a:pt x="315" y="448"/>
                        <a:pt x="306" y="467"/>
                        <a:pt x="321" y="476"/>
                      </a:cubicBezTo>
                      <a:cubicBezTo>
                        <a:pt x="328" y="480"/>
                        <a:pt x="345" y="484"/>
                        <a:pt x="345" y="484"/>
                      </a:cubicBezTo>
                      <a:cubicBezTo>
                        <a:pt x="382" y="472"/>
                        <a:pt x="347" y="527"/>
                        <a:pt x="333" y="536"/>
                      </a:cubicBezTo>
                      <a:cubicBezTo>
                        <a:pt x="330" y="540"/>
                        <a:pt x="329" y="545"/>
                        <a:pt x="325" y="548"/>
                      </a:cubicBezTo>
                      <a:cubicBezTo>
                        <a:pt x="322" y="551"/>
                        <a:pt x="316" y="549"/>
                        <a:pt x="313" y="552"/>
                      </a:cubicBezTo>
                      <a:cubicBezTo>
                        <a:pt x="300" y="565"/>
                        <a:pt x="320" y="575"/>
                        <a:pt x="293" y="584"/>
                      </a:cubicBezTo>
                      <a:cubicBezTo>
                        <a:pt x="286" y="595"/>
                        <a:pt x="272" y="610"/>
                        <a:pt x="261" y="616"/>
                      </a:cubicBezTo>
                      <a:cubicBezTo>
                        <a:pt x="254" y="620"/>
                        <a:pt x="245" y="621"/>
                        <a:pt x="237" y="624"/>
                      </a:cubicBezTo>
                      <a:cubicBezTo>
                        <a:pt x="233" y="625"/>
                        <a:pt x="225" y="628"/>
                        <a:pt x="225" y="628"/>
                      </a:cubicBezTo>
                      <a:cubicBezTo>
                        <a:pt x="215" y="659"/>
                        <a:pt x="212" y="652"/>
                        <a:pt x="173" y="656"/>
                      </a:cubicBezTo>
                      <a:cubicBezTo>
                        <a:pt x="140" y="667"/>
                        <a:pt x="132" y="687"/>
                        <a:pt x="97" y="696"/>
                      </a:cubicBezTo>
                      <a:cubicBezTo>
                        <a:pt x="77" y="691"/>
                        <a:pt x="75" y="687"/>
                        <a:pt x="81" y="668"/>
                      </a:cubicBezTo>
                      <a:cubicBezTo>
                        <a:pt x="77" y="646"/>
                        <a:pt x="72" y="639"/>
                        <a:pt x="77" y="616"/>
                      </a:cubicBezTo>
                      <a:cubicBezTo>
                        <a:pt x="73" y="598"/>
                        <a:pt x="71" y="587"/>
                        <a:pt x="61" y="572"/>
                      </a:cubicBezTo>
                      <a:cubicBezTo>
                        <a:pt x="58" y="551"/>
                        <a:pt x="51" y="543"/>
                        <a:pt x="45" y="524"/>
                      </a:cubicBezTo>
                      <a:cubicBezTo>
                        <a:pt x="52" y="502"/>
                        <a:pt x="58" y="496"/>
                        <a:pt x="49" y="472"/>
                      </a:cubicBezTo>
                      <a:cubicBezTo>
                        <a:pt x="46" y="463"/>
                        <a:pt x="33" y="448"/>
                        <a:pt x="33" y="448"/>
                      </a:cubicBezTo>
                      <a:cubicBezTo>
                        <a:pt x="42" y="422"/>
                        <a:pt x="42" y="408"/>
                        <a:pt x="33" y="380"/>
                      </a:cubicBezTo>
                      <a:cubicBezTo>
                        <a:pt x="49" y="369"/>
                        <a:pt x="48" y="362"/>
                        <a:pt x="53" y="344"/>
                      </a:cubicBezTo>
                      <a:cubicBezTo>
                        <a:pt x="47" y="327"/>
                        <a:pt x="49" y="308"/>
                        <a:pt x="33" y="332"/>
                      </a:cubicBezTo>
                      <a:cubicBezTo>
                        <a:pt x="40" y="353"/>
                        <a:pt x="29" y="374"/>
                        <a:pt x="17" y="392"/>
                      </a:cubicBezTo>
                      <a:cubicBezTo>
                        <a:pt x="6" y="360"/>
                        <a:pt x="10" y="340"/>
                        <a:pt x="13" y="304"/>
                      </a:cubicBezTo>
                      <a:cubicBezTo>
                        <a:pt x="44" y="314"/>
                        <a:pt x="54" y="289"/>
                        <a:pt x="81" y="280"/>
                      </a:cubicBezTo>
                      <a:cubicBezTo>
                        <a:pt x="94" y="261"/>
                        <a:pt x="85" y="242"/>
                        <a:pt x="105" y="228"/>
                      </a:cubicBezTo>
                      <a:cubicBezTo>
                        <a:pt x="108" y="220"/>
                        <a:pt x="110" y="212"/>
                        <a:pt x="113" y="204"/>
                      </a:cubicBezTo>
                      <a:cubicBezTo>
                        <a:pt x="116" y="196"/>
                        <a:pt x="89" y="196"/>
                        <a:pt x="89" y="196"/>
                      </a:cubicBezTo>
                      <a:cubicBezTo>
                        <a:pt x="81" y="221"/>
                        <a:pt x="58" y="211"/>
                        <a:pt x="37" y="204"/>
                      </a:cubicBezTo>
                      <a:cubicBezTo>
                        <a:pt x="33" y="207"/>
                        <a:pt x="30" y="213"/>
                        <a:pt x="25" y="212"/>
                      </a:cubicBezTo>
                      <a:cubicBezTo>
                        <a:pt x="16" y="210"/>
                        <a:pt x="1" y="196"/>
                        <a:pt x="1" y="196"/>
                      </a:cubicBezTo>
                      <a:cubicBezTo>
                        <a:pt x="4" y="186"/>
                        <a:pt x="4" y="174"/>
                        <a:pt x="9" y="164"/>
                      </a:cubicBezTo>
                      <a:cubicBezTo>
                        <a:pt x="13" y="155"/>
                        <a:pt x="25" y="140"/>
                        <a:pt x="25" y="140"/>
                      </a:cubicBezTo>
                      <a:cubicBezTo>
                        <a:pt x="0" y="132"/>
                        <a:pt x="25" y="128"/>
                        <a:pt x="37" y="124"/>
                      </a:cubicBezTo>
                      <a:cubicBezTo>
                        <a:pt x="58" y="131"/>
                        <a:pt x="75" y="116"/>
                        <a:pt x="97" y="112"/>
                      </a:cubicBezTo>
                      <a:cubicBezTo>
                        <a:pt x="135" y="87"/>
                        <a:pt x="159" y="122"/>
                        <a:pt x="197" y="132"/>
                      </a:cubicBezTo>
                      <a:cubicBezTo>
                        <a:pt x="205" y="129"/>
                        <a:pt x="213" y="127"/>
                        <a:pt x="221" y="124"/>
                      </a:cubicBezTo>
                      <a:cubicBezTo>
                        <a:pt x="225" y="123"/>
                        <a:pt x="226" y="147"/>
                        <a:pt x="233" y="120"/>
                      </a:cubicBezTo>
                      <a:lnTo>
                        <a:pt x="229" y="64"/>
                      </a:lnTo>
                      <a:lnTo>
                        <a:pt x="209" y="40"/>
                      </a:lnTo>
                      <a:cubicBezTo>
                        <a:pt x="243" y="21"/>
                        <a:pt x="240" y="21"/>
                        <a:pt x="261" y="0"/>
                      </a:cubicBezTo>
                      <a:cubicBezTo>
                        <a:pt x="297" y="16"/>
                        <a:pt x="333" y="32"/>
                        <a:pt x="369" y="48"/>
                      </a:cubicBezTo>
                      <a:cubicBezTo>
                        <a:pt x="373" y="50"/>
                        <a:pt x="361" y="44"/>
                        <a:pt x="357" y="44"/>
                      </a:cubicBezTo>
                      <a:cubicBezTo>
                        <a:pt x="349" y="45"/>
                        <a:pt x="333" y="52"/>
                        <a:pt x="333" y="52"/>
                      </a:cubicBezTo>
                      <a:cubicBezTo>
                        <a:pt x="322" y="68"/>
                        <a:pt x="318" y="71"/>
                        <a:pt x="329" y="88"/>
                      </a:cubicBezTo>
                      <a:cubicBezTo>
                        <a:pt x="308" y="119"/>
                        <a:pt x="323" y="118"/>
                        <a:pt x="333" y="148"/>
                      </a:cubicBezTo>
                      <a:cubicBezTo>
                        <a:pt x="320" y="157"/>
                        <a:pt x="314" y="167"/>
                        <a:pt x="301" y="176"/>
                      </a:cubicBezTo>
                      <a:cubicBezTo>
                        <a:pt x="306" y="213"/>
                        <a:pt x="303" y="213"/>
                        <a:pt x="337" y="220"/>
                      </a:cubicBezTo>
                      <a:cubicBezTo>
                        <a:pt x="358" y="216"/>
                        <a:pt x="368" y="214"/>
                        <a:pt x="361" y="192"/>
                      </a:cubicBezTo>
                      <a:cubicBezTo>
                        <a:pt x="362" y="177"/>
                        <a:pt x="362" y="162"/>
                        <a:pt x="365" y="148"/>
                      </a:cubicBezTo>
                      <a:cubicBezTo>
                        <a:pt x="366" y="143"/>
                        <a:pt x="369" y="133"/>
                        <a:pt x="373" y="136"/>
                      </a:cubicBezTo>
                      <a:cubicBezTo>
                        <a:pt x="379" y="140"/>
                        <a:pt x="376" y="149"/>
                        <a:pt x="377" y="156"/>
                      </a:cubicBezTo>
                      <a:cubicBezTo>
                        <a:pt x="404" y="147"/>
                        <a:pt x="409" y="116"/>
                        <a:pt x="417" y="92"/>
                      </a:cubicBezTo>
                      <a:cubicBezTo>
                        <a:pt x="422" y="76"/>
                        <a:pt x="453" y="74"/>
                        <a:pt x="465" y="72"/>
                      </a:cubicBezTo>
                      <a:cubicBezTo>
                        <a:pt x="472" y="92"/>
                        <a:pt x="477" y="93"/>
                        <a:pt x="497" y="88"/>
                      </a:cubicBezTo>
                      <a:cubicBezTo>
                        <a:pt x="512" y="78"/>
                        <a:pt x="515" y="74"/>
                        <a:pt x="509" y="56"/>
                      </a:cubicBezTo>
                      <a:cubicBezTo>
                        <a:pt x="523" y="46"/>
                        <a:pt x="517" y="46"/>
                        <a:pt x="529" y="52"/>
                      </a:cubicBezTo>
                      <a:lnTo>
                        <a:pt x="693" y="72"/>
                      </a:lnTo>
                      <a:lnTo>
                        <a:pt x="541" y="460"/>
                      </a:lnTo>
                      <a:close/>
                    </a:path>
                  </a:pathLst>
                </a:custGeom>
                <a:solidFill>
                  <a:schemeClr val="folHlink"/>
                </a:solidFill>
                <a:ln w="9525">
                  <a:noFill/>
                  <a:round/>
                  <a:headEnd/>
                  <a:tailEnd/>
                </a:ln>
              </p:spPr>
              <p:txBody>
                <a:bodyPr/>
                <a:lstStyle/>
                <a:p>
                  <a:endParaRPr lang="zh-CN" altLang="en-US"/>
                </a:p>
              </p:txBody>
            </p:sp>
            <p:sp>
              <p:nvSpPr>
                <p:cNvPr id="14519" name="任意多边形 81983"/>
                <p:cNvSpPr>
                  <a:spLocks noChangeArrowheads="1"/>
                </p:cNvSpPr>
                <p:nvPr/>
              </p:nvSpPr>
              <p:spPr bwMode="auto">
                <a:xfrm>
                  <a:off x="1173" y="247"/>
                  <a:ext cx="591" cy="95"/>
                </a:xfrm>
                <a:custGeom>
                  <a:avLst/>
                  <a:gdLst>
                    <a:gd name="T0" fmla="*/ 211 w 931"/>
                    <a:gd name="T1" fmla="*/ 0 h 149"/>
                    <a:gd name="T2" fmla="*/ 37 w 931"/>
                    <a:gd name="T3" fmla="*/ 7 h 149"/>
                    <a:gd name="T4" fmla="*/ 23 w 931"/>
                    <a:gd name="T5" fmla="*/ 11 h 149"/>
                    <a:gd name="T6" fmla="*/ 16 w 931"/>
                    <a:gd name="T7" fmla="*/ 11 h 149"/>
                    <a:gd name="T8" fmla="*/ 6 w 931"/>
                    <a:gd name="T9" fmla="*/ 20 h 149"/>
                    <a:gd name="T10" fmla="*/ 0 w 931"/>
                    <a:gd name="T11" fmla="*/ 27 h 149"/>
                    <a:gd name="T12" fmla="*/ 15 w 931"/>
                    <a:gd name="T13" fmla="*/ 30 h 149"/>
                    <a:gd name="T14" fmla="*/ 25 w 931"/>
                    <a:gd name="T15" fmla="*/ 25 h 149"/>
                    <a:gd name="T16" fmla="*/ 28 w 931"/>
                    <a:gd name="T17" fmla="*/ 22 h 149"/>
                    <a:gd name="T18" fmla="*/ 43 w 931"/>
                    <a:gd name="T19" fmla="*/ 13 h 149"/>
                    <a:gd name="T20" fmla="*/ 55 w 931"/>
                    <a:gd name="T21" fmla="*/ 11 h 149"/>
                    <a:gd name="T22" fmla="*/ 60 w 931"/>
                    <a:gd name="T23" fmla="*/ 24 h 149"/>
                    <a:gd name="T24" fmla="*/ 48 w 931"/>
                    <a:gd name="T25" fmla="*/ 28 h 149"/>
                    <a:gd name="T26" fmla="*/ 59 w 931"/>
                    <a:gd name="T27" fmla="*/ 29 h 149"/>
                    <a:gd name="T28" fmla="*/ 64 w 931"/>
                    <a:gd name="T29" fmla="*/ 23 h 149"/>
                    <a:gd name="T30" fmla="*/ 68 w 931"/>
                    <a:gd name="T31" fmla="*/ 24 h 149"/>
                    <a:gd name="T32" fmla="*/ 65 w 931"/>
                    <a:gd name="T33" fmla="*/ 14 h 149"/>
                    <a:gd name="T34" fmla="*/ 68 w 931"/>
                    <a:gd name="T35" fmla="*/ 11 h 149"/>
                    <a:gd name="T36" fmla="*/ 71 w 931"/>
                    <a:gd name="T37" fmla="*/ 23 h 149"/>
                    <a:gd name="T38" fmla="*/ 68 w 931"/>
                    <a:gd name="T39" fmla="*/ 29 h 149"/>
                    <a:gd name="T40" fmla="*/ 76 w 931"/>
                    <a:gd name="T41" fmla="*/ 34 h 149"/>
                    <a:gd name="T42" fmla="*/ 77 w 931"/>
                    <a:gd name="T43" fmla="*/ 24 h 149"/>
                    <a:gd name="T44" fmla="*/ 84 w 931"/>
                    <a:gd name="T45" fmla="*/ 27 h 149"/>
                    <a:gd name="T46" fmla="*/ 98 w 931"/>
                    <a:gd name="T47" fmla="*/ 19 h 149"/>
                    <a:gd name="T48" fmla="*/ 105 w 931"/>
                    <a:gd name="T49" fmla="*/ 13 h 149"/>
                    <a:gd name="T50" fmla="*/ 112 w 931"/>
                    <a:gd name="T51" fmla="*/ 15 h 149"/>
                    <a:gd name="T52" fmla="*/ 116 w 931"/>
                    <a:gd name="T53" fmla="*/ 13 h 149"/>
                    <a:gd name="T54" fmla="*/ 110 w 931"/>
                    <a:gd name="T55" fmla="*/ 11 h 149"/>
                    <a:gd name="T56" fmla="*/ 121 w 931"/>
                    <a:gd name="T57" fmla="*/ 9 h 149"/>
                    <a:gd name="T58" fmla="*/ 139 w 931"/>
                    <a:gd name="T59" fmla="*/ 14 h 149"/>
                    <a:gd name="T60" fmla="*/ 149 w 931"/>
                    <a:gd name="T61" fmla="*/ 11 h 149"/>
                    <a:gd name="T62" fmla="*/ 150 w 931"/>
                    <a:gd name="T63" fmla="*/ 17 h 149"/>
                    <a:gd name="T64" fmla="*/ 145 w 931"/>
                    <a:gd name="T65" fmla="*/ 26 h 149"/>
                    <a:gd name="T66" fmla="*/ 156 w 931"/>
                    <a:gd name="T67" fmla="*/ 23 h 149"/>
                    <a:gd name="T68" fmla="*/ 159 w 931"/>
                    <a:gd name="T69" fmla="*/ 21 h 149"/>
                    <a:gd name="T70" fmla="*/ 166 w 931"/>
                    <a:gd name="T71" fmla="*/ 16 h 149"/>
                    <a:gd name="T72" fmla="*/ 203 w 931"/>
                    <a:gd name="T73" fmla="*/ 22 h 149"/>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931" h="149">
                      <a:moveTo>
                        <a:pt x="794" y="84"/>
                      </a:moveTo>
                      <a:cubicBezTo>
                        <a:pt x="813" y="72"/>
                        <a:pt x="931" y="14"/>
                        <a:pt x="825" y="0"/>
                      </a:cubicBezTo>
                      <a:lnTo>
                        <a:pt x="159" y="0"/>
                      </a:lnTo>
                      <a:cubicBezTo>
                        <a:pt x="149" y="12"/>
                        <a:pt x="162" y="18"/>
                        <a:pt x="143" y="29"/>
                      </a:cubicBezTo>
                      <a:cubicBezTo>
                        <a:pt x="130" y="44"/>
                        <a:pt x="133" y="39"/>
                        <a:pt x="116" y="48"/>
                      </a:cubicBezTo>
                      <a:cubicBezTo>
                        <a:pt x="108" y="46"/>
                        <a:pt x="100" y="44"/>
                        <a:pt x="91" y="42"/>
                      </a:cubicBezTo>
                      <a:cubicBezTo>
                        <a:pt x="89" y="41"/>
                        <a:pt x="83" y="40"/>
                        <a:pt x="83" y="40"/>
                      </a:cubicBezTo>
                      <a:cubicBezTo>
                        <a:pt x="76" y="40"/>
                        <a:pt x="68" y="39"/>
                        <a:pt x="62" y="42"/>
                      </a:cubicBezTo>
                      <a:cubicBezTo>
                        <a:pt x="54" y="45"/>
                        <a:pt x="46" y="61"/>
                        <a:pt x="38" y="67"/>
                      </a:cubicBezTo>
                      <a:cubicBezTo>
                        <a:pt x="32" y="71"/>
                        <a:pt x="27" y="74"/>
                        <a:pt x="22" y="77"/>
                      </a:cubicBezTo>
                      <a:cubicBezTo>
                        <a:pt x="16" y="81"/>
                        <a:pt x="5" y="86"/>
                        <a:pt x="5" y="86"/>
                      </a:cubicBezTo>
                      <a:cubicBezTo>
                        <a:pt x="9" y="95"/>
                        <a:pt x="7" y="97"/>
                        <a:pt x="0" y="105"/>
                      </a:cubicBezTo>
                      <a:cubicBezTo>
                        <a:pt x="17" y="107"/>
                        <a:pt x="22" y="107"/>
                        <a:pt x="16" y="120"/>
                      </a:cubicBezTo>
                      <a:cubicBezTo>
                        <a:pt x="27" y="122"/>
                        <a:pt x="48" y="116"/>
                        <a:pt x="59" y="115"/>
                      </a:cubicBezTo>
                      <a:cubicBezTo>
                        <a:pt x="71" y="112"/>
                        <a:pt x="73" y="117"/>
                        <a:pt x="83" y="111"/>
                      </a:cubicBezTo>
                      <a:cubicBezTo>
                        <a:pt x="89" y="96"/>
                        <a:pt x="83" y="100"/>
                        <a:pt x="97" y="96"/>
                      </a:cubicBezTo>
                      <a:cubicBezTo>
                        <a:pt x="100" y="94"/>
                        <a:pt x="103" y="93"/>
                        <a:pt x="105" y="90"/>
                      </a:cubicBezTo>
                      <a:cubicBezTo>
                        <a:pt x="106" y="88"/>
                        <a:pt x="106" y="85"/>
                        <a:pt x="108" y="84"/>
                      </a:cubicBezTo>
                      <a:cubicBezTo>
                        <a:pt x="112" y="80"/>
                        <a:pt x="140" y="69"/>
                        <a:pt x="148" y="67"/>
                      </a:cubicBezTo>
                      <a:cubicBezTo>
                        <a:pt x="160" y="52"/>
                        <a:pt x="153" y="56"/>
                        <a:pt x="167" y="52"/>
                      </a:cubicBezTo>
                      <a:cubicBezTo>
                        <a:pt x="178" y="55"/>
                        <a:pt x="179" y="62"/>
                        <a:pt x="191" y="58"/>
                      </a:cubicBezTo>
                      <a:cubicBezTo>
                        <a:pt x="199" y="52"/>
                        <a:pt x="206" y="51"/>
                        <a:pt x="215" y="46"/>
                      </a:cubicBezTo>
                      <a:cubicBezTo>
                        <a:pt x="226" y="58"/>
                        <a:pt x="217" y="46"/>
                        <a:pt x="223" y="69"/>
                      </a:cubicBezTo>
                      <a:cubicBezTo>
                        <a:pt x="226" y="79"/>
                        <a:pt x="233" y="85"/>
                        <a:pt x="237" y="94"/>
                      </a:cubicBezTo>
                      <a:cubicBezTo>
                        <a:pt x="227" y="100"/>
                        <a:pt x="229" y="104"/>
                        <a:pt x="218" y="107"/>
                      </a:cubicBezTo>
                      <a:cubicBezTo>
                        <a:pt x="207" y="120"/>
                        <a:pt x="203" y="113"/>
                        <a:pt x="188" y="109"/>
                      </a:cubicBezTo>
                      <a:cubicBezTo>
                        <a:pt x="191" y="117"/>
                        <a:pt x="200" y="127"/>
                        <a:pt x="210" y="132"/>
                      </a:cubicBezTo>
                      <a:cubicBezTo>
                        <a:pt x="218" y="114"/>
                        <a:pt x="211" y="122"/>
                        <a:pt x="231" y="113"/>
                      </a:cubicBezTo>
                      <a:cubicBezTo>
                        <a:pt x="237" y="111"/>
                        <a:pt x="248" y="105"/>
                        <a:pt x="248" y="105"/>
                      </a:cubicBezTo>
                      <a:cubicBezTo>
                        <a:pt x="248" y="100"/>
                        <a:pt x="246" y="94"/>
                        <a:pt x="250" y="90"/>
                      </a:cubicBezTo>
                      <a:cubicBezTo>
                        <a:pt x="253" y="88"/>
                        <a:pt x="254" y="96"/>
                        <a:pt x="258" y="96"/>
                      </a:cubicBezTo>
                      <a:cubicBezTo>
                        <a:pt x="262" y="97"/>
                        <a:pt x="264" y="94"/>
                        <a:pt x="266" y="92"/>
                      </a:cubicBezTo>
                      <a:cubicBezTo>
                        <a:pt x="262" y="82"/>
                        <a:pt x="252" y="77"/>
                        <a:pt x="248" y="67"/>
                      </a:cubicBezTo>
                      <a:cubicBezTo>
                        <a:pt x="250" y="63"/>
                        <a:pt x="255" y="58"/>
                        <a:pt x="253" y="54"/>
                      </a:cubicBezTo>
                      <a:cubicBezTo>
                        <a:pt x="251" y="50"/>
                        <a:pt x="248" y="42"/>
                        <a:pt x="248" y="42"/>
                      </a:cubicBezTo>
                      <a:cubicBezTo>
                        <a:pt x="256" y="32"/>
                        <a:pt x="259" y="35"/>
                        <a:pt x="266" y="44"/>
                      </a:cubicBezTo>
                      <a:cubicBezTo>
                        <a:pt x="270" y="56"/>
                        <a:pt x="276" y="61"/>
                        <a:pt x="285" y="71"/>
                      </a:cubicBezTo>
                      <a:cubicBezTo>
                        <a:pt x="281" y="81"/>
                        <a:pt x="289" y="82"/>
                        <a:pt x="277" y="88"/>
                      </a:cubicBezTo>
                      <a:cubicBezTo>
                        <a:pt x="262" y="106"/>
                        <a:pt x="278" y="83"/>
                        <a:pt x="274" y="101"/>
                      </a:cubicBezTo>
                      <a:cubicBezTo>
                        <a:pt x="274" y="105"/>
                        <a:pt x="268" y="109"/>
                        <a:pt x="266" y="113"/>
                      </a:cubicBezTo>
                      <a:cubicBezTo>
                        <a:pt x="270" y="122"/>
                        <a:pt x="268" y="125"/>
                        <a:pt x="261" y="132"/>
                      </a:cubicBezTo>
                      <a:cubicBezTo>
                        <a:pt x="268" y="149"/>
                        <a:pt x="282" y="134"/>
                        <a:pt x="296" y="130"/>
                      </a:cubicBezTo>
                      <a:cubicBezTo>
                        <a:pt x="299" y="122"/>
                        <a:pt x="295" y="119"/>
                        <a:pt x="299" y="111"/>
                      </a:cubicBezTo>
                      <a:cubicBezTo>
                        <a:pt x="296" y="105"/>
                        <a:pt x="288" y="97"/>
                        <a:pt x="299" y="92"/>
                      </a:cubicBezTo>
                      <a:cubicBezTo>
                        <a:pt x="303" y="90"/>
                        <a:pt x="315" y="88"/>
                        <a:pt x="315" y="88"/>
                      </a:cubicBezTo>
                      <a:cubicBezTo>
                        <a:pt x="326" y="91"/>
                        <a:pt x="325" y="95"/>
                        <a:pt x="331" y="103"/>
                      </a:cubicBezTo>
                      <a:cubicBezTo>
                        <a:pt x="339" y="84"/>
                        <a:pt x="331" y="90"/>
                        <a:pt x="361" y="92"/>
                      </a:cubicBezTo>
                      <a:cubicBezTo>
                        <a:pt x="355" y="76"/>
                        <a:pt x="365" y="76"/>
                        <a:pt x="382" y="73"/>
                      </a:cubicBezTo>
                      <a:cubicBezTo>
                        <a:pt x="383" y="71"/>
                        <a:pt x="387" y="57"/>
                        <a:pt x="393" y="54"/>
                      </a:cubicBezTo>
                      <a:cubicBezTo>
                        <a:pt x="398" y="52"/>
                        <a:pt x="409" y="50"/>
                        <a:pt x="409" y="50"/>
                      </a:cubicBezTo>
                      <a:cubicBezTo>
                        <a:pt x="430" y="54"/>
                        <a:pt x="413" y="58"/>
                        <a:pt x="431" y="63"/>
                      </a:cubicBezTo>
                      <a:cubicBezTo>
                        <a:pt x="433" y="61"/>
                        <a:pt x="435" y="57"/>
                        <a:pt x="439" y="56"/>
                      </a:cubicBezTo>
                      <a:cubicBezTo>
                        <a:pt x="445" y="55"/>
                        <a:pt x="452" y="61"/>
                        <a:pt x="457" y="58"/>
                      </a:cubicBezTo>
                      <a:cubicBezTo>
                        <a:pt x="461" y="57"/>
                        <a:pt x="457" y="52"/>
                        <a:pt x="455" y="50"/>
                      </a:cubicBezTo>
                      <a:cubicBezTo>
                        <a:pt x="451" y="47"/>
                        <a:pt x="444" y="47"/>
                        <a:pt x="439" y="46"/>
                      </a:cubicBezTo>
                      <a:cubicBezTo>
                        <a:pt x="436" y="45"/>
                        <a:pt x="431" y="44"/>
                        <a:pt x="431" y="44"/>
                      </a:cubicBezTo>
                      <a:cubicBezTo>
                        <a:pt x="440" y="38"/>
                        <a:pt x="443" y="36"/>
                        <a:pt x="455" y="40"/>
                      </a:cubicBezTo>
                      <a:cubicBezTo>
                        <a:pt x="461" y="38"/>
                        <a:pt x="467" y="35"/>
                        <a:pt x="474" y="35"/>
                      </a:cubicBezTo>
                      <a:cubicBezTo>
                        <a:pt x="483" y="36"/>
                        <a:pt x="511" y="43"/>
                        <a:pt x="519" y="46"/>
                      </a:cubicBezTo>
                      <a:cubicBezTo>
                        <a:pt x="527" y="49"/>
                        <a:pt x="544" y="54"/>
                        <a:pt x="544" y="54"/>
                      </a:cubicBezTo>
                      <a:cubicBezTo>
                        <a:pt x="548" y="54"/>
                        <a:pt x="560" y="52"/>
                        <a:pt x="565" y="50"/>
                      </a:cubicBezTo>
                      <a:cubicBezTo>
                        <a:pt x="570" y="47"/>
                        <a:pt x="581" y="42"/>
                        <a:pt x="581" y="42"/>
                      </a:cubicBezTo>
                      <a:cubicBezTo>
                        <a:pt x="585" y="42"/>
                        <a:pt x="598" y="44"/>
                        <a:pt x="600" y="48"/>
                      </a:cubicBezTo>
                      <a:cubicBezTo>
                        <a:pt x="603" y="55"/>
                        <a:pt x="589" y="61"/>
                        <a:pt x="584" y="63"/>
                      </a:cubicBezTo>
                      <a:cubicBezTo>
                        <a:pt x="576" y="69"/>
                        <a:pt x="568" y="69"/>
                        <a:pt x="565" y="77"/>
                      </a:cubicBezTo>
                      <a:cubicBezTo>
                        <a:pt x="568" y="86"/>
                        <a:pt x="564" y="92"/>
                        <a:pt x="568" y="101"/>
                      </a:cubicBezTo>
                      <a:cubicBezTo>
                        <a:pt x="574" y="93"/>
                        <a:pt x="577" y="91"/>
                        <a:pt x="589" y="94"/>
                      </a:cubicBezTo>
                      <a:cubicBezTo>
                        <a:pt x="595" y="108"/>
                        <a:pt x="602" y="93"/>
                        <a:pt x="611" y="88"/>
                      </a:cubicBezTo>
                      <a:cubicBezTo>
                        <a:pt x="613" y="86"/>
                        <a:pt x="613" y="83"/>
                        <a:pt x="616" y="82"/>
                      </a:cubicBezTo>
                      <a:cubicBezTo>
                        <a:pt x="618" y="80"/>
                        <a:pt x="622" y="81"/>
                        <a:pt x="624" y="80"/>
                      </a:cubicBezTo>
                      <a:cubicBezTo>
                        <a:pt x="626" y="78"/>
                        <a:pt x="626" y="75"/>
                        <a:pt x="627" y="73"/>
                      </a:cubicBezTo>
                      <a:cubicBezTo>
                        <a:pt x="632" y="65"/>
                        <a:pt x="638" y="63"/>
                        <a:pt x="648" y="61"/>
                      </a:cubicBezTo>
                      <a:cubicBezTo>
                        <a:pt x="664" y="62"/>
                        <a:pt x="684" y="69"/>
                        <a:pt x="700" y="69"/>
                      </a:cubicBezTo>
                      <a:lnTo>
                        <a:pt x="794" y="84"/>
                      </a:lnTo>
                      <a:close/>
                    </a:path>
                  </a:pathLst>
                </a:custGeom>
                <a:solidFill>
                  <a:schemeClr val="folHlink"/>
                </a:solidFill>
                <a:ln w="9525">
                  <a:noFill/>
                  <a:round/>
                  <a:headEnd/>
                  <a:tailEnd/>
                </a:ln>
              </p:spPr>
              <p:txBody>
                <a:bodyPr/>
                <a:lstStyle/>
                <a:p>
                  <a:endParaRPr lang="zh-CN" altLang="en-US"/>
                </a:p>
              </p:txBody>
            </p:sp>
            <p:sp>
              <p:nvSpPr>
                <p:cNvPr id="14520" name="任意多边形 81984"/>
                <p:cNvSpPr>
                  <a:spLocks noChangeArrowheads="1"/>
                </p:cNvSpPr>
                <p:nvPr/>
              </p:nvSpPr>
              <p:spPr bwMode="auto">
                <a:xfrm>
                  <a:off x="1293" y="282"/>
                  <a:ext cx="13" cy="10"/>
                </a:xfrm>
                <a:custGeom>
                  <a:avLst/>
                  <a:gdLst>
                    <a:gd name="T0" fmla="*/ 0 w 31"/>
                    <a:gd name="T1" fmla="*/ 1 h 30"/>
                    <a:gd name="T2" fmla="*/ 2 w 31"/>
                    <a:gd name="T3" fmla="*/ 0 h 30"/>
                    <a:gd name="T4" fmla="*/ 1 w 31"/>
                    <a:gd name="T5" fmla="*/ 1 h 30"/>
                    <a:gd name="T6" fmla="*/ 0 w 31"/>
                    <a:gd name="T7" fmla="*/ 1 h 3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 h="30">
                      <a:moveTo>
                        <a:pt x="3" y="28"/>
                      </a:moveTo>
                      <a:cubicBezTo>
                        <a:pt x="8" y="8"/>
                        <a:pt x="12" y="6"/>
                        <a:pt x="31" y="0"/>
                      </a:cubicBezTo>
                      <a:cubicBezTo>
                        <a:pt x="29" y="5"/>
                        <a:pt x="25" y="22"/>
                        <a:pt x="19" y="24"/>
                      </a:cubicBezTo>
                      <a:cubicBezTo>
                        <a:pt x="0" y="30"/>
                        <a:pt x="3" y="9"/>
                        <a:pt x="3" y="28"/>
                      </a:cubicBezTo>
                      <a:close/>
                    </a:path>
                  </a:pathLst>
                </a:custGeom>
                <a:solidFill>
                  <a:schemeClr val="folHlink"/>
                </a:solidFill>
                <a:ln w="9525">
                  <a:noFill/>
                  <a:round/>
                  <a:headEnd/>
                  <a:tailEnd/>
                </a:ln>
              </p:spPr>
              <p:txBody>
                <a:bodyPr/>
                <a:lstStyle/>
                <a:p>
                  <a:endParaRPr lang="zh-CN" altLang="en-US"/>
                </a:p>
              </p:txBody>
            </p:sp>
            <p:sp>
              <p:nvSpPr>
                <p:cNvPr id="14521" name="任意多边形 81985"/>
                <p:cNvSpPr>
                  <a:spLocks noChangeArrowheads="1"/>
                </p:cNvSpPr>
                <p:nvPr/>
              </p:nvSpPr>
              <p:spPr bwMode="auto">
                <a:xfrm>
                  <a:off x="1278" y="296"/>
                  <a:ext cx="19" cy="11"/>
                </a:xfrm>
                <a:custGeom>
                  <a:avLst/>
                  <a:gdLst>
                    <a:gd name="T0" fmla="*/ 0 w 44"/>
                    <a:gd name="T1" fmla="*/ 1 h 32"/>
                    <a:gd name="T2" fmla="*/ 2 w 44"/>
                    <a:gd name="T3" fmla="*/ 0 h 32"/>
                    <a:gd name="T4" fmla="*/ 3 w 44"/>
                    <a:gd name="T5" fmla="*/ 0 h 32"/>
                    <a:gd name="T6" fmla="*/ 0 w 44"/>
                    <a:gd name="T7" fmla="*/ 1 h 3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4" h="32">
                      <a:moveTo>
                        <a:pt x="6" y="32"/>
                      </a:moveTo>
                      <a:cubicBezTo>
                        <a:pt x="0" y="14"/>
                        <a:pt x="7" y="10"/>
                        <a:pt x="22" y="0"/>
                      </a:cubicBezTo>
                      <a:cubicBezTo>
                        <a:pt x="27" y="1"/>
                        <a:pt x="35" y="0"/>
                        <a:pt x="38" y="4"/>
                      </a:cubicBezTo>
                      <a:cubicBezTo>
                        <a:pt x="44" y="13"/>
                        <a:pt x="16" y="32"/>
                        <a:pt x="6" y="32"/>
                      </a:cubicBezTo>
                      <a:close/>
                    </a:path>
                  </a:pathLst>
                </a:custGeom>
                <a:solidFill>
                  <a:schemeClr val="folHlink"/>
                </a:solidFill>
                <a:ln w="9525">
                  <a:noFill/>
                  <a:round/>
                  <a:headEnd/>
                  <a:tailEnd/>
                </a:ln>
              </p:spPr>
              <p:txBody>
                <a:bodyPr/>
                <a:lstStyle/>
                <a:p>
                  <a:endParaRPr lang="zh-CN" altLang="en-US"/>
                </a:p>
              </p:txBody>
            </p:sp>
            <p:sp>
              <p:nvSpPr>
                <p:cNvPr id="14522" name="任意多边形 81986"/>
                <p:cNvSpPr>
                  <a:spLocks noChangeArrowheads="1"/>
                </p:cNvSpPr>
                <p:nvPr/>
              </p:nvSpPr>
              <p:spPr bwMode="auto">
                <a:xfrm>
                  <a:off x="1340" y="337"/>
                  <a:ext cx="32" cy="6"/>
                </a:xfrm>
                <a:custGeom>
                  <a:avLst/>
                  <a:gdLst>
                    <a:gd name="T0" fmla="*/ 3 w 76"/>
                    <a:gd name="T1" fmla="*/ 1 h 18"/>
                    <a:gd name="T2" fmla="*/ 2 w 76"/>
                    <a:gd name="T3" fmla="*/ 0 h 18"/>
                    <a:gd name="T4" fmla="*/ 3 w 76"/>
                    <a:gd name="T5" fmla="*/ 1 h 18"/>
                    <a:gd name="T6" fmla="*/ 0 60000 65536"/>
                    <a:gd name="T7" fmla="*/ 0 60000 65536"/>
                    <a:gd name="T8" fmla="*/ 0 60000 65536"/>
                  </a:gdLst>
                  <a:ahLst/>
                  <a:cxnLst>
                    <a:cxn ang="T6">
                      <a:pos x="T0" y="T1"/>
                    </a:cxn>
                    <a:cxn ang="T7">
                      <a:pos x="T2" y="T3"/>
                    </a:cxn>
                    <a:cxn ang="T8">
                      <a:pos x="T4" y="T5"/>
                    </a:cxn>
                  </a:cxnLst>
                  <a:rect l="0" t="0" r="r" b="b"/>
                  <a:pathLst>
                    <a:path w="76" h="18">
                      <a:moveTo>
                        <a:pt x="37" y="18"/>
                      </a:moveTo>
                      <a:cubicBezTo>
                        <a:pt x="25" y="14"/>
                        <a:pt x="0" y="10"/>
                        <a:pt x="25" y="2"/>
                      </a:cubicBezTo>
                      <a:cubicBezTo>
                        <a:pt x="76" y="9"/>
                        <a:pt x="46" y="0"/>
                        <a:pt x="37" y="18"/>
                      </a:cubicBezTo>
                      <a:close/>
                    </a:path>
                  </a:pathLst>
                </a:custGeom>
                <a:solidFill>
                  <a:schemeClr val="folHlink"/>
                </a:solidFill>
                <a:ln w="9525">
                  <a:noFill/>
                  <a:round/>
                  <a:headEnd/>
                  <a:tailEnd/>
                </a:ln>
              </p:spPr>
              <p:txBody>
                <a:bodyPr/>
                <a:lstStyle/>
                <a:p>
                  <a:endParaRPr lang="zh-CN" altLang="en-US"/>
                </a:p>
              </p:txBody>
            </p:sp>
            <p:sp>
              <p:nvSpPr>
                <p:cNvPr id="14523" name="任意多边形 81987"/>
                <p:cNvSpPr>
                  <a:spLocks noChangeArrowheads="1"/>
                </p:cNvSpPr>
                <p:nvPr/>
              </p:nvSpPr>
              <p:spPr bwMode="auto">
                <a:xfrm>
                  <a:off x="1395" y="336"/>
                  <a:ext cx="18" cy="15"/>
                </a:xfrm>
                <a:custGeom>
                  <a:avLst/>
                  <a:gdLst>
                    <a:gd name="T0" fmla="*/ 0 w 42"/>
                    <a:gd name="T1" fmla="*/ 1 h 44"/>
                    <a:gd name="T2" fmla="*/ 1 w 42"/>
                    <a:gd name="T3" fmla="*/ 0 h 44"/>
                    <a:gd name="T4" fmla="*/ 0 w 42"/>
                    <a:gd name="T5" fmla="*/ 1 h 44"/>
                    <a:gd name="T6" fmla="*/ 0 60000 65536"/>
                    <a:gd name="T7" fmla="*/ 0 60000 65536"/>
                    <a:gd name="T8" fmla="*/ 0 60000 65536"/>
                  </a:gdLst>
                  <a:ahLst/>
                  <a:cxnLst>
                    <a:cxn ang="T6">
                      <a:pos x="T0" y="T1"/>
                    </a:cxn>
                    <a:cxn ang="T7">
                      <a:pos x="T2" y="T3"/>
                    </a:cxn>
                    <a:cxn ang="T8">
                      <a:pos x="T4" y="T5"/>
                    </a:cxn>
                  </a:cxnLst>
                  <a:rect l="0" t="0" r="r" b="b"/>
                  <a:pathLst>
                    <a:path w="42" h="44">
                      <a:moveTo>
                        <a:pt x="0" y="21"/>
                      </a:moveTo>
                      <a:cubicBezTo>
                        <a:pt x="4" y="17"/>
                        <a:pt x="7" y="11"/>
                        <a:pt x="12" y="9"/>
                      </a:cubicBezTo>
                      <a:cubicBezTo>
                        <a:pt x="42" y="0"/>
                        <a:pt x="23" y="44"/>
                        <a:pt x="0" y="21"/>
                      </a:cubicBezTo>
                      <a:close/>
                    </a:path>
                  </a:pathLst>
                </a:custGeom>
                <a:solidFill>
                  <a:schemeClr val="folHlink"/>
                </a:solidFill>
                <a:ln w="9525">
                  <a:noFill/>
                  <a:round/>
                  <a:headEnd/>
                  <a:tailEnd/>
                </a:ln>
              </p:spPr>
              <p:txBody>
                <a:bodyPr/>
                <a:lstStyle/>
                <a:p>
                  <a:endParaRPr lang="zh-CN" altLang="en-US"/>
                </a:p>
              </p:txBody>
            </p:sp>
            <p:sp>
              <p:nvSpPr>
                <p:cNvPr id="14524" name="任意多边形 81988"/>
                <p:cNvSpPr>
                  <a:spLocks noChangeArrowheads="1"/>
                </p:cNvSpPr>
                <p:nvPr/>
              </p:nvSpPr>
              <p:spPr bwMode="auto">
                <a:xfrm>
                  <a:off x="1248" y="295"/>
                  <a:ext cx="14" cy="10"/>
                </a:xfrm>
                <a:custGeom>
                  <a:avLst/>
                  <a:gdLst>
                    <a:gd name="T0" fmla="*/ 0 w 31"/>
                    <a:gd name="T1" fmla="*/ 1 h 30"/>
                    <a:gd name="T2" fmla="*/ 3 w 31"/>
                    <a:gd name="T3" fmla="*/ 0 h 30"/>
                    <a:gd name="T4" fmla="*/ 0 w 31"/>
                    <a:gd name="T5" fmla="*/ 1 h 30"/>
                    <a:gd name="T6" fmla="*/ 0 60000 65536"/>
                    <a:gd name="T7" fmla="*/ 0 60000 65536"/>
                    <a:gd name="T8" fmla="*/ 0 60000 65536"/>
                  </a:gdLst>
                  <a:ahLst/>
                  <a:cxnLst>
                    <a:cxn ang="T6">
                      <a:pos x="T0" y="T1"/>
                    </a:cxn>
                    <a:cxn ang="T7">
                      <a:pos x="T2" y="T3"/>
                    </a:cxn>
                    <a:cxn ang="T8">
                      <a:pos x="T4" y="T5"/>
                    </a:cxn>
                  </a:cxnLst>
                  <a:rect l="0" t="0" r="r" b="b"/>
                  <a:pathLst>
                    <a:path w="31" h="30">
                      <a:moveTo>
                        <a:pt x="7" y="22"/>
                      </a:moveTo>
                      <a:cubicBezTo>
                        <a:pt x="0" y="0"/>
                        <a:pt x="15" y="6"/>
                        <a:pt x="31" y="10"/>
                      </a:cubicBezTo>
                      <a:cubicBezTo>
                        <a:pt x="14" y="16"/>
                        <a:pt x="15" y="30"/>
                        <a:pt x="7" y="22"/>
                      </a:cubicBezTo>
                      <a:close/>
                    </a:path>
                  </a:pathLst>
                </a:custGeom>
                <a:solidFill>
                  <a:schemeClr val="folHlink"/>
                </a:solidFill>
                <a:ln w="9525">
                  <a:noFill/>
                  <a:round/>
                  <a:headEnd/>
                  <a:tailEnd/>
                </a:ln>
              </p:spPr>
              <p:txBody>
                <a:bodyPr/>
                <a:lstStyle/>
                <a:p>
                  <a:endParaRPr lang="zh-CN" altLang="en-US"/>
                </a:p>
              </p:txBody>
            </p:sp>
          </p:grpSp>
          <p:grpSp>
            <p:nvGrpSpPr>
              <p:cNvPr id="14426" name="组合 81989"/>
              <p:cNvGrpSpPr>
                <a:grpSpLocks/>
              </p:cNvGrpSpPr>
              <p:nvPr/>
            </p:nvGrpSpPr>
            <p:grpSpPr bwMode="auto">
              <a:xfrm>
                <a:off x="3709" y="240"/>
                <a:ext cx="1139" cy="429"/>
                <a:chOff x="3709" y="240"/>
                <a:chExt cx="1139" cy="429"/>
              </a:xfrm>
            </p:grpSpPr>
            <p:sp>
              <p:nvSpPr>
                <p:cNvPr id="14427" name="任意多边形 81990"/>
                <p:cNvSpPr>
                  <a:spLocks noChangeArrowheads="1"/>
                </p:cNvSpPr>
                <p:nvPr/>
              </p:nvSpPr>
              <p:spPr bwMode="auto">
                <a:xfrm>
                  <a:off x="4808" y="616"/>
                  <a:ext cx="13" cy="14"/>
                </a:xfrm>
                <a:custGeom>
                  <a:avLst/>
                  <a:gdLst>
                    <a:gd name="T0" fmla="*/ 1 w 30"/>
                    <a:gd name="T1" fmla="*/ 1 h 42"/>
                    <a:gd name="T2" fmla="*/ 0 w 30"/>
                    <a:gd name="T3" fmla="*/ 1 h 42"/>
                    <a:gd name="T4" fmla="*/ 0 w 30"/>
                    <a:gd name="T5" fmla="*/ 0 h 42"/>
                    <a:gd name="T6" fmla="*/ 1 w 30"/>
                    <a:gd name="T7" fmla="*/ 0 h 42"/>
                    <a:gd name="T8" fmla="*/ 3 w 30"/>
                    <a:gd name="T9" fmla="*/ 1 h 42"/>
                    <a:gd name="T10" fmla="*/ 2 w 30"/>
                    <a:gd name="T11" fmla="*/ 1 h 42"/>
                    <a:gd name="T12" fmla="*/ 1 w 30"/>
                    <a:gd name="T13" fmla="*/ 1 h 4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0" h="42">
                      <a:moveTo>
                        <a:pt x="16" y="33"/>
                      </a:moveTo>
                      <a:cubicBezTo>
                        <a:pt x="3" y="20"/>
                        <a:pt x="15" y="34"/>
                        <a:pt x="8" y="21"/>
                      </a:cubicBezTo>
                      <a:cubicBezTo>
                        <a:pt x="6" y="17"/>
                        <a:pt x="0" y="9"/>
                        <a:pt x="0" y="9"/>
                      </a:cubicBezTo>
                      <a:cubicBezTo>
                        <a:pt x="5" y="1"/>
                        <a:pt x="7" y="0"/>
                        <a:pt x="16" y="3"/>
                      </a:cubicBezTo>
                      <a:cubicBezTo>
                        <a:pt x="25" y="16"/>
                        <a:pt x="10" y="16"/>
                        <a:pt x="30" y="23"/>
                      </a:cubicBezTo>
                      <a:cubicBezTo>
                        <a:pt x="29" y="26"/>
                        <a:pt x="30" y="29"/>
                        <a:pt x="28" y="31"/>
                      </a:cubicBezTo>
                      <a:cubicBezTo>
                        <a:pt x="15" y="42"/>
                        <a:pt x="16" y="38"/>
                        <a:pt x="16" y="33"/>
                      </a:cubicBezTo>
                      <a:close/>
                    </a:path>
                  </a:pathLst>
                </a:custGeom>
                <a:solidFill>
                  <a:schemeClr val="folHlink"/>
                </a:solidFill>
                <a:ln w="9525">
                  <a:noFill/>
                  <a:round/>
                  <a:headEnd/>
                  <a:tailEnd/>
                </a:ln>
              </p:spPr>
              <p:txBody>
                <a:bodyPr/>
                <a:lstStyle/>
                <a:p>
                  <a:endParaRPr lang="zh-CN" altLang="en-US"/>
                </a:p>
              </p:txBody>
            </p:sp>
            <p:sp>
              <p:nvSpPr>
                <p:cNvPr id="14428" name="任意多边形 81991"/>
                <p:cNvSpPr>
                  <a:spLocks noChangeArrowheads="1"/>
                </p:cNvSpPr>
                <p:nvPr/>
              </p:nvSpPr>
              <p:spPr bwMode="auto">
                <a:xfrm>
                  <a:off x="4655" y="629"/>
                  <a:ext cx="11" cy="5"/>
                </a:xfrm>
                <a:custGeom>
                  <a:avLst/>
                  <a:gdLst>
                    <a:gd name="T0" fmla="*/ 1 w 25"/>
                    <a:gd name="T1" fmla="*/ 1 h 16"/>
                    <a:gd name="T2" fmla="*/ 0 w 25"/>
                    <a:gd name="T3" fmla="*/ 0 h 16"/>
                    <a:gd name="T4" fmla="*/ 1 w 25"/>
                    <a:gd name="T5" fmla="*/ 0 h 16"/>
                    <a:gd name="T6" fmla="*/ 1 w 25"/>
                    <a:gd name="T7" fmla="*/ 1 h 1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5" h="16">
                      <a:moveTo>
                        <a:pt x="15" y="16"/>
                      </a:moveTo>
                      <a:cubicBezTo>
                        <a:pt x="10" y="15"/>
                        <a:pt x="0" y="12"/>
                        <a:pt x="3" y="8"/>
                      </a:cubicBezTo>
                      <a:cubicBezTo>
                        <a:pt x="6" y="4"/>
                        <a:pt x="15" y="0"/>
                        <a:pt x="15" y="0"/>
                      </a:cubicBezTo>
                      <a:cubicBezTo>
                        <a:pt x="17" y="3"/>
                        <a:pt x="25" y="16"/>
                        <a:pt x="15" y="16"/>
                      </a:cubicBezTo>
                      <a:close/>
                    </a:path>
                  </a:pathLst>
                </a:custGeom>
                <a:solidFill>
                  <a:schemeClr val="folHlink"/>
                </a:solidFill>
                <a:ln w="9525">
                  <a:noFill/>
                  <a:round/>
                  <a:headEnd/>
                  <a:tailEnd/>
                </a:ln>
              </p:spPr>
              <p:txBody>
                <a:bodyPr/>
                <a:lstStyle/>
                <a:p>
                  <a:endParaRPr lang="zh-CN" altLang="en-US"/>
                </a:p>
              </p:txBody>
            </p:sp>
            <p:sp>
              <p:nvSpPr>
                <p:cNvPr id="14429" name="任意多边形 81992"/>
                <p:cNvSpPr>
                  <a:spLocks noChangeArrowheads="1"/>
                </p:cNvSpPr>
                <p:nvPr/>
              </p:nvSpPr>
              <p:spPr bwMode="auto">
                <a:xfrm>
                  <a:off x="4609" y="635"/>
                  <a:ext cx="28" cy="16"/>
                </a:xfrm>
                <a:custGeom>
                  <a:avLst/>
                  <a:gdLst>
                    <a:gd name="T0" fmla="*/ 1 w 65"/>
                    <a:gd name="T1" fmla="*/ 1 h 46"/>
                    <a:gd name="T2" fmla="*/ 3 w 65"/>
                    <a:gd name="T3" fmla="*/ 0 h 46"/>
                    <a:gd name="T4" fmla="*/ 3 w 65"/>
                    <a:gd name="T5" fmla="*/ 0 h 46"/>
                    <a:gd name="T6" fmla="*/ 5 w 65"/>
                    <a:gd name="T7" fmla="*/ 0 h 46"/>
                    <a:gd name="T8" fmla="*/ 3 w 65"/>
                    <a:gd name="T9" fmla="*/ 1 h 46"/>
                    <a:gd name="T10" fmla="*/ 1 w 65"/>
                    <a:gd name="T11" fmla="*/ 2 h 46"/>
                    <a:gd name="T12" fmla="*/ 0 w 65"/>
                    <a:gd name="T13" fmla="*/ 1 h 46"/>
                    <a:gd name="T14" fmla="*/ 1 w 65"/>
                    <a:gd name="T15" fmla="*/ 1 h 46"/>
                    <a:gd name="T16" fmla="*/ 1 w 65"/>
                    <a:gd name="T17" fmla="*/ 1 h 4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5" h="46">
                      <a:moveTo>
                        <a:pt x="14" y="24"/>
                      </a:moveTo>
                      <a:cubicBezTo>
                        <a:pt x="18" y="13"/>
                        <a:pt x="16" y="9"/>
                        <a:pt x="30" y="4"/>
                      </a:cubicBezTo>
                      <a:cubicBezTo>
                        <a:pt x="34" y="3"/>
                        <a:pt x="42" y="0"/>
                        <a:pt x="42" y="0"/>
                      </a:cubicBezTo>
                      <a:cubicBezTo>
                        <a:pt x="50" y="1"/>
                        <a:pt x="65" y="0"/>
                        <a:pt x="58" y="12"/>
                      </a:cubicBezTo>
                      <a:cubicBezTo>
                        <a:pt x="53" y="21"/>
                        <a:pt x="40" y="21"/>
                        <a:pt x="32" y="26"/>
                      </a:cubicBezTo>
                      <a:cubicBezTo>
                        <a:pt x="26" y="35"/>
                        <a:pt x="23" y="42"/>
                        <a:pt x="12" y="46"/>
                      </a:cubicBezTo>
                      <a:cubicBezTo>
                        <a:pt x="0" y="42"/>
                        <a:pt x="5" y="30"/>
                        <a:pt x="8" y="20"/>
                      </a:cubicBezTo>
                      <a:cubicBezTo>
                        <a:pt x="9" y="18"/>
                        <a:pt x="10" y="13"/>
                        <a:pt x="12" y="14"/>
                      </a:cubicBezTo>
                      <a:cubicBezTo>
                        <a:pt x="15" y="16"/>
                        <a:pt x="13" y="21"/>
                        <a:pt x="14" y="24"/>
                      </a:cubicBezTo>
                      <a:close/>
                    </a:path>
                  </a:pathLst>
                </a:custGeom>
                <a:solidFill>
                  <a:schemeClr val="folHlink"/>
                </a:solidFill>
                <a:ln w="9525">
                  <a:noFill/>
                  <a:round/>
                  <a:headEnd/>
                  <a:tailEnd/>
                </a:ln>
              </p:spPr>
              <p:txBody>
                <a:bodyPr/>
                <a:lstStyle/>
                <a:p>
                  <a:endParaRPr lang="zh-CN" altLang="en-US"/>
                </a:p>
              </p:txBody>
            </p:sp>
            <p:sp>
              <p:nvSpPr>
                <p:cNvPr id="14430" name="任意多边形 81993"/>
                <p:cNvSpPr>
                  <a:spLocks noChangeArrowheads="1"/>
                </p:cNvSpPr>
                <p:nvPr/>
              </p:nvSpPr>
              <p:spPr bwMode="auto">
                <a:xfrm>
                  <a:off x="4580" y="634"/>
                  <a:ext cx="29" cy="16"/>
                </a:xfrm>
                <a:custGeom>
                  <a:avLst/>
                  <a:gdLst>
                    <a:gd name="T0" fmla="*/ 0 w 69"/>
                    <a:gd name="T1" fmla="*/ 1 h 47"/>
                    <a:gd name="T2" fmla="*/ 1 w 69"/>
                    <a:gd name="T3" fmla="*/ 1 h 47"/>
                    <a:gd name="T4" fmla="*/ 4 w 69"/>
                    <a:gd name="T5" fmla="*/ 0 h 47"/>
                    <a:gd name="T6" fmla="*/ 5 w 69"/>
                    <a:gd name="T7" fmla="*/ 0 h 47"/>
                    <a:gd name="T8" fmla="*/ 4 w 69"/>
                    <a:gd name="T9" fmla="*/ 1 h 47"/>
                    <a:gd name="T10" fmla="*/ 2 w 69"/>
                    <a:gd name="T11" fmla="*/ 1 h 47"/>
                    <a:gd name="T12" fmla="*/ 2 w 69"/>
                    <a:gd name="T13" fmla="*/ 2 h 47"/>
                    <a:gd name="T14" fmla="*/ 1 w 69"/>
                    <a:gd name="T15" fmla="*/ 2 h 47"/>
                    <a:gd name="T16" fmla="*/ 1 w 69"/>
                    <a:gd name="T17" fmla="*/ 1 h 47"/>
                    <a:gd name="T18" fmla="*/ 0 w 69"/>
                    <a:gd name="T19" fmla="*/ 1 h 47"/>
                    <a:gd name="T20" fmla="*/ 0 w 69"/>
                    <a:gd name="T21" fmla="*/ 1 h 4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9" h="47">
                      <a:moveTo>
                        <a:pt x="0" y="31"/>
                      </a:moveTo>
                      <a:cubicBezTo>
                        <a:pt x="7" y="24"/>
                        <a:pt x="9" y="22"/>
                        <a:pt x="18" y="25"/>
                      </a:cubicBezTo>
                      <a:cubicBezTo>
                        <a:pt x="25" y="4"/>
                        <a:pt x="36" y="12"/>
                        <a:pt x="52" y="1"/>
                      </a:cubicBezTo>
                      <a:cubicBezTo>
                        <a:pt x="56" y="2"/>
                        <a:pt x="61" y="0"/>
                        <a:pt x="64" y="3"/>
                      </a:cubicBezTo>
                      <a:cubicBezTo>
                        <a:pt x="69" y="8"/>
                        <a:pt x="50" y="19"/>
                        <a:pt x="50" y="19"/>
                      </a:cubicBezTo>
                      <a:cubicBezTo>
                        <a:pt x="46" y="31"/>
                        <a:pt x="35" y="22"/>
                        <a:pt x="28" y="33"/>
                      </a:cubicBezTo>
                      <a:cubicBezTo>
                        <a:pt x="31" y="41"/>
                        <a:pt x="31" y="44"/>
                        <a:pt x="22" y="47"/>
                      </a:cubicBezTo>
                      <a:cubicBezTo>
                        <a:pt x="20" y="46"/>
                        <a:pt x="18" y="46"/>
                        <a:pt x="16" y="45"/>
                      </a:cubicBezTo>
                      <a:cubicBezTo>
                        <a:pt x="14" y="43"/>
                        <a:pt x="14" y="40"/>
                        <a:pt x="12" y="39"/>
                      </a:cubicBezTo>
                      <a:cubicBezTo>
                        <a:pt x="8" y="37"/>
                        <a:pt x="0" y="35"/>
                        <a:pt x="0" y="35"/>
                      </a:cubicBezTo>
                      <a:cubicBezTo>
                        <a:pt x="2" y="26"/>
                        <a:pt x="3" y="25"/>
                        <a:pt x="0" y="31"/>
                      </a:cubicBezTo>
                      <a:close/>
                    </a:path>
                  </a:pathLst>
                </a:custGeom>
                <a:solidFill>
                  <a:schemeClr val="folHlink"/>
                </a:solidFill>
                <a:ln w="9525">
                  <a:noFill/>
                  <a:round/>
                  <a:headEnd/>
                  <a:tailEnd/>
                </a:ln>
              </p:spPr>
              <p:txBody>
                <a:bodyPr/>
                <a:lstStyle/>
                <a:p>
                  <a:endParaRPr lang="zh-CN" altLang="en-US"/>
                </a:p>
              </p:txBody>
            </p:sp>
            <p:sp>
              <p:nvSpPr>
                <p:cNvPr id="14431" name="任意多边形 81994"/>
                <p:cNvSpPr>
                  <a:spLocks noChangeArrowheads="1"/>
                </p:cNvSpPr>
                <p:nvPr/>
              </p:nvSpPr>
              <p:spPr bwMode="auto">
                <a:xfrm>
                  <a:off x="4423" y="547"/>
                  <a:ext cx="151" cy="93"/>
                </a:xfrm>
                <a:custGeom>
                  <a:avLst/>
                  <a:gdLst>
                    <a:gd name="T0" fmla="*/ 1 w 355"/>
                    <a:gd name="T1" fmla="*/ 0 h 277"/>
                    <a:gd name="T2" fmla="*/ 3 w 355"/>
                    <a:gd name="T3" fmla="*/ 1 h 277"/>
                    <a:gd name="T4" fmla="*/ 4 w 355"/>
                    <a:gd name="T5" fmla="*/ 1 h 277"/>
                    <a:gd name="T6" fmla="*/ 6 w 355"/>
                    <a:gd name="T7" fmla="*/ 2 h 277"/>
                    <a:gd name="T8" fmla="*/ 7 w 355"/>
                    <a:gd name="T9" fmla="*/ 2 h 277"/>
                    <a:gd name="T10" fmla="*/ 9 w 355"/>
                    <a:gd name="T11" fmla="*/ 4 h 277"/>
                    <a:gd name="T12" fmla="*/ 11 w 355"/>
                    <a:gd name="T13" fmla="*/ 5 h 277"/>
                    <a:gd name="T14" fmla="*/ 11 w 355"/>
                    <a:gd name="T15" fmla="*/ 5 h 277"/>
                    <a:gd name="T16" fmla="*/ 12 w 355"/>
                    <a:gd name="T17" fmla="*/ 6 h 277"/>
                    <a:gd name="T18" fmla="*/ 14 w 355"/>
                    <a:gd name="T19" fmla="*/ 6 h 277"/>
                    <a:gd name="T20" fmla="*/ 13 w 355"/>
                    <a:gd name="T21" fmla="*/ 7 h 277"/>
                    <a:gd name="T22" fmla="*/ 14 w 355"/>
                    <a:gd name="T23" fmla="*/ 8 h 277"/>
                    <a:gd name="T24" fmla="*/ 15 w 355"/>
                    <a:gd name="T25" fmla="*/ 9 h 277"/>
                    <a:gd name="T26" fmla="*/ 17 w 355"/>
                    <a:gd name="T27" fmla="*/ 9 h 277"/>
                    <a:gd name="T28" fmla="*/ 18 w 355"/>
                    <a:gd name="T29" fmla="*/ 9 h 277"/>
                    <a:gd name="T30" fmla="*/ 20 w 355"/>
                    <a:gd name="T31" fmla="*/ 9 h 277"/>
                    <a:gd name="T32" fmla="*/ 21 w 355"/>
                    <a:gd name="T33" fmla="*/ 9 h 277"/>
                    <a:gd name="T34" fmla="*/ 23 w 355"/>
                    <a:gd name="T35" fmla="*/ 10 h 277"/>
                    <a:gd name="T36" fmla="*/ 24 w 355"/>
                    <a:gd name="T37" fmla="*/ 10 h 277"/>
                    <a:gd name="T38" fmla="*/ 27 w 355"/>
                    <a:gd name="T39" fmla="*/ 10 h 277"/>
                    <a:gd name="T40" fmla="*/ 26 w 355"/>
                    <a:gd name="T41" fmla="*/ 10 h 277"/>
                    <a:gd name="T42" fmla="*/ 25 w 355"/>
                    <a:gd name="T43" fmla="*/ 10 h 277"/>
                    <a:gd name="T44" fmla="*/ 23 w 355"/>
                    <a:gd name="T45" fmla="*/ 10 h 277"/>
                    <a:gd name="T46" fmla="*/ 22 w 355"/>
                    <a:gd name="T47" fmla="*/ 10 h 277"/>
                    <a:gd name="T48" fmla="*/ 20 w 355"/>
                    <a:gd name="T49" fmla="*/ 10 h 277"/>
                    <a:gd name="T50" fmla="*/ 18 w 355"/>
                    <a:gd name="T51" fmla="*/ 10 h 277"/>
                    <a:gd name="T52" fmla="*/ 13 w 355"/>
                    <a:gd name="T53" fmla="*/ 9 h 277"/>
                    <a:gd name="T54" fmla="*/ 12 w 355"/>
                    <a:gd name="T55" fmla="*/ 8 h 277"/>
                    <a:gd name="T56" fmla="*/ 10 w 355"/>
                    <a:gd name="T57" fmla="*/ 7 h 277"/>
                    <a:gd name="T58" fmla="*/ 9 w 355"/>
                    <a:gd name="T59" fmla="*/ 7 h 277"/>
                    <a:gd name="T60" fmla="*/ 7 w 355"/>
                    <a:gd name="T61" fmla="*/ 6 h 277"/>
                    <a:gd name="T62" fmla="*/ 5 w 355"/>
                    <a:gd name="T63" fmla="*/ 4 h 277"/>
                    <a:gd name="T64" fmla="*/ 5 w 355"/>
                    <a:gd name="T65" fmla="*/ 4 h 277"/>
                    <a:gd name="T66" fmla="*/ 5 w 355"/>
                    <a:gd name="T67" fmla="*/ 4 h 277"/>
                    <a:gd name="T68" fmla="*/ 4 w 355"/>
                    <a:gd name="T69" fmla="*/ 3 h 277"/>
                    <a:gd name="T70" fmla="*/ 3 w 355"/>
                    <a:gd name="T71" fmla="*/ 2 h 277"/>
                    <a:gd name="T72" fmla="*/ 2 w 355"/>
                    <a:gd name="T73" fmla="*/ 1 h 277"/>
                    <a:gd name="T74" fmla="*/ 0 w 355"/>
                    <a:gd name="T75" fmla="*/ 1 h 277"/>
                    <a:gd name="T76" fmla="*/ 1 w 355"/>
                    <a:gd name="T77" fmla="*/ 0 h 277"/>
                    <a:gd name="T78" fmla="*/ 1 w 355"/>
                    <a:gd name="T79" fmla="*/ 0 h 277"/>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355" h="277">
                      <a:moveTo>
                        <a:pt x="10" y="4"/>
                      </a:moveTo>
                      <a:cubicBezTo>
                        <a:pt x="22" y="0"/>
                        <a:pt x="24" y="14"/>
                        <a:pt x="36" y="18"/>
                      </a:cubicBezTo>
                      <a:cubicBezTo>
                        <a:pt x="37" y="19"/>
                        <a:pt x="45" y="29"/>
                        <a:pt x="46" y="30"/>
                      </a:cubicBezTo>
                      <a:cubicBezTo>
                        <a:pt x="56" y="40"/>
                        <a:pt x="67" y="38"/>
                        <a:pt x="76" y="52"/>
                      </a:cubicBezTo>
                      <a:cubicBezTo>
                        <a:pt x="80" y="58"/>
                        <a:pt x="92" y="66"/>
                        <a:pt x="92" y="66"/>
                      </a:cubicBezTo>
                      <a:cubicBezTo>
                        <a:pt x="96" y="79"/>
                        <a:pt x="112" y="88"/>
                        <a:pt x="122" y="98"/>
                      </a:cubicBezTo>
                      <a:cubicBezTo>
                        <a:pt x="124" y="105"/>
                        <a:pt x="130" y="124"/>
                        <a:pt x="136" y="128"/>
                      </a:cubicBezTo>
                      <a:cubicBezTo>
                        <a:pt x="140" y="130"/>
                        <a:pt x="148" y="132"/>
                        <a:pt x="148" y="132"/>
                      </a:cubicBezTo>
                      <a:cubicBezTo>
                        <a:pt x="150" y="138"/>
                        <a:pt x="154" y="150"/>
                        <a:pt x="154" y="150"/>
                      </a:cubicBezTo>
                      <a:cubicBezTo>
                        <a:pt x="161" y="139"/>
                        <a:pt x="168" y="144"/>
                        <a:pt x="176" y="152"/>
                      </a:cubicBezTo>
                      <a:cubicBezTo>
                        <a:pt x="174" y="167"/>
                        <a:pt x="173" y="181"/>
                        <a:pt x="170" y="196"/>
                      </a:cubicBezTo>
                      <a:cubicBezTo>
                        <a:pt x="171" y="202"/>
                        <a:pt x="174" y="220"/>
                        <a:pt x="180" y="224"/>
                      </a:cubicBezTo>
                      <a:cubicBezTo>
                        <a:pt x="185" y="228"/>
                        <a:pt x="193" y="228"/>
                        <a:pt x="198" y="232"/>
                      </a:cubicBezTo>
                      <a:cubicBezTo>
                        <a:pt x="204" y="230"/>
                        <a:pt x="216" y="234"/>
                        <a:pt x="216" y="234"/>
                      </a:cubicBezTo>
                      <a:cubicBezTo>
                        <a:pt x="223" y="241"/>
                        <a:pt x="225" y="245"/>
                        <a:pt x="236" y="242"/>
                      </a:cubicBezTo>
                      <a:cubicBezTo>
                        <a:pt x="242" y="240"/>
                        <a:pt x="254" y="236"/>
                        <a:pt x="254" y="236"/>
                      </a:cubicBezTo>
                      <a:cubicBezTo>
                        <a:pt x="260" y="240"/>
                        <a:pt x="265" y="246"/>
                        <a:pt x="272" y="248"/>
                      </a:cubicBezTo>
                      <a:cubicBezTo>
                        <a:pt x="277" y="250"/>
                        <a:pt x="291" y="252"/>
                        <a:pt x="296" y="256"/>
                      </a:cubicBezTo>
                      <a:cubicBezTo>
                        <a:pt x="301" y="260"/>
                        <a:pt x="314" y="264"/>
                        <a:pt x="314" y="264"/>
                      </a:cubicBezTo>
                      <a:cubicBezTo>
                        <a:pt x="330" y="263"/>
                        <a:pt x="338" y="261"/>
                        <a:pt x="352" y="266"/>
                      </a:cubicBezTo>
                      <a:cubicBezTo>
                        <a:pt x="355" y="275"/>
                        <a:pt x="350" y="277"/>
                        <a:pt x="342" y="274"/>
                      </a:cubicBezTo>
                      <a:cubicBezTo>
                        <a:pt x="336" y="276"/>
                        <a:pt x="322" y="272"/>
                        <a:pt x="322" y="272"/>
                      </a:cubicBezTo>
                      <a:cubicBezTo>
                        <a:pt x="314" y="275"/>
                        <a:pt x="308" y="272"/>
                        <a:pt x="300" y="270"/>
                      </a:cubicBezTo>
                      <a:cubicBezTo>
                        <a:pt x="296" y="269"/>
                        <a:pt x="288" y="266"/>
                        <a:pt x="288" y="266"/>
                      </a:cubicBezTo>
                      <a:cubicBezTo>
                        <a:pt x="276" y="270"/>
                        <a:pt x="264" y="266"/>
                        <a:pt x="252" y="264"/>
                      </a:cubicBezTo>
                      <a:cubicBezTo>
                        <a:pt x="245" y="259"/>
                        <a:pt x="242" y="257"/>
                        <a:pt x="234" y="260"/>
                      </a:cubicBezTo>
                      <a:cubicBezTo>
                        <a:pt x="211" y="252"/>
                        <a:pt x="192" y="256"/>
                        <a:pt x="172" y="242"/>
                      </a:cubicBezTo>
                      <a:cubicBezTo>
                        <a:pt x="165" y="231"/>
                        <a:pt x="176" y="221"/>
                        <a:pt x="160" y="216"/>
                      </a:cubicBezTo>
                      <a:cubicBezTo>
                        <a:pt x="154" y="233"/>
                        <a:pt x="136" y="203"/>
                        <a:pt x="126" y="200"/>
                      </a:cubicBezTo>
                      <a:cubicBezTo>
                        <a:pt x="120" y="196"/>
                        <a:pt x="114" y="190"/>
                        <a:pt x="108" y="186"/>
                      </a:cubicBezTo>
                      <a:cubicBezTo>
                        <a:pt x="104" y="175"/>
                        <a:pt x="104" y="165"/>
                        <a:pt x="94" y="158"/>
                      </a:cubicBezTo>
                      <a:cubicBezTo>
                        <a:pt x="83" y="142"/>
                        <a:pt x="85" y="119"/>
                        <a:pt x="68" y="108"/>
                      </a:cubicBezTo>
                      <a:cubicBezTo>
                        <a:pt x="67" y="106"/>
                        <a:pt x="66" y="104"/>
                        <a:pt x="64" y="102"/>
                      </a:cubicBezTo>
                      <a:cubicBezTo>
                        <a:pt x="62" y="101"/>
                        <a:pt x="59" y="102"/>
                        <a:pt x="58" y="100"/>
                      </a:cubicBezTo>
                      <a:cubicBezTo>
                        <a:pt x="56" y="97"/>
                        <a:pt x="54" y="88"/>
                        <a:pt x="54" y="88"/>
                      </a:cubicBezTo>
                      <a:cubicBezTo>
                        <a:pt x="59" y="73"/>
                        <a:pt x="52" y="61"/>
                        <a:pt x="38" y="58"/>
                      </a:cubicBezTo>
                      <a:cubicBezTo>
                        <a:pt x="32" y="49"/>
                        <a:pt x="31" y="44"/>
                        <a:pt x="20" y="40"/>
                      </a:cubicBezTo>
                      <a:cubicBezTo>
                        <a:pt x="16" y="27"/>
                        <a:pt x="16" y="26"/>
                        <a:pt x="4" y="22"/>
                      </a:cubicBezTo>
                      <a:cubicBezTo>
                        <a:pt x="1" y="13"/>
                        <a:pt x="0" y="5"/>
                        <a:pt x="10" y="2"/>
                      </a:cubicBezTo>
                      <a:cubicBezTo>
                        <a:pt x="18" y="5"/>
                        <a:pt x="18" y="4"/>
                        <a:pt x="10" y="4"/>
                      </a:cubicBezTo>
                      <a:close/>
                    </a:path>
                  </a:pathLst>
                </a:custGeom>
                <a:solidFill>
                  <a:schemeClr val="folHlink"/>
                </a:solidFill>
                <a:ln w="9525">
                  <a:noFill/>
                  <a:round/>
                  <a:headEnd/>
                  <a:tailEnd/>
                </a:ln>
              </p:spPr>
              <p:txBody>
                <a:bodyPr/>
                <a:lstStyle/>
                <a:p>
                  <a:endParaRPr lang="zh-CN" altLang="en-US"/>
                </a:p>
              </p:txBody>
            </p:sp>
            <p:sp>
              <p:nvSpPr>
                <p:cNvPr id="14432" name="任意多边形 81995"/>
                <p:cNvSpPr>
                  <a:spLocks noChangeArrowheads="1"/>
                </p:cNvSpPr>
                <p:nvPr/>
              </p:nvSpPr>
              <p:spPr bwMode="auto">
                <a:xfrm>
                  <a:off x="4515" y="541"/>
                  <a:ext cx="67" cy="68"/>
                </a:xfrm>
                <a:custGeom>
                  <a:avLst/>
                  <a:gdLst>
                    <a:gd name="T0" fmla="*/ 4 w 156"/>
                    <a:gd name="T1" fmla="*/ 2 h 206"/>
                    <a:gd name="T2" fmla="*/ 5 w 156"/>
                    <a:gd name="T3" fmla="*/ 2 h 206"/>
                    <a:gd name="T4" fmla="*/ 5 w 156"/>
                    <a:gd name="T5" fmla="*/ 2 h 206"/>
                    <a:gd name="T6" fmla="*/ 6 w 156"/>
                    <a:gd name="T7" fmla="*/ 2 h 206"/>
                    <a:gd name="T8" fmla="*/ 9 w 156"/>
                    <a:gd name="T9" fmla="*/ 1 h 206"/>
                    <a:gd name="T10" fmla="*/ 9 w 156"/>
                    <a:gd name="T11" fmla="*/ 0 h 206"/>
                    <a:gd name="T12" fmla="*/ 10 w 156"/>
                    <a:gd name="T13" fmla="*/ 0 h 206"/>
                    <a:gd name="T14" fmla="*/ 12 w 156"/>
                    <a:gd name="T15" fmla="*/ 1 h 206"/>
                    <a:gd name="T16" fmla="*/ 12 w 156"/>
                    <a:gd name="T17" fmla="*/ 2 h 206"/>
                    <a:gd name="T18" fmla="*/ 10 w 156"/>
                    <a:gd name="T19" fmla="*/ 2 h 206"/>
                    <a:gd name="T20" fmla="*/ 10 w 156"/>
                    <a:gd name="T21" fmla="*/ 3 h 206"/>
                    <a:gd name="T22" fmla="*/ 11 w 156"/>
                    <a:gd name="T23" fmla="*/ 4 h 206"/>
                    <a:gd name="T24" fmla="*/ 12 w 156"/>
                    <a:gd name="T25" fmla="*/ 5 h 206"/>
                    <a:gd name="T26" fmla="*/ 10 w 156"/>
                    <a:gd name="T27" fmla="*/ 5 h 206"/>
                    <a:gd name="T28" fmla="*/ 9 w 156"/>
                    <a:gd name="T29" fmla="*/ 5 h 206"/>
                    <a:gd name="T30" fmla="*/ 8 w 156"/>
                    <a:gd name="T31" fmla="*/ 6 h 206"/>
                    <a:gd name="T32" fmla="*/ 8 w 156"/>
                    <a:gd name="T33" fmla="*/ 7 h 206"/>
                    <a:gd name="T34" fmla="*/ 7 w 156"/>
                    <a:gd name="T35" fmla="*/ 7 h 206"/>
                    <a:gd name="T36" fmla="*/ 6 w 156"/>
                    <a:gd name="T37" fmla="*/ 7 h 206"/>
                    <a:gd name="T38" fmla="*/ 6 w 156"/>
                    <a:gd name="T39" fmla="*/ 7 h 206"/>
                    <a:gd name="T40" fmla="*/ 6 w 156"/>
                    <a:gd name="T41" fmla="*/ 7 h 206"/>
                    <a:gd name="T42" fmla="*/ 5 w 156"/>
                    <a:gd name="T43" fmla="*/ 7 h 206"/>
                    <a:gd name="T44" fmla="*/ 3 w 156"/>
                    <a:gd name="T45" fmla="*/ 7 h 206"/>
                    <a:gd name="T46" fmla="*/ 2 w 156"/>
                    <a:gd name="T47" fmla="*/ 7 h 206"/>
                    <a:gd name="T48" fmla="*/ 1 w 156"/>
                    <a:gd name="T49" fmla="*/ 5 h 206"/>
                    <a:gd name="T50" fmla="*/ 0 w 156"/>
                    <a:gd name="T51" fmla="*/ 5 h 206"/>
                    <a:gd name="T52" fmla="*/ 0 w 156"/>
                    <a:gd name="T53" fmla="*/ 4 h 206"/>
                    <a:gd name="T54" fmla="*/ 2 w 156"/>
                    <a:gd name="T55" fmla="*/ 4 h 206"/>
                    <a:gd name="T56" fmla="*/ 3 w 156"/>
                    <a:gd name="T57" fmla="*/ 4 h 206"/>
                    <a:gd name="T58" fmla="*/ 3 w 156"/>
                    <a:gd name="T59" fmla="*/ 3 h 206"/>
                    <a:gd name="T60" fmla="*/ 4 w 156"/>
                    <a:gd name="T61" fmla="*/ 3 h 206"/>
                    <a:gd name="T62" fmla="*/ 4 w 156"/>
                    <a:gd name="T63" fmla="*/ 2 h 20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56" h="206">
                      <a:moveTo>
                        <a:pt x="54" y="66"/>
                      </a:moveTo>
                      <a:cubicBezTo>
                        <a:pt x="58" y="63"/>
                        <a:pt x="64" y="63"/>
                        <a:pt x="66" y="58"/>
                      </a:cubicBezTo>
                      <a:cubicBezTo>
                        <a:pt x="67" y="56"/>
                        <a:pt x="67" y="53"/>
                        <a:pt x="68" y="52"/>
                      </a:cubicBezTo>
                      <a:cubicBezTo>
                        <a:pt x="71" y="49"/>
                        <a:pt x="80" y="44"/>
                        <a:pt x="80" y="44"/>
                      </a:cubicBezTo>
                      <a:cubicBezTo>
                        <a:pt x="113" y="55"/>
                        <a:pt x="85" y="29"/>
                        <a:pt x="106" y="22"/>
                      </a:cubicBezTo>
                      <a:cubicBezTo>
                        <a:pt x="110" y="17"/>
                        <a:pt x="108" y="9"/>
                        <a:pt x="112" y="4"/>
                      </a:cubicBezTo>
                      <a:cubicBezTo>
                        <a:pt x="115" y="1"/>
                        <a:pt x="124" y="0"/>
                        <a:pt x="124" y="0"/>
                      </a:cubicBezTo>
                      <a:cubicBezTo>
                        <a:pt x="138" y="14"/>
                        <a:pt x="126" y="23"/>
                        <a:pt x="150" y="28"/>
                      </a:cubicBezTo>
                      <a:cubicBezTo>
                        <a:pt x="156" y="36"/>
                        <a:pt x="154" y="39"/>
                        <a:pt x="146" y="44"/>
                      </a:cubicBezTo>
                      <a:cubicBezTo>
                        <a:pt x="141" y="52"/>
                        <a:pt x="135" y="61"/>
                        <a:pt x="126" y="64"/>
                      </a:cubicBezTo>
                      <a:cubicBezTo>
                        <a:pt x="118" y="75"/>
                        <a:pt x="128" y="83"/>
                        <a:pt x="132" y="94"/>
                      </a:cubicBezTo>
                      <a:cubicBezTo>
                        <a:pt x="129" y="103"/>
                        <a:pt x="135" y="105"/>
                        <a:pt x="142" y="110"/>
                      </a:cubicBezTo>
                      <a:cubicBezTo>
                        <a:pt x="145" y="119"/>
                        <a:pt x="141" y="120"/>
                        <a:pt x="146" y="128"/>
                      </a:cubicBezTo>
                      <a:cubicBezTo>
                        <a:pt x="142" y="139"/>
                        <a:pt x="135" y="133"/>
                        <a:pt x="128" y="128"/>
                      </a:cubicBezTo>
                      <a:cubicBezTo>
                        <a:pt x="116" y="132"/>
                        <a:pt x="122" y="136"/>
                        <a:pt x="116" y="146"/>
                      </a:cubicBezTo>
                      <a:cubicBezTo>
                        <a:pt x="113" y="151"/>
                        <a:pt x="108" y="152"/>
                        <a:pt x="104" y="156"/>
                      </a:cubicBezTo>
                      <a:cubicBezTo>
                        <a:pt x="107" y="167"/>
                        <a:pt x="112" y="191"/>
                        <a:pt x="100" y="198"/>
                      </a:cubicBezTo>
                      <a:cubicBezTo>
                        <a:pt x="96" y="200"/>
                        <a:pt x="92" y="200"/>
                        <a:pt x="88" y="202"/>
                      </a:cubicBezTo>
                      <a:cubicBezTo>
                        <a:pt x="86" y="203"/>
                        <a:pt x="84" y="205"/>
                        <a:pt x="82" y="206"/>
                      </a:cubicBezTo>
                      <a:cubicBezTo>
                        <a:pt x="80" y="205"/>
                        <a:pt x="77" y="204"/>
                        <a:pt x="76" y="202"/>
                      </a:cubicBezTo>
                      <a:cubicBezTo>
                        <a:pt x="74" y="198"/>
                        <a:pt x="76" y="191"/>
                        <a:pt x="72" y="190"/>
                      </a:cubicBezTo>
                      <a:cubicBezTo>
                        <a:pt x="68" y="189"/>
                        <a:pt x="60" y="186"/>
                        <a:pt x="60" y="186"/>
                      </a:cubicBezTo>
                      <a:cubicBezTo>
                        <a:pt x="53" y="188"/>
                        <a:pt x="49" y="192"/>
                        <a:pt x="42" y="194"/>
                      </a:cubicBezTo>
                      <a:cubicBezTo>
                        <a:pt x="34" y="189"/>
                        <a:pt x="37" y="183"/>
                        <a:pt x="28" y="186"/>
                      </a:cubicBezTo>
                      <a:cubicBezTo>
                        <a:pt x="12" y="181"/>
                        <a:pt x="19" y="161"/>
                        <a:pt x="10" y="148"/>
                      </a:cubicBezTo>
                      <a:cubicBezTo>
                        <a:pt x="5" y="121"/>
                        <a:pt x="11" y="147"/>
                        <a:pt x="4" y="130"/>
                      </a:cubicBezTo>
                      <a:cubicBezTo>
                        <a:pt x="2" y="126"/>
                        <a:pt x="0" y="118"/>
                        <a:pt x="0" y="118"/>
                      </a:cubicBezTo>
                      <a:cubicBezTo>
                        <a:pt x="2" y="95"/>
                        <a:pt x="0" y="83"/>
                        <a:pt x="20" y="96"/>
                      </a:cubicBezTo>
                      <a:cubicBezTo>
                        <a:pt x="23" y="105"/>
                        <a:pt x="23" y="110"/>
                        <a:pt x="32" y="104"/>
                      </a:cubicBezTo>
                      <a:cubicBezTo>
                        <a:pt x="35" y="95"/>
                        <a:pt x="29" y="88"/>
                        <a:pt x="34" y="80"/>
                      </a:cubicBezTo>
                      <a:cubicBezTo>
                        <a:pt x="36" y="76"/>
                        <a:pt x="48" y="73"/>
                        <a:pt x="52" y="70"/>
                      </a:cubicBezTo>
                      <a:cubicBezTo>
                        <a:pt x="57" y="63"/>
                        <a:pt x="58" y="62"/>
                        <a:pt x="54" y="66"/>
                      </a:cubicBezTo>
                      <a:close/>
                    </a:path>
                  </a:pathLst>
                </a:custGeom>
                <a:solidFill>
                  <a:schemeClr val="folHlink"/>
                </a:solidFill>
                <a:ln w="9525">
                  <a:noFill/>
                  <a:round/>
                  <a:headEnd/>
                  <a:tailEnd/>
                </a:ln>
              </p:spPr>
              <p:txBody>
                <a:bodyPr/>
                <a:lstStyle/>
                <a:p>
                  <a:endParaRPr lang="zh-CN" altLang="en-US"/>
                </a:p>
              </p:txBody>
            </p:sp>
            <p:sp>
              <p:nvSpPr>
                <p:cNvPr id="14433" name="任意多边形 81996"/>
                <p:cNvSpPr>
                  <a:spLocks noChangeArrowheads="1"/>
                </p:cNvSpPr>
                <p:nvPr/>
              </p:nvSpPr>
              <p:spPr bwMode="auto">
                <a:xfrm>
                  <a:off x="4580" y="572"/>
                  <a:ext cx="47" cy="13"/>
                </a:xfrm>
                <a:custGeom>
                  <a:avLst/>
                  <a:gdLst>
                    <a:gd name="T0" fmla="*/ 0 w 109"/>
                    <a:gd name="T1" fmla="*/ 1 h 38"/>
                    <a:gd name="T2" fmla="*/ 1 w 109"/>
                    <a:gd name="T3" fmla="*/ 0 h 38"/>
                    <a:gd name="T4" fmla="*/ 4 w 109"/>
                    <a:gd name="T5" fmla="*/ 1 h 38"/>
                    <a:gd name="T6" fmla="*/ 6 w 109"/>
                    <a:gd name="T7" fmla="*/ 1 h 38"/>
                    <a:gd name="T8" fmla="*/ 7 w 109"/>
                    <a:gd name="T9" fmla="*/ 0 h 38"/>
                    <a:gd name="T10" fmla="*/ 6 w 109"/>
                    <a:gd name="T11" fmla="*/ 1 h 38"/>
                    <a:gd name="T12" fmla="*/ 5 w 109"/>
                    <a:gd name="T13" fmla="*/ 1 h 38"/>
                    <a:gd name="T14" fmla="*/ 3 w 109"/>
                    <a:gd name="T15" fmla="*/ 1 h 38"/>
                    <a:gd name="T16" fmla="*/ 1 w 109"/>
                    <a:gd name="T17" fmla="*/ 1 h 38"/>
                    <a:gd name="T18" fmla="*/ 0 w 109"/>
                    <a:gd name="T19" fmla="*/ 1 h 3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9" h="38">
                      <a:moveTo>
                        <a:pt x="4" y="32"/>
                      </a:moveTo>
                      <a:cubicBezTo>
                        <a:pt x="7" y="22"/>
                        <a:pt x="7" y="14"/>
                        <a:pt x="18" y="10"/>
                      </a:cubicBezTo>
                      <a:cubicBezTo>
                        <a:pt x="28" y="12"/>
                        <a:pt x="37" y="14"/>
                        <a:pt x="46" y="20"/>
                      </a:cubicBezTo>
                      <a:cubicBezTo>
                        <a:pt x="62" y="15"/>
                        <a:pt x="54" y="17"/>
                        <a:pt x="72" y="14"/>
                      </a:cubicBezTo>
                      <a:cubicBezTo>
                        <a:pt x="77" y="9"/>
                        <a:pt x="90" y="0"/>
                        <a:pt x="90" y="0"/>
                      </a:cubicBezTo>
                      <a:cubicBezTo>
                        <a:pt x="109" y="6"/>
                        <a:pt x="85" y="23"/>
                        <a:pt x="76" y="26"/>
                      </a:cubicBezTo>
                      <a:cubicBezTo>
                        <a:pt x="71" y="33"/>
                        <a:pt x="68" y="35"/>
                        <a:pt x="60" y="38"/>
                      </a:cubicBezTo>
                      <a:cubicBezTo>
                        <a:pt x="54" y="36"/>
                        <a:pt x="42" y="32"/>
                        <a:pt x="42" y="32"/>
                      </a:cubicBezTo>
                      <a:cubicBezTo>
                        <a:pt x="33" y="23"/>
                        <a:pt x="26" y="26"/>
                        <a:pt x="14" y="30"/>
                      </a:cubicBezTo>
                      <a:cubicBezTo>
                        <a:pt x="1" y="28"/>
                        <a:pt x="0" y="24"/>
                        <a:pt x="4" y="32"/>
                      </a:cubicBezTo>
                      <a:close/>
                    </a:path>
                  </a:pathLst>
                </a:custGeom>
                <a:solidFill>
                  <a:schemeClr val="folHlink"/>
                </a:solidFill>
                <a:ln w="9525">
                  <a:noFill/>
                  <a:round/>
                  <a:headEnd/>
                  <a:tailEnd/>
                </a:ln>
              </p:spPr>
              <p:txBody>
                <a:bodyPr/>
                <a:lstStyle/>
                <a:p>
                  <a:endParaRPr lang="zh-CN" altLang="en-US"/>
                </a:p>
              </p:txBody>
            </p:sp>
            <p:sp>
              <p:nvSpPr>
                <p:cNvPr id="14434" name="任意多边形 81997"/>
                <p:cNvSpPr>
                  <a:spLocks noChangeArrowheads="1"/>
                </p:cNvSpPr>
                <p:nvPr/>
              </p:nvSpPr>
              <p:spPr bwMode="auto">
                <a:xfrm>
                  <a:off x="4578" y="588"/>
                  <a:ext cx="32" cy="34"/>
                </a:xfrm>
                <a:custGeom>
                  <a:avLst/>
                  <a:gdLst>
                    <a:gd name="T0" fmla="*/ 0 w 76"/>
                    <a:gd name="T1" fmla="*/ 1 h 104"/>
                    <a:gd name="T2" fmla="*/ 1 w 76"/>
                    <a:gd name="T3" fmla="*/ 0 h 104"/>
                    <a:gd name="T4" fmla="*/ 3 w 76"/>
                    <a:gd name="T5" fmla="*/ 1 h 104"/>
                    <a:gd name="T6" fmla="*/ 5 w 76"/>
                    <a:gd name="T7" fmla="*/ 0 h 104"/>
                    <a:gd name="T8" fmla="*/ 3 w 76"/>
                    <a:gd name="T9" fmla="*/ 1 h 104"/>
                    <a:gd name="T10" fmla="*/ 4 w 76"/>
                    <a:gd name="T11" fmla="*/ 2 h 104"/>
                    <a:gd name="T12" fmla="*/ 4 w 76"/>
                    <a:gd name="T13" fmla="*/ 2 h 104"/>
                    <a:gd name="T14" fmla="*/ 3 w 76"/>
                    <a:gd name="T15" fmla="*/ 3 h 104"/>
                    <a:gd name="T16" fmla="*/ 3 w 76"/>
                    <a:gd name="T17" fmla="*/ 2 h 104"/>
                    <a:gd name="T18" fmla="*/ 2 w 76"/>
                    <a:gd name="T19" fmla="*/ 2 h 104"/>
                    <a:gd name="T20" fmla="*/ 2 w 76"/>
                    <a:gd name="T21" fmla="*/ 2 h 104"/>
                    <a:gd name="T22" fmla="*/ 2 w 76"/>
                    <a:gd name="T23" fmla="*/ 3 h 104"/>
                    <a:gd name="T24" fmla="*/ 1 w 76"/>
                    <a:gd name="T25" fmla="*/ 4 h 104"/>
                    <a:gd name="T26" fmla="*/ 1 w 76"/>
                    <a:gd name="T27" fmla="*/ 4 h 104"/>
                    <a:gd name="T28" fmla="*/ 0 w 76"/>
                    <a:gd name="T29" fmla="*/ 3 h 104"/>
                    <a:gd name="T30" fmla="*/ 0 w 76"/>
                    <a:gd name="T31" fmla="*/ 2 h 104"/>
                    <a:gd name="T32" fmla="*/ 0 w 76"/>
                    <a:gd name="T33" fmla="*/ 1 h 104"/>
                    <a:gd name="T34" fmla="*/ 0 w 76"/>
                    <a:gd name="T35" fmla="*/ 1 h 10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76" h="104">
                      <a:moveTo>
                        <a:pt x="8" y="18"/>
                      </a:moveTo>
                      <a:cubicBezTo>
                        <a:pt x="10" y="8"/>
                        <a:pt x="9" y="3"/>
                        <a:pt x="18" y="0"/>
                      </a:cubicBezTo>
                      <a:cubicBezTo>
                        <a:pt x="28" y="3"/>
                        <a:pt x="25" y="12"/>
                        <a:pt x="34" y="18"/>
                      </a:cubicBezTo>
                      <a:cubicBezTo>
                        <a:pt x="46" y="16"/>
                        <a:pt x="51" y="8"/>
                        <a:pt x="62" y="4"/>
                      </a:cubicBezTo>
                      <a:cubicBezTo>
                        <a:pt x="76" y="9"/>
                        <a:pt x="56" y="31"/>
                        <a:pt x="46" y="34"/>
                      </a:cubicBezTo>
                      <a:cubicBezTo>
                        <a:pt x="51" y="56"/>
                        <a:pt x="43" y="29"/>
                        <a:pt x="54" y="48"/>
                      </a:cubicBezTo>
                      <a:cubicBezTo>
                        <a:pt x="56" y="52"/>
                        <a:pt x="58" y="60"/>
                        <a:pt x="58" y="60"/>
                      </a:cubicBezTo>
                      <a:cubicBezTo>
                        <a:pt x="55" y="68"/>
                        <a:pt x="54" y="71"/>
                        <a:pt x="46" y="74"/>
                      </a:cubicBezTo>
                      <a:cubicBezTo>
                        <a:pt x="38" y="71"/>
                        <a:pt x="37" y="68"/>
                        <a:pt x="34" y="60"/>
                      </a:cubicBezTo>
                      <a:cubicBezTo>
                        <a:pt x="33" y="50"/>
                        <a:pt x="32" y="33"/>
                        <a:pt x="22" y="48"/>
                      </a:cubicBezTo>
                      <a:cubicBezTo>
                        <a:pt x="25" y="60"/>
                        <a:pt x="23" y="53"/>
                        <a:pt x="28" y="68"/>
                      </a:cubicBezTo>
                      <a:cubicBezTo>
                        <a:pt x="29" y="70"/>
                        <a:pt x="30" y="74"/>
                        <a:pt x="30" y="74"/>
                      </a:cubicBezTo>
                      <a:cubicBezTo>
                        <a:pt x="24" y="84"/>
                        <a:pt x="22" y="93"/>
                        <a:pt x="20" y="104"/>
                      </a:cubicBezTo>
                      <a:cubicBezTo>
                        <a:pt x="17" y="103"/>
                        <a:pt x="14" y="104"/>
                        <a:pt x="12" y="102"/>
                      </a:cubicBezTo>
                      <a:cubicBezTo>
                        <a:pt x="9" y="99"/>
                        <a:pt x="8" y="90"/>
                        <a:pt x="8" y="90"/>
                      </a:cubicBezTo>
                      <a:cubicBezTo>
                        <a:pt x="13" y="75"/>
                        <a:pt x="14" y="64"/>
                        <a:pt x="0" y="54"/>
                      </a:cubicBezTo>
                      <a:cubicBezTo>
                        <a:pt x="1" y="46"/>
                        <a:pt x="1" y="38"/>
                        <a:pt x="2" y="30"/>
                      </a:cubicBezTo>
                      <a:cubicBezTo>
                        <a:pt x="2" y="27"/>
                        <a:pt x="13" y="2"/>
                        <a:pt x="8" y="18"/>
                      </a:cubicBezTo>
                      <a:close/>
                    </a:path>
                  </a:pathLst>
                </a:custGeom>
                <a:solidFill>
                  <a:schemeClr val="folHlink"/>
                </a:solidFill>
                <a:ln w="9525">
                  <a:noFill/>
                  <a:round/>
                  <a:headEnd/>
                  <a:tailEnd/>
                </a:ln>
              </p:spPr>
              <p:txBody>
                <a:bodyPr/>
                <a:lstStyle/>
                <a:p>
                  <a:endParaRPr lang="zh-CN" altLang="en-US"/>
                </a:p>
              </p:txBody>
            </p:sp>
            <p:sp>
              <p:nvSpPr>
                <p:cNvPr id="14435" name="任意多边形 81998"/>
                <p:cNvSpPr>
                  <a:spLocks noChangeArrowheads="1"/>
                </p:cNvSpPr>
                <p:nvPr/>
              </p:nvSpPr>
              <p:spPr bwMode="auto">
                <a:xfrm>
                  <a:off x="4632" y="569"/>
                  <a:ext cx="16" cy="20"/>
                </a:xfrm>
                <a:custGeom>
                  <a:avLst/>
                  <a:gdLst>
                    <a:gd name="T0" fmla="*/ 0 w 37"/>
                    <a:gd name="T1" fmla="*/ 1 h 61"/>
                    <a:gd name="T2" fmla="*/ 1 w 37"/>
                    <a:gd name="T3" fmla="*/ 0 h 61"/>
                    <a:gd name="T4" fmla="*/ 1 w 37"/>
                    <a:gd name="T5" fmla="*/ 1 h 61"/>
                    <a:gd name="T6" fmla="*/ 3 w 37"/>
                    <a:gd name="T7" fmla="*/ 1 h 61"/>
                    <a:gd name="T8" fmla="*/ 1 w 37"/>
                    <a:gd name="T9" fmla="*/ 2 h 61"/>
                    <a:gd name="T10" fmla="*/ 0 w 37"/>
                    <a:gd name="T11" fmla="*/ 2 h 61"/>
                    <a:gd name="T12" fmla="*/ 0 w 37"/>
                    <a:gd name="T13" fmla="*/ 1 h 61"/>
                    <a:gd name="T14" fmla="*/ 0 w 37"/>
                    <a:gd name="T15" fmla="*/ 1 h 6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7" h="61">
                      <a:moveTo>
                        <a:pt x="3" y="28"/>
                      </a:moveTo>
                      <a:cubicBezTo>
                        <a:pt x="5" y="14"/>
                        <a:pt x="2" y="7"/>
                        <a:pt x="13" y="0"/>
                      </a:cubicBezTo>
                      <a:cubicBezTo>
                        <a:pt x="26" y="9"/>
                        <a:pt x="23" y="17"/>
                        <a:pt x="15" y="28"/>
                      </a:cubicBezTo>
                      <a:cubicBezTo>
                        <a:pt x="25" y="31"/>
                        <a:pt x="33" y="27"/>
                        <a:pt x="37" y="38"/>
                      </a:cubicBezTo>
                      <a:cubicBezTo>
                        <a:pt x="30" y="45"/>
                        <a:pt x="28" y="47"/>
                        <a:pt x="19" y="44"/>
                      </a:cubicBezTo>
                      <a:cubicBezTo>
                        <a:pt x="13" y="54"/>
                        <a:pt x="18" y="61"/>
                        <a:pt x="5" y="58"/>
                      </a:cubicBezTo>
                      <a:cubicBezTo>
                        <a:pt x="0" y="50"/>
                        <a:pt x="3" y="44"/>
                        <a:pt x="1" y="34"/>
                      </a:cubicBezTo>
                      <a:cubicBezTo>
                        <a:pt x="2" y="32"/>
                        <a:pt x="3" y="28"/>
                        <a:pt x="3" y="28"/>
                      </a:cubicBezTo>
                      <a:close/>
                    </a:path>
                  </a:pathLst>
                </a:custGeom>
                <a:solidFill>
                  <a:schemeClr val="folHlink"/>
                </a:solidFill>
                <a:ln w="9525">
                  <a:noFill/>
                  <a:round/>
                  <a:headEnd/>
                  <a:tailEnd/>
                </a:ln>
              </p:spPr>
              <p:txBody>
                <a:bodyPr/>
                <a:lstStyle/>
                <a:p>
                  <a:endParaRPr lang="zh-CN" altLang="en-US"/>
                </a:p>
              </p:txBody>
            </p:sp>
            <p:sp>
              <p:nvSpPr>
                <p:cNvPr id="14436" name="任意多边形 81999"/>
                <p:cNvSpPr>
                  <a:spLocks noChangeArrowheads="1"/>
                </p:cNvSpPr>
                <p:nvPr/>
              </p:nvSpPr>
              <p:spPr bwMode="auto">
                <a:xfrm>
                  <a:off x="4636" y="600"/>
                  <a:ext cx="20" cy="10"/>
                </a:xfrm>
                <a:custGeom>
                  <a:avLst/>
                  <a:gdLst>
                    <a:gd name="T0" fmla="*/ 0 w 49"/>
                    <a:gd name="T1" fmla="*/ 0 h 29"/>
                    <a:gd name="T2" fmla="*/ 2 w 49"/>
                    <a:gd name="T3" fmla="*/ 0 h 29"/>
                    <a:gd name="T4" fmla="*/ 3 w 49"/>
                    <a:gd name="T5" fmla="*/ 1 h 29"/>
                    <a:gd name="T6" fmla="*/ 2 w 49"/>
                    <a:gd name="T7" fmla="*/ 1 h 29"/>
                    <a:gd name="T8" fmla="*/ 0 w 49"/>
                    <a:gd name="T9" fmla="*/ 1 h 29"/>
                    <a:gd name="T10" fmla="*/ 0 w 49"/>
                    <a:gd name="T11" fmla="*/ 0 h 2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9" h="29">
                      <a:moveTo>
                        <a:pt x="7" y="0"/>
                      </a:moveTo>
                      <a:cubicBezTo>
                        <a:pt x="15" y="6"/>
                        <a:pt x="19" y="2"/>
                        <a:pt x="29" y="0"/>
                      </a:cubicBezTo>
                      <a:cubicBezTo>
                        <a:pt x="45" y="5"/>
                        <a:pt x="40" y="3"/>
                        <a:pt x="49" y="16"/>
                      </a:cubicBezTo>
                      <a:cubicBezTo>
                        <a:pt x="46" y="29"/>
                        <a:pt x="42" y="21"/>
                        <a:pt x="35" y="14"/>
                      </a:cubicBezTo>
                      <a:cubicBezTo>
                        <a:pt x="26" y="15"/>
                        <a:pt x="12" y="19"/>
                        <a:pt x="3" y="16"/>
                      </a:cubicBezTo>
                      <a:cubicBezTo>
                        <a:pt x="0" y="6"/>
                        <a:pt x="7" y="10"/>
                        <a:pt x="7" y="0"/>
                      </a:cubicBezTo>
                      <a:close/>
                    </a:path>
                  </a:pathLst>
                </a:custGeom>
                <a:solidFill>
                  <a:schemeClr val="folHlink"/>
                </a:solidFill>
                <a:ln w="9525">
                  <a:noFill/>
                  <a:round/>
                  <a:headEnd/>
                  <a:tailEnd/>
                </a:ln>
              </p:spPr>
              <p:txBody>
                <a:bodyPr/>
                <a:lstStyle/>
                <a:p>
                  <a:endParaRPr lang="zh-CN" altLang="en-US"/>
                </a:p>
              </p:txBody>
            </p:sp>
            <p:sp>
              <p:nvSpPr>
                <p:cNvPr id="14437" name="任意多边形 82000"/>
                <p:cNvSpPr>
                  <a:spLocks noChangeArrowheads="1"/>
                </p:cNvSpPr>
                <p:nvPr/>
              </p:nvSpPr>
              <p:spPr bwMode="auto">
                <a:xfrm>
                  <a:off x="4657" y="585"/>
                  <a:ext cx="26" cy="17"/>
                </a:xfrm>
                <a:custGeom>
                  <a:avLst/>
                  <a:gdLst>
                    <a:gd name="T0" fmla="*/ 2 w 61"/>
                    <a:gd name="T1" fmla="*/ 2 h 48"/>
                    <a:gd name="T2" fmla="*/ 1 w 61"/>
                    <a:gd name="T3" fmla="*/ 1 h 48"/>
                    <a:gd name="T4" fmla="*/ 0 w 61"/>
                    <a:gd name="T5" fmla="*/ 1 h 48"/>
                    <a:gd name="T6" fmla="*/ 1 w 61"/>
                    <a:gd name="T7" fmla="*/ 0 h 48"/>
                    <a:gd name="T8" fmla="*/ 2 w 61"/>
                    <a:gd name="T9" fmla="*/ 0 h 48"/>
                    <a:gd name="T10" fmla="*/ 4 w 61"/>
                    <a:gd name="T11" fmla="*/ 0 h 48"/>
                    <a:gd name="T12" fmla="*/ 4 w 61"/>
                    <a:gd name="T13" fmla="*/ 1 h 48"/>
                    <a:gd name="T14" fmla="*/ 5 w 61"/>
                    <a:gd name="T15" fmla="*/ 1 h 48"/>
                    <a:gd name="T16" fmla="*/ 3 w 61"/>
                    <a:gd name="T17" fmla="*/ 2 h 48"/>
                    <a:gd name="T18" fmla="*/ 2 w 61"/>
                    <a:gd name="T19" fmla="*/ 2 h 48"/>
                    <a:gd name="T20" fmla="*/ 2 w 61"/>
                    <a:gd name="T21" fmla="*/ 2 h 4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1" h="48">
                      <a:moveTo>
                        <a:pt x="21" y="38"/>
                      </a:moveTo>
                      <a:cubicBezTo>
                        <a:pt x="19" y="34"/>
                        <a:pt x="19" y="29"/>
                        <a:pt x="15" y="26"/>
                      </a:cubicBezTo>
                      <a:cubicBezTo>
                        <a:pt x="12" y="24"/>
                        <a:pt x="3" y="22"/>
                        <a:pt x="3" y="22"/>
                      </a:cubicBezTo>
                      <a:cubicBezTo>
                        <a:pt x="0" y="12"/>
                        <a:pt x="5" y="12"/>
                        <a:pt x="13" y="8"/>
                      </a:cubicBezTo>
                      <a:cubicBezTo>
                        <a:pt x="17" y="6"/>
                        <a:pt x="25" y="0"/>
                        <a:pt x="25" y="0"/>
                      </a:cubicBezTo>
                      <a:cubicBezTo>
                        <a:pt x="37" y="2"/>
                        <a:pt x="41" y="2"/>
                        <a:pt x="49" y="10"/>
                      </a:cubicBezTo>
                      <a:cubicBezTo>
                        <a:pt x="45" y="21"/>
                        <a:pt x="46" y="12"/>
                        <a:pt x="53" y="20"/>
                      </a:cubicBezTo>
                      <a:cubicBezTo>
                        <a:pt x="56" y="24"/>
                        <a:pt x="61" y="32"/>
                        <a:pt x="61" y="32"/>
                      </a:cubicBezTo>
                      <a:cubicBezTo>
                        <a:pt x="56" y="47"/>
                        <a:pt x="53" y="42"/>
                        <a:pt x="41" y="38"/>
                      </a:cubicBezTo>
                      <a:cubicBezTo>
                        <a:pt x="27" y="47"/>
                        <a:pt x="34" y="48"/>
                        <a:pt x="23" y="44"/>
                      </a:cubicBezTo>
                      <a:cubicBezTo>
                        <a:pt x="22" y="42"/>
                        <a:pt x="21" y="38"/>
                        <a:pt x="21" y="38"/>
                      </a:cubicBezTo>
                      <a:close/>
                    </a:path>
                  </a:pathLst>
                </a:custGeom>
                <a:solidFill>
                  <a:schemeClr val="folHlink"/>
                </a:solidFill>
                <a:ln w="9525">
                  <a:noFill/>
                  <a:round/>
                  <a:headEnd/>
                  <a:tailEnd/>
                </a:ln>
              </p:spPr>
              <p:txBody>
                <a:bodyPr/>
                <a:lstStyle/>
                <a:p>
                  <a:endParaRPr lang="zh-CN" altLang="en-US"/>
                </a:p>
              </p:txBody>
            </p:sp>
            <p:sp>
              <p:nvSpPr>
                <p:cNvPr id="14438" name="任意多边形 82001"/>
                <p:cNvSpPr>
                  <a:spLocks noChangeArrowheads="1"/>
                </p:cNvSpPr>
                <p:nvPr/>
              </p:nvSpPr>
              <p:spPr bwMode="auto">
                <a:xfrm>
                  <a:off x="4664" y="593"/>
                  <a:ext cx="122" cy="61"/>
                </a:xfrm>
                <a:custGeom>
                  <a:avLst/>
                  <a:gdLst>
                    <a:gd name="T0" fmla="*/ 4 w 286"/>
                    <a:gd name="T1" fmla="*/ 1 h 182"/>
                    <a:gd name="T2" fmla="*/ 3 w 286"/>
                    <a:gd name="T3" fmla="*/ 1 h 182"/>
                    <a:gd name="T4" fmla="*/ 2 w 286"/>
                    <a:gd name="T5" fmla="*/ 1 h 182"/>
                    <a:gd name="T6" fmla="*/ 0 w 286"/>
                    <a:gd name="T7" fmla="*/ 1 h 182"/>
                    <a:gd name="T8" fmla="*/ 1 w 286"/>
                    <a:gd name="T9" fmla="*/ 2 h 182"/>
                    <a:gd name="T10" fmla="*/ 1 w 286"/>
                    <a:gd name="T11" fmla="*/ 2 h 182"/>
                    <a:gd name="T12" fmla="*/ 2 w 286"/>
                    <a:gd name="T13" fmla="*/ 2 h 182"/>
                    <a:gd name="T14" fmla="*/ 3 w 286"/>
                    <a:gd name="T15" fmla="*/ 2 h 182"/>
                    <a:gd name="T16" fmla="*/ 4 w 286"/>
                    <a:gd name="T17" fmla="*/ 2 h 182"/>
                    <a:gd name="T18" fmla="*/ 6 w 286"/>
                    <a:gd name="T19" fmla="*/ 2 h 182"/>
                    <a:gd name="T20" fmla="*/ 7 w 286"/>
                    <a:gd name="T21" fmla="*/ 3 h 182"/>
                    <a:gd name="T22" fmla="*/ 8 w 286"/>
                    <a:gd name="T23" fmla="*/ 4 h 182"/>
                    <a:gd name="T24" fmla="*/ 8 w 286"/>
                    <a:gd name="T25" fmla="*/ 5 h 182"/>
                    <a:gd name="T26" fmla="*/ 8 w 286"/>
                    <a:gd name="T27" fmla="*/ 5 h 182"/>
                    <a:gd name="T28" fmla="*/ 9 w 286"/>
                    <a:gd name="T29" fmla="*/ 5 h 182"/>
                    <a:gd name="T30" fmla="*/ 11 w 286"/>
                    <a:gd name="T31" fmla="*/ 5 h 182"/>
                    <a:gd name="T32" fmla="*/ 13 w 286"/>
                    <a:gd name="T33" fmla="*/ 6 h 182"/>
                    <a:gd name="T34" fmla="*/ 14 w 286"/>
                    <a:gd name="T35" fmla="*/ 5 h 182"/>
                    <a:gd name="T36" fmla="*/ 13 w 286"/>
                    <a:gd name="T37" fmla="*/ 5 h 182"/>
                    <a:gd name="T38" fmla="*/ 14 w 286"/>
                    <a:gd name="T39" fmla="*/ 5 h 182"/>
                    <a:gd name="T40" fmla="*/ 15 w 286"/>
                    <a:gd name="T41" fmla="*/ 4 h 182"/>
                    <a:gd name="T42" fmla="*/ 16 w 286"/>
                    <a:gd name="T43" fmla="*/ 5 h 182"/>
                    <a:gd name="T44" fmla="*/ 17 w 286"/>
                    <a:gd name="T45" fmla="*/ 5 h 182"/>
                    <a:gd name="T46" fmla="*/ 19 w 286"/>
                    <a:gd name="T47" fmla="*/ 6 h 182"/>
                    <a:gd name="T48" fmla="*/ 20 w 286"/>
                    <a:gd name="T49" fmla="*/ 7 h 182"/>
                    <a:gd name="T50" fmla="*/ 22 w 286"/>
                    <a:gd name="T51" fmla="*/ 6 h 182"/>
                    <a:gd name="T52" fmla="*/ 21 w 286"/>
                    <a:gd name="T53" fmla="*/ 6 h 182"/>
                    <a:gd name="T54" fmla="*/ 20 w 286"/>
                    <a:gd name="T55" fmla="*/ 5 h 182"/>
                    <a:gd name="T56" fmla="*/ 20 w 286"/>
                    <a:gd name="T57" fmla="*/ 5 h 182"/>
                    <a:gd name="T58" fmla="*/ 19 w 286"/>
                    <a:gd name="T59" fmla="*/ 5 h 182"/>
                    <a:gd name="T60" fmla="*/ 18 w 286"/>
                    <a:gd name="T61" fmla="*/ 4 h 182"/>
                    <a:gd name="T62" fmla="*/ 19 w 286"/>
                    <a:gd name="T63" fmla="*/ 4 h 182"/>
                    <a:gd name="T64" fmla="*/ 17 w 286"/>
                    <a:gd name="T65" fmla="*/ 3 h 182"/>
                    <a:gd name="T66" fmla="*/ 16 w 286"/>
                    <a:gd name="T67" fmla="*/ 3 h 182"/>
                    <a:gd name="T68" fmla="*/ 15 w 286"/>
                    <a:gd name="T69" fmla="*/ 2 h 182"/>
                    <a:gd name="T70" fmla="*/ 13 w 286"/>
                    <a:gd name="T71" fmla="*/ 1 h 182"/>
                    <a:gd name="T72" fmla="*/ 12 w 286"/>
                    <a:gd name="T73" fmla="*/ 1 h 182"/>
                    <a:gd name="T74" fmla="*/ 9 w 286"/>
                    <a:gd name="T75" fmla="*/ 1 h 182"/>
                    <a:gd name="T76" fmla="*/ 8 w 286"/>
                    <a:gd name="T77" fmla="*/ 0 h 182"/>
                    <a:gd name="T78" fmla="*/ 7 w 286"/>
                    <a:gd name="T79" fmla="*/ 0 h 182"/>
                    <a:gd name="T80" fmla="*/ 6 w 286"/>
                    <a:gd name="T81" fmla="*/ 0 h 182"/>
                    <a:gd name="T82" fmla="*/ 4 w 286"/>
                    <a:gd name="T83" fmla="*/ 1 h 182"/>
                    <a:gd name="T84" fmla="*/ 4 w 286"/>
                    <a:gd name="T85" fmla="*/ 1 h 182"/>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286" h="182">
                      <a:moveTo>
                        <a:pt x="46" y="28"/>
                      </a:moveTo>
                      <a:cubicBezTo>
                        <a:pt x="41" y="14"/>
                        <a:pt x="46" y="17"/>
                        <a:pt x="36" y="14"/>
                      </a:cubicBezTo>
                      <a:cubicBezTo>
                        <a:pt x="31" y="17"/>
                        <a:pt x="26" y="30"/>
                        <a:pt x="26" y="30"/>
                      </a:cubicBezTo>
                      <a:cubicBezTo>
                        <a:pt x="12" y="25"/>
                        <a:pt x="19" y="21"/>
                        <a:pt x="0" y="24"/>
                      </a:cubicBezTo>
                      <a:cubicBezTo>
                        <a:pt x="2" y="33"/>
                        <a:pt x="2" y="37"/>
                        <a:pt x="10" y="42"/>
                      </a:cubicBezTo>
                      <a:cubicBezTo>
                        <a:pt x="12" y="49"/>
                        <a:pt x="14" y="55"/>
                        <a:pt x="16" y="62"/>
                      </a:cubicBezTo>
                      <a:cubicBezTo>
                        <a:pt x="24" y="59"/>
                        <a:pt x="27" y="57"/>
                        <a:pt x="24" y="48"/>
                      </a:cubicBezTo>
                      <a:cubicBezTo>
                        <a:pt x="26" y="47"/>
                        <a:pt x="28" y="43"/>
                        <a:pt x="30" y="44"/>
                      </a:cubicBezTo>
                      <a:cubicBezTo>
                        <a:pt x="48" y="48"/>
                        <a:pt x="36" y="52"/>
                        <a:pt x="48" y="56"/>
                      </a:cubicBezTo>
                      <a:cubicBezTo>
                        <a:pt x="74" y="65"/>
                        <a:pt x="47" y="56"/>
                        <a:pt x="70" y="62"/>
                      </a:cubicBezTo>
                      <a:cubicBezTo>
                        <a:pt x="77" y="64"/>
                        <a:pt x="88" y="72"/>
                        <a:pt x="88" y="72"/>
                      </a:cubicBezTo>
                      <a:cubicBezTo>
                        <a:pt x="96" y="84"/>
                        <a:pt x="102" y="87"/>
                        <a:pt x="106" y="102"/>
                      </a:cubicBezTo>
                      <a:cubicBezTo>
                        <a:pt x="105" y="109"/>
                        <a:pt x="106" y="115"/>
                        <a:pt x="104" y="122"/>
                      </a:cubicBezTo>
                      <a:cubicBezTo>
                        <a:pt x="103" y="126"/>
                        <a:pt x="94" y="132"/>
                        <a:pt x="98" y="134"/>
                      </a:cubicBezTo>
                      <a:cubicBezTo>
                        <a:pt x="106" y="137"/>
                        <a:pt x="122" y="128"/>
                        <a:pt x="122" y="128"/>
                      </a:cubicBezTo>
                      <a:cubicBezTo>
                        <a:pt x="130" y="131"/>
                        <a:pt x="133" y="135"/>
                        <a:pt x="140" y="140"/>
                      </a:cubicBezTo>
                      <a:cubicBezTo>
                        <a:pt x="148" y="145"/>
                        <a:pt x="159" y="145"/>
                        <a:pt x="168" y="148"/>
                      </a:cubicBezTo>
                      <a:cubicBezTo>
                        <a:pt x="170" y="147"/>
                        <a:pt x="173" y="148"/>
                        <a:pt x="174" y="146"/>
                      </a:cubicBezTo>
                      <a:cubicBezTo>
                        <a:pt x="176" y="142"/>
                        <a:pt x="164" y="136"/>
                        <a:pt x="168" y="134"/>
                      </a:cubicBezTo>
                      <a:cubicBezTo>
                        <a:pt x="171" y="132"/>
                        <a:pt x="175" y="135"/>
                        <a:pt x="178" y="136"/>
                      </a:cubicBezTo>
                      <a:cubicBezTo>
                        <a:pt x="182" y="131"/>
                        <a:pt x="186" y="118"/>
                        <a:pt x="186" y="118"/>
                      </a:cubicBezTo>
                      <a:cubicBezTo>
                        <a:pt x="189" y="119"/>
                        <a:pt x="199" y="120"/>
                        <a:pt x="202" y="122"/>
                      </a:cubicBezTo>
                      <a:cubicBezTo>
                        <a:pt x="206" y="124"/>
                        <a:pt x="214" y="130"/>
                        <a:pt x="214" y="130"/>
                      </a:cubicBezTo>
                      <a:cubicBezTo>
                        <a:pt x="224" y="145"/>
                        <a:pt x="228" y="158"/>
                        <a:pt x="244" y="168"/>
                      </a:cubicBezTo>
                      <a:cubicBezTo>
                        <a:pt x="250" y="172"/>
                        <a:pt x="262" y="178"/>
                        <a:pt x="262" y="178"/>
                      </a:cubicBezTo>
                      <a:cubicBezTo>
                        <a:pt x="265" y="178"/>
                        <a:pt x="286" y="182"/>
                        <a:pt x="284" y="170"/>
                      </a:cubicBezTo>
                      <a:cubicBezTo>
                        <a:pt x="283" y="164"/>
                        <a:pt x="268" y="160"/>
                        <a:pt x="268" y="160"/>
                      </a:cubicBezTo>
                      <a:cubicBezTo>
                        <a:pt x="261" y="150"/>
                        <a:pt x="270" y="143"/>
                        <a:pt x="256" y="138"/>
                      </a:cubicBezTo>
                      <a:cubicBezTo>
                        <a:pt x="254" y="136"/>
                        <a:pt x="251" y="135"/>
                        <a:pt x="250" y="132"/>
                      </a:cubicBezTo>
                      <a:cubicBezTo>
                        <a:pt x="248" y="129"/>
                        <a:pt x="250" y="125"/>
                        <a:pt x="248" y="122"/>
                      </a:cubicBezTo>
                      <a:cubicBezTo>
                        <a:pt x="246" y="118"/>
                        <a:pt x="240" y="118"/>
                        <a:pt x="236" y="116"/>
                      </a:cubicBezTo>
                      <a:cubicBezTo>
                        <a:pt x="230" y="107"/>
                        <a:pt x="227" y="100"/>
                        <a:pt x="240" y="96"/>
                      </a:cubicBezTo>
                      <a:cubicBezTo>
                        <a:pt x="236" y="83"/>
                        <a:pt x="236" y="84"/>
                        <a:pt x="220" y="86"/>
                      </a:cubicBezTo>
                      <a:cubicBezTo>
                        <a:pt x="209" y="82"/>
                        <a:pt x="208" y="82"/>
                        <a:pt x="210" y="70"/>
                      </a:cubicBezTo>
                      <a:cubicBezTo>
                        <a:pt x="207" y="60"/>
                        <a:pt x="199" y="57"/>
                        <a:pt x="190" y="54"/>
                      </a:cubicBezTo>
                      <a:cubicBezTo>
                        <a:pt x="181" y="45"/>
                        <a:pt x="181" y="42"/>
                        <a:pt x="168" y="38"/>
                      </a:cubicBezTo>
                      <a:cubicBezTo>
                        <a:pt x="164" y="37"/>
                        <a:pt x="156" y="34"/>
                        <a:pt x="156" y="34"/>
                      </a:cubicBezTo>
                      <a:cubicBezTo>
                        <a:pt x="146" y="24"/>
                        <a:pt x="134" y="21"/>
                        <a:pt x="120" y="16"/>
                      </a:cubicBezTo>
                      <a:cubicBezTo>
                        <a:pt x="113" y="14"/>
                        <a:pt x="108" y="8"/>
                        <a:pt x="102" y="4"/>
                      </a:cubicBezTo>
                      <a:cubicBezTo>
                        <a:pt x="100" y="3"/>
                        <a:pt x="96" y="0"/>
                        <a:pt x="96" y="0"/>
                      </a:cubicBezTo>
                      <a:cubicBezTo>
                        <a:pt x="83" y="2"/>
                        <a:pt x="79" y="1"/>
                        <a:pt x="70" y="10"/>
                      </a:cubicBezTo>
                      <a:cubicBezTo>
                        <a:pt x="67" y="19"/>
                        <a:pt x="63" y="27"/>
                        <a:pt x="56" y="32"/>
                      </a:cubicBezTo>
                      <a:cubicBezTo>
                        <a:pt x="49" y="30"/>
                        <a:pt x="52" y="31"/>
                        <a:pt x="46" y="28"/>
                      </a:cubicBezTo>
                      <a:close/>
                    </a:path>
                  </a:pathLst>
                </a:custGeom>
                <a:solidFill>
                  <a:schemeClr val="folHlink"/>
                </a:solidFill>
                <a:ln w="9525">
                  <a:noFill/>
                  <a:round/>
                  <a:headEnd/>
                  <a:tailEnd/>
                </a:ln>
              </p:spPr>
              <p:txBody>
                <a:bodyPr/>
                <a:lstStyle/>
                <a:p>
                  <a:endParaRPr lang="zh-CN" altLang="en-US"/>
                </a:p>
              </p:txBody>
            </p:sp>
            <p:sp>
              <p:nvSpPr>
                <p:cNvPr id="14439" name="任意多边形 82002"/>
                <p:cNvSpPr>
                  <a:spLocks noChangeArrowheads="1"/>
                </p:cNvSpPr>
                <p:nvPr/>
              </p:nvSpPr>
              <p:spPr bwMode="auto">
                <a:xfrm>
                  <a:off x="4770" y="599"/>
                  <a:ext cx="33" cy="26"/>
                </a:xfrm>
                <a:custGeom>
                  <a:avLst/>
                  <a:gdLst>
                    <a:gd name="T0" fmla="*/ 0 w 78"/>
                    <a:gd name="T1" fmla="*/ 2 h 78"/>
                    <a:gd name="T2" fmla="*/ 2 w 78"/>
                    <a:gd name="T3" fmla="*/ 2 h 78"/>
                    <a:gd name="T4" fmla="*/ 3 w 78"/>
                    <a:gd name="T5" fmla="*/ 2 h 78"/>
                    <a:gd name="T6" fmla="*/ 4 w 78"/>
                    <a:gd name="T7" fmla="*/ 1 h 78"/>
                    <a:gd name="T8" fmla="*/ 3 w 78"/>
                    <a:gd name="T9" fmla="*/ 1 h 78"/>
                    <a:gd name="T10" fmla="*/ 3 w 78"/>
                    <a:gd name="T11" fmla="*/ 0 h 78"/>
                    <a:gd name="T12" fmla="*/ 6 w 78"/>
                    <a:gd name="T13" fmla="*/ 1 h 78"/>
                    <a:gd name="T14" fmla="*/ 5 w 78"/>
                    <a:gd name="T15" fmla="*/ 2 h 78"/>
                    <a:gd name="T16" fmla="*/ 3 w 78"/>
                    <a:gd name="T17" fmla="*/ 3 h 78"/>
                    <a:gd name="T18" fmla="*/ 1 w 78"/>
                    <a:gd name="T19" fmla="*/ 2 h 78"/>
                    <a:gd name="T20" fmla="*/ 0 w 78"/>
                    <a:gd name="T21" fmla="*/ 2 h 78"/>
                    <a:gd name="T22" fmla="*/ 0 w 78"/>
                    <a:gd name="T23" fmla="*/ 2 h 7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78" h="78">
                      <a:moveTo>
                        <a:pt x="1" y="58"/>
                      </a:moveTo>
                      <a:cubicBezTo>
                        <a:pt x="6" y="44"/>
                        <a:pt x="18" y="57"/>
                        <a:pt x="27" y="60"/>
                      </a:cubicBezTo>
                      <a:cubicBezTo>
                        <a:pt x="35" y="57"/>
                        <a:pt x="38" y="52"/>
                        <a:pt x="45" y="48"/>
                      </a:cubicBezTo>
                      <a:cubicBezTo>
                        <a:pt x="48" y="40"/>
                        <a:pt x="51" y="36"/>
                        <a:pt x="57" y="30"/>
                      </a:cubicBezTo>
                      <a:cubicBezTo>
                        <a:pt x="55" y="23"/>
                        <a:pt x="43" y="14"/>
                        <a:pt x="43" y="14"/>
                      </a:cubicBezTo>
                      <a:cubicBezTo>
                        <a:pt x="33" y="0"/>
                        <a:pt x="30" y="1"/>
                        <a:pt x="43" y="4"/>
                      </a:cubicBezTo>
                      <a:cubicBezTo>
                        <a:pt x="54" y="11"/>
                        <a:pt x="58" y="22"/>
                        <a:pt x="71" y="26"/>
                      </a:cubicBezTo>
                      <a:cubicBezTo>
                        <a:pt x="78" y="37"/>
                        <a:pt x="78" y="46"/>
                        <a:pt x="67" y="54"/>
                      </a:cubicBezTo>
                      <a:cubicBezTo>
                        <a:pt x="51" y="49"/>
                        <a:pt x="53" y="71"/>
                        <a:pt x="33" y="78"/>
                      </a:cubicBezTo>
                      <a:cubicBezTo>
                        <a:pt x="16" y="72"/>
                        <a:pt x="25" y="76"/>
                        <a:pt x="9" y="66"/>
                      </a:cubicBezTo>
                      <a:cubicBezTo>
                        <a:pt x="7" y="65"/>
                        <a:pt x="3" y="62"/>
                        <a:pt x="3" y="62"/>
                      </a:cubicBezTo>
                      <a:cubicBezTo>
                        <a:pt x="0" y="54"/>
                        <a:pt x="13" y="42"/>
                        <a:pt x="1" y="58"/>
                      </a:cubicBezTo>
                      <a:close/>
                    </a:path>
                  </a:pathLst>
                </a:custGeom>
                <a:solidFill>
                  <a:schemeClr val="folHlink"/>
                </a:solidFill>
                <a:ln w="9525">
                  <a:noFill/>
                  <a:round/>
                  <a:headEnd/>
                  <a:tailEnd/>
                </a:ln>
              </p:spPr>
              <p:txBody>
                <a:bodyPr/>
                <a:lstStyle/>
                <a:p>
                  <a:endParaRPr lang="zh-CN" altLang="en-US"/>
                </a:p>
              </p:txBody>
            </p:sp>
            <p:sp>
              <p:nvSpPr>
                <p:cNvPr id="14440" name="任意多边形 82003"/>
                <p:cNvSpPr>
                  <a:spLocks noChangeArrowheads="1"/>
                </p:cNvSpPr>
                <p:nvPr/>
              </p:nvSpPr>
              <p:spPr bwMode="auto">
                <a:xfrm>
                  <a:off x="4840" y="544"/>
                  <a:ext cx="8" cy="6"/>
                </a:xfrm>
                <a:custGeom>
                  <a:avLst/>
                  <a:gdLst>
                    <a:gd name="T0" fmla="*/ 0 w 17"/>
                    <a:gd name="T1" fmla="*/ 0 h 18"/>
                    <a:gd name="T2" fmla="*/ 0 w 17"/>
                    <a:gd name="T3" fmla="*/ 1 h 18"/>
                    <a:gd name="T4" fmla="*/ 0 w 17"/>
                    <a:gd name="T5" fmla="*/ 0 h 18"/>
                    <a:gd name="T6" fmla="*/ 0 60000 65536"/>
                    <a:gd name="T7" fmla="*/ 0 60000 65536"/>
                    <a:gd name="T8" fmla="*/ 0 60000 65536"/>
                  </a:gdLst>
                  <a:ahLst/>
                  <a:cxnLst>
                    <a:cxn ang="T6">
                      <a:pos x="T0" y="T1"/>
                    </a:cxn>
                    <a:cxn ang="T7">
                      <a:pos x="T2" y="T3"/>
                    </a:cxn>
                    <a:cxn ang="T8">
                      <a:pos x="T4" y="T5"/>
                    </a:cxn>
                  </a:cxnLst>
                  <a:rect l="0" t="0" r="r" b="b"/>
                  <a:pathLst>
                    <a:path w="17" h="18">
                      <a:moveTo>
                        <a:pt x="3" y="4"/>
                      </a:moveTo>
                      <a:cubicBezTo>
                        <a:pt x="17" y="7"/>
                        <a:pt x="16" y="18"/>
                        <a:pt x="3" y="14"/>
                      </a:cubicBezTo>
                      <a:cubicBezTo>
                        <a:pt x="0" y="6"/>
                        <a:pt x="7" y="0"/>
                        <a:pt x="3" y="4"/>
                      </a:cubicBezTo>
                      <a:close/>
                    </a:path>
                  </a:pathLst>
                </a:custGeom>
                <a:solidFill>
                  <a:schemeClr val="folHlink"/>
                </a:solidFill>
                <a:ln w="9525">
                  <a:noFill/>
                  <a:round/>
                  <a:headEnd/>
                  <a:tailEnd/>
                </a:ln>
              </p:spPr>
              <p:txBody>
                <a:bodyPr/>
                <a:lstStyle/>
                <a:p>
                  <a:endParaRPr lang="zh-CN" altLang="en-US"/>
                </a:p>
              </p:txBody>
            </p:sp>
            <p:sp>
              <p:nvSpPr>
                <p:cNvPr id="14441" name="任意多边形 82004"/>
                <p:cNvSpPr>
                  <a:spLocks noChangeArrowheads="1"/>
                </p:cNvSpPr>
                <p:nvPr/>
              </p:nvSpPr>
              <p:spPr bwMode="auto">
                <a:xfrm>
                  <a:off x="4747" y="494"/>
                  <a:ext cx="8" cy="5"/>
                </a:xfrm>
                <a:custGeom>
                  <a:avLst/>
                  <a:gdLst>
                    <a:gd name="T0" fmla="*/ 0 w 20"/>
                    <a:gd name="T1" fmla="*/ 0 h 15"/>
                    <a:gd name="T2" fmla="*/ 1 w 20"/>
                    <a:gd name="T3" fmla="*/ 0 h 15"/>
                    <a:gd name="T4" fmla="*/ 1 w 20"/>
                    <a:gd name="T5" fmla="*/ 0 h 15"/>
                    <a:gd name="T6" fmla="*/ 0 w 20"/>
                    <a:gd name="T7" fmla="*/ 0 h 1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 h="15">
                      <a:moveTo>
                        <a:pt x="7" y="12"/>
                      </a:moveTo>
                      <a:cubicBezTo>
                        <a:pt x="0" y="1"/>
                        <a:pt x="6" y="0"/>
                        <a:pt x="17" y="2"/>
                      </a:cubicBezTo>
                      <a:cubicBezTo>
                        <a:pt x="20" y="10"/>
                        <a:pt x="18" y="15"/>
                        <a:pt x="9" y="12"/>
                      </a:cubicBezTo>
                      <a:cubicBezTo>
                        <a:pt x="4" y="4"/>
                        <a:pt x="4" y="4"/>
                        <a:pt x="7" y="12"/>
                      </a:cubicBezTo>
                      <a:close/>
                    </a:path>
                  </a:pathLst>
                </a:custGeom>
                <a:solidFill>
                  <a:schemeClr val="folHlink"/>
                </a:solidFill>
                <a:ln w="9525">
                  <a:noFill/>
                  <a:round/>
                  <a:headEnd/>
                  <a:tailEnd/>
                </a:ln>
              </p:spPr>
              <p:txBody>
                <a:bodyPr/>
                <a:lstStyle/>
                <a:p>
                  <a:endParaRPr lang="zh-CN" altLang="en-US"/>
                </a:p>
              </p:txBody>
            </p:sp>
            <p:sp>
              <p:nvSpPr>
                <p:cNvPr id="14442" name="任意多边形 82005"/>
                <p:cNvSpPr>
                  <a:spLocks noChangeArrowheads="1"/>
                </p:cNvSpPr>
                <p:nvPr/>
              </p:nvSpPr>
              <p:spPr bwMode="auto">
                <a:xfrm>
                  <a:off x="4676" y="536"/>
                  <a:ext cx="8" cy="5"/>
                </a:xfrm>
                <a:custGeom>
                  <a:avLst/>
                  <a:gdLst>
                    <a:gd name="T0" fmla="*/ 0 w 20"/>
                    <a:gd name="T1" fmla="*/ 0 h 15"/>
                    <a:gd name="T2" fmla="*/ 1 w 20"/>
                    <a:gd name="T3" fmla="*/ 0 h 15"/>
                    <a:gd name="T4" fmla="*/ 1 w 20"/>
                    <a:gd name="T5" fmla="*/ 1 h 15"/>
                    <a:gd name="T6" fmla="*/ 0 w 20"/>
                    <a:gd name="T7" fmla="*/ 0 h 1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 h="15">
                      <a:moveTo>
                        <a:pt x="7" y="12"/>
                      </a:moveTo>
                      <a:cubicBezTo>
                        <a:pt x="0" y="2"/>
                        <a:pt x="3" y="0"/>
                        <a:pt x="15" y="2"/>
                      </a:cubicBezTo>
                      <a:cubicBezTo>
                        <a:pt x="16" y="4"/>
                        <a:pt x="20" y="12"/>
                        <a:pt x="15" y="14"/>
                      </a:cubicBezTo>
                      <a:cubicBezTo>
                        <a:pt x="12" y="15"/>
                        <a:pt x="7" y="12"/>
                        <a:pt x="7" y="12"/>
                      </a:cubicBezTo>
                      <a:close/>
                    </a:path>
                  </a:pathLst>
                </a:custGeom>
                <a:solidFill>
                  <a:schemeClr val="folHlink"/>
                </a:solidFill>
                <a:ln w="9525">
                  <a:noFill/>
                  <a:round/>
                  <a:headEnd/>
                  <a:tailEnd/>
                </a:ln>
              </p:spPr>
              <p:txBody>
                <a:bodyPr/>
                <a:lstStyle/>
                <a:p>
                  <a:endParaRPr lang="zh-CN" altLang="en-US"/>
                </a:p>
              </p:txBody>
            </p:sp>
            <p:sp>
              <p:nvSpPr>
                <p:cNvPr id="14443" name="任意多边形 82006"/>
                <p:cNvSpPr>
                  <a:spLocks noChangeArrowheads="1"/>
                </p:cNvSpPr>
                <p:nvPr/>
              </p:nvSpPr>
              <p:spPr bwMode="auto">
                <a:xfrm>
                  <a:off x="4598" y="523"/>
                  <a:ext cx="34" cy="27"/>
                </a:xfrm>
                <a:custGeom>
                  <a:avLst/>
                  <a:gdLst>
                    <a:gd name="T0" fmla="*/ 0 w 80"/>
                    <a:gd name="T1" fmla="*/ 2 h 80"/>
                    <a:gd name="T2" fmla="*/ 1 w 80"/>
                    <a:gd name="T3" fmla="*/ 1 h 80"/>
                    <a:gd name="T4" fmla="*/ 2 w 80"/>
                    <a:gd name="T5" fmla="*/ 1 h 80"/>
                    <a:gd name="T6" fmla="*/ 4 w 80"/>
                    <a:gd name="T7" fmla="*/ 1 h 80"/>
                    <a:gd name="T8" fmla="*/ 5 w 80"/>
                    <a:gd name="T9" fmla="*/ 0 h 80"/>
                    <a:gd name="T10" fmla="*/ 6 w 80"/>
                    <a:gd name="T11" fmla="*/ 2 h 80"/>
                    <a:gd name="T12" fmla="*/ 6 w 80"/>
                    <a:gd name="T13" fmla="*/ 2 h 80"/>
                    <a:gd name="T14" fmla="*/ 4 w 80"/>
                    <a:gd name="T15" fmla="*/ 2 h 80"/>
                    <a:gd name="T16" fmla="*/ 4 w 80"/>
                    <a:gd name="T17" fmla="*/ 3 h 80"/>
                    <a:gd name="T18" fmla="*/ 3 w 80"/>
                    <a:gd name="T19" fmla="*/ 3 h 80"/>
                    <a:gd name="T20" fmla="*/ 3 w 80"/>
                    <a:gd name="T21" fmla="*/ 2 h 80"/>
                    <a:gd name="T22" fmla="*/ 3 w 80"/>
                    <a:gd name="T23" fmla="*/ 1 h 80"/>
                    <a:gd name="T24" fmla="*/ 2 w 80"/>
                    <a:gd name="T25" fmla="*/ 2 h 80"/>
                    <a:gd name="T26" fmla="*/ 0 w 80"/>
                    <a:gd name="T27" fmla="*/ 2 h 80"/>
                    <a:gd name="T28" fmla="*/ 0 w 80"/>
                    <a:gd name="T29" fmla="*/ 2 h 8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80" h="80">
                      <a:moveTo>
                        <a:pt x="0" y="50"/>
                      </a:moveTo>
                      <a:cubicBezTo>
                        <a:pt x="1" y="47"/>
                        <a:pt x="12" y="25"/>
                        <a:pt x="14" y="24"/>
                      </a:cubicBezTo>
                      <a:cubicBezTo>
                        <a:pt x="17" y="22"/>
                        <a:pt x="26" y="20"/>
                        <a:pt x="26" y="20"/>
                      </a:cubicBezTo>
                      <a:cubicBezTo>
                        <a:pt x="34" y="23"/>
                        <a:pt x="40" y="21"/>
                        <a:pt x="48" y="18"/>
                      </a:cubicBezTo>
                      <a:cubicBezTo>
                        <a:pt x="52" y="12"/>
                        <a:pt x="54" y="6"/>
                        <a:pt x="58" y="0"/>
                      </a:cubicBezTo>
                      <a:cubicBezTo>
                        <a:pt x="70" y="4"/>
                        <a:pt x="76" y="28"/>
                        <a:pt x="80" y="40"/>
                      </a:cubicBezTo>
                      <a:cubicBezTo>
                        <a:pt x="75" y="54"/>
                        <a:pt x="80" y="50"/>
                        <a:pt x="70" y="56"/>
                      </a:cubicBezTo>
                      <a:cubicBezTo>
                        <a:pt x="61" y="53"/>
                        <a:pt x="59" y="54"/>
                        <a:pt x="54" y="62"/>
                      </a:cubicBezTo>
                      <a:cubicBezTo>
                        <a:pt x="57" y="71"/>
                        <a:pt x="56" y="75"/>
                        <a:pt x="48" y="80"/>
                      </a:cubicBezTo>
                      <a:cubicBezTo>
                        <a:pt x="40" y="77"/>
                        <a:pt x="39" y="72"/>
                        <a:pt x="32" y="68"/>
                      </a:cubicBezTo>
                      <a:cubicBezTo>
                        <a:pt x="26" y="59"/>
                        <a:pt x="30" y="57"/>
                        <a:pt x="38" y="52"/>
                      </a:cubicBezTo>
                      <a:cubicBezTo>
                        <a:pt x="41" y="42"/>
                        <a:pt x="39" y="34"/>
                        <a:pt x="30" y="28"/>
                      </a:cubicBezTo>
                      <a:cubicBezTo>
                        <a:pt x="20" y="31"/>
                        <a:pt x="30" y="40"/>
                        <a:pt x="20" y="48"/>
                      </a:cubicBezTo>
                      <a:cubicBezTo>
                        <a:pt x="16" y="51"/>
                        <a:pt x="8" y="56"/>
                        <a:pt x="8" y="56"/>
                      </a:cubicBezTo>
                      <a:cubicBezTo>
                        <a:pt x="2" y="50"/>
                        <a:pt x="5" y="50"/>
                        <a:pt x="0" y="50"/>
                      </a:cubicBezTo>
                      <a:close/>
                    </a:path>
                  </a:pathLst>
                </a:custGeom>
                <a:solidFill>
                  <a:schemeClr val="folHlink"/>
                </a:solidFill>
                <a:ln w="9525">
                  <a:noFill/>
                  <a:round/>
                  <a:headEnd/>
                  <a:tailEnd/>
                </a:ln>
              </p:spPr>
              <p:txBody>
                <a:bodyPr/>
                <a:lstStyle/>
                <a:p>
                  <a:endParaRPr lang="zh-CN" altLang="en-US"/>
                </a:p>
              </p:txBody>
            </p:sp>
            <p:sp>
              <p:nvSpPr>
                <p:cNvPr id="14444" name="任意多边形 82007"/>
                <p:cNvSpPr>
                  <a:spLocks noChangeArrowheads="1"/>
                </p:cNvSpPr>
                <p:nvPr/>
              </p:nvSpPr>
              <p:spPr bwMode="auto">
                <a:xfrm>
                  <a:off x="4587" y="466"/>
                  <a:ext cx="40" cy="58"/>
                </a:xfrm>
                <a:custGeom>
                  <a:avLst/>
                  <a:gdLst>
                    <a:gd name="T0" fmla="*/ 1 w 94"/>
                    <a:gd name="T1" fmla="*/ 4 h 174"/>
                    <a:gd name="T2" fmla="*/ 2 w 94"/>
                    <a:gd name="T3" fmla="*/ 5 h 174"/>
                    <a:gd name="T4" fmla="*/ 3 w 94"/>
                    <a:gd name="T5" fmla="*/ 4 h 174"/>
                    <a:gd name="T6" fmla="*/ 4 w 94"/>
                    <a:gd name="T7" fmla="*/ 4 h 174"/>
                    <a:gd name="T8" fmla="*/ 4 w 94"/>
                    <a:gd name="T9" fmla="*/ 5 h 174"/>
                    <a:gd name="T10" fmla="*/ 5 w 94"/>
                    <a:gd name="T11" fmla="*/ 5 h 174"/>
                    <a:gd name="T12" fmla="*/ 6 w 94"/>
                    <a:gd name="T13" fmla="*/ 5 h 174"/>
                    <a:gd name="T14" fmla="*/ 5 w 94"/>
                    <a:gd name="T15" fmla="*/ 5 h 174"/>
                    <a:gd name="T16" fmla="*/ 6 w 94"/>
                    <a:gd name="T17" fmla="*/ 6 h 174"/>
                    <a:gd name="T18" fmla="*/ 6 w 94"/>
                    <a:gd name="T19" fmla="*/ 6 h 174"/>
                    <a:gd name="T20" fmla="*/ 6 w 94"/>
                    <a:gd name="T21" fmla="*/ 4 h 174"/>
                    <a:gd name="T22" fmla="*/ 5 w 94"/>
                    <a:gd name="T23" fmla="*/ 4 h 174"/>
                    <a:gd name="T24" fmla="*/ 4 w 94"/>
                    <a:gd name="T25" fmla="*/ 3 h 174"/>
                    <a:gd name="T26" fmla="*/ 3 w 94"/>
                    <a:gd name="T27" fmla="*/ 3 h 174"/>
                    <a:gd name="T28" fmla="*/ 3 w 94"/>
                    <a:gd name="T29" fmla="*/ 3 h 174"/>
                    <a:gd name="T30" fmla="*/ 3 w 94"/>
                    <a:gd name="T31" fmla="*/ 2 h 174"/>
                    <a:gd name="T32" fmla="*/ 3 w 94"/>
                    <a:gd name="T33" fmla="*/ 0 h 174"/>
                    <a:gd name="T34" fmla="*/ 1 w 94"/>
                    <a:gd name="T35" fmla="*/ 1 h 174"/>
                    <a:gd name="T36" fmla="*/ 0 w 94"/>
                    <a:gd name="T37" fmla="*/ 2 h 174"/>
                    <a:gd name="T38" fmla="*/ 1 w 94"/>
                    <a:gd name="T39" fmla="*/ 3 h 174"/>
                    <a:gd name="T40" fmla="*/ 1 w 94"/>
                    <a:gd name="T41" fmla="*/ 4 h 17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94" h="174">
                      <a:moveTo>
                        <a:pt x="14" y="96"/>
                      </a:moveTo>
                      <a:cubicBezTo>
                        <a:pt x="11" y="109"/>
                        <a:pt x="15" y="120"/>
                        <a:pt x="26" y="128"/>
                      </a:cubicBezTo>
                      <a:cubicBezTo>
                        <a:pt x="34" y="120"/>
                        <a:pt x="35" y="119"/>
                        <a:pt x="32" y="108"/>
                      </a:cubicBezTo>
                      <a:cubicBezTo>
                        <a:pt x="35" y="92"/>
                        <a:pt x="39" y="92"/>
                        <a:pt x="52" y="100"/>
                      </a:cubicBezTo>
                      <a:cubicBezTo>
                        <a:pt x="59" y="110"/>
                        <a:pt x="49" y="114"/>
                        <a:pt x="46" y="124"/>
                      </a:cubicBezTo>
                      <a:cubicBezTo>
                        <a:pt x="50" y="137"/>
                        <a:pt x="57" y="129"/>
                        <a:pt x="66" y="126"/>
                      </a:cubicBezTo>
                      <a:cubicBezTo>
                        <a:pt x="77" y="129"/>
                        <a:pt x="79" y="131"/>
                        <a:pt x="76" y="142"/>
                      </a:cubicBezTo>
                      <a:cubicBezTo>
                        <a:pt x="67" y="139"/>
                        <a:pt x="65" y="141"/>
                        <a:pt x="58" y="148"/>
                      </a:cubicBezTo>
                      <a:cubicBezTo>
                        <a:pt x="60" y="160"/>
                        <a:pt x="62" y="170"/>
                        <a:pt x="74" y="174"/>
                      </a:cubicBezTo>
                      <a:cubicBezTo>
                        <a:pt x="77" y="165"/>
                        <a:pt x="74" y="157"/>
                        <a:pt x="84" y="154"/>
                      </a:cubicBezTo>
                      <a:cubicBezTo>
                        <a:pt x="91" y="143"/>
                        <a:pt x="94" y="122"/>
                        <a:pt x="82" y="112"/>
                      </a:cubicBezTo>
                      <a:cubicBezTo>
                        <a:pt x="77" y="108"/>
                        <a:pt x="66" y="108"/>
                        <a:pt x="60" y="106"/>
                      </a:cubicBezTo>
                      <a:cubicBezTo>
                        <a:pt x="65" y="92"/>
                        <a:pt x="66" y="87"/>
                        <a:pt x="50" y="82"/>
                      </a:cubicBezTo>
                      <a:cubicBezTo>
                        <a:pt x="48" y="82"/>
                        <a:pt x="37" y="86"/>
                        <a:pt x="34" y="82"/>
                      </a:cubicBezTo>
                      <a:cubicBezTo>
                        <a:pt x="32" y="79"/>
                        <a:pt x="30" y="70"/>
                        <a:pt x="30" y="70"/>
                      </a:cubicBezTo>
                      <a:cubicBezTo>
                        <a:pt x="32" y="54"/>
                        <a:pt x="32" y="52"/>
                        <a:pt x="42" y="42"/>
                      </a:cubicBezTo>
                      <a:cubicBezTo>
                        <a:pt x="41" y="30"/>
                        <a:pt x="45" y="5"/>
                        <a:pt x="30" y="0"/>
                      </a:cubicBezTo>
                      <a:cubicBezTo>
                        <a:pt x="14" y="4"/>
                        <a:pt x="16" y="4"/>
                        <a:pt x="18" y="22"/>
                      </a:cubicBezTo>
                      <a:cubicBezTo>
                        <a:pt x="16" y="39"/>
                        <a:pt x="15" y="35"/>
                        <a:pt x="4" y="46"/>
                      </a:cubicBezTo>
                      <a:cubicBezTo>
                        <a:pt x="0" y="59"/>
                        <a:pt x="5" y="67"/>
                        <a:pt x="14" y="76"/>
                      </a:cubicBezTo>
                      <a:cubicBezTo>
                        <a:pt x="15" y="80"/>
                        <a:pt x="17" y="93"/>
                        <a:pt x="14" y="96"/>
                      </a:cubicBezTo>
                      <a:close/>
                    </a:path>
                  </a:pathLst>
                </a:custGeom>
                <a:solidFill>
                  <a:schemeClr val="folHlink"/>
                </a:solidFill>
                <a:ln w="9525">
                  <a:noFill/>
                  <a:round/>
                  <a:headEnd/>
                  <a:tailEnd/>
                </a:ln>
              </p:spPr>
              <p:txBody>
                <a:bodyPr/>
                <a:lstStyle/>
                <a:p>
                  <a:endParaRPr lang="zh-CN" altLang="en-US"/>
                </a:p>
              </p:txBody>
            </p:sp>
            <p:sp>
              <p:nvSpPr>
                <p:cNvPr id="14445" name="任意多边形 82008"/>
                <p:cNvSpPr>
                  <a:spLocks noChangeArrowheads="1"/>
                </p:cNvSpPr>
                <p:nvPr/>
              </p:nvSpPr>
              <p:spPr bwMode="auto">
                <a:xfrm>
                  <a:off x="4597" y="508"/>
                  <a:ext cx="14" cy="17"/>
                </a:xfrm>
                <a:custGeom>
                  <a:avLst/>
                  <a:gdLst>
                    <a:gd name="T0" fmla="*/ 0 w 32"/>
                    <a:gd name="T1" fmla="*/ 1 h 50"/>
                    <a:gd name="T2" fmla="*/ 1 w 32"/>
                    <a:gd name="T3" fmla="*/ 0 h 50"/>
                    <a:gd name="T4" fmla="*/ 2 w 32"/>
                    <a:gd name="T5" fmla="*/ 1 h 50"/>
                    <a:gd name="T6" fmla="*/ 2 w 32"/>
                    <a:gd name="T7" fmla="*/ 1 h 50"/>
                    <a:gd name="T8" fmla="*/ 2 w 32"/>
                    <a:gd name="T9" fmla="*/ 1 h 50"/>
                    <a:gd name="T10" fmla="*/ 3 w 32"/>
                    <a:gd name="T11" fmla="*/ 1 h 50"/>
                    <a:gd name="T12" fmla="*/ 2 w 32"/>
                    <a:gd name="T13" fmla="*/ 2 h 50"/>
                    <a:gd name="T14" fmla="*/ 0 w 32"/>
                    <a:gd name="T15" fmla="*/ 1 h 5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2" h="50">
                      <a:moveTo>
                        <a:pt x="6" y="24"/>
                      </a:moveTo>
                      <a:cubicBezTo>
                        <a:pt x="0" y="15"/>
                        <a:pt x="3" y="6"/>
                        <a:pt x="12" y="0"/>
                      </a:cubicBezTo>
                      <a:cubicBezTo>
                        <a:pt x="23" y="3"/>
                        <a:pt x="23" y="5"/>
                        <a:pt x="20" y="16"/>
                      </a:cubicBezTo>
                      <a:cubicBezTo>
                        <a:pt x="21" y="19"/>
                        <a:pt x="20" y="22"/>
                        <a:pt x="22" y="24"/>
                      </a:cubicBezTo>
                      <a:cubicBezTo>
                        <a:pt x="23" y="26"/>
                        <a:pt x="27" y="24"/>
                        <a:pt x="28" y="26"/>
                      </a:cubicBezTo>
                      <a:cubicBezTo>
                        <a:pt x="30" y="29"/>
                        <a:pt x="32" y="38"/>
                        <a:pt x="32" y="38"/>
                      </a:cubicBezTo>
                      <a:cubicBezTo>
                        <a:pt x="29" y="46"/>
                        <a:pt x="26" y="47"/>
                        <a:pt x="18" y="50"/>
                      </a:cubicBezTo>
                      <a:cubicBezTo>
                        <a:pt x="12" y="41"/>
                        <a:pt x="18" y="24"/>
                        <a:pt x="6" y="24"/>
                      </a:cubicBezTo>
                      <a:close/>
                    </a:path>
                  </a:pathLst>
                </a:custGeom>
                <a:solidFill>
                  <a:schemeClr val="folHlink"/>
                </a:solidFill>
                <a:ln w="9525">
                  <a:noFill/>
                  <a:round/>
                  <a:headEnd/>
                  <a:tailEnd/>
                </a:ln>
              </p:spPr>
              <p:txBody>
                <a:bodyPr/>
                <a:lstStyle/>
                <a:p>
                  <a:endParaRPr lang="zh-CN" altLang="en-US"/>
                </a:p>
              </p:txBody>
            </p:sp>
            <p:sp>
              <p:nvSpPr>
                <p:cNvPr id="14446" name="任意多边形 82009"/>
                <p:cNvSpPr>
                  <a:spLocks noChangeArrowheads="1"/>
                </p:cNvSpPr>
                <p:nvPr/>
              </p:nvSpPr>
              <p:spPr bwMode="auto">
                <a:xfrm>
                  <a:off x="4569" y="512"/>
                  <a:ext cx="19" cy="17"/>
                </a:xfrm>
                <a:custGeom>
                  <a:avLst/>
                  <a:gdLst>
                    <a:gd name="T0" fmla="*/ 0 w 43"/>
                    <a:gd name="T1" fmla="*/ 2 h 50"/>
                    <a:gd name="T2" fmla="*/ 2 w 43"/>
                    <a:gd name="T3" fmla="*/ 1 h 50"/>
                    <a:gd name="T4" fmla="*/ 3 w 43"/>
                    <a:gd name="T5" fmla="*/ 0 h 50"/>
                    <a:gd name="T6" fmla="*/ 2 w 43"/>
                    <a:gd name="T7" fmla="*/ 1 h 50"/>
                    <a:gd name="T8" fmla="*/ 0 w 43"/>
                    <a:gd name="T9" fmla="*/ 2 h 50"/>
                    <a:gd name="T10" fmla="*/ 0 w 43"/>
                    <a:gd name="T11" fmla="*/ 2 h 5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3" h="50">
                      <a:moveTo>
                        <a:pt x="0" y="44"/>
                      </a:moveTo>
                      <a:cubicBezTo>
                        <a:pt x="6" y="38"/>
                        <a:pt x="18" y="29"/>
                        <a:pt x="22" y="20"/>
                      </a:cubicBezTo>
                      <a:cubicBezTo>
                        <a:pt x="27" y="10"/>
                        <a:pt x="25" y="4"/>
                        <a:pt x="36" y="0"/>
                      </a:cubicBezTo>
                      <a:cubicBezTo>
                        <a:pt x="43" y="11"/>
                        <a:pt x="36" y="24"/>
                        <a:pt x="24" y="28"/>
                      </a:cubicBezTo>
                      <a:cubicBezTo>
                        <a:pt x="21" y="38"/>
                        <a:pt x="12" y="47"/>
                        <a:pt x="2" y="50"/>
                      </a:cubicBezTo>
                      <a:cubicBezTo>
                        <a:pt x="1" y="48"/>
                        <a:pt x="0" y="44"/>
                        <a:pt x="0" y="44"/>
                      </a:cubicBezTo>
                      <a:close/>
                    </a:path>
                  </a:pathLst>
                </a:custGeom>
                <a:solidFill>
                  <a:schemeClr val="folHlink"/>
                </a:solidFill>
                <a:ln w="9525">
                  <a:noFill/>
                  <a:round/>
                  <a:headEnd/>
                  <a:tailEnd/>
                </a:ln>
              </p:spPr>
              <p:txBody>
                <a:bodyPr/>
                <a:lstStyle/>
                <a:p>
                  <a:endParaRPr lang="zh-CN" altLang="en-US"/>
                </a:p>
              </p:txBody>
            </p:sp>
            <p:sp>
              <p:nvSpPr>
                <p:cNvPr id="14447" name="任意多边形 82010"/>
                <p:cNvSpPr>
                  <a:spLocks noChangeArrowheads="1"/>
                </p:cNvSpPr>
                <p:nvPr/>
              </p:nvSpPr>
              <p:spPr bwMode="auto">
                <a:xfrm>
                  <a:off x="4784" y="275"/>
                  <a:ext cx="18" cy="10"/>
                </a:xfrm>
                <a:custGeom>
                  <a:avLst/>
                  <a:gdLst>
                    <a:gd name="T0" fmla="*/ 0 w 41"/>
                    <a:gd name="T1" fmla="*/ 1 h 29"/>
                    <a:gd name="T2" fmla="*/ 1 w 41"/>
                    <a:gd name="T3" fmla="*/ 1 h 29"/>
                    <a:gd name="T4" fmla="*/ 0 w 41"/>
                    <a:gd name="T5" fmla="*/ 1 h 29"/>
                    <a:gd name="T6" fmla="*/ 0 60000 65536"/>
                    <a:gd name="T7" fmla="*/ 0 60000 65536"/>
                    <a:gd name="T8" fmla="*/ 0 60000 65536"/>
                  </a:gdLst>
                  <a:ahLst/>
                  <a:cxnLst>
                    <a:cxn ang="T6">
                      <a:pos x="T0" y="T1"/>
                    </a:cxn>
                    <a:cxn ang="T7">
                      <a:pos x="T2" y="T3"/>
                    </a:cxn>
                    <a:cxn ang="T8">
                      <a:pos x="T4" y="T5"/>
                    </a:cxn>
                  </a:cxnLst>
                  <a:rect l="0" t="0" r="r" b="b"/>
                  <a:pathLst>
                    <a:path w="41" h="29">
                      <a:moveTo>
                        <a:pt x="0" y="25"/>
                      </a:moveTo>
                      <a:cubicBezTo>
                        <a:pt x="10" y="11"/>
                        <a:pt x="41" y="0"/>
                        <a:pt x="12" y="29"/>
                      </a:cubicBezTo>
                      <a:cubicBezTo>
                        <a:pt x="8" y="28"/>
                        <a:pt x="0" y="25"/>
                        <a:pt x="0" y="25"/>
                      </a:cubicBezTo>
                      <a:close/>
                    </a:path>
                  </a:pathLst>
                </a:custGeom>
                <a:solidFill>
                  <a:schemeClr val="folHlink"/>
                </a:solidFill>
                <a:ln w="9525">
                  <a:noFill/>
                  <a:round/>
                  <a:headEnd/>
                  <a:tailEnd/>
                </a:ln>
              </p:spPr>
              <p:txBody>
                <a:bodyPr/>
                <a:lstStyle/>
                <a:p>
                  <a:endParaRPr lang="zh-CN" altLang="en-US"/>
                </a:p>
              </p:txBody>
            </p:sp>
            <p:sp>
              <p:nvSpPr>
                <p:cNvPr id="14448" name="任意多边形 82011"/>
                <p:cNvSpPr>
                  <a:spLocks noChangeArrowheads="1"/>
                </p:cNvSpPr>
                <p:nvPr/>
              </p:nvSpPr>
              <p:spPr bwMode="auto">
                <a:xfrm>
                  <a:off x="4293" y="246"/>
                  <a:ext cx="438" cy="152"/>
                </a:xfrm>
                <a:custGeom>
                  <a:avLst/>
                  <a:gdLst>
                    <a:gd name="T0" fmla="*/ 73 w 438"/>
                    <a:gd name="T1" fmla="*/ 1 h 152"/>
                    <a:gd name="T2" fmla="*/ 438 w 438"/>
                    <a:gd name="T3" fmla="*/ 0 h 152"/>
                    <a:gd name="T4" fmla="*/ 416 w 438"/>
                    <a:gd name="T5" fmla="*/ 54 h 152"/>
                    <a:gd name="T6" fmla="*/ 397 w 438"/>
                    <a:gd name="T7" fmla="*/ 68 h 152"/>
                    <a:gd name="T8" fmla="*/ 392 w 438"/>
                    <a:gd name="T9" fmla="*/ 70 h 152"/>
                    <a:gd name="T10" fmla="*/ 375 w 438"/>
                    <a:gd name="T11" fmla="*/ 73 h 152"/>
                    <a:gd name="T12" fmla="*/ 361 w 438"/>
                    <a:gd name="T13" fmla="*/ 88 h 152"/>
                    <a:gd name="T14" fmla="*/ 362 w 438"/>
                    <a:gd name="T15" fmla="*/ 99 h 152"/>
                    <a:gd name="T16" fmla="*/ 364 w 438"/>
                    <a:gd name="T17" fmla="*/ 107 h 152"/>
                    <a:gd name="T18" fmla="*/ 366 w 438"/>
                    <a:gd name="T19" fmla="*/ 113 h 152"/>
                    <a:gd name="T20" fmla="*/ 362 w 438"/>
                    <a:gd name="T21" fmla="*/ 122 h 152"/>
                    <a:gd name="T22" fmla="*/ 351 w 438"/>
                    <a:gd name="T23" fmla="*/ 120 h 152"/>
                    <a:gd name="T24" fmla="*/ 342 w 438"/>
                    <a:gd name="T25" fmla="*/ 129 h 152"/>
                    <a:gd name="T26" fmla="*/ 347 w 438"/>
                    <a:gd name="T27" fmla="*/ 105 h 152"/>
                    <a:gd name="T28" fmla="*/ 338 w 438"/>
                    <a:gd name="T29" fmla="*/ 100 h 152"/>
                    <a:gd name="T30" fmla="*/ 344 w 438"/>
                    <a:gd name="T31" fmla="*/ 93 h 152"/>
                    <a:gd name="T32" fmla="*/ 342 w 438"/>
                    <a:gd name="T33" fmla="*/ 89 h 152"/>
                    <a:gd name="T34" fmla="*/ 320 w 438"/>
                    <a:gd name="T35" fmla="*/ 94 h 152"/>
                    <a:gd name="T36" fmla="*/ 317 w 438"/>
                    <a:gd name="T37" fmla="*/ 85 h 152"/>
                    <a:gd name="T38" fmla="*/ 297 w 438"/>
                    <a:gd name="T39" fmla="*/ 94 h 152"/>
                    <a:gd name="T40" fmla="*/ 320 w 438"/>
                    <a:gd name="T41" fmla="*/ 103 h 152"/>
                    <a:gd name="T42" fmla="*/ 305 w 438"/>
                    <a:gd name="T43" fmla="*/ 117 h 152"/>
                    <a:gd name="T44" fmla="*/ 311 w 438"/>
                    <a:gd name="T45" fmla="*/ 126 h 152"/>
                    <a:gd name="T46" fmla="*/ 315 w 438"/>
                    <a:gd name="T47" fmla="*/ 138 h 152"/>
                    <a:gd name="T48" fmla="*/ 309 w 438"/>
                    <a:gd name="T49" fmla="*/ 139 h 152"/>
                    <a:gd name="T50" fmla="*/ 314 w 438"/>
                    <a:gd name="T51" fmla="*/ 144 h 152"/>
                    <a:gd name="T52" fmla="*/ 307 w 438"/>
                    <a:gd name="T53" fmla="*/ 152 h 152"/>
                    <a:gd name="T54" fmla="*/ 0 w 438"/>
                    <a:gd name="T55" fmla="*/ 149 h 152"/>
                    <a:gd name="T56" fmla="*/ 73 w 438"/>
                    <a:gd name="T57" fmla="*/ 1 h 152"/>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438" h="152">
                      <a:moveTo>
                        <a:pt x="73" y="1"/>
                      </a:moveTo>
                      <a:lnTo>
                        <a:pt x="438" y="0"/>
                      </a:lnTo>
                      <a:cubicBezTo>
                        <a:pt x="432" y="15"/>
                        <a:pt x="429" y="42"/>
                        <a:pt x="416" y="54"/>
                      </a:cubicBezTo>
                      <a:cubicBezTo>
                        <a:pt x="410" y="60"/>
                        <a:pt x="405" y="63"/>
                        <a:pt x="397" y="68"/>
                      </a:cubicBezTo>
                      <a:cubicBezTo>
                        <a:pt x="396" y="69"/>
                        <a:pt x="392" y="70"/>
                        <a:pt x="392" y="70"/>
                      </a:cubicBezTo>
                      <a:cubicBezTo>
                        <a:pt x="377" y="63"/>
                        <a:pt x="385" y="68"/>
                        <a:pt x="375" y="73"/>
                      </a:cubicBezTo>
                      <a:cubicBezTo>
                        <a:pt x="371" y="82"/>
                        <a:pt x="371" y="83"/>
                        <a:pt x="361" y="88"/>
                      </a:cubicBezTo>
                      <a:cubicBezTo>
                        <a:pt x="359" y="92"/>
                        <a:pt x="364" y="93"/>
                        <a:pt x="362" y="99"/>
                      </a:cubicBezTo>
                      <a:cubicBezTo>
                        <a:pt x="363" y="102"/>
                        <a:pt x="364" y="105"/>
                        <a:pt x="364" y="107"/>
                      </a:cubicBezTo>
                      <a:cubicBezTo>
                        <a:pt x="365" y="109"/>
                        <a:pt x="366" y="111"/>
                        <a:pt x="366" y="113"/>
                      </a:cubicBezTo>
                      <a:cubicBezTo>
                        <a:pt x="365" y="115"/>
                        <a:pt x="364" y="120"/>
                        <a:pt x="362" y="122"/>
                      </a:cubicBezTo>
                      <a:cubicBezTo>
                        <a:pt x="359" y="123"/>
                        <a:pt x="354" y="119"/>
                        <a:pt x="351" y="120"/>
                      </a:cubicBezTo>
                      <a:cubicBezTo>
                        <a:pt x="347" y="129"/>
                        <a:pt x="352" y="127"/>
                        <a:pt x="342" y="129"/>
                      </a:cubicBezTo>
                      <a:cubicBezTo>
                        <a:pt x="340" y="123"/>
                        <a:pt x="345" y="111"/>
                        <a:pt x="347" y="105"/>
                      </a:cubicBezTo>
                      <a:cubicBezTo>
                        <a:pt x="347" y="100"/>
                        <a:pt x="338" y="102"/>
                        <a:pt x="338" y="100"/>
                      </a:cubicBezTo>
                      <a:cubicBezTo>
                        <a:pt x="338" y="98"/>
                        <a:pt x="344" y="95"/>
                        <a:pt x="344" y="93"/>
                      </a:cubicBezTo>
                      <a:cubicBezTo>
                        <a:pt x="344" y="92"/>
                        <a:pt x="344" y="89"/>
                        <a:pt x="342" y="89"/>
                      </a:cubicBezTo>
                      <a:cubicBezTo>
                        <a:pt x="339" y="89"/>
                        <a:pt x="324" y="94"/>
                        <a:pt x="320" y="94"/>
                      </a:cubicBezTo>
                      <a:cubicBezTo>
                        <a:pt x="317" y="86"/>
                        <a:pt x="328" y="88"/>
                        <a:pt x="317" y="85"/>
                      </a:cubicBezTo>
                      <a:cubicBezTo>
                        <a:pt x="311" y="91"/>
                        <a:pt x="306" y="93"/>
                        <a:pt x="297" y="94"/>
                      </a:cubicBezTo>
                      <a:cubicBezTo>
                        <a:pt x="300" y="104"/>
                        <a:pt x="307" y="101"/>
                        <a:pt x="320" y="103"/>
                      </a:cubicBezTo>
                      <a:cubicBezTo>
                        <a:pt x="318" y="109"/>
                        <a:pt x="311" y="111"/>
                        <a:pt x="305" y="117"/>
                      </a:cubicBezTo>
                      <a:lnTo>
                        <a:pt x="311" y="126"/>
                      </a:lnTo>
                      <a:lnTo>
                        <a:pt x="315" y="138"/>
                      </a:lnTo>
                      <a:lnTo>
                        <a:pt x="309" y="139"/>
                      </a:lnTo>
                      <a:lnTo>
                        <a:pt x="314" y="144"/>
                      </a:lnTo>
                      <a:lnTo>
                        <a:pt x="307" y="152"/>
                      </a:lnTo>
                      <a:lnTo>
                        <a:pt x="0" y="149"/>
                      </a:lnTo>
                      <a:lnTo>
                        <a:pt x="73" y="1"/>
                      </a:lnTo>
                      <a:close/>
                    </a:path>
                  </a:pathLst>
                </a:custGeom>
                <a:solidFill>
                  <a:schemeClr val="folHlink"/>
                </a:solidFill>
                <a:ln w="9525">
                  <a:noFill/>
                  <a:round/>
                  <a:headEnd/>
                  <a:tailEnd/>
                </a:ln>
              </p:spPr>
              <p:txBody>
                <a:bodyPr/>
                <a:lstStyle/>
                <a:p>
                  <a:endParaRPr lang="zh-CN" altLang="en-US"/>
                </a:p>
              </p:txBody>
            </p:sp>
            <p:sp>
              <p:nvSpPr>
                <p:cNvPr id="14449" name="任意多边形 82012"/>
                <p:cNvSpPr>
                  <a:spLocks noChangeArrowheads="1"/>
                </p:cNvSpPr>
                <p:nvPr/>
              </p:nvSpPr>
              <p:spPr bwMode="auto">
                <a:xfrm>
                  <a:off x="4731" y="240"/>
                  <a:ext cx="20" cy="55"/>
                </a:xfrm>
                <a:custGeom>
                  <a:avLst/>
                  <a:gdLst>
                    <a:gd name="T0" fmla="*/ 0 w 47"/>
                    <a:gd name="T1" fmla="*/ 6 h 165"/>
                    <a:gd name="T2" fmla="*/ 1 w 47"/>
                    <a:gd name="T3" fmla="*/ 4 h 165"/>
                    <a:gd name="T4" fmla="*/ 1 w 47"/>
                    <a:gd name="T5" fmla="*/ 3 h 165"/>
                    <a:gd name="T6" fmla="*/ 1 w 47"/>
                    <a:gd name="T7" fmla="*/ 1 h 165"/>
                    <a:gd name="T8" fmla="*/ 1 w 47"/>
                    <a:gd name="T9" fmla="*/ 0 h 165"/>
                    <a:gd name="T10" fmla="*/ 2 w 47"/>
                    <a:gd name="T11" fmla="*/ 0 h 165"/>
                    <a:gd name="T12" fmla="*/ 3 w 47"/>
                    <a:gd name="T13" fmla="*/ 1 h 165"/>
                    <a:gd name="T14" fmla="*/ 4 w 47"/>
                    <a:gd name="T15" fmla="*/ 4 h 165"/>
                    <a:gd name="T16" fmla="*/ 3 w 47"/>
                    <a:gd name="T17" fmla="*/ 4 h 165"/>
                    <a:gd name="T18" fmla="*/ 2 w 47"/>
                    <a:gd name="T19" fmla="*/ 5 h 165"/>
                    <a:gd name="T20" fmla="*/ 2 w 47"/>
                    <a:gd name="T21" fmla="*/ 5 h 165"/>
                    <a:gd name="T22" fmla="*/ 2 w 47"/>
                    <a:gd name="T23" fmla="*/ 5 h 165"/>
                    <a:gd name="T24" fmla="*/ 3 w 47"/>
                    <a:gd name="T25" fmla="*/ 5 h 165"/>
                    <a:gd name="T26" fmla="*/ 1 w 47"/>
                    <a:gd name="T27" fmla="*/ 5 h 165"/>
                    <a:gd name="T28" fmla="*/ 0 w 47"/>
                    <a:gd name="T29" fmla="*/ 6 h 165"/>
                    <a:gd name="T30" fmla="*/ 0 w 47"/>
                    <a:gd name="T31" fmla="*/ 6 h 165"/>
                    <a:gd name="T32" fmla="*/ 0 w 47"/>
                    <a:gd name="T33" fmla="*/ 6 h 16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47" h="165">
                      <a:moveTo>
                        <a:pt x="5" y="156"/>
                      </a:moveTo>
                      <a:cubicBezTo>
                        <a:pt x="0" y="141"/>
                        <a:pt x="1" y="118"/>
                        <a:pt x="15" y="108"/>
                      </a:cubicBezTo>
                      <a:cubicBezTo>
                        <a:pt x="16" y="95"/>
                        <a:pt x="17" y="81"/>
                        <a:pt x="17" y="68"/>
                      </a:cubicBezTo>
                      <a:cubicBezTo>
                        <a:pt x="17" y="58"/>
                        <a:pt x="11" y="40"/>
                        <a:pt x="11" y="40"/>
                      </a:cubicBezTo>
                      <a:cubicBezTo>
                        <a:pt x="14" y="20"/>
                        <a:pt x="11" y="29"/>
                        <a:pt x="17" y="12"/>
                      </a:cubicBezTo>
                      <a:cubicBezTo>
                        <a:pt x="18" y="8"/>
                        <a:pt x="21" y="0"/>
                        <a:pt x="21" y="0"/>
                      </a:cubicBezTo>
                      <a:cubicBezTo>
                        <a:pt x="38" y="6"/>
                        <a:pt x="33" y="7"/>
                        <a:pt x="31" y="30"/>
                      </a:cubicBezTo>
                      <a:cubicBezTo>
                        <a:pt x="38" y="52"/>
                        <a:pt x="40" y="76"/>
                        <a:pt x="47" y="98"/>
                      </a:cubicBezTo>
                      <a:cubicBezTo>
                        <a:pt x="44" y="116"/>
                        <a:pt x="45" y="113"/>
                        <a:pt x="31" y="108"/>
                      </a:cubicBezTo>
                      <a:cubicBezTo>
                        <a:pt x="25" y="118"/>
                        <a:pt x="28" y="112"/>
                        <a:pt x="23" y="126"/>
                      </a:cubicBezTo>
                      <a:cubicBezTo>
                        <a:pt x="22" y="128"/>
                        <a:pt x="21" y="132"/>
                        <a:pt x="21" y="132"/>
                      </a:cubicBezTo>
                      <a:cubicBezTo>
                        <a:pt x="23" y="133"/>
                        <a:pt x="26" y="132"/>
                        <a:pt x="27" y="134"/>
                      </a:cubicBezTo>
                      <a:cubicBezTo>
                        <a:pt x="29" y="137"/>
                        <a:pt x="31" y="146"/>
                        <a:pt x="31" y="146"/>
                      </a:cubicBezTo>
                      <a:cubicBezTo>
                        <a:pt x="27" y="165"/>
                        <a:pt x="23" y="155"/>
                        <a:pt x="13" y="148"/>
                      </a:cubicBezTo>
                      <a:cubicBezTo>
                        <a:pt x="11" y="152"/>
                        <a:pt x="11" y="160"/>
                        <a:pt x="7" y="160"/>
                      </a:cubicBezTo>
                      <a:cubicBezTo>
                        <a:pt x="5" y="160"/>
                        <a:pt x="4" y="156"/>
                        <a:pt x="3" y="154"/>
                      </a:cubicBezTo>
                      <a:cubicBezTo>
                        <a:pt x="3" y="153"/>
                        <a:pt x="4" y="155"/>
                        <a:pt x="5" y="156"/>
                      </a:cubicBezTo>
                      <a:close/>
                    </a:path>
                  </a:pathLst>
                </a:custGeom>
                <a:solidFill>
                  <a:schemeClr val="folHlink"/>
                </a:solidFill>
                <a:ln w="9525">
                  <a:noFill/>
                  <a:round/>
                  <a:headEnd/>
                  <a:tailEnd/>
                </a:ln>
              </p:spPr>
              <p:txBody>
                <a:bodyPr/>
                <a:lstStyle/>
                <a:p>
                  <a:endParaRPr lang="zh-CN" altLang="en-US"/>
                </a:p>
              </p:txBody>
            </p:sp>
            <p:sp>
              <p:nvSpPr>
                <p:cNvPr id="14450" name="任意多边形 82013"/>
                <p:cNvSpPr>
                  <a:spLocks noChangeArrowheads="1"/>
                </p:cNvSpPr>
                <p:nvPr/>
              </p:nvSpPr>
              <p:spPr bwMode="auto">
                <a:xfrm>
                  <a:off x="4719" y="287"/>
                  <a:ext cx="59" cy="34"/>
                </a:xfrm>
                <a:custGeom>
                  <a:avLst/>
                  <a:gdLst>
                    <a:gd name="T0" fmla="*/ 2 w 138"/>
                    <a:gd name="T1" fmla="*/ 2 h 103"/>
                    <a:gd name="T2" fmla="*/ 3 w 138"/>
                    <a:gd name="T3" fmla="*/ 2 h 103"/>
                    <a:gd name="T4" fmla="*/ 4 w 138"/>
                    <a:gd name="T5" fmla="*/ 1 h 103"/>
                    <a:gd name="T6" fmla="*/ 4 w 138"/>
                    <a:gd name="T7" fmla="*/ 2 h 103"/>
                    <a:gd name="T8" fmla="*/ 5 w 138"/>
                    <a:gd name="T9" fmla="*/ 2 h 103"/>
                    <a:gd name="T10" fmla="*/ 6 w 138"/>
                    <a:gd name="T11" fmla="*/ 2 h 103"/>
                    <a:gd name="T12" fmla="*/ 9 w 138"/>
                    <a:gd name="T13" fmla="*/ 1 h 103"/>
                    <a:gd name="T14" fmla="*/ 10 w 138"/>
                    <a:gd name="T15" fmla="*/ 1 h 103"/>
                    <a:gd name="T16" fmla="*/ 11 w 138"/>
                    <a:gd name="T17" fmla="*/ 0 h 103"/>
                    <a:gd name="T18" fmla="*/ 8 w 138"/>
                    <a:gd name="T19" fmla="*/ 2 h 103"/>
                    <a:gd name="T20" fmla="*/ 6 w 138"/>
                    <a:gd name="T21" fmla="*/ 2 h 103"/>
                    <a:gd name="T22" fmla="*/ 5 w 138"/>
                    <a:gd name="T23" fmla="*/ 3 h 103"/>
                    <a:gd name="T24" fmla="*/ 4 w 138"/>
                    <a:gd name="T25" fmla="*/ 4 h 103"/>
                    <a:gd name="T26" fmla="*/ 2 w 138"/>
                    <a:gd name="T27" fmla="*/ 3 h 103"/>
                    <a:gd name="T28" fmla="*/ 2 w 138"/>
                    <a:gd name="T29" fmla="*/ 3 h 103"/>
                    <a:gd name="T30" fmla="*/ 2 w 138"/>
                    <a:gd name="T31" fmla="*/ 4 h 103"/>
                    <a:gd name="T32" fmla="*/ 0 w 138"/>
                    <a:gd name="T33" fmla="*/ 4 h 103"/>
                    <a:gd name="T34" fmla="*/ 1 w 138"/>
                    <a:gd name="T35" fmla="*/ 3 h 103"/>
                    <a:gd name="T36" fmla="*/ 2 w 138"/>
                    <a:gd name="T37" fmla="*/ 2 h 10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38" h="103">
                      <a:moveTo>
                        <a:pt x="26" y="61"/>
                      </a:moveTo>
                      <a:cubicBezTo>
                        <a:pt x="29" y="53"/>
                        <a:pt x="33" y="51"/>
                        <a:pt x="30" y="43"/>
                      </a:cubicBezTo>
                      <a:cubicBezTo>
                        <a:pt x="33" y="27"/>
                        <a:pt x="37" y="24"/>
                        <a:pt x="50" y="33"/>
                      </a:cubicBezTo>
                      <a:cubicBezTo>
                        <a:pt x="51" y="37"/>
                        <a:pt x="53" y="41"/>
                        <a:pt x="54" y="45"/>
                      </a:cubicBezTo>
                      <a:cubicBezTo>
                        <a:pt x="55" y="49"/>
                        <a:pt x="66" y="49"/>
                        <a:pt x="66" y="49"/>
                      </a:cubicBezTo>
                      <a:cubicBezTo>
                        <a:pt x="75" y="43"/>
                        <a:pt x="77" y="45"/>
                        <a:pt x="80" y="55"/>
                      </a:cubicBezTo>
                      <a:cubicBezTo>
                        <a:pt x="92" y="47"/>
                        <a:pt x="101" y="37"/>
                        <a:pt x="116" y="33"/>
                      </a:cubicBezTo>
                      <a:cubicBezTo>
                        <a:pt x="125" y="19"/>
                        <a:pt x="120" y="24"/>
                        <a:pt x="130" y="17"/>
                      </a:cubicBezTo>
                      <a:cubicBezTo>
                        <a:pt x="134" y="11"/>
                        <a:pt x="134" y="0"/>
                        <a:pt x="138" y="11"/>
                      </a:cubicBezTo>
                      <a:cubicBezTo>
                        <a:pt x="135" y="31"/>
                        <a:pt x="126" y="45"/>
                        <a:pt x="106" y="49"/>
                      </a:cubicBezTo>
                      <a:cubicBezTo>
                        <a:pt x="97" y="55"/>
                        <a:pt x="93" y="61"/>
                        <a:pt x="84" y="67"/>
                      </a:cubicBezTo>
                      <a:cubicBezTo>
                        <a:pt x="80" y="79"/>
                        <a:pt x="79" y="79"/>
                        <a:pt x="66" y="81"/>
                      </a:cubicBezTo>
                      <a:cubicBezTo>
                        <a:pt x="60" y="90"/>
                        <a:pt x="57" y="97"/>
                        <a:pt x="48" y="103"/>
                      </a:cubicBezTo>
                      <a:cubicBezTo>
                        <a:pt x="42" y="94"/>
                        <a:pt x="37" y="93"/>
                        <a:pt x="26" y="89"/>
                      </a:cubicBezTo>
                      <a:cubicBezTo>
                        <a:pt x="24" y="88"/>
                        <a:pt x="20" y="87"/>
                        <a:pt x="20" y="87"/>
                      </a:cubicBezTo>
                      <a:cubicBezTo>
                        <a:pt x="10" y="90"/>
                        <a:pt x="14" y="94"/>
                        <a:pt x="22" y="97"/>
                      </a:cubicBezTo>
                      <a:cubicBezTo>
                        <a:pt x="14" y="103"/>
                        <a:pt x="9" y="100"/>
                        <a:pt x="0" y="97"/>
                      </a:cubicBezTo>
                      <a:cubicBezTo>
                        <a:pt x="2" y="87"/>
                        <a:pt x="1" y="82"/>
                        <a:pt x="10" y="79"/>
                      </a:cubicBezTo>
                      <a:cubicBezTo>
                        <a:pt x="15" y="63"/>
                        <a:pt x="14" y="69"/>
                        <a:pt x="26" y="61"/>
                      </a:cubicBezTo>
                      <a:close/>
                    </a:path>
                  </a:pathLst>
                </a:custGeom>
                <a:solidFill>
                  <a:schemeClr val="folHlink"/>
                </a:solidFill>
                <a:ln w="9525">
                  <a:noFill/>
                  <a:round/>
                  <a:headEnd/>
                  <a:tailEnd/>
                </a:ln>
              </p:spPr>
              <p:txBody>
                <a:bodyPr/>
                <a:lstStyle/>
                <a:p>
                  <a:endParaRPr lang="zh-CN" altLang="en-US"/>
                </a:p>
              </p:txBody>
            </p:sp>
            <p:sp>
              <p:nvSpPr>
                <p:cNvPr id="14451" name="任意多边形 82014"/>
                <p:cNvSpPr>
                  <a:spLocks noChangeArrowheads="1"/>
                </p:cNvSpPr>
                <p:nvPr/>
              </p:nvSpPr>
              <p:spPr bwMode="auto">
                <a:xfrm>
                  <a:off x="4656" y="319"/>
                  <a:ext cx="80" cy="72"/>
                </a:xfrm>
                <a:custGeom>
                  <a:avLst/>
                  <a:gdLst>
                    <a:gd name="T0" fmla="*/ 12 w 188"/>
                    <a:gd name="T1" fmla="*/ 1 h 214"/>
                    <a:gd name="T2" fmla="*/ 12 w 188"/>
                    <a:gd name="T3" fmla="*/ 0 h 214"/>
                    <a:gd name="T4" fmla="*/ 13 w 188"/>
                    <a:gd name="T5" fmla="*/ 0 h 214"/>
                    <a:gd name="T6" fmla="*/ 14 w 188"/>
                    <a:gd name="T7" fmla="*/ 1 h 214"/>
                    <a:gd name="T8" fmla="*/ 14 w 188"/>
                    <a:gd name="T9" fmla="*/ 2 h 214"/>
                    <a:gd name="T10" fmla="*/ 14 w 188"/>
                    <a:gd name="T11" fmla="*/ 2 h 214"/>
                    <a:gd name="T12" fmla="*/ 13 w 188"/>
                    <a:gd name="T13" fmla="*/ 3 h 214"/>
                    <a:gd name="T14" fmla="*/ 12 w 188"/>
                    <a:gd name="T15" fmla="*/ 5 h 214"/>
                    <a:gd name="T16" fmla="*/ 11 w 188"/>
                    <a:gd name="T17" fmla="*/ 5 h 214"/>
                    <a:gd name="T18" fmla="*/ 9 w 188"/>
                    <a:gd name="T19" fmla="*/ 5 h 214"/>
                    <a:gd name="T20" fmla="*/ 9 w 188"/>
                    <a:gd name="T21" fmla="*/ 5 h 214"/>
                    <a:gd name="T22" fmla="*/ 8 w 188"/>
                    <a:gd name="T23" fmla="*/ 5 h 214"/>
                    <a:gd name="T24" fmla="*/ 7 w 188"/>
                    <a:gd name="T25" fmla="*/ 6 h 214"/>
                    <a:gd name="T26" fmla="*/ 6 w 188"/>
                    <a:gd name="T27" fmla="*/ 5 h 214"/>
                    <a:gd name="T28" fmla="*/ 5 w 188"/>
                    <a:gd name="T29" fmla="*/ 5 h 214"/>
                    <a:gd name="T30" fmla="*/ 6 w 188"/>
                    <a:gd name="T31" fmla="*/ 5 h 214"/>
                    <a:gd name="T32" fmla="*/ 6 w 188"/>
                    <a:gd name="T33" fmla="*/ 6 h 214"/>
                    <a:gd name="T34" fmla="*/ 5 w 188"/>
                    <a:gd name="T35" fmla="*/ 6 h 214"/>
                    <a:gd name="T36" fmla="*/ 3 w 188"/>
                    <a:gd name="T37" fmla="*/ 6 h 214"/>
                    <a:gd name="T38" fmla="*/ 3 w 188"/>
                    <a:gd name="T39" fmla="*/ 6 h 214"/>
                    <a:gd name="T40" fmla="*/ 4 w 188"/>
                    <a:gd name="T41" fmla="*/ 5 h 214"/>
                    <a:gd name="T42" fmla="*/ 3 w 188"/>
                    <a:gd name="T43" fmla="*/ 6 h 214"/>
                    <a:gd name="T44" fmla="*/ 2 w 188"/>
                    <a:gd name="T45" fmla="*/ 6 h 214"/>
                    <a:gd name="T46" fmla="*/ 3 w 188"/>
                    <a:gd name="T47" fmla="*/ 7 h 214"/>
                    <a:gd name="T48" fmla="*/ 1 w 188"/>
                    <a:gd name="T49" fmla="*/ 8 h 214"/>
                    <a:gd name="T50" fmla="*/ 0 w 188"/>
                    <a:gd name="T51" fmla="*/ 8 h 214"/>
                    <a:gd name="T52" fmla="*/ 0 w 188"/>
                    <a:gd name="T53" fmla="*/ 7 h 214"/>
                    <a:gd name="T54" fmla="*/ 0 w 188"/>
                    <a:gd name="T55" fmla="*/ 6 h 214"/>
                    <a:gd name="T56" fmla="*/ 1 w 188"/>
                    <a:gd name="T57" fmla="*/ 6 h 214"/>
                    <a:gd name="T58" fmla="*/ 3 w 188"/>
                    <a:gd name="T59" fmla="*/ 5 h 214"/>
                    <a:gd name="T60" fmla="*/ 3 w 188"/>
                    <a:gd name="T61" fmla="*/ 4 h 214"/>
                    <a:gd name="T62" fmla="*/ 6 w 188"/>
                    <a:gd name="T63" fmla="*/ 4 h 214"/>
                    <a:gd name="T64" fmla="*/ 6 w 188"/>
                    <a:gd name="T65" fmla="*/ 4 h 214"/>
                    <a:gd name="T66" fmla="*/ 9 w 188"/>
                    <a:gd name="T67" fmla="*/ 3 h 214"/>
                    <a:gd name="T68" fmla="*/ 9 w 188"/>
                    <a:gd name="T69" fmla="*/ 3 h 214"/>
                    <a:gd name="T70" fmla="*/ 10 w 188"/>
                    <a:gd name="T71" fmla="*/ 3 h 214"/>
                    <a:gd name="T72" fmla="*/ 11 w 188"/>
                    <a:gd name="T73" fmla="*/ 2 h 214"/>
                    <a:gd name="T74" fmla="*/ 12 w 188"/>
                    <a:gd name="T75" fmla="*/ 2 h 214"/>
                    <a:gd name="T76" fmla="*/ 11 w 188"/>
                    <a:gd name="T77" fmla="*/ 1 h 214"/>
                    <a:gd name="T78" fmla="*/ 12 w 188"/>
                    <a:gd name="T79" fmla="*/ 1 h 214"/>
                    <a:gd name="T80" fmla="*/ 12 w 188"/>
                    <a:gd name="T81" fmla="*/ 1 h 214"/>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88" h="214">
                      <a:moveTo>
                        <a:pt x="158" y="24"/>
                      </a:moveTo>
                      <a:cubicBezTo>
                        <a:pt x="156" y="18"/>
                        <a:pt x="160" y="6"/>
                        <a:pt x="160" y="6"/>
                      </a:cubicBezTo>
                      <a:cubicBezTo>
                        <a:pt x="167" y="16"/>
                        <a:pt x="167" y="8"/>
                        <a:pt x="170" y="0"/>
                      </a:cubicBezTo>
                      <a:cubicBezTo>
                        <a:pt x="181" y="4"/>
                        <a:pt x="179" y="14"/>
                        <a:pt x="182" y="24"/>
                      </a:cubicBezTo>
                      <a:cubicBezTo>
                        <a:pt x="184" y="30"/>
                        <a:pt x="188" y="42"/>
                        <a:pt x="188" y="42"/>
                      </a:cubicBezTo>
                      <a:cubicBezTo>
                        <a:pt x="183" y="56"/>
                        <a:pt x="188" y="52"/>
                        <a:pt x="178" y="58"/>
                      </a:cubicBezTo>
                      <a:cubicBezTo>
                        <a:pt x="174" y="63"/>
                        <a:pt x="170" y="76"/>
                        <a:pt x="170" y="76"/>
                      </a:cubicBezTo>
                      <a:cubicBezTo>
                        <a:pt x="169" y="100"/>
                        <a:pt x="173" y="110"/>
                        <a:pt x="162" y="126"/>
                      </a:cubicBezTo>
                      <a:cubicBezTo>
                        <a:pt x="150" y="118"/>
                        <a:pt x="155" y="132"/>
                        <a:pt x="144" y="136"/>
                      </a:cubicBezTo>
                      <a:cubicBezTo>
                        <a:pt x="135" y="134"/>
                        <a:pt x="129" y="135"/>
                        <a:pt x="120" y="138"/>
                      </a:cubicBezTo>
                      <a:cubicBezTo>
                        <a:pt x="114" y="129"/>
                        <a:pt x="122" y="127"/>
                        <a:pt x="112" y="124"/>
                      </a:cubicBezTo>
                      <a:cubicBezTo>
                        <a:pt x="108" y="130"/>
                        <a:pt x="108" y="142"/>
                        <a:pt x="102" y="146"/>
                      </a:cubicBezTo>
                      <a:cubicBezTo>
                        <a:pt x="98" y="148"/>
                        <a:pt x="90" y="150"/>
                        <a:pt x="90" y="150"/>
                      </a:cubicBezTo>
                      <a:cubicBezTo>
                        <a:pt x="87" y="141"/>
                        <a:pt x="89" y="135"/>
                        <a:pt x="80" y="132"/>
                      </a:cubicBezTo>
                      <a:cubicBezTo>
                        <a:pt x="68" y="134"/>
                        <a:pt x="65" y="134"/>
                        <a:pt x="58" y="144"/>
                      </a:cubicBezTo>
                      <a:cubicBezTo>
                        <a:pt x="66" y="150"/>
                        <a:pt x="68" y="147"/>
                        <a:pt x="76" y="142"/>
                      </a:cubicBezTo>
                      <a:cubicBezTo>
                        <a:pt x="81" y="146"/>
                        <a:pt x="85" y="155"/>
                        <a:pt x="78" y="160"/>
                      </a:cubicBezTo>
                      <a:cubicBezTo>
                        <a:pt x="75" y="162"/>
                        <a:pt x="62" y="165"/>
                        <a:pt x="58" y="166"/>
                      </a:cubicBezTo>
                      <a:cubicBezTo>
                        <a:pt x="48" y="173"/>
                        <a:pt x="44" y="173"/>
                        <a:pt x="34" y="166"/>
                      </a:cubicBezTo>
                      <a:cubicBezTo>
                        <a:pt x="35" y="162"/>
                        <a:pt x="34" y="158"/>
                        <a:pt x="36" y="154"/>
                      </a:cubicBezTo>
                      <a:cubicBezTo>
                        <a:pt x="38" y="150"/>
                        <a:pt x="55" y="146"/>
                        <a:pt x="46" y="144"/>
                      </a:cubicBezTo>
                      <a:cubicBezTo>
                        <a:pt x="42" y="143"/>
                        <a:pt x="34" y="148"/>
                        <a:pt x="34" y="148"/>
                      </a:cubicBezTo>
                      <a:cubicBezTo>
                        <a:pt x="32" y="155"/>
                        <a:pt x="28" y="159"/>
                        <a:pt x="26" y="166"/>
                      </a:cubicBezTo>
                      <a:cubicBezTo>
                        <a:pt x="36" y="182"/>
                        <a:pt x="36" y="173"/>
                        <a:pt x="30" y="190"/>
                      </a:cubicBezTo>
                      <a:cubicBezTo>
                        <a:pt x="28" y="196"/>
                        <a:pt x="14" y="200"/>
                        <a:pt x="14" y="200"/>
                      </a:cubicBezTo>
                      <a:cubicBezTo>
                        <a:pt x="5" y="214"/>
                        <a:pt x="11" y="210"/>
                        <a:pt x="0" y="214"/>
                      </a:cubicBezTo>
                      <a:cubicBezTo>
                        <a:pt x="2" y="202"/>
                        <a:pt x="5" y="198"/>
                        <a:pt x="8" y="188"/>
                      </a:cubicBezTo>
                      <a:cubicBezTo>
                        <a:pt x="6" y="178"/>
                        <a:pt x="3" y="173"/>
                        <a:pt x="0" y="164"/>
                      </a:cubicBezTo>
                      <a:cubicBezTo>
                        <a:pt x="3" y="156"/>
                        <a:pt x="7" y="157"/>
                        <a:pt x="14" y="152"/>
                      </a:cubicBezTo>
                      <a:cubicBezTo>
                        <a:pt x="18" y="141"/>
                        <a:pt x="23" y="140"/>
                        <a:pt x="32" y="134"/>
                      </a:cubicBezTo>
                      <a:cubicBezTo>
                        <a:pt x="37" y="127"/>
                        <a:pt x="37" y="123"/>
                        <a:pt x="44" y="118"/>
                      </a:cubicBezTo>
                      <a:cubicBezTo>
                        <a:pt x="64" y="121"/>
                        <a:pt x="55" y="122"/>
                        <a:pt x="72" y="116"/>
                      </a:cubicBezTo>
                      <a:cubicBezTo>
                        <a:pt x="76" y="115"/>
                        <a:pt x="84" y="112"/>
                        <a:pt x="84" y="112"/>
                      </a:cubicBezTo>
                      <a:cubicBezTo>
                        <a:pt x="105" y="119"/>
                        <a:pt x="97" y="84"/>
                        <a:pt x="114" y="78"/>
                      </a:cubicBezTo>
                      <a:cubicBezTo>
                        <a:pt x="117" y="87"/>
                        <a:pt x="110" y="89"/>
                        <a:pt x="120" y="92"/>
                      </a:cubicBezTo>
                      <a:cubicBezTo>
                        <a:pt x="125" y="85"/>
                        <a:pt x="125" y="81"/>
                        <a:pt x="132" y="76"/>
                      </a:cubicBezTo>
                      <a:cubicBezTo>
                        <a:pt x="138" y="68"/>
                        <a:pt x="146" y="65"/>
                        <a:pt x="150" y="54"/>
                      </a:cubicBezTo>
                      <a:cubicBezTo>
                        <a:pt x="151" y="50"/>
                        <a:pt x="154" y="42"/>
                        <a:pt x="154" y="42"/>
                      </a:cubicBezTo>
                      <a:cubicBezTo>
                        <a:pt x="152" y="41"/>
                        <a:pt x="148" y="40"/>
                        <a:pt x="148" y="38"/>
                      </a:cubicBezTo>
                      <a:cubicBezTo>
                        <a:pt x="148" y="36"/>
                        <a:pt x="161" y="33"/>
                        <a:pt x="152" y="32"/>
                      </a:cubicBezTo>
                      <a:lnTo>
                        <a:pt x="158" y="24"/>
                      </a:lnTo>
                      <a:close/>
                    </a:path>
                  </a:pathLst>
                </a:custGeom>
                <a:solidFill>
                  <a:schemeClr val="folHlink"/>
                </a:solidFill>
                <a:ln w="9525">
                  <a:noFill/>
                  <a:round/>
                  <a:headEnd/>
                  <a:tailEnd/>
                </a:ln>
              </p:spPr>
              <p:txBody>
                <a:bodyPr/>
                <a:lstStyle/>
                <a:p>
                  <a:endParaRPr lang="zh-CN" altLang="en-US"/>
                </a:p>
              </p:txBody>
            </p:sp>
            <p:sp>
              <p:nvSpPr>
                <p:cNvPr id="14452" name="任意多边形 82015"/>
                <p:cNvSpPr>
                  <a:spLocks noChangeArrowheads="1"/>
                </p:cNvSpPr>
                <p:nvPr/>
              </p:nvSpPr>
              <p:spPr bwMode="auto">
                <a:xfrm>
                  <a:off x="4709" y="340"/>
                  <a:ext cx="6" cy="4"/>
                </a:xfrm>
                <a:custGeom>
                  <a:avLst/>
                  <a:gdLst>
                    <a:gd name="T0" fmla="*/ 0 w 13"/>
                    <a:gd name="T1" fmla="*/ 0 h 13"/>
                    <a:gd name="T2" fmla="*/ 0 w 13"/>
                    <a:gd name="T3" fmla="*/ 0 h 13"/>
                    <a:gd name="T4" fmla="*/ 0 w 13"/>
                    <a:gd name="T5" fmla="*/ 0 h 13"/>
                    <a:gd name="T6" fmla="*/ 0 60000 65536"/>
                    <a:gd name="T7" fmla="*/ 0 60000 65536"/>
                    <a:gd name="T8" fmla="*/ 0 60000 65536"/>
                  </a:gdLst>
                  <a:ahLst/>
                  <a:cxnLst>
                    <a:cxn ang="T6">
                      <a:pos x="T0" y="T1"/>
                    </a:cxn>
                    <a:cxn ang="T7">
                      <a:pos x="T2" y="T3"/>
                    </a:cxn>
                    <a:cxn ang="T8">
                      <a:pos x="T4" y="T5"/>
                    </a:cxn>
                  </a:cxnLst>
                  <a:rect l="0" t="0" r="r" b="b"/>
                  <a:pathLst>
                    <a:path w="13" h="13">
                      <a:moveTo>
                        <a:pt x="0" y="9"/>
                      </a:moveTo>
                      <a:cubicBezTo>
                        <a:pt x="6" y="0"/>
                        <a:pt x="13" y="7"/>
                        <a:pt x="4" y="13"/>
                      </a:cubicBezTo>
                      <a:cubicBezTo>
                        <a:pt x="0" y="6"/>
                        <a:pt x="0" y="5"/>
                        <a:pt x="0" y="9"/>
                      </a:cubicBezTo>
                      <a:close/>
                    </a:path>
                  </a:pathLst>
                </a:custGeom>
                <a:solidFill>
                  <a:schemeClr val="folHlink"/>
                </a:solidFill>
                <a:ln w="9525">
                  <a:noFill/>
                  <a:round/>
                  <a:headEnd/>
                  <a:tailEnd/>
                </a:ln>
              </p:spPr>
              <p:txBody>
                <a:bodyPr/>
                <a:lstStyle/>
                <a:p>
                  <a:endParaRPr lang="zh-CN" altLang="en-US"/>
                </a:p>
              </p:txBody>
            </p:sp>
            <p:sp>
              <p:nvSpPr>
                <p:cNvPr id="14453" name="任意多边形 82016"/>
                <p:cNvSpPr>
                  <a:spLocks noChangeArrowheads="1"/>
                </p:cNvSpPr>
                <p:nvPr/>
              </p:nvSpPr>
              <p:spPr bwMode="auto">
                <a:xfrm>
                  <a:off x="4261" y="389"/>
                  <a:ext cx="347" cy="189"/>
                </a:xfrm>
                <a:custGeom>
                  <a:avLst/>
                  <a:gdLst>
                    <a:gd name="T0" fmla="*/ 63 w 812"/>
                    <a:gd name="T1" fmla="*/ 1 h 564"/>
                    <a:gd name="T2" fmla="*/ 61 w 812"/>
                    <a:gd name="T3" fmla="*/ 3 h 564"/>
                    <a:gd name="T4" fmla="*/ 59 w 812"/>
                    <a:gd name="T5" fmla="*/ 5 h 564"/>
                    <a:gd name="T6" fmla="*/ 56 w 812"/>
                    <a:gd name="T7" fmla="*/ 5 h 564"/>
                    <a:gd name="T8" fmla="*/ 50 w 812"/>
                    <a:gd name="T9" fmla="*/ 7 h 564"/>
                    <a:gd name="T10" fmla="*/ 49 w 812"/>
                    <a:gd name="T11" fmla="*/ 8 h 564"/>
                    <a:gd name="T12" fmla="*/ 47 w 812"/>
                    <a:gd name="T13" fmla="*/ 9 h 564"/>
                    <a:gd name="T14" fmla="*/ 48 w 812"/>
                    <a:gd name="T15" fmla="*/ 7 h 564"/>
                    <a:gd name="T16" fmla="*/ 45 w 812"/>
                    <a:gd name="T17" fmla="*/ 7 h 564"/>
                    <a:gd name="T18" fmla="*/ 44 w 812"/>
                    <a:gd name="T19" fmla="*/ 8 h 564"/>
                    <a:gd name="T20" fmla="*/ 47 w 812"/>
                    <a:gd name="T21" fmla="*/ 11 h 564"/>
                    <a:gd name="T22" fmla="*/ 47 w 812"/>
                    <a:gd name="T23" fmla="*/ 14 h 564"/>
                    <a:gd name="T24" fmla="*/ 42 w 812"/>
                    <a:gd name="T25" fmla="*/ 15 h 564"/>
                    <a:gd name="T26" fmla="*/ 41 w 812"/>
                    <a:gd name="T27" fmla="*/ 14 h 564"/>
                    <a:gd name="T28" fmla="*/ 38 w 812"/>
                    <a:gd name="T29" fmla="*/ 13 h 564"/>
                    <a:gd name="T30" fmla="*/ 36 w 812"/>
                    <a:gd name="T31" fmla="*/ 13 h 564"/>
                    <a:gd name="T32" fmla="*/ 35 w 812"/>
                    <a:gd name="T33" fmla="*/ 15 h 564"/>
                    <a:gd name="T34" fmla="*/ 39 w 812"/>
                    <a:gd name="T35" fmla="*/ 17 h 564"/>
                    <a:gd name="T36" fmla="*/ 40 w 812"/>
                    <a:gd name="T37" fmla="*/ 20 h 564"/>
                    <a:gd name="T38" fmla="*/ 41 w 812"/>
                    <a:gd name="T39" fmla="*/ 21 h 564"/>
                    <a:gd name="T40" fmla="*/ 38 w 812"/>
                    <a:gd name="T41" fmla="*/ 20 h 564"/>
                    <a:gd name="T42" fmla="*/ 37 w 812"/>
                    <a:gd name="T43" fmla="*/ 19 h 564"/>
                    <a:gd name="T44" fmla="*/ 33 w 812"/>
                    <a:gd name="T45" fmla="*/ 16 h 564"/>
                    <a:gd name="T46" fmla="*/ 33 w 812"/>
                    <a:gd name="T47" fmla="*/ 12 h 564"/>
                    <a:gd name="T48" fmla="*/ 33 w 812"/>
                    <a:gd name="T49" fmla="*/ 10 h 564"/>
                    <a:gd name="T50" fmla="*/ 32 w 812"/>
                    <a:gd name="T51" fmla="*/ 10 h 564"/>
                    <a:gd name="T52" fmla="*/ 30 w 812"/>
                    <a:gd name="T53" fmla="*/ 10 h 564"/>
                    <a:gd name="T54" fmla="*/ 28 w 812"/>
                    <a:gd name="T55" fmla="*/ 6 h 564"/>
                    <a:gd name="T56" fmla="*/ 26 w 812"/>
                    <a:gd name="T57" fmla="*/ 6 h 564"/>
                    <a:gd name="T58" fmla="*/ 23 w 812"/>
                    <a:gd name="T59" fmla="*/ 6 h 564"/>
                    <a:gd name="T60" fmla="*/ 19 w 812"/>
                    <a:gd name="T61" fmla="*/ 9 h 564"/>
                    <a:gd name="T62" fmla="*/ 15 w 812"/>
                    <a:gd name="T63" fmla="*/ 10 h 564"/>
                    <a:gd name="T64" fmla="*/ 15 w 812"/>
                    <a:gd name="T65" fmla="*/ 10 h 564"/>
                    <a:gd name="T66" fmla="*/ 12 w 812"/>
                    <a:gd name="T67" fmla="*/ 12 h 564"/>
                    <a:gd name="T68" fmla="*/ 12 w 812"/>
                    <a:gd name="T69" fmla="*/ 13 h 564"/>
                    <a:gd name="T70" fmla="*/ 10 w 812"/>
                    <a:gd name="T71" fmla="*/ 15 h 564"/>
                    <a:gd name="T72" fmla="*/ 7 w 812"/>
                    <a:gd name="T73" fmla="*/ 15 h 564"/>
                    <a:gd name="T74" fmla="*/ 5 w 812"/>
                    <a:gd name="T75" fmla="*/ 10 h 564"/>
                    <a:gd name="T76" fmla="*/ 6 w 812"/>
                    <a:gd name="T77" fmla="*/ 6 h 564"/>
                    <a:gd name="T78" fmla="*/ 3 w 812"/>
                    <a:gd name="T79" fmla="*/ 7 h 564"/>
                    <a:gd name="T80" fmla="*/ 2 w 812"/>
                    <a:gd name="T81" fmla="*/ 6 h 564"/>
                    <a:gd name="T82" fmla="*/ 2 w 812"/>
                    <a:gd name="T83" fmla="*/ 5 h 564"/>
                    <a:gd name="T84" fmla="*/ 0 w 812"/>
                    <a:gd name="T85" fmla="*/ 3 h 564"/>
                    <a:gd name="T86" fmla="*/ 62 w 812"/>
                    <a:gd name="T87" fmla="*/ 0 h 56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812" h="564">
                      <a:moveTo>
                        <a:pt x="798" y="6"/>
                      </a:moveTo>
                      <a:cubicBezTo>
                        <a:pt x="801" y="15"/>
                        <a:pt x="809" y="16"/>
                        <a:pt x="812" y="26"/>
                      </a:cubicBezTo>
                      <a:cubicBezTo>
                        <a:pt x="809" y="36"/>
                        <a:pt x="801" y="41"/>
                        <a:pt x="796" y="50"/>
                      </a:cubicBezTo>
                      <a:cubicBezTo>
                        <a:pt x="791" y="61"/>
                        <a:pt x="788" y="71"/>
                        <a:pt x="778" y="78"/>
                      </a:cubicBezTo>
                      <a:cubicBezTo>
                        <a:pt x="773" y="85"/>
                        <a:pt x="771" y="88"/>
                        <a:pt x="774" y="96"/>
                      </a:cubicBezTo>
                      <a:cubicBezTo>
                        <a:pt x="767" y="107"/>
                        <a:pt x="758" y="114"/>
                        <a:pt x="748" y="122"/>
                      </a:cubicBezTo>
                      <a:cubicBezTo>
                        <a:pt x="744" y="125"/>
                        <a:pt x="736" y="130"/>
                        <a:pt x="736" y="130"/>
                      </a:cubicBezTo>
                      <a:cubicBezTo>
                        <a:pt x="740" y="141"/>
                        <a:pt x="731" y="140"/>
                        <a:pt x="722" y="142"/>
                      </a:cubicBezTo>
                      <a:cubicBezTo>
                        <a:pt x="716" y="148"/>
                        <a:pt x="712" y="151"/>
                        <a:pt x="704" y="154"/>
                      </a:cubicBezTo>
                      <a:cubicBezTo>
                        <a:pt x="686" y="150"/>
                        <a:pt x="650" y="169"/>
                        <a:pt x="634" y="180"/>
                      </a:cubicBezTo>
                      <a:cubicBezTo>
                        <a:pt x="636" y="189"/>
                        <a:pt x="631" y="193"/>
                        <a:pt x="640" y="196"/>
                      </a:cubicBezTo>
                      <a:cubicBezTo>
                        <a:pt x="643" y="205"/>
                        <a:pt x="640" y="207"/>
                        <a:pt x="632" y="210"/>
                      </a:cubicBezTo>
                      <a:cubicBezTo>
                        <a:pt x="626" y="219"/>
                        <a:pt x="623" y="226"/>
                        <a:pt x="614" y="232"/>
                      </a:cubicBezTo>
                      <a:cubicBezTo>
                        <a:pt x="611" y="231"/>
                        <a:pt x="606" y="233"/>
                        <a:pt x="604" y="230"/>
                      </a:cubicBezTo>
                      <a:cubicBezTo>
                        <a:pt x="599" y="220"/>
                        <a:pt x="610" y="199"/>
                        <a:pt x="620" y="196"/>
                      </a:cubicBezTo>
                      <a:cubicBezTo>
                        <a:pt x="623" y="187"/>
                        <a:pt x="617" y="187"/>
                        <a:pt x="620" y="178"/>
                      </a:cubicBezTo>
                      <a:cubicBezTo>
                        <a:pt x="617" y="164"/>
                        <a:pt x="609" y="168"/>
                        <a:pt x="598" y="172"/>
                      </a:cubicBezTo>
                      <a:cubicBezTo>
                        <a:pt x="592" y="180"/>
                        <a:pt x="585" y="185"/>
                        <a:pt x="576" y="188"/>
                      </a:cubicBezTo>
                      <a:cubicBezTo>
                        <a:pt x="572" y="194"/>
                        <a:pt x="568" y="200"/>
                        <a:pt x="564" y="206"/>
                      </a:cubicBezTo>
                      <a:cubicBezTo>
                        <a:pt x="561" y="210"/>
                        <a:pt x="556" y="218"/>
                        <a:pt x="556" y="218"/>
                      </a:cubicBezTo>
                      <a:cubicBezTo>
                        <a:pt x="558" y="234"/>
                        <a:pt x="559" y="243"/>
                        <a:pt x="572" y="252"/>
                      </a:cubicBezTo>
                      <a:cubicBezTo>
                        <a:pt x="579" y="262"/>
                        <a:pt x="586" y="273"/>
                        <a:pt x="596" y="280"/>
                      </a:cubicBezTo>
                      <a:cubicBezTo>
                        <a:pt x="598" y="286"/>
                        <a:pt x="602" y="298"/>
                        <a:pt x="602" y="298"/>
                      </a:cubicBezTo>
                      <a:cubicBezTo>
                        <a:pt x="601" y="308"/>
                        <a:pt x="599" y="361"/>
                        <a:pt x="594" y="368"/>
                      </a:cubicBezTo>
                      <a:cubicBezTo>
                        <a:pt x="590" y="374"/>
                        <a:pt x="576" y="378"/>
                        <a:pt x="570" y="382"/>
                      </a:cubicBezTo>
                      <a:cubicBezTo>
                        <a:pt x="563" y="393"/>
                        <a:pt x="550" y="396"/>
                        <a:pt x="542" y="406"/>
                      </a:cubicBezTo>
                      <a:cubicBezTo>
                        <a:pt x="536" y="413"/>
                        <a:pt x="539" y="417"/>
                        <a:pt x="530" y="420"/>
                      </a:cubicBezTo>
                      <a:cubicBezTo>
                        <a:pt x="526" y="408"/>
                        <a:pt x="538" y="391"/>
                        <a:pt x="522" y="386"/>
                      </a:cubicBezTo>
                      <a:cubicBezTo>
                        <a:pt x="516" y="377"/>
                        <a:pt x="510" y="364"/>
                        <a:pt x="502" y="356"/>
                      </a:cubicBezTo>
                      <a:cubicBezTo>
                        <a:pt x="497" y="341"/>
                        <a:pt x="505" y="360"/>
                        <a:pt x="482" y="348"/>
                      </a:cubicBezTo>
                      <a:cubicBezTo>
                        <a:pt x="478" y="346"/>
                        <a:pt x="478" y="339"/>
                        <a:pt x="474" y="336"/>
                      </a:cubicBezTo>
                      <a:cubicBezTo>
                        <a:pt x="470" y="323"/>
                        <a:pt x="466" y="342"/>
                        <a:pt x="462" y="348"/>
                      </a:cubicBezTo>
                      <a:cubicBezTo>
                        <a:pt x="460" y="358"/>
                        <a:pt x="456" y="363"/>
                        <a:pt x="454" y="374"/>
                      </a:cubicBezTo>
                      <a:cubicBezTo>
                        <a:pt x="457" y="383"/>
                        <a:pt x="455" y="387"/>
                        <a:pt x="450" y="394"/>
                      </a:cubicBezTo>
                      <a:cubicBezTo>
                        <a:pt x="454" y="399"/>
                        <a:pt x="464" y="411"/>
                        <a:pt x="466" y="418"/>
                      </a:cubicBezTo>
                      <a:cubicBezTo>
                        <a:pt x="474" y="443"/>
                        <a:pt x="472" y="458"/>
                        <a:pt x="500" y="464"/>
                      </a:cubicBezTo>
                      <a:cubicBezTo>
                        <a:pt x="507" y="469"/>
                        <a:pt x="510" y="474"/>
                        <a:pt x="516" y="480"/>
                      </a:cubicBezTo>
                      <a:cubicBezTo>
                        <a:pt x="511" y="494"/>
                        <a:pt x="513" y="509"/>
                        <a:pt x="510" y="524"/>
                      </a:cubicBezTo>
                      <a:cubicBezTo>
                        <a:pt x="512" y="537"/>
                        <a:pt x="511" y="541"/>
                        <a:pt x="522" y="548"/>
                      </a:cubicBezTo>
                      <a:cubicBezTo>
                        <a:pt x="523" y="552"/>
                        <a:pt x="525" y="556"/>
                        <a:pt x="526" y="560"/>
                      </a:cubicBezTo>
                      <a:cubicBezTo>
                        <a:pt x="527" y="564"/>
                        <a:pt x="514" y="556"/>
                        <a:pt x="514" y="556"/>
                      </a:cubicBezTo>
                      <a:cubicBezTo>
                        <a:pt x="502" y="564"/>
                        <a:pt x="501" y="551"/>
                        <a:pt x="492" y="544"/>
                      </a:cubicBezTo>
                      <a:cubicBezTo>
                        <a:pt x="488" y="541"/>
                        <a:pt x="480" y="536"/>
                        <a:pt x="480" y="536"/>
                      </a:cubicBezTo>
                      <a:cubicBezTo>
                        <a:pt x="471" y="522"/>
                        <a:pt x="474" y="529"/>
                        <a:pt x="470" y="518"/>
                      </a:cubicBezTo>
                      <a:cubicBezTo>
                        <a:pt x="467" y="491"/>
                        <a:pt x="461" y="446"/>
                        <a:pt x="436" y="430"/>
                      </a:cubicBezTo>
                      <a:cubicBezTo>
                        <a:pt x="428" y="433"/>
                        <a:pt x="425" y="433"/>
                        <a:pt x="422" y="424"/>
                      </a:cubicBezTo>
                      <a:cubicBezTo>
                        <a:pt x="427" y="404"/>
                        <a:pt x="432" y="383"/>
                        <a:pt x="438" y="364"/>
                      </a:cubicBezTo>
                      <a:cubicBezTo>
                        <a:pt x="436" y="343"/>
                        <a:pt x="431" y="330"/>
                        <a:pt x="426" y="310"/>
                      </a:cubicBezTo>
                      <a:cubicBezTo>
                        <a:pt x="429" y="302"/>
                        <a:pt x="425" y="300"/>
                        <a:pt x="422" y="292"/>
                      </a:cubicBezTo>
                      <a:cubicBezTo>
                        <a:pt x="424" y="282"/>
                        <a:pt x="428" y="277"/>
                        <a:pt x="422" y="268"/>
                      </a:cubicBezTo>
                      <a:cubicBezTo>
                        <a:pt x="420" y="269"/>
                        <a:pt x="418" y="269"/>
                        <a:pt x="416" y="270"/>
                      </a:cubicBezTo>
                      <a:cubicBezTo>
                        <a:pt x="414" y="272"/>
                        <a:pt x="414" y="275"/>
                        <a:pt x="412" y="276"/>
                      </a:cubicBezTo>
                      <a:cubicBezTo>
                        <a:pt x="408" y="278"/>
                        <a:pt x="400" y="280"/>
                        <a:pt x="400" y="280"/>
                      </a:cubicBezTo>
                      <a:cubicBezTo>
                        <a:pt x="394" y="274"/>
                        <a:pt x="389" y="274"/>
                        <a:pt x="386" y="266"/>
                      </a:cubicBezTo>
                      <a:cubicBezTo>
                        <a:pt x="391" y="251"/>
                        <a:pt x="379" y="206"/>
                        <a:pt x="364" y="196"/>
                      </a:cubicBezTo>
                      <a:cubicBezTo>
                        <a:pt x="357" y="186"/>
                        <a:pt x="358" y="182"/>
                        <a:pt x="360" y="170"/>
                      </a:cubicBezTo>
                      <a:cubicBezTo>
                        <a:pt x="358" y="160"/>
                        <a:pt x="356" y="147"/>
                        <a:pt x="346" y="144"/>
                      </a:cubicBezTo>
                      <a:cubicBezTo>
                        <a:pt x="343" y="154"/>
                        <a:pt x="338" y="160"/>
                        <a:pt x="330" y="166"/>
                      </a:cubicBezTo>
                      <a:cubicBezTo>
                        <a:pt x="323" y="164"/>
                        <a:pt x="308" y="160"/>
                        <a:pt x="308" y="160"/>
                      </a:cubicBezTo>
                      <a:cubicBezTo>
                        <a:pt x="296" y="162"/>
                        <a:pt x="297" y="166"/>
                        <a:pt x="288" y="172"/>
                      </a:cubicBezTo>
                      <a:cubicBezTo>
                        <a:pt x="284" y="185"/>
                        <a:pt x="282" y="191"/>
                        <a:pt x="268" y="196"/>
                      </a:cubicBezTo>
                      <a:cubicBezTo>
                        <a:pt x="264" y="200"/>
                        <a:pt x="243" y="231"/>
                        <a:pt x="242" y="232"/>
                      </a:cubicBezTo>
                      <a:cubicBezTo>
                        <a:pt x="231" y="239"/>
                        <a:pt x="215" y="247"/>
                        <a:pt x="206" y="256"/>
                      </a:cubicBezTo>
                      <a:cubicBezTo>
                        <a:pt x="202" y="260"/>
                        <a:pt x="200" y="265"/>
                        <a:pt x="196" y="268"/>
                      </a:cubicBezTo>
                      <a:cubicBezTo>
                        <a:pt x="194" y="269"/>
                        <a:pt x="192" y="269"/>
                        <a:pt x="190" y="270"/>
                      </a:cubicBezTo>
                      <a:cubicBezTo>
                        <a:pt x="188" y="271"/>
                        <a:pt x="186" y="272"/>
                        <a:pt x="184" y="274"/>
                      </a:cubicBezTo>
                      <a:cubicBezTo>
                        <a:pt x="180" y="278"/>
                        <a:pt x="172" y="286"/>
                        <a:pt x="172" y="286"/>
                      </a:cubicBezTo>
                      <a:cubicBezTo>
                        <a:pt x="167" y="300"/>
                        <a:pt x="165" y="314"/>
                        <a:pt x="160" y="328"/>
                      </a:cubicBezTo>
                      <a:cubicBezTo>
                        <a:pt x="158" y="335"/>
                        <a:pt x="156" y="341"/>
                        <a:pt x="154" y="348"/>
                      </a:cubicBezTo>
                      <a:cubicBezTo>
                        <a:pt x="153" y="350"/>
                        <a:pt x="152" y="354"/>
                        <a:pt x="152" y="354"/>
                      </a:cubicBezTo>
                      <a:cubicBezTo>
                        <a:pt x="152" y="359"/>
                        <a:pt x="156" y="384"/>
                        <a:pt x="146" y="392"/>
                      </a:cubicBezTo>
                      <a:cubicBezTo>
                        <a:pt x="141" y="397"/>
                        <a:pt x="128" y="404"/>
                        <a:pt x="128" y="404"/>
                      </a:cubicBezTo>
                      <a:cubicBezTo>
                        <a:pt x="125" y="412"/>
                        <a:pt x="122" y="421"/>
                        <a:pt x="114" y="424"/>
                      </a:cubicBezTo>
                      <a:cubicBezTo>
                        <a:pt x="100" y="419"/>
                        <a:pt x="97" y="405"/>
                        <a:pt x="94" y="392"/>
                      </a:cubicBezTo>
                      <a:cubicBezTo>
                        <a:pt x="86" y="362"/>
                        <a:pt x="82" y="332"/>
                        <a:pt x="72" y="302"/>
                      </a:cubicBezTo>
                      <a:cubicBezTo>
                        <a:pt x="71" y="281"/>
                        <a:pt x="70" y="275"/>
                        <a:pt x="66" y="258"/>
                      </a:cubicBezTo>
                      <a:cubicBezTo>
                        <a:pt x="66" y="251"/>
                        <a:pt x="68" y="219"/>
                        <a:pt x="64" y="208"/>
                      </a:cubicBezTo>
                      <a:cubicBezTo>
                        <a:pt x="70" y="191"/>
                        <a:pt x="66" y="173"/>
                        <a:pt x="72" y="156"/>
                      </a:cubicBezTo>
                      <a:cubicBezTo>
                        <a:pt x="66" y="139"/>
                        <a:pt x="60" y="168"/>
                        <a:pt x="56" y="172"/>
                      </a:cubicBezTo>
                      <a:cubicBezTo>
                        <a:pt x="53" y="175"/>
                        <a:pt x="44" y="180"/>
                        <a:pt x="44" y="180"/>
                      </a:cubicBezTo>
                      <a:cubicBezTo>
                        <a:pt x="35" y="177"/>
                        <a:pt x="28" y="173"/>
                        <a:pt x="24" y="162"/>
                      </a:cubicBezTo>
                      <a:cubicBezTo>
                        <a:pt x="23" y="158"/>
                        <a:pt x="20" y="150"/>
                        <a:pt x="20" y="150"/>
                      </a:cubicBezTo>
                      <a:cubicBezTo>
                        <a:pt x="30" y="148"/>
                        <a:pt x="30" y="143"/>
                        <a:pt x="38" y="138"/>
                      </a:cubicBezTo>
                      <a:cubicBezTo>
                        <a:pt x="35" y="128"/>
                        <a:pt x="31" y="133"/>
                        <a:pt x="24" y="138"/>
                      </a:cubicBezTo>
                      <a:cubicBezTo>
                        <a:pt x="15" y="135"/>
                        <a:pt x="15" y="132"/>
                        <a:pt x="18" y="124"/>
                      </a:cubicBezTo>
                      <a:cubicBezTo>
                        <a:pt x="11" y="114"/>
                        <a:pt x="9" y="101"/>
                        <a:pt x="0" y="92"/>
                      </a:cubicBezTo>
                      <a:lnTo>
                        <a:pt x="76" y="0"/>
                      </a:lnTo>
                      <a:lnTo>
                        <a:pt x="798" y="6"/>
                      </a:lnTo>
                      <a:close/>
                    </a:path>
                  </a:pathLst>
                </a:custGeom>
                <a:solidFill>
                  <a:schemeClr val="folHlink"/>
                </a:solidFill>
                <a:ln w="9525">
                  <a:noFill/>
                  <a:round/>
                  <a:headEnd/>
                  <a:tailEnd/>
                </a:ln>
              </p:spPr>
              <p:txBody>
                <a:bodyPr/>
                <a:lstStyle/>
                <a:p>
                  <a:endParaRPr lang="zh-CN" altLang="en-US"/>
                </a:p>
              </p:txBody>
            </p:sp>
            <p:sp>
              <p:nvSpPr>
                <p:cNvPr id="14454" name="任意多边形 82017"/>
                <p:cNvSpPr>
                  <a:spLocks noChangeArrowheads="1"/>
                </p:cNvSpPr>
                <p:nvPr/>
              </p:nvSpPr>
              <p:spPr bwMode="auto">
                <a:xfrm>
                  <a:off x="4322" y="519"/>
                  <a:ext cx="19" cy="29"/>
                </a:xfrm>
                <a:custGeom>
                  <a:avLst/>
                  <a:gdLst>
                    <a:gd name="T0" fmla="*/ 0 w 43"/>
                    <a:gd name="T1" fmla="*/ 0 h 85"/>
                    <a:gd name="T2" fmla="*/ 2 w 43"/>
                    <a:gd name="T3" fmla="*/ 0 h 85"/>
                    <a:gd name="T4" fmla="*/ 3 w 43"/>
                    <a:gd name="T5" fmla="*/ 1 h 85"/>
                    <a:gd name="T6" fmla="*/ 2 w 43"/>
                    <a:gd name="T7" fmla="*/ 3 h 85"/>
                    <a:gd name="T8" fmla="*/ 0 w 43"/>
                    <a:gd name="T9" fmla="*/ 3 h 85"/>
                    <a:gd name="T10" fmla="*/ 0 w 43"/>
                    <a:gd name="T11" fmla="*/ 0 h 8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3" h="85">
                      <a:moveTo>
                        <a:pt x="7" y="11"/>
                      </a:moveTo>
                      <a:cubicBezTo>
                        <a:pt x="4" y="2"/>
                        <a:pt x="9" y="0"/>
                        <a:pt x="17" y="3"/>
                      </a:cubicBezTo>
                      <a:cubicBezTo>
                        <a:pt x="24" y="13"/>
                        <a:pt x="28" y="24"/>
                        <a:pt x="37" y="33"/>
                      </a:cubicBezTo>
                      <a:cubicBezTo>
                        <a:pt x="43" y="52"/>
                        <a:pt x="40" y="78"/>
                        <a:pt x="19" y="85"/>
                      </a:cubicBezTo>
                      <a:cubicBezTo>
                        <a:pt x="6" y="81"/>
                        <a:pt x="5" y="81"/>
                        <a:pt x="1" y="69"/>
                      </a:cubicBezTo>
                      <a:cubicBezTo>
                        <a:pt x="2" y="66"/>
                        <a:pt x="0" y="4"/>
                        <a:pt x="7" y="11"/>
                      </a:cubicBezTo>
                      <a:close/>
                    </a:path>
                  </a:pathLst>
                </a:custGeom>
                <a:solidFill>
                  <a:schemeClr val="folHlink"/>
                </a:solidFill>
                <a:ln w="9525">
                  <a:noFill/>
                  <a:round/>
                  <a:headEnd/>
                  <a:tailEnd/>
                </a:ln>
              </p:spPr>
              <p:txBody>
                <a:bodyPr/>
                <a:lstStyle/>
                <a:p>
                  <a:endParaRPr lang="zh-CN" altLang="en-US"/>
                </a:p>
              </p:txBody>
            </p:sp>
            <p:sp>
              <p:nvSpPr>
                <p:cNvPr id="14455" name="任意多边形 82018"/>
                <p:cNvSpPr>
                  <a:spLocks noChangeArrowheads="1"/>
                </p:cNvSpPr>
                <p:nvPr/>
              </p:nvSpPr>
              <p:spPr bwMode="auto">
                <a:xfrm>
                  <a:off x="4588" y="421"/>
                  <a:ext cx="18" cy="24"/>
                </a:xfrm>
                <a:custGeom>
                  <a:avLst/>
                  <a:gdLst>
                    <a:gd name="T0" fmla="*/ 1 w 44"/>
                    <a:gd name="T1" fmla="*/ 1 h 74"/>
                    <a:gd name="T2" fmla="*/ 2 w 44"/>
                    <a:gd name="T3" fmla="*/ 0 h 74"/>
                    <a:gd name="T4" fmla="*/ 3 w 44"/>
                    <a:gd name="T5" fmla="*/ 0 h 74"/>
                    <a:gd name="T6" fmla="*/ 3 w 44"/>
                    <a:gd name="T7" fmla="*/ 1 h 74"/>
                    <a:gd name="T8" fmla="*/ 1 w 44"/>
                    <a:gd name="T9" fmla="*/ 3 h 74"/>
                    <a:gd name="T10" fmla="*/ 0 w 44"/>
                    <a:gd name="T11" fmla="*/ 2 h 74"/>
                    <a:gd name="T12" fmla="*/ 0 w 44"/>
                    <a:gd name="T13" fmla="*/ 1 h 74"/>
                    <a:gd name="T14" fmla="*/ 1 w 44"/>
                    <a:gd name="T15" fmla="*/ 1 h 7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44" h="74">
                      <a:moveTo>
                        <a:pt x="13" y="28"/>
                      </a:moveTo>
                      <a:cubicBezTo>
                        <a:pt x="15" y="13"/>
                        <a:pt x="14" y="7"/>
                        <a:pt x="29" y="2"/>
                      </a:cubicBezTo>
                      <a:cubicBezTo>
                        <a:pt x="34" y="3"/>
                        <a:pt x="40" y="0"/>
                        <a:pt x="43" y="4"/>
                      </a:cubicBezTo>
                      <a:cubicBezTo>
                        <a:pt x="44" y="6"/>
                        <a:pt x="41" y="21"/>
                        <a:pt x="39" y="26"/>
                      </a:cubicBezTo>
                      <a:cubicBezTo>
                        <a:pt x="31" y="43"/>
                        <a:pt x="30" y="63"/>
                        <a:pt x="13" y="74"/>
                      </a:cubicBezTo>
                      <a:cubicBezTo>
                        <a:pt x="4" y="71"/>
                        <a:pt x="4" y="68"/>
                        <a:pt x="7" y="60"/>
                      </a:cubicBezTo>
                      <a:cubicBezTo>
                        <a:pt x="5" y="50"/>
                        <a:pt x="0" y="46"/>
                        <a:pt x="3" y="36"/>
                      </a:cubicBezTo>
                      <a:cubicBezTo>
                        <a:pt x="4" y="32"/>
                        <a:pt x="8" y="23"/>
                        <a:pt x="13" y="28"/>
                      </a:cubicBezTo>
                      <a:close/>
                    </a:path>
                  </a:pathLst>
                </a:custGeom>
                <a:solidFill>
                  <a:schemeClr val="folHlink"/>
                </a:solidFill>
                <a:ln w="9525">
                  <a:noFill/>
                  <a:round/>
                  <a:headEnd/>
                  <a:tailEnd/>
                </a:ln>
              </p:spPr>
              <p:txBody>
                <a:bodyPr/>
                <a:lstStyle/>
                <a:p>
                  <a:endParaRPr lang="zh-CN" altLang="en-US"/>
                </a:p>
              </p:txBody>
            </p:sp>
            <p:sp>
              <p:nvSpPr>
                <p:cNvPr id="14456" name="任意多边形 82019"/>
                <p:cNvSpPr>
                  <a:spLocks noChangeArrowheads="1"/>
                </p:cNvSpPr>
                <p:nvPr/>
              </p:nvSpPr>
              <p:spPr bwMode="auto">
                <a:xfrm>
                  <a:off x="4639" y="409"/>
                  <a:ext cx="9" cy="10"/>
                </a:xfrm>
                <a:custGeom>
                  <a:avLst/>
                  <a:gdLst>
                    <a:gd name="T0" fmla="*/ 0 w 20"/>
                    <a:gd name="T1" fmla="*/ 1 h 30"/>
                    <a:gd name="T2" fmla="*/ 0 w 20"/>
                    <a:gd name="T3" fmla="*/ 1 h 30"/>
                    <a:gd name="T4" fmla="*/ 0 w 20"/>
                    <a:gd name="T5" fmla="*/ 1 h 30"/>
                    <a:gd name="T6" fmla="*/ 0 60000 65536"/>
                    <a:gd name="T7" fmla="*/ 0 60000 65536"/>
                    <a:gd name="T8" fmla="*/ 0 60000 65536"/>
                  </a:gdLst>
                  <a:ahLst/>
                  <a:cxnLst>
                    <a:cxn ang="T6">
                      <a:pos x="T0" y="T1"/>
                    </a:cxn>
                    <a:cxn ang="T7">
                      <a:pos x="T2" y="T3"/>
                    </a:cxn>
                    <a:cxn ang="T8">
                      <a:pos x="T4" y="T5"/>
                    </a:cxn>
                  </a:cxnLst>
                  <a:rect l="0" t="0" r="r" b="b"/>
                  <a:pathLst>
                    <a:path w="20" h="30">
                      <a:moveTo>
                        <a:pt x="7" y="16"/>
                      </a:moveTo>
                      <a:cubicBezTo>
                        <a:pt x="18" y="0"/>
                        <a:pt x="20" y="20"/>
                        <a:pt x="5" y="30"/>
                      </a:cubicBezTo>
                      <a:cubicBezTo>
                        <a:pt x="0" y="23"/>
                        <a:pt x="1" y="22"/>
                        <a:pt x="7" y="16"/>
                      </a:cubicBezTo>
                      <a:close/>
                    </a:path>
                  </a:pathLst>
                </a:custGeom>
                <a:solidFill>
                  <a:schemeClr val="folHlink"/>
                </a:solidFill>
                <a:ln w="9525">
                  <a:noFill/>
                  <a:round/>
                  <a:headEnd/>
                  <a:tailEnd/>
                </a:ln>
              </p:spPr>
              <p:txBody>
                <a:bodyPr/>
                <a:lstStyle/>
                <a:p>
                  <a:endParaRPr lang="zh-CN" altLang="en-US"/>
                </a:p>
              </p:txBody>
            </p:sp>
            <p:sp>
              <p:nvSpPr>
                <p:cNvPr id="14457" name="任意多边形 82020"/>
                <p:cNvSpPr>
                  <a:spLocks noChangeArrowheads="1"/>
                </p:cNvSpPr>
                <p:nvPr/>
              </p:nvSpPr>
              <p:spPr bwMode="auto">
                <a:xfrm>
                  <a:off x="3709" y="315"/>
                  <a:ext cx="433" cy="354"/>
                </a:xfrm>
                <a:custGeom>
                  <a:avLst/>
                  <a:gdLst>
                    <a:gd name="T0" fmla="*/ 123 w 682"/>
                    <a:gd name="T1" fmla="*/ 119 h 557"/>
                    <a:gd name="T2" fmla="*/ 124 w 682"/>
                    <a:gd name="T3" fmla="*/ 116 h 557"/>
                    <a:gd name="T4" fmla="*/ 128 w 682"/>
                    <a:gd name="T5" fmla="*/ 106 h 557"/>
                    <a:gd name="T6" fmla="*/ 79 w 682"/>
                    <a:gd name="T7" fmla="*/ 74 h 557"/>
                    <a:gd name="T8" fmla="*/ 72 w 682"/>
                    <a:gd name="T9" fmla="*/ 89 h 557"/>
                    <a:gd name="T10" fmla="*/ 77 w 682"/>
                    <a:gd name="T11" fmla="*/ 142 h 557"/>
                    <a:gd name="T12" fmla="*/ 72 w 682"/>
                    <a:gd name="T13" fmla="*/ 127 h 557"/>
                    <a:gd name="T14" fmla="*/ 62 w 682"/>
                    <a:gd name="T15" fmla="*/ 112 h 557"/>
                    <a:gd name="T16" fmla="*/ 63 w 682"/>
                    <a:gd name="T17" fmla="*/ 106 h 557"/>
                    <a:gd name="T18" fmla="*/ 63 w 682"/>
                    <a:gd name="T19" fmla="*/ 101 h 557"/>
                    <a:gd name="T20" fmla="*/ 57 w 682"/>
                    <a:gd name="T21" fmla="*/ 96 h 557"/>
                    <a:gd name="T22" fmla="*/ 50 w 682"/>
                    <a:gd name="T23" fmla="*/ 89 h 557"/>
                    <a:gd name="T24" fmla="*/ 38 w 682"/>
                    <a:gd name="T25" fmla="*/ 91 h 557"/>
                    <a:gd name="T26" fmla="*/ 32 w 682"/>
                    <a:gd name="T27" fmla="*/ 93 h 557"/>
                    <a:gd name="T28" fmla="*/ 20 w 682"/>
                    <a:gd name="T29" fmla="*/ 93 h 557"/>
                    <a:gd name="T30" fmla="*/ 6 w 682"/>
                    <a:gd name="T31" fmla="*/ 80 h 557"/>
                    <a:gd name="T32" fmla="*/ 3 w 682"/>
                    <a:gd name="T33" fmla="*/ 76 h 557"/>
                    <a:gd name="T34" fmla="*/ 0 w 682"/>
                    <a:gd name="T35" fmla="*/ 68 h 557"/>
                    <a:gd name="T36" fmla="*/ 6 w 682"/>
                    <a:gd name="T37" fmla="*/ 55 h 557"/>
                    <a:gd name="T38" fmla="*/ 8 w 682"/>
                    <a:gd name="T39" fmla="*/ 46 h 557"/>
                    <a:gd name="T40" fmla="*/ 13 w 682"/>
                    <a:gd name="T41" fmla="*/ 37 h 557"/>
                    <a:gd name="T42" fmla="*/ 20 w 682"/>
                    <a:gd name="T43" fmla="*/ 30 h 557"/>
                    <a:gd name="T44" fmla="*/ 43 w 682"/>
                    <a:gd name="T45" fmla="*/ 17 h 557"/>
                    <a:gd name="T46" fmla="*/ 57 w 682"/>
                    <a:gd name="T47" fmla="*/ 8 h 557"/>
                    <a:gd name="T48" fmla="*/ 66 w 682"/>
                    <a:gd name="T49" fmla="*/ 2 h 557"/>
                    <a:gd name="T50" fmla="*/ 93 w 682"/>
                    <a:gd name="T51" fmla="*/ 1 h 557"/>
                    <a:gd name="T52" fmla="*/ 102 w 682"/>
                    <a:gd name="T53" fmla="*/ 0 h 557"/>
                    <a:gd name="T54" fmla="*/ 98 w 682"/>
                    <a:gd name="T55" fmla="*/ 9 h 557"/>
                    <a:gd name="T56" fmla="*/ 113 w 682"/>
                    <a:gd name="T57" fmla="*/ 22 h 557"/>
                    <a:gd name="T58" fmla="*/ 128 w 682"/>
                    <a:gd name="T59" fmla="*/ 19 h 557"/>
                    <a:gd name="T60" fmla="*/ 135 w 682"/>
                    <a:gd name="T61" fmla="*/ 21 h 557"/>
                    <a:gd name="T62" fmla="*/ 143 w 682"/>
                    <a:gd name="T63" fmla="*/ 25 h 557"/>
                    <a:gd name="T64" fmla="*/ 146 w 682"/>
                    <a:gd name="T65" fmla="*/ 48 h 557"/>
                    <a:gd name="T66" fmla="*/ 146 w 682"/>
                    <a:gd name="T67" fmla="*/ 62 h 557"/>
                    <a:gd name="T68" fmla="*/ 153 w 682"/>
                    <a:gd name="T69" fmla="*/ 72 h 557"/>
                    <a:gd name="T70" fmla="*/ 165 w 682"/>
                    <a:gd name="T71" fmla="*/ 77 h 557"/>
                    <a:gd name="T72" fmla="*/ 174 w 682"/>
                    <a:gd name="T73" fmla="*/ 76 h 557"/>
                    <a:gd name="T74" fmla="*/ 170 w 682"/>
                    <a:gd name="T75" fmla="*/ 87 h 557"/>
                    <a:gd name="T76" fmla="*/ 153 w 682"/>
                    <a:gd name="T77" fmla="*/ 105 h 557"/>
                    <a:gd name="T78" fmla="*/ 140 w 682"/>
                    <a:gd name="T79" fmla="*/ 125 h 557"/>
                    <a:gd name="T80" fmla="*/ 142 w 682"/>
                    <a:gd name="T81" fmla="*/ 130 h 557"/>
                    <a:gd name="T82" fmla="*/ 111 w 682"/>
                    <a:gd name="T83" fmla="*/ 142 h 557"/>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682" h="557">
                      <a:moveTo>
                        <a:pt x="435" y="556"/>
                      </a:moveTo>
                      <a:lnTo>
                        <a:pt x="481" y="464"/>
                      </a:lnTo>
                      <a:lnTo>
                        <a:pt x="473" y="449"/>
                      </a:lnTo>
                      <a:lnTo>
                        <a:pt x="486" y="451"/>
                      </a:lnTo>
                      <a:lnTo>
                        <a:pt x="495" y="441"/>
                      </a:lnTo>
                      <a:lnTo>
                        <a:pt x="500" y="413"/>
                      </a:lnTo>
                      <a:lnTo>
                        <a:pt x="500" y="371"/>
                      </a:lnTo>
                      <a:lnTo>
                        <a:pt x="309" y="287"/>
                      </a:lnTo>
                      <a:lnTo>
                        <a:pt x="296" y="308"/>
                      </a:lnTo>
                      <a:lnTo>
                        <a:pt x="282" y="346"/>
                      </a:lnTo>
                      <a:lnTo>
                        <a:pt x="396" y="557"/>
                      </a:lnTo>
                      <a:lnTo>
                        <a:pt x="303" y="556"/>
                      </a:lnTo>
                      <a:lnTo>
                        <a:pt x="304" y="536"/>
                      </a:lnTo>
                      <a:cubicBezTo>
                        <a:pt x="284" y="520"/>
                        <a:pt x="296" y="510"/>
                        <a:pt x="282" y="494"/>
                      </a:cubicBezTo>
                      <a:cubicBezTo>
                        <a:pt x="276" y="475"/>
                        <a:pt x="267" y="468"/>
                        <a:pt x="253" y="451"/>
                      </a:cubicBezTo>
                      <a:cubicBezTo>
                        <a:pt x="249" y="447"/>
                        <a:pt x="245" y="443"/>
                        <a:pt x="242" y="439"/>
                      </a:cubicBezTo>
                      <a:lnTo>
                        <a:pt x="237" y="432"/>
                      </a:lnTo>
                      <a:cubicBezTo>
                        <a:pt x="237" y="432"/>
                        <a:pt x="245" y="413"/>
                        <a:pt x="245" y="413"/>
                      </a:cubicBezTo>
                      <a:cubicBezTo>
                        <a:pt x="247" y="409"/>
                        <a:pt x="250" y="401"/>
                        <a:pt x="250" y="401"/>
                      </a:cubicBezTo>
                      <a:cubicBezTo>
                        <a:pt x="249" y="399"/>
                        <a:pt x="247" y="397"/>
                        <a:pt x="247" y="394"/>
                      </a:cubicBezTo>
                      <a:cubicBezTo>
                        <a:pt x="248" y="390"/>
                        <a:pt x="253" y="382"/>
                        <a:pt x="253" y="382"/>
                      </a:cubicBezTo>
                      <a:cubicBezTo>
                        <a:pt x="243" y="370"/>
                        <a:pt x="237" y="371"/>
                        <a:pt x="220" y="375"/>
                      </a:cubicBezTo>
                      <a:cubicBezTo>
                        <a:pt x="217" y="371"/>
                        <a:pt x="210" y="369"/>
                        <a:pt x="207" y="365"/>
                      </a:cubicBezTo>
                      <a:cubicBezTo>
                        <a:pt x="185" y="337"/>
                        <a:pt x="216" y="363"/>
                        <a:pt x="194" y="346"/>
                      </a:cubicBezTo>
                      <a:cubicBezTo>
                        <a:pt x="167" y="349"/>
                        <a:pt x="179" y="346"/>
                        <a:pt x="156" y="352"/>
                      </a:cubicBezTo>
                      <a:cubicBezTo>
                        <a:pt x="153" y="353"/>
                        <a:pt x="148" y="354"/>
                        <a:pt x="148" y="354"/>
                      </a:cubicBezTo>
                      <a:cubicBezTo>
                        <a:pt x="146" y="356"/>
                        <a:pt x="145" y="359"/>
                        <a:pt x="142" y="361"/>
                      </a:cubicBezTo>
                      <a:cubicBezTo>
                        <a:pt x="138" y="363"/>
                        <a:pt x="126" y="365"/>
                        <a:pt x="126" y="365"/>
                      </a:cubicBezTo>
                      <a:cubicBezTo>
                        <a:pt x="105" y="354"/>
                        <a:pt x="116" y="355"/>
                        <a:pt x="94" y="361"/>
                      </a:cubicBezTo>
                      <a:cubicBezTo>
                        <a:pt x="89" y="362"/>
                        <a:pt x="78" y="365"/>
                        <a:pt x="78" y="365"/>
                      </a:cubicBezTo>
                      <a:cubicBezTo>
                        <a:pt x="62" y="383"/>
                        <a:pt x="46" y="346"/>
                        <a:pt x="35" y="337"/>
                      </a:cubicBezTo>
                      <a:cubicBezTo>
                        <a:pt x="32" y="330"/>
                        <a:pt x="24" y="320"/>
                        <a:pt x="22" y="312"/>
                      </a:cubicBezTo>
                      <a:cubicBezTo>
                        <a:pt x="20" y="308"/>
                        <a:pt x="22" y="303"/>
                        <a:pt x="19" y="300"/>
                      </a:cubicBezTo>
                      <a:cubicBezTo>
                        <a:pt x="17" y="297"/>
                        <a:pt x="13" y="297"/>
                        <a:pt x="11" y="295"/>
                      </a:cubicBezTo>
                      <a:cubicBezTo>
                        <a:pt x="3" y="277"/>
                        <a:pt x="15" y="306"/>
                        <a:pt x="5" y="276"/>
                      </a:cubicBezTo>
                      <a:cubicBezTo>
                        <a:pt x="4" y="272"/>
                        <a:pt x="0" y="264"/>
                        <a:pt x="0" y="264"/>
                      </a:cubicBezTo>
                      <a:cubicBezTo>
                        <a:pt x="3" y="253"/>
                        <a:pt x="2" y="248"/>
                        <a:pt x="13" y="243"/>
                      </a:cubicBezTo>
                      <a:cubicBezTo>
                        <a:pt x="20" y="221"/>
                        <a:pt x="17" y="231"/>
                        <a:pt x="24" y="213"/>
                      </a:cubicBezTo>
                      <a:cubicBezTo>
                        <a:pt x="26" y="209"/>
                        <a:pt x="30" y="200"/>
                        <a:pt x="30" y="200"/>
                      </a:cubicBezTo>
                      <a:cubicBezTo>
                        <a:pt x="26" y="192"/>
                        <a:pt x="24" y="191"/>
                        <a:pt x="32" y="181"/>
                      </a:cubicBezTo>
                      <a:cubicBezTo>
                        <a:pt x="36" y="177"/>
                        <a:pt x="43" y="169"/>
                        <a:pt x="43" y="169"/>
                      </a:cubicBezTo>
                      <a:cubicBezTo>
                        <a:pt x="37" y="155"/>
                        <a:pt x="36" y="153"/>
                        <a:pt x="51" y="143"/>
                      </a:cubicBezTo>
                      <a:cubicBezTo>
                        <a:pt x="56" y="140"/>
                        <a:pt x="67" y="135"/>
                        <a:pt x="67" y="135"/>
                      </a:cubicBezTo>
                      <a:cubicBezTo>
                        <a:pt x="73" y="129"/>
                        <a:pt x="75" y="122"/>
                        <a:pt x="81" y="116"/>
                      </a:cubicBezTo>
                      <a:cubicBezTo>
                        <a:pt x="89" y="107"/>
                        <a:pt x="102" y="105"/>
                        <a:pt x="113" y="99"/>
                      </a:cubicBezTo>
                      <a:cubicBezTo>
                        <a:pt x="125" y="85"/>
                        <a:pt x="149" y="76"/>
                        <a:pt x="167" y="67"/>
                      </a:cubicBezTo>
                      <a:cubicBezTo>
                        <a:pt x="174" y="59"/>
                        <a:pt x="175" y="50"/>
                        <a:pt x="188" y="46"/>
                      </a:cubicBezTo>
                      <a:cubicBezTo>
                        <a:pt x="198" y="39"/>
                        <a:pt x="208" y="36"/>
                        <a:pt x="220" y="30"/>
                      </a:cubicBezTo>
                      <a:cubicBezTo>
                        <a:pt x="223" y="28"/>
                        <a:pt x="228" y="25"/>
                        <a:pt x="228" y="25"/>
                      </a:cubicBezTo>
                      <a:cubicBezTo>
                        <a:pt x="237" y="16"/>
                        <a:pt x="245" y="10"/>
                        <a:pt x="258" y="6"/>
                      </a:cubicBezTo>
                      <a:cubicBezTo>
                        <a:pt x="269" y="31"/>
                        <a:pt x="301" y="6"/>
                        <a:pt x="320" y="4"/>
                      </a:cubicBezTo>
                      <a:cubicBezTo>
                        <a:pt x="334" y="3"/>
                        <a:pt x="349" y="3"/>
                        <a:pt x="363" y="2"/>
                      </a:cubicBezTo>
                      <a:cubicBezTo>
                        <a:pt x="369" y="3"/>
                        <a:pt x="376" y="5"/>
                        <a:pt x="382" y="4"/>
                      </a:cubicBezTo>
                      <a:cubicBezTo>
                        <a:pt x="387" y="4"/>
                        <a:pt x="398" y="0"/>
                        <a:pt x="398" y="0"/>
                      </a:cubicBezTo>
                      <a:cubicBezTo>
                        <a:pt x="415" y="8"/>
                        <a:pt x="406" y="16"/>
                        <a:pt x="400" y="30"/>
                      </a:cubicBezTo>
                      <a:cubicBezTo>
                        <a:pt x="398" y="34"/>
                        <a:pt x="384" y="34"/>
                        <a:pt x="384" y="34"/>
                      </a:cubicBezTo>
                      <a:cubicBezTo>
                        <a:pt x="379" y="47"/>
                        <a:pt x="398" y="51"/>
                        <a:pt x="411" y="55"/>
                      </a:cubicBezTo>
                      <a:cubicBezTo>
                        <a:pt x="419" y="72"/>
                        <a:pt x="421" y="79"/>
                        <a:pt x="443" y="84"/>
                      </a:cubicBezTo>
                      <a:cubicBezTo>
                        <a:pt x="461" y="71"/>
                        <a:pt x="435" y="65"/>
                        <a:pt x="468" y="57"/>
                      </a:cubicBezTo>
                      <a:cubicBezTo>
                        <a:pt x="482" y="61"/>
                        <a:pt x="485" y="70"/>
                        <a:pt x="497" y="74"/>
                      </a:cubicBezTo>
                      <a:cubicBezTo>
                        <a:pt x="505" y="76"/>
                        <a:pt x="513" y="78"/>
                        <a:pt x="521" y="80"/>
                      </a:cubicBezTo>
                      <a:cubicBezTo>
                        <a:pt x="524" y="81"/>
                        <a:pt x="529" y="82"/>
                        <a:pt x="529" y="82"/>
                      </a:cubicBezTo>
                      <a:cubicBezTo>
                        <a:pt x="547" y="78"/>
                        <a:pt x="547" y="76"/>
                        <a:pt x="562" y="84"/>
                      </a:cubicBezTo>
                      <a:cubicBezTo>
                        <a:pt x="566" y="95"/>
                        <a:pt x="565" y="86"/>
                        <a:pt x="559" y="97"/>
                      </a:cubicBezTo>
                      <a:cubicBezTo>
                        <a:pt x="557" y="101"/>
                        <a:pt x="554" y="110"/>
                        <a:pt x="554" y="110"/>
                      </a:cubicBezTo>
                      <a:cubicBezTo>
                        <a:pt x="556" y="132"/>
                        <a:pt x="556" y="168"/>
                        <a:pt x="572" y="188"/>
                      </a:cubicBezTo>
                      <a:cubicBezTo>
                        <a:pt x="568" y="198"/>
                        <a:pt x="564" y="208"/>
                        <a:pt x="562" y="219"/>
                      </a:cubicBezTo>
                      <a:cubicBezTo>
                        <a:pt x="564" y="227"/>
                        <a:pt x="569" y="233"/>
                        <a:pt x="572" y="240"/>
                      </a:cubicBezTo>
                      <a:cubicBezTo>
                        <a:pt x="573" y="247"/>
                        <a:pt x="572" y="254"/>
                        <a:pt x="575" y="259"/>
                      </a:cubicBezTo>
                      <a:cubicBezTo>
                        <a:pt x="577" y="263"/>
                        <a:pt x="595" y="272"/>
                        <a:pt x="599" y="283"/>
                      </a:cubicBezTo>
                      <a:cubicBezTo>
                        <a:pt x="594" y="295"/>
                        <a:pt x="603" y="306"/>
                        <a:pt x="618" y="310"/>
                      </a:cubicBezTo>
                      <a:cubicBezTo>
                        <a:pt x="630" y="307"/>
                        <a:pt x="638" y="308"/>
                        <a:pt x="645" y="300"/>
                      </a:cubicBezTo>
                      <a:cubicBezTo>
                        <a:pt x="660" y="302"/>
                        <a:pt x="663" y="303"/>
                        <a:pt x="672" y="293"/>
                      </a:cubicBezTo>
                      <a:cubicBezTo>
                        <a:pt x="675" y="294"/>
                        <a:pt x="679" y="293"/>
                        <a:pt x="680" y="295"/>
                      </a:cubicBezTo>
                      <a:cubicBezTo>
                        <a:pt x="682" y="301"/>
                        <a:pt x="674" y="321"/>
                        <a:pt x="672" y="327"/>
                      </a:cubicBezTo>
                      <a:cubicBezTo>
                        <a:pt x="668" y="340"/>
                        <a:pt x="671" y="326"/>
                        <a:pt x="664" y="340"/>
                      </a:cubicBezTo>
                      <a:cubicBezTo>
                        <a:pt x="652" y="360"/>
                        <a:pt x="646" y="381"/>
                        <a:pt x="621" y="394"/>
                      </a:cubicBezTo>
                      <a:cubicBezTo>
                        <a:pt x="614" y="402"/>
                        <a:pt x="609" y="402"/>
                        <a:pt x="599" y="407"/>
                      </a:cubicBezTo>
                      <a:cubicBezTo>
                        <a:pt x="590" y="418"/>
                        <a:pt x="579" y="429"/>
                        <a:pt x="567" y="439"/>
                      </a:cubicBezTo>
                      <a:cubicBezTo>
                        <a:pt x="560" y="454"/>
                        <a:pt x="555" y="470"/>
                        <a:pt x="548" y="485"/>
                      </a:cubicBezTo>
                      <a:cubicBezTo>
                        <a:pt x="549" y="489"/>
                        <a:pt x="550" y="492"/>
                        <a:pt x="551" y="496"/>
                      </a:cubicBezTo>
                      <a:cubicBezTo>
                        <a:pt x="552" y="500"/>
                        <a:pt x="556" y="508"/>
                        <a:pt x="556" y="508"/>
                      </a:cubicBezTo>
                      <a:cubicBezTo>
                        <a:pt x="559" y="524"/>
                        <a:pt x="562" y="546"/>
                        <a:pt x="576" y="557"/>
                      </a:cubicBezTo>
                      <a:lnTo>
                        <a:pt x="435" y="556"/>
                      </a:lnTo>
                      <a:close/>
                    </a:path>
                  </a:pathLst>
                </a:custGeom>
                <a:solidFill>
                  <a:schemeClr val="folHlink"/>
                </a:solidFill>
                <a:ln w="9525">
                  <a:noFill/>
                  <a:round/>
                  <a:headEnd/>
                  <a:tailEnd/>
                </a:ln>
              </p:spPr>
              <p:txBody>
                <a:bodyPr/>
                <a:lstStyle/>
                <a:p>
                  <a:endParaRPr lang="zh-CN" altLang="en-US"/>
                </a:p>
              </p:txBody>
            </p:sp>
            <p:sp>
              <p:nvSpPr>
                <p:cNvPr id="14458" name="任意多边形 82021"/>
                <p:cNvSpPr>
                  <a:spLocks noChangeArrowheads="1"/>
                </p:cNvSpPr>
                <p:nvPr/>
              </p:nvSpPr>
              <p:spPr bwMode="auto">
                <a:xfrm>
                  <a:off x="3877" y="448"/>
                  <a:ext cx="163" cy="221"/>
                </a:xfrm>
                <a:custGeom>
                  <a:avLst/>
                  <a:gdLst>
                    <a:gd name="T0" fmla="*/ 62 w 257"/>
                    <a:gd name="T1" fmla="*/ 90 h 347"/>
                    <a:gd name="T2" fmla="*/ 60 w 257"/>
                    <a:gd name="T3" fmla="*/ 78 h 347"/>
                    <a:gd name="T4" fmla="*/ 56 w 257"/>
                    <a:gd name="T5" fmla="*/ 75 h 347"/>
                    <a:gd name="T6" fmla="*/ 55 w 257"/>
                    <a:gd name="T7" fmla="*/ 69 h 347"/>
                    <a:gd name="T8" fmla="*/ 53 w 257"/>
                    <a:gd name="T9" fmla="*/ 66 h 347"/>
                    <a:gd name="T10" fmla="*/ 53 w 257"/>
                    <a:gd name="T11" fmla="*/ 59 h 347"/>
                    <a:gd name="T12" fmla="*/ 53 w 257"/>
                    <a:gd name="T13" fmla="*/ 55 h 347"/>
                    <a:gd name="T14" fmla="*/ 58 w 257"/>
                    <a:gd name="T15" fmla="*/ 52 h 347"/>
                    <a:gd name="T16" fmla="*/ 65 w 257"/>
                    <a:gd name="T17" fmla="*/ 51 h 347"/>
                    <a:gd name="T18" fmla="*/ 65 w 257"/>
                    <a:gd name="T19" fmla="*/ 35 h 347"/>
                    <a:gd name="T20" fmla="*/ 14 w 257"/>
                    <a:gd name="T21" fmla="*/ 25 h 347"/>
                    <a:gd name="T22" fmla="*/ 8 w 257"/>
                    <a:gd name="T23" fmla="*/ 25 h 347"/>
                    <a:gd name="T24" fmla="*/ 4 w 257"/>
                    <a:gd name="T25" fmla="*/ 26 h 347"/>
                    <a:gd name="T26" fmla="*/ 0 w 257"/>
                    <a:gd name="T27" fmla="*/ 39 h 347"/>
                    <a:gd name="T28" fmla="*/ 23 w 257"/>
                    <a:gd name="T29" fmla="*/ 89 h 347"/>
                    <a:gd name="T30" fmla="*/ 62 w 257"/>
                    <a:gd name="T31" fmla="*/ 90 h 34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57" h="347">
                      <a:moveTo>
                        <a:pt x="243" y="347"/>
                      </a:moveTo>
                      <a:lnTo>
                        <a:pt x="233" y="301"/>
                      </a:lnTo>
                      <a:lnTo>
                        <a:pt x="217" y="288"/>
                      </a:lnTo>
                      <a:lnTo>
                        <a:pt x="215" y="269"/>
                      </a:lnTo>
                      <a:lnTo>
                        <a:pt x="209" y="254"/>
                      </a:lnTo>
                      <a:lnTo>
                        <a:pt x="209" y="229"/>
                      </a:lnTo>
                      <a:lnTo>
                        <a:pt x="207" y="214"/>
                      </a:lnTo>
                      <a:lnTo>
                        <a:pt x="228" y="202"/>
                      </a:lnTo>
                      <a:lnTo>
                        <a:pt x="257" y="197"/>
                      </a:lnTo>
                      <a:lnTo>
                        <a:pt x="257" y="136"/>
                      </a:lnTo>
                      <a:cubicBezTo>
                        <a:pt x="209" y="119"/>
                        <a:pt x="13" y="0"/>
                        <a:pt x="54" y="96"/>
                      </a:cubicBezTo>
                      <a:cubicBezTo>
                        <a:pt x="36" y="106"/>
                        <a:pt x="57" y="97"/>
                        <a:pt x="32" y="98"/>
                      </a:cubicBezTo>
                      <a:cubicBezTo>
                        <a:pt x="27" y="99"/>
                        <a:pt x="16" y="102"/>
                        <a:pt x="16" y="102"/>
                      </a:cubicBezTo>
                      <a:lnTo>
                        <a:pt x="0" y="149"/>
                      </a:lnTo>
                      <a:lnTo>
                        <a:pt x="93" y="346"/>
                      </a:lnTo>
                      <a:lnTo>
                        <a:pt x="243" y="347"/>
                      </a:lnTo>
                      <a:close/>
                    </a:path>
                  </a:pathLst>
                </a:custGeom>
                <a:solidFill>
                  <a:schemeClr val="folHlink"/>
                </a:solidFill>
                <a:ln w="9525">
                  <a:noFill/>
                  <a:round/>
                  <a:headEnd/>
                  <a:tailEnd/>
                </a:ln>
              </p:spPr>
              <p:txBody>
                <a:bodyPr/>
                <a:lstStyle/>
                <a:p>
                  <a:endParaRPr lang="zh-CN" altLang="en-US"/>
                </a:p>
              </p:txBody>
            </p:sp>
            <p:sp>
              <p:nvSpPr>
                <p:cNvPr id="14459" name="任意多边形 82022"/>
                <p:cNvSpPr>
                  <a:spLocks noChangeArrowheads="1"/>
                </p:cNvSpPr>
                <p:nvPr/>
              </p:nvSpPr>
              <p:spPr bwMode="auto">
                <a:xfrm>
                  <a:off x="4164" y="611"/>
                  <a:ext cx="7" cy="12"/>
                </a:xfrm>
                <a:custGeom>
                  <a:avLst/>
                  <a:gdLst>
                    <a:gd name="T0" fmla="*/ 0 w 19"/>
                    <a:gd name="T1" fmla="*/ 1 h 37"/>
                    <a:gd name="T2" fmla="*/ 1 w 19"/>
                    <a:gd name="T3" fmla="*/ 1 h 37"/>
                    <a:gd name="T4" fmla="*/ 0 w 19"/>
                    <a:gd name="T5" fmla="*/ 1 h 37"/>
                    <a:gd name="T6" fmla="*/ 0 60000 65536"/>
                    <a:gd name="T7" fmla="*/ 0 60000 65536"/>
                    <a:gd name="T8" fmla="*/ 0 60000 65536"/>
                  </a:gdLst>
                  <a:ahLst/>
                  <a:cxnLst>
                    <a:cxn ang="T6">
                      <a:pos x="T0" y="T1"/>
                    </a:cxn>
                    <a:cxn ang="T7">
                      <a:pos x="T2" y="T3"/>
                    </a:cxn>
                    <a:cxn ang="T8">
                      <a:pos x="T4" y="T5"/>
                    </a:cxn>
                  </a:cxnLst>
                  <a:rect l="0" t="0" r="r" b="b"/>
                  <a:pathLst>
                    <a:path w="19" h="37">
                      <a:moveTo>
                        <a:pt x="7" y="25"/>
                      </a:moveTo>
                      <a:cubicBezTo>
                        <a:pt x="0" y="4"/>
                        <a:pt x="12" y="0"/>
                        <a:pt x="19" y="21"/>
                      </a:cubicBezTo>
                      <a:cubicBezTo>
                        <a:pt x="14" y="37"/>
                        <a:pt x="18" y="36"/>
                        <a:pt x="7" y="25"/>
                      </a:cubicBezTo>
                      <a:close/>
                    </a:path>
                  </a:pathLst>
                </a:custGeom>
                <a:solidFill>
                  <a:schemeClr val="folHlink"/>
                </a:solidFill>
                <a:ln w="9525">
                  <a:noFill/>
                  <a:round/>
                  <a:headEnd/>
                  <a:tailEnd/>
                </a:ln>
              </p:spPr>
              <p:txBody>
                <a:bodyPr/>
                <a:lstStyle/>
                <a:p>
                  <a:endParaRPr lang="zh-CN" altLang="en-US"/>
                </a:p>
              </p:txBody>
            </p:sp>
            <p:sp>
              <p:nvSpPr>
                <p:cNvPr id="14460" name="任意多边形 82023"/>
                <p:cNvSpPr>
                  <a:spLocks noChangeArrowheads="1"/>
                </p:cNvSpPr>
                <p:nvPr/>
              </p:nvSpPr>
              <p:spPr bwMode="auto">
                <a:xfrm>
                  <a:off x="4155" y="497"/>
                  <a:ext cx="9" cy="7"/>
                </a:xfrm>
                <a:custGeom>
                  <a:avLst/>
                  <a:gdLst>
                    <a:gd name="T0" fmla="*/ 1 w 22"/>
                    <a:gd name="T1" fmla="*/ 0 h 20"/>
                    <a:gd name="T2" fmla="*/ 1 w 22"/>
                    <a:gd name="T3" fmla="*/ 0 h 20"/>
                    <a:gd name="T4" fmla="*/ 1 w 22"/>
                    <a:gd name="T5" fmla="*/ 0 h 20"/>
                    <a:gd name="T6" fmla="*/ 0 w 22"/>
                    <a:gd name="T7" fmla="*/ 1 h 20"/>
                    <a:gd name="T8" fmla="*/ 1 w 22"/>
                    <a:gd name="T9" fmla="*/ 0 h 2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 h="20">
                      <a:moveTo>
                        <a:pt x="12" y="12"/>
                      </a:moveTo>
                      <a:cubicBezTo>
                        <a:pt x="13" y="8"/>
                        <a:pt x="12" y="0"/>
                        <a:pt x="16" y="0"/>
                      </a:cubicBezTo>
                      <a:cubicBezTo>
                        <a:pt x="20" y="0"/>
                        <a:pt x="22" y="8"/>
                        <a:pt x="20" y="12"/>
                      </a:cubicBezTo>
                      <a:cubicBezTo>
                        <a:pt x="18" y="16"/>
                        <a:pt x="12" y="17"/>
                        <a:pt x="8" y="20"/>
                      </a:cubicBezTo>
                      <a:cubicBezTo>
                        <a:pt x="3" y="5"/>
                        <a:pt x="0" y="6"/>
                        <a:pt x="12" y="12"/>
                      </a:cubicBezTo>
                      <a:close/>
                    </a:path>
                  </a:pathLst>
                </a:custGeom>
                <a:solidFill>
                  <a:schemeClr val="folHlink"/>
                </a:solidFill>
                <a:ln w="9525">
                  <a:noFill/>
                  <a:round/>
                  <a:headEnd/>
                  <a:tailEnd/>
                </a:ln>
              </p:spPr>
              <p:txBody>
                <a:bodyPr/>
                <a:lstStyle/>
                <a:p>
                  <a:endParaRPr lang="zh-CN" altLang="en-US"/>
                </a:p>
              </p:txBody>
            </p:sp>
            <p:sp>
              <p:nvSpPr>
                <p:cNvPr id="14461" name="任意多边形 82024"/>
                <p:cNvSpPr>
                  <a:spLocks noChangeArrowheads="1"/>
                </p:cNvSpPr>
                <p:nvPr/>
              </p:nvSpPr>
              <p:spPr bwMode="auto">
                <a:xfrm>
                  <a:off x="3760" y="357"/>
                  <a:ext cx="25" cy="10"/>
                </a:xfrm>
                <a:custGeom>
                  <a:avLst/>
                  <a:gdLst>
                    <a:gd name="T0" fmla="*/ 2 w 57"/>
                    <a:gd name="T1" fmla="*/ 1 h 30"/>
                    <a:gd name="T2" fmla="*/ 3 w 57"/>
                    <a:gd name="T3" fmla="*/ 0 h 30"/>
                    <a:gd name="T4" fmla="*/ 3 w 57"/>
                    <a:gd name="T5" fmla="*/ 1 h 30"/>
                    <a:gd name="T6" fmla="*/ 2 w 57"/>
                    <a:gd name="T7" fmla="*/ 1 h 3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7" h="30">
                      <a:moveTo>
                        <a:pt x="24" y="18"/>
                      </a:moveTo>
                      <a:cubicBezTo>
                        <a:pt x="0" y="10"/>
                        <a:pt x="9" y="0"/>
                        <a:pt x="32" y="6"/>
                      </a:cubicBezTo>
                      <a:cubicBezTo>
                        <a:pt x="46" y="15"/>
                        <a:pt x="57" y="23"/>
                        <a:pt x="36" y="30"/>
                      </a:cubicBezTo>
                      <a:cubicBezTo>
                        <a:pt x="21" y="25"/>
                        <a:pt x="24" y="30"/>
                        <a:pt x="24" y="18"/>
                      </a:cubicBezTo>
                      <a:close/>
                    </a:path>
                  </a:pathLst>
                </a:custGeom>
                <a:solidFill>
                  <a:schemeClr val="folHlink"/>
                </a:solidFill>
                <a:ln w="9525">
                  <a:noFill/>
                  <a:round/>
                  <a:headEnd/>
                  <a:tailEnd/>
                </a:ln>
              </p:spPr>
              <p:txBody>
                <a:bodyPr/>
                <a:lstStyle/>
                <a:p>
                  <a:endParaRPr lang="zh-CN" altLang="en-US"/>
                </a:p>
              </p:txBody>
            </p:sp>
            <p:sp>
              <p:nvSpPr>
                <p:cNvPr id="14462" name="任意多边形 82025"/>
                <p:cNvSpPr>
                  <a:spLocks noChangeArrowheads="1"/>
                </p:cNvSpPr>
                <p:nvPr/>
              </p:nvSpPr>
              <p:spPr bwMode="auto">
                <a:xfrm>
                  <a:off x="4062" y="265"/>
                  <a:ext cx="295" cy="233"/>
                </a:xfrm>
                <a:custGeom>
                  <a:avLst/>
                  <a:gdLst>
                    <a:gd name="T0" fmla="*/ 37 w 693"/>
                    <a:gd name="T1" fmla="*/ 17 h 696"/>
                    <a:gd name="T2" fmla="*/ 30 w 693"/>
                    <a:gd name="T3" fmla="*/ 17 h 696"/>
                    <a:gd name="T4" fmla="*/ 25 w 693"/>
                    <a:gd name="T5" fmla="*/ 15 h 696"/>
                    <a:gd name="T6" fmla="*/ 20 w 693"/>
                    <a:gd name="T7" fmla="*/ 15 h 696"/>
                    <a:gd name="T8" fmla="*/ 18 w 693"/>
                    <a:gd name="T9" fmla="*/ 16 h 696"/>
                    <a:gd name="T10" fmla="*/ 20 w 693"/>
                    <a:gd name="T11" fmla="*/ 16 h 696"/>
                    <a:gd name="T12" fmla="*/ 23 w 693"/>
                    <a:gd name="T13" fmla="*/ 18 h 696"/>
                    <a:gd name="T14" fmla="*/ 25 w 693"/>
                    <a:gd name="T15" fmla="*/ 18 h 696"/>
                    <a:gd name="T16" fmla="*/ 26 w 693"/>
                    <a:gd name="T17" fmla="*/ 20 h 696"/>
                    <a:gd name="T18" fmla="*/ 24 w 693"/>
                    <a:gd name="T19" fmla="*/ 21 h 696"/>
                    <a:gd name="T20" fmla="*/ 20 w 693"/>
                    <a:gd name="T21" fmla="*/ 23 h 696"/>
                    <a:gd name="T22" fmla="*/ 17 w 693"/>
                    <a:gd name="T23" fmla="*/ 23 h 696"/>
                    <a:gd name="T24" fmla="*/ 7 w 693"/>
                    <a:gd name="T25" fmla="*/ 26 h 696"/>
                    <a:gd name="T26" fmla="*/ 6 w 693"/>
                    <a:gd name="T27" fmla="*/ 23 h 696"/>
                    <a:gd name="T28" fmla="*/ 3 w 693"/>
                    <a:gd name="T29" fmla="*/ 20 h 696"/>
                    <a:gd name="T30" fmla="*/ 3 w 693"/>
                    <a:gd name="T31" fmla="*/ 17 h 696"/>
                    <a:gd name="T32" fmla="*/ 4 w 693"/>
                    <a:gd name="T33" fmla="*/ 13 h 696"/>
                    <a:gd name="T34" fmla="*/ 1 w 693"/>
                    <a:gd name="T35" fmla="*/ 15 h 696"/>
                    <a:gd name="T36" fmla="*/ 6 w 693"/>
                    <a:gd name="T37" fmla="*/ 10 h 696"/>
                    <a:gd name="T38" fmla="*/ 9 w 693"/>
                    <a:gd name="T39" fmla="*/ 8 h 696"/>
                    <a:gd name="T40" fmla="*/ 3 w 693"/>
                    <a:gd name="T41" fmla="*/ 8 h 696"/>
                    <a:gd name="T42" fmla="*/ 0 w 693"/>
                    <a:gd name="T43" fmla="*/ 7 h 696"/>
                    <a:gd name="T44" fmla="*/ 2 w 693"/>
                    <a:gd name="T45" fmla="*/ 5 h 696"/>
                    <a:gd name="T46" fmla="*/ 7 w 693"/>
                    <a:gd name="T47" fmla="*/ 4 h 696"/>
                    <a:gd name="T48" fmla="*/ 17 w 693"/>
                    <a:gd name="T49" fmla="*/ 5 h 696"/>
                    <a:gd name="T50" fmla="*/ 17 w 693"/>
                    <a:gd name="T51" fmla="*/ 2 h 696"/>
                    <a:gd name="T52" fmla="*/ 20 w 693"/>
                    <a:gd name="T53" fmla="*/ 0 h 696"/>
                    <a:gd name="T54" fmla="*/ 28 w 693"/>
                    <a:gd name="T55" fmla="*/ 2 h 696"/>
                    <a:gd name="T56" fmla="*/ 26 w 693"/>
                    <a:gd name="T57" fmla="*/ 3 h 696"/>
                    <a:gd name="T58" fmla="*/ 23 w 693"/>
                    <a:gd name="T59" fmla="*/ 7 h 696"/>
                    <a:gd name="T60" fmla="*/ 28 w 693"/>
                    <a:gd name="T61" fmla="*/ 7 h 696"/>
                    <a:gd name="T62" fmla="*/ 29 w 693"/>
                    <a:gd name="T63" fmla="*/ 5 h 696"/>
                    <a:gd name="T64" fmla="*/ 32 w 693"/>
                    <a:gd name="T65" fmla="*/ 3 h 696"/>
                    <a:gd name="T66" fmla="*/ 38 w 693"/>
                    <a:gd name="T67" fmla="*/ 3 h 696"/>
                    <a:gd name="T68" fmla="*/ 41 w 693"/>
                    <a:gd name="T69" fmla="*/ 2 h 696"/>
                    <a:gd name="T70" fmla="*/ 42 w 693"/>
                    <a:gd name="T71" fmla="*/ 17 h 69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693" h="696">
                      <a:moveTo>
                        <a:pt x="541" y="460"/>
                      </a:moveTo>
                      <a:lnTo>
                        <a:pt x="473" y="464"/>
                      </a:lnTo>
                      <a:lnTo>
                        <a:pt x="441" y="452"/>
                      </a:lnTo>
                      <a:lnTo>
                        <a:pt x="393" y="452"/>
                      </a:lnTo>
                      <a:cubicBezTo>
                        <a:pt x="365" y="448"/>
                        <a:pt x="360" y="444"/>
                        <a:pt x="337" y="436"/>
                      </a:cubicBezTo>
                      <a:cubicBezTo>
                        <a:pt x="336" y="432"/>
                        <a:pt x="330" y="413"/>
                        <a:pt x="325" y="412"/>
                      </a:cubicBezTo>
                      <a:cubicBezTo>
                        <a:pt x="317" y="411"/>
                        <a:pt x="301" y="420"/>
                        <a:pt x="301" y="420"/>
                      </a:cubicBezTo>
                      <a:cubicBezTo>
                        <a:pt x="289" y="412"/>
                        <a:pt x="277" y="408"/>
                        <a:pt x="265" y="400"/>
                      </a:cubicBezTo>
                      <a:cubicBezTo>
                        <a:pt x="252" y="380"/>
                        <a:pt x="256" y="356"/>
                        <a:pt x="233" y="348"/>
                      </a:cubicBezTo>
                      <a:cubicBezTo>
                        <a:pt x="217" y="372"/>
                        <a:pt x="221" y="392"/>
                        <a:pt x="237" y="416"/>
                      </a:cubicBezTo>
                      <a:cubicBezTo>
                        <a:pt x="234" y="428"/>
                        <a:pt x="228" y="445"/>
                        <a:pt x="237" y="444"/>
                      </a:cubicBezTo>
                      <a:cubicBezTo>
                        <a:pt x="247" y="443"/>
                        <a:pt x="261" y="428"/>
                        <a:pt x="261" y="428"/>
                      </a:cubicBezTo>
                      <a:cubicBezTo>
                        <a:pt x="258" y="450"/>
                        <a:pt x="243" y="475"/>
                        <a:pt x="269" y="484"/>
                      </a:cubicBezTo>
                      <a:cubicBezTo>
                        <a:pt x="277" y="479"/>
                        <a:pt x="288" y="476"/>
                        <a:pt x="293" y="468"/>
                      </a:cubicBezTo>
                      <a:cubicBezTo>
                        <a:pt x="302" y="454"/>
                        <a:pt x="303" y="446"/>
                        <a:pt x="317" y="436"/>
                      </a:cubicBezTo>
                      <a:cubicBezTo>
                        <a:pt x="315" y="448"/>
                        <a:pt x="306" y="467"/>
                        <a:pt x="321" y="476"/>
                      </a:cubicBezTo>
                      <a:cubicBezTo>
                        <a:pt x="328" y="480"/>
                        <a:pt x="345" y="484"/>
                        <a:pt x="345" y="484"/>
                      </a:cubicBezTo>
                      <a:cubicBezTo>
                        <a:pt x="382" y="472"/>
                        <a:pt x="347" y="527"/>
                        <a:pt x="333" y="536"/>
                      </a:cubicBezTo>
                      <a:cubicBezTo>
                        <a:pt x="330" y="540"/>
                        <a:pt x="329" y="545"/>
                        <a:pt x="325" y="548"/>
                      </a:cubicBezTo>
                      <a:cubicBezTo>
                        <a:pt x="322" y="551"/>
                        <a:pt x="316" y="549"/>
                        <a:pt x="313" y="552"/>
                      </a:cubicBezTo>
                      <a:cubicBezTo>
                        <a:pt x="300" y="565"/>
                        <a:pt x="320" y="575"/>
                        <a:pt x="293" y="584"/>
                      </a:cubicBezTo>
                      <a:cubicBezTo>
                        <a:pt x="286" y="595"/>
                        <a:pt x="272" y="610"/>
                        <a:pt x="261" y="616"/>
                      </a:cubicBezTo>
                      <a:cubicBezTo>
                        <a:pt x="254" y="620"/>
                        <a:pt x="245" y="621"/>
                        <a:pt x="237" y="624"/>
                      </a:cubicBezTo>
                      <a:cubicBezTo>
                        <a:pt x="233" y="625"/>
                        <a:pt x="225" y="628"/>
                        <a:pt x="225" y="628"/>
                      </a:cubicBezTo>
                      <a:cubicBezTo>
                        <a:pt x="215" y="659"/>
                        <a:pt x="212" y="652"/>
                        <a:pt x="173" y="656"/>
                      </a:cubicBezTo>
                      <a:cubicBezTo>
                        <a:pt x="140" y="667"/>
                        <a:pt x="132" y="687"/>
                        <a:pt x="97" y="696"/>
                      </a:cubicBezTo>
                      <a:cubicBezTo>
                        <a:pt x="77" y="691"/>
                        <a:pt x="75" y="687"/>
                        <a:pt x="81" y="668"/>
                      </a:cubicBezTo>
                      <a:cubicBezTo>
                        <a:pt x="77" y="646"/>
                        <a:pt x="72" y="639"/>
                        <a:pt x="77" y="616"/>
                      </a:cubicBezTo>
                      <a:cubicBezTo>
                        <a:pt x="73" y="598"/>
                        <a:pt x="71" y="587"/>
                        <a:pt x="61" y="572"/>
                      </a:cubicBezTo>
                      <a:cubicBezTo>
                        <a:pt x="58" y="551"/>
                        <a:pt x="51" y="543"/>
                        <a:pt x="45" y="524"/>
                      </a:cubicBezTo>
                      <a:cubicBezTo>
                        <a:pt x="52" y="502"/>
                        <a:pt x="58" y="496"/>
                        <a:pt x="49" y="472"/>
                      </a:cubicBezTo>
                      <a:cubicBezTo>
                        <a:pt x="46" y="463"/>
                        <a:pt x="33" y="448"/>
                        <a:pt x="33" y="448"/>
                      </a:cubicBezTo>
                      <a:cubicBezTo>
                        <a:pt x="42" y="422"/>
                        <a:pt x="42" y="408"/>
                        <a:pt x="33" y="380"/>
                      </a:cubicBezTo>
                      <a:cubicBezTo>
                        <a:pt x="49" y="369"/>
                        <a:pt x="48" y="362"/>
                        <a:pt x="53" y="344"/>
                      </a:cubicBezTo>
                      <a:cubicBezTo>
                        <a:pt x="47" y="327"/>
                        <a:pt x="49" y="308"/>
                        <a:pt x="33" y="332"/>
                      </a:cubicBezTo>
                      <a:cubicBezTo>
                        <a:pt x="40" y="353"/>
                        <a:pt x="29" y="374"/>
                        <a:pt x="17" y="392"/>
                      </a:cubicBezTo>
                      <a:cubicBezTo>
                        <a:pt x="6" y="360"/>
                        <a:pt x="10" y="340"/>
                        <a:pt x="13" y="304"/>
                      </a:cubicBezTo>
                      <a:cubicBezTo>
                        <a:pt x="44" y="314"/>
                        <a:pt x="54" y="289"/>
                        <a:pt x="81" y="280"/>
                      </a:cubicBezTo>
                      <a:cubicBezTo>
                        <a:pt x="94" y="261"/>
                        <a:pt x="85" y="242"/>
                        <a:pt x="105" y="228"/>
                      </a:cubicBezTo>
                      <a:cubicBezTo>
                        <a:pt x="108" y="220"/>
                        <a:pt x="110" y="212"/>
                        <a:pt x="113" y="204"/>
                      </a:cubicBezTo>
                      <a:cubicBezTo>
                        <a:pt x="116" y="196"/>
                        <a:pt x="89" y="196"/>
                        <a:pt x="89" y="196"/>
                      </a:cubicBezTo>
                      <a:cubicBezTo>
                        <a:pt x="81" y="221"/>
                        <a:pt x="58" y="211"/>
                        <a:pt x="37" y="204"/>
                      </a:cubicBezTo>
                      <a:cubicBezTo>
                        <a:pt x="33" y="207"/>
                        <a:pt x="30" y="213"/>
                        <a:pt x="25" y="212"/>
                      </a:cubicBezTo>
                      <a:cubicBezTo>
                        <a:pt x="16" y="210"/>
                        <a:pt x="1" y="196"/>
                        <a:pt x="1" y="196"/>
                      </a:cubicBezTo>
                      <a:cubicBezTo>
                        <a:pt x="4" y="186"/>
                        <a:pt x="4" y="174"/>
                        <a:pt x="9" y="164"/>
                      </a:cubicBezTo>
                      <a:cubicBezTo>
                        <a:pt x="13" y="155"/>
                        <a:pt x="25" y="140"/>
                        <a:pt x="25" y="140"/>
                      </a:cubicBezTo>
                      <a:cubicBezTo>
                        <a:pt x="0" y="132"/>
                        <a:pt x="25" y="128"/>
                        <a:pt x="37" y="124"/>
                      </a:cubicBezTo>
                      <a:cubicBezTo>
                        <a:pt x="58" y="131"/>
                        <a:pt x="75" y="116"/>
                        <a:pt x="97" y="112"/>
                      </a:cubicBezTo>
                      <a:cubicBezTo>
                        <a:pt x="135" y="87"/>
                        <a:pt x="159" y="122"/>
                        <a:pt x="197" y="132"/>
                      </a:cubicBezTo>
                      <a:cubicBezTo>
                        <a:pt x="205" y="129"/>
                        <a:pt x="213" y="127"/>
                        <a:pt x="221" y="124"/>
                      </a:cubicBezTo>
                      <a:cubicBezTo>
                        <a:pt x="225" y="123"/>
                        <a:pt x="226" y="147"/>
                        <a:pt x="233" y="120"/>
                      </a:cubicBezTo>
                      <a:lnTo>
                        <a:pt x="229" y="64"/>
                      </a:lnTo>
                      <a:lnTo>
                        <a:pt x="209" y="40"/>
                      </a:lnTo>
                      <a:cubicBezTo>
                        <a:pt x="243" y="21"/>
                        <a:pt x="240" y="21"/>
                        <a:pt x="261" y="0"/>
                      </a:cubicBezTo>
                      <a:cubicBezTo>
                        <a:pt x="297" y="16"/>
                        <a:pt x="333" y="32"/>
                        <a:pt x="369" y="48"/>
                      </a:cubicBezTo>
                      <a:cubicBezTo>
                        <a:pt x="373" y="50"/>
                        <a:pt x="361" y="44"/>
                        <a:pt x="357" y="44"/>
                      </a:cubicBezTo>
                      <a:cubicBezTo>
                        <a:pt x="349" y="45"/>
                        <a:pt x="333" y="52"/>
                        <a:pt x="333" y="52"/>
                      </a:cubicBezTo>
                      <a:cubicBezTo>
                        <a:pt x="322" y="68"/>
                        <a:pt x="318" y="71"/>
                        <a:pt x="329" y="88"/>
                      </a:cubicBezTo>
                      <a:cubicBezTo>
                        <a:pt x="308" y="119"/>
                        <a:pt x="323" y="118"/>
                        <a:pt x="333" y="148"/>
                      </a:cubicBezTo>
                      <a:cubicBezTo>
                        <a:pt x="320" y="157"/>
                        <a:pt x="314" y="167"/>
                        <a:pt x="301" y="176"/>
                      </a:cubicBezTo>
                      <a:cubicBezTo>
                        <a:pt x="306" y="213"/>
                        <a:pt x="303" y="213"/>
                        <a:pt x="337" y="220"/>
                      </a:cubicBezTo>
                      <a:cubicBezTo>
                        <a:pt x="358" y="216"/>
                        <a:pt x="368" y="214"/>
                        <a:pt x="361" y="192"/>
                      </a:cubicBezTo>
                      <a:cubicBezTo>
                        <a:pt x="362" y="177"/>
                        <a:pt x="362" y="162"/>
                        <a:pt x="365" y="148"/>
                      </a:cubicBezTo>
                      <a:cubicBezTo>
                        <a:pt x="366" y="143"/>
                        <a:pt x="369" y="133"/>
                        <a:pt x="373" y="136"/>
                      </a:cubicBezTo>
                      <a:cubicBezTo>
                        <a:pt x="379" y="140"/>
                        <a:pt x="376" y="149"/>
                        <a:pt x="377" y="156"/>
                      </a:cubicBezTo>
                      <a:cubicBezTo>
                        <a:pt x="404" y="147"/>
                        <a:pt x="409" y="116"/>
                        <a:pt x="417" y="92"/>
                      </a:cubicBezTo>
                      <a:cubicBezTo>
                        <a:pt x="422" y="76"/>
                        <a:pt x="453" y="74"/>
                        <a:pt x="465" y="72"/>
                      </a:cubicBezTo>
                      <a:cubicBezTo>
                        <a:pt x="472" y="92"/>
                        <a:pt x="477" y="93"/>
                        <a:pt x="497" y="88"/>
                      </a:cubicBezTo>
                      <a:cubicBezTo>
                        <a:pt x="512" y="78"/>
                        <a:pt x="515" y="74"/>
                        <a:pt x="509" y="56"/>
                      </a:cubicBezTo>
                      <a:cubicBezTo>
                        <a:pt x="523" y="46"/>
                        <a:pt x="517" y="46"/>
                        <a:pt x="529" y="52"/>
                      </a:cubicBezTo>
                      <a:lnTo>
                        <a:pt x="693" y="72"/>
                      </a:lnTo>
                      <a:lnTo>
                        <a:pt x="541" y="460"/>
                      </a:lnTo>
                      <a:close/>
                    </a:path>
                  </a:pathLst>
                </a:custGeom>
                <a:solidFill>
                  <a:schemeClr val="folHlink"/>
                </a:solidFill>
                <a:ln w="9525">
                  <a:noFill/>
                  <a:round/>
                  <a:headEnd/>
                  <a:tailEnd/>
                </a:ln>
              </p:spPr>
              <p:txBody>
                <a:bodyPr/>
                <a:lstStyle/>
                <a:p>
                  <a:endParaRPr lang="zh-CN" altLang="en-US"/>
                </a:p>
              </p:txBody>
            </p:sp>
            <p:sp>
              <p:nvSpPr>
                <p:cNvPr id="14463" name="任意多边形 82026"/>
                <p:cNvSpPr>
                  <a:spLocks noChangeArrowheads="1"/>
                </p:cNvSpPr>
                <p:nvPr/>
              </p:nvSpPr>
              <p:spPr bwMode="auto">
                <a:xfrm>
                  <a:off x="3861" y="247"/>
                  <a:ext cx="591" cy="95"/>
                </a:xfrm>
                <a:custGeom>
                  <a:avLst/>
                  <a:gdLst>
                    <a:gd name="T0" fmla="*/ 211 w 931"/>
                    <a:gd name="T1" fmla="*/ 0 h 149"/>
                    <a:gd name="T2" fmla="*/ 37 w 931"/>
                    <a:gd name="T3" fmla="*/ 7 h 149"/>
                    <a:gd name="T4" fmla="*/ 23 w 931"/>
                    <a:gd name="T5" fmla="*/ 11 h 149"/>
                    <a:gd name="T6" fmla="*/ 16 w 931"/>
                    <a:gd name="T7" fmla="*/ 11 h 149"/>
                    <a:gd name="T8" fmla="*/ 6 w 931"/>
                    <a:gd name="T9" fmla="*/ 20 h 149"/>
                    <a:gd name="T10" fmla="*/ 0 w 931"/>
                    <a:gd name="T11" fmla="*/ 27 h 149"/>
                    <a:gd name="T12" fmla="*/ 15 w 931"/>
                    <a:gd name="T13" fmla="*/ 30 h 149"/>
                    <a:gd name="T14" fmla="*/ 25 w 931"/>
                    <a:gd name="T15" fmla="*/ 25 h 149"/>
                    <a:gd name="T16" fmla="*/ 28 w 931"/>
                    <a:gd name="T17" fmla="*/ 22 h 149"/>
                    <a:gd name="T18" fmla="*/ 43 w 931"/>
                    <a:gd name="T19" fmla="*/ 13 h 149"/>
                    <a:gd name="T20" fmla="*/ 55 w 931"/>
                    <a:gd name="T21" fmla="*/ 11 h 149"/>
                    <a:gd name="T22" fmla="*/ 60 w 931"/>
                    <a:gd name="T23" fmla="*/ 24 h 149"/>
                    <a:gd name="T24" fmla="*/ 48 w 931"/>
                    <a:gd name="T25" fmla="*/ 28 h 149"/>
                    <a:gd name="T26" fmla="*/ 59 w 931"/>
                    <a:gd name="T27" fmla="*/ 29 h 149"/>
                    <a:gd name="T28" fmla="*/ 64 w 931"/>
                    <a:gd name="T29" fmla="*/ 23 h 149"/>
                    <a:gd name="T30" fmla="*/ 68 w 931"/>
                    <a:gd name="T31" fmla="*/ 24 h 149"/>
                    <a:gd name="T32" fmla="*/ 65 w 931"/>
                    <a:gd name="T33" fmla="*/ 14 h 149"/>
                    <a:gd name="T34" fmla="*/ 68 w 931"/>
                    <a:gd name="T35" fmla="*/ 11 h 149"/>
                    <a:gd name="T36" fmla="*/ 71 w 931"/>
                    <a:gd name="T37" fmla="*/ 23 h 149"/>
                    <a:gd name="T38" fmla="*/ 68 w 931"/>
                    <a:gd name="T39" fmla="*/ 29 h 149"/>
                    <a:gd name="T40" fmla="*/ 76 w 931"/>
                    <a:gd name="T41" fmla="*/ 34 h 149"/>
                    <a:gd name="T42" fmla="*/ 77 w 931"/>
                    <a:gd name="T43" fmla="*/ 24 h 149"/>
                    <a:gd name="T44" fmla="*/ 84 w 931"/>
                    <a:gd name="T45" fmla="*/ 27 h 149"/>
                    <a:gd name="T46" fmla="*/ 98 w 931"/>
                    <a:gd name="T47" fmla="*/ 19 h 149"/>
                    <a:gd name="T48" fmla="*/ 105 w 931"/>
                    <a:gd name="T49" fmla="*/ 13 h 149"/>
                    <a:gd name="T50" fmla="*/ 112 w 931"/>
                    <a:gd name="T51" fmla="*/ 15 h 149"/>
                    <a:gd name="T52" fmla="*/ 116 w 931"/>
                    <a:gd name="T53" fmla="*/ 13 h 149"/>
                    <a:gd name="T54" fmla="*/ 110 w 931"/>
                    <a:gd name="T55" fmla="*/ 11 h 149"/>
                    <a:gd name="T56" fmla="*/ 121 w 931"/>
                    <a:gd name="T57" fmla="*/ 9 h 149"/>
                    <a:gd name="T58" fmla="*/ 139 w 931"/>
                    <a:gd name="T59" fmla="*/ 14 h 149"/>
                    <a:gd name="T60" fmla="*/ 149 w 931"/>
                    <a:gd name="T61" fmla="*/ 11 h 149"/>
                    <a:gd name="T62" fmla="*/ 150 w 931"/>
                    <a:gd name="T63" fmla="*/ 17 h 149"/>
                    <a:gd name="T64" fmla="*/ 145 w 931"/>
                    <a:gd name="T65" fmla="*/ 26 h 149"/>
                    <a:gd name="T66" fmla="*/ 156 w 931"/>
                    <a:gd name="T67" fmla="*/ 23 h 149"/>
                    <a:gd name="T68" fmla="*/ 159 w 931"/>
                    <a:gd name="T69" fmla="*/ 21 h 149"/>
                    <a:gd name="T70" fmla="*/ 166 w 931"/>
                    <a:gd name="T71" fmla="*/ 16 h 149"/>
                    <a:gd name="T72" fmla="*/ 203 w 931"/>
                    <a:gd name="T73" fmla="*/ 22 h 149"/>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931" h="149">
                      <a:moveTo>
                        <a:pt x="794" y="84"/>
                      </a:moveTo>
                      <a:cubicBezTo>
                        <a:pt x="813" y="72"/>
                        <a:pt x="931" y="14"/>
                        <a:pt x="825" y="0"/>
                      </a:cubicBezTo>
                      <a:lnTo>
                        <a:pt x="159" y="0"/>
                      </a:lnTo>
                      <a:cubicBezTo>
                        <a:pt x="149" y="12"/>
                        <a:pt x="162" y="18"/>
                        <a:pt x="143" y="29"/>
                      </a:cubicBezTo>
                      <a:cubicBezTo>
                        <a:pt x="130" y="44"/>
                        <a:pt x="133" y="39"/>
                        <a:pt x="116" y="48"/>
                      </a:cubicBezTo>
                      <a:cubicBezTo>
                        <a:pt x="108" y="46"/>
                        <a:pt x="100" y="44"/>
                        <a:pt x="91" y="42"/>
                      </a:cubicBezTo>
                      <a:cubicBezTo>
                        <a:pt x="89" y="41"/>
                        <a:pt x="83" y="40"/>
                        <a:pt x="83" y="40"/>
                      </a:cubicBezTo>
                      <a:cubicBezTo>
                        <a:pt x="76" y="40"/>
                        <a:pt x="68" y="39"/>
                        <a:pt x="62" y="42"/>
                      </a:cubicBezTo>
                      <a:cubicBezTo>
                        <a:pt x="54" y="45"/>
                        <a:pt x="46" y="61"/>
                        <a:pt x="38" y="67"/>
                      </a:cubicBezTo>
                      <a:cubicBezTo>
                        <a:pt x="32" y="71"/>
                        <a:pt x="27" y="74"/>
                        <a:pt x="22" y="77"/>
                      </a:cubicBezTo>
                      <a:cubicBezTo>
                        <a:pt x="16" y="81"/>
                        <a:pt x="5" y="86"/>
                        <a:pt x="5" y="86"/>
                      </a:cubicBezTo>
                      <a:cubicBezTo>
                        <a:pt x="9" y="95"/>
                        <a:pt x="7" y="97"/>
                        <a:pt x="0" y="105"/>
                      </a:cubicBezTo>
                      <a:cubicBezTo>
                        <a:pt x="17" y="107"/>
                        <a:pt x="22" y="107"/>
                        <a:pt x="16" y="120"/>
                      </a:cubicBezTo>
                      <a:cubicBezTo>
                        <a:pt x="27" y="122"/>
                        <a:pt x="48" y="116"/>
                        <a:pt x="59" y="115"/>
                      </a:cubicBezTo>
                      <a:cubicBezTo>
                        <a:pt x="71" y="112"/>
                        <a:pt x="73" y="117"/>
                        <a:pt x="83" y="111"/>
                      </a:cubicBezTo>
                      <a:cubicBezTo>
                        <a:pt x="89" y="96"/>
                        <a:pt x="83" y="100"/>
                        <a:pt x="97" y="96"/>
                      </a:cubicBezTo>
                      <a:cubicBezTo>
                        <a:pt x="100" y="94"/>
                        <a:pt x="103" y="93"/>
                        <a:pt x="105" y="90"/>
                      </a:cubicBezTo>
                      <a:cubicBezTo>
                        <a:pt x="106" y="88"/>
                        <a:pt x="106" y="85"/>
                        <a:pt x="108" y="84"/>
                      </a:cubicBezTo>
                      <a:cubicBezTo>
                        <a:pt x="112" y="80"/>
                        <a:pt x="140" y="69"/>
                        <a:pt x="148" y="67"/>
                      </a:cubicBezTo>
                      <a:cubicBezTo>
                        <a:pt x="160" y="52"/>
                        <a:pt x="153" y="56"/>
                        <a:pt x="167" y="52"/>
                      </a:cubicBezTo>
                      <a:cubicBezTo>
                        <a:pt x="178" y="55"/>
                        <a:pt x="179" y="62"/>
                        <a:pt x="191" y="58"/>
                      </a:cubicBezTo>
                      <a:cubicBezTo>
                        <a:pt x="199" y="52"/>
                        <a:pt x="206" y="51"/>
                        <a:pt x="215" y="46"/>
                      </a:cubicBezTo>
                      <a:cubicBezTo>
                        <a:pt x="226" y="58"/>
                        <a:pt x="217" y="46"/>
                        <a:pt x="223" y="69"/>
                      </a:cubicBezTo>
                      <a:cubicBezTo>
                        <a:pt x="226" y="79"/>
                        <a:pt x="233" y="85"/>
                        <a:pt x="237" y="94"/>
                      </a:cubicBezTo>
                      <a:cubicBezTo>
                        <a:pt x="227" y="100"/>
                        <a:pt x="229" y="104"/>
                        <a:pt x="218" y="107"/>
                      </a:cubicBezTo>
                      <a:cubicBezTo>
                        <a:pt x="207" y="120"/>
                        <a:pt x="203" y="113"/>
                        <a:pt x="188" y="109"/>
                      </a:cubicBezTo>
                      <a:cubicBezTo>
                        <a:pt x="191" y="117"/>
                        <a:pt x="200" y="127"/>
                        <a:pt x="210" y="132"/>
                      </a:cubicBezTo>
                      <a:cubicBezTo>
                        <a:pt x="218" y="114"/>
                        <a:pt x="211" y="122"/>
                        <a:pt x="231" y="113"/>
                      </a:cubicBezTo>
                      <a:cubicBezTo>
                        <a:pt x="237" y="111"/>
                        <a:pt x="248" y="105"/>
                        <a:pt x="248" y="105"/>
                      </a:cubicBezTo>
                      <a:cubicBezTo>
                        <a:pt x="248" y="100"/>
                        <a:pt x="246" y="94"/>
                        <a:pt x="250" y="90"/>
                      </a:cubicBezTo>
                      <a:cubicBezTo>
                        <a:pt x="253" y="88"/>
                        <a:pt x="254" y="96"/>
                        <a:pt x="258" y="96"/>
                      </a:cubicBezTo>
                      <a:cubicBezTo>
                        <a:pt x="262" y="97"/>
                        <a:pt x="264" y="94"/>
                        <a:pt x="266" y="92"/>
                      </a:cubicBezTo>
                      <a:cubicBezTo>
                        <a:pt x="262" y="82"/>
                        <a:pt x="252" y="77"/>
                        <a:pt x="248" y="67"/>
                      </a:cubicBezTo>
                      <a:cubicBezTo>
                        <a:pt x="250" y="63"/>
                        <a:pt x="255" y="58"/>
                        <a:pt x="253" y="54"/>
                      </a:cubicBezTo>
                      <a:cubicBezTo>
                        <a:pt x="251" y="50"/>
                        <a:pt x="248" y="42"/>
                        <a:pt x="248" y="42"/>
                      </a:cubicBezTo>
                      <a:cubicBezTo>
                        <a:pt x="256" y="32"/>
                        <a:pt x="259" y="35"/>
                        <a:pt x="266" y="44"/>
                      </a:cubicBezTo>
                      <a:cubicBezTo>
                        <a:pt x="270" y="56"/>
                        <a:pt x="276" y="61"/>
                        <a:pt x="285" y="71"/>
                      </a:cubicBezTo>
                      <a:cubicBezTo>
                        <a:pt x="281" y="81"/>
                        <a:pt x="289" y="82"/>
                        <a:pt x="277" y="88"/>
                      </a:cubicBezTo>
                      <a:cubicBezTo>
                        <a:pt x="262" y="106"/>
                        <a:pt x="278" y="83"/>
                        <a:pt x="274" y="101"/>
                      </a:cubicBezTo>
                      <a:cubicBezTo>
                        <a:pt x="274" y="105"/>
                        <a:pt x="268" y="109"/>
                        <a:pt x="266" y="113"/>
                      </a:cubicBezTo>
                      <a:cubicBezTo>
                        <a:pt x="270" y="122"/>
                        <a:pt x="268" y="125"/>
                        <a:pt x="261" y="132"/>
                      </a:cubicBezTo>
                      <a:cubicBezTo>
                        <a:pt x="268" y="149"/>
                        <a:pt x="282" y="134"/>
                        <a:pt x="296" y="130"/>
                      </a:cubicBezTo>
                      <a:cubicBezTo>
                        <a:pt x="299" y="122"/>
                        <a:pt x="295" y="119"/>
                        <a:pt x="299" y="111"/>
                      </a:cubicBezTo>
                      <a:cubicBezTo>
                        <a:pt x="296" y="105"/>
                        <a:pt x="288" y="97"/>
                        <a:pt x="299" y="92"/>
                      </a:cubicBezTo>
                      <a:cubicBezTo>
                        <a:pt x="303" y="90"/>
                        <a:pt x="315" y="88"/>
                        <a:pt x="315" y="88"/>
                      </a:cubicBezTo>
                      <a:cubicBezTo>
                        <a:pt x="326" y="91"/>
                        <a:pt x="325" y="95"/>
                        <a:pt x="331" y="103"/>
                      </a:cubicBezTo>
                      <a:cubicBezTo>
                        <a:pt x="339" y="84"/>
                        <a:pt x="331" y="90"/>
                        <a:pt x="361" y="92"/>
                      </a:cubicBezTo>
                      <a:cubicBezTo>
                        <a:pt x="355" y="76"/>
                        <a:pt x="365" y="76"/>
                        <a:pt x="382" y="73"/>
                      </a:cubicBezTo>
                      <a:cubicBezTo>
                        <a:pt x="383" y="71"/>
                        <a:pt x="387" y="57"/>
                        <a:pt x="393" y="54"/>
                      </a:cubicBezTo>
                      <a:cubicBezTo>
                        <a:pt x="398" y="52"/>
                        <a:pt x="409" y="50"/>
                        <a:pt x="409" y="50"/>
                      </a:cubicBezTo>
                      <a:cubicBezTo>
                        <a:pt x="430" y="54"/>
                        <a:pt x="413" y="58"/>
                        <a:pt x="431" y="63"/>
                      </a:cubicBezTo>
                      <a:cubicBezTo>
                        <a:pt x="433" y="61"/>
                        <a:pt x="435" y="57"/>
                        <a:pt x="439" y="56"/>
                      </a:cubicBezTo>
                      <a:cubicBezTo>
                        <a:pt x="445" y="55"/>
                        <a:pt x="452" y="61"/>
                        <a:pt x="457" y="58"/>
                      </a:cubicBezTo>
                      <a:cubicBezTo>
                        <a:pt x="461" y="57"/>
                        <a:pt x="457" y="52"/>
                        <a:pt x="455" y="50"/>
                      </a:cubicBezTo>
                      <a:cubicBezTo>
                        <a:pt x="451" y="47"/>
                        <a:pt x="444" y="47"/>
                        <a:pt x="439" y="46"/>
                      </a:cubicBezTo>
                      <a:cubicBezTo>
                        <a:pt x="436" y="45"/>
                        <a:pt x="431" y="44"/>
                        <a:pt x="431" y="44"/>
                      </a:cubicBezTo>
                      <a:cubicBezTo>
                        <a:pt x="440" y="38"/>
                        <a:pt x="443" y="36"/>
                        <a:pt x="455" y="40"/>
                      </a:cubicBezTo>
                      <a:cubicBezTo>
                        <a:pt x="461" y="38"/>
                        <a:pt x="467" y="35"/>
                        <a:pt x="474" y="35"/>
                      </a:cubicBezTo>
                      <a:cubicBezTo>
                        <a:pt x="483" y="36"/>
                        <a:pt x="511" y="43"/>
                        <a:pt x="519" y="46"/>
                      </a:cubicBezTo>
                      <a:cubicBezTo>
                        <a:pt x="527" y="49"/>
                        <a:pt x="544" y="54"/>
                        <a:pt x="544" y="54"/>
                      </a:cubicBezTo>
                      <a:cubicBezTo>
                        <a:pt x="548" y="54"/>
                        <a:pt x="560" y="52"/>
                        <a:pt x="565" y="50"/>
                      </a:cubicBezTo>
                      <a:cubicBezTo>
                        <a:pt x="570" y="47"/>
                        <a:pt x="581" y="42"/>
                        <a:pt x="581" y="42"/>
                      </a:cubicBezTo>
                      <a:cubicBezTo>
                        <a:pt x="585" y="42"/>
                        <a:pt x="598" y="44"/>
                        <a:pt x="600" y="48"/>
                      </a:cubicBezTo>
                      <a:cubicBezTo>
                        <a:pt x="603" y="55"/>
                        <a:pt x="589" y="61"/>
                        <a:pt x="584" y="63"/>
                      </a:cubicBezTo>
                      <a:cubicBezTo>
                        <a:pt x="576" y="69"/>
                        <a:pt x="568" y="69"/>
                        <a:pt x="565" y="77"/>
                      </a:cubicBezTo>
                      <a:cubicBezTo>
                        <a:pt x="568" y="86"/>
                        <a:pt x="564" y="92"/>
                        <a:pt x="568" y="101"/>
                      </a:cubicBezTo>
                      <a:cubicBezTo>
                        <a:pt x="574" y="93"/>
                        <a:pt x="577" y="91"/>
                        <a:pt x="589" y="94"/>
                      </a:cubicBezTo>
                      <a:cubicBezTo>
                        <a:pt x="595" y="108"/>
                        <a:pt x="602" y="93"/>
                        <a:pt x="611" y="88"/>
                      </a:cubicBezTo>
                      <a:cubicBezTo>
                        <a:pt x="613" y="86"/>
                        <a:pt x="613" y="83"/>
                        <a:pt x="616" y="82"/>
                      </a:cubicBezTo>
                      <a:cubicBezTo>
                        <a:pt x="618" y="80"/>
                        <a:pt x="622" y="81"/>
                        <a:pt x="624" y="80"/>
                      </a:cubicBezTo>
                      <a:cubicBezTo>
                        <a:pt x="626" y="78"/>
                        <a:pt x="626" y="75"/>
                        <a:pt x="627" y="73"/>
                      </a:cubicBezTo>
                      <a:cubicBezTo>
                        <a:pt x="632" y="65"/>
                        <a:pt x="638" y="63"/>
                        <a:pt x="648" y="61"/>
                      </a:cubicBezTo>
                      <a:cubicBezTo>
                        <a:pt x="664" y="62"/>
                        <a:pt x="684" y="69"/>
                        <a:pt x="700" y="69"/>
                      </a:cubicBezTo>
                      <a:lnTo>
                        <a:pt x="794" y="84"/>
                      </a:lnTo>
                      <a:close/>
                    </a:path>
                  </a:pathLst>
                </a:custGeom>
                <a:solidFill>
                  <a:schemeClr val="folHlink"/>
                </a:solidFill>
                <a:ln w="9525">
                  <a:noFill/>
                  <a:round/>
                  <a:headEnd/>
                  <a:tailEnd/>
                </a:ln>
              </p:spPr>
              <p:txBody>
                <a:bodyPr/>
                <a:lstStyle/>
                <a:p>
                  <a:endParaRPr lang="zh-CN" altLang="en-US"/>
                </a:p>
              </p:txBody>
            </p:sp>
            <p:sp>
              <p:nvSpPr>
                <p:cNvPr id="14464" name="任意多边形 82027"/>
                <p:cNvSpPr>
                  <a:spLocks noChangeArrowheads="1"/>
                </p:cNvSpPr>
                <p:nvPr/>
              </p:nvSpPr>
              <p:spPr bwMode="auto">
                <a:xfrm>
                  <a:off x="3981" y="282"/>
                  <a:ext cx="13" cy="10"/>
                </a:xfrm>
                <a:custGeom>
                  <a:avLst/>
                  <a:gdLst>
                    <a:gd name="T0" fmla="*/ 0 w 31"/>
                    <a:gd name="T1" fmla="*/ 1 h 30"/>
                    <a:gd name="T2" fmla="*/ 2 w 31"/>
                    <a:gd name="T3" fmla="*/ 0 h 30"/>
                    <a:gd name="T4" fmla="*/ 1 w 31"/>
                    <a:gd name="T5" fmla="*/ 1 h 30"/>
                    <a:gd name="T6" fmla="*/ 0 w 31"/>
                    <a:gd name="T7" fmla="*/ 1 h 3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 h="30">
                      <a:moveTo>
                        <a:pt x="3" y="28"/>
                      </a:moveTo>
                      <a:cubicBezTo>
                        <a:pt x="8" y="8"/>
                        <a:pt x="12" y="6"/>
                        <a:pt x="31" y="0"/>
                      </a:cubicBezTo>
                      <a:cubicBezTo>
                        <a:pt x="29" y="5"/>
                        <a:pt x="25" y="22"/>
                        <a:pt x="19" y="24"/>
                      </a:cubicBezTo>
                      <a:cubicBezTo>
                        <a:pt x="0" y="30"/>
                        <a:pt x="3" y="9"/>
                        <a:pt x="3" y="28"/>
                      </a:cubicBezTo>
                      <a:close/>
                    </a:path>
                  </a:pathLst>
                </a:custGeom>
                <a:solidFill>
                  <a:schemeClr val="folHlink"/>
                </a:solidFill>
                <a:ln w="9525">
                  <a:noFill/>
                  <a:round/>
                  <a:headEnd/>
                  <a:tailEnd/>
                </a:ln>
              </p:spPr>
              <p:txBody>
                <a:bodyPr/>
                <a:lstStyle/>
                <a:p>
                  <a:endParaRPr lang="zh-CN" altLang="en-US"/>
                </a:p>
              </p:txBody>
            </p:sp>
            <p:sp>
              <p:nvSpPr>
                <p:cNvPr id="14465" name="任意多边形 82028"/>
                <p:cNvSpPr>
                  <a:spLocks noChangeArrowheads="1"/>
                </p:cNvSpPr>
                <p:nvPr/>
              </p:nvSpPr>
              <p:spPr bwMode="auto">
                <a:xfrm>
                  <a:off x="3966" y="296"/>
                  <a:ext cx="19" cy="11"/>
                </a:xfrm>
                <a:custGeom>
                  <a:avLst/>
                  <a:gdLst>
                    <a:gd name="T0" fmla="*/ 0 w 44"/>
                    <a:gd name="T1" fmla="*/ 1 h 32"/>
                    <a:gd name="T2" fmla="*/ 2 w 44"/>
                    <a:gd name="T3" fmla="*/ 0 h 32"/>
                    <a:gd name="T4" fmla="*/ 3 w 44"/>
                    <a:gd name="T5" fmla="*/ 0 h 32"/>
                    <a:gd name="T6" fmla="*/ 0 w 44"/>
                    <a:gd name="T7" fmla="*/ 1 h 3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4" h="32">
                      <a:moveTo>
                        <a:pt x="6" y="32"/>
                      </a:moveTo>
                      <a:cubicBezTo>
                        <a:pt x="0" y="14"/>
                        <a:pt x="7" y="10"/>
                        <a:pt x="22" y="0"/>
                      </a:cubicBezTo>
                      <a:cubicBezTo>
                        <a:pt x="27" y="1"/>
                        <a:pt x="35" y="0"/>
                        <a:pt x="38" y="4"/>
                      </a:cubicBezTo>
                      <a:cubicBezTo>
                        <a:pt x="44" y="13"/>
                        <a:pt x="16" y="32"/>
                        <a:pt x="6" y="32"/>
                      </a:cubicBezTo>
                      <a:close/>
                    </a:path>
                  </a:pathLst>
                </a:custGeom>
                <a:solidFill>
                  <a:schemeClr val="folHlink"/>
                </a:solidFill>
                <a:ln w="9525">
                  <a:noFill/>
                  <a:round/>
                  <a:headEnd/>
                  <a:tailEnd/>
                </a:ln>
              </p:spPr>
              <p:txBody>
                <a:bodyPr/>
                <a:lstStyle/>
                <a:p>
                  <a:endParaRPr lang="zh-CN" altLang="en-US"/>
                </a:p>
              </p:txBody>
            </p:sp>
            <p:sp>
              <p:nvSpPr>
                <p:cNvPr id="14466" name="任意多边形 82029"/>
                <p:cNvSpPr>
                  <a:spLocks noChangeArrowheads="1"/>
                </p:cNvSpPr>
                <p:nvPr/>
              </p:nvSpPr>
              <p:spPr bwMode="auto">
                <a:xfrm>
                  <a:off x="4028" y="337"/>
                  <a:ext cx="32" cy="6"/>
                </a:xfrm>
                <a:custGeom>
                  <a:avLst/>
                  <a:gdLst>
                    <a:gd name="T0" fmla="*/ 3 w 76"/>
                    <a:gd name="T1" fmla="*/ 1 h 18"/>
                    <a:gd name="T2" fmla="*/ 2 w 76"/>
                    <a:gd name="T3" fmla="*/ 0 h 18"/>
                    <a:gd name="T4" fmla="*/ 3 w 76"/>
                    <a:gd name="T5" fmla="*/ 1 h 18"/>
                    <a:gd name="T6" fmla="*/ 0 60000 65536"/>
                    <a:gd name="T7" fmla="*/ 0 60000 65536"/>
                    <a:gd name="T8" fmla="*/ 0 60000 65536"/>
                  </a:gdLst>
                  <a:ahLst/>
                  <a:cxnLst>
                    <a:cxn ang="T6">
                      <a:pos x="T0" y="T1"/>
                    </a:cxn>
                    <a:cxn ang="T7">
                      <a:pos x="T2" y="T3"/>
                    </a:cxn>
                    <a:cxn ang="T8">
                      <a:pos x="T4" y="T5"/>
                    </a:cxn>
                  </a:cxnLst>
                  <a:rect l="0" t="0" r="r" b="b"/>
                  <a:pathLst>
                    <a:path w="76" h="18">
                      <a:moveTo>
                        <a:pt x="37" y="18"/>
                      </a:moveTo>
                      <a:cubicBezTo>
                        <a:pt x="25" y="14"/>
                        <a:pt x="0" y="10"/>
                        <a:pt x="25" y="2"/>
                      </a:cubicBezTo>
                      <a:cubicBezTo>
                        <a:pt x="76" y="9"/>
                        <a:pt x="46" y="0"/>
                        <a:pt x="37" y="18"/>
                      </a:cubicBezTo>
                      <a:close/>
                    </a:path>
                  </a:pathLst>
                </a:custGeom>
                <a:solidFill>
                  <a:schemeClr val="folHlink"/>
                </a:solidFill>
                <a:ln w="9525">
                  <a:noFill/>
                  <a:round/>
                  <a:headEnd/>
                  <a:tailEnd/>
                </a:ln>
              </p:spPr>
              <p:txBody>
                <a:bodyPr/>
                <a:lstStyle/>
                <a:p>
                  <a:endParaRPr lang="zh-CN" altLang="en-US"/>
                </a:p>
              </p:txBody>
            </p:sp>
            <p:sp>
              <p:nvSpPr>
                <p:cNvPr id="14467" name="任意多边形 82030"/>
                <p:cNvSpPr>
                  <a:spLocks noChangeArrowheads="1"/>
                </p:cNvSpPr>
                <p:nvPr/>
              </p:nvSpPr>
              <p:spPr bwMode="auto">
                <a:xfrm>
                  <a:off x="4083" y="336"/>
                  <a:ext cx="18" cy="15"/>
                </a:xfrm>
                <a:custGeom>
                  <a:avLst/>
                  <a:gdLst>
                    <a:gd name="T0" fmla="*/ 0 w 42"/>
                    <a:gd name="T1" fmla="*/ 1 h 44"/>
                    <a:gd name="T2" fmla="*/ 1 w 42"/>
                    <a:gd name="T3" fmla="*/ 0 h 44"/>
                    <a:gd name="T4" fmla="*/ 0 w 42"/>
                    <a:gd name="T5" fmla="*/ 1 h 44"/>
                    <a:gd name="T6" fmla="*/ 0 60000 65536"/>
                    <a:gd name="T7" fmla="*/ 0 60000 65536"/>
                    <a:gd name="T8" fmla="*/ 0 60000 65536"/>
                  </a:gdLst>
                  <a:ahLst/>
                  <a:cxnLst>
                    <a:cxn ang="T6">
                      <a:pos x="T0" y="T1"/>
                    </a:cxn>
                    <a:cxn ang="T7">
                      <a:pos x="T2" y="T3"/>
                    </a:cxn>
                    <a:cxn ang="T8">
                      <a:pos x="T4" y="T5"/>
                    </a:cxn>
                  </a:cxnLst>
                  <a:rect l="0" t="0" r="r" b="b"/>
                  <a:pathLst>
                    <a:path w="42" h="44">
                      <a:moveTo>
                        <a:pt x="0" y="21"/>
                      </a:moveTo>
                      <a:cubicBezTo>
                        <a:pt x="4" y="17"/>
                        <a:pt x="7" y="11"/>
                        <a:pt x="12" y="9"/>
                      </a:cubicBezTo>
                      <a:cubicBezTo>
                        <a:pt x="42" y="0"/>
                        <a:pt x="23" y="44"/>
                        <a:pt x="0" y="21"/>
                      </a:cubicBezTo>
                      <a:close/>
                    </a:path>
                  </a:pathLst>
                </a:custGeom>
                <a:solidFill>
                  <a:schemeClr val="folHlink"/>
                </a:solidFill>
                <a:ln w="9525">
                  <a:noFill/>
                  <a:round/>
                  <a:headEnd/>
                  <a:tailEnd/>
                </a:ln>
              </p:spPr>
              <p:txBody>
                <a:bodyPr/>
                <a:lstStyle/>
                <a:p>
                  <a:endParaRPr lang="zh-CN" altLang="en-US"/>
                </a:p>
              </p:txBody>
            </p:sp>
            <p:sp>
              <p:nvSpPr>
                <p:cNvPr id="14468" name="任意多边形 82031"/>
                <p:cNvSpPr>
                  <a:spLocks noChangeArrowheads="1"/>
                </p:cNvSpPr>
                <p:nvPr/>
              </p:nvSpPr>
              <p:spPr bwMode="auto">
                <a:xfrm>
                  <a:off x="3936" y="295"/>
                  <a:ext cx="14" cy="10"/>
                </a:xfrm>
                <a:custGeom>
                  <a:avLst/>
                  <a:gdLst>
                    <a:gd name="T0" fmla="*/ 0 w 31"/>
                    <a:gd name="T1" fmla="*/ 1 h 30"/>
                    <a:gd name="T2" fmla="*/ 3 w 31"/>
                    <a:gd name="T3" fmla="*/ 0 h 30"/>
                    <a:gd name="T4" fmla="*/ 0 w 31"/>
                    <a:gd name="T5" fmla="*/ 1 h 30"/>
                    <a:gd name="T6" fmla="*/ 0 60000 65536"/>
                    <a:gd name="T7" fmla="*/ 0 60000 65536"/>
                    <a:gd name="T8" fmla="*/ 0 60000 65536"/>
                  </a:gdLst>
                  <a:ahLst/>
                  <a:cxnLst>
                    <a:cxn ang="T6">
                      <a:pos x="T0" y="T1"/>
                    </a:cxn>
                    <a:cxn ang="T7">
                      <a:pos x="T2" y="T3"/>
                    </a:cxn>
                    <a:cxn ang="T8">
                      <a:pos x="T4" y="T5"/>
                    </a:cxn>
                  </a:cxnLst>
                  <a:rect l="0" t="0" r="r" b="b"/>
                  <a:pathLst>
                    <a:path w="31" h="30">
                      <a:moveTo>
                        <a:pt x="7" y="22"/>
                      </a:moveTo>
                      <a:cubicBezTo>
                        <a:pt x="0" y="0"/>
                        <a:pt x="15" y="6"/>
                        <a:pt x="31" y="10"/>
                      </a:cubicBezTo>
                      <a:cubicBezTo>
                        <a:pt x="14" y="16"/>
                        <a:pt x="15" y="30"/>
                        <a:pt x="7" y="22"/>
                      </a:cubicBezTo>
                      <a:close/>
                    </a:path>
                  </a:pathLst>
                </a:custGeom>
                <a:solidFill>
                  <a:schemeClr val="folHlink"/>
                </a:solidFill>
                <a:ln w="9525">
                  <a:noFill/>
                  <a:round/>
                  <a:headEnd/>
                  <a:tailEnd/>
                </a:ln>
              </p:spPr>
              <p:txBody>
                <a:bodyPr/>
                <a:lstStyle/>
                <a:p>
                  <a:endParaRPr lang="zh-CN" altLang="en-US"/>
                </a:p>
              </p:txBody>
            </p:sp>
          </p:grpSp>
        </p:grpSp>
        <p:grpSp>
          <p:nvGrpSpPr>
            <p:cNvPr id="14377" name="组合 82032"/>
            <p:cNvGrpSpPr>
              <a:grpSpLocks/>
            </p:cNvGrpSpPr>
            <p:nvPr/>
          </p:nvGrpSpPr>
          <p:grpSpPr bwMode="auto">
            <a:xfrm>
              <a:off x="798" y="111"/>
              <a:ext cx="4702" cy="418"/>
              <a:chOff x="798" y="255"/>
              <a:chExt cx="4702" cy="418"/>
            </a:xfrm>
          </p:grpSpPr>
          <p:sp>
            <p:nvSpPr>
              <p:cNvPr id="14404" name="直接连接符 82033"/>
              <p:cNvSpPr>
                <a:spLocks noChangeShapeType="1"/>
              </p:cNvSpPr>
              <p:nvPr/>
            </p:nvSpPr>
            <p:spPr bwMode="auto">
              <a:xfrm>
                <a:off x="798" y="476"/>
                <a:ext cx="4702" cy="0"/>
              </a:xfrm>
              <a:prstGeom prst="line">
                <a:avLst/>
              </a:prstGeom>
              <a:noFill/>
              <a:ln w="9525">
                <a:solidFill>
                  <a:schemeClr val="folHlink"/>
                </a:solidFill>
                <a:round/>
                <a:headEnd/>
                <a:tailEnd/>
              </a:ln>
            </p:spPr>
            <p:txBody>
              <a:bodyPr/>
              <a:lstStyle/>
              <a:p>
                <a:endParaRPr lang="zh-CN" altLang="en-US"/>
              </a:p>
            </p:txBody>
          </p:sp>
          <p:sp>
            <p:nvSpPr>
              <p:cNvPr id="14405" name="直接连接符 82034"/>
              <p:cNvSpPr>
                <a:spLocks noChangeShapeType="1"/>
              </p:cNvSpPr>
              <p:nvPr/>
            </p:nvSpPr>
            <p:spPr bwMode="auto">
              <a:xfrm>
                <a:off x="1026" y="255"/>
                <a:ext cx="0" cy="418"/>
              </a:xfrm>
              <a:prstGeom prst="line">
                <a:avLst/>
              </a:prstGeom>
              <a:noFill/>
              <a:ln w="9525">
                <a:solidFill>
                  <a:schemeClr val="folHlink"/>
                </a:solidFill>
                <a:round/>
                <a:headEnd/>
                <a:tailEnd/>
              </a:ln>
            </p:spPr>
            <p:txBody>
              <a:bodyPr/>
              <a:lstStyle/>
              <a:p>
                <a:endParaRPr lang="zh-CN" altLang="en-US"/>
              </a:p>
            </p:txBody>
          </p:sp>
          <p:sp>
            <p:nvSpPr>
              <p:cNvPr id="14406" name="直接连接符 82035"/>
              <p:cNvSpPr>
                <a:spLocks noChangeShapeType="1"/>
              </p:cNvSpPr>
              <p:nvPr/>
            </p:nvSpPr>
            <p:spPr bwMode="auto">
              <a:xfrm>
                <a:off x="1254" y="255"/>
                <a:ext cx="0" cy="418"/>
              </a:xfrm>
              <a:prstGeom prst="line">
                <a:avLst/>
              </a:prstGeom>
              <a:noFill/>
              <a:ln w="9525">
                <a:solidFill>
                  <a:schemeClr val="folHlink"/>
                </a:solidFill>
                <a:round/>
                <a:headEnd/>
                <a:tailEnd/>
              </a:ln>
            </p:spPr>
            <p:txBody>
              <a:bodyPr/>
              <a:lstStyle/>
              <a:p>
                <a:endParaRPr lang="zh-CN" altLang="en-US"/>
              </a:p>
            </p:txBody>
          </p:sp>
          <p:sp>
            <p:nvSpPr>
              <p:cNvPr id="14407" name="直接连接符 82036"/>
              <p:cNvSpPr>
                <a:spLocks noChangeShapeType="1"/>
              </p:cNvSpPr>
              <p:nvPr/>
            </p:nvSpPr>
            <p:spPr bwMode="auto">
              <a:xfrm>
                <a:off x="1482" y="255"/>
                <a:ext cx="0" cy="418"/>
              </a:xfrm>
              <a:prstGeom prst="line">
                <a:avLst/>
              </a:prstGeom>
              <a:noFill/>
              <a:ln w="9525">
                <a:solidFill>
                  <a:schemeClr val="folHlink"/>
                </a:solidFill>
                <a:round/>
                <a:headEnd/>
                <a:tailEnd/>
              </a:ln>
            </p:spPr>
            <p:txBody>
              <a:bodyPr/>
              <a:lstStyle/>
              <a:p>
                <a:endParaRPr lang="zh-CN" altLang="en-US"/>
              </a:p>
            </p:txBody>
          </p:sp>
          <p:sp>
            <p:nvSpPr>
              <p:cNvPr id="14408" name="直接连接符 82037"/>
              <p:cNvSpPr>
                <a:spLocks noChangeShapeType="1"/>
              </p:cNvSpPr>
              <p:nvPr/>
            </p:nvSpPr>
            <p:spPr bwMode="auto">
              <a:xfrm>
                <a:off x="1710" y="255"/>
                <a:ext cx="0" cy="418"/>
              </a:xfrm>
              <a:prstGeom prst="line">
                <a:avLst/>
              </a:prstGeom>
              <a:noFill/>
              <a:ln w="9525">
                <a:solidFill>
                  <a:schemeClr val="folHlink"/>
                </a:solidFill>
                <a:round/>
                <a:headEnd/>
                <a:tailEnd/>
              </a:ln>
            </p:spPr>
            <p:txBody>
              <a:bodyPr/>
              <a:lstStyle/>
              <a:p>
                <a:endParaRPr lang="zh-CN" altLang="en-US"/>
              </a:p>
            </p:txBody>
          </p:sp>
          <p:sp>
            <p:nvSpPr>
              <p:cNvPr id="14409" name="直接连接符 82038"/>
              <p:cNvSpPr>
                <a:spLocks noChangeShapeType="1"/>
              </p:cNvSpPr>
              <p:nvPr/>
            </p:nvSpPr>
            <p:spPr bwMode="auto">
              <a:xfrm>
                <a:off x="1938" y="255"/>
                <a:ext cx="0" cy="418"/>
              </a:xfrm>
              <a:prstGeom prst="line">
                <a:avLst/>
              </a:prstGeom>
              <a:noFill/>
              <a:ln w="9525">
                <a:solidFill>
                  <a:schemeClr val="folHlink"/>
                </a:solidFill>
                <a:round/>
                <a:headEnd/>
                <a:tailEnd/>
              </a:ln>
            </p:spPr>
            <p:txBody>
              <a:bodyPr/>
              <a:lstStyle/>
              <a:p>
                <a:endParaRPr lang="zh-CN" altLang="en-US"/>
              </a:p>
            </p:txBody>
          </p:sp>
          <p:sp>
            <p:nvSpPr>
              <p:cNvPr id="14410" name="直接连接符 82039"/>
              <p:cNvSpPr>
                <a:spLocks noChangeShapeType="1"/>
              </p:cNvSpPr>
              <p:nvPr/>
            </p:nvSpPr>
            <p:spPr bwMode="auto">
              <a:xfrm>
                <a:off x="2166" y="255"/>
                <a:ext cx="0" cy="418"/>
              </a:xfrm>
              <a:prstGeom prst="line">
                <a:avLst/>
              </a:prstGeom>
              <a:noFill/>
              <a:ln w="9525">
                <a:solidFill>
                  <a:schemeClr val="folHlink"/>
                </a:solidFill>
                <a:round/>
                <a:headEnd/>
                <a:tailEnd/>
              </a:ln>
            </p:spPr>
            <p:txBody>
              <a:bodyPr/>
              <a:lstStyle/>
              <a:p>
                <a:endParaRPr lang="zh-CN" altLang="en-US"/>
              </a:p>
            </p:txBody>
          </p:sp>
          <p:sp>
            <p:nvSpPr>
              <p:cNvPr id="14411" name="直接连接符 82040"/>
              <p:cNvSpPr>
                <a:spLocks noChangeShapeType="1"/>
              </p:cNvSpPr>
              <p:nvPr/>
            </p:nvSpPr>
            <p:spPr bwMode="auto">
              <a:xfrm>
                <a:off x="2394" y="255"/>
                <a:ext cx="0" cy="418"/>
              </a:xfrm>
              <a:prstGeom prst="line">
                <a:avLst/>
              </a:prstGeom>
              <a:noFill/>
              <a:ln w="9525">
                <a:solidFill>
                  <a:schemeClr val="folHlink"/>
                </a:solidFill>
                <a:round/>
                <a:headEnd/>
                <a:tailEnd/>
              </a:ln>
            </p:spPr>
            <p:txBody>
              <a:bodyPr/>
              <a:lstStyle/>
              <a:p>
                <a:endParaRPr lang="zh-CN" altLang="en-US"/>
              </a:p>
            </p:txBody>
          </p:sp>
          <p:sp>
            <p:nvSpPr>
              <p:cNvPr id="14412" name="直接连接符 82041"/>
              <p:cNvSpPr>
                <a:spLocks noChangeShapeType="1"/>
              </p:cNvSpPr>
              <p:nvPr/>
            </p:nvSpPr>
            <p:spPr bwMode="auto">
              <a:xfrm>
                <a:off x="2622" y="255"/>
                <a:ext cx="0" cy="418"/>
              </a:xfrm>
              <a:prstGeom prst="line">
                <a:avLst/>
              </a:prstGeom>
              <a:noFill/>
              <a:ln w="9525">
                <a:solidFill>
                  <a:schemeClr val="folHlink"/>
                </a:solidFill>
                <a:round/>
                <a:headEnd/>
                <a:tailEnd/>
              </a:ln>
            </p:spPr>
            <p:txBody>
              <a:bodyPr/>
              <a:lstStyle/>
              <a:p>
                <a:endParaRPr lang="zh-CN" altLang="en-US"/>
              </a:p>
            </p:txBody>
          </p:sp>
          <p:sp>
            <p:nvSpPr>
              <p:cNvPr id="14413" name="直接连接符 82042"/>
              <p:cNvSpPr>
                <a:spLocks noChangeShapeType="1"/>
              </p:cNvSpPr>
              <p:nvPr/>
            </p:nvSpPr>
            <p:spPr bwMode="auto">
              <a:xfrm>
                <a:off x="2850" y="255"/>
                <a:ext cx="0" cy="418"/>
              </a:xfrm>
              <a:prstGeom prst="line">
                <a:avLst/>
              </a:prstGeom>
              <a:noFill/>
              <a:ln w="9525">
                <a:solidFill>
                  <a:schemeClr val="folHlink"/>
                </a:solidFill>
                <a:round/>
                <a:headEnd/>
                <a:tailEnd/>
              </a:ln>
            </p:spPr>
            <p:txBody>
              <a:bodyPr/>
              <a:lstStyle/>
              <a:p>
                <a:endParaRPr lang="zh-CN" altLang="en-US"/>
              </a:p>
            </p:txBody>
          </p:sp>
          <p:sp>
            <p:nvSpPr>
              <p:cNvPr id="14414" name="直接连接符 82043"/>
              <p:cNvSpPr>
                <a:spLocks noChangeShapeType="1"/>
              </p:cNvSpPr>
              <p:nvPr/>
            </p:nvSpPr>
            <p:spPr bwMode="auto">
              <a:xfrm>
                <a:off x="3078" y="255"/>
                <a:ext cx="0" cy="418"/>
              </a:xfrm>
              <a:prstGeom prst="line">
                <a:avLst/>
              </a:prstGeom>
              <a:noFill/>
              <a:ln w="9525">
                <a:solidFill>
                  <a:schemeClr val="folHlink"/>
                </a:solidFill>
                <a:round/>
                <a:headEnd/>
                <a:tailEnd/>
              </a:ln>
            </p:spPr>
            <p:txBody>
              <a:bodyPr/>
              <a:lstStyle/>
              <a:p>
                <a:endParaRPr lang="zh-CN" altLang="en-US"/>
              </a:p>
            </p:txBody>
          </p:sp>
          <p:sp>
            <p:nvSpPr>
              <p:cNvPr id="14415" name="直接连接符 82044"/>
              <p:cNvSpPr>
                <a:spLocks noChangeShapeType="1"/>
              </p:cNvSpPr>
              <p:nvPr/>
            </p:nvSpPr>
            <p:spPr bwMode="auto">
              <a:xfrm>
                <a:off x="3306" y="255"/>
                <a:ext cx="0" cy="418"/>
              </a:xfrm>
              <a:prstGeom prst="line">
                <a:avLst/>
              </a:prstGeom>
              <a:noFill/>
              <a:ln w="9525">
                <a:solidFill>
                  <a:schemeClr val="folHlink"/>
                </a:solidFill>
                <a:round/>
                <a:headEnd/>
                <a:tailEnd/>
              </a:ln>
            </p:spPr>
            <p:txBody>
              <a:bodyPr/>
              <a:lstStyle/>
              <a:p>
                <a:endParaRPr lang="zh-CN" altLang="en-US"/>
              </a:p>
            </p:txBody>
          </p:sp>
          <p:sp>
            <p:nvSpPr>
              <p:cNvPr id="14416" name="直接连接符 82045"/>
              <p:cNvSpPr>
                <a:spLocks noChangeShapeType="1"/>
              </p:cNvSpPr>
              <p:nvPr/>
            </p:nvSpPr>
            <p:spPr bwMode="auto">
              <a:xfrm>
                <a:off x="3534" y="255"/>
                <a:ext cx="0" cy="418"/>
              </a:xfrm>
              <a:prstGeom prst="line">
                <a:avLst/>
              </a:prstGeom>
              <a:noFill/>
              <a:ln w="9525">
                <a:solidFill>
                  <a:schemeClr val="folHlink"/>
                </a:solidFill>
                <a:round/>
                <a:headEnd/>
                <a:tailEnd/>
              </a:ln>
            </p:spPr>
            <p:txBody>
              <a:bodyPr/>
              <a:lstStyle/>
              <a:p>
                <a:endParaRPr lang="zh-CN" altLang="en-US"/>
              </a:p>
            </p:txBody>
          </p:sp>
          <p:sp>
            <p:nvSpPr>
              <p:cNvPr id="14417" name="直接连接符 82046"/>
              <p:cNvSpPr>
                <a:spLocks noChangeShapeType="1"/>
              </p:cNvSpPr>
              <p:nvPr/>
            </p:nvSpPr>
            <p:spPr bwMode="auto">
              <a:xfrm>
                <a:off x="3762" y="255"/>
                <a:ext cx="0" cy="418"/>
              </a:xfrm>
              <a:prstGeom prst="line">
                <a:avLst/>
              </a:prstGeom>
              <a:noFill/>
              <a:ln w="9525">
                <a:solidFill>
                  <a:schemeClr val="folHlink"/>
                </a:solidFill>
                <a:round/>
                <a:headEnd/>
                <a:tailEnd/>
              </a:ln>
            </p:spPr>
            <p:txBody>
              <a:bodyPr/>
              <a:lstStyle/>
              <a:p>
                <a:endParaRPr lang="zh-CN" altLang="en-US"/>
              </a:p>
            </p:txBody>
          </p:sp>
          <p:sp>
            <p:nvSpPr>
              <p:cNvPr id="14418" name="直接连接符 82047"/>
              <p:cNvSpPr>
                <a:spLocks noChangeShapeType="1"/>
              </p:cNvSpPr>
              <p:nvPr/>
            </p:nvSpPr>
            <p:spPr bwMode="auto">
              <a:xfrm>
                <a:off x="3990" y="255"/>
                <a:ext cx="0" cy="418"/>
              </a:xfrm>
              <a:prstGeom prst="line">
                <a:avLst/>
              </a:prstGeom>
              <a:noFill/>
              <a:ln w="9525">
                <a:solidFill>
                  <a:schemeClr val="folHlink"/>
                </a:solidFill>
                <a:round/>
                <a:headEnd/>
                <a:tailEnd/>
              </a:ln>
            </p:spPr>
            <p:txBody>
              <a:bodyPr/>
              <a:lstStyle/>
              <a:p>
                <a:endParaRPr lang="zh-CN" altLang="en-US"/>
              </a:p>
            </p:txBody>
          </p:sp>
          <p:sp>
            <p:nvSpPr>
              <p:cNvPr id="14419" name="直接连接符 82048"/>
              <p:cNvSpPr>
                <a:spLocks noChangeShapeType="1"/>
              </p:cNvSpPr>
              <p:nvPr/>
            </p:nvSpPr>
            <p:spPr bwMode="auto">
              <a:xfrm>
                <a:off x="4218" y="255"/>
                <a:ext cx="0" cy="418"/>
              </a:xfrm>
              <a:prstGeom prst="line">
                <a:avLst/>
              </a:prstGeom>
              <a:noFill/>
              <a:ln w="9525">
                <a:solidFill>
                  <a:schemeClr val="folHlink"/>
                </a:solidFill>
                <a:round/>
                <a:headEnd/>
                <a:tailEnd/>
              </a:ln>
            </p:spPr>
            <p:txBody>
              <a:bodyPr/>
              <a:lstStyle/>
              <a:p>
                <a:endParaRPr lang="zh-CN" altLang="en-US"/>
              </a:p>
            </p:txBody>
          </p:sp>
          <p:sp>
            <p:nvSpPr>
              <p:cNvPr id="14420" name="直接连接符 82049"/>
              <p:cNvSpPr>
                <a:spLocks noChangeShapeType="1"/>
              </p:cNvSpPr>
              <p:nvPr/>
            </p:nvSpPr>
            <p:spPr bwMode="auto">
              <a:xfrm>
                <a:off x="4446" y="255"/>
                <a:ext cx="0" cy="418"/>
              </a:xfrm>
              <a:prstGeom prst="line">
                <a:avLst/>
              </a:prstGeom>
              <a:noFill/>
              <a:ln w="9525">
                <a:solidFill>
                  <a:schemeClr val="folHlink"/>
                </a:solidFill>
                <a:round/>
                <a:headEnd/>
                <a:tailEnd/>
              </a:ln>
            </p:spPr>
            <p:txBody>
              <a:bodyPr/>
              <a:lstStyle/>
              <a:p>
                <a:endParaRPr lang="zh-CN" altLang="en-US"/>
              </a:p>
            </p:txBody>
          </p:sp>
          <p:sp>
            <p:nvSpPr>
              <p:cNvPr id="14421" name="直接连接符 82050"/>
              <p:cNvSpPr>
                <a:spLocks noChangeShapeType="1"/>
              </p:cNvSpPr>
              <p:nvPr/>
            </p:nvSpPr>
            <p:spPr bwMode="auto">
              <a:xfrm>
                <a:off x="4674" y="255"/>
                <a:ext cx="0" cy="418"/>
              </a:xfrm>
              <a:prstGeom prst="line">
                <a:avLst/>
              </a:prstGeom>
              <a:noFill/>
              <a:ln w="9525">
                <a:solidFill>
                  <a:schemeClr val="folHlink"/>
                </a:solidFill>
                <a:round/>
                <a:headEnd/>
                <a:tailEnd/>
              </a:ln>
            </p:spPr>
            <p:txBody>
              <a:bodyPr/>
              <a:lstStyle/>
              <a:p>
                <a:endParaRPr lang="zh-CN" altLang="en-US"/>
              </a:p>
            </p:txBody>
          </p:sp>
          <p:sp>
            <p:nvSpPr>
              <p:cNvPr id="14422" name="直接连接符 82051"/>
              <p:cNvSpPr>
                <a:spLocks noChangeShapeType="1"/>
              </p:cNvSpPr>
              <p:nvPr/>
            </p:nvSpPr>
            <p:spPr bwMode="auto">
              <a:xfrm>
                <a:off x="4902" y="255"/>
                <a:ext cx="0" cy="418"/>
              </a:xfrm>
              <a:prstGeom prst="line">
                <a:avLst/>
              </a:prstGeom>
              <a:noFill/>
              <a:ln w="9525">
                <a:solidFill>
                  <a:schemeClr val="folHlink"/>
                </a:solidFill>
                <a:round/>
                <a:headEnd/>
                <a:tailEnd/>
              </a:ln>
            </p:spPr>
            <p:txBody>
              <a:bodyPr/>
              <a:lstStyle/>
              <a:p>
                <a:endParaRPr lang="zh-CN" altLang="en-US"/>
              </a:p>
            </p:txBody>
          </p:sp>
          <p:sp>
            <p:nvSpPr>
              <p:cNvPr id="14423" name="直接连接符 82052"/>
              <p:cNvSpPr>
                <a:spLocks noChangeShapeType="1"/>
              </p:cNvSpPr>
              <p:nvPr/>
            </p:nvSpPr>
            <p:spPr bwMode="auto">
              <a:xfrm>
                <a:off x="5130" y="255"/>
                <a:ext cx="0" cy="418"/>
              </a:xfrm>
              <a:prstGeom prst="line">
                <a:avLst/>
              </a:prstGeom>
              <a:noFill/>
              <a:ln w="9525">
                <a:solidFill>
                  <a:schemeClr val="folHlink"/>
                </a:solidFill>
                <a:round/>
                <a:headEnd/>
                <a:tailEnd/>
              </a:ln>
            </p:spPr>
            <p:txBody>
              <a:bodyPr/>
              <a:lstStyle/>
              <a:p>
                <a:endParaRPr lang="zh-CN" altLang="en-US"/>
              </a:p>
            </p:txBody>
          </p:sp>
          <p:sp>
            <p:nvSpPr>
              <p:cNvPr id="14424" name="直接连接符 82053"/>
              <p:cNvSpPr>
                <a:spLocks noChangeShapeType="1"/>
              </p:cNvSpPr>
              <p:nvPr/>
            </p:nvSpPr>
            <p:spPr bwMode="auto">
              <a:xfrm>
                <a:off x="5358" y="255"/>
                <a:ext cx="0" cy="418"/>
              </a:xfrm>
              <a:prstGeom prst="line">
                <a:avLst/>
              </a:prstGeom>
              <a:noFill/>
              <a:ln w="9525">
                <a:solidFill>
                  <a:schemeClr val="folHlink"/>
                </a:solidFill>
                <a:round/>
                <a:headEnd/>
                <a:tailEnd/>
              </a:ln>
            </p:spPr>
            <p:txBody>
              <a:bodyPr/>
              <a:lstStyle/>
              <a:p>
                <a:endParaRPr lang="zh-CN" altLang="en-US"/>
              </a:p>
            </p:txBody>
          </p:sp>
        </p:grpSp>
        <p:grpSp>
          <p:nvGrpSpPr>
            <p:cNvPr id="14378" name="组合 82054"/>
            <p:cNvGrpSpPr>
              <a:grpSpLocks/>
            </p:cNvGrpSpPr>
            <p:nvPr/>
          </p:nvGrpSpPr>
          <p:grpSpPr bwMode="auto">
            <a:xfrm>
              <a:off x="1208" y="109"/>
              <a:ext cx="3694" cy="423"/>
              <a:chOff x="1034" y="245"/>
              <a:chExt cx="3694" cy="423"/>
            </a:xfrm>
          </p:grpSpPr>
          <p:sp>
            <p:nvSpPr>
              <p:cNvPr id="14379" name="直接连接符 82055"/>
              <p:cNvSpPr>
                <a:spLocks noChangeShapeType="1"/>
              </p:cNvSpPr>
              <p:nvPr/>
            </p:nvSpPr>
            <p:spPr bwMode="auto">
              <a:xfrm>
                <a:off x="2676" y="246"/>
                <a:ext cx="0" cy="142"/>
              </a:xfrm>
              <a:prstGeom prst="line">
                <a:avLst/>
              </a:prstGeom>
              <a:noFill/>
              <a:ln w="9525">
                <a:solidFill>
                  <a:schemeClr val="hlink"/>
                </a:solidFill>
                <a:round/>
                <a:headEnd/>
                <a:tailEnd/>
              </a:ln>
            </p:spPr>
            <p:txBody>
              <a:bodyPr/>
              <a:lstStyle/>
              <a:p>
                <a:endParaRPr lang="zh-CN" altLang="en-US"/>
              </a:p>
            </p:txBody>
          </p:sp>
          <p:sp>
            <p:nvSpPr>
              <p:cNvPr id="14380" name="直接连接符 82056"/>
              <p:cNvSpPr>
                <a:spLocks noChangeShapeType="1"/>
              </p:cNvSpPr>
              <p:nvPr/>
            </p:nvSpPr>
            <p:spPr bwMode="auto">
              <a:xfrm>
                <a:off x="2798" y="468"/>
                <a:ext cx="70" cy="0"/>
              </a:xfrm>
              <a:prstGeom prst="line">
                <a:avLst/>
              </a:prstGeom>
              <a:noFill/>
              <a:ln w="9525">
                <a:solidFill>
                  <a:schemeClr val="hlink"/>
                </a:solidFill>
                <a:round/>
                <a:headEnd/>
                <a:tailEnd/>
              </a:ln>
            </p:spPr>
            <p:txBody>
              <a:bodyPr/>
              <a:lstStyle/>
              <a:p>
                <a:endParaRPr lang="zh-CN" altLang="en-US"/>
              </a:p>
            </p:txBody>
          </p:sp>
          <p:sp>
            <p:nvSpPr>
              <p:cNvPr id="14381" name="直接连接符 82057"/>
              <p:cNvSpPr>
                <a:spLocks noChangeShapeType="1"/>
              </p:cNvSpPr>
              <p:nvPr/>
            </p:nvSpPr>
            <p:spPr bwMode="auto">
              <a:xfrm>
                <a:off x="2904" y="486"/>
                <a:ext cx="0" cy="28"/>
              </a:xfrm>
              <a:prstGeom prst="line">
                <a:avLst/>
              </a:prstGeom>
              <a:noFill/>
              <a:ln w="9525">
                <a:solidFill>
                  <a:schemeClr val="hlink"/>
                </a:solidFill>
                <a:round/>
                <a:headEnd/>
                <a:tailEnd/>
              </a:ln>
            </p:spPr>
            <p:txBody>
              <a:bodyPr/>
              <a:lstStyle/>
              <a:p>
                <a:endParaRPr lang="zh-CN" altLang="en-US"/>
              </a:p>
            </p:txBody>
          </p:sp>
          <p:sp>
            <p:nvSpPr>
              <p:cNvPr id="14382" name="直接连接符 82058"/>
              <p:cNvSpPr>
                <a:spLocks noChangeShapeType="1"/>
              </p:cNvSpPr>
              <p:nvPr/>
            </p:nvSpPr>
            <p:spPr bwMode="auto">
              <a:xfrm>
                <a:off x="3132" y="586"/>
                <a:ext cx="0" cy="79"/>
              </a:xfrm>
              <a:prstGeom prst="line">
                <a:avLst/>
              </a:prstGeom>
              <a:noFill/>
              <a:ln w="9525">
                <a:solidFill>
                  <a:schemeClr val="hlink"/>
                </a:solidFill>
                <a:round/>
                <a:headEnd/>
                <a:tailEnd/>
              </a:ln>
            </p:spPr>
            <p:txBody>
              <a:bodyPr/>
              <a:lstStyle/>
              <a:p>
                <a:endParaRPr lang="zh-CN" altLang="en-US"/>
              </a:p>
            </p:txBody>
          </p:sp>
          <p:sp>
            <p:nvSpPr>
              <p:cNvPr id="14383" name="直接连接符 82059"/>
              <p:cNvSpPr>
                <a:spLocks noChangeShapeType="1"/>
              </p:cNvSpPr>
              <p:nvPr/>
            </p:nvSpPr>
            <p:spPr bwMode="auto">
              <a:xfrm>
                <a:off x="3816" y="358"/>
                <a:ext cx="0" cy="180"/>
              </a:xfrm>
              <a:prstGeom prst="line">
                <a:avLst/>
              </a:prstGeom>
              <a:noFill/>
              <a:ln w="9525">
                <a:solidFill>
                  <a:schemeClr val="hlink"/>
                </a:solidFill>
                <a:round/>
                <a:headEnd/>
                <a:tailEnd/>
              </a:ln>
            </p:spPr>
            <p:txBody>
              <a:bodyPr/>
              <a:lstStyle/>
              <a:p>
                <a:endParaRPr lang="zh-CN" altLang="en-US"/>
              </a:p>
            </p:txBody>
          </p:sp>
          <p:sp>
            <p:nvSpPr>
              <p:cNvPr id="14384" name="直接连接符 82060"/>
              <p:cNvSpPr>
                <a:spLocks noChangeShapeType="1"/>
              </p:cNvSpPr>
              <p:nvPr/>
            </p:nvSpPr>
            <p:spPr bwMode="auto">
              <a:xfrm>
                <a:off x="3722" y="468"/>
                <a:ext cx="348" cy="0"/>
              </a:xfrm>
              <a:prstGeom prst="line">
                <a:avLst/>
              </a:prstGeom>
              <a:noFill/>
              <a:ln w="9525">
                <a:solidFill>
                  <a:schemeClr val="hlink"/>
                </a:solidFill>
                <a:round/>
                <a:headEnd/>
                <a:tailEnd/>
              </a:ln>
            </p:spPr>
            <p:txBody>
              <a:bodyPr/>
              <a:lstStyle/>
              <a:p>
                <a:endParaRPr lang="zh-CN" altLang="en-US"/>
              </a:p>
            </p:txBody>
          </p:sp>
          <p:sp>
            <p:nvSpPr>
              <p:cNvPr id="14385" name="直接连接符 82061"/>
              <p:cNvSpPr>
                <a:spLocks noChangeShapeType="1"/>
              </p:cNvSpPr>
              <p:nvPr/>
            </p:nvSpPr>
            <p:spPr bwMode="auto">
              <a:xfrm>
                <a:off x="4044" y="372"/>
                <a:ext cx="0" cy="294"/>
              </a:xfrm>
              <a:prstGeom prst="line">
                <a:avLst/>
              </a:prstGeom>
              <a:noFill/>
              <a:ln w="9525">
                <a:solidFill>
                  <a:schemeClr val="hlink"/>
                </a:solidFill>
                <a:round/>
                <a:headEnd/>
                <a:tailEnd/>
              </a:ln>
            </p:spPr>
            <p:txBody>
              <a:bodyPr/>
              <a:lstStyle/>
              <a:p>
                <a:endParaRPr lang="zh-CN" altLang="en-US"/>
              </a:p>
            </p:txBody>
          </p:sp>
          <p:sp>
            <p:nvSpPr>
              <p:cNvPr id="14386" name="直接连接符 82062"/>
              <p:cNvSpPr>
                <a:spLocks noChangeShapeType="1"/>
              </p:cNvSpPr>
              <p:nvPr/>
            </p:nvSpPr>
            <p:spPr bwMode="auto">
              <a:xfrm flipV="1">
                <a:off x="4046" y="248"/>
                <a:ext cx="0" cy="50"/>
              </a:xfrm>
              <a:prstGeom prst="line">
                <a:avLst/>
              </a:prstGeom>
              <a:noFill/>
              <a:ln w="9525">
                <a:solidFill>
                  <a:schemeClr val="hlink"/>
                </a:solidFill>
                <a:round/>
                <a:headEnd/>
                <a:tailEnd/>
              </a:ln>
            </p:spPr>
            <p:txBody>
              <a:bodyPr/>
              <a:lstStyle/>
              <a:p>
                <a:endParaRPr lang="zh-CN" altLang="en-US"/>
              </a:p>
            </p:txBody>
          </p:sp>
          <p:sp>
            <p:nvSpPr>
              <p:cNvPr id="14387" name="直接连接符 82063"/>
              <p:cNvSpPr>
                <a:spLocks noChangeShapeType="1"/>
              </p:cNvSpPr>
              <p:nvPr/>
            </p:nvSpPr>
            <p:spPr bwMode="auto">
              <a:xfrm flipV="1">
                <a:off x="4272" y="246"/>
                <a:ext cx="0" cy="182"/>
              </a:xfrm>
              <a:prstGeom prst="line">
                <a:avLst/>
              </a:prstGeom>
              <a:noFill/>
              <a:ln w="9525">
                <a:solidFill>
                  <a:schemeClr val="hlink"/>
                </a:solidFill>
                <a:round/>
                <a:headEnd/>
                <a:tailEnd/>
              </a:ln>
            </p:spPr>
            <p:txBody>
              <a:bodyPr/>
              <a:lstStyle/>
              <a:p>
                <a:endParaRPr lang="zh-CN" altLang="en-US"/>
              </a:p>
            </p:txBody>
          </p:sp>
          <p:sp>
            <p:nvSpPr>
              <p:cNvPr id="14388" name="直接连接符 82064"/>
              <p:cNvSpPr>
                <a:spLocks noChangeShapeType="1"/>
              </p:cNvSpPr>
              <p:nvPr/>
            </p:nvSpPr>
            <p:spPr bwMode="auto">
              <a:xfrm flipH="1">
                <a:off x="4422" y="468"/>
                <a:ext cx="78" cy="0"/>
              </a:xfrm>
              <a:prstGeom prst="line">
                <a:avLst/>
              </a:prstGeom>
              <a:noFill/>
              <a:ln w="9525">
                <a:solidFill>
                  <a:schemeClr val="hlink"/>
                </a:solidFill>
                <a:round/>
                <a:headEnd/>
                <a:tailEnd/>
              </a:ln>
            </p:spPr>
            <p:txBody>
              <a:bodyPr/>
              <a:lstStyle/>
              <a:p>
                <a:endParaRPr lang="zh-CN" altLang="en-US"/>
              </a:p>
            </p:txBody>
          </p:sp>
          <p:sp>
            <p:nvSpPr>
              <p:cNvPr id="14389" name="直接连接符 82065"/>
              <p:cNvSpPr>
                <a:spLocks noChangeShapeType="1"/>
              </p:cNvSpPr>
              <p:nvPr/>
            </p:nvSpPr>
            <p:spPr bwMode="auto">
              <a:xfrm flipH="1">
                <a:off x="4290" y="468"/>
                <a:ext cx="62" cy="0"/>
              </a:xfrm>
              <a:prstGeom prst="line">
                <a:avLst/>
              </a:prstGeom>
              <a:noFill/>
              <a:ln w="9525">
                <a:solidFill>
                  <a:schemeClr val="hlink"/>
                </a:solidFill>
                <a:round/>
                <a:headEnd/>
                <a:tailEnd/>
              </a:ln>
            </p:spPr>
            <p:txBody>
              <a:bodyPr/>
              <a:lstStyle/>
              <a:p>
                <a:endParaRPr lang="zh-CN" altLang="en-US"/>
              </a:p>
            </p:txBody>
          </p:sp>
          <p:sp>
            <p:nvSpPr>
              <p:cNvPr id="14390" name="直接连接符 82066"/>
              <p:cNvSpPr>
                <a:spLocks noChangeShapeType="1"/>
              </p:cNvSpPr>
              <p:nvPr/>
            </p:nvSpPr>
            <p:spPr bwMode="auto">
              <a:xfrm flipV="1">
                <a:off x="4500" y="246"/>
                <a:ext cx="0" cy="270"/>
              </a:xfrm>
              <a:prstGeom prst="line">
                <a:avLst/>
              </a:prstGeom>
              <a:noFill/>
              <a:ln w="9525">
                <a:solidFill>
                  <a:schemeClr val="hlink"/>
                </a:solidFill>
                <a:round/>
                <a:headEnd/>
                <a:tailEnd/>
              </a:ln>
            </p:spPr>
            <p:txBody>
              <a:bodyPr/>
              <a:lstStyle/>
              <a:p>
                <a:endParaRPr lang="zh-CN" altLang="en-US"/>
              </a:p>
            </p:txBody>
          </p:sp>
          <p:sp>
            <p:nvSpPr>
              <p:cNvPr id="14391" name="直接连接符 82067"/>
              <p:cNvSpPr>
                <a:spLocks noChangeShapeType="1"/>
              </p:cNvSpPr>
              <p:nvPr/>
            </p:nvSpPr>
            <p:spPr bwMode="auto">
              <a:xfrm>
                <a:off x="4728" y="606"/>
                <a:ext cx="0" cy="34"/>
              </a:xfrm>
              <a:prstGeom prst="line">
                <a:avLst/>
              </a:prstGeom>
              <a:noFill/>
              <a:ln w="9525">
                <a:solidFill>
                  <a:schemeClr val="hlink"/>
                </a:solidFill>
                <a:round/>
                <a:headEnd/>
                <a:tailEnd/>
              </a:ln>
            </p:spPr>
            <p:txBody>
              <a:bodyPr/>
              <a:lstStyle/>
              <a:p>
                <a:endParaRPr lang="zh-CN" altLang="en-US"/>
              </a:p>
            </p:txBody>
          </p:sp>
          <p:sp>
            <p:nvSpPr>
              <p:cNvPr id="14392" name="直接连接符 82068"/>
              <p:cNvSpPr>
                <a:spLocks noChangeShapeType="1"/>
              </p:cNvSpPr>
              <p:nvPr/>
            </p:nvSpPr>
            <p:spPr bwMode="auto">
              <a:xfrm>
                <a:off x="1992" y="250"/>
                <a:ext cx="0" cy="62"/>
              </a:xfrm>
              <a:prstGeom prst="line">
                <a:avLst/>
              </a:prstGeom>
              <a:noFill/>
              <a:ln w="9525">
                <a:solidFill>
                  <a:schemeClr val="hlink"/>
                </a:solidFill>
                <a:round/>
                <a:headEnd/>
                <a:tailEnd/>
              </a:ln>
            </p:spPr>
            <p:txBody>
              <a:bodyPr/>
              <a:lstStyle/>
              <a:p>
                <a:endParaRPr lang="zh-CN" altLang="en-US"/>
              </a:p>
            </p:txBody>
          </p:sp>
          <p:sp>
            <p:nvSpPr>
              <p:cNvPr id="14393" name="直接连接符 82069"/>
              <p:cNvSpPr>
                <a:spLocks noChangeShapeType="1"/>
              </p:cNvSpPr>
              <p:nvPr/>
            </p:nvSpPr>
            <p:spPr bwMode="auto">
              <a:xfrm>
                <a:off x="1764" y="247"/>
                <a:ext cx="0" cy="337"/>
              </a:xfrm>
              <a:prstGeom prst="line">
                <a:avLst/>
              </a:prstGeom>
              <a:noFill/>
              <a:ln w="9525">
                <a:solidFill>
                  <a:schemeClr val="hlink"/>
                </a:solidFill>
                <a:round/>
                <a:headEnd/>
                <a:tailEnd/>
              </a:ln>
            </p:spPr>
            <p:txBody>
              <a:bodyPr/>
              <a:lstStyle/>
              <a:p>
                <a:endParaRPr lang="zh-CN" altLang="en-US"/>
              </a:p>
            </p:txBody>
          </p:sp>
          <p:sp>
            <p:nvSpPr>
              <p:cNvPr id="14394" name="直接连接符 82070"/>
              <p:cNvSpPr>
                <a:spLocks noChangeShapeType="1"/>
              </p:cNvSpPr>
              <p:nvPr/>
            </p:nvSpPr>
            <p:spPr bwMode="auto">
              <a:xfrm flipH="1">
                <a:off x="1738" y="468"/>
                <a:ext cx="68" cy="0"/>
              </a:xfrm>
              <a:prstGeom prst="line">
                <a:avLst/>
              </a:prstGeom>
              <a:noFill/>
              <a:ln w="9525">
                <a:solidFill>
                  <a:schemeClr val="hlink"/>
                </a:solidFill>
                <a:round/>
                <a:headEnd/>
                <a:tailEnd/>
              </a:ln>
            </p:spPr>
            <p:txBody>
              <a:bodyPr/>
              <a:lstStyle/>
              <a:p>
                <a:endParaRPr lang="zh-CN" altLang="en-US"/>
              </a:p>
            </p:txBody>
          </p:sp>
          <p:sp>
            <p:nvSpPr>
              <p:cNvPr id="14395" name="直接连接符 82071"/>
              <p:cNvSpPr>
                <a:spLocks noChangeShapeType="1"/>
              </p:cNvSpPr>
              <p:nvPr/>
            </p:nvSpPr>
            <p:spPr bwMode="auto">
              <a:xfrm>
                <a:off x="1604" y="468"/>
                <a:ext cx="60" cy="0"/>
              </a:xfrm>
              <a:prstGeom prst="line">
                <a:avLst/>
              </a:prstGeom>
              <a:noFill/>
              <a:ln w="9525">
                <a:solidFill>
                  <a:schemeClr val="hlink"/>
                </a:solidFill>
                <a:round/>
                <a:headEnd/>
                <a:tailEnd/>
              </a:ln>
            </p:spPr>
            <p:txBody>
              <a:bodyPr/>
              <a:lstStyle/>
              <a:p>
                <a:endParaRPr lang="zh-CN" altLang="en-US"/>
              </a:p>
            </p:txBody>
          </p:sp>
          <p:sp>
            <p:nvSpPr>
              <p:cNvPr id="14396" name="直接连接符 82072"/>
              <p:cNvSpPr>
                <a:spLocks noChangeShapeType="1"/>
              </p:cNvSpPr>
              <p:nvPr/>
            </p:nvSpPr>
            <p:spPr bwMode="auto">
              <a:xfrm flipH="1">
                <a:off x="1404" y="468"/>
                <a:ext cx="82" cy="0"/>
              </a:xfrm>
              <a:prstGeom prst="line">
                <a:avLst/>
              </a:prstGeom>
              <a:noFill/>
              <a:ln w="9525">
                <a:solidFill>
                  <a:schemeClr val="hlink"/>
                </a:solidFill>
                <a:round/>
                <a:headEnd/>
                <a:tailEnd/>
              </a:ln>
            </p:spPr>
            <p:txBody>
              <a:bodyPr/>
              <a:lstStyle/>
              <a:p>
                <a:endParaRPr lang="zh-CN" altLang="en-US"/>
              </a:p>
            </p:txBody>
          </p:sp>
          <p:sp>
            <p:nvSpPr>
              <p:cNvPr id="14397" name="直接连接符 82073"/>
              <p:cNvSpPr>
                <a:spLocks noChangeShapeType="1"/>
              </p:cNvSpPr>
              <p:nvPr/>
            </p:nvSpPr>
            <p:spPr bwMode="auto">
              <a:xfrm>
                <a:off x="1034" y="468"/>
                <a:ext cx="348" cy="0"/>
              </a:xfrm>
              <a:prstGeom prst="line">
                <a:avLst/>
              </a:prstGeom>
              <a:noFill/>
              <a:ln w="9525">
                <a:solidFill>
                  <a:schemeClr val="hlink"/>
                </a:solidFill>
                <a:round/>
                <a:headEnd/>
                <a:tailEnd/>
              </a:ln>
            </p:spPr>
            <p:txBody>
              <a:bodyPr/>
              <a:lstStyle/>
              <a:p>
                <a:endParaRPr lang="zh-CN" altLang="en-US"/>
              </a:p>
            </p:txBody>
          </p:sp>
          <p:sp>
            <p:nvSpPr>
              <p:cNvPr id="14398" name="直接连接符 82074"/>
              <p:cNvSpPr>
                <a:spLocks noChangeShapeType="1"/>
              </p:cNvSpPr>
              <p:nvPr/>
            </p:nvSpPr>
            <p:spPr bwMode="auto">
              <a:xfrm>
                <a:off x="1306" y="370"/>
                <a:ext cx="0" cy="298"/>
              </a:xfrm>
              <a:prstGeom prst="line">
                <a:avLst/>
              </a:prstGeom>
              <a:noFill/>
              <a:ln w="9525">
                <a:solidFill>
                  <a:schemeClr val="hlink"/>
                </a:solidFill>
                <a:round/>
                <a:headEnd/>
                <a:tailEnd/>
              </a:ln>
            </p:spPr>
            <p:txBody>
              <a:bodyPr/>
              <a:lstStyle/>
              <a:p>
                <a:endParaRPr lang="zh-CN" altLang="en-US"/>
              </a:p>
            </p:txBody>
          </p:sp>
          <p:sp>
            <p:nvSpPr>
              <p:cNvPr id="14399" name="直接连接符 82075"/>
              <p:cNvSpPr>
                <a:spLocks noChangeShapeType="1"/>
              </p:cNvSpPr>
              <p:nvPr/>
            </p:nvSpPr>
            <p:spPr bwMode="auto">
              <a:xfrm>
                <a:off x="1080" y="388"/>
                <a:ext cx="0" cy="156"/>
              </a:xfrm>
              <a:prstGeom prst="line">
                <a:avLst/>
              </a:prstGeom>
              <a:noFill/>
              <a:ln w="9525">
                <a:solidFill>
                  <a:schemeClr val="hlink"/>
                </a:solidFill>
                <a:round/>
                <a:headEnd/>
                <a:tailEnd/>
              </a:ln>
            </p:spPr>
            <p:txBody>
              <a:bodyPr/>
              <a:lstStyle/>
              <a:p>
                <a:endParaRPr lang="zh-CN" altLang="en-US"/>
              </a:p>
            </p:txBody>
          </p:sp>
          <p:sp>
            <p:nvSpPr>
              <p:cNvPr id="14400" name="直接连接符 82076"/>
              <p:cNvSpPr>
                <a:spLocks noChangeShapeType="1"/>
              </p:cNvSpPr>
              <p:nvPr/>
            </p:nvSpPr>
            <p:spPr bwMode="auto">
              <a:xfrm flipH="1" flipV="1">
                <a:off x="1308" y="245"/>
                <a:ext cx="0" cy="27"/>
              </a:xfrm>
              <a:prstGeom prst="line">
                <a:avLst/>
              </a:prstGeom>
              <a:noFill/>
              <a:ln w="9525">
                <a:solidFill>
                  <a:schemeClr val="hlink"/>
                </a:solidFill>
                <a:round/>
                <a:headEnd/>
                <a:tailEnd/>
              </a:ln>
            </p:spPr>
            <p:txBody>
              <a:bodyPr/>
              <a:lstStyle/>
              <a:p>
                <a:endParaRPr lang="zh-CN" altLang="en-US"/>
              </a:p>
            </p:txBody>
          </p:sp>
          <p:sp>
            <p:nvSpPr>
              <p:cNvPr id="14401" name="直接连接符 82077"/>
              <p:cNvSpPr>
                <a:spLocks noChangeShapeType="1"/>
              </p:cNvSpPr>
              <p:nvPr/>
            </p:nvSpPr>
            <p:spPr bwMode="auto">
              <a:xfrm>
                <a:off x="1536" y="316"/>
                <a:ext cx="0" cy="96"/>
              </a:xfrm>
              <a:prstGeom prst="line">
                <a:avLst/>
              </a:prstGeom>
              <a:noFill/>
              <a:ln w="9525">
                <a:solidFill>
                  <a:schemeClr val="hlink"/>
                </a:solidFill>
                <a:round/>
                <a:headEnd/>
                <a:tailEnd/>
              </a:ln>
            </p:spPr>
            <p:txBody>
              <a:bodyPr/>
              <a:lstStyle/>
              <a:p>
                <a:endParaRPr lang="zh-CN" altLang="en-US"/>
              </a:p>
            </p:txBody>
          </p:sp>
          <p:sp>
            <p:nvSpPr>
              <p:cNvPr id="14402" name="直接连接符 82078"/>
              <p:cNvSpPr>
                <a:spLocks noChangeShapeType="1"/>
              </p:cNvSpPr>
              <p:nvPr/>
            </p:nvSpPr>
            <p:spPr bwMode="auto">
              <a:xfrm flipV="1">
                <a:off x="1536" y="247"/>
                <a:ext cx="0" cy="22"/>
              </a:xfrm>
              <a:prstGeom prst="line">
                <a:avLst/>
              </a:prstGeom>
              <a:noFill/>
              <a:ln w="9525">
                <a:solidFill>
                  <a:schemeClr val="hlink"/>
                </a:solidFill>
                <a:round/>
                <a:headEnd/>
                <a:tailEnd/>
              </a:ln>
            </p:spPr>
            <p:txBody>
              <a:bodyPr/>
              <a:lstStyle/>
              <a:p>
                <a:endParaRPr lang="zh-CN" altLang="en-US"/>
              </a:p>
            </p:txBody>
          </p:sp>
          <p:sp>
            <p:nvSpPr>
              <p:cNvPr id="14403" name="直接连接符 82079"/>
              <p:cNvSpPr>
                <a:spLocks noChangeShapeType="1"/>
              </p:cNvSpPr>
              <p:nvPr/>
            </p:nvSpPr>
            <p:spPr bwMode="auto">
              <a:xfrm>
                <a:off x="4095" y="467"/>
                <a:ext cx="80" cy="0"/>
              </a:xfrm>
              <a:prstGeom prst="line">
                <a:avLst/>
              </a:prstGeom>
              <a:noFill/>
              <a:ln w="9525">
                <a:solidFill>
                  <a:schemeClr val="hlink"/>
                </a:solidFill>
                <a:round/>
                <a:headEnd/>
                <a:tailEnd/>
              </a:ln>
            </p:spPr>
            <p:txBody>
              <a:bodyPr/>
              <a:lstStyle/>
              <a:p>
                <a:endParaRPr lang="zh-CN" altLang="en-US"/>
              </a:p>
            </p:txBody>
          </p:sp>
        </p:grpSp>
      </p:grpSp>
      <p:sp>
        <p:nvSpPr>
          <p:cNvPr id="82081" name="标题 82080"/>
          <p:cNvSpPr>
            <a:spLocks noGrp="1"/>
          </p:cNvSpPr>
          <p:nvPr>
            <p:ph type="title"/>
          </p:nvPr>
        </p:nvSpPr>
        <p:spPr>
          <a:xfrm>
            <a:off x="1295400" y="228600"/>
            <a:ext cx="7589838" cy="701675"/>
          </a:xfrm>
          <a:prstGeom prst="rect">
            <a:avLst/>
          </a:prstGeom>
          <a:noFill/>
          <a:ln w="9525">
            <a:noFill/>
          </a:ln>
        </p:spPr>
        <p:txBody>
          <a:bodyPr anchor="ctr"/>
          <a:lstStyle/>
          <a:p>
            <a:pPr lvl="0"/>
            <a:r>
              <a:rPr lang="zh-TW" altLang="en-US" noProof="1"/>
              <a:t>按一下以編輯母片標題樣式</a:t>
            </a:r>
          </a:p>
        </p:txBody>
      </p:sp>
      <p:sp>
        <p:nvSpPr>
          <p:cNvPr id="14344" name="直接连接符 82081"/>
          <p:cNvSpPr>
            <a:spLocks noChangeShapeType="1"/>
          </p:cNvSpPr>
          <p:nvPr/>
        </p:nvSpPr>
        <p:spPr bwMode="auto">
          <a:xfrm flipV="1">
            <a:off x="900113" y="6524625"/>
            <a:ext cx="7848600" cy="0"/>
          </a:xfrm>
          <a:prstGeom prst="line">
            <a:avLst/>
          </a:prstGeom>
          <a:noFill/>
          <a:ln w="57150" cmpd="thickThin">
            <a:solidFill>
              <a:schemeClr val="tx1"/>
            </a:solidFill>
            <a:round/>
            <a:headEnd/>
            <a:tailEnd/>
          </a:ln>
        </p:spPr>
        <p:txBody>
          <a:bodyPr/>
          <a:lstStyle/>
          <a:p>
            <a:endParaRPr lang="zh-CN" altLang="en-US"/>
          </a:p>
        </p:txBody>
      </p:sp>
      <p:sp>
        <p:nvSpPr>
          <p:cNvPr id="82083" name="灯片编号占位符 82082"/>
          <p:cNvSpPr>
            <a:spLocks noGrp="1"/>
          </p:cNvSpPr>
          <p:nvPr>
            <p:ph type="sldNum" sz="quarter" idx="4"/>
          </p:nvPr>
        </p:nvSpPr>
        <p:spPr>
          <a:xfrm>
            <a:off x="5435600" y="6524625"/>
            <a:ext cx="3251200" cy="215900"/>
          </a:xfrm>
          <a:prstGeom prst="rect">
            <a:avLst/>
          </a:prstGeom>
          <a:noFill/>
          <a:ln w="9525">
            <a:noFill/>
          </a:ln>
        </p:spPr>
        <p:txBody>
          <a:bodyPr vert="horz" wrap="square" lIns="91440" tIns="45720" rIns="91440" bIns="45720" numCol="1" anchor="t" anchorCtr="0" compatLnSpc="1">
            <a:prstTxWarp prst="textNoShape">
              <a:avLst/>
            </a:prstTxWarp>
          </a:bodyPr>
          <a:lstStyle>
            <a:lvl1pPr algn="r" eaLnBrk="1" hangingPunct="1">
              <a:defRPr sz="1400" b="0">
                <a:solidFill>
                  <a:schemeClr val="tx1"/>
                </a:solidFill>
                <a:latin typeface="Arial" pitchFamily="34" charset="0"/>
              </a:defRPr>
            </a:lvl1pPr>
          </a:lstStyle>
          <a:p>
            <a:fld id="{8AA0F7A4-BEF8-477B-A396-D53FF9A7ECB3}" type="slidenum">
              <a:rPr lang="zh-TW" altLang="en-US"/>
              <a:pPr/>
              <a:t>‹#›</a:t>
            </a:fld>
            <a:endParaRPr lang="zh-TW" altLang="en-US"/>
          </a:p>
        </p:txBody>
      </p:sp>
      <p:pic>
        <p:nvPicPr>
          <p:cNvPr id="14346" name="图片 82083" descr="ai logo"/>
          <p:cNvPicPr>
            <a:picLocks noChangeAspect="1" noChangeArrowheads="1"/>
          </p:cNvPicPr>
          <p:nvPr/>
        </p:nvPicPr>
        <p:blipFill>
          <a:blip r:embed="rId15" cstate="print"/>
          <a:srcRect/>
          <a:stretch>
            <a:fillRect/>
          </a:stretch>
        </p:blipFill>
        <p:spPr bwMode="auto">
          <a:xfrm>
            <a:off x="34925" y="5715000"/>
            <a:ext cx="1143000" cy="911225"/>
          </a:xfrm>
          <a:prstGeom prst="rect">
            <a:avLst/>
          </a:prstGeom>
          <a:noFill/>
          <a:ln w="9525">
            <a:noFill/>
            <a:miter lim="800000"/>
            <a:headEnd/>
            <a:tailEnd/>
          </a:ln>
        </p:spPr>
      </p:pic>
      <p:sp>
        <p:nvSpPr>
          <p:cNvPr id="82085" name="文本框 82084"/>
          <p:cNvSpPr txBox="1"/>
          <p:nvPr/>
        </p:nvSpPr>
        <p:spPr>
          <a:xfrm>
            <a:off x="1187450" y="6521450"/>
            <a:ext cx="5346700" cy="336550"/>
          </a:xfrm>
          <a:prstGeom prst="rect">
            <a:avLst/>
          </a:prstGeom>
          <a:noFill/>
          <a:ln w="9525">
            <a:noFill/>
          </a:ln>
        </p:spPr>
        <p:txBody>
          <a:bodyPr>
            <a:spAutoFit/>
          </a:bodyPr>
          <a:lstStyle/>
          <a:p>
            <a:pPr eaLnBrk="1" hangingPunct="1">
              <a:defRPr/>
            </a:pPr>
            <a:r>
              <a:rPr lang="en-US" altLang="zh-CN" sz="1600" noProof="1">
                <a:solidFill>
                  <a:schemeClr val="tx1"/>
                </a:solidFill>
                <a:effectLst>
                  <a:outerShdw blurRad="38100" dist="38100" dir="2700000">
                    <a:srgbClr val="C0C0C0"/>
                  </a:outerShdw>
                </a:effectLst>
                <a:latin typeface="Times New Roman" panose="02020603050405020304" pitchFamily="18" charset="0"/>
                <a:ea typeface="宋体" panose="02010600030101010101" pitchFamily="2" charset="-122"/>
              </a:rPr>
              <a:t>       Central South University   Artificial Intelligence</a:t>
            </a:r>
            <a:endParaRPr lang="en-US" altLang="zh-TW" sz="1600" noProof="1">
              <a:solidFill>
                <a:schemeClr val="tx1"/>
              </a:solidFill>
              <a:effectLst>
                <a:outerShdw blurRad="38100" dist="38100" dir="2700000">
                  <a:srgbClr val="C0C0C0"/>
                </a:outerShdw>
              </a:effectLst>
              <a:latin typeface="Times New Roman" panose="02020603050405020304" pitchFamily="18" charset="0"/>
              <a:ea typeface="宋体" panose="02010600030101010101" pitchFamily="2" charset="-122"/>
            </a:endParaRPr>
          </a:p>
        </p:txBody>
      </p:sp>
      <p:grpSp>
        <p:nvGrpSpPr>
          <p:cNvPr id="14348" name="组合 82085"/>
          <p:cNvGrpSpPr>
            <a:grpSpLocks/>
          </p:cNvGrpSpPr>
          <p:nvPr/>
        </p:nvGrpSpPr>
        <p:grpSpPr bwMode="auto">
          <a:xfrm>
            <a:off x="53975" y="2865438"/>
            <a:ext cx="8915400" cy="1127125"/>
            <a:chOff x="0" y="0"/>
            <a:chExt cx="5616" cy="710"/>
          </a:xfrm>
        </p:grpSpPr>
        <p:sp>
          <p:nvSpPr>
            <p:cNvPr id="14373" name="矩形 82086"/>
            <p:cNvSpPr>
              <a:spLocks noChangeArrowheads="1"/>
            </p:cNvSpPr>
            <p:nvPr userDrawn="1"/>
          </p:nvSpPr>
          <p:spPr bwMode="auto">
            <a:xfrm>
              <a:off x="0" y="0"/>
              <a:ext cx="0" cy="0"/>
            </a:xfrm>
            <a:prstGeom prst="rect">
              <a:avLst/>
            </a:prstGeom>
            <a:noFill/>
            <a:ln>
              <a:noFill/>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sp>
          <p:nvSpPr>
            <p:cNvPr id="14374" name="矩形 82087"/>
            <p:cNvSpPr>
              <a:spLocks noChangeArrowheads="1"/>
            </p:cNvSpPr>
            <p:nvPr userDrawn="1"/>
          </p:nvSpPr>
          <p:spPr bwMode="auto">
            <a:xfrm>
              <a:off x="0" y="0"/>
              <a:ext cx="5616" cy="710"/>
            </a:xfrm>
            <a:prstGeom prst="rect">
              <a:avLst/>
            </a:prstGeom>
            <a:noFill/>
            <a:ln>
              <a:noFill/>
            </a:ln>
          </p:spPr>
          <p:txBody>
            <a:bodyPr anchor="ct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r>
                <a:rPr lang="en-US" altLang="zh-CN" sz="900" b="0">
                  <a:solidFill>
                    <a:schemeClr val="tx1"/>
                  </a:solidFill>
                  <a:latin typeface="Times New Roman" panose="02020603050405020304" pitchFamily="18" charset="0"/>
                  <a:ea typeface="宋体" panose="02010600030101010101" pitchFamily="2" charset="-122"/>
                </a:rPr>
                <a:t>  </a:t>
              </a:r>
              <a:r>
                <a:rPr lang="en-US" altLang="zh-CN" sz="5900" b="0">
                  <a:solidFill>
                    <a:schemeClr val="tx1"/>
                  </a:solidFill>
                  <a:latin typeface="Times New Roman" panose="02020603050405020304" pitchFamily="18" charset="0"/>
                  <a:ea typeface="宋体" panose="02010600030101010101" pitchFamily="2" charset="-122"/>
                </a:rPr>
                <a:t> </a:t>
              </a:r>
              <a:r>
                <a:rPr lang="en-US" altLang="zh-CN" sz="900" b="0">
                  <a:solidFill>
                    <a:schemeClr val="tx1"/>
                  </a:solidFill>
                  <a:latin typeface="Times New Roman" panose="02020603050405020304" pitchFamily="18" charset="0"/>
                  <a:ea typeface="宋体" panose="02010600030101010101" pitchFamily="2" charset="-122"/>
                </a:rPr>
                <a:t>                                                                                                                                                                                                                                                                                                                       </a:t>
              </a:r>
            </a:p>
          </p:txBody>
        </p:sp>
      </p:grpSp>
      <p:sp>
        <p:nvSpPr>
          <p:cNvPr id="14505" name="文本框 82088"/>
          <p:cNvSpPr txBox="1">
            <a:spLocks noChangeArrowheads="1"/>
          </p:cNvSpPr>
          <p:nvPr/>
        </p:nvSpPr>
        <p:spPr bwMode="auto">
          <a:xfrm rot="-1144999">
            <a:off x="7323138" y="5516563"/>
            <a:ext cx="1268412" cy="579437"/>
          </a:xfrm>
          <a:prstGeom prst="rect">
            <a:avLst/>
          </a:prstGeom>
          <a:noFill/>
          <a:ln>
            <a:noFill/>
          </a:ln>
        </p:spPr>
        <p:txBody>
          <a:bodyPr wrap="none">
            <a:spAutoFit/>
          </a:bodyPr>
          <a:lstStyle/>
          <a:p>
            <a:pPr eaLnBrk="1" hangingPunct="1">
              <a:defRPr/>
            </a:pPr>
            <a:r>
              <a:rPr lang="en-US" altLang="zh-CN" sz="3200">
                <a:solidFill>
                  <a:schemeClr val="bg2"/>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Arial" panose="020B0604020202020204" pitchFamily="34" charset="0"/>
                <a:ea typeface="宋体" panose="02010600030101010101" pitchFamily="2" charset="-122"/>
              </a:rPr>
              <a:t>CISIC</a:t>
            </a:r>
          </a:p>
        </p:txBody>
      </p:sp>
      <p:sp>
        <p:nvSpPr>
          <p:cNvPr id="14350" name="矩形 82089"/>
          <p:cNvSpPr>
            <a:spLocks noChangeArrowheads="1"/>
          </p:cNvSpPr>
          <p:nvPr/>
        </p:nvSpPr>
        <p:spPr bwMode="auto">
          <a:xfrm>
            <a:off x="1981200" y="533400"/>
            <a:ext cx="381000" cy="381000"/>
          </a:xfrm>
          <a:prstGeom prst="rect">
            <a:avLst/>
          </a:prstGeom>
          <a:noFill/>
          <a:ln w="57150">
            <a:solidFill>
              <a:schemeClr val="hlink"/>
            </a:solidFill>
            <a:miter lim="800000"/>
            <a:headEnd/>
            <a:tailEnd/>
          </a:ln>
        </p:spPr>
        <p:txBody>
          <a:bodyPr wrap="none" anchor="ct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algn="ctr" eaLnBrk="1" hangingPunct="1">
              <a:defRPr/>
            </a:pPr>
            <a:endParaRPr lang="zh-CN" altLang="zh-CN" sz="2400" b="0">
              <a:solidFill>
                <a:schemeClr val="tx1"/>
              </a:solidFill>
              <a:latin typeface="Arial" panose="020B0604020202020204" pitchFamily="34" charset="0"/>
              <a:ea typeface="宋体" panose="02010600030101010101" pitchFamily="2" charset="-122"/>
            </a:endParaRPr>
          </a:p>
        </p:txBody>
      </p:sp>
      <p:sp>
        <p:nvSpPr>
          <p:cNvPr id="14351" name="矩形 82090"/>
          <p:cNvSpPr>
            <a:spLocks noChangeArrowheads="1"/>
          </p:cNvSpPr>
          <p:nvPr/>
        </p:nvSpPr>
        <p:spPr bwMode="auto">
          <a:xfrm>
            <a:off x="2362200" y="152400"/>
            <a:ext cx="381000" cy="381000"/>
          </a:xfrm>
          <a:prstGeom prst="rect">
            <a:avLst/>
          </a:prstGeom>
          <a:noFill/>
          <a:ln w="57150">
            <a:solidFill>
              <a:schemeClr val="hlink"/>
            </a:solidFill>
            <a:miter lim="800000"/>
            <a:headEnd/>
            <a:tailEnd/>
          </a:ln>
        </p:spPr>
        <p:txBody>
          <a:bodyPr wrap="none" anchor="ct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algn="ctr" eaLnBrk="1" hangingPunct="1">
              <a:defRPr/>
            </a:pPr>
            <a:endParaRPr lang="zh-CN" altLang="zh-CN" sz="2400" b="0">
              <a:solidFill>
                <a:schemeClr val="tx1"/>
              </a:solidFill>
              <a:latin typeface="Arial" panose="020B0604020202020204" pitchFamily="34" charset="0"/>
              <a:ea typeface="宋体" panose="02010600030101010101" pitchFamily="2" charset="-122"/>
            </a:endParaRPr>
          </a:p>
        </p:txBody>
      </p:sp>
      <p:sp>
        <p:nvSpPr>
          <p:cNvPr id="14352" name="矩形 82091"/>
          <p:cNvSpPr>
            <a:spLocks noChangeArrowheads="1"/>
          </p:cNvSpPr>
          <p:nvPr/>
        </p:nvSpPr>
        <p:spPr bwMode="auto">
          <a:xfrm>
            <a:off x="5715000" y="609600"/>
            <a:ext cx="304800" cy="304800"/>
          </a:xfrm>
          <a:prstGeom prst="rect">
            <a:avLst/>
          </a:prstGeom>
          <a:solidFill>
            <a:schemeClr val="accent2"/>
          </a:solidFill>
          <a:ln w="57150">
            <a:solidFill>
              <a:schemeClr val="hlink"/>
            </a:solidFill>
            <a:miter lim="800000"/>
            <a:headEnd/>
            <a:tailEnd/>
          </a:ln>
        </p:spPr>
        <p:txBody>
          <a:bodyPr wrap="none" anchor="ct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algn="ctr" eaLnBrk="1" hangingPunct="1">
              <a:defRPr/>
            </a:pPr>
            <a:endParaRPr lang="zh-CN" altLang="zh-CN" sz="2400" b="0">
              <a:solidFill>
                <a:schemeClr val="tx1"/>
              </a:solidFill>
              <a:latin typeface="Arial" panose="020B0604020202020204" pitchFamily="34" charset="0"/>
              <a:ea typeface="宋体" panose="02010600030101010101" pitchFamily="2" charset="-122"/>
            </a:endParaRPr>
          </a:p>
        </p:txBody>
      </p:sp>
      <p:sp>
        <p:nvSpPr>
          <p:cNvPr id="14353" name="矩形 82092"/>
          <p:cNvSpPr>
            <a:spLocks noChangeArrowheads="1"/>
          </p:cNvSpPr>
          <p:nvPr/>
        </p:nvSpPr>
        <p:spPr bwMode="auto">
          <a:xfrm>
            <a:off x="5562600" y="457200"/>
            <a:ext cx="304800" cy="304800"/>
          </a:xfrm>
          <a:prstGeom prst="rect">
            <a:avLst/>
          </a:prstGeom>
          <a:solidFill>
            <a:schemeClr val="accent1"/>
          </a:solidFill>
          <a:ln w="57150">
            <a:solidFill>
              <a:schemeClr val="hlink"/>
            </a:solidFill>
            <a:miter lim="800000"/>
            <a:headEnd/>
            <a:tailEnd/>
          </a:ln>
        </p:spPr>
        <p:txBody>
          <a:bodyPr wrap="none" anchor="ct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algn="ctr" eaLnBrk="1" hangingPunct="1">
              <a:defRPr/>
            </a:pPr>
            <a:endParaRPr lang="zh-CN" altLang="zh-CN" sz="2400" b="0">
              <a:solidFill>
                <a:schemeClr val="tx1"/>
              </a:solidFill>
              <a:latin typeface="Arial" panose="020B0604020202020204" pitchFamily="34" charset="0"/>
              <a:ea typeface="宋体" panose="02010600030101010101" pitchFamily="2" charset="-122"/>
            </a:endParaRPr>
          </a:p>
        </p:txBody>
      </p:sp>
      <p:sp>
        <p:nvSpPr>
          <p:cNvPr id="14354" name="矩形 82093"/>
          <p:cNvSpPr>
            <a:spLocks noChangeArrowheads="1"/>
          </p:cNvSpPr>
          <p:nvPr/>
        </p:nvSpPr>
        <p:spPr bwMode="auto">
          <a:xfrm>
            <a:off x="1981200" y="533400"/>
            <a:ext cx="381000" cy="381000"/>
          </a:xfrm>
          <a:prstGeom prst="rect">
            <a:avLst/>
          </a:prstGeom>
          <a:solidFill>
            <a:schemeClr val="accent2"/>
          </a:solid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sp>
        <p:nvSpPr>
          <p:cNvPr id="14355" name="矩形 82094"/>
          <p:cNvSpPr>
            <a:spLocks noChangeArrowheads="1"/>
          </p:cNvSpPr>
          <p:nvPr/>
        </p:nvSpPr>
        <p:spPr bwMode="auto">
          <a:xfrm>
            <a:off x="2362200" y="152400"/>
            <a:ext cx="381000" cy="381000"/>
          </a:xfrm>
          <a:prstGeom prst="rect">
            <a:avLst/>
          </a:prstGeom>
          <a:solidFill>
            <a:schemeClr val="bg2"/>
          </a:solid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grpSp>
        <p:nvGrpSpPr>
          <p:cNvPr id="14356" name="组合 82095"/>
          <p:cNvGrpSpPr>
            <a:grpSpLocks/>
          </p:cNvGrpSpPr>
          <p:nvPr/>
        </p:nvGrpSpPr>
        <p:grpSpPr bwMode="auto">
          <a:xfrm>
            <a:off x="76200" y="762000"/>
            <a:ext cx="533400" cy="609600"/>
            <a:chOff x="480" y="432"/>
            <a:chExt cx="480" cy="480"/>
          </a:xfrm>
        </p:grpSpPr>
        <p:sp>
          <p:nvSpPr>
            <p:cNvPr id="14369" name="矩形 82096"/>
            <p:cNvSpPr>
              <a:spLocks noChangeArrowheads="1"/>
            </p:cNvSpPr>
            <p:nvPr/>
          </p:nvSpPr>
          <p:spPr bwMode="auto">
            <a:xfrm>
              <a:off x="480" y="672"/>
              <a:ext cx="240" cy="240"/>
            </a:xfrm>
            <a:prstGeom prst="rect">
              <a:avLst/>
            </a:prstGeom>
            <a:noFill/>
            <a:ln w="57150">
              <a:solidFill>
                <a:schemeClr val="hlink"/>
              </a:solidFill>
              <a:miter lim="800000"/>
              <a:headEnd/>
              <a:tailEnd/>
            </a:ln>
          </p:spPr>
          <p:txBody>
            <a:bodyPr wrap="none" anchor="ct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algn="ctr" eaLnBrk="1" hangingPunct="1">
                <a:defRPr/>
              </a:pPr>
              <a:endParaRPr lang="zh-CN" altLang="zh-CN" sz="2400" b="0">
                <a:solidFill>
                  <a:schemeClr val="tx1"/>
                </a:solidFill>
                <a:latin typeface="Arial" panose="020B0604020202020204" pitchFamily="34" charset="0"/>
                <a:ea typeface="宋体" panose="02010600030101010101" pitchFamily="2" charset="-122"/>
              </a:endParaRPr>
            </a:p>
          </p:txBody>
        </p:sp>
        <p:sp>
          <p:nvSpPr>
            <p:cNvPr id="14370" name="矩形 82097"/>
            <p:cNvSpPr>
              <a:spLocks noChangeArrowheads="1"/>
            </p:cNvSpPr>
            <p:nvPr/>
          </p:nvSpPr>
          <p:spPr bwMode="auto">
            <a:xfrm>
              <a:off x="720" y="432"/>
              <a:ext cx="240" cy="240"/>
            </a:xfrm>
            <a:prstGeom prst="rect">
              <a:avLst/>
            </a:prstGeom>
            <a:noFill/>
            <a:ln w="57150">
              <a:solidFill>
                <a:schemeClr val="hlink"/>
              </a:solidFill>
              <a:miter lim="800000"/>
              <a:headEnd/>
              <a:tailEnd/>
            </a:ln>
          </p:spPr>
          <p:txBody>
            <a:bodyPr wrap="none" anchor="ct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algn="ctr" eaLnBrk="1" hangingPunct="1">
                <a:defRPr/>
              </a:pPr>
              <a:endParaRPr lang="zh-CN" altLang="zh-CN" sz="2400" b="0">
                <a:solidFill>
                  <a:schemeClr val="tx1"/>
                </a:solidFill>
                <a:latin typeface="Arial" panose="020B0604020202020204" pitchFamily="34" charset="0"/>
                <a:ea typeface="宋体" panose="02010600030101010101" pitchFamily="2" charset="-122"/>
              </a:endParaRPr>
            </a:p>
          </p:txBody>
        </p:sp>
        <p:sp>
          <p:nvSpPr>
            <p:cNvPr id="14371" name="矩形 82098"/>
            <p:cNvSpPr>
              <a:spLocks noChangeArrowheads="1"/>
            </p:cNvSpPr>
            <p:nvPr/>
          </p:nvSpPr>
          <p:spPr bwMode="auto">
            <a:xfrm>
              <a:off x="480" y="672"/>
              <a:ext cx="240" cy="240"/>
            </a:xfrm>
            <a:prstGeom prst="rect">
              <a:avLst/>
            </a:prstGeom>
            <a:solidFill>
              <a:schemeClr val="accent2"/>
            </a:solid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sp>
          <p:nvSpPr>
            <p:cNvPr id="14372" name="矩形 82099"/>
            <p:cNvSpPr>
              <a:spLocks noChangeArrowheads="1"/>
            </p:cNvSpPr>
            <p:nvPr/>
          </p:nvSpPr>
          <p:spPr bwMode="auto">
            <a:xfrm>
              <a:off x="720" y="432"/>
              <a:ext cx="240" cy="240"/>
            </a:xfrm>
            <a:prstGeom prst="rect">
              <a:avLst/>
            </a:prstGeom>
            <a:solidFill>
              <a:schemeClr val="tx2"/>
            </a:solid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grpSp>
      <p:sp>
        <p:nvSpPr>
          <p:cNvPr id="14357" name="矩形 82109"/>
          <p:cNvSpPr>
            <a:spLocks noChangeArrowheads="1"/>
          </p:cNvSpPr>
          <p:nvPr userDrawn="1"/>
        </p:nvSpPr>
        <p:spPr bwMode="auto">
          <a:xfrm>
            <a:off x="1981200" y="533400"/>
            <a:ext cx="381000" cy="381000"/>
          </a:xfrm>
          <a:prstGeom prst="rect">
            <a:avLst/>
          </a:prstGeom>
          <a:noFill/>
          <a:ln w="57150">
            <a:solidFill>
              <a:schemeClr val="hlink"/>
            </a:solidFill>
            <a:miter lim="800000"/>
            <a:headEnd/>
            <a:tailEnd/>
          </a:ln>
        </p:spPr>
        <p:txBody>
          <a:bodyPr wrap="none" anchor="ct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algn="ctr" eaLnBrk="1" hangingPunct="1">
              <a:defRPr/>
            </a:pPr>
            <a:endParaRPr lang="zh-CN" altLang="zh-CN" sz="2400" b="0">
              <a:solidFill>
                <a:schemeClr val="tx1"/>
              </a:solidFill>
              <a:latin typeface="Arial" panose="020B0604020202020204" pitchFamily="34" charset="0"/>
              <a:ea typeface="宋体" panose="02010600030101010101" pitchFamily="2" charset="-122"/>
            </a:endParaRPr>
          </a:p>
        </p:txBody>
      </p:sp>
      <p:sp>
        <p:nvSpPr>
          <p:cNvPr id="14358" name="矩形 82110"/>
          <p:cNvSpPr>
            <a:spLocks noChangeArrowheads="1"/>
          </p:cNvSpPr>
          <p:nvPr userDrawn="1"/>
        </p:nvSpPr>
        <p:spPr bwMode="auto">
          <a:xfrm>
            <a:off x="2362200" y="152400"/>
            <a:ext cx="381000" cy="381000"/>
          </a:xfrm>
          <a:prstGeom prst="rect">
            <a:avLst/>
          </a:prstGeom>
          <a:noFill/>
          <a:ln w="57150">
            <a:solidFill>
              <a:schemeClr val="hlink"/>
            </a:solidFill>
            <a:miter lim="800000"/>
            <a:headEnd/>
            <a:tailEnd/>
          </a:ln>
        </p:spPr>
        <p:txBody>
          <a:bodyPr wrap="none" anchor="ct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algn="ctr" eaLnBrk="1" hangingPunct="1">
              <a:defRPr/>
            </a:pPr>
            <a:endParaRPr lang="zh-CN" altLang="zh-CN" sz="2400" b="0">
              <a:solidFill>
                <a:schemeClr val="tx1"/>
              </a:solidFill>
              <a:latin typeface="Arial" panose="020B0604020202020204" pitchFamily="34" charset="0"/>
              <a:ea typeface="宋体" panose="02010600030101010101" pitchFamily="2" charset="-122"/>
            </a:endParaRPr>
          </a:p>
        </p:txBody>
      </p:sp>
      <p:sp>
        <p:nvSpPr>
          <p:cNvPr id="14359" name="矩形 82111"/>
          <p:cNvSpPr>
            <a:spLocks noChangeArrowheads="1"/>
          </p:cNvSpPr>
          <p:nvPr userDrawn="1"/>
        </p:nvSpPr>
        <p:spPr bwMode="auto">
          <a:xfrm>
            <a:off x="0" y="755650"/>
            <a:ext cx="5867400" cy="76200"/>
          </a:xfrm>
          <a:prstGeom prst="rect">
            <a:avLst/>
          </a:prstGeom>
          <a:noFill/>
          <a:ln w="57150">
            <a:solidFill>
              <a:schemeClr val="hlink"/>
            </a:solidFill>
            <a:miter lim="800000"/>
            <a:headEnd/>
            <a:tailEnd/>
          </a:ln>
        </p:spPr>
        <p:txBody>
          <a:bodyPr wrap="none" anchor="ct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algn="ctr" eaLnBrk="1" hangingPunct="1">
              <a:defRPr/>
            </a:pPr>
            <a:endParaRPr lang="zh-CN" altLang="zh-CN" sz="2400" b="0">
              <a:solidFill>
                <a:schemeClr val="tx1"/>
              </a:solidFill>
              <a:latin typeface="Arial" panose="020B0604020202020204" pitchFamily="34" charset="0"/>
              <a:ea typeface="宋体" panose="02010600030101010101" pitchFamily="2" charset="-122"/>
            </a:endParaRPr>
          </a:p>
        </p:txBody>
      </p:sp>
      <p:sp>
        <p:nvSpPr>
          <p:cNvPr id="14360" name="矩形 82112"/>
          <p:cNvSpPr>
            <a:spLocks noChangeArrowheads="1"/>
          </p:cNvSpPr>
          <p:nvPr userDrawn="1"/>
        </p:nvSpPr>
        <p:spPr bwMode="auto">
          <a:xfrm>
            <a:off x="5715000" y="609600"/>
            <a:ext cx="304800" cy="304800"/>
          </a:xfrm>
          <a:prstGeom prst="rect">
            <a:avLst/>
          </a:prstGeom>
          <a:solidFill>
            <a:schemeClr val="accent2"/>
          </a:solidFill>
          <a:ln w="57150">
            <a:solidFill>
              <a:schemeClr val="hlink"/>
            </a:solidFill>
            <a:miter lim="800000"/>
            <a:headEnd/>
            <a:tailEnd/>
          </a:ln>
        </p:spPr>
        <p:txBody>
          <a:bodyPr wrap="none" anchor="ct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algn="ctr" eaLnBrk="1" hangingPunct="1">
              <a:defRPr/>
            </a:pPr>
            <a:endParaRPr lang="zh-CN" altLang="zh-CN" sz="2400" b="0">
              <a:solidFill>
                <a:schemeClr val="tx1"/>
              </a:solidFill>
              <a:latin typeface="Arial" panose="020B0604020202020204" pitchFamily="34" charset="0"/>
              <a:ea typeface="宋体" panose="02010600030101010101" pitchFamily="2" charset="-122"/>
            </a:endParaRPr>
          </a:p>
        </p:txBody>
      </p:sp>
      <p:sp>
        <p:nvSpPr>
          <p:cNvPr id="14361" name="矩形 82113"/>
          <p:cNvSpPr>
            <a:spLocks noChangeArrowheads="1"/>
          </p:cNvSpPr>
          <p:nvPr userDrawn="1"/>
        </p:nvSpPr>
        <p:spPr bwMode="auto">
          <a:xfrm>
            <a:off x="5562600" y="457200"/>
            <a:ext cx="304800" cy="304800"/>
          </a:xfrm>
          <a:prstGeom prst="rect">
            <a:avLst/>
          </a:prstGeom>
          <a:solidFill>
            <a:schemeClr val="accent1"/>
          </a:solidFill>
          <a:ln w="57150">
            <a:solidFill>
              <a:schemeClr val="hlink"/>
            </a:solidFill>
            <a:miter lim="800000"/>
            <a:headEnd/>
            <a:tailEnd/>
          </a:ln>
        </p:spPr>
        <p:txBody>
          <a:bodyPr wrap="none" anchor="ct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algn="ctr" eaLnBrk="1" hangingPunct="1">
              <a:defRPr/>
            </a:pPr>
            <a:endParaRPr lang="zh-CN" altLang="zh-CN" sz="2400" b="0">
              <a:solidFill>
                <a:schemeClr val="tx1"/>
              </a:solidFill>
              <a:latin typeface="Arial" panose="020B0604020202020204" pitchFamily="34" charset="0"/>
              <a:ea typeface="宋体" panose="02010600030101010101" pitchFamily="2" charset="-122"/>
            </a:endParaRPr>
          </a:p>
        </p:txBody>
      </p:sp>
      <p:sp>
        <p:nvSpPr>
          <p:cNvPr id="14362" name="矩形 82114"/>
          <p:cNvSpPr>
            <a:spLocks noChangeArrowheads="1"/>
          </p:cNvSpPr>
          <p:nvPr userDrawn="1"/>
        </p:nvSpPr>
        <p:spPr bwMode="auto">
          <a:xfrm>
            <a:off x="1981200" y="533400"/>
            <a:ext cx="381000" cy="381000"/>
          </a:xfrm>
          <a:prstGeom prst="rect">
            <a:avLst/>
          </a:prstGeom>
          <a:solidFill>
            <a:schemeClr val="accent2"/>
          </a:solid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grpSp>
        <p:nvGrpSpPr>
          <p:cNvPr id="14363" name="组合 82115"/>
          <p:cNvGrpSpPr>
            <a:grpSpLocks/>
          </p:cNvGrpSpPr>
          <p:nvPr userDrawn="1"/>
        </p:nvGrpSpPr>
        <p:grpSpPr bwMode="auto">
          <a:xfrm>
            <a:off x="304800" y="762000"/>
            <a:ext cx="762000" cy="762000"/>
            <a:chOff x="480" y="432"/>
            <a:chExt cx="480" cy="480"/>
          </a:xfrm>
        </p:grpSpPr>
        <p:sp>
          <p:nvSpPr>
            <p:cNvPr id="14365" name="矩形 82116"/>
            <p:cNvSpPr>
              <a:spLocks noChangeArrowheads="1"/>
            </p:cNvSpPr>
            <p:nvPr/>
          </p:nvSpPr>
          <p:spPr bwMode="auto">
            <a:xfrm>
              <a:off x="480" y="672"/>
              <a:ext cx="240" cy="240"/>
            </a:xfrm>
            <a:prstGeom prst="rect">
              <a:avLst/>
            </a:prstGeom>
            <a:noFill/>
            <a:ln w="57150">
              <a:solidFill>
                <a:schemeClr val="hlink"/>
              </a:solidFill>
              <a:miter lim="800000"/>
              <a:headEnd/>
              <a:tailEnd/>
            </a:ln>
          </p:spPr>
          <p:txBody>
            <a:bodyPr wrap="none" anchor="ct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algn="ctr" eaLnBrk="1" hangingPunct="1">
                <a:defRPr/>
              </a:pPr>
              <a:endParaRPr lang="zh-CN" altLang="zh-CN" sz="2400" b="0">
                <a:solidFill>
                  <a:schemeClr val="tx1"/>
                </a:solidFill>
                <a:latin typeface="Arial" panose="020B0604020202020204" pitchFamily="34" charset="0"/>
                <a:ea typeface="宋体" panose="02010600030101010101" pitchFamily="2" charset="-122"/>
              </a:endParaRPr>
            </a:p>
          </p:txBody>
        </p:sp>
        <p:sp>
          <p:nvSpPr>
            <p:cNvPr id="14366" name="矩形 82117"/>
            <p:cNvSpPr>
              <a:spLocks noChangeArrowheads="1"/>
            </p:cNvSpPr>
            <p:nvPr/>
          </p:nvSpPr>
          <p:spPr bwMode="auto">
            <a:xfrm>
              <a:off x="720" y="432"/>
              <a:ext cx="240" cy="240"/>
            </a:xfrm>
            <a:prstGeom prst="rect">
              <a:avLst/>
            </a:prstGeom>
            <a:noFill/>
            <a:ln w="57150">
              <a:solidFill>
                <a:schemeClr val="hlink"/>
              </a:solidFill>
              <a:miter lim="800000"/>
              <a:headEnd/>
              <a:tailEnd/>
            </a:ln>
          </p:spPr>
          <p:txBody>
            <a:bodyPr wrap="none" anchor="ct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algn="ctr" eaLnBrk="1" hangingPunct="1">
                <a:defRPr/>
              </a:pPr>
              <a:endParaRPr lang="zh-CN" altLang="zh-CN" sz="2400" b="0">
                <a:solidFill>
                  <a:schemeClr val="tx1"/>
                </a:solidFill>
                <a:latin typeface="Arial" panose="020B0604020202020204" pitchFamily="34" charset="0"/>
                <a:ea typeface="宋体" panose="02010600030101010101" pitchFamily="2" charset="-122"/>
              </a:endParaRPr>
            </a:p>
          </p:txBody>
        </p:sp>
        <p:sp>
          <p:nvSpPr>
            <p:cNvPr id="14367" name="矩形 82118"/>
            <p:cNvSpPr>
              <a:spLocks noChangeArrowheads="1"/>
            </p:cNvSpPr>
            <p:nvPr/>
          </p:nvSpPr>
          <p:spPr bwMode="auto">
            <a:xfrm>
              <a:off x="480" y="672"/>
              <a:ext cx="240" cy="240"/>
            </a:xfrm>
            <a:prstGeom prst="rect">
              <a:avLst/>
            </a:prstGeom>
            <a:solidFill>
              <a:schemeClr val="accent2"/>
            </a:solid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sp>
          <p:nvSpPr>
            <p:cNvPr id="14368" name="矩形 82119"/>
            <p:cNvSpPr>
              <a:spLocks noChangeArrowheads="1"/>
            </p:cNvSpPr>
            <p:nvPr/>
          </p:nvSpPr>
          <p:spPr bwMode="auto">
            <a:xfrm>
              <a:off x="720" y="432"/>
              <a:ext cx="240" cy="240"/>
            </a:xfrm>
            <a:prstGeom prst="rect">
              <a:avLst/>
            </a:prstGeom>
            <a:solidFill>
              <a:schemeClr val="tx2"/>
            </a:solid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grpSp>
      <p:sp>
        <p:nvSpPr>
          <p:cNvPr id="14364" name="矩形 82120"/>
          <p:cNvSpPr>
            <a:spLocks noChangeArrowheads="1"/>
          </p:cNvSpPr>
          <p:nvPr userDrawn="1"/>
        </p:nvSpPr>
        <p:spPr bwMode="auto">
          <a:xfrm>
            <a:off x="2362200" y="152400"/>
            <a:ext cx="381000" cy="381000"/>
          </a:xfrm>
          <a:prstGeom prst="rect">
            <a:avLst/>
          </a:prstGeom>
          <a:solidFill>
            <a:schemeClr val="bg2"/>
          </a:solid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spTree>
  </p:cSld>
  <p:clrMap bg1="lt1" tx1="dk1" bg2="lt2" tx2="dk2" accent1="accent1" accent2="accent2" accent3="accent3" accent4="accent4" accent5="accent5" accent6="accent6" hlink="hlink" folHlink="folHlink"/>
  <p:sldLayoutIdLst>
    <p:sldLayoutId id="2147484635" r:id="rId1"/>
    <p:sldLayoutId id="2147484612" r:id="rId2"/>
    <p:sldLayoutId id="2147484613" r:id="rId3"/>
    <p:sldLayoutId id="2147484614" r:id="rId4"/>
    <p:sldLayoutId id="2147484615" r:id="rId5"/>
    <p:sldLayoutId id="2147484616" r:id="rId6"/>
    <p:sldLayoutId id="2147484617" r:id="rId7"/>
    <p:sldLayoutId id="2147484618" r:id="rId8"/>
    <p:sldLayoutId id="2147484619" r:id="rId9"/>
    <p:sldLayoutId id="2147484620" r:id="rId10"/>
    <p:sldLayoutId id="2147484621" r:id="rId11"/>
  </p:sldLayoutIdLst>
  <p:transition/>
  <p:txStyles>
    <p:titleStyle>
      <a:lvl1pPr algn="l" rtl="0" eaLnBrk="0" fontAlgn="base" hangingPunct="0">
        <a:spcBef>
          <a:spcPct val="0"/>
        </a:spcBef>
        <a:spcAft>
          <a:spcPct val="0"/>
        </a:spcAft>
        <a:defRPr sz="3200" b="1" kern="1200">
          <a:solidFill>
            <a:srgbClr val="800000"/>
          </a:solidFill>
          <a:effectLst>
            <a:outerShdw blurRad="38100" dist="38100" dir="2700000">
              <a:srgbClr val="C0C0C0"/>
            </a:outerShdw>
          </a:effectLst>
          <a:latin typeface="+mj-lt"/>
          <a:ea typeface="+mj-ea"/>
          <a:cs typeface="+mj-cs"/>
        </a:defRPr>
      </a:lvl1pPr>
      <a:lvl2pPr algn="l" rtl="0" eaLnBrk="0" fontAlgn="base" hangingPunct="0">
        <a:spcBef>
          <a:spcPct val="0"/>
        </a:spcBef>
        <a:spcAft>
          <a:spcPct val="0"/>
        </a:spcAft>
        <a:defRPr sz="3200" b="1">
          <a:solidFill>
            <a:srgbClr val="800000"/>
          </a:solidFill>
          <a:latin typeface="Berlin Sans FB" panose="020E0602020502020306" pitchFamily="34" charset="0"/>
          <a:ea typeface="PMingLiU" panose="02020500000000000000" pitchFamily="18" charset="-120"/>
        </a:defRPr>
      </a:lvl2pPr>
      <a:lvl3pPr algn="l" rtl="0" eaLnBrk="0" fontAlgn="base" hangingPunct="0">
        <a:spcBef>
          <a:spcPct val="0"/>
        </a:spcBef>
        <a:spcAft>
          <a:spcPct val="0"/>
        </a:spcAft>
        <a:defRPr sz="3200" b="1">
          <a:solidFill>
            <a:srgbClr val="800000"/>
          </a:solidFill>
          <a:latin typeface="Berlin Sans FB" panose="020E0602020502020306" pitchFamily="34" charset="0"/>
          <a:ea typeface="PMingLiU" panose="02020500000000000000" pitchFamily="18" charset="-120"/>
        </a:defRPr>
      </a:lvl3pPr>
      <a:lvl4pPr algn="l" rtl="0" eaLnBrk="0" fontAlgn="base" hangingPunct="0">
        <a:spcBef>
          <a:spcPct val="0"/>
        </a:spcBef>
        <a:spcAft>
          <a:spcPct val="0"/>
        </a:spcAft>
        <a:defRPr sz="3200" b="1">
          <a:solidFill>
            <a:srgbClr val="800000"/>
          </a:solidFill>
          <a:latin typeface="Berlin Sans FB" panose="020E0602020502020306" pitchFamily="34" charset="0"/>
          <a:ea typeface="PMingLiU" panose="02020500000000000000" pitchFamily="18" charset="-120"/>
        </a:defRPr>
      </a:lvl4pPr>
      <a:lvl5pPr algn="l" rtl="0" eaLnBrk="0" fontAlgn="base" hangingPunct="0">
        <a:spcBef>
          <a:spcPct val="0"/>
        </a:spcBef>
        <a:spcAft>
          <a:spcPct val="0"/>
        </a:spcAft>
        <a:defRPr sz="3200" b="1">
          <a:solidFill>
            <a:srgbClr val="800000"/>
          </a:solidFill>
          <a:latin typeface="Berlin Sans FB" panose="020E0602020502020306" pitchFamily="34" charset="0"/>
          <a:ea typeface="PMingLiU" panose="02020500000000000000" pitchFamily="18" charset="-120"/>
        </a:defRPr>
      </a:lvl5pPr>
      <a:lvl6pPr marL="457200" algn="l" rtl="0" fontAlgn="base">
        <a:spcBef>
          <a:spcPct val="0"/>
        </a:spcBef>
        <a:spcAft>
          <a:spcPct val="0"/>
        </a:spcAft>
        <a:defRPr sz="3200" b="1">
          <a:solidFill>
            <a:srgbClr val="800000"/>
          </a:solidFill>
          <a:latin typeface="Berlin Sans FB" panose="020E0602020502020306" pitchFamily="34" charset="0"/>
          <a:ea typeface="PMingLiU" panose="02020500000000000000" pitchFamily="18" charset="-120"/>
        </a:defRPr>
      </a:lvl6pPr>
      <a:lvl7pPr marL="914400" algn="l" rtl="0" fontAlgn="base">
        <a:spcBef>
          <a:spcPct val="0"/>
        </a:spcBef>
        <a:spcAft>
          <a:spcPct val="0"/>
        </a:spcAft>
        <a:defRPr sz="3200" b="1">
          <a:solidFill>
            <a:srgbClr val="800000"/>
          </a:solidFill>
          <a:latin typeface="Berlin Sans FB" panose="020E0602020502020306" pitchFamily="34" charset="0"/>
          <a:ea typeface="PMingLiU" panose="02020500000000000000" pitchFamily="18" charset="-120"/>
        </a:defRPr>
      </a:lvl7pPr>
      <a:lvl8pPr marL="1371600" algn="l" rtl="0" fontAlgn="base">
        <a:spcBef>
          <a:spcPct val="0"/>
        </a:spcBef>
        <a:spcAft>
          <a:spcPct val="0"/>
        </a:spcAft>
        <a:defRPr sz="3200" b="1">
          <a:solidFill>
            <a:srgbClr val="800000"/>
          </a:solidFill>
          <a:latin typeface="Berlin Sans FB" panose="020E0602020502020306" pitchFamily="34" charset="0"/>
          <a:ea typeface="PMingLiU" panose="02020500000000000000" pitchFamily="18" charset="-120"/>
        </a:defRPr>
      </a:lvl8pPr>
      <a:lvl9pPr marL="1828800" algn="l" rtl="0" fontAlgn="base">
        <a:spcBef>
          <a:spcPct val="0"/>
        </a:spcBef>
        <a:spcAft>
          <a:spcPct val="0"/>
        </a:spcAft>
        <a:defRPr sz="3200" b="1">
          <a:solidFill>
            <a:srgbClr val="800000"/>
          </a:solidFill>
          <a:latin typeface="Berlin Sans FB" panose="020E0602020502020306" pitchFamily="34" charset="0"/>
          <a:ea typeface="PMingLiU" panose="02020500000000000000" pitchFamily="18" charset="-120"/>
        </a:defRPr>
      </a:lvl9pPr>
    </p:titleStyle>
    <p:bodyStyle>
      <a:lvl1pPr marL="342900" indent="-342900" algn="l" rtl="0" eaLnBrk="0" fontAlgn="base" hangingPunct="0">
        <a:spcBef>
          <a:spcPct val="20000"/>
        </a:spcBef>
        <a:spcAft>
          <a:spcPct val="0"/>
        </a:spcAft>
        <a:buBlip>
          <a:blip r:embed="rId16"/>
        </a:buBlip>
        <a:defRPr sz="2800" kern="1200">
          <a:solidFill>
            <a:schemeClr val="tx1"/>
          </a:solidFill>
          <a:latin typeface="+mn-lt"/>
          <a:ea typeface="+mn-ea"/>
          <a:cs typeface="+mn-cs"/>
        </a:defRPr>
      </a:lvl1pPr>
      <a:lvl2pPr marL="742950" lvl="1" indent="-285750" algn="l" rtl="0" eaLnBrk="0" fontAlgn="base" hangingPunct="0">
        <a:spcBef>
          <a:spcPct val="20000"/>
        </a:spcBef>
        <a:spcAft>
          <a:spcPct val="0"/>
        </a:spcAft>
        <a:buSzPct val="75000"/>
        <a:buBlip>
          <a:blip r:embed="rId17"/>
        </a:buBlip>
        <a:defRPr sz="2400" kern="1200">
          <a:solidFill>
            <a:schemeClr val="tx1"/>
          </a:solidFill>
          <a:latin typeface="+mn-lt"/>
          <a:ea typeface="+mn-ea"/>
          <a:cs typeface="+mn-cs"/>
        </a:defRPr>
      </a:lvl2pPr>
      <a:lvl3pPr marL="1143000" lvl="2" indent="-228600" algn="l" rtl="0" eaLnBrk="0" fontAlgn="base" hangingPunct="0">
        <a:spcBef>
          <a:spcPct val="20000"/>
        </a:spcBef>
        <a:spcAft>
          <a:spcPct val="0"/>
        </a:spcAft>
        <a:buBlip>
          <a:blip r:embed="rId18"/>
        </a:buBlip>
        <a:defRPr sz="2000" kern="1200">
          <a:solidFill>
            <a:schemeClr val="tx1"/>
          </a:solidFill>
          <a:latin typeface="+mn-lt"/>
          <a:ea typeface="+mn-ea"/>
          <a:cs typeface="+mn-cs"/>
        </a:defRPr>
      </a:lvl3pPr>
      <a:lvl4pPr marL="1600200" lvl="3" indent="-228600" algn="l" rtl="0" eaLnBrk="0" fontAlgn="base" hangingPunct="0">
        <a:spcBef>
          <a:spcPct val="20000"/>
        </a:spcBef>
        <a:spcAft>
          <a:spcPct val="0"/>
        </a:spcAft>
        <a:buBlip>
          <a:blip r:embed="rId19"/>
        </a:buBlip>
        <a:defRPr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tx2"/>
        </a:buClr>
        <a:buChar char="–"/>
        <a:defRPr sz="1600" kern="1200">
          <a:solidFill>
            <a:schemeClr val="tx1"/>
          </a:solidFill>
          <a:latin typeface="+mn-lt"/>
          <a:ea typeface="+mn-ea"/>
          <a:cs typeface="+mn-cs"/>
        </a:defRPr>
      </a:lvl5pPr>
      <a:lvl6pPr marL="2514600" lvl="5" indent="-228600" algn="l" defTabSz="914400" rtl="0" eaLnBrk="1" fontAlgn="base" latinLnBrk="0" hangingPunct="1">
        <a:lnSpc>
          <a:spcPct val="100000"/>
        </a:lnSpc>
        <a:spcBef>
          <a:spcPct val="20000"/>
        </a:spcBef>
        <a:spcAft>
          <a:spcPct val="0"/>
        </a:spcAft>
        <a:buClr>
          <a:schemeClr val="tx2"/>
        </a:buClr>
        <a:buSzTx/>
        <a:buChar char="–"/>
        <a:defRPr sz="1600" b="0" i="0" u="none" kern="1200" baseline="0">
          <a:solidFill>
            <a:schemeClr val="tx1"/>
          </a:solidFill>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lr>
          <a:schemeClr val="tx2"/>
        </a:buClr>
        <a:buSzTx/>
        <a:buChar char="–"/>
        <a:defRPr sz="1600" b="0" i="0" u="none" kern="1200" baseline="0">
          <a:solidFill>
            <a:schemeClr val="tx1"/>
          </a:solidFill>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lr>
          <a:schemeClr val="tx2"/>
        </a:buClr>
        <a:buSzTx/>
        <a:buChar char="–"/>
        <a:defRPr sz="1600" b="0" i="0" u="none" kern="1200" baseline="0">
          <a:solidFill>
            <a:schemeClr val="tx1"/>
          </a:solidFill>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lr>
          <a:schemeClr val="tx2"/>
        </a:buClr>
        <a:buSzTx/>
        <a:buChar char="–"/>
        <a:defRPr sz="1600" b="0" i="0" u="none" kern="1200" baseline="0">
          <a:solidFill>
            <a:schemeClr val="tx1"/>
          </a:solidFill>
          <a:latin typeface="+mn-lt"/>
          <a:ea typeface="+mn-ea"/>
          <a:cs typeface="+mn-cs"/>
        </a:defRPr>
      </a:lvl9pPr>
    </p:bodyStyle>
    <p:otherStyle>
      <a:lvl1pPr marL="0" lvl="0"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rtl="0" eaLnBrk="1" fontAlgn="base" latinLnBrk="0" hangingPunct="1">
        <a:lnSpc>
          <a:spcPct val="100000"/>
        </a:lnSpc>
        <a:spcBef>
          <a:spcPct val="0"/>
        </a:spcBef>
        <a:spcAft>
          <a:spcPct val="0"/>
        </a:spcAft>
        <a:buNone/>
        <a:defRPr sz="2800" b="1" i="0" u="none" kern="1200" baseline="0">
          <a:solidFill>
            <a:srgbClr val="FF0000"/>
          </a:solidFill>
          <a:latin typeface="Arial Black" panose="020B0A04020102020204" pitchFamily="34" charset="0"/>
          <a:ea typeface="PMingLiU" pitchFamily="18" charset="-120"/>
          <a:cs typeface="+mn-cs"/>
        </a:defRPr>
      </a:lvl2pPr>
      <a:lvl3pPr marL="914400" lvl="2" indent="0" algn="l" defTabSz="914400" rtl="0" eaLnBrk="1" fontAlgn="base" latinLnBrk="0" hangingPunct="1">
        <a:lnSpc>
          <a:spcPct val="100000"/>
        </a:lnSpc>
        <a:spcBef>
          <a:spcPct val="0"/>
        </a:spcBef>
        <a:spcAft>
          <a:spcPct val="0"/>
        </a:spcAft>
        <a:buNone/>
        <a:defRPr sz="2800" b="1" i="0" u="none" kern="1200" baseline="0">
          <a:solidFill>
            <a:srgbClr val="FF0000"/>
          </a:solidFill>
          <a:latin typeface="Arial Black" panose="020B0A04020102020204" pitchFamily="34" charset="0"/>
          <a:ea typeface="PMingLiU" pitchFamily="18" charset="-120"/>
          <a:cs typeface="+mn-cs"/>
        </a:defRPr>
      </a:lvl3pPr>
      <a:lvl4pPr marL="1371600" lvl="3" indent="0" algn="l" defTabSz="914400" rtl="0" eaLnBrk="1" fontAlgn="base" latinLnBrk="0" hangingPunct="1">
        <a:lnSpc>
          <a:spcPct val="100000"/>
        </a:lnSpc>
        <a:spcBef>
          <a:spcPct val="0"/>
        </a:spcBef>
        <a:spcAft>
          <a:spcPct val="0"/>
        </a:spcAft>
        <a:buNone/>
        <a:defRPr sz="2800" b="1" i="0" u="none" kern="1200" baseline="0">
          <a:solidFill>
            <a:srgbClr val="FF0000"/>
          </a:solidFill>
          <a:latin typeface="Arial Black" panose="020B0A04020102020204" pitchFamily="34" charset="0"/>
          <a:ea typeface="PMingLiU" pitchFamily="18" charset="-120"/>
          <a:cs typeface="+mn-cs"/>
        </a:defRPr>
      </a:lvl4pPr>
      <a:lvl5pPr marL="1828800" lvl="4" indent="0" algn="l" defTabSz="914400" rtl="0" eaLnBrk="1" fontAlgn="base" latinLnBrk="0" hangingPunct="1">
        <a:lnSpc>
          <a:spcPct val="100000"/>
        </a:lnSpc>
        <a:spcBef>
          <a:spcPct val="0"/>
        </a:spcBef>
        <a:spcAft>
          <a:spcPct val="0"/>
        </a:spcAft>
        <a:buNone/>
        <a:defRPr sz="2800" b="1" i="0" u="none" kern="1200" baseline="0">
          <a:solidFill>
            <a:srgbClr val="FF0000"/>
          </a:solidFill>
          <a:latin typeface="Arial Black" panose="020B0A04020102020204" pitchFamily="34" charset="0"/>
          <a:ea typeface="PMingLiU" pitchFamily="18" charset="-120"/>
          <a:cs typeface="+mn-cs"/>
        </a:defRPr>
      </a:lvl5pPr>
      <a:lvl6pPr marL="2286000" lvl="5" indent="0" algn="l" defTabSz="914400" rtl="0" eaLnBrk="1" fontAlgn="base" latinLnBrk="0" hangingPunct="1">
        <a:lnSpc>
          <a:spcPct val="100000"/>
        </a:lnSpc>
        <a:spcBef>
          <a:spcPct val="0"/>
        </a:spcBef>
        <a:spcAft>
          <a:spcPct val="0"/>
        </a:spcAft>
        <a:buNone/>
        <a:defRPr sz="2800" b="1" i="0" u="none" kern="1200" baseline="0">
          <a:solidFill>
            <a:srgbClr val="FF0000"/>
          </a:solidFill>
          <a:latin typeface="Arial Black" panose="020B0A04020102020204" pitchFamily="34" charset="0"/>
          <a:ea typeface="PMingLiU" pitchFamily="18" charset="-120"/>
          <a:cs typeface="+mn-cs"/>
        </a:defRPr>
      </a:lvl6pPr>
      <a:lvl7pPr marL="2743200" lvl="6" indent="0" algn="l" defTabSz="914400" rtl="0" eaLnBrk="1" fontAlgn="base" latinLnBrk="0" hangingPunct="1">
        <a:lnSpc>
          <a:spcPct val="100000"/>
        </a:lnSpc>
        <a:spcBef>
          <a:spcPct val="0"/>
        </a:spcBef>
        <a:spcAft>
          <a:spcPct val="0"/>
        </a:spcAft>
        <a:buNone/>
        <a:defRPr sz="2800" b="1" i="0" u="none" kern="1200" baseline="0">
          <a:solidFill>
            <a:srgbClr val="FF0000"/>
          </a:solidFill>
          <a:latin typeface="Arial Black" panose="020B0A04020102020204" pitchFamily="34" charset="0"/>
          <a:ea typeface="PMingLiU" pitchFamily="18" charset="-120"/>
          <a:cs typeface="+mn-cs"/>
        </a:defRPr>
      </a:lvl7pPr>
      <a:lvl8pPr marL="3200400" lvl="7" indent="0" algn="l" defTabSz="914400" rtl="0" eaLnBrk="1" fontAlgn="base" latinLnBrk="0" hangingPunct="1">
        <a:lnSpc>
          <a:spcPct val="100000"/>
        </a:lnSpc>
        <a:spcBef>
          <a:spcPct val="0"/>
        </a:spcBef>
        <a:spcAft>
          <a:spcPct val="0"/>
        </a:spcAft>
        <a:buNone/>
        <a:defRPr sz="2800" b="1" i="0" u="none" kern="1200" baseline="0">
          <a:solidFill>
            <a:srgbClr val="FF0000"/>
          </a:solidFill>
          <a:latin typeface="Arial Black" panose="020B0A04020102020204" pitchFamily="34" charset="0"/>
          <a:ea typeface="PMingLiU" pitchFamily="18" charset="-120"/>
          <a:cs typeface="+mn-cs"/>
        </a:defRPr>
      </a:lvl8pPr>
      <a:lvl9pPr marL="3657600" lvl="8" indent="0" algn="l" defTabSz="914400" rtl="0" eaLnBrk="1" fontAlgn="base" latinLnBrk="0" hangingPunct="1">
        <a:lnSpc>
          <a:spcPct val="100000"/>
        </a:lnSpc>
        <a:spcBef>
          <a:spcPct val="0"/>
        </a:spcBef>
        <a:spcAft>
          <a:spcPct val="0"/>
        </a:spcAft>
        <a:buNone/>
        <a:defRPr sz="2800" b="1" i="0" u="none" kern="1200" baseline="0">
          <a:solidFill>
            <a:srgbClr val="FF0000"/>
          </a:solidFill>
          <a:latin typeface="Arial Black" panose="020B0A04020102020204" pitchFamily="34" charset="0"/>
          <a:ea typeface="PMingLiU" pitchFamily="18" charset="-120"/>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bwMode="auto">
      <p:bgPr>
        <a:gradFill rotWithShape="0">
          <a:gsLst>
            <a:gs pos="0">
              <a:schemeClr val="bg2"/>
            </a:gs>
            <a:gs pos="50000">
              <a:schemeClr val="bg1"/>
            </a:gs>
            <a:gs pos="100000">
              <a:schemeClr val="bg2"/>
            </a:gs>
          </a:gsLst>
          <a:lin ang="2700000" scaled="1"/>
        </a:gradFill>
        <a:effectLst/>
      </p:bgPr>
    </p:bg>
    <p:spTree>
      <p:nvGrpSpPr>
        <p:cNvPr id="1" name=""/>
        <p:cNvGrpSpPr/>
        <p:nvPr/>
      </p:nvGrpSpPr>
      <p:grpSpPr>
        <a:xfrm>
          <a:off x="0" y="0"/>
          <a:ext cx="0" cy="0"/>
          <a:chOff x="0" y="0"/>
          <a:chExt cx="0" cy="0"/>
        </a:xfrm>
      </p:grpSpPr>
      <p:grpSp>
        <p:nvGrpSpPr>
          <p:cNvPr id="2050" name="组合 81921"/>
          <p:cNvGrpSpPr>
            <a:grpSpLocks/>
          </p:cNvGrpSpPr>
          <p:nvPr/>
        </p:nvGrpSpPr>
        <p:grpSpPr bwMode="auto">
          <a:xfrm>
            <a:off x="304800" y="914400"/>
            <a:ext cx="762000" cy="762000"/>
            <a:chOff x="480" y="432"/>
            <a:chExt cx="480" cy="480"/>
          </a:xfrm>
        </p:grpSpPr>
        <p:sp>
          <p:nvSpPr>
            <p:cNvPr id="2237" name="矩形 81922"/>
            <p:cNvSpPr>
              <a:spLocks noChangeArrowheads="1"/>
            </p:cNvSpPr>
            <p:nvPr/>
          </p:nvSpPr>
          <p:spPr bwMode="auto">
            <a:xfrm>
              <a:off x="480" y="672"/>
              <a:ext cx="240" cy="240"/>
            </a:xfrm>
            <a:prstGeom prst="rect">
              <a:avLst/>
            </a:prstGeom>
            <a:noFill/>
            <a:ln w="57150">
              <a:solidFill>
                <a:schemeClr val="hlink"/>
              </a:solidFill>
              <a:miter lim="800000"/>
              <a:headEnd/>
              <a:tailEnd/>
            </a:ln>
          </p:spPr>
          <p:txBody>
            <a:bodyPr wrap="none" anchor="ct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algn="ctr" eaLnBrk="1" hangingPunct="1">
                <a:defRPr/>
              </a:pPr>
              <a:endParaRPr lang="zh-CN" altLang="zh-CN" sz="2400" b="0">
                <a:solidFill>
                  <a:schemeClr val="tx1"/>
                </a:solidFill>
                <a:latin typeface="Arial" panose="020B0604020202020204" pitchFamily="34" charset="0"/>
                <a:ea typeface="宋体" panose="02010600030101010101" pitchFamily="2" charset="-122"/>
              </a:endParaRPr>
            </a:p>
          </p:txBody>
        </p:sp>
        <p:sp>
          <p:nvSpPr>
            <p:cNvPr id="2238" name="矩形 81923"/>
            <p:cNvSpPr>
              <a:spLocks noChangeArrowheads="1"/>
            </p:cNvSpPr>
            <p:nvPr/>
          </p:nvSpPr>
          <p:spPr bwMode="auto">
            <a:xfrm>
              <a:off x="720" y="432"/>
              <a:ext cx="240" cy="240"/>
            </a:xfrm>
            <a:prstGeom prst="rect">
              <a:avLst/>
            </a:prstGeom>
            <a:noFill/>
            <a:ln w="57150">
              <a:solidFill>
                <a:schemeClr val="hlink"/>
              </a:solidFill>
              <a:miter lim="800000"/>
              <a:headEnd/>
              <a:tailEnd/>
            </a:ln>
          </p:spPr>
          <p:txBody>
            <a:bodyPr wrap="none" anchor="ct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algn="ctr" eaLnBrk="1" hangingPunct="1">
                <a:defRPr/>
              </a:pPr>
              <a:endParaRPr lang="zh-CN" altLang="zh-CN" sz="2400" b="0">
                <a:solidFill>
                  <a:schemeClr val="tx1"/>
                </a:solidFill>
                <a:latin typeface="Arial" panose="020B0604020202020204" pitchFamily="34" charset="0"/>
                <a:ea typeface="宋体" panose="02010600030101010101" pitchFamily="2" charset="-122"/>
              </a:endParaRPr>
            </a:p>
          </p:txBody>
        </p:sp>
        <p:sp>
          <p:nvSpPr>
            <p:cNvPr id="2239" name="矩形 81924"/>
            <p:cNvSpPr>
              <a:spLocks noChangeArrowheads="1"/>
            </p:cNvSpPr>
            <p:nvPr/>
          </p:nvSpPr>
          <p:spPr bwMode="auto">
            <a:xfrm>
              <a:off x="480" y="672"/>
              <a:ext cx="240" cy="240"/>
            </a:xfrm>
            <a:prstGeom prst="rect">
              <a:avLst/>
            </a:prstGeom>
            <a:solidFill>
              <a:schemeClr val="accent2"/>
            </a:solid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sp>
          <p:nvSpPr>
            <p:cNvPr id="2240" name="矩形 81925"/>
            <p:cNvSpPr>
              <a:spLocks noChangeArrowheads="1"/>
            </p:cNvSpPr>
            <p:nvPr/>
          </p:nvSpPr>
          <p:spPr bwMode="auto">
            <a:xfrm>
              <a:off x="720" y="432"/>
              <a:ext cx="240" cy="240"/>
            </a:xfrm>
            <a:prstGeom prst="rect">
              <a:avLst/>
            </a:prstGeom>
            <a:solidFill>
              <a:schemeClr val="tx2"/>
            </a:solid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grpSp>
      <p:sp>
        <p:nvSpPr>
          <p:cNvPr id="2051" name="矩形 81926"/>
          <p:cNvSpPr>
            <a:spLocks noChangeArrowheads="1"/>
          </p:cNvSpPr>
          <p:nvPr/>
        </p:nvSpPr>
        <p:spPr bwMode="auto">
          <a:xfrm>
            <a:off x="0" y="762000"/>
            <a:ext cx="5867400" cy="76200"/>
          </a:xfrm>
          <a:prstGeom prst="rect">
            <a:avLst/>
          </a:prstGeom>
          <a:noFill/>
          <a:ln w="57150">
            <a:solidFill>
              <a:schemeClr val="hlink"/>
            </a:solidFill>
            <a:miter lim="800000"/>
            <a:headEnd/>
            <a:tailEnd/>
          </a:ln>
        </p:spPr>
        <p:txBody>
          <a:bodyPr wrap="none" anchor="ct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algn="ctr" eaLnBrk="1" hangingPunct="1">
              <a:defRPr/>
            </a:pPr>
            <a:endParaRPr lang="zh-CN" altLang="zh-CN" sz="2400" b="0">
              <a:solidFill>
                <a:schemeClr val="tx1"/>
              </a:solidFill>
              <a:latin typeface="Arial" panose="020B0604020202020204" pitchFamily="34" charset="0"/>
              <a:ea typeface="宋体" panose="02010600030101010101" pitchFamily="2" charset="-122"/>
            </a:endParaRPr>
          </a:p>
        </p:txBody>
      </p:sp>
      <p:graphicFrame>
        <p:nvGraphicFramePr>
          <p:cNvPr id="2052" name="对象 81927"/>
          <p:cNvGraphicFramePr>
            <a:graphicFrameLocks/>
          </p:cNvGraphicFramePr>
          <p:nvPr/>
        </p:nvGraphicFramePr>
        <p:xfrm>
          <a:off x="533400" y="165100"/>
          <a:ext cx="685800" cy="673100"/>
        </p:xfrm>
        <a:graphic>
          <a:graphicData uri="http://schemas.openxmlformats.org/presentationml/2006/ole">
            <p:oleObj spid="_x0000_s2052" r:id="rId14" imgW="542857" imgH="514422" progId="Paint.Picture">
              <p:embed/>
            </p:oleObj>
          </a:graphicData>
        </a:graphic>
      </p:graphicFrame>
      <p:sp>
        <p:nvSpPr>
          <p:cNvPr id="2053" name="文本占位符 81928"/>
          <p:cNvSpPr>
            <a:spLocks noGrp="1" noChangeArrowheads="1"/>
          </p:cNvSpPr>
          <p:nvPr>
            <p:ph type="body" idx="4294967295"/>
          </p:nvPr>
        </p:nvSpPr>
        <p:spPr bwMode="auto">
          <a:xfrm>
            <a:off x="685800" y="1676400"/>
            <a:ext cx="8061325" cy="477678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TW" altLang="en-US" smtClean="0"/>
              <a:t>按一下以編輯母片</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p>
        </p:txBody>
      </p:sp>
      <p:grpSp>
        <p:nvGrpSpPr>
          <p:cNvPr id="2054" name="组合 81929"/>
          <p:cNvGrpSpPr>
            <a:grpSpLocks/>
          </p:cNvGrpSpPr>
          <p:nvPr/>
        </p:nvGrpSpPr>
        <p:grpSpPr bwMode="auto">
          <a:xfrm>
            <a:off x="1054100" y="165100"/>
            <a:ext cx="7696200" cy="685800"/>
            <a:chOff x="664" y="104"/>
            <a:chExt cx="4848" cy="432"/>
          </a:xfrm>
        </p:grpSpPr>
        <p:sp>
          <p:nvSpPr>
            <p:cNvPr id="2087" name="任意多边形 81930"/>
            <p:cNvSpPr>
              <a:spLocks noChangeArrowheads="1"/>
            </p:cNvSpPr>
            <p:nvPr/>
          </p:nvSpPr>
          <p:spPr bwMode="auto">
            <a:xfrm>
              <a:off x="664" y="104"/>
              <a:ext cx="4848" cy="432"/>
            </a:xfrm>
            <a:custGeom>
              <a:avLst/>
              <a:gdLst>
                <a:gd name="T0" fmla="*/ 4848 w 4848"/>
                <a:gd name="T1" fmla="*/ 48 h 432"/>
                <a:gd name="T2" fmla="*/ 4848 w 4848"/>
                <a:gd name="T3" fmla="*/ 432 h 432"/>
                <a:gd name="T4" fmla="*/ 0 w 4848"/>
                <a:gd name="T5" fmla="*/ 432 h 432"/>
                <a:gd name="T6" fmla="*/ 0 w 4848"/>
                <a:gd name="T7" fmla="*/ 0 h 432"/>
                <a:gd name="T8" fmla="*/ 4848 w 4848"/>
                <a:gd name="T9" fmla="*/ 0 h 432"/>
                <a:gd name="T10" fmla="*/ 4848 w 4848"/>
                <a:gd name="T11" fmla="*/ 48 h 43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848" h="432">
                  <a:moveTo>
                    <a:pt x="4848" y="48"/>
                  </a:moveTo>
                  <a:lnTo>
                    <a:pt x="4848" y="432"/>
                  </a:lnTo>
                  <a:cubicBezTo>
                    <a:pt x="4848" y="432"/>
                    <a:pt x="2424" y="432"/>
                    <a:pt x="0" y="432"/>
                  </a:cubicBezTo>
                  <a:cubicBezTo>
                    <a:pt x="161" y="345"/>
                    <a:pt x="169" y="61"/>
                    <a:pt x="0" y="0"/>
                  </a:cubicBezTo>
                  <a:cubicBezTo>
                    <a:pt x="2424" y="0"/>
                    <a:pt x="4848" y="0"/>
                    <a:pt x="4848" y="0"/>
                  </a:cubicBezTo>
                  <a:lnTo>
                    <a:pt x="4848" y="48"/>
                  </a:lnTo>
                  <a:close/>
                </a:path>
              </a:pathLst>
            </a:custGeom>
            <a:solidFill>
              <a:schemeClr val="hlink"/>
            </a:solidFill>
            <a:ln w="9525">
              <a:solidFill>
                <a:schemeClr val="bg2"/>
              </a:solidFill>
              <a:round/>
              <a:headEnd/>
              <a:tailEnd/>
            </a:ln>
          </p:spPr>
          <p:txBody>
            <a:bodyPr/>
            <a:lstStyle/>
            <a:p>
              <a:endParaRPr lang="zh-CN" altLang="en-US"/>
            </a:p>
          </p:txBody>
        </p:sp>
        <p:grpSp>
          <p:nvGrpSpPr>
            <p:cNvPr id="2088" name="组合 81931"/>
            <p:cNvGrpSpPr>
              <a:grpSpLocks/>
            </p:cNvGrpSpPr>
            <p:nvPr/>
          </p:nvGrpSpPr>
          <p:grpSpPr bwMode="auto">
            <a:xfrm>
              <a:off x="1195" y="104"/>
              <a:ext cx="3827" cy="429"/>
              <a:chOff x="1021" y="240"/>
              <a:chExt cx="3827" cy="429"/>
            </a:xfrm>
          </p:grpSpPr>
          <p:grpSp>
            <p:nvGrpSpPr>
              <p:cNvPr id="2137" name="组合 81932"/>
              <p:cNvGrpSpPr>
                <a:grpSpLocks/>
              </p:cNvGrpSpPr>
              <p:nvPr/>
            </p:nvGrpSpPr>
            <p:grpSpPr bwMode="auto">
              <a:xfrm>
                <a:off x="1021" y="241"/>
                <a:ext cx="2208" cy="427"/>
                <a:chOff x="1021" y="241"/>
                <a:chExt cx="2208" cy="427"/>
              </a:xfrm>
            </p:grpSpPr>
            <p:sp>
              <p:nvSpPr>
                <p:cNvPr id="2181" name="任意多边形 81933"/>
                <p:cNvSpPr>
                  <a:spLocks noChangeArrowheads="1"/>
                </p:cNvSpPr>
                <p:nvPr/>
              </p:nvSpPr>
              <p:spPr bwMode="auto">
                <a:xfrm>
                  <a:off x="2257" y="633"/>
                  <a:ext cx="7" cy="8"/>
                </a:xfrm>
                <a:custGeom>
                  <a:avLst/>
                  <a:gdLst>
                    <a:gd name="T0" fmla="*/ 0 w 15"/>
                    <a:gd name="T1" fmla="*/ 0 h 23"/>
                    <a:gd name="T2" fmla="*/ 1 w 15"/>
                    <a:gd name="T3" fmla="*/ 0 h 23"/>
                    <a:gd name="T4" fmla="*/ 1 w 15"/>
                    <a:gd name="T5" fmla="*/ 1 h 23"/>
                    <a:gd name="T6" fmla="*/ 0 w 15"/>
                    <a:gd name="T7" fmla="*/ 0 h 2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5" h="23">
                      <a:moveTo>
                        <a:pt x="5" y="11"/>
                      </a:moveTo>
                      <a:cubicBezTo>
                        <a:pt x="2" y="1"/>
                        <a:pt x="7" y="0"/>
                        <a:pt x="15" y="5"/>
                      </a:cubicBezTo>
                      <a:cubicBezTo>
                        <a:pt x="14" y="9"/>
                        <a:pt x="15" y="13"/>
                        <a:pt x="13" y="17"/>
                      </a:cubicBezTo>
                      <a:cubicBezTo>
                        <a:pt x="9" y="23"/>
                        <a:pt x="0" y="16"/>
                        <a:pt x="5" y="11"/>
                      </a:cubicBezTo>
                      <a:close/>
                    </a:path>
                  </a:pathLst>
                </a:custGeom>
                <a:solidFill>
                  <a:schemeClr val="folHlink"/>
                </a:solidFill>
                <a:ln w="9525">
                  <a:noFill/>
                  <a:round/>
                  <a:headEnd/>
                  <a:tailEnd/>
                </a:ln>
              </p:spPr>
              <p:txBody>
                <a:bodyPr/>
                <a:lstStyle/>
                <a:p>
                  <a:endParaRPr lang="zh-CN" altLang="en-US"/>
                </a:p>
              </p:txBody>
            </p:sp>
            <p:sp>
              <p:nvSpPr>
                <p:cNvPr id="2182" name="任意多边形 81934"/>
                <p:cNvSpPr>
                  <a:spLocks noChangeArrowheads="1"/>
                </p:cNvSpPr>
                <p:nvPr/>
              </p:nvSpPr>
              <p:spPr bwMode="auto">
                <a:xfrm>
                  <a:off x="2332" y="660"/>
                  <a:ext cx="9" cy="8"/>
                </a:xfrm>
                <a:custGeom>
                  <a:avLst/>
                  <a:gdLst>
                    <a:gd name="T0" fmla="*/ 0 w 20"/>
                    <a:gd name="T1" fmla="*/ 1 h 23"/>
                    <a:gd name="T2" fmla="*/ 1 w 20"/>
                    <a:gd name="T3" fmla="*/ 0 h 23"/>
                    <a:gd name="T4" fmla="*/ 0 w 20"/>
                    <a:gd name="T5" fmla="*/ 1 h 23"/>
                    <a:gd name="T6" fmla="*/ 0 w 20"/>
                    <a:gd name="T7" fmla="*/ 1 h 2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 h="23">
                      <a:moveTo>
                        <a:pt x="3" y="13"/>
                      </a:moveTo>
                      <a:cubicBezTo>
                        <a:pt x="0" y="5"/>
                        <a:pt x="2" y="0"/>
                        <a:pt x="11" y="3"/>
                      </a:cubicBezTo>
                      <a:cubicBezTo>
                        <a:pt x="16" y="10"/>
                        <a:pt x="20" y="23"/>
                        <a:pt x="7" y="19"/>
                      </a:cubicBezTo>
                      <a:cubicBezTo>
                        <a:pt x="6" y="17"/>
                        <a:pt x="3" y="13"/>
                        <a:pt x="3" y="13"/>
                      </a:cubicBezTo>
                      <a:close/>
                    </a:path>
                  </a:pathLst>
                </a:custGeom>
                <a:solidFill>
                  <a:schemeClr val="folHlink"/>
                </a:solidFill>
                <a:ln w="9525">
                  <a:noFill/>
                  <a:round/>
                  <a:headEnd/>
                  <a:tailEnd/>
                </a:ln>
              </p:spPr>
              <p:txBody>
                <a:bodyPr/>
                <a:lstStyle/>
                <a:p>
                  <a:endParaRPr lang="zh-CN" altLang="en-US"/>
                </a:p>
              </p:txBody>
            </p:sp>
            <p:sp>
              <p:nvSpPr>
                <p:cNvPr id="2183" name="任意多边形 81935"/>
                <p:cNvSpPr>
                  <a:spLocks noChangeArrowheads="1"/>
                </p:cNvSpPr>
                <p:nvPr/>
              </p:nvSpPr>
              <p:spPr bwMode="auto">
                <a:xfrm>
                  <a:off x="2120" y="616"/>
                  <a:ext cx="13" cy="14"/>
                </a:xfrm>
                <a:custGeom>
                  <a:avLst/>
                  <a:gdLst>
                    <a:gd name="T0" fmla="*/ 1 w 30"/>
                    <a:gd name="T1" fmla="*/ 1 h 42"/>
                    <a:gd name="T2" fmla="*/ 0 w 30"/>
                    <a:gd name="T3" fmla="*/ 1 h 42"/>
                    <a:gd name="T4" fmla="*/ 0 w 30"/>
                    <a:gd name="T5" fmla="*/ 0 h 42"/>
                    <a:gd name="T6" fmla="*/ 1 w 30"/>
                    <a:gd name="T7" fmla="*/ 0 h 42"/>
                    <a:gd name="T8" fmla="*/ 3 w 30"/>
                    <a:gd name="T9" fmla="*/ 1 h 42"/>
                    <a:gd name="T10" fmla="*/ 2 w 30"/>
                    <a:gd name="T11" fmla="*/ 1 h 42"/>
                    <a:gd name="T12" fmla="*/ 1 w 30"/>
                    <a:gd name="T13" fmla="*/ 1 h 4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0" h="42">
                      <a:moveTo>
                        <a:pt x="16" y="33"/>
                      </a:moveTo>
                      <a:cubicBezTo>
                        <a:pt x="3" y="20"/>
                        <a:pt x="15" y="34"/>
                        <a:pt x="8" y="21"/>
                      </a:cubicBezTo>
                      <a:cubicBezTo>
                        <a:pt x="6" y="17"/>
                        <a:pt x="0" y="9"/>
                        <a:pt x="0" y="9"/>
                      </a:cubicBezTo>
                      <a:cubicBezTo>
                        <a:pt x="5" y="1"/>
                        <a:pt x="7" y="0"/>
                        <a:pt x="16" y="3"/>
                      </a:cubicBezTo>
                      <a:cubicBezTo>
                        <a:pt x="25" y="16"/>
                        <a:pt x="10" y="16"/>
                        <a:pt x="30" y="23"/>
                      </a:cubicBezTo>
                      <a:cubicBezTo>
                        <a:pt x="29" y="26"/>
                        <a:pt x="30" y="29"/>
                        <a:pt x="28" y="31"/>
                      </a:cubicBezTo>
                      <a:cubicBezTo>
                        <a:pt x="15" y="42"/>
                        <a:pt x="16" y="38"/>
                        <a:pt x="16" y="33"/>
                      </a:cubicBezTo>
                      <a:close/>
                    </a:path>
                  </a:pathLst>
                </a:custGeom>
                <a:solidFill>
                  <a:schemeClr val="folHlink"/>
                </a:solidFill>
                <a:ln w="9525">
                  <a:noFill/>
                  <a:round/>
                  <a:headEnd/>
                  <a:tailEnd/>
                </a:ln>
              </p:spPr>
              <p:txBody>
                <a:bodyPr/>
                <a:lstStyle/>
                <a:p>
                  <a:endParaRPr lang="zh-CN" altLang="en-US"/>
                </a:p>
              </p:txBody>
            </p:sp>
            <p:sp>
              <p:nvSpPr>
                <p:cNvPr id="2184" name="任意多边形 81936"/>
                <p:cNvSpPr>
                  <a:spLocks noChangeArrowheads="1"/>
                </p:cNvSpPr>
                <p:nvPr/>
              </p:nvSpPr>
              <p:spPr bwMode="auto">
                <a:xfrm>
                  <a:off x="1967" y="629"/>
                  <a:ext cx="11" cy="5"/>
                </a:xfrm>
                <a:custGeom>
                  <a:avLst/>
                  <a:gdLst>
                    <a:gd name="T0" fmla="*/ 1 w 25"/>
                    <a:gd name="T1" fmla="*/ 1 h 16"/>
                    <a:gd name="T2" fmla="*/ 0 w 25"/>
                    <a:gd name="T3" fmla="*/ 0 h 16"/>
                    <a:gd name="T4" fmla="*/ 1 w 25"/>
                    <a:gd name="T5" fmla="*/ 0 h 16"/>
                    <a:gd name="T6" fmla="*/ 1 w 25"/>
                    <a:gd name="T7" fmla="*/ 1 h 1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5" h="16">
                      <a:moveTo>
                        <a:pt x="15" y="16"/>
                      </a:moveTo>
                      <a:cubicBezTo>
                        <a:pt x="10" y="15"/>
                        <a:pt x="0" y="12"/>
                        <a:pt x="3" y="8"/>
                      </a:cubicBezTo>
                      <a:cubicBezTo>
                        <a:pt x="6" y="4"/>
                        <a:pt x="15" y="0"/>
                        <a:pt x="15" y="0"/>
                      </a:cubicBezTo>
                      <a:cubicBezTo>
                        <a:pt x="17" y="3"/>
                        <a:pt x="25" y="16"/>
                        <a:pt x="15" y="16"/>
                      </a:cubicBezTo>
                      <a:close/>
                    </a:path>
                  </a:pathLst>
                </a:custGeom>
                <a:solidFill>
                  <a:schemeClr val="folHlink"/>
                </a:solidFill>
                <a:ln w="9525">
                  <a:noFill/>
                  <a:round/>
                  <a:headEnd/>
                  <a:tailEnd/>
                </a:ln>
              </p:spPr>
              <p:txBody>
                <a:bodyPr/>
                <a:lstStyle/>
                <a:p>
                  <a:endParaRPr lang="zh-CN" altLang="en-US"/>
                </a:p>
              </p:txBody>
            </p:sp>
            <p:sp>
              <p:nvSpPr>
                <p:cNvPr id="2185" name="任意多边形 81937"/>
                <p:cNvSpPr>
                  <a:spLocks noChangeArrowheads="1"/>
                </p:cNvSpPr>
                <p:nvPr/>
              </p:nvSpPr>
              <p:spPr bwMode="auto">
                <a:xfrm>
                  <a:off x="1921" y="635"/>
                  <a:ext cx="28" cy="16"/>
                </a:xfrm>
                <a:custGeom>
                  <a:avLst/>
                  <a:gdLst>
                    <a:gd name="T0" fmla="*/ 1 w 65"/>
                    <a:gd name="T1" fmla="*/ 1 h 46"/>
                    <a:gd name="T2" fmla="*/ 3 w 65"/>
                    <a:gd name="T3" fmla="*/ 0 h 46"/>
                    <a:gd name="T4" fmla="*/ 3 w 65"/>
                    <a:gd name="T5" fmla="*/ 0 h 46"/>
                    <a:gd name="T6" fmla="*/ 5 w 65"/>
                    <a:gd name="T7" fmla="*/ 0 h 46"/>
                    <a:gd name="T8" fmla="*/ 3 w 65"/>
                    <a:gd name="T9" fmla="*/ 1 h 46"/>
                    <a:gd name="T10" fmla="*/ 1 w 65"/>
                    <a:gd name="T11" fmla="*/ 2 h 46"/>
                    <a:gd name="T12" fmla="*/ 0 w 65"/>
                    <a:gd name="T13" fmla="*/ 1 h 46"/>
                    <a:gd name="T14" fmla="*/ 1 w 65"/>
                    <a:gd name="T15" fmla="*/ 1 h 46"/>
                    <a:gd name="T16" fmla="*/ 1 w 65"/>
                    <a:gd name="T17" fmla="*/ 1 h 4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5" h="46">
                      <a:moveTo>
                        <a:pt x="14" y="24"/>
                      </a:moveTo>
                      <a:cubicBezTo>
                        <a:pt x="18" y="13"/>
                        <a:pt x="16" y="9"/>
                        <a:pt x="30" y="4"/>
                      </a:cubicBezTo>
                      <a:cubicBezTo>
                        <a:pt x="34" y="3"/>
                        <a:pt x="42" y="0"/>
                        <a:pt x="42" y="0"/>
                      </a:cubicBezTo>
                      <a:cubicBezTo>
                        <a:pt x="50" y="1"/>
                        <a:pt x="65" y="0"/>
                        <a:pt x="58" y="12"/>
                      </a:cubicBezTo>
                      <a:cubicBezTo>
                        <a:pt x="53" y="21"/>
                        <a:pt x="40" y="21"/>
                        <a:pt x="32" y="26"/>
                      </a:cubicBezTo>
                      <a:cubicBezTo>
                        <a:pt x="26" y="35"/>
                        <a:pt x="23" y="42"/>
                        <a:pt x="12" y="46"/>
                      </a:cubicBezTo>
                      <a:cubicBezTo>
                        <a:pt x="0" y="42"/>
                        <a:pt x="5" y="30"/>
                        <a:pt x="8" y="20"/>
                      </a:cubicBezTo>
                      <a:cubicBezTo>
                        <a:pt x="9" y="18"/>
                        <a:pt x="10" y="13"/>
                        <a:pt x="12" y="14"/>
                      </a:cubicBezTo>
                      <a:cubicBezTo>
                        <a:pt x="15" y="16"/>
                        <a:pt x="13" y="21"/>
                        <a:pt x="14" y="24"/>
                      </a:cubicBezTo>
                      <a:close/>
                    </a:path>
                  </a:pathLst>
                </a:custGeom>
                <a:solidFill>
                  <a:schemeClr val="folHlink"/>
                </a:solidFill>
                <a:ln w="9525">
                  <a:noFill/>
                  <a:round/>
                  <a:headEnd/>
                  <a:tailEnd/>
                </a:ln>
              </p:spPr>
              <p:txBody>
                <a:bodyPr/>
                <a:lstStyle/>
                <a:p>
                  <a:endParaRPr lang="zh-CN" altLang="en-US"/>
                </a:p>
              </p:txBody>
            </p:sp>
            <p:sp>
              <p:nvSpPr>
                <p:cNvPr id="2186" name="任意多边形 81938"/>
                <p:cNvSpPr>
                  <a:spLocks noChangeArrowheads="1"/>
                </p:cNvSpPr>
                <p:nvPr/>
              </p:nvSpPr>
              <p:spPr bwMode="auto">
                <a:xfrm>
                  <a:off x="1892" y="634"/>
                  <a:ext cx="29" cy="16"/>
                </a:xfrm>
                <a:custGeom>
                  <a:avLst/>
                  <a:gdLst>
                    <a:gd name="T0" fmla="*/ 0 w 69"/>
                    <a:gd name="T1" fmla="*/ 1 h 47"/>
                    <a:gd name="T2" fmla="*/ 1 w 69"/>
                    <a:gd name="T3" fmla="*/ 1 h 47"/>
                    <a:gd name="T4" fmla="*/ 4 w 69"/>
                    <a:gd name="T5" fmla="*/ 0 h 47"/>
                    <a:gd name="T6" fmla="*/ 5 w 69"/>
                    <a:gd name="T7" fmla="*/ 0 h 47"/>
                    <a:gd name="T8" fmla="*/ 4 w 69"/>
                    <a:gd name="T9" fmla="*/ 1 h 47"/>
                    <a:gd name="T10" fmla="*/ 2 w 69"/>
                    <a:gd name="T11" fmla="*/ 1 h 47"/>
                    <a:gd name="T12" fmla="*/ 2 w 69"/>
                    <a:gd name="T13" fmla="*/ 2 h 47"/>
                    <a:gd name="T14" fmla="*/ 1 w 69"/>
                    <a:gd name="T15" fmla="*/ 2 h 47"/>
                    <a:gd name="T16" fmla="*/ 1 w 69"/>
                    <a:gd name="T17" fmla="*/ 1 h 47"/>
                    <a:gd name="T18" fmla="*/ 0 w 69"/>
                    <a:gd name="T19" fmla="*/ 1 h 47"/>
                    <a:gd name="T20" fmla="*/ 0 w 69"/>
                    <a:gd name="T21" fmla="*/ 1 h 4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9" h="47">
                      <a:moveTo>
                        <a:pt x="0" y="31"/>
                      </a:moveTo>
                      <a:cubicBezTo>
                        <a:pt x="7" y="24"/>
                        <a:pt x="9" y="22"/>
                        <a:pt x="18" y="25"/>
                      </a:cubicBezTo>
                      <a:cubicBezTo>
                        <a:pt x="25" y="4"/>
                        <a:pt x="36" y="12"/>
                        <a:pt x="52" y="1"/>
                      </a:cubicBezTo>
                      <a:cubicBezTo>
                        <a:pt x="56" y="2"/>
                        <a:pt x="61" y="0"/>
                        <a:pt x="64" y="3"/>
                      </a:cubicBezTo>
                      <a:cubicBezTo>
                        <a:pt x="69" y="8"/>
                        <a:pt x="50" y="19"/>
                        <a:pt x="50" y="19"/>
                      </a:cubicBezTo>
                      <a:cubicBezTo>
                        <a:pt x="46" y="31"/>
                        <a:pt x="35" y="22"/>
                        <a:pt x="28" y="33"/>
                      </a:cubicBezTo>
                      <a:cubicBezTo>
                        <a:pt x="31" y="41"/>
                        <a:pt x="31" y="44"/>
                        <a:pt x="22" y="47"/>
                      </a:cubicBezTo>
                      <a:cubicBezTo>
                        <a:pt x="20" y="46"/>
                        <a:pt x="18" y="46"/>
                        <a:pt x="16" y="45"/>
                      </a:cubicBezTo>
                      <a:cubicBezTo>
                        <a:pt x="14" y="43"/>
                        <a:pt x="14" y="40"/>
                        <a:pt x="12" y="39"/>
                      </a:cubicBezTo>
                      <a:cubicBezTo>
                        <a:pt x="8" y="37"/>
                        <a:pt x="0" y="35"/>
                        <a:pt x="0" y="35"/>
                      </a:cubicBezTo>
                      <a:cubicBezTo>
                        <a:pt x="2" y="26"/>
                        <a:pt x="3" y="25"/>
                        <a:pt x="0" y="31"/>
                      </a:cubicBezTo>
                      <a:close/>
                    </a:path>
                  </a:pathLst>
                </a:custGeom>
                <a:solidFill>
                  <a:schemeClr val="folHlink"/>
                </a:solidFill>
                <a:ln w="9525">
                  <a:noFill/>
                  <a:round/>
                  <a:headEnd/>
                  <a:tailEnd/>
                </a:ln>
              </p:spPr>
              <p:txBody>
                <a:bodyPr/>
                <a:lstStyle/>
                <a:p>
                  <a:endParaRPr lang="zh-CN" altLang="en-US"/>
                </a:p>
              </p:txBody>
            </p:sp>
            <p:sp>
              <p:nvSpPr>
                <p:cNvPr id="2187" name="任意多边形 81939"/>
                <p:cNvSpPr>
                  <a:spLocks noChangeArrowheads="1"/>
                </p:cNvSpPr>
                <p:nvPr/>
              </p:nvSpPr>
              <p:spPr bwMode="auto">
                <a:xfrm>
                  <a:off x="1735" y="547"/>
                  <a:ext cx="151" cy="93"/>
                </a:xfrm>
                <a:custGeom>
                  <a:avLst/>
                  <a:gdLst>
                    <a:gd name="T0" fmla="*/ 1 w 355"/>
                    <a:gd name="T1" fmla="*/ 0 h 277"/>
                    <a:gd name="T2" fmla="*/ 3 w 355"/>
                    <a:gd name="T3" fmla="*/ 1 h 277"/>
                    <a:gd name="T4" fmla="*/ 4 w 355"/>
                    <a:gd name="T5" fmla="*/ 1 h 277"/>
                    <a:gd name="T6" fmla="*/ 6 w 355"/>
                    <a:gd name="T7" fmla="*/ 2 h 277"/>
                    <a:gd name="T8" fmla="*/ 7 w 355"/>
                    <a:gd name="T9" fmla="*/ 2 h 277"/>
                    <a:gd name="T10" fmla="*/ 9 w 355"/>
                    <a:gd name="T11" fmla="*/ 4 h 277"/>
                    <a:gd name="T12" fmla="*/ 11 w 355"/>
                    <a:gd name="T13" fmla="*/ 5 h 277"/>
                    <a:gd name="T14" fmla="*/ 11 w 355"/>
                    <a:gd name="T15" fmla="*/ 5 h 277"/>
                    <a:gd name="T16" fmla="*/ 12 w 355"/>
                    <a:gd name="T17" fmla="*/ 6 h 277"/>
                    <a:gd name="T18" fmla="*/ 14 w 355"/>
                    <a:gd name="T19" fmla="*/ 6 h 277"/>
                    <a:gd name="T20" fmla="*/ 13 w 355"/>
                    <a:gd name="T21" fmla="*/ 7 h 277"/>
                    <a:gd name="T22" fmla="*/ 14 w 355"/>
                    <a:gd name="T23" fmla="*/ 8 h 277"/>
                    <a:gd name="T24" fmla="*/ 15 w 355"/>
                    <a:gd name="T25" fmla="*/ 9 h 277"/>
                    <a:gd name="T26" fmla="*/ 17 w 355"/>
                    <a:gd name="T27" fmla="*/ 9 h 277"/>
                    <a:gd name="T28" fmla="*/ 18 w 355"/>
                    <a:gd name="T29" fmla="*/ 9 h 277"/>
                    <a:gd name="T30" fmla="*/ 20 w 355"/>
                    <a:gd name="T31" fmla="*/ 9 h 277"/>
                    <a:gd name="T32" fmla="*/ 21 w 355"/>
                    <a:gd name="T33" fmla="*/ 9 h 277"/>
                    <a:gd name="T34" fmla="*/ 23 w 355"/>
                    <a:gd name="T35" fmla="*/ 10 h 277"/>
                    <a:gd name="T36" fmla="*/ 24 w 355"/>
                    <a:gd name="T37" fmla="*/ 10 h 277"/>
                    <a:gd name="T38" fmla="*/ 27 w 355"/>
                    <a:gd name="T39" fmla="*/ 10 h 277"/>
                    <a:gd name="T40" fmla="*/ 26 w 355"/>
                    <a:gd name="T41" fmla="*/ 10 h 277"/>
                    <a:gd name="T42" fmla="*/ 25 w 355"/>
                    <a:gd name="T43" fmla="*/ 10 h 277"/>
                    <a:gd name="T44" fmla="*/ 23 w 355"/>
                    <a:gd name="T45" fmla="*/ 10 h 277"/>
                    <a:gd name="T46" fmla="*/ 22 w 355"/>
                    <a:gd name="T47" fmla="*/ 10 h 277"/>
                    <a:gd name="T48" fmla="*/ 20 w 355"/>
                    <a:gd name="T49" fmla="*/ 10 h 277"/>
                    <a:gd name="T50" fmla="*/ 18 w 355"/>
                    <a:gd name="T51" fmla="*/ 10 h 277"/>
                    <a:gd name="T52" fmla="*/ 13 w 355"/>
                    <a:gd name="T53" fmla="*/ 9 h 277"/>
                    <a:gd name="T54" fmla="*/ 12 w 355"/>
                    <a:gd name="T55" fmla="*/ 8 h 277"/>
                    <a:gd name="T56" fmla="*/ 10 w 355"/>
                    <a:gd name="T57" fmla="*/ 7 h 277"/>
                    <a:gd name="T58" fmla="*/ 9 w 355"/>
                    <a:gd name="T59" fmla="*/ 7 h 277"/>
                    <a:gd name="T60" fmla="*/ 7 w 355"/>
                    <a:gd name="T61" fmla="*/ 6 h 277"/>
                    <a:gd name="T62" fmla="*/ 5 w 355"/>
                    <a:gd name="T63" fmla="*/ 4 h 277"/>
                    <a:gd name="T64" fmla="*/ 5 w 355"/>
                    <a:gd name="T65" fmla="*/ 4 h 277"/>
                    <a:gd name="T66" fmla="*/ 5 w 355"/>
                    <a:gd name="T67" fmla="*/ 4 h 277"/>
                    <a:gd name="T68" fmla="*/ 4 w 355"/>
                    <a:gd name="T69" fmla="*/ 3 h 277"/>
                    <a:gd name="T70" fmla="*/ 3 w 355"/>
                    <a:gd name="T71" fmla="*/ 2 h 277"/>
                    <a:gd name="T72" fmla="*/ 2 w 355"/>
                    <a:gd name="T73" fmla="*/ 1 h 277"/>
                    <a:gd name="T74" fmla="*/ 0 w 355"/>
                    <a:gd name="T75" fmla="*/ 1 h 277"/>
                    <a:gd name="T76" fmla="*/ 1 w 355"/>
                    <a:gd name="T77" fmla="*/ 0 h 277"/>
                    <a:gd name="T78" fmla="*/ 1 w 355"/>
                    <a:gd name="T79" fmla="*/ 0 h 277"/>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355" h="277">
                      <a:moveTo>
                        <a:pt x="10" y="4"/>
                      </a:moveTo>
                      <a:cubicBezTo>
                        <a:pt x="22" y="0"/>
                        <a:pt x="24" y="14"/>
                        <a:pt x="36" y="18"/>
                      </a:cubicBezTo>
                      <a:cubicBezTo>
                        <a:pt x="37" y="19"/>
                        <a:pt x="45" y="29"/>
                        <a:pt x="46" y="30"/>
                      </a:cubicBezTo>
                      <a:cubicBezTo>
                        <a:pt x="56" y="40"/>
                        <a:pt x="67" y="38"/>
                        <a:pt x="76" y="52"/>
                      </a:cubicBezTo>
                      <a:cubicBezTo>
                        <a:pt x="80" y="58"/>
                        <a:pt x="92" y="66"/>
                        <a:pt x="92" y="66"/>
                      </a:cubicBezTo>
                      <a:cubicBezTo>
                        <a:pt x="96" y="79"/>
                        <a:pt x="112" y="88"/>
                        <a:pt x="122" y="98"/>
                      </a:cubicBezTo>
                      <a:cubicBezTo>
                        <a:pt x="124" y="105"/>
                        <a:pt x="130" y="124"/>
                        <a:pt x="136" y="128"/>
                      </a:cubicBezTo>
                      <a:cubicBezTo>
                        <a:pt x="140" y="130"/>
                        <a:pt x="148" y="132"/>
                        <a:pt x="148" y="132"/>
                      </a:cubicBezTo>
                      <a:cubicBezTo>
                        <a:pt x="150" y="138"/>
                        <a:pt x="154" y="150"/>
                        <a:pt x="154" y="150"/>
                      </a:cubicBezTo>
                      <a:cubicBezTo>
                        <a:pt x="161" y="139"/>
                        <a:pt x="168" y="144"/>
                        <a:pt x="176" y="152"/>
                      </a:cubicBezTo>
                      <a:cubicBezTo>
                        <a:pt x="174" y="167"/>
                        <a:pt x="173" y="181"/>
                        <a:pt x="170" y="196"/>
                      </a:cubicBezTo>
                      <a:cubicBezTo>
                        <a:pt x="171" y="202"/>
                        <a:pt x="174" y="220"/>
                        <a:pt x="180" y="224"/>
                      </a:cubicBezTo>
                      <a:cubicBezTo>
                        <a:pt x="185" y="228"/>
                        <a:pt x="193" y="228"/>
                        <a:pt x="198" y="232"/>
                      </a:cubicBezTo>
                      <a:cubicBezTo>
                        <a:pt x="204" y="230"/>
                        <a:pt x="216" y="234"/>
                        <a:pt x="216" y="234"/>
                      </a:cubicBezTo>
                      <a:cubicBezTo>
                        <a:pt x="223" y="241"/>
                        <a:pt x="225" y="245"/>
                        <a:pt x="236" y="242"/>
                      </a:cubicBezTo>
                      <a:cubicBezTo>
                        <a:pt x="242" y="240"/>
                        <a:pt x="254" y="236"/>
                        <a:pt x="254" y="236"/>
                      </a:cubicBezTo>
                      <a:cubicBezTo>
                        <a:pt x="260" y="240"/>
                        <a:pt x="265" y="246"/>
                        <a:pt x="272" y="248"/>
                      </a:cubicBezTo>
                      <a:cubicBezTo>
                        <a:pt x="277" y="250"/>
                        <a:pt x="291" y="252"/>
                        <a:pt x="296" y="256"/>
                      </a:cubicBezTo>
                      <a:cubicBezTo>
                        <a:pt x="301" y="260"/>
                        <a:pt x="314" y="264"/>
                        <a:pt x="314" y="264"/>
                      </a:cubicBezTo>
                      <a:cubicBezTo>
                        <a:pt x="330" y="263"/>
                        <a:pt x="338" y="261"/>
                        <a:pt x="352" y="266"/>
                      </a:cubicBezTo>
                      <a:cubicBezTo>
                        <a:pt x="355" y="275"/>
                        <a:pt x="350" y="277"/>
                        <a:pt x="342" y="274"/>
                      </a:cubicBezTo>
                      <a:cubicBezTo>
                        <a:pt x="336" y="276"/>
                        <a:pt x="322" y="272"/>
                        <a:pt x="322" y="272"/>
                      </a:cubicBezTo>
                      <a:cubicBezTo>
                        <a:pt x="314" y="275"/>
                        <a:pt x="308" y="272"/>
                        <a:pt x="300" y="270"/>
                      </a:cubicBezTo>
                      <a:cubicBezTo>
                        <a:pt x="296" y="269"/>
                        <a:pt x="288" y="266"/>
                        <a:pt x="288" y="266"/>
                      </a:cubicBezTo>
                      <a:cubicBezTo>
                        <a:pt x="276" y="270"/>
                        <a:pt x="264" y="266"/>
                        <a:pt x="252" y="264"/>
                      </a:cubicBezTo>
                      <a:cubicBezTo>
                        <a:pt x="245" y="259"/>
                        <a:pt x="242" y="257"/>
                        <a:pt x="234" y="260"/>
                      </a:cubicBezTo>
                      <a:cubicBezTo>
                        <a:pt x="211" y="252"/>
                        <a:pt x="192" y="256"/>
                        <a:pt x="172" y="242"/>
                      </a:cubicBezTo>
                      <a:cubicBezTo>
                        <a:pt x="165" y="231"/>
                        <a:pt x="176" y="221"/>
                        <a:pt x="160" y="216"/>
                      </a:cubicBezTo>
                      <a:cubicBezTo>
                        <a:pt x="154" y="233"/>
                        <a:pt x="136" y="203"/>
                        <a:pt x="126" y="200"/>
                      </a:cubicBezTo>
                      <a:cubicBezTo>
                        <a:pt x="120" y="196"/>
                        <a:pt x="114" y="190"/>
                        <a:pt x="108" y="186"/>
                      </a:cubicBezTo>
                      <a:cubicBezTo>
                        <a:pt x="104" y="175"/>
                        <a:pt x="104" y="165"/>
                        <a:pt x="94" y="158"/>
                      </a:cubicBezTo>
                      <a:cubicBezTo>
                        <a:pt x="83" y="142"/>
                        <a:pt x="85" y="119"/>
                        <a:pt x="68" y="108"/>
                      </a:cubicBezTo>
                      <a:cubicBezTo>
                        <a:pt x="67" y="106"/>
                        <a:pt x="66" y="104"/>
                        <a:pt x="64" y="102"/>
                      </a:cubicBezTo>
                      <a:cubicBezTo>
                        <a:pt x="62" y="101"/>
                        <a:pt x="59" y="102"/>
                        <a:pt x="58" y="100"/>
                      </a:cubicBezTo>
                      <a:cubicBezTo>
                        <a:pt x="56" y="97"/>
                        <a:pt x="54" y="88"/>
                        <a:pt x="54" y="88"/>
                      </a:cubicBezTo>
                      <a:cubicBezTo>
                        <a:pt x="59" y="73"/>
                        <a:pt x="52" y="61"/>
                        <a:pt x="38" y="58"/>
                      </a:cubicBezTo>
                      <a:cubicBezTo>
                        <a:pt x="32" y="49"/>
                        <a:pt x="31" y="44"/>
                        <a:pt x="20" y="40"/>
                      </a:cubicBezTo>
                      <a:cubicBezTo>
                        <a:pt x="16" y="27"/>
                        <a:pt x="16" y="26"/>
                        <a:pt x="4" y="22"/>
                      </a:cubicBezTo>
                      <a:cubicBezTo>
                        <a:pt x="1" y="13"/>
                        <a:pt x="0" y="5"/>
                        <a:pt x="10" y="2"/>
                      </a:cubicBezTo>
                      <a:cubicBezTo>
                        <a:pt x="18" y="5"/>
                        <a:pt x="18" y="4"/>
                        <a:pt x="10" y="4"/>
                      </a:cubicBezTo>
                      <a:close/>
                    </a:path>
                  </a:pathLst>
                </a:custGeom>
                <a:solidFill>
                  <a:schemeClr val="folHlink"/>
                </a:solidFill>
                <a:ln w="9525">
                  <a:noFill/>
                  <a:round/>
                  <a:headEnd/>
                  <a:tailEnd/>
                </a:ln>
              </p:spPr>
              <p:txBody>
                <a:bodyPr/>
                <a:lstStyle/>
                <a:p>
                  <a:endParaRPr lang="zh-CN" altLang="en-US"/>
                </a:p>
              </p:txBody>
            </p:sp>
            <p:sp>
              <p:nvSpPr>
                <p:cNvPr id="2188" name="任意多边形 81940"/>
                <p:cNvSpPr>
                  <a:spLocks noChangeArrowheads="1"/>
                </p:cNvSpPr>
                <p:nvPr/>
              </p:nvSpPr>
              <p:spPr bwMode="auto">
                <a:xfrm>
                  <a:off x="1827" y="541"/>
                  <a:ext cx="67" cy="68"/>
                </a:xfrm>
                <a:custGeom>
                  <a:avLst/>
                  <a:gdLst>
                    <a:gd name="T0" fmla="*/ 4 w 156"/>
                    <a:gd name="T1" fmla="*/ 2 h 206"/>
                    <a:gd name="T2" fmla="*/ 5 w 156"/>
                    <a:gd name="T3" fmla="*/ 2 h 206"/>
                    <a:gd name="T4" fmla="*/ 5 w 156"/>
                    <a:gd name="T5" fmla="*/ 2 h 206"/>
                    <a:gd name="T6" fmla="*/ 6 w 156"/>
                    <a:gd name="T7" fmla="*/ 2 h 206"/>
                    <a:gd name="T8" fmla="*/ 9 w 156"/>
                    <a:gd name="T9" fmla="*/ 1 h 206"/>
                    <a:gd name="T10" fmla="*/ 9 w 156"/>
                    <a:gd name="T11" fmla="*/ 0 h 206"/>
                    <a:gd name="T12" fmla="*/ 10 w 156"/>
                    <a:gd name="T13" fmla="*/ 0 h 206"/>
                    <a:gd name="T14" fmla="*/ 12 w 156"/>
                    <a:gd name="T15" fmla="*/ 1 h 206"/>
                    <a:gd name="T16" fmla="*/ 12 w 156"/>
                    <a:gd name="T17" fmla="*/ 2 h 206"/>
                    <a:gd name="T18" fmla="*/ 10 w 156"/>
                    <a:gd name="T19" fmla="*/ 2 h 206"/>
                    <a:gd name="T20" fmla="*/ 10 w 156"/>
                    <a:gd name="T21" fmla="*/ 3 h 206"/>
                    <a:gd name="T22" fmla="*/ 11 w 156"/>
                    <a:gd name="T23" fmla="*/ 4 h 206"/>
                    <a:gd name="T24" fmla="*/ 12 w 156"/>
                    <a:gd name="T25" fmla="*/ 5 h 206"/>
                    <a:gd name="T26" fmla="*/ 10 w 156"/>
                    <a:gd name="T27" fmla="*/ 5 h 206"/>
                    <a:gd name="T28" fmla="*/ 9 w 156"/>
                    <a:gd name="T29" fmla="*/ 5 h 206"/>
                    <a:gd name="T30" fmla="*/ 8 w 156"/>
                    <a:gd name="T31" fmla="*/ 6 h 206"/>
                    <a:gd name="T32" fmla="*/ 8 w 156"/>
                    <a:gd name="T33" fmla="*/ 7 h 206"/>
                    <a:gd name="T34" fmla="*/ 7 w 156"/>
                    <a:gd name="T35" fmla="*/ 7 h 206"/>
                    <a:gd name="T36" fmla="*/ 6 w 156"/>
                    <a:gd name="T37" fmla="*/ 7 h 206"/>
                    <a:gd name="T38" fmla="*/ 6 w 156"/>
                    <a:gd name="T39" fmla="*/ 7 h 206"/>
                    <a:gd name="T40" fmla="*/ 6 w 156"/>
                    <a:gd name="T41" fmla="*/ 7 h 206"/>
                    <a:gd name="T42" fmla="*/ 5 w 156"/>
                    <a:gd name="T43" fmla="*/ 7 h 206"/>
                    <a:gd name="T44" fmla="*/ 3 w 156"/>
                    <a:gd name="T45" fmla="*/ 7 h 206"/>
                    <a:gd name="T46" fmla="*/ 2 w 156"/>
                    <a:gd name="T47" fmla="*/ 7 h 206"/>
                    <a:gd name="T48" fmla="*/ 1 w 156"/>
                    <a:gd name="T49" fmla="*/ 5 h 206"/>
                    <a:gd name="T50" fmla="*/ 0 w 156"/>
                    <a:gd name="T51" fmla="*/ 5 h 206"/>
                    <a:gd name="T52" fmla="*/ 0 w 156"/>
                    <a:gd name="T53" fmla="*/ 4 h 206"/>
                    <a:gd name="T54" fmla="*/ 2 w 156"/>
                    <a:gd name="T55" fmla="*/ 4 h 206"/>
                    <a:gd name="T56" fmla="*/ 3 w 156"/>
                    <a:gd name="T57" fmla="*/ 4 h 206"/>
                    <a:gd name="T58" fmla="*/ 3 w 156"/>
                    <a:gd name="T59" fmla="*/ 3 h 206"/>
                    <a:gd name="T60" fmla="*/ 4 w 156"/>
                    <a:gd name="T61" fmla="*/ 3 h 206"/>
                    <a:gd name="T62" fmla="*/ 4 w 156"/>
                    <a:gd name="T63" fmla="*/ 2 h 20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56" h="206">
                      <a:moveTo>
                        <a:pt x="54" y="66"/>
                      </a:moveTo>
                      <a:cubicBezTo>
                        <a:pt x="58" y="63"/>
                        <a:pt x="64" y="63"/>
                        <a:pt x="66" y="58"/>
                      </a:cubicBezTo>
                      <a:cubicBezTo>
                        <a:pt x="67" y="56"/>
                        <a:pt x="67" y="53"/>
                        <a:pt x="68" y="52"/>
                      </a:cubicBezTo>
                      <a:cubicBezTo>
                        <a:pt x="71" y="49"/>
                        <a:pt x="80" y="44"/>
                        <a:pt x="80" y="44"/>
                      </a:cubicBezTo>
                      <a:cubicBezTo>
                        <a:pt x="113" y="55"/>
                        <a:pt x="85" y="29"/>
                        <a:pt x="106" y="22"/>
                      </a:cubicBezTo>
                      <a:cubicBezTo>
                        <a:pt x="110" y="17"/>
                        <a:pt x="108" y="9"/>
                        <a:pt x="112" y="4"/>
                      </a:cubicBezTo>
                      <a:cubicBezTo>
                        <a:pt x="115" y="1"/>
                        <a:pt x="124" y="0"/>
                        <a:pt x="124" y="0"/>
                      </a:cubicBezTo>
                      <a:cubicBezTo>
                        <a:pt x="138" y="14"/>
                        <a:pt x="126" y="23"/>
                        <a:pt x="150" y="28"/>
                      </a:cubicBezTo>
                      <a:cubicBezTo>
                        <a:pt x="156" y="36"/>
                        <a:pt x="154" y="39"/>
                        <a:pt x="146" y="44"/>
                      </a:cubicBezTo>
                      <a:cubicBezTo>
                        <a:pt x="141" y="52"/>
                        <a:pt x="135" y="61"/>
                        <a:pt x="126" y="64"/>
                      </a:cubicBezTo>
                      <a:cubicBezTo>
                        <a:pt x="118" y="75"/>
                        <a:pt x="128" y="83"/>
                        <a:pt x="132" y="94"/>
                      </a:cubicBezTo>
                      <a:cubicBezTo>
                        <a:pt x="129" y="103"/>
                        <a:pt x="135" y="105"/>
                        <a:pt x="142" y="110"/>
                      </a:cubicBezTo>
                      <a:cubicBezTo>
                        <a:pt x="145" y="119"/>
                        <a:pt x="141" y="120"/>
                        <a:pt x="146" y="128"/>
                      </a:cubicBezTo>
                      <a:cubicBezTo>
                        <a:pt x="142" y="139"/>
                        <a:pt x="135" y="133"/>
                        <a:pt x="128" y="128"/>
                      </a:cubicBezTo>
                      <a:cubicBezTo>
                        <a:pt x="116" y="132"/>
                        <a:pt x="122" y="136"/>
                        <a:pt x="116" y="146"/>
                      </a:cubicBezTo>
                      <a:cubicBezTo>
                        <a:pt x="113" y="151"/>
                        <a:pt x="108" y="152"/>
                        <a:pt x="104" y="156"/>
                      </a:cubicBezTo>
                      <a:cubicBezTo>
                        <a:pt x="107" y="167"/>
                        <a:pt x="112" y="191"/>
                        <a:pt x="100" y="198"/>
                      </a:cubicBezTo>
                      <a:cubicBezTo>
                        <a:pt x="96" y="200"/>
                        <a:pt x="92" y="200"/>
                        <a:pt x="88" y="202"/>
                      </a:cubicBezTo>
                      <a:cubicBezTo>
                        <a:pt x="86" y="203"/>
                        <a:pt x="84" y="205"/>
                        <a:pt x="82" y="206"/>
                      </a:cubicBezTo>
                      <a:cubicBezTo>
                        <a:pt x="80" y="205"/>
                        <a:pt x="77" y="204"/>
                        <a:pt x="76" y="202"/>
                      </a:cubicBezTo>
                      <a:cubicBezTo>
                        <a:pt x="74" y="198"/>
                        <a:pt x="76" y="191"/>
                        <a:pt x="72" y="190"/>
                      </a:cubicBezTo>
                      <a:cubicBezTo>
                        <a:pt x="68" y="189"/>
                        <a:pt x="60" y="186"/>
                        <a:pt x="60" y="186"/>
                      </a:cubicBezTo>
                      <a:cubicBezTo>
                        <a:pt x="53" y="188"/>
                        <a:pt x="49" y="192"/>
                        <a:pt x="42" y="194"/>
                      </a:cubicBezTo>
                      <a:cubicBezTo>
                        <a:pt x="34" y="189"/>
                        <a:pt x="37" y="183"/>
                        <a:pt x="28" y="186"/>
                      </a:cubicBezTo>
                      <a:cubicBezTo>
                        <a:pt x="12" y="181"/>
                        <a:pt x="19" y="161"/>
                        <a:pt x="10" y="148"/>
                      </a:cubicBezTo>
                      <a:cubicBezTo>
                        <a:pt x="5" y="121"/>
                        <a:pt x="11" y="147"/>
                        <a:pt x="4" y="130"/>
                      </a:cubicBezTo>
                      <a:cubicBezTo>
                        <a:pt x="2" y="126"/>
                        <a:pt x="0" y="118"/>
                        <a:pt x="0" y="118"/>
                      </a:cubicBezTo>
                      <a:cubicBezTo>
                        <a:pt x="2" y="95"/>
                        <a:pt x="0" y="83"/>
                        <a:pt x="20" y="96"/>
                      </a:cubicBezTo>
                      <a:cubicBezTo>
                        <a:pt x="23" y="105"/>
                        <a:pt x="23" y="110"/>
                        <a:pt x="32" y="104"/>
                      </a:cubicBezTo>
                      <a:cubicBezTo>
                        <a:pt x="35" y="95"/>
                        <a:pt x="29" y="88"/>
                        <a:pt x="34" y="80"/>
                      </a:cubicBezTo>
                      <a:cubicBezTo>
                        <a:pt x="36" y="76"/>
                        <a:pt x="48" y="73"/>
                        <a:pt x="52" y="70"/>
                      </a:cubicBezTo>
                      <a:cubicBezTo>
                        <a:pt x="57" y="63"/>
                        <a:pt x="58" y="62"/>
                        <a:pt x="54" y="66"/>
                      </a:cubicBezTo>
                      <a:close/>
                    </a:path>
                  </a:pathLst>
                </a:custGeom>
                <a:solidFill>
                  <a:schemeClr val="folHlink"/>
                </a:solidFill>
                <a:ln w="9525">
                  <a:noFill/>
                  <a:round/>
                  <a:headEnd/>
                  <a:tailEnd/>
                </a:ln>
              </p:spPr>
              <p:txBody>
                <a:bodyPr/>
                <a:lstStyle/>
                <a:p>
                  <a:endParaRPr lang="zh-CN" altLang="en-US"/>
                </a:p>
              </p:txBody>
            </p:sp>
            <p:sp>
              <p:nvSpPr>
                <p:cNvPr id="2189" name="任意多边形 81941"/>
                <p:cNvSpPr>
                  <a:spLocks noChangeArrowheads="1"/>
                </p:cNvSpPr>
                <p:nvPr/>
              </p:nvSpPr>
              <p:spPr bwMode="auto">
                <a:xfrm>
                  <a:off x="1892" y="572"/>
                  <a:ext cx="47" cy="13"/>
                </a:xfrm>
                <a:custGeom>
                  <a:avLst/>
                  <a:gdLst>
                    <a:gd name="T0" fmla="*/ 0 w 109"/>
                    <a:gd name="T1" fmla="*/ 1 h 38"/>
                    <a:gd name="T2" fmla="*/ 1 w 109"/>
                    <a:gd name="T3" fmla="*/ 0 h 38"/>
                    <a:gd name="T4" fmla="*/ 4 w 109"/>
                    <a:gd name="T5" fmla="*/ 1 h 38"/>
                    <a:gd name="T6" fmla="*/ 6 w 109"/>
                    <a:gd name="T7" fmla="*/ 1 h 38"/>
                    <a:gd name="T8" fmla="*/ 7 w 109"/>
                    <a:gd name="T9" fmla="*/ 0 h 38"/>
                    <a:gd name="T10" fmla="*/ 6 w 109"/>
                    <a:gd name="T11" fmla="*/ 1 h 38"/>
                    <a:gd name="T12" fmla="*/ 5 w 109"/>
                    <a:gd name="T13" fmla="*/ 1 h 38"/>
                    <a:gd name="T14" fmla="*/ 3 w 109"/>
                    <a:gd name="T15" fmla="*/ 1 h 38"/>
                    <a:gd name="T16" fmla="*/ 1 w 109"/>
                    <a:gd name="T17" fmla="*/ 1 h 38"/>
                    <a:gd name="T18" fmla="*/ 0 w 109"/>
                    <a:gd name="T19" fmla="*/ 1 h 3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9" h="38">
                      <a:moveTo>
                        <a:pt x="4" y="32"/>
                      </a:moveTo>
                      <a:cubicBezTo>
                        <a:pt x="7" y="22"/>
                        <a:pt x="7" y="14"/>
                        <a:pt x="18" y="10"/>
                      </a:cubicBezTo>
                      <a:cubicBezTo>
                        <a:pt x="28" y="12"/>
                        <a:pt x="37" y="14"/>
                        <a:pt x="46" y="20"/>
                      </a:cubicBezTo>
                      <a:cubicBezTo>
                        <a:pt x="62" y="15"/>
                        <a:pt x="54" y="17"/>
                        <a:pt x="72" y="14"/>
                      </a:cubicBezTo>
                      <a:cubicBezTo>
                        <a:pt x="77" y="9"/>
                        <a:pt x="90" y="0"/>
                        <a:pt x="90" y="0"/>
                      </a:cubicBezTo>
                      <a:cubicBezTo>
                        <a:pt x="109" y="6"/>
                        <a:pt x="85" y="23"/>
                        <a:pt x="76" y="26"/>
                      </a:cubicBezTo>
                      <a:cubicBezTo>
                        <a:pt x="71" y="33"/>
                        <a:pt x="68" y="35"/>
                        <a:pt x="60" y="38"/>
                      </a:cubicBezTo>
                      <a:cubicBezTo>
                        <a:pt x="54" y="36"/>
                        <a:pt x="42" y="32"/>
                        <a:pt x="42" y="32"/>
                      </a:cubicBezTo>
                      <a:cubicBezTo>
                        <a:pt x="33" y="23"/>
                        <a:pt x="26" y="26"/>
                        <a:pt x="14" y="30"/>
                      </a:cubicBezTo>
                      <a:cubicBezTo>
                        <a:pt x="1" y="28"/>
                        <a:pt x="0" y="24"/>
                        <a:pt x="4" y="32"/>
                      </a:cubicBezTo>
                      <a:close/>
                    </a:path>
                  </a:pathLst>
                </a:custGeom>
                <a:solidFill>
                  <a:schemeClr val="folHlink"/>
                </a:solidFill>
                <a:ln w="9525">
                  <a:noFill/>
                  <a:round/>
                  <a:headEnd/>
                  <a:tailEnd/>
                </a:ln>
              </p:spPr>
              <p:txBody>
                <a:bodyPr/>
                <a:lstStyle/>
                <a:p>
                  <a:endParaRPr lang="zh-CN" altLang="en-US"/>
                </a:p>
              </p:txBody>
            </p:sp>
            <p:sp>
              <p:nvSpPr>
                <p:cNvPr id="2190" name="任意多边形 81942"/>
                <p:cNvSpPr>
                  <a:spLocks noChangeArrowheads="1"/>
                </p:cNvSpPr>
                <p:nvPr/>
              </p:nvSpPr>
              <p:spPr bwMode="auto">
                <a:xfrm>
                  <a:off x="1890" y="588"/>
                  <a:ext cx="32" cy="34"/>
                </a:xfrm>
                <a:custGeom>
                  <a:avLst/>
                  <a:gdLst>
                    <a:gd name="T0" fmla="*/ 0 w 76"/>
                    <a:gd name="T1" fmla="*/ 1 h 104"/>
                    <a:gd name="T2" fmla="*/ 1 w 76"/>
                    <a:gd name="T3" fmla="*/ 0 h 104"/>
                    <a:gd name="T4" fmla="*/ 3 w 76"/>
                    <a:gd name="T5" fmla="*/ 1 h 104"/>
                    <a:gd name="T6" fmla="*/ 5 w 76"/>
                    <a:gd name="T7" fmla="*/ 0 h 104"/>
                    <a:gd name="T8" fmla="*/ 3 w 76"/>
                    <a:gd name="T9" fmla="*/ 1 h 104"/>
                    <a:gd name="T10" fmla="*/ 4 w 76"/>
                    <a:gd name="T11" fmla="*/ 2 h 104"/>
                    <a:gd name="T12" fmla="*/ 4 w 76"/>
                    <a:gd name="T13" fmla="*/ 2 h 104"/>
                    <a:gd name="T14" fmla="*/ 3 w 76"/>
                    <a:gd name="T15" fmla="*/ 3 h 104"/>
                    <a:gd name="T16" fmla="*/ 3 w 76"/>
                    <a:gd name="T17" fmla="*/ 2 h 104"/>
                    <a:gd name="T18" fmla="*/ 2 w 76"/>
                    <a:gd name="T19" fmla="*/ 2 h 104"/>
                    <a:gd name="T20" fmla="*/ 2 w 76"/>
                    <a:gd name="T21" fmla="*/ 2 h 104"/>
                    <a:gd name="T22" fmla="*/ 2 w 76"/>
                    <a:gd name="T23" fmla="*/ 3 h 104"/>
                    <a:gd name="T24" fmla="*/ 1 w 76"/>
                    <a:gd name="T25" fmla="*/ 4 h 104"/>
                    <a:gd name="T26" fmla="*/ 1 w 76"/>
                    <a:gd name="T27" fmla="*/ 4 h 104"/>
                    <a:gd name="T28" fmla="*/ 0 w 76"/>
                    <a:gd name="T29" fmla="*/ 3 h 104"/>
                    <a:gd name="T30" fmla="*/ 0 w 76"/>
                    <a:gd name="T31" fmla="*/ 2 h 104"/>
                    <a:gd name="T32" fmla="*/ 0 w 76"/>
                    <a:gd name="T33" fmla="*/ 1 h 104"/>
                    <a:gd name="T34" fmla="*/ 0 w 76"/>
                    <a:gd name="T35" fmla="*/ 1 h 10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76" h="104">
                      <a:moveTo>
                        <a:pt x="8" y="18"/>
                      </a:moveTo>
                      <a:cubicBezTo>
                        <a:pt x="10" y="8"/>
                        <a:pt x="9" y="3"/>
                        <a:pt x="18" y="0"/>
                      </a:cubicBezTo>
                      <a:cubicBezTo>
                        <a:pt x="28" y="3"/>
                        <a:pt x="25" y="12"/>
                        <a:pt x="34" y="18"/>
                      </a:cubicBezTo>
                      <a:cubicBezTo>
                        <a:pt x="46" y="16"/>
                        <a:pt x="51" y="8"/>
                        <a:pt x="62" y="4"/>
                      </a:cubicBezTo>
                      <a:cubicBezTo>
                        <a:pt x="76" y="9"/>
                        <a:pt x="56" y="31"/>
                        <a:pt x="46" y="34"/>
                      </a:cubicBezTo>
                      <a:cubicBezTo>
                        <a:pt x="51" y="56"/>
                        <a:pt x="43" y="29"/>
                        <a:pt x="54" y="48"/>
                      </a:cubicBezTo>
                      <a:cubicBezTo>
                        <a:pt x="56" y="52"/>
                        <a:pt x="58" y="60"/>
                        <a:pt x="58" y="60"/>
                      </a:cubicBezTo>
                      <a:cubicBezTo>
                        <a:pt x="55" y="68"/>
                        <a:pt x="54" y="71"/>
                        <a:pt x="46" y="74"/>
                      </a:cubicBezTo>
                      <a:cubicBezTo>
                        <a:pt x="38" y="71"/>
                        <a:pt x="37" y="68"/>
                        <a:pt x="34" y="60"/>
                      </a:cubicBezTo>
                      <a:cubicBezTo>
                        <a:pt x="33" y="50"/>
                        <a:pt x="32" y="33"/>
                        <a:pt x="22" y="48"/>
                      </a:cubicBezTo>
                      <a:cubicBezTo>
                        <a:pt x="25" y="60"/>
                        <a:pt x="23" y="53"/>
                        <a:pt x="28" y="68"/>
                      </a:cubicBezTo>
                      <a:cubicBezTo>
                        <a:pt x="29" y="70"/>
                        <a:pt x="30" y="74"/>
                        <a:pt x="30" y="74"/>
                      </a:cubicBezTo>
                      <a:cubicBezTo>
                        <a:pt x="24" y="84"/>
                        <a:pt x="22" y="93"/>
                        <a:pt x="20" y="104"/>
                      </a:cubicBezTo>
                      <a:cubicBezTo>
                        <a:pt x="17" y="103"/>
                        <a:pt x="14" y="104"/>
                        <a:pt x="12" y="102"/>
                      </a:cubicBezTo>
                      <a:cubicBezTo>
                        <a:pt x="9" y="99"/>
                        <a:pt x="8" y="90"/>
                        <a:pt x="8" y="90"/>
                      </a:cubicBezTo>
                      <a:cubicBezTo>
                        <a:pt x="13" y="75"/>
                        <a:pt x="14" y="64"/>
                        <a:pt x="0" y="54"/>
                      </a:cubicBezTo>
                      <a:cubicBezTo>
                        <a:pt x="1" y="46"/>
                        <a:pt x="1" y="38"/>
                        <a:pt x="2" y="30"/>
                      </a:cubicBezTo>
                      <a:cubicBezTo>
                        <a:pt x="2" y="27"/>
                        <a:pt x="13" y="2"/>
                        <a:pt x="8" y="18"/>
                      </a:cubicBezTo>
                      <a:close/>
                    </a:path>
                  </a:pathLst>
                </a:custGeom>
                <a:solidFill>
                  <a:schemeClr val="folHlink"/>
                </a:solidFill>
                <a:ln w="9525">
                  <a:noFill/>
                  <a:round/>
                  <a:headEnd/>
                  <a:tailEnd/>
                </a:ln>
              </p:spPr>
              <p:txBody>
                <a:bodyPr/>
                <a:lstStyle/>
                <a:p>
                  <a:endParaRPr lang="zh-CN" altLang="en-US"/>
                </a:p>
              </p:txBody>
            </p:sp>
            <p:sp>
              <p:nvSpPr>
                <p:cNvPr id="2191" name="任意多边形 81943"/>
                <p:cNvSpPr>
                  <a:spLocks noChangeArrowheads="1"/>
                </p:cNvSpPr>
                <p:nvPr/>
              </p:nvSpPr>
              <p:spPr bwMode="auto">
                <a:xfrm>
                  <a:off x="1944" y="569"/>
                  <a:ext cx="16" cy="20"/>
                </a:xfrm>
                <a:custGeom>
                  <a:avLst/>
                  <a:gdLst>
                    <a:gd name="T0" fmla="*/ 0 w 37"/>
                    <a:gd name="T1" fmla="*/ 1 h 61"/>
                    <a:gd name="T2" fmla="*/ 1 w 37"/>
                    <a:gd name="T3" fmla="*/ 0 h 61"/>
                    <a:gd name="T4" fmla="*/ 1 w 37"/>
                    <a:gd name="T5" fmla="*/ 1 h 61"/>
                    <a:gd name="T6" fmla="*/ 3 w 37"/>
                    <a:gd name="T7" fmla="*/ 1 h 61"/>
                    <a:gd name="T8" fmla="*/ 1 w 37"/>
                    <a:gd name="T9" fmla="*/ 2 h 61"/>
                    <a:gd name="T10" fmla="*/ 0 w 37"/>
                    <a:gd name="T11" fmla="*/ 2 h 61"/>
                    <a:gd name="T12" fmla="*/ 0 w 37"/>
                    <a:gd name="T13" fmla="*/ 1 h 61"/>
                    <a:gd name="T14" fmla="*/ 0 w 37"/>
                    <a:gd name="T15" fmla="*/ 1 h 6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7" h="61">
                      <a:moveTo>
                        <a:pt x="3" y="28"/>
                      </a:moveTo>
                      <a:cubicBezTo>
                        <a:pt x="5" y="14"/>
                        <a:pt x="2" y="7"/>
                        <a:pt x="13" y="0"/>
                      </a:cubicBezTo>
                      <a:cubicBezTo>
                        <a:pt x="26" y="9"/>
                        <a:pt x="23" y="17"/>
                        <a:pt x="15" y="28"/>
                      </a:cubicBezTo>
                      <a:cubicBezTo>
                        <a:pt x="25" y="31"/>
                        <a:pt x="33" y="27"/>
                        <a:pt x="37" y="38"/>
                      </a:cubicBezTo>
                      <a:cubicBezTo>
                        <a:pt x="30" y="45"/>
                        <a:pt x="28" y="47"/>
                        <a:pt x="19" y="44"/>
                      </a:cubicBezTo>
                      <a:cubicBezTo>
                        <a:pt x="13" y="54"/>
                        <a:pt x="18" y="61"/>
                        <a:pt x="5" y="58"/>
                      </a:cubicBezTo>
                      <a:cubicBezTo>
                        <a:pt x="0" y="50"/>
                        <a:pt x="3" y="44"/>
                        <a:pt x="1" y="34"/>
                      </a:cubicBezTo>
                      <a:cubicBezTo>
                        <a:pt x="2" y="32"/>
                        <a:pt x="3" y="28"/>
                        <a:pt x="3" y="28"/>
                      </a:cubicBezTo>
                      <a:close/>
                    </a:path>
                  </a:pathLst>
                </a:custGeom>
                <a:solidFill>
                  <a:schemeClr val="folHlink"/>
                </a:solidFill>
                <a:ln w="9525">
                  <a:noFill/>
                  <a:round/>
                  <a:headEnd/>
                  <a:tailEnd/>
                </a:ln>
              </p:spPr>
              <p:txBody>
                <a:bodyPr/>
                <a:lstStyle/>
                <a:p>
                  <a:endParaRPr lang="zh-CN" altLang="en-US"/>
                </a:p>
              </p:txBody>
            </p:sp>
            <p:sp>
              <p:nvSpPr>
                <p:cNvPr id="2192" name="任意多边形 81944"/>
                <p:cNvSpPr>
                  <a:spLocks noChangeArrowheads="1"/>
                </p:cNvSpPr>
                <p:nvPr/>
              </p:nvSpPr>
              <p:spPr bwMode="auto">
                <a:xfrm>
                  <a:off x="1948" y="600"/>
                  <a:ext cx="20" cy="10"/>
                </a:xfrm>
                <a:custGeom>
                  <a:avLst/>
                  <a:gdLst>
                    <a:gd name="T0" fmla="*/ 0 w 49"/>
                    <a:gd name="T1" fmla="*/ 0 h 29"/>
                    <a:gd name="T2" fmla="*/ 2 w 49"/>
                    <a:gd name="T3" fmla="*/ 0 h 29"/>
                    <a:gd name="T4" fmla="*/ 3 w 49"/>
                    <a:gd name="T5" fmla="*/ 1 h 29"/>
                    <a:gd name="T6" fmla="*/ 2 w 49"/>
                    <a:gd name="T7" fmla="*/ 1 h 29"/>
                    <a:gd name="T8" fmla="*/ 0 w 49"/>
                    <a:gd name="T9" fmla="*/ 1 h 29"/>
                    <a:gd name="T10" fmla="*/ 0 w 49"/>
                    <a:gd name="T11" fmla="*/ 0 h 2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9" h="29">
                      <a:moveTo>
                        <a:pt x="7" y="0"/>
                      </a:moveTo>
                      <a:cubicBezTo>
                        <a:pt x="15" y="6"/>
                        <a:pt x="19" y="2"/>
                        <a:pt x="29" y="0"/>
                      </a:cubicBezTo>
                      <a:cubicBezTo>
                        <a:pt x="45" y="5"/>
                        <a:pt x="40" y="3"/>
                        <a:pt x="49" y="16"/>
                      </a:cubicBezTo>
                      <a:cubicBezTo>
                        <a:pt x="46" y="29"/>
                        <a:pt x="42" y="21"/>
                        <a:pt x="35" y="14"/>
                      </a:cubicBezTo>
                      <a:cubicBezTo>
                        <a:pt x="26" y="15"/>
                        <a:pt x="12" y="19"/>
                        <a:pt x="3" y="16"/>
                      </a:cubicBezTo>
                      <a:cubicBezTo>
                        <a:pt x="0" y="6"/>
                        <a:pt x="7" y="10"/>
                        <a:pt x="7" y="0"/>
                      </a:cubicBezTo>
                      <a:close/>
                    </a:path>
                  </a:pathLst>
                </a:custGeom>
                <a:solidFill>
                  <a:schemeClr val="folHlink"/>
                </a:solidFill>
                <a:ln w="9525">
                  <a:noFill/>
                  <a:round/>
                  <a:headEnd/>
                  <a:tailEnd/>
                </a:ln>
              </p:spPr>
              <p:txBody>
                <a:bodyPr/>
                <a:lstStyle/>
                <a:p>
                  <a:endParaRPr lang="zh-CN" altLang="en-US"/>
                </a:p>
              </p:txBody>
            </p:sp>
            <p:sp>
              <p:nvSpPr>
                <p:cNvPr id="2193" name="任意多边形 81945"/>
                <p:cNvSpPr>
                  <a:spLocks noChangeArrowheads="1"/>
                </p:cNvSpPr>
                <p:nvPr/>
              </p:nvSpPr>
              <p:spPr bwMode="auto">
                <a:xfrm>
                  <a:off x="1969" y="585"/>
                  <a:ext cx="26" cy="17"/>
                </a:xfrm>
                <a:custGeom>
                  <a:avLst/>
                  <a:gdLst>
                    <a:gd name="T0" fmla="*/ 2 w 61"/>
                    <a:gd name="T1" fmla="*/ 2 h 48"/>
                    <a:gd name="T2" fmla="*/ 1 w 61"/>
                    <a:gd name="T3" fmla="*/ 1 h 48"/>
                    <a:gd name="T4" fmla="*/ 0 w 61"/>
                    <a:gd name="T5" fmla="*/ 1 h 48"/>
                    <a:gd name="T6" fmla="*/ 1 w 61"/>
                    <a:gd name="T7" fmla="*/ 0 h 48"/>
                    <a:gd name="T8" fmla="*/ 2 w 61"/>
                    <a:gd name="T9" fmla="*/ 0 h 48"/>
                    <a:gd name="T10" fmla="*/ 4 w 61"/>
                    <a:gd name="T11" fmla="*/ 0 h 48"/>
                    <a:gd name="T12" fmla="*/ 4 w 61"/>
                    <a:gd name="T13" fmla="*/ 1 h 48"/>
                    <a:gd name="T14" fmla="*/ 5 w 61"/>
                    <a:gd name="T15" fmla="*/ 1 h 48"/>
                    <a:gd name="T16" fmla="*/ 3 w 61"/>
                    <a:gd name="T17" fmla="*/ 2 h 48"/>
                    <a:gd name="T18" fmla="*/ 2 w 61"/>
                    <a:gd name="T19" fmla="*/ 2 h 48"/>
                    <a:gd name="T20" fmla="*/ 2 w 61"/>
                    <a:gd name="T21" fmla="*/ 2 h 4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1" h="48">
                      <a:moveTo>
                        <a:pt x="21" y="38"/>
                      </a:moveTo>
                      <a:cubicBezTo>
                        <a:pt x="19" y="34"/>
                        <a:pt x="19" y="29"/>
                        <a:pt x="15" y="26"/>
                      </a:cubicBezTo>
                      <a:cubicBezTo>
                        <a:pt x="12" y="24"/>
                        <a:pt x="3" y="22"/>
                        <a:pt x="3" y="22"/>
                      </a:cubicBezTo>
                      <a:cubicBezTo>
                        <a:pt x="0" y="12"/>
                        <a:pt x="5" y="12"/>
                        <a:pt x="13" y="8"/>
                      </a:cubicBezTo>
                      <a:cubicBezTo>
                        <a:pt x="17" y="6"/>
                        <a:pt x="25" y="0"/>
                        <a:pt x="25" y="0"/>
                      </a:cubicBezTo>
                      <a:cubicBezTo>
                        <a:pt x="37" y="2"/>
                        <a:pt x="41" y="2"/>
                        <a:pt x="49" y="10"/>
                      </a:cubicBezTo>
                      <a:cubicBezTo>
                        <a:pt x="45" y="21"/>
                        <a:pt x="46" y="12"/>
                        <a:pt x="53" y="20"/>
                      </a:cubicBezTo>
                      <a:cubicBezTo>
                        <a:pt x="56" y="24"/>
                        <a:pt x="61" y="32"/>
                        <a:pt x="61" y="32"/>
                      </a:cubicBezTo>
                      <a:cubicBezTo>
                        <a:pt x="56" y="47"/>
                        <a:pt x="53" y="42"/>
                        <a:pt x="41" y="38"/>
                      </a:cubicBezTo>
                      <a:cubicBezTo>
                        <a:pt x="27" y="47"/>
                        <a:pt x="34" y="48"/>
                        <a:pt x="23" y="44"/>
                      </a:cubicBezTo>
                      <a:cubicBezTo>
                        <a:pt x="22" y="42"/>
                        <a:pt x="21" y="38"/>
                        <a:pt x="21" y="38"/>
                      </a:cubicBezTo>
                      <a:close/>
                    </a:path>
                  </a:pathLst>
                </a:custGeom>
                <a:solidFill>
                  <a:schemeClr val="folHlink"/>
                </a:solidFill>
                <a:ln w="9525">
                  <a:noFill/>
                  <a:round/>
                  <a:headEnd/>
                  <a:tailEnd/>
                </a:ln>
              </p:spPr>
              <p:txBody>
                <a:bodyPr/>
                <a:lstStyle/>
                <a:p>
                  <a:endParaRPr lang="zh-CN" altLang="en-US"/>
                </a:p>
              </p:txBody>
            </p:sp>
            <p:sp>
              <p:nvSpPr>
                <p:cNvPr id="2194" name="任意多边形 81946"/>
                <p:cNvSpPr>
                  <a:spLocks noChangeArrowheads="1"/>
                </p:cNvSpPr>
                <p:nvPr/>
              </p:nvSpPr>
              <p:spPr bwMode="auto">
                <a:xfrm>
                  <a:off x="1976" y="593"/>
                  <a:ext cx="122" cy="61"/>
                </a:xfrm>
                <a:custGeom>
                  <a:avLst/>
                  <a:gdLst>
                    <a:gd name="T0" fmla="*/ 4 w 286"/>
                    <a:gd name="T1" fmla="*/ 1 h 182"/>
                    <a:gd name="T2" fmla="*/ 3 w 286"/>
                    <a:gd name="T3" fmla="*/ 1 h 182"/>
                    <a:gd name="T4" fmla="*/ 2 w 286"/>
                    <a:gd name="T5" fmla="*/ 1 h 182"/>
                    <a:gd name="T6" fmla="*/ 0 w 286"/>
                    <a:gd name="T7" fmla="*/ 1 h 182"/>
                    <a:gd name="T8" fmla="*/ 1 w 286"/>
                    <a:gd name="T9" fmla="*/ 2 h 182"/>
                    <a:gd name="T10" fmla="*/ 1 w 286"/>
                    <a:gd name="T11" fmla="*/ 2 h 182"/>
                    <a:gd name="T12" fmla="*/ 2 w 286"/>
                    <a:gd name="T13" fmla="*/ 2 h 182"/>
                    <a:gd name="T14" fmla="*/ 3 w 286"/>
                    <a:gd name="T15" fmla="*/ 2 h 182"/>
                    <a:gd name="T16" fmla="*/ 4 w 286"/>
                    <a:gd name="T17" fmla="*/ 2 h 182"/>
                    <a:gd name="T18" fmla="*/ 6 w 286"/>
                    <a:gd name="T19" fmla="*/ 2 h 182"/>
                    <a:gd name="T20" fmla="*/ 7 w 286"/>
                    <a:gd name="T21" fmla="*/ 3 h 182"/>
                    <a:gd name="T22" fmla="*/ 8 w 286"/>
                    <a:gd name="T23" fmla="*/ 4 h 182"/>
                    <a:gd name="T24" fmla="*/ 8 w 286"/>
                    <a:gd name="T25" fmla="*/ 5 h 182"/>
                    <a:gd name="T26" fmla="*/ 8 w 286"/>
                    <a:gd name="T27" fmla="*/ 5 h 182"/>
                    <a:gd name="T28" fmla="*/ 9 w 286"/>
                    <a:gd name="T29" fmla="*/ 5 h 182"/>
                    <a:gd name="T30" fmla="*/ 11 w 286"/>
                    <a:gd name="T31" fmla="*/ 5 h 182"/>
                    <a:gd name="T32" fmla="*/ 13 w 286"/>
                    <a:gd name="T33" fmla="*/ 6 h 182"/>
                    <a:gd name="T34" fmla="*/ 14 w 286"/>
                    <a:gd name="T35" fmla="*/ 5 h 182"/>
                    <a:gd name="T36" fmla="*/ 13 w 286"/>
                    <a:gd name="T37" fmla="*/ 5 h 182"/>
                    <a:gd name="T38" fmla="*/ 14 w 286"/>
                    <a:gd name="T39" fmla="*/ 5 h 182"/>
                    <a:gd name="T40" fmla="*/ 15 w 286"/>
                    <a:gd name="T41" fmla="*/ 4 h 182"/>
                    <a:gd name="T42" fmla="*/ 16 w 286"/>
                    <a:gd name="T43" fmla="*/ 5 h 182"/>
                    <a:gd name="T44" fmla="*/ 17 w 286"/>
                    <a:gd name="T45" fmla="*/ 5 h 182"/>
                    <a:gd name="T46" fmla="*/ 19 w 286"/>
                    <a:gd name="T47" fmla="*/ 6 h 182"/>
                    <a:gd name="T48" fmla="*/ 20 w 286"/>
                    <a:gd name="T49" fmla="*/ 7 h 182"/>
                    <a:gd name="T50" fmla="*/ 22 w 286"/>
                    <a:gd name="T51" fmla="*/ 6 h 182"/>
                    <a:gd name="T52" fmla="*/ 21 w 286"/>
                    <a:gd name="T53" fmla="*/ 6 h 182"/>
                    <a:gd name="T54" fmla="*/ 20 w 286"/>
                    <a:gd name="T55" fmla="*/ 5 h 182"/>
                    <a:gd name="T56" fmla="*/ 20 w 286"/>
                    <a:gd name="T57" fmla="*/ 5 h 182"/>
                    <a:gd name="T58" fmla="*/ 19 w 286"/>
                    <a:gd name="T59" fmla="*/ 5 h 182"/>
                    <a:gd name="T60" fmla="*/ 18 w 286"/>
                    <a:gd name="T61" fmla="*/ 4 h 182"/>
                    <a:gd name="T62" fmla="*/ 19 w 286"/>
                    <a:gd name="T63" fmla="*/ 4 h 182"/>
                    <a:gd name="T64" fmla="*/ 17 w 286"/>
                    <a:gd name="T65" fmla="*/ 3 h 182"/>
                    <a:gd name="T66" fmla="*/ 16 w 286"/>
                    <a:gd name="T67" fmla="*/ 3 h 182"/>
                    <a:gd name="T68" fmla="*/ 15 w 286"/>
                    <a:gd name="T69" fmla="*/ 2 h 182"/>
                    <a:gd name="T70" fmla="*/ 13 w 286"/>
                    <a:gd name="T71" fmla="*/ 1 h 182"/>
                    <a:gd name="T72" fmla="*/ 12 w 286"/>
                    <a:gd name="T73" fmla="*/ 1 h 182"/>
                    <a:gd name="T74" fmla="*/ 9 w 286"/>
                    <a:gd name="T75" fmla="*/ 1 h 182"/>
                    <a:gd name="T76" fmla="*/ 8 w 286"/>
                    <a:gd name="T77" fmla="*/ 0 h 182"/>
                    <a:gd name="T78" fmla="*/ 7 w 286"/>
                    <a:gd name="T79" fmla="*/ 0 h 182"/>
                    <a:gd name="T80" fmla="*/ 6 w 286"/>
                    <a:gd name="T81" fmla="*/ 0 h 182"/>
                    <a:gd name="T82" fmla="*/ 4 w 286"/>
                    <a:gd name="T83" fmla="*/ 1 h 182"/>
                    <a:gd name="T84" fmla="*/ 4 w 286"/>
                    <a:gd name="T85" fmla="*/ 1 h 182"/>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286" h="182">
                      <a:moveTo>
                        <a:pt x="46" y="28"/>
                      </a:moveTo>
                      <a:cubicBezTo>
                        <a:pt x="41" y="14"/>
                        <a:pt x="46" y="17"/>
                        <a:pt x="36" y="14"/>
                      </a:cubicBezTo>
                      <a:cubicBezTo>
                        <a:pt x="31" y="17"/>
                        <a:pt x="26" y="30"/>
                        <a:pt x="26" y="30"/>
                      </a:cubicBezTo>
                      <a:cubicBezTo>
                        <a:pt x="12" y="25"/>
                        <a:pt x="19" y="21"/>
                        <a:pt x="0" y="24"/>
                      </a:cubicBezTo>
                      <a:cubicBezTo>
                        <a:pt x="2" y="33"/>
                        <a:pt x="2" y="37"/>
                        <a:pt x="10" y="42"/>
                      </a:cubicBezTo>
                      <a:cubicBezTo>
                        <a:pt x="12" y="49"/>
                        <a:pt x="14" y="55"/>
                        <a:pt x="16" y="62"/>
                      </a:cubicBezTo>
                      <a:cubicBezTo>
                        <a:pt x="24" y="59"/>
                        <a:pt x="27" y="57"/>
                        <a:pt x="24" y="48"/>
                      </a:cubicBezTo>
                      <a:cubicBezTo>
                        <a:pt x="26" y="47"/>
                        <a:pt x="28" y="43"/>
                        <a:pt x="30" y="44"/>
                      </a:cubicBezTo>
                      <a:cubicBezTo>
                        <a:pt x="48" y="48"/>
                        <a:pt x="36" y="52"/>
                        <a:pt x="48" y="56"/>
                      </a:cubicBezTo>
                      <a:cubicBezTo>
                        <a:pt x="74" y="65"/>
                        <a:pt x="47" y="56"/>
                        <a:pt x="70" y="62"/>
                      </a:cubicBezTo>
                      <a:cubicBezTo>
                        <a:pt x="77" y="64"/>
                        <a:pt x="88" y="72"/>
                        <a:pt x="88" y="72"/>
                      </a:cubicBezTo>
                      <a:cubicBezTo>
                        <a:pt x="96" y="84"/>
                        <a:pt x="102" y="87"/>
                        <a:pt x="106" y="102"/>
                      </a:cubicBezTo>
                      <a:cubicBezTo>
                        <a:pt x="105" y="109"/>
                        <a:pt x="106" y="115"/>
                        <a:pt x="104" y="122"/>
                      </a:cubicBezTo>
                      <a:cubicBezTo>
                        <a:pt x="103" y="126"/>
                        <a:pt x="94" y="132"/>
                        <a:pt x="98" y="134"/>
                      </a:cubicBezTo>
                      <a:cubicBezTo>
                        <a:pt x="106" y="137"/>
                        <a:pt x="122" y="128"/>
                        <a:pt x="122" y="128"/>
                      </a:cubicBezTo>
                      <a:cubicBezTo>
                        <a:pt x="130" y="131"/>
                        <a:pt x="133" y="135"/>
                        <a:pt x="140" y="140"/>
                      </a:cubicBezTo>
                      <a:cubicBezTo>
                        <a:pt x="148" y="145"/>
                        <a:pt x="159" y="145"/>
                        <a:pt x="168" y="148"/>
                      </a:cubicBezTo>
                      <a:cubicBezTo>
                        <a:pt x="170" y="147"/>
                        <a:pt x="173" y="148"/>
                        <a:pt x="174" y="146"/>
                      </a:cubicBezTo>
                      <a:cubicBezTo>
                        <a:pt x="176" y="142"/>
                        <a:pt x="164" y="136"/>
                        <a:pt x="168" y="134"/>
                      </a:cubicBezTo>
                      <a:cubicBezTo>
                        <a:pt x="171" y="132"/>
                        <a:pt x="175" y="135"/>
                        <a:pt x="178" y="136"/>
                      </a:cubicBezTo>
                      <a:cubicBezTo>
                        <a:pt x="182" y="131"/>
                        <a:pt x="186" y="118"/>
                        <a:pt x="186" y="118"/>
                      </a:cubicBezTo>
                      <a:cubicBezTo>
                        <a:pt x="189" y="119"/>
                        <a:pt x="199" y="120"/>
                        <a:pt x="202" y="122"/>
                      </a:cubicBezTo>
                      <a:cubicBezTo>
                        <a:pt x="206" y="124"/>
                        <a:pt x="214" y="130"/>
                        <a:pt x="214" y="130"/>
                      </a:cubicBezTo>
                      <a:cubicBezTo>
                        <a:pt x="224" y="145"/>
                        <a:pt x="228" y="158"/>
                        <a:pt x="244" y="168"/>
                      </a:cubicBezTo>
                      <a:cubicBezTo>
                        <a:pt x="250" y="172"/>
                        <a:pt x="262" y="178"/>
                        <a:pt x="262" y="178"/>
                      </a:cubicBezTo>
                      <a:cubicBezTo>
                        <a:pt x="265" y="178"/>
                        <a:pt x="286" y="182"/>
                        <a:pt x="284" y="170"/>
                      </a:cubicBezTo>
                      <a:cubicBezTo>
                        <a:pt x="283" y="164"/>
                        <a:pt x="268" y="160"/>
                        <a:pt x="268" y="160"/>
                      </a:cubicBezTo>
                      <a:cubicBezTo>
                        <a:pt x="261" y="150"/>
                        <a:pt x="270" y="143"/>
                        <a:pt x="256" y="138"/>
                      </a:cubicBezTo>
                      <a:cubicBezTo>
                        <a:pt x="254" y="136"/>
                        <a:pt x="251" y="135"/>
                        <a:pt x="250" y="132"/>
                      </a:cubicBezTo>
                      <a:cubicBezTo>
                        <a:pt x="248" y="129"/>
                        <a:pt x="250" y="125"/>
                        <a:pt x="248" y="122"/>
                      </a:cubicBezTo>
                      <a:cubicBezTo>
                        <a:pt x="246" y="118"/>
                        <a:pt x="240" y="118"/>
                        <a:pt x="236" y="116"/>
                      </a:cubicBezTo>
                      <a:cubicBezTo>
                        <a:pt x="230" y="107"/>
                        <a:pt x="227" y="100"/>
                        <a:pt x="240" y="96"/>
                      </a:cubicBezTo>
                      <a:cubicBezTo>
                        <a:pt x="236" y="83"/>
                        <a:pt x="236" y="84"/>
                        <a:pt x="220" y="86"/>
                      </a:cubicBezTo>
                      <a:cubicBezTo>
                        <a:pt x="209" y="82"/>
                        <a:pt x="208" y="82"/>
                        <a:pt x="210" y="70"/>
                      </a:cubicBezTo>
                      <a:cubicBezTo>
                        <a:pt x="207" y="60"/>
                        <a:pt x="199" y="57"/>
                        <a:pt x="190" y="54"/>
                      </a:cubicBezTo>
                      <a:cubicBezTo>
                        <a:pt x="181" y="45"/>
                        <a:pt x="181" y="42"/>
                        <a:pt x="168" y="38"/>
                      </a:cubicBezTo>
                      <a:cubicBezTo>
                        <a:pt x="164" y="37"/>
                        <a:pt x="156" y="34"/>
                        <a:pt x="156" y="34"/>
                      </a:cubicBezTo>
                      <a:cubicBezTo>
                        <a:pt x="146" y="24"/>
                        <a:pt x="134" y="21"/>
                        <a:pt x="120" y="16"/>
                      </a:cubicBezTo>
                      <a:cubicBezTo>
                        <a:pt x="113" y="14"/>
                        <a:pt x="108" y="8"/>
                        <a:pt x="102" y="4"/>
                      </a:cubicBezTo>
                      <a:cubicBezTo>
                        <a:pt x="100" y="3"/>
                        <a:pt x="96" y="0"/>
                        <a:pt x="96" y="0"/>
                      </a:cubicBezTo>
                      <a:cubicBezTo>
                        <a:pt x="83" y="2"/>
                        <a:pt x="79" y="1"/>
                        <a:pt x="70" y="10"/>
                      </a:cubicBezTo>
                      <a:cubicBezTo>
                        <a:pt x="67" y="19"/>
                        <a:pt x="63" y="27"/>
                        <a:pt x="56" y="32"/>
                      </a:cubicBezTo>
                      <a:cubicBezTo>
                        <a:pt x="49" y="30"/>
                        <a:pt x="52" y="31"/>
                        <a:pt x="46" y="28"/>
                      </a:cubicBezTo>
                      <a:close/>
                    </a:path>
                  </a:pathLst>
                </a:custGeom>
                <a:solidFill>
                  <a:schemeClr val="folHlink"/>
                </a:solidFill>
                <a:ln w="9525">
                  <a:noFill/>
                  <a:round/>
                  <a:headEnd/>
                  <a:tailEnd/>
                </a:ln>
              </p:spPr>
              <p:txBody>
                <a:bodyPr/>
                <a:lstStyle/>
                <a:p>
                  <a:endParaRPr lang="zh-CN" altLang="en-US"/>
                </a:p>
              </p:txBody>
            </p:sp>
            <p:sp>
              <p:nvSpPr>
                <p:cNvPr id="2195" name="任意多边形 81947"/>
                <p:cNvSpPr>
                  <a:spLocks noChangeArrowheads="1"/>
                </p:cNvSpPr>
                <p:nvPr/>
              </p:nvSpPr>
              <p:spPr bwMode="auto">
                <a:xfrm>
                  <a:off x="2082" y="599"/>
                  <a:ext cx="33" cy="26"/>
                </a:xfrm>
                <a:custGeom>
                  <a:avLst/>
                  <a:gdLst>
                    <a:gd name="T0" fmla="*/ 0 w 78"/>
                    <a:gd name="T1" fmla="*/ 2 h 78"/>
                    <a:gd name="T2" fmla="*/ 2 w 78"/>
                    <a:gd name="T3" fmla="*/ 2 h 78"/>
                    <a:gd name="T4" fmla="*/ 3 w 78"/>
                    <a:gd name="T5" fmla="*/ 2 h 78"/>
                    <a:gd name="T6" fmla="*/ 4 w 78"/>
                    <a:gd name="T7" fmla="*/ 1 h 78"/>
                    <a:gd name="T8" fmla="*/ 3 w 78"/>
                    <a:gd name="T9" fmla="*/ 1 h 78"/>
                    <a:gd name="T10" fmla="*/ 3 w 78"/>
                    <a:gd name="T11" fmla="*/ 0 h 78"/>
                    <a:gd name="T12" fmla="*/ 6 w 78"/>
                    <a:gd name="T13" fmla="*/ 1 h 78"/>
                    <a:gd name="T14" fmla="*/ 5 w 78"/>
                    <a:gd name="T15" fmla="*/ 2 h 78"/>
                    <a:gd name="T16" fmla="*/ 3 w 78"/>
                    <a:gd name="T17" fmla="*/ 3 h 78"/>
                    <a:gd name="T18" fmla="*/ 1 w 78"/>
                    <a:gd name="T19" fmla="*/ 2 h 78"/>
                    <a:gd name="T20" fmla="*/ 0 w 78"/>
                    <a:gd name="T21" fmla="*/ 2 h 78"/>
                    <a:gd name="T22" fmla="*/ 0 w 78"/>
                    <a:gd name="T23" fmla="*/ 2 h 7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78" h="78">
                      <a:moveTo>
                        <a:pt x="1" y="58"/>
                      </a:moveTo>
                      <a:cubicBezTo>
                        <a:pt x="6" y="44"/>
                        <a:pt x="18" y="57"/>
                        <a:pt x="27" y="60"/>
                      </a:cubicBezTo>
                      <a:cubicBezTo>
                        <a:pt x="35" y="57"/>
                        <a:pt x="38" y="52"/>
                        <a:pt x="45" y="48"/>
                      </a:cubicBezTo>
                      <a:cubicBezTo>
                        <a:pt x="48" y="40"/>
                        <a:pt x="51" y="36"/>
                        <a:pt x="57" y="30"/>
                      </a:cubicBezTo>
                      <a:cubicBezTo>
                        <a:pt x="55" y="23"/>
                        <a:pt x="43" y="14"/>
                        <a:pt x="43" y="14"/>
                      </a:cubicBezTo>
                      <a:cubicBezTo>
                        <a:pt x="33" y="0"/>
                        <a:pt x="30" y="1"/>
                        <a:pt x="43" y="4"/>
                      </a:cubicBezTo>
                      <a:cubicBezTo>
                        <a:pt x="54" y="11"/>
                        <a:pt x="58" y="22"/>
                        <a:pt x="71" y="26"/>
                      </a:cubicBezTo>
                      <a:cubicBezTo>
                        <a:pt x="78" y="37"/>
                        <a:pt x="78" y="46"/>
                        <a:pt x="67" y="54"/>
                      </a:cubicBezTo>
                      <a:cubicBezTo>
                        <a:pt x="51" y="49"/>
                        <a:pt x="53" y="71"/>
                        <a:pt x="33" y="78"/>
                      </a:cubicBezTo>
                      <a:cubicBezTo>
                        <a:pt x="16" y="72"/>
                        <a:pt x="25" y="76"/>
                        <a:pt x="9" y="66"/>
                      </a:cubicBezTo>
                      <a:cubicBezTo>
                        <a:pt x="7" y="65"/>
                        <a:pt x="3" y="62"/>
                        <a:pt x="3" y="62"/>
                      </a:cubicBezTo>
                      <a:cubicBezTo>
                        <a:pt x="0" y="54"/>
                        <a:pt x="13" y="42"/>
                        <a:pt x="1" y="58"/>
                      </a:cubicBezTo>
                      <a:close/>
                    </a:path>
                  </a:pathLst>
                </a:custGeom>
                <a:solidFill>
                  <a:schemeClr val="folHlink"/>
                </a:solidFill>
                <a:ln w="9525">
                  <a:noFill/>
                  <a:round/>
                  <a:headEnd/>
                  <a:tailEnd/>
                </a:ln>
              </p:spPr>
              <p:txBody>
                <a:bodyPr/>
                <a:lstStyle/>
                <a:p>
                  <a:endParaRPr lang="zh-CN" altLang="en-US"/>
                </a:p>
              </p:txBody>
            </p:sp>
            <p:sp>
              <p:nvSpPr>
                <p:cNvPr id="2196" name="任意多边形 81948"/>
                <p:cNvSpPr>
                  <a:spLocks noChangeArrowheads="1"/>
                </p:cNvSpPr>
                <p:nvPr/>
              </p:nvSpPr>
              <p:spPr bwMode="auto">
                <a:xfrm>
                  <a:off x="2152" y="544"/>
                  <a:ext cx="8" cy="6"/>
                </a:xfrm>
                <a:custGeom>
                  <a:avLst/>
                  <a:gdLst>
                    <a:gd name="T0" fmla="*/ 0 w 17"/>
                    <a:gd name="T1" fmla="*/ 0 h 18"/>
                    <a:gd name="T2" fmla="*/ 0 w 17"/>
                    <a:gd name="T3" fmla="*/ 1 h 18"/>
                    <a:gd name="T4" fmla="*/ 0 w 17"/>
                    <a:gd name="T5" fmla="*/ 0 h 18"/>
                    <a:gd name="T6" fmla="*/ 0 60000 65536"/>
                    <a:gd name="T7" fmla="*/ 0 60000 65536"/>
                    <a:gd name="T8" fmla="*/ 0 60000 65536"/>
                  </a:gdLst>
                  <a:ahLst/>
                  <a:cxnLst>
                    <a:cxn ang="T6">
                      <a:pos x="T0" y="T1"/>
                    </a:cxn>
                    <a:cxn ang="T7">
                      <a:pos x="T2" y="T3"/>
                    </a:cxn>
                    <a:cxn ang="T8">
                      <a:pos x="T4" y="T5"/>
                    </a:cxn>
                  </a:cxnLst>
                  <a:rect l="0" t="0" r="r" b="b"/>
                  <a:pathLst>
                    <a:path w="17" h="18">
                      <a:moveTo>
                        <a:pt x="3" y="4"/>
                      </a:moveTo>
                      <a:cubicBezTo>
                        <a:pt x="17" y="7"/>
                        <a:pt x="16" y="18"/>
                        <a:pt x="3" y="14"/>
                      </a:cubicBezTo>
                      <a:cubicBezTo>
                        <a:pt x="0" y="6"/>
                        <a:pt x="7" y="0"/>
                        <a:pt x="3" y="4"/>
                      </a:cubicBezTo>
                      <a:close/>
                    </a:path>
                  </a:pathLst>
                </a:custGeom>
                <a:solidFill>
                  <a:schemeClr val="folHlink"/>
                </a:solidFill>
                <a:ln w="9525">
                  <a:noFill/>
                  <a:round/>
                  <a:headEnd/>
                  <a:tailEnd/>
                </a:ln>
              </p:spPr>
              <p:txBody>
                <a:bodyPr/>
                <a:lstStyle/>
                <a:p>
                  <a:endParaRPr lang="zh-CN" altLang="en-US"/>
                </a:p>
              </p:txBody>
            </p:sp>
            <p:sp>
              <p:nvSpPr>
                <p:cNvPr id="2197" name="任意多边形 81949"/>
                <p:cNvSpPr>
                  <a:spLocks noChangeArrowheads="1"/>
                </p:cNvSpPr>
                <p:nvPr/>
              </p:nvSpPr>
              <p:spPr bwMode="auto">
                <a:xfrm>
                  <a:off x="2194" y="584"/>
                  <a:ext cx="11" cy="8"/>
                </a:xfrm>
                <a:custGeom>
                  <a:avLst/>
                  <a:gdLst>
                    <a:gd name="T0" fmla="*/ 0 w 26"/>
                    <a:gd name="T1" fmla="*/ 1 h 22"/>
                    <a:gd name="T2" fmla="*/ 1 w 26"/>
                    <a:gd name="T3" fmla="*/ 0 h 22"/>
                    <a:gd name="T4" fmla="*/ 1 w 26"/>
                    <a:gd name="T5" fmla="*/ 1 h 22"/>
                    <a:gd name="T6" fmla="*/ 0 w 26"/>
                    <a:gd name="T7" fmla="*/ 1 h 2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6" h="22">
                      <a:moveTo>
                        <a:pt x="8" y="14"/>
                      </a:moveTo>
                      <a:cubicBezTo>
                        <a:pt x="5" y="6"/>
                        <a:pt x="5" y="3"/>
                        <a:pt x="14" y="0"/>
                      </a:cubicBezTo>
                      <a:cubicBezTo>
                        <a:pt x="26" y="4"/>
                        <a:pt x="23" y="16"/>
                        <a:pt x="14" y="22"/>
                      </a:cubicBezTo>
                      <a:cubicBezTo>
                        <a:pt x="0" y="17"/>
                        <a:pt x="13" y="3"/>
                        <a:pt x="8" y="14"/>
                      </a:cubicBezTo>
                      <a:close/>
                    </a:path>
                  </a:pathLst>
                </a:custGeom>
                <a:solidFill>
                  <a:schemeClr val="folHlink"/>
                </a:solidFill>
                <a:ln w="9525">
                  <a:noFill/>
                  <a:round/>
                  <a:headEnd/>
                  <a:tailEnd/>
                </a:ln>
              </p:spPr>
              <p:txBody>
                <a:bodyPr/>
                <a:lstStyle/>
                <a:p>
                  <a:endParaRPr lang="zh-CN" altLang="en-US"/>
                </a:p>
              </p:txBody>
            </p:sp>
            <p:sp>
              <p:nvSpPr>
                <p:cNvPr id="2198" name="任意多边形 81950"/>
                <p:cNvSpPr>
                  <a:spLocks noChangeArrowheads="1"/>
                </p:cNvSpPr>
                <p:nvPr/>
              </p:nvSpPr>
              <p:spPr bwMode="auto">
                <a:xfrm>
                  <a:off x="2059" y="494"/>
                  <a:ext cx="8" cy="5"/>
                </a:xfrm>
                <a:custGeom>
                  <a:avLst/>
                  <a:gdLst>
                    <a:gd name="T0" fmla="*/ 0 w 20"/>
                    <a:gd name="T1" fmla="*/ 0 h 15"/>
                    <a:gd name="T2" fmla="*/ 1 w 20"/>
                    <a:gd name="T3" fmla="*/ 0 h 15"/>
                    <a:gd name="T4" fmla="*/ 1 w 20"/>
                    <a:gd name="T5" fmla="*/ 0 h 15"/>
                    <a:gd name="T6" fmla="*/ 0 w 20"/>
                    <a:gd name="T7" fmla="*/ 0 h 1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 h="15">
                      <a:moveTo>
                        <a:pt x="7" y="12"/>
                      </a:moveTo>
                      <a:cubicBezTo>
                        <a:pt x="0" y="1"/>
                        <a:pt x="6" y="0"/>
                        <a:pt x="17" y="2"/>
                      </a:cubicBezTo>
                      <a:cubicBezTo>
                        <a:pt x="20" y="10"/>
                        <a:pt x="18" y="15"/>
                        <a:pt x="9" y="12"/>
                      </a:cubicBezTo>
                      <a:cubicBezTo>
                        <a:pt x="4" y="4"/>
                        <a:pt x="4" y="4"/>
                        <a:pt x="7" y="12"/>
                      </a:cubicBezTo>
                      <a:close/>
                    </a:path>
                  </a:pathLst>
                </a:custGeom>
                <a:solidFill>
                  <a:schemeClr val="folHlink"/>
                </a:solidFill>
                <a:ln w="9525">
                  <a:noFill/>
                  <a:round/>
                  <a:headEnd/>
                  <a:tailEnd/>
                </a:ln>
              </p:spPr>
              <p:txBody>
                <a:bodyPr/>
                <a:lstStyle/>
                <a:p>
                  <a:endParaRPr lang="zh-CN" altLang="en-US"/>
                </a:p>
              </p:txBody>
            </p:sp>
            <p:sp>
              <p:nvSpPr>
                <p:cNvPr id="2199" name="任意多边形 81951"/>
                <p:cNvSpPr>
                  <a:spLocks noChangeArrowheads="1"/>
                </p:cNvSpPr>
                <p:nvPr/>
              </p:nvSpPr>
              <p:spPr bwMode="auto">
                <a:xfrm>
                  <a:off x="1988" y="536"/>
                  <a:ext cx="8" cy="5"/>
                </a:xfrm>
                <a:custGeom>
                  <a:avLst/>
                  <a:gdLst>
                    <a:gd name="T0" fmla="*/ 0 w 20"/>
                    <a:gd name="T1" fmla="*/ 0 h 15"/>
                    <a:gd name="T2" fmla="*/ 1 w 20"/>
                    <a:gd name="T3" fmla="*/ 0 h 15"/>
                    <a:gd name="T4" fmla="*/ 1 w 20"/>
                    <a:gd name="T5" fmla="*/ 1 h 15"/>
                    <a:gd name="T6" fmla="*/ 0 w 20"/>
                    <a:gd name="T7" fmla="*/ 0 h 1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 h="15">
                      <a:moveTo>
                        <a:pt x="7" y="12"/>
                      </a:moveTo>
                      <a:cubicBezTo>
                        <a:pt x="0" y="2"/>
                        <a:pt x="3" y="0"/>
                        <a:pt x="15" y="2"/>
                      </a:cubicBezTo>
                      <a:cubicBezTo>
                        <a:pt x="16" y="4"/>
                        <a:pt x="20" y="12"/>
                        <a:pt x="15" y="14"/>
                      </a:cubicBezTo>
                      <a:cubicBezTo>
                        <a:pt x="12" y="15"/>
                        <a:pt x="7" y="12"/>
                        <a:pt x="7" y="12"/>
                      </a:cubicBezTo>
                      <a:close/>
                    </a:path>
                  </a:pathLst>
                </a:custGeom>
                <a:solidFill>
                  <a:schemeClr val="folHlink"/>
                </a:solidFill>
                <a:ln w="9525">
                  <a:noFill/>
                  <a:round/>
                  <a:headEnd/>
                  <a:tailEnd/>
                </a:ln>
              </p:spPr>
              <p:txBody>
                <a:bodyPr/>
                <a:lstStyle/>
                <a:p>
                  <a:endParaRPr lang="zh-CN" altLang="en-US"/>
                </a:p>
              </p:txBody>
            </p:sp>
            <p:sp>
              <p:nvSpPr>
                <p:cNvPr id="2200" name="任意多边形 81952"/>
                <p:cNvSpPr>
                  <a:spLocks noChangeArrowheads="1"/>
                </p:cNvSpPr>
                <p:nvPr/>
              </p:nvSpPr>
              <p:spPr bwMode="auto">
                <a:xfrm>
                  <a:off x="1910" y="523"/>
                  <a:ext cx="34" cy="27"/>
                </a:xfrm>
                <a:custGeom>
                  <a:avLst/>
                  <a:gdLst>
                    <a:gd name="T0" fmla="*/ 0 w 80"/>
                    <a:gd name="T1" fmla="*/ 2 h 80"/>
                    <a:gd name="T2" fmla="*/ 1 w 80"/>
                    <a:gd name="T3" fmla="*/ 1 h 80"/>
                    <a:gd name="T4" fmla="*/ 2 w 80"/>
                    <a:gd name="T5" fmla="*/ 1 h 80"/>
                    <a:gd name="T6" fmla="*/ 4 w 80"/>
                    <a:gd name="T7" fmla="*/ 1 h 80"/>
                    <a:gd name="T8" fmla="*/ 5 w 80"/>
                    <a:gd name="T9" fmla="*/ 0 h 80"/>
                    <a:gd name="T10" fmla="*/ 6 w 80"/>
                    <a:gd name="T11" fmla="*/ 2 h 80"/>
                    <a:gd name="T12" fmla="*/ 6 w 80"/>
                    <a:gd name="T13" fmla="*/ 2 h 80"/>
                    <a:gd name="T14" fmla="*/ 4 w 80"/>
                    <a:gd name="T15" fmla="*/ 2 h 80"/>
                    <a:gd name="T16" fmla="*/ 4 w 80"/>
                    <a:gd name="T17" fmla="*/ 3 h 80"/>
                    <a:gd name="T18" fmla="*/ 3 w 80"/>
                    <a:gd name="T19" fmla="*/ 3 h 80"/>
                    <a:gd name="T20" fmla="*/ 3 w 80"/>
                    <a:gd name="T21" fmla="*/ 2 h 80"/>
                    <a:gd name="T22" fmla="*/ 3 w 80"/>
                    <a:gd name="T23" fmla="*/ 1 h 80"/>
                    <a:gd name="T24" fmla="*/ 2 w 80"/>
                    <a:gd name="T25" fmla="*/ 2 h 80"/>
                    <a:gd name="T26" fmla="*/ 0 w 80"/>
                    <a:gd name="T27" fmla="*/ 2 h 80"/>
                    <a:gd name="T28" fmla="*/ 0 w 80"/>
                    <a:gd name="T29" fmla="*/ 2 h 8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80" h="80">
                      <a:moveTo>
                        <a:pt x="0" y="50"/>
                      </a:moveTo>
                      <a:cubicBezTo>
                        <a:pt x="1" y="47"/>
                        <a:pt x="12" y="25"/>
                        <a:pt x="14" y="24"/>
                      </a:cubicBezTo>
                      <a:cubicBezTo>
                        <a:pt x="17" y="22"/>
                        <a:pt x="26" y="20"/>
                        <a:pt x="26" y="20"/>
                      </a:cubicBezTo>
                      <a:cubicBezTo>
                        <a:pt x="34" y="23"/>
                        <a:pt x="40" y="21"/>
                        <a:pt x="48" y="18"/>
                      </a:cubicBezTo>
                      <a:cubicBezTo>
                        <a:pt x="52" y="12"/>
                        <a:pt x="54" y="6"/>
                        <a:pt x="58" y="0"/>
                      </a:cubicBezTo>
                      <a:cubicBezTo>
                        <a:pt x="70" y="4"/>
                        <a:pt x="76" y="28"/>
                        <a:pt x="80" y="40"/>
                      </a:cubicBezTo>
                      <a:cubicBezTo>
                        <a:pt x="75" y="54"/>
                        <a:pt x="80" y="50"/>
                        <a:pt x="70" y="56"/>
                      </a:cubicBezTo>
                      <a:cubicBezTo>
                        <a:pt x="61" y="53"/>
                        <a:pt x="59" y="54"/>
                        <a:pt x="54" y="62"/>
                      </a:cubicBezTo>
                      <a:cubicBezTo>
                        <a:pt x="57" y="71"/>
                        <a:pt x="56" y="75"/>
                        <a:pt x="48" y="80"/>
                      </a:cubicBezTo>
                      <a:cubicBezTo>
                        <a:pt x="40" y="77"/>
                        <a:pt x="39" y="72"/>
                        <a:pt x="32" y="68"/>
                      </a:cubicBezTo>
                      <a:cubicBezTo>
                        <a:pt x="26" y="59"/>
                        <a:pt x="30" y="57"/>
                        <a:pt x="38" y="52"/>
                      </a:cubicBezTo>
                      <a:cubicBezTo>
                        <a:pt x="41" y="42"/>
                        <a:pt x="39" y="34"/>
                        <a:pt x="30" y="28"/>
                      </a:cubicBezTo>
                      <a:cubicBezTo>
                        <a:pt x="20" y="31"/>
                        <a:pt x="30" y="40"/>
                        <a:pt x="20" y="48"/>
                      </a:cubicBezTo>
                      <a:cubicBezTo>
                        <a:pt x="16" y="51"/>
                        <a:pt x="8" y="56"/>
                        <a:pt x="8" y="56"/>
                      </a:cubicBezTo>
                      <a:cubicBezTo>
                        <a:pt x="2" y="50"/>
                        <a:pt x="5" y="50"/>
                        <a:pt x="0" y="50"/>
                      </a:cubicBezTo>
                      <a:close/>
                    </a:path>
                  </a:pathLst>
                </a:custGeom>
                <a:solidFill>
                  <a:schemeClr val="folHlink"/>
                </a:solidFill>
                <a:ln w="9525">
                  <a:noFill/>
                  <a:round/>
                  <a:headEnd/>
                  <a:tailEnd/>
                </a:ln>
              </p:spPr>
              <p:txBody>
                <a:bodyPr/>
                <a:lstStyle/>
                <a:p>
                  <a:endParaRPr lang="zh-CN" altLang="en-US"/>
                </a:p>
              </p:txBody>
            </p:sp>
            <p:sp>
              <p:nvSpPr>
                <p:cNvPr id="2201" name="任意多边形 81953"/>
                <p:cNvSpPr>
                  <a:spLocks noChangeArrowheads="1"/>
                </p:cNvSpPr>
                <p:nvPr/>
              </p:nvSpPr>
              <p:spPr bwMode="auto">
                <a:xfrm>
                  <a:off x="1899" y="466"/>
                  <a:ext cx="40" cy="58"/>
                </a:xfrm>
                <a:custGeom>
                  <a:avLst/>
                  <a:gdLst>
                    <a:gd name="T0" fmla="*/ 1 w 94"/>
                    <a:gd name="T1" fmla="*/ 4 h 174"/>
                    <a:gd name="T2" fmla="*/ 2 w 94"/>
                    <a:gd name="T3" fmla="*/ 5 h 174"/>
                    <a:gd name="T4" fmla="*/ 3 w 94"/>
                    <a:gd name="T5" fmla="*/ 4 h 174"/>
                    <a:gd name="T6" fmla="*/ 4 w 94"/>
                    <a:gd name="T7" fmla="*/ 4 h 174"/>
                    <a:gd name="T8" fmla="*/ 4 w 94"/>
                    <a:gd name="T9" fmla="*/ 5 h 174"/>
                    <a:gd name="T10" fmla="*/ 5 w 94"/>
                    <a:gd name="T11" fmla="*/ 5 h 174"/>
                    <a:gd name="T12" fmla="*/ 6 w 94"/>
                    <a:gd name="T13" fmla="*/ 5 h 174"/>
                    <a:gd name="T14" fmla="*/ 5 w 94"/>
                    <a:gd name="T15" fmla="*/ 5 h 174"/>
                    <a:gd name="T16" fmla="*/ 6 w 94"/>
                    <a:gd name="T17" fmla="*/ 6 h 174"/>
                    <a:gd name="T18" fmla="*/ 6 w 94"/>
                    <a:gd name="T19" fmla="*/ 6 h 174"/>
                    <a:gd name="T20" fmla="*/ 6 w 94"/>
                    <a:gd name="T21" fmla="*/ 4 h 174"/>
                    <a:gd name="T22" fmla="*/ 5 w 94"/>
                    <a:gd name="T23" fmla="*/ 4 h 174"/>
                    <a:gd name="T24" fmla="*/ 4 w 94"/>
                    <a:gd name="T25" fmla="*/ 3 h 174"/>
                    <a:gd name="T26" fmla="*/ 3 w 94"/>
                    <a:gd name="T27" fmla="*/ 3 h 174"/>
                    <a:gd name="T28" fmla="*/ 3 w 94"/>
                    <a:gd name="T29" fmla="*/ 3 h 174"/>
                    <a:gd name="T30" fmla="*/ 3 w 94"/>
                    <a:gd name="T31" fmla="*/ 2 h 174"/>
                    <a:gd name="T32" fmla="*/ 3 w 94"/>
                    <a:gd name="T33" fmla="*/ 0 h 174"/>
                    <a:gd name="T34" fmla="*/ 1 w 94"/>
                    <a:gd name="T35" fmla="*/ 1 h 174"/>
                    <a:gd name="T36" fmla="*/ 0 w 94"/>
                    <a:gd name="T37" fmla="*/ 2 h 174"/>
                    <a:gd name="T38" fmla="*/ 1 w 94"/>
                    <a:gd name="T39" fmla="*/ 3 h 174"/>
                    <a:gd name="T40" fmla="*/ 1 w 94"/>
                    <a:gd name="T41" fmla="*/ 4 h 17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94" h="174">
                      <a:moveTo>
                        <a:pt x="14" y="96"/>
                      </a:moveTo>
                      <a:cubicBezTo>
                        <a:pt x="11" y="109"/>
                        <a:pt x="15" y="120"/>
                        <a:pt x="26" y="128"/>
                      </a:cubicBezTo>
                      <a:cubicBezTo>
                        <a:pt x="34" y="120"/>
                        <a:pt x="35" y="119"/>
                        <a:pt x="32" y="108"/>
                      </a:cubicBezTo>
                      <a:cubicBezTo>
                        <a:pt x="35" y="92"/>
                        <a:pt x="39" y="92"/>
                        <a:pt x="52" y="100"/>
                      </a:cubicBezTo>
                      <a:cubicBezTo>
                        <a:pt x="59" y="110"/>
                        <a:pt x="49" y="114"/>
                        <a:pt x="46" y="124"/>
                      </a:cubicBezTo>
                      <a:cubicBezTo>
                        <a:pt x="50" y="137"/>
                        <a:pt x="57" y="129"/>
                        <a:pt x="66" y="126"/>
                      </a:cubicBezTo>
                      <a:cubicBezTo>
                        <a:pt x="77" y="129"/>
                        <a:pt x="79" y="131"/>
                        <a:pt x="76" y="142"/>
                      </a:cubicBezTo>
                      <a:cubicBezTo>
                        <a:pt x="67" y="139"/>
                        <a:pt x="65" y="141"/>
                        <a:pt x="58" y="148"/>
                      </a:cubicBezTo>
                      <a:cubicBezTo>
                        <a:pt x="60" y="160"/>
                        <a:pt x="62" y="170"/>
                        <a:pt x="74" y="174"/>
                      </a:cubicBezTo>
                      <a:cubicBezTo>
                        <a:pt x="77" y="165"/>
                        <a:pt x="74" y="157"/>
                        <a:pt x="84" y="154"/>
                      </a:cubicBezTo>
                      <a:cubicBezTo>
                        <a:pt x="91" y="143"/>
                        <a:pt x="94" y="122"/>
                        <a:pt x="82" y="112"/>
                      </a:cubicBezTo>
                      <a:cubicBezTo>
                        <a:pt x="77" y="108"/>
                        <a:pt x="66" y="108"/>
                        <a:pt x="60" y="106"/>
                      </a:cubicBezTo>
                      <a:cubicBezTo>
                        <a:pt x="65" y="92"/>
                        <a:pt x="66" y="87"/>
                        <a:pt x="50" y="82"/>
                      </a:cubicBezTo>
                      <a:cubicBezTo>
                        <a:pt x="48" y="82"/>
                        <a:pt x="37" y="86"/>
                        <a:pt x="34" y="82"/>
                      </a:cubicBezTo>
                      <a:cubicBezTo>
                        <a:pt x="32" y="79"/>
                        <a:pt x="30" y="70"/>
                        <a:pt x="30" y="70"/>
                      </a:cubicBezTo>
                      <a:cubicBezTo>
                        <a:pt x="32" y="54"/>
                        <a:pt x="32" y="52"/>
                        <a:pt x="42" y="42"/>
                      </a:cubicBezTo>
                      <a:cubicBezTo>
                        <a:pt x="41" y="30"/>
                        <a:pt x="45" y="5"/>
                        <a:pt x="30" y="0"/>
                      </a:cubicBezTo>
                      <a:cubicBezTo>
                        <a:pt x="14" y="4"/>
                        <a:pt x="16" y="4"/>
                        <a:pt x="18" y="22"/>
                      </a:cubicBezTo>
                      <a:cubicBezTo>
                        <a:pt x="16" y="39"/>
                        <a:pt x="15" y="35"/>
                        <a:pt x="4" y="46"/>
                      </a:cubicBezTo>
                      <a:cubicBezTo>
                        <a:pt x="0" y="59"/>
                        <a:pt x="5" y="67"/>
                        <a:pt x="14" y="76"/>
                      </a:cubicBezTo>
                      <a:cubicBezTo>
                        <a:pt x="15" y="80"/>
                        <a:pt x="17" y="93"/>
                        <a:pt x="14" y="96"/>
                      </a:cubicBezTo>
                      <a:close/>
                    </a:path>
                  </a:pathLst>
                </a:custGeom>
                <a:solidFill>
                  <a:schemeClr val="folHlink"/>
                </a:solidFill>
                <a:ln w="9525">
                  <a:noFill/>
                  <a:round/>
                  <a:headEnd/>
                  <a:tailEnd/>
                </a:ln>
              </p:spPr>
              <p:txBody>
                <a:bodyPr/>
                <a:lstStyle/>
                <a:p>
                  <a:endParaRPr lang="zh-CN" altLang="en-US"/>
                </a:p>
              </p:txBody>
            </p:sp>
            <p:sp>
              <p:nvSpPr>
                <p:cNvPr id="2202" name="任意多边形 81954"/>
                <p:cNvSpPr>
                  <a:spLocks noChangeArrowheads="1"/>
                </p:cNvSpPr>
                <p:nvPr/>
              </p:nvSpPr>
              <p:spPr bwMode="auto">
                <a:xfrm>
                  <a:off x="1909" y="508"/>
                  <a:ext cx="14" cy="17"/>
                </a:xfrm>
                <a:custGeom>
                  <a:avLst/>
                  <a:gdLst>
                    <a:gd name="T0" fmla="*/ 0 w 32"/>
                    <a:gd name="T1" fmla="*/ 1 h 50"/>
                    <a:gd name="T2" fmla="*/ 1 w 32"/>
                    <a:gd name="T3" fmla="*/ 0 h 50"/>
                    <a:gd name="T4" fmla="*/ 2 w 32"/>
                    <a:gd name="T5" fmla="*/ 1 h 50"/>
                    <a:gd name="T6" fmla="*/ 2 w 32"/>
                    <a:gd name="T7" fmla="*/ 1 h 50"/>
                    <a:gd name="T8" fmla="*/ 2 w 32"/>
                    <a:gd name="T9" fmla="*/ 1 h 50"/>
                    <a:gd name="T10" fmla="*/ 3 w 32"/>
                    <a:gd name="T11" fmla="*/ 1 h 50"/>
                    <a:gd name="T12" fmla="*/ 2 w 32"/>
                    <a:gd name="T13" fmla="*/ 2 h 50"/>
                    <a:gd name="T14" fmla="*/ 0 w 32"/>
                    <a:gd name="T15" fmla="*/ 1 h 5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2" h="50">
                      <a:moveTo>
                        <a:pt x="6" y="24"/>
                      </a:moveTo>
                      <a:cubicBezTo>
                        <a:pt x="0" y="15"/>
                        <a:pt x="3" y="6"/>
                        <a:pt x="12" y="0"/>
                      </a:cubicBezTo>
                      <a:cubicBezTo>
                        <a:pt x="23" y="3"/>
                        <a:pt x="23" y="5"/>
                        <a:pt x="20" y="16"/>
                      </a:cubicBezTo>
                      <a:cubicBezTo>
                        <a:pt x="21" y="19"/>
                        <a:pt x="20" y="22"/>
                        <a:pt x="22" y="24"/>
                      </a:cubicBezTo>
                      <a:cubicBezTo>
                        <a:pt x="23" y="26"/>
                        <a:pt x="27" y="24"/>
                        <a:pt x="28" y="26"/>
                      </a:cubicBezTo>
                      <a:cubicBezTo>
                        <a:pt x="30" y="29"/>
                        <a:pt x="32" y="38"/>
                        <a:pt x="32" y="38"/>
                      </a:cubicBezTo>
                      <a:cubicBezTo>
                        <a:pt x="29" y="46"/>
                        <a:pt x="26" y="47"/>
                        <a:pt x="18" y="50"/>
                      </a:cubicBezTo>
                      <a:cubicBezTo>
                        <a:pt x="12" y="41"/>
                        <a:pt x="18" y="24"/>
                        <a:pt x="6" y="24"/>
                      </a:cubicBezTo>
                      <a:close/>
                    </a:path>
                  </a:pathLst>
                </a:custGeom>
                <a:solidFill>
                  <a:schemeClr val="folHlink"/>
                </a:solidFill>
                <a:ln w="9525">
                  <a:noFill/>
                  <a:round/>
                  <a:headEnd/>
                  <a:tailEnd/>
                </a:ln>
              </p:spPr>
              <p:txBody>
                <a:bodyPr/>
                <a:lstStyle/>
                <a:p>
                  <a:endParaRPr lang="zh-CN" altLang="en-US"/>
                </a:p>
              </p:txBody>
            </p:sp>
            <p:sp>
              <p:nvSpPr>
                <p:cNvPr id="2203" name="任意多边形 81955"/>
                <p:cNvSpPr>
                  <a:spLocks noChangeArrowheads="1"/>
                </p:cNvSpPr>
                <p:nvPr/>
              </p:nvSpPr>
              <p:spPr bwMode="auto">
                <a:xfrm>
                  <a:off x="1881" y="512"/>
                  <a:ext cx="19" cy="17"/>
                </a:xfrm>
                <a:custGeom>
                  <a:avLst/>
                  <a:gdLst>
                    <a:gd name="T0" fmla="*/ 0 w 43"/>
                    <a:gd name="T1" fmla="*/ 2 h 50"/>
                    <a:gd name="T2" fmla="*/ 2 w 43"/>
                    <a:gd name="T3" fmla="*/ 1 h 50"/>
                    <a:gd name="T4" fmla="*/ 3 w 43"/>
                    <a:gd name="T5" fmla="*/ 0 h 50"/>
                    <a:gd name="T6" fmla="*/ 2 w 43"/>
                    <a:gd name="T7" fmla="*/ 1 h 50"/>
                    <a:gd name="T8" fmla="*/ 0 w 43"/>
                    <a:gd name="T9" fmla="*/ 2 h 50"/>
                    <a:gd name="T10" fmla="*/ 0 w 43"/>
                    <a:gd name="T11" fmla="*/ 2 h 5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3" h="50">
                      <a:moveTo>
                        <a:pt x="0" y="44"/>
                      </a:moveTo>
                      <a:cubicBezTo>
                        <a:pt x="6" y="38"/>
                        <a:pt x="18" y="29"/>
                        <a:pt x="22" y="20"/>
                      </a:cubicBezTo>
                      <a:cubicBezTo>
                        <a:pt x="27" y="10"/>
                        <a:pt x="25" y="4"/>
                        <a:pt x="36" y="0"/>
                      </a:cubicBezTo>
                      <a:cubicBezTo>
                        <a:pt x="43" y="11"/>
                        <a:pt x="36" y="24"/>
                        <a:pt x="24" y="28"/>
                      </a:cubicBezTo>
                      <a:cubicBezTo>
                        <a:pt x="21" y="38"/>
                        <a:pt x="12" y="47"/>
                        <a:pt x="2" y="50"/>
                      </a:cubicBezTo>
                      <a:cubicBezTo>
                        <a:pt x="1" y="48"/>
                        <a:pt x="0" y="44"/>
                        <a:pt x="0" y="44"/>
                      </a:cubicBezTo>
                      <a:close/>
                    </a:path>
                  </a:pathLst>
                </a:custGeom>
                <a:solidFill>
                  <a:schemeClr val="folHlink"/>
                </a:solidFill>
                <a:ln w="9525">
                  <a:noFill/>
                  <a:round/>
                  <a:headEnd/>
                  <a:tailEnd/>
                </a:ln>
              </p:spPr>
              <p:txBody>
                <a:bodyPr/>
                <a:lstStyle/>
                <a:p>
                  <a:endParaRPr lang="zh-CN" altLang="en-US"/>
                </a:p>
              </p:txBody>
            </p:sp>
            <p:sp>
              <p:nvSpPr>
                <p:cNvPr id="2204" name="任意多边形 81956"/>
                <p:cNvSpPr>
                  <a:spLocks noChangeArrowheads="1"/>
                </p:cNvSpPr>
                <p:nvPr/>
              </p:nvSpPr>
              <p:spPr bwMode="auto">
                <a:xfrm>
                  <a:off x="2930" y="489"/>
                  <a:ext cx="299" cy="179"/>
                </a:xfrm>
                <a:custGeom>
                  <a:avLst/>
                  <a:gdLst>
                    <a:gd name="T0" fmla="*/ 5 w 471"/>
                    <a:gd name="T1" fmla="*/ 72 h 281"/>
                    <a:gd name="T2" fmla="*/ 6 w 471"/>
                    <a:gd name="T3" fmla="*/ 64 h 281"/>
                    <a:gd name="T4" fmla="*/ 6 w 471"/>
                    <a:gd name="T5" fmla="*/ 63 h 281"/>
                    <a:gd name="T6" fmla="*/ 4 w 471"/>
                    <a:gd name="T7" fmla="*/ 57 h 281"/>
                    <a:gd name="T8" fmla="*/ 1 w 471"/>
                    <a:gd name="T9" fmla="*/ 55 h 281"/>
                    <a:gd name="T10" fmla="*/ 0 w 471"/>
                    <a:gd name="T11" fmla="*/ 50 h 281"/>
                    <a:gd name="T12" fmla="*/ 3 w 471"/>
                    <a:gd name="T13" fmla="*/ 47 h 281"/>
                    <a:gd name="T14" fmla="*/ 2 w 471"/>
                    <a:gd name="T15" fmla="*/ 43 h 281"/>
                    <a:gd name="T16" fmla="*/ 1 w 471"/>
                    <a:gd name="T17" fmla="*/ 41 h 281"/>
                    <a:gd name="T18" fmla="*/ 7 w 471"/>
                    <a:gd name="T19" fmla="*/ 31 h 281"/>
                    <a:gd name="T20" fmla="*/ 11 w 471"/>
                    <a:gd name="T21" fmla="*/ 25 h 281"/>
                    <a:gd name="T22" fmla="*/ 11 w 471"/>
                    <a:gd name="T23" fmla="*/ 18 h 281"/>
                    <a:gd name="T24" fmla="*/ 6 w 471"/>
                    <a:gd name="T25" fmla="*/ 11 h 281"/>
                    <a:gd name="T26" fmla="*/ 5 w 471"/>
                    <a:gd name="T27" fmla="*/ 8 h 281"/>
                    <a:gd name="T28" fmla="*/ 7 w 471"/>
                    <a:gd name="T29" fmla="*/ 10 h 281"/>
                    <a:gd name="T30" fmla="*/ 12 w 471"/>
                    <a:gd name="T31" fmla="*/ 9 h 281"/>
                    <a:gd name="T32" fmla="*/ 17 w 471"/>
                    <a:gd name="T33" fmla="*/ 3 h 281"/>
                    <a:gd name="T34" fmla="*/ 21 w 471"/>
                    <a:gd name="T35" fmla="*/ 0 h 281"/>
                    <a:gd name="T36" fmla="*/ 23 w 471"/>
                    <a:gd name="T37" fmla="*/ 1 h 281"/>
                    <a:gd name="T38" fmla="*/ 23 w 471"/>
                    <a:gd name="T39" fmla="*/ 3 h 281"/>
                    <a:gd name="T40" fmla="*/ 25 w 471"/>
                    <a:gd name="T41" fmla="*/ 1 h 281"/>
                    <a:gd name="T42" fmla="*/ 28 w 471"/>
                    <a:gd name="T43" fmla="*/ 2 h 281"/>
                    <a:gd name="T44" fmla="*/ 30 w 471"/>
                    <a:gd name="T45" fmla="*/ 3 h 281"/>
                    <a:gd name="T46" fmla="*/ 36 w 471"/>
                    <a:gd name="T47" fmla="*/ 4 h 281"/>
                    <a:gd name="T48" fmla="*/ 39 w 471"/>
                    <a:gd name="T49" fmla="*/ 6 h 281"/>
                    <a:gd name="T50" fmla="*/ 43 w 471"/>
                    <a:gd name="T51" fmla="*/ 4 h 281"/>
                    <a:gd name="T52" fmla="*/ 44 w 471"/>
                    <a:gd name="T53" fmla="*/ 4 h 281"/>
                    <a:gd name="T54" fmla="*/ 50 w 471"/>
                    <a:gd name="T55" fmla="*/ 4 h 281"/>
                    <a:gd name="T56" fmla="*/ 54 w 471"/>
                    <a:gd name="T57" fmla="*/ 8 h 281"/>
                    <a:gd name="T58" fmla="*/ 59 w 471"/>
                    <a:gd name="T59" fmla="*/ 15 h 281"/>
                    <a:gd name="T60" fmla="*/ 63 w 471"/>
                    <a:gd name="T61" fmla="*/ 18 h 281"/>
                    <a:gd name="T62" fmla="*/ 65 w 471"/>
                    <a:gd name="T63" fmla="*/ 17 h 281"/>
                    <a:gd name="T64" fmla="*/ 69 w 471"/>
                    <a:gd name="T65" fmla="*/ 17 h 281"/>
                    <a:gd name="T66" fmla="*/ 74 w 471"/>
                    <a:gd name="T67" fmla="*/ 18 h 281"/>
                    <a:gd name="T68" fmla="*/ 77 w 471"/>
                    <a:gd name="T69" fmla="*/ 21 h 281"/>
                    <a:gd name="T70" fmla="*/ 79 w 471"/>
                    <a:gd name="T71" fmla="*/ 23 h 281"/>
                    <a:gd name="T72" fmla="*/ 81 w 471"/>
                    <a:gd name="T73" fmla="*/ 29 h 281"/>
                    <a:gd name="T74" fmla="*/ 83 w 471"/>
                    <a:gd name="T75" fmla="*/ 31 h 281"/>
                    <a:gd name="T76" fmla="*/ 83 w 471"/>
                    <a:gd name="T77" fmla="*/ 32 h 281"/>
                    <a:gd name="T78" fmla="*/ 79 w 471"/>
                    <a:gd name="T79" fmla="*/ 36 h 281"/>
                    <a:gd name="T80" fmla="*/ 83 w 471"/>
                    <a:gd name="T81" fmla="*/ 36 h 281"/>
                    <a:gd name="T82" fmla="*/ 88 w 471"/>
                    <a:gd name="T83" fmla="*/ 40 h 281"/>
                    <a:gd name="T84" fmla="*/ 93 w 471"/>
                    <a:gd name="T85" fmla="*/ 41 h 281"/>
                    <a:gd name="T86" fmla="*/ 97 w 471"/>
                    <a:gd name="T87" fmla="*/ 43 h 281"/>
                    <a:gd name="T88" fmla="*/ 98 w 471"/>
                    <a:gd name="T89" fmla="*/ 45 h 281"/>
                    <a:gd name="T90" fmla="*/ 98 w 471"/>
                    <a:gd name="T91" fmla="*/ 45 h 281"/>
                    <a:gd name="T92" fmla="*/ 101 w 471"/>
                    <a:gd name="T93" fmla="*/ 45 h 281"/>
                    <a:gd name="T94" fmla="*/ 102 w 471"/>
                    <a:gd name="T95" fmla="*/ 44 h 281"/>
                    <a:gd name="T96" fmla="*/ 112 w 471"/>
                    <a:gd name="T97" fmla="*/ 48 h 281"/>
                    <a:gd name="T98" fmla="*/ 114 w 471"/>
                    <a:gd name="T99" fmla="*/ 52 h 281"/>
                    <a:gd name="T100" fmla="*/ 119 w 471"/>
                    <a:gd name="T101" fmla="*/ 52 h 281"/>
                    <a:gd name="T102" fmla="*/ 121 w 471"/>
                    <a:gd name="T103" fmla="*/ 55 h 281"/>
                    <a:gd name="T104" fmla="*/ 116 w 471"/>
                    <a:gd name="T105" fmla="*/ 66 h 281"/>
                    <a:gd name="T106" fmla="*/ 111 w 471"/>
                    <a:gd name="T107" fmla="*/ 73 h 281"/>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471" h="281">
                      <a:moveTo>
                        <a:pt x="21" y="280"/>
                      </a:moveTo>
                      <a:cubicBezTo>
                        <a:pt x="32" y="281"/>
                        <a:pt x="25" y="253"/>
                        <a:pt x="24" y="250"/>
                      </a:cubicBezTo>
                      <a:cubicBezTo>
                        <a:pt x="23" y="248"/>
                        <a:pt x="22" y="245"/>
                        <a:pt x="22" y="245"/>
                      </a:cubicBezTo>
                      <a:cubicBezTo>
                        <a:pt x="21" y="243"/>
                        <a:pt x="20" y="221"/>
                        <a:pt x="16" y="218"/>
                      </a:cubicBezTo>
                      <a:cubicBezTo>
                        <a:pt x="13" y="216"/>
                        <a:pt x="4" y="215"/>
                        <a:pt x="4" y="215"/>
                      </a:cubicBezTo>
                      <a:cubicBezTo>
                        <a:pt x="0" y="207"/>
                        <a:pt x="3" y="200"/>
                        <a:pt x="0" y="191"/>
                      </a:cubicBezTo>
                      <a:cubicBezTo>
                        <a:pt x="2" y="185"/>
                        <a:pt x="7" y="186"/>
                        <a:pt x="12" y="180"/>
                      </a:cubicBezTo>
                      <a:cubicBezTo>
                        <a:pt x="14" y="172"/>
                        <a:pt x="14" y="169"/>
                        <a:pt x="6" y="165"/>
                      </a:cubicBezTo>
                      <a:cubicBezTo>
                        <a:pt x="4" y="163"/>
                        <a:pt x="2" y="162"/>
                        <a:pt x="2" y="160"/>
                      </a:cubicBezTo>
                      <a:cubicBezTo>
                        <a:pt x="2" y="150"/>
                        <a:pt x="16" y="123"/>
                        <a:pt x="28" y="120"/>
                      </a:cubicBezTo>
                      <a:cubicBezTo>
                        <a:pt x="32" y="111"/>
                        <a:pt x="40" y="105"/>
                        <a:pt x="44" y="96"/>
                      </a:cubicBezTo>
                      <a:cubicBezTo>
                        <a:pt x="39" y="83"/>
                        <a:pt x="38" y="85"/>
                        <a:pt x="42" y="70"/>
                      </a:cubicBezTo>
                      <a:cubicBezTo>
                        <a:pt x="38" y="60"/>
                        <a:pt x="34" y="48"/>
                        <a:pt x="24" y="43"/>
                      </a:cubicBezTo>
                      <a:cubicBezTo>
                        <a:pt x="18" y="36"/>
                        <a:pt x="10" y="37"/>
                        <a:pt x="20" y="32"/>
                      </a:cubicBezTo>
                      <a:cubicBezTo>
                        <a:pt x="27" y="34"/>
                        <a:pt x="26" y="32"/>
                        <a:pt x="26" y="36"/>
                      </a:cubicBezTo>
                      <a:cubicBezTo>
                        <a:pt x="34" y="41"/>
                        <a:pt x="39" y="39"/>
                        <a:pt x="48" y="35"/>
                      </a:cubicBezTo>
                      <a:cubicBezTo>
                        <a:pt x="45" y="22"/>
                        <a:pt x="48" y="14"/>
                        <a:pt x="64" y="11"/>
                      </a:cubicBezTo>
                      <a:cubicBezTo>
                        <a:pt x="71" y="8"/>
                        <a:pt x="75" y="3"/>
                        <a:pt x="82" y="0"/>
                      </a:cubicBezTo>
                      <a:cubicBezTo>
                        <a:pt x="84" y="1"/>
                        <a:pt x="88" y="0"/>
                        <a:pt x="88" y="2"/>
                      </a:cubicBezTo>
                      <a:cubicBezTo>
                        <a:pt x="90" y="12"/>
                        <a:pt x="75" y="13"/>
                        <a:pt x="92" y="9"/>
                      </a:cubicBezTo>
                      <a:cubicBezTo>
                        <a:pt x="94" y="8"/>
                        <a:pt x="96" y="5"/>
                        <a:pt x="98" y="5"/>
                      </a:cubicBezTo>
                      <a:cubicBezTo>
                        <a:pt x="102" y="4"/>
                        <a:pt x="106" y="7"/>
                        <a:pt x="110" y="8"/>
                      </a:cubicBezTo>
                      <a:cubicBezTo>
                        <a:pt x="112" y="8"/>
                        <a:pt x="116" y="9"/>
                        <a:pt x="116" y="9"/>
                      </a:cubicBezTo>
                      <a:cubicBezTo>
                        <a:pt x="122" y="16"/>
                        <a:pt x="129" y="13"/>
                        <a:pt x="141" y="14"/>
                      </a:cubicBezTo>
                      <a:cubicBezTo>
                        <a:pt x="143" y="21"/>
                        <a:pt x="147" y="22"/>
                        <a:pt x="155" y="24"/>
                      </a:cubicBezTo>
                      <a:cubicBezTo>
                        <a:pt x="159" y="22"/>
                        <a:pt x="163" y="20"/>
                        <a:pt x="167" y="17"/>
                      </a:cubicBezTo>
                      <a:cubicBezTo>
                        <a:pt x="169" y="16"/>
                        <a:pt x="173" y="14"/>
                        <a:pt x="173" y="14"/>
                      </a:cubicBezTo>
                      <a:cubicBezTo>
                        <a:pt x="195" y="26"/>
                        <a:pt x="175" y="20"/>
                        <a:pt x="195" y="14"/>
                      </a:cubicBezTo>
                      <a:cubicBezTo>
                        <a:pt x="207" y="17"/>
                        <a:pt x="201" y="26"/>
                        <a:pt x="211" y="32"/>
                      </a:cubicBezTo>
                      <a:cubicBezTo>
                        <a:pt x="214" y="38"/>
                        <a:pt x="224" y="55"/>
                        <a:pt x="231" y="59"/>
                      </a:cubicBezTo>
                      <a:cubicBezTo>
                        <a:pt x="241" y="70"/>
                        <a:pt x="235" y="67"/>
                        <a:pt x="245" y="70"/>
                      </a:cubicBezTo>
                      <a:cubicBezTo>
                        <a:pt x="249" y="69"/>
                        <a:pt x="253" y="69"/>
                        <a:pt x="257" y="68"/>
                      </a:cubicBezTo>
                      <a:cubicBezTo>
                        <a:pt x="261" y="67"/>
                        <a:pt x="270" y="65"/>
                        <a:pt x="270" y="65"/>
                      </a:cubicBezTo>
                      <a:cubicBezTo>
                        <a:pt x="278" y="66"/>
                        <a:pt x="283" y="67"/>
                        <a:pt x="290" y="71"/>
                      </a:cubicBezTo>
                      <a:cubicBezTo>
                        <a:pt x="304" y="88"/>
                        <a:pt x="282" y="62"/>
                        <a:pt x="300" y="81"/>
                      </a:cubicBezTo>
                      <a:cubicBezTo>
                        <a:pt x="302" y="84"/>
                        <a:pt x="308" y="90"/>
                        <a:pt x="308" y="90"/>
                      </a:cubicBezTo>
                      <a:cubicBezTo>
                        <a:pt x="311" y="98"/>
                        <a:pt x="315" y="103"/>
                        <a:pt x="318" y="111"/>
                      </a:cubicBezTo>
                      <a:cubicBezTo>
                        <a:pt x="319" y="114"/>
                        <a:pt x="321" y="117"/>
                        <a:pt x="322" y="120"/>
                      </a:cubicBezTo>
                      <a:cubicBezTo>
                        <a:pt x="323" y="122"/>
                        <a:pt x="324" y="125"/>
                        <a:pt x="324" y="125"/>
                      </a:cubicBezTo>
                      <a:cubicBezTo>
                        <a:pt x="321" y="132"/>
                        <a:pt x="313" y="134"/>
                        <a:pt x="310" y="142"/>
                      </a:cubicBezTo>
                      <a:cubicBezTo>
                        <a:pt x="313" y="151"/>
                        <a:pt x="317" y="146"/>
                        <a:pt x="322" y="141"/>
                      </a:cubicBezTo>
                      <a:cubicBezTo>
                        <a:pt x="341" y="143"/>
                        <a:pt x="339" y="142"/>
                        <a:pt x="342" y="155"/>
                      </a:cubicBezTo>
                      <a:cubicBezTo>
                        <a:pt x="351" y="150"/>
                        <a:pt x="355" y="152"/>
                        <a:pt x="364" y="157"/>
                      </a:cubicBezTo>
                      <a:cubicBezTo>
                        <a:pt x="369" y="162"/>
                        <a:pt x="372" y="166"/>
                        <a:pt x="380" y="168"/>
                      </a:cubicBezTo>
                      <a:cubicBezTo>
                        <a:pt x="381" y="169"/>
                        <a:pt x="383" y="171"/>
                        <a:pt x="382" y="172"/>
                      </a:cubicBezTo>
                      <a:cubicBezTo>
                        <a:pt x="380" y="176"/>
                        <a:pt x="368" y="172"/>
                        <a:pt x="382" y="176"/>
                      </a:cubicBezTo>
                      <a:cubicBezTo>
                        <a:pt x="386" y="175"/>
                        <a:pt x="390" y="173"/>
                        <a:pt x="394" y="172"/>
                      </a:cubicBezTo>
                      <a:cubicBezTo>
                        <a:pt x="396" y="172"/>
                        <a:pt x="400" y="171"/>
                        <a:pt x="400" y="171"/>
                      </a:cubicBezTo>
                      <a:cubicBezTo>
                        <a:pt x="413" y="177"/>
                        <a:pt x="427" y="179"/>
                        <a:pt x="439" y="185"/>
                      </a:cubicBezTo>
                      <a:cubicBezTo>
                        <a:pt x="441" y="190"/>
                        <a:pt x="445" y="194"/>
                        <a:pt x="447" y="199"/>
                      </a:cubicBezTo>
                      <a:cubicBezTo>
                        <a:pt x="453" y="198"/>
                        <a:pt x="460" y="195"/>
                        <a:pt x="465" y="201"/>
                      </a:cubicBezTo>
                      <a:cubicBezTo>
                        <a:pt x="468" y="205"/>
                        <a:pt x="471" y="215"/>
                        <a:pt x="471" y="215"/>
                      </a:cubicBezTo>
                      <a:cubicBezTo>
                        <a:pt x="468" y="231"/>
                        <a:pt x="469" y="248"/>
                        <a:pt x="451" y="258"/>
                      </a:cubicBezTo>
                      <a:cubicBezTo>
                        <a:pt x="447" y="262"/>
                        <a:pt x="437" y="275"/>
                        <a:pt x="435" y="281"/>
                      </a:cubicBezTo>
                    </a:path>
                  </a:pathLst>
                </a:custGeom>
                <a:solidFill>
                  <a:schemeClr val="folHlink"/>
                </a:solidFill>
                <a:ln w="9525">
                  <a:noFill/>
                  <a:round/>
                  <a:headEnd/>
                  <a:tailEnd/>
                </a:ln>
              </p:spPr>
              <p:txBody>
                <a:bodyPr/>
                <a:lstStyle/>
                <a:p>
                  <a:endParaRPr lang="zh-CN" altLang="en-US"/>
                </a:p>
              </p:txBody>
            </p:sp>
            <p:sp>
              <p:nvSpPr>
                <p:cNvPr id="2205" name="任意多边形 81957"/>
                <p:cNvSpPr>
                  <a:spLocks noChangeArrowheads="1"/>
                </p:cNvSpPr>
                <p:nvPr/>
              </p:nvSpPr>
              <p:spPr bwMode="auto">
                <a:xfrm>
                  <a:off x="2534" y="242"/>
                  <a:ext cx="420" cy="283"/>
                </a:xfrm>
                <a:custGeom>
                  <a:avLst/>
                  <a:gdLst>
                    <a:gd name="T0" fmla="*/ 32 w 984"/>
                    <a:gd name="T1" fmla="*/ 0 h 844"/>
                    <a:gd name="T2" fmla="*/ 39 w 984"/>
                    <a:gd name="T3" fmla="*/ 1 h 844"/>
                    <a:gd name="T4" fmla="*/ 43 w 984"/>
                    <a:gd name="T5" fmla="*/ 1 h 844"/>
                    <a:gd name="T6" fmla="*/ 45 w 984"/>
                    <a:gd name="T7" fmla="*/ 5 h 844"/>
                    <a:gd name="T8" fmla="*/ 46 w 984"/>
                    <a:gd name="T9" fmla="*/ 3 h 844"/>
                    <a:gd name="T10" fmla="*/ 47 w 984"/>
                    <a:gd name="T11" fmla="*/ 3 h 844"/>
                    <a:gd name="T12" fmla="*/ 50 w 984"/>
                    <a:gd name="T13" fmla="*/ 5 h 844"/>
                    <a:gd name="T14" fmla="*/ 53 w 984"/>
                    <a:gd name="T15" fmla="*/ 4 h 844"/>
                    <a:gd name="T16" fmla="*/ 55 w 984"/>
                    <a:gd name="T17" fmla="*/ 3 h 844"/>
                    <a:gd name="T18" fmla="*/ 59 w 984"/>
                    <a:gd name="T19" fmla="*/ 0 h 844"/>
                    <a:gd name="T20" fmla="*/ 62 w 984"/>
                    <a:gd name="T21" fmla="*/ 3 h 844"/>
                    <a:gd name="T22" fmla="*/ 62 w 984"/>
                    <a:gd name="T23" fmla="*/ 5 h 844"/>
                    <a:gd name="T24" fmla="*/ 61 w 984"/>
                    <a:gd name="T25" fmla="*/ 6 h 844"/>
                    <a:gd name="T26" fmla="*/ 60 w 984"/>
                    <a:gd name="T27" fmla="*/ 6 h 844"/>
                    <a:gd name="T28" fmla="*/ 59 w 984"/>
                    <a:gd name="T29" fmla="*/ 7 h 844"/>
                    <a:gd name="T30" fmla="*/ 62 w 984"/>
                    <a:gd name="T31" fmla="*/ 8 h 844"/>
                    <a:gd name="T32" fmla="*/ 61 w 984"/>
                    <a:gd name="T33" fmla="*/ 12 h 844"/>
                    <a:gd name="T34" fmla="*/ 64 w 984"/>
                    <a:gd name="T35" fmla="*/ 16 h 844"/>
                    <a:gd name="T36" fmla="*/ 67 w 984"/>
                    <a:gd name="T37" fmla="*/ 17 h 844"/>
                    <a:gd name="T38" fmla="*/ 64 w 984"/>
                    <a:gd name="T39" fmla="*/ 17 h 844"/>
                    <a:gd name="T40" fmla="*/ 58 w 984"/>
                    <a:gd name="T41" fmla="*/ 14 h 844"/>
                    <a:gd name="T42" fmla="*/ 53 w 984"/>
                    <a:gd name="T43" fmla="*/ 15 h 844"/>
                    <a:gd name="T44" fmla="*/ 46 w 984"/>
                    <a:gd name="T45" fmla="*/ 17 h 844"/>
                    <a:gd name="T46" fmla="*/ 50 w 984"/>
                    <a:gd name="T47" fmla="*/ 22 h 844"/>
                    <a:gd name="T48" fmla="*/ 55 w 984"/>
                    <a:gd name="T49" fmla="*/ 23 h 844"/>
                    <a:gd name="T50" fmla="*/ 57 w 984"/>
                    <a:gd name="T51" fmla="*/ 21 h 844"/>
                    <a:gd name="T52" fmla="*/ 60 w 984"/>
                    <a:gd name="T53" fmla="*/ 21 h 844"/>
                    <a:gd name="T54" fmla="*/ 60 w 984"/>
                    <a:gd name="T55" fmla="*/ 24 h 844"/>
                    <a:gd name="T56" fmla="*/ 62 w 984"/>
                    <a:gd name="T57" fmla="*/ 25 h 844"/>
                    <a:gd name="T58" fmla="*/ 65 w 984"/>
                    <a:gd name="T59" fmla="*/ 25 h 844"/>
                    <a:gd name="T60" fmla="*/ 72 w 984"/>
                    <a:gd name="T61" fmla="*/ 31 h 844"/>
                    <a:gd name="T62" fmla="*/ 73 w 984"/>
                    <a:gd name="T63" fmla="*/ 31 h 844"/>
                    <a:gd name="T64" fmla="*/ 68 w 984"/>
                    <a:gd name="T65" fmla="*/ 31 h 844"/>
                    <a:gd name="T66" fmla="*/ 64 w 984"/>
                    <a:gd name="T67" fmla="*/ 29 h 844"/>
                    <a:gd name="T68" fmla="*/ 61 w 984"/>
                    <a:gd name="T69" fmla="*/ 27 h 844"/>
                    <a:gd name="T70" fmla="*/ 55 w 984"/>
                    <a:gd name="T71" fmla="*/ 25 h 844"/>
                    <a:gd name="T72" fmla="*/ 48 w 984"/>
                    <a:gd name="T73" fmla="*/ 24 h 844"/>
                    <a:gd name="T74" fmla="*/ 39 w 984"/>
                    <a:gd name="T75" fmla="*/ 22 h 844"/>
                    <a:gd name="T76" fmla="*/ 36 w 984"/>
                    <a:gd name="T77" fmla="*/ 19 h 844"/>
                    <a:gd name="T78" fmla="*/ 34 w 984"/>
                    <a:gd name="T79" fmla="*/ 17 h 844"/>
                    <a:gd name="T80" fmla="*/ 30 w 984"/>
                    <a:gd name="T81" fmla="*/ 16 h 844"/>
                    <a:gd name="T82" fmla="*/ 26 w 984"/>
                    <a:gd name="T83" fmla="*/ 14 h 844"/>
                    <a:gd name="T84" fmla="*/ 27 w 984"/>
                    <a:gd name="T85" fmla="*/ 16 h 844"/>
                    <a:gd name="T86" fmla="*/ 32 w 984"/>
                    <a:gd name="T87" fmla="*/ 19 h 844"/>
                    <a:gd name="T88" fmla="*/ 33 w 984"/>
                    <a:gd name="T89" fmla="*/ 20 h 844"/>
                    <a:gd name="T90" fmla="*/ 31 w 984"/>
                    <a:gd name="T91" fmla="*/ 19 h 844"/>
                    <a:gd name="T92" fmla="*/ 27 w 984"/>
                    <a:gd name="T93" fmla="*/ 17 h 844"/>
                    <a:gd name="T94" fmla="*/ 24 w 984"/>
                    <a:gd name="T95" fmla="*/ 15 h 844"/>
                    <a:gd name="T96" fmla="*/ 21 w 984"/>
                    <a:gd name="T97" fmla="*/ 13 h 844"/>
                    <a:gd name="T98" fmla="*/ 16 w 984"/>
                    <a:gd name="T99" fmla="*/ 12 h 844"/>
                    <a:gd name="T100" fmla="*/ 12 w 984"/>
                    <a:gd name="T101" fmla="*/ 9 h 844"/>
                    <a:gd name="T102" fmla="*/ 5 w 984"/>
                    <a:gd name="T103" fmla="*/ 2 h 844"/>
                    <a:gd name="T104" fmla="*/ 3 w 984"/>
                    <a:gd name="T105" fmla="*/ 1 h 844"/>
                    <a:gd name="T106" fmla="*/ 4 w 984"/>
                    <a:gd name="T107" fmla="*/ 1 h 844"/>
                    <a:gd name="T108" fmla="*/ 8 w 984"/>
                    <a:gd name="T109" fmla="*/ 3 h 844"/>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984" h="844">
                      <a:moveTo>
                        <a:pt x="82" y="38"/>
                      </a:moveTo>
                      <a:lnTo>
                        <a:pt x="406" y="6"/>
                      </a:lnTo>
                      <a:cubicBezTo>
                        <a:pt x="497" y="22"/>
                        <a:pt x="465" y="0"/>
                        <a:pt x="474" y="54"/>
                      </a:cubicBezTo>
                      <a:cubicBezTo>
                        <a:pt x="492" y="48"/>
                        <a:pt x="484" y="40"/>
                        <a:pt x="502" y="34"/>
                      </a:cubicBezTo>
                      <a:cubicBezTo>
                        <a:pt x="510" y="37"/>
                        <a:pt x="517" y="46"/>
                        <a:pt x="526" y="46"/>
                      </a:cubicBezTo>
                      <a:cubicBezTo>
                        <a:pt x="534" y="46"/>
                        <a:pt x="550" y="38"/>
                        <a:pt x="550" y="38"/>
                      </a:cubicBezTo>
                      <a:cubicBezTo>
                        <a:pt x="556" y="55"/>
                        <a:pt x="552" y="60"/>
                        <a:pt x="542" y="74"/>
                      </a:cubicBezTo>
                      <a:cubicBezTo>
                        <a:pt x="555" y="114"/>
                        <a:pt x="550" y="102"/>
                        <a:pt x="578" y="130"/>
                      </a:cubicBezTo>
                      <a:cubicBezTo>
                        <a:pt x="584" y="148"/>
                        <a:pt x="590" y="148"/>
                        <a:pt x="606" y="138"/>
                      </a:cubicBezTo>
                      <a:cubicBezTo>
                        <a:pt x="600" y="119"/>
                        <a:pt x="594" y="107"/>
                        <a:pt x="586" y="90"/>
                      </a:cubicBezTo>
                      <a:cubicBezTo>
                        <a:pt x="583" y="82"/>
                        <a:pt x="578" y="66"/>
                        <a:pt x="578" y="66"/>
                      </a:cubicBezTo>
                      <a:cubicBezTo>
                        <a:pt x="585" y="44"/>
                        <a:pt x="597" y="56"/>
                        <a:pt x="606" y="70"/>
                      </a:cubicBezTo>
                      <a:cubicBezTo>
                        <a:pt x="609" y="86"/>
                        <a:pt x="608" y="117"/>
                        <a:pt x="626" y="90"/>
                      </a:cubicBezTo>
                      <a:cubicBezTo>
                        <a:pt x="648" y="97"/>
                        <a:pt x="646" y="104"/>
                        <a:pt x="642" y="126"/>
                      </a:cubicBezTo>
                      <a:cubicBezTo>
                        <a:pt x="650" y="150"/>
                        <a:pt x="665" y="141"/>
                        <a:pt x="682" y="130"/>
                      </a:cubicBezTo>
                      <a:cubicBezTo>
                        <a:pt x="689" y="108"/>
                        <a:pt x="673" y="124"/>
                        <a:pt x="682" y="98"/>
                      </a:cubicBezTo>
                      <a:cubicBezTo>
                        <a:pt x="683" y="94"/>
                        <a:pt x="690" y="96"/>
                        <a:pt x="694" y="94"/>
                      </a:cubicBezTo>
                      <a:cubicBezTo>
                        <a:pt x="698" y="92"/>
                        <a:pt x="702" y="89"/>
                        <a:pt x="706" y="86"/>
                      </a:cubicBezTo>
                      <a:cubicBezTo>
                        <a:pt x="717" y="54"/>
                        <a:pt x="688" y="54"/>
                        <a:pt x="742" y="46"/>
                      </a:cubicBezTo>
                      <a:cubicBezTo>
                        <a:pt x="748" y="27"/>
                        <a:pt x="741" y="9"/>
                        <a:pt x="762" y="2"/>
                      </a:cubicBezTo>
                      <a:cubicBezTo>
                        <a:pt x="788" y="11"/>
                        <a:pt x="777" y="38"/>
                        <a:pt x="802" y="46"/>
                      </a:cubicBezTo>
                      <a:cubicBezTo>
                        <a:pt x="831" y="36"/>
                        <a:pt x="805" y="63"/>
                        <a:pt x="798" y="70"/>
                      </a:cubicBezTo>
                      <a:cubicBezTo>
                        <a:pt x="789" y="96"/>
                        <a:pt x="787" y="96"/>
                        <a:pt x="802" y="118"/>
                      </a:cubicBezTo>
                      <a:cubicBezTo>
                        <a:pt x="801" y="122"/>
                        <a:pt x="801" y="127"/>
                        <a:pt x="798" y="130"/>
                      </a:cubicBezTo>
                      <a:cubicBezTo>
                        <a:pt x="794" y="133"/>
                        <a:pt x="784" y="129"/>
                        <a:pt x="782" y="134"/>
                      </a:cubicBezTo>
                      <a:cubicBezTo>
                        <a:pt x="780" y="142"/>
                        <a:pt x="790" y="158"/>
                        <a:pt x="790" y="158"/>
                      </a:cubicBezTo>
                      <a:cubicBezTo>
                        <a:pt x="786" y="161"/>
                        <a:pt x="783" y="165"/>
                        <a:pt x="778" y="166"/>
                      </a:cubicBezTo>
                      <a:cubicBezTo>
                        <a:pt x="774" y="167"/>
                        <a:pt x="769" y="159"/>
                        <a:pt x="766" y="162"/>
                      </a:cubicBezTo>
                      <a:cubicBezTo>
                        <a:pt x="758" y="170"/>
                        <a:pt x="794" y="182"/>
                        <a:pt x="794" y="182"/>
                      </a:cubicBezTo>
                      <a:cubicBezTo>
                        <a:pt x="804" y="211"/>
                        <a:pt x="775" y="190"/>
                        <a:pt x="762" y="186"/>
                      </a:cubicBezTo>
                      <a:cubicBezTo>
                        <a:pt x="767" y="194"/>
                        <a:pt x="773" y="202"/>
                        <a:pt x="778" y="210"/>
                      </a:cubicBezTo>
                      <a:cubicBezTo>
                        <a:pt x="783" y="218"/>
                        <a:pt x="802" y="226"/>
                        <a:pt x="802" y="226"/>
                      </a:cubicBezTo>
                      <a:cubicBezTo>
                        <a:pt x="813" y="242"/>
                        <a:pt x="804" y="245"/>
                        <a:pt x="810" y="262"/>
                      </a:cubicBezTo>
                      <a:cubicBezTo>
                        <a:pt x="803" y="282"/>
                        <a:pt x="793" y="301"/>
                        <a:pt x="786" y="322"/>
                      </a:cubicBezTo>
                      <a:cubicBezTo>
                        <a:pt x="783" y="330"/>
                        <a:pt x="778" y="346"/>
                        <a:pt x="778" y="346"/>
                      </a:cubicBezTo>
                      <a:cubicBezTo>
                        <a:pt x="785" y="366"/>
                        <a:pt x="817" y="394"/>
                        <a:pt x="830" y="414"/>
                      </a:cubicBezTo>
                      <a:cubicBezTo>
                        <a:pt x="835" y="422"/>
                        <a:pt x="841" y="430"/>
                        <a:pt x="846" y="438"/>
                      </a:cubicBezTo>
                      <a:cubicBezTo>
                        <a:pt x="849" y="442"/>
                        <a:pt x="854" y="450"/>
                        <a:pt x="854" y="450"/>
                      </a:cubicBezTo>
                      <a:cubicBezTo>
                        <a:pt x="853" y="457"/>
                        <a:pt x="855" y="466"/>
                        <a:pt x="850" y="470"/>
                      </a:cubicBezTo>
                      <a:cubicBezTo>
                        <a:pt x="844" y="475"/>
                        <a:pt x="831" y="451"/>
                        <a:pt x="830" y="450"/>
                      </a:cubicBezTo>
                      <a:cubicBezTo>
                        <a:pt x="811" y="431"/>
                        <a:pt x="789" y="421"/>
                        <a:pt x="774" y="398"/>
                      </a:cubicBezTo>
                      <a:cubicBezTo>
                        <a:pt x="769" y="379"/>
                        <a:pt x="766" y="371"/>
                        <a:pt x="746" y="378"/>
                      </a:cubicBezTo>
                      <a:cubicBezTo>
                        <a:pt x="717" y="368"/>
                        <a:pt x="730" y="368"/>
                        <a:pt x="706" y="374"/>
                      </a:cubicBezTo>
                      <a:cubicBezTo>
                        <a:pt x="688" y="402"/>
                        <a:pt x="699" y="395"/>
                        <a:pt x="678" y="402"/>
                      </a:cubicBezTo>
                      <a:cubicBezTo>
                        <a:pt x="654" y="386"/>
                        <a:pt x="650" y="390"/>
                        <a:pt x="618" y="394"/>
                      </a:cubicBezTo>
                      <a:cubicBezTo>
                        <a:pt x="607" y="411"/>
                        <a:pt x="601" y="426"/>
                        <a:pt x="590" y="442"/>
                      </a:cubicBezTo>
                      <a:cubicBezTo>
                        <a:pt x="600" y="471"/>
                        <a:pt x="593" y="459"/>
                        <a:pt x="606" y="478"/>
                      </a:cubicBezTo>
                      <a:cubicBezTo>
                        <a:pt x="593" y="518"/>
                        <a:pt x="622" y="548"/>
                        <a:pt x="642" y="578"/>
                      </a:cubicBezTo>
                      <a:cubicBezTo>
                        <a:pt x="651" y="591"/>
                        <a:pt x="651" y="601"/>
                        <a:pt x="666" y="606"/>
                      </a:cubicBezTo>
                      <a:cubicBezTo>
                        <a:pt x="680" y="627"/>
                        <a:pt x="691" y="623"/>
                        <a:pt x="710" y="610"/>
                      </a:cubicBezTo>
                      <a:cubicBezTo>
                        <a:pt x="729" y="616"/>
                        <a:pt x="729" y="606"/>
                        <a:pt x="734" y="590"/>
                      </a:cubicBezTo>
                      <a:cubicBezTo>
                        <a:pt x="735" y="577"/>
                        <a:pt x="731" y="562"/>
                        <a:pt x="738" y="550"/>
                      </a:cubicBezTo>
                      <a:cubicBezTo>
                        <a:pt x="742" y="543"/>
                        <a:pt x="762" y="542"/>
                        <a:pt x="762" y="542"/>
                      </a:cubicBezTo>
                      <a:cubicBezTo>
                        <a:pt x="783" y="547"/>
                        <a:pt x="786" y="552"/>
                        <a:pt x="774" y="570"/>
                      </a:cubicBezTo>
                      <a:cubicBezTo>
                        <a:pt x="779" y="590"/>
                        <a:pt x="790" y="605"/>
                        <a:pt x="770" y="618"/>
                      </a:cubicBezTo>
                      <a:cubicBezTo>
                        <a:pt x="769" y="622"/>
                        <a:pt x="764" y="626"/>
                        <a:pt x="766" y="630"/>
                      </a:cubicBezTo>
                      <a:cubicBezTo>
                        <a:pt x="768" y="634"/>
                        <a:pt x="775" y="634"/>
                        <a:pt x="778" y="638"/>
                      </a:cubicBezTo>
                      <a:cubicBezTo>
                        <a:pt x="788" y="651"/>
                        <a:pt x="786" y="660"/>
                        <a:pt x="802" y="670"/>
                      </a:cubicBezTo>
                      <a:cubicBezTo>
                        <a:pt x="810" y="667"/>
                        <a:pt x="818" y="665"/>
                        <a:pt x="826" y="662"/>
                      </a:cubicBezTo>
                      <a:cubicBezTo>
                        <a:pt x="830" y="661"/>
                        <a:pt x="838" y="658"/>
                        <a:pt x="838" y="658"/>
                      </a:cubicBezTo>
                      <a:cubicBezTo>
                        <a:pt x="857" y="664"/>
                        <a:pt x="864" y="680"/>
                        <a:pt x="870" y="698"/>
                      </a:cubicBezTo>
                      <a:cubicBezTo>
                        <a:pt x="859" y="731"/>
                        <a:pt x="887" y="794"/>
                        <a:pt x="922" y="806"/>
                      </a:cubicBezTo>
                      <a:cubicBezTo>
                        <a:pt x="938" y="801"/>
                        <a:pt x="941" y="792"/>
                        <a:pt x="958" y="798"/>
                      </a:cubicBezTo>
                      <a:cubicBezTo>
                        <a:pt x="984" y="837"/>
                        <a:pt x="928" y="784"/>
                        <a:pt x="942" y="826"/>
                      </a:cubicBezTo>
                      <a:cubicBezTo>
                        <a:pt x="936" y="844"/>
                        <a:pt x="930" y="844"/>
                        <a:pt x="914" y="834"/>
                      </a:cubicBezTo>
                      <a:cubicBezTo>
                        <a:pt x="903" y="817"/>
                        <a:pt x="890" y="821"/>
                        <a:pt x="874" y="810"/>
                      </a:cubicBezTo>
                      <a:cubicBezTo>
                        <a:pt x="851" y="776"/>
                        <a:pt x="882" y="816"/>
                        <a:pt x="854" y="794"/>
                      </a:cubicBezTo>
                      <a:cubicBezTo>
                        <a:pt x="843" y="785"/>
                        <a:pt x="840" y="768"/>
                        <a:pt x="830" y="758"/>
                      </a:cubicBezTo>
                      <a:cubicBezTo>
                        <a:pt x="824" y="739"/>
                        <a:pt x="817" y="724"/>
                        <a:pt x="798" y="718"/>
                      </a:cubicBezTo>
                      <a:cubicBezTo>
                        <a:pt x="791" y="696"/>
                        <a:pt x="800" y="712"/>
                        <a:pt x="778" y="710"/>
                      </a:cubicBezTo>
                      <a:cubicBezTo>
                        <a:pt x="767" y="709"/>
                        <a:pt x="746" y="702"/>
                        <a:pt x="746" y="702"/>
                      </a:cubicBezTo>
                      <a:cubicBezTo>
                        <a:pt x="729" y="691"/>
                        <a:pt x="720" y="674"/>
                        <a:pt x="702" y="662"/>
                      </a:cubicBezTo>
                      <a:cubicBezTo>
                        <a:pt x="694" y="665"/>
                        <a:pt x="687" y="673"/>
                        <a:pt x="678" y="674"/>
                      </a:cubicBezTo>
                      <a:cubicBezTo>
                        <a:pt x="657" y="677"/>
                        <a:pt x="630" y="657"/>
                        <a:pt x="614" y="646"/>
                      </a:cubicBezTo>
                      <a:cubicBezTo>
                        <a:pt x="600" y="637"/>
                        <a:pt x="580" y="639"/>
                        <a:pt x="566" y="630"/>
                      </a:cubicBezTo>
                      <a:cubicBezTo>
                        <a:pt x="546" y="617"/>
                        <a:pt x="525" y="607"/>
                        <a:pt x="506" y="594"/>
                      </a:cubicBezTo>
                      <a:cubicBezTo>
                        <a:pt x="513" y="572"/>
                        <a:pt x="509" y="551"/>
                        <a:pt x="490" y="538"/>
                      </a:cubicBezTo>
                      <a:cubicBezTo>
                        <a:pt x="485" y="522"/>
                        <a:pt x="476" y="515"/>
                        <a:pt x="462" y="506"/>
                      </a:cubicBezTo>
                      <a:cubicBezTo>
                        <a:pt x="441" y="474"/>
                        <a:pt x="469" y="513"/>
                        <a:pt x="442" y="486"/>
                      </a:cubicBezTo>
                      <a:cubicBezTo>
                        <a:pt x="436" y="480"/>
                        <a:pt x="436" y="468"/>
                        <a:pt x="430" y="462"/>
                      </a:cubicBezTo>
                      <a:cubicBezTo>
                        <a:pt x="427" y="459"/>
                        <a:pt x="422" y="459"/>
                        <a:pt x="418" y="458"/>
                      </a:cubicBezTo>
                      <a:cubicBezTo>
                        <a:pt x="407" y="447"/>
                        <a:pt x="382" y="430"/>
                        <a:pt x="382" y="430"/>
                      </a:cubicBezTo>
                      <a:cubicBezTo>
                        <a:pt x="371" y="413"/>
                        <a:pt x="358" y="399"/>
                        <a:pt x="346" y="382"/>
                      </a:cubicBezTo>
                      <a:cubicBezTo>
                        <a:pt x="344" y="378"/>
                        <a:pt x="345" y="373"/>
                        <a:pt x="342" y="370"/>
                      </a:cubicBezTo>
                      <a:cubicBezTo>
                        <a:pt x="339" y="367"/>
                        <a:pt x="334" y="367"/>
                        <a:pt x="330" y="366"/>
                      </a:cubicBezTo>
                      <a:cubicBezTo>
                        <a:pt x="322" y="390"/>
                        <a:pt x="342" y="398"/>
                        <a:pt x="354" y="414"/>
                      </a:cubicBezTo>
                      <a:cubicBezTo>
                        <a:pt x="368" y="432"/>
                        <a:pt x="372" y="446"/>
                        <a:pt x="390" y="458"/>
                      </a:cubicBezTo>
                      <a:cubicBezTo>
                        <a:pt x="409" y="487"/>
                        <a:pt x="399" y="475"/>
                        <a:pt x="418" y="494"/>
                      </a:cubicBezTo>
                      <a:cubicBezTo>
                        <a:pt x="423" y="510"/>
                        <a:pt x="428" y="517"/>
                        <a:pt x="442" y="526"/>
                      </a:cubicBezTo>
                      <a:cubicBezTo>
                        <a:pt x="450" y="550"/>
                        <a:pt x="432" y="533"/>
                        <a:pt x="422" y="526"/>
                      </a:cubicBezTo>
                      <a:cubicBezTo>
                        <a:pt x="399" y="492"/>
                        <a:pt x="430" y="532"/>
                        <a:pt x="402" y="510"/>
                      </a:cubicBezTo>
                      <a:cubicBezTo>
                        <a:pt x="398" y="507"/>
                        <a:pt x="397" y="501"/>
                        <a:pt x="394" y="498"/>
                      </a:cubicBezTo>
                      <a:cubicBezTo>
                        <a:pt x="391" y="495"/>
                        <a:pt x="386" y="493"/>
                        <a:pt x="382" y="490"/>
                      </a:cubicBezTo>
                      <a:cubicBezTo>
                        <a:pt x="377" y="474"/>
                        <a:pt x="370" y="471"/>
                        <a:pt x="354" y="466"/>
                      </a:cubicBezTo>
                      <a:cubicBezTo>
                        <a:pt x="344" y="452"/>
                        <a:pt x="340" y="447"/>
                        <a:pt x="346" y="430"/>
                      </a:cubicBezTo>
                      <a:cubicBezTo>
                        <a:pt x="338" y="418"/>
                        <a:pt x="314" y="402"/>
                        <a:pt x="314" y="402"/>
                      </a:cubicBezTo>
                      <a:cubicBezTo>
                        <a:pt x="306" y="390"/>
                        <a:pt x="298" y="378"/>
                        <a:pt x="290" y="366"/>
                      </a:cubicBezTo>
                      <a:cubicBezTo>
                        <a:pt x="284" y="357"/>
                        <a:pt x="273" y="354"/>
                        <a:pt x="266" y="346"/>
                      </a:cubicBezTo>
                      <a:cubicBezTo>
                        <a:pt x="263" y="342"/>
                        <a:pt x="262" y="337"/>
                        <a:pt x="258" y="334"/>
                      </a:cubicBezTo>
                      <a:cubicBezTo>
                        <a:pt x="243" y="324"/>
                        <a:pt x="225" y="324"/>
                        <a:pt x="210" y="314"/>
                      </a:cubicBezTo>
                      <a:cubicBezTo>
                        <a:pt x="201" y="300"/>
                        <a:pt x="194" y="291"/>
                        <a:pt x="178" y="286"/>
                      </a:cubicBezTo>
                      <a:cubicBezTo>
                        <a:pt x="160" y="260"/>
                        <a:pt x="192" y="247"/>
                        <a:pt x="154" y="238"/>
                      </a:cubicBezTo>
                      <a:cubicBezTo>
                        <a:pt x="111" y="209"/>
                        <a:pt x="106" y="149"/>
                        <a:pt x="90" y="102"/>
                      </a:cubicBezTo>
                      <a:cubicBezTo>
                        <a:pt x="86" y="90"/>
                        <a:pt x="76" y="73"/>
                        <a:pt x="66" y="66"/>
                      </a:cubicBezTo>
                      <a:cubicBezTo>
                        <a:pt x="58" y="60"/>
                        <a:pt x="42" y="50"/>
                        <a:pt x="42" y="50"/>
                      </a:cubicBezTo>
                      <a:cubicBezTo>
                        <a:pt x="39" y="46"/>
                        <a:pt x="38" y="41"/>
                        <a:pt x="34" y="38"/>
                      </a:cubicBezTo>
                      <a:cubicBezTo>
                        <a:pt x="27" y="34"/>
                        <a:pt x="10" y="30"/>
                        <a:pt x="10" y="30"/>
                      </a:cubicBezTo>
                      <a:cubicBezTo>
                        <a:pt x="0" y="1"/>
                        <a:pt x="31" y="17"/>
                        <a:pt x="46" y="22"/>
                      </a:cubicBezTo>
                      <a:cubicBezTo>
                        <a:pt x="65" y="51"/>
                        <a:pt x="61" y="41"/>
                        <a:pt x="86" y="58"/>
                      </a:cubicBezTo>
                      <a:cubicBezTo>
                        <a:pt x="94" y="70"/>
                        <a:pt x="94" y="93"/>
                        <a:pt x="102" y="70"/>
                      </a:cubicBezTo>
                      <a:cubicBezTo>
                        <a:pt x="95" y="49"/>
                        <a:pt x="82" y="62"/>
                        <a:pt x="82" y="38"/>
                      </a:cubicBezTo>
                      <a:close/>
                    </a:path>
                  </a:pathLst>
                </a:custGeom>
                <a:solidFill>
                  <a:schemeClr val="folHlink"/>
                </a:solidFill>
                <a:ln w="9525">
                  <a:noFill/>
                  <a:round/>
                  <a:headEnd/>
                  <a:tailEnd/>
                </a:ln>
              </p:spPr>
              <p:txBody>
                <a:bodyPr/>
                <a:lstStyle/>
                <a:p>
                  <a:endParaRPr lang="zh-CN" altLang="en-US"/>
                </a:p>
              </p:txBody>
            </p:sp>
            <p:sp>
              <p:nvSpPr>
                <p:cNvPr id="2206" name="任意多边形 81958"/>
                <p:cNvSpPr>
                  <a:spLocks noChangeArrowheads="1"/>
                </p:cNvSpPr>
                <p:nvPr/>
              </p:nvSpPr>
              <p:spPr bwMode="auto">
                <a:xfrm>
                  <a:off x="2405" y="445"/>
                  <a:ext cx="15" cy="16"/>
                </a:xfrm>
                <a:custGeom>
                  <a:avLst/>
                  <a:gdLst>
                    <a:gd name="T0" fmla="*/ 0 w 36"/>
                    <a:gd name="T1" fmla="*/ 1 h 48"/>
                    <a:gd name="T2" fmla="*/ 1 w 36"/>
                    <a:gd name="T3" fmla="*/ 2 h 48"/>
                    <a:gd name="T4" fmla="*/ 0 w 36"/>
                    <a:gd name="T5" fmla="*/ 1 h 48"/>
                    <a:gd name="T6" fmla="*/ 0 60000 65536"/>
                    <a:gd name="T7" fmla="*/ 0 60000 65536"/>
                    <a:gd name="T8" fmla="*/ 0 60000 65536"/>
                  </a:gdLst>
                  <a:ahLst/>
                  <a:cxnLst>
                    <a:cxn ang="T6">
                      <a:pos x="T0" y="T1"/>
                    </a:cxn>
                    <a:cxn ang="T7">
                      <a:pos x="T2" y="T3"/>
                    </a:cxn>
                    <a:cxn ang="T8">
                      <a:pos x="T4" y="T5"/>
                    </a:cxn>
                  </a:cxnLst>
                  <a:rect l="0" t="0" r="r" b="b"/>
                  <a:pathLst>
                    <a:path w="36" h="48">
                      <a:moveTo>
                        <a:pt x="6" y="28"/>
                      </a:moveTo>
                      <a:cubicBezTo>
                        <a:pt x="25" y="0"/>
                        <a:pt x="36" y="31"/>
                        <a:pt x="10" y="48"/>
                      </a:cubicBezTo>
                      <a:cubicBezTo>
                        <a:pt x="0" y="34"/>
                        <a:pt x="0" y="40"/>
                        <a:pt x="6" y="28"/>
                      </a:cubicBezTo>
                      <a:close/>
                    </a:path>
                  </a:pathLst>
                </a:custGeom>
                <a:solidFill>
                  <a:schemeClr val="folHlink"/>
                </a:solidFill>
                <a:ln w="9525">
                  <a:noFill/>
                  <a:round/>
                  <a:headEnd/>
                  <a:tailEnd/>
                </a:ln>
              </p:spPr>
              <p:txBody>
                <a:bodyPr/>
                <a:lstStyle/>
                <a:p>
                  <a:endParaRPr lang="zh-CN" altLang="en-US"/>
                </a:p>
              </p:txBody>
            </p:sp>
            <p:sp>
              <p:nvSpPr>
                <p:cNvPr id="2207" name="任意多边形 81959"/>
                <p:cNvSpPr>
                  <a:spLocks noChangeArrowheads="1"/>
                </p:cNvSpPr>
                <p:nvPr/>
              </p:nvSpPr>
              <p:spPr bwMode="auto">
                <a:xfrm>
                  <a:off x="2393" y="439"/>
                  <a:ext cx="16" cy="12"/>
                </a:xfrm>
                <a:custGeom>
                  <a:avLst/>
                  <a:gdLst>
                    <a:gd name="T0" fmla="*/ 0 w 36"/>
                    <a:gd name="T1" fmla="*/ 0 h 37"/>
                    <a:gd name="T2" fmla="*/ 1 w 36"/>
                    <a:gd name="T3" fmla="*/ 0 h 37"/>
                    <a:gd name="T4" fmla="*/ 3 w 36"/>
                    <a:gd name="T5" fmla="*/ 1 h 37"/>
                    <a:gd name="T6" fmla="*/ 1 w 36"/>
                    <a:gd name="T7" fmla="*/ 1 h 37"/>
                    <a:gd name="T8" fmla="*/ 0 w 36"/>
                    <a:gd name="T9" fmla="*/ 0 h 3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37">
                      <a:moveTo>
                        <a:pt x="0" y="5"/>
                      </a:moveTo>
                      <a:cubicBezTo>
                        <a:pt x="4" y="4"/>
                        <a:pt x="8" y="0"/>
                        <a:pt x="12" y="1"/>
                      </a:cubicBezTo>
                      <a:cubicBezTo>
                        <a:pt x="21" y="4"/>
                        <a:pt x="36" y="17"/>
                        <a:pt x="36" y="17"/>
                      </a:cubicBezTo>
                      <a:cubicBezTo>
                        <a:pt x="29" y="37"/>
                        <a:pt x="22" y="26"/>
                        <a:pt x="8" y="17"/>
                      </a:cubicBezTo>
                      <a:cubicBezTo>
                        <a:pt x="5" y="13"/>
                        <a:pt x="0" y="5"/>
                        <a:pt x="0" y="5"/>
                      </a:cubicBezTo>
                      <a:close/>
                    </a:path>
                  </a:pathLst>
                </a:custGeom>
                <a:solidFill>
                  <a:schemeClr val="folHlink"/>
                </a:solidFill>
                <a:ln w="9525">
                  <a:noFill/>
                  <a:round/>
                  <a:headEnd/>
                  <a:tailEnd/>
                </a:ln>
              </p:spPr>
              <p:txBody>
                <a:bodyPr/>
                <a:lstStyle/>
                <a:p>
                  <a:endParaRPr lang="zh-CN" altLang="en-US"/>
                </a:p>
              </p:txBody>
            </p:sp>
            <p:sp>
              <p:nvSpPr>
                <p:cNvPr id="2208" name="任意多边形 81960"/>
                <p:cNvSpPr>
                  <a:spLocks noChangeArrowheads="1"/>
                </p:cNvSpPr>
                <p:nvPr/>
              </p:nvSpPr>
              <p:spPr bwMode="auto">
                <a:xfrm>
                  <a:off x="2878" y="406"/>
                  <a:ext cx="73" cy="33"/>
                </a:xfrm>
                <a:custGeom>
                  <a:avLst/>
                  <a:gdLst>
                    <a:gd name="T0" fmla="*/ 0 w 170"/>
                    <a:gd name="T1" fmla="*/ 2 h 96"/>
                    <a:gd name="T2" fmla="*/ 2 w 170"/>
                    <a:gd name="T3" fmla="*/ 1 h 96"/>
                    <a:gd name="T4" fmla="*/ 4 w 170"/>
                    <a:gd name="T5" fmla="*/ 1 h 96"/>
                    <a:gd name="T6" fmla="*/ 6 w 170"/>
                    <a:gd name="T7" fmla="*/ 0 h 96"/>
                    <a:gd name="T8" fmla="*/ 5 w 170"/>
                    <a:gd name="T9" fmla="*/ 1 h 96"/>
                    <a:gd name="T10" fmla="*/ 10 w 170"/>
                    <a:gd name="T11" fmla="*/ 2 h 96"/>
                    <a:gd name="T12" fmla="*/ 13 w 170"/>
                    <a:gd name="T13" fmla="*/ 3 h 96"/>
                    <a:gd name="T14" fmla="*/ 9 w 170"/>
                    <a:gd name="T15" fmla="*/ 3 h 96"/>
                    <a:gd name="T16" fmla="*/ 7 w 170"/>
                    <a:gd name="T17" fmla="*/ 2 h 96"/>
                    <a:gd name="T18" fmla="*/ 6 w 170"/>
                    <a:gd name="T19" fmla="*/ 2 h 96"/>
                    <a:gd name="T20" fmla="*/ 2 w 170"/>
                    <a:gd name="T21" fmla="*/ 2 h 96"/>
                    <a:gd name="T22" fmla="*/ 0 w 170"/>
                    <a:gd name="T23" fmla="*/ 2 h 9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70" h="96">
                      <a:moveTo>
                        <a:pt x="0" y="49"/>
                      </a:moveTo>
                      <a:cubicBezTo>
                        <a:pt x="5" y="33"/>
                        <a:pt x="12" y="30"/>
                        <a:pt x="28" y="25"/>
                      </a:cubicBezTo>
                      <a:cubicBezTo>
                        <a:pt x="20" y="0"/>
                        <a:pt x="42" y="16"/>
                        <a:pt x="56" y="21"/>
                      </a:cubicBezTo>
                      <a:cubicBezTo>
                        <a:pt x="56" y="21"/>
                        <a:pt x="77" y="6"/>
                        <a:pt x="80" y="9"/>
                      </a:cubicBezTo>
                      <a:cubicBezTo>
                        <a:pt x="85" y="14"/>
                        <a:pt x="71" y="23"/>
                        <a:pt x="64" y="25"/>
                      </a:cubicBezTo>
                      <a:cubicBezTo>
                        <a:pt x="82" y="37"/>
                        <a:pt x="103" y="42"/>
                        <a:pt x="124" y="49"/>
                      </a:cubicBezTo>
                      <a:cubicBezTo>
                        <a:pt x="136" y="53"/>
                        <a:pt x="160" y="65"/>
                        <a:pt x="160" y="65"/>
                      </a:cubicBezTo>
                      <a:cubicBezTo>
                        <a:pt x="170" y="96"/>
                        <a:pt x="134" y="83"/>
                        <a:pt x="116" y="77"/>
                      </a:cubicBezTo>
                      <a:cubicBezTo>
                        <a:pt x="109" y="57"/>
                        <a:pt x="116" y="66"/>
                        <a:pt x="88" y="57"/>
                      </a:cubicBezTo>
                      <a:cubicBezTo>
                        <a:pt x="84" y="56"/>
                        <a:pt x="76" y="53"/>
                        <a:pt x="76" y="53"/>
                      </a:cubicBezTo>
                      <a:cubicBezTo>
                        <a:pt x="57" y="34"/>
                        <a:pt x="53" y="37"/>
                        <a:pt x="24" y="41"/>
                      </a:cubicBezTo>
                      <a:cubicBezTo>
                        <a:pt x="9" y="51"/>
                        <a:pt x="17" y="49"/>
                        <a:pt x="0" y="49"/>
                      </a:cubicBezTo>
                      <a:close/>
                    </a:path>
                  </a:pathLst>
                </a:custGeom>
                <a:solidFill>
                  <a:schemeClr val="folHlink"/>
                </a:solidFill>
                <a:ln w="9525">
                  <a:noFill/>
                  <a:round/>
                  <a:headEnd/>
                  <a:tailEnd/>
                </a:ln>
              </p:spPr>
              <p:txBody>
                <a:bodyPr/>
                <a:lstStyle/>
                <a:p>
                  <a:endParaRPr lang="zh-CN" altLang="en-US"/>
                </a:p>
              </p:txBody>
            </p:sp>
            <p:sp>
              <p:nvSpPr>
                <p:cNvPr id="2209" name="任意多边形 81961"/>
                <p:cNvSpPr>
                  <a:spLocks noChangeArrowheads="1"/>
                </p:cNvSpPr>
                <p:nvPr/>
              </p:nvSpPr>
              <p:spPr bwMode="auto">
                <a:xfrm>
                  <a:off x="2955" y="433"/>
                  <a:ext cx="59" cy="15"/>
                </a:xfrm>
                <a:custGeom>
                  <a:avLst/>
                  <a:gdLst>
                    <a:gd name="T0" fmla="*/ 0 w 138"/>
                    <a:gd name="T1" fmla="*/ 0 h 44"/>
                    <a:gd name="T2" fmla="*/ 4 w 138"/>
                    <a:gd name="T3" fmla="*/ 0 h 44"/>
                    <a:gd name="T4" fmla="*/ 7 w 138"/>
                    <a:gd name="T5" fmla="*/ 1 h 44"/>
                    <a:gd name="T6" fmla="*/ 9 w 138"/>
                    <a:gd name="T7" fmla="*/ 1 h 44"/>
                    <a:gd name="T8" fmla="*/ 9 w 138"/>
                    <a:gd name="T9" fmla="*/ 2 h 44"/>
                    <a:gd name="T10" fmla="*/ 5 w 138"/>
                    <a:gd name="T11" fmla="*/ 2 h 44"/>
                    <a:gd name="T12" fmla="*/ 0 w 138"/>
                    <a:gd name="T13" fmla="*/ 1 h 44"/>
                    <a:gd name="T14" fmla="*/ 2 w 138"/>
                    <a:gd name="T15" fmla="*/ 1 h 44"/>
                    <a:gd name="T16" fmla="*/ 0 w 138"/>
                    <a:gd name="T17" fmla="*/ 0 h 4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38" h="44">
                      <a:moveTo>
                        <a:pt x="0" y="0"/>
                      </a:moveTo>
                      <a:cubicBezTo>
                        <a:pt x="19" y="3"/>
                        <a:pt x="35" y="10"/>
                        <a:pt x="52" y="4"/>
                      </a:cubicBezTo>
                      <a:cubicBezTo>
                        <a:pt x="87" y="11"/>
                        <a:pt x="61" y="15"/>
                        <a:pt x="88" y="24"/>
                      </a:cubicBezTo>
                      <a:cubicBezTo>
                        <a:pt x="96" y="23"/>
                        <a:pt x="104" y="19"/>
                        <a:pt x="112" y="20"/>
                      </a:cubicBezTo>
                      <a:cubicBezTo>
                        <a:pt x="138" y="23"/>
                        <a:pt x="118" y="41"/>
                        <a:pt x="108" y="44"/>
                      </a:cubicBezTo>
                      <a:cubicBezTo>
                        <a:pt x="78" y="34"/>
                        <a:pt x="92" y="34"/>
                        <a:pt x="64" y="40"/>
                      </a:cubicBezTo>
                      <a:cubicBezTo>
                        <a:pt x="41" y="37"/>
                        <a:pt x="22" y="41"/>
                        <a:pt x="0" y="36"/>
                      </a:cubicBezTo>
                      <a:cubicBezTo>
                        <a:pt x="6" y="11"/>
                        <a:pt x="7" y="27"/>
                        <a:pt x="28" y="20"/>
                      </a:cubicBezTo>
                      <a:cubicBezTo>
                        <a:pt x="17" y="13"/>
                        <a:pt x="0" y="13"/>
                        <a:pt x="0" y="0"/>
                      </a:cubicBezTo>
                      <a:close/>
                    </a:path>
                  </a:pathLst>
                </a:custGeom>
                <a:solidFill>
                  <a:schemeClr val="folHlink"/>
                </a:solidFill>
                <a:ln w="9525">
                  <a:noFill/>
                  <a:round/>
                  <a:headEnd/>
                  <a:tailEnd/>
                </a:ln>
              </p:spPr>
              <p:txBody>
                <a:bodyPr/>
                <a:lstStyle/>
                <a:p>
                  <a:endParaRPr lang="zh-CN" altLang="en-US"/>
                </a:p>
              </p:txBody>
            </p:sp>
            <p:sp>
              <p:nvSpPr>
                <p:cNvPr id="2210" name="任意多边形 81962"/>
                <p:cNvSpPr>
                  <a:spLocks noChangeArrowheads="1"/>
                </p:cNvSpPr>
                <p:nvPr/>
              </p:nvSpPr>
              <p:spPr bwMode="auto">
                <a:xfrm>
                  <a:off x="2924" y="441"/>
                  <a:ext cx="24" cy="14"/>
                </a:xfrm>
                <a:custGeom>
                  <a:avLst/>
                  <a:gdLst>
                    <a:gd name="T0" fmla="*/ 1 w 57"/>
                    <a:gd name="T1" fmla="*/ 1 h 42"/>
                    <a:gd name="T2" fmla="*/ 3 w 57"/>
                    <a:gd name="T3" fmla="*/ 0 h 42"/>
                    <a:gd name="T4" fmla="*/ 1 w 57"/>
                    <a:gd name="T5" fmla="*/ 1 h 42"/>
                    <a:gd name="T6" fmla="*/ 0 60000 65536"/>
                    <a:gd name="T7" fmla="*/ 0 60000 65536"/>
                    <a:gd name="T8" fmla="*/ 0 60000 65536"/>
                  </a:gdLst>
                  <a:ahLst/>
                  <a:cxnLst>
                    <a:cxn ang="T6">
                      <a:pos x="T0" y="T1"/>
                    </a:cxn>
                    <a:cxn ang="T7">
                      <a:pos x="T2" y="T3"/>
                    </a:cxn>
                    <a:cxn ang="T8">
                      <a:pos x="T4" y="T5"/>
                    </a:cxn>
                  </a:cxnLst>
                  <a:rect l="0" t="0" r="r" b="b"/>
                  <a:pathLst>
                    <a:path w="57" h="42">
                      <a:moveTo>
                        <a:pt x="17" y="25"/>
                      </a:moveTo>
                      <a:cubicBezTo>
                        <a:pt x="0" y="0"/>
                        <a:pt x="21" y="9"/>
                        <a:pt x="37" y="13"/>
                      </a:cubicBezTo>
                      <a:cubicBezTo>
                        <a:pt x="57" y="42"/>
                        <a:pt x="30" y="25"/>
                        <a:pt x="17" y="25"/>
                      </a:cubicBezTo>
                      <a:close/>
                    </a:path>
                  </a:pathLst>
                </a:custGeom>
                <a:solidFill>
                  <a:schemeClr val="folHlink"/>
                </a:solidFill>
                <a:ln w="9525">
                  <a:noFill/>
                  <a:round/>
                  <a:headEnd/>
                  <a:tailEnd/>
                </a:ln>
              </p:spPr>
              <p:txBody>
                <a:bodyPr/>
                <a:lstStyle/>
                <a:p>
                  <a:endParaRPr lang="zh-CN" altLang="en-US"/>
                </a:p>
              </p:txBody>
            </p:sp>
            <p:sp>
              <p:nvSpPr>
                <p:cNvPr id="2211" name="任意多边形 81963"/>
                <p:cNvSpPr>
                  <a:spLocks noChangeArrowheads="1"/>
                </p:cNvSpPr>
                <p:nvPr/>
              </p:nvSpPr>
              <p:spPr bwMode="auto">
                <a:xfrm>
                  <a:off x="2908" y="398"/>
                  <a:ext cx="16" cy="18"/>
                </a:xfrm>
                <a:custGeom>
                  <a:avLst/>
                  <a:gdLst>
                    <a:gd name="T0" fmla="*/ 1 w 39"/>
                    <a:gd name="T1" fmla="*/ 1 h 52"/>
                    <a:gd name="T2" fmla="*/ 1 w 39"/>
                    <a:gd name="T3" fmla="*/ 0 h 52"/>
                    <a:gd name="T4" fmla="*/ 1 w 39"/>
                    <a:gd name="T5" fmla="*/ 1 h 52"/>
                    <a:gd name="T6" fmla="*/ 0 60000 65536"/>
                    <a:gd name="T7" fmla="*/ 0 60000 65536"/>
                    <a:gd name="T8" fmla="*/ 0 60000 65536"/>
                  </a:gdLst>
                  <a:ahLst/>
                  <a:cxnLst>
                    <a:cxn ang="T6">
                      <a:pos x="T0" y="T1"/>
                    </a:cxn>
                    <a:cxn ang="T7">
                      <a:pos x="T2" y="T3"/>
                    </a:cxn>
                    <a:cxn ang="T8">
                      <a:pos x="T4" y="T5"/>
                    </a:cxn>
                  </a:cxnLst>
                  <a:rect l="0" t="0" r="r" b="b"/>
                  <a:pathLst>
                    <a:path w="39" h="52">
                      <a:moveTo>
                        <a:pt x="19" y="32"/>
                      </a:moveTo>
                      <a:cubicBezTo>
                        <a:pt x="13" y="14"/>
                        <a:pt x="0" y="13"/>
                        <a:pt x="19" y="0"/>
                      </a:cubicBezTo>
                      <a:cubicBezTo>
                        <a:pt x="23" y="5"/>
                        <a:pt x="39" y="52"/>
                        <a:pt x="19" y="32"/>
                      </a:cubicBezTo>
                      <a:close/>
                    </a:path>
                  </a:pathLst>
                </a:custGeom>
                <a:solidFill>
                  <a:schemeClr val="folHlink"/>
                </a:solidFill>
                <a:ln w="9525">
                  <a:noFill/>
                  <a:round/>
                  <a:headEnd/>
                  <a:tailEnd/>
                </a:ln>
              </p:spPr>
              <p:txBody>
                <a:bodyPr/>
                <a:lstStyle/>
                <a:p>
                  <a:endParaRPr lang="zh-CN" altLang="en-US"/>
                </a:p>
              </p:txBody>
            </p:sp>
            <p:sp>
              <p:nvSpPr>
                <p:cNvPr id="2212" name="任意多边形 81964"/>
                <p:cNvSpPr>
                  <a:spLocks noChangeArrowheads="1"/>
                </p:cNvSpPr>
                <p:nvPr/>
              </p:nvSpPr>
              <p:spPr bwMode="auto">
                <a:xfrm>
                  <a:off x="3035" y="452"/>
                  <a:ext cx="19" cy="27"/>
                </a:xfrm>
                <a:custGeom>
                  <a:avLst/>
                  <a:gdLst>
                    <a:gd name="T0" fmla="*/ 0 w 44"/>
                    <a:gd name="T1" fmla="*/ 0 h 80"/>
                    <a:gd name="T2" fmla="*/ 2 w 44"/>
                    <a:gd name="T3" fmla="*/ 1 h 80"/>
                    <a:gd name="T4" fmla="*/ 2 w 44"/>
                    <a:gd name="T5" fmla="*/ 2 h 80"/>
                    <a:gd name="T6" fmla="*/ 3 w 44"/>
                    <a:gd name="T7" fmla="*/ 2 h 80"/>
                    <a:gd name="T8" fmla="*/ 2 w 44"/>
                    <a:gd name="T9" fmla="*/ 3 h 80"/>
                    <a:gd name="T10" fmla="*/ 0 w 44"/>
                    <a:gd name="T11" fmla="*/ 1 h 80"/>
                    <a:gd name="T12" fmla="*/ 0 w 44"/>
                    <a:gd name="T13" fmla="*/ 0 h 8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4" h="80">
                      <a:moveTo>
                        <a:pt x="4" y="9"/>
                      </a:moveTo>
                      <a:cubicBezTo>
                        <a:pt x="9" y="17"/>
                        <a:pt x="18" y="24"/>
                        <a:pt x="20" y="33"/>
                      </a:cubicBezTo>
                      <a:cubicBezTo>
                        <a:pt x="21" y="38"/>
                        <a:pt x="21" y="45"/>
                        <a:pt x="24" y="49"/>
                      </a:cubicBezTo>
                      <a:cubicBezTo>
                        <a:pt x="27" y="52"/>
                        <a:pt x="32" y="52"/>
                        <a:pt x="36" y="53"/>
                      </a:cubicBezTo>
                      <a:cubicBezTo>
                        <a:pt x="41" y="68"/>
                        <a:pt x="44" y="80"/>
                        <a:pt x="24" y="73"/>
                      </a:cubicBezTo>
                      <a:cubicBezTo>
                        <a:pt x="19" y="55"/>
                        <a:pt x="11" y="37"/>
                        <a:pt x="0" y="21"/>
                      </a:cubicBezTo>
                      <a:cubicBezTo>
                        <a:pt x="4" y="4"/>
                        <a:pt x="4" y="0"/>
                        <a:pt x="4" y="9"/>
                      </a:cubicBezTo>
                      <a:close/>
                    </a:path>
                  </a:pathLst>
                </a:custGeom>
                <a:solidFill>
                  <a:schemeClr val="folHlink"/>
                </a:solidFill>
                <a:ln w="9525">
                  <a:noFill/>
                  <a:round/>
                  <a:headEnd/>
                  <a:tailEnd/>
                </a:ln>
              </p:spPr>
              <p:txBody>
                <a:bodyPr/>
                <a:lstStyle/>
                <a:p>
                  <a:endParaRPr lang="zh-CN" altLang="en-US"/>
                </a:p>
              </p:txBody>
            </p:sp>
            <p:sp>
              <p:nvSpPr>
                <p:cNvPr id="2213" name="任意多边形 81965"/>
                <p:cNvSpPr>
                  <a:spLocks noChangeArrowheads="1"/>
                </p:cNvSpPr>
                <p:nvPr/>
              </p:nvSpPr>
              <p:spPr bwMode="auto">
                <a:xfrm>
                  <a:off x="2696" y="247"/>
                  <a:ext cx="205" cy="41"/>
                </a:xfrm>
                <a:custGeom>
                  <a:avLst/>
                  <a:gdLst>
                    <a:gd name="T0" fmla="*/ 56 w 323"/>
                    <a:gd name="T1" fmla="*/ 1 h 64"/>
                    <a:gd name="T2" fmla="*/ 59 w 323"/>
                    <a:gd name="T3" fmla="*/ 2 h 64"/>
                    <a:gd name="T4" fmla="*/ 60 w 323"/>
                    <a:gd name="T5" fmla="*/ 0 h 64"/>
                    <a:gd name="T6" fmla="*/ 68 w 323"/>
                    <a:gd name="T7" fmla="*/ 0 h 64"/>
                    <a:gd name="T8" fmla="*/ 74 w 323"/>
                    <a:gd name="T9" fmla="*/ 4 h 64"/>
                    <a:gd name="T10" fmla="*/ 81 w 323"/>
                    <a:gd name="T11" fmla="*/ 3 h 64"/>
                    <a:gd name="T12" fmla="*/ 80 w 323"/>
                    <a:gd name="T13" fmla="*/ 8 h 64"/>
                    <a:gd name="T14" fmla="*/ 76 w 323"/>
                    <a:gd name="T15" fmla="*/ 12 h 64"/>
                    <a:gd name="T16" fmla="*/ 76 w 323"/>
                    <a:gd name="T17" fmla="*/ 8 h 64"/>
                    <a:gd name="T18" fmla="*/ 74 w 323"/>
                    <a:gd name="T19" fmla="*/ 8 h 64"/>
                    <a:gd name="T20" fmla="*/ 71 w 323"/>
                    <a:gd name="T21" fmla="*/ 8 h 64"/>
                    <a:gd name="T22" fmla="*/ 67 w 323"/>
                    <a:gd name="T23" fmla="*/ 5 h 64"/>
                    <a:gd name="T24" fmla="*/ 58 w 323"/>
                    <a:gd name="T25" fmla="*/ 10 h 64"/>
                    <a:gd name="T26" fmla="*/ 51 w 323"/>
                    <a:gd name="T27" fmla="*/ 12 h 64"/>
                    <a:gd name="T28" fmla="*/ 55 w 323"/>
                    <a:gd name="T29" fmla="*/ 15 h 64"/>
                    <a:gd name="T30" fmla="*/ 48 w 323"/>
                    <a:gd name="T31" fmla="*/ 17 h 64"/>
                    <a:gd name="T32" fmla="*/ 43 w 323"/>
                    <a:gd name="T33" fmla="*/ 16 h 64"/>
                    <a:gd name="T34" fmla="*/ 45 w 323"/>
                    <a:gd name="T35" fmla="*/ 15 h 64"/>
                    <a:gd name="T36" fmla="*/ 44 w 323"/>
                    <a:gd name="T37" fmla="*/ 11 h 64"/>
                    <a:gd name="T38" fmla="*/ 43 w 323"/>
                    <a:gd name="T39" fmla="*/ 8 h 64"/>
                    <a:gd name="T40" fmla="*/ 40 w 323"/>
                    <a:gd name="T41" fmla="*/ 6 h 64"/>
                    <a:gd name="T42" fmla="*/ 36 w 323"/>
                    <a:gd name="T43" fmla="*/ 7 h 64"/>
                    <a:gd name="T44" fmla="*/ 34 w 323"/>
                    <a:gd name="T45" fmla="*/ 7 h 64"/>
                    <a:gd name="T46" fmla="*/ 32 w 323"/>
                    <a:gd name="T47" fmla="*/ 6 h 64"/>
                    <a:gd name="T48" fmla="*/ 22 w 323"/>
                    <a:gd name="T49" fmla="*/ 1 h 64"/>
                    <a:gd name="T50" fmla="*/ 15 w 323"/>
                    <a:gd name="T51" fmla="*/ 4 h 64"/>
                    <a:gd name="T52" fmla="*/ 1 w 323"/>
                    <a:gd name="T53" fmla="*/ 0 h 64"/>
                    <a:gd name="T54" fmla="*/ 56 w 323"/>
                    <a:gd name="T55" fmla="*/ 1 h 6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323" h="64">
                      <a:moveTo>
                        <a:pt x="220" y="1"/>
                      </a:moveTo>
                      <a:cubicBezTo>
                        <a:pt x="215" y="12"/>
                        <a:pt x="225" y="17"/>
                        <a:pt x="231" y="8"/>
                      </a:cubicBezTo>
                      <a:cubicBezTo>
                        <a:pt x="235" y="0"/>
                        <a:pt x="229" y="7"/>
                        <a:pt x="235" y="0"/>
                      </a:cubicBezTo>
                      <a:lnTo>
                        <a:pt x="265" y="0"/>
                      </a:lnTo>
                      <a:cubicBezTo>
                        <a:pt x="277" y="6"/>
                        <a:pt x="276" y="11"/>
                        <a:pt x="287" y="17"/>
                      </a:cubicBezTo>
                      <a:cubicBezTo>
                        <a:pt x="308" y="11"/>
                        <a:pt x="293" y="7"/>
                        <a:pt x="319" y="10"/>
                      </a:cubicBezTo>
                      <a:cubicBezTo>
                        <a:pt x="323" y="19"/>
                        <a:pt x="321" y="22"/>
                        <a:pt x="314" y="29"/>
                      </a:cubicBezTo>
                      <a:cubicBezTo>
                        <a:pt x="312" y="39"/>
                        <a:pt x="313" y="50"/>
                        <a:pt x="298" y="46"/>
                      </a:cubicBezTo>
                      <a:cubicBezTo>
                        <a:pt x="297" y="40"/>
                        <a:pt x="298" y="34"/>
                        <a:pt x="295" y="29"/>
                      </a:cubicBezTo>
                      <a:cubicBezTo>
                        <a:pt x="294" y="27"/>
                        <a:pt x="290" y="31"/>
                        <a:pt x="287" y="31"/>
                      </a:cubicBezTo>
                      <a:cubicBezTo>
                        <a:pt x="284" y="31"/>
                        <a:pt x="282" y="30"/>
                        <a:pt x="279" y="29"/>
                      </a:cubicBezTo>
                      <a:cubicBezTo>
                        <a:pt x="274" y="27"/>
                        <a:pt x="263" y="21"/>
                        <a:pt x="263" y="21"/>
                      </a:cubicBezTo>
                      <a:cubicBezTo>
                        <a:pt x="249" y="23"/>
                        <a:pt x="241" y="31"/>
                        <a:pt x="228" y="38"/>
                      </a:cubicBezTo>
                      <a:cubicBezTo>
                        <a:pt x="220" y="41"/>
                        <a:pt x="209" y="42"/>
                        <a:pt x="201" y="44"/>
                      </a:cubicBezTo>
                      <a:cubicBezTo>
                        <a:pt x="193" y="54"/>
                        <a:pt x="200" y="53"/>
                        <a:pt x="212" y="57"/>
                      </a:cubicBezTo>
                      <a:cubicBezTo>
                        <a:pt x="200" y="62"/>
                        <a:pt x="199" y="57"/>
                        <a:pt x="188" y="63"/>
                      </a:cubicBezTo>
                      <a:cubicBezTo>
                        <a:pt x="181" y="62"/>
                        <a:pt x="174" y="64"/>
                        <a:pt x="169" y="61"/>
                      </a:cubicBezTo>
                      <a:cubicBezTo>
                        <a:pt x="166" y="59"/>
                        <a:pt x="175" y="59"/>
                        <a:pt x="177" y="57"/>
                      </a:cubicBezTo>
                      <a:cubicBezTo>
                        <a:pt x="181" y="48"/>
                        <a:pt x="149" y="28"/>
                        <a:pt x="171" y="40"/>
                      </a:cubicBezTo>
                      <a:cubicBezTo>
                        <a:pt x="184" y="55"/>
                        <a:pt x="184" y="36"/>
                        <a:pt x="169" y="31"/>
                      </a:cubicBezTo>
                      <a:cubicBezTo>
                        <a:pt x="167" y="27"/>
                        <a:pt x="167" y="22"/>
                        <a:pt x="158" y="23"/>
                      </a:cubicBezTo>
                      <a:cubicBezTo>
                        <a:pt x="153" y="23"/>
                        <a:pt x="142" y="27"/>
                        <a:pt x="142" y="27"/>
                      </a:cubicBezTo>
                      <a:cubicBezTo>
                        <a:pt x="136" y="39"/>
                        <a:pt x="143" y="31"/>
                        <a:pt x="134" y="27"/>
                      </a:cubicBezTo>
                      <a:cubicBezTo>
                        <a:pt x="130" y="25"/>
                        <a:pt x="126" y="25"/>
                        <a:pt x="123" y="25"/>
                      </a:cubicBezTo>
                      <a:cubicBezTo>
                        <a:pt x="117" y="11"/>
                        <a:pt x="100" y="6"/>
                        <a:pt x="83" y="2"/>
                      </a:cubicBezTo>
                      <a:cubicBezTo>
                        <a:pt x="70" y="4"/>
                        <a:pt x="69" y="9"/>
                        <a:pt x="59" y="14"/>
                      </a:cubicBezTo>
                      <a:cubicBezTo>
                        <a:pt x="45" y="14"/>
                        <a:pt x="0" y="12"/>
                        <a:pt x="1" y="0"/>
                      </a:cubicBezTo>
                      <a:lnTo>
                        <a:pt x="220" y="1"/>
                      </a:lnTo>
                      <a:close/>
                    </a:path>
                  </a:pathLst>
                </a:custGeom>
                <a:solidFill>
                  <a:schemeClr val="folHlink"/>
                </a:solidFill>
                <a:ln w="9525">
                  <a:noFill/>
                  <a:round/>
                  <a:headEnd/>
                  <a:tailEnd/>
                </a:ln>
              </p:spPr>
              <p:txBody>
                <a:bodyPr/>
                <a:lstStyle/>
                <a:p>
                  <a:endParaRPr lang="zh-CN" altLang="en-US"/>
                </a:p>
              </p:txBody>
            </p:sp>
            <p:sp>
              <p:nvSpPr>
                <p:cNvPr id="2214" name="任意多边形 81966"/>
                <p:cNvSpPr>
                  <a:spLocks noChangeArrowheads="1"/>
                </p:cNvSpPr>
                <p:nvPr/>
              </p:nvSpPr>
              <p:spPr bwMode="auto">
                <a:xfrm>
                  <a:off x="2515" y="246"/>
                  <a:ext cx="190" cy="20"/>
                </a:xfrm>
                <a:custGeom>
                  <a:avLst/>
                  <a:gdLst>
                    <a:gd name="T0" fmla="*/ 27 w 300"/>
                    <a:gd name="T1" fmla="*/ 8 h 31"/>
                    <a:gd name="T2" fmla="*/ 8 w 300"/>
                    <a:gd name="T3" fmla="*/ 1 h 31"/>
                    <a:gd name="T4" fmla="*/ 73 w 300"/>
                    <a:gd name="T5" fmla="*/ 0 h 31"/>
                    <a:gd name="T6" fmla="*/ 75 w 300"/>
                    <a:gd name="T7" fmla="*/ 4 h 31"/>
                    <a:gd name="T8" fmla="*/ 67 w 300"/>
                    <a:gd name="T9" fmla="*/ 4 h 31"/>
                    <a:gd name="T10" fmla="*/ 27 w 300"/>
                    <a:gd name="T11" fmla="*/ 8 h 3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00" h="31">
                      <a:moveTo>
                        <a:pt x="105" y="31"/>
                      </a:moveTo>
                      <a:cubicBezTo>
                        <a:pt x="83" y="19"/>
                        <a:pt x="0" y="6"/>
                        <a:pt x="30" y="1"/>
                      </a:cubicBezTo>
                      <a:lnTo>
                        <a:pt x="285" y="0"/>
                      </a:lnTo>
                      <a:cubicBezTo>
                        <a:pt x="296" y="4"/>
                        <a:pt x="300" y="5"/>
                        <a:pt x="296" y="14"/>
                      </a:cubicBezTo>
                      <a:cubicBezTo>
                        <a:pt x="285" y="11"/>
                        <a:pt x="276" y="16"/>
                        <a:pt x="264" y="16"/>
                      </a:cubicBezTo>
                      <a:lnTo>
                        <a:pt x="105" y="31"/>
                      </a:lnTo>
                      <a:close/>
                    </a:path>
                  </a:pathLst>
                </a:custGeom>
                <a:solidFill>
                  <a:schemeClr val="folHlink"/>
                </a:solidFill>
                <a:ln w="9525">
                  <a:noFill/>
                  <a:round/>
                  <a:headEnd/>
                  <a:tailEnd/>
                </a:ln>
              </p:spPr>
              <p:txBody>
                <a:bodyPr/>
                <a:lstStyle/>
                <a:p>
                  <a:endParaRPr lang="zh-CN" altLang="en-US"/>
                </a:p>
              </p:txBody>
            </p:sp>
            <p:sp>
              <p:nvSpPr>
                <p:cNvPr id="2215" name="任意多边形 81967"/>
                <p:cNvSpPr>
                  <a:spLocks noChangeArrowheads="1"/>
                </p:cNvSpPr>
                <p:nvPr/>
              </p:nvSpPr>
              <p:spPr bwMode="auto">
                <a:xfrm>
                  <a:off x="2096" y="275"/>
                  <a:ext cx="18" cy="10"/>
                </a:xfrm>
                <a:custGeom>
                  <a:avLst/>
                  <a:gdLst>
                    <a:gd name="T0" fmla="*/ 0 w 41"/>
                    <a:gd name="T1" fmla="*/ 1 h 29"/>
                    <a:gd name="T2" fmla="*/ 1 w 41"/>
                    <a:gd name="T3" fmla="*/ 1 h 29"/>
                    <a:gd name="T4" fmla="*/ 0 w 41"/>
                    <a:gd name="T5" fmla="*/ 1 h 29"/>
                    <a:gd name="T6" fmla="*/ 0 60000 65536"/>
                    <a:gd name="T7" fmla="*/ 0 60000 65536"/>
                    <a:gd name="T8" fmla="*/ 0 60000 65536"/>
                  </a:gdLst>
                  <a:ahLst/>
                  <a:cxnLst>
                    <a:cxn ang="T6">
                      <a:pos x="T0" y="T1"/>
                    </a:cxn>
                    <a:cxn ang="T7">
                      <a:pos x="T2" y="T3"/>
                    </a:cxn>
                    <a:cxn ang="T8">
                      <a:pos x="T4" y="T5"/>
                    </a:cxn>
                  </a:cxnLst>
                  <a:rect l="0" t="0" r="r" b="b"/>
                  <a:pathLst>
                    <a:path w="41" h="29">
                      <a:moveTo>
                        <a:pt x="0" y="25"/>
                      </a:moveTo>
                      <a:cubicBezTo>
                        <a:pt x="10" y="11"/>
                        <a:pt x="41" y="0"/>
                        <a:pt x="12" y="29"/>
                      </a:cubicBezTo>
                      <a:cubicBezTo>
                        <a:pt x="8" y="28"/>
                        <a:pt x="0" y="25"/>
                        <a:pt x="0" y="25"/>
                      </a:cubicBezTo>
                      <a:close/>
                    </a:path>
                  </a:pathLst>
                </a:custGeom>
                <a:solidFill>
                  <a:schemeClr val="folHlink"/>
                </a:solidFill>
                <a:ln w="9525">
                  <a:noFill/>
                  <a:round/>
                  <a:headEnd/>
                  <a:tailEnd/>
                </a:ln>
              </p:spPr>
              <p:txBody>
                <a:bodyPr/>
                <a:lstStyle/>
                <a:p>
                  <a:endParaRPr lang="zh-CN" altLang="en-US"/>
                </a:p>
              </p:txBody>
            </p:sp>
            <p:sp>
              <p:nvSpPr>
                <p:cNvPr id="2216" name="任意多边形 81968"/>
                <p:cNvSpPr>
                  <a:spLocks noChangeArrowheads="1"/>
                </p:cNvSpPr>
                <p:nvPr/>
              </p:nvSpPr>
              <p:spPr bwMode="auto">
                <a:xfrm>
                  <a:off x="1606" y="246"/>
                  <a:ext cx="436" cy="152"/>
                </a:xfrm>
                <a:custGeom>
                  <a:avLst/>
                  <a:gdLst>
                    <a:gd name="T0" fmla="*/ 73 w 436"/>
                    <a:gd name="T1" fmla="*/ 1 h 152"/>
                    <a:gd name="T2" fmla="*/ 436 w 436"/>
                    <a:gd name="T3" fmla="*/ 0 h 152"/>
                    <a:gd name="T4" fmla="*/ 416 w 436"/>
                    <a:gd name="T5" fmla="*/ 54 h 152"/>
                    <a:gd name="T6" fmla="*/ 397 w 436"/>
                    <a:gd name="T7" fmla="*/ 68 h 152"/>
                    <a:gd name="T8" fmla="*/ 392 w 436"/>
                    <a:gd name="T9" fmla="*/ 70 h 152"/>
                    <a:gd name="T10" fmla="*/ 375 w 436"/>
                    <a:gd name="T11" fmla="*/ 73 h 152"/>
                    <a:gd name="T12" fmla="*/ 361 w 436"/>
                    <a:gd name="T13" fmla="*/ 88 h 152"/>
                    <a:gd name="T14" fmla="*/ 362 w 436"/>
                    <a:gd name="T15" fmla="*/ 99 h 152"/>
                    <a:gd name="T16" fmla="*/ 364 w 436"/>
                    <a:gd name="T17" fmla="*/ 107 h 152"/>
                    <a:gd name="T18" fmla="*/ 366 w 436"/>
                    <a:gd name="T19" fmla="*/ 113 h 152"/>
                    <a:gd name="T20" fmla="*/ 362 w 436"/>
                    <a:gd name="T21" fmla="*/ 122 h 152"/>
                    <a:gd name="T22" fmla="*/ 351 w 436"/>
                    <a:gd name="T23" fmla="*/ 120 h 152"/>
                    <a:gd name="T24" fmla="*/ 342 w 436"/>
                    <a:gd name="T25" fmla="*/ 129 h 152"/>
                    <a:gd name="T26" fmla="*/ 347 w 436"/>
                    <a:gd name="T27" fmla="*/ 105 h 152"/>
                    <a:gd name="T28" fmla="*/ 338 w 436"/>
                    <a:gd name="T29" fmla="*/ 100 h 152"/>
                    <a:gd name="T30" fmla="*/ 344 w 436"/>
                    <a:gd name="T31" fmla="*/ 93 h 152"/>
                    <a:gd name="T32" fmla="*/ 342 w 436"/>
                    <a:gd name="T33" fmla="*/ 89 h 152"/>
                    <a:gd name="T34" fmla="*/ 320 w 436"/>
                    <a:gd name="T35" fmla="*/ 94 h 152"/>
                    <a:gd name="T36" fmla="*/ 317 w 436"/>
                    <a:gd name="T37" fmla="*/ 85 h 152"/>
                    <a:gd name="T38" fmla="*/ 297 w 436"/>
                    <a:gd name="T39" fmla="*/ 94 h 152"/>
                    <a:gd name="T40" fmla="*/ 320 w 436"/>
                    <a:gd name="T41" fmla="*/ 103 h 152"/>
                    <a:gd name="T42" fmla="*/ 305 w 436"/>
                    <a:gd name="T43" fmla="*/ 117 h 152"/>
                    <a:gd name="T44" fmla="*/ 311 w 436"/>
                    <a:gd name="T45" fmla="*/ 126 h 152"/>
                    <a:gd name="T46" fmla="*/ 315 w 436"/>
                    <a:gd name="T47" fmla="*/ 138 h 152"/>
                    <a:gd name="T48" fmla="*/ 309 w 436"/>
                    <a:gd name="T49" fmla="*/ 139 h 152"/>
                    <a:gd name="T50" fmla="*/ 314 w 436"/>
                    <a:gd name="T51" fmla="*/ 144 h 152"/>
                    <a:gd name="T52" fmla="*/ 307 w 436"/>
                    <a:gd name="T53" fmla="*/ 152 h 152"/>
                    <a:gd name="T54" fmla="*/ 0 w 436"/>
                    <a:gd name="T55" fmla="*/ 149 h 152"/>
                    <a:gd name="T56" fmla="*/ 73 w 436"/>
                    <a:gd name="T57" fmla="*/ 1 h 152"/>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436" h="152">
                      <a:moveTo>
                        <a:pt x="73" y="1"/>
                      </a:moveTo>
                      <a:lnTo>
                        <a:pt x="436" y="0"/>
                      </a:lnTo>
                      <a:cubicBezTo>
                        <a:pt x="430" y="15"/>
                        <a:pt x="429" y="42"/>
                        <a:pt x="416" y="54"/>
                      </a:cubicBezTo>
                      <a:cubicBezTo>
                        <a:pt x="410" y="60"/>
                        <a:pt x="405" y="63"/>
                        <a:pt x="397" y="68"/>
                      </a:cubicBezTo>
                      <a:cubicBezTo>
                        <a:pt x="396" y="69"/>
                        <a:pt x="392" y="70"/>
                        <a:pt x="392" y="70"/>
                      </a:cubicBezTo>
                      <a:cubicBezTo>
                        <a:pt x="377" y="63"/>
                        <a:pt x="385" y="68"/>
                        <a:pt x="375" y="73"/>
                      </a:cubicBezTo>
                      <a:cubicBezTo>
                        <a:pt x="371" y="82"/>
                        <a:pt x="371" y="83"/>
                        <a:pt x="361" y="88"/>
                      </a:cubicBezTo>
                      <a:cubicBezTo>
                        <a:pt x="359" y="92"/>
                        <a:pt x="364" y="93"/>
                        <a:pt x="362" y="99"/>
                      </a:cubicBezTo>
                      <a:cubicBezTo>
                        <a:pt x="363" y="102"/>
                        <a:pt x="364" y="105"/>
                        <a:pt x="364" y="107"/>
                      </a:cubicBezTo>
                      <a:cubicBezTo>
                        <a:pt x="365" y="109"/>
                        <a:pt x="366" y="111"/>
                        <a:pt x="366" y="113"/>
                      </a:cubicBezTo>
                      <a:cubicBezTo>
                        <a:pt x="365" y="115"/>
                        <a:pt x="364" y="120"/>
                        <a:pt x="362" y="122"/>
                      </a:cubicBezTo>
                      <a:cubicBezTo>
                        <a:pt x="359" y="123"/>
                        <a:pt x="354" y="119"/>
                        <a:pt x="351" y="120"/>
                      </a:cubicBezTo>
                      <a:cubicBezTo>
                        <a:pt x="347" y="129"/>
                        <a:pt x="352" y="127"/>
                        <a:pt x="342" y="129"/>
                      </a:cubicBezTo>
                      <a:cubicBezTo>
                        <a:pt x="340" y="123"/>
                        <a:pt x="345" y="111"/>
                        <a:pt x="347" y="105"/>
                      </a:cubicBezTo>
                      <a:cubicBezTo>
                        <a:pt x="347" y="100"/>
                        <a:pt x="338" y="102"/>
                        <a:pt x="338" y="100"/>
                      </a:cubicBezTo>
                      <a:cubicBezTo>
                        <a:pt x="338" y="98"/>
                        <a:pt x="344" y="95"/>
                        <a:pt x="344" y="93"/>
                      </a:cubicBezTo>
                      <a:cubicBezTo>
                        <a:pt x="344" y="92"/>
                        <a:pt x="344" y="89"/>
                        <a:pt x="342" y="89"/>
                      </a:cubicBezTo>
                      <a:cubicBezTo>
                        <a:pt x="339" y="89"/>
                        <a:pt x="324" y="94"/>
                        <a:pt x="320" y="94"/>
                      </a:cubicBezTo>
                      <a:cubicBezTo>
                        <a:pt x="317" y="86"/>
                        <a:pt x="328" y="88"/>
                        <a:pt x="317" y="85"/>
                      </a:cubicBezTo>
                      <a:cubicBezTo>
                        <a:pt x="311" y="91"/>
                        <a:pt x="306" y="93"/>
                        <a:pt x="297" y="94"/>
                      </a:cubicBezTo>
                      <a:cubicBezTo>
                        <a:pt x="300" y="104"/>
                        <a:pt x="307" y="101"/>
                        <a:pt x="320" y="103"/>
                      </a:cubicBezTo>
                      <a:cubicBezTo>
                        <a:pt x="318" y="109"/>
                        <a:pt x="311" y="111"/>
                        <a:pt x="305" y="117"/>
                      </a:cubicBezTo>
                      <a:lnTo>
                        <a:pt x="311" y="126"/>
                      </a:lnTo>
                      <a:lnTo>
                        <a:pt x="315" y="138"/>
                      </a:lnTo>
                      <a:lnTo>
                        <a:pt x="309" y="139"/>
                      </a:lnTo>
                      <a:lnTo>
                        <a:pt x="314" y="144"/>
                      </a:lnTo>
                      <a:lnTo>
                        <a:pt x="307" y="152"/>
                      </a:lnTo>
                      <a:lnTo>
                        <a:pt x="0" y="149"/>
                      </a:lnTo>
                      <a:lnTo>
                        <a:pt x="73" y="1"/>
                      </a:lnTo>
                      <a:close/>
                    </a:path>
                  </a:pathLst>
                </a:custGeom>
                <a:solidFill>
                  <a:schemeClr val="folHlink"/>
                </a:solidFill>
                <a:ln w="9525">
                  <a:noFill/>
                  <a:round/>
                  <a:headEnd/>
                  <a:tailEnd/>
                </a:ln>
              </p:spPr>
              <p:txBody>
                <a:bodyPr/>
                <a:lstStyle/>
                <a:p>
                  <a:endParaRPr lang="zh-CN" altLang="en-US"/>
                </a:p>
              </p:txBody>
            </p:sp>
            <p:sp>
              <p:nvSpPr>
                <p:cNvPr id="2" name="任意多边形 81969"/>
                <p:cNvSpPr>
                  <a:spLocks noChangeArrowheads="1"/>
                </p:cNvSpPr>
                <p:nvPr/>
              </p:nvSpPr>
              <p:spPr bwMode="auto">
                <a:xfrm>
                  <a:off x="2043" y="241"/>
                  <a:ext cx="20" cy="55"/>
                </a:xfrm>
                <a:custGeom>
                  <a:avLst/>
                  <a:gdLst>
                    <a:gd name="T0" fmla="*/ 0 w 47"/>
                    <a:gd name="T1" fmla="*/ 6 h 165"/>
                    <a:gd name="T2" fmla="*/ 1 w 47"/>
                    <a:gd name="T3" fmla="*/ 4 h 165"/>
                    <a:gd name="T4" fmla="*/ 1 w 47"/>
                    <a:gd name="T5" fmla="*/ 3 h 165"/>
                    <a:gd name="T6" fmla="*/ 1 w 47"/>
                    <a:gd name="T7" fmla="*/ 1 h 165"/>
                    <a:gd name="T8" fmla="*/ 1 w 47"/>
                    <a:gd name="T9" fmla="*/ 0 h 165"/>
                    <a:gd name="T10" fmla="*/ 2 w 47"/>
                    <a:gd name="T11" fmla="*/ 0 h 165"/>
                    <a:gd name="T12" fmla="*/ 3 w 47"/>
                    <a:gd name="T13" fmla="*/ 1 h 165"/>
                    <a:gd name="T14" fmla="*/ 4 w 47"/>
                    <a:gd name="T15" fmla="*/ 4 h 165"/>
                    <a:gd name="T16" fmla="*/ 3 w 47"/>
                    <a:gd name="T17" fmla="*/ 4 h 165"/>
                    <a:gd name="T18" fmla="*/ 2 w 47"/>
                    <a:gd name="T19" fmla="*/ 5 h 165"/>
                    <a:gd name="T20" fmla="*/ 2 w 47"/>
                    <a:gd name="T21" fmla="*/ 5 h 165"/>
                    <a:gd name="T22" fmla="*/ 2 w 47"/>
                    <a:gd name="T23" fmla="*/ 5 h 165"/>
                    <a:gd name="T24" fmla="*/ 3 w 47"/>
                    <a:gd name="T25" fmla="*/ 5 h 165"/>
                    <a:gd name="T26" fmla="*/ 1 w 47"/>
                    <a:gd name="T27" fmla="*/ 5 h 165"/>
                    <a:gd name="T28" fmla="*/ 0 w 47"/>
                    <a:gd name="T29" fmla="*/ 6 h 165"/>
                    <a:gd name="T30" fmla="*/ 0 w 47"/>
                    <a:gd name="T31" fmla="*/ 6 h 165"/>
                    <a:gd name="T32" fmla="*/ 0 w 47"/>
                    <a:gd name="T33" fmla="*/ 6 h 16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47" h="165">
                      <a:moveTo>
                        <a:pt x="5" y="156"/>
                      </a:moveTo>
                      <a:cubicBezTo>
                        <a:pt x="0" y="141"/>
                        <a:pt x="1" y="118"/>
                        <a:pt x="15" y="108"/>
                      </a:cubicBezTo>
                      <a:cubicBezTo>
                        <a:pt x="16" y="95"/>
                        <a:pt x="17" y="81"/>
                        <a:pt x="17" y="68"/>
                      </a:cubicBezTo>
                      <a:cubicBezTo>
                        <a:pt x="17" y="58"/>
                        <a:pt x="11" y="40"/>
                        <a:pt x="11" y="40"/>
                      </a:cubicBezTo>
                      <a:cubicBezTo>
                        <a:pt x="14" y="20"/>
                        <a:pt x="11" y="29"/>
                        <a:pt x="17" y="12"/>
                      </a:cubicBezTo>
                      <a:cubicBezTo>
                        <a:pt x="18" y="8"/>
                        <a:pt x="21" y="0"/>
                        <a:pt x="21" y="0"/>
                      </a:cubicBezTo>
                      <a:cubicBezTo>
                        <a:pt x="38" y="6"/>
                        <a:pt x="33" y="7"/>
                        <a:pt x="31" y="30"/>
                      </a:cubicBezTo>
                      <a:cubicBezTo>
                        <a:pt x="38" y="52"/>
                        <a:pt x="40" y="76"/>
                        <a:pt x="47" y="98"/>
                      </a:cubicBezTo>
                      <a:cubicBezTo>
                        <a:pt x="44" y="116"/>
                        <a:pt x="45" y="113"/>
                        <a:pt x="31" y="108"/>
                      </a:cubicBezTo>
                      <a:cubicBezTo>
                        <a:pt x="25" y="118"/>
                        <a:pt x="28" y="112"/>
                        <a:pt x="23" y="126"/>
                      </a:cubicBezTo>
                      <a:cubicBezTo>
                        <a:pt x="22" y="128"/>
                        <a:pt x="21" y="132"/>
                        <a:pt x="21" y="132"/>
                      </a:cubicBezTo>
                      <a:cubicBezTo>
                        <a:pt x="23" y="133"/>
                        <a:pt x="26" y="132"/>
                        <a:pt x="27" y="134"/>
                      </a:cubicBezTo>
                      <a:cubicBezTo>
                        <a:pt x="29" y="137"/>
                        <a:pt x="31" y="146"/>
                        <a:pt x="31" y="146"/>
                      </a:cubicBezTo>
                      <a:cubicBezTo>
                        <a:pt x="27" y="165"/>
                        <a:pt x="23" y="155"/>
                        <a:pt x="13" y="148"/>
                      </a:cubicBezTo>
                      <a:cubicBezTo>
                        <a:pt x="11" y="152"/>
                        <a:pt x="11" y="160"/>
                        <a:pt x="7" y="160"/>
                      </a:cubicBezTo>
                      <a:cubicBezTo>
                        <a:pt x="5" y="160"/>
                        <a:pt x="4" y="156"/>
                        <a:pt x="3" y="154"/>
                      </a:cubicBezTo>
                      <a:cubicBezTo>
                        <a:pt x="3" y="153"/>
                        <a:pt x="4" y="155"/>
                        <a:pt x="5" y="156"/>
                      </a:cubicBezTo>
                      <a:close/>
                    </a:path>
                  </a:pathLst>
                </a:custGeom>
                <a:solidFill>
                  <a:schemeClr val="folHlink"/>
                </a:solidFill>
                <a:ln w="9525">
                  <a:noFill/>
                  <a:round/>
                  <a:headEnd/>
                  <a:tailEnd/>
                </a:ln>
              </p:spPr>
              <p:txBody>
                <a:bodyPr/>
                <a:lstStyle/>
                <a:p>
                  <a:endParaRPr lang="zh-CN" altLang="en-US"/>
                </a:p>
              </p:txBody>
            </p:sp>
            <p:sp>
              <p:nvSpPr>
                <p:cNvPr id="2218" name="任意多边形 81970"/>
                <p:cNvSpPr>
                  <a:spLocks noChangeArrowheads="1"/>
                </p:cNvSpPr>
                <p:nvPr/>
              </p:nvSpPr>
              <p:spPr bwMode="auto">
                <a:xfrm>
                  <a:off x="2031" y="287"/>
                  <a:ext cx="59" cy="34"/>
                </a:xfrm>
                <a:custGeom>
                  <a:avLst/>
                  <a:gdLst>
                    <a:gd name="T0" fmla="*/ 2 w 138"/>
                    <a:gd name="T1" fmla="*/ 2 h 103"/>
                    <a:gd name="T2" fmla="*/ 3 w 138"/>
                    <a:gd name="T3" fmla="*/ 2 h 103"/>
                    <a:gd name="T4" fmla="*/ 4 w 138"/>
                    <a:gd name="T5" fmla="*/ 1 h 103"/>
                    <a:gd name="T6" fmla="*/ 4 w 138"/>
                    <a:gd name="T7" fmla="*/ 2 h 103"/>
                    <a:gd name="T8" fmla="*/ 5 w 138"/>
                    <a:gd name="T9" fmla="*/ 2 h 103"/>
                    <a:gd name="T10" fmla="*/ 6 w 138"/>
                    <a:gd name="T11" fmla="*/ 2 h 103"/>
                    <a:gd name="T12" fmla="*/ 9 w 138"/>
                    <a:gd name="T13" fmla="*/ 1 h 103"/>
                    <a:gd name="T14" fmla="*/ 10 w 138"/>
                    <a:gd name="T15" fmla="*/ 1 h 103"/>
                    <a:gd name="T16" fmla="*/ 11 w 138"/>
                    <a:gd name="T17" fmla="*/ 0 h 103"/>
                    <a:gd name="T18" fmla="*/ 8 w 138"/>
                    <a:gd name="T19" fmla="*/ 2 h 103"/>
                    <a:gd name="T20" fmla="*/ 6 w 138"/>
                    <a:gd name="T21" fmla="*/ 2 h 103"/>
                    <a:gd name="T22" fmla="*/ 5 w 138"/>
                    <a:gd name="T23" fmla="*/ 3 h 103"/>
                    <a:gd name="T24" fmla="*/ 4 w 138"/>
                    <a:gd name="T25" fmla="*/ 4 h 103"/>
                    <a:gd name="T26" fmla="*/ 2 w 138"/>
                    <a:gd name="T27" fmla="*/ 3 h 103"/>
                    <a:gd name="T28" fmla="*/ 2 w 138"/>
                    <a:gd name="T29" fmla="*/ 3 h 103"/>
                    <a:gd name="T30" fmla="*/ 2 w 138"/>
                    <a:gd name="T31" fmla="*/ 4 h 103"/>
                    <a:gd name="T32" fmla="*/ 0 w 138"/>
                    <a:gd name="T33" fmla="*/ 4 h 103"/>
                    <a:gd name="T34" fmla="*/ 1 w 138"/>
                    <a:gd name="T35" fmla="*/ 3 h 103"/>
                    <a:gd name="T36" fmla="*/ 2 w 138"/>
                    <a:gd name="T37" fmla="*/ 2 h 10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38" h="103">
                      <a:moveTo>
                        <a:pt x="26" y="61"/>
                      </a:moveTo>
                      <a:cubicBezTo>
                        <a:pt x="29" y="53"/>
                        <a:pt x="33" y="51"/>
                        <a:pt x="30" y="43"/>
                      </a:cubicBezTo>
                      <a:cubicBezTo>
                        <a:pt x="33" y="27"/>
                        <a:pt x="37" y="24"/>
                        <a:pt x="50" y="33"/>
                      </a:cubicBezTo>
                      <a:cubicBezTo>
                        <a:pt x="51" y="37"/>
                        <a:pt x="53" y="41"/>
                        <a:pt x="54" y="45"/>
                      </a:cubicBezTo>
                      <a:cubicBezTo>
                        <a:pt x="55" y="49"/>
                        <a:pt x="66" y="49"/>
                        <a:pt x="66" y="49"/>
                      </a:cubicBezTo>
                      <a:cubicBezTo>
                        <a:pt x="75" y="43"/>
                        <a:pt x="77" y="45"/>
                        <a:pt x="80" y="55"/>
                      </a:cubicBezTo>
                      <a:cubicBezTo>
                        <a:pt x="92" y="47"/>
                        <a:pt x="101" y="37"/>
                        <a:pt x="116" y="33"/>
                      </a:cubicBezTo>
                      <a:cubicBezTo>
                        <a:pt x="125" y="19"/>
                        <a:pt x="120" y="24"/>
                        <a:pt x="130" y="17"/>
                      </a:cubicBezTo>
                      <a:cubicBezTo>
                        <a:pt x="134" y="11"/>
                        <a:pt x="134" y="0"/>
                        <a:pt x="138" y="11"/>
                      </a:cubicBezTo>
                      <a:cubicBezTo>
                        <a:pt x="135" y="31"/>
                        <a:pt x="126" y="45"/>
                        <a:pt x="106" y="49"/>
                      </a:cubicBezTo>
                      <a:cubicBezTo>
                        <a:pt x="97" y="55"/>
                        <a:pt x="93" y="61"/>
                        <a:pt x="84" y="67"/>
                      </a:cubicBezTo>
                      <a:cubicBezTo>
                        <a:pt x="80" y="79"/>
                        <a:pt x="79" y="79"/>
                        <a:pt x="66" y="81"/>
                      </a:cubicBezTo>
                      <a:cubicBezTo>
                        <a:pt x="60" y="90"/>
                        <a:pt x="57" y="97"/>
                        <a:pt x="48" y="103"/>
                      </a:cubicBezTo>
                      <a:cubicBezTo>
                        <a:pt x="42" y="94"/>
                        <a:pt x="37" y="93"/>
                        <a:pt x="26" y="89"/>
                      </a:cubicBezTo>
                      <a:cubicBezTo>
                        <a:pt x="24" y="88"/>
                        <a:pt x="20" y="87"/>
                        <a:pt x="20" y="87"/>
                      </a:cubicBezTo>
                      <a:cubicBezTo>
                        <a:pt x="10" y="90"/>
                        <a:pt x="14" y="94"/>
                        <a:pt x="22" y="97"/>
                      </a:cubicBezTo>
                      <a:cubicBezTo>
                        <a:pt x="14" y="103"/>
                        <a:pt x="9" y="100"/>
                        <a:pt x="0" y="97"/>
                      </a:cubicBezTo>
                      <a:cubicBezTo>
                        <a:pt x="2" y="87"/>
                        <a:pt x="1" y="82"/>
                        <a:pt x="10" y="79"/>
                      </a:cubicBezTo>
                      <a:cubicBezTo>
                        <a:pt x="15" y="63"/>
                        <a:pt x="14" y="69"/>
                        <a:pt x="26" y="61"/>
                      </a:cubicBezTo>
                      <a:close/>
                    </a:path>
                  </a:pathLst>
                </a:custGeom>
                <a:solidFill>
                  <a:schemeClr val="folHlink"/>
                </a:solidFill>
                <a:ln w="9525">
                  <a:noFill/>
                  <a:round/>
                  <a:headEnd/>
                  <a:tailEnd/>
                </a:ln>
              </p:spPr>
              <p:txBody>
                <a:bodyPr/>
                <a:lstStyle/>
                <a:p>
                  <a:endParaRPr lang="zh-CN" altLang="en-US"/>
                </a:p>
              </p:txBody>
            </p:sp>
            <p:sp>
              <p:nvSpPr>
                <p:cNvPr id="2219" name="任意多边形 81971"/>
                <p:cNvSpPr>
                  <a:spLocks noChangeArrowheads="1"/>
                </p:cNvSpPr>
                <p:nvPr/>
              </p:nvSpPr>
              <p:spPr bwMode="auto">
                <a:xfrm>
                  <a:off x="1968" y="319"/>
                  <a:ext cx="80" cy="72"/>
                </a:xfrm>
                <a:custGeom>
                  <a:avLst/>
                  <a:gdLst>
                    <a:gd name="T0" fmla="*/ 12 w 188"/>
                    <a:gd name="T1" fmla="*/ 1 h 214"/>
                    <a:gd name="T2" fmla="*/ 12 w 188"/>
                    <a:gd name="T3" fmla="*/ 0 h 214"/>
                    <a:gd name="T4" fmla="*/ 13 w 188"/>
                    <a:gd name="T5" fmla="*/ 0 h 214"/>
                    <a:gd name="T6" fmla="*/ 14 w 188"/>
                    <a:gd name="T7" fmla="*/ 1 h 214"/>
                    <a:gd name="T8" fmla="*/ 14 w 188"/>
                    <a:gd name="T9" fmla="*/ 2 h 214"/>
                    <a:gd name="T10" fmla="*/ 14 w 188"/>
                    <a:gd name="T11" fmla="*/ 2 h 214"/>
                    <a:gd name="T12" fmla="*/ 13 w 188"/>
                    <a:gd name="T13" fmla="*/ 3 h 214"/>
                    <a:gd name="T14" fmla="*/ 12 w 188"/>
                    <a:gd name="T15" fmla="*/ 5 h 214"/>
                    <a:gd name="T16" fmla="*/ 11 w 188"/>
                    <a:gd name="T17" fmla="*/ 5 h 214"/>
                    <a:gd name="T18" fmla="*/ 9 w 188"/>
                    <a:gd name="T19" fmla="*/ 5 h 214"/>
                    <a:gd name="T20" fmla="*/ 9 w 188"/>
                    <a:gd name="T21" fmla="*/ 5 h 214"/>
                    <a:gd name="T22" fmla="*/ 8 w 188"/>
                    <a:gd name="T23" fmla="*/ 5 h 214"/>
                    <a:gd name="T24" fmla="*/ 7 w 188"/>
                    <a:gd name="T25" fmla="*/ 6 h 214"/>
                    <a:gd name="T26" fmla="*/ 6 w 188"/>
                    <a:gd name="T27" fmla="*/ 5 h 214"/>
                    <a:gd name="T28" fmla="*/ 5 w 188"/>
                    <a:gd name="T29" fmla="*/ 5 h 214"/>
                    <a:gd name="T30" fmla="*/ 6 w 188"/>
                    <a:gd name="T31" fmla="*/ 5 h 214"/>
                    <a:gd name="T32" fmla="*/ 6 w 188"/>
                    <a:gd name="T33" fmla="*/ 6 h 214"/>
                    <a:gd name="T34" fmla="*/ 5 w 188"/>
                    <a:gd name="T35" fmla="*/ 6 h 214"/>
                    <a:gd name="T36" fmla="*/ 3 w 188"/>
                    <a:gd name="T37" fmla="*/ 6 h 214"/>
                    <a:gd name="T38" fmla="*/ 3 w 188"/>
                    <a:gd name="T39" fmla="*/ 6 h 214"/>
                    <a:gd name="T40" fmla="*/ 4 w 188"/>
                    <a:gd name="T41" fmla="*/ 5 h 214"/>
                    <a:gd name="T42" fmla="*/ 3 w 188"/>
                    <a:gd name="T43" fmla="*/ 6 h 214"/>
                    <a:gd name="T44" fmla="*/ 2 w 188"/>
                    <a:gd name="T45" fmla="*/ 6 h 214"/>
                    <a:gd name="T46" fmla="*/ 3 w 188"/>
                    <a:gd name="T47" fmla="*/ 7 h 214"/>
                    <a:gd name="T48" fmla="*/ 1 w 188"/>
                    <a:gd name="T49" fmla="*/ 8 h 214"/>
                    <a:gd name="T50" fmla="*/ 0 w 188"/>
                    <a:gd name="T51" fmla="*/ 8 h 214"/>
                    <a:gd name="T52" fmla="*/ 0 w 188"/>
                    <a:gd name="T53" fmla="*/ 7 h 214"/>
                    <a:gd name="T54" fmla="*/ 0 w 188"/>
                    <a:gd name="T55" fmla="*/ 6 h 214"/>
                    <a:gd name="T56" fmla="*/ 1 w 188"/>
                    <a:gd name="T57" fmla="*/ 6 h 214"/>
                    <a:gd name="T58" fmla="*/ 3 w 188"/>
                    <a:gd name="T59" fmla="*/ 5 h 214"/>
                    <a:gd name="T60" fmla="*/ 3 w 188"/>
                    <a:gd name="T61" fmla="*/ 4 h 214"/>
                    <a:gd name="T62" fmla="*/ 6 w 188"/>
                    <a:gd name="T63" fmla="*/ 4 h 214"/>
                    <a:gd name="T64" fmla="*/ 6 w 188"/>
                    <a:gd name="T65" fmla="*/ 4 h 214"/>
                    <a:gd name="T66" fmla="*/ 9 w 188"/>
                    <a:gd name="T67" fmla="*/ 3 h 214"/>
                    <a:gd name="T68" fmla="*/ 9 w 188"/>
                    <a:gd name="T69" fmla="*/ 3 h 214"/>
                    <a:gd name="T70" fmla="*/ 10 w 188"/>
                    <a:gd name="T71" fmla="*/ 3 h 214"/>
                    <a:gd name="T72" fmla="*/ 11 w 188"/>
                    <a:gd name="T73" fmla="*/ 2 h 214"/>
                    <a:gd name="T74" fmla="*/ 12 w 188"/>
                    <a:gd name="T75" fmla="*/ 2 h 214"/>
                    <a:gd name="T76" fmla="*/ 11 w 188"/>
                    <a:gd name="T77" fmla="*/ 1 h 214"/>
                    <a:gd name="T78" fmla="*/ 12 w 188"/>
                    <a:gd name="T79" fmla="*/ 1 h 214"/>
                    <a:gd name="T80" fmla="*/ 12 w 188"/>
                    <a:gd name="T81" fmla="*/ 1 h 214"/>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88" h="214">
                      <a:moveTo>
                        <a:pt x="158" y="24"/>
                      </a:moveTo>
                      <a:cubicBezTo>
                        <a:pt x="156" y="18"/>
                        <a:pt x="160" y="6"/>
                        <a:pt x="160" y="6"/>
                      </a:cubicBezTo>
                      <a:cubicBezTo>
                        <a:pt x="167" y="16"/>
                        <a:pt x="167" y="8"/>
                        <a:pt x="170" y="0"/>
                      </a:cubicBezTo>
                      <a:cubicBezTo>
                        <a:pt x="181" y="4"/>
                        <a:pt x="179" y="14"/>
                        <a:pt x="182" y="24"/>
                      </a:cubicBezTo>
                      <a:cubicBezTo>
                        <a:pt x="184" y="30"/>
                        <a:pt x="188" y="42"/>
                        <a:pt x="188" y="42"/>
                      </a:cubicBezTo>
                      <a:cubicBezTo>
                        <a:pt x="183" y="56"/>
                        <a:pt x="188" y="52"/>
                        <a:pt x="178" y="58"/>
                      </a:cubicBezTo>
                      <a:cubicBezTo>
                        <a:pt x="174" y="63"/>
                        <a:pt x="170" y="76"/>
                        <a:pt x="170" y="76"/>
                      </a:cubicBezTo>
                      <a:cubicBezTo>
                        <a:pt x="169" y="100"/>
                        <a:pt x="173" y="110"/>
                        <a:pt x="162" y="126"/>
                      </a:cubicBezTo>
                      <a:cubicBezTo>
                        <a:pt x="150" y="118"/>
                        <a:pt x="155" y="132"/>
                        <a:pt x="144" y="136"/>
                      </a:cubicBezTo>
                      <a:cubicBezTo>
                        <a:pt x="135" y="134"/>
                        <a:pt x="129" y="135"/>
                        <a:pt x="120" y="138"/>
                      </a:cubicBezTo>
                      <a:cubicBezTo>
                        <a:pt x="114" y="129"/>
                        <a:pt x="122" y="127"/>
                        <a:pt x="112" y="124"/>
                      </a:cubicBezTo>
                      <a:cubicBezTo>
                        <a:pt x="108" y="130"/>
                        <a:pt x="108" y="142"/>
                        <a:pt x="102" y="146"/>
                      </a:cubicBezTo>
                      <a:cubicBezTo>
                        <a:pt x="98" y="148"/>
                        <a:pt x="90" y="150"/>
                        <a:pt x="90" y="150"/>
                      </a:cubicBezTo>
                      <a:cubicBezTo>
                        <a:pt x="87" y="141"/>
                        <a:pt x="89" y="135"/>
                        <a:pt x="80" y="132"/>
                      </a:cubicBezTo>
                      <a:cubicBezTo>
                        <a:pt x="68" y="134"/>
                        <a:pt x="65" y="134"/>
                        <a:pt x="58" y="144"/>
                      </a:cubicBezTo>
                      <a:cubicBezTo>
                        <a:pt x="66" y="150"/>
                        <a:pt x="68" y="147"/>
                        <a:pt x="76" y="142"/>
                      </a:cubicBezTo>
                      <a:cubicBezTo>
                        <a:pt x="81" y="146"/>
                        <a:pt x="85" y="155"/>
                        <a:pt x="78" y="160"/>
                      </a:cubicBezTo>
                      <a:cubicBezTo>
                        <a:pt x="75" y="162"/>
                        <a:pt x="62" y="165"/>
                        <a:pt x="58" y="166"/>
                      </a:cubicBezTo>
                      <a:cubicBezTo>
                        <a:pt x="48" y="173"/>
                        <a:pt x="44" y="173"/>
                        <a:pt x="34" y="166"/>
                      </a:cubicBezTo>
                      <a:cubicBezTo>
                        <a:pt x="35" y="162"/>
                        <a:pt x="34" y="158"/>
                        <a:pt x="36" y="154"/>
                      </a:cubicBezTo>
                      <a:cubicBezTo>
                        <a:pt x="38" y="150"/>
                        <a:pt x="55" y="146"/>
                        <a:pt x="46" y="144"/>
                      </a:cubicBezTo>
                      <a:cubicBezTo>
                        <a:pt x="42" y="143"/>
                        <a:pt x="34" y="148"/>
                        <a:pt x="34" y="148"/>
                      </a:cubicBezTo>
                      <a:cubicBezTo>
                        <a:pt x="32" y="155"/>
                        <a:pt x="28" y="159"/>
                        <a:pt x="26" y="166"/>
                      </a:cubicBezTo>
                      <a:cubicBezTo>
                        <a:pt x="36" y="182"/>
                        <a:pt x="36" y="173"/>
                        <a:pt x="30" y="190"/>
                      </a:cubicBezTo>
                      <a:cubicBezTo>
                        <a:pt x="28" y="196"/>
                        <a:pt x="14" y="200"/>
                        <a:pt x="14" y="200"/>
                      </a:cubicBezTo>
                      <a:cubicBezTo>
                        <a:pt x="5" y="214"/>
                        <a:pt x="11" y="210"/>
                        <a:pt x="0" y="214"/>
                      </a:cubicBezTo>
                      <a:cubicBezTo>
                        <a:pt x="2" y="202"/>
                        <a:pt x="5" y="198"/>
                        <a:pt x="8" y="188"/>
                      </a:cubicBezTo>
                      <a:cubicBezTo>
                        <a:pt x="6" y="178"/>
                        <a:pt x="3" y="173"/>
                        <a:pt x="0" y="164"/>
                      </a:cubicBezTo>
                      <a:cubicBezTo>
                        <a:pt x="3" y="156"/>
                        <a:pt x="7" y="157"/>
                        <a:pt x="14" y="152"/>
                      </a:cubicBezTo>
                      <a:cubicBezTo>
                        <a:pt x="18" y="141"/>
                        <a:pt x="23" y="140"/>
                        <a:pt x="32" y="134"/>
                      </a:cubicBezTo>
                      <a:cubicBezTo>
                        <a:pt x="37" y="127"/>
                        <a:pt x="37" y="123"/>
                        <a:pt x="44" y="118"/>
                      </a:cubicBezTo>
                      <a:cubicBezTo>
                        <a:pt x="64" y="121"/>
                        <a:pt x="55" y="122"/>
                        <a:pt x="72" y="116"/>
                      </a:cubicBezTo>
                      <a:cubicBezTo>
                        <a:pt x="76" y="115"/>
                        <a:pt x="84" y="112"/>
                        <a:pt x="84" y="112"/>
                      </a:cubicBezTo>
                      <a:cubicBezTo>
                        <a:pt x="105" y="119"/>
                        <a:pt x="97" y="84"/>
                        <a:pt x="114" y="78"/>
                      </a:cubicBezTo>
                      <a:cubicBezTo>
                        <a:pt x="117" y="87"/>
                        <a:pt x="110" y="89"/>
                        <a:pt x="120" y="92"/>
                      </a:cubicBezTo>
                      <a:cubicBezTo>
                        <a:pt x="125" y="85"/>
                        <a:pt x="125" y="81"/>
                        <a:pt x="132" y="76"/>
                      </a:cubicBezTo>
                      <a:cubicBezTo>
                        <a:pt x="138" y="68"/>
                        <a:pt x="146" y="65"/>
                        <a:pt x="150" y="54"/>
                      </a:cubicBezTo>
                      <a:cubicBezTo>
                        <a:pt x="151" y="50"/>
                        <a:pt x="154" y="42"/>
                        <a:pt x="154" y="42"/>
                      </a:cubicBezTo>
                      <a:cubicBezTo>
                        <a:pt x="152" y="41"/>
                        <a:pt x="148" y="40"/>
                        <a:pt x="148" y="38"/>
                      </a:cubicBezTo>
                      <a:cubicBezTo>
                        <a:pt x="148" y="36"/>
                        <a:pt x="161" y="33"/>
                        <a:pt x="152" y="32"/>
                      </a:cubicBezTo>
                      <a:lnTo>
                        <a:pt x="158" y="24"/>
                      </a:lnTo>
                      <a:close/>
                    </a:path>
                  </a:pathLst>
                </a:custGeom>
                <a:solidFill>
                  <a:schemeClr val="folHlink"/>
                </a:solidFill>
                <a:ln w="9525">
                  <a:noFill/>
                  <a:round/>
                  <a:headEnd/>
                  <a:tailEnd/>
                </a:ln>
              </p:spPr>
              <p:txBody>
                <a:bodyPr/>
                <a:lstStyle/>
                <a:p>
                  <a:endParaRPr lang="zh-CN" altLang="en-US"/>
                </a:p>
              </p:txBody>
            </p:sp>
            <p:sp>
              <p:nvSpPr>
                <p:cNvPr id="2220" name="任意多边形 81972"/>
                <p:cNvSpPr>
                  <a:spLocks noChangeArrowheads="1"/>
                </p:cNvSpPr>
                <p:nvPr/>
              </p:nvSpPr>
              <p:spPr bwMode="auto">
                <a:xfrm>
                  <a:off x="2021" y="340"/>
                  <a:ext cx="6" cy="4"/>
                </a:xfrm>
                <a:custGeom>
                  <a:avLst/>
                  <a:gdLst>
                    <a:gd name="T0" fmla="*/ 0 w 13"/>
                    <a:gd name="T1" fmla="*/ 0 h 13"/>
                    <a:gd name="T2" fmla="*/ 0 w 13"/>
                    <a:gd name="T3" fmla="*/ 0 h 13"/>
                    <a:gd name="T4" fmla="*/ 0 w 13"/>
                    <a:gd name="T5" fmla="*/ 0 h 13"/>
                    <a:gd name="T6" fmla="*/ 0 60000 65536"/>
                    <a:gd name="T7" fmla="*/ 0 60000 65536"/>
                    <a:gd name="T8" fmla="*/ 0 60000 65536"/>
                  </a:gdLst>
                  <a:ahLst/>
                  <a:cxnLst>
                    <a:cxn ang="T6">
                      <a:pos x="T0" y="T1"/>
                    </a:cxn>
                    <a:cxn ang="T7">
                      <a:pos x="T2" y="T3"/>
                    </a:cxn>
                    <a:cxn ang="T8">
                      <a:pos x="T4" y="T5"/>
                    </a:cxn>
                  </a:cxnLst>
                  <a:rect l="0" t="0" r="r" b="b"/>
                  <a:pathLst>
                    <a:path w="13" h="13">
                      <a:moveTo>
                        <a:pt x="0" y="9"/>
                      </a:moveTo>
                      <a:cubicBezTo>
                        <a:pt x="6" y="0"/>
                        <a:pt x="13" y="7"/>
                        <a:pt x="4" y="13"/>
                      </a:cubicBezTo>
                      <a:cubicBezTo>
                        <a:pt x="0" y="6"/>
                        <a:pt x="0" y="5"/>
                        <a:pt x="0" y="9"/>
                      </a:cubicBezTo>
                      <a:close/>
                    </a:path>
                  </a:pathLst>
                </a:custGeom>
                <a:solidFill>
                  <a:schemeClr val="folHlink"/>
                </a:solidFill>
                <a:ln w="9525">
                  <a:noFill/>
                  <a:round/>
                  <a:headEnd/>
                  <a:tailEnd/>
                </a:ln>
              </p:spPr>
              <p:txBody>
                <a:bodyPr/>
                <a:lstStyle/>
                <a:p>
                  <a:endParaRPr lang="zh-CN" altLang="en-US"/>
                </a:p>
              </p:txBody>
            </p:sp>
            <p:sp>
              <p:nvSpPr>
                <p:cNvPr id="2221" name="任意多边形 81973"/>
                <p:cNvSpPr>
                  <a:spLocks noChangeArrowheads="1"/>
                </p:cNvSpPr>
                <p:nvPr/>
              </p:nvSpPr>
              <p:spPr bwMode="auto">
                <a:xfrm>
                  <a:off x="1573" y="389"/>
                  <a:ext cx="347" cy="189"/>
                </a:xfrm>
                <a:custGeom>
                  <a:avLst/>
                  <a:gdLst>
                    <a:gd name="T0" fmla="*/ 63 w 812"/>
                    <a:gd name="T1" fmla="*/ 1 h 564"/>
                    <a:gd name="T2" fmla="*/ 61 w 812"/>
                    <a:gd name="T3" fmla="*/ 3 h 564"/>
                    <a:gd name="T4" fmla="*/ 59 w 812"/>
                    <a:gd name="T5" fmla="*/ 5 h 564"/>
                    <a:gd name="T6" fmla="*/ 56 w 812"/>
                    <a:gd name="T7" fmla="*/ 5 h 564"/>
                    <a:gd name="T8" fmla="*/ 50 w 812"/>
                    <a:gd name="T9" fmla="*/ 7 h 564"/>
                    <a:gd name="T10" fmla="*/ 49 w 812"/>
                    <a:gd name="T11" fmla="*/ 8 h 564"/>
                    <a:gd name="T12" fmla="*/ 47 w 812"/>
                    <a:gd name="T13" fmla="*/ 9 h 564"/>
                    <a:gd name="T14" fmla="*/ 48 w 812"/>
                    <a:gd name="T15" fmla="*/ 7 h 564"/>
                    <a:gd name="T16" fmla="*/ 45 w 812"/>
                    <a:gd name="T17" fmla="*/ 7 h 564"/>
                    <a:gd name="T18" fmla="*/ 44 w 812"/>
                    <a:gd name="T19" fmla="*/ 8 h 564"/>
                    <a:gd name="T20" fmla="*/ 47 w 812"/>
                    <a:gd name="T21" fmla="*/ 11 h 564"/>
                    <a:gd name="T22" fmla="*/ 47 w 812"/>
                    <a:gd name="T23" fmla="*/ 14 h 564"/>
                    <a:gd name="T24" fmla="*/ 42 w 812"/>
                    <a:gd name="T25" fmla="*/ 15 h 564"/>
                    <a:gd name="T26" fmla="*/ 41 w 812"/>
                    <a:gd name="T27" fmla="*/ 14 h 564"/>
                    <a:gd name="T28" fmla="*/ 38 w 812"/>
                    <a:gd name="T29" fmla="*/ 13 h 564"/>
                    <a:gd name="T30" fmla="*/ 36 w 812"/>
                    <a:gd name="T31" fmla="*/ 13 h 564"/>
                    <a:gd name="T32" fmla="*/ 35 w 812"/>
                    <a:gd name="T33" fmla="*/ 15 h 564"/>
                    <a:gd name="T34" fmla="*/ 39 w 812"/>
                    <a:gd name="T35" fmla="*/ 17 h 564"/>
                    <a:gd name="T36" fmla="*/ 40 w 812"/>
                    <a:gd name="T37" fmla="*/ 20 h 564"/>
                    <a:gd name="T38" fmla="*/ 41 w 812"/>
                    <a:gd name="T39" fmla="*/ 21 h 564"/>
                    <a:gd name="T40" fmla="*/ 38 w 812"/>
                    <a:gd name="T41" fmla="*/ 20 h 564"/>
                    <a:gd name="T42" fmla="*/ 37 w 812"/>
                    <a:gd name="T43" fmla="*/ 19 h 564"/>
                    <a:gd name="T44" fmla="*/ 33 w 812"/>
                    <a:gd name="T45" fmla="*/ 16 h 564"/>
                    <a:gd name="T46" fmla="*/ 33 w 812"/>
                    <a:gd name="T47" fmla="*/ 12 h 564"/>
                    <a:gd name="T48" fmla="*/ 33 w 812"/>
                    <a:gd name="T49" fmla="*/ 10 h 564"/>
                    <a:gd name="T50" fmla="*/ 32 w 812"/>
                    <a:gd name="T51" fmla="*/ 10 h 564"/>
                    <a:gd name="T52" fmla="*/ 30 w 812"/>
                    <a:gd name="T53" fmla="*/ 10 h 564"/>
                    <a:gd name="T54" fmla="*/ 28 w 812"/>
                    <a:gd name="T55" fmla="*/ 6 h 564"/>
                    <a:gd name="T56" fmla="*/ 26 w 812"/>
                    <a:gd name="T57" fmla="*/ 6 h 564"/>
                    <a:gd name="T58" fmla="*/ 23 w 812"/>
                    <a:gd name="T59" fmla="*/ 6 h 564"/>
                    <a:gd name="T60" fmla="*/ 19 w 812"/>
                    <a:gd name="T61" fmla="*/ 9 h 564"/>
                    <a:gd name="T62" fmla="*/ 15 w 812"/>
                    <a:gd name="T63" fmla="*/ 10 h 564"/>
                    <a:gd name="T64" fmla="*/ 15 w 812"/>
                    <a:gd name="T65" fmla="*/ 10 h 564"/>
                    <a:gd name="T66" fmla="*/ 12 w 812"/>
                    <a:gd name="T67" fmla="*/ 12 h 564"/>
                    <a:gd name="T68" fmla="*/ 12 w 812"/>
                    <a:gd name="T69" fmla="*/ 13 h 564"/>
                    <a:gd name="T70" fmla="*/ 10 w 812"/>
                    <a:gd name="T71" fmla="*/ 15 h 564"/>
                    <a:gd name="T72" fmla="*/ 7 w 812"/>
                    <a:gd name="T73" fmla="*/ 15 h 564"/>
                    <a:gd name="T74" fmla="*/ 5 w 812"/>
                    <a:gd name="T75" fmla="*/ 10 h 564"/>
                    <a:gd name="T76" fmla="*/ 6 w 812"/>
                    <a:gd name="T77" fmla="*/ 6 h 564"/>
                    <a:gd name="T78" fmla="*/ 3 w 812"/>
                    <a:gd name="T79" fmla="*/ 7 h 564"/>
                    <a:gd name="T80" fmla="*/ 2 w 812"/>
                    <a:gd name="T81" fmla="*/ 6 h 564"/>
                    <a:gd name="T82" fmla="*/ 2 w 812"/>
                    <a:gd name="T83" fmla="*/ 5 h 564"/>
                    <a:gd name="T84" fmla="*/ 0 w 812"/>
                    <a:gd name="T85" fmla="*/ 3 h 564"/>
                    <a:gd name="T86" fmla="*/ 62 w 812"/>
                    <a:gd name="T87" fmla="*/ 0 h 56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812" h="564">
                      <a:moveTo>
                        <a:pt x="798" y="6"/>
                      </a:moveTo>
                      <a:cubicBezTo>
                        <a:pt x="801" y="15"/>
                        <a:pt x="809" y="16"/>
                        <a:pt x="812" y="26"/>
                      </a:cubicBezTo>
                      <a:cubicBezTo>
                        <a:pt x="809" y="36"/>
                        <a:pt x="801" y="41"/>
                        <a:pt x="796" y="50"/>
                      </a:cubicBezTo>
                      <a:cubicBezTo>
                        <a:pt x="791" y="61"/>
                        <a:pt x="788" y="71"/>
                        <a:pt x="778" y="78"/>
                      </a:cubicBezTo>
                      <a:cubicBezTo>
                        <a:pt x="773" y="85"/>
                        <a:pt x="771" y="88"/>
                        <a:pt x="774" y="96"/>
                      </a:cubicBezTo>
                      <a:cubicBezTo>
                        <a:pt x="767" y="107"/>
                        <a:pt x="758" y="114"/>
                        <a:pt x="748" y="122"/>
                      </a:cubicBezTo>
                      <a:cubicBezTo>
                        <a:pt x="744" y="125"/>
                        <a:pt x="736" y="130"/>
                        <a:pt x="736" y="130"/>
                      </a:cubicBezTo>
                      <a:cubicBezTo>
                        <a:pt x="740" y="141"/>
                        <a:pt x="731" y="140"/>
                        <a:pt x="722" y="142"/>
                      </a:cubicBezTo>
                      <a:cubicBezTo>
                        <a:pt x="716" y="148"/>
                        <a:pt x="712" y="151"/>
                        <a:pt x="704" y="154"/>
                      </a:cubicBezTo>
                      <a:cubicBezTo>
                        <a:pt x="686" y="150"/>
                        <a:pt x="650" y="169"/>
                        <a:pt x="634" y="180"/>
                      </a:cubicBezTo>
                      <a:cubicBezTo>
                        <a:pt x="636" y="189"/>
                        <a:pt x="631" y="193"/>
                        <a:pt x="640" y="196"/>
                      </a:cubicBezTo>
                      <a:cubicBezTo>
                        <a:pt x="643" y="205"/>
                        <a:pt x="640" y="207"/>
                        <a:pt x="632" y="210"/>
                      </a:cubicBezTo>
                      <a:cubicBezTo>
                        <a:pt x="626" y="219"/>
                        <a:pt x="623" y="226"/>
                        <a:pt x="614" y="232"/>
                      </a:cubicBezTo>
                      <a:cubicBezTo>
                        <a:pt x="611" y="231"/>
                        <a:pt x="606" y="233"/>
                        <a:pt x="604" y="230"/>
                      </a:cubicBezTo>
                      <a:cubicBezTo>
                        <a:pt x="599" y="220"/>
                        <a:pt x="610" y="199"/>
                        <a:pt x="620" y="196"/>
                      </a:cubicBezTo>
                      <a:cubicBezTo>
                        <a:pt x="623" y="187"/>
                        <a:pt x="617" y="187"/>
                        <a:pt x="620" y="178"/>
                      </a:cubicBezTo>
                      <a:cubicBezTo>
                        <a:pt x="617" y="164"/>
                        <a:pt x="609" y="168"/>
                        <a:pt x="598" y="172"/>
                      </a:cubicBezTo>
                      <a:cubicBezTo>
                        <a:pt x="592" y="180"/>
                        <a:pt x="585" y="185"/>
                        <a:pt x="576" y="188"/>
                      </a:cubicBezTo>
                      <a:cubicBezTo>
                        <a:pt x="572" y="194"/>
                        <a:pt x="568" y="200"/>
                        <a:pt x="564" y="206"/>
                      </a:cubicBezTo>
                      <a:cubicBezTo>
                        <a:pt x="561" y="210"/>
                        <a:pt x="556" y="218"/>
                        <a:pt x="556" y="218"/>
                      </a:cubicBezTo>
                      <a:cubicBezTo>
                        <a:pt x="558" y="234"/>
                        <a:pt x="559" y="243"/>
                        <a:pt x="572" y="252"/>
                      </a:cubicBezTo>
                      <a:cubicBezTo>
                        <a:pt x="579" y="262"/>
                        <a:pt x="586" y="273"/>
                        <a:pt x="596" y="280"/>
                      </a:cubicBezTo>
                      <a:cubicBezTo>
                        <a:pt x="598" y="286"/>
                        <a:pt x="602" y="298"/>
                        <a:pt x="602" y="298"/>
                      </a:cubicBezTo>
                      <a:cubicBezTo>
                        <a:pt x="601" y="308"/>
                        <a:pt x="599" y="361"/>
                        <a:pt x="594" y="368"/>
                      </a:cubicBezTo>
                      <a:cubicBezTo>
                        <a:pt x="590" y="374"/>
                        <a:pt x="576" y="378"/>
                        <a:pt x="570" y="382"/>
                      </a:cubicBezTo>
                      <a:cubicBezTo>
                        <a:pt x="563" y="393"/>
                        <a:pt x="550" y="396"/>
                        <a:pt x="542" y="406"/>
                      </a:cubicBezTo>
                      <a:cubicBezTo>
                        <a:pt x="536" y="413"/>
                        <a:pt x="539" y="417"/>
                        <a:pt x="530" y="420"/>
                      </a:cubicBezTo>
                      <a:cubicBezTo>
                        <a:pt x="526" y="408"/>
                        <a:pt x="538" y="391"/>
                        <a:pt x="522" y="386"/>
                      </a:cubicBezTo>
                      <a:cubicBezTo>
                        <a:pt x="516" y="377"/>
                        <a:pt x="510" y="364"/>
                        <a:pt x="502" y="356"/>
                      </a:cubicBezTo>
                      <a:cubicBezTo>
                        <a:pt x="497" y="341"/>
                        <a:pt x="505" y="360"/>
                        <a:pt x="482" y="348"/>
                      </a:cubicBezTo>
                      <a:cubicBezTo>
                        <a:pt x="478" y="346"/>
                        <a:pt x="478" y="339"/>
                        <a:pt x="474" y="336"/>
                      </a:cubicBezTo>
                      <a:cubicBezTo>
                        <a:pt x="470" y="323"/>
                        <a:pt x="466" y="342"/>
                        <a:pt x="462" y="348"/>
                      </a:cubicBezTo>
                      <a:cubicBezTo>
                        <a:pt x="460" y="358"/>
                        <a:pt x="456" y="363"/>
                        <a:pt x="454" y="374"/>
                      </a:cubicBezTo>
                      <a:cubicBezTo>
                        <a:pt x="457" y="383"/>
                        <a:pt x="455" y="387"/>
                        <a:pt x="450" y="394"/>
                      </a:cubicBezTo>
                      <a:cubicBezTo>
                        <a:pt x="454" y="399"/>
                        <a:pt x="464" y="411"/>
                        <a:pt x="466" y="418"/>
                      </a:cubicBezTo>
                      <a:cubicBezTo>
                        <a:pt x="474" y="443"/>
                        <a:pt x="472" y="458"/>
                        <a:pt x="500" y="464"/>
                      </a:cubicBezTo>
                      <a:cubicBezTo>
                        <a:pt x="507" y="469"/>
                        <a:pt x="510" y="474"/>
                        <a:pt x="516" y="480"/>
                      </a:cubicBezTo>
                      <a:cubicBezTo>
                        <a:pt x="511" y="494"/>
                        <a:pt x="513" y="509"/>
                        <a:pt x="510" y="524"/>
                      </a:cubicBezTo>
                      <a:cubicBezTo>
                        <a:pt x="512" y="537"/>
                        <a:pt x="511" y="541"/>
                        <a:pt x="522" y="548"/>
                      </a:cubicBezTo>
                      <a:cubicBezTo>
                        <a:pt x="523" y="552"/>
                        <a:pt x="525" y="556"/>
                        <a:pt x="526" y="560"/>
                      </a:cubicBezTo>
                      <a:cubicBezTo>
                        <a:pt x="527" y="564"/>
                        <a:pt x="514" y="556"/>
                        <a:pt x="514" y="556"/>
                      </a:cubicBezTo>
                      <a:cubicBezTo>
                        <a:pt x="502" y="564"/>
                        <a:pt x="501" y="551"/>
                        <a:pt x="492" y="544"/>
                      </a:cubicBezTo>
                      <a:cubicBezTo>
                        <a:pt x="488" y="541"/>
                        <a:pt x="480" y="536"/>
                        <a:pt x="480" y="536"/>
                      </a:cubicBezTo>
                      <a:cubicBezTo>
                        <a:pt x="471" y="522"/>
                        <a:pt x="474" y="529"/>
                        <a:pt x="470" y="518"/>
                      </a:cubicBezTo>
                      <a:cubicBezTo>
                        <a:pt x="467" y="491"/>
                        <a:pt x="461" y="446"/>
                        <a:pt x="436" y="430"/>
                      </a:cubicBezTo>
                      <a:cubicBezTo>
                        <a:pt x="428" y="433"/>
                        <a:pt x="425" y="433"/>
                        <a:pt x="422" y="424"/>
                      </a:cubicBezTo>
                      <a:cubicBezTo>
                        <a:pt x="427" y="404"/>
                        <a:pt x="432" y="383"/>
                        <a:pt x="438" y="364"/>
                      </a:cubicBezTo>
                      <a:cubicBezTo>
                        <a:pt x="436" y="343"/>
                        <a:pt x="431" y="330"/>
                        <a:pt x="426" y="310"/>
                      </a:cubicBezTo>
                      <a:cubicBezTo>
                        <a:pt x="429" y="302"/>
                        <a:pt x="425" y="300"/>
                        <a:pt x="422" y="292"/>
                      </a:cubicBezTo>
                      <a:cubicBezTo>
                        <a:pt x="424" y="282"/>
                        <a:pt x="428" y="277"/>
                        <a:pt x="422" y="268"/>
                      </a:cubicBezTo>
                      <a:cubicBezTo>
                        <a:pt x="420" y="269"/>
                        <a:pt x="418" y="269"/>
                        <a:pt x="416" y="270"/>
                      </a:cubicBezTo>
                      <a:cubicBezTo>
                        <a:pt x="414" y="272"/>
                        <a:pt x="414" y="275"/>
                        <a:pt x="412" y="276"/>
                      </a:cubicBezTo>
                      <a:cubicBezTo>
                        <a:pt x="408" y="278"/>
                        <a:pt x="400" y="280"/>
                        <a:pt x="400" y="280"/>
                      </a:cubicBezTo>
                      <a:cubicBezTo>
                        <a:pt x="394" y="274"/>
                        <a:pt x="389" y="274"/>
                        <a:pt x="386" y="266"/>
                      </a:cubicBezTo>
                      <a:cubicBezTo>
                        <a:pt x="391" y="251"/>
                        <a:pt x="379" y="206"/>
                        <a:pt x="364" y="196"/>
                      </a:cubicBezTo>
                      <a:cubicBezTo>
                        <a:pt x="357" y="186"/>
                        <a:pt x="358" y="182"/>
                        <a:pt x="360" y="170"/>
                      </a:cubicBezTo>
                      <a:cubicBezTo>
                        <a:pt x="358" y="160"/>
                        <a:pt x="356" y="147"/>
                        <a:pt x="346" y="144"/>
                      </a:cubicBezTo>
                      <a:cubicBezTo>
                        <a:pt x="343" y="154"/>
                        <a:pt x="338" y="160"/>
                        <a:pt x="330" y="166"/>
                      </a:cubicBezTo>
                      <a:cubicBezTo>
                        <a:pt x="323" y="164"/>
                        <a:pt x="308" y="160"/>
                        <a:pt x="308" y="160"/>
                      </a:cubicBezTo>
                      <a:cubicBezTo>
                        <a:pt x="296" y="162"/>
                        <a:pt x="297" y="166"/>
                        <a:pt x="288" y="172"/>
                      </a:cubicBezTo>
                      <a:cubicBezTo>
                        <a:pt x="284" y="185"/>
                        <a:pt x="282" y="191"/>
                        <a:pt x="268" y="196"/>
                      </a:cubicBezTo>
                      <a:cubicBezTo>
                        <a:pt x="264" y="200"/>
                        <a:pt x="243" y="231"/>
                        <a:pt x="242" y="232"/>
                      </a:cubicBezTo>
                      <a:cubicBezTo>
                        <a:pt x="231" y="239"/>
                        <a:pt x="215" y="247"/>
                        <a:pt x="206" y="256"/>
                      </a:cubicBezTo>
                      <a:cubicBezTo>
                        <a:pt x="202" y="260"/>
                        <a:pt x="200" y="265"/>
                        <a:pt x="196" y="268"/>
                      </a:cubicBezTo>
                      <a:cubicBezTo>
                        <a:pt x="194" y="269"/>
                        <a:pt x="192" y="269"/>
                        <a:pt x="190" y="270"/>
                      </a:cubicBezTo>
                      <a:cubicBezTo>
                        <a:pt x="188" y="271"/>
                        <a:pt x="186" y="272"/>
                        <a:pt x="184" y="274"/>
                      </a:cubicBezTo>
                      <a:cubicBezTo>
                        <a:pt x="180" y="278"/>
                        <a:pt x="172" y="286"/>
                        <a:pt x="172" y="286"/>
                      </a:cubicBezTo>
                      <a:cubicBezTo>
                        <a:pt x="167" y="300"/>
                        <a:pt x="165" y="314"/>
                        <a:pt x="160" y="328"/>
                      </a:cubicBezTo>
                      <a:cubicBezTo>
                        <a:pt x="158" y="335"/>
                        <a:pt x="156" y="341"/>
                        <a:pt x="154" y="348"/>
                      </a:cubicBezTo>
                      <a:cubicBezTo>
                        <a:pt x="153" y="350"/>
                        <a:pt x="152" y="354"/>
                        <a:pt x="152" y="354"/>
                      </a:cubicBezTo>
                      <a:cubicBezTo>
                        <a:pt x="152" y="359"/>
                        <a:pt x="156" y="384"/>
                        <a:pt x="146" y="392"/>
                      </a:cubicBezTo>
                      <a:cubicBezTo>
                        <a:pt x="141" y="397"/>
                        <a:pt x="128" y="404"/>
                        <a:pt x="128" y="404"/>
                      </a:cubicBezTo>
                      <a:cubicBezTo>
                        <a:pt x="125" y="412"/>
                        <a:pt x="122" y="421"/>
                        <a:pt x="114" y="424"/>
                      </a:cubicBezTo>
                      <a:cubicBezTo>
                        <a:pt x="100" y="419"/>
                        <a:pt x="97" y="405"/>
                        <a:pt x="94" y="392"/>
                      </a:cubicBezTo>
                      <a:cubicBezTo>
                        <a:pt x="86" y="362"/>
                        <a:pt x="82" y="332"/>
                        <a:pt x="72" y="302"/>
                      </a:cubicBezTo>
                      <a:cubicBezTo>
                        <a:pt x="71" y="281"/>
                        <a:pt x="70" y="275"/>
                        <a:pt x="66" y="258"/>
                      </a:cubicBezTo>
                      <a:cubicBezTo>
                        <a:pt x="66" y="251"/>
                        <a:pt x="68" y="219"/>
                        <a:pt x="64" y="208"/>
                      </a:cubicBezTo>
                      <a:cubicBezTo>
                        <a:pt x="70" y="191"/>
                        <a:pt x="66" y="173"/>
                        <a:pt x="72" y="156"/>
                      </a:cubicBezTo>
                      <a:cubicBezTo>
                        <a:pt x="66" y="139"/>
                        <a:pt x="60" y="168"/>
                        <a:pt x="56" y="172"/>
                      </a:cubicBezTo>
                      <a:cubicBezTo>
                        <a:pt x="53" y="175"/>
                        <a:pt x="44" y="180"/>
                        <a:pt x="44" y="180"/>
                      </a:cubicBezTo>
                      <a:cubicBezTo>
                        <a:pt x="35" y="177"/>
                        <a:pt x="28" y="173"/>
                        <a:pt x="24" y="162"/>
                      </a:cubicBezTo>
                      <a:cubicBezTo>
                        <a:pt x="23" y="158"/>
                        <a:pt x="20" y="150"/>
                        <a:pt x="20" y="150"/>
                      </a:cubicBezTo>
                      <a:cubicBezTo>
                        <a:pt x="30" y="148"/>
                        <a:pt x="30" y="143"/>
                        <a:pt x="38" y="138"/>
                      </a:cubicBezTo>
                      <a:cubicBezTo>
                        <a:pt x="35" y="128"/>
                        <a:pt x="31" y="133"/>
                        <a:pt x="24" y="138"/>
                      </a:cubicBezTo>
                      <a:cubicBezTo>
                        <a:pt x="15" y="135"/>
                        <a:pt x="15" y="132"/>
                        <a:pt x="18" y="124"/>
                      </a:cubicBezTo>
                      <a:cubicBezTo>
                        <a:pt x="11" y="114"/>
                        <a:pt x="9" y="101"/>
                        <a:pt x="0" y="92"/>
                      </a:cubicBezTo>
                      <a:lnTo>
                        <a:pt x="76" y="0"/>
                      </a:lnTo>
                      <a:lnTo>
                        <a:pt x="798" y="6"/>
                      </a:lnTo>
                      <a:close/>
                    </a:path>
                  </a:pathLst>
                </a:custGeom>
                <a:solidFill>
                  <a:schemeClr val="folHlink"/>
                </a:solidFill>
                <a:ln w="9525">
                  <a:noFill/>
                  <a:round/>
                  <a:headEnd/>
                  <a:tailEnd/>
                </a:ln>
              </p:spPr>
              <p:txBody>
                <a:bodyPr/>
                <a:lstStyle/>
                <a:p>
                  <a:endParaRPr lang="zh-CN" altLang="en-US"/>
                </a:p>
              </p:txBody>
            </p:sp>
            <p:sp>
              <p:nvSpPr>
                <p:cNvPr id="2222" name="任意多边形 81974"/>
                <p:cNvSpPr>
                  <a:spLocks noChangeArrowheads="1"/>
                </p:cNvSpPr>
                <p:nvPr/>
              </p:nvSpPr>
              <p:spPr bwMode="auto">
                <a:xfrm>
                  <a:off x="1634" y="519"/>
                  <a:ext cx="19" cy="29"/>
                </a:xfrm>
                <a:custGeom>
                  <a:avLst/>
                  <a:gdLst>
                    <a:gd name="T0" fmla="*/ 0 w 43"/>
                    <a:gd name="T1" fmla="*/ 0 h 85"/>
                    <a:gd name="T2" fmla="*/ 2 w 43"/>
                    <a:gd name="T3" fmla="*/ 0 h 85"/>
                    <a:gd name="T4" fmla="*/ 3 w 43"/>
                    <a:gd name="T5" fmla="*/ 1 h 85"/>
                    <a:gd name="T6" fmla="*/ 2 w 43"/>
                    <a:gd name="T7" fmla="*/ 3 h 85"/>
                    <a:gd name="T8" fmla="*/ 0 w 43"/>
                    <a:gd name="T9" fmla="*/ 3 h 85"/>
                    <a:gd name="T10" fmla="*/ 0 w 43"/>
                    <a:gd name="T11" fmla="*/ 0 h 8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3" h="85">
                      <a:moveTo>
                        <a:pt x="7" y="11"/>
                      </a:moveTo>
                      <a:cubicBezTo>
                        <a:pt x="4" y="2"/>
                        <a:pt x="9" y="0"/>
                        <a:pt x="17" y="3"/>
                      </a:cubicBezTo>
                      <a:cubicBezTo>
                        <a:pt x="24" y="13"/>
                        <a:pt x="28" y="24"/>
                        <a:pt x="37" y="33"/>
                      </a:cubicBezTo>
                      <a:cubicBezTo>
                        <a:pt x="43" y="52"/>
                        <a:pt x="40" y="78"/>
                        <a:pt x="19" y="85"/>
                      </a:cubicBezTo>
                      <a:cubicBezTo>
                        <a:pt x="6" y="81"/>
                        <a:pt x="5" y="81"/>
                        <a:pt x="1" y="69"/>
                      </a:cubicBezTo>
                      <a:cubicBezTo>
                        <a:pt x="2" y="66"/>
                        <a:pt x="0" y="4"/>
                        <a:pt x="7" y="11"/>
                      </a:cubicBezTo>
                      <a:close/>
                    </a:path>
                  </a:pathLst>
                </a:custGeom>
                <a:solidFill>
                  <a:schemeClr val="folHlink"/>
                </a:solidFill>
                <a:ln w="9525">
                  <a:noFill/>
                  <a:round/>
                  <a:headEnd/>
                  <a:tailEnd/>
                </a:ln>
              </p:spPr>
              <p:txBody>
                <a:bodyPr/>
                <a:lstStyle/>
                <a:p>
                  <a:endParaRPr lang="zh-CN" altLang="en-US"/>
                </a:p>
              </p:txBody>
            </p:sp>
            <p:sp>
              <p:nvSpPr>
                <p:cNvPr id="2223" name="任意多边形 81975"/>
                <p:cNvSpPr>
                  <a:spLocks noChangeArrowheads="1"/>
                </p:cNvSpPr>
                <p:nvPr/>
              </p:nvSpPr>
              <p:spPr bwMode="auto">
                <a:xfrm>
                  <a:off x="1900" y="421"/>
                  <a:ext cx="18" cy="24"/>
                </a:xfrm>
                <a:custGeom>
                  <a:avLst/>
                  <a:gdLst>
                    <a:gd name="T0" fmla="*/ 1 w 44"/>
                    <a:gd name="T1" fmla="*/ 1 h 74"/>
                    <a:gd name="T2" fmla="*/ 2 w 44"/>
                    <a:gd name="T3" fmla="*/ 0 h 74"/>
                    <a:gd name="T4" fmla="*/ 3 w 44"/>
                    <a:gd name="T5" fmla="*/ 0 h 74"/>
                    <a:gd name="T6" fmla="*/ 3 w 44"/>
                    <a:gd name="T7" fmla="*/ 1 h 74"/>
                    <a:gd name="T8" fmla="*/ 1 w 44"/>
                    <a:gd name="T9" fmla="*/ 3 h 74"/>
                    <a:gd name="T10" fmla="*/ 0 w 44"/>
                    <a:gd name="T11" fmla="*/ 2 h 74"/>
                    <a:gd name="T12" fmla="*/ 0 w 44"/>
                    <a:gd name="T13" fmla="*/ 1 h 74"/>
                    <a:gd name="T14" fmla="*/ 1 w 44"/>
                    <a:gd name="T15" fmla="*/ 1 h 7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44" h="74">
                      <a:moveTo>
                        <a:pt x="13" y="28"/>
                      </a:moveTo>
                      <a:cubicBezTo>
                        <a:pt x="15" y="13"/>
                        <a:pt x="14" y="7"/>
                        <a:pt x="29" y="2"/>
                      </a:cubicBezTo>
                      <a:cubicBezTo>
                        <a:pt x="34" y="3"/>
                        <a:pt x="40" y="0"/>
                        <a:pt x="43" y="4"/>
                      </a:cubicBezTo>
                      <a:cubicBezTo>
                        <a:pt x="44" y="6"/>
                        <a:pt x="41" y="21"/>
                        <a:pt x="39" y="26"/>
                      </a:cubicBezTo>
                      <a:cubicBezTo>
                        <a:pt x="31" y="43"/>
                        <a:pt x="30" y="63"/>
                        <a:pt x="13" y="74"/>
                      </a:cubicBezTo>
                      <a:cubicBezTo>
                        <a:pt x="4" y="71"/>
                        <a:pt x="4" y="68"/>
                        <a:pt x="7" y="60"/>
                      </a:cubicBezTo>
                      <a:cubicBezTo>
                        <a:pt x="5" y="50"/>
                        <a:pt x="0" y="46"/>
                        <a:pt x="3" y="36"/>
                      </a:cubicBezTo>
                      <a:cubicBezTo>
                        <a:pt x="4" y="32"/>
                        <a:pt x="8" y="23"/>
                        <a:pt x="13" y="28"/>
                      </a:cubicBezTo>
                      <a:close/>
                    </a:path>
                  </a:pathLst>
                </a:custGeom>
                <a:solidFill>
                  <a:schemeClr val="folHlink"/>
                </a:solidFill>
                <a:ln w="9525">
                  <a:noFill/>
                  <a:round/>
                  <a:headEnd/>
                  <a:tailEnd/>
                </a:ln>
              </p:spPr>
              <p:txBody>
                <a:bodyPr/>
                <a:lstStyle/>
                <a:p>
                  <a:endParaRPr lang="zh-CN" altLang="en-US"/>
                </a:p>
              </p:txBody>
            </p:sp>
            <p:sp>
              <p:nvSpPr>
                <p:cNvPr id="2224" name="任意多边形 81976"/>
                <p:cNvSpPr>
                  <a:spLocks noChangeArrowheads="1"/>
                </p:cNvSpPr>
                <p:nvPr/>
              </p:nvSpPr>
              <p:spPr bwMode="auto">
                <a:xfrm>
                  <a:off x="1951" y="409"/>
                  <a:ext cx="9" cy="10"/>
                </a:xfrm>
                <a:custGeom>
                  <a:avLst/>
                  <a:gdLst>
                    <a:gd name="T0" fmla="*/ 0 w 20"/>
                    <a:gd name="T1" fmla="*/ 1 h 30"/>
                    <a:gd name="T2" fmla="*/ 0 w 20"/>
                    <a:gd name="T3" fmla="*/ 1 h 30"/>
                    <a:gd name="T4" fmla="*/ 0 w 20"/>
                    <a:gd name="T5" fmla="*/ 1 h 30"/>
                    <a:gd name="T6" fmla="*/ 0 60000 65536"/>
                    <a:gd name="T7" fmla="*/ 0 60000 65536"/>
                    <a:gd name="T8" fmla="*/ 0 60000 65536"/>
                  </a:gdLst>
                  <a:ahLst/>
                  <a:cxnLst>
                    <a:cxn ang="T6">
                      <a:pos x="T0" y="T1"/>
                    </a:cxn>
                    <a:cxn ang="T7">
                      <a:pos x="T2" y="T3"/>
                    </a:cxn>
                    <a:cxn ang="T8">
                      <a:pos x="T4" y="T5"/>
                    </a:cxn>
                  </a:cxnLst>
                  <a:rect l="0" t="0" r="r" b="b"/>
                  <a:pathLst>
                    <a:path w="20" h="30">
                      <a:moveTo>
                        <a:pt x="7" y="16"/>
                      </a:moveTo>
                      <a:cubicBezTo>
                        <a:pt x="18" y="0"/>
                        <a:pt x="20" y="20"/>
                        <a:pt x="5" y="30"/>
                      </a:cubicBezTo>
                      <a:cubicBezTo>
                        <a:pt x="0" y="23"/>
                        <a:pt x="1" y="22"/>
                        <a:pt x="7" y="16"/>
                      </a:cubicBezTo>
                      <a:close/>
                    </a:path>
                  </a:pathLst>
                </a:custGeom>
                <a:solidFill>
                  <a:schemeClr val="folHlink"/>
                </a:solidFill>
                <a:ln w="9525">
                  <a:noFill/>
                  <a:round/>
                  <a:headEnd/>
                  <a:tailEnd/>
                </a:ln>
              </p:spPr>
              <p:txBody>
                <a:bodyPr/>
                <a:lstStyle/>
                <a:p>
                  <a:endParaRPr lang="zh-CN" altLang="en-US"/>
                </a:p>
              </p:txBody>
            </p:sp>
            <p:sp>
              <p:nvSpPr>
                <p:cNvPr id="2225" name="任意多边形 81977"/>
                <p:cNvSpPr>
                  <a:spLocks noChangeArrowheads="1"/>
                </p:cNvSpPr>
                <p:nvPr/>
              </p:nvSpPr>
              <p:spPr bwMode="auto">
                <a:xfrm>
                  <a:off x="1021" y="314"/>
                  <a:ext cx="433" cy="354"/>
                </a:xfrm>
                <a:custGeom>
                  <a:avLst/>
                  <a:gdLst>
                    <a:gd name="T0" fmla="*/ 123 w 682"/>
                    <a:gd name="T1" fmla="*/ 119 h 557"/>
                    <a:gd name="T2" fmla="*/ 124 w 682"/>
                    <a:gd name="T3" fmla="*/ 116 h 557"/>
                    <a:gd name="T4" fmla="*/ 128 w 682"/>
                    <a:gd name="T5" fmla="*/ 106 h 557"/>
                    <a:gd name="T6" fmla="*/ 79 w 682"/>
                    <a:gd name="T7" fmla="*/ 74 h 557"/>
                    <a:gd name="T8" fmla="*/ 72 w 682"/>
                    <a:gd name="T9" fmla="*/ 89 h 557"/>
                    <a:gd name="T10" fmla="*/ 77 w 682"/>
                    <a:gd name="T11" fmla="*/ 142 h 557"/>
                    <a:gd name="T12" fmla="*/ 72 w 682"/>
                    <a:gd name="T13" fmla="*/ 127 h 557"/>
                    <a:gd name="T14" fmla="*/ 62 w 682"/>
                    <a:gd name="T15" fmla="*/ 112 h 557"/>
                    <a:gd name="T16" fmla="*/ 63 w 682"/>
                    <a:gd name="T17" fmla="*/ 106 h 557"/>
                    <a:gd name="T18" fmla="*/ 63 w 682"/>
                    <a:gd name="T19" fmla="*/ 101 h 557"/>
                    <a:gd name="T20" fmla="*/ 57 w 682"/>
                    <a:gd name="T21" fmla="*/ 96 h 557"/>
                    <a:gd name="T22" fmla="*/ 50 w 682"/>
                    <a:gd name="T23" fmla="*/ 89 h 557"/>
                    <a:gd name="T24" fmla="*/ 38 w 682"/>
                    <a:gd name="T25" fmla="*/ 91 h 557"/>
                    <a:gd name="T26" fmla="*/ 32 w 682"/>
                    <a:gd name="T27" fmla="*/ 93 h 557"/>
                    <a:gd name="T28" fmla="*/ 20 w 682"/>
                    <a:gd name="T29" fmla="*/ 93 h 557"/>
                    <a:gd name="T30" fmla="*/ 6 w 682"/>
                    <a:gd name="T31" fmla="*/ 80 h 557"/>
                    <a:gd name="T32" fmla="*/ 3 w 682"/>
                    <a:gd name="T33" fmla="*/ 76 h 557"/>
                    <a:gd name="T34" fmla="*/ 0 w 682"/>
                    <a:gd name="T35" fmla="*/ 68 h 557"/>
                    <a:gd name="T36" fmla="*/ 6 w 682"/>
                    <a:gd name="T37" fmla="*/ 55 h 557"/>
                    <a:gd name="T38" fmla="*/ 8 w 682"/>
                    <a:gd name="T39" fmla="*/ 46 h 557"/>
                    <a:gd name="T40" fmla="*/ 13 w 682"/>
                    <a:gd name="T41" fmla="*/ 37 h 557"/>
                    <a:gd name="T42" fmla="*/ 20 w 682"/>
                    <a:gd name="T43" fmla="*/ 30 h 557"/>
                    <a:gd name="T44" fmla="*/ 43 w 682"/>
                    <a:gd name="T45" fmla="*/ 17 h 557"/>
                    <a:gd name="T46" fmla="*/ 57 w 682"/>
                    <a:gd name="T47" fmla="*/ 8 h 557"/>
                    <a:gd name="T48" fmla="*/ 66 w 682"/>
                    <a:gd name="T49" fmla="*/ 2 h 557"/>
                    <a:gd name="T50" fmla="*/ 93 w 682"/>
                    <a:gd name="T51" fmla="*/ 1 h 557"/>
                    <a:gd name="T52" fmla="*/ 102 w 682"/>
                    <a:gd name="T53" fmla="*/ 0 h 557"/>
                    <a:gd name="T54" fmla="*/ 98 w 682"/>
                    <a:gd name="T55" fmla="*/ 9 h 557"/>
                    <a:gd name="T56" fmla="*/ 113 w 682"/>
                    <a:gd name="T57" fmla="*/ 22 h 557"/>
                    <a:gd name="T58" fmla="*/ 128 w 682"/>
                    <a:gd name="T59" fmla="*/ 19 h 557"/>
                    <a:gd name="T60" fmla="*/ 135 w 682"/>
                    <a:gd name="T61" fmla="*/ 21 h 557"/>
                    <a:gd name="T62" fmla="*/ 143 w 682"/>
                    <a:gd name="T63" fmla="*/ 25 h 557"/>
                    <a:gd name="T64" fmla="*/ 146 w 682"/>
                    <a:gd name="T65" fmla="*/ 48 h 557"/>
                    <a:gd name="T66" fmla="*/ 146 w 682"/>
                    <a:gd name="T67" fmla="*/ 62 h 557"/>
                    <a:gd name="T68" fmla="*/ 153 w 682"/>
                    <a:gd name="T69" fmla="*/ 72 h 557"/>
                    <a:gd name="T70" fmla="*/ 165 w 682"/>
                    <a:gd name="T71" fmla="*/ 77 h 557"/>
                    <a:gd name="T72" fmla="*/ 174 w 682"/>
                    <a:gd name="T73" fmla="*/ 76 h 557"/>
                    <a:gd name="T74" fmla="*/ 170 w 682"/>
                    <a:gd name="T75" fmla="*/ 87 h 557"/>
                    <a:gd name="T76" fmla="*/ 153 w 682"/>
                    <a:gd name="T77" fmla="*/ 105 h 557"/>
                    <a:gd name="T78" fmla="*/ 140 w 682"/>
                    <a:gd name="T79" fmla="*/ 125 h 557"/>
                    <a:gd name="T80" fmla="*/ 142 w 682"/>
                    <a:gd name="T81" fmla="*/ 130 h 557"/>
                    <a:gd name="T82" fmla="*/ 111 w 682"/>
                    <a:gd name="T83" fmla="*/ 142 h 557"/>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682" h="557">
                      <a:moveTo>
                        <a:pt x="435" y="556"/>
                      </a:moveTo>
                      <a:lnTo>
                        <a:pt x="481" y="464"/>
                      </a:lnTo>
                      <a:lnTo>
                        <a:pt x="473" y="449"/>
                      </a:lnTo>
                      <a:lnTo>
                        <a:pt x="486" y="451"/>
                      </a:lnTo>
                      <a:lnTo>
                        <a:pt x="495" y="441"/>
                      </a:lnTo>
                      <a:lnTo>
                        <a:pt x="500" y="413"/>
                      </a:lnTo>
                      <a:lnTo>
                        <a:pt x="500" y="371"/>
                      </a:lnTo>
                      <a:lnTo>
                        <a:pt x="309" y="287"/>
                      </a:lnTo>
                      <a:lnTo>
                        <a:pt x="296" y="308"/>
                      </a:lnTo>
                      <a:lnTo>
                        <a:pt x="282" y="346"/>
                      </a:lnTo>
                      <a:lnTo>
                        <a:pt x="396" y="557"/>
                      </a:lnTo>
                      <a:lnTo>
                        <a:pt x="303" y="556"/>
                      </a:lnTo>
                      <a:lnTo>
                        <a:pt x="304" y="536"/>
                      </a:lnTo>
                      <a:cubicBezTo>
                        <a:pt x="284" y="520"/>
                        <a:pt x="296" y="510"/>
                        <a:pt x="282" y="494"/>
                      </a:cubicBezTo>
                      <a:cubicBezTo>
                        <a:pt x="276" y="475"/>
                        <a:pt x="267" y="468"/>
                        <a:pt x="253" y="451"/>
                      </a:cubicBezTo>
                      <a:cubicBezTo>
                        <a:pt x="249" y="447"/>
                        <a:pt x="245" y="443"/>
                        <a:pt x="242" y="439"/>
                      </a:cubicBezTo>
                      <a:lnTo>
                        <a:pt x="237" y="432"/>
                      </a:lnTo>
                      <a:cubicBezTo>
                        <a:pt x="237" y="432"/>
                        <a:pt x="245" y="413"/>
                        <a:pt x="245" y="413"/>
                      </a:cubicBezTo>
                      <a:cubicBezTo>
                        <a:pt x="247" y="409"/>
                        <a:pt x="250" y="401"/>
                        <a:pt x="250" y="401"/>
                      </a:cubicBezTo>
                      <a:cubicBezTo>
                        <a:pt x="249" y="399"/>
                        <a:pt x="247" y="397"/>
                        <a:pt x="247" y="394"/>
                      </a:cubicBezTo>
                      <a:cubicBezTo>
                        <a:pt x="248" y="390"/>
                        <a:pt x="253" y="382"/>
                        <a:pt x="253" y="382"/>
                      </a:cubicBezTo>
                      <a:cubicBezTo>
                        <a:pt x="243" y="370"/>
                        <a:pt x="237" y="371"/>
                        <a:pt x="220" y="375"/>
                      </a:cubicBezTo>
                      <a:cubicBezTo>
                        <a:pt x="217" y="371"/>
                        <a:pt x="210" y="369"/>
                        <a:pt x="207" y="365"/>
                      </a:cubicBezTo>
                      <a:cubicBezTo>
                        <a:pt x="185" y="337"/>
                        <a:pt x="216" y="363"/>
                        <a:pt x="194" y="346"/>
                      </a:cubicBezTo>
                      <a:cubicBezTo>
                        <a:pt x="167" y="349"/>
                        <a:pt x="179" y="346"/>
                        <a:pt x="156" y="352"/>
                      </a:cubicBezTo>
                      <a:cubicBezTo>
                        <a:pt x="153" y="353"/>
                        <a:pt x="148" y="354"/>
                        <a:pt x="148" y="354"/>
                      </a:cubicBezTo>
                      <a:cubicBezTo>
                        <a:pt x="146" y="356"/>
                        <a:pt x="145" y="359"/>
                        <a:pt x="142" y="361"/>
                      </a:cubicBezTo>
                      <a:cubicBezTo>
                        <a:pt x="138" y="363"/>
                        <a:pt x="126" y="365"/>
                        <a:pt x="126" y="365"/>
                      </a:cubicBezTo>
                      <a:cubicBezTo>
                        <a:pt x="105" y="354"/>
                        <a:pt x="116" y="355"/>
                        <a:pt x="94" y="361"/>
                      </a:cubicBezTo>
                      <a:cubicBezTo>
                        <a:pt x="89" y="362"/>
                        <a:pt x="78" y="365"/>
                        <a:pt x="78" y="365"/>
                      </a:cubicBezTo>
                      <a:cubicBezTo>
                        <a:pt x="62" y="383"/>
                        <a:pt x="46" y="346"/>
                        <a:pt x="35" y="337"/>
                      </a:cubicBezTo>
                      <a:cubicBezTo>
                        <a:pt x="32" y="330"/>
                        <a:pt x="24" y="320"/>
                        <a:pt x="22" y="312"/>
                      </a:cubicBezTo>
                      <a:cubicBezTo>
                        <a:pt x="20" y="308"/>
                        <a:pt x="22" y="303"/>
                        <a:pt x="19" y="300"/>
                      </a:cubicBezTo>
                      <a:cubicBezTo>
                        <a:pt x="17" y="297"/>
                        <a:pt x="13" y="297"/>
                        <a:pt x="11" y="295"/>
                      </a:cubicBezTo>
                      <a:cubicBezTo>
                        <a:pt x="3" y="277"/>
                        <a:pt x="15" y="306"/>
                        <a:pt x="5" y="276"/>
                      </a:cubicBezTo>
                      <a:cubicBezTo>
                        <a:pt x="4" y="272"/>
                        <a:pt x="0" y="264"/>
                        <a:pt x="0" y="264"/>
                      </a:cubicBezTo>
                      <a:cubicBezTo>
                        <a:pt x="3" y="253"/>
                        <a:pt x="2" y="248"/>
                        <a:pt x="13" y="243"/>
                      </a:cubicBezTo>
                      <a:cubicBezTo>
                        <a:pt x="20" y="221"/>
                        <a:pt x="17" y="231"/>
                        <a:pt x="24" y="213"/>
                      </a:cubicBezTo>
                      <a:cubicBezTo>
                        <a:pt x="26" y="209"/>
                        <a:pt x="30" y="200"/>
                        <a:pt x="30" y="200"/>
                      </a:cubicBezTo>
                      <a:cubicBezTo>
                        <a:pt x="26" y="192"/>
                        <a:pt x="24" y="191"/>
                        <a:pt x="32" y="181"/>
                      </a:cubicBezTo>
                      <a:cubicBezTo>
                        <a:pt x="36" y="177"/>
                        <a:pt x="43" y="169"/>
                        <a:pt x="43" y="169"/>
                      </a:cubicBezTo>
                      <a:cubicBezTo>
                        <a:pt x="37" y="155"/>
                        <a:pt x="36" y="153"/>
                        <a:pt x="51" y="143"/>
                      </a:cubicBezTo>
                      <a:cubicBezTo>
                        <a:pt x="56" y="140"/>
                        <a:pt x="67" y="135"/>
                        <a:pt x="67" y="135"/>
                      </a:cubicBezTo>
                      <a:cubicBezTo>
                        <a:pt x="73" y="129"/>
                        <a:pt x="75" y="122"/>
                        <a:pt x="81" y="116"/>
                      </a:cubicBezTo>
                      <a:cubicBezTo>
                        <a:pt x="89" y="107"/>
                        <a:pt x="102" y="105"/>
                        <a:pt x="113" y="99"/>
                      </a:cubicBezTo>
                      <a:cubicBezTo>
                        <a:pt x="125" y="85"/>
                        <a:pt x="149" y="76"/>
                        <a:pt x="167" y="67"/>
                      </a:cubicBezTo>
                      <a:cubicBezTo>
                        <a:pt x="174" y="59"/>
                        <a:pt x="175" y="50"/>
                        <a:pt x="188" y="46"/>
                      </a:cubicBezTo>
                      <a:cubicBezTo>
                        <a:pt x="198" y="39"/>
                        <a:pt x="208" y="36"/>
                        <a:pt x="220" y="30"/>
                      </a:cubicBezTo>
                      <a:cubicBezTo>
                        <a:pt x="223" y="28"/>
                        <a:pt x="228" y="25"/>
                        <a:pt x="228" y="25"/>
                      </a:cubicBezTo>
                      <a:cubicBezTo>
                        <a:pt x="237" y="16"/>
                        <a:pt x="245" y="10"/>
                        <a:pt x="258" y="6"/>
                      </a:cubicBezTo>
                      <a:cubicBezTo>
                        <a:pt x="269" y="31"/>
                        <a:pt x="301" y="6"/>
                        <a:pt x="320" y="4"/>
                      </a:cubicBezTo>
                      <a:cubicBezTo>
                        <a:pt x="334" y="3"/>
                        <a:pt x="349" y="3"/>
                        <a:pt x="363" y="2"/>
                      </a:cubicBezTo>
                      <a:cubicBezTo>
                        <a:pt x="369" y="3"/>
                        <a:pt x="376" y="5"/>
                        <a:pt x="382" y="4"/>
                      </a:cubicBezTo>
                      <a:cubicBezTo>
                        <a:pt x="387" y="4"/>
                        <a:pt x="398" y="0"/>
                        <a:pt x="398" y="0"/>
                      </a:cubicBezTo>
                      <a:cubicBezTo>
                        <a:pt x="415" y="8"/>
                        <a:pt x="406" y="16"/>
                        <a:pt x="400" y="30"/>
                      </a:cubicBezTo>
                      <a:cubicBezTo>
                        <a:pt x="398" y="34"/>
                        <a:pt x="384" y="34"/>
                        <a:pt x="384" y="34"/>
                      </a:cubicBezTo>
                      <a:cubicBezTo>
                        <a:pt x="379" y="47"/>
                        <a:pt x="398" y="51"/>
                        <a:pt x="411" y="55"/>
                      </a:cubicBezTo>
                      <a:cubicBezTo>
                        <a:pt x="419" y="72"/>
                        <a:pt x="421" y="79"/>
                        <a:pt x="443" y="84"/>
                      </a:cubicBezTo>
                      <a:cubicBezTo>
                        <a:pt x="461" y="71"/>
                        <a:pt x="435" y="65"/>
                        <a:pt x="468" y="57"/>
                      </a:cubicBezTo>
                      <a:cubicBezTo>
                        <a:pt x="482" y="61"/>
                        <a:pt x="485" y="70"/>
                        <a:pt x="497" y="74"/>
                      </a:cubicBezTo>
                      <a:cubicBezTo>
                        <a:pt x="505" y="76"/>
                        <a:pt x="513" y="78"/>
                        <a:pt x="521" y="80"/>
                      </a:cubicBezTo>
                      <a:cubicBezTo>
                        <a:pt x="524" y="81"/>
                        <a:pt x="529" y="82"/>
                        <a:pt x="529" y="82"/>
                      </a:cubicBezTo>
                      <a:cubicBezTo>
                        <a:pt x="547" y="78"/>
                        <a:pt x="547" y="76"/>
                        <a:pt x="562" y="84"/>
                      </a:cubicBezTo>
                      <a:cubicBezTo>
                        <a:pt x="566" y="95"/>
                        <a:pt x="565" y="86"/>
                        <a:pt x="559" y="97"/>
                      </a:cubicBezTo>
                      <a:cubicBezTo>
                        <a:pt x="557" y="101"/>
                        <a:pt x="554" y="110"/>
                        <a:pt x="554" y="110"/>
                      </a:cubicBezTo>
                      <a:cubicBezTo>
                        <a:pt x="556" y="132"/>
                        <a:pt x="556" y="168"/>
                        <a:pt x="572" y="188"/>
                      </a:cubicBezTo>
                      <a:cubicBezTo>
                        <a:pt x="568" y="198"/>
                        <a:pt x="564" y="208"/>
                        <a:pt x="562" y="219"/>
                      </a:cubicBezTo>
                      <a:cubicBezTo>
                        <a:pt x="564" y="227"/>
                        <a:pt x="569" y="233"/>
                        <a:pt x="572" y="240"/>
                      </a:cubicBezTo>
                      <a:cubicBezTo>
                        <a:pt x="573" y="247"/>
                        <a:pt x="572" y="254"/>
                        <a:pt x="575" y="259"/>
                      </a:cubicBezTo>
                      <a:cubicBezTo>
                        <a:pt x="577" y="263"/>
                        <a:pt x="595" y="272"/>
                        <a:pt x="599" y="283"/>
                      </a:cubicBezTo>
                      <a:cubicBezTo>
                        <a:pt x="594" y="295"/>
                        <a:pt x="603" y="306"/>
                        <a:pt x="618" y="310"/>
                      </a:cubicBezTo>
                      <a:cubicBezTo>
                        <a:pt x="630" y="307"/>
                        <a:pt x="638" y="308"/>
                        <a:pt x="645" y="300"/>
                      </a:cubicBezTo>
                      <a:cubicBezTo>
                        <a:pt x="660" y="302"/>
                        <a:pt x="663" y="303"/>
                        <a:pt x="672" y="293"/>
                      </a:cubicBezTo>
                      <a:cubicBezTo>
                        <a:pt x="675" y="294"/>
                        <a:pt x="679" y="293"/>
                        <a:pt x="680" y="295"/>
                      </a:cubicBezTo>
                      <a:cubicBezTo>
                        <a:pt x="682" y="301"/>
                        <a:pt x="674" y="321"/>
                        <a:pt x="672" y="327"/>
                      </a:cubicBezTo>
                      <a:cubicBezTo>
                        <a:pt x="668" y="340"/>
                        <a:pt x="671" y="326"/>
                        <a:pt x="664" y="340"/>
                      </a:cubicBezTo>
                      <a:cubicBezTo>
                        <a:pt x="652" y="360"/>
                        <a:pt x="646" y="381"/>
                        <a:pt x="621" y="394"/>
                      </a:cubicBezTo>
                      <a:cubicBezTo>
                        <a:pt x="614" y="402"/>
                        <a:pt x="609" y="402"/>
                        <a:pt x="599" y="407"/>
                      </a:cubicBezTo>
                      <a:cubicBezTo>
                        <a:pt x="590" y="418"/>
                        <a:pt x="579" y="429"/>
                        <a:pt x="567" y="439"/>
                      </a:cubicBezTo>
                      <a:cubicBezTo>
                        <a:pt x="560" y="454"/>
                        <a:pt x="555" y="470"/>
                        <a:pt x="548" y="485"/>
                      </a:cubicBezTo>
                      <a:cubicBezTo>
                        <a:pt x="549" y="489"/>
                        <a:pt x="550" y="492"/>
                        <a:pt x="551" y="496"/>
                      </a:cubicBezTo>
                      <a:cubicBezTo>
                        <a:pt x="552" y="500"/>
                        <a:pt x="556" y="508"/>
                        <a:pt x="556" y="508"/>
                      </a:cubicBezTo>
                      <a:cubicBezTo>
                        <a:pt x="559" y="524"/>
                        <a:pt x="562" y="546"/>
                        <a:pt x="576" y="557"/>
                      </a:cubicBezTo>
                      <a:lnTo>
                        <a:pt x="435" y="556"/>
                      </a:lnTo>
                      <a:close/>
                    </a:path>
                  </a:pathLst>
                </a:custGeom>
                <a:solidFill>
                  <a:schemeClr val="folHlink"/>
                </a:solidFill>
                <a:ln w="9525">
                  <a:noFill/>
                  <a:round/>
                  <a:headEnd/>
                  <a:tailEnd/>
                </a:ln>
              </p:spPr>
              <p:txBody>
                <a:bodyPr/>
                <a:lstStyle/>
                <a:p>
                  <a:endParaRPr lang="zh-CN" altLang="en-US"/>
                </a:p>
              </p:txBody>
            </p:sp>
            <p:sp>
              <p:nvSpPr>
                <p:cNvPr id="2226" name="任意多边形 81978"/>
                <p:cNvSpPr>
                  <a:spLocks noChangeArrowheads="1"/>
                </p:cNvSpPr>
                <p:nvPr/>
              </p:nvSpPr>
              <p:spPr bwMode="auto">
                <a:xfrm>
                  <a:off x="1189" y="447"/>
                  <a:ext cx="163" cy="221"/>
                </a:xfrm>
                <a:custGeom>
                  <a:avLst/>
                  <a:gdLst>
                    <a:gd name="T0" fmla="*/ 62 w 257"/>
                    <a:gd name="T1" fmla="*/ 90 h 347"/>
                    <a:gd name="T2" fmla="*/ 60 w 257"/>
                    <a:gd name="T3" fmla="*/ 78 h 347"/>
                    <a:gd name="T4" fmla="*/ 56 w 257"/>
                    <a:gd name="T5" fmla="*/ 75 h 347"/>
                    <a:gd name="T6" fmla="*/ 55 w 257"/>
                    <a:gd name="T7" fmla="*/ 69 h 347"/>
                    <a:gd name="T8" fmla="*/ 53 w 257"/>
                    <a:gd name="T9" fmla="*/ 66 h 347"/>
                    <a:gd name="T10" fmla="*/ 53 w 257"/>
                    <a:gd name="T11" fmla="*/ 59 h 347"/>
                    <a:gd name="T12" fmla="*/ 53 w 257"/>
                    <a:gd name="T13" fmla="*/ 55 h 347"/>
                    <a:gd name="T14" fmla="*/ 58 w 257"/>
                    <a:gd name="T15" fmla="*/ 52 h 347"/>
                    <a:gd name="T16" fmla="*/ 65 w 257"/>
                    <a:gd name="T17" fmla="*/ 51 h 347"/>
                    <a:gd name="T18" fmla="*/ 65 w 257"/>
                    <a:gd name="T19" fmla="*/ 35 h 347"/>
                    <a:gd name="T20" fmla="*/ 14 w 257"/>
                    <a:gd name="T21" fmla="*/ 25 h 347"/>
                    <a:gd name="T22" fmla="*/ 8 w 257"/>
                    <a:gd name="T23" fmla="*/ 25 h 347"/>
                    <a:gd name="T24" fmla="*/ 4 w 257"/>
                    <a:gd name="T25" fmla="*/ 26 h 347"/>
                    <a:gd name="T26" fmla="*/ 0 w 257"/>
                    <a:gd name="T27" fmla="*/ 39 h 347"/>
                    <a:gd name="T28" fmla="*/ 23 w 257"/>
                    <a:gd name="T29" fmla="*/ 89 h 347"/>
                    <a:gd name="T30" fmla="*/ 62 w 257"/>
                    <a:gd name="T31" fmla="*/ 90 h 34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57" h="347">
                      <a:moveTo>
                        <a:pt x="243" y="347"/>
                      </a:moveTo>
                      <a:lnTo>
                        <a:pt x="233" y="301"/>
                      </a:lnTo>
                      <a:lnTo>
                        <a:pt x="217" y="288"/>
                      </a:lnTo>
                      <a:lnTo>
                        <a:pt x="215" y="269"/>
                      </a:lnTo>
                      <a:lnTo>
                        <a:pt x="209" y="254"/>
                      </a:lnTo>
                      <a:lnTo>
                        <a:pt x="209" y="229"/>
                      </a:lnTo>
                      <a:lnTo>
                        <a:pt x="207" y="214"/>
                      </a:lnTo>
                      <a:lnTo>
                        <a:pt x="228" y="202"/>
                      </a:lnTo>
                      <a:lnTo>
                        <a:pt x="257" y="197"/>
                      </a:lnTo>
                      <a:lnTo>
                        <a:pt x="257" y="136"/>
                      </a:lnTo>
                      <a:cubicBezTo>
                        <a:pt x="209" y="119"/>
                        <a:pt x="13" y="0"/>
                        <a:pt x="54" y="96"/>
                      </a:cubicBezTo>
                      <a:cubicBezTo>
                        <a:pt x="36" y="106"/>
                        <a:pt x="57" y="97"/>
                        <a:pt x="32" y="98"/>
                      </a:cubicBezTo>
                      <a:cubicBezTo>
                        <a:pt x="27" y="99"/>
                        <a:pt x="16" y="102"/>
                        <a:pt x="16" y="102"/>
                      </a:cubicBezTo>
                      <a:lnTo>
                        <a:pt x="0" y="149"/>
                      </a:lnTo>
                      <a:lnTo>
                        <a:pt x="93" y="346"/>
                      </a:lnTo>
                      <a:lnTo>
                        <a:pt x="243" y="347"/>
                      </a:lnTo>
                      <a:close/>
                    </a:path>
                  </a:pathLst>
                </a:custGeom>
                <a:solidFill>
                  <a:schemeClr val="folHlink"/>
                </a:solidFill>
                <a:ln w="9525">
                  <a:noFill/>
                  <a:round/>
                  <a:headEnd/>
                  <a:tailEnd/>
                </a:ln>
              </p:spPr>
              <p:txBody>
                <a:bodyPr/>
                <a:lstStyle/>
                <a:p>
                  <a:endParaRPr lang="zh-CN" altLang="en-US"/>
                </a:p>
              </p:txBody>
            </p:sp>
            <p:sp>
              <p:nvSpPr>
                <p:cNvPr id="2227" name="任意多边形 81979"/>
                <p:cNvSpPr>
                  <a:spLocks noChangeArrowheads="1"/>
                </p:cNvSpPr>
                <p:nvPr/>
              </p:nvSpPr>
              <p:spPr bwMode="auto">
                <a:xfrm>
                  <a:off x="1476" y="611"/>
                  <a:ext cx="7" cy="12"/>
                </a:xfrm>
                <a:custGeom>
                  <a:avLst/>
                  <a:gdLst>
                    <a:gd name="T0" fmla="*/ 0 w 19"/>
                    <a:gd name="T1" fmla="*/ 1 h 37"/>
                    <a:gd name="T2" fmla="*/ 1 w 19"/>
                    <a:gd name="T3" fmla="*/ 1 h 37"/>
                    <a:gd name="T4" fmla="*/ 0 w 19"/>
                    <a:gd name="T5" fmla="*/ 1 h 37"/>
                    <a:gd name="T6" fmla="*/ 0 60000 65536"/>
                    <a:gd name="T7" fmla="*/ 0 60000 65536"/>
                    <a:gd name="T8" fmla="*/ 0 60000 65536"/>
                  </a:gdLst>
                  <a:ahLst/>
                  <a:cxnLst>
                    <a:cxn ang="T6">
                      <a:pos x="T0" y="T1"/>
                    </a:cxn>
                    <a:cxn ang="T7">
                      <a:pos x="T2" y="T3"/>
                    </a:cxn>
                    <a:cxn ang="T8">
                      <a:pos x="T4" y="T5"/>
                    </a:cxn>
                  </a:cxnLst>
                  <a:rect l="0" t="0" r="r" b="b"/>
                  <a:pathLst>
                    <a:path w="19" h="37">
                      <a:moveTo>
                        <a:pt x="7" y="25"/>
                      </a:moveTo>
                      <a:cubicBezTo>
                        <a:pt x="0" y="4"/>
                        <a:pt x="12" y="0"/>
                        <a:pt x="19" y="21"/>
                      </a:cubicBezTo>
                      <a:cubicBezTo>
                        <a:pt x="14" y="37"/>
                        <a:pt x="18" y="36"/>
                        <a:pt x="7" y="25"/>
                      </a:cubicBezTo>
                      <a:close/>
                    </a:path>
                  </a:pathLst>
                </a:custGeom>
                <a:solidFill>
                  <a:schemeClr val="folHlink"/>
                </a:solidFill>
                <a:ln w="9525">
                  <a:noFill/>
                  <a:round/>
                  <a:headEnd/>
                  <a:tailEnd/>
                </a:ln>
              </p:spPr>
              <p:txBody>
                <a:bodyPr/>
                <a:lstStyle/>
                <a:p>
                  <a:endParaRPr lang="zh-CN" altLang="en-US"/>
                </a:p>
              </p:txBody>
            </p:sp>
            <p:sp>
              <p:nvSpPr>
                <p:cNvPr id="2228" name="任意多边形 81980"/>
                <p:cNvSpPr>
                  <a:spLocks noChangeArrowheads="1"/>
                </p:cNvSpPr>
                <p:nvPr/>
              </p:nvSpPr>
              <p:spPr bwMode="auto">
                <a:xfrm>
                  <a:off x="1467" y="497"/>
                  <a:ext cx="9" cy="7"/>
                </a:xfrm>
                <a:custGeom>
                  <a:avLst/>
                  <a:gdLst>
                    <a:gd name="T0" fmla="*/ 1 w 22"/>
                    <a:gd name="T1" fmla="*/ 0 h 20"/>
                    <a:gd name="T2" fmla="*/ 1 w 22"/>
                    <a:gd name="T3" fmla="*/ 0 h 20"/>
                    <a:gd name="T4" fmla="*/ 1 w 22"/>
                    <a:gd name="T5" fmla="*/ 0 h 20"/>
                    <a:gd name="T6" fmla="*/ 0 w 22"/>
                    <a:gd name="T7" fmla="*/ 1 h 20"/>
                    <a:gd name="T8" fmla="*/ 1 w 22"/>
                    <a:gd name="T9" fmla="*/ 0 h 2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 h="20">
                      <a:moveTo>
                        <a:pt x="12" y="12"/>
                      </a:moveTo>
                      <a:cubicBezTo>
                        <a:pt x="13" y="8"/>
                        <a:pt x="12" y="0"/>
                        <a:pt x="16" y="0"/>
                      </a:cubicBezTo>
                      <a:cubicBezTo>
                        <a:pt x="20" y="0"/>
                        <a:pt x="22" y="8"/>
                        <a:pt x="20" y="12"/>
                      </a:cubicBezTo>
                      <a:cubicBezTo>
                        <a:pt x="18" y="16"/>
                        <a:pt x="12" y="17"/>
                        <a:pt x="8" y="20"/>
                      </a:cubicBezTo>
                      <a:cubicBezTo>
                        <a:pt x="3" y="5"/>
                        <a:pt x="0" y="6"/>
                        <a:pt x="12" y="12"/>
                      </a:cubicBezTo>
                      <a:close/>
                    </a:path>
                  </a:pathLst>
                </a:custGeom>
                <a:solidFill>
                  <a:schemeClr val="folHlink"/>
                </a:solidFill>
                <a:ln w="9525">
                  <a:noFill/>
                  <a:round/>
                  <a:headEnd/>
                  <a:tailEnd/>
                </a:ln>
              </p:spPr>
              <p:txBody>
                <a:bodyPr/>
                <a:lstStyle/>
                <a:p>
                  <a:endParaRPr lang="zh-CN" altLang="en-US"/>
                </a:p>
              </p:txBody>
            </p:sp>
            <p:sp>
              <p:nvSpPr>
                <p:cNvPr id="2229" name="任意多边形 81981"/>
                <p:cNvSpPr>
                  <a:spLocks noChangeArrowheads="1"/>
                </p:cNvSpPr>
                <p:nvPr/>
              </p:nvSpPr>
              <p:spPr bwMode="auto">
                <a:xfrm>
                  <a:off x="1072" y="357"/>
                  <a:ext cx="25" cy="10"/>
                </a:xfrm>
                <a:custGeom>
                  <a:avLst/>
                  <a:gdLst>
                    <a:gd name="T0" fmla="*/ 2 w 57"/>
                    <a:gd name="T1" fmla="*/ 1 h 30"/>
                    <a:gd name="T2" fmla="*/ 3 w 57"/>
                    <a:gd name="T3" fmla="*/ 0 h 30"/>
                    <a:gd name="T4" fmla="*/ 3 w 57"/>
                    <a:gd name="T5" fmla="*/ 1 h 30"/>
                    <a:gd name="T6" fmla="*/ 2 w 57"/>
                    <a:gd name="T7" fmla="*/ 1 h 3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7" h="30">
                      <a:moveTo>
                        <a:pt x="24" y="18"/>
                      </a:moveTo>
                      <a:cubicBezTo>
                        <a:pt x="0" y="10"/>
                        <a:pt x="9" y="0"/>
                        <a:pt x="32" y="6"/>
                      </a:cubicBezTo>
                      <a:cubicBezTo>
                        <a:pt x="46" y="15"/>
                        <a:pt x="57" y="23"/>
                        <a:pt x="36" y="30"/>
                      </a:cubicBezTo>
                      <a:cubicBezTo>
                        <a:pt x="21" y="25"/>
                        <a:pt x="24" y="30"/>
                        <a:pt x="24" y="18"/>
                      </a:cubicBezTo>
                      <a:close/>
                    </a:path>
                  </a:pathLst>
                </a:custGeom>
                <a:solidFill>
                  <a:schemeClr val="folHlink"/>
                </a:solidFill>
                <a:ln w="9525">
                  <a:noFill/>
                  <a:round/>
                  <a:headEnd/>
                  <a:tailEnd/>
                </a:ln>
              </p:spPr>
              <p:txBody>
                <a:bodyPr/>
                <a:lstStyle/>
                <a:p>
                  <a:endParaRPr lang="zh-CN" altLang="en-US"/>
                </a:p>
              </p:txBody>
            </p:sp>
            <p:sp>
              <p:nvSpPr>
                <p:cNvPr id="2230" name="任意多边形 81982"/>
                <p:cNvSpPr>
                  <a:spLocks noChangeArrowheads="1"/>
                </p:cNvSpPr>
                <p:nvPr/>
              </p:nvSpPr>
              <p:spPr bwMode="auto">
                <a:xfrm>
                  <a:off x="1374" y="265"/>
                  <a:ext cx="295" cy="233"/>
                </a:xfrm>
                <a:custGeom>
                  <a:avLst/>
                  <a:gdLst>
                    <a:gd name="T0" fmla="*/ 37 w 693"/>
                    <a:gd name="T1" fmla="*/ 17 h 696"/>
                    <a:gd name="T2" fmla="*/ 30 w 693"/>
                    <a:gd name="T3" fmla="*/ 17 h 696"/>
                    <a:gd name="T4" fmla="*/ 25 w 693"/>
                    <a:gd name="T5" fmla="*/ 15 h 696"/>
                    <a:gd name="T6" fmla="*/ 20 w 693"/>
                    <a:gd name="T7" fmla="*/ 15 h 696"/>
                    <a:gd name="T8" fmla="*/ 18 w 693"/>
                    <a:gd name="T9" fmla="*/ 16 h 696"/>
                    <a:gd name="T10" fmla="*/ 20 w 693"/>
                    <a:gd name="T11" fmla="*/ 16 h 696"/>
                    <a:gd name="T12" fmla="*/ 23 w 693"/>
                    <a:gd name="T13" fmla="*/ 18 h 696"/>
                    <a:gd name="T14" fmla="*/ 25 w 693"/>
                    <a:gd name="T15" fmla="*/ 18 h 696"/>
                    <a:gd name="T16" fmla="*/ 26 w 693"/>
                    <a:gd name="T17" fmla="*/ 20 h 696"/>
                    <a:gd name="T18" fmla="*/ 24 w 693"/>
                    <a:gd name="T19" fmla="*/ 21 h 696"/>
                    <a:gd name="T20" fmla="*/ 20 w 693"/>
                    <a:gd name="T21" fmla="*/ 23 h 696"/>
                    <a:gd name="T22" fmla="*/ 17 w 693"/>
                    <a:gd name="T23" fmla="*/ 23 h 696"/>
                    <a:gd name="T24" fmla="*/ 7 w 693"/>
                    <a:gd name="T25" fmla="*/ 26 h 696"/>
                    <a:gd name="T26" fmla="*/ 6 w 693"/>
                    <a:gd name="T27" fmla="*/ 23 h 696"/>
                    <a:gd name="T28" fmla="*/ 3 w 693"/>
                    <a:gd name="T29" fmla="*/ 20 h 696"/>
                    <a:gd name="T30" fmla="*/ 3 w 693"/>
                    <a:gd name="T31" fmla="*/ 17 h 696"/>
                    <a:gd name="T32" fmla="*/ 4 w 693"/>
                    <a:gd name="T33" fmla="*/ 13 h 696"/>
                    <a:gd name="T34" fmla="*/ 1 w 693"/>
                    <a:gd name="T35" fmla="*/ 15 h 696"/>
                    <a:gd name="T36" fmla="*/ 6 w 693"/>
                    <a:gd name="T37" fmla="*/ 10 h 696"/>
                    <a:gd name="T38" fmla="*/ 9 w 693"/>
                    <a:gd name="T39" fmla="*/ 8 h 696"/>
                    <a:gd name="T40" fmla="*/ 3 w 693"/>
                    <a:gd name="T41" fmla="*/ 8 h 696"/>
                    <a:gd name="T42" fmla="*/ 0 w 693"/>
                    <a:gd name="T43" fmla="*/ 7 h 696"/>
                    <a:gd name="T44" fmla="*/ 2 w 693"/>
                    <a:gd name="T45" fmla="*/ 5 h 696"/>
                    <a:gd name="T46" fmla="*/ 7 w 693"/>
                    <a:gd name="T47" fmla="*/ 4 h 696"/>
                    <a:gd name="T48" fmla="*/ 17 w 693"/>
                    <a:gd name="T49" fmla="*/ 5 h 696"/>
                    <a:gd name="T50" fmla="*/ 17 w 693"/>
                    <a:gd name="T51" fmla="*/ 2 h 696"/>
                    <a:gd name="T52" fmla="*/ 20 w 693"/>
                    <a:gd name="T53" fmla="*/ 0 h 696"/>
                    <a:gd name="T54" fmla="*/ 28 w 693"/>
                    <a:gd name="T55" fmla="*/ 2 h 696"/>
                    <a:gd name="T56" fmla="*/ 26 w 693"/>
                    <a:gd name="T57" fmla="*/ 3 h 696"/>
                    <a:gd name="T58" fmla="*/ 23 w 693"/>
                    <a:gd name="T59" fmla="*/ 7 h 696"/>
                    <a:gd name="T60" fmla="*/ 28 w 693"/>
                    <a:gd name="T61" fmla="*/ 7 h 696"/>
                    <a:gd name="T62" fmla="*/ 29 w 693"/>
                    <a:gd name="T63" fmla="*/ 5 h 696"/>
                    <a:gd name="T64" fmla="*/ 32 w 693"/>
                    <a:gd name="T65" fmla="*/ 3 h 696"/>
                    <a:gd name="T66" fmla="*/ 38 w 693"/>
                    <a:gd name="T67" fmla="*/ 3 h 696"/>
                    <a:gd name="T68" fmla="*/ 41 w 693"/>
                    <a:gd name="T69" fmla="*/ 2 h 696"/>
                    <a:gd name="T70" fmla="*/ 42 w 693"/>
                    <a:gd name="T71" fmla="*/ 17 h 69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693" h="696">
                      <a:moveTo>
                        <a:pt x="541" y="460"/>
                      </a:moveTo>
                      <a:lnTo>
                        <a:pt x="473" y="464"/>
                      </a:lnTo>
                      <a:lnTo>
                        <a:pt x="441" y="452"/>
                      </a:lnTo>
                      <a:lnTo>
                        <a:pt x="393" y="452"/>
                      </a:lnTo>
                      <a:cubicBezTo>
                        <a:pt x="365" y="448"/>
                        <a:pt x="360" y="444"/>
                        <a:pt x="337" y="436"/>
                      </a:cubicBezTo>
                      <a:cubicBezTo>
                        <a:pt x="336" y="432"/>
                        <a:pt x="330" y="413"/>
                        <a:pt x="325" y="412"/>
                      </a:cubicBezTo>
                      <a:cubicBezTo>
                        <a:pt x="317" y="411"/>
                        <a:pt x="301" y="420"/>
                        <a:pt x="301" y="420"/>
                      </a:cubicBezTo>
                      <a:cubicBezTo>
                        <a:pt x="289" y="412"/>
                        <a:pt x="277" y="408"/>
                        <a:pt x="265" y="400"/>
                      </a:cubicBezTo>
                      <a:cubicBezTo>
                        <a:pt x="252" y="380"/>
                        <a:pt x="256" y="356"/>
                        <a:pt x="233" y="348"/>
                      </a:cubicBezTo>
                      <a:cubicBezTo>
                        <a:pt x="217" y="372"/>
                        <a:pt x="221" y="392"/>
                        <a:pt x="237" y="416"/>
                      </a:cubicBezTo>
                      <a:cubicBezTo>
                        <a:pt x="234" y="428"/>
                        <a:pt x="228" y="445"/>
                        <a:pt x="237" y="444"/>
                      </a:cubicBezTo>
                      <a:cubicBezTo>
                        <a:pt x="247" y="443"/>
                        <a:pt x="261" y="428"/>
                        <a:pt x="261" y="428"/>
                      </a:cubicBezTo>
                      <a:cubicBezTo>
                        <a:pt x="258" y="450"/>
                        <a:pt x="243" y="475"/>
                        <a:pt x="269" y="484"/>
                      </a:cubicBezTo>
                      <a:cubicBezTo>
                        <a:pt x="277" y="479"/>
                        <a:pt x="288" y="476"/>
                        <a:pt x="293" y="468"/>
                      </a:cubicBezTo>
                      <a:cubicBezTo>
                        <a:pt x="302" y="454"/>
                        <a:pt x="303" y="446"/>
                        <a:pt x="317" y="436"/>
                      </a:cubicBezTo>
                      <a:cubicBezTo>
                        <a:pt x="315" y="448"/>
                        <a:pt x="306" y="467"/>
                        <a:pt x="321" y="476"/>
                      </a:cubicBezTo>
                      <a:cubicBezTo>
                        <a:pt x="328" y="480"/>
                        <a:pt x="345" y="484"/>
                        <a:pt x="345" y="484"/>
                      </a:cubicBezTo>
                      <a:cubicBezTo>
                        <a:pt x="382" y="472"/>
                        <a:pt x="347" y="527"/>
                        <a:pt x="333" y="536"/>
                      </a:cubicBezTo>
                      <a:cubicBezTo>
                        <a:pt x="330" y="540"/>
                        <a:pt x="329" y="545"/>
                        <a:pt x="325" y="548"/>
                      </a:cubicBezTo>
                      <a:cubicBezTo>
                        <a:pt x="322" y="551"/>
                        <a:pt x="316" y="549"/>
                        <a:pt x="313" y="552"/>
                      </a:cubicBezTo>
                      <a:cubicBezTo>
                        <a:pt x="300" y="565"/>
                        <a:pt x="320" y="575"/>
                        <a:pt x="293" y="584"/>
                      </a:cubicBezTo>
                      <a:cubicBezTo>
                        <a:pt x="286" y="595"/>
                        <a:pt x="272" y="610"/>
                        <a:pt x="261" y="616"/>
                      </a:cubicBezTo>
                      <a:cubicBezTo>
                        <a:pt x="254" y="620"/>
                        <a:pt x="245" y="621"/>
                        <a:pt x="237" y="624"/>
                      </a:cubicBezTo>
                      <a:cubicBezTo>
                        <a:pt x="233" y="625"/>
                        <a:pt x="225" y="628"/>
                        <a:pt x="225" y="628"/>
                      </a:cubicBezTo>
                      <a:cubicBezTo>
                        <a:pt x="215" y="659"/>
                        <a:pt x="212" y="652"/>
                        <a:pt x="173" y="656"/>
                      </a:cubicBezTo>
                      <a:cubicBezTo>
                        <a:pt x="140" y="667"/>
                        <a:pt x="132" y="687"/>
                        <a:pt x="97" y="696"/>
                      </a:cubicBezTo>
                      <a:cubicBezTo>
                        <a:pt x="77" y="691"/>
                        <a:pt x="75" y="687"/>
                        <a:pt x="81" y="668"/>
                      </a:cubicBezTo>
                      <a:cubicBezTo>
                        <a:pt x="77" y="646"/>
                        <a:pt x="72" y="639"/>
                        <a:pt x="77" y="616"/>
                      </a:cubicBezTo>
                      <a:cubicBezTo>
                        <a:pt x="73" y="598"/>
                        <a:pt x="71" y="587"/>
                        <a:pt x="61" y="572"/>
                      </a:cubicBezTo>
                      <a:cubicBezTo>
                        <a:pt x="58" y="551"/>
                        <a:pt x="51" y="543"/>
                        <a:pt x="45" y="524"/>
                      </a:cubicBezTo>
                      <a:cubicBezTo>
                        <a:pt x="52" y="502"/>
                        <a:pt x="58" y="496"/>
                        <a:pt x="49" y="472"/>
                      </a:cubicBezTo>
                      <a:cubicBezTo>
                        <a:pt x="46" y="463"/>
                        <a:pt x="33" y="448"/>
                        <a:pt x="33" y="448"/>
                      </a:cubicBezTo>
                      <a:cubicBezTo>
                        <a:pt x="42" y="422"/>
                        <a:pt x="42" y="408"/>
                        <a:pt x="33" y="380"/>
                      </a:cubicBezTo>
                      <a:cubicBezTo>
                        <a:pt x="49" y="369"/>
                        <a:pt x="48" y="362"/>
                        <a:pt x="53" y="344"/>
                      </a:cubicBezTo>
                      <a:cubicBezTo>
                        <a:pt x="47" y="327"/>
                        <a:pt x="49" y="308"/>
                        <a:pt x="33" y="332"/>
                      </a:cubicBezTo>
                      <a:cubicBezTo>
                        <a:pt x="40" y="353"/>
                        <a:pt x="29" y="374"/>
                        <a:pt x="17" y="392"/>
                      </a:cubicBezTo>
                      <a:cubicBezTo>
                        <a:pt x="6" y="360"/>
                        <a:pt x="10" y="340"/>
                        <a:pt x="13" y="304"/>
                      </a:cubicBezTo>
                      <a:cubicBezTo>
                        <a:pt x="44" y="314"/>
                        <a:pt x="54" y="289"/>
                        <a:pt x="81" y="280"/>
                      </a:cubicBezTo>
                      <a:cubicBezTo>
                        <a:pt x="94" y="261"/>
                        <a:pt x="85" y="242"/>
                        <a:pt x="105" y="228"/>
                      </a:cubicBezTo>
                      <a:cubicBezTo>
                        <a:pt x="108" y="220"/>
                        <a:pt x="110" y="212"/>
                        <a:pt x="113" y="204"/>
                      </a:cubicBezTo>
                      <a:cubicBezTo>
                        <a:pt x="116" y="196"/>
                        <a:pt x="89" y="196"/>
                        <a:pt x="89" y="196"/>
                      </a:cubicBezTo>
                      <a:cubicBezTo>
                        <a:pt x="81" y="221"/>
                        <a:pt x="58" y="211"/>
                        <a:pt x="37" y="204"/>
                      </a:cubicBezTo>
                      <a:cubicBezTo>
                        <a:pt x="33" y="207"/>
                        <a:pt x="30" y="213"/>
                        <a:pt x="25" y="212"/>
                      </a:cubicBezTo>
                      <a:cubicBezTo>
                        <a:pt x="16" y="210"/>
                        <a:pt x="1" y="196"/>
                        <a:pt x="1" y="196"/>
                      </a:cubicBezTo>
                      <a:cubicBezTo>
                        <a:pt x="4" y="186"/>
                        <a:pt x="4" y="174"/>
                        <a:pt x="9" y="164"/>
                      </a:cubicBezTo>
                      <a:cubicBezTo>
                        <a:pt x="13" y="155"/>
                        <a:pt x="25" y="140"/>
                        <a:pt x="25" y="140"/>
                      </a:cubicBezTo>
                      <a:cubicBezTo>
                        <a:pt x="0" y="132"/>
                        <a:pt x="25" y="128"/>
                        <a:pt x="37" y="124"/>
                      </a:cubicBezTo>
                      <a:cubicBezTo>
                        <a:pt x="58" y="131"/>
                        <a:pt x="75" y="116"/>
                        <a:pt x="97" y="112"/>
                      </a:cubicBezTo>
                      <a:cubicBezTo>
                        <a:pt x="135" y="87"/>
                        <a:pt x="159" y="122"/>
                        <a:pt x="197" y="132"/>
                      </a:cubicBezTo>
                      <a:cubicBezTo>
                        <a:pt x="205" y="129"/>
                        <a:pt x="213" y="127"/>
                        <a:pt x="221" y="124"/>
                      </a:cubicBezTo>
                      <a:cubicBezTo>
                        <a:pt x="225" y="123"/>
                        <a:pt x="226" y="147"/>
                        <a:pt x="233" y="120"/>
                      </a:cubicBezTo>
                      <a:lnTo>
                        <a:pt x="229" y="64"/>
                      </a:lnTo>
                      <a:lnTo>
                        <a:pt x="209" y="40"/>
                      </a:lnTo>
                      <a:cubicBezTo>
                        <a:pt x="243" y="21"/>
                        <a:pt x="240" y="21"/>
                        <a:pt x="261" y="0"/>
                      </a:cubicBezTo>
                      <a:cubicBezTo>
                        <a:pt x="297" y="16"/>
                        <a:pt x="333" y="32"/>
                        <a:pt x="369" y="48"/>
                      </a:cubicBezTo>
                      <a:cubicBezTo>
                        <a:pt x="373" y="50"/>
                        <a:pt x="361" y="44"/>
                        <a:pt x="357" y="44"/>
                      </a:cubicBezTo>
                      <a:cubicBezTo>
                        <a:pt x="349" y="45"/>
                        <a:pt x="333" y="52"/>
                        <a:pt x="333" y="52"/>
                      </a:cubicBezTo>
                      <a:cubicBezTo>
                        <a:pt x="322" y="68"/>
                        <a:pt x="318" y="71"/>
                        <a:pt x="329" y="88"/>
                      </a:cubicBezTo>
                      <a:cubicBezTo>
                        <a:pt x="308" y="119"/>
                        <a:pt x="323" y="118"/>
                        <a:pt x="333" y="148"/>
                      </a:cubicBezTo>
                      <a:cubicBezTo>
                        <a:pt x="320" y="157"/>
                        <a:pt x="314" y="167"/>
                        <a:pt x="301" y="176"/>
                      </a:cubicBezTo>
                      <a:cubicBezTo>
                        <a:pt x="306" y="213"/>
                        <a:pt x="303" y="213"/>
                        <a:pt x="337" y="220"/>
                      </a:cubicBezTo>
                      <a:cubicBezTo>
                        <a:pt x="358" y="216"/>
                        <a:pt x="368" y="214"/>
                        <a:pt x="361" y="192"/>
                      </a:cubicBezTo>
                      <a:cubicBezTo>
                        <a:pt x="362" y="177"/>
                        <a:pt x="362" y="162"/>
                        <a:pt x="365" y="148"/>
                      </a:cubicBezTo>
                      <a:cubicBezTo>
                        <a:pt x="366" y="143"/>
                        <a:pt x="369" y="133"/>
                        <a:pt x="373" y="136"/>
                      </a:cubicBezTo>
                      <a:cubicBezTo>
                        <a:pt x="379" y="140"/>
                        <a:pt x="376" y="149"/>
                        <a:pt x="377" y="156"/>
                      </a:cubicBezTo>
                      <a:cubicBezTo>
                        <a:pt x="404" y="147"/>
                        <a:pt x="409" y="116"/>
                        <a:pt x="417" y="92"/>
                      </a:cubicBezTo>
                      <a:cubicBezTo>
                        <a:pt x="422" y="76"/>
                        <a:pt x="453" y="74"/>
                        <a:pt x="465" y="72"/>
                      </a:cubicBezTo>
                      <a:cubicBezTo>
                        <a:pt x="472" y="92"/>
                        <a:pt x="477" y="93"/>
                        <a:pt x="497" y="88"/>
                      </a:cubicBezTo>
                      <a:cubicBezTo>
                        <a:pt x="512" y="78"/>
                        <a:pt x="515" y="74"/>
                        <a:pt x="509" y="56"/>
                      </a:cubicBezTo>
                      <a:cubicBezTo>
                        <a:pt x="523" y="46"/>
                        <a:pt x="517" y="46"/>
                        <a:pt x="529" y="52"/>
                      </a:cubicBezTo>
                      <a:lnTo>
                        <a:pt x="693" y="72"/>
                      </a:lnTo>
                      <a:lnTo>
                        <a:pt x="541" y="460"/>
                      </a:lnTo>
                      <a:close/>
                    </a:path>
                  </a:pathLst>
                </a:custGeom>
                <a:solidFill>
                  <a:schemeClr val="folHlink"/>
                </a:solidFill>
                <a:ln w="9525">
                  <a:noFill/>
                  <a:round/>
                  <a:headEnd/>
                  <a:tailEnd/>
                </a:ln>
              </p:spPr>
              <p:txBody>
                <a:bodyPr/>
                <a:lstStyle/>
                <a:p>
                  <a:endParaRPr lang="zh-CN" altLang="en-US"/>
                </a:p>
              </p:txBody>
            </p:sp>
            <p:sp>
              <p:nvSpPr>
                <p:cNvPr id="2231" name="任意多边形 81983"/>
                <p:cNvSpPr>
                  <a:spLocks noChangeArrowheads="1"/>
                </p:cNvSpPr>
                <p:nvPr/>
              </p:nvSpPr>
              <p:spPr bwMode="auto">
                <a:xfrm>
                  <a:off x="1173" y="247"/>
                  <a:ext cx="591" cy="95"/>
                </a:xfrm>
                <a:custGeom>
                  <a:avLst/>
                  <a:gdLst>
                    <a:gd name="T0" fmla="*/ 211 w 931"/>
                    <a:gd name="T1" fmla="*/ 0 h 149"/>
                    <a:gd name="T2" fmla="*/ 37 w 931"/>
                    <a:gd name="T3" fmla="*/ 7 h 149"/>
                    <a:gd name="T4" fmla="*/ 23 w 931"/>
                    <a:gd name="T5" fmla="*/ 11 h 149"/>
                    <a:gd name="T6" fmla="*/ 16 w 931"/>
                    <a:gd name="T7" fmla="*/ 11 h 149"/>
                    <a:gd name="T8" fmla="*/ 6 w 931"/>
                    <a:gd name="T9" fmla="*/ 20 h 149"/>
                    <a:gd name="T10" fmla="*/ 0 w 931"/>
                    <a:gd name="T11" fmla="*/ 27 h 149"/>
                    <a:gd name="T12" fmla="*/ 15 w 931"/>
                    <a:gd name="T13" fmla="*/ 30 h 149"/>
                    <a:gd name="T14" fmla="*/ 25 w 931"/>
                    <a:gd name="T15" fmla="*/ 25 h 149"/>
                    <a:gd name="T16" fmla="*/ 28 w 931"/>
                    <a:gd name="T17" fmla="*/ 22 h 149"/>
                    <a:gd name="T18" fmla="*/ 43 w 931"/>
                    <a:gd name="T19" fmla="*/ 13 h 149"/>
                    <a:gd name="T20" fmla="*/ 55 w 931"/>
                    <a:gd name="T21" fmla="*/ 11 h 149"/>
                    <a:gd name="T22" fmla="*/ 60 w 931"/>
                    <a:gd name="T23" fmla="*/ 24 h 149"/>
                    <a:gd name="T24" fmla="*/ 48 w 931"/>
                    <a:gd name="T25" fmla="*/ 28 h 149"/>
                    <a:gd name="T26" fmla="*/ 59 w 931"/>
                    <a:gd name="T27" fmla="*/ 29 h 149"/>
                    <a:gd name="T28" fmla="*/ 64 w 931"/>
                    <a:gd name="T29" fmla="*/ 23 h 149"/>
                    <a:gd name="T30" fmla="*/ 68 w 931"/>
                    <a:gd name="T31" fmla="*/ 24 h 149"/>
                    <a:gd name="T32" fmla="*/ 65 w 931"/>
                    <a:gd name="T33" fmla="*/ 14 h 149"/>
                    <a:gd name="T34" fmla="*/ 68 w 931"/>
                    <a:gd name="T35" fmla="*/ 11 h 149"/>
                    <a:gd name="T36" fmla="*/ 71 w 931"/>
                    <a:gd name="T37" fmla="*/ 23 h 149"/>
                    <a:gd name="T38" fmla="*/ 68 w 931"/>
                    <a:gd name="T39" fmla="*/ 29 h 149"/>
                    <a:gd name="T40" fmla="*/ 76 w 931"/>
                    <a:gd name="T41" fmla="*/ 34 h 149"/>
                    <a:gd name="T42" fmla="*/ 77 w 931"/>
                    <a:gd name="T43" fmla="*/ 24 h 149"/>
                    <a:gd name="T44" fmla="*/ 84 w 931"/>
                    <a:gd name="T45" fmla="*/ 27 h 149"/>
                    <a:gd name="T46" fmla="*/ 98 w 931"/>
                    <a:gd name="T47" fmla="*/ 19 h 149"/>
                    <a:gd name="T48" fmla="*/ 105 w 931"/>
                    <a:gd name="T49" fmla="*/ 13 h 149"/>
                    <a:gd name="T50" fmla="*/ 112 w 931"/>
                    <a:gd name="T51" fmla="*/ 15 h 149"/>
                    <a:gd name="T52" fmla="*/ 116 w 931"/>
                    <a:gd name="T53" fmla="*/ 13 h 149"/>
                    <a:gd name="T54" fmla="*/ 110 w 931"/>
                    <a:gd name="T55" fmla="*/ 11 h 149"/>
                    <a:gd name="T56" fmla="*/ 121 w 931"/>
                    <a:gd name="T57" fmla="*/ 9 h 149"/>
                    <a:gd name="T58" fmla="*/ 139 w 931"/>
                    <a:gd name="T59" fmla="*/ 14 h 149"/>
                    <a:gd name="T60" fmla="*/ 149 w 931"/>
                    <a:gd name="T61" fmla="*/ 11 h 149"/>
                    <a:gd name="T62" fmla="*/ 150 w 931"/>
                    <a:gd name="T63" fmla="*/ 17 h 149"/>
                    <a:gd name="T64" fmla="*/ 145 w 931"/>
                    <a:gd name="T65" fmla="*/ 26 h 149"/>
                    <a:gd name="T66" fmla="*/ 156 w 931"/>
                    <a:gd name="T67" fmla="*/ 23 h 149"/>
                    <a:gd name="T68" fmla="*/ 159 w 931"/>
                    <a:gd name="T69" fmla="*/ 21 h 149"/>
                    <a:gd name="T70" fmla="*/ 166 w 931"/>
                    <a:gd name="T71" fmla="*/ 16 h 149"/>
                    <a:gd name="T72" fmla="*/ 203 w 931"/>
                    <a:gd name="T73" fmla="*/ 22 h 149"/>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931" h="149">
                      <a:moveTo>
                        <a:pt x="794" y="84"/>
                      </a:moveTo>
                      <a:cubicBezTo>
                        <a:pt x="813" y="72"/>
                        <a:pt x="931" y="14"/>
                        <a:pt x="825" y="0"/>
                      </a:cubicBezTo>
                      <a:lnTo>
                        <a:pt x="159" y="0"/>
                      </a:lnTo>
                      <a:cubicBezTo>
                        <a:pt x="149" y="12"/>
                        <a:pt x="162" y="18"/>
                        <a:pt x="143" y="29"/>
                      </a:cubicBezTo>
                      <a:cubicBezTo>
                        <a:pt x="130" y="44"/>
                        <a:pt x="133" y="39"/>
                        <a:pt x="116" y="48"/>
                      </a:cubicBezTo>
                      <a:cubicBezTo>
                        <a:pt x="108" y="46"/>
                        <a:pt x="100" y="44"/>
                        <a:pt x="91" y="42"/>
                      </a:cubicBezTo>
                      <a:cubicBezTo>
                        <a:pt x="89" y="41"/>
                        <a:pt x="83" y="40"/>
                        <a:pt x="83" y="40"/>
                      </a:cubicBezTo>
                      <a:cubicBezTo>
                        <a:pt x="76" y="40"/>
                        <a:pt x="68" y="39"/>
                        <a:pt x="62" y="42"/>
                      </a:cubicBezTo>
                      <a:cubicBezTo>
                        <a:pt x="54" y="45"/>
                        <a:pt x="46" y="61"/>
                        <a:pt x="38" y="67"/>
                      </a:cubicBezTo>
                      <a:cubicBezTo>
                        <a:pt x="32" y="71"/>
                        <a:pt x="27" y="74"/>
                        <a:pt x="22" y="77"/>
                      </a:cubicBezTo>
                      <a:cubicBezTo>
                        <a:pt x="16" y="81"/>
                        <a:pt x="5" y="86"/>
                        <a:pt x="5" y="86"/>
                      </a:cubicBezTo>
                      <a:cubicBezTo>
                        <a:pt x="9" y="95"/>
                        <a:pt x="7" y="97"/>
                        <a:pt x="0" y="105"/>
                      </a:cubicBezTo>
                      <a:cubicBezTo>
                        <a:pt x="17" y="107"/>
                        <a:pt x="22" y="107"/>
                        <a:pt x="16" y="120"/>
                      </a:cubicBezTo>
                      <a:cubicBezTo>
                        <a:pt x="27" y="122"/>
                        <a:pt x="48" y="116"/>
                        <a:pt x="59" y="115"/>
                      </a:cubicBezTo>
                      <a:cubicBezTo>
                        <a:pt x="71" y="112"/>
                        <a:pt x="73" y="117"/>
                        <a:pt x="83" y="111"/>
                      </a:cubicBezTo>
                      <a:cubicBezTo>
                        <a:pt x="89" y="96"/>
                        <a:pt x="83" y="100"/>
                        <a:pt x="97" y="96"/>
                      </a:cubicBezTo>
                      <a:cubicBezTo>
                        <a:pt x="100" y="94"/>
                        <a:pt x="103" y="93"/>
                        <a:pt x="105" y="90"/>
                      </a:cubicBezTo>
                      <a:cubicBezTo>
                        <a:pt x="106" y="88"/>
                        <a:pt x="106" y="85"/>
                        <a:pt x="108" y="84"/>
                      </a:cubicBezTo>
                      <a:cubicBezTo>
                        <a:pt x="112" y="80"/>
                        <a:pt x="140" y="69"/>
                        <a:pt x="148" y="67"/>
                      </a:cubicBezTo>
                      <a:cubicBezTo>
                        <a:pt x="160" y="52"/>
                        <a:pt x="153" y="56"/>
                        <a:pt x="167" y="52"/>
                      </a:cubicBezTo>
                      <a:cubicBezTo>
                        <a:pt x="178" y="55"/>
                        <a:pt x="179" y="62"/>
                        <a:pt x="191" y="58"/>
                      </a:cubicBezTo>
                      <a:cubicBezTo>
                        <a:pt x="199" y="52"/>
                        <a:pt x="206" y="51"/>
                        <a:pt x="215" y="46"/>
                      </a:cubicBezTo>
                      <a:cubicBezTo>
                        <a:pt x="226" y="58"/>
                        <a:pt x="217" y="46"/>
                        <a:pt x="223" y="69"/>
                      </a:cubicBezTo>
                      <a:cubicBezTo>
                        <a:pt x="226" y="79"/>
                        <a:pt x="233" y="85"/>
                        <a:pt x="237" y="94"/>
                      </a:cubicBezTo>
                      <a:cubicBezTo>
                        <a:pt x="227" y="100"/>
                        <a:pt x="229" y="104"/>
                        <a:pt x="218" y="107"/>
                      </a:cubicBezTo>
                      <a:cubicBezTo>
                        <a:pt x="207" y="120"/>
                        <a:pt x="203" y="113"/>
                        <a:pt x="188" y="109"/>
                      </a:cubicBezTo>
                      <a:cubicBezTo>
                        <a:pt x="191" y="117"/>
                        <a:pt x="200" y="127"/>
                        <a:pt x="210" y="132"/>
                      </a:cubicBezTo>
                      <a:cubicBezTo>
                        <a:pt x="218" y="114"/>
                        <a:pt x="211" y="122"/>
                        <a:pt x="231" y="113"/>
                      </a:cubicBezTo>
                      <a:cubicBezTo>
                        <a:pt x="237" y="111"/>
                        <a:pt x="248" y="105"/>
                        <a:pt x="248" y="105"/>
                      </a:cubicBezTo>
                      <a:cubicBezTo>
                        <a:pt x="248" y="100"/>
                        <a:pt x="246" y="94"/>
                        <a:pt x="250" y="90"/>
                      </a:cubicBezTo>
                      <a:cubicBezTo>
                        <a:pt x="253" y="88"/>
                        <a:pt x="254" y="96"/>
                        <a:pt x="258" y="96"/>
                      </a:cubicBezTo>
                      <a:cubicBezTo>
                        <a:pt x="262" y="97"/>
                        <a:pt x="264" y="94"/>
                        <a:pt x="266" y="92"/>
                      </a:cubicBezTo>
                      <a:cubicBezTo>
                        <a:pt x="262" y="82"/>
                        <a:pt x="252" y="77"/>
                        <a:pt x="248" y="67"/>
                      </a:cubicBezTo>
                      <a:cubicBezTo>
                        <a:pt x="250" y="63"/>
                        <a:pt x="255" y="58"/>
                        <a:pt x="253" y="54"/>
                      </a:cubicBezTo>
                      <a:cubicBezTo>
                        <a:pt x="251" y="50"/>
                        <a:pt x="248" y="42"/>
                        <a:pt x="248" y="42"/>
                      </a:cubicBezTo>
                      <a:cubicBezTo>
                        <a:pt x="256" y="32"/>
                        <a:pt x="259" y="35"/>
                        <a:pt x="266" y="44"/>
                      </a:cubicBezTo>
                      <a:cubicBezTo>
                        <a:pt x="270" y="56"/>
                        <a:pt x="276" y="61"/>
                        <a:pt x="285" y="71"/>
                      </a:cubicBezTo>
                      <a:cubicBezTo>
                        <a:pt x="281" y="81"/>
                        <a:pt x="289" y="82"/>
                        <a:pt x="277" y="88"/>
                      </a:cubicBezTo>
                      <a:cubicBezTo>
                        <a:pt x="262" y="106"/>
                        <a:pt x="278" y="83"/>
                        <a:pt x="274" y="101"/>
                      </a:cubicBezTo>
                      <a:cubicBezTo>
                        <a:pt x="274" y="105"/>
                        <a:pt x="268" y="109"/>
                        <a:pt x="266" y="113"/>
                      </a:cubicBezTo>
                      <a:cubicBezTo>
                        <a:pt x="270" y="122"/>
                        <a:pt x="268" y="125"/>
                        <a:pt x="261" y="132"/>
                      </a:cubicBezTo>
                      <a:cubicBezTo>
                        <a:pt x="268" y="149"/>
                        <a:pt x="282" y="134"/>
                        <a:pt x="296" y="130"/>
                      </a:cubicBezTo>
                      <a:cubicBezTo>
                        <a:pt x="299" y="122"/>
                        <a:pt x="295" y="119"/>
                        <a:pt x="299" y="111"/>
                      </a:cubicBezTo>
                      <a:cubicBezTo>
                        <a:pt x="296" y="105"/>
                        <a:pt x="288" y="97"/>
                        <a:pt x="299" y="92"/>
                      </a:cubicBezTo>
                      <a:cubicBezTo>
                        <a:pt x="303" y="90"/>
                        <a:pt x="315" y="88"/>
                        <a:pt x="315" y="88"/>
                      </a:cubicBezTo>
                      <a:cubicBezTo>
                        <a:pt x="326" y="91"/>
                        <a:pt x="325" y="95"/>
                        <a:pt x="331" y="103"/>
                      </a:cubicBezTo>
                      <a:cubicBezTo>
                        <a:pt x="339" y="84"/>
                        <a:pt x="331" y="90"/>
                        <a:pt x="361" y="92"/>
                      </a:cubicBezTo>
                      <a:cubicBezTo>
                        <a:pt x="355" y="76"/>
                        <a:pt x="365" y="76"/>
                        <a:pt x="382" y="73"/>
                      </a:cubicBezTo>
                      <a:cubicBezTo>
                        <a:pt x="383" y="71"/>
                        <a:pt x="387" y="57"/>
                        <a:pt x="393" y="54"/>
                      </a:cubicBezTo>
                      <a:cubicBezTo>
                        <a:pt x="398" y="52"/>
                        <a:pt x="409" y="50"/>
                        <a:pt x="409" y="50"/>
                      </a:cubicBezTo>
                      <a:cubicBezTo>
                        <a:pt x="430" y="54"/>
                        <a:pt x="413" y="58"/>
                        <a:pt x="431" y="63"/>
                      </a:cubicBezTo>
                      <a:cubicBezTo>
                        <a:pt x="433" y="61"/>
                        <a:pt x="435" y="57"/>
                        <a:pt x="439" y="56"/>
                      </a:cubicBezTo>
                      <a:cubicBezTo>
                        <a:pt x="445" y="55"/>
                        <a:pt x="452" y="61"/>
                        <a:pt x="457" y="58"/>
                      </a:cubicBezTo>
                      <a:cubicBezTo>
                        <a:pt x="461" y="57"/>
                        <a:pt x="457" y="52"/>
                        <a:pt x="455" y="50"/>
                      </a:cubicBezTo>
                      <a:cubicBezTo>
                        <a:pt x="451" y="47"/>
                        <a:pt x="444" y="47"/>
                        <a:pt x="439" y="46"/>
                      </a:cubicBezTo>
                      <a:cubicBezTo>
                        <a:pt x="436" y="45"/>
                        <a:pt x="431" y="44"/>
                        <a:pt x="431" y="44"/>
                      </a:cubicBezTo>
                      <a:cubicBezTo>
                        <a:pt x="440" y="38"/>
                        <a:pt x="443" y="36"/>
                        <a:pt x="455" y="40"/>
                      </a:cubicBezTo>
                      <a:cubicBezTo>
                        <a:pt x="461" y="38"/>
                        <a:pt x="467" y="35"/>
                        <a:pt x="474" y="35"/>
                      </a:cubicBezTo>
                      <a:cubicBezTo>
                        <a:pt x="483" y="36"/>
                        <a:pt x="511" y="43"/>
                        <a:pt x="519" y="46"/>
                      </a:cubicBezTo>
                      <a:cubicBezTo>
                        <a:pt x="527" y="49"/>
                        <a:pt x="544" y="54"/>
                        <a:pt x="544" y="54"/>
                      </a:cubicBezTo>
                      <a:cubicBezTo>
                        <a:pt x="548" y="54"/>
                        <a:pt x="560" y="52"/>
                        <a:pt x="565" y="50"/>
                      </a:cubicBezTo>
                      <a:cubicBezTo>
                        <a:pt x="570" y="47"/>
                        <a:pt x="581" y="42"/>
                        <a:pt x="581" y="42"/>
                      </a:cubicBezTo>
                      <a:cubicBezTo>
                        <a:pt x="585" y="42"/>
                        <a:pt x="598" y="44"/>
                        <a:pt x="600" y="48"/>
                      </a:cubicBezTo>
                      <a:cubicBezTo>
                        <a:pt x="603" y="55"/>
                        <a:pt x="589" y="61"/>
                        <a:pt x="584" y="63"/>
                      </a:cubicBezTo>
                      <a:cubicBezTo>
                        <a:pt x="576" y="69"/>
                        <a:pt x="568" y="69"/>
                        <a:pt x="565" y="77"/>
                      </a:cubicBezTo>
                      <a:cubicBezTo>
                        <a:pt x="568" y="86"/>
                        <a:pt x="564" y="92"/>
                        <a:pt x="568" y="101"/>
                      </a:cubicBezTo>
                      <a:cubicBezTo>
                        <a:pt x="574" y="93"/>
                        <a:pt x="577" y="91"/>
                        <a:pt x="589" y="94"/>
                      </a:cubicBezTo>
                      <a:cubicBezTo>
                        <a:pt x="595" y="108"/>
                        <a:pt x="602" y="93"/>
                        <a:pt x="611" y="88"/>
                      </a:cubicBezTo>
                      <a:cubicBezTo>
                        <a:pt x="613" y="86"/>
                        <a:pt x="613" y="83"/>
                        <a:pt x="616" y="82"/>
                      </a:cubicBezTo>
                      <a:cubicBezTo>
                        <a:pt x="618" y="80"/>
                        <a:pt x="622" y="81"/>
                        <a:pt x="624" y="80"/>
                      </a:cubicBezTo>
                      <a:cubicBezTo>
                        <a:pt x="626" y="78"/>
                        <a:pt x="626" y="75"/>
                        <a:pt x="627" y="73"/>
                      </a:cubicBezTo>
                      <a:cubicBezTo>
                        <a:pt x="632" y="65"/>
                        <a:pt x="638" y="63"/>
                        <a:pt x="648" y="61"/>
                      </a:cubicBezTo>
                      <a:cubicBezTo>
                        <a:pt x="664" y="62"/>
                        <a:pt x="684" y="69"/>
                        <a:pt x="700" y="69"/>
                      </a:cubicBezTo>
                      <a:lnTo>
                        <a:pt x="794" y="84"/>
                      </a:lnTo>
                      <a:close/>
                    </a:path>
                  </a:pathLst>
                </a:custGeom>
                <a:solidFill>
                  <a:schemeClr val="folHlink"/>
                </a:solidFill>
                <a:ln w="9525">
                  <a:noFill/>
                  <a:round/>
                  <a:headEnd/>
                  <a:tailEnd/>
                </a:ln>
              </p:spPr>
              <p:txBody>
                <a:bodyPr/>
                <a:lstStyle/>
                <a:p>
                  <a:endParaRPr lang="zh-CN" altLang="en-US"/>
                </a:p>
              </p:txBody>
            </p:sp>
            <p:sp>
              <p:nvSpPr>
                <p:cNvPr id="2232" name="任意多边形 81984"/>
                <p:cNvSpPr>
                  <a:spLocks noChangeArrowheads="1"/>
                </p:cNvSpPr>
                <p:nvPr/>
              </p:nvSpPr>
              <p:spPr bwMode="auto">
                <a:xfrm>
                  <a:off x="1293" y="282"/>
                  <a:ext cx="13" cy="10"/>
                </a:xfrm>
                <a:custGeom>
                  <a:avLst/>
                  <a:gdLst>
                    <a:gd name="T0" fmla="*/ 0 w 31"/>
                    <a:gd name="T1" fmla="*/ 1 h 30"/>
                    <a:gd name="T2" fmla="*/ 2 w 31"/>
                    <a:gd name="T3" fmla="*/ 0 h 30"/>
                    <a:gd name="T4" fmla="*/ 1 w 31"/>
                    <a:gd name="T5" fmla="*/ 1 h 30"/>
                    <a:gd name="T6" fmla="*/ 0 w 31"/>
                    <a:gd name="T7" fmla="*/ 1 h 3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 h="30">
                      <a:moveTo>
                        <a:pt x="3" y="28"/>
                      </a:moveTo>
                      <a:cubicBezTo>
                        <a:pt x="8" y="8"/>
                        <a:pt x="12" y="6"/>
                        <a:pt x="31" y="0"/>
                      </a:cubicBezTo>
                      <a:cubicBezTo>
                        <a:pt x="29" y="5"/>
                        <a:pt x="25" y="22"/>
                        <a:pt x="19" y="24"/>
                      </a:cubicBezTo>
                      <a:cubicBezTo>
                        <a:pt x="0" y="30"/>
                        <a:pt x="3" y="9"/>
                        <a:pt x="3" y="28"/>
                      </a:cubicBezTo>
                      <a:close/>
                    </a:path>
                  </a:pathLst>
                </a:custGeom>
                <a:solidFill>
                  <a:schemeClr val="folHlink"/>
                </a:solidFill>
                <a:ln w="9525">
                  <a:noFill/>
                  <a:round/>
                  <a:headEnd/>
                  <a:tailEnd/>
                </a:ln>
              </p:spPr>
              <p:txBody>
                <a:bodyPr/>
                <a:lstStyle/>
                <a:p>
                  <a:endParaRPr lang="zh-CN" altLang="en-US"/>
                </a:p>
              </p:txBody>
            </p:sp>
            <p:sp>
              <p:nvSpPr>
                <p:cNvPr id="2233" name="任意多边形 81985"/>
                <p:cNvSpPr>
                  <a:spLocks noChangeArrowheads="1"/>
                </p:cNvSpPr>
                <p:nvPr/>
              </p:nvSpPr>
              <p:spPr bwMode="auto">
                <a:xfrm>
                  <a:off x="1278" y="296"/>
                  <a:ext cx="19" cy="11"/>
                </a:xfrm>
                <a:custGeom>
                  <a:avLst/>
                  <a:gdLst>
                    <a:gd name="T0" fmla="*/ 0 w 44"/>
                    <a:gd name="T1" fmla="*/ 1 h 32"/>
                    <a:gd name="T2" fmla="*/ 2 w 44"/>
                    <a:gd name="T3" fmla="*/ 0 h 32"/>
                    <a:gd name="T4" fmla="*/ 3 w 44"/>
                    <a:gd name="T5" fmla="*/ 0 h 32"/>
                    <a:gd name="T6" fmla="*/ 0 w 44"/>
                    <a:gd name="T7" fmla="*/ 1 h 3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4" h="32">
                      <a:moveTo>
                        <a:pt x="6" y="32"/>
                      </a:moveTo>
                      <a:cubicBezTo>
                        <a:pt x="0" y="14"/>
                        <a:pt x="7" y="10"/>
                        <a:pt x="22" y="0"/>
                      </a:cubicBezTo>
                      <a:cubicBezTo>
                        <a:pt x="27" y="1"/>
                        <a:pt x="35" y="0"/>
                        <a:pt x="38" y="4"/>
                      </a:cubicBezTo>
                      <a:cubicBezTo>
                        <a:pt x="44" y="13"/>
                        <a:pt x="16" y="32"/>
                        <a:pt x="6" y="32"/>
                      </a:cubicBezTo>
                      <a:close/>
                    </a:path>
                  </a:pathLst>
                </a:custGeom>
                <a:solidFill>
                  <a:schemeClr val="folHlink"/>
                </a:solidFill>
                <a:ln w="9525">
                  <a:noFill/>
                  <a:round/>
                  <a:headEnd/>
                  <a:tailEnd/>
                </a:ln>
              </p:spPr>
              <p:txBody>
                <a:bodyPr/>
                <a:lstStyle/>
                <a:p>
                  <a:endParaRPr lang="zh-CN" altLang="en-US"/>
                </a:p>
              </p:txBody>
            </p:sp>
            <p:sp>
              <p:nvSpPr>
                <p:cNvPr id="2234" name="任意多边形 81986"/>
                <p:cNvSpPr>
                  <a:spLocks noChangeArrowheads="1"/>
                </p:cNvSpPr>
                <p:nvPr/>
              </p:nvSpPr>
              <p:spPr bwMode="auto">
                <a:xfrm>
                  <a:off x="1340" y="337"/>
                  <a:ext cx="32" cy="6"/>
                </a:xfrm>
                <a:custGeom>
                  <a:avLst/>
                  <a:gdLst>
                    <a:gd name="T0" fmla="*/ 3 w 76"/>
                    <a:gd name="T1" fmla="*/ 1 h 18"/>
                    <a:gd name="T2" fmla="*/ 2 w 76"/>
                    <a:gd name="T3" fmla="*/ 0 h 18"/>
                    <a:gd name="T4" fmla="*/ 3 w 76"/>
                    <a:gd name="T5" fmla="*/ 1 h 18"/>
                    <a:gd name="T6" fmla="*/ 0 60000 65536"/>
                    <a:gd name="T7" fmla="*/ 0 60000 65536"/>
                    <a:gd name="T8" fmla="*/ 0 60000 65536"/>
                  </a:gdLst>
                  <a:ahLst/>
                  <a:cxnLst>
                    <a:cxn ang="T6">
                      <a:pos x="T0" y="T1"/>
                    </a:cxn>
                    <a:cxn ang="T7">
                      <a:pos x="T2" y="T3"/>
                    </a:cxn>
                    <a:cxn ang="T8">
                      <a:pos x="T4" y="T5"/>
                    </a:cxn>
                  </a:cxnLst>
                  <a:rect l="0" t="0" r="r" b="b"/>
                  <a:pathLst>
                    <a:path w="76" h="18">
                      <a:moveTo>
                        <a:pt x="37" y="18"/>
                      </a:moveTo>
                      <a:cubicBezTo>
                        <a:pt x="25" y="14"/>
                        <a:pt x="0" y="10"/>
                        <a:pt x="25" y="2"/>
                      </a:cubicBezTo>
                      <a:cubicBezTo>
                        <a:pt x="76" y="9"/>
                        <a:pt x="46" y="0"/>
                        <a:pt x="37" y="18"/>
                      </a:cubicBezTo>
                      <a:close/>
                    </a:path>
                  </a:pathLst>
                </a:custGeom>
                <a:solidFill>
                  <a:schemeClr val="folHlink"/>
                </a:solidFill>
                <a:ln w="9525">
                  <a:noFill/>
                  <a:round/>
                  <a:headEnd/>
                  <a:tailEnd/>
                </a:ln>
              </p:spPr>
              <p:txBody>
                <a:bodyPr/>
                <a:lstStyle/>
                <a:p>
                  <a:endParaRPr lang="zh-CN" altLang="en-US"/>
                </a:p>
              </p:txBody>
            </p:sp>
            <p:sp>
              <p:nvSpPr>
                <p:cNvPr id="2235" name="任意多边形 81987"/>
                <p:cNvSpPr>
                  <a:spLocks noChangeArrowheads="1"/>
                </p:cNvSpPr>
                <p:nvPr/>
              </p:nvSpPr>
              <p:spPr bwMode="auto">
                <a:xfrm>
                  <a:off x="1395" y="336"/>
                  <a:ext cx="18" cy="15"/>
                </a:xfrm>
                <a:custGeom>
                  <a:avLst/>
                  <a:gdLst>
                    <a:gd name="T0" fmla="*/ 0 w 42"/>
                    <a:gd name="T1" fmla="*/ 1 h 44"/>
                    <a:gd name="T2" fmla="*/ 1 w 42"/>
                    <a:gd name="T3" fmla="*/ 0 h 44"/>
                    <a:gd name="T4" fmla="*/ 0 w 42"/>
                    <a:gd name="T5" fmla="*/ 1 h 44"/>
                    <a:gd name="T6" fmla="*/ 0 60000 65536"/>
                    <a:gd name="T7" fmla="*/ 0 60000 65536"/>
                    <a:gd name="T8" fmla="*/ 0 60000 65536"/>
                  </a:gdLst>
                  <a:ahLst/>
                  <a:cxnLst>
                    <a:cxn ang="T6">
                      <a:pos x="T0" y="T1"/>
                    </a:cxn>
                    <a:cxn ang="T7">
                      <a:pos x="T2" y="T3"/>
                    </a:cxn>
                    <a:cxn ang="T8">
                      <a:pos x="T4" y="T5"/>
                    </a:cxn>
                  </a:cxnLst>
                  <a:rect l="0" t="0" r="r" b="b"/>
                  <a:pathLst>
                    <a:path w="42" h="44">
                      <a:moveTo>
                        <a:pt x="0" y="21"/>
                      </a:moveTo>
                      <a:cubicBezTo>
                        <a:pt x="4" y="17"/>
                        <a:pt x="7" y="11"/>
                        <a:pt x="12" y="9"/>
                      </a:cubicBezTo>
                      <a:cubicBezTo>
                        <a:pt x="42" y="0"/>
                        <a:pt x="23" y="44"/>
                        <a:pt x="0" y="21"/>
                      </a:cubicBezTo>
                      <a:close/>
                    </a:path>
                  </a:pathLst>
                </a:custGeom>
                <a:solidFill>
                  <a:schemeClr val="folHlink"/>
                </a:solidFill>
                <a:ln w="9525">
                  <a:noFill/>
                  <a:round/>
                  <a:headEnd/>
                  <a:tailEnd/>
                </a:ln>
              </p:spPr>
              <p:txBody>
                <a:bodyPr/>
                <a:lstStyle/>
                <a:p>
                  <a:endParaRPr lang="zh-CN" altLang="en-US"/>
                </a:p>
              </p:txBody>
            </p:sp>
            <p:sp>
              <p:nvSpPr>
                <p:cNvPr id="2236" name="任意多边形 81988"/>
                <p:cNvSpPr>
                  <a:spLocks noChangeArrowheads="1"/>
                </p:cNvSpPr>
                <p:nvPr/>
              </p:nvSpPr>
              <p:spPr bwMode="auto">
                <a:xfrm>
                  <a:off x="1248" y="295"/>
                  <a:ext cx="14" cy="10"/>
                </a:xfrm>
                <a:custGeom>
                  <a:avLst/>
                  <a:gdLst>
                    <a:gd name="T0" fmla="*/ 0 w 31"/>
                    <a:gd name="T1" fmla="*/ 1 h 30"/>
                    <a:gd name="T2" fmla="*/ 3 w 31"/>
                    <a:gd name="T3" fmla="*/ 0 h 30"/>
                    <a:gd name="T4" fmla="*/ 0 w 31"/>
                    <a:gd name="T5" fmla="*/ 1 h 30"/>
                    <a:gd name="T6" fmla="*/ 0 60000 65536"/>
                    <a:gd name="T7" fmla="*/ 0 60000 65536"/>
                    <a:gd name="T8" fmla="*/ 0 60000 65536"/>
                  </a:gdLst>
                  <a:ahLst/>
                  <a:cxnLst>
                    <a:cxn ang="T6">
                      <a:pos x="T0" y="T1"/>
                    </a:cxn>
                    <a:cxn ang="T7">
                      <a:pos x="T2" y="T3"/>
                    </a:cxn>
                    <a:cxn ang="T8">
                      <a:pos x="T4" y="T5"/>
                    </a:cxn>
                  </a:cxnLst>
                  <a:rect l="0" t="0" r="r" b="b"/>
                  <a:pathLst>
                    <a:path w="31" h="30">
                      <a:moveTo>
                        <a:pt x="7" y="22"/>
                      </a:moveTo>
                      <a:cubicBezTo>
                        <a:pt x="0" y="0"/>
                        <a:pt x="15" y="6"/>
                        <a:pt x="31" y="10"/>
                      </a:cubicBezTo>
                      <a:cubicBezTo>
                        <a:pt x="14" y="16"/>
                        <a:pt x="15" y="30"/>
                        <a:pt x="7" y="22"/>
                      </a:cubicBezTo>
                      <a:close/>
                    </a:path>
                  </a:pathLst>
                </a:custGeom>
                <a:solidFill>
                  <a:schemeClr val="folHlink"/>
                </a:solidFill>
                <a:ln w="9525">
                  <a:noFill/>
                  <a:round/>
                  <a:headEnd/>
                  <a:tailEnd/>
                </a:ln>
              </p:spPr>
              <p:txBody>
                <a:bodyPr/>
                <a:lstStyle/>
                <a:p>
                  <a:endParaRPr lang="zh-CN" altLang="en-US"/>
                </a:p>
              </p:txBody>
            </p:sp>
          </p:grpSp>
          <p:grpSp>
            <p:nvGrpSpPr>
              <p:cNvPr id="2138" name="组合 81989"/>
              <p:cNvGrpSpPr>
                <a:grpSpLocks/>
              </p:cNvGrpSpPr>
              <p:nvPr/>
            </p:nvGrpSpPr>
            <p:grpSpPr bwMode="auto">
              <a:xfrm>
                <a:off x="3709" y="240"/>
                <a:ext cx="1139" cy="429"/>
                <a:chOff x="3709" y="240"/>
                <a:chExt cx="1139" cy="429"/>
              </a:xfrm>
            </p:grpSpPr>
            <p:sp>
              <p:nvSpPr>
                <p:cNvPr id="2139" name="任意多边形 81990"/>
                <p:cNvSpPr>
                  <a:spLocks noChangeArrowheads="1"/>
                </p:cNvSpPr>
                <p:nvPr/>
              </p:nvSpPr>
              <p:spPr bwMode="auto">
                <a:xfrm>
                  <a:off x="4808" y="616"/>
                  <a:ext cx="13" cy="14"/>
                </a:xfrm>
                <a:custGeom>
                  <a:avLst/>
                  <a:gdLst>
                    <a:gd name="T0" fmla="*/ 1 w 30"/>
                    <a:gd name="T1" fmla="*/ 1 h 42"/>
                    <a:gd name="T2" fmla="*/ 0 w 30"/>
                    <a:gd name="T3" fmla="*/ 1 h 42"/>
                    <a:gd name="T4" fmla="*/ 0 w 30"/>
                    <a:gd name="T5" fmla="*/ 0 h 42"/>
                    <a:gd name="T6" fmla="*/ 1 w 30"/>
                    <a:gd name="T7" fmla="*/ 0 h 42"/>
                    <a:gd name="T8" fmla="*/ 3 w 30"/>
                    <a:gd name="T9" fmla="*/ 1 h 42"/>
                    <a:gd name="T10" fmla="*/ 2 w 30"/>
                    <a:gd name="T11" fmla="*/ 1 h 42"/>
                    <a:gd name="T12" fmla="*/ 1 w 30"/>
                    <a:gd name="T13" fmla="*/ 1 h 4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0" h="42">
                      <a:moveTo>
                        <a:pt x="16" y="33"/>
                      </a:moveTo>
                      <a:cubicBezTo>
                        <a:pt x="3" y="20"/>
                        <a:pt x="15" y="34"/>
                        <a:pt x="8" y="21"/>
                      </a:cubicBezTo>
                      <a:cubicBezTo>
                        <a:pt x="6" y="17"/>
                        <a:pt x="0" y="9"/>
                        <a:pt x="0" y="9"/>
                      </a:cubicBezTo>
                      <a:cubicBezTo>
                        <a:pt x="5" y="1"/>
                        <a:pt x="7" y="0"/>
                        <a:pt x="16" y="3"/>
                      </a:cubicBezTo>
                      <a:cubicBezTo>
                        <a:pt x="25" y="16"/>
                        <a:pt x="10" y="16"/>
                        <a:pt x="30" y="23"/>
                      </a:cubicBezTo>
                      <a:cubicBezTo>
                        <a:pt x="29" y="26"/>
                        <a:pt x="30" y="29"/>
                        <a:pt x="28" y="31"/>
                      </a:cubicBezTo>
                      <a:cubicBezTo>
                        <a:pt x="15" y="42"/>
                        <a:pt x="16" y="38"/>
                        <a:pt x="16" y="33"/>
                      </a:cubicBezTo>
                      <a:close/>
                    </a:path>
                  </a:pathLst>
                </a:custGeom>
                <a:solidFill>
                  <a:schemeClr val="folHlink"/>
                </a:solidFill>
                <a:ln w="9525">
                  <a:noFill/>
                  <a:round/>
                  <a:headEnd/>
                  <a:tailEnd/>
                </a:ln>
              </p:spPr>
              <p:txBody>
                <a:bodyPr/>
                <a:lstStyle/>
                <a:p>
                  <a:endParaRPr lang="zh-CN" altLang="en-US"/>
                </a:p>
              </p:txBody>
            </p:sp>
            <p:sp>
              <p:nvSpPr>
                <p:cNvPr id="2140" name="任意多边形 81991"/>
                <p:cNvSpPr>
                  <a:spLocks noChangeArrowheads="1"/>
                </p:cNvSpPr>
                <p:nvPr/>
              </p:nvSpPr>
              <p:spPr bwMode="auto">
                <a:xfrm>
                  <a:off x="4655" y="629"/>
                  <a:ext cx="11" cy="5"/>
                </a:xfrm>
                <a:custGeom>
                  <a:avLst/>
                  <a:gdLst>
                    <a:gd name="T0" fmla="*/ 1 w 25"/>
                    <a:gd name="T1" fmla="*/ 1 h 16"/>
                    <a:gd name="T2" fmla="*/ 0 w 25"/>
                    <a:gd name="T3" fmla="*/ 0 h 16"/>
                    <a:gd name="T4" fmla="*/ 1 w 25"/>
                    <a:gd name="T5" fmla="*/ 0 h 16"/>
                    <a:gd name="T6" fmla="*/ 1 w 25"/>
                    <a:gd name="T7" fmla="*/ 1 h 1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5" h="16">
                      <a:moveTo>
                        <a:pt x="15" y="16"/>
                      </a:moveTo>
                      <a:cubicBezTo>
                        <a:pt x="10" y="15"/>
                        <a:pt x="0" y="12"/>
                        <a:pt x="3" y="8"/>
                      </a:cubicBezTo>
                      <a:cubicBezTo>
                        <a:pt x="6" y="4"/>
                        <a:pt x="15" y="0"/>
                        <a:pt x="15" y="0"/>
                      </a:cubicBezTo>
                      <a:cubicBezTo>
                        <a:pt x="17" y="3"/>
                        <a:pt x="25" y="16"/>
                        <a:pt x="15" y="16"/>
                      </a:cubicBezTo>
                      <a:close/>
                    </a:path>
                  </a:pathLst>
                </a:custGeom>
                <a:solidFill>
                  <a:schemeClr val="folHlink"/>
                </a:solidFill>
                <a:ln w="9525">
                  <a:noFill/>
                  <a:round/>
                  <a:headEnd/>
                  <a:tailEnd/>
                </a:ln>
              </p:spPr>
              <p:txBody>
                <a:bodyPr/>
                <a:lstStyle/>
                <a:p>
                  <a:endParaRPr lang="zh-CN" altLang="en-US"/>
                </a:p>
              </p:txBody>
            </p:sp>
            <p:sp>
              <p:nvSpPr>
                <p:cNvPr id="2141" name="任意多边形 81992"/>
                <p:cNvSpPr>
                  <a:spLocks noChangeArrowheads="1"/>
                </p:cNvSpPr>
                <p:nvPr/>
              </p:nvSpPr>
              <p:spPr bwMode="auto">
                <a:xfrm>
                  <a:off x="4609" y="635"/>
                  <a:ext cx="28" cy="16"/>
                </a:xfrm>
                <a:custGeom>
                  <a:avLst/>
                  <a:gdLst>
                    <a:gd name="T0" fmla="*/ 1 w 65"/>
                    <a:gd name="T1" fmla="*/ 1 h 46"/>
                    <a:gd name="T2" fmla="*/ 3 w 65"/>
                    <a:gd name="T3" fmla="*/ 0 h 46"/>
                    <a:gd name="T4" fmla="*/ 3 w 65"/>
                    <a:gd name="T5" fmla="*/ 0 h 46"/>
                    <a:gd name="T6" fmla="*/ 5 w 65"/>
                    <a:gd name="T7" fmla="*/ 0 h 46"/>
                    <a:gd name="T8" fmla="*/ 3 w 65"/>
                    <a:gd name="T9" fmla="*/ 1 h 46"/>
                    <a:gd name="T10" fmla="*/ 1 w 65"/>
                    <a:gd name="T11" fmla="*/ 2 h 46"/>
                    <a:gd name="T12" fmla="*/ 0 w 65"/>
                    <a:gd name="T13" fmla="*/ 1 h 46"/>
                    <a:gd name="T14" fmla="*/ 1 w 65"/>
                    <a:gd name="T15" fmla="*/ 1 h 46"/>
                    <a:gd name="T16" fmla="*/ 1 w 65"/>
                    <a:gd name="T17" fmla="*/ 1 h 4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5" h="46">
                      <a:moveTo>
                        <a:pt x="14" y="24"/>
                      </a:moveTo>
                      <a:cubicBezTo>
                        <a:pt x="18" y="13"/>
                        <a:pt x="16" y="9"/>
                        <a:pt x="30" y="4"/>
                      </a:cubicBezTo>
                      <a:cubicBezTo>
                        <a:pt x="34" y="3"/>
                        <a:pt x="42" y="0"/>
                        <a:pt x="42" y="0"/>
                      </a:cubicBezTo>
                      <a:cubicBezTo>
                        <a:pt x="50" y="1"/>
                        <a:pt x="65" y="0"/>
                        <a:pt x="58" y="12"/>
                      </a:cubicBezTo>
                      <a:cubicBezTo>
                        <a:pt x="53" y="21"/>
                        <a:pt x="40" y="21"/>
                        <a:pt x="32" y="26"/>
                      </a:cubicBezTo>
                      <a:cubicBezTo>
                        <a:pt x="26" y="35"/>
                        <a:pt x="23" y="42"/>
                        <a:pt x="12" y="46"/>
                      </a:cubicBezTo>
                      <a:cubicBezTo>
                        <a:pt x="0" y="42"/>
                        <a:pt x="5" y="30"/>
                        <a:pt x="8" y="20"/>
                      </a:cubicBezTo>
                      <a:cubicBezTo>
                        <a:pt x="9" y="18"/>
                        <a:pt x="10" y="13"/>
                        <a:pt x="12" y="14"/>
                      </a:cubicBezTo>
                      <a:cubicBezTo>
                        <a:pt x="15" y="16"/>
                        <a:pt x="13" y="21"/>
                        <a:pt x="14" y="24"/>
                      </a:cubicBezTo>
                      <a:close/>
                    </a:path>
                  </a:pathLst>
                </a:custGeom>
                <a:solidFill>
                  <a:schemeClr val="folHlink"/>
                </a:solidFill>
                <a:ln w="9525">
                  <a:noFill/>
                  <a:round/>
                  <a:headEnd/>
                  <a:tailEnd/>
                </a:ln>
              </p:spPr>
              <p:txBody>
                <a:bodyPr/>
                <a:lstStyle/>
                <a:p>
                  <a:endParaRPr lang="zh-CN" altLang="en-US"/>
                </a:p>
              </p:txBody>
            </p:sp>
            <p:sp>
              <p:nvSpPr>
                <p:cNvPr id="2142" name="任意多边形 81993"/>
                <p:cNvSpPr>
                  <a:spLocks noChangeArrowheads="1"/>
                </p:cNvSpPr>
                <p:nvPr/>
              </p:nvSpPr>
              <p:spPr bwMode="auto">
                <a:xfrm>
                  <a:off x="4580" y="634"/>
                  <a:ext cx="29" cy="16"/>
                </a:xfrm>
                <a:custGeom>
                  <a:avLst/>
                  <a:gdLst>
                    <a:gd name="T0" fmla="*/ 0 w 69"/>
                    <a:gd name="T1" fmla="*/ 1 h 47"/>
                    <a:gd name="T2" fmla="*/ 1 w 69"/>
                    <a:gd name="T3" fmla="*/ 1 h 47"/>
                    <a:gd name="T4" fmla="*/ 4 w 69"/>
                    <a:gd name="T5" fmla="*/ 0 h 47"/>
                    <a:gd name="T6" fmla="*/ 5 w 69"/>
                    <a:gd name="T7" fmla="*/ 0 h 47"/>
                    <a:gd name="T8" fmla="*/ 4 w 69"/>
                    <a:gd name="T9" fmla="*/ 1 h 47"/>
                    <a:gd name="T10" fmla="*/ 2 w 69"/>
                    <a:gd name="T11" fmla="*/ 1 h 47"/>
                    <a:gd name="T12" fmla="*/ 2 w 69"/>
                    <a:gd name="T13" fmla="*/ 2 h 47"/>
                    <a:gd name="T14" fmla="*/ 1 w 69"/>
                    <a:gd name="T15" fmla="*/ 2 h 47"/>
                    <a:gd name="T16" fmla="*/ 1 w 69"/>
                    <a:gd name="T17" fmla="*/ 1 h 47"/>
                    <a:gd name="T18" fmla="*/ 0 w 69"/>
                    <a:gd name="T19" fmla="*/ 1 h 47"/>
                    <a:gd name="T20" fmla="*/ 0 w 69"/>
                    <a:gd name="T21" fmla="*/ 1 h 4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9" h="47">
                      <a:moveTo>
                        <a:pt x="0" y="31"/>
                      </a:moveTo>
                      <a:cubicBezTo>
                        <a:pt x="7" y="24"/>
                        <a:pt x="9" y="22"/>
                        <a:pt x="18" y="25"/>
                      </a:cubicBezTo>
                      <a:cubicBezTo>
                        <a:pt x="25" y="4"/>
                        <a:pt x="36" y="12"/>
                        <a:pt x="52" y="1"/>
                      </a:cubicBezTo>
                      <a:cubicBezTo>
                        <a:pt x="56" y="2"/>
                        <a:pt x="61" y="0"/>
                        <a:pt x="64" y="3"/>
                      </a:cubicBezTo>
                      <a:cubicBezTo>
                        <a:pt x="69" y="8"/>
                        <a:pt x="50" y="19"/>
                        <a:pt x="50" y="19"/>
                      </a:cubicBezTo>
                      <a:cubicBezTo>
                        <a:pt x="46" y="31"/>
                        <a:pt x="35" y="22"/>
                        <a:pt x="28" y="33"/>
                      </a:cubicBezTo>
                      <a:cubicBezTo>
                        <a:pt x="31" y="41"/>
                        <a:pt x="31" y="44"/>
                        <a:pt x="22" y="47"/>
                      </a:cubicBezTo>
                      <a:cubicBezTo>
                        <a:pt x="20" y="46"/>
                        <a:pt x="18" y="46"/>
                        <a:pt x="16" y="45"/>
                      </a:cubicBezTo>
                      <a:cubicBezTo>
                        <a:pt x="14" y="43"/>
                        <a:pt x="14" y="40"/>
                        <a:pt x="12" y="39"/>
                      </a:cubicBezTo>
                      <a:cubicBezTo>
                        <a:pt x="8" y="37"/>
                        <a:pt x="0" y="35"/>
                        <a:pt x="0" y="35"/>
                      </a:cubicBezTo>
                      <a:cubicBezTo>
                        <a:pt x="2" y="26"/>
                        <a:pt x="3" y="25"/>
                        <a:pt x="0" y="31"/>
                      </a:cubicBezTo>
                      <a:close/>
                    </a:path>
                  </a:pathLst>
                </a:custGeom>
                <a:solidFill>
                  <a:schemeClr val="folHlink"/>
                </a:solidFill>
                <a:ln w="9525">
                  <a:noFill/>
                  <a:round/>
                  <a:headEnd/>
                  <a:tailEnd/>
                </a:ln>
              </p:spPr>
              <p:txBody>
                <a:bodyPr/>
                <a:lstStyle/>
                <a:p>
                  <a:endParaRPr lang="zh-CN" altLang="en-US"/>
                </a:p>
              </p:txBody>
            </p:sp>
            <p:sp>
              <p:nvSpPr>
                <p:cNvPr id="2143" name="任意多边形 81994"/>
                <p:cNvSpPr>
                  <a:spLocks noChangeArrowheads="1"/>
                </p:cNvSpPr>
                <p:nvPr/>
              </p:nvSpPr>
              <p:spPr bwMode="auto">
                <a:xfrm>
                  <a:off x="4423" y="547"/>
                  <a:ext cx="151" cy="93"/>
                </a:xfrm>
                <a:custGeom>
                  <a:avLst/>
                  <a:gdLst>
                    <a:gd name="T0" fmla="*/ 1 w 355"/>
                    <a:gd name="T1" fmla="*/ 0 h 277"/>
                    <a:gd name="T2" fmla="*/ 3 w 355"/>
                    <a:gd name="T3" fmla="*/ 1 h 277"/>
                    <a:gd name="T4" fmla="*/ 4 w 355"/>
                    <a:gd name="T5" fmla="*/ 1 h 277"/>
                    <a:gd name="T6" fmla="*/ 6 w 355"/>
                    <a:gd name="T7" fmla="*/ 2 h 277"/>
                    <a:gd name="T8" fmla="*/ 7 w 355"/>
                    <a:gd name="T9" fmla="*/ 2 h 277"/>
                    <a:gd name="T10" fmla="*/ 9 w 355"/>
                    <a:gd name="T11" fmla="*/ 4 h 277"/>
                    <a:gd name="T12" fmla="*/ 11 w 355"/>
                    <a:gd name="T13" fmla="*/ 5 h 277"/>
                    <a:gd name="T14" fmla="*/ 11 w 355"/>
                    <a:gd name="T15" fmla="*/ 5 h 277"/>
                    <a:gd name="T16" fmla="*/ 12 w 355"/>
                    <a:gd name="T17" fmla="*/ 6 h 277"/>
                    <a:gd name="T18" fmla="*/ 14 w 355"/>
                    <a:gd name="T19" fmla="*/ 6 h 277"/>
                    <a:gd name="T20" fmla="*/ 13 w 355"/>
                    <a:gd name="T21" fmla="*/ 7 h 277"/>
                    <a:gd name="T22" fmla="*/ 14 w 355"/>
                    <a:gd name="T23" fmla="*/ 8 h 277"/>
                    <a:gd name="T24" fmla="*/ 15 w 355"/>
                    <a:gd name="T25" fmla="*/ 9 h 277"/>
                    <a:gd name="T26" fmla="*/ 17 w 355"/>
                    <a:gd name="T27" fmla="*/ 9 h 277"/>
                    <a:gd name="T28" fmla="*/ 18 w 355"/>
                    <a:gd name="T29" fmla="*/ 9 h 277"/>
                    <a:gd name="T30" fmla="*/ 20 w 355"/>
                    <a:gd name="T31" fmla="*/ 9 h 277"/>
                    <a:gd name="T32" fmla="*/ 21 w 355"/>
                    <a:gd name="T33" fmla="*/ 9 h 277"/>
                    <a:gd name="T34" fmla="*/ 23 w 355"/>
                    <a:gd name="T35" fmla="*/ 10 h 277"/>
                    <a:gd name="T36" fmla="*/ 24 w 355"/>
                    <a:gd name="T37" fmla="*/ 10 h 277"/>
                    <a:gd name="T38" fmla="*/ 27 w 355"/>
                    <a:gd name="T39" fmla="*/ 10 h 277"/>
                    <a:gd name="T40" fmla="*/ 26 w 355"/>
                    <a:gd name="T41" fmla="*/ 10 h 277"/>
                    <a:gd name="T42" fmla="*/ 25 w 355"/>
                    <a:gd name="T43" fmla="*/ 10 h 277"/>
                    <a:gd name="T44" fmla="*/ 23 w 355"/>
                    <a:gd name="T45" fmla="*/ 10 h 277"/>
                    <a:gd name="T46" fmla="*/ 22 w 355"/>
                    <a:gd name="T47" fmla="*/ 10 h 277"/>
                    <a:gd name="T48" fmla="*/ 20 w 355"/>
                    <a:gd name="T49" fmla="*/ 10 h 277"/>
                    <a:gd name="T50" fmla="*/ 18 w 355"/>
                    <a:gd name="T51" fmla="*/ 10 h 277"/>
                    <a:gd name="T52" fmla="*/ 13 w 355"/>
                    <a:gd name="T53" fmla="*/ 9 h 277"/>
                    <a:gd name="T54" fmla="*/ 12 w 355"/>
                    <a:gd name="T55" fmla="*/ 8 h 277"/>
                    <a:gd name="T56" fmla="*/ 10 w 355"/>
                    <a:gd name="T57" fmla="*/ 7 h 277"/>
                    <a:gd name="T58" fmla="*/ 9 w 355"/>
                    <a:gd name="T59" fmla="*/ 7 h 277"/>
                    <a:gd name="T60" fmla="*/ 7 w 355"/>
                    <a:gd name="T61" fmla="*/ 6 h 277"/>
                    <a:gd name="T62" fmla="*/ 5 w 355"/>
                    <a:gd name="T63" fmla="*/ 4 h 277"/>
                    <a:gd name="T64" fmla="*/ 5 w 355"/>
                    <a:gd name="T65" fmla="*/ 4 h 277"/>
                    <a:gd name="T66" fmla="*/ 5 w 355"/>
                    <a:gd name="T67" fmla="*/ 4 h 277"/>
                    <a:gd name="T68" fmla="*/ 4 w 355"/>
                    <a:gd name="T69" fmla="*/ 3 h 277"/>
                    <a:gd name="T70" fmla="*/ 3 w 355"/>
                    <a:gd name="T71" fmla="*/ 2 h 277"/>
                    <a:gd name="T72" fmla="*/ 2 w 355"/>
                    <a:gd name="T73" fmla="*/ 1 h 277"/>
                    <a:gd name="T74" fmla="*/ 0 w 355"/>
                    <a:gd name="T75" fmla="*/ 1 h 277"/>
                    <a:gd name="T76" fmla="*/ 1 w 355"/>
                    <a:gd name="T77" fmla="*/ 0 h 277"/>
                    <a:gd name="T78" fmla="*/ 1 w 355"/>
                    <a:gd name="T79" fmla="*/ 0 h 277"/>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355" h="277">
                      <a:moveTo>
                        <a:pt x="10" y="4"/>
                      </a:moveTo>
                      <a:cubicBezTo>
                        <a:pt x="22" y="0"/>
                        <a:pt x="24" y="14"/>
                        <a:pt x="36" y="18"/>
                      </a:cubicBezTo>
                      <a:cubicBezTo>
                        <a:pt x="37" y="19"/>
                        <a:pt x="45" y="29"/>
                        <a:pt x="46" y="30"/>
                      </a:cubicBezTo>
                      <a:cubicBezTo>
                        <a:pt x="56" y="40"/>
                        <a:pt x="67" y="38"/>
                        <a:pt x="76" y="52"/>
                      </a:cubicBezTo>
                      <a:cubicBezTo>
                        <a:pt x="80" y="58"/>
                        <a:pt x="92" y="66"/>
                        <a:pt x="92" y="66"/>
                      </a:cubicBezTo>
                      <a:cubicBezTo>
                        <a:pt x="96" y="79"/>
                        <a:pt x="112" y="88"/>
                        <a:pt x="122" y="98"/>
                      </a:cubicBezTo>
                      <a:cubicBezTo>
                        <a:pt x="124" y="105"/>
                        <a:pt x="130" y="124"/>
                        <a:pt x="136" y="128"/>
                      </a:cubicBezTo>
                      <a:cubicBezTo>
                        <a:pt x="140" y="130"/>
                        <a:pt x="148" y="132"/>
                        <a:pt x="148" y="132"/>
                      </a:cubicBezTo>
                      <a:cubicBezTo>
                        <a:pt x="150" y="138"/>
                        <a:pt x="154" y="150"/>
                        <a:pt x="154" y="150"/>
                      </a:cubicBezTo>
                      <a:cubicBezTo>
                        <a:pt x="161" y="139"/>
                        <a:pt x="168" y="144"/>
                        <a:pt x="176" y="152"/>
                      </a:cubicBezTo>
                      <a:cubicBezTo>
                        <a:pt x="174" y="167"/>
                        <a:pt x="173" y="181"/>
                        <a:pt x="170" y="196"/>
                      </a:cubicBezTo>
                      <a:cubicBezTo>
                        <a:pt x="171" y="202"/>
                        <a:pt x="174" y="220"/>
                        <a:pt x="180" y="224"/>
                      </a:cubicBezTo>
                      <a:cubicBezTo>
                        <a:pt x="185" y="228"/>
                        <a:pt x="193" y="228"/>
                        <a:pt x="198" y="232"/>
                      </a:cubicBezTo>
                      <a:cubicBezTo>
                        <a:pt x="204" y="230"/>
                        <a:pt x="216" y="234"/>
                        <a:pt x="216" y="234"/>
                      </a:cubicBezTo>
                      <a:cubicBezTo>
                        <a:pt x="223" y="241"/>
                        <a:pt x="225" y="245"/>
                        <a:pt x="236" y="242"/>
                      </a:cubicBezTo>
                      <a:cubicBezTo>
                        <a:pt x="242" y="240"/>
                        <a:pt x="254" y="236"/>
                        <a:pt x="254" y="236"/>
                      </a:cubicBezTo>
                      <a:cubicBezTo>
                        <a:pt x="260" y="240"/>
                        <a:pt x="265" y="246"/>
                        <a:pt x="272" y="248"/>
                      </a:cubicBezTo>
                      <a:cubicBezTo>
                        <a:pt x="277" y="250"/>
                        <a:pt x="291" y="252"/>
                        <a:pt x="296" y="256"/>
                      </a:cubicBezTo>
                      <a:cubicBezTo>
                        <a:pt x="301" y="260"/>
                        <a:pt x="314" y="264"/>
                        <a:pt x="314" y="264"/>
                      </a:cubicBezTo>
                      <a:cubicBezTo>
                        <a:pt x="330" y="263"/>
                        <a:pt x="338" y="261"/>
                        <a:pt x="352" y="266"/>
                      </a:cubicBezTo>
                      <a:cubicBezTo>
                        <a:pt x="355" y="275"/>
                        <a:pt x="350" y="277"/>
                        <a:pt x="342" y="274"/>
                      </a:cubicBezTo>
                      <a:cubicBezTo>
                        <a:pt x="336" y="276"/>
                        <a:pt x="322" y="272"/>
                        <a:pt x="322" y="272"/>
                      </a:cubicBezTo>
                      <a:cubicBezTo>
                        <a:pt x="314" y="275"/>
                        <a:pt x="308" y="272"/>
                        <a:pt x="300" y="270"/>
                      </a:cubicBezTo>
                      <a:cubicBezTo>
                        <a:pt x="296" y="269"/>
                        <a:pt x="288" y="266"/>
                        <a:pt x="288" y="266"/>
                      </a:cubicBezTo>
                      <a:cubicBezTo>
                        <a:pt x="276" y="270"/>
                        <a:pt x="264" y="266"/>
                        <a:pt x="252" y="264"/>
                      </a:cubicBezTo>
                      <a:cubicBezTo>
                        <a:pt x="245" y="259"/>
                        <a:pt x="242" y="257"/>
                        <a:pt x="234" y="260"/>
                      </a:cubicBezTo>
                      <a:cubicBezTo>
                        <a:pt x="211" y="252"/>
                        <a:pt x="192" y="256"/>
                        <a:pt x="172" y="242"/>
                      </a:cubicBezTo>
                      <a:cubicBezTo>
                        <a:pt x="165" y="231"/>
                        <a:pt x="176" y="221"/>
                        <a:pt x="160" y="216"/>
                      </a:cubicBezTo>
                      <a:cubicBezTo>
                        <a:pt x="154" y="233"/>
                        <a:pt x="136" y="203"/>
                        <a:pt x="126" y="200"/>
                      </a:cubicBezTo>
                      <a:cubicBezTo>
                        <a:pt x="120" y="196"/>
                        <a:pt x="114" y="190"/>
                        <a:pt x="108" y="186"/>
                      </a:cubicBezTo>
                      <a:cubicBezTo>
                        <a:pt x="104" y="175"/>
                        <a:pt x="104" y="165"/>
                        <a:pt x="94" y="158"/>
                      </a:cubicBezTo>
                      <a:cubicBezTo>
                        <a:pt x="83" y="142"/>
                        <a:pt x="85" y="119"/>
                        <a:pt x="68" y="108"/>
                      </a:cubicBezTo>
                      <a:cubicBezTo>
                        <a:pt x="67" y="106"/>
                        <a:pt x="66" y="104"/>
                        <a:pt x="64" y="102"/>
                      </a:cubicBezTo>
                      <a:cubicBezTo>
                        <a:pt x="62" y="101"/>
                        <a:pt x="59" y="102"/>
                        <a:pt x="58" y="100"/>
                      </a:cubicBezTo>
                      <a:cubicBezTo>
                        <a:pt x="56" y="97"/>
                        <a:pt x="54" y="88"/>
                        <a:pt x="54" y="88"/>
                      </a:cubicBezTo>
                      <a:cubicBezTo>
                        <a:pt x="59" y="73"/>
                        <a:pt x="52" y="61"/>
                        <a:pt x="38" y="58"/>
                      </a:cubicBezTo>
                      <a:cubicBezTo>
                        <a:pt x="32" y="49"/>
                        <a:pt x="31" y="44"/>
                        <a:pt x="20" y="40"/>
                      </a:cubicBezTo>
                      <a:cubicBezTo>
                        <a:pt x="16" y="27"/>
                        <a:pt x="16" y="26"/>
                        <a:pt x="4" y="22"/>
                      </a:cubicBezTo>
                      <a:cubicBezTo>
                        <a:pt x="1" y="13"/>
                        <a:pt x="0" y="5"/>
                        <a:pt x="10" y="2"/>
                      </a:cubicBezTo>
                      <a:cubicBezTo>
                        <a:pt x="18" y="5"/>
                        <a:pt x="18" y="4"/>
                        <a:pt x="10" y="4"/>
                      </a:cubicBezTo>
                      <a:close/>
                    </a:path>
                  </a:pathLst>
                </a:custGeom>
                <a:solidFill>
                  <a:schemeClr val="folHlink"/>
                </a:solidFill>
                <a:ln w="9525">
                  <a:noFill/>
                  <a:round/>
                  <a:headEnd/>
                  <a:tailEnd/>
                </a:ln>
              </p:spPr>
              <p:txBody>
                <a:bodyPr/>
                <a:lstStyle/>
                <a:p>
                  <a:endParaRPr lang="zh-CN" altLang="en-US"/>
                </a:p>
              </p:txBody>
            </p:sp>
            <p:sp>
              <p:nvSpPr>
                <p:cNvPr id="2144" name="任意多边形 81995"/>
                <p:cNvSpPr>
                  <a:spLocks noChangeArrowheads="1"/>
                </p:cNvSpPr>
                <p:nvPr/>
              </p:nvSpPr>
              <p:spPr bwMode="auto">
                <a:xfrm>
                  <a:off x="4515" y="541"/>
                  <a:ext cx="67" cy="68"/>
                </a:xfrm>
                <a:custGeom>
                  <a:avLst/>
                  <a:gdLst>
                    <a:gd name="T0" fmla="*/ 4 w 156"/>
                    <a:gd name="T1" fmla="*/ 2 h 206"/>
                    <a:gd name="T2" fmla="*/ 5 w 156"/>
                    <a:gd name="T3" fmla="*/ 2 h 206"/>
                    <a:gd name="T4" fmla="*/ 5 w 156"/>
                    <a:gd name="T5" fmla="*/ 2 h 206"/>
                    <a:gd name="T6" fmla="*/ 6 w 156"/>
                    <a:gd name="T7" fmla="*/ 2 h 206"/>
                    <a:gd name="T8" fmla="*/ 9 w 156"/>
                    <a:gd name="T9" fmla="*/ 1 h 206"/>
                    <a:gd name="T10" fmla="*/ 9 w 156"/>
                    <a:gd name="T11" fmla="*/ 0 h 206"/>
                    <a:gd name="T12" fmla="*/ 10 w 156"/>
                    <a:gd name="T13" fmla="*/ 0 h 206"/>
                    <a:gd name="T14" fmla="*/ 12 w 156"/>
                    <a:gd name="T15" fmla="*/ 1 h 206"/>
                    <a:gd name="T16" fmla="*/ 12 w 156"/>
                    <a:gd name="T17" fmla="*/ 2 h 206"/>
                    <a:gd name="T18" fmla="*/ 10 w 156"/>
                    <a:gd name="T19" fmla="*/ 2 h 206"/>
                    <a:gd name="T20" fmla="*/ 10 w 156"/>
                    <a:gd name="T21" fmla="*/ 3 h 206"/>
                    <a:gd name="T22" fmla="*/ 11 w 156"/>
                    <a:gd name="T23" fmla="*/ 4 h 206"/>
                    <a:gd name="T24" fmla="*/ 12 w 156"/>
                    <a:gd name="T25" fmla="*/ 5 h 206"/>
                    <a:gd name="T26" fmla="*/ 10 w 156"/>
                    <a:gd name="T27" fmla="*/ 5 h 206"/>
                    <a:gd name="T28" fmla="*/ 9 w 156"/>
                    <a:gd name="T29" fmla="*/ 5 h 206"/>
                    <a:gd name="T30" fmla="*/ 8 w 156"/>
                    <a:gd name="T31" fmla="*/ 6 h 206"/>
                    <a:gd name="T32" fmla="*/ 8 w 156"/>
                    <a:gd name="T33" fmla="*/ 7 h 206"/>
                    <a:gd name="T34" fmla="*/ 7 w 156"/>
                    <a:gd name="T35" fmla="*/ 7 h 206"/>
                    <a:gd name="T36" fmla="*/ 6 w 156"/>
                    <a:gd name="T37" fmla="*/ 7 h 206"/>
                    <a:gd name="T38" fmla="*/ 6 w 156"/>
                    <a:gd name="T39" fmla="*/ 7 h 206"/>
                    <a:gd name="T40" fmla="*/ 6 w 156"/>
                    <a:gd name="T41" fmla="*/ 7 h 206"/>
                    <a:gd name="T42" fmla="*/ 5 w 156"/>
                    <a:gd name="T43" fmla="*/ 7 h 206"/>
                    <a:gd name="T44" fmla="*/ 3 w 156"/>
                    <a:gd name="T45" fmla="*/ 7 h 206"/>
                    <a:gd name="T46" fmla="*/ 2 w 156"/>
                    <a:gd name="T47" fmla="*/ 7 h 206"/>
                    <a:gd name="T48" fmla="*/ 1 w 156"/>
                    <a:gd name="T49" fmla="*/ 5 h 206"/>
                    <a:gd name="T50" fmla="*/ 0 w 156"/>
                    <a:gd name="T51" fmla="*/ 5 h 206"/>
                    <a:gd name="T52" fmla="*/ 0 w 156"/>
                    <a:gd name="T53" fmla="*/ 4 h 206"/>
                    <a:gd name="T54" fmla="*/ 2 w 156"/>
                    <a:gd name="T55" fmla="*/ 4 h 206"/>
                    <a:gd name="T56" fmla="*/ 3 w 156"/>
                    <a:gd name="T57" fmla="*/ 4 h 206"/>
                    <a:gd name="T58" fmla="*/ 3 w 156"/>
                    <a:gd name="T59" fmla="*/ 3 h 206"/>
                    <a:gd name="T60" fmla="*/ 4 w 156"/>
                    <a:gd name="T61" fmla="*/ 3 h 206"/>
                    <a:gd name="T62" fmla="*/ 4 w 156"/>
                    <a:gd name="T63" fmla="*/ 2 h 20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56" h="206">
                      <a:moveTo>
                        <a:pt x="54" y="66"/>
                      </a:moveTo>
                      <a:cubicBezTo>
                        <a:pt x="58" y="63"/>
                        <a:pt x="64" y="63"/>
                        <a:pt x="66" y="58"/>
                      </a:cubicBezTo>
                      <a:cubicBezTo>
                        <a:pt x="67" y="56"/>
                        <a:pt x="67" y="53"/>
                        <a:pt x="68" y="52"/>
                      </a:cubicBezTo>
                      <a:cubicBezTo>
                        <a:pt x="71" y="49"/>
                        <a:pt x="80" y="44"/>
                        <a:pt x="80" y="44"/>
                      </a:cubicBezTo>
                      <a:cubicBezTo>
                        <a:pt x="113" y="55"/>
                        <a:pt x="85" y="29"/>
                        <a:pt x="106" y="22"/>
                      </a:cubicBezTo>
                      <a:cubicBezTo>
                        <a:pt x="110" y="17"/>
                        <a:pt x="108" y="9"/>
                        <a:pt x="112" y="4"/>
                      </a:cubicBezTo>
                      <a:cubicBezTo>
                        <a:pt x="115" y="1"/>
                        <a:pt x="124" y="0"/>
                        <a:pt x="124" y="0"/>
                      </a:cubicBezTo>
                      <a:cubicBezTo>
                        <a:pt x="138" y="14"/>
                        <a:pt x="126" y="23"/>
                        <a:pt x="150" y="28"/>
                      </a:cubicBezTo>
                      <a:cubicBezTo>
                        <a:pt x="156" y="36"/>
                        <a:pt x="154" y="39"/>
                        <a:pt x="146" y="44"/>
                      </a:cubicBezTo>
                      <a:cubicBezTo>
                        <a:pt x="141" y="52"/>
                        <a:pt x="135" y="61"/>
                        <a:pt x="126" y="64"/>
                      </a:cubicBezTo>
                      <a:cubicBezTo>
                        <a:pt x="118" y="75"/>
                        <a:pt x="128" y="83"/>
                        <a:pt x="132" y="94"/>
                      </a:cubicBezTo>
                      <a:cubicBezTo>
                        <a:pt x="129" y="103"/>
                        <a:pt x="135" y="105"/>
                        <a:pt x="142" y="110"/>
                      </a:cubicBezTo>
                      <a:cubicBezTo>
                        <a:pt x="145" y="119"/>
                        <a:pt x="141" y="120"/>
                        <a:pt x="146" y="128"/>
                      </a:cubicBezTo>
                      <a:cubicBezTo>
                        <a:pt x="142" y="139"/>
                        <a:pt x="135" y="133"/>
                        <a:pt x="128" y="128"/>
                      </a:cubicBezTo>
                      <a:cubicBezTo>
                        <a:pt x="116" y="132"/>
                        <a:pt x="122" y="136"/>
                        <a:pt x="116" y="146"/>
                      </a:cubicBezTo>
                      <a:cubicBezTo>
                        <a:pt x="113" y="151"/>
                        <a:pt x="108" y="152"/>
                        <a:pt x="104" y="156"/>
                      </a:cubicBezTo>
                      <a:cubicBezTo>
                        <a:pt x="107" y="167"/>
                        <a:pt x="112" y="191"/>
                        <a:pt x="100" y="198"/>
                      </a:cubicBezTo>
                      <a:cubicBezTo>
                        <a:pt x="96" y="200"/>
                        <a:pt x="92" y="200"/>
                        <a:pt x="88" y="202"/>
                      </a:cubicBezTo>
                      <a:cubicBezTo>
                        <a:pt x="86" y="203"/>
                        <a:pt x="84" y="205"/>
                        <a:pt x="82" y="206"/>
                      </a:cubicBezTo>
                      <a:cubicBezTo>
                        <a:pt x="80" y="205"/>
                        <a:pt x="77" y="204"/>
                        <a:pt x="76" y="202"/>
                      </a:cubicBezTo>
                      <a:cubicBezTo>
                        <a:pt x="74" y="198"/>
                        <a:pt x="76" y="191"/>
                        <a:pt x="72" y="190"/>
                      </a:cubicBezTo>
                      <a:cubicBezTo>
                        <a:pt x="68" y="189"/>
                        <a:pt x="60" y="186"/>
                        <a:pt x="60" y="186"/>
                      </a:cubicBezTo>
                      <a:cubicBezTo>
                        <a:pt x="53" y="188"/>
                        <a:pt x="49" y="192"/>
                        <a:pt x="42" y="194"/>
                      </a:cubicBezTo>
                      <a:cubicBezTo>
                        <a:pt x="34" y="189"/>
                        <a:pt x="37" y="183"/>
                        <a:pt x="28" y="186"/>
                      </a:cubicBezTo>
                      <a:cubicBezTo>
                        <a:pt x="12" y="181"/>
                        <a:pt x="19" y="161"/>
                        <a:pt x="10" y="148"/>
                      </a:cubicBezTo>
                      <a:cubicBezTo>
                        <a:pt x="5" y="121"/>
                        <a:pt x="11" y="147"/>
                        <a:pt x="4" y="130"/>
                      </a:cubicBezTo>
                      <a:cubicBezTo>
                        <a:pt x="2" y="126"/>
                        <a:pt x="0" y="118"/>
                        <a:pt x="0" y="118"/>
                      </a:cubicBezTo>
                      <a:cubicBezTo>
                        <a:pt x="2" y="95"/>
                        <a:pt x="0" y="83"/>
                        <a:pt x="20" y="96"/>
                      </a:cubicBezTo>
                      <a:cubicBezTo>
                        <a:pt x="23" y="105"/>
                        <a:pt x="23" y="110"/>
                        <a:pt x="32" y="104"/>
                      </a:cubicBezTo>
                      <a:cubicBezTo>
                        <a:pt x="35" y="95"/>
                        <a:pt x="29" y="88"/>
                        <a:pt x="34" y="80"/>
                      </a:cubicBezTo>
                      <a:cubicBezTo>
                        <a:pt x="36" y="76"/>
                        <a:pt x="48" y="73"/>
                        <a:pt x="52" y="70"/>
                      </a:cubicBezTo>
                      <a:cubicBezTo>
                        <a:pt x="57" y="63"/>
                        <a:pt x="58" y="62"/>
                        <a:pt x="54" y="66"/>
                      </a:cubicBezTo>
                      <a:close/>
                    </a:path>
                  </a:pathLst>
                </a:custGeom>
                <a:solidFill>
                  <a:schemeClr val="folHlink"/>
                </a:solidFill>
                <a:ln w="9525">
                  <a:noFill/>
                  <a:round/>
                  <a:headEnd/>
                  <a:tailEnd/>
                </a:ln>
              </p:spPr>
              <p:txBody>
                <a:bodyPr/>
                <a:lstStyle/>
                <a:p>
                  <a:endParaRPr lang="zh-CN" altLang="en-US"/>
                </a:p>
              </p:txBody>
            </p:sp>
            <p:sp>
              <p:nvSpPr>
                <p:cNvPr id="2145" name="任意多边形 81996"/>
                <p:cNvSpPr>
                  <a:spLocks noChangeArrowheads="1"/>
                </p:cNvSpPr>
                <p:nvPr/>
              </p:nvSpPr>
              <p:spPr bwMode="auto">
                <a:xfrm>
                  <a:off x="4580" y="572"/>
                  <a:ext cx="47" cy="13"/>
                </a:xfrm>
                <a:custGeom>
                  <a:avLst/>
                  <a:gdLst>
                    <a:gd name="T0" fmla="*/ 0 w 109"/>
                    <a:gd name="T1" fmla="*/ 1 h 38"/>
                    <a:gd name="T2" fmla="*/ 1 w 109"/>
                    <a:gd name="T3" fmla="*/ 0 h 38"/>
                    <a:gd name="T4" fmla="*/ 4 w 109"/>
                    <a:gd name="T5" fmla="*/ 1 h 38"/>
                    <a:gd name="T6" fmla="*/ 6 w 109"/>
                    <a:gd name="T7" fmla="*/ 1 h 38"/>
                    <a:gd name="T8" fmla="*/ 7 w 109"/>
                    <a:gd name="T9" fmla="*/ 0 h 38"/>
                    <a:gd name="T10" fmla="*/ 6 w 109"/>
                    <a:gd name="T11" fmla="*/ 1 h 38"/>
                    <a:gd name="T12" fmla="*/ 5 w 109"/>
                    <a:gd name="T13" fmla="*/ 1 h 38"/>
                    <a:gd name="T14" fmla="*/ 3 w 109"/>
                    <a:gd name="T15" fmla="*/ 1 h 38"/>
                    <a:gd name="T16" fmla="*/ 1 w 109"/>
                    <a:gd name="T17" fmla="*/ 1 h 38"/>
                    <a:gd name="T18" fmla="*/ 0 w 109"/>
                    <a:gd name="T19" fmla="*/ 1 h 3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9" h="38">
                      <a:moveTo>
                        <a:pt x="4" y="32"/>
                      </a:moveTo>
                      <a:cubicBezTo>
                        <a:pt x="7" y="22"/>
                        <a:pt x="7" y="14"/>
                        <a:pt x="18" y="10"/>
                      </a:cubicBezTo>
                      <a:cubicBezTo>
                        <a:pt x="28" y="12"/>
                        <a:pt x="37" y="14"/>
                        <a:pt x="46" y="20"/>
                      </a:cubicBezTo>
                      <a:cubicBezTo>
                        <a:pt x="62" y="15"/>
                        <a:pt x="54" y="17"/>
                        <a:pt x="72" y="14"/>
                      </a:cubicBezTo>
                      <a:cubicBezTo>
                        <a:pt x="77" y="9"/>
                        <a:pt x="90" y="0"/>
                        <a:pt x="90" y="0"/>
                      </a:cubicBezTo>
                      <a:cubicBezTo>
                        <a:pt x="109" y="6"/>
                        <a:pt x="85" y="23"/>
                        <a:pt x="76" y="26"/>
                      </a:cubicBezTo>
                      <a:cubicBezTo>
                        <a:pt x="71" y="33"/>
                        <a:pt x="68" y="35"/>
                        <a:pt x="60" y="38"/>
                      </a:cubicBezTo>
                      <a:cubicBezTo>
                        <a:pt x="54" y="36"/>
                        <a:pt x="42" y="32"/>
                        <a:pt x="42" y="32"/>
                      </a:cubicBezTo>
                      <a:cubicBezTo>
                        <a:pt x="33" y="23"/>
                        <a:pt x="26" y="26"/>
                        <a:pt x="14" y="30"/>
                      </a:cubicBezTo>
                      <a:cubicBezTo>
                        <a:pt x="1" y="28"/>
                        <a:pt x="0" y="24"/>
                        <a:pt x="4" y="32"/>
                      </a:cubicBezTo>
                      <a:close/>
                    </a:path>
                  </a:pathLst>
                </a:custGeom>
                <a:solidFill>
                  <a:schemeClr val="folHlink"/>
                </a:solidFill>
                <a:ln w="9525">
                  <a:noFill/>
                  <a:round/>
                  <a:headEnd/>
                  <a:tailEnd/>
                </a:ln>
              </p:spPr>
              <p:txBody>
                <a:bodyPr/>
                <a:lstStyle/>
                <a:p>
                  <a:endParaRPr lang="zh-CN" altLang="en-US"/>
                </a:p>
              </p:txBody>
            </p:sp>
            <p:sp>
              <p:nvSpPr>
                <p:cNvPr id="2146" name="任意多边形 81997"/>
                <p:cNvSpPr>
                  <a:spLocks noChangeArrowheads="1"/>
                </p:cNvSpPr>
                <p:nvPr/>
              </p:nvSpPr>
              <p:spPr bwMode="auto">
                <a:xfrm>
                  <a:off x="4578" y="588"/>
                  <a:ext cx="32" cy="34"/>
                </a:xfrm>
                <a:custGeom>
                  <a:avLst/>
                  <a:gdLst>
                    <a:gd name="T0" fmla="*/ 0 w 76"/>
                    <a:gd name="T1" fmla="*/ 1 h 104"/>
                    <a:gd name="T2" fmla="*/ 1 w 76"/>
                    <a:gd name="T3" fmla="*/ 0 h 104"/>
                    <a:gd name="T4" fmla="*/ 3 w 76"/>
                    <a:gd name="T5" fmla="*/ 1 h 104"/>
                    <a:gd name="T6" fmla="*/ 5 w 76"/>
                    <a:gd name="T7" fmla="*/ 0 h 104"/>
                    <a:gd name="T8" fmla="*/ 3 w 76"/>
                    <a:gd name="T9" fmla="*/ 1 h 104"/>
                    <a:gd name="T10" fmla="*/ 4 w 76"/>
                    <a:gd name="T11" fmla="*/ 2 h 104"/>
                    <a:gd name="T12" fmla="*/ 4 w 76"/>
                    <a:gd name="T13" fmla="*/ 2 h 104"/>
                    <a:gd name="T14" fmla="*/ 3 w 76"/>
                    <a:gd name="T15" fmla="*/ 3 h 104"/>
                    <a:gd name="T16" fmla="*/ 3 w 76"/>
                    <a:gd name="T17" fmla="*/ 2 h 104"/>
                    <a:gd name="T18" fmla="*/ 2 w 76"/>
                    <a:gd name="T19" fmla="*/ 2 h 104"/>
                    <a:gd name="T20" fmla="*/ 2 w 76"/>
                    <a:gd name="T21" fmla="*/ 2 h 104"/>
                    <a:gd name="T22" fmla="*/ 2 w 76"/>
                    <a:gd name="T23" fmla="*/ 3 h 104"/>
                    <a:gd name="T24" fmla="*/ 1 w 76"/>
                    <a:gd name="T25" fmla="*/ 4 h 104"/>
                    <a:gd name="T26" fmla="*/ 1 w 76"/>
                    <a:gd name="T27" fmla="*/ 4 h 104"/>
                    <a:gd name="T28" fmla="*/ 0 w 76"/>
                    <a:gd name="T29" fmla="*/ 3 h 104"/>
                    <a:gd name="T30" fmla="*/ 0 w 76"/>
                    <a:gd name="T31" fmla="*/ 2 h 104"/>
                    <a:gd name="T32" fmla="*/ 0 w 76"/>
                    <a:gd name="T33" fmla="*/ 1 h 104"/>
                    <a:gd name="T34" fmla="*/ 0 w 76"/>
                    <a:gd name="T35" fmla="*/ 1 h 10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76" h="104">
                      <a:moveTo>
                        <a:pt x="8" y="18"/>
                      </a:moveTo>
                      <a:cubicBezTo>
                        <a:pt x="10" y="8"/>
                        <a:pt x="9" y="3"/>
                        <a:pt x="18" y="0"/>
                      </a:cubicBezTo>
                      <a:cubicBezTo>
                        <a:pt x="28" y="3"/>
                        <a:pt x="25" y="12"/>
                        <a:pt x="34" y="18"/>
                      </a:cubicBezTo>
                      <a:cubicBezTo>
                        <a:pt x="46" y="16"/>
                        <a:pt x="51" y="8"/>
                        <a:pt x="62" y="4"/>
                      </a:cubicBezTo>
                      <a:cubicBezTo>
                        <a:pt x="76" y="9"/>
                        <a:pt x="56" y="31"/>
                        <a:pt x="46" y="34"/>
                      </a:cubicBezTo>
                      <a:cubicBezTo>
                        <a:pt x="51" y="56"/>
                        <a:pt x="43" y="29"/>
                        <a:pt x="54" y="48"/>
                      </a:cubicBezTo>
                      <a:cubicBezTo>
                        <a:pt x="56" y="52"/>
                        <a:pt x="58" y="60"/>
                        <a:pt x="58" y="60"/>
                      </a:cubicBezTo>
                      <a:cubicBezTo>
                        <a:pt x="55" y="68"/>
                        <a:pt x="54" y="71"/>
                        <a:pt x="46" y="74"/>
                      </a:cubicBezTo>
                      <a:cubicBezTo>
                        <a:pt x="38" y="71"/>
                        <a:pt x="37" y="68"/>
                        <a:pt x="34" y="60"/>
                      </a:cubicBezTo>
                      <a:cubicBezTo>
                        <a:pt x="33" y="50"/>
                        <a:pt x="32" y="33"/>
                        <a:pt x="22" y="48"/>
                      </a:cubicBezTo>
                      <a:cubicBezTo>
                        <a:pt x="25" y="60"/>
                        <a:pt x="23" y="53"/>
                        <a:pt x="28" y="68"/>
                      </a:cubicBezTo>
                      <a:cubicBezTo>
                        <a:pt x="29" y="70"/>
                        <a:pt x="30" y="74"/>
                        <a:pt x="30" y="74"/>
                      </a:cubicBezTo>
                      <a:cubicBezTo>
                        <a:pt x="24" y="84"/>
                        <a:pt x="22" y="93"/>
                        <a:pt x="20" y="104"/>
                      </a:cubicBezTo>
                      <a:cubicBezTo>
                        <a:pt x="17" y="103"/>
                        <a:pt x="14" y="104"/>
                        <a:pt x="12" y="102"/>
                      </a:cubicBezTo>
                      <a:cubicBezTo>
                        <a:pt x="9" y="99"/>
                        <a:pt x="8" y="90"/>
                        <a:pt x="8" y="90"/>
                      </a:cubicBezTo>
                      <a:cubicBezTo>
                        <a:pt x="13" y="75"/>
                        <a:pt x="14" y="64"/>
                        <a:pt x="0" y="54"/>
                      </a:cubicBezTo>
                      <a:cubicBezTo>
                        <a:pt x="1" y="46"/>
                        <a:pt x="1" y="38"/>
                        <a:pt x="2" y="30"/>
                      </a:cubicBezTo>
                      <a:cubicBezTo>
                        <a:pt x="2" y="27"/>
                        <a:pt x="13" y="2"/>
                        <a:pt x="8" y="18"/>
                      </a:cubicBezTo>
                      <a:close/>
                    </a:path>
                  </a:pathLst>
                </a:custGeom>
                <a:solidFill>
                  <a:schemeClr val="folHlink"/>
                </a:solidFill>
                <a:ln w="9525">
                  <a:noFill/>
                  <a:round/>
                  <a:headEnd/>
                  <a:tailEnd/>
                </a:ln>
              </p:spPr>
              <p:txBody>
                <a:bodyPr/>
                <a:lstStyle/>
                <a:p>
                  <a:endParaRPr lang="zh-CN" altLang="en-US"/>
                </a:p>
              </p:txBody>
            </p:sp>
            <p:sp>
              <p:nvSpPr>
                <p:cNvPr id="2147" name="任意多边形 81998"/>
                <p:cNvSpPr>
                  <a:spLocks noChangeArrowheads="1"/>
                </p:cNvSpPr>
                <p:nvPr/>
              </p:nvSpPr>
              <p:spPr bwMode="auto">
                <a:xfrm>
                  <a:off x="4632" y="569"/>
                  <a:ext cx="16" cy="20"/>
                </a:xfrm>
                <a:custGeom>
                  <a:avLst/>
                  <a:gdLst>
                    <a:gd name="T0" fmla="*/ 0 w 37"/>
                    <a:gd name="T1" fmla="*/ 1 h 61"/>
                    <a:gd name="T2" fmla="*/ 1 w 37"/>
                    <a:gd name="T3" fmla="*/ 0 h 61"/>
                    <a:gd name="T4" fmla="*/ 1 w 37"/>
                    <a:gd name="T5" fmla="*/ 1 h 61"/>
                    <a:gd name="T6" fmla="*/ 3 w 37"/>
                    <a:gd name="T7" fmla="*/ 1 h 61"/>
                    <a:gd name="T8" fmla="*/ 1 w 37"/>
                    <a:gd name="T9" fmla="*/ 2 h 61"/>
                    <a:gd name="T10" fmla="*/ 0 w 37"/>
                    <a:gd name="T11" fmla="*/ 2 h 61"/>
                    <a:gd name="T12" fmla="*/ 0 w 37"/>
                    <a:gd name="T13" fmla="*/ 1 h 61"/>
                    <a:gd name="T14" fmla="*/ 0 w 37"/>
                    <a:gd name="T15" fmla="*/ 1 h 6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7" h="61">
                      <a:moveTo>
                        <a:pt x="3" y="28"/>
                      </a:moveTo>
                      <a:cubicBezTo>
                        <a:pt x="5" y="14"/>
                        <a:pt x="2" y="7"/>
                        <a:pt x="13" y="0"/>
                      </a:cubicBezTo>
                      <a:cubicBezTo>
                        <a:pt x="26" y="9"/>
                        <a:pt x="23" y="17"/>
                        <a:pt x="15" y="28"/>
                      </a:cubicBezTo>
                      <a:cubicBezTo>
                        <a:pt x="25" y="31"/>
                        <a:pt x="33" y="27"/>
                        <a:pt x="37" y="38"/>
                      </a:cubicBezTo>
                      <a:cubicBezTo>
                        <a:pt x="30" y="45"/>
                        <a:pt x="28" y="47"/>
                        <a:pt x="19" y="44"/>
                      </a:cubicBezTo>
                      <a:cubicBezTo>
                        <a:pt x="13" y="54"/>
                        <a:pt x="18" y="61"/>
                        <a:pt x="5" y="58"/>
                      </a:cubicBezTo>
                      <a:cubicBezTo>
                        <a:pt x="0" y="50"/>
                        <a:pt x="3" y="44"/>
                        <a:pt x="1" y="34"/>
                      </a:cubicBezTo>
                      <a:cubicBezTo>
                        <a:pt x="2" y="32"/>
                        <a:pt x="3" y="28"/>
                        <a:pt x="3" y="28"/>
                      </a:cubicBezTo>
                      <a:close/>
                    </a:path>
                  </a:pathLst>
                </a:custGeom>
                <a:solidFill>
                  <a:schemeClr val="folHlink"/>
                </a:solidFill>
                <a:ln w="9525">
                  <a:noFill/>
                  <a:round/>
                  <a:headEnd/>
                  <a:tailEnd/>
                </a:ln>
              </p:spPr>
              <p:txBody>
                <a:bodyPr/>
                <a:lstStyle/>
                <a:p>
                  <a:endParaRPr lang="zh-CN" altLang="en-US"/>
                </a:p>
              </p:txBody>
            </p:sp>
            <p:sp>
              <p:nvSpPr>
                <p:cNvPr id="2148" name="任意多边形 81999"/>
                <p:cNvSpPr>
                  <a:spLocks noChangeArrowheads="1"/>
                </p:cNvSpPr>
                <p:nvPr/>
              </p:nvSpPr>
              <p:spPr bwMode="auto">
                <a:xfrm>
                  <a:off x="4636" y="600"/>
                  <a:ext cx="20" cy="10"/>
                </a:xfrm>
                <a:custGeom>
                  <a:avLst/>
                  <a:gdLst>
                    <a:gd name="T0" fmla="*/ 0 w 49"/>
                    <a:gd name="T1" fmla="*/ 0 h 29"/>
                    <a:gd name="T2" fmla="*/ 2 w 49"/>
                    <a:gd name="T3" fmla="*/ 0 h 29"/>
                    <a:gd name="T4" fmla="*/ 3 w 49"/>
                    <a:gd name="T5" fmla="*/ 1 h 29"/>
                    <a:gd name="T6" fmla="*/ 2 w 49"/>
                    <a:gd name="T7" fmla="*/ 1 h 29"/>
                    <a:gd name="T8" fmla="*/ 0 w 49"/>
                    <a:gd name="T9" fmla="*/ 1 h 29"/>
                    <a:gd name="T10" fmla="*/ 0 w 49"/>
                    <a:gd name="T11" fmla="*/ 0 h 2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9" h="29">
                      <a:moveTo>
                        <a:pt x="7" y="0"/>
                      </a:moveTo>
                      <a:cubicBezTo>
                        <a:pt x="15" y="6"/>
                        <a:pt x="19" y="2"/>
                        <a:pt x="29" y="0"/>
                      </a:cubicBezTo>
                      <a:cubicBezTo>
                        <a:pt x="45" y="5"/>
                        <a:pt x="40" y="3"/>
                        <a:pt x="49" y="16"/>
                      </a:cubicBezTo>
                      <a:cubicBezTo>
                        <a:pt x="46" y="29"/>
                        <a:pt x="42" y="21"/>
                        <a:pt x="35" y="14"/>
                      </a:cubicBezTo>
                      <a:cubicBezTo>
                        <a:pt x="26" y="15"/>
                        <a:pt x="12" y="19"/>
                        <a:pt x="3" y="16"/>
                      </a:cubicBezTo>
                      <a:cubicBezTo>
                        <a:pt x="0" y="6"/>
                        <a:pt x="7" y="10"/>
                        <a:pt x="7" y="0"/>
                      </a:cubicBezTo>
                      <a:close/>
                    </a:path>
                  </a:pathLst>
                </a:custGeom>
                <a:solidFill>
                  <a:schemeClr val="folHlink"/>
                </a:solidFill>
                <a:ln w="9525">
                  <a:noFill/>
                  <a:round/>
                  <a:headEnd/>
                  <a:tailEnd/>
                </a:ln>
              </p:spPr>
              <p:txBody>
                <a:bodyPr/>
                <a:lstStyle/>
                <a:p>
                  <a:endParaRPr lang="zh-CN" altLang="en-US"/>
                </a:p>
              </p:txBody>
            </p:sp>
            <p:sp>
              <p:nvSpPr>
                <p:cNvPr id="2149" name="任意多边形 82000"/>
                <p:cNvSpPr>
                  <a:spLocks noChangeArrowheads="1"/>
                </p:cNvSpPr>
                <p:nvPr/>
              </p:nvSpPr>
              <p:spPr bwMode="auto">
                <a:xfrm>
                  <a:off x="4657" y="585"/>
                  <a:ext cx="26" cy="17"/>
                </a:xfrm>
                <a:custGeom>
                  <a:avLst/>
                  <a:gdLst>
                    <a:gd name="T0" fmla="*/ 2 w 61"/>
                    <a:gd name="T1" fmla="*/ 2 h 48"/>
                    <a:gd name="T2" fmla="*/ 1 w 61"/>
                    <a:gd name="T3" fmla="*/ 1 h 48"/>
                    <a:gd name="T4" fmla="*/ 0 w 61"/>
                    <a:gd name="T5" fmla="*/ 1 h 48"/>
                    <a:gd name="T6" fmla="*/ 1 w 61"/>
                    <a:gd name="T7" fmla="*/ 0 h 48"/>
                    <a:gd name="T8" fmla="*/ 2 w 61"/>
                    <a:gd name="T9" fmla="*/ 0 h 48"/>
                    <a:gd name="T10" fmla="*/ 4 w 61"/>
                    <a:gd name="T11" fmla="*/ 0 h 48"/>
                    <a:gd name="T12" fmla="*/ 4 w 61"/>
                    <a:gd name="T13" fmla="*/ 1 h 48"/>
                    <a:gd name="T14" fmla="*/ 5 w 61"/>
                    <a:gd name="T15" fmla="*/ 1 h 48"/>
                    <a:gd name="T16" fmla="*/ 3 w 61"/>
                    <a:gd name="T17" fmla="*/ 2 h 48"/>
                    <a:gd name="T18" fmla="*/ 2 w 61"/>
                    <a:gd name="T19" fmla="*/ 2 h 48"/>
                    <a:gd name="T20" fmla="*/ 2 w 61"/>
                    <a:gd name="T21" fmla="*/ 2 h 4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1" h="48">
                      <a:moveTo>
                        <a:pt x="21" y="38"/>
                      </a:moveTo>
                      <a:cubicBezTo>
                        <a:pt x="19" y="34"/>
                        <a:pt x="19" y="29"/>
                        <a:pt x="15" y="26"/>
                      </a:cubicBezTo>
                      <a:cubicBezTo>
                        <a:pt x="12" y="24"/>
                        <a:pt x="3" y="22"/>
                        <a:pt x="3" y="22"/>
                      </a:cubicBezTo>
                      <a:cubicBezTo>
                        <a:pt x="0" y="12"/>
                        <a:pt x="5" y="12"/>
                        <a:pt x="13" y="8"/>
                      </a:cubicBezTo>
                      <a:cubicBezTo>
                        <a:pt x="17" y="6"/>
                        <a:pt x="25" y="0"/>
                        <a:pt x="25" y="0"/>
                      </a:cubicBezTo>
                      <a:cubicBezTo>
                        <a:pt x="37" y="2"/>
                        <a:pt x="41" y="2"/>
                        <a:pt x="49" y="10"/>
                      </a:cubicBezTo>
                      <a:cubicBezTo>
                        <a:pt x="45" y="21"/>
                        <a:pt x="46" y="12"/>
                        <a:pt x="53" y="20"/>
                      </a:cubicBezTo>
                      <a:cubicBezTo>
                        <a:pt x="56" y="24"/>
                        <a:pt x="61" y="32"/>
                        <a:pt x="61" y="32"/>
                      </a:cubicBezTo>
                      <a:cubicBezTo>
                        <a:pt x="56" y="47"/>
                        <a:pt x="53" y="42"/>
                        <a:pt x="41" y="38"/>
                      </a:cubicBezTo>
                      <a:cubicBezTo>
                        <a:pt x="27" y="47"/>
                        <a:pt x="34" y="48"/>
                        <a:pt x="23" y="44"/>
                      </a:cubicBezTo>
                      <a:cubicBezTo>
                        <a:pt x="22" y="42"/>
                        <a:pt x="21" y="38"/>
                        <a:pt x="21" y="38"/>
                      </a:cubicBezTo>
                      <a:close/>
                    </a:path>
                  </a:pathLst>
                </a:custGeom>
                <a:solidFill>
                  <a:schemeClr val="folHlink"/>
                </a:solidFill>
                <a:ln w="9525">
                  <a:noFill/>
                  <a:round/>
                  <a:headEnd/>
                  <a:tailEnd/>
                </a:ln>
              </p:spPr>
              <p:txBody>
                <a:bodyPr/>
                <a:lstStyle/>
                <a:p>
                  <a:endParaRPr lang="zh-CN" altLang="en-US"/>
                </a:p>
              </p:txBody>
            </p:sp>
            <p:sp>
              <p:nvSpPr>
                <p:cNvPr id="2150" name="任意多边形 82001"/>
                <p:cNvSpPr>
                  <a:spLocks noChangeArrowheads="1"/>
                </p:cNvSpPr>
                <p:nvPr/>
              </p:nvSpPr>
              <p:spPr bwMode="auto">
                <a:xfrm>
                  <a:off x="4664" y="593"/>
                  <a:ext cx="122" cy="61"/>
                </a:xfrm>
                <a:custGeom>
                  <a:avLst/>
                  <a:gdLst>
                    <a:gd name="T0" fmla="*/ 4 w 286"/>
                    <a:gd name="T1" fmla="*/ 1 h 182"/>
                    <a:gd name="T2" fmla="*/ 3 w 286"/>
                    <a:gd name="T3" fmla="*/ 1 h 182"/>
                    <a:gd name="T4" fmla="*/ 2 w 286"/>
                    <a:gd name="T5" fmla="*/ 1 h 182"/>
                    <a:gd name="T6" fmla="*/ 0 w 286"/>
                    <a:gd name="T7" fmla="*/ 1 h 182"/>
                    <a:gd name="T8" fmla="*/ 1 w 286"/>
                    <a:gd name="T9" fmla="*/ 2 h 182"/>
                    <a:gd name="T10" fmla="*/ 1 w 286"/>
                    <a:gd name="T11" fmla="*/ 2 h 182"/>
                    <a:gd name="T12" fmla="*/ 2 w 286"/>
                    <a:gd name="T13" fmla="*/ 2 h 182"/>
                    <a:gd name="T14" fmla="*/ 3 w 286"/>
                    <a:gd name="T15" fmla="*/ 2 h 182"/>
                    <a:gd name="T16" fmla="*/ 4 w 286"/>
                    <a:gd name="T17" fmla="*/ 2 h 182"/>
                    <a:gd name="T18" fmla="*/ 6 w 286"/>
                    <a:gd name="T19" fmla="*/ 2 h 182"/>
                    <a:gd name="T20" fmla="*/ 7 w 286"/>
                    <a:gd name="T21" fmla="*/ 3 h 182"/>
                    <a:gd name="T22" fmla="*/ 8 w 286"/>
                    <a:gd name="T23" fmla="*/ 4 h 182"/>
                    <a:gd name="T24" fmla="*/ 8 w 286"/>
                    <a:gd name="T25" fmla="*/ 5 h 182"/>
                    <a:gd name="T26" fmla="*/ 8 w 286"/>
                    <a:gd name="T27" fmla="*/ 5 h 182"/>
                    <a:gd name="T28" fmla="*/ 9 w 286"/>
                    <a:gd name="T29" fmla="*/ 5 h 182"/>
                    <a:gd name="T30" fmla="*/ 11 w 286"/>
                    <a:gd name="T31" fmla="*/ 5 h 182"/>
                    <a:gd name="T32" fmla="*/ 13 w 286"/>
                    <a:gd name="T33" fmla="*/ 6 h 182"/>
                    <a:gd name="T34" fmla="*/ 14 w 286"/>
                    <a:gd name="T35" fmla="*/ 5 h 182"/>
                    <a:gd name="T36" fmla="*/ 13 w 286"/>
                    <a:gd name="T37" fmla="*/ 5 h 182"/>
                    <a:gd name="T38" fmla="*/ 14 w 286"/>
                    <a:gd name="T39" fmla="*/ 5 h 182"/>
                    <a:gd name="T40" fmla="*/ 15 w 286"/>
                    <a:gd name="T41" fmla="*/ 4 h 182"/>
                    <a:gd name="T42" fmla="*/ 16 w 286"/>
                    <a:gd name="T43" fmla="*/ 5 h 182"/>
                    <a:gd name="T44" fmla="*/ 17 w 286"/>
                    <a:gd name="T45" fmla="*/ 5 h 182"/>
                    <a:gd name="T46" fmla="*/ 19 w 286"/>
                    <a:gd name="T47" fmla="*/ 6 h 182"/>
                    <a:gd name="T48" fmla="*/ 20 w 286"/>
                    <a:gd name="T49" fmla="*/ 7 h 182"/>
                    <a:gd name="T50" fmla="*/ 22 w 286"/>
                    <a:gd name="T51" fmla="*/ 6 h 182"/>
                    <a:gd name="T52" fmla="*/ 21 w 286"/>
                    <a:gd name="T53" fmla="*/ 6 h 182"/>
                    <a:gd name="T54" fmla="*/ 20 w 286"/>
                    <a:gd name="T55" fmla="*/ 5 h 182"/>
                    <a:gd name="T56" fmla="*/ 20 w 286"/>
                    <a:gd name="T57" fmla="*/ 5 h 182"/>
                    <a:gd name="T58" fmla="*/ 19 w 286"/>
                    <a:gd name="T59" fmla="*/ 5 h 182"/>
                    <a:gd name="T60" fmla="*/ 18 w 286"/>
                    <a:gd name="T61" fmla="*/ 4 h 182"/>
                    <a:gd name="T62" fmla="*/ 19 w 286"/>
                    <a:gd name="T63" fmla="*/ 4 h 182"/>
                    <a:gd name="T64" fmla="*/ 17 w 286"/>
                    <a:gd name="T65" fmla="*/ 3 h 182"/>
                    <a:gd name="T66" fmla="*/ 16 w 286"/>
                    <a:gd name="T67" fmla="*/ 3 h 182"/>
                    <a:gd name="T68" fmla="*/ 15 w 286"/>
                    <a:gd name="T69" fmla="*/ 2 h 182"/>
                    <a:gd name="T70" fmla="*/ 13 w 286"/>
                    <a:gd name="T71" fmla="*/ 1 h 182"/>
                    <a:gd name="T72" fmla="*/ 12 w 286"/>
                    <a:gd name="T73" fmla="*/ 1 h 182"/>
                    <a:gd name="T74" fmla="*/ 9 w 286"/>
                    <a:gd name="T75" fmla="*/ 1 h 182"/>
                    <a:gd name="T76" fmla="*/ 8 w 286"/>
                    <a:gd name="T77" fmla="*/ 0 h 182"/>
                    <a:gd name="T78" fmla="*/ 7 w 286"/>
                    <a:gd name="T79" fmla="*/ 0 h 182"/>
                    <a:gd name="T80" fmla="*/ 6 w 286"/>
                    <a:gd name="T81" fmla="*/ 0 h 182"/>
                    <a:gd name="T82" fmla="*/ 4 w 286"/>
                    <a:gd name="T83" fmla="*/ 1 h 182"/>
                    <a:gd name="T84" fmla="*/ 4 w 286"/>
                    <a:gd name="T85" fmla="*/ 1 h 182"/>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286" h="182">
                      <a:moveTo>
                        <a:pt x="46" y="28"/>
                      </a:moveTo>
                      <a:cubicBezTo>
                        <a:pt x="41" y="14"/>
                        <a:pt x="46" y="17"/>
                        <a:pt x="36" y="14"/>
                      </a:cubicBezTo>
                      <a:cubicBezTo>
                        <a:pt x="31" y="17"/>
                        <a:pt x="26" y="30"/>
                        <a:pt x="26" y="30"/>
                      </a:cubicBezTo>
                      <a:cubicBezTo>
                        <a:pt x="12" y="25"/>
                        <a:pt x="19" y="21"/>
                        <a:pt x="0" y="24"/>
                      </a:cubicBezTo>
                      <a:cubicBezTo>
                        <a:pt x="2" y="33"/>
                        <a:pt x="2" y="37"/>
                        <a:pt x="10" y="42"/>
                      </a:cubicBezTo>
                      <a:cubicBezTo>
                        <a:pt x="12" y="49"/>
                        <a:pt x="14" y="55"/>
                        <a:pt x="16" y="62"/>
                      </a:cubicBezTo>
                      <a:cubicBezTo>
                        <a:pt x="24" y="59"/>
                        <a:pt x="27" y="57"/>
                        <a:pt x="24" y="48"/>
                      </a:cubicBezTo>
                      <a:cubicBezTo>
                        <a:pt x="26" y="47"/>
                        <a:pt x="28" y="43"/>
                        <a:pt x="30" y="44"/>
                      </a:cubicBezTo>
                      <a:cubicBezTo>
                        <a:pt x="48" y="48"/>
                        <a:pt x="36" y="52"/>
                        <a:pt x="48" y="56"/>
                      </a:cubicBezTo>
                      <a:cubicBezTo>
                        <a:pt x="74" y="65"/>
                        <a:pt x="47" y="56"/>
                        <a:pt x="70" y="62"/>
                      </a:cubicBezTo>
                      <a:cubicBezTo>
                        <a:pt x="77" y="64"/>
                        <a:pt x="88" y="72"/>
                        <a:pt x="88" y="72"/>
                      </a:cubicBezTo>
                      <a:cubicBezTo>
                        <a:pt x="96" y="84"/>
                        <a:pt x="102" y="87"/>
                        <a:pt x="106" y="102"/>
                      </a:cubicBezTo>
                      <a:cubicBezTo>
                        <a:pt x="105" y="109"/>
                        <a:pt x="106" y="115"/>
                        <a:pt x="104" y="122"/>
                      </a:cubicBezTo>
                      <a:cubicBezTo>
                        <a:pt x="103" y="126"/>
                        <a:pt x="94" y="132"/>
                        <a:pt x="98" y="134"/>
                      </a:cubicBezTo>
                      <a:cubicBezTo>
                        <a:pt x="106" y="137"/>
                        <a:pt x="122" y="128"/>
                        <a:pt x="122" y="128"/>
                      </a:cubicBezTo>
                      <a:cubicBezTo>
                        <a:pt x="130" y="131"/>
                        <a:pt x="133" y="135"/>
                        <a:pt x="140" y="140"/>
                      </a:cubicBezTo>
                      <a:cubicBezTo>
                        <a:pt x="148" y="145"/>
                        <a:pt x="159" y="145"/>
                        <a:pt x="168" y="148"/>
                      </a:cubicBezTo>
                      <a:cubicBezTo>
                        <a:pt x="170" y="147"/>
                        <a:pt x="173" y="148"/>
                        <a:pt x="174" y="146"/>
                      </a:cubicBezTo>
                      <a:cubicBezTo>
                        <a:pt x="176" y="142"/>
                        <a:pt x="164" y="136"/>
                        <a:pt x="168" y="134"/>
                      </a:cubicBezTo>
                      <a:cubicBezTo>
                        <a:pt x="171" y="132"/>
                        <a:pt x="175" y="135"/>
                        <a:pt x="178" y="136"/>
                      </a:cubicBezTo>
                      <a:cubicBezTo>
                        <a:pt x="182" y="131"/>
                        <a:pt x="186" y="118"/>
                        <a:pt x="186" y="118"/>
                      </a:cubicBezTo>
                      <a:cubicBezTo>
                        <a:pt x="189" y="119"/>
                        <a:pt x="199" y="120"/>
                        <a:pt x="202" y="122"/>
                      </a:cubicBezTo>
                      <a:cubicBezTo>
                        <a:pt x="206" y="124"/>
                        <a:pt x="214" y="130"/>
                        <a:pt x="214" y="130"/>
                      </a:cubicBezTo>
                      <a:cubicBezTo>
                        <a:pt x="224" y="145"/>
                        <a:pt x="228" y="158"/>
                        <a:pt x="244" y="168"/>
                      </a:cubicBezTo>
                      <a:cubicBezTo>
                        <a:pt x="250" y="172"/>
                        <a:pt x="262" y="178"/>
                        <a:pt x="262" y="178"/>
                      </a:cubicBezTo>
                      <a:cubicBezTo>
                        <a:pt x="265" y="178"/>
                        <a:pt x="286" y="182"/>
                        <a:pt x="284" y="170"/>
                      </a:cubicBezTo>
                      <a:cubicBezTo>
                        <a:pt x="283" y="164"/>
                        <a:pt x="268" y="160"/>
                        <a:pt x="268" y="160"/>
                      </a:cubicBezTo>
                      <a:cubicBezTo>
                        <a:pt x="261" y="150"/>
                        <a:pt x="270" y="143"/>
                        <a:pt x="256" y="138"/>
                      </a:cubicBezTo>
                      <a:cubicBezTo>
                        <a:pt x="254" y="136"/>
                        <a:pt x="251" y="135"/>
                        <a:pt x="250" y="132"/>
                      </a:cubicBezTo>
                      <a:cubicBezTo>
                        <a:pt x="248" y="129"/>
                        <a:pt x="250" y="125"/>
                        <a:pt x="248" y="122"/>
                      </a:cubicBezTo>
                      <a:cubicBezTo>
                        <a:pt x="246" y="118"/>
                        <a:pt x="240" y="118"/>
                        <a:pt x="236" y="116"/>
                      </a:cubicBezTo>
                      <a:cubicBezTo>
                        <a:pt x="230" y="107"/>
                        <a:pt x="227" y="100"/>
                        <a:pt x="240" y="96"/>
                      </a:cubicBezTo>
                      <a:cubicBezTo>
                        <a:pt x="236" y="83"/>
                        <a:pt x="236" y="84"/>
                        <a:pt x="220" y="86"/>
                      </a:cubicBezTo>
                      <a:cubicBezTo>
                        <a:pt x="209" y="82"/>
                        <a:pt x="208" y="82"/>
                        <a:pt x="210" y="70"/>
                      </a:cubicBezTo>
                      <a:cubicBezTo>
                        <a:pt x="207" y="60"/>
                        <a:pt x="199" y="57"/>
                        <a:pt x="190" y="54"/>
                      </a:cubicBezTo>
                      <a:cubicBezTo>
                        <a:pt x="181" y="45"/>
                        <a:pt x="181" y="42"/>
                        <a:pt x="168" y="38"/>
                      </a:cubicBezTo>
                      <a:cubicBezTo>
                        <a:pt x="164" y="37"/>
                        <a:pt x="156" y="34"/>
                        <a:pt x="156" y="34"/>
                      </a:cubicBezTo>
                      <a:cubicBezTo>
                        <a:pt x="146" y="24"/>
                        <a:pt x="134" y="21"/>
                        <a:pt x="120" y="16"/>
                      </a:cubicBezTo>
                      <a:cubicBezTo>
                        <a:pt x="113" y="14"/>
                        <a:pt x="108" y="8"/>
                        <a:pt x="102" y="4"/>
                      </a:cubicBezTo>
                      <a:cubicBezTo>
                        <a:pt x="100" y="3"/>
                        <a:pt x="96" y="0"/>
                        <a:pt x="96" y="0"/>
                      </a:cubicBezTo>
                      <a:cubicBezTo>
                        <a:pt x="83" y="2"/>
                        <a:pt x="79" y="1"/>
                        <a:pt x="70" y="10"/>
                      </a:cubicBezTo>
                      <a:cubicBezTo>
                        <a:pt x="67" y="19"/>
                        <a:pt x="63" y="27"/>
                        <a:pt x="56" y="32"/>
                      </a:cubicBezTo>
                      <a:cubicBezTo>
                        <a:pt x="49" y="30"/>
                        <a:pt x="52" y="31"/>
                        <a:pt x="46" y="28"/>
                      </a:cubicBezTo>
                      <a:close/>
                    </a:path>
                  </a:pathLst>
                </a:custGeom>
                <a:solidFill>
                  <a:schemeClr val="folHlink"/>
                </a:solidFill>
                <a:ln w="9525">
                  <a:noFill/>
                  <a:round/>
                  <a:headEnd/>
                  <a:tailEnd/>
                </a:ln>
              </p:spPr>
              <p:txBody>
                <a:bodyPr/>
                <a:lstStyle/>
                <a:p>
                  <a:endParaRPr lang="zh-CN" altLang="en-US"/>
                </a:p>
              </p:txBody>
            </p:sp>
            <p:sp>
              <p:nvSpPr>
                <p:cNvPr id="2151" name="任意多边形 82002"/>
                <p:cNvSpPr>
                  <a:spLocks noChangeArrowheads="1"/>
                </p:cNvSpPr>
                <p:nvPr/>
              </p:nvSpPr>
              <p:spPr bwMode="auto">
                <a:xfrm>
                  <a:off x="4770" y="599"/>
                  <a:ext cx="33" cy="26"/>
                </a:xfrm>
                <a:custGeom>
                  <a:avLst/>
                  <a:gdLst>
                    <a:gd name="T0" fmla="*/ 0 w 78"/>
                    <a:gd name="T1" fmla="*/ 2 h 78"/>
                    <a:gd name="T2" fmla="*/ 2 w 78"/>
                    <a:gd name="T3" fmla="*/ 2 h 78"/>
                    <a:gd name="T4" fmla="*/ 3 w 78"/>
                    <a:gd name="T5" fmla="*/ 2 h 78"/>
                    <a:gd name="T6" fmla="*/ 4 w 78"/>
                    <a:gd name="T7" fmla="*/ 1 h 78"/>
                    <a:gd name="T8" fmla="*/ 3 w 78"/>
                    <a:gd name="T9" fmla="*/ 1 h 78"/>
                    <a:gd name="T10" fmla="*/ 3 w 78"/>
                    <a:gd name="T11" fmla="*/ 0 h 78"/>
                    <a:gd name="T12" fmla="*/ 6 w 78"/>
                    <a:gd name="T13" fmla="*/ 1 h 78"/>
                    <a:gd name="T14" fmla="*/ 5 w 78"/>
                    <a:gd name="T15" fmla="*/ 2 h 78"/>
                    <a:gd name="T16" fmla="*/ 3 w 78"/>
                    <a:gd name="T17" fmla="*/ 3 h 78"/>
                    <a:gd name="T18" fmla="*/ 1 w 78"/>
                    <a:gd name="T19" fmla="*/ 2 h 78"/>
                    <a:gd name="T20" fmla="*/ 0 w 78"/>
                    <a:gd name="T21" fmla="*/ 2 h 78"/>
                    <a:gd name="T22" fmla="*/ 0 w 78"/>
                    <a:gd name="T23" fmla="*/ 2 h 7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78" h="78">
                      <a:moveTo>
                        <a:pt x="1" y="58"/>
                      </a:moveTo>
                      <a:cubicBezTo>
                        <a:pt x="6" y="44"/>
                        <a:pt x="18" y="57"/>
                        <a:pt x="27" y="60"/>
                      </a:cubicBezTo>
                      <a:cubicBezTo>
                        <a:pt x="35" y="57"/>
                        <a:pt x="38" y="52"/>
                        <a:pt x="45" y="48"/>
                      </a:cubicBezTo>
                      <a:cubicBezTo>
                        <a:pt x="48" y="40"/>
                        <a:pt x="51" y="36"/>
                        <a:pt x="57" y="30"/>
                      </a:cubicBezTo>
                      <a:cubicBezTo>
                        <a:pt x="55" y="23"/>
                        <a:pt x="43" y="14"/>
                        <a:pt x="43" y="14"/>
                      </a:cubicBezTo>
                      <a:cubicBezTo>
                        <a:pt x="33" y="0"/>
                        <a:pt x="30" y="1"/>
                        <a:pt x="43" y="4"/>
                      </a:cubicBezTo>
                      <a:cubicBezTo>
                        <a:pt x="54" y="11"/>
                        <a:pt x="58" y="22"/>
                        <a:pt x="71" y="26"/>
                      </a:cubicBezTo>
                      <a:cubicBezTo>
                        <a:pt x="78" y="37"/>
                        <a:pt x="78" y="46"/>
                        <a:pt x="67" y="54"/>
                      </a:cubicBezTo>
                      <a:cubicBezTo>
                        <a:pt x="51" y="49"/>
                        <a:pt x="53" y="71"/>
                        <a:pt x="33" y="78"/>
                      </a:cubicBezTo>
                      <a:cubicBezTo>
                        <a:pt x="16" y="72"/>
                        <a:pt x="25" y="76"/>
                        <a:pt x="9" y="66"/>
                      </a:cubicBezTo>
                      <a:cubicBezTo>
                        <a:pt x="7" y="65"/>
                        <a:pt x="3" y="62"/>
                        <a:pt x="3" y="62"/>
                      </a:cubicBezTo>
                      <a:cubicBezTo>
                        <a:pt x="0" y="54"/>
                        <a:pt x="13" y="42"/>
                        <a:pt x="1" y="58"/>
                      </a:cubicBezTo>
                      <a:close/>
                    </a:path>
                  </a:pathLst>
                </a:custGeom>
                <a:solidFill>
                  <a:schemeClr val="folHlink"/>
                </a:solidFill>
                <a:ln w="9525">
                  <a:noFill/>
                  <a:round/>
                  <a:headEnd/>
                  <a:tailEnd/>
                </a:ln>
              </p:spPr>
              <p:txBody>
                <a:bodyPr/>
                <a:lstStyle/>
                <a:p>
                  <a:endParaRPr lang="zh-CN" altLang="en-US"/>
                </a:p>
              </p:txBody>
            </p:sp>
            <p:sp>
              <p:nvSpPr>
                <p:cNvPr id="2152" name="任意多边形 82003"/>
                <p:cNvSpPr>
                  <a:spLocks noChangeArrowheads="1"/>
                </p:cNvSpPr>
                <p:nvPr/>
              </p:nvSpPr>
              <p:spPr bwMode="auto">
                <a:xfrm>
                  <a:off x="4840" y="544"/>
                  <a:ext cx="8" cy="6"/>
                </a:xfrm>
                <a:custGeom>
                  <a:avLst/>
                  <a:gdLst>
                    <a:gd name="T0" fmla="*/ 0 w 17"/>
                    <a:gd name="T1" fmla="*/ 0 h 18"/>
                    <a:gd name="T2" fmla="*/ 0 w 17"/>
                    <a:gd name="T3" fmla="*/ 1 h 18"/>
                    <a:gd name="T4" fmla="*/ 0 w 17"/>
                    <a:gd name="T5" fmla="*/ 0 h 18"/>
                    <a:gd name="T6" fmla="*/ 0 60000 65536"/>
                    <a:gd name="T7" fmla="*/ 0 60000 65536"/>
                    <a:gd name="T8" fmla="*/ 0 60000 65536"/>
                  </a:gdLst>
                  <a:ahLst/>
                  <a:cxnLst>
                    <a:cxn ang="T6">
                      <a:pos x="T0" y="T1"/>
                    </a:cxn>
                    <a:cxn ang="T7">
                      <a:pos x="T2" y="T3"/>
                    </a:cxn>
                    <a:cxn ang="T8">
                      <a:pos x="T4" y="T5"/>
                    </a:cxn>
                  </a:cxnLst>
                  <a:rect l="0" t="0" r="r" b="b"/>
                  <a:pathLst>
                    <a:path w="17" h="18">
                      <a:moveTo>
                        <a:pt x="3" y="4"/>
                      </a:moveTo>
                      <a:cubicBezTo>
                        <a:pt x="17" y="7"/>
                        <a:pt x="16" y="18"/>
                        <a:pt x="3" y="14"/>
                      </a:cubicBezTo>
                      <a:cubicBezTo>
                        <a:pt x="0" y="6"/>
                        <a:pt x="7" y="0"/>
                        <a:pt x="3" y="4"/>
                      </a:cubicBezTo>
                      <a:close/>
                    </a:path>
                  </a:pathLst>
                </a:custGeom>
                <a:solidFill>
                  <a:schemeClr val="folHlink"/>
                </a:solidFill>
                <a:ln w="9525">
                  <a:noFill/>
                  <a:round/>
                  <a:headEnd/>
                  <a:tailEnd/>
                </a:ln>
              </p:spPr>
              <p:txBody>
                <a:bodyPr/>
                <a:lstStyle/>
                <a:p>
                  <a:endParaRPr lang="zh-CN" altLang="en-US"/>
                </a:p>
              </p:txBody>
            </p:sp>
            <p:sp>
              <p:nvSpPr>
                <p:cNvPr id="2153" name="任意多边形 82004"/>
                <p:cNvSpPr>
                  <a:spLocks noChangeArrowheads="1"/>
                </p:cNvSpPr>
                <p:nvPr/>
              </p:nvSpPr>
              <p:spPr bwMode="auto">
                <a:xfrm>
                  <a:off x="4747" y="494"/>
                  <a:ext cx="8" cy="5"/>
                </a:xfrm>
                <a:custGeom>
                  <a:avLst/>
                  <a:gdLst>
                    <a:gd name="T0" fmla="*/ 0 w 20"/>
                    <a:gd name="T1" fmla="*/ 0 h 15"/>
                    <a:gd name="T2" fmla="*/ 1 w 20"/>
                    <a:gd name="T3" fmla="*/ 0 h 15"/>
                    <a:gd name="T4" fmla="*/ 1 w 20"/>
                    <a:gd name="T5" fmla="*/ 0 h 15"/>
                    <a:gd name="T6" fmla="*/ 0 w 20"/>
                    <a:gd name="T7" fmla="*/ 0 h 1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 h="15">
                      <a:moveTo>
                        <a:pt x="7" y="12"/>
                      </a:moveTo>
                      <a:cubicBezTo>
                        <a:pt x="0" y="1"/>
                        <a:pt x="6" y="0"/>
                        <a:pt x="17" y="2"/>
                      </a:cubicBezTo>
                      <a:cubicBezTo>
                        <a:pt x="20" y="10"/>
                        <a:pt x="18" y="15"/>
                        <a:pt x="9" y="12"/>
                      </a:cubicBezTo>
                      <a:cubicBezTo>
                        <a:pt x="4" y="4"/>
                        <a:pt x="4" y="4"/>
                        <a:pt x="7" y="12"/>
                      </a:cubicBezTo>
                      <a:close/>
                    </a:path>
                  </a:pathLst>
                </a:custGeom>
                <a:solidFill>
                  <a:schemeClr val="folHlink"/>
                </a:solidFill>
                <a:ln w="9525">
                  <a:noFill/>
                  <a:round/>
                  <a:headEnd/>
                  <a:tailEnd/>
                </a:ln>
              </p:spPr>
              <p:txBody>
                <a:bodyPr/>
                <a:lstStyle/>
                <a:p>
                  <a:endParaRPr lang="zh-CN" altLang="en-US"/>
                </a:p>
              </p:txBody>
            </p:sp>
            <p:sp>
              <p:nvSpPr>
                <p:cNvPr id="2154" name="任意多边形 82005"/>
                <p:cNvSpPr>
                  <a:spLocks noChangeArrowheads="1"/>
                </p:cNvSpPr>
                <p:nvPr/>
              </p:nvSpPr>
              <p:spPr bwMode="auto">
                <a:xfrm>
                  <a:off x="4676" y="536"/>
                  <a:ext cx="8" cy="5"/>
                </a:xfrm>
                <a:custGeom>
                  <a:avLst/>
                  <a:gdLst>
                    <a:gd name="T0" fmla="*/ 0 w 20"/>
                    <a:gd name="T1" fmla="*/ 0 h 15"/>
                    <a:gd name="T2" fmla="*/ 1 w 20"/>
                    <a:gd name="T3" fmla="*/ 0 h 15"/>
                    <a:gd name="T4" fmla="*/ 1 w 20"/>
                    <a:gd name="T5" fmla="*/ 1 h 15"/>
                    <a:gd name="T6" fmla="*/ 0 w 20"/>
                    <a:gd name="T7" fmla="*/ 0 h 1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 h="15">
                      <a:moveTo>
                        <a:pt x="7" y="12"/>
                      </a:moveTo>
                      <a:cubicBezTo>
                        <a:pt x="0" y="2"/>
                        <a:pt x="3" y="0"/>
                        <a:pt x="15" y="2"/>
                      </a:cubicBezTo>
                      <a:cubicBezTo>
                        <a:pt x="16" y="4"/>
                        <a:pt x="20" y="12"/>
                        <a:pt x="15" y="14"/>
                      </a:cubicBezTo>
                      <a:cubicBezTo>
                        <a:pt x="12" y="15"/>
                        <a:pt x="7" y="12"/>
                        <a:pt x="7" y="12"/>
                      </a:cubicBezTo>
                      <a:close/>
                    </a:path>
                  </a:pathLst>
                </a:custGeom>
                <a:solidFill>
                  <a:schemeClr val="folHlink"/>
                </a:solidFill>
                <a:ln w="9525">
                  <a:noFill/>
                  <a:round/>
                  <a:headEnd/>
                  <a:tailEnd/>
                </a:ln>
              </p:spPr>
              <p:txBody>
                <a:bodyPr/>
                <a:lstStyle/>
                <a:p>
                  <a:endParaRPr lang="zh-CN" altLang="en-US"/>
                </a:p>
              </p:txBody>
            </p:sp>
            <p:sp>
              <p:nvSpPr>
                <p:cNvPr id="2155" name="任意多边形 82006"/>
                <p:cNvSpPr>
                  <a:spLocks noChangeArrowheads="1"/>
                </p:cNvSpPr>
                <p:nvPr/>
              </p:nvSpPr>
              <p:spPr bwMode="auto">
                <a:xfrm>
                  <a:off x="4598" y="523"/>
                  <a:ext cx="34" cy="27"/>
                </a:xfrm>
                <a:custGeom>
                  <a:avLst/>
                  <a:gdLst>
                    <a:gd name="T0" fmla="*/ 0 w 80"/>
                    <a:gd name="T1" fmla="*/ 2 h 80"/>
                    <a:gd name="T2" fmla="*/ 1 w 80"/>
                    <a:gd name="T3" fmla="*/ 1 h 80"/>
                    <a:gd name="T4" fmla="*/ 2 w 80"/>
                    <a:gd name="T5" fmla="*/ 1 h 80"/>
                    <a:gd name="T6" fmla="*/ 4 w 80"/>
                    <a:gd name="T7" fmla="*/ 1 h 80"/>
                    <a:gd name="T8" fmla="*/ 5 w 80"/>
                    <a:gd name="T9" fmla="*/ 0 h 80"/>
                    <a:gd name="T10" fmla="*/ 6 w 80"/>
                    <a:gd name="T11" fmla="*/ 2 h 80"/>
                    <a:gd name="T12" fmla="*/ 6 w 80"/>
                    <a:gd name="T13" fmla="*/ 2 h 80"/>
                    <a:gd name="T14" fmla="*/ 4 w 80"/>
                    <a:gd name="T15" fmla="*/ 2 h 80"/>
                    <a:gd name="T16" fmla="*/ 4 w 80"/>
                    <a:gd name="T17" fmla="*/ 3 h 80"/>
                    <a:gd name="T18" fmla="*/ 3 w 80"/>
                    <a:gd name="T19" fmla="*/ 3 h 80"/>
                    <a:gd name="T20" fmla="*/ 3 w 80"/>
                    <a:gd name="T21" fmla="*/ 2 h 80"/>
                    <a:gd name="T22" fmla="*/ 3 w 80"/>
                    <a:gd name="T23" fmla="*/ 1 h 80"/>
                    <a:gd name="T24" fmla="*/ 2 w 80"/>
                    <a:gd name="T25" fmla="*/ 2 h 80"/>
                    <a:gd name="T26" fmla="*/ 0 w 80"/>
                    <a:gd name="T27" fmla="*/ 2 h 80"/>
                    <a:gd name="T28" fmla="*/ 0 w 80"/>
                    <a:gd name="T29" fmla="*/ 2 h 8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80" h="80">
                      <a:moveTo>
                        <a:pt x="0" y="50"/>
                      </a:moveTo>
                      <a:cubicBezTo>
                        <a:pt x="1" y="47"/>
                        <a:pt x="12" y="25"/>
                        <a:pt x="14" y="24"/>
                      </a:cubicBezTo>
                      <a:cubicBezTo>
                        <a:pt x="17" y="22"/>
                        <a:pt x="26" y="20"/>
                        <a:pt x="26" y="20"/>
                      </a:cubicBezTo>
                      <a:cubicBezTo>
                        <a:pt x="34" y="23"/>
                        <a:pt x="40" y="21"/>
                        <a:pt x="48" y="18"/>
                      </a:cubicBezTo>
                      <a:cubicBezTo>
                        <a:pt x="52" y="12"/>
                        <a:pt x="54" y="6"/>
                        <a:pt x="58" y="0"/>
                      </a:cubicBezTo>
                      <a:cubicBezTo>
                        <a:pt x="70" y="4"/>
                        <a:pt x="76" y="28"/>
                        <a:pt x="80" y="40"/>
                      </a:cubicBezTo>
                      <a:cubicBezTo>
                        <a:pt x="75" y="54"/>
                        <a:pt x="80" y="50"/>
                        <a:pt x="70" y="56"/>
                      </a:cubicBezTo>
                      <a:cubicBezTo>
                        <a:pt x="61" y="53"/>
                        <a:pt x="59" y="54"/>
                        <a:pt x="54" y="62"/>
                      </a:cubicBezTo>
                      <a:cubicBezTo>
                        <a:pt x="57" y="71"/>
                        <a:pt x="56" y="75"/>
                        <a:pt x="48" y="80"/>
                      </a:cubicBezTo>
                      <a:cubicBezTo>
                        <a:pt x="40" y="77"/>
                        <a:pt x="39" y="72"/>
                        <a:pt x="32" y="68"/>
                      </a:cubicBezTo>
                      <a:cubicBezTo>
                        <a:pt x="26" y="59"/>
                        <a:pt x="30" y="57"/>
                        <a:pt x="38" y="52"/>
                      </a:cubicBezTo>
                      <a:cubicBezTo>
                        <a:pt x="41" y="42"/>
                        <a:pt x="39" y="34"/>
                        <a:pt x="30" y="28"/>
                      </a:cubicBezTo>
                      <a:cubicBezTo>
                        <a:pt x="20" y="31"/>
                        <a:pt x="30" y="40"/>
                        <a:pt x="20" y="48"/>
                      </a:cubicBezTo>
                      <a:cubicBezTo>
                        <a:pt x="16" y="51"/>
                        <a:pt x="8" y="56"/>
                        <a:pt x="8" y="56"/>
                      </a:cubicBezTo>
                      <a:cubicBezTo>
                        <a:pt x="2" y="50"/>
                        <a:pt x="5" y="50"/>
                        <a:pt x="0" y="50"/>
                      </a:cubicBezTo>
                      <a:close/>
                    </a:path>
                  </a:pathLst>
                </a:custGeom>
                <a:solidFill>
                  <a:schemeClr val="folHlink"/>
                </a:solidFill>
                <a:ln w="9525">
                  <a:noFill/>
                  <a:round/>
                  <a:headEnd/>
                  <a:tailEnd/>
                </a:ln>
              </p:spPr>
              <p:txBody>
                <a:bodyPr/>
                <a:lstStyle/>
                <a:p>
                  <a:endParaRPr lang="zh-CN" altLang="en-US"/>
                </a:p>
              </p:txBody>
            </p:sp>
            <p:sp>
              <p:nvSpPr>
                <p:cNvPr id="2156" name="任意多边形 82007"/>
                <p:cNvSpPr>
                  <a:spLocks noChangeArrowheads="1"/>
                </p:cNvSpPr>
                <p:nvPr/>
              </p:nvSpPr>
              <p:spPr bwMode="auto">
                <a:xfrm>
                  <a:off x="4587" y="466"/>
                  <a:ext cx="40" cy="58"/>
                </a:xfrm>
                <a:custGeom>
                  <a:avLst/>
                  <a:gdLst>
                    <a:gd name="T0" fmla="*/ 1 w 94"/>
                    <a:gd name="T1" fmla="*/ 4 h 174"/>
                    <a:gd name="T2" fmla="*/ 2 w 94"/>
                    <a:gd name="T3" fmla="*/ 5 h 174"/>
                    <a:gd name="T4" fmla="*/ 3 w 94"/>
                    <a:gd name="T5" fmla="*/ 4 h 174"/>
                    <a:gd name="T6" fmla="*/ 4 w 94"/>
                    <a:gd name="T7" fmla="*/ 4 h 174"/>
                    <a:gd name="T8" fmla="*/ 4 w 94"/>
                    <a:gd name="T9" fmla="*/ 5 h 174"/>
                    <a:gd name="T10" fmla="*/ 5 w 94"/>
                    <a:gd name="T11" fmla="*/ 5 h 174"/>
                    <a:gd name="T12" fmla="*/ 6 w 94"/>
                    <a:gd name="T13" fmla="*/ 5 h 174"/>
                    <a:gd name="T14" fmla="*/ 5 w 94"/>
                    <a:gd name="T15" fmla="*/ 5 h 174"/>
                    <a:gd name="T16" fmla="*/ 6 w 94"/>
                    <a:gd name="T17" fmla="*/ 6 h 174"/>
                    <a:gd name="T18" fmla="*/ 6 w 94"/>
                    <a:gd name="T19" fmla="*/ 6 h 174"/>
                    <a:gd name="T20" fmla="*/ 6 w 94"/>
                    <a:gd name="T21" fmla="*/ 4 h 174"/>
                    <a:gd name="T22" fmla="*/ 5 w 94"/>
                    <a:gd name="T23" fmla="*/ 4 h 174"/>
                    <a:gd name="T24" fmla="*/ 4 w 94"/>
                    <a:gd name="T25" fmla="*/ 3 h 174"/>
                    <a:gd name="T26" fmla="*/ 3 w 94"/>
                    <a:gd name="T27" fmla="*/ 3 h 174"/>
                    <a:gd name="T28" fmla="*/ 3 w 94"/>
                    <a:gd name="T29" fmla="*/ 3 h 174"/>
                    <a:gd name="T30" fmla="*/ 3 w 94"/>
                    <a:gd name="T31" fmla="*/ 2 h 174"/>
                    <a:gd name="T32" fmla="*/ 3 w 94"/>
                    <a:gd name="T33" fmla="*/ 0 h 174"/>
                    <a:gd name="T34" fmla="*/ 1 w 94"/>
                    <a:gd name="T35" fmla="*/ 1 h 174"/>
                    <a:gd name="T36" fmla="*/ 0 w 94"/>
                    <a:gd name="T37" fmla="*/ 2 h 174"/>
                    <a:gd name="T38" fmla="*/ 1 w 94"/>
                    <a:gd name="T39" fmla="*/ 3 h 174"/>
                    <a:gd name="T40" fmla="*/ 1 w 94"/>
                    <a:gd name="T41" fmla="*/ 4 h 17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94" h="174">
                      <a:moveTo>
                        <a:pt x="14" y="96"/>
                      </a:moveTo>
                      <a:cubicBezTo>
                        <a:pt x="11" y="109"/>
                        <a:pt x="15" y="120"/>
                        <a:pt x="26" y="128"/>
                      </a:cubicBezTo>
                      <a:cubicBezTo>
                        <a:pt x="34" y="120"/>
                        <a:pt x="35" y="119"/>
                        <a:pt x="32" y="108"/>
                      </a:cubicBezTo>
                      <a:cubicBezTo>
                        <a:pt x="35" y="92"/>
                        <a:pt x="39" y="92"/>
                        <a:pt x="52" y="100"/>
                      </a:cubicBezTo>
                      <a:cubicBezTo>
                        <a:pt x="59" y="110"/>
                        <a:pt x="49" y="114"/>
                        <a:pt x="46" y="124"/>
                      </a:cubicBezTo>
                      <a:cubicBezTo>
                        <a:pt x="50" y="137"/>
                        <a:pt x="57" y="129"/>
                        <a:pt x="66" y="126"/>
                      </a:cubicBezTo>
                      <a:cubicBezTo>
                        <a:pt x="77" y="129"/>
                        <a:pt x="79" y="131"/>
                        <a:pt x="76" y="142"/>
                      </a:cubicBezTo>
                      <a:cubicBezTo>
                        <a:pt x="67" y="139"/>
                        <a:pt x="65" y="141"/>
                        <a:pt x="58" y="148"/>
                      </a:cubicBezTo>
                      <a:cubicBezTo>
                        <a:pt x="60" y="160"/>
                        <a:pt x="62" y="170"/>
                        <a:pt x="74" y="174"/>
                      </a:cubicBezTo>
                      <a:cubicBezTo>
                        <a:pt x="77" y="165"/>
                        <a:pt x="74" y="157"/>
                        <a:pt x="84" y="154"/>
                      </a:cubicBezTo>
                      <a:cubicBezTo>
                        <a:pt x="91" y="143"/>
                        <a:pt x="94" y="122"/>
                        <a:pt x="82" y="112"/>
                      </a:cubicBezTo>
                      <a:cubicBezTo>
                        <a:pt x="77" y="108"/>
                        <a:pt x="66" y="108"/>
                        <a:pt x="60" y="106"/>
                      </a:cubicBezTo>
                      <a:cubicBezTo>
                        <a:pt x="65" y="92"/>
                        <a:pt x="66" y="87"/>
                        <a:pt x="50" y="82"/>
                      </a:cubicBezTo>
                      <a:cubicBezTo>
                        <a:pt x="48" y="82"/>
                        <a:pt x="37" y="86"/>
                        <a:pt x="34" y="82"/>
                      </a:cubicBezTo>
                      <a:cubicBezTo>
                        <a:pt x="32" y="79"/>
                        <a:pt x="30" y="70"/>
                        <a:pt x="30" y="70"/>
                      </a:cubicBezTo>
                      <a:cubicBezTo>
                        <a:pt x="32" y="54"/>
                        <a:pt x="32" y="52"/>
                        <a:pt x="42" y="42"/>
                      </a:cubicBezTo>
                      <a:cubicBezTo>
                        <a:pt x="41" y="30"/>
                        <a:pt x="45" y="5"/>
                        <a:pt x="30" y="0"/>
                      </a:cubicBezTo>
                      <a:cubicBezTo>
                        <a:pt x="14" y="4"/>
                        <a:pt x="16" y="4"/>
                        <a:pt x="18" y="22"/>
                      </a:cubicBezTo>
                      <a:cubicBezTo>
                        <a:pt x="16" y="39"/>
                        <a:pt x="15" y="35"/>
                        <a:pt x="4" y="46"/>
                      </a:cubicBezTo>
                      <a:cubicBezTo>
                        <a:pt x="0" y="59"/>
                        <a:pt x="5" y="67"/>
                        <a:pt x="14" y="76"/>
                      </a:cubicBezTo>
                      <a:cubicBezTo>
                        <a:pt x="15" y="80"/>
                        <a:pt x="17" y="93"/>
                        <a:pt x="14" y="96"/>
                      </a:cubicBezTo>
                      <a:close/>
                    </a:path>
                  </a:pathLst>
                </a:custGeom>
                <a:solidFill>
                  <a:schemeClr val="folHlink"/>
                </a:solidFill>
                <a:ln w="9525">
                  <a:noFill/>
                  <a:round/>
                  <a:headEnd/>
                  <a:tailEnd/>
                </a:ln>
              </p:spPr>
              <p:txBody>
                <a:bodyPr/>
                <a:lstStyle/>
                <a:p>
                  <a:endParaRPr lang="zh-CN" altLang="en-US"/>
                </a:p>
              </p:txBody>
            </p:sp>
            <p:sp>
              <p:nvSpPr>
                <p:cNvPr id="2157" name="任意多边形 82008"/>
                <p:cNvSpPr>
                  <a:spLocks noChangeArrowheads="1"/>
                </p:cNvSpPr>
                <p:nvPr/>
              </p:nvSpPr>
              <p:spPr bwMode="auto">
                <a:xfrm>
                  <a:off x="4597" y="508"/>
                  <a:ext cx="14" cy="17"/>
                </a:xfrm>
                <a:custGeom>
                  <a:avLst/>
                  <a:gdLst>
                    <a:gd name="T0" fmla="*/ 0 w 32"/>
                    <a:gd name="T1" fmla="*/ 1 h 50"/>
                    <a:gd name="T2" fmla="*/ 1 w 32"/>
                    <a:gd name="T3" fmla="*/ 0 h 50"/>
                    <a:gd name="T4" fmla="*/ 2 w 32"/>
                    <a:gd name="T5" fmla="*/ 1 h 50"/>
                    <a:gd name="T6" fmla="*/ 2 w 32"/>
                    <a:gd name="T7" fmla="*/ 1 h 50"/>
                    <a:gd name="T8" fmla="*/ 2 w 32"/>
                    <a:gd name="T9" fmla="*/ 1 h 50"/>
                    <a:gd name="T10" fmla="*/ 3 w 32"/>
                    <a:gd name="T11" fmla="*/ 1 h 50"/>
                    <a:gd name="T12" fmla="*/ 2 w 32"/>
                    <a:gd name="T13" fmla="*/ 2 h 50"/>
                    <a:gd name="T14" fmla="*/ 0 w 32"/>
                    <a:gd name="T15" fmla="*/ 1 h 5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2" h="50">
                      <a:moveTo>
                        <a:pt x="6" y="24"/>
                      </a:moveTo>
                      <a:cubicBezTo>
                        <a:pt x="0" y="15"/>
                        <a:pt x="3" y="6"/>
                        <a:pt x="12" y="0"/>
                      </a:cubicBezTo>
                      <a:cubicBezTo>
                        <a:pt x="23" y="3"/>
                        <a:pt x="23" y="5"/>
                        <a:pt x="20" y="16"/>
                      </a:cubicBezTo>
                      <a:cubicBezTo>
                        <a:pt x="21" y="19"/>
                        <a:pt x="20" y="22"/>
                        <a:pt x="22" y="24"/>
                      </a:cubicBezTo>
                      <a:cubicBezTo>
                        <a:pt x="23" y="26"/>
                        <a:pt x="27" y="24"/>
                        <a:pt x="28" y="26"/>
                      </a:cubicBezTo>
                      <a:cubicBezTo>
                        <a:pt x="30" y="29"/>
                        <a:pt x="32" y="38"/>
                        <a:pt x="32" y="38"/>
                      </a:cubicBezTo>
                      <a:cubicBezTo>
                        <a:pt x="29" y="46"/>
                        <a:pt x="26" y="47"/>
                        <a:pt x="18" y="50"/>
                      </a:cubicBezTo>
                      <a:cubicBezTo>
                        <a:pt x="12" y="41"/>
                        <a:pt x="18" y="24"/>
                        <a:pt x="6" y="24"/>
                      </a:cubicBezTo>
                      <a:close/>
                    </a:path>
                  </a:pathLst>
                </a:custGeom>
                <a:solidFill>
                  <a:schemeClr val="folHlink"/>
                </a:solidFill>
                <a:ln w="9525">
                  <a:noFill/>
                  <a:round/>
                  <a:headEnd/>
                  <a:tailEnd/>
                </a:ln>
              </p:spPr>
              <p:txBody>
                <a:bodyPr/>
                <a:lstStyle/>
                <a:p>
                  <a:endParaRPr lang="zh-CN" altLang="en-US"/>
                </a:p>
              </p:txBody>
            </p:sp>
            <p:sp>
              <p:nvSpPr>
                <p:cNvPr id="2158" name="任意多边形 82009"/>
                <p:cNvSpPr>
                  <a:spLocks noChangeArrowheads="1"/>
                </p:cNvSpPr>
                <p:nvPr/>
              </p:nvSpPr>
              <p:spPr bwMode="auto">
                <a:xfrm>
                  <a:off x="4569" y="512"/>
                  <a:ext cx="19" cy="17"/>
                </a:xfrm>
                <a:custGeom>
                  <a:avLst/>
                  <a:gdLst>
                    <a:gd name="T0" fmla="*/ 0 w 43"/>
                    <a:gd name="T1" fmla="*/ 2 h 50"/>
                    <a:gd name="T2" fmla="*/ 2 w 43"/>
                    <a:gd name="T3" fmla="*/ 1 h 50"/>
                    <a:gd name="T4" fmla="*/ 3 w 43"/>
                    <a:gd name="T5" fmla="*/ 0 h 50"/>
                    <a:gd name="T6" fmla="*/ 2 w 43"/>
                    <a:gd name="T7" fmla="*/ 1 h 50"/>
                    <a:gd name="T8" fmla="*/ 0 w 43"/>
                    <a:gd name="T9" fmla="*/ 2 h 50"/>
                    <a:gd name="T10" fmla="*/ 0 w 43"/>
                    <a:gd name="T11" fmla="*/ 2 h 5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3" h="50">
                      <a:moveTo>
                        <a:pt x="0" y="44"/>
                      </a:moveTo>
                      <a:cubicBezTo>
                        <a:pt x="6" y="38"/>
                        <a:pt x="18" y="29"/>
                        <a:pt x="22" y="20"/>
                      </a:cubicBezTo>
                      <a:cubicBezTo>
                        <a:pt x="27" y="10"/>
                        <a:pt x="25" y="4"/>
                        <a:pt x="36" y="0"/>
                      </a:cubicBezTo>
                      <a:cubicBezTo>
                        <a:pt x="43" y="11"/>
                        <a:pt x="36" y="24"/>
                        <a:pt x="24" y="28"/>
                      </a:cubicBezTo>
                      <a:cubicBezTo>
                        <a:pt x="21" y="38"/>
                        <a:pt x="12" y="47"/>
                        <a:pt x="2" y="50"/>
                      </a:cubicBezTo>
                      <a:cubicBezTo>
                        <a:pt x="1" y="48"/>
                        <a:pt x="0" y="44"/>
                        <a:pt x="0" y="44"/>
                      </a:cubicBezTo>
                      <a:close/>
                    </a:path>
                  </a:pathLst>
                </a:custGeom>
                <a:solidFill>
                  <a:schemeClr val="folHlink"/>
                </a:solidFill>
                <a:ln w="9525">
                  <a:noFill/>
                  <a:round/>
                  <a:headEnd/>
                  <a:tailEnd/>
                </a:ln>
              </p:spPr>
              <p:txBody>
                <a:bodyPr/>
                <a:lstStyle/>
                <a:p>
                  <a:endParaRPr lang="zh-CN" altLang="en-US"/>
                </a:p>
              </p:txBody>
            </p:sp>
            <p:sp>
              <p:nvSpPr>
                <p:cNvPr id="2159" name="任意多边形 82010"/>
                <p:cNvSpPr>
                  <a:spLocks noChangeArrowheads="1"/>
                </p:cNvSpPr>
                <p:nvPr/>
              </p:nvSpPr>
              <p:spPr bwMode="auto">
                <a:xfrm>
                  <a:off x="4784" y="275"/>
                  <a:ext cx="18" cy="10"/>
                </a:xfrm>
                <a:custGeom>
                  <a:avLst/>
                  <a:gdLst>
                    <a:gd name="T0" fmla="*/ 0 w 41"/>
                    <a:gd name="T1" fmla="*/ 1 h 29"/>
                    <a:gd name="T2" fmla="*/ 1 w 41"/>
                    <a:gd name="T3" fmla="*/ 1 h 29"/>
                    <a:gd name="T4" fmla="*/ 0 w 41"/>
                    <a:gd name="T5" fmla="*/ 1 h 29"/>
                    <a:gd name="T6" fmla="*/ 0 60000 65536"/>
                    <a:gd name="T7" fmla="*/ 0 60000 65536"/>
                    <a:gd name="T8" fmla="*/ 0 60000 65536"/>
                  </a:gdLst>
                  <a:ahLst/>
                  <a:cxnLst>
                    <a:cxn ang="T6">
                      <a:pos x="T0" y="T1"/>
                    </a:cxn>
                    <a:cxn ang="T7">
                      <a:pos x="T2" y="T3"/>
                    </a:cxn>
                    <a:cxn ang="T8">
                      <a:pos x="T4" y="T5"/>
                    </a:cxn>
                  </a:cxnLst>
                  <a:rect l="0" t="0" r="r" b="b"/>
                  <a:pathLst>
                    <a:path w="41" h="29">
                      <a:moveTo>
                        <a:pt x="0" y="25"/>
                      </a:moveTo>
                      <a:cubicBezTo>
                        <a:pt x="10" y="11"/>
                        <a:pt x="41" y="0"/>
                        <a:pt x="12" y="29"/>
                      </a:cubicBezTo>
                      <a:cubicBezTo>
                        <a:pt x="8" y="28"/>
                        <a:pt x="0" y="25"/>
                        <a:pt x="0" y="25"/>
                      </a:cubicBezTo>
                      <a:close/>
                    </a:path>
                  </a:pathLst>
                </a:custGeom>
                <a:solidFill>
                  <a:schemeClr val="folHlink"/>
                </a:solidFill>
                <a:ln w="9525">
                  <a:noFill/>
                  <a:round/>
                  <a:headEnd/>
                  <a:tailEnd/>
                </a:ln>
              </p:spPr>
              <p:txBody>
                <a:bodyPr/>
                <a:lstStyle/>
                <a:p>
                  <a:endParaRPr lang="zh-CN" altLang="en-US"/>
                </a:p>
              </p:txBody>
            </p:sp>
            <p:sp>
              <p:nvSpPr>
                <p:cNvPr id="2160" name="任意多边形 82011"/>
                <p:cNvSpPr>
                  <a:spLocks noChangeArrowheads="1"/>
                </p:cNvSpPr>
                <p:nvPr/>
              </p:nvSpPr>
              <p:spPr bwMode="auto">
                <a:xfrm>
                  <a:off x="4293" y="246"/>
                  <a:ext cx="438" cy="152"/>
                </a:xfrm>
                <a:custGeom>
                  <a:avLst/>
                  <a:gdLst>
                    <a:gd name="T0" fmla="*/ 73 w 438"/>
                    <a:gd name="T1" fmla="*/ 1 h 152"/>
                    <a:gd name="T2" fmla="*/ 438 w 438"/>
                    <a:gd name="T3" fmla="*/ 0 h 152"/>
                    <a:gd name="T4" fmla="*/ 416 w 438"/>
                    <a:gd name="T5" fmla="*/ 54 h 152"/>
                    <a:gd name="T6" fmla="*/ 397 w 438"/>
                    <a:gd name="T7" fmla="*/ 68 h 152"/>
                    <a:gd name="T8" fmla="*/ 392 w 438"/>
                    <a:gd name="T9" fmla="*/ 70 h 152"/>
                    <a:gd name="T10" fmla="*/ 375 w 438"/>
                    <a:gd name="T11" fmla="*/ 73 h 152"/>
                    <a:gd name="T12" fmla="*/ 361 w 438"/>
                    <a:gd name="T13" fmla="*/ 88 h 152"/>
                    <a:gd name="T14" fmla="*/ 362 w 438"/>
                    <a:gd name="T15" fmla="*/ 99 h 152"/>
                    <a:gd name="T16" fmla="*/ 364 w 438"/>
                    <a:gd name="T17" fmla="*/ 107 h 152"/>
                    <a:gd name="T18" fmla="*/ 366 w 438"/>
                    <a:gd name="T19" fmla="*/ 113 h 152"/>
                    <a:gd name="T20" fmla="*/ 362 w 438"/>
                    <a:gd name="T21" fmla="*/ 122 h 152"/>
                    <a:gd name="T22" fmla="*/ 351 w 438"/>
                    <a:gd name="T23" fmla="*/ 120 h 152"/>
                    <a:gd name="T24" fmla="*/ 342 w 438"/>
                    <a:gd name="T25" fmla="*/ 129 h 152"/>
                    <a:gd name="T26" fmla="*/ 347 w 438"/>
                    <a:gd name="T27" fmla="*/ 105 h 152"/>
                    <a:gd name="T28" fmla="*/ 338 w 438"/>
                    <a:gd name="T29" fmla="*/ 100 h 152"/>
                    <a:gd name="T30" fmla="*/ 344 w 438"/>
                    <a:gd name="T31" fmla="*/ 93 h 152"/>
                    <a:gd name="T32" fmla="*/ 342 w 438"/>
                    <a:gd name="T33" fmla="*/ 89 h 152"/>
                    <a:gd name="T34" fmla="*/ 320 w 438"/>
                    <a:gd name="T35" fmla="*/ 94 h 152"/>
                    <a:gd name="T36" fmla="*/ 317 w 438"/>
                    <a:gd name="T37" fmla="*/ 85 h 152"/>
                    <a:gd name="T38" fmla="*/ 297 w 438"/>
                    <a:gd name="T39" fmla="*/ 94 h 152"/>
                    <a:gd name="T40" fmla="*/ 320 w 438"/>
                    <a:gd name="T41" fmla="*/ 103 h 152"/>
                    <a:gd name="T42" fmla="*/ 305 w 438"/>
                    <a:gd name="T43" fmla="*/ 117 h 152"/>
                    <a:gd name="T44" fmla="*/ 311 w 438"/>
                    <a:gd name="T45" fmla="*/ 126 h 152"/>
                    <a:gd name="T46" fmla="*/ 315 w 438"/>
                    <a:gd name="T47" fmla="*/ 138 h 152"/>
                    <a:gd name="T48" fmla="*/ 309 w 438"/>
                    <a:gd name="T49" fmla="*/ 139 h 152"/>
                    <a:gd name="T50" fmla="*/ 314 w 438"/>
                    <a:gd name="T51" fmla="*/ 144 h 152"/>
                    <a:gd name="T52" fmla="*/ 307 w 438"/>
                    <a:gd name="T53" fmla="*/ 152 h 152"/>
                    <a:gd name="T54" fmla="*/ 0 w 438"/>
                    <a:gd name="T55" fmla="*/ 149 h 152"/>
                    <a:gd name="T56" fmla="*/ 73 w 438"/>
                    <a:gd name="T57" fmla="*/ 1 h 152"/>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438" h="152">
                      <a:moveTo>
                        <a:pt x="73" y="1"/>
                      </a:moveTo>
                      <a:lnTo>
                        <a:pt x="438" y="0"/>
                      </a:lnTo>
                      <a:cubicBezTo>
                        <a:pt x="432" y="15"/>
                        <a:pt x="429" y="42"/>
                        <a:pt x="416" y="54"/>
                      </a:cubicBezTo>
                      <a:cubicBezTo>
                        <a:pt x="410" y="60"/>
                        <a:pt x="405" y="63"/>
                        <a:pt x="397" y="68"/>
                      </a:cubicBezTo>
                      <a:cubicBezTo>
                        <a:pt x="396" y="69"/>
                        <a:pt x="392" y="70"/>
                        <a:pt x="392" y="70"/>
                      </a:cubicBezTo>
                      <a:cubicBezTo>
                        <a:pt x="377" y="63"/>
                        <a:pt x="385" y="68"/>
                        <a:pt x="375" y="73"/>
                      </a:cubicBezTo>
                      <a:cubicBezTo>
                        <a:pt x="371" y="82"/>
                        <a:pt x="371" y="83"/>
                        <a:pt x="361" y="88"/>
                      </a:cubicBezTo>
                      <a:cubicBezTo>
                        <a:pt x="359" y="92"/>
                        <a:pt x="364" y="93"/>
                        <a:pt x="362" y="99"/>
                      </a:cubicBezTo>
                      <a:cubicBezTo>
                        <a:pt x="363" y="102"/>
                        <a:pt x="364" y="105"/>
                        <a:pt x="364" y="107"/>
                      </a:cubicBezTo>
                      <a:cubicBezTo>
                        <a:pt x="365" y="109"/>
                        <a:pt x="366" y="111"/>
                        <a:pt x="366" y="113"/>
                      </a:cubicBezTo>
                      <a:cubicBezTo>
                        <a:pt x="365" y="115"/>
                        <a:pt x="364" y="120"/>
                        <a:pt x="362" y="122"/>
                      </a:cubicBezTo>
                      <a:cubicBezTo>
                        <a:pt x="359" y="123"/>
                        <a:pt x="354" y="119"/>
                        <a:pt x="351" y="120"/>
                      </a:cubicBezTo>
                      <a:cubicBezTo>
                        <a:pt x="347" y="129"/>
                        <a:pt x="352" y="127"/>
                        <a:pt x="342" y="129"/>
                      </a:cubicBezTo>
                      <a:cubicBezTo>
                        <a:pt x="340" y="123"/>
                        <a:pt x="345" y="111"/>
                        <a:pt x="347" y="105"/>
                      </a:cubicBezTo>
                      <a:cubicBezTo>
                        <a:pt x="347" y="100"/>
                        <a:pt x="338" y="102"/>
                        <a:pt x="338" y="100"/>
                      </a:cubicBezTo>
                      <a:cubicBezTo>
                        <a:pt x="338" y="98"/>
                        <a:pt x="344" y="95"/>
                        <a:pt x="344" y="93"/>
                      </a:cubicBezTo>
                      <a:cubicBezTo>
                        <a:pt x="344" y="92"/>
                        <a:pt x="344" y="89"/>
                        <a:pt x="342" y="89"/>
                      </a:cubicBezTo>
                      <a:cubicBezTo>
                        <a:pt x="339" y="89"/>
                        <a:pt x="324" y="94"/>
                        <a:pt x="320" y="94"/>
                      </a:cubicBezTo>
                      <a:cubicBezTo>
                        <a:pt x="317" y="86"/>
                        <a:pt x="328" y="88"/>
                        <a:pt x="317" y="85"/>
                      </a:cubicBezTo>
                      <a:cubicBezTo>
                        <a:pt x="311" y="91"/>
                        <a:pt x="306" y="93"/>
                        <a:pt x="297" y="94"/>
                      </a:cubicBezTo>
                      <a:cubicBezTo>
                        <a:pt x="300" y="104"/>
                        <a:pt x="307" y="101"/>
                        <a:pt x="320" y="103"/>
                      </a:cubicBezTo>
                      <a:cubicBezTo>
                        <a:pt x="318" y="109"/>
                        <a:pt x="311" y="111"/>
                        <a:pt x="305" y="117"/>
                      </a:cubicBezTo>
                      <a:lnTo>
                        <a:pt x="311" y="126"/>
                      </a:lnTo>
                      <a:lnTo>
                        <a:pt x="315" y="138"/>
                      </a:lnTo>
                      <a:lnTo>
                        <a:pt x="309" y="139"/>
                      </a:lnTo>
                      <a:lnTo>
                        <a:pt x="314" y="144"/>
                      </a:lnTo>
                      <a:lnTo>
                        <a:pt x="307" y="152"/>
                      </a:lnTo>
                      <a:lnTo>
                        <a:pt x="0" y="149"/>
                      </a:lnTo>
                      <a:lnTo>
                        <a:pt x="73" y="1"/>
                      </a:lnTo>
                      <a:close/>
                    </a:path>
                  </a:pathLst>
                </a:custGeom>
                <a:solidFill>
                  <a:schemeClr val="folHlink"/>
                </a:solidFill>
                <a:ln w="9525">
                  <a:noFill/>
                  <a:round/>
                  <a:headEnd/>
                  <a:tailEnd/>
                </a:ln>
              </p:spPr>
              <p:txBody>
                <a:bodyPr/>
                <a:lstStyle/>
                <a:p>
                  <a:endParaRPr lang="zh-CN" altLang="en-US"/>
                </a:p>
              </p:txBody>
            </p:sp>
            <p:sp>
              <p:nvSpPr>
                <p:cNvPr id="2161" name="任意多边形 82012"/>
                <p:cNvSpPr>
                  <a:spLocks noChangeArrowheads="1"/>
                </p:cNvSpPr>
                <p:nvPr/>
              </p:nvSpPr>
              <p:spPr bwMode="auto">
                <a:xfrm>
                  <a:off x="4731" y="240"/>
                  <a:ext cx="20" cy="55"/>
                </a:xfrm>
                <a:custGeom>
                  <a:avLst/>
                  <a:gdLst>
                    <a:gd name="T0" fmla="*/ 0 w 47"/>
                    <a:gd name="T1" fmla="*/ 6 h 165"/>
                    <a:gd name="T2" fmla="*/ 1 w 47"/>
                    <a:gd name="T3" fmla="*/ 4 h 165"/>
                    <a:gd name="T4" fmla="*/ 1 w 47"/>
                    <a:gd name="T5" fmla="*/ 3 h 165"/>
                    <a:gd name="T6" fmla="*/ 1 w 47"/>
                    <a:gd name="T7" fmla="*/ 1 h 165"/>
                    <a:gd name="T8" fmla="*/ 1 w 47"/>
                    <a:gd name="T9" fmla="*/ 0 h 165"/>
                    <a:gd name="T10" fmla="*/ 2 w 47"/>
                    <a:gd name="T11" fmla="*/ 0 h 165"/>
                    <a:gd name="T12" fmla="*/ 3 w 47"/>
                    <a:gd name="T13" fmla="*/ 1 h 165"/>
                    <a:gd name="T14" fmla="*/ 4 w 47"/>
                    <a:gd name="T15" fmla="*/ 4 h 165"/>
                    <a:gd name="T16" fmla="*/ 3 w 47"/>
                    <a:gd name="T17" fmla="*/ 4 h 165"/>
                    <a:gd name="T18" fmla="*/ 2 w 47"/>
                    <a:gd name="T19" fmla="*/ 5 h 165"/>
                    <a:gd name="T20" fmla="*/ 2 w 47"/>
                    <a:gd name="T21" fmla="*/ 5 h 165"/>
                    <a:gd name="T22" fmla="*/ 2 w 47"/>
                    <a:gd name="T23" fmla="*/ 5 h 165"/>
                    <a:gd name="T24" fmla="*/ 3 w 47"/>
                    <a:gd name="T25" fmla="*/ 5 h 165"/>
                    <a:gd name="T26" fmla="*/ 1 w 47"/>
                    <a:gd name="T27" fmla="*/ 5 h 165"/>
                    <a:gd name="T28" fmla="*/ 0 w 47"/>
                    <a:gd name="T29" fmla="*/ 6 h 165"/>
                    <a:gd name="T30" fmla="*/ 0 w 47"/>
                    <a:gd name="T31" fmla="*/ 6 h 165"/>
                    <a:gd name="T32" fmla="*/ 0 w 47"/>
                    <a:gd name="T33" fmla="*/ 6 h 16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47" h="165">
                      <a:moveTo>
                        <a:pt x="5" y="156"/>
                      </a:moveTo>
                      <a:cubicBezTo>
                        <a:pt x="0" y="141"/>
                        <a:pt x="1" y="118"/>
                        <a:pt x="15" y="108"/>
                      </a:cubicBezTo>
                      <a:cubicBezTo>
                        <a:pt x="16" y="95"/>
                        <a:pt x="17" y="81"/>
                        <a:pt x="17" y="68"/>
                      </a:cubicBezTo>
                      <a:cubicBezTo>
                        <a:pt x="17" y="58"/>
                        <a:pt x="11" y="40"/>
                        <a:pt x="11" y="40"/>
                      </a:cubicBezTo>
                      <a:cubicBezTo>
                        <a:pt x="14" y="20"/>
                        <a:pt x="11" y="29"/>
                        <a:pt x="17" y="12"/>
                      </a:cubicBezTo>
                      <a:cubicBezTo>
                        <a:pt x="18" y="8"/>
                        <a:pt x="21" y="0"/>
                        <a:pt x="21" y="0"/>
                      </a:cubicBezTo>
                      <a:cubicBezTo>
                        <a:pt x="38" y="6"/>
                        <a:pt x="33" y="7"/>
                        <a:pt x="31" y="30"/>
                      </a:cubicBezTo>
                      <a:cubicBezTo>
                        <a:pt x="38" y="52"/>
                        <a:pt x="40" y="76"/>
                        <a:pt x="47" y="98"/>
                      </a:cubicBezTo>
                      <a:cubicBezTo>
                        <a:pt x="44" y="116"/>
                        <a:pt x="45" y="113"/>
                        <a:pt x="31" y="108"/>
                      </a:cubicBezTo>
                      <a:cubicBezTo>
                        <a:pt x="25" y="118"/>
                        <a:pt x="28" y="112"/>
                        <a:pt x="23" y="126"/>
                      </a:cubicBezTo>
                      <a:cubicBezTo>
                        <a:pt x="22" y="128"/>
                        <a:pt x="21" y="132"/>
                        <a:pt x="21" y="132"/>
                      </a:cubicBezTo>
                      <a:cubicBezTo>
                        <a:pt x="23" y="133"/>
                        <a:pt x="26" y="132"/>
                        <a:pt x="27" y="134"/>
                      </a:cubicBezTo>
                      <a:cubicBezTo>
                        <a:pt x="29" y="137"/>
                        <a:pt x="31" y="146"/>
                        <a:pt x="31" y="146"/>
                      </a:cubicBezTo>
                      <a:cubicBezTo>
                        <a:pt x="27" y="165"/>
                        <a:pt x="23" y="155"/>
                        <a:pt x="13" y="148"/>
                      </a:cubicBezTo>
                      <a:cubicBezTo>
                        <a:pt x="11" y="152"/>
                        <a:pt x="11" y="160"/>
                        <a:pt x="7" y="160"/>
                      </a:cubicBezTo>
                      <a:cubicBezTo>
                        <a:pt x="5" y="160"/>
                        <a:pt x="4" y="156"/>
                        <a:pt x="3" y="154"/>
                      </a:cubicBezTo>
                      <a:cubicBezTo>
                        <a:pt x="3" y="153"/>
                        <a:pt x="4" y="155"/>
                        <a:pt x="5" y="156"/>
                      </a:cubicBezTo>
                      <a:close/>
                    </a:path>
                  </a:pathLst>
                </a:custGeom>
                <a:solidFill>
                  <a:schemeClr val="folHlink"/>
                </a:solidFill>
                <a:ln w="9525">
                  <a:noFill/>
                  <a:round/>
                  <a:headEnd/>
                  <a:tailEnd/>
                </a:ln>
              </p:spPr>
              <p:txBody>
                <a:bodyPr/>
                <a:lstStyle/>
                <a:p>
                  <a:endParaRPr lang="zh-CN" altLang="en-US"/>
                </a:p>
              </p:txBody>
            </p:sp>
            <p:sp>
              <p:nvSpPr>
                <p:cNvPr id="2162" name="任意多边形 82013"/>
                <p:cNvSpPr>
                  <a:spLocks noChangeArrowheads="1"/>
                </p:cNvSpPr>
                <p:nvPr/>
              </p:nvSpPr>
              <p:spPr bwMode="auto">
                <a:xfrm>
                  <a:off x="4719" y="287"/>
                  <a:ext cx="59" cy="34"/>
                </a:xfrm>
                <a:custGeom>
                  <a:avLst/>
                  <a:gdLst>
                    <a:gd name="T0" fmla="*/ 2 w 138"/>
                    <a:gd name="T1" fmla="*/ 2 h 103"/>
                    <a:gd name="T2" fmla="*/ 3 w 138"/>
                    <a:gd name="T3" fmla="*/ 2 h 103"/>
                    <a:gd name="T4" fmla="*/ 4 w 138"/>
                    <a:gd name="T5" fmla="*/ 1 h 103"/>
                    <a:gd name="T6" fmla="*/ 4 w 138"/>
                    <a:gd name="T7" fmla="*/ 2 h 103"/>
                    <a:gd name="T8" fmla="*/ 5 w 138"/>
                    <a:gd name="T9" fmla="*/ 2 h 103"/>
                    <a:gd name="T10" fmla="*/ 6 w 138"/>
                    <a:gd name="T11" fmla="*/ 2 h 103"/>
                    <a:gd name="T12" fmla="*/ 9 w 138"/>
                    <a:gd name="T13" fmla="*/ 1 h 103"/>
                    <a:gd name="T14" fmla="*/ 10 w 138"/>
                    <a:gd name="T15" fmla="*/ 1 h 103"/>
                    <a:gd name="T16" fmla="*/ 11 w 138"/>
                    <a:gd name="T17" fmla="*/ 0 h 103"/>
                    <a:gd name="T18" fmla="*/ 8 w 138"/>
                    <a:gd name="T19" fmla="*/ 2 h 103"/>
                    <a:gd name="T20" fmla="*/ 6 w 138"/>
                    <a:gd name="T21" fmla="*/ 2 h 103"/>
                    <a:gd name="T22" fmla="*/ 5 w 138"/>
                    <a:gd name="T23" fmla="*/ 3 h 103"/>
                    <a:gd name="T24" fmla="*/ 4 w 138"/>
                    <a:gd name="T25" fmla="*/ 4 h 103"/>
                    <a:gd name="T26" fmla="*/ 2 w 138"/>
                    <a:gd name="T27" fmla="*/ 3 h 103"/>
                    <a:gd name="T28" fmla="*/ 2 w 138"/>
                    <a:gd name="T29" fmla="*/ 3 h 103"/>
                    <a:gd name="T30" fmla="*/ 2 w 138"/>
                    <a:gd name="T31" fmla="*/ 4 h 103"/>
                    <a:gd name="T32" fmla="*/ 0 w 138"/>
                    <a:gd name="T33" fmla="*/ 4 h 103"/>
                    <a:gd name="T34" fmla="*/ 1 w 138"/>
                    <a:gd name="T35" fmla="*/ 3 h 103"/>
                    <a:gd name="T36" fmla="*/ 2 w 138"/>
                    <a:gd name="T37" fmla="*/ 2 h 10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38" h="103">
                      <a:moveTo>
                        <a:pt x="26" y="61"/>
                      </a:moveTo>
                      <a:cubicBezTo>
                        <a:pt x="29" y="53"/>
                        <a:pt x="33" y="51"/>
                        <a:pt x="30" y="43"/>
                      </a:cubicBezTo>
                      <a:cubicBezTo>
                        <a:pt x="33" y="27"/>
                        <a:pt x="37" y="24"/>
                        <a:pt x="50" y="33"/>
                      </a:cubicBezTo>
                      <a:cubicBezTo>
                        <a:pt x="51" y="37"/>
                        <a:pt x="53" y="41"/>
                        <a:pt x="54" y="45"/>
                      </a:cubicBezTo>
                      <a:cubicBezTo>
                        <a:pt x="55" y="49"/>
                        <a:pt x="66" y="49"/>
                        <a:pt x="66" y="49"/>
                      </a:cubicBezTo>
                      <a:cubicBezTo>
                        <a:pt x="75" y="43"/>
                        <a:pt x="77" y="45"/>
                        <a:pt x="80" y="55"/>
                      </a:cubicBezTo>
                      <a:cubicBezTo>
                        <a:pt x="92" y="47"/>
                        <a:pt x="101" y="37"/>
                        <a:pt x="116" y="33"/>
                      </a:cubicBezTo>
                      <a:cubicBezTo>
                        <a:pt x="125" y="19"/>
                        <a:pt x="120" y="24"/>
                        <a:pt x="130" y="17"/>
                      </a:cubicBezTo>
                      <a:cubicBezTo>
                        <a:pt x="134" y="11"/>
                        <a:pt x="134" y="0"/>
                        <a:pt x="138" y="11"/>
                      </a:cubicBezTo>
                      <a:cubicBezTo>
                        <a:pt x="135" y="31"/>
                        <a:pt x="126" y="45"/>
                        <a:pt x="106" y="49"/>
                      </a:cubicBezTo>
                      <a:cubicBezTo>
                        <a:pt x="97" y="55"/>
                        <a:pt x="93" y="61"/>
                        <a:pt x="84" y="67"/>
                      </a:cubicBezTo>
                      <a:cubicBezTo>
                        <a:pt x="80" y="79"/>
                        <a:pt x="79" y="79"/>
                        <a:pt x="66" y="81"/>
                      </a:cubicBezTo>
                      <a:cubicBezTo>
                        <a:pt x="60" y="90"/>
                        <a:pt x="57" y="97"/>
                        <a:pt x="48" y="103"/>
                      </a:cubicBezTo>
                      <a:cubicBezTo>
                        <a:pt x="42" y="94"/>
                        <a:pt x="37" y="93"/>
                        <a:pt x="26" y="89"/>
                      </a:cubicBezTo>
                      <a:cubicBezTo>
                        <a:pt x="24" y="88"/>
                        <a:pt x="20" y="87"/>
                        <a:pt x="20" y="87"/>
                      </a:cubicBezTo>
                      <a:cubicBezTo>
                        <a:pt x="10" y="90"/>
                        <a:pt x="14" y="94"/>
                        <a:pt x="22" y="97"/>
                      </a:cubicBezTo>
                      <a:cubicBezTo>
                        <a:pt x="14" y="103"/>
                        <a:pt x="9" y="100"/>
                        <a:pt x="0" y="97"/>
                      </a:cubicBezTo>
                      <a:cubicBezTo>
                        <a:pt x="2" y="87"/>
                        <a:pt x="1" y="82"/>
                        <a:pt x="10" y="79"/>
                      </a:cubicBezTo>
                      <a:cubicBezTo>
                        <a:pt x="15" y="63"/>
                        <a:pt x="14" y="69"/>
                        <a:pt x="26" y="61"/>
                      </a:cubicBezTo>
                      <a:close/>
                    </a:path>
                  </a:pathLst>
                </a:custGeom>
                <a:solidFill>
                  <a:schemeClr val="folHlink"/>
                </a:solidFill>
                <a:ln w="9525">
                  <a:noFill/>
                  <a:round/>
                  <a:headEnd/>
                  <a:tailEnd/>
                </a:ln>
              </p:spPr>
              <p:txBody>
                <a:bodyPr/>
                <a:lstStyle/>
                <a:p>
                  <a:endParaRPr lang="zh-CN" altLang="en-US"/>
                </a:p>
              </p:txBody>
            </p:sp>
            <p:sp>
              <p:nvSpPr>
                <p:cNvPr id="2163" name="任意多边形 82014"/>
                <p:cNvSpPr>
                  <a:spLocks noChangeArrowheads="1"/>
                </p:cNvSpPr>
                <p:nvPr/>
              </p:nvSpPr>
              <p:spPr bwMode="auto">
                <a:xfrm>
                  <a:off x="4656" y="319"/>
                  <a:ext cx="80" cy="72"/>
                </a:xfrm>
                <a:custGeom>
                  <a:avLst/>
                  <a:gdLst>
                    <a:gd name="T0" fmla="*/ 12 w 188"/>
                    <a:gd name="T1" fmla="*/ 1 h 214"/>
                    <a:gd name="T2" fmla="*/ 12 w 188"/>
                    <a:gd name="T3" fmla="*/ 0 h 214"/>
                    <a:gd name="T4" fmla="*/ 13 w 188"/>
                    <a:gd name="T5" fmla="*/ 0 h 214"/>
                    <a:gd name="T6" fmla="*/ 14 w 188"/>
                    <a:gd name="T7" fmla="*/ 1 h 214"/>
                    <a:gd name="T8" fmla="*/ 14 w 188"/>
                    <a:gd name="T9" fmla="*/ 2 h 214"/>
                    <a:gd name="T10" fmla="*/ 14 w 188"/>
                    <a:gd name="T11" fmla="*/ 2 h 214"/>
                    <a:gd name="T12" fmla="*/ 13 w 188"/>
                    <a:gd name="T13" fmla="*/ 3 h 214"/>
                    <a:gd name="T14" fmla="*/ 12 w 188"/>
                    <a:gd name="T15" fmla="*/ 5 h 214"/>
                    <a:gd name="T16" fmla="*/ 11 w 188"/>
                    <a:gd name="T17" fmla="*/ 5 h 214"/>
                    <a:gd name="T18" fmla="*/ 9 w 188"/>
                    <a:gd name="T19" fmla="*/ 5 h 214"/>
                    <a:gd name="T20" fmla="*/ 9 w 188"/>
                    <a:gd name="T21" fmla="*/ 5 h 214"/>
                    <a:gd name="T22" fmla="*/ 8 w 188"/>
                    <a:gd name="T23" fmla="*/ 5 h 214"/>
                    <a:gd name="T24" fmla="*/ 7 w 188"/>
                    <a:gd name="T25" fmla="*/ 6 h 214"/>
                    <a:gd name="T26" fmla="*/ 6 w 188"/>
                    <a:gd name="T27" fmla="*/ 5 h 214"/>
                    <a:gd name="T28" fmla="*/ 5 w 188"/>
                    <a:gd name="T29" fmla="*/ 5 h 214"/>
                    <a:gd name="T30" fmla="*/ 6 w 188"/>
                    <a:gd name="T31" fmla="*/ 5 h 214"/>
                    <a:gd name="T32" fmla="*/ 6 w 188"/>
                    <a:gd name="T33" fmla="*/ 6 h 214"/>
                    <a:gd name="T34" fmla="*/ 5 w 188"/>
                    <a:gd name="T35" fmla="*/ 6 h 214"/>
                    <a:gd name="T36" fmla="*/ 3 w 188"/>
                    <a:gd name="T37" fmla="*/ 6 h 214"/>
                    <a:gd name="T38" fmla="*/ 3 w 188"/>
                    <a:gd name="T39" fmla="*/ 6 h 214"/>
                    <a:gd name="T40" fmla="*/ 4 w 188"/>
                    <a:gd name="T41" fmla="*/ 5 h 214"/>
                    <a:gd name="T42" fmla="*/ 3 w 188"/>
                    <a:gd name="T43" fmla="*/ 6 h 214"/>
                    <a:gd name="T44" fmla="*/ 2 w 188"/>
                    <a:gd name="T45" fmla="*/ 6 h 214"/>
                    <a:gd name="T46" fmla="*/ 3 w 188"/>
                    <a:gd name="T47" fmla="*/ 7 h 214"/>
                    <a:gd name="T48" fmla="*/ 1 w 188"/>
                    <a:gd name="T49" fmla="*/ 8 h 214"/>
                    <a:gd name="T50" fmla="*/ 0 w 188"/>
                    <a:gd name="T51" fmla="*/ 8 h 214"/>
                    <a:gd name="T52" fmla="*/ 0 w 188"/>
                    <a:gd name="T53" fmla="*/ 7 h 214"/>
                    <a:gd name="T54" fmla="*/ 0 w 188"/>
                    <a:gd name="T55" fmla="*/ 6 h 214"/>
                    <a:gd name="T56" fmla="*/ 1 w 188"/>
                    <a:gd name="T57" fmla="*/ 6 h 214"/>
                    <a:gd name="T58" fmla="*/ 3 w 188"/>
                    <a:gd name="T59" fmla="*/ 5 h 214"/>
                    <a:gd name="T60" fmla="*/ 3 w 188"/>
                    <a:gd name="T61" fmla="*/ 4 h 214"/>
                    <a:gd name="T62" fmla="*/ 6 w 188"/>
                    <a:gd name="T63" fmla="*/ 4 h 214"/>
                    <a:gd name="T64" fmla="*/ 6 w 188"/>
                    <a:gd name="T65" fmla="*/ 4 h 214"/>
                    <a:gd name="T66" fmla="*/ 9 w 188"/>
                    <a:gd name="T67" fmla="*/ 3 h 214"/>
                    <a:gd name="T68" fmla="*/ 9 w 188"/>
                    <a:gd name="T69" fmla="*/ 3 h 214"/>
                    <a:gd name="T70" fmla="*/ 10 w 188"/>
                    <a:gd name="T71" fmla="*/ 3 h 214"/>
                    <a:gd name="T72" fmla="*/ 11 w 188"/>
                    <a:gd name="T73" fmla="*/ 2 h 214"/>
                    <a:gd name="T74" fmla="*/ 12 w 188"/>
                    <a:gd name="T75" fmla="*/ 2 h 214"/>
                    <a:gd name="T76" fmla="*/ 11 w 188"/>
                    <a:gd name="T77" fmla="*/ 1 h 214"/>
                    <a:gd name="T78" fmla="*/ 12 w 188"/>
                    <a:gd name="T79" fmla="*/ 1 h 214"/>
                    <a:gd name="T80" fmla="*/ 12 w 188"/>
                    <a:gd name="T81" fmla="*/ 1 h 214"/>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88" h="214">
                      <a:moveTo>
                        <a:pt x="158" y="24"/>
                      </a:moveTo>
                      <a:cubicBezTo>
                        <a:pt x="156" y="18"/>
                        <a:pt x="160" y="6"/>
                        <a:pt x="160" y="6"/>
                      </a:cubicBezTo>
                      <a:cubicBezTo>
                        <a:pt x="167" y="16"/>
                        <a:pt x="167" y="8"/>
                        <a:pt x="170" y="0"/>
                      </a:cubicBezTo>
                      <a:cubicBezTo>
                        <a:pt x="181" y="4"/>
                        <a:pt x="179" y="14"/>
                        <a:pt x="182" y="24"/>
                      </a:cubicBezTo>
                      <a:cubicBezTo>
                        <a:pt x="184" y="30"/>
                        <a:pt x="188" y="42"/>
                        <a:pt x="188" y="42"/>
                      </a:cubicBezTo>
                      <a:cubicBezTo>
                        <a:pt x="183" y="56"/>
                        <a:pt x="188" y="52"/>
                        <a:pt x="178" y="58"/>
                      </a:cubicBezTo>
                      <a:cubicBezTo>
                        <a:pt x="174" y="63"/>
                        <a:pt x="170" y="76"/>
                        <a:pt x="170" y="76"/>
                      </a:cubicBezTo>
                      <a:cubicBezTo>
                        <a:pt x="169" y="100"/>
                        <a:pt x="173" y="110"/>
                        <a:pt x="162" y="126"/>
                      </a:cubicBezTo>
                      <a:cubicBezTo>
                        <a:pt x="150" y="118"/>
                        <a:pt x="155" y="132"/>
                        <a:pt x="144" y="136"/>
                      </a:cubicBezTo>
                      <a:cubicBezTo>
                        <a:pt x="135" y="134"/>
                        <a:pt x="129" y="135"/>
                        <a:pt x="120" y="138"/>
                      </a:cubicBezTo>
                      <a:cubicBezTo>
                        <a:pt x="114" y="129"/>
                        <a:pt x="122" y="127"/>
                        <a:pt x="112" y="124"/>
                      </a:cubicBezTo>
                      <a:cubicBezTo>
                        <a:pt x="108" y="130"/>
                        <a:pt x="108" y="142"/>
                        <a:pt x="102" y="146"/>
                      </a:cubicBezTo>
                      <a:cubicBezTo>
                        <a:pt x="98" y="148"/>
                        <a:pt x="90" y="150"/>
                        <a:pt x="90" y="150"/>
                      </a:cubicBezTo>
                      <a:cubicBezTo>
                        <a:pt x="87" y="141"/>
                        <a:pt x="89" y="135"/>
                        <a:pt x="80" y="132"/>
                      </a:cubicBezTo>
                      <a:cubicBezTo>
                        <a:pt x="68" y="134"/>
                        <a:pt x="65" y="134"/>
                        <a:pt x="58" y="144"/>
                      </a:cubicBezTo>
                      <a:cubicBezTo>
                        <a:pt x="66" y="150"/>
                        <a:pt x="68" y="147"/>
                        <a:pt x="76" y="142"/>
                      </a:cubicBezTo>
                      <a:cubicBezTo>
                        <a:pt x="81" y="146"/>
                        <a:pt x="85" y="155"/>
                        <a:pt x="78" y="160"/>
                      </a:cubicBezTo>
                      <a:cubicBezTo>
                        <a:pt x="75" y="162"/>
                        <a:pt x="62" y="165"/>
                        <a:pt x="58" y="166"/>
                      </a:cubicBezTo>
                      <a:cubicBezTo>
                        <a:pt x="48" y="173"/>
                        <a:pt x="44" y="173"/>
                        <a:pt x="34" y="166"/>
                      </a:cubicBezTo>
                      <a:cubicBezTo>
                        <a:pt x="35" y="162"/>
                        <a:pt x="34" y="158"/>
                        <a:pt x="36" y="154"/>
                      </a:cubicBezTo>
                      <a:cubicBezTo>
                        <a:pt x="38" y="150"/>
                        <a:pt x="55" y="146"/>
                        <a:pt x="46" y="144"/>
                      </a:cubicBezTo>
                      <a:cubicBezTo>
                        <a:pt x="42" y="143"/>
                        <a:pt x="34" y="148"/>
                        <a:pt x="34" y="148"/>
                      </a:cubicBezTo>
                      <a:cubicBezTo>
                        <a:pt x="32" y="155"/>
                        <a:pt x="28" y="159"/>
                        <a:pt x="26" y="166"/>
                      </a:cubicBezTo>
                      <a:cubicBezTo>
                        <a:pt x="36" y="182"/>
                        <a:pt x="36" y="173"/>
                        <a:pt x="30" y="190"/>
                      </a:cubicBezTo>
                      <a:cubicBezTo>
                        <a:pt x="28" y="196"/>
                        <a:pt x="14" y="200"/>
                        <a:pt x="14" y="200"/>
                      </a:cubicBezTo>
                      <a:cubicBezTo>
                        <a:pt x="5" y="214"/>
                        <a:pt x="11" y="210"/>
                        <a:pt x="0" y="214"/>
                      </a:cubicBezTo>
                      <a:cubicBezTo>
                        <a:pt x="2" y="202"/>
                        <a:pt x="5" y="198"/>
                        <a:pt x="8" y="188"/>
                      </a:cubicBezTo>
                      <a:cubicBezTo>
                        <a:pt x="6" y="178"/>
                        <a:pt x="3" y="173"/>
                        <a:pt x="0" y="164"/>
                      </a:cubicBezTo>
                      <a:cubicBezTo>
                        <a:pt x="3" y="156"/>
                        <a:pt x="7" y="157"/>
                        <a:pt x="14" y="152"/>
                      </a:cubicBezTo>
                      <a:cubicBezTo>
                        <a:pt x="18" y="141"/>
                        <a:pt x="23" y="140"/>
                        <a:pt x="32" y="134"/>
                      </a:cubicBezTo>
                      <a:cubicBezTo>
                        <a:pt x="37" y="127"/>
                        <a:pt x="37" y="123"/>
                        <a:pt x="44" y="118"/>
                      </a:cubicBezTo>
                      <a:cubicBezTo>
                        <a:pt x="64" y="121"/>
                        <a:pt x="55" y="122"/>
                        <a:pt x="72" y="116"/>
                      </a:cubicBezTo>
                      <a:cubicBezTo>
                        <a:pt x="76" y="115"/>
                        <a:pt x="84" y="112"/>
                        <a:pt x="84" y="112"/>
                      </a:cubicBezTo>
                      <a:cubicBezTo>
                        <a:pt x="105" y="119"/>
                        <a:pt x="97" y="84"/>
                        <a:pt x="114" y="78"/>
                      </a:cubicBezTo>
                      <a:cubicBezTo>
                        <a:pt x="117" y="87"/>
                        <a:pt x="110" y="89"/>
                        <a:pt x="120" y="92"/>
                      </a:cubicBezTo>
                      <a:cubicBezTo>
                        <a:pt x="125" y="85"/>
                        <a:pt x="125" y="81"/>
                        <a:pt x="132" y="76"/>
                      </a:cubicBezTo>
                      <a:cubicBezTo>
                        <a:pt x="138" y="68"/>
                        <a:pt x="146" y="65"/>
                        <a:pt x="150" y="54"/>
                      </a:cubicBezTo>
                      <a:cubicBezTo>
                        <a:pt x="151" y="50"/>
                        <a:pt x="154" y="42"/>
                        <a:pt x="154" y="42"/>
                      </a:cubicBezTo>
                      <a:cubicBezTo>
                        <a:pt x="152" y="41"/>
                        <a:pt x="148" y="40"/>
                        <a:pt x="148" y="38"/>
                      </a:cubicBezTo>
                      <a:cubicBezTo>
                        <a:pt x="148" y="36"/>
                        <a:pt x="161" y="33"/>
                        <a:pt x="152" y="32"/>
                      </a:cubicBezTo>
                      <a:lnTo>
                        <a:pt x="158" y="24"/>
                      </a:lnTo>
                      <a:close/>
                    </a:path>
                  </a:pathLst>
                </a:custGeom>
                <a:solidFill>
                  <a:schemeClr val="folHlink"/>
                </a:solidFill>
                <a:ln w="9525">
                  <a:noFill/>
                  <a:round/>
                  <a:headEnd/>
                  <a:tailEnd/>
                </a:ln>
              </p:spPr>
              <p:txBody>
                <a:bodyPr/>
                <a:lstStyle/>
                <a:p>
                  <a:endParaRPr lang="zh-CN" altLang="en-US"/>
                </a:p>
              </p:txBody>
            </p:sp>
            <p:sp>
              <p:nvSpPr>
                <p:cNvPr id="2164" name="任意多边形 82015"/>
                <p:cNvSpPr>
                  <a:spLocks noChangeArrowheads="1"/>
                </p:cNvSpPr>
                <p:nvPr/>
              </p:nvSpPr>
              <p:spPr bwMode="auto">
                <a:xfrm>
                  <a:off x="4709" y="340"/>
                  <a:ext cx="6" cy="4"/>
                </a:xfrm>
                <a:custGeom>
                  <a:avLst/>
                  <a:gdLst>
                    <a:gd name="T0" fmla="*/ 0 w 13"/>
                    <a:gd name="T1" fmla="*/ 0 h 13"/>
                    <a:gd name="T2" fmla="*/ 0 w 13"/>
                    <a:gd name="T3" fmla="*/ 0 h 13"/>
                    <a:gd name="T4" fmla="*/ 0 w 13"/>
                    <a:gd name="T5" fmla="*/ 0 h 13"/>
                    <a:gd name="T6" fmla="*/ 0 60000 65536"/>
                    <a:gd name="T7" fmla="*/ 0 60000 65536"/>
                    <a:gd name="T8" fmla="*/ 0 60000 65536"/>
                  </a:gdLst>
                  <a:ahLst/>
                  <a:cxnLst>
                    <a:cxn ang="T6">
                      <a:pos x="T0" y="T1"/>
                    </a:cxn>
                    <a:cxn ang="T7">
                      <a:pos x="T2" y="T3"/>
                    </a:cxn>
                    <a:cxn ang="T8">
                      <a:pos x="T4" y="T5"/>
                    </a:cxn>
                  </a:cxnLst>
                  <a:rect l="0" t="0" r="r" b="b"/>
                  <a:pathLst>
                    <a:path w="13" h="13">
                      <a:moveTo>
                        <a:pt x="0" y="9"/>
                      </a:moveTo>
                      <a:cubicBezTo>
                        <a:pt x="6" y="0"/>
                        <a:pt x="13" y="7"/>
                        <a:pt x="4" y="13"/>
                      </a:cubicBezTo>
                      <a:cubicBezTo>
                        <a:pt x="0" y="6"/>
                        <a:pt x="0" y="5"/>
                        <a:pt x="0" y="9"/>
                      </a:cubicBezTo>
                      <a:close/>
                    </a:path>
                  </a:pathLst>
                </a:custGeom>
                <a:solidFill>
                  <a:schemeClr val="folHlink"/>
                </a:solidFill>
                <a:ln w="9525">
                  <a:noFill/>
                  <a:round/>
                  <a:headEnd/>
                  <a:tailEnd/>
                </a:ln>
              </p:spPr>
              <p:txBody>
                <a:bodyPr/>
                <a:lstStyle/>
                <a:p>
                  <a:endParaRPr lang="zh-CN" altLang="en-US"/>
                </a:p>
              </p:txBody>
            </p:sp>
            <p:sp>
              <p:nvSpPr>
                <p:cNvPr id="2165" name="任意多边形 82016"/>
                <p:cNvSpPr>
                  <a:spLocks noChangeArrowheads="1"/>
                </p:cNvSpPr>
                <p:nvPr/>
              </p:nvSpPr>
              <p:spPr bwMode="auto">
                <a:xfrm>
                  <a:off x="4261" y="389"/>
                  <a:ext cx="347" cy="189"/>
                </a:xfrm>
                <a:custGeom>
                  <a:avLst/>
                  <a:gdLst>
                    <a:gd name="T0" fmla="*/ 63 w 812"/>
                    <a:gd name="T1" fmla="*/ 1 h 564"/>
                    <a:gd name="T2" fmla="*/ 61 w 812"/>
                    <a:gd name="T3" fmla="*/ 3 h 564"/>
                    <a:gd name="T4" fmla="*/ 59 w 812"/>
                    <a:gd name="T5" fmla="*/ 5 h 564"/>
                    <a:gd name="T6" fmla="*/ 56 w 812"/>
                    <a:gd name="T7" fmla="*/ 5 h 564"/>
                    <a:gd name="T8" fmla="*/ 50 w 812"/>
                    <a:gd name="T9" fmla="*/ 7 h 564"/>
                    <a:gd name="T10" fmla="*/ 49 w 812"/>
                    <a:gd name="T11" fmla="*/ 8 h 564"/>
                    <a:gd name="T12" fmla="*/ 47 w 812"/>
                    <a:gd name="T13" fmla="*/ 9 h 564"/>
                    <a:gd name="T14" fmla="*/ 48 w 812"/>
                    <a:gd name="T15" fmla="*/ 7 h 564"/>
                    <a:gd name="T16" fmla="*/ 45 w 812"/>
                    <a:gd name="T17" fmla="*/ 7 h 564"/>
                    <a:gd name="T18" fmla="*/ 44 w 812"/>
                    <a:gd name="T19" fmla="*/ 8 h 564"/>
                    <a:gd name="T20" fmla="*/ 47 w 812"/>
                    <a:gd name="T21" fmla="*/ 11 h 564"/>
                    <a:gd name="T22" fmla="*/ 47 w 812"/>
                    <a:gd name="T23" fmla="*/ 14 h 564"/>
                    <a:gd name="T24" fmla="*/ 42 w 812"/>
                    <a:gd name="T25" fmla="*/ 15 h 564"/>
                    <a:gd name="T26" fmla="*/ 41 w 812"/>
                    <a:gd name="T27" fmla="*/ 14 h 564"/>
                    <a:gd name="T28" fmla="*/ 38 w 812"/>
                    <a:gd name="T29" fmla="*/ 13 h 564"/>
                    <a:gd name="T30" fmla="*/ 36 w 812"/>
                    <a:gd name="T31" fmla="*/ 13 h 564"/>
                    <a:gd name="T32" fmla="*/ 35 w 812"/>
                    <a:gd name="T33" fmla="*/ 15 h 564"/>
                    <a:gd name="T34" fmla="*/ 39 w 812"/>
                    <a:gd name="T35" fmla="*/ 17 h 564"/>
                    <a:gd name="T36" fmla="*/ 40 w 812"/>
                    <a:gd name="T37" fmla="*/ 20 h 564"/>
                    <a:gd name="T38" fmla="*/ 41 w 812"/>
                    <a:gd name="T39" fmla="*/ 21 h 564"/>
                    <a:gd name="T40" fmla="*/ 38 w 812"/>
                    <a:gd name="T41" fmla="*/ 20 h 564"/>
                    <a:gd name="T42" fmla="*/ 37 w 812"/>
                    <a:gd name="T43" fmla="*/ 19 h 564"/>
                    <a:gd name="T44" fmla="*/ 33 w 812"/>
                    <a:gd name="T45" fmla="*/ 16 h 564"/>
                    <a:gd name="T46" fmla="*/ 33 w 812"/>
                    <a:gd name="T47" fmla="*/ 12 h 564"/>
                    <a:gd name="T48" fmla="*/ 33 w 812"/>
                    <a:gd name="T49" fmla="*/ 10 h 564"/>
                    <a:gd name="T50" fmla="*/ 32 w 812"/>
                    <a:gd name="T51" fmla="*/ 10 h 564"/>
                    <a:gd name="T52" fmla="*/ 30 w 812"/>
                    <a:gd name="T53" fmla="*/ 10 h 564"/>
                    <a:gd name="T54" fmla="*/ 28 w 812"/>
                    <a:gd name="T55" fmla="*/ 6 h 564"/>
                    <a:gd name="T56" fmla="*/ 26 w 812"/>
                    <a:gd name="T57" fmla="*/ 6 h 564"/>
                    <a:gd name="T58" fmla="*/ 23 w 812"/>
                    <a:gd name="T59" fmla="*/ 6 h 564"/>
                    <a:gd name="T60" fmla="*/ 19 w 812"/>
                    <a:gd name="T61" fmla="*/ 9 h 564"/>
                    <a:gd name="T62" fmla="*/ 15 w 812"/>
                    <a:gd name="T63" fmla="*/ 10 h 564"/>
                    <a:gd name="T64" fmla="*/ 15 w 812"/>
                    <a:gd name="T65" fmla="*/ 10 h 564"/>
                    <a:gd name="T66" fmla="*/ 12 w 812"/>
                    <a:gd name="T67" fmla="*/ 12 h 564"/>
                    <a:gd name="T68" fmla="*/ 12 w 812"/>
                    <a:gd name="T69" fmla="*/ 13 h 564"/>
                    <a:gd name="T70" fmla="*/ 10 w 812"/>
                    <a:gd name="T71" fmla="*/ 15 h 564"/>
                    <a:gd name="T72" fmla="*/ 7 w 812"/>
                    <a:gd name="T73" fmla="*/ 15 h 564"/>
                    <a:gd name="T74" fmla="*/ 5 w 812"/>
                    <a:gd name="T75" fmla="*/ 10 h 564"/>
                    <a:gd name="T76" fmla="*/ 6 w 812"/>
                    <a:gd name="T77" fmla="*/ 6 h 564"/>
                    <a:gd name="T78" fmla="*/ 3 w 812"/>
                    <a:gd name="T79" fmla="*/ 7 h 564"/>
                    <a:gd name="T80" fmla="*/ 2 w 812"/>
                    <a:gd name="T81" fmla="*/ 6 h 564"/>
                    <a:gd name="T82" fmla="*/ 2 w 812"/>
                    <a:gd name="T83" fmla="*/ 5 h 564"/>
                    <a:gd name="T84" fmla="*/ 0 w 812"/>
                    <a:gd name="T85" fmla="*/ 3 h 564"/>
                    <a:gd name="T86" fmla="*/ 62 w 812"/>
                    <a:gd name="T87" fmla="*/ 0 h 56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812" h="564">
                      <a:moveTo>
                        <a:pt x="798" y="6"/>
                      </a:moveTo>
                      <a:cubicBezTo>
                        <a:pt x="801" y="15"/>
                        <a:pt x="809" y="16"/>
                        <a:pt x="812" y="26"/>
                      </a:cubicBezTo>
                      <a:cubicBezTo>
                        <a:pt x="809" y="36"/>
                        <a:pt x="801" y="41"/>
                        <a:pt x="796" y="50"/>
                      </a:cubicBezTo>
                      <a:cubicBezTo>
                        <a:pt x="791" y="61"/>
                        <a:pt x="788" y="71"/>
                        <a:pt x="778" y="78"/>
                      </a:cubicBezTo>
                      <a:cubicBezTo>
                        <a:pt x="773" y="85"/>
                        <a:pt x="771" y="88"/>
                        <a:pt x="774" y="96"/>
                      </a:cubicBezTo>
                      <a:cubicBezTo>
                        <a:pt x="767" y="107"/>
                        <a:pt x="758" y="114"/>
                        <a:pt x="748" y="122"/>
                      </a:cubicBezTo>
                      <a:cubicBezTo>
                        <a:pt x="744" y="125"/>
                        <a:pt x="736" y="130"/>
                        <a:pt x="736" y="130"/>
                      </a:cubicBezTo>
                      <a:cubicBezTo>
                        <a:pt x="740" y="141"/>
                        <a:pt x="731" y="140"/>
                        <a:pt x="722" y="142"/>
                      </a:cubicBezTo>
                      <a:cubicBezTo>
                        <a:pt x="716" y="148"/>
                        <a:pt x="712" y="151"/>
                        <a:pt x="704" y="154"/>
                      </a:cubicBezTo>
                      <a:cubicBezTo>
                        <a:pt x="686" y="150"/>
                        <a:pt x="650" y="169"/>
                        <a:pt x="634" y="180"/>
                      </a:cubicBezTo>
                      <a:cubicBezTo>
                        <a:pt x="636" y="189"/>
                        <a:pt x="631" y="193"/>
                        <a:pt x="640" y="196"/>
                      </a:cubicBezTo>
                      <a:cubicBezTo>
                        <a:pt x="643" y="205"/>
                        <a:pt x="640" y="207"/>
                        <a:pt x="632" y="210"/>
                      </a:cubicBezTo>
                      <a:cubicBezTo>
                        <a:pt x="626" y="219"/>
                        <a:pt x="623" y="226"/>
                        <a:pt x="614" y="232"/>
                      </a:cubicBezTo>
                      <a:cubicBezTo>
                        <a:pt x="611" y="231"/>
                        <a:pt x="606" y="233"/>
                        <a:pt x="604" y="230"/>
                      </a:cubicBezTo>
                      <a:cubicBezTo>
                        <a:pt x="599" y="220"/>
                        <a:pt x="610" y="199"/>
                        <a:pt x="620" y="196"/>
                      </a:cubicBezTo>
                      <a:cubicBezTo>
                        <a:pt x="623" y="187"/>
                        <a:pt x="617" y="187"/>
                        <a:pt x="620" y="178"/>
                      </a:cubicBezTo>
                      <a:cubicBezTo>
                        <a:pt x="617" y="164"/>
                        <a:pt x="609" y="168"/>
                        <a:pt x="598" y="172"/>
                      </a:cubicBezTo>
                      <a:cubicBezTo>
                        <a:pt x="592" y="180"/>
                        <a:pt x="585" y="185"/>
                        <a:pt x="576" y="188"/>
                      </a:cubicBezTo>
                      <a:cubicBezTo>
                        <a:pt x="572" y="194"/>
                        <a:pt x="568" y="200"/>
                        <a:pt x="564" y="206"/>
                      </a:cubicBezTo>
                      <a:cubicBezTo>
                        <a:pt x="561" y="210"/>
                        <a:pt x="556" y="218"/>
                        <a:pt x="556" y="218"/>
                      </a:cubicBezTo>
                      <a:cubicBezTo>
                        <a:pt x="558" y="234"/>
                        <a:pt x="559" y="243"/>
                        <a:pt x="572" y="252"/>
                      </a:cubicBezTo>
                      <a:cubicBezTo>
                        <a:pt x="579" y="262"/>
                        <a:pt x="586" y="273"/>
                        <a:pt x="596" y="280"/>
                      </a:cubicBezTo>
                      <a:cubicBezTo>
                        <a:pt x="598" y="286"/>
                        <a:pt x="602" y="298"/>
                        <a:pt x="602" y="298"/>
                      </a:cubicBezTo>
                      <a:cubicBezTo>
                        <a:pt x="601" y="308"/>
                        <a:pt x="599" y="361"/>
                        <a:pt x="594" y="368"/>
                      </a:cubicBezTo>
                      <a:cubicBezTo>
                        <a:pt x="590" y="374"/>
                        <a:pt x="576" y="378"/>
                        <a:pt x="570" y="382"/>
                      </a:cubicBezTo>
                      <a:cubicBezTo>
                        <a:pt x="563" y="393"/>
                        <a:pt x="550" y="396"/>
                        <a:pt x="542" y="406"/>
                      </a:cubicBezTo>
                      <a:cubicBezTo>
                        <a:pt x="536" y="413"/>
                        <a:pt x="539" y="417"/>
                        <a:pt x="530" y="420"/>
                      </a:cubicBezTo>
                      <a:cubicBezTo>
                        <a:pt x="526" y="408"/>
                        <a:pt x="538" y="391"/>
                        <a:pt x="522" y="386"/>
                      </a:cubicBezTo>
                      <a:cubicBezTo>
                        <a:pt x="516" y="377"/>
                        <a:pt x="510" y="364"/>
                        <a:pt x="502" y="356"/>
                      </a:cubicBezTo>
                      <a:cubicBezTo>
                        <a:pt x="497" y="341"/>
                        <a:pt x="505" y="360"/>
                        <a:pt x="482" y="348"/>
                      </a:cubicBezTo>
                      <a:cubicBezTo>
                        <a:pt x="478" y="346"/>
                        <a:pt x="478" y="339"/>
                        <a:pt x="474" y="336"/>
                      </a:cubicBezTo>
                      <a:cubicBezTo>
                        <a:pt x="470" y="323"/>
                        <a:pt x="466" y="342"/>
                        <a:pt x="462" y="348"/>
                      </a:cubicBezTo>
                      <a:cubicBezTo>
                        <a:pt x="460" y="358"/>
                        <a:pt x="456" y="363"/>
                        <a:pt x="454" y="374"/>
                      </a:cubicBezTo>
                      <a:cubicBezTo>
                        <a:pt x="457" y="383"/>
                        <a:pt x="455" y="387"/>
                        <a:pt x="450" y="394"/>
                      </a:cubicBezTo>
                      <a:cubicBezTo>
                        <a:pt x="454" y="399"/>
                        <a:pt x="464" y="411"/>
                        <a:pt x="466" y="418"/>
                      </a:cubicBezTo>
                      <a:cubicBezTo>
                        <a:pt x="474" y="443"/>
                        <a:pt x="472" y="458"/>
                        <a:pt x="500" y="464"/>
                      </a:cubicBezTo>
                      <a:cubicBezTo>
                        <a:pt x="507" y="469"/>
                        <a:pt x="510" y="474"/>
                        <a:pt x="516" y="480"/>
                      </a:cubicBezTo>
                      <a:cubicBezTo>
                        <a:pt x="511" y="494"/>
                        <a:pt x="513" y="509"/>
                        <a:pt x="510" y="524"/>
                      </a:cubicBezTo>
                      <a:cubicBezTo>
                        <a:pt x="512" y="537"/>
                        <a:pt x="511" y="541"/>
                        <a:pt x="522" y="548"/>
                      </a:cubicBezTo>
                      <a:cubicBezTo>
                        <a:pt x="523" y="552"/>
                        <a:pt x="525" y="556"/>
                        <a:pt x="526" y="560"/>
                      </a:cubicBezTo>
                      <a:cubicBezTo>
                        <a:pt x="527" y="564"/>
                        <a:pt x="514" y="556"/>
                        <a:pt x="514" y="556"/>
                      </a:cubicBezTo>
                      <a:cubicBezTo>
                        <a:pt x="502" y="564"/>
                        <a:pt x="501" y="551"/>
                        <a:pt x="492" y="544"/>
                      </a:cubicBezTo>
                      <a:cubicBezTo>
                        <a:pt x="488" y="541"/>
                        <a:pt x="480" y="536"/>
                        <a:pt x="480" y="536"/>
                      </a:cubicBezTo>
                      <a:cubicBezTo>
                        <a:pt x="471" y="522"/>
                        <a:pt x="474" y="529"/>
                        <a:pt x="470" y="518"/>
                      </a:cubicBezTo>
                      <a:cubicBezTo>
                        <a:pt x="467" y="491"/>
                        <a:pt x="461" y="446"/>
                        <a:pt x="436" y="430"/>
                      </a:cubicBezTo>
                      <a:cubicBezTo>
                        <a:pt x="428" y="433"/>
                        <a:pt x="425" y="433"/>
                        <a:pt x="422" y="424"/>
                      </a:cubicBezTo>
                      <a:cubicBezTo>
                        <a:pt x="427" y="404"/>
                        <a:pt x="432" y="383"/>
                        <a:pt x="438" y="364"/>
                      </a:cubicBezTo>
                      <a:cubicBezTo>
                        <a:pt x="436" y="343"/>
                        <a:pt x="431" y="330"/>
                        <a:pt x="426" y="310"/>
                      </a:cubicBezTo>
                      <a:cubicBezTo>
                        <a:pt x="429" y="302"/>
                        <a:pt x="425" y="300"/>
                        <a:pt x="422" y="292"/>
                      </a:cubicBezTo>
                      <a:cubicBezTo>
                        <a:pt x="424" y="282"/>
                        <a:pt x="428" y="277"/>
                        <a:pt x="422" y="268"/>
                      </a:cubicBezTo>
                      <a:cubicBezTo>
                        <a:pt x="420" y="269"/>
                        <a:pt x="418" y="269"/>
                        <a:pt x="416" y="270"/>
                      </a:cubicBezTo>
                      <a:cubicBezTo>
                        <a:pt x="414" y="272"/>
                        <a:pt x="414" y="275"/>
                        <a:pt x="412" y="276"/>
                      </a:cubicBezTo>
                      <a:cubicBezTo>
                        <a:pt x="408" y="278"/>
                        <a:pt x="400" y="280"/>
                        <a:pt x="400" y="280"/>
                      </a:cubicBezTo>
                      <a:cubicBezTo>
                        <a:pt x="394" y="274"/>
                        <a:pt x="389" y="274"/>
                        <a:pt x="386" y="266"/>
                      </a:cubicBezTo>
                      <a:cubicBezTo>
                        <a:pt x="391" y="251"/>
                        <a:pt x="379" y="206"/>
                        <a:pt x="364" y="196"/>
                      </a:cubicBezTo>
                      <a:cubicBezTo>
                        <a:pt x="357" y="186"/>
                        <a:pt x="358" y="182"/>
                        <a:pt x="360" y="170"/>
                      </a:cubicBezTo>
                      <a:cubicBezTo>
                        <a:pt x="358" y="160"/>
                        <a:pt x="356" y="147"/>
                        <a:pt x="346" y="144"/>
                      </a:cubicBezTo>
                      <a:cubicBezTo>
                        <a:pt x="343" y="154"/>
                        <a:pt x="338" y="160"/>
                        <a:pt x="330" y="166"/>
                      </a:cubicBezTo>
                      <a:cubicBezTo>
                        <a:pt x="323" y="164"/>
                        <a:pt x="308" y="160"/>
                        <a:pt x="308" y="160"/>
                      </a:cubicBezTo>
                      <a:cubicBezTo>
                        <a:pt x="296" y="162"/>
                        <a:pt x="297" y="166"/>
                        <a:pt x="288" y="172"/>
                      </a:cubicBezTo>
                      <a:cubicBezTo>
                        <a:pt x="284" y="185"/>
                        <a:pt x="282" y="191"/>
                        <a:pt x="268" y="196"/>
                      </a:cubicBezTo>
                      <a:cubicBezTo>
                        <a:pt x="264" y="200"/>
                        <a:pt x="243" y="231"/>
                        <a:pt x="242" y="232"/>
                      </a:cubicBezTo>
                      <a:cubicBezTo>
                        <a:pt x="231" y="239"/>
                        <a:pt x="215" y="247"/>
                        <a:pt x="206" y="256"/>
                      </a:cubicBezTo>
                      <a:cubicBezTo>
                        <a:pt x="202" y="260"/>
                        <a:pt x="200" y="265"/>
                        <a:pt x="196" y="268"/>
                      </a:cubicBezTo>
                      <a:cubicBezTo>
                        <a:pt x="194" y="269"/>
                        <a:pt x="192" y="269"/>
                        <a:pt x="190" y="270"/>
                      </a:cubicBezTo>
                      <a:cubicBezTo>
                        <a:pt x="188" y="271"/>
                        <a:pt x="186" y="272"/>
                        <a:pt x="184" y="274"/>
                      </a:cubicBezTo>
                      <a:cubicBezTo>
                        <a:pt x="180" y="278"/>
                        <a:pt x="172" y="286"/>
                        <a:pt x="172" y="286"/>
                      </a:cubicBezTo>
                      <a:cubicBezTo>
                        <a:pt x="167" y="300"/>
                        <a:pt x="165" y="314"/>
                        <a:pt x="160" y="328"/>
                      </a:cubicBezTo>
                      <a:cubicBezTo>
                        <a:pt x="158" y="335"/>
                        <a:pt x="156" y="341"/>
                        <a:pt x="154" y="348"/>
                      </a:cubicBezTo>
                      <a:cubicBezTo>
                        <a:pt x="153" y="350"/>
                        <a:pt x="152" y="354"/>
                        <a:pt x="152" y="354"/>
                      </a:cubicBezTo>
                      <a:cubicBezTo>
                        <a:pt x="152" y="359"/>
                        <a:pt x="156" y="384"/>
                        <a:pt x="146" y="392"/>
                      </a:cubicBezTo>
                      <a:cubicBezTo>
                        <a:pt x="141" y="397"/>
                        <a:pt x="128" y="404"/>
                        <a:pt x="128" y="404"/>
                      </a:cubicBezTo>
                      <a:cubicBezTo>
                        <a:pt x="125" y="412"/>
                        <a:pt x="122" y="421"/>
                        <a:pt x="114" y="424"/>
                      </a:cubicBezTo>
                      <a:cubicBezTo>
                        <a:pt x="100" y="419"/>
                        <a:pt x="97" y="405"/>
                        <a:pt x="94" y="392"/>
                      </a:cubicBezTo>
                      <a:cubicBezTo>
                        <a:pt x="86" y="362"/>
                        <a:pt x="82" y="332"/>
                        <a:pt x="72" y="302"/>
                      </a:cubicBezTo>
                      <a:cubicBezTo>
                        <a:pt x="71" y="281"/>
                        <a:pt x="70" y="275"/>
                        <a:pt x="66" y="258"/>
                      </a:cubicBezTo>
                      <a:cubicBezTo>
                        <a:pt x="66" y="251"/>
                        <a:pt x="68" y="219"/>
                        <a:pt x="64" y="208"/>
                      </a:cubicBezTo>
                      <a:cubicBezTo>
                        <a:pt x="70" y="191"/>
                        <a:pt x="66" y="173"/>
                        <a:pt x="72" y="156"/>
                      </a:cubicBezTo>
                      <a:cubicBezTo>
                        <a:pt x="66" y="139"/>
                        <a:pt x="60" y="168"/>
                        <a:pt x="56" y="172"/>
                      </a:cubicBezTo>
                      <a:cubicBezTo>
                        <a:pt x="53" y="175"/>
                        <a:pt x="44" y="180"/>
                        <a:pt x="44" y="180"/>
                      </a:cubicBezTo>
                      <a:cubicBezTo>
                        <a:pt x="35" y="177"/>
                        <a:pt x="28" y="173"/>
                        <a:pt x="24" y="162"/>
                      </a:cubicBezTo>
                      <a:cubicBezTo>
                        <a:pt x="23" y="158"/>
                        <a:pt x="20" y="150"/>
                        <a:pt x="20" y="150"/>
                      </a:cubicBezTo>
                      <a:cubicBezTo>
                        <a:pt x="30" y="148"/>
                        <a:pt x="30" y="143"/>
                        <a:pt x="38" y="138"/>
                      </a:cubicBezTo>
                      <a:cubicBezTo>
                        <a:pt x="35" y="128"/>
                        <a:pt x="31" y="133"/>
                        <a:pt x="24" y="138"/>
                      </a:cubicBezTo>
                      <a:cubicBezTo>
                        <a:pt x="15" y="135"/>
                        <a:pt x="15" y="132"/>
                        <a:pt x="18" y="124"/>
                      </a:cubicBezTo>
                      <a:cubicBezTo>
                        <a:pt x="11" y="114"/>
                        <a:pt x="9" y="101"/>
                        <a:pt x="0" y="92"/>
                      </a:cubicBezTo>
                      <a:lnTo>
                        <a:pt x="76" y="0"/>
                      </a:lnTo>
                      <a:lnTo>
                        <a:pt x="798" y="6"/>
                      </a:lnTo>
                      <a:close/>
                    </a:path>
                  </a:pathLst>
                </a:custGeom>
                <a:solidFill>
                  <a:schemeClr val="folHlink"/>
                </a:solidFill>
                <a:ln w="9525">
                  <a:noFill/>
                  <a:round/>
                  <a:headEnd/>
                  <a:tailEnd/>
                </a:ln>
              </p:spPr>
              <p:txBody>
                <a:bodyPr/>
                <a:lstStyle/>
                <a:p>
                  <a:endParaRPr lang="zh-CN" altLang="en-US"/>
                </a:p>
              </p:txBody>
            </p:sp>
            <p:sp>
              <p:nvSpPr>
                <p:cNvPr id="2166" name="任意多边形 82017"/>
                <p:cNvSpPr>
                  <a:spLocks noChangeArrowheads="1"/>
                </p:cNvSpPr>
                <p:nvPr/>
              </p:nvSpPr>
              <p:spPr bwMode="auto">
                <a:xfrm>
                  <a:off x="4322" y="519"/>
                  <a:ext cx="19" cy="29"/>
                </a:xfrm>
                <a:custGeom>
                  <a:avLst/>
                  <a:gdLst>
                    <a:gd name="T0" fmla="*/ 0 w 43"/>
                    <a:gd name="T1" fmla="*/ 0 h 85"/>
                    <a:gd name="T2" fmla="*/ 2 w 43"/>
                    <a:gd name="T3" fmla="*/ 0 h 85"/>
                    <a:gd name="T4" fmla="*/ 3 w 43"/>
                    <a:gd name="T5" fmla="*/ 1 h 85"/>
                    <a:gd name="T6" fmla="*/ 2 w 43"/>
                    <a:gd name="T7" fmla="*/ 3 h 85"/>
                    <a:gd name="T8" fmla="*/ 0 w 43"/>
                    <a:gd name="T9" fmla="*/ 3 h 85"/>
                    <a:gd name="T10" fmla="*/ 0 w 43"/>
                    <a:gd name="T11" fmla="*/ 0 h 8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3" h="85">
                      <a:moveTo>
                        <a:pt x="7" y="11"/>
                      </a:moveTo>
                      <a:cubicBezTo>
                        <a:pt x="4" y="2"/>
                        <a:pt x="9" y="0"/>
                        <a:pt x="17" y="3"/>
                      </a:cubicBezTo>
                      <a:cubicBezTo>
                        <a:pt x="24" y="13"/>
                        <a:pt x="28" y="24"/>
                        <a:pt x="37" y="33"/>
                      </a:cubicBezTo>
                      <a:cubicBezTo>
                        <a:pt x="43" y="52"/>
                        <a:pt x="40" y="78"/>
                        <a:pt x="19" y="85"/>
                      </a:cubicBezTo>
                      <a:cubicBezTo>
                        <a:pt x="6" y="81"/>
                        <a:pt x="5" y="81"/>
                        <a:pt x="1" y="69"/>
                      </a:cubicBezTo>
                      <a:cubicBezTo>
                        <a:pt x="2" y="66"/>
                        <a:pt x="0" y="4"/>
                        <a:pt x="7" y="11"/>
                      </a:cubicBezTo>
                      <a:close/>
                    </a:path>
                  </a:pathLst>
                </a:custGeom>
                <a:solidFill>
                  <a:schemeClr val="folHlink"/>
                </a:solidFill>
                <a:ln w="9525">
                  <a:noFill/>
                  <a:round/>
                  <a:headEnd/>
                  <a:tailEnd/>
                </a:ln>
              </p:spPr>
              <p:txBody>
                <a:bodyPr/>
                <a:lstStyle/>
                <a:p>
                  <a:endParaRPr lang="zh-CN" altLang="en-US"/>
                </a:p>
              </p:txBody>
            </p:sp>
            <p:sp>
              <p:nvSpPr>
                <p:cNvPr id="2167" name="任意多边形 82018"/>
                <p:cNvSpPr>
                  <a:spLocks noChangeArrowheads="1"/>
                </p:cNvSpPr>
                <p:nvPr/>
              </p:nvSpPr>
              <p:spPr bwMode="auto">
                <a:xfrm>
                  <a:off x="4588" y="421"/>
                  <a:ext cx="18" cy="24"/>
                </a:xfrm>
                <a:custGeom>
                  <a:avLst/>
                  <a:gdLst>
                    <a:gd name="T0" fmla="*/ 1 w 44"/>
                    <a:gd name="T1" fmla="*/ 1 h 74"/>
                    <a:gd name="T2" fmla="*/ 2 w 44"/>
                    <a:gd name="T3" fmla="*/ 0 h 74"/>
                    <a:gd name="T4" fmla="*/ 3 w 44"/>
                    <a:gd name="T5" fmla="*/ 0 h 74"/>
                    <a:gd name="T6" fmla="*/ 3 w 44"/>
                    <a:gd name="T7" fmla="*/ 1 h 74"/>
                    <a:gd name="T8" fmla="*/ 1 w 44"/>
                    <a:gd name="T9" fmla="*/ 3 h 74"/>
                    <a:gd name="T10" fmla="*/ 0 w 44"/>
                    <a:gd name="T11" fmla="*/ 2 h 74"/>
                    <a:gd name="T12" fmla="*/ 0 w 44"/>
                    <a:gd name="T13" fmla="*/ 1 h 74"/>
                    <a:gd name="T14" fmla="*/ 1 w 44"/>
                    <a:gd name="T15" fmla="*/ 1 h 7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44" h="74">
                      <a:moveTo>
                        <a:pt x="13" y="28"/>
                      </a:moveTo>
                      <a:cubicBezTo>
                        <a:pt x="15" y="13"/>
                        <a:pt x="14" y="7"/>
                        <a:pt x="29" y="2"/>
                      </a:cubicBezTo>
                      <a:cubicBezTo>
                        <a:pt x="34" y="3"/>
                        <a:pt x="40" y="0"/>
                        <a:pt x="43" y="4"/>
                      </a:cubicBezTo>
                      <a:cubicBezTo>
                        <a:pt x="44" y="6"/>
                        <a:pt x="41" y="21"/>
                        <a:pt x="39" y="26"/>
                      </a:cubicBezTo>
                      <a:cubicBezTo>
                        <a:pt x="31" y="43"/>
                        <a:pt x="30" y="63"/>
                        <a:pt x="13" y="74"/>
                      </a:cubicBezTo>
                      <a:cubicBezTo>
                        <a:pt x="4" y="71"/>
                        <a:pt x="4" y="68"/>
                        <a:pt x="7" y="60"/>
                      </a:cubicBezTo>
                      <a:cubicBezTo>
                        <a:pt x="5" y="50"/>
                        <a:pt x="0" y="46"/>
                        <a:pt x="3" y="36"/>
                      </a:cubicBezTo>
                      <a:cubicBezTo>
                        <a:pt x="4" y="32"/>
                        <a:pt x="8" y="23"/>
                        <a:pt x="13" y="28"/>
                      </a:cubicBezTo>
                      <a:close/>
                    </a:path>
                  </a:pathLst>
                </a:custGeom>
                <a:solidFill>
                  <a:schemeClr val="folHlink"/>
                </a:solidFill>
                <a:ln w="9525">
                  <a:noFill/>
                  <a:round/>
                  <a:headEnd/>
                  <a:tailEnd/>
                </a:ln>
              </p:spPr>
              <p:txBody>
                <a:bodyPr/>
                <a:lstStyle/>
                <a:p>
                  <a:endParaRPr lang="zh-CN" altLang="en-US"/>
                </a:p>
              </p:txBody>
            </p:sp>
            <p:sp>
              <p:nvSpPr>
                <p:cNvPr id="2168" name="任意多边形 82019"/>
                <p:cNvSpPr>
                  <a:spLocks noChangeArrowheads="1"/>
                </p:cNvSpPr>
                <p:nvPr/>
              </p:nvSpPr>
              <p:spPr bwMode="auto">
                <a:xfrm>
                  <a:off x="4639" y="409"/>
                  <a:ext cx="9" cy="10"/>
                </a:xfrm>
                <a:custGeom>
                  <a:avLst/>
                  <a:gdLst>
                    <a:gd name="T0" fmla="*/ 0 w 20"/>
                    <a:gd name="T1" fmla="*/ 1 h 30"/>
                    <a:gd name="T2" fmla="*/ 0 w 20"/>
                    <a:gd name="T3" fmla="*/ 1 h 30"/>
                    <a:gd name="T4" fmla="*/ 0 w 20"/>
                    <a:gd name="T5" fmla="*/ 1 h 30"/>
                    <a:gd name="T6" fmla="*/ 0 60000 65536"/>
                    <a:gd name="T7" fmla="*/ 0 60000 65536"/>
                    <a:gd name="T8" fmla="*/ 0 60000 65536"/>
                  </a:gdLst>
                  <a:ahLst/>
                  <a:cxnLst>
                    <a:cxn ang="T6">
                      <a:pos x="T0" y="T1"/>
                    </a:cxn>
                    <a:cxn ang="T7">
                      <a:pos x="T2" y="T3"/>
                    </a:cxn>
                    <a:cxn ang="T8">
                      <a:pos x="T4" y="T5"/>
                    </a:cxn>
                  </a:cxnLst>
                  <a:rect l="0" t="0" r="r" b="b"/>
                  <a:pathLst>
                    <a:path w="20" h="30">
                      <a:moveTo>
                        <a:pt x="7" y="16"/>
                      </a:moveTo>
                      <a:cubicBezTo>
                        <a:pt x="18" y="0"/>
                        <a:pt x="20" y="20"/>
                        <a:pt x="5" y="30"/>
                      </a:cubicBezTo>
                      <a:cubicBezTo>
                        <a:pt x="0" y="23"/>
                        <a:pt x="1" y="22"/>
                        <a:pt x="7" y="16"/>
                      </a:cubicBezTo>
                      <a:close/>
                    </a:path>
                  </a:pathLst>
                </a:custGeom>
                <a:solidFill>
                  <a:schemeClr val="folHlink"/>
                </a:solidFill>
                <a:ln w="9525">
                  <a:noFill/>
                  <a:round/>
                  <a:headEnd/>
                  <a:tailEnd/>
                </a:ln>
              </p:spPr>
              <p:txBody>
                <a:bodyPr/>
                <a:lstStyle/>
                <a:p>
                  <a:endParaRPr lang="zh-CN" altLang="en-US"/>
                </a:p>
              </p:txBody>
            </p:sp>
            <p:sp>
              <p:nvSpPr>
                <p:cNvPr id="2169" name="任意多边形 82020"/>
                <p:cNvSpPr>
                  <a:spLocks noChangeArrowheads="1"/>
                </p:cNvSpPr>
                <p:nvPr/>
              </p:nvSpPr>
              <p:spPr bwMode="auto">
                <a:xfrm>
                  <a:off x="3709" y="315"/>
                  <a:ext cx="433" cy="354"/>
                </a:xfrm>
                <a:custGeom>
                  <a:avLst/>
                  <a:gdLst>
                    <a:gd name="T0" fmla="*/ 123 w 682"/>
                    <a:gd name="T1" fmla="*/ 119 h 557"/>
                    <a:gd name="T2" fmla="*/ 124 w 682"/>
                    <a:gd name="T3" fmla="*/ 116 h 557"/>
                    <a:gd name="T4" fmla="*/ 128 w 682"/>
                    <a:gd name="T5" fmla="*/ 106 h 557"/>
                    <a:gd name="T6" fmla="*/ 79 w 682"/>
                    <a:gd name="T7" fmla="*/ 74 h 557"/>
                    <a:gd name="T8" fmla="*/ 72 w 682"/>
                    <a:gd name="T9" fmla="*/ 89 h 557"/>
                    <a:gd name="T10" fmla="*/ 77 w 682"/>
                    <a:gd name="T11" fmla="*/ 142 h 557"/>
                    <a:gd name="T12" fmla="*/ 72 w 682"/>
                    <a:gd name="T13" fmla="*/ 127 h 557"/>
                    <a:gd name="T14" fmla="*/ 62 w 682"/>
                    <a:gd name="T15" fmla="*/ 112 h 557"/>
                    <a:gd name="T16" fmla="*/ 63 w 682"/>
                    <a:gd name="T17" fmla="*/ 106 h 557"/>
                    <a:gd name="T18" fmla="*/ 63 w 682"/>
                    <a:gd name="T19" fmla="*/ 101 h 557"/>
                    <a:gd name="T20" fmla="*/ 57 w 682"/>
                    <a:gd name="T21" fmla="*/ 96 h 557"/>
                    <a:gd name="T22" fmla="*/ 50 w 682"/>
                    <a:gd name="T23" fmla="*/ 89 h 557"/>
                    <a:gd name="T24" fmla="*/ 38 w 682"/>
                    <a:gd name="T25" fmla="*/ 91 h 557"/>
                    <a:gd name="T26" fmla="*/ 32 w 682"/>
                    <a:gd name="T27" fmla="*/ 93 h 557"/>
                    <a:gd name="T28" fmla="*/ 20 w 682"/>
                    <a:gd name="T29" fmla="*/ 93 h 557"/>
                    <a:gd name="T30" fmla="*/ 6 w 682"/>
                    <a:gd name="T31" fmla="*/ 80 h 557"/>
                    <a:gd name="T32" fmla="*/ 3 w 682"/>
                    <a:gd name="T33" fmla="*/ 76 h 557"/>
                    <a:gd name="T34" fmla="*/ 0 w 682"/>
                    <a:gd name="T35" fmla="*/ 68 h 557"/>
                    <a:gd name="T36" fmla="*/ 6 w 682"/>
                    <a:gd name="T37" fmla="*/ 55 h 557"/>
                    <a:gd name="T38" fmla="*/ 8 w 682"/>
                    <a:gd name="T39" fmla="*/ 46 h 557"/>
                    <a:gd name="T40" fmla="*/ 13 w 682"/>
                    <a:gd name="T41" fmla="*/ 37 h 557"/>
                    <a:gd name="T42" fmla="*/ 20 w 682"/>
                    <a:gd name="T43" fmla="*/ 30 h 557"/>
                    <a:gd name="T44" fmla="*/ 43 w 682"/>
                    <a:gd name="T45" fmla="*/ 17 h 557"/>
                    <a:gd name="T46" fmla="*/ 57 w 682"/>
                    <a:gd name="T47" fmla="*/ 8 h 557"/>
                    <a:gd name="T48" fmla="*/ 66 w 682"/>
                    <a:gd name="T49" fmla="*/ 2 h 557"/>
                    <a:gd name="T50" fmla="*/ 93 w 682"/>
                    <a:gd name="T51" fmla="*/ 1 h 557"/>
                    <a:gd name="T52" fmla="*/ 102 w 682"/>
                    <a:gd name="T53" fmla="*/ 0 h 557"/>
                    <a:gd name="T54" fmla="*/ 98 w 682"/>
                    <a:gd name="T55" fmla="*/ 9 h 557"/>
                    <a:gd name="T56" fmla="*/ 113 w 682"/>
                    <a:gd name="T57" fmla="*/ 22 h 557"/>
                    <a:gd name="T58" fmla="*/ 128 w 682"/>
                    <a:gd name="T59" fmla="*/ 19 h 557"/>
                    <a:gd name="T60" fmla="*/ 135 w 682"/>
                    <a:gd name="T61" fmla="*/ 21 h 557"/>
                    <a:gd name="T62" fmla="*/ 143 w 682"/>
                    <a:gd name="T63" fmla="*/ 25 h 557"/>
                    <a:gd name="T64" fmla="*/ 146 w 682"/>
                    <a:gd name="T65" fmla="*/ 48 h 557"/>
                    <a:gd name="T66" fmla="*/ 146 w 682"/>
                    <a:gd name="T67" fmla="*/ 62 h 557"/>
                    <a:gd name="T68" fmla="*/ 153 w 682"/>
                    <a:gd name="T69" fmla="*/ 72 h 557"/>
                    <a:gd name="T70" fmla="*/ 165 w 682"/>
                    <a:gd name="T71" fmla="*/ 77 h 557"/>
                    <a:gd name="T72" fmla="*/ 174 w 682"/>
                    <a:gd name="T73" fmla="*/ 76 h 557"/>
                    <a:gd name="T74" fmla="*/ 170 w 682"/>
                    <a:gd name="T75" fmla="*/ 87 h 557"/>
                    <a:gd name="T76" fmla="*/ 153 w 682"/>
                    <a:gd name="T77" fmla="*/ 105 h 557"/>
                    <a:gd name="T78" fmla="*/ 140 w 682"/>
                    <a:gd name="T79" fmla="*/ 125 h 557"/>
                    <a:gd name="T80" fmla="*/ 142 w 682"/>
                    <a:gd name="T81" fmla="*/ 130 h 557"/>
                    <a:gd name="T82" fmla="*/ 111 w 682"/>
                    <a:gd name="T83" fmla="*/ 142 h 557"/>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682" h="557">
                      <a:moveTo>
                        <a:pt x="435" y="556"/>
                      </a:moveTo>
                      <a:lnTo>
                        <a:pt x="481" y="464"/>
                      </a:lnTo>
                      <a:lnTo>
                        <a:pt x="473" y="449"/>
                      </a:lnTo>
                      <a:lnTo>
                        <a:pt x="486" y="451"/>
                      </a:lnTo>
                      <a:lnTo>
                        <a:pt x="495" y="441"/>
                      </a:lnTo>
                      <a:lnTo>
                        <a:pt x="500" y="413"/>
                      </a:lnTo>
                      <a:lnTo>
                        <a:pt x="500" y="371"/>
                      </a:lnTo>
                      <a:lnTo>
                        <a:pt x="309" y="287"/>
                      </a:lnTo>
                      <a:lnTo>
                        <a:pt x="296" y="308"/>
                      </a:lnTo>
                      <a:lnTo>
                        <a:pt x="282" y="346"/>
                      </a:lnTo>
                      <a:lnTo>
                        <a:pt x="396" y="557"/>
                      </a:lnTo>
                      <a:lnTo>
                        <a:pt x="303" y="556"/>
                      </a:lnTo>
                      <a:lnTo>
                        <a:pt x="304" y="536"/>
                      </a:lnTo>
                      <a:cubicBezTo>
                        <a:pt x="284" y="520"/>
                        <a:pt x="296" y="510"/>
                        <a:pt x="282" y="494"/>
                      </a:cubicBezTo>
                      <a:cubicBezTo>
                        <a:pt x="276" y="475"/>
                        <a:pt x="267" y="468"/>
                        <a:pt x="253" y="451"/>
                      </a:cubicBezTo>
                      <a:cubicBezTo>
                        <a:pt x="249" y="447"/>
                        <a:pt x="245" y="443"/>
                        <a:pt x="242" y="439"/>
                      </a:cubicBezTo>
                      <a:lnTo>
                        <a:pt x="237" y="432"/>
                      </a:lnTo>
                      <a:cubicBezTo>
                        <a:pt x="237" y="432"/>
                        <a:pt x="245" y="413"/>
                        <a:pt x="245" y="413"/>
                      </a:cubicBezTo>
                      <a:cubicBezTo>
                        <a:pt x="247" y="409"/>
                        <a:pt x="250" y="401"/>
                        <a:pt x="250" y="401"/>
                      </a:cubicBezTo>
                      <a:cubicBezTo>
                        <a:pt x="249" y="399"/>
                        <a:pt x="247" y="397"/>
                        <a:pt x="247" y="394"/>
                      </a:cubicBezTo>
                      <a:cubicBezTo>
                        <a:pt x="248" y="390"/>
                        <a:pt x="253" y="382"/>
                        <a:pt x="253" y="382"/>
                      </a:cubicBezTo>
                      <a:cubicBezTo>
                        <a:pt x="243" y="370"/>
                        <a:pt x="237" y="371"/>
                        <a:pt x="220" y="375"/>
                      </a:cubicBezTo>
                      <a:cubicBezTo>
                        <a:pt x="217" y="371"/>
                        <a:pt x="210" y="369"/>
                        <a:pt x="207" y="365"/>
                      </a:cubicBezTo>
                      <a:cubicBezTo>
                        <a:pt x="185" y="337"/>
                        <a:pt x="216" y="363"/>
                        <a:pt x="194" y="346"/>
                      </a:cubicBezTo>
                      <a:cubicBezTo>
                        <a:pt x="167" y="349"/>
                        <a:pt x="179" y="346"/>
                        <a:pt x="156" y="352"/>
                      </a:cubicBezTo>
                      <a:cubicBezTo>
                        <a:pt x="153" y="353"/>
                        <a:pt x="148" y="354"/>
                        <a:pt x="148" y="354"/>
                      </a:cubicBezTo>
                      <a:cubicBezTo>
                        <a:pt x="146" y="356"/>
                        <a:pt x="145" y="359"/>
                        <a:pt x="142" y="361"/>
                      </a:cubicBezTo>
                      <a:cubicBezTo>
                        <a:pt x="138" y="363"/>
                        <a:pt x="126" y="365"/>
                        <a:pt x="126" y="365"/>
                      </a:cubicBezTo>
                      <a:cubicBezTo>
                        <a:pt x="105" y="354"/>
                        <a:pt x="116" y="355"/>
                        <a:pt x="94" y="361"/>
                      </a:cubicBezTo>
                      <a:cubicBezTo>
                        <a:pt x="89" y="362"/>
                        <a:pt x="78" y="365"/>
                        <a:pt x="78" y="365"/>
                      </a:cubicBezTo>
                      <a:cubicBezTo>
                        <a:pt x="62" y="383"/>
                        <a:pt x="46" y="346"/>
                        <a:pt x="35" y="337"/>
                      </a:cubicBezTo>
                      <a:cubicBezTo>
                        <a:pt x="32" y="330"/>
                        <a:pt x="24" y="320"/>
                        <a:pt x="22" y="312"/>
                      </a:cubicBezTo>
                      <a:cubicBezTo>
                        <a:pt x="20" y="308"/>
                        <a:pt x="22" y="303"/>
                        <a:pt x="19" y="300"/>
                      </a:cubicBezTo>
                      <a:cubicBezTo>
                        <a:pt x="17" y="297"/>
                        <a:pt x="13" y="297"/>
                        <a:pt x="11" y="295"/>
                      </a:cubicBezTo>
                      <a:cubicBezTo>
                        <a:pt x="3" y="277"/>
                        <a:pt x="15" y="306"/>
                        <a:pt x="5" y="276"/>
                      </a:cubicBezTo>
                      <a:cubicBezTo>
                        <a:pt x="4" y="272"/>
                        <a:pt x="0" y="264"/>
                        <a:pt x="0" y="264"/>
                      </a:cubicBezTo>
                      <a:cubicBezTo>
                        <a:pt x="3" y="253"/>
                        <a:pt x="2" y="248"/>
                        <a:pt x="13" y="243"/>
                      </a:cubicBezTo>
                      <a:cubicBezTo>
                        <a:pt x="20" y="221"/>
                        <a:pt x="17" y="231"/>
                        <a:pt x="24" y="213"/>
                      </a:cubicBezTo>
                      <a:cubicBezTo>
                        <a:pt x="26" y="209"/>
                        <a:pt x="30" y="200"/>
                        <a:pt x="30" y="200"/>
                      </a:cubicBezTo>
                      <a:cubicBezTo>
                        <a:pt x="26" y="192"/>
                        <a:pt x="24" y="191"/>
                        <a:pt x="32" y="181"/>
                      </a:cubicBezTo>
                      <a:cubicBezTo>
                        <a:pt x="36" y="177"/>
                        <a:pt x="43" y="169"/>
                        <a:pt x="43" y="169"/>
                      </a:cubicBezTo>
                      <a:cubicBezTo>
                        <a:pt x="37" y="155"/>
                        <a:pt x="36" y="153"/>
                        <a:pt x="51" y="143"/>
                      </a:cubicBezTo>
                      <a:cubicBezTo>
                        <a:pt x="56" y="140"/>
                        <a:pt x="67" y="135"/>
                        <a:pt x="67" y="135"/>
                      </a:cubicBezTo>
                      <a:cubicBezTo>
                        <a:pt x="73" y="129"/>
                        <a:pt x="75" y="122"/>
                        <a:pt x="81" y="116"/>
                      </a:cubicBezTo>
                      <a:cubicBezTo>
                        <a:pt x="89" y="107"/>
                        <a:pt x="102" y="105"/>
                        <a:pt x="113" y="99"/>
                      </a:cubicBezTo>
                      <a:cubicBezTo>
                        <a:pt x="125" y="85"/>
                        <a:pt x="149" y="76"/>
                        <a:pt x="167" y="67"/>
                      </a:cubicBezTo>
                      <a:cubicBezTo>
                        <a:pt x="174" y="59"/>
                        <a:pt x="175" y="50"/>
                        <a:pt x="188" y="46"/>
                      </a:cubicBezTo>
                      <a:cubicBezTo>
                        <a:pt x="198" y="39"/>
                        <a:pt x="208" y="36"/>
                        <a:pt x="220" y="30"/>
                      </a:cubicBezTo>
                      <a:cubicBezTo>
                        <a:pt x="223" y="28"/>
                        <a:pt x="228" y="25"/>
                        <a:pt x="228" y="25"/>
                      </a:cubicBezTo>
                      <a:cubicBezTo>
                        <a:pt x="237" y="16"/>
                        <a:pt x="245" y="10"/>
                        <a:pt x="258" y="6"/>
                      </a:cubicBezTo>
                      <a:cubicBezTo>
                        <a:pt x="269" y="31"/>
                        <a:pt x="301" y="6"/>
                        <a:pt x="320" y="4"/>
                      </a:cubicBezTo>
                      <a:cubicBezTo>
                        <a:pt x="334" y="3"/>
                        <a:pt x="349" y="3"/>
                        <a:pt x="363" y="2"/>
                      </a:cubicBezTo>
                      <a:cubicBezTo>
                        <a:pt x="369" y="3"/>
                        <a:pt x="376" y="5"/>
                        <a:pt x="382" y="4"/>
                      </a:cubicBezTo>
                      <a:cubicBezTo>
                        <a:pt x="387" y="4"/>
                        <a:pt x="398" y="0"/>
                        <a:pt x="398" y="0"/>
                      </a:cubicBezTo>
                      <a:cubicBezTo>
                        <a:pt x="415" y="8"/>
                        <a:pt x="406" y="16"/>
                        <a:pt x="400" y="30"/>
                      </a:cubicBezTo>
                      <a:cubicBezTo>
                        <a:pt x="398" y="34"/>
                        <a:pt x="384" y="34"/>
                        <a:pt x="384" y="34"/>
                      </a:cubicBezTo>
                      <a:cubicBezTo>
                        <a:pt x="379" y="47"/>
                        <a:pt x="398" y="51"/>
                        <a:pt x="411" y="55"/>
                      </a:cubicBezTo>
                      <a:cubicBezTo>
                        <a:pt x="419" y="72"/>
                        <a:pt x="421" y="79"/>
                        <a:pt x="443" y="84"/>
                      </a:cubicBezTo>
                      <a:cubicBezTo>
                        <a:pt x="461" y="71"/>
                        <a:pt x="435" y="65"/>
                        <a:pt x="468" y="57"/>
                      </a:cubicBezTo>
                      <a:cubicBezTo>
                        <a:pt x="482" y="61"/>
                        <a:pt x="485" y="70"/>
                        <a:pt x="497" y="74"/>
                      </a:cubicBezTo>
                      <a:cubicBezTo>
                        <a:pt x="505" y="76"/>
                        <a:pt x="513" y="78"/>
                        <a:pt x="521" y="80"/>
                      </a:cubicBezTo>
                      <a:cubicBezTo>
                        <a:pt x="524" y="81"/>
                        <a:pt x="529" y="82"/>
                        <a:pt x="529" y="82"/>
                      </a:cubicBezTo>
                      <a:cubicBezTo>
                        <a:pt x="547" y="78"/>
                        <a:pt x="547" y="76"/>
                        <a:pt x="562" y="84"/>
                      </a:cubicBezTo>
                      <a:cubicBezTo>
                        <a:pt x="566" y="95"/>
                        <a:pt x="565" y="86"/>
                        <a:pt x="559" y="97"/>
                      </a:cubicBezTo>
                      <a:cubicBezTo>
                        <a:pt x="557" y="101"/>
                        <a:pt x="554" y="110"/>
                        <a:pt x="554" y="110"/>
                      </a:cubicBezTo>
                      <a:cubicBezTo>
                        <a:pt x="556" y="132"/>
                        <a:pt x="556" y="168"/>
                        <a:pt x="572" y="188"/>
                      </a:cubicBezTo>
                      <a:cubicBezTo>
                        <a:pt x="568" y="198"/>
                        <a:pt x="564" y="208"/>
                        <a:pt x="562" y="219"/>
                      </a:cubicBezTo>
                      <a:cubicBezTo>
                        <a:pt x="564" y="227"/>
                        <a:pt x="569" y="233"/>
                        <a:pt x="572" y="240"/>
                      </a:cubicBezTo>
                      <a:cubicBezTo>
                        <a:pt x="573" y="247"/>
                        <a:pt x="572" y="254"/>
                        <a:pt x="575" y="259"/>
                      </a:cubicBezTo>
                      <a:cubicBezTo>
                        <a:pt x="577" y="263"/>
                        <a:pt x="595" y="272"/>
                        <a:pt x="599" y="283"/>
                      </a:cubicBezTo>
                      <a:cubicBezTo>
                        <a:pt x="594" y="295"/>
                        <a:pt x="603" y="306"/>
                        <a:pt x="618" y="310"/>
                      </a:cubicBezTo>
                      <a:cubicBezTo>
                        <a:pt x="630" y="307"/>
                        <a:pt x="638" y="308"/>
                        <a:pt x="645" y="300"/>
                      </a:cubicBezTo>
                      <a:cubicBezTo>
                        <a:pt x="660" y="302"/>
                        <a:pt x="663" y="303"/>
                        <a:pt x="672" y="293"/>
                      </a:cubicBezTo>
                      <a:cubicBezTo>
                        <a:pt x="675" y="294"/>
                        <a:pt x="679" y="293"/>
                        <a:pt x="680" y="295"/>
                      </a:cubicBezTo>
                      <a:cubicBezTo>
                        <a:pt x="682" y="301"/>
                        <a:pt x="674" y="321"/>
                        <a:pt x="672" y="327"/>
                      </a:cubicBezTo>
                      <a:cubicBezTo>
                        <a:pt x="668" y="340"/>
                        <a:pt x="671" y="326"/>
                        <a:pt x="664" y="340"/>
                      </a:cubicBezTo>
                      <a:cubicBezTo>
                        <a:pt x="652" y="360"/>
                        <a:pt x="646" y="381"/>
                        <a:pt x="621" y="394"/>
                      </a:cubicBezTo>
                      <a:cubicBezTo>
                        <a:pt x="614" y="402"/>
                        <a:pt x="609" y="402"/>
                        <a:pt x="599" y="407"/>
                      </a:cubicBezTo>
                      <a:cubicBezTo>
                        <a:pt x="590" y="418"/>
                        <a:pt x="579" y="429"/>
                        <a:pt x="567" y="439"/>
                      </a:cubicBezTo>
                      <a:cubicBezTo>
                        <a:pt x="560" y="454"/>
                        <a:pt x="555" y="470"/>
                        <a:pt x="548" y="485"/>
                      </a:cubicBezTo>
                      <a:cubicBezTo>
                        <a:pt x="549" y="489"/>
                        <a:pt x="550" y="492"/>
                        <a:pt x="551" y="496"/>
                      </a:cubicBezTo>
                      <a:cubicBezTo>
                        <a:pt x="552" y="500"/>
                        <a:pt x="556" y="508"/>
                        <a:pt x="556" y="508"/>
                      </a:cubicBezTo>
                      <a:cubicBezTo>
                        <a:pt x="559" y="524"/>
                        <a:pt x="562" y="546"/>
                        <a:pt x="576" y="557"/>
                      </a:cubicBezTo>
                      <a:lnTo>
                        <a:pt x="435" y="556"/>
                      </a:lnTo>
                      <a:close/>
                    </a:path>
                  </a:pathLst>
                </a:custGeom>
                <a:solidFill>
                  <a:schemeClr val="folHlink"/>
                </a:solidFill>
                <a:ln w="9525">
                  <a:noFill/>
                  <a:round/>
                  <a:headEnd/>
                  <a:tailEnd/>
                </a:ln>
              </p:spPr>
              <p:txBody>
                <a:bodyPr/>
                <a:lstStyle/>
                <a:p>
                  <a:endParaRPr lang="zh-CN" altLang="en-US"/>
                </a:p>
              </p:txBody>
            </p:sp>
            <p:sp>
              <p:nvSpPr>
                <p:cNvPr id="2170" name="任意多边形 82021"/>
                <p:cNvSpPr>
                  <a:spLocks noChangeArrowheads="1"/>
                </p:cNvSpPr>
                <p:nvPr/>
              </p:nvSpPr>
              <p:spPr bwMode="auto">
                <a:xfrm>
                  <a:off x="3877" y="448"/>
                  <a:ext cx="163" cy="221"/>
                </a:xfrm>
                <a:custGeom>
                  <a:avLst/>
                  <a:gdLst>
                    <a:gd name="T0" fmla="*/ 62 w 257"/>
                    <a:gd name="T1" fmla="*/ 90 h 347"/>
                    <a:gd name="T2" fmla="*/ 60 w 257"/>
                    <a:gd name="T3" fmla="*/ 78 h 347"/>
                    <a:gd name="T4" fmla="*/ 56 w 257"/>
                    <a:gd name="T5" fmla="*/ 75 h 347"/>
                    <a:gd name="T6" fmla="*/ 55 w 257"/>
                    <a:gd name="T7" fmla="*/ 69 h 347"/>
                    <a:gd name="T8" fmla="*/ 53 w 257"/>
                    <a:gd name="T9" fmla="*/ 66 h 347"/>
                    <a:gd name="T10" fmla="*/ 53 w 257"/>
                    <a:gd name="T11" fmla="*/ 59 h 347"/>
                    <a:gd name="T12" fmla="*/ 53 w 257"/>
                    <a:gd name="T13" fmla="*/ 55 h 347"/>
                    <a:gd name="T14" fmla="*/ 58 w 257"/>
                    <a:gd name="T15" fmla="*/ 52 h 347"/>
                    <a:gd name="T16" fmla="*/ 65 w 257"/>
                    <a:gd name="T17" fmla="*/ 51 h 347"/>
                    <a:gd name="T18" fmla="*/ 65 w 257"/>
                    <a:gd name="T19" fmla="*/ 35 h 347"/>
                    <a:gd name="T20" fmla="*/ 14 w 257"/>
                    <a:gd name="T21" fmla="*/ 25 h 347"/>
                    <a:gd name="T22" fmla="*/ 8 w 257"/>
                    <a:gd name="T23" fmla="*/ 25 h 347"/>
                    <a:gd name="T24" fmla="*/ 4 w 257"/>
                    <a:gd name="T25" fmla="*/ 26 h 347"/>
                    <a:gd name="T26" fmla="*/ 0 w 257"/>
                    <a:gd name="T27" fmla="*/ 39 h 347"/>
                    <a:gd name="T28" fmla="*/ 23 w 257"/>
                    <a:gd name="T29" fmla="*/ 89 h 347"/>
                    <a:gd name="T30" fmla="*/ 62 w 257"/>
                    <a:gd name="T31" fmla="*/ 90 h 34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57" h="347">
                      <a:moveTo>
                        <a:pt x="243" y="347"/>
                      </a:moveTo>
                      <a:lnTo>
                        <a:pt x="233" y="301"/>
                      </a:lnTo>
                      <a:lnTo>
                        <a:pt x="217" y="288"/>
                      </a:lnTo>
                      <a:lnTo>
                        <a:pt x="215" y="269"/>
                      </a:lnTo>
                      <a:lnTo>
                        <a:pt x="209" y="254"/>
                      </a:lnTo>
                      <a:lnTo>
                        <a:pt x="209" y="229"/>
                      </a:lnTo>
                      <a:lnTo>
                        <a:pt x="207" y="214"/>
                      </a:lnTo>
                      <a:lnTo>
                        <a:pt x="228" y="202"/>
                      </a:lnTo>
                      <a:lnTo>
                        <a:pt x="257" y="197"/>
                      </a:lnTo>
                      <a:lnTo>
                        <a:pt x="257" y="136"/>
                      </a:lnTo>
                      <a:cubicBezTo>
                        <a:pt x="209" y="119"/>
                        <a:pt x="13" y="0"/>
                        <a:pt x="54" y="96"/>
                      </a:cubicBezTo>
                      <a:cubicBezTo>
                        <a:pt x="36" y="106"/>
                        <a:pt x="57" y="97"/>
                        <a:pt x="32" y="98"/>
                      </a:cubicBezTo>
                      <a:cubicBezTo>
                        <a:pt x="27" y="99"/>
                        <a:pt x="16" y="102"/>
                        <a:pt x="16" y="102"/>
                      </a:cubicBezTo>
                      <a:lnTo>
                        <a:pt x="0" y="149"/>
                      </a:lnTo>
                      <a:lnTo>
                        <a:pt x="93" y="346"/>
                      </a:lnTo>
                      <a:lnTo>
                        <a:pt x="243" y="347"/>
                      </a:lnTo>
                      <a:close/>
                    </a:path>
                  </a:pathLst>
                </a:custGeom>
                <a:solidFill>
                  <a:schemeClr val="folHlink"/>
                </a:solidFill>
                <a:ln w="9525">
                  <a:noFill/>
                  <a:round/>
                  <a:headEnd/>
                  <a:tailEnd/>
                </a:ln>
              </p:spPr>
              <p:txBody>
                <a:bodyPr/>
                <a:lstStyle/>
                <a:p>
                  <a:endParaRPr lang="zh-CN" altLang="en-US"/>
                </a:p>
              </p:txBody>
            </p:sp>
            <p:sp>
              <p:nvSpPr>
                <p:cNvPr id="2171" name="任意多边形 82022"/>
                <p:cNvSpPr>
                  <a:spLocks noChangeArrowheads="1"/>
                </p:cNvSpPr>
                <p:nvPr/>
              </p:nvSpPr>
              <p:spPr bwMode="auto">
                <a:xfrm>
                  <a:off x="4164" y="611"/>
                  <a:ext cx="7" cy="12"/>
                </a:xfrm>
                <a:custGeom>
                  <a:avLst/>
                  <a:gdLst>
                    <a:gd name="T0" fmla="*/ 0 w 19"/>
                    <a:gd name="T1" fmla="*/ 1 h 37"/>
                    <a:gd name="T2" fmla="*/ 1 w 19"/>
                    <a:gd name="T3" fmla="*/ 1 h 37"/>
                    <a:gd name="T4" fmla="*/ 0 w 19"/>
                    <a:gd name="T5" fmla="*/ 1 h 37"/>
                    <a:gd name="T6" fmla="*/ 0 60000 65536"/>
                    <a:gd name="T7" fmla="*/ 0 60000 65536"/>
                    <a:gd name="T8" fmla="*/ 0 60000 65536"/>
                  </a:gdLst>
                  <a:ahLst/>
                  <a:cxnLst>
                    <a:cxn ang="T6">
                      <a:pos x="T0" y="T1"/>
                    </a:cxn>
                    <a:cxn ang="T7">
                      <a:pos x="T2" y="T3"/>
                    </a:cxn>
                    <a:cxn ang="T8">
                      <a:pos x="T4" y="T5"/>
                    </a:cxn>
                  </a:cxnLst>
                  <a:rect l="0" t="0" r="r" b="b"/>
                  <a:pathLst>
                    <a:path w="19" h="37">
                      <a:moveTo>
                        <a:pt x="7" y="25"/>
                      </a:moveTo>
                      <a:cubicBezTo>
                        <a:pt x="0" y="4"/>
                        <a:pt x="12" y="0"/>
                        <a:pt x="19" y="21"/>
                      </a:cubicBezTo>
                      <a:cubicBezTo>
                        <a:pt x="14" y="37"/>
                        <a:pt x="18" y="36"/>
                        <a:pt x="7" y="25"/>
                      </a:cubicBezTo>
                      <a:close/>
                    </a:path>
                  </a:pathLst>
                </a:custGeom>
                <a:solidFill>
                  <a:schemeClr val="folHlink"/>
                </a:solidFill>
                <a:ln w="9525">
                  <a:noFill/>
                  <a:round/>
                  <a:headEnd/>
                  <a:tailEnd/>
                </a:ln>
              </p:spPr>
              <p:txBody>
                <a:bodyPr/>
                <a:lstStyle/>
                <a:p>
                  <a:endParaRPr lang="zh-CN" altLang="en-US"/>
                </a:p>
              </p:txBody>
            </p:sp>
            <p:sp>
              <p:nvSpPr>
                <p:cNvPr id="2172" name="任意多边形 82023"/>
                <p:cNvSpPr>
                  <a:spLocks noChangeArrowheads="1"/>
                </p:cNvSpPr>
                <p:nvPr/>
              </p:nvSpPr>
              <p:spPr bwMode="auto">
                <a:xfrm>
                  <a:off x="4155" y="497"/>
                  <a:ext cx="9" cy="7"/>
                </a:xfrm>
                <a:custGeom>
                  <a:avLst/>
                  <a:gdLst>
                    <a:gd name="T0" fmla="*/ 1 w 22"/>
                    <a:gd name="T1" fmla="*/ 0 h 20"/>
                    <a:gd name="T2" fmla="*/ 1 w 22"/>
                    <a:gd name="T3" fmla="*/ 0 h 20"/>
                    <a:gd name="T4" fmla="*/ 1 w 22"/>
                    <a:gd name="T5" fmla="*/ 0 h 20"/>
                    <a:gd name="T6" fmla="*/ 0 w 22"/>
                    <a:gd name="T7" fmla="*/ 1 h 20"/>
                    <a:gd name="T8" fmla="*/ 1 w 22"/>
                    <a:gd name="T9" fmla="*/ 0 h 2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 h="20">
                      <a:moveTo>
                        <a:pt x="12" y="12"/>
                      </a:moveTo>
                      <a:cubicBezTo>
                        <a:pt x="13" y="8"/>
                        <a:pt x="12" y="0"/>
                        <a:pt x="16" y="0"/>
                      </a:cubicBezTo>
                      <a:cubicBezTo>
                        <a:pt x="20" y="0"/>
                        <a:pt x="22" y="8"/>
                        <a:pt x="20" y="12"/>
                      </a:cubicBezTo>
                      <a:cubicBezTo>
                        <a:pt x="18" y="16"/>
                        <a:pt x="12" y="17"/>
                        <a:pt x="8" y="20"/>
                      </a:cubicBezTo>
                      <a:cubicBezTo>
                        <a:pt x="3" y="5"/>
                        <a:pt x="0" y="6"/>
                        <a:pt x="12" y="12"/>
                      </a:cubicBezTo>
                      <a:close/>
                    </a:path>
                  </a:pathLst>
                </a:custGeom>
                <a:solidFill>
                  <a:schemeClr val="folHlink"/>
                </a:solidFill>
                <a:ln w="9525">
                  <a:noFill/>
                  <a:round/>
                  <a:headEnd/>
                  <a:tailEnd/>
                </a:ln>
              </p:spPr>
              <p:txBody>
                <a:bodyPr/>
                <a:lstStyle/>
                <a:p>
                  <a:endParaRPr lang="zh-CN" altLang="en-US"/>
                </a:p>
              </p:txBody>
            </p:sp>
            <p:sp>
              <p:nvSpPr>
                <p:cNvPr id="2173" name="任意多边形 82024"/>
                <p:cNvSpPr>
                  <a:spLocks noChangeArrowheads="1"/>
                </p:cNvSpPr>
                <p:nvPr/>
              </p:nvSpPr>
              <p:spPr bwMode="auto">
                <a:xfrm>
                  <a:off x="3760" y="357"/>
                  <a:ext cx="25" cy="10"/>
                </a:xfrm>
                <a:custGeom>
                  <a:avLst/>
                  <a:gdLst>
                    <a:gd name="T0" fmla="*/ 2 w 57"/>
                    <a:gd name="T1" fmla="*/ 1 h 30"/>
                    <a:gd name="T2" fmla="*/ 3 w 57"/>
                    <a:gd name="T3" fmla="*/ 0 h 30"/>
                    <a:gd name="T4" fmla="*/ 3 w 57"/>
                    <a:gd name="T5" fmla="*/ 1 h 30"/>
                    <a:gd name="T6" fmla="*/ 2 w 57"/>
                    <a:gd name="T7" fmla="*/ 1 h 3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7" h="30">
                      <a:moveTo>
                        <a:pt x="24" y="18"/>
                      </a:moveTo>
                      <a:cubicBezTo>
                        <a:pt x="0" y="10"/>
                        <a:pt x="9" y="0"/>
                        <a:pt x="32" y="6"/>
                      </a:cubicBezTo>
                      <a:cubicBezTo>
                        <a:pt x="46" y="15"/>
                        <a:pt x="57" y="23"/>
                        <a:pt x="36" y="30"/>
                      </a:cubicBezTo>
                      <a:cubicBezTo>
                        <a:pt x="21" y="25"/>
                        <a:pt x="24" y="30"/>
                        <a:pt x="24" y="18"/>
                      </a:cubicBezTo>
                      <a:close/>
                    </a:path>
                  </a:pathLst>
                </a:custGeom>
                <a:solidFill>
                  <a:schemeClr val="folHlink"/>
                </a:solidFill>
                <a:ln w="9525">
                  <a:noFill/>
                  <a:round/>
                  <a:headEnd/>
                  <a:tailEnd/>
                </a:ln>
              </p:spPr>
              <p:txBody>
                <a:bodyPr/>
                <a:lstStyle/>
                <a:p>
                  <a:endParaRPr lang="zh-CN" altLang="en-US"/>
                </a:p>
              </p:txBody>
            </p:sp>
            <p:sp>
              <p:nvSpPr>
                <p:cNvPr id="2174" name="任意多边形 82025"/>
                <p:cNvSpPr>
                  <a:spLocks noChangeArrowheads="1"/>
                </p:cNvSpPr>
                <p:nvPr/>
              </p:nvSpPr>
              <p:spPr bwMode="auto">
                <a:xfrm>
                  <a:off x="4062" y="265"/>
                  <a:ext cx="295" cy="233"/>
                </a:xfrm>
                <a:custGeom>
                  <a:avLst/>
                  <a:gdLst>
                    <a:gd name="T0" fmla="*/ 37 w 693"/>
                    <a:gd name="T1" fmla="*/ 17 h 696"/>
                    <a:gd name="T2" fmla="*/ 30 w 693"/>
                    <a:gd name="T3" fmla="*/ 17 h 696"/>
                    <a:gd name="T4" fmla="*/ 25 w 693"/>
                    <a:gd name="T5" fmla="*/ 15 h 696"/>
                    <a:gd name="T6" fmla="*/ 20 w 693"/>
                    <a:gd name="T7" fmla="*/ 15 h 696"/>
                    <a:gd name="T8" fmla="*/ 18 w 693"/>
                    <a:gd name="T9" fmla="*/ 16 h 696"/>
                    <a:gd name="T10" fmla="*/ 20 w 693"/>
                    <a:gd name="T11" fmla="*/ 16 h 696"/>
                    <a:gd name="T12" fmla="*/ 23 w 693"/>
                    <a:gd name="T13" fmla="*/ 18 h 696"/>
                    <a:gd name="T14" fmla="*/ 25 w 693"/>
                    <a:gd name="T15" fmla="*/ 18 h 696"/>
                    <a:gd name="T16" fmla="*/ 26 w 693"/>
                    <a:gd name="T17" fmla="*/ 20 h 696"/>
                    <a:gd name="T18" fmla="*/ 24 w 693"/>
                    <a:gd name="T19" fmla="*/ 21 h 696"/>
                    <a:gd name="T20" fmla="*/ 20 w 693"/>
                    <a:gd name="T21" fmla="*/ 23 h 696"/>
                    <a:gd name="T22" fmla="*/ 17 w 693"/>
                    <a:gd name="T23" fmla="*/ 23 h 696"/>
                    <a:gd name="T24" fmla="*/ 7 w 693"/>
                    <a:gd name="T25" fmla="*/ 26 h 696"/>
                    <a:gd name="T26" fmla="*/ 6 w 693"/>
                    <a:gd name="T27" fmla="*/ 23 h 696"/>
                    <a:gd name="T28" fmla="*/ 3 w 693"/>
                    <a:gd name="T29" fmla="*/ 20 h 696"/>
                    <a:gd name="T30" fmla="*/ 3 w 693"/>
                    <a:gd name="T31" fmla="*/ 17 h 696"/>
                    <a:gd name="T32" fmla="*/ 4 w 693"/>
                    <a:gd name="T33" fmla="*/ 13 h 696"/>
                    <a:gd name="T34" fmla="*/ 1 w 693"/>
                    <a:gd name="T35" fmla="*/ 15 h 696"/>
                    <a:gd name="T36" fmla="*/ 6 w 693"/>
                    <a:gd name="T37" fmla="*/ 10 h 696"/>
                    <a:gd name="T38" fmla="*/ 9 w 693"/>
                    <a:gd name="T39" fmla="*/ 8 h 696"/>
                    <a:gd name="T40" fmla="*/ 3 w 693"/>
                    <a:gd name="T41" fmla="*/ 8 h 696"/>
                    <a:gd name="T42" fmla="*/ 0 w 693"/>
                    <a:gd name="T43" fmla="*/ 7 h 696"/>
                    <a:gd name="T44" fmla="*/ 2 w 693"/>
                    <a:gd name="T45" fmla="*/ 5 h 696"/>
                    <a:gd name="T46" fmla="*/ 7 w 693"/>
                    <a:gd name="T47" fmla="*/ 4 h 696"/>
                    <a:gd name="T48" fmla="*/ 17 w 693"/>
                    <a:gd name="T49" fmla="*/ 5 h 696"/>
                    <a:gd name="T50" fmla="*/ 17 w 693"/>
                    <a:gd name="T51" fmla="*/ 2 h 696"/>
                    <a:gd name="T52" fmla="*/ 20 w 693"/>
                    <a:gd name="T53" fmla="*/ 0 h 696"/>
                    <a:gd name="T54" fmla="*/ 28 w 693"/>
                    <a:gd name="T55" fmla="*/ 2 h 696"/>
                    <a:gd name="T56" fmla="*/ 26 w 693"/>
                    <a:gd name="T57" fmla="*/ 3 h 696"/>
                    <a:gd name="T58" fmla="*/ 23 w 693"/>
                    <a:gd name="T59" fmla="*/ 7 h 696"/>
                    <a:gd name="T60" fmla="*/ 28 w 693"/>
                    <a:gd name="T61" fmla="*/ 7 h 696"/>
                    <a:gd name="T62" fmla="*/ 29 w 693"/>
                    <a:gd name="T63" fmla="*/ 5 h 696"/>
                    <a:gd name="T64" fmla="*/ 32 w 693"/>
                    <a:gd name="T65" fmla="*/ 3 h 696"/>
                    <a:gd name="T66" fmla="*/ 38 w 693"/>
                    <a:gd name="T67" fmla="*/ 3 h 696"/>
                    <a:gd name="T68" fmla="*/ 41 w 693"/>
                    <a:gd name="T69" fmla="*/ 2 h 696"/>
                    <a:gd name="T70" fmla="*/ 42 w 693"/>
                    <a:gd name="T71" fmla="*/ 17 h 69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693" h="696">
                      <a:moveTo>
                        <a:pt x="541" y="460"/>
                      </a:moveTo>
                      <a:lnTo>
                        <a:pt x="473" y="464"/>
                      </a:lnTo>
                      <a:lnTo>
                        <a:pt x="441" y="452"/>
                      </a:lnTo>
                      <a:lnTo>
                        <a:pt x="393" y="452"/>
                      </a:lnTo>
                      <a:cubicBezTo>
                        <a:pt x="365" y="448"/>
                        <a:pt x="360" y="444"/>
                        <a:pt x="337" y="436"/>
                      </a:cubicBezTo>
                      <a:cubicBezTo>
                        <a:pt x="336" y="432"/>
                        <a:pt x="330" y="413"/>
                        <a:pt x="325" y="412"/>
                      </a:cubicBezTo>
                      <a:cubicBezTo>
                        <a:pt x="317" y="411"/>
                        <a:pt x="301" y="420"/>
                        <a:pt x="301" y="420"/>
                      </a:cubicBezTo>
                      <a:cubicBezTo>
                        <a:pt x="289" y="412"/>
                        <a:pt x="277" y="408"/>
                        <a:pt x="265" y="400"/>
                      </a:cubicBezTo>
                      <a:cubicBezTo>
                        <a:pt x="252" y="380"/>
                        <a:pt x="256" y="356"/>
                        <a:pt x="233" y="348"/>
                      </a:cubicBezTo>
                      <a:cubicBezTo>
                        <a:pt x="217" y="372"/>
                        <a:pt x="221" y="392"/>
                        <a:pt x="237" y="416"/>
                      </a:cubicBezTo>
                      <a:cubicBezTo>
                        <a:pt x="234" y="428"/>
                        <a:pt x="228" y="445"/>
                        <a:pt x="237" y="444"/>
                      </a:cubicBezTo>
                      <a:cubicBezTo>
                        <a:pt x="247" y="443"/>
                        <a:pt x="261" y="428"/>
                        <a:pt x="261" y="428"/>
                      </a:cubicBezTo>
                      <a:cubicBezTo>
                        <a:pt x="258" y="450"/>
                        <a:pt x="243" y="475"/>
                        <a:pt x="269" y="484"/>
                      </a:cubicBezTo>
                      <a:cubicBezTo>
                        <a:pt x="277" y="479"/>
                        <a:pt x="288" y="476"/>
                        <a:pt x="293" y="468"/>
                      </a:cubicBezTo>
                      <a:cubicBezTo>
                        <a:pt x="302" y="454"/>
                        <a:pt x="303" y="446"/>
                        <a:pt x="317" y="436"/>
                      </a:cubicBezTo>
                      <a:cubicBezTo>
                        <a:pt x="315" y="448"/>
                        <a:pt x="306" y="467"/>
                        <a:pt x="321" y="476"/>
                      </a:cubicBezTo>
                      <a:cubicBezTo>
                        <a:pt x="328" y="480"/>
                        <a:pt x="345" y="484"/>
                        <a:pt x="345" y="484"/>
                      </a:cubicBezTo>
                      <a:cubicBezTo>
                        <a:pt x="382" y="472"/>
                        <a:pt x="347" y="527"/>
                        <a:pt x="333" y="536"/>
                      </a:cubicBezTo>
                      <a:cubicBezTo>
                        <a:pt x="330" y="540"/>
                        <a:pt x="329" y="545"/>
                        <a:pt x="325" y="548"/>
                      </a:cubicBezTo>
                      <a:cubicBezTo>
                        <a:pt x="322" y="551"/>
                        <a:pt x="316" y="549"/>
                        <a:pt x="313" y="552"/>
                      </a:cubicBezTo>
                      <a:cubicBezTo>
                        <a:pt x="300" y="565"/>
                        <a:pt x="320" y="575"/>
                        <a:pt x="293" y="584"/>
                      </a:cubicBezTo>
                      <a:cubicBezTo>
                        <a:pt x="286" y="595"/>
                        <a:pt x="272" y="610"/>
                        <a:pt x="261" y="616"/>
                      </a:cubicBezTo>
                      <a:cubicBezTo>
                        <a:pt x="254" y="620"/>
                        <a:pt x="245" y="621"/>
                        <a:pt x="237" y="624"/>
                      </a:cubicBezTo>
                      <a:cubicBezTo>
                        <a:pt x="233" y="625"/>
                        <a:pt x="225" y="628"/>
                        <a:pt x="225" y="628"/>
                      </a:cubicBezTo>
                      <a:cubicBezTo>
                        <a:pt x="215" y="659"/>
                        <a:pt x="212" y="652"/>
                        <a:pt x="173" y="656"/>
                      </a:cubicBezTo>
                      <a:cubicBezTo>
                        <a:pt x="140" y="667"/>
                        <a:pt x="132" y="687"/>
                        <a:pt x="97" y="696"/>
                      </a:cubicBezTo>
                      <a:cubicBezTo>
                        <a:pt x="77" y="691"/>
                        <a:pt x="75" y="687"/>
                        <a:pt x="81" y="668"/>
                      </a:cubicBezTo>
                      <a:cubicBezTo>
                        <a:pt x="77" y="646"/>
                        <a:pt x="72" y="639"/>
                        <a:pt x="77" y="616"/>
                      </a:cubicBezTo>
                      <a:cubicBezTo>
                        <a:pt x="73" y="598"/>
                        <a:pt x="71" y="587"/>
                        <a:pt x="61" y="572"/>
                      </a:cubicBezTo>
                      <a:cubicBezTo>
                        <a:pt x="58" y="551"/>
                        <a:pt x="51" y="543"/>
                        <a:pt x="45" y="524"/>
                      </a:cubicBezTo>
                      <a:cubicBezTo>
                        <a:pt x="52" y="502"/>
                        <a:pt x="58" y="496"/>
                        <a:pt x="49" y="472"/>
                      </a:cubicBezTo>
                      <a:cubicBezTo>
                        <a:pt x="46" y="463"/>
                        <a:pt x="33" y="448"/>
                        <a:pt x="33" y="448"/>
                      </a:cubicBezTo>
                      <a:cubicBezTo>
                        <a:pt x="42" y="422"/>
                        <a:pt x="42" y="408"/>
                        <a:pt x="33" y="380"/>
                      </a:cubicBezTo>
                      <a:cubicBezTo>
                        <a:pt x="49" y="369"/>
                        <a:pt x="48" y="362"/>
                        <a:pt x="53" y="344"/>
                      </a:cubicBezTo>
                      <a:cubicBezTo>
                        <a:pt x="47" y="327"/>
                        <a:pt x="49" y="308"/>
                        <a:pt x="33" y="332"/>
                      </a:cubicBezTo>
                      <a:cubicBezTo>
                        <a:pt x="40" y="353"/>
                        <a:pt x="29" y="374"/>
                        <a:pt x="17" y="392"/>
                      </a:cubicBezTo>
                      <a:cubicBezTo>
                        <a:pt x="6" y="360"/>
                        <a:pt x="10" y="340"/>
                        <a:pt x="13" y="304"/>
                      </a:cubicBezTo>
                      <a:cubicBezTo>
                        <a:pt x="44" y="314"/>
                        <a:pt x="54" y="289"/>
                        <a:pt x="81" y="280"/>
                      </a:cubicBezTo>
                      <a:cubicBezTo>
                        <a:pt x="94" y="261"/>
                        <a:pt x="85" y="242"/>
                        <a:pt x="105" y="228"/>
                      </a:cubicBezTo>
                      <a:cubicBezTo>
                        <a:pt x="108" y="220"/>
                        <a:pt x="110" y="212"/>
                        <a:pt x="113" y="204"/>
                      </a:cubicBezTo>
                      <a:cubicBezTo>
                        <a:pt x="116" y="196"/>
                        <a:pt x="89" y="196"/>
                        <a:pt x="89" y="196"/>
                      </a:cubicBezTo>
                      <a:cubicBezTo>
                        <a:pt x="81" y="221"/>
                        <a:pt x="58" y="211"/>
                        <a:pt x="37" y="204"/>
                      </a:cubicBezTo>
                      <a:cubicBezTo>
                        <a:pt x="33" y="207"/>
                        <a:pt x="30" y="213"/>
                        <a:pt x="25" y="212"/>
                      </a:cubicBezTo>
                      <a:cubicBezTo>
                        <a:pt x="16" y="210"/>
                        <a:pt x="1" y="196"/>
                        <a:pt x="1" y="196"/>
                      </a:cubicBezTo>
                      <a:cubicBezTo>
                        <a:pt x="4" y="186"/>
                        <a:pt x="4" y="174"/>
                        <a:pt x="9" y="164"/>
                      </a:cubicBezTo>
                      <a:cubicBezTo>
                        <a:pt x="13" y="155"/>
                        <a:pt x="25" y="140"/>
                        <a:pt x="25" y="140"/>
                      </a:cubicBezTo>
                      <a:cubicBezTo>
                        <a:pt x="0" y="132"/>
                        <a:pt x="25" y="128"/>
                        <a:pt x="37" y="124"/>
                      </a:cubicBezTo>
                      <a:cubicBezTo>
                        <a:pt x="58" y="131"/>
                        <a:pt x="75" y="116"/>
                        <a:pt x="97" y="112"/>
                      </a:cubicBezTo>
                      <a:cubicBezTo>
                        <a:pt x="135" y="87"/>
                        <a:pt x="159" y="122"/>
                        <a:pt x="197" y="132"/>
                      </a:cubicBezTo>
                      <a:cubicBezTo>
                        <a:pt x="205" y="129"/>
                        <a:pt x="213" y="127"/>
                        <a:pt x="221" y="124"/>
                      </a:cubicBezTo>
                      <a:cubicBezTo>
                        <a:pt x="225" y="123"/>
                        <a:pt x="226" y="147"/>
                        <a:pt x="233" y="120"/>
                      </a:cubicBezTo>
                      <a:lnTo>
                        <a:pt x="229" y="64"/>
                      </a:lnTo>
                      <a:lnTo>
                        <a:pt x="209" y="40"/>
                      </a:lnTo>
                      <a:cubicBezTo>
                        <a:pt x="243" y="21"/>
                        <a:pt x="240" y="21"/>
                        <a:pt x="261" y="0"/>
                      </a:cubicBezTo>
                      <a:cubicBezTo>
                        <a:pt x="297" y="16"/>
                        <a:pt x="333" y="32"/>
                        <a:pt x="369" y="48"/>
                      </a:cubicBezTo>
                      <a:cubicBezTo>
                        <a:pt x="373" y="50"/>
                        <a:pt x="361" y="44"/>
                        <a:pt x="357" y="44"/>
                      </a:cubicBezTo>
                      <a:cubicBezTo>
                        <a:pt x="349" y="45"/>
                        <a:pt x="333" y="52"/>
                        <a:pt x="333" y="52"/>
                      </a:cubicBezTo>
                      <a:cubicBezTo>
                        <a:pt x="322" y="68"/>
                        <a:pt x="318" y="71"/>
                        <a:pt x="329" y="88"/>
                      </a:cubicBezTo>
                      <a:cubicBezTo>
                        <a:pt x="308" y="119"/>
                        <a:pt x="323" y="118"/>
                        <a:pt x="333" y="148"/>
                      </a:cubicBezTo>
                      <a:cubicBezTo>
                        <a:pt x="320" y="157"/>
                        <a:pt x="314" y="167"/>
                        <a:pt x="301" y="176"/>
                      </a:cubicBezTo>
                      <a:cubicBezTo>
                        <a:pt x="306" y="213"/>
                        <a:pt x="303" y="213"/>
                        <a:pt x="337" y="220"/>
                      </a:cubicBezTo>
                      <a:cubicBezTo>
                        <a:pt x="358" y="216"/>
                        <a:pt x="368" y="214"/>
                        <a:pt x="361" y="192"/>
                      </a:cubicBezTo>
                      <a:cubicBezTo>
                        <a:pt x="362" y="177"/>
                        <a:pt x="362" y="162"/>
                        <a:pt x="365" y="148"/>
                      </a:cubicBezTo>
                      <a:cubicBezTo>
                        <a:pt x="366" y="143"/>
                        <a:pt x="369" y="133"/>
                        <a:pt x="373" y="136"/>
                      </a:cubicBezTo>
                      <a:cubicBezTo>
                        <a:pt x="379" y="140"/>
                        <a:pt x="376" y="149"/>
                        <a:pt x="377" y="156"/>
                      </a:cubicBezTo>
                      <a:cubicBezTo>
                        <a:pt x="404" y="147"/>
                        <a:pt x="409" y="116"/>
                        <a:pt x="417" y="92"/>
                      </a:cubicBezTo>
                      <a:cubicBezTo>
                        <a:pt x="422" y="76"/>
                        <a:pt x="453" y="74"/>
                        <a:pt x="465" y="72"/>
                      </a:cubicBezTo>
                      <a:cubicBezTo>
                        <a:pt x="472" y="92"/>
                        <a:pt x="477" y="93"/>
                        <a:pt x="497" y="88"/>
                      </a:cubicBezTo>
                      <a:cubicBezTo>
                        <a:pt x="512" y="78"/>
                        <a:pt x="515" y="74"/>
                        <a:pt x="509" y="56"/>
                      </a:cubicBezTo>
                      <a:cubicBezTo>
                        <a:pt x="523" y="46"/>
                        <a:pt x="517" y="46"/>
                        <a:pt x="529" y="52"/>
                      </a:cubicBezTo>
                      <a:lnTo>
                        <a:pt x="693" y="72"/>
                      </a:lnTo>
                      <a:lnTo>
                        <a:pt x="541" y="460"/>
                      </a:lnTo>
                      <a:close/>
                    </a:path>
                  </a:pathLst>
                </a:custGeom>
                <a:solidFill>
                  <a:schemeClr val="folHlink"/>
                </a:solidFill>
                <a:ln w="9525">
                  <a:noFill/>
                  <a:round/>
                  <a:headEnd/>
                  <a:tailEnd/>
                </a:ln>
              </p:spPr>
              <p:txBody>
                <a:bodyPr/>
                <a:lstStyle/>
                <a:p>
                  <a:endParaRPr lang="zh-CN" altLang="en-US"/>
                </a:p>
              </p:txBody>
            </p:sp>
            <p:sp>
              <p:nvSpPr>
                <p:cNvPr id="2175" name="任意多边形 82026"/>
                <p:cNvSpPr>
                  <a:spLocks noChangeArrowheads="1"/>
                </p:cNvSpPr>
                <p:nvPr/>
              </p:nvSpPr>
              <p:spPr bwMode="auto">
                <a:xfrm>
                  <a:off x="3861" y="247"/>
                  <a:ext cx="591" cy="95"/>
                </a:xfrm>
                <a:custGeom>
                  <a:avLst/>
                  <a:gdLst>
                    <a:gd name="T0" fmla="*/ 211 w 931"/>
                    <a:gd name="T1" fmla="*/ 0 h 149"/>
                    <a:gd name="T2" fmla="*/ 37 w 931"/>
                    <a:gd name="T3" fmla="*/ 7 h 149"/>
                    <a:gd name="T4" fmla="*/ 23 w 931"/>
                    <a:gd name="T5" fmla="*/ 11 h 149"/>
                    <a:gd name="T6" fmla="*/ 16 w 931"/>
                    <a:gd name="T7" fmla="*/ 11 h 149"/>
                    <a:gd name="T8" fmla="*/ 6 w 931"/>
                    <a:gd name="T9" fmla="*/ 20 h 149"/>
                    <a:gd name="T10" fmla="*/ 0 w 931"/>
                    <a:gd name="T11" fmla="*/ 27 h 149"/>
                    <a:gd name="T12" fmla="*/ 15 w 931"/>
                    <a:gd name="T13" fmla="*/ 30 h 149"/>
                    <a:gd name="T14" fmla="*/ 25 w 931"/>
                    <a:gd name="T15" fmla="*/ 25 h 149"/>
                    <a:gd name="T16" fmla="*/ 28 w 931"/>
                    <a:gd name="T17" fmla="*/ 22 h 149"/>
                    <a:gd name="T18" fmla="*/ 43 w 931"/>
                    <a:gd name="T19" fmla="*/ 13 h 149"/>
                    <a:gd name="T20" fmla="*/ 55 w 931"/>
                    <a:gd name="T21" fmla="*/ 11 h 149"/>
                    <a:gd name="T22" fmla="*/ 60 w 931"/>
                    <a:gd name="T23" fmla="*/ 24 h 149"/>
                    <a:gd name="T24" fmla="*/ 48 w 931"/>
                    <a:gd name="T25" fmla="*/ 28 h 149"/>
                    <a:gd name="T26" fmla="*/ 59 w 931"/>
                    <a:gd name="T27" fmla="*/ 29 h 149"/>
                    <a:gd name="T28" fmla="*/ 64 w 931"/>
                    <a:gd name="T29" fmla="*/ 23 h 149"/>
                    <a:gd name="T30" fmla="*/ 68 w 931"/>
                    <a:gd name="T31" fmla="*/ 24 h 149"/>
                    <a:gd name="T32" fmla="*/ 65 w 931"/>
                    <a:gd name="T33" fmla="*/ 14 h 149"/>
                    <a:gd name="T34" fmla="*/ 68 w 931"/>
                    <a:gd name="T35" fmla="*/ 11 h 149"/>
                    <a:gd name="T36" fmla="*/ 71 w 931"/>
                    <a:gd name="T37" fmla="*/ 23 h 149"/>
                    <a:gd name="T38" fmla="*/ 68 w 931"/>
                    <a:gd name="T39" fmla="*/ 29 h 149"/>
                    <a:gd name="T40" fmla="*/ 76 w 931"/>
                    <a:gd name="T41" fmla="*/ 34 h 149"/>
                    <a:gd name="T42" fmla="*/ 77 w 931"/>
                    <a:gd name="T43" fmla="*/ 24 h 149"/>
                    <a:gd name="T44" fmla="*/ 84 w 931"/>
                    <a:gd name="T45" fmla="*/ 27 h 149"/>
                    <a:gd name="T46" fmla="*/ 98 w 931"/>
                    <a:gd name="T47" fmla="*/ 19 h 149"/>
                    <a:gd name="T48" fmla="*/ 105 w 931"/>
                    <a:gd name="T49" fmla="*/ 13 h 149"/>
                    <a:gd name="T50" fmla="*/ 112 w 931"/>
                    <a:gd name="T51" fmla="*/ 15 h 149"/>
                    <a:gd name="T52" fmla="*/ 116 w 931"/>
                    <a:gd name="T53" fmla="*/ 13 h 149"/>
                    <a:gd name="T54" fmla="*/ 110 w 931"/>
                    <a:gd name="T55" fmla="*/ 11 h 149"/>
                    <a:gd name="T56" fmla="*/ 121 w 931"/>
                    <a:gd name="T57" fmla="*/ 9 h 149"/>
                    <a:gd name="T58" fmla="*/ 139 w 931"/>
                    <a:gd name="T59" fmla="*/ 14 h 149"/>
                    <a:gd name="T60" fmla="*/ 149 w 931"/>
                    <a:gd name="T61" fmla="*/ 11 h 149"/>
                    <a:gd name="T62" fmla="*/ 150 w 931"/>
                    <a:gd name="T63" fmla="*/ 17 h 149"/>
                    <a:gd name="T64" fmla="*/ 145 w 931"/>
                    <a:gd name="T65" fmla="*/ 26 h 149"/>
                    <a:gd name="T66" fmla="*/ 156 w 931"/>
                    <a:gd name="T67" fmla="*/ 23 h 149"/>
                    <a:gd name="T68" fmla="*/ 159 w 931"/>
                    <a:gd name="T69" fmla="*/ 21 h 149"/>
                    <a:gd name="T70" fmla="*/ 166 w 931"/>
                    <a:gd name="T71" fmla="*/ 16 h 149"/>
                    <a:gd name="T72" fmla="*/ 203 w 931"/>
                    <a:gd name="T73" fmla="*/ 22 h 149"/>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931" h="149">
                      <a:moveTo>
                        <a:pt x="794" y="84"/>
                      </a:moveTo>
                      <a:cubicBezTo>
                        <a:pt x="813" y="72"/>
                        <a:pt x="931" y="14"/>
                        <a:pt x="825" y="0"/>
                      </a:cubicBezTo>
                      <a:lnTo>
                        <a:pt x="159" y="0"/>
                      </a:lnTo>
                      <a:cubicBezTo>
                        <a:pt x="149" y="12"/>
                        <a:pt x="162" y="18"/>
                        <a:pt x="143" y="29"/>
                      </a:cubicBezTo>
                      <a:cubicBezTo>
                        <a:pt x="130" y="44"/>
                        <a:pt x="133" y="39"/>
                        <a:pt x="116" y="48"/>
                      </a:cubicBezTo>
                      <a:cubicBezTo>
                        <a:pt x="108" y="46"/>
                        <a:pt x="100" y="44"/>
                        <a:pt x="91" y="42"/>
                      </a:cubicBezTo>
                      <a:cubicBezTo>
                        <a:pt x="89" y="41"/>
                        <a:pt x="83" y="40"/>
                        <a:pt x="83" y="40"/>
                      </a:cubicBezTo>
                      <a:cubicBezTo>
                        <a:pt x="76" y="40"/>
                        <a:pt x="68" y="39"/>
                        <a:pt x="62" y="42"/>
                      </a:cubicBezTo>
                      <a:cubicBezTo>
                        <a:pt x="54" y="45"/>
                        <a:pt x="46" y="61"/>
                        <a:pt x="38" y="67"/>
                      </a:cubicBezTo>
                      <a:cubicBezTo>
                        <a:pt x="32" y="71"/>
                        <a:pt x="27" y="74"/>
                        <a:pt x="22" y="77"/>
                      </a:cubicBezTo>
                      <a:cubicBezTo>
                        <a:pt x="16" y="81"/>
                        <a:pt x="5" y="86"/>
                        <a:pt x="5" y="86"/>
                      </a:cubicBezTo>
                      <a:cubicBezTo>
                        <a:pt x="9" y="95"/>
                        <a:pt x="7" y="97"/>
                        <a:pt x="0" y="105"/>
                      </a:cubicBezTo>
                      <a:cubicBezTo>
                        <a:pt x="17" y="107"/>
                        <a:pt x="22" y="107"/>
                        <a:pt x="16" y="120"/>
                      </a:cubicBezTo>
                      <a:cubicBezTo>
                        <a:pt x="27" y="122"/>
                        <a:pt x="48" y="116"/>
                        <a:pt x="59" y="115"/>
                      </a:cubicBezTo>
                      <a:cubicBezTo>
                        <a:pt x="71" y="112"/>
                        <a:pt x="73" y="117"/>
                        <a:pt x="83" y="111"/>
                      </a:cubicBezTo>
                      <a:cubicBezTo>
                        <a:pt x="89" y="96"/>
                        <a:pt x="83" y="100"/>
                        <a:pt x="97" y="96"/>
                      </a:cubicBezTo>
                      <a:cubicBezTo>
                        <a:pt x="100" y="94"/>
                        <a:pt x="103" y="93"/>
                        <a:pt x="105" y="90"/>
                      </a:cubicBezTo>
                      <a:cubicBezTo>
                        <a:pt x="106" y="88"/>
                        <a:pt x="106" y="85"/>
                        <a:pt x="108" y="84"/>
                      </a:cubicBezTo>
                      <a:cubicBezTo>
                        <a:pt x="112" y="80"/>
                        <a:pt x="140" y="69"/>
                        <a:pt x="148" y="67"/>
                      </a:cubicBezTo>
                      <a:cubicBezTo>
                        <a:pt x="160" y="52"/>
                        <a:pt x="153" y="56"/>
                        <a:pt x="167" y="52"/>
                      </a:cubicBezTo>
                      <a:cubicBezTo>
                        <a:pt x="178" y="55"/>
                        <a:pt x="179" y="62"/>
                        <a:pt x="191" y="58"/>
                      </a:cubicBezTo>
                      <a:cubicBezTo>
                        <a:pt x="199" y="52"/>
                        <a:pt x="206" y="51"/>
                        <a:pt x="215" y="46"/>
                      </a:cubicBezTo>
                      <a:cubicBezTo>
                        <a:pt x="226" y="58"/>
                        <a:pt x="217" y="46"/>
                        <a:pt x="223" y="69"/>
                      </a:cubicBezTo>
                      <a:cubicBezTo>
                        <a:pt x="226" y="79"/>
                        <a:pt x="233" y="85"/>
                        <a:pt x="237" y="94"/>
                      </a:cubicBezTo>
                      <a:cubicBezTo>
                        <a:pt x="227" y="100"/>
                        <a:pt x="229" y="104"/>
                        <a:pt x="218" y="107"/>
                      </a:cubicBezTo>
                      <a:cubicBezTo>
                        <a:pt x="207" y="120"/>
                        <a:pt x="203" y="113"/>
                        <a:pt x="188" y="109"/>
                      </a:cubicBezTo>
                      <a:cubicBezTo>
                        <a:pt x="191" y="117"/>
                        <a:pt x="200" y="127"/>
                        <a:pt x="210" y="132"/>
                      </a:cubicBezTo>
                      <a:cubicBezTo>
                        <a:pt x="218" y="114"/>
                        <a:pt x="211" y="122"/>
                        <a:pt x="231" y="113"/>
                      </a:cubicBezTo>
                      <a:cubicBezTo>
                        <a:pt x="237" y="111"/>
                        <a:pt x="248" y="105"/>
                        <a:pt x="248" y="105"/>
                      </a:cubicBezTo>
                      <a:cubicBezTo>
                        <a:pt x="248" y="100"/>
                        <a:pt x="246" y="94"/>
                        <a:pt x="250" y="90"/>
                      </a:cubicBezTo>
                      <a:cubicBezTo>
                        <a:pt x="253" y="88"/>
                        <a:pt x="254" y="96"/>
                        <a:pt x="258" y="96"/>
                      </a:cubicBezTo>
                      <a:cubicBezTo>
                        <a:pt x="262" y="97"/>
                        <a:pt x="264" y="94"/>
                        <a:pt x="266" y="92"/>
                      </a:cubicBezTo>
                      <a:cubicBezTo>
                        <a:pt x="262" y="82"/>
                        <a:pt x="252" y="77"/>
                        <a:pt x="248" y="67"/>
                      </a:cubicBezTo>
                      <a:cubicBezTo>
                        <a:pt x="250" y="63"/>
                        <a:pt x="255" y="58"/>
                        <a:pt x="253" y="54"/>
                      </a:cubicBezTo>
                      <a:cubicBezTo>
                        <a:pt x="251" y="50"/>
                        <a:pt x="248" y="42"/>
                        <a:pt x="248" y="42"/>
                      </a:cubicBezTo>
                      <a:cubicBezTo>
                        <a:pt x="256" y="32"/>
                        <a:pt x="259" y="35"/>
                        <a:pt x="266" y="44"/>
                      </a:cubicBezTo>
                      <a:cubicBezTo>
                        <a:pt x="270" y="56"/>
                        <a:pt x="276" y="61"/>
                        <a:pt x="285" y="71"/>
                      </a:cubicBezTo>
                      <a:cubicBezTo>
                        <a:pt x="281" y="81"/>
                        <a:pt x="289" y="82"/>
                        <a:pt x="277" y="88"/>
                      </a:cubicBezTo>
                      <a:cubicBezTo>
                        <a:pt x="262" y="106"/>
                        <a:pt x="278" y="83"/>
                        <a:pt x="274" y="101"/>
                      </a:cubicBezTo>
                      <a:cubicBezTo>
                        <a:pt x="274" y="105"/>
                        <a:pt x="268" y="109"/>
                        <a:pt x="266" y="113"/>
                      </a:cubicBezTo>
                      <a:cubicBezTo>
                        <a:pt x="270" y="122"/>
                        <a:pt x="268" y="125"/>
                        <a:pt x="261" y="132"/>
                      </a:cubicBezTo>
                      <a:cubicBezTo>
                        <a:pt x="268" y="149"/>
                        <a:pt x="282" y="134"/>
                        <a:pt x="296" y="130"/>
                      </a:cubicBezTo>
                      <a:cubicBezTo>
                        <a:pt x="299" y="122"/>
                        <a:pt x="295" y="119"/>
                        <a:pt x="299" y="111"/>
                      </a:cubicBezTo>
                      <a:cubicBezTo>
                        <a:pt x="296" y="105"/>
                        <a:pt x="288" y="97"/>
                        <a:pt x="299" y="92"/>
                      </a:cubicBezTo>
                      <a:cubicBezTo>
                        <a:pt x="303" y="90"/>
                        <a:pt x="315" y="88"/>
                        <a:pt x="315" y="88"/>
                      </a:cubicBezTo>
                      <a:cubicBezTo>
                        <a:pt x="326" y="91"/>
                        <a:pt x="325" y="95"/>
                        <a:pt x="331" y="103"/>
                      </a:cubicBezTo>
                      <a:cubicBezTo>
                        <a:pt x="339" y="84"/>
                        <a:pt x="331" y="90"/>
                        <a:pt x="361" y="92"/>
                      </a:cubicBezTo>
                      <a:cubicBezTo>
                        <a:pt x="355" y="76"/>
                        <a:pt x="365" y="76"/>
                        <a:pt x="382" y="73"/>
                      </a:cubicBezTo>
                      <a:cubicBezTo>
                        <a:pt x="383" y="71"/>
                        <a:pt x="387" y="57"/>
                        <a:pt x="393" y="54"/>
                      </a:cubicBezTo>
                      <a:cubicBezTo>
                        <a:pt x="398" y="52"/>
                        <a:pt x="409" y="50"/>
                        <a:pt x="409" y="50"/>
                      </a:cubicBezTo>
                      <a:cubicBezTo>
                        <a:pt x="430" y="54"/>
                        <a:pt x="413" y="58"/>
                        <a:pt x="431" y="63"/>
                      </a:cubicBezTo>
                      <a:cubicBezTo>
                        <a:pt x="433" y="61"/>
                        <a:pt x="435" y="57"/>
                        <a:pt x="439" y="56"/>
                      </a:cubicBezTo>
                      <a:cubicBezTo>
                        <a:pt x="445" y="55"/>
                        <a:pt x="452" y="61"/>
                        <a:pt x="457" y="58"/>
                      </a:cubicBezTo>
                      <a:cubicBezTo>
                        <a:pt x="461" y="57"/>
                        <a:pt x="457" y="52"/>
                        <a:pt x="455" y="50"/>
                      </a:cubicBezTo>
                      <a:cubicBezTo>
                        <a:pt x="451" y="47"/>
                        <a:pt x="444" y="47"/>
                        <a:pt x="439" y="46"/>
                      </a:cubicBezTo>
                      <a:cubicBezTo>
                        <a:pt x="436" y="45"/>
                        <a:pt x="431" y="44"/>
                        <a:pt x="431" y="44"/>
                      </a:cubicBezTo>
                      <a:cubicBezTo>
                        <a:pt x="440" y="38"/>
                        <a:pt x="443" y="36"/>
                        <a:pt x="455" y="40"/>
                      </a:cubicBezTo>
                      <a:cubicBezTo>
                        <a:pt x="461" y="38"/>
                        <a:pt x="467" y="35"/>
                        <a:pt x="474" y="35"/>
                      </a:cubicBezTo>
                      <a:cubicBezTo>
                        <a:pt x="483" y="36"/>
                        <a:pt x="511" y="43"/>
                        <a:pt x="519" y="46"/>
                      </a:cubicBezTo>
                      <a:cubicBezTo>
                        <a:pt x="527" y="49"/>
                        <a:pt x="544" y="54"/>
                        <a:pt x="544" y="54"/>
                      </a:cubicBezTo>
                      <a:cubicBezTo>
                        <a:pt x="548" y="54"/>
                        <a:pt x="560" y="52"/>
                        <a:pt x="565" y="50"/>
                      </a:cubicBezTo>
                      <a:cubicBezTo>
                        <a:pt x="570" y="47"/>
                        <a:pt x="581" y="42"/>
                        <a:pt x="581" y="42"/>
                      </a:cubicBezTo>
                      <a:cubicBezTo>
                        <a:pt x="585" y="42"/>
                        <a:pt x="598" y="44"/>
                        <a:pt x="600" y="48"/>
                      </a:cubicBezTo>
                      <a:cubicBezTo>
                        <a:pt x="603" y="55"/>
                        <a:pt x="589" y="61"/>
                        <a:pt x="584" y="63"/>
                      </a:cubicBezTo>
                      <a:cubicBezTo>
                        <a:pt x="576" y="69"/>
                        <a:pt x="568" y="69"/>
                        <a:pt x="565" y="77"/>
                      </a:cubicBezTo>
                      <a:cubicBezTo>
                        <a:pt x="568" y="86"/>
                        <a:pt x="564" y="92"/>
                        <a:pt x="568" y="101"/>
                      </a:cubicBezTo>
                      <a:cubicBezTo>
                        <a:pt x="574" y="93"/>
                        <a:pt x="577" y="91"/>
                        <a:pt x="589" y="94"/>
                      </a:cubicBezTo>
                      <a:cubicBezTo>
                        <a:pt x="595" y="108"/>
                        <a:pt x="602" y="93"/>
                        <a:pt x="611" y="88"/>
                      </a:cubicBezTo>
                      <a:cubicBezTo>
                        <a:pt x="613" y="86"/>
                        <a:pt x="613" y="83"/>
                        <a:pt x="616" y="82"/>
                      </a:cubicBezTo>
                      <a:cubicBezTo>
                        <a:pt x="618" y="80"/>
                        <a:pt x="622" y="81"/>
                        <a:pt x="624" y="80"/>
                      </a:cubicBezTo>
                      <a:cubicBezTo>
                        <a:pt x="626" y="78"/>
                        <a:pt x="626" y="75"/>
                        <a:pt x="627" y="73"/>
                      </a:cubicBezTo>
                      <a:cubicBezTo>
                        <a:pt x="632" y="65"/>
                        <a:pt x="638" y="63"/>
                        <a:pt x="648" y="61"/>
                      </a:cubicBezTo>
                      <a:cubicBezTo>
                        <a:pt x="664" y="62"/>
                        <a:pt x="684" y="69"/>
                        <a:pt x="700" y="69"/>
                      </a:cubicBezTo>
                      <a:lnTo>
                        <a:pt x="794" y="84"/>
                      </a:lnTo>
                      <a:close/>
                    </a:path>
                  </a:pathLst>
                </a:custGeom>
                <a:solidFill>
                  <a:schemeClr val="folHlink"/>
                </a:solidFill>
                <a:ln w="9525">
                  <a:noFill/>
                  <a:round/>
                  <a:headEnd/>
                  <a:tailEnd/>
                </a:ln>
              </p:spPr>
              <p:txBody>
                <a:bodyPr/>
                <a:lstStyle/>
                <a:p>
                  <a:endParaRPr lang="zh-CN" altLang="en-US"/>
                </a:p>
              </p:txBody>
            </p:sp>
            <p:sp>
              <p:nvSpPr>
                <p:cNvPr id="2176" name="任意多边形 82027"/>
                <p:cNvSpPr>
                  <a:spLocks noChangeArrowheads="1"/>
                </p:cNvSpPr>
                <p:nvPr/>
              </p:nvSpPr>
              <p:spPr bwMode="auto">
                <a:xfrm>
                  <a:off x="3981" y="282"/>
                  <a:ext cx="13" cy="10"/>
                </a:xfrm>
                <a:custGeom>
                  <a:avLst/>
                  <a:gdLst>
                    <a:gd name="T0" fmla="*/ 0 w 31"/>
                    <a:gd name="T1" fmla="*/ 1 h 30"/>
                    <a:gd name="T2" fmla="*/ 2 w 31"/>
                    <a:gd name="T3" fmla="*/ 0 h 30"/>
                    <a:gd name="T4" fmla="*/ 1 w 31"/>
                    <a:gd name="T5" fmla="*/ 1 h 30"/>
                    <a:gd name="T6" fmla="*/ 0 w 31"/>
                    <a:gd name="T7" fmla="*/ 1 h 3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 h="30">
                      <a:moveTo>
                        <a:pt x="3" y="28"/>
                      </a:moveTo>
                      <a:cubicBezTo>
                        <a:pt x="8" y="8"/>
                        <a:pt x="12" y="6"/>
                        <a:pt x="31" y="0"/>
                      </a:cubicBezTo>
                      <a:cubicBezTo>
                        <a:pt x="29" y="5"/>
                        <a:pt x="25" y="22"/>
                        <a:pt x="19" y="24"/>
                      </a:cubicBezTo>
                      <a:cubicBezTo>
                        <a:pt x="0" y="30"/>
                        <a:pt x="3" y="9"/>
                        <a:pt x="3" y="28"/>
                      </a:cubicBezTo>
                      <a:close/>
                    </a:path>
                  </a:pathLst>
                </a:custGeom>
                <a:solidFill>
                  <a:schemeClr val="folHlink"/>
                </a:solidFill>
                <a:ln w="9525">
                  <a:noFill/>
                  <a:round/>
                  <a:headEnd/>
                  <a:tailEnd/>
                </a:ln>
              </p:spPr>
              <p:txBody>
                <a:bodyPr/>
                <a:lstStyle/>
                <a:p>
                  <a:endParaRPr lang="zh-CN" altLang="en-US"/>
                </a:p>
              </p:txBody>
            </p:sp>
            <p:sp>
              <p:nvSpPr>
                <p:cNvPr id="2177" name="任意多边形 82028"/>
                <p:cNvSpPr>
                  <a:spLocks noChangeArrowheads="1"/>
                </p:cNvSpPr>
                <p:nvPr/>
              </p:nvSpPr>
              <p:spPr bwMode="auto">
                <a:xfrm>
                  <a:off x="3966" y="296"/>
                  <a:ext cx="19" cy="11"/>
                </a:xfrm>
                <a:custGeom>
                  <a:avLst/>
                  <a:gdLst>
                    <a:gd name="T0" fmla="*/ 0 w 44"/>
                    <a:gd name="T1" fmla="*/ 1 h 32"/>
                    <a:gd name="T2" fmla="*/ 2 w 44"/>
                    <a:gd name="T3" fmla="*/ 0 h 32"/>
                    <a:gd name="T4" fmla="*/ 3 w 44"/>
                    <a:gd name="T5" fmla="*/ 0 h 32"/>
                    <a:gd name="T6" fmla="*/ 0 w 44"/>
                    <a:gd name="T7" fmla="*/ 1 h 3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4" h="32">
                      <a:moveTo>
                        <a:pt x="6" y="32"/>
                      </a:moveTo>
                      <a:cubicBezTo>
                        <a:pt x="0" y="14"/>
                        <a:pt x="7" y="10"/>
                        <a:pt x="22" y="0"/>
                      </a:cubicBezTo>
                      <a:cubicBezTo>
                        <a:pt x="27" y="1"/>
                        <a:pt x="35" y="0"/>
                        <a:pt x="38" y="4"/>
                      </a:cubicBezTo>
                      <a:cubicBezTo>
                        <a:pt x="44" y="13"/>
                        <a:pt x="16" y="32"/>
                        <a:pt x="6" y="32"/>
                      </a:cubicBezTo>
                      <a:close/>
                    </a:path>
                  </a:pathLst>
                </a:custGeom>
                <a:solidFill>
                  <a:schemeClr val="folHlink"/>
                </a:solidFill>
                <a:ln w="9525">
                  <a:noFill/>
                  <a:round/>
                  <a:headEnd/>
                  <a:tailEnd/>
                </a:ln>
              </p:spPr>
              <p:txBody>
                <a:bodyPr/>
                <a:lstStyle/>
                <a:p>
                  <a:endParaRPr lang="zh-CN" altLang="en-US"/>
                </a:p>
              </p:txBody>
            </p:sp>
            <p:sp>
              <p:nvSpPr>
                <p:cNvPr id="2178" name="任意多边形 82029"/>
                <p:cNvSpPr>
                  <a:spLocks noChangeArrowheads="1"/>
                </p:cNvSpPr>
                <p:nvPr/>
              </p:nvSpPr>
              <p:spPr bwMode="auto">
                <a:xfrm>
                  <a:off x="4028" y="337"/>
                  <a:ext cx="32" cy="6"/>
                </a:xfrm>
                <a:custGeom>
                  <a:avLst/>
                  <a:gdLst>
                    <a:gd name="T0" fmla="*/ 3 w 76"/>
                    <a:gd name="T1" fmla="*/ 1 h 18"/>
                    <a:gd name="T2" fmla="*/ 2 w 76"/>
                    <a:gd name="T3" fmla="*/ 0 h 18"/>
                    <a:gd name="T4" fmla="*/ 3 w 76"/>
                    <a:gd name="T5" fmla="*/ 1 h 18"/>
                    <a:gd name="T6" fmla="*/ 0 60000 65536"/>
                    <a:gd name="T7" fmla="*/ 0 60000 65536"/>
                    <a:gd name="T8" fmla="*/ 0 60000 65536"/>
                  </a:gdLst>
                  <a:ahLst/>
                  <a:cxnLst>
                    <a:cxn ang="T6">
                      <a:pos x="T0" y="T1"/>
                    </a:cxn>
                    <a:cxn ang="T7">
                      <a:pos x="T2" y="T3"/>
                    </a:cxn>
                    <a:cxn ang="T8">
                      <a:pos x="T4" y="T5"/>
                    </a:cxn>
                  </a:cxnLst>
                  <a:rect l="0" t="0" r="r" b="b"/>
                  <a:pathLst>
                    <a:path w="76" h="18">
                      <a:moveTo>
                        <a:pt x="37" y="18"/>
                      </a:moveTo>
                      <a:cubicBezTo>
                        <a:pt x="25" y="14"/>
                        <a:pt x="0" y="10"/>
                        <a:pt x="25" y="2"/>
                      </a:cubicBezTo>
                      <a:cubicBezTo>
                        <a:pt x="76" y="9"/>
                        <a:pt x="46" y="0"/>
                        <a:pt x="37" y="18"/>
                      </a:cubicBezTo>
                      <a:close/>
                    </a:path>
                  </a:pathLst>
                </a:custGeom>
                <a:solidFill>
                  <a:schemeClr val="folHlink"/>
                </a:solidFill>
                <a:ln w="9525">
                  <a:noFill/>
                  <a:round/>
                  <a:headEnd/>
                  <a:tailEnd/>
                </a:ln>
              </p:spPr>
              <p:txBody>
                <a:bodyPr/>
                <a:lstStyle/>
                <a:p>
                  <a:endParaRPr lang="zh-CN" altLang="en-US"/>
                </a:p>
              </p:txBody>
            </p:sp>
            <p:sp>
              <p:nvSpPr>
                <p:cNvPr id="2179" name="任意多边形 82030"/>
                <p:cNvSpPr>
                  <a:spLocks noChangeArrowheads="1"/>
                </p:cNvSpPr>
                <p:nvPr/>
              </p:nvSpPr>
              <p:spPr bwMode="auto">
                <a:xfrm>
                  <a:off x="4083" y="336"/>
                  <a:ext cx="18" cy="15"/>
                </a:xfrm>
                <a:custGeom>
                  <a:avLst/>
                  <a:gdLst>
                    <a:gd name="T0" fmla="*/ 0 w 42"/>
                    <a:gd name="T1" fmla="*/ 1 h 44"/>
                    <a:gd name="T2" fmla="*/ 1 w 42"/>
                    <a:gd name="T3" fmla="*/ 0 h 44"/>
                    <a:gd name="T4" fmla="*/ 0 w 42"/>
                    <a:gd name="T5" fmla="*/ 1 h 44"/>
                    <a:gd name="T6" fmla="*/ 0 60000 65536"/>
                    <a:gd name="T7" fmla="*/ 0 60000 65536"/>
                    <a:gd name="T8" fmla="*/ 0 60000 65536"/>
                  </a:gdLst>
                  <a:ahLst/>
                  <a:cxnLst>
                    <a:cxn ang="T6">
                      <a:pos x="T0" y="T1"/>
                    </a:cxn>
                    <a:cxn ang="T7">
                      <a:pos x="T2" y="T3"/>
                    </a:cxn>
                    <a:cxn ang="T8">
                      <a:pos x="T4" y="T5"/>
                    </a:cxn>
                  </a:cxnLst>
                  <a:rect l="0" t="0" r="r" b="b"/>
                  <a:pathLst>
                    <a:path w="42" h="44">
                      <a:moveTo>
                        <a:pt x="0" y="21"/>
                      </a:moveTo>
                      <a:cubicBezTo>
                        <a:pt x="4" y="17"/>
                        <a:pt x="7" y="11"/>
                        <a:pt x="12" y="9"/>
                      </a:cubicBezTo>
                      <a:cubicBezTo>
                        <a:pt x="42" y="0"/>
                        <a:pt x="23" y="44"/>
                        <a:pt x="0" y="21"/>
                      </a:cubicBezTo>
                      <a:close/>
                    </a:path>
                  </a:pathLst>
                </a:custGeom>
                <a:solidFill>
                  <a:schemeClr val="folHlink"/>
                </a:solidFill>
                <a:ln w="9525">
                  <a:noFill/>
                  <a:round/>
                  <a:headEnd/>
                  <a:tailEnd/>
                </a:ln>
              </p:spPr>
              <p:txBody>
                <a:bodyPr/>
                <a:lstStyle/>
                <a:p>
                  <a:endParaRPr lang="zh-CN" altLang="en-US"/>
                </a:p>
              </p:txBody>
            </p:sp>
            <p:sp>
              <p:nvSpPr>
                <p:cNvPr id="2180" name="任意多边形 82031"/>
                <p:cNvSpPr>
                  <a:spLocks noChangeArrowheads="1"/>
                </p:cNvSpPr>
                <p:nvPr/>
              </p:nvSpPr>
              <p:spPr bwMode="auto">
                <a:xfrm>
                  <a:off x="3936" y="295"/>
                  <a:ext cx="14" cy="10"/>
                </a:xfrm>
                <a:custGeom>
                  <a:avLst/>
                  <a:gdLst>
                    <a:gd name="T0" fmla="*/ 0 w 31"/>
                    <a:gd name="T1" fmla="*/ 1 h 30"/>
                    <a:gd name="T2" fmla="*/ 3 w 31"/>
                    <a:gd name="T3" fmla="*/ 0 h 30"/>
                    <a:gd name="T4" fmla="*/ 0 w 31"/>
                    <a:gd name="T5" fmla="*/ 1 h 30"/>
                    <a:gd name="T6" fmla="*/ 0 60000 65536"/>
                    <a:gd name="T7" fmla="*/ 0 60000 65536"/>
                    <a:gd name="T8" fmla="*/ 0 60000 65536"/>
                  </a:gdLst>
                  <a:ahLst/>
                  <a:cxnLst>
                    <a:cxn ang="T6">
                      <a:pos x="T0" y="T1"/>
                    </a:cxn>
                    <a:cxn ang="T7">
                      <a:pos x="T2" y="T3"/>
                    </a:cxn>
                    <a:cxn ang="T8">
                      <a:pos x="T4" y="T5"/>
                    </a:cxn>
                  </a:cxnLst>
                  <a:rect l="0" t="0" r="r" b="b"/>
                  <a:pathLst>
                    <a:path w="31" h="30">
                      <a:moveTo>
                        <a:pt x="7" y="22"/>
                      </a:moveTo>
                      <a:cubicBezTo>
                        <a:pt x="0" y="0"/>
                        <a:pt x="15" y="6"/>
                        <a:pt x="31" y="10"/>
                      </a:cubicBezTo>
                      <a:cubicBezTo>
                        <a:pt x="14" y="16"/>
                        <a:pt x="15" y="30"/>
                        <a:pt x="7" y="22"/>
                      </a:cubicBezTo>
                      <a:close/>
                    </a:path>
                  </a:pathLst>
                </a:custGeom>
                <a:solidFill>
                  <a:schemeClr val="folHlink"/>
                </a:solidFill>
                <a:ln w="9525">
                  <a:noFill/>
                  <a:round/>
                  <a:headEnd/>
                  <a:tailEnd/>
                </a:ln>
              </p:spPr>
              <p:txBody>
                <a:bodyPr/>
                <a:lstStyle/>
                <a:p>
                  <a:endParaRPr lang="zh-CN" altLang="en-US"/>
                </a:p>
              </p:txBody>
            </p:sp>
          </p:grpSp>
        </p:grpSp>
        <p:grpSp>
          <p:nvGrpSpPr>
            <p:cNvPr id="2089" name="组合 82032"/>
            <p:cNvGrpSpPr>
              <a:grpSpLocks/>
            </p:cNvGrpSpPr>
            <p:nvPr/>
          </p:nvGrpSpPr>
          <p:grpSpPr bwMode="auto">
            <a:xfrm>
              <a:off x="798" y="111"/>
              <a:ext cx="4702" cy="418"/>
              <a:chOff x="798" y="255"/>
              <a:chExt cx="4702" cy="418"/>
            </a:xfrm>
          </p:grpSpPr>
          <p:sp>
            <p:nvSpPr>
              <p:cNvPr id="2116" name="直接连接符 82033"/>
              <p:cNvSpPr>
                <a:spLocks noChangeShapeType="1"/>
              </p:cNvSpPr>
              <p:nvPr/>
            </p:nvSpPr>
            <p:spPr bwMode="auto">
              <a:xfrm>
                <a:off x="798" y="476"/>
                <a:ext cx="4702" cy="0"/>
              </a:xfrm>
              <a:prstGeom prst="line">
                <a:avLst/>
              </a:prstGeom>
              <a:noFill/>
              <a:ln w="9525">
                <a:solidFill>
                  <a:schemeClr val="folHlink"/>
                </a:solidFill>
                <a:round/>
                <a:headEnd/>
                <a:tailEnd/>
              </a:ln>
            </p:spPr>
            <p:txBody>
              <a:bodyPr/>
              <a:lstStyle/>
              <a:p>
                <a:endParaRPr lang="zh-CN" altLang="en-US"/>
              </a:p>
            </p:txBody>
          </p:sp>
          <p:sp>
            <p:nvSpPr>
              <p:cNvPr id="2117" name="直接连接符 82034"/>
              <p:cNvSpPr>
                <a:spLocks noChangeShapeType="1"/>
              </p:cNvSpPr>
              <p:nvPr/>
            </p:nvSpPr>
            <p:spPr bwMode="auto">
              <a:xfrm>
                <a:off x="1026" y="255"/>
                <a:ext cx="0" cy="418"/>
              </a:xfrm>
              <a:prstGeom prst="line">
                <a:avLst/>
              </a:prstGeom>
              <a:noFill/>
              <a:ln w="9525">
                <a:solidFill>
                  <a:schemeClr val="folHlink"/>
                </a:solidFill>
                <a:round/>
                <a:headEnd/>
                <a:tailEnd/>
              </a:ln>
            </p:spPr>
            <p:txBody>
              <a:bodyPr/>
              <a:lstStyle/>
              <a:p>
                <a:endParaRPr lang="zh-CN" altLang="en-US"/>
              </a:p>
            </p:txBody>
          </p:sp>
          <p:sp>
            <p:nvSpPr>
              <p:cNvPr id="2118" name="直接连接符 82035"/>
              <p:cNvSpPr>
                <a:spLocks noChangeShapeType="1"/>
              </p:cNvSpPr>
              <p:nvPr/>
            </p:nvSpPr>
            <p:spPr bwMode="auto">
              <a:xfrm>
                <a:off x="1254" y="255"/>
                <a:ext cx="0" cy="418"/>
              </a:xfrm>
              <a:prstGeom prst="line">
                <a:avLst/>
              </a:prstGeom>
              <a:noFill/>
              <a:ln w="9525">
                <a:solidFill>
                  <a:schemeClr val="folHlink"/>
                </a:solidFill>
                <a:round/>
                <a:headEnd/>
                <a:tailEnd/>
              </a:ln>
            </p:spPr>
            <p:txBody>
              <a:bodyPr/>
              <a:lstStyle/>
              <a:p>
                <a:endParaRPr lang="zh-CN" altLang="en-US"/>
              </a:p>
            </p:txBody>
          </p:sp>
          <p:sp>
            <p:nvSpPr>
              <p:cNvPr id="2119" name="直接连接符 82036"/>
              <p:cNvSpPr>
                <a:spLocks noChangeShapeType="1"/>
              </p:cNvSpPr>
              <p:nvPr/>
            </p:nvSpPr>
            <p:spPr bwMode="auto">
              <a:xfrm>
                <a:off x="1482" y="255"/>
                <a:ext cx="0" cy="418"/>
              </a:xfrm>
              <a:prstGeom prst="line">
                <a:avLst/>
              </a:prstGeom>
              <a:noFill/>
              <a:ln w="9525">
                <a:solidFill>
                  <a:schemeClr val="folHlink"/>
                </a:solidFill>
                <a:round/>
                <a:headEnd/>
                <a:tailEnd/>
              </a:ln>
            </p:spPr>
            <p:txBody>
              <a:bodyPr/>
              <a:lstStyle/>
              <a:p>
                <a:endParaRPr lang="zh-CN" altLang="en-US"/>
              </a:p>
            </p:txBody>
          </p:sp>
          <p:sp>
            <p:nvSpPr>
              <p:cNvPr id="2120" name="直接连接符 82037"/>
              <p:cNvSpPr>
                <a:spLocks noChangeShapeType="1"/>
              </p:cNvSpPr>
              <p:nvPr/>
            </p:nvSpPr>
            <p:spPr bwMode="auto">
              <a:xfrm>
                <a:off x="1710" y="255"/>
                <a:ext cx="0" cy="418"/>
              </a:xfrm>
              <a:prstGeom prst="line">
                <a:avLst/>
              </a:prstGeom>
              <a:noFill/>
              <a:ln w="9525">
                <a:solidFill>
                  <a:schemeClr val="folHlink"/>
                </a:solidFill>
                <a:round/>
                <a:headEnd/>
                <a:tailEnd/>
              </a:ln>
            </p:spPr>
            <p:txBody>
              <a:bodyPr/>
              <a:lstStyle/>
              <a:p>
                <a:endParaRPr lang="zh-CN" altLang="en-US"/>
              </a:p>
            </p:txBody>
          </p:sp>
          <p:sp>
            <p:nvSpPr>
              <p:cNvPr id="2121" name="直接连接符 82038"/>
              <p:cNvSpPr>
                <a:spLocks noChangeShapeType="1"/>
              </p:cNvSpPr>
              <p:nvPr/>
            </p:nvSpPr>
            <p:spPr bwMode="auto">
              <a:xfrm>
                <a:off x="1938" y="255"/>
                <a:ext cx="0" cy="418"/>
              </a:xfrm>
              <a:prstGeom prst="line">
                <a:avLst/>
              </a:prstGeom>
              <a:noFill/>
              <a:ln w="9525">
                <a:solidFill>
                  <a:schemeClr val="folHlink"/>
                </a:solidFill>
                <a:round/>
                <a:headEnd/>
                <a:tailEnd/>
              </a:ln>
            </p:spPr>
            <p:txBody>
              <a:bodyPr/>
              <a:lstStyle/>
              <a:p>
                <a:endParaRPr lang="zh-CN" altLang="en-US"/>
              </a:p>
            </p:txBody>
          </p:sp>
          <p:sp>
            <p:nvSpPr>
              <p:cNvPr id="2122" name="直接连接符 82039"/>
              <p:cNvSpPr>
                <a:spLocks noChangeShapeType="1"/>
              </p:cNvSpPr>
              <p:nvPr/>
            </p:nvSpPr>
            <p:spPr bwMode="auto">
              <a:xfrm>
                <a:off x="2166" y="255"/>
                <a:ext cx="0" cy="418"/>
              </a:xfrm>
              <a:prstGeom prst="line">
                <a:avLst/>
              </a:prstGeom>
              <a:noFill/>
              <a:ln w="9525">
                <a:solidFill>
                  <a:schemeClr val="folHlink"/>
                </a:solidFill>
                <a:round/>
                <a:headEnd/>
                <a:tailEnd/>
              </a:ln>
            </p:spPr>
            <p:txBody>
              <a:bodyPr/>
              <a:lstStyle/>
              <a:p>
                <a:endParaRPr lang="zh-CN" altLang="en-US"/>
              </a:p>
            </p:txBody>
          </p:sp>
          <p:sp>
            <p:nvSpPr>
              <p:cNvPr id="2123" name="直接连接符 82040"/>
              <p:cNvSpPr>
                <a:spLocks noChangeShapeType="1"/>
              </p:cNvSpPr>
              <p:nvPr/>
            </p:nvSpPr>
            <p:spPr bwMode="auto">
              <a:xfrm>
                <a:off x="2394" y="255"/>
                <a:ext cx="0" cy="418"/>
              </a:xfrm>
              <a:prstGeom prst="line">
                <a:avLst/>
              </a:prstGeom>
              <a:noFill/>
              <a:ln w="9525">
                <a:solidFill>
                  <a:schemeClr val="folHlink"/>
                </a:solidFill>
                <a:round/>
                <a:headEnd/>
                <a:tailEnd/>
              </a:ln>
            </p:spPr>
            <p:txBody>
              <a:bodyPr/>
              <a:lstStyle/>
              <a:p>
                <a:endParaRPr lang="zh-CN" altLang="en-US"/>
              </a:p>
            </p:txBody>
          </p:sp>
          <p:sp>
            <p:nvSpPr>
              <p:cNvPr id="2124" name="直接连接符 82041"/>
              <p:cNvSpPr>
                <a:spLocks noChangeShapeType="1"/>
              </p:cNvSpPr>
              <p:nvPr/>
            </p:nvSpPr>
            <p:spPr bwMode="auto">
              <a:xfrm>
                <a:off x="2622" y="255"/>
                <a:ext cx="0" cy="418"/>
              </a:xfrm>
              <a:prstGeom prst="line">
                <a:avLst/>
              </a:prstGeom>
              <a:noFill/>
              <a:ln w="9525">
                <a:solidFill>
                  <a:schemeClr val="folHlink"/>
                </a:solidFill>
                <a:round/>
                <a:headEnd/>
                <a:tailEnd/>
              </a:ln>
            </p:spPr>
            <p:txBody>
              <a:bodyPr/>
              <a:lstStyle/>
              <a:p>
                <a:endParaRPr lang="zh-CN" altLang="en-US"/>
              </a:p>
            </p:txBody>
          </p:sp>
          <p:sp>
            <p:nvSpPr>
              <p:cNvPr id="2125" name="直接连接符 82042"/>
              <p:cNvSpPr>
                <a:spLocks noChangeShapeType="1"/>
              </p:cNvSpPr>
              <p:nvPr/>
            </p:nvSpPr>
            <p:spPr bwMode="auto">
              <a:xfrm>
                <a:off x="2850" y="255"/>
                <a:ext cx="0" cy="418"/>
              </a:xfrm>
              <a:prstGeom prst="line">
                <a:avLst/>
              </a:prstGeom>
              <a:noFill/>
              <a:ln w="9525">
                <a:solidFill>
                  <a:schemeClr val="folHlink"/>
                </a:solidFill>
                <a:round/>
                <a:headEnd/>
                <a:tailEnd/>
              </a:ln>
            </p:spPr>
            <p:txBody>
              <a:bodyPr/>
              <a:lstStyle/>
              <a:p>
                <a:endParaRPr lang="zh-CN" altLang="en-US"/>
              </a:p>
            </p:txBody>
          </p:sp>
          <p:sp>
            <p:nvSpPr>
              <p:cNvPr id="2126" name="直接连接符 82043"/>
              <p:cNvSpPr>
                <a:spLocks noChangeShapeType="1"/>
              </p:cNvSpPr>
              <p:nvPr/>
            </p:nvSpPr>
            <p:spPr bwMode="auto">
              <a:xfrm>
                <a:off x="3078" y="255"/>
                <a:ext cx="0" cy="418"/>
              </a:xfrm>
              <a:prstGeom prst="line">
                <a:avLst/>
              </a:prstGeom>
              <a:noFill/>
              <a:ln w="9525">
                <a:solidFill>
                  <a:schemeClr val="folHlink"/>
                </a:solidFill>
                <a:round/>
                <a:headEnd/>
                <a:tailEnd/>
              </a:ln>
            </p:spPr>
            <p:txBody>
              <a:bodyPr/>
              <a:lstStyle/>
              <a:p>
                <a:endParaRPr lang="zh-CN" altLang="en-US"/>
              </a:p>
            </p:txBody>
          </p:sp>
          <p:sp>
            <p:nvSpPr>
              <p:cNvPr id="2127" name="直接连接符 82044"/>
              <p:cNvSpPr>
                <a:spLocks noChangeShapeType="1"/>
              </p:cNvSpPr>
              <p:nvPr/>
            </p:nvSpPr>
            <p:spPr bwMode="auto">
              <a:xfrm>
                <a:off x="3306" y="255"/>
                <a:ext cx="0" cy="418"/>
              </a:xfrm>
              <a:prstGeom prst="line">
                <a:avLst/>
              </a:prstGeom>
              <a:noFill/>
              <a:ln w="9525">
                <a:solidFill>
                  <a:schemeClr val="folHlink"/>
                </a:solidFill>
                <a:round/>
                <a:headEnd/>
                <a:tailEnd/>
              </a:ln>
            </p:spPr>
            <p:txBody>
              <a:bodyPr/>
              <a:lstStyle/>
              <a:p>
                <a:endParaRPr lang="zh-CN" altLang="en-US"/>
              </a:p>
            </p:txBody>
          </p:sp>
          <p:sp>
            <p:nvSpPr>
              <p:cNvPr id="2128" name="直接连接符 82045"/>
              <p:cNvSpPr>
                <a:spLocks noChangeShapeType="1"/>
              </p:cNvSpPr>
              <p:nvPr/>
            </p:nvSpPr>
            <p:spPr bwMode="auto">
              <a:xfrm>
                <a:off x="3534" y="255"/>
                <a:ext cx="0" cy="418"/>
              </a:xfrm>
              <a:prstGeom prst="line">
                <a:avLst/>
              </a:prstGeom>
              <a:noFill/>
              <a:ln w="9525">
                <a:solidFill>
                  <a:schemeClr val="folHlink"/>
                </a:solidFill>
                <a:round/>
                <a:headEnd/>
                <a:tailEnd/>
              </a:ln>
            </p:spPr>
            <p:txBody>
              <a:bodyPr/>
              <a:lstStyle/>
              <a:p>
                <a:endParaRPr lang="zh-CN" altLang="en-US"/>
              </a:p>
            </p:txBody>
          </p:sp>
          <p:sp>
            <p:nvSpPr>
              <p:cNvPr id="2129" name="直接连接符 82046"/>
              <p:cNvSpPr>
                <a:spLocks noChangeShapeType="1"/>
              </p:cNvSpPr>
              <p:nvPr/>
            </p:nvSpPr>
            <p:spPr bwMode="auto">
              <a:xfrm>
                <a:off x="3762" y="255"/>
                <a:ext cx="0" cy="418"/>
              </a:xfrm>
              <a:prstGeom prst="line">
                <a:avLst/>
              </a:prstGeom>
              <a:noFill/>
              <a:ln w="9525">
                <a:solidFill>
                  <a:schemeClr val="folHlink"/>
                </a:solidFill>
                <a:round/>
                <a:headEnd/>
                <a:tailEnd/>
              </a:ln>
            </p:spPr>
            <p:txBody>
              <a:bodyPr/>
              <a:lstStyle/>
              <a:p>
                <a:endParaRPr lang="zh-CN" altLang="en-US"/>
              </a:p>
            </p:txBody>
          </p:sp>
          <p:sp>
            <p:nvSpPr>
              <p:cNvPr id="2130" name="直接连接符 82047"/>
              <p:cNvSpPr>
                <a:spLocks noChangeShapeType="1"/>
              </p:cNvSpPr>
              <p:nvPr/>
            </p:nvSpPr>
            <p:spPr bwMode="auto">
              <a:xfrm>
                <a:off x="3990" y="255"/>
                <a:ext cx="0" cy="418"/>
              </a:xfrm>
              <a:prstGeom prst="line">
                <a:avLst/>
              </a:prstGeom>
              <a:noFill/>
              <a:ln w="9525">
                <a:solidFill>
                  <a:schemeClr val="folHlink"/>
                </a:solidFill>
                <a:round/>
                <a:headEnd/>
                <a:tailEnd/>
              </a:ln>
            </p:spPr>
            <p:txBody>
              <a:bodyPr/>
              <a:lstStyle/>
              <a:p>
                <a:endParaRPr lang="zh-CN" altLang="en-US"/>
              </a:p>
            </p:txBody>
          </p:sp>
          <p:sp>
            <p:nvSpPr>
              <p:cNvPr id="2131" name="直接连接符 82048"/>
              <p:cNvSpPr>
                <a:spLocks noChangeShapeType="1"/>
              </p:cNvSpPr>
              <p:nvPr/>
            </p:nvSpPr>
            <p:spPr bwMode="auto">
              <a:xfrm>
                <a:off x="4218" y="255"/>
                <a:ext cx="0" cy="418"/>
              </a:xfrm>
              <a:prstGeom prst="line">
                <a:avLst/>
              </a:prstGeom>
              <a:noFill/>
              <a:ln w="9525">
                <a:solidFill>
                  <a:schemeClr val="folHlink"/>
                </a:solidFill>
                <a:round/>
                <a:headEnd/>
                <a:tailEnd/>
              </a:ln>
            </p:spPr>
            <p:txBody>
              <a:bodyPr/>
              <a:lstStyle/>
              <a:p>
                <a:endParaRPr lang="zh-CN" altLang="en-US"/>
              </a:p>
            </p:txBody>
          </p:sp>
          <p:sp>
            <p:nvSpPr>
              <p:cNvPr id="2132" name="直接连接符 82049"/>
              <p:cNvSpPr>
                <a:spLocks noChangeShapeType="1"/>
              </p:cNvSpPr>
              <p:nvPr/>
            </p:nvSpPr>
            <p:spPr bwMode="auto">
              <a:xfrm>
                <a:off x="4446" y="255"/>
                <a:ext cx="0" cy="418"/>
              </a:xfrm>
              <a:prstGeom prst="line">
                <a:avLst/>
              </a:prstGeom>
              <a:noFill/>
              <a:ln w="9525">
                <a:solidFill>
                  <a:schemeClr val="folHlink"/>
                </a:solidFill>
                <a:round/>
                <a:headEnd/>
                <a:tailEnd/>
              </a:ln>
            </p:spPr>
            <p:txBody>
              <a:bodyPr/>
              <a:lstStyle/>
              <a:p>
                <a:endParaRPr lang="zh-CN" altLang="en-US"/>
              </a:p>
            </p:txBody>
          </p:sp>
          <p:sp>
            <p:nvSpPr>
              <p:cNvPr id="2133" name="直接连接符 82050"/>
              <p:cNvSpPr>
                <a:spLocks noChangeShapeType="1"/>
              </p:cNvSpPr>
              <p:nvPr/>
            </p:nvSpPr>
            <p:spPr bwMode="auto">
              <a:xfrm>
                <a:off x="4674" y="255"/>
                <a:ext cx="0" cy="418"/>
              </a:xfrm>
              <a:prstGeom prst="line">
                <a:avLst/>
              </a:prstGeom>
              <a:noFill/>
              <a:ln w="9525">
                <a:solidFill>
                  <a:schemeClr val="folHlink"/>
                </a:solidFill>
                <a:round/>
                <a:headEnd/>
                <a:tailEnd/>
              </a:ln>
            </p:spPr>
            <p:txBody>
              <a:bodyPr/>
              <a:lstStyle/>
              <a:p>
                <a:endParaRPr lang="zh-CN" altLang="en-US"/>
              </a:p>
            </p:txBody>
          </p:sp>
          <p:sp>
            <p:nvSpPr>
              <p:cNvPr id="2134" name="直接连接符 82051"/>
              <p:cNvSpPr>
                <a:spLocks noChangeShapeType="1"/>
              </p:cNvSpPr>
              <p:nvPr/>
            </p:nvSpPr>
            <p:spPr bwMode="auto">
              <a:xfrm>
                <a:off x="4902" y="255"/>
                <a:ext cx="0" cy="418"/>
              </a:xfrm>
              <a:prstGeom prst="line">
                <a:avLst/>
              </a:prstGeom>
              <a:noFill/>
              <a:ln w="9525">
                <a:solidFill>
                  <a:schemeClr val="folHlink"/>
                </a:solidFill>
                <a:round/>
                <a:headEnd/>
                <a:tailEnd/>
              </a:ln>
            </p:spPr>
            <p:txBody>
              <a:bodyPr/>
              <a:lstStyle/>
              <a:p>
                <a:endParaRPr lang="zh-CN" altLang="en-US"/>
              </a:p>
            </p:txBody>
          </p:sp>
          <p:sp>
            <p:nvSpPr>
              <p:cNvPr id="2135" name="直接连接符 82052"/>
              <p:cNvSpPr>
                <a:spLocks noChangeShapeType="1"/>
              </p:cNvSpPr>
              <p:nvPr/>
            </p:nvSpPr>
            <p:spPr bwMode="auto">
              <a:xfrm>
                <a:off x="5130" y="255"/>
                <a:ext cx="0" cy="418"/>
              </a:xfrm>
              <a:prstGeom prst="line">
                <a:avLst/>
              </a:prstGeom>
              <a:noFill/>
              <a:ln w="9525">
                <a:solidFill>
                  <a:schemeClr val="folHlink"/>
                </a:solidFill>
                <a:round/>
                <a:headEnd/>
                <a:tailEnd/>
              </a:ln>
            </p:spPr>
            <p:txBody>
              <a:bodyPr/>
              <a:lstStyle/>
              <a:p>
                <a:endParaRPr lang="zh-CN" altLang="en-US"/>
              </a:p>
            </p:txBody>
          </p:sp>
          <p:sp>
            <p:nvSpPr>
              <p:cNvPr id="2136" name="直接连接符 82053"/>
              <p:cNvSpPr>
                <a:spLocks noChangeShapeType="1"/>
              </p:cNvSpPr>
              <p:nvPr/>
            </p:nvSpPr>
            <p:spPr bwMode="auto">
              <a:xfrm>
                <a:off x="5358" y="255"/>
                <a:ext cx="0" cy="418"/>
              </a:xfrm>
              <a:prstGeom prst="line">
                <a:avLst/>
              </a:prstGeom>
              <a:noFill/>
              <a:ln w="9525">
                <a:solidFill>
                  <a:schemeClr val="folHlink"/>
                </a:solidFill>
                <a:round/>
                <a:headEnd/>
                <a:tailEnd/>
              </a:ln>
            </p:spPr>
            <p:txBody>
              <a:bodyPr/>
              <a:lstStyle/>
              <a:p>
                <a:endParaRPr lang="zh-CN" altLang="en-US"/>
              </a:p>
            </p:txBody>
          </p:sp>
        </p:grpSp>
        <p:grpSp>
          <p:nvGrpSpPr>
            <p:cNvPr id="2090" name="组合 82054"/>
            <p:cNvGrpSpPr>
              <a:grpSpLocks/>
            </p:cNvGrpSpPr>
            <p:nvPr/>
          </p:nvGrpSpPr>
          <p:grpSpPr bwMode="auto">
            <a:xfrm>
              <a:off x="1208" y="109"/>
              <a:ext cx="3694" cy="423"/>
              <a:chOff x="1034" y="245"/>
              <a:chExt cx="3694" cy="423"/>
            </a:xfrm>
          </p:grpSpPr>
          <p:sp>
            <p:nvSpPr>
              <p:cNvPr id="2091" name="直接连接符 82055"/>
              <p:cNvSpPr>
                <a:spLocks noChangeShapeType="1"/>
              </p:cNvSpPr>
              <p:nvPr/>
            </p:nvSpPr>
            <p:spPr bwMode="auto">
              <a:xfrm>
                <a:off x="2676" y="246"/>
                <a:ext cx="0" cy="142"/>
              </a:xfrm>
              <a:prstGeom prst="line">
                <a:avLst/>
              </a:prstGeom>
              <a:noFill/>
              <a:ln w="9525">
                <a:solidFill>
                  <a:schemeClr val="hlink"/>
                </a:solidFill>
                <a:round/>
                <a:headEnd/>
                <a:tailEnd/>
              </a:ln>
            </p:spPr>
            <p:txBody>
              <a:bodyPr/>
              <a:lstStyle/>
              <a:p>
                <a:endParaRPr lang="zh-CN" altLang="en-US"/>
              </a:p>
            </p:txBody>
          </p:sp>
          <p:sp>
            <p:nvSpPr>
              <p:cNvPr id="2092" name="直接连接符 82056"/>
              <p:cNvSpPr>
                <a:spLocks noChangeShapeType="1"/>
              </p:cNvSpPr>
              <p:nvPr/>
            </p:nvSpPr>
            <p:spPr bwMode="auto">
              <a:xfrm>
                <a:off x="2798" y="468"/>
                <a:ext cx="70" cy="0"/>
              </a:xfrm>
              <a:prstGeom prst="line">
                <a:avLst/>
              </a:prstGeom>
              <a:noFill/>
              <a:ln w="9525">
                <a:solidFill>
                  <a:schemeClr val="hlink"/>
                </a:solidFill>
                <a:round/>
                <a:headEnd/>
                <a:tailEnd/>
              </a:ln>
            </p:spPr>
            <p:txBody>
              <a:bodyPr/>
              <a:lstStyle/>
              <a:p>
                <a:endParaRPr lang="zh-CN" altLang="en-US"/>
              </a:p>
            </p:txBody>
          </p:sp>
          <p:sp>
            <p:nvSpPr>
              <p:cNvPr id="2093" name="直接连接符 82057"/>
              <p:cNvSpPr>
                <a:spLocks noChangeShapeType="1"/>
              </p:cNvSpPr>
              <p:nvPr/>
            </p:nvSpPr>
            <p:spPr bwMode="auto">
              <a:xfrm>
                <a:off x="2904" y="486"/>
                <a:ext cx="0" cy="28"/>
              </a:xfrm>
              <a:prstGeom prst="line">
                <a:avLst/>
              </a:prstGeom>
              <a:noFill/>
              <a:ln w="9525">
                <a:solidFill>
                  <a:schemeClr val="hlink"/>
                </a:solidFill>
                <a:round/>
                <a:headEnd/>
                <a:tailEnd/>
              </a:ln>
            </p:spPr>
            <p:txBody>
              <a:bodyPr/>
              <a:lstStyle/>
              <a:p>
                <a:endParaRPr lang="zh-CN" altLang="en-US"/>
              </a:p>
            </p:txBody>
          </p:sp>
          <p:sp>
            <p:nvSpPr>
              <p:cNvPr id="2094" name="直接连接符 82058"/>
              <p:cNvSpPr>
                <a:spLocks noChangeShapeType="1"/>
              </p:cNvSpPr>
              <p:nvPr/>
            </p:nvSpPr>
            <p:spPr bwMode="auto">
              <a:xfrm>
                <a:off x="3132" y="586"/>
                <a:ext cx="0" cy="79"/>
              </a:xfrm>
              <a:prstGeom prst="line">
                <a:avLst/>
              </a:prstGeom>
              <a:noFill/>
              <a:ln w="9525">
                <a:solidFill>
                  <a:schemeClr val="hlink"/>
                </a:solidFill>
                <a:round/>
                <a:headEnd/>
                <a:tailEnd/>
              </a:ln>
            </p:spPr>
            <p:txBody>
              <a:bodyPr/>
              <a:lstStyle/>
              <a:p>
                <a:endParaRPr lang="zh-CN" altLang="en-US"/>
              </a:p>
            </p:txBody>
          </p:sp>
          <p:sp>
            <p:nvSpPr>
              <p:cNvPr id="2095" name="直接连接符 82059"/>
              <p:cNvSpPr>
                <a:spLocks noChangeShapeType="1"/>
              </p:cNvSpPr>
              <p:nvPr/>
            </p:nvSpPr>
            <p:spPr bwMode="auto">
              <a:xfrm>
                <a:off x="3816" y="358"/>
                <a:ext cx="0" cy="180"/>
              </a:xfrm>
              <a:prstGeom prst="line">
                <a:avLst/>
              </a:prstGeom>
              <a:noFill/>
              <a:ln w="9525">
                <a:solidFill>
                  <a:schemeClr val="hlink"/>
                </a:solidFill>
                <a:round/>
                <a:headEnd/>
                <a:tailEnd/>
              </a:ln>
            </p:spPr>
            <p:txBody>
              <a:bodyPr/>
              <a:lstStyle/>
              <a:p>
                <a:endParaRPr lang="zh-CN" altLang="en-US"/>
              </a:p>
            </p:txBody>
          </p:sp>
          <p:sp>
            <p:nvSpPr>
              <p:cNvPr id="2096" name="直接连接符 82060"/>
              <p:cNvSpPr>
                <a:spLocks noChangeShapeType="1"/>
              </p:cNvSpPr>
              <p:nvPr/>
            </p:nvSpPr>
            <p:spPr bwMode="auto">
              <a:xfrm>
                <a:off x="3722" y="468"/>
                <a:ext cx="348" cy="0"/>
              </a:xfrm>
              <a:prstGeom prst="line">
                <a:avLst/>
              </a:prstGeom>
              <a:noFill/>
              <a:ln w="9525">
                <a:solidFill>
                  <a:schemeClr val="hlink"/>
                </a:solidFill>
                <a:round/>
                <a:headEnd/>
                <a:tailEnd/>
              </a:ln>
            </p:spPr>
            <p:txBody>
              <a:bodyPr/>
              <a:lstStyle/>
              <a:p>
                <a:endParaRPr lang="zh-CN" altLang="en-US"/>
              </a:p>
            </p:txBody>
          </p:sp>
          <p:sp>
            <p:nvSpPr>
              <p:cNvPr id="2097" name="直接连接符 82061"/>
              <p:cNvSpPr>
                <a:spLocks noChangeShapeType="1"/>
              </p:cNvSpPr>
              <p:nvPr/>
            </p:nvSpPr>
            <p:spPr bwMode="auto">
              <a:xfrm>
                <a:off x="4044" y="372"/>
                <a:ext cx="0" cy="294"/>
              </a:xfrm>
              <a:prstGeom prst="line">
                <a:avLst/>
              </a:prstGeom>
              <a:noFill/>
              <a:ln w="9525">
                <a:solidFill>
                  <a:schemeClr val="hlink"/>
                </a:solidFill>
                <a:round/>
                <a:headEnd/>
                <a:tailEnd/>
              </a:ln>
            </p:spPr>
            <p:txBody>
              <a:bodyPr/>
              <a:lstStyle/>
              <a:p>
                <a:endParaRPr lang="zh-CN" altLang="en-US"/>
              </a:p>
            </p:txBody>
          </p:sp>
          <p:sp>
            <p:nvSpPr>
              <p:cNvPr id="2098" name="直接连接符 82062"/>
              <p:cNvSpPr>
                <a:spLocks noChangeShapeType="1"/>
              </p:cNvSpPr>
              <p:nvPr/>
            </p:nvSpPr>
            <p:spPr bwMode="auto">
              <a:xfrm flipV="1">
                <a:off x="4046" y="248"/>
                <a:ext cx="0" cy="50"/>
              </a:xfrm>
              <a:prstGeom prst="line">
                <a:avLst/>
              </a:prstGeom>
              <a:noFill/>
              <a:ln w="9525">
                <a:solidFill>
                  <a:schemeClr val="hlink"/>
                </a:solidFill>
                <a:round/>
                <a:headEnd/>
                <a:tailEnd/>
              </a:ln>
            </p:spPr>
            <p:txBody>
              <a:bodyPr/>
              <a:lstStyle/>
              <a:p>
                <a:endParaRPr lang="zh-CN" altLang="en-US"/>
              </a:p>
            </p:txBody>
          </p:sp>
          <p:sp>
            <p:nvSpPr>
              <p:cNvPr id="2099" name="直接连接符 82063"/>
              <p:cNvSpPr>
                <a:spLocks noChangeShapeType="1"/>
              </p:cNvSpPr>
              <p:nvPr/>
            </p:nvSpPr>
            <p:spPr bwMode="auto">
              <a:xfrm flipV="1">
                <a:off x="4272" y="246"/>
                <a:ext cx="0" cy="182"/>
              </a:xfrm>
              <a:prstGeom prst="line">
                <a:avLst/>
              </a:prstGeom>
              <a:noFill/>
              <a:ln w="9525">
                <a:solidFill>
                  <a:schemeClr val="hlink"/>
                </a:solidFill>
                <a:round/>
                <a:headEnd/>
                <a:tailEnd/>
              </a:ln>
            </p:spPr>
            <p:txBody>
              <a:bodyPr/>
              <a:lstStyle/>
              <a:p>
                <a:endParaRPr lang="zh-CN" altLang="en-US"/>
              </a:p>
            </p:txBody>
          </p:sp>
          <p:sp>
            <p:nvSpPr>
              <p:cNvPr id="2100" name="直接连接符 82064"/>
              <p:cNvSpPr>
                <a:spLocks noChangeShapeType="1"/>
              </p:cNvSpPr>
              <p:nvPr/>
            </p:nvSpPr>
            <p:spPr bwMode="auto">
              <a:xfrm flipH="1">
                <a:off x="4422" y="468"/>
                <a:ext cx="78" cy="0"/>
              </a:xfrm>
              <a:prstGeom prst="line">
                <a:avLst/>
              </a:prstGeom>
              <a:noFill/>
              <a:ln w="9525">
                <a:solidFill>
                  <a:schemeClr val="hlink"/>
                </a:solidFill>
                <a:round/>
                <a:headEnd/>
                <a:tailEnd/>
              </a:ln>
            </p:spPr>
            <p:txBody>
              <a:bodyPr/>
              <a:lstStyle/>
              <a:p>
                <a:endParaRPr lang="zh-CN" altLang="en-US"/>
              </a:p>
            </p:txBody>
          </p:sp>
          <p:sp>
            <p:nvSpPr>
              <p:cNvPr id="2101" name="直接连接符 82065"/>
              <p:cNvSpPr>
                <a:spLocks noChangeShapeType="1"/>
              </p:cNvSpPr>
              <p:nvPr/>
            </p:nvSpPr>
            <p:spPr bwMode="auto">
              <a:xfrm flipH="1">
                <a:off x="4290" y="468"/>
                <a:ext cx="62" cy="0"/>
              </a:xfrm>
              <a:prstGeom prst="line">
                <a:avLst/>
              </a:prstGeom>
              <a:noFill/>
              <a:ln w="9525">
                <a:solidFill>
                  <a:schemeClr val="hlink"/>
                </a:solidFill>
                <a:round/>
                <a:headEnd/>
                <a:tailEnd/>
              </a:ln>
            </p:spPr>
            <p:txBody>
              <a:bodyPr/>
              <a:lstStyle/>
              <a:p>
                <a:endParaRPr lang="zh-CN" altLang="en-US"/>
              </a:p>
            </p:txBody>
          </p:sp>
          <p:sp>
            <p:nvSpPr>
              <p:cNvPr id="2102" name="直接连接符 82066"/>
              <p:cNvSpPr>
                <a:spLocks noChangeShapeType="1"/>
              </p:cNvSpPr>
              <p:nvPr/>
            </p:nvSpPr>
            <p:spPr bwMode="auto">
              <a:xfrm flipV="1">
                <a:off x="4500" y="246"/>
                <a:ext cx="0" cy="270"/>
              </a:xfrm>
              <a:prstGeom prst="line">
                <a:avLst/>
              </a:prstGeom>
              <a:noFill/>
              <a:ln w="9525">
                <a:solidFill>
                  <a:schemeClr val="hlink"/>
                </a:solidFill>
                <a:round/>
                <a:headEnd/>
                <a:tailEnd/>
              </a:ln>
            </p:spPr>
            <p:txBody>
              <a:bodyPr/>
              <a:lstStyle/>
              <a:p>
                <a:endParaRPr lang="zh-CN" altLang="en-US"/>
              </a:p>
            </p:txBody>
          </p:sp>
          <p:sp>
            <p:nvSpPr>
              <p:cNvPr id="2103" name="直接连接符 82067"/>
              <p:cNvSpPr>
                <a:spLocks noChangeShapeType="1"/>
              </p:cNvSpPr>
              <p:nvPr/>
            </p:nvSpPr>
            <p:spPr bwMode="auto">
              <a:xfrm>
                <a:off x="4728" y="606"/>
                <a:ext cx="0" cy="34"/>
              </a:xfrm>
              <a:prstGeom prst="line">
                <a:avLst/>
              </a:prstGeom>
              <a:noFill/>
              <a:ln w="9525">
                <a:solidFill>
                  <a:schemeClr val="hlink"/>
                </a:solidFill>
                <a:round/>
                <a:headEnd/>
                <a:tailEnd/>
              </a:ln>
            </p:spPr>
            <p:txBody>
              <a:bodyPr/>
              <a:lstStyle/>
              <a:p>
                <a:endParaRPr lang="zh-CN" altLang="en-US"/>
              </a:p>
            </p:txBody>
          </p:sp>
          <p:sp>
            <p:nvSpPr>
              <p:cNvPr id="2104" name="直接连接符 82068"/>
              <p:cNvSpPr>
                <a:spLocks noChangeShapeType="1"/>
              </p:cNvSpPr>
              <p:nvPr/>
            </p:nvSpPr>
            <p:spPr bwMode="auto">
              <a:xfrm>
                <a:off x="1992" y="250"/>
                <a:ext cx="0" cy="62"/>
              </a:xfrm>
              <a:prstGeom prst="line">
                <a:avLst/>
              </a:prstGeom>
              <a:noFill/>
              <a:ln w="9525">
                <a:solidFill>
                  <a:schemeClr val="hlink"/>
                </a:solidFill>
                <a:round/>
                <a:headEnd/>
                <a:tailEnd/>
              </a:ln>
            </p:spPr>
            <p:txBody>
              <a:bodyPr/>
              <a:lstStyle/>
              <a:p>
                <a:endParaRPr lang="zh-CN" altLang="en-US"/>
              </a:p>
            </p:txBody>
          </p:sp>
          <p:sp>
            <p:nvSpPr>
              <p:cNvPr id="2105" name="直接连接符 82069"/>
              <p:cNvSpPr>
                <a:spLocks noChangeShapeType="1"/>
              </p:cNvSpPr>
              <p:nvPr/>
            </p:nvSpPr>
            <p:spPr bwMode="auto">
              <a:xfrm>
                <a:off x="1764" y="247"/>
                <a:ext cx="0" cy="337"/>
              </a:xfrm>
              <a:prstGeom prst="line">
                <a:avLst/>
              </a:prstGeom>
              <a:noFill/>
              <a:ln w="9525">
                <a:solidFill>
                  <a:schemeClr val="hlink"/>
                </a:solidFill>
                <a:round/>
                <a:headEnd/>
                <a:tailEnd/>
              </a:ln>
            </p:spPr>
            <p:txBody>
              <a:bodyPr/>
              <a:lstStyle/>
              <a:p>
                <a:endParaRPr lang="zh-CN" altLang="en-US"/>
              </a:p>
            </p:txBody>
          </p:sp>
          <p:sp>
            <p:nvSpPr>
              <p:cNvPr id="2106" name="直接连接符 82070"/>
              <p:cNvSpPr>
                <a:spLocks noChangeShapeType="1"/>
              </p:cNvSpPr>
              <p:nvPr/>
            </p:nvSpPr>
            <p:spPr bwMode="auto">
              <a:xfrm flipH="1">
                <a:off x="1738" y="468"/>
                <a:ext cx="68" cy="0"/>
              </a:xfrm>
              <a:prstGeom prst="line">
                <a:avLst/>
              </a:prstGeom>
              <a:noFill/>
              <a:ln w="9525">
                <a:solidFill>
                  <a:schemeClr val="hlink"/>
                </a:solidFill>
                <a:round/>
                <a:headEnd/>
                <a:tailEnd/>
              </a:ln>
            </p:spPr>
            <p:txBody>
              <a:bodyPr/>
              <a:lstStyle/>
              <a:p>
                <a:endParaRPr lang="zh-CN" altLang="en-US"/>
              </a:p>
            </p:txBody>
          </p:sp>
          <p:sp>
            <p:nvSpPr>
              <p:cNvPr id="2107" name="直接连接符 82071"/>
              <p:cNvSpPr>
                <a:spLocks noChangeShapeType="1"/>
              </p:cNvSpPr>
              <p:nvPr/>
            </p:nvSpPr>
            <p:spPr bwMode="auto">
              <a:xfrm>
                <a:off x="1604" y="468"/>
                <a:ext cx="60" cy="0"/>
              </a:xfrm>
              <a:prstGeom prst="line">
                <a:avLst/>
              </a:prstGeom>
              <a:noFill/>
              <a:ln w="9525">
                <a:solidFill>
                  <a:schemeClr val="hlink"/>
                </a:solidFill>
                <a:round/>
                <a:headEnd/>
                <a:tailEnd/>
              </a:ln>
            </p:spPr>
            <p:txBody>
              <a:bodyPr/>
              <a:lstStyle/>
              <a:p>
                <a:endParaRPr lang="zh-CN" altLang="en-US"/>
              </a:p>
            </p:txBody>
          </p:sp>
          <p:sp>
            <p:nvSpPr>
              <p:cNvPr id="2108" name="直接连接符 82072"/>
              <p:cNvSpPr>
                <a:spLocks noChangeShapeType="1"/>
              </p:cNvSpPr>
              <p:nvPr/>
            </p:nvSpPr>
            <p:spPr bwMode="auto">
              <a:xfrm flipH="1">
                <a:off x="1404" y="468"/>
                <a:ext cx="82" cy="0"/>
              </a:xfrm>
              <a:prstGeom prst="line">
                <a:avLst/>
              </a:prstGeom>
              <a:noFill/>
              <a:ln w="9525">
                <a:solidFill>
                  <a:schemeClr val="hlink"/>
                </a:solidFill>
                <a:round/>
                <a:headEnd/>
                <a:tailEnd/>
              </a:ln>
            </p:spPr>
            <p:txBody>
              <a:bodyPr/>
              <a:lstStyle/>
              <a:p>
                <a:endParaRPr lang="zh-CN" altLang="en-US"/>
              </a:p>
            </p:txBody>
          </p:sp>
          <p:sp>
            <p:nvSpPr>
              <p:cNvPr id="2109" name="直接连接符 82073"/>
              <p:cNvSpPr>
                <a:spLocks noChangeShapeType="1"/>
              </p:cNvSpPr>
              <p:nvPr/>
            </p:nvSpPr>
            <p:spPr bwMode="auto">
              <a:xfrm>
                <a:off x="1034" y="468"/>
                <a:ext cx="348" cy="0"/>
              </a:xfrm>
              <a:prstGeom prst="line">
                <a:avLst/>
              </a:prstGeom>
              <a:noFill/>
              <a:ln w="9525">
                <a:solidFill>
                  <a:schemeClr val="hlink"/>
                </a:solidFill>
                <a:round/>
                <a:headEnd/>
                <a:tailEnd/>
              </a:ln>
            </p:spPr>
            <p:txBody>
              <a:bodyPr/>
              <a:lstStyle/>
              <a:p>
                <a:endParaRPr lang="zh-CN" altLang="en-US"/>
              </a:p>
            </p:txBody>
          </p:sp>
          <p:sp>
            <p:nvSpPr>
              <p:cNvPr id="2110" name="直接连接符 82074"/>
              <p:cNvSpPr>
                <a:spLocks noChangeShapeType="1"/>
              </p:cNvSpPr>
              <p:nvPr/>
            </p:nvSpPr>
            <p:spPr bwMode="auto">
              <a:xfrm>
                <a:off x="1306" y="370"/>
                <a:ext cx="0" cy="298"/>
              </a:xfrm>
              <a:prstGeom prst="line">
                <a:avLst/>
              </a:prstGeom>
              <a:noFill/>
              <a:ln w="9525">
                <a:solidFill>
                  <a:schemeClr val="hlink"/>
                </a:solidFill>
                <a:round/>
                <a:headEnd/>
                <a:tailEnd/>
              </a:ln>
            </p:spPr>
            <p:txBody>
              <a:bodyPr/>
              <a:lstStyle/>
              <a:p>
                <a:endParaRPr lang="zh-CN" altLang="en-US"/>
              </a:p>
            </p:txBody>
          </p:sp>
          <p:sp>
            <p:nvSpPr>
              <p:cNvPr id="2111" name="直接连接符 82075"/>
              <p:cNvSpPr>
                <a:spLocks noChangeShapeType="1"/>
              </p:cNvSpPr>
              <p:nvPr/>
            </p:nvSpPr>
            <p:spPr bwMode="auto">
              <a:xfrm>
                <a:off x="1080" y="388"/>
                <a:ext cx="0" cy="156"/>
              </a:xfrm>
              <a:prstGeom prst="line">
                <a:avLst/>
              </a:prstGeom>
              <a:noFill/>
              <a:ln w="9525">
                <a:solidFill>
                  <a:schemeClr val="hlink"/>
                </a:solidFill>
                <a:round/>
                <a:headEnd/>
                <a:tailEnd/>
              </a:ln>
            </p:spPr>
            <p:txBody>
              <a:bodyPr/>
              <a:lstStyle/>
              <a:p>
                <a:endParaRPr lang="zh-CN" altLang="en-US"/>
              </a:p>
            </p:txBody>
          </p:sp>
          <p:sp>
            <p:nvSpPr>
              <p:cNvPr id="2112" name="直接连接符 82076"/>
              <p:cNvSpPr>
                <a:spLocks noChangeShapeType="1"/>
              </p:cNvSpPr>
              <p:nvPr/>
            </p:nvSpPr>
            <p:spPr bwMode="auto">
              <a:xfrm flipH="1" flipV="1">
                <a:off x="1308" y="245"/>
                <a:ext cx="0" cy="27"/>
              </a:xfrm>
              <a:prstGeom prst="line">
                <a:avLst/>
              </a:prstGeom>
              <a:noFill/>
              <a:ln w="9525">
                <a:solidFill>
                  <a:schemeClr val="hlink"/>
                </a:solidFill>
                <a:round/>
                <a:headEnd/>
                <a:tailEnd/>
              </a:ln>
            </p:spPr>
            <p:txBody>
              <a:bodyPr/>
              <a:lstStyle/>
              <a:p>
                <a:endParaRPr lang="zh-CN" altLang="en-US"/>
              </a:p>
            </p:txBody>
          </p:sp>
          <p:sp>
            <p:nvSpPr>
              <p:cNvPr id="2113" name="直接连接符 82077"/>
              <p:cNvSpPr>
                <a:spLocks noChangeShapeType="1"/>
              </p:cNvSpPr>
              <p:nvPr/>
            </p:nvSpPr>
            <p:spPr bwMode="auto">
              <a:xfrm>
                <a:off x="1536" y="316"/>
                <a:ext cx="0" cy="96"/>
              </a:xfrm>
              <a:prstGeom prst="line">
                <a:avLst/>
              </a:prstGeom>
              <a:noFill/>
              <a:ln w="9525">
                <a:solidFill>
                  <a:schemeClr val="hlink"/>
                </a:solidFill>
                <a:round/>
                <a:headEnd/>
                <a:tailEnd/>
              </a:ln>
            </p:spPr>
            <p:txBody>
              <a:bodyPr/>
              <a:lstStyle/>
              <a:p>
                <a:endParaRPr lang="zh-CN" altLang="en-US"/>
              </a:p>
            </p:txBody>
          </p:sp>
          <p:sp>
            <p:nvSpPr>
              <p:cNvPr id="2114" name="直接连接符 82078"/>
              <p:cNvSpPr>
                <a:spLocks noChangeShapeType="1"/>
              </p:cNvSpPr>
              <p:nvPr/>
            </p:nvSpPr>
            <p:spPr bwMode="auto">
              <a:xfrm flipV="1">
                <a:off x="1536" y="247"/>
                <a:ext cx="0" cy="22"/>
              </a:xfrm>
              <a:prstGeom prst="line">
                <a:avLst/>
              </a:prstGeom>
              <a:noFill/>
              <a:ln w="9525">
                <a:solidFill>
                  <a:schemeClr val="hlink"/>
                </a:solidFill>
                <a:round/>
                <a:headEnd/>
                <a:tailEnd/>
              </a:ln>
            </p:spPr>
            <p:txBody>
              <a:bodyPr/>
              <a:lstStyle/>
              <a:p>
                <a:endParaRPr lang="zh-CN" altLang="en-US"/>
              </a:p>
            </p:txBody>
          </p:sp>
          <p:sp>
            <p:nvSpPr>
              <p:cNvPr id="2115" name="直接连接符 82079"/>
              <p:cNvSpPr>
                <a:spLocks noChangeShapeType="1"/>
              </p:cNvSpPr>
              <p:nvPr/>
            </p:nvSpPr>
            <p:spPr bwMode="auto">
              <a:xfrm>
                <a:off x="4095" y="467"/>
                <a:ext cx="80" cy="0"/>
              </a:xfrm>
              <a:prstGeom prst="line">
                <a:avLst/>
              </a:prstGeom>
              <a:noFill/>
              <a:ln w="9525">
                <a:solidFill>
                  <a:schemeClr val="hlink"/>
                </a:solidFill>
                <a:round/>
                <a:headEnd/>
                <a:tailEnd/>
              </a:ln>
            </p:spPr>
            <p:txBody>
              <a:bodyPr/>
              <a:lstStyle/>
              <a:p>
                <a:endParaRPr lang="zh-CN" altLang="en-US"/>
              </a:p>
            </p:txBody>
          </p:sp>
        </p:grpSp>
      </p:grpSp>
      <p:sp>
        <p:nvSpPr>
          <p:cNvPr id="82081" name="标题 82080"/>
          <p:cNvSpPr>
            <a:spLocks noGrp="1"/>
          </p:cNvSpPr>
          <p:nvPr>
            <p:ph type="title"/>
          </p:nvPr>
        </p:nvSpPr>
        <p:spPr>
          <a:xfrm>
            <a:off x="1295400" y="228600"/>
            <a:ext cx="7589838" cy="701675"/>
          </a:xfrm>
          <a:prstGeom prst="rect">
            <a:avLst/>
          </a:prstGeom>
          <a:noFill/>
          <a:ln w="9525">
            <a:noFill/>
          </a:ln>
        </p:spPr>
        <p:txBody>
          <a:bodyPr anchor="ctr"/>
          <a:lstStyle/>
          <a:p>
            <a:pPr lvl="0"/>
            <a:r>
              <a:rPr lang="zh-TW" altLang="en-US" noProof="1"/>
              <a:t>按一下以編輯母片標題樣式</a:t>
            </a:r>
          </a:p>
        </p:txBody>
      </p:sp>
      <p:sp>
        <p:nvSpPr>
          <p:cNvPr id="2056" name="直接连接符 82081"/>
          <p:cNvSpPr>
            <a:spLocks noChangeShapeType="1"/>
          </p:cNvSpPr>
          <p:nvPr/>
        </p:nvSpPr>
        <p:spPr bwMode="auto">
          <a:xfrm flipV="1">
            <a:off x="900113" y="6524625"/>
            <a:ext cx="7848600" cy="0"/>
          </a:xfrm>
          <a:prstGeom prst="line">
            <a:avLst/>
          </a:prstGeom>
          <a:noFill/>
          <a:ln w="57150" cmpd="thickThin">
            <a:solidFill>
              <a:schemeClr val="tx1"/>
            </a:solidFill>
            <a:round/>
            <a:headEnd/>
            <a:tailEnd/>
          </a:ln>
        </p:spPr>
        <p:txBody>
          <a:bodyPr/>
          <a:lstStyle/>
          <a:p>
            <a:endParaRPr lang="zh-CN" altLang="en-US"/>
          </a:p>
        </p:txBody>
      </p:sp>
      <p:sp>
        <p:nvSpPr>
          <p:cNvPr id="82083" name="灯片编号占位符 82082"/>
          <p:cNvSpPr>
            <a:spLocks noGrp="1"/>
          </p:cNvSpPr>
          <p:nvPr>
            <p:ph type="sldNum" sz="quarter" idx="4"/>
          </p:nvPr>
        </p:nvSpPr>
        <p:spPr>
          <a:xfrm>
            <a:off x="5435600" y="6524625"/>
            <a:ext cx="3251200" cy="215900"/>
          </a:xfrm>
          <a:prstGeom prst="rect">
            <a:avLst/>
          </a:prstGeom>
          <a:noFill/>
          <a:ln w="9525">
            <a:noFill/>
          </a:ln>
        </p:spPr>
        <p:txBody>
          <a:bodyPr vert="horz" wrap="square" lIns="91440" tIns="45720" rIns="91440" bIns="45720" numCol="1" anchor="t" anchorCtr="0" compatLnSpc="1">
            <a:prstTxWarp prst="textNoShape">
              <a:avLst/>
            </a:prstTxWarp>
          </a:bodyPr>
          <a:lstStyle>
            <a:lvl1pPr algn="r" eaLnBrk="1" hangingPunct="1">
              <a:defRPr sz="1400" b="0">
                <a:solidFill>
                  <a:schemeClr val="tx1"/>
                </a:solidFill>
                <a:latin typeface="Arial" pitchFamily="34" charset="0"/>
              </a:defRPr>
            </a:lvl1pPr>
          </a:lstStyle>
          <a:p>
            <a:fld id="{C39A0F09-1408-4C78-8D85-758C418ED6D4}" type="slidenum">
              <a:rPr lang="zh-TW" altLang="en-US"/>
              <a:pPr/>
              <a:t>‹#›</a:t>
            </a:fld>
            <a:endParaRPr lang="zh-TW" altLang="en-US"/>
          </a:p>
        </p:txBody>
      </p:sp>
      <p:pic>
        <p:nvPicPr>
          <p:cNvPr id="2058" name="图片 82083" descr="ai logo"/>
          <p:cNvPicPr>
            <a:picLocks noChangeAspect="1" noChangeArrowheads="1"/>
          </p:cNvPicPr>
          <p:nvPr/>
        </p:nvPicPr>
        <p:blipFill>
          <a:blip r:embed="rId15" cstate="print"/>
          <a:srcRect/>
          <a:stretch>
            <a:fillRect/>
          </a:stretch>
        </p:blipFill>
        <p:spPr bwMode="auto">
          <a:xfrm>
            <a:off x="34925" y="5715000"/>
            <a:ext cx="1143000" cy="911225"/>
          </a:xfrm>
          <a:prstGeom prst="rect">
            <a:avLst/>
          </a:prstGeom>
          <a:noFill/>
          <a:ln w="9525">
            <a:noFill/>
            <a:miter lim="800000"/>
            <a:headEnd/>
            <a:tailEnd/>
          </a:ln>
        </p:spPr>
      </p:pic>
      <p:sp>
        <p:nvSpPr>
          <p:cNvPr id="82085" name="文本框 82084"/>
          <p:cNvSpPr txBox="1"/>
          <p:nvPr/>
        </p:nvSpPr>
        <p:spPr>
          <a:xfrm>
            <a:off x="1187450" y="6521450"/>
            <a:ext cx="5346700" cy="336550"/>
          </a:xfrm>
          <a:prstGeom prst="rect">
            <a:avLst/>
          </a:prstGeom>
          <a:noFill/>
          <a:ln w="9525">
            <a:noFill/>
          </a:ln>
        </p:spPr>
        <p:txBody>
          <a:bodyPr>
            <a:spAutoFit/>
          </a:bodyPr>
          <a:lstStyle/>
          <a:p>
            <a:pPr eaLnBrk="1" hangingPunct="1">
              <a:defRPr/>
            </a:pPr>
            <a:r>
              <a:rPr lang="en-US" altLang="zh-CN" sz="1600" noProof="1">
                <a:solidFill>
                  <a:schemeClr val="tx1"/>
                </a:solidFill>
                <a:effectLst>
                  <a:outerShdw blurRad="38100" dist="38100" dir="2700000">
                    <a:srgbClr val="C0C0C0"/>
                  </a:outerShdw>
                </a:effectLst>
                <a:latin typeface="Times New Roman" panose="02020603050405020304" pitchFamily="18" charset="0"/>
                <a:ea typeface="宋体" panose="02010600030101010101" pitchFamily="2" charset="-122"/>
              </a:rPr>
              <a:t>       Central South University   Artificial Intelligence</a:t>
            </a:r>
            <a:endParaRPr lang="en-US" altLang="zh-TW" sz="1600" noProof="1">
              <a:solidFill>
                <a:schemeClr val="tx1"/>
              </a:solidFill>
              <a:effectLst>
                <a:outerShdw blurRad="38100" dist="38100" dir="2700000">
                  <a:srgbClr val="C0C0C0"/>
                </a:outerShdw>
              </a:effectLst>
              <a:latin typeface="Times New Roman" panose="02020603050405020304" pitchFamily="18" charset="0"/>
              <a:ea typeface="宋体" panose="02010600030101010101" pitchFamily="2" charset="-122"/>
            </a:endParaRPr>
          </a:p>
        </p:txBody>
      </p:sp>
      <p:grpSp>
        <p:nvGrpSpPr>
          <p:cNvPr id="2060" name="组合 82085"/>
          <p:cNvGrpSpPr>
            <a:grpSpLocks/>
          </p:cNvGrpSpPr>
          <p:nvPr/>
        </p:nvGrpSpPr>
        <p:grpSpPr bwMode="auto">
          <a:xfrm>
            <a:off x="53975" y="2865438"/>
            <a:ext cx="8915400" cy="1127125"/>
            <a:chOff x="0" y="0"/>
            <a:chExt cx="5616" cy="710"/>
          </a:xfrm>
        </p:grpSpPr>
        <p:sp>
          <p:nvSpPr>
            <p:cNvPr id="2085" name="矩形 82086"/>
            <p:cNvSpPr>
              <a:spLocks noChangeArrowheads="1"/>
            </p:cNvSpPr>
            <p:nvPr userDrawn="1"/>
          </p:nvSpPr>
          <p:spPr bwMode="auto">
            <a:xfrm>
              <a:off x="0" y="0"/>
              <a:ext cx="0" cy="0"/>
            </a:xfrm>
            <a:prstGeom prst="rect">
              <a:avLst/>
            </a:prstGeom>
            <a:noFill/>
            <a:ln>
              <a:noFill/>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sp>
          <p:nvSpPr>
            <p:cNvPr id="2086" name="矩形 82087"/>
            <p:cNvSpPr>
              <a:spLocks noChangeArrowheads="1"/>
            </p:cNvSpPr>
            <p:nvPr userDrawn="1"/>
          </p:nvSpPr>
          <p:spPr bwMode="auto">
            <a:xfrm>
              <a:off x="0" y="0"/>
              <a:ext cx="5616" cy="710"/>
            </a:xfrm>
            <a:prstGeom prst="rect">
              <a:avLst/>
            </a:prstGeom>
            <a:noFill/>
            <a:ln>
              <a:noFill/>
            </a:ln>
          </p:spPr>
          <p:txBody>
            <a:bodyPr anchor="ct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r>
                <a:rPr lang="en-US" altLang="zh-CN" sz="900" b="0">
                  <a:solidFill>
                    <a:schemeClr val="tx1"/>
                  </a:solidFill>
                  <a:latin typeface="Times New Roman" panose="02020603050405020304" pitchFamily="18" charset="0"/>
                  <a:ea typeface="宋体" panose="02010600030101010101" pitchFamily="2" charset="-122"/>
                </a:rPr>
                <a:t>  </a:t>
              </a:r>
              <a:r>
                <a:rPr lang="en-US" altLang="zh-CN" sz="5900" b="0">
                  <a:solidFill>
                    <a:schemeClr val="tx1"/>
                  </a:solidFill>
                  <a:latin typeface="Times New Roman" panose="02020603050405020304" pitchFamily="18" charset="0"/>
                  <a:ea typeface="宋体" panose="02010600030101010101" pitchFamily="2" charset="-122"/>
                </a:rPr>
                <a:t> </a:t>
              </a:r>
              <a:r>
                <a:rPr lang="en-US" altLang="zh-CN" sz="900" b="0">
                  <a:solidFill>
                    <a:schemeClr val="tx1"/>
                  </a:solidFill>
                  <a:latin typeface="Times New Roman" panose="02020603050405020304" pitchFamily="18" charset="0"/>
                  <a:ea typeface="宋体" panose="02010600030101010101" pitchFamily="2" charset="-122"/>
                </a:rPr>
                <a:t>                                                                                                                                                                                                                                                                                                                       </a:t>
              </a:r>
            </a:p>
          </p:txBody>
        </p:sp>
      </p:grpSp>
      <p:sp>
        <p:nvSpPr>
          <p:cNvPr id="2217" name="文本框 82088"/>
          <p:cNvSpPr txBox="1">
            <a:spLocks noChangeArrowheads="1"/>
          </p:cNvSpPr>
          <p:nvPr/>
        </p:nvSpPr>
        <p:spPr bwMode="auto">
          <a:xfrm rot="-1144999">
            <a:off x="7323138" y="5516563"/>
            <a:ext cx="1268412" cy="579437"/>
          </a:xfrm>
          <a:prstGeom prst="rect">
            <a:avLst/>
          </a:prstGeom>
          <a:noFill/>
          <a:ln>
            <a:noFill/>
          </a:ln>
        </p:spPr>
        <p:txBody>
          <a:bodyPr wrap="none">
            <a:spAutoFit/>
          </a:bodyPr>
          <a:lstStyle/>
          <a:p>
            <a:pPr eaLnBrk="1" hangingPunct="1">
              <a:defRPr/>
            </a:pPr>
            <a:r>
              <a:rPr lang="en-US" altLang="zh-CN" sz="3200">
                <a:solidFill>
                  <a:schemeClr val="bg2"/>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Arial" panose="020B0604020202020204" pitchFamily="34" charset="0"/>
                <a:ea typeface="宋体" panose="02010600030101010101" pitchFamily="2" charset="-122"/>
              </a:rPr>
              <a:t>CISIC</a:t>
            </a:r>
          </a:p>
        </p:txBody>
      </p:sp>
      <p:sp>
        <p:nvSpPr>
          <p:cNvPr id="2062" name="矩形 82089"/>
          <p:cNvSpPr>
            <a:spLocks noChangeArrowheads="1"/>
          </p:cNvSpPr>
          <p:nvPr/>
        </p:nvSpPr>
        <p:spPr bwMode="auto">
          <a:xfrm>
            <a:off x="1981200" y="533400"/>
            <a:ext cx="381000" cy="381000"/>
          </a:xfrm>
          <a:prstGeom prst="rect">
            <a:avLst/>
          </a:prstGeom>
          <a:noFill/>
          <a:ln w="57150">
            <a:solidFill>
              <a:schemeClr val="hlink"/>
            </a:solidFill>
            <a:miter lim="800000"/>
            <a:headEnd/>
            <a:tailEnd/>
          </a:ln>
        </p:spPr>
        <p:txBody>
          <a:bodyPr wrap="none" anchor="ct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algn="ctr" eaLnBrk="1" hangingPunct="1">
              <a:defRPr/>
            </a:pPr>
            <a:endParaRPr lang="zh-CN" altLang="zh-CN" sz="2400" b="0">
              <a:solidFill>
                <a:schemeClr val="tx1"/>
              </a:solidFill>
              <a:latin typeface="Arial" panose="020B0604020202020204" pitchFamily="34" charset="0"/>
              <a:ea typeface="宋体" panose="02010600030101010101" pitchFamily="2" charset="-122"/>
            </a:endParaRPr>
          </a:p>
        </p:txBody>
      </p:sp>
      <p:sp>
        <p:nvSpPr>
          <p:cNvPr id="2063" name="矩形 82090"/>
          <p:cNvSpPr>
            <a:spLocks noChangeArrowheads="1"/>
          </p:cNvSpPr>
          <p:nvPr/>
        </p:nvSpPr>
        <p:spPr bwMode="auto">
          <a:xfrm>
            <a:off x="2362200" y="152400"/>
            <a:ext cx="381000" cy="381000"/>
          </a:xfrm>
          <a:prstGeom prst="rect">
            <a:avLst/>
          </a:prstGeom>
          <a:noFill/>
          <a:ln w="57150">
            <a:solidFill>
              <a:schemeClr val="hlink"/>
            </a:solidFill>
            <a:miter lim="800000"/>
            <a:headEnd/>
            <a:tailEnd/>
          </a:ln>
        </p:spPr>
        <p:txBody>
          <a:bodyPr wrap="none" anchor="ct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algn="ctr" eaLnBrk="1" hangingPunct="1">
              <a:defRPr/>
            </a:pPr>
            <a:endParaRPr lang="zh-CN" altLang="zh-CN" sz="2400" b="0">
              <a:solidFill>
                <a:schemeClr val="tx1"/>
              </a:solidFill>
              <a:latin typeface="Arial" panose="020B0604020202020204" pitchFamily="34" charset="0"/>
              <a:ea typeface="宋体" panose="02010600030101010101" pitchFamily="2" charset="-122"/>
            </a:endParaRPr>
          </a:p>
        </p:txBody>
      </p:sp>
      <p:sp>
        <p:nvSpPr>
          <p:cNvPr id="2064" name="矩形 82091"/>
          <p:cNvSpPr>
            <a:spLocks noChangeArrowheads="1"/>
          </p:cNvSpPr>
          <p:nvPr/>
        </p:nvSpPr>
        <p:spPr bwMode="auto">
          <a:xfrm>
            <a:off x="5715000" y="609600"/>
            <a:ext cx="304800" cy="304800"/>
          </a:xfrm>
          <a:prstGeom prst="rect">
            <a:avLst/>
          </a:prstGeom>
          <a:solidFill>
            <a:schemeClr val="accent2"/>
          </a:solidFill>
          <a:ln w="57150">
            <a:solidFill>
              <a:schemeClr val="hlink"/>
            </a:solidFill>
            <a:miter lim="800000"/>
            <a:headEnd/>
            <a:tailEnd/>
          </a:ln>
        </p:spPr>
        <p:txBody>
          <a:bodyPr wrap="none" anchor="ct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algn="ctr" eaLnBrk="1" hangingPunct="1">
              <a:defRPr/>
            </a:pPr>
            <a:endParaRPr lang="zh-CN" altLang="zh-CN" sz="2400" b="0">
              <a:solidFill>
                <a:schemeClr val="tx1"/>
              </a:solidFill>
              <a:latin typeface="Arial" panose="020B0604020202020204" pitchFamily="34" charset="0"/>
              <a:ea typeface="宋体" panose="02010600030101010101" pitchFamily="2" charset="-122"/>
            </a:endParaRPr>
          </a:p>
        </p:txBody>
      </p:sp>
      <p:sp>
        <p:nvSpPr>
          <p:cNvPr id="2065" name="矩形 82092"/>
          <p:cNvSpPr>
            <a:spLocks noChangeArrowheads="1"/>
          </p:cNvSpPr>
          <p:nvPr/>
        </p:nvSpPr>
        <p:spPr bwMode="auto">
          <a:xfrm>
            <a:off x="5562600" y="457200"/>
            <a:ext cx="304800" cy="304800"/>
          </a:xfrm>
          <a:prstGeom prst="rect">
            <a:avLst/>
          </a:prstGeom>
          <a:solidFill>
            <a:schemeClr val="accent1"/>
          </a:solidFill>
          <a:ln w="57150">
            <a:solidFill>
              <a:schemeClr val="hlink"/>
            </a:solidFill>
            <a:miter lim="800000"/>
            <a:headEnd/>
            <a:tailEnd/>
          </a:ln>
        </p:spPr>
        <p:txBody>
          <a:bodyPr wrap="none" anchor="ct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algn="ctr" eaLnBrk="1" hangingPunct="1">
              <a:defRPr/>
            </a:pPr>
            <a:endParaRPr lang="zh-CN" altLang="zh-CN" sz="2400" b="0">
              <a:solidFill>
                <a:schemeClr val="tx1"/>
              </a:solidFill>
              <a:latin typeface="Arial" panose="020B0604020202020204" pitchFamily="34" charset="0"/>
              <a:ea typeface="宋体" panose="02010600030101010101" pitchFamily="2" charset="-122"/>
            </a:endParaRPr>
          </a:p>
        </p:txBody>
      </p:sp>
      <p:sp>
        <p:nvSpPr>
          <p:cNvPr id="2066" name="矩形 82093"/>
          <p:cNvSpPr>
            <a:spLocks noChangeArrowheads="1"/>
          </p:cNvSpPr>
          <p:nvPr/>
        </p:nvSpPr>
        <p:spPr bwMode="auto">
          <a:xfrm>
            <a:off x="1981200" y="533400"/>
            <a:ext cx="381000" cy="381000"/>
          </a:xfrm>
          <a:prstGeom prst="rect">
            <a:avLst/>
          </a:prstGeom>
          <a:solidFill>
            <a:schemeClr val="accent2"/>
          </a:solid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sp>
        <p:nvSpPr>
          <p:cNvPr id="2067" name="矩形 82094"/>
          <p:cNvSpPr>
            <a:spLocks noChangeArrowheads="1"/>
          </p:cNvSpPr>
          <p:nvPr/>
        </p:nvSpPr>
        <p:spPr bwMode="auto">
          <a:xfrm>
            <a:off x="2362200" y="152400"/>
            <a:ext cx="381000" cy="381000"/>
          </a:xfrm>
          <a:prstGeom prst="rect">
            <a:avLst/>
          </a:prstGeom>
          <a:solidFill>
            <a:schemeClr val="bg2"/>
          </a:solid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grpSp>
        <p:nvGrpSpPr>
          <p:cNvPr id="2068" name="组合 82095"/>
          <p:cNvGrpSpPr>
            <a:grpSpLocks/>
          </p:cNvGrpSpPr>
          <p:nvPr/>
        </p:nvGrpSpPr>
        <p:grpSpPr bwMode="auto">
          <a:xfrm>
            <a:off x="76200" y="762000"/>
            <a:ext cx="533400" cy="609600"/>
            <a:chOff x="480" y="432"/>
            <a:chExt cx="480" cy="480"/>
          </a:xfrm>
        </p:grpSpPr>
        <p:sp>
          <p:nvSpPr>
            <p:cNvPr id="2081" name="矩形 82096"/>
            <p:cNvSpPr>
              <a:spLocks noChangeArrowheads="1"/>
            </p:cNvSpPr>
            <p:nvPr/>
          </p:nvSpPr>
          <p:spPr bwMode="auto">
            <a:xfrm>
              <a:off x="480" y="672"/>
              <a:ext cx="240" cy="240"/>
            </a:xfrm>
            <a:prstGeom prst="rect">
              <a:avLst/>
            </a:prstGeom>
            <a:noFill/>
            <a:ln w="57150">
              <a:solidFill>
                <a:schemeClr val="hlink"/>
              </a:solidFill>
              <a:miter lim="800000"/>
              <a:headEnd/>
              <a:tailEnd/>
            </a:ln>
          </p:spPr>
          <p:txBody>
            <a:bodyPr wrap="none" anchor="ct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algn="ctr" eaLnBrk="1" hangingPunct="1">
                <a:defRPr/>
              </a:pPr>
              <a:endParaRPr lang="zh-CN" altLang="zh-CN" sz="2400" b="0">
                <a:solidFill>
                  <a:schemeClr val="tx1"/>
                </a:solidFill>
                <a:latin typeface="Arial" panose="020B0604020202020204" pitchFamily="34" charset="0"/>
                <a:ea typeface="宋体" panose="02010600030101010101" pitchFamily="2" charset="-122"/>
              </a:endParaRPr>
            </a:p>
          </p:txBody>
        </p:sp>
        <p:sp>
          <p:nvSpPr>
            <p:cNvPr id="2082" name="矩形 82097"/>
            <p:cNvSpPr>
              <a:spLocks noChangeArrowheads="1"/>
            </p:cNvSpPr>
            <p:nvPr/>
          </p:nvSpPr>
          <p:spPr bwMode="auto">
            <a:xfrm>
              <a:off x="720" y="432"/>
              <a:ext cx="240" cy="240"/>
            </a:xfrm>
            <a:prstGeom prst="rect">
              <a:avLst/>
            </a:prstGeom>
            <a:noFill/>
            <a:ln w="57150">
              <a:solidFill>
                <a:schemeClr val="hlink"/>
              </a:solidFill>
              <a:miter lim="800000"/>
              <a:headEnd/>
              <a:tailEnd/>
            </a:ln>
          </p:spPr>
          <p:txBody>
            <a:bodyPr wrap="none" anchor="ct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algn="ctr" eaLnBrk="1" hangingPunct="1">
                <a:defRPr/>
              </a:pPr>
              <a:endParaRPr lang="zh-CN" altLang="zh-CN" sz="2400" b="0">
                <a:solidFill>
                  <a:schemeClr val="tx1"/>
                </a:solidFill>
                <a:latin typeface="Arial" panose="020B0604020202020204" pitchFamily="34" charset="0"/>
                <a:ea typeface="宋体" panose="02010600030101010101" pitchFamily="2" charset="-122"/>
              </a:endParaRPr>
            </a:p>
          </p:txBody>
        </p:sp>
        <p:sp>
          <p:nvSpPr>
            <p:cNvPr id="2083" name="矩形 82098"/>
            <p:cNvSpPr>
              <a:spLocks noChangeArrowheads="1"/>
            </p:cNvSpPr>
            <p:nvPr/>
          </p:nvSpPr>
          <p:spPr bwMode="auto">
            <a:xfrm>
              <a:off x="480" y="672"/>
              <a:ext cx="240" cy="240"/>
            </a:xfrm>
            <a:prstGeom prst="rect">
              <a:avLst/>
            </a:prstGeom>
            <a:solidFill>
              <a:schemeClr val="accent2"/>
            </a:solid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sp>
          <p:nvSpPr>
            <p:cNvPr id="2084" name="矩形 82099"/>
            <p:cNvSpPr>
              <a:spLocks noChangeArrowheads="1"/>
            </p:cNvSpPr>
            <p:nvPr/>
          </p:nvSpPr>
          <p:spPr bwMode="auto">
            <a:xfrm>
              <a:off x="720" y="432"/>
              <a:ext cx="240" cy="240"/>
            </a:xfrm>
            <a:prstGeom prst="rect">
              <a:avLst/>
            </a:prstGeom>
            <a:solidFill>
              <a:schemeClr val="tx2"/>
            </a:solid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grpSp>
      <p:sp>
        <p:nvSpPr>
          <p:cNvPr id="2069" name="矩形 82109"/>
          <p:cNvSpPr>
            <a:spLocks noChangeArrowheads="1"/>
          </p:cNvSpPr>
          <p:nvPr userDrawn="1"/>
        </p:nvSpPr>
        <p:spPr bwMode="auto">
          <a:xfrm>
            <a:off x="1981200" y="533400"/>
            <a:ext cx="381000" cy="381000"/>
          </a:xfrm>
          <a:prstGeom prst="rect">
            <a:avLst/>
          </a:prstGeom>
          <a:noFill/>
          <a:ln w="57150">
            <a:solidFill>
              <a:schemeClr val="hlink"/>
            </a:solidFill>
            <a:miter lim="800000"/>
            <a:headEnd/>
            <a:tailEnd/>
          </a:ln>
        </p:spPr>
        <p:txBody>
          <a:bodyPr wrap="none" anchor="ct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algn="ctr" eaLnBrk="1" hangingPunct="1">
              <a:defRPr/>
            </a:pPr>
            <a:endParaRPr lang="zh-CN" altLang="zh-CN" sz="2400" b="0">
              <a:solidFill>
                <a:schemeClr val="tx1"/>
              </a:solidFill>
              <a:latin typeface="Arial" panose="020B0604020202020204" pitchFamily="34" charset="0"/>
              <a:ea typeface="宋体" panose="02010600030101010101" pitchFamily="2" charset="-122"/>
            </a:endParaRPr>
          </a:p>
        </p:txBody>
      </p:sp>
      <p:sp>
        <p:nvSpPr>
          <p:cNvPr id="2070" name="矩形 82110"/>
          <p:cNvSpPr>
            <a:spLocks noChangeArrowheads="1"/>
          </p:cNvSpPr>
          <p:nvPr userDrawn="1"/>
        </p:nvSpPr>
        <p:spPr bwMode="auto">
          <a:xfrm>
            <a:off x="2362200" y="152400"/>
            <a:ext cx="381000" cy="381000"/>
          </a:xfrm>
          <a:prstGeom prst="rect">
            <a:avLst/>
          </a:prstGeom>
          <a:noFill/>
          <a:ln w="57150">
            <a:solidFill>
              <a:schemeClr val="hlink"/>
            </a:solidFill>
            <a:miter lim="800000"/>
            <a:headEnd/>
            <a:tailEnd/>
          </a:ln>
        </p:spPr>
        <p:txBody>
          <a:bodyPr wrap="none" anchor="ct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algn="ctr" eaLnBrk="1" hangingPunct="1">
              <a:defRPr/>
            </a:pPr>
            <a:endParaRPr lang="zh-CN" altLang="zh-CN" sz="2400" b="0">
              <a:solidFill>
                <a:schemeClr val="tx1"/>
              </a:solidFill>
              <a:latin typeface="Arial" panose="020B0604020202020204" pitchFamily="34" charset="0"/>
              <a:ea typeface="宋体" panose="02010600030101010101" pitchFamily="2" charset="-122"/>
            </a:endParaRPr>
          </a:p>
        </p:txBody>
      </p:sp>
      <p:sp>
        <p:nvSpPr>
          <p:cNvPr id="2071" name="矩形 82111"/>
          <p:cNvSpPr>
            <a:spLocks noChangeArrowheads="1"/>
          </p:cNvSpPr>
          <p:nvPr userDrawn="1"/>
        </p:nvSpPr>
        <p:spPr bwMode="auto">
          <a:xfrm>
            <a:off x="0" y="755650"/>
            <a:ext cx="5867400" cy="76200"/>
          </a:xfrm>
          <a:prstGeom prst="rect">
            <a:avLst/>
          </a:prstGeom>
          <a:noFill/>
          <a:ln w="57150">
            <a:solidFill>
              <a:schemeClr val="hlink"/>
            </a:solidFill>
            <a:miter lim="800000"/>
            <a:headEnd/>
            <a:tailEnd/>
          </a:ln>
        </p:spPr>
        <p:txBody>
          <a:bodyPr wrap="none" anchor="ct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algn="ctr" eaLnBrk="1" hangingPunct="1">
              <a:defRPr/>
            </a:pPr>
            <a:endParaRPr lang="zh-CN" altLang="zh-CN" sz="2400" b="0">
              <a:solidFill>
                <a:schemeClr val="tx1"/>
              </a:solidFill>
              <a:latin typeface="Arial" panose="020B0604020202020204" pitchFamily="34" charset="0"/>
              <a:ea typeface="宋体" panose="02010600030101010101" pitchFamily="2" charset="-122"/>
            </a:endParaRPr>
          </a:p>
        </p:txBody>
      </p:sp>
      <p:sp>
        <p:nvSpPr>
          <p:cNvPr id="2072" name="矩形 82112"/>
          <p:cNvSpPr>
            <a:spLocks noChangeArrowheads="1"/>
          </p:cNvSpPr>
          <p:nvPr userDrawn="1"/>
        </p:nvSpPr>
        <p:spPr bwMode="auto">
          <a:xfrm>
            <a:off x="5715000" y="609600"/>
            <a:ext cx="304800" cy="304800"/>
          </a:xfrm>
          <a:prstGeom prst="rect">
            <a:avLst/>
          </a:prstGeom>
          <a:solidFill>
            <a:schemeClr val="accent2"/>
          </a:solidFill>
          <a:ln w="57150">
            <a:solidFill>
              <a:schemeClr val="hlink"/>
            </a:solidFill>
            <a:miter lim="800000"/>
            <a:headEnd/>
            <a:tailEnd/>
          </a:ln>
        </p:spPr>
        <p:txBody>
          <a:bodyPr wrap="none" anchor="ct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algn="ctr" eaLnBrk="1" hangingPunct="1">
              <a:defRPr/>
            </a:pPr>
            <a:endParaRPr lang="zh-CN" altLang="zh-CN" sz="2400" b="0">
              <a:solidFill>
                <a:schemeClr val="tx1"/>
              </a:solidFill>
              <a:latin typeface="Arial" panose="020B0604020202020204" pitchFamily="34" charset="0"/>
              <a:ea typeface="宋体" panose="02010600030101010101" pitchFamily="2" charset="-122"/>
            </a:endParaRPr>
          </a:p>
        </p:txBody>
      </p:sp>
      <p:sp>
        <p:nvSpPr>
          <p:cNvPr id="2073" name="矩形 82113"/>
          <p:cNvSpPr>
            <a:spLocks noChangeArrowheads="1"/>
          </p:cNvSpPr>
          <p:nvPr userDrawn="1"/>
        </p:nvSpPr>
        <p:spPr bwMode="auto">
          <a:xfrm>
            <a:off x="5562600" y="457200"/>
            <a:ext cx="304800" cy="304800"/>
          </a:xfrm>
          <a:prstGeom prst="rect">
            <a:avLst/>
          </a:prstGeom>
          <a:solidFill>
            <a:schemeClr val="accent1"/>
          </a:solidFill>
          <a:ln w="57150">
            <a:solidFill>
              <a:schemeClr val="hlink"/>
            </a:solidFill>
            <a:miter lim="800000"/>
            <a:headEnd/>
            <a:tailEnd/>
          </a:ln>
        </p:spPr>
        <p:txBody>
          <a:bodyPr wrap="none" anchor="ct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algn="ctr" eaLnBrk="1" hangingPunct="1">
              <a:defRPr/>
            </a:pPr>
            <a:endParaRPr lang="zh-CN" altLang="zh-CN" sz="2400" b="0">
              <a:solidFill>
                <a:schemeClr val="tx1"/>
              </a:solidFill>
              <a:latin typeface="Arial" panose="020B0604020202020204" pitchFamily="34" charset="0"/>
              <a:ea typeface="宋体" panose="02010600030101010101" pitchFamily="2" charset="-122"/>
            </a:endParaRPr>
          </a:p>
        </p:txBody>
      </p:sp>
      <p:sp>
        <p:nvSpPr>
          <p:cNvPr id="2074" name="矩形 82114"/>
          <p:cNvSpPr>
            <a:spLocks noChangeArrowheads="1"/>
          </p:cNvSpPr>
          <p:nvPr userDrawn="1"/>
        </p:nvSpPr>
        <p:spPr bwMode="auto">
          <a:xfrm>
            <a:off x="1981200" y="533400"/>
            <a:ext cx="381000" cy="381000"/>
          </a:xfrm>
          <a:prstGeom prst="rect">
            <a:avLst/>
          </a:prstGeom>
          <a:solidFill>
            <a:schemeClr val="accent2"/>
          </a:solid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grpSp>
        <p:nvGrpSpPr>
          <p:cNvPr id="2075" name="组合 82115"/>
          <p:cNvGrpSpPr>
            <a:grpSpLocks/>
          </p:cNvGrpSpPr>
          <p:nvPr userDrawn="1"/>
        </p:nvGrpSpPr>
        <p:grpSpPr bwMode="auto">
          <a:xfrm>
            <a:off x="304800" y="762000"/>
            <a:ext cx="762000" cy="762000"/>
            <a:chOff x="480" y="432"/>
            <a:chExt cx="480" cy="480"/>
          </a:xfrm>
        </p:grpSpPr>
        <p:sp>
          <p:nvSpPr>
            <p:cNvPr id="2077" name="矩形 82116"/>
            <p:cNvSpPr>
              <a:spLocks noChangeArrowheads="1"/>
            </p:cNvSpPr>
            <p:nvPr/>
          </p:nvSpPr>
          <p:spPr bwMode="auto">
            <a:xfrm>
              <a:off x="480" y="672"/>
              <a:ext cx="240" cy="240"/>
            </a:xfrm>
            <a:prstGeom prst="rect">
              <a:avLst/>
            </a:prstGeom>
            <a:noFill/>
            <a:ln w="57150">
              <a:solidFill>
                <a:schemeClr val="hlink"/>
              </a:solidFill>
              <a:miter lim="800000"/>
              <a:headEnd/>
              <a:tailEnd/>
            </a:ln>
          </p:spPr>
          <p:txBody>
            <a:bodyPr wrap="none" anchor="ct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algn="ctr" eaLnBrk="1" hangingPunct="1">
                <a:defRPr/>
              </a:pPr>
              <a:endParaRPr lang="zh-CN" altLang="zh-CN" sz="2400" b="0">
                <a:solidFill>
                  <a:schemeClr val="tx1"/>
                </a:solidFill>
                <a:latin typeface="Arial" panose="020B0604020202020204" pitchFamily="34" charset="0"/>
                <a:ea typeface="宋体" panose="02010600030101010101" pitchFamily="2" charset="-122"/>
              </a:endParaRPr>
            </a:p>
          </p:txBody>
        </p:sp>
        <p:sp>
          <p:nvSpPr>
            <p:cNvPr id="2078" name="矩形 82117"/>
            <p:cNvSpPr>
              <a:spLocks noChangeArrowheads="1"/>
            </p:cNvSpPr>
            <p:nvPr/>
          </p:nvSpPr>
          <p:spPr bwMode="auto">
            <a:xfrm>
              <a:off x="720" y="432"/>
              <a:ext cx="240" cy="240"/>
            </a:xfrm>
            <a:prstGeom prst="rect">
              <a:avLst/>
            </a:prstGeom>
            <a:noFill/>
            <a:ln w="57150">
              <a:solidFill>
                <a:schemeClr val="hlink"/>
              </a:solidFill>
              <a:miter lim="800000"/>
              <a:headEnd/>
              <a:tailEnd/>
            </a:ln>
          </p:spPr>
          <p:txBody>
            <a:bodyPr wrap="none" anchor="ct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algn="ctr" eaLnBrk="1" hangingPunct="1">
                <a:defRPr/>
              </a:pPr>
              <a:endParaRPr lang="zh-CN" altLang="zh-CN" sz="2400" b="0">
                <a:solidFill>
                  <a:schemeClr val="tx1"/>
                </a:solidFill>
                <a:latin typeface="Arial" panose="020B0604020202020204" pitchFamily="34" charset="0"/>
                <a:ea typeface="宋体" panose="02010600030101010101" pitchFamily="2" charset="-122"/>
              </a:endParaRPr>
            </a:p>
          </p:txBody>
        </p:sp>
        <p:sp>
          <p:nvSpPr>
            <p:cNvPr id="2079" name="矩形 82118"/>
            <p:cNvSpPr>
              <a:spLocks noChangeArrowheads="1"/>
            </p:cNvSpPr>
            <p:nvPr/>
          </p:nvSpPr>
          <p:spPr bwMode="auto">
            <a:xfrm>
              <a:off x="480" y="672"/>
              <a:ext cx="240" cy="240"/>
            </a:xfrm>
            <a:prstGeom prst="rect">
              <a:avLst/>
            </a:prstGeom>
            <a:solidFill>
              <a:schemeClr val="accent2"/>
            </a:solid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sp>
          <p:nvSpPr>
            <p:cNvPr id="2080" name="矩形 82119"/>
            <p:cNvSpPr>
              <a:spLocks noChangeArrowheads="1"/>
            </p:cNvSpPr>
            <p:nvPr/>
          </p:nvSpPr>
          <p:spPr bwMode="auto">
            <a:xfrm>
              <a:off x="720" y="432"/>
              <a:ext cx="240" cy="240"/>
            </a:xfrm>
            <a:prstGeom prst="rect">
              <a:avLst/>
            </a:prstGeom>
            <a:solidFill>
              <a:schemeClr val="tx2"/>
            </a:solid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grpSp>
      <p:sp>
        <p:nvSpPr>
          <p:cNvPr id="2076" name="矩形 82120"/>
          <p:cNvSpPr>
            <a:spLocks noChangeArrowheads="1"/>
          </p:cNvSpPr>
          <p:nvPr userDrawn="1"/>
        </p:nvSpPr>
        <p:spPr bwMode="auto">
          <a:xfrm>
            <a:off x="2362200" y="152400"/>
            <a:ext cx="381000" cy="381000"/>
          </a:xfrm>
          <a:prstGeom prst="rect">
            <a:avLst/>
          </a:prstGeom>
          <a:solidFill>
            <a:schemeClr val="bg2"/>
          </a:solid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spTree>
  </p:cSld>
  <p:clrMap bg1="lt1" tx1="dk1" bg2="lt2" tx2="dk2" accent1="accent1" accent2="accent2" accent3="accent3" accent4="accent4" accent5="accent5" accent6="accent6" hlink="hlink" folHlink="folHlink"/>
  <p:sldLayoutIdLst>
    <p:sldLayoutId id="2147484623" r:id="rId1"/>
    <p:sldLayoutId id="2147484492" r:id="rId2"/>
    <p:sldLayoutId id="2147484493" r:id="rId3"/>
    <p:sldLayoutId id="2147484494" r:id="rId4"/>
    <p:sldLayoutId id="2147484495" r:id="rId5"/>
    <p:sldLayoutId id="2147484496" r:id="rId6"/>
    <p:sldLayoutId id="2147484497" r:id="rId7"/>
    <p:sldLayoutId id="2147484498" r:id="rId8"/>
    <p:sldLayoutId id="2147484499" r:id="rId9"/>
    <p:sldLayoutId id="2147484500" r:id="rId10"/>
    <p:sldLayoutId id="2147484501" r:id="rId11"/>
  </p:sldLayoutIdLst>
  <p:transition/>
  <p:txStyles>
    <p:titleStyle>
      <a:lvl1pPr algn="l" rtl="0" eaLnBrk="0" fontAlgn="base" hangingPunct="0">
        <a:spcBef>
          <a:spcPct val="0"/>
        </a:spcBef>
        <a:spcAft>
          <a:spcPct val="0"/>
        </a:spcAft>
        <a:defRPr sz="3200" b="1" kern="1200">
          <a:solidFill>
            <a:srgbClr val="800000"/>
          </a:solidFill>
          <a:effectLst>
            <a:outerShdw blurRad="38100" dist="38100" dir="2700000">
              <a:srgbClr val="C0C0C0"/>
            </a:outerShdw>
          </a:effectLst>
          <a:latin typeface="+mj-lt"/>
          <a:ea typeface="+mj-ea"/>
          <a:cs typeface="+mj-cs"/>
        </a:defRPr>
      </a:lvl1pPr>
      <a:lvl2pPr algn="l" rtl="0" eaLnBrk="0" fontAlgn="base" hangingPunct="0">
        <a:spcBef>
          <a:spcPct val="0"/>
        </a:spcBef>
        <a:spcAft>
          <a:spcPct val="0"/>
        </a:spcAft>
        <a:defRPr sz="3200" b="1">
          <a:solidFill>
            <a:srgbClr val="800000"/>
          </a:solidFill>
          <a:latin typeface="Berlin Sans FB" panose="020E0602020502020306" pitchFamily="34" charset="0"/>
          <a:ea typeface="PMingLiU" panose="02020500000000000000" pitchFamily="18" charset="-120"/>
        </a:defRPr>
      </a:lvl2pPr>
      <a:lvl3pPr algn="l" rtl="0" eaLnBrk="0" fontAlgn="base" hangingPunct="0">
        <a:spcBef>
          <a:spcPct val="0"/>
        </a:spcBef>
        <a:spcAft>
          <a:spcPct val="0"/>
        </a:spcAft>
        <a:defRPr sz="3200" b="1">
          <a:solidFill>
            <a:srgbClr val="800000"/>
          </a:solidFill>
          <a:latin typeface="Berlin Sans FB" panose="020E0602020502020306" pitchFamily="34" charset="0"/>
          <a:ea typeface="PMingLiU" panose="02020500000000000000" pitchFamily="18" charset="-120"/>
        </a:defRPr>
      </a:lvl3pPr>
      <a:lvl4pPr algn="l" rtl="0" eaLnBrk="0" fontAlgn="base" hangingPunct="0">
        <a:spcBef>
          <a:spcPct val="0"/>
        </a:spcBef>
        <a:spcAft>
          <a:spcPct val="0"/>
        </a:spcAft>
        <a:defRPr sz="3200" b="1">
          <a:solidFill>
            <a:srgbClr val="800000"/>
          </a:solidFill>
          <a:latin typeface="Berlin Sans FB" panose="020E0602020502020306" pitchFamily="34" charset="0"/>
          <a:ea typeface="PMingLiU" panose="02020500000000000000" pitchFamily="18" charset="-120"/>
        </a:defRPr>
      </a:lvl4pPr>
      <a:lvl5pPr algn="l" rtl="0" eaLnBrk="0" fontAlgn="base" hangingPunct="0">
        <a:spcBef>
          <a:spcPct val="0"/>
        </a:spcBef>
        <a:spcAft>
          <a:spcPct val="0"/>
        </a:spcAft>
        <a:defRPr sz="3200" b="1">
          <a:solidFill>
            <a:srgbClr val="800000"/>
          </a:solidFill>
          <a:latin typeface="Berlin Sans FB" panose="020E0602020502020306" pitchFamily="34" charset="0"/>
          <a:ea typeface="PMingLiU" panose="02020500000000000000" pitchFamily="18" charset="-120"/>
        </a:defRPr>
      </a:lvl5pPr>
      <a:lvl6pPr marL="457200" algn="l" rtl="0" fontAlgn="base">
        <a:spcBef>
          <a:spcPct val="0"/>
        </a:spcBef>
        <a:spcAft>
          <a:spcPct val="0"/>
        </a:spcAft>
        <a:defRPr sz="3200" b="1">
          <a:solidFill>
            <a:srgbClr val="800000"/>
          </a:solidFill>
          <a:latin typeface="Berlin Sans FB" panose="020E0602020502020306" pitchFamily="34" charset="0"/>
          <a:ea typeface="PMingLiU" panose="02020500000000000000" pitchFamily="18" charset="-120"/>
        </a:defRPr>
      </a:lvl6pPr>
      <a:lvl7pPr marL="914400" algn="l" rtl="0" fontAlgn="base">
        <a:spcBef>
          <a:spcPct val="0"/>
        </a:spcBef>
        <a:spcAft>
          <a:spcPct val="0"/>
        </a:spcAft>
        <a:defRPr sz="3200" b="1">
          <a:solidFill>
            <a:srgbClr val="800000"/>
          </a:solidFill>
          <a:latin typeface="Berlin Sans FB" panose="020E0602020502020306" pitchFamily="34" charset="0"/>
          <a:ea typeface="PMingLiU" panose="02020500000000000000" pitchFamily="18" charset="-120"/>
        </a:defRPr>
      </a:lvl7pPr>
      <a:lvl8pPr marL="1371600" algn="l" rtl="0" fontAlgn="base">
        <a:spcBef>
          <a:spcPct val="0"/>
        </a:spcBef>
        <a:spcAft>
          <a:spcPct val="0"/>
        </a:spcAft>
        <a:defRPr sz="3200" b="1">
          <a:solidFill>
            <a:srgbClr val="800000"/>
          </a:solidFill>
          <a:latin typeface="Berlin Sans FB" panose="020E0602020502020306" pitchFamily="34" charset="0"/>
          <a:ea typeface="PMingLiU" panose="02020500000000000000" pitchFamily="18" charset="-120"/>
        </a:defRPr>
      </a:lvl8pPr>
      <a:lvl9pPr marL="1828800" algn="l" rtl="0" fontAlgn="base">
        <a:spcBef>
          <a:spcPct val="0"/>
        </a:spcBef>
        <a:spcAft>
          <a:spcPct val="0"/>
        </a:spcAft>
        <a:defRPr sz="3200" b="1">
          <a:solidFill>
            <a:srgbClr val="800000"/>
          </a:solidFill>
          <a:latin typeface="Berlin Sans FB" panose="020E0602020502020306" pitchFamily="34" charset="0"/>
          <a:ea typeface="PMingLiU" panose="02020500000000000000" pitchFamily="18" charset="-120"/>
        </a:defRPr>
      </a:lvl9pPr>
    </p:titleStyle>
    <p:bodyStyle>
      <a:lvl1pPr marL="342900" indent="-342900" algn="l" rtl="0" eaLnBrk="0" fontAlgn="base" hangingPunct="0">
        <a:spcBef>
          <a:spcPct val="20000"/>
        </a:spcBef>
        <a:spcAft>
          <a:spcPct val="0"/>
        </a:spcAft>
        <a:buBlip>
          <a:blip r:embed="rId16"/>
        </a:buBlip>
        <a:defRPr sz="2800" kern="1200">
          <a:solidFill>
            <a:schemeClr val="tx1"/>
          </a:solidFill>
          <a:latin typeface="+mn-lt"/>
          <a:ea typeface="+mn-ea"/>
          <a:cs typeface="+mn-cs"/>
        </a:defRPr>
      </a:lvl1pPr>
      <a:lvl2pPr marL="742950" lvl="1" indent="-285750" algn="l" rtl="0" eaLnBrk="0" fontAlgn="base" hangingPunct="0">
        <a:spcBef>
          <a:spcPct val="20000"/>
        </a:spcBef>
        <a:spcAft>
          <a:spcPct val="0"/>
        </a:spcAft>
        <a:buSzPct val="75000"/>
        <a:buBlip>
          <a:blip r:embed="rId17"/>
        </a:buBlip>
        <a:defRPr sz="2400" kern="1200">
          <a:solidFill>
            <a:schemeClr val="tx1"/>
          </a:solidFill>
          <a:latin typeface="+mn-lt"/>
          <a:ea typeface="+mn-ea"/>
          <a:cs typeface="+mn-cs"/>
        </a:defRPr>
      </a:lvl2pPr>
      <a:lvl3pPr marL="1143000" lvl="2" indent="-228600" algn="l" rtl="0" eaLnBrk="0" fontAlgn="base" hangingPunct="0">
        <a:spcBef>
          <a:spcPct val="20000"/>
        </a:spcBef>
        <a:spcAft>
          <a:spcPct val="0"/>
        </a:spcAft>
        <a:buBlip>
          <a:blip r:embed="rId18"/>
        </a:buBlip>
        <a:defRPr sz="2000" kern="1200">
          <a:solidFill>
            <a:schemeClr val="tx1"/>
          </a:solidFill>
          <a:latin typeface="+mn-lt"/>
          <a:ea typeface="+mn-ea"/>
          <a:cs typeface="+mn-cs"/>
        </a:defRPr>
      </a:lvl3pPr>
      <a:lvl4pPr marL="1600200" lvl="3" indent="-228600" algn="l" rtl="0" eaLnBrk="0" fontAlgn="base" hangingPunct="0">
        <a:spcBef>
          <a:spcPct val="20000"/>
        </a:spcBef>
        <a:spcAft>
          <a:spcPct val="0"/>
        </a:spcAft>
        <a:buBlip>
          <a:blip r:embed="rId19"/>
        </a:buBlip>
        <a:defRPr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tx2"/>
        </a:buClr>
        <a:buChar char="–"/>
        <a:defRPr sz="1600" kern="1200">
          <a:solidFill>
            <a:schemeClr val="tx1"/>
          </a:solidFill>
          <a:latin typeface="+mn-lt"/>
          <a:ea typeface="+mn-ea"/>
          <a:cs typeface="+mn-cs"/>
        </a:defRPr>
      </a:lvl5pPr>
      <a:lvl6pPr marL="2514600" lvl="5" indent="-228600" algn="l" defTabSz="914400" rtl="0" eaLnBrk="1" fontAlgn="base" latinLnBrk="0" hangingPunct="1">
        <a:lnSpc>
          <a:spcPct val="100000"/>
        </a:lnSpc>
        <a:spcBef>
          <a:spcPct val="20000"/>
        </a:spcBef>
        <a:spcAft>
          <a:spcPct val="0"/>
        </a:spcAft>
        <a:buClr>
          <a:schemeClr val="tx2"/>
        </a:buClr>
        <a:buSzTx/>
        <a:buChar char="–"/>
        <a:defRPr sz="1600" b="0" i="0" u="none" kern="1200" baseline="0">
          <a:solidFill>
            <a:schemeClr val="tx1"/>
          </a:solidFill>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lr>
          <a:schemeClr val="tx2"/>
        </a:buClr>
        <a:buSzTx/>
        <a:buChar char="–"/>
        <a:defRPr sz="1600" b="0" i="0" u="none" kern="1200" baseline="0">
          <a:solidFill>
            <a:schemeClr val="tx1"/>
          </a:solidFill>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lr>
          <a:schemeClr val="tx2"/>
        </a:buClr>
        <a:buSzTx/>
        <a:buChar char="–"/>
        <a:defRPr sz="1600" b="0" i="0" u="none" kern="1200" baseline="0">
          <a:solidFill>
            <a:schemeClr val="tx1"/>
          </a:solidFill>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lr>
          <a:schemeClr val="tx2"/>
        </a:buClr>
        <a:buSzTx/>
        <a:buChar char="–"/>
        <a:defRPr sz="1600" b="0" i="0" u="none" kern="1200" baseline="0">
          <a:solidFill>
            <a:schemeClr val="tx1"/>
          </a:solidFill>
          <a:latin typeface="+mn-lt"/>
          <a:ea typeface="+mn-ea"/>
          <a:cs typeface="+mn-cs"/>
        </a:defRPr>
      </a:lvl9pPr>
    </p:bodyStyle>
    <p:otherStyle>
      <a:lvl1pPr marL="0" lvl="0"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rtl="0" eaLnBrk="1" fontAlgn="base" latinLnBrk="0" hangingPunct="1">
        <a:lnSpc>
          <a:spcPct val="100000"/>
        </a:lnSpc>
        <a:spcBef>
          <a:spcPct val="0"/>
        </a:spcBef>
        <a:spcAft>
          <a:spcPct val="0"/>
        </a:spcAft>
        <a:buNone/>
        <a:defRPr sz="2800" b="1" i="0" u="none" kern="1200" baseline="0">
          <a:solidFill>
            <a:srgbClr val="FF0000"/>
          </a:solidFill>
          <a:latin typeface="Arial Black" panose="020B0A04020102020204" pitchFamily="34" charset="0"/>
          <a:ea typeface="PMingLiU" pitchFamily="18" charset="-120"/>
          <a:cs typeface="+mn-cs"/>
        </a:defRPr>
      </a:lvl2pPr>
      <a:lvl3pPr marL="914400" lvl="2" indent="0" algn="l" defTabSz="914400" rtl="0" eaLnBrk="1" fontAlgn="base" latinLnBrk="0" hangingPunct="1">
        <a:lnSpc>
          <a:spcPct val="100000"/>
        </a:lnSpc>
        <a:spcBef>
          <a:spcPct val="0"/>
        </a:spcBef>
        <a:spcAft>
          <a:spcPct val="0"/>
        </a:spcAft>
        <a:buNone/>
        <a:defRPr sz="2800" b="1" i="0" u="none" kern="1200" baseline="0">
          <a:solidFill>
            <a:srgbClr val="FF0000"/>
          </a:solidFill>
          <a:latin typeface="Arial Black" panose="020B0A04020102020204" pitchFamily="34" charset="0"/>
          <a:ea typeface="PMingLiU" pitchFamily="18" charset="-120"/>
          <a:cs typeface="+mn-cs"/>
        </a:defRPr>
      </a:lvl3pPr>
      <a:lvl4pPr marL="1371600" lvl="3" indent="0" algn="l" defTabSz="914400" rtl="0" eaLnBrk="1" fontAlgn="base" latinLnBrk="0" hangingPunct="1">
        <a:lnSpc>
          <a:spcPct val="100000"/>
        </a:lnSpc>
        <a:spcBef>
          <a:spcPct val="0"/>
        </a:spcBef>
        <a:spcAft>
          <a:spcPct val="0"/>
        </a:spcAft>
        <a:buNone/>
        <a:defRPr sz="2800" b="1" i="0" u="none" kern="1200" baseline="0">
          <a:solidFill>
            <a:srgbClr val="FF0000"/>
          </a:solidFill>
          <a:latin typeface="Arial Black" panose="020B0A04020102020204" pitchFamily="34" charset="0"/>
          <a:ea typeface="PMingLiU" pitchFamily="18" charset="-120"/>
          <a:cs typeface="+mn-cs"/>
        </a:defRPr>
      </a:lvl4pPr>
      <a:lvl5pPr marL="1828800" lvl="4" indent="0" algn="l" defTabSz="914400" rtl="0" eaLnBrk="1" fontAlgn="base" latinLnBrk="0" hangingPunct="1">
        <a:lnSpc>
          <a:spcPct val="100000"/>
        </a:lnSpc>
        <a:spcBef>
          <a:spcPct val="0"/>
        </a:spcBef>
        <a:spcAft>
          <a:spcPct val="0"/>
        </a:spcAft>
        <a:buNone/>
        <a:defRPr sz="2800" b="1" i="0" u="none" kern="1200" baseline="0">
          <a:solidFill>
            <a:srgbClr val="FF0000"/>
          </a:solidFill>
          <a:latin typeface="Arial Black" panose="020B0A04020102020204" pitchFamily="34" charset="0"/>
          <a:ea typeface="PMingLiU" pitchFamily="18" charset="-120"/>
          <a:cs typeface="+mn-cs"/>
        </a:defRPr>
      </a:lvl5pPr>
      <a:lvl6pPr marL="2286000" lvl="5" indent="0" algn="l" defTabSz="914400" rtl="0" eaLnBrk="1" fontAlgn="base" latinLnBrk="0" hangingPunct="1">
        <a:lnSpc>
          <a:spcPct val="100000"/>
        </a:lnSpc>
        <a:spcBef>
          <a:spcPct val="0"/>
        </a:spcBef>
        <a:spcAft>
          <a:spcPct val="0"/>
        </a:spcAft>
        <a:buNone/>
        <a:defRPr sz="2800" b="1" i="0" u="none" kern="1200" baseline="0">
          <a:solidFill>
            <a:srgbClr val="FF0000"/>
          </a:solidFill>
          <a:latin typeface="Arial Black" panose="020B0A04020102020204" pitchFamily="34" charset="0"/>
          <a:ea typeface="PMingLiU" pitchFamily="18" charset="-120"/>
          <a:cs typeface="+mn-cs"/>
        </a:defRPr>
      </a:lvl6pPr>
      <a:lvl7pPr marL="2743200" lvl="6" indent="0" algn="l" defTabSz="914400" rtl="0" eaLnBrk="1" fontAlgn="base" latinLnBrk="0" hangingPunct="1">
        <a:lnSpc>
          <a:spcPct val="100000"/>
        </a:lnSpc>
        <a:spcBef>
          <a:spcPct val="0"/>
        </a:spcBef>
        <a:spcAft>
          <a:spcPct val="0"/>
        </a:spcAft>
        <a:buNone/>
        <a:defRPr sz="2800" b="1" i="0" u="none" kern="1200" baseline="0">
          <a:solidFill>
            <a:srgbClr val="FF0000"/>
          </a:solidFill>
          <a:latin typeface="Arial Black" panose="020B0A04020102020204" pitchFamily="34" charset="0"/>
          <a:ea typeface="PMingLiU" pitchFamily="18" charset="-120"/>
          <a:cs typeface="+mn-cs"/>
        </a:defRPr>
      </a:lvl7pPr>
      <a:lvl8pPr marL="3200400" lvl="7" indent="0" algn="l" defTabSz="914400" rtl="0" eaLnBrk="1" fontAlgn="base" latinLnBrk="0" hangingPunct="1">
        <a:lnSpc>
          <a:spcPct val="100000"/>
        </a:lnSpc>
        <a:spcBef>
          <a:spcPct val="0"/>
        </a:spcBef>
        <a:spcAft>
          <a:spcPct val="0"/>
        </a:spcAft>
        <a:buNone/>
        <a:defRPr sz="2800" b="1" i="0" u="none" kern="1200" baseline="0">
          <a:solidFill>
            <a:srgbClr val="FF0000"/>
          </a:solidFill>
          <a:latin typeface="Arial Black" panose="020B0A04020102020204" pitchFamily="34" charset="0"/>
          <a:ea typeface="PMingLiU" pitchFamily="18" charset="-120"/>
          <a:cs typeface="+mn-cs"/>
        </a:defRPr>
      </a:lvl8pPr>
      <a:lvl9pPr marL="3657600" lvl="8" indent="0" algn="l" defTabSz="914400" rtl="0" eaLnBrk="1" fontAlgn="base" latinLnBrk="0" hangingPunct="1">
        <a:lnSpc>
          <a:spcPct val="100000"/>
        </a:lnSpc>
        <a:spcBef>
          <a:spcPct val="0"/>
        </a:spcBef>
        <a:spcAft>
          <a:spcPct val="0"/>
        </a:spcAft>
        <a:buNone/>
        <a:defRPr sz="2800" b="1" i="0" u="none" kern="1200" baseline="0">
          <a:solidFill>
            <a:srgbClr val="FF0000"/>
          </a:solidFill>
          <a:latin typeface="Arial Black" panose="020B0A04020102020204" pitchFamily="34" charset="0"/>
          <a:ea typeface="PMingLiU" pitchFamily="18" charset="-120"/>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bwMode="auto">
      <p:bgPr>
        <a:gradFill rotWithShape="0">
          <a:gsLst>
            <a:gs pos="0">
              <a:schemeClr val="bg2"/>
            </a:gs>
            <a:gs pos="50000">
              <a:schemeClr val="bg1"/>
            </a:gs>
            <a:gs pos="100000">
              <a:schemeClr val="bg2"/>
            </a:gs>
          </a:gsLst>
          <a:lin ang="2700000" scaled="1"/>
        </a:gradFill>
        <a:effectLst/>
      </p:bgPr>
    </p:bg>
    <p:spTree>
      <p:nvGrpSpPr>
        <p:cNvPr id="1" name=""/>
        <p:cNvGrpSpPr/>
        <p:nvPr/>
      </p:nvGrpSpPr>
      <p:grpSpPr>
        <a:xfrm>
          <a:off x="0" y="0"/>
          <a:ext cx="0" cy="0"/>
          <a:chOff x="0" y="0"/>
          <a:chExt cx="0" cy="0"/>
        </a:xfrm>
      </p:grpSpPr>
      <p:grpSp>
        <p:nvGrpSpPr>
          <p:cNvPr id="3074" name="组合 81921"/>
          <p:cNvGrpSpPr>
            <a:grpSpLocks/>
          </p:cNvGrpSpPr>
          <p:nvPr/>
        </p:nvGrpSpPr>
        <p:grpSpPr bwMode="auto">
          <a:xfrm>
            <a:off x="304800" y="914400"/>
            <a:ext cx="762000" cy="762000"/>
            <a:chOff x="480" y="432"/>
            <a:chExt cx="480" cy="480"/>
          </a:xfrm>
        </p:grpSpPr>
        <p:sp>
          <p:nvSpPr>
            <p:cNvPr id="3261" name="矩形 81922"/>
            <p:cNvSpPr>
              <a:spLocks noChangeArrowheads="1"/>
            </p:cNvSpPr>
            <p:nvPr/>
          </p:nvSpPr>
          <p:spPr bwMode="auto">
            <a:xfrm>
              <a:off x="480" y="672"/>
              <a:ext cx="240" cy="240"/>
            </a:xfrm>
            <a:prstGeom prst="rect">
              <a:avLst/>
            </a:prstGeom>
            <a:noFill/>
            <a:ln w="57150">
              <a:solidFill>
                <a:schemeClr val="hlink"/>
              </a:solidFill>
              <a:miter lim="800000"/>
              <a:headEnd/>
              <a:tailEnd/>
            </a:ln>
          </p:spPr>
          <p:txBody>
            <a:bodyPr wrap="none" anchor="ct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algn="ctr" eaLnBrk="1" hangingPunct="1">
                <a:defRPr/>
              </a:pPr>
              <a:endParaRPr lang="zh-CN" altLang="zh-CN" sz="2400" b="0">
                <a:solidFill>
                  <a:schemeClr val="tx1"/>
                </a:solidFill>
                <a:latin typeface="Arial" panose="020B0604020202020204" pitchFamily="34" charset="0"/>
                <a:ea typeface="宋体" panose="02010600030101010101" pitchFamily="2" charset="-122"/>
              </a:endParaRPr>
            </a:p>
          </p:txBody>
        </p:sp>
        <p:sp>
          <p:nvSpPr>
            <p:cNvPr id="3262" name="矩形 81923"/>
            <p:cNvSpPr>
              <a:spLocks noChangeArrowheads="1"/>
            </p:cNvSpPr>
            <p:nvPr/>
          </p:nvSpPr>
          <p:spPr bwMode="auto">
            <a:xfrm>
              <a:off x="720" y="432"/>
              <a:ext cx="240" cy="240"/>
            </a:xfrm>
            <a:prstGeom prst="rect">
              <a:avLst/>
            </a:prstGeom>
            <a:noFill/>
            <a:ln w="57150">
              <a:solidFill>
                <a:schemeClr val="hlink"/>
              </a:solidFill>
              <a:miter lim="800000"/>
              <a:headEnd/>
              <a:tailEnd/>
            </a:ln>
          </p:spPr>
          <p:txBody>
            <a:bodyPr wrap="none" anchor="ct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algn="ctr" eaLnBrk="1" hangingPunct="1">
                <a:defRPr/>
              </a:pPr>
              <a:endParaRPr lang="zh-CN" altLang="zh-CN" sz="2400" b="0">
                <a:solidFill>
                  <a:schemeClr val="tx1"/>
                </a:solidFill>
                <a:latin typeface="Arial" panose="020B0604020202020204" pitchFamily="34" charset="0"/>
                <a:ea typeface="宋体" panose="02010600030101010101" pitchFamily="2" charset="-122"/>
              </a:endParaRPr>
            </a:p>
          </p:txBody>
        </p:sp>
        <p:sp>
          <p:nvSpPr>
            <p:cNvPr id="3263" name="矩形 81924"/>
            <p:cNvSpPr>
              <a:spLocks noChangeArrowheads="1"/>
            </p:cNvSpPr>
            <p:nvPr/>
          </p:nvSpPr>
          <p:spPr bwMode="auto">
            <a:xfrm>
              <a:off x="480" y="672"/>
              <a:ext cx="240" cy="240"/>
            </a:xfrm>
            <a:prstGeom prst="rect">
              <a:avLst/>
            </a:prstGeom>
            <a:solidFill>
              <a:schemeClr val="accent2"/>
            </a:solid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sp>
          <p:nvSpPr>
            <p:cNvPr id="3264" name="矩形 81925"/>
            <p:cNvSpPr>
              <a:spLocks noChangeArrowheads="1"/>
            </p:cNvSpPr>
            <p:nvPr/>
          </p:nvSpPr>
          <p:spPr bwMode="auto">
            <a:xfrm>
              <a:off x="720" y="432"/>
              <a:ext cx="240" cy="240"/>
            </a:xfrm>
            <a:prstGeom prst="rect">
              <a:avLst/>
            </a:prstGeom>
            <a:solidFill>
              <a:schemeClr val="tx2"/>
            </a:solid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grpSp>
      <p:sp>
        <p:nvSpPr>
          <p:cNvPr id="3075" name="矩形 81926"/>
          <p:cNvSpPr>
            <a:spLocks noChangeArrowheads="1"/>
          </p:cNvSpPr>
          <p:nvPr/>
        </p:nvSpPr>
        <p:spPr bwMode="auto">
          <a:xfrm>
            <a:off x="0" y="762000"/>
            <a:ext cx="5867400" cy="76200"/>
          </a:xfrm>
          <a:prstGeom prst="rect">
            <a:avLst/>
          </a:prstGeom>
          <a:noFill/>
          <a:ln w="57150">
            <a:solidFill>
              <a:schemeClr val="hlink"/>
            </a:solidFill>
            <a:miter lim="800000"/>
            <a:headEnd/>
            <a:tailEnd/>
          </a:ln>
        </p:spPr>
        <p:txBody>
          <a:bodyPr wrap="none" anchor="ct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algn="ctr" eaLnBrk="1" hangingPunct="1">
              <a:defRPr/>
            </a:pPr>
            <a:endParaRPr lang="zh-CN" altLang="zh-CN" sz="2400" b="0">
              <a:solidFill>
                <a:schemeClr val="tx1"/>
              </a:solidFill>
              <a:latin typeface="Arial" panose="020B0604020202020204" pitchFamily="34" charset="0"/>
              <a:ea typeface="宋体" panose="02010600030101010101" pitchFamily="2" charset="-122"/>
            </a:endParaRPr>
          </a:p>
        </p:txBody>
      </p:sp>
      <p:graphicFrame>
        <p:nvGraphicFramePr>
          <p:cNvPr id="3076" name="对象 81927"/>
          <p:cNvGraphicFramePr>
            <a:graphicFrameLocks/>
          </p:cNvGraphicFramePr>
          <p:nvPr/>
        </p:nvGraphicFramePr>
        <p:xfrm>
          <a:off x="533400" y="165100"/>
          <a:ext cx="685800" cy="673100"/>
        </p:xfrm>
        <a:graphic>
          <a:graphicData uri="http://schemas.openxmlformats.org/presentationml/2006/ole">
            <p:oleObj spid="_x0000_s3076" r:id="rId14" imgW="542857" imgH="514422" progId="Paint.Picture">
              <p:embed/>
            </p:oleObj>
          </a:graphicData>
        </a:graphic>
      </p:graphicFrame>
      <p:sp>
        <p:nvSpPr>
          <p:cNvPr id="3077" name="文本占位符 81928"/>
          <p:cNvSpPr>
            <a:spLocks noGrp="1" noChangeArrowheads="1"/>
          </p:cNvSpPr>
          <p:nvPr>
            <p:ph type="body" idx="4294967295"/>
          </p:nvPr>
        </p:nvSpPr>
        <p:spPr bwMode="auto">
          <a:xfrm>
            <a:off x="685800" y="1676400"/>
            <a:ext cx="8061325" cy="477678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TW" altLang="en-US" smtClean="0"/>
              <a:t>按一下以編輯母片</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p>
        </p:txBody>
      </p:sp>
      <p:grpSp>
        <p:nvGrpSpPr>
          <p:cNvPr id="3078" name="组合 81929"/>
          <p:cNvGrpSpPr>
            <a:grpSpLocks/>
          </p:cNvGrpSpPr>
          <p:nvPr/>
        </p:nvGrpSpPr>
        <p:grpSpPr bwMode="auto">
          <a:xfrm>
            <a:off x="1054100" y="165100"/>
            <a:ext cx="7696200" cy="685800"/>
            <a:chOff x="664" y="104"/>
            <a:chExt cx="4848" cy="432"/>
          </a:xfrm>
        </p:grpSpPr>
        <p:sp>
          <p:nvSpPr>
            <p:cNvPr id="3111" name="任意多边形 81930"/>
            <p:cNvSpPr>
              <a:spLocks noChangeArrowheads="1"/>
            </p:cNvSpPr>
            <p:nvPr/>
          </p:nvSpPr>
          <p:spPr bwMode="auto">
            <a:xfrm>
              <a:off x="664" y="104"/>
              <a:ext cx="4848" cy="432"/>
            </a:xfrm>
            <a:custGeom>
              <a:avLst/>
              <a:gdLst>
                <a:gd name="T0" fmla="*/ 4848 w 4848"/>
                <a:gd name="T1" fmla="*/ 48 h 432"/>
                <a:gd name="T2" fmla="*/ 4848 w 4848"/>
                <a:gd name="T3" fmla="*/ 432 h 432"/>
                <a:gd name="T4" fmla="*/ 0 w 4848"/>
                <a:gd name="T5" fmla="*/ 432 h 432"/>
                <a:gd name="T6" fmla="*/ 0 w 4848"/>
                <a:gd name="T7" fmla="*/ 0 h 432"/>
                <a:gd name="T8" fmla="*/ 4848 w 4848"/>
                <a:gd name="T9" fmla="*/ 0 h 432"/>
                <a:gd name="T10" fmla="*/ 4848 w 4848"/>
                <a:gd name="T11" fmla="*/ 48 h 43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848" h="432">
                  <a:moveTo>
                    <a:pt x="4848" y="48"/>
                  </a:moveTo>
                  <a:lnTo>
                    <a:pt x="4848" y="432"/>
                  </a:lnTo>
                  <a:cubicBezTo>
                    <a:pt x="4848" y="432"/>
                    <a:pt x="2424" y="432"/>
                    <a:pt x="0" y="432"/>
                  </a:cubicBezTo>
                  <a:cubicBezTo>
                    <a:pt x="161" y="345"/>
                    <a:pt x="169" y="61"/>
                    <a:pt x="0" y="0"/>
                  </a:cubicBezTo>
                  <a:cubicBezTo>
                    <a:pt x="2424" y="0"/>
                    <a:pt x="4848" y="0"/>
                    <a:pt x="4848" y="0"/>
                  </a:cubicBezTo>
                  <a:lnTo>
                    <a:pt x="4848" y="48"/>
                  </a:lnTo>
                  <a:close/>
                </a:path>
              </a:pathLst>
            </a:custGeom>
            <a:solidFill>
              <a:schemeClr val="hlink"/>
            </a:solidFill>
            <a:ln w="9525">
              <a:solidFill>
                <a:schemeClr val="bg2"/>
              </a:solidFill>
              <a:round/>
              <a:headEnd/>
              <a:tailEnd/>
            </a:ln>
          </p:spPr>
          <p:txBody>
            <a:bodyPr/>
            <a:lstStyle/>
            <a:p>
              <a:endParaRPr lang="zh-CN" altLang="en-US"/>
            </a:p>
          </p:txBody>
        </p:sp>
        <p:grpSp>
          <p:nvGrpSpPr>
            <p:cNvPr id="3112" name="组合 81931"/>
            <p:cNvGrpSpPr>
              <a:grpSpLocks/>
            </p:cNvGrpSpPr>
            <p:nvPr/>
          </p:nvGrpSpPr>
          <p:grpSpPr bwMode="auto">
            <a:xfrm>
              <a:off x="1195" y="104"/>
              <a:ext cx="3827" cy="429"/>
              <a:chOff x="1021" y="240"/>
              <a:chExt cx="3827" cy="429"/>
            </a:xfrm>
          </p:grpSpPr>
          <p:grpSp>
            <p:nvGrpSpPr>
              <p:cNvPr id="3161" name="组合 81932"/>
              <p:cNvGrpSpPr>
                <a:grpSpLocks/>
              </p:cNvGrpSpPr>
              <p:nvPr/>
            </p:nvGrpSpPr>
            <p:grpSpPr bwMode="auto">
              <a:xfrm>
                <a:off x="1021" y="241"/>
                <a:ext cx="2208" cy="427"/>
                <a:chOff x="1021" y="241"/>
                <a:chExt cx="2208" cy="427"/>
              </a:xfrm>
            </p:grpSpPr>
            <p:sp>
              <p:nvSpPr>
                <p:cNvPr id="3205" name="任意多边形 81933"/>
                <p:cNvSpPr>
                  <a:spLocks noChangeArrowheads="1"/>
                </p:cNvSpPr>
                <p:nvPr/>
              </p:nvSpPr>
              <p:spPr bwMode="auto">
                <a:xfrm>
                  <a:off x="2257" y="633"/>
                  <a:ext cx="7" cy="8"/>
                </a:xfrm>
                <a:custGeom>
                  <a:avLst/>
                  <a:gdLst>
                    <a:gd name="T0" fmla="*/ 0 w 15"/>
                    <a:gd name="T1" fmla="*/ 0 h 23"/>
                    <a:gd name="T2" fmla="*/ 1 w 15"/>
                    <a:gd name="T3" fmla="*/ 0 h 23"/>
                    <a:gd name="T4" fmla="*/ 1 w 15"/>
                    <a:gd name="T5" fmla="*/ 1 h 23"/>
                    <a:gd name="T6" fmla="*/ 0 w 15"/>
                    <a:gd name="T7" fmla="*/ 0 h 2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5" h="23">
                      <a:moveTo>
                        <a:pt x="5" y="11"/>
                      </a:moveTo>
                      <a:cubicBezTo>
                        <a:pt x="2" y="1"/>
                        <a:pt x="7" y="0"/>
                        <a:pt x="15" y="5"/>
                      </a:cubicBezTo>
                      <a:cubicBezTo>
                        <a:pt x="14" y="9"/>
                        <a:pt x="15" y="13"/>
                        <a:pt x="13" y="17"/>
                      </a:cubicBezTo>
                      <a:cubicBezTo>
                        <a:pt x="9" y="23"/>
                        <a:pt x="0" y="16"/>
                        <a:pt x="5" y="11"/>
                      </a:cubicBezTo>
                      <a:close/>
                    </a:path>
                  </a:pathLst>
                </a:custGeom>
                <a:solidFill>
                  <a:schemeClr val="folHlink"/>
                </a:solidFill>
                <a:ln w="9525">
                  <a:noFill/>
                  <a:round/>
                  <a:headEnd/>
                  <a:tailEnd/>
                </a:ln>
              </p:spPr>
              <p:txBody>
                <a:bodyPr/>
                <a:lstStyle/>
                <a:p>
                  <a:endParaRPr lang="zh-CN" altLang="en-US"/>
                </a:p>
              </p:txBody>
            </p:sp>
            <p:sp>
              <p:nvSpPr>
                <p:cNvPr id="3206" name="任意多边形 81934"/>
                <p:cNvSpPr>
                  <a:spLocks noChangeArrowheads="1"/>
                </p:cNvSpPr>
                <p:nvPr/>
              </p:nvSpPr>
              <p:spPr bwMode="auto">
                <a:xfrm>
                  <a:off x="2332" y="660"/>
                  <a:ext cx="9" cy="8"/>
                </a:xfrm>
                <a:custGeom>
                  <a:avLst/>
                  <a:gdLst>
                    <a:gd name="T0" fmla="*/ 0 w 20"/>
                    <a:gd name="T1" fmla="*/ 1 h 23"/>
                    <a:gd name="T2" fmla="*/ 1 w 20"/>
                    <a:gd name="T3" fmla="*/ 0 h 23"/>
                    <a:gd name="T4" fmla="*/ 0 w 20"/>
                    <a:gd name="T5" fmla="*/ 1 h 23"/>
                    <a:gd name="T6" fmla="*/ 0 w 20"/>
                    <a:gd name="T7" fmla="*/ 1 h 2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 h="23">
                      <a:moveTo>
                        <a:pt x="3" y="13"/>
                      </a:moveTo>
                      <a:cubicBezTo>
                        <a:pt x="0" y="5"/>
                        <a:pt x="2" y="0"/>
                        <a:pt x="11" y="3"/>
                      </a:cubicBezTo>
                      <a:cubicBezTo>
                        <a:pt x="16" y="10"/>
                        <a:pt x="20" y="23"/>
                        <a:pt x="7" y="19"/>
                      </a:cubicBezTo>
                      <a:cubicBezTo>
                        <a:pt x="6" y="17"/>
                        <a:pt x="3" y="13"/>
                        <a:pt x="3" y="13"/>
                      </a:cubicBezTo>
                      <a:close/>
                    </a:path>
                  </a:pathLst>
                </a:custGeom>
                <a:solidFill>
                  <a:schemeClr val="folHlink"/>
                </a:solidFill>
                <a:ln w="9525">
                  <a:noFill/>
                  <a:round/>
                  <a:headEnd/>
                  <a:tailEnd/>
                </a:ln>
              </p:spPr>
              <p:txBody>
                <a:bodyPr/>
                <a:lstStyle/>
                <a:p>
                  <a:endParaRPr lang="zh-CN" altLang="en-US"/>
                </a:p>
              </p:txBody>
            </p:sp>
            <p:sp>
              <p:nvSpPr>
                <p:cNvPr id="3207" name="任意多边形 81935"/>
                <p:cNvSpPr>
                  <a:spLocks noChangeArrowheads="1"/>
                </p:cNvSpPr>
                <p:nvPr/>
              </p:nvSpPr>
              <p:spPr bwMode="auto">
                <a:xfrm>
                  <a:off x="2120" y="616"/>
                  <a:ext cx="13" cy="14"/>
                </a:xfrm>
                <a:custGeom>
                  <a:avLst/>
                  <a:gdLst>
                    <a:gd name="T0" fmla="*/ 1 w 30"/>
                    <a:gd name="T1" fmla="*/ 1 h 42"/>
                    <a:gd name="T2" fmla="*/ 0 w 30"/>
                    <a:gd name="T3" fmla="*/ 1 h 42"/>
                    <a:gd name="T4" fmla="*/ 0 w 30"/>
                    <a:gd name="T5" fmla="*/ 0 h 42"/>
                    <a:gd name="T6" fmla="*/ 1 w 30"/>
                    <a:gd name="T7" fmla="*/ 0 h 42"/>
                    <a:gd name="T8" fmla="*/ 3 w 30"/>
                    <a:gd name="T9" fmla="*/ 1 h 42"/>
                    <a:gd name="T10" fmla="*/ 2 w 30"/>
                    <a:gd name="T11" fmla="*/ 1 h 42"/>
                    <a:gd name="T12" fmla="*/ 1 w 30"/>
                    <a:gd name="T13" fmla="*/ 1 h 4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0" h="42">
                      <a:moveTo>
                        <a:pt x="16" y="33"/>
                      </a:moveTo>
                      <a:cubicBezTo>
                        <a:pt x="3" y="20"/>
                        <a:pt x="15" y="34"/>
                        <a:pt x="8" y="21"/>
                      </a:cubicBezTo>
                      <a:cubicBezTo>
                        <a:pt x="6" y="17"/>
                        <a:pt x="0" y="9"/>
                        <a:pt x="0" y="9"/>
                      </a:cubicBezTo>
                      <a:cubicBezTo>
                        <a:pt x="5" y="1"/>
                        <a:pt x="7" y="0"/>
                        <a:pt x="16" y="3"/>
                      </a:cubicBezTo>
                      <a:cubicBezTo>
                        <a:pt x="25" y="16"/>
                        <a:pt x="10" y="16"/>
                        <a:pt x="30" y="23"/>
                      </a:cubicBezTo>
                      <a:cubicBezTo>
                        <a:pt x="29" y="26"/>
                        <a:pt x="30" y="29"/>
                        <a:pt x="28" y="31"/>
                      </a:cubicBezTo>
                      <a:cubicBezTo>
                        <a:pt x="15" y="42"/>
                        <a:pt x="16" y="38"/>
                        <a:pt x="16" y="33"/>
                      </a:cubicBezTo>
                      <a:close/>
                    </a:path>
                  </a:pathLst>
                </a:custGeom>
                <a:solidFill>
                  <a:schemeClr val="folHlink"/>
                </a:solidFill>
                <a:ln w="9525">
                  <a:noFill/>
                  <a:round/>
                  <a:headEnd/>
                  <a:tailEnd/>
                </a:ln>
              </p:spPr>
              <p:txBody>
                <a:bodyPr/>
                <a:lstStyle/>
                <a:p>
                  <a:endParaRPr lang="zh-CN" altLang="en-US"/>
                </a:p>
              </p:txBody>
            </p:sp>
            <p:sp>
              <p:nvSpPr>
                <p:cNvPr id="3208" name="任意多边形 81936"/>
                <p:cNvSpPr>
                  <a:spLocks noChangeArrowheads="1"/>
                </p:cNvSpPr>
                <p:nvPr/>
              </p:nvSpPr>
              <p:spPr bwMode="auto">
                <a:xfrm>
                  <a:off x="1967" y="629"/>
                  <a:ext cx="11" cy="5"/>
                </a:xfrm>
                <a:custGeom>
                  <a:avLst/>
                  <a:gdLst>
                    <a:gd name="T0" fmla="*/ 1 w 25"/>
                    <a:gd name="T1" fmla="*/ 1 h 16"/>
                    <a:gd name="T2" fmla="*/ 0 w 25"/>
                    <a:gd name="T3" fmla="*/ 0 h 16"/>
                    <a:gd name="T4" fmla="*/ 1 w 25"/>
                    <a:gd name="T5" fmla="*/ 0 h 16"/>
                    <a:gd name="T6" fmla="*/ 1 w 25"/>
                    <a:gd name="T7" fmla="*/ 1 h 1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5" h="16">
                      <a:moveTo>
                        <a:pt x="15" y="16"/>
                      </a:moveTo>
                      <a:cubicBezTo>
                        <a:pt x="10" y="15"/>
                        <a:pt x="0" y="12"/>
                        <a:pt x="3" y="8"/>
                      </a:cubicBezTo>
                      <a:cubicBezTo>
                        <a:pt x="6" y="4"/>
                        <a:pt x="15" y="0"/>
                        <a:pt x="15" y="0"/>
                      </a:cubicBezTo>
                      <a:cubicBezTo>
                        <a:pt x="17" y="3"/>
                        <a:pt x="25" y="16"/>
                        <a:pt x="15" y="16"/>
                      </a:cubicBezTo>
                      <a:close/>
                    </a:path>
                  </a:pathLst>
                </a:custGeom>
                <a:solidFill>
                  <a:schemeClr val="folHlink"/>
                </a:solidFill>
                <a:ln w="9525">
                  <a:noFill/>
                  <a:round/>
                  <a:headEnd/>
                  <a:tailEnd/>
                </a:ln>
              </p:spPr>
              <p:txBody>
                <a:bodyPr/>
                <a:lstStyle/>
                <a:p>
                  <a:endParaRPr lang="zh-CN" altLang="en-US"/>
                </a:p>
              </p:txBody>
            </p:sp>
            <p:sp>
              <p:nvSpPr>
                <p:cNvPr id="3209" name="任意多边形 81937"/>
                <p:cNvSpPr>
                  <a:spLocks noChangeArrowheads="1"/>
                </p:cNvSpPr>
                <p:nvPr/>
              </p:nvSpPr>
              <p:spPr bwMode="auto">
                <a:xfrm>
                  <a:off x="1921" y="635"/>
                  <a:ext cx="28" cy="16"/>
                </a:xfrm>
                <a:custGeom>
                  <a:avLst/>
                  <a:gdLst>
                    <a:gd name="T0" fmla="*/ 1 w 65"/>
                    <a:gd name="T1" fmla="*/ 1 h 46"/>
                    <a:gd name="T2" fmla="*/ 3 w 65"/>
                    <a:gd name="T3" fmla="*/ 0 h 46"/>
                    <a:gd name="T4" fmla="*/ 3 w 65"/>
                    <a:gd name="T5" fmla="*/ 0 h 46"/>
                    <a:gd name="T6" fmla="*/ 5 w 65"/>
                    <a:gd name="T7" fmla="*/ 0 h 46"/>
                    <a:gd name="T8" fmla="*/ 3 w 65"/>
                    <a:gd name="T9" fmla="*/ 1 h 46"/>
                    <a:gd name="T10" fmla="*/ 1 w 65"/>
                    <a:gd name="T11" fmla="*/ 2 h 46"/>
                    <a:gd name="T12" fmla="*/ 0 w 65"/>
                    <a:gd name="T13" fmla="*/ 1 h 46"/>
                    <a:gd name="T14" fmla="*/ 1 w 65"/>
                    <a:gd name="T15" fmla="*/ 1 h 46"/>
                    <a:gd name="T16" fmla="*/ 1 w 65"/>
                    <a:gd name="T17" fmla="*/ 1 h 4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5" h="46">
                      <a:moveTo>
                        <a:pt x="14" y="24"/>
                      </a:moveTo>
                      <a:cubicBezTo>
                        <a:pt x="18" y="13"/>
                        <a:pt x="16" y="9"/>
                        <a:pt x="30" y="4"/>
                      </a:cubicBezTo>
                      <a:cubicBezTo>
                        <a:pt x="34" y="3"/>
                        <a:pt x="42" y="0"/>
                        <a:pt x="42" y="0"/>
                      </a:cubicBezTo>
                      <a:cubicBezTo>
                        <a:pt x="50" y="1"/>
                        <a:pt x="65" y="0"/>
                        <a:pt x="58" y="12"/>
                      </a:cubicBezTo>
                      <a:cubicBezTo>
                        <a:pt x="53" y="21"/>
                        <a:pt x="40" y="21"/>
                        <a:pt x="32" y="26"/>
                      </a:cubicBezTo>
                      <a:cubicBezTo>
                        <a:pt x="26" y="35"/>
                        <a:pt x="23" y="42"/>
                        <a:pt x="12" y="46"/>
                      </a:cubicBezTo>
                      <a:cubicBezTo>
                        <a:pt x="0" y="42"/>
                        <a:pt x="5" y="30"/>
                        <a:pt x="8" y="20"/>
                      </a:cubicBezTo>
                      <a:cubicBezTo>
                        <a:pt x="9" y="18"/>
                        <a:pt x="10" y="13"/>
                        <a:pt x="12" y="14"/>
                      </a:cubicBezTo>
                      <a:cubicBezTo>
                        <a:pt x="15" y="16"/>
                        <a:pt x="13" y="21"/>
                        <a:pt x="14" y="24"/>
                      </a:cubicBezTo>
                      <a:close/>
                    </a:path>
                  </a:pathLst>
                </a:custGeom>
                <a:solidFill>
                  <a:schemeClr val="folHlink"/>
                </a:solidFill>
                <a:ln w="9525">
                  <a:noFill/>
                  <a:round/>
                  <a:headEnd/>
                  <a:tailEnd/>
                </a:ln>
              </p:spPr>
              <p:txBody>
                <a:bodyPr/>
                <a:lstStyle/>
                <a:p>
                  <a:endParaRPr lang="zh-CN" altLang="en-US"/>
                </a:p>
              </p:txBody>
            </p:sp>
            <p:sp>
              <p:nvSpPr>
                <p:cNvPr id="3210" name="任意多边形 81938"/>
                <p:cNvSpPr>
                  <a:spLocks noChangeArrowheads="1"/>
                </p:cNvSpPr>
                <p:nvPr/>
              </p:nvSpPr>
              <p:spPr bwMode="auto">
                <a:xfrm>
                  <a:off x="1892" y="634"/>
                  <a:ext cx="29" cy="16"/>
                </a:xfrm>
                <a:custGeom>
                  <a:avLst/>
                  <a:gdLst>
                    <a:gd name="T0" fmla="*/ 0 w 69"/>
                    <a:gd name="T1" fmla="*/ 1 h 47"/>
                    <a:gd name="T2" fmla="*/ 1 w 69"/>
                    <a:gd name="T3" fmla="*/ 1 h 47"/>
                    <a:gd name="T4" fmla="*/ 4 w 69"/>
                    <a:gd name="T5" fmla="*/ 0 h 47"/>
                    <a:gd name="T6" fmla="*/ 5 w 69"/>
                    <a:gd name="T7" fmla="*/ 0 h 47"/>
                    <a:gd name="T8" fmla="*/ 4 w 69"/>
                    <a:gd name="T9" fmla="*/ 1 h 47"/>
                    <a:gd name="T10" fmla="*/ 2 w 69"/>
                    <a:gd name="T11" fmla="*/ 1 h 47"/>
                    <a:gd name="T12" fmla="*/ 2 w 69"/>
                    <a:gd name="T13" fmla="*/ 2 h 47"/>
                    <a:gd name="T14" fmla="*/ 1 w 69"/>
                    <a:gd name="T15" fmla="*/ 2 h 47"/>
                    <a:gd name="T16" fmla="*/ 1 w 69"/>
                    <a:gd name="T17" fmla="*/ 1 h 47"/>
                    <a:gd name="T18" fmla="*/ 0 w 69"/>
                    <a:gd name="T19" fmla="*/ 1 h 47"/>
                    <a:gd name="T20" fmla="*/ 0 w 69"/>
                    <a:gd name="T21" fmla="*/ 1 h 4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9" h="47">
                      <a:moveTo>
                        <a:pt x="0" y="31"/>
                      </a:moveTo>
                      <a:cubicBezTo>
                        <a:pt x="7" y="24"/>
                        <a:pt x="9" y="22"/>
                        <a:pt x="18" y="25"/>
                      </a:cubicBezTo>
                      <a:cubicBezTo>
                        <a:pt x="25" y="4"/>
                        <a:pt x="36" y="12"/>
                        <a:pt x="52" y="1"/>
                      </a:cubicBezTo>
                      <a:cubicBezTo>
                        <a:pt x="56" y="2"/>
                        <a:pt x="61" y="0"/>
                        <a:pt x="64" y="3"/>
                      </a:cubicBezTo>
                      <a:cubicBezTo>
                        <a:pt x="69" y="8"/>
                        <a:pt x="50" y="19"/>
                        <a:pt x="50" y="19"/>
                      </a:cubicBezTo>
                      <a:cubicBezTo>
                        <a:pt x="46" y="31"/>
                        <a:pt x="35" y="22"/>
                        <a:pt x="28" y="33"/>
                      </a:cubicBezTo>
                      <a:cubicBezTo>
                        <a:pt x="31" y="41"/>
                        <a:pt x="31" y="44"/>
                        <a:pt x="22" y="47"/>
                      </a:cubicBezTo>
                      <a:cubicBezTo>
                        <a:pt x="20" y="46"/>
                        <a:pt x="18" y="46"/>
                        <a:pt x="16" y="45"/>
                      </a:cubicBezTo>
                      <a:cubicBezTo>
                        <a:pt x="14" y="43"/>
                        <a:pt x="14" y="40"/>
                        <a:pt x="12" y="39"/>
                      </a:cubicBezTo>
                      <a:cubicBezTo>
                        <a:pt x="8" y="37"/>
                        <a:pt x="0" y="35"/>
                        <a:pt x="0" y="35"/>
                      </a:cubicBezTo>
                      <a:cubicBezTo>
                        <a:pt x="2" y="26"/>
                        <a:pt x="3" y="25"/>
                        <a:pt x="0" y="31"/>
                      </a:cubicBezTo>
                      <a:close/>
                    </a:path>
                  </a:pathLst>
                </a:custGeom>
                <a:solidFill>
                  <a:schemeClr val="folHlink"/>
                </a:solidFill>
                <a:ln w="9525">
                  <a:noFill/>
                  <a:round/>
                  <a:headEnd/>
                  <a:tailEnd/>
                </a:ln>
              </p:spPr>
              <p:txBody>
                <a:bodyPr/>
                <a:lstStyle/>
                <a:p>
                  <a:endParaRPr lang="zh-CN" altLang="en-US"/>
                </a:p>
              </p:txBody>
            </p:sp>
            <p:sp>
              <p:nvSpPr>
                <p:cNvPr id="3211" name="任意多边形 81939"/>
                <p:cNvSpPr>
                  <a:spLocks noChangeArrowheads="1"/>
                </p:cNvSpPr>
                <p:nvPr/>
              </p:nvSpPr>
              <p:spPr bwMode="auto">
                <a:xfrm>
                  <a:off x="1735" y="547"/>
                  <a:ext cx="151" cy="93"/>
                </a:xfrm>
                <a:custGeom>
                  <a:avLst/>
                  <a:gdLst>
                    <a:gd name="T0" fmla="*/ 1 w 355"/>
                    <a:gd name="T1" fmla="*/ 0 h 277"/>
                    <a:gd name="T2" fmla="*/ 3 w 355"/>
                    <a:gd name="T3" fmla="*/ 1 h 277"/>
                    <a:gd name="T4" fmla="*/ 4 w 355"/>
                    <a:gd name="T5" fmla="*/ 1 h 277"/>
                    <a:gd name="T6" fmla="*/ 6 w 355"/>
                    <a:gd name="T7" fmla="*/ 2 h 277"/>
                    <a:gd name="T8" fmla="*/ 7 w 355"/>
                    <a:gd name="T9" fmla="*/ 2 h 277"/>
                    <a:gd name="T10" fmla="*/ 9 w 355"/>
                    <a:gd name="T11" fmla="*/ 4 h 277"/>
                    <a:gd name="T12" fmla="*/ 11 w 355"/>
                    <a:gd name="T13" fmla="*/ 5 h 277"/>
                    <a:gd name="T14" fmla="*/ 11 w 355"/>
                    <a:gd name="T15" fmla="*/ 5 h 277"/>
                    <a:gd name="T16" fmla="*/ 12 w 355"/>
                    <a:gd name="T17" fmla="*/ 6 h 277"/>
                    <a:gd name="T18" fmla="*/ 14 w 355"/>
                    <a:gd name="T19" fmla="*/ 6 h 277"/>
                    <a:gd name="T20" fmla="*/ 13 w 355"/>
                    <a:gd name="T21" fmla="*/ 7 h 277"/>
                    <a:gd name="T22" fmla="*/ 14 w 355"/>
                    <a:gd name="T23" fmla="*/ 8 h 277"/>
                    <a:gd name="T24" fmla="*/ 15 w 355"/>
                    <a:gd name="T25" fmla="*/ 9 h 277"/>
                    <a:gd name="T26" fmla="*/ 17 w 355"/>
                    <a:gd name="T27" fmla="*/ 9 h 277"/>
                    <a:gd name="T28" fmla="*/ 18 w 355"/>
                    <a:gd name="T29" fmla="*/ 9 h 277"/>
                    <a:gd name="T30" fmla="*/ 20 w 355"/>
                    <a:gd name="T31" fmla="*/ 9 h 277"/>
                    <a:gd name="T32" fmla="*/ 21 w 355"/>
                    <a:gd name="T33" fmla="*/ 9 h 277"/>
                    <a:gd name="T34" fmla="*/ 23 w 355"/>
                    <a:gd name="T35" fmla="*/ 10 h 277"/>
                    <a:gd name="T36" fmla="*/ 24 w 355"/>
                    <a:gd name="T37" fmla="*/ 10 h 277"/>
                    <a:gd name="T38" fmla="*/ 27 w 355"/>
                    <a:gd name="T39" fmla="*/ 10 h 277"/>
                    <a:gd name="T40" fmla="*/ 26 w 355"/>
                    <a:gd name="T41" fmla="*/ 10 h 277"/>
                    <a:gd name="T42" fmla="*/ 25 w 355"/>
                    <a:gd name="T43" fmla="*/ 10 h 277"/>
                    <a:gd name="T44" fmla="*/ 23 w 355"/>
                    <a:gd name="T45" fmla="*/ 10 h 277"/>
                    <a:gd name="T46" fmla="*/ 22 w 355"/>
                    <a:gd name="T47" fmla="*/ 10 h 277"/>
                    <a:gd name="T48" fmla="*/ 20 w 355"/>
                    <a:gd name="T49" fmla="*/ 10 h 277"/>
                    <a:gd name="T50" fmla="*/ 18 w 355"/>
                    <a:gd name="T51" fmla="*/ 10 h 277"/>
                    <a:gd name="T52" fmla="*/ 13 w 355"/>
                    <a:gd name="T53" fmla="*/ 9 h 277"/>
                    <a:gd name="T54" fmla="*/ 12 w 355"/>
                    <a:gd name="T55" fmla="*/ 8 h 277"/>
                    <a:gd name="T56" fmla="*/ 10 w 355"/>
                    <a:gd name="T57" fmla="*/ 7 h 277"/>
                    <a:gd name="T58" fmla="*/ 9 w 355"/>
                    <a:gd name="T59" fmla="*/ 7 h 277"/>
                    <a:gd name="T60" fmla="*/ 7 w 355"/>
                    <a:gd name="T61" fmla="*/ 6 h 277"/>
                    <a:gd name="T62" fmla="*/ 5 w 355"/>
                    <a:gd name="T63" fmla="*/ 4 h 277"/>
                    <a:gd name="T64" fmla="*/ 5 w 355"/>
                    <a:gd name="T65" fmla="*/ 4 h 277"/>
                    <a:gd name="T66" fmla="*/ 5 w 355"/>
                    <a:gd name="T67" fmla="*/ 4 h 277"/>
                    <a:gd name="T68" fmla="*/ 4 w 355"/>
                    <a:gd name="T69" fmla="*/ 3 h 277"/>
                    <a:gd name="T70" fmla="*/ 3 w 355"/>
                    <a:gd name="T71" fmla="*/ 2 h 277"/>
                    <a:gd name="T72" fmla="*/ 2 w 355"/>
                    <a:gd name="T73" fmla="*/ 1 h 277"/>
                    <a:gd name="T74" fmla="*/ 0 w 355"/>
                    <a:gd name="T75" fmla="*/ 1 h 277"/>
                    <a:gd name="T76" fmla="*/ 1 w 355"/>
                    <a:gd name="T77" fmla="*/ 0 h 277"/>
                    <a:gd name="T78" fmla="*/ 1 w 355"/>
                    <a:gd name="T79" fmla="*/ 0 h 277"/>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355" h="277">
                      <a:moveTo>
                        <a:pt x="10" y="4"/>
                      </a:moveTo>
                      <a:cubicBezTo>
                        <a:pt x="22" y="0"/>
                        <a:pt x="24" y="14"/>
                        <a:pt x="36" y="18"/>
                      </a:cubicBezTo>
                      <a:cubicBezTo>
                        <a:pt x="37" y="19"/>
                        <a:pt x="45" y="29"/>
                        <a:pt x="46" y="30"/>
                      </a:cubicBezTo>
                      <a:cubicBezTo>
                        <a:pt x="56" y="40"/>
                        <a:pt x="67" y="38"/>
                        <a:pt x="76" y="52"/>
                      </a:cubicBezTo>
                      <a:cubicBezTo>
                        <a:pt x="80" y="58"/>
                        <a:pt x="92" y="66"/>
                        <a:pt x="92" y="66"/>
                      </a:cubicBezTo>
                      <a:cubicBezTo>
                        <a:pt x="96" y="79"/>
                        <a:pt x="112" y="88"/>
                        <a:pt x="122" y="98"/>
                      </a:cubicBezTo>
                      <a:cubicBezTo>
                        <a:pt x="124" y="105"/>
                        <a:pt x="130" y="124"/>
                        <a:pt x="136" y="128"/>
                      </a:cubicBezTo>
                      <a:cubicBezTo>
                        <a:pt x="140" y="130"/>
                        <a:pt x="148" y="132"/>
                        <a:pt x="148" y="132"/>
                      </a:cubicBezTo>
                      <a:cubicBezTo>
                        <a:pt x="150" y="138"/>
                        <a:pt x="154" y="150"/>
                        <a:pt x="154" y="150"/>
                      </a:cubicBezTo>
                      <a:cubicBezTo>
                        <a:pt x="161" y="139"/>
                        <a:pt x="168" y="144"/>
                        <a:pt x="176" y="152"/>
                      </a:cubicBezTo>
                      <a:cubicBezTo>
                        <a:pt x="174" y="167"/>
                        <a:pt x="173" y="181"/>
                        <a:pt x="170" y="196"/>
                      </a:cubicBezTo>
                      <a:cubicBezTo>
                        <a:pt x="171" y="202"/>
                        <a:pt x="174" y="220"/>
                        <a:pt x="180" y="224"/>
                      </a:cubicBezTo>
                      <a:cubicBezTo>
                        <a:pt x="185" y="228"/>
                        <a:pt x="193" y="228"/>
                        <a:pt x="198" y="232"/>
                      </a:cubicBezTo>
                      <a:cubicBezTo>
                        <a:pt x="204" y="230"/>
                        <a:pt x="216" y="234"/>
                        <a:pt x="216" y="234"/>
                      </a:cubicBezTo>
                      <a:cubicBezTo>
                        <a:pt x="223" y="241"/>
                        <a:pt x="225" y="245"/>
                        <a:pt x="236" y="242"/>
                      </a:cubicBezTo>
                      <a:cubicBezTo>
                        <a:pt x="242" y="240"/>
                        <a:pt x="254" y="236"/>
                        <a:pt x="254" y="236"/>
                      </a:cubicBezTo>
                      <a:cubicBezTo>
                        <a:pt x="260" y="240"/>
                        <a:pt x="265" y="246"/>
                        <a:pt x="272" y="248"/>
                      </a:cubicBezTo>
                      <a:cubicBezTo>
                        <a:pt x="277" y="250"/>
                        <a:pt x="291" y="252"/>
                        <a:pt x="296" y="256"/>
                      </a:cubicBezTo>
                      <a:cubicBezTo>
                        <a:pt x="301" y="260"/>
                        <a:pt x="314" y="264"/>
                        <a:pt x="314" y="264"/>
                      </a:cubicBezTo>
                      <a:cubicBezTo>
                        <a:pt x="330" y="263"/>
                        <a:pt x="338" y="261"/>
                        <a:pt x="352" y="266"/>
                      </a:cubicBezTo>
                      <a:cubicBezTo>
                        <a:pt x="355" y="275"/>
                        <a:pt x="350" y="277"/>
                        <a:pt x="342" y="274"/>
                      </a:cubicBezTo>
                      <a:cubicBezTo>
                        <a:pt x="336" y="276"/>
                        <a:pt x="322" y="272"/>
                        <a:pt x="322" y="272"/>
                      </a:cubicBezTo>
                      <a:cubicBezTo>
                        <a:pt x="314" y="275"/>
                        <a:pt x="308" y="272"/>
                        <a:pt x="300" y="270"/>
                      </a:cubicBezTo>
                      <a:cubicBezTo>
                        <a:pt x="296" y="269"/>
                        <a:pt x="288" y="266"/>
                        <a:pt x="288" y="266"/>
                      </a:cubicBezTo>
                      <a:cubicBezTo>
                        <a:pt x="276" y="270"/>
                        <a:pt x="264" y="266"/>
                        <a:pt x="252" y="264"/>
                      </a:cubicBezTo>
                      <a:cubicBezTo>
                        <a:pt x="245" y="259"/>
                        <a:pt x="242" y="257"/>
                        <a:pt x="234" y="260"/>
                      </a:cubicBezTo>
                      <a:cubicBezTo>
                        <a:pt x="211" y="252"/>
                        <a:pt x="192" y="256"/>
                        <a:pt x="172" y="242"/>
                      </a:cubicBezTo>
                      <a:cubicBezTo>
                        <a:pt x="165" y="231"/>
                        <a:pt x="176" y="221"/>
                        <a:pt x="160" y="216"/>
                      </a:cubicBezTo>
                      <a:cubicBezTo>
                        <a:pt x="154" y="233"/>
                        <a:pt x="136" y="203"/>
                        <a:pt x="126" y="200"/>
                      </a:cubicBezTo>
                      <a:cubicBezTo>
                        <a:pt x="120" y="196"/>
                        <a:pt x="114" y="190"/>
                        <a:pt x="108" y="186"/>
                      </a:cubicBezTo>
                      <a:cubicBezTo>
                        <a:pt x="104" y="175"/>
                        <a:pt x="104" y="165"/>
                        <a:pt x="94" y="158"/>
                      </a:cubicBezTo>
                      <a:cubicBezTo>
                        <a:pt x="83" y="142"/>
                        <a:pt x="85" y="119"/>
                        <a:pt x="68" y="108"/>
                      </a:cubicBezTo>
                      <a:cubicBezTo>
                        <a:pt x="67" y="106"/>
                        <a:pt x="66" y="104"/>
                        <a:pt x="64" y="102"/>
                      </a:cubicBezTo>
                      <a:cubicBezTo>
                        <a:pt x="62" y="101"/>
                        <a:pt x="59" y="102"/>
                        <a:pt x="58" y="100"/>
                      </a:cubicBezTo>
                      <a:cubicBezTo>
                        <a:pt x="56" y="97"/>
                        <a:pt x="54" y="88"/>
                        <a:pt x="54" y="88"/>
                      </a:cubicBezTo>
                      <a:cubicBezTo>
                        <a:pt x="59" y="73"/>
                        <a:pt x="52" y="61"/>
                        <a:pt x="38" y="58"/>
                      </a:cubicBezTo>
                      <a:cubicBezTo>
                        <a:pt x="32" y="49"/>
                        <a:pt x="31" y="44"/>
                        <a:pt x="20" y="40"/>
                      </a:cubicBezTo>
                      <a:cubicBezTo>
                        <a:pt x="16" y="27"/>
                        <a:pt x="16" y="26"/>
                        <a:pt x="4" y="22"/>
                      </a:cubicBezTo>
                      <a:cubicBezTo>
                        <a:pt x="1" y="13"/>
                        <a:pt x="0" y="5"/>
                        <a:pt x="10" y="2"/>
                      </a:cubicBezTo>
                      <a:cubicBezTo>
                        <a:pt x="18" y="5"/>
                        <a:pt x="18" y="4"/>
                        <a:pt x="10" y="4"/>
                      </a:cubicBezTo>
                      <a:close/>
                    </a:path>
                  </a:pathLst>
                </a:custGeom>
                <a:solidFill>
                  <a:schemeClr val="folHlink"/>
                </a:solidFill>
                <a:ln w="9525">
                  <a:noFill/>
                  <a:round/>
                  <a:headEnd/>
                  <a:tailEnd/>
                </a:ln>
              </p:spPr>
              <p:txBody>
                <a:bodyPr/>
                <a:lstStyle/>
                <a:p>
                  <a:endParaRPr lang="zh-CN" altLang="en-US"/>
                </a:p>
              </p:txBody>
            </p:sp>
            <p:sp>
              <p:nvSpPr>
                <p:cNvPr id="3212" name="任意多边形 81940"/>
                <p:cNvSpPr>
                  <a:spLocks noChangeArrowheads="1"/>
                </p:cNvSpPr>
                <p:nvPr/>
              </p:nvSpPr>
              <p:spPr bwMode="auto">
                <a:xfrm>
                  <a:off x="1827" y="541"/>
                  <a:ext cx="67" cy="68"/>
                </a:xfrm>
                <a:custGeom>
                  <a:avLst/>
                  <a:gdLst>
                    <a:gd name="T0" fmla="*/ 4 w 156"/>
                    <a:gd name="T1" fmla="*/ 2 h 206"/>
                    <a:gd name="T2" fmla="*/ 5 w 156"/>
                    <a:gd name="T3" fmla="*/ 2 h 206"/>
                    <a:gd name="T4" fmla="*/ 5 w 156"/>
                    <a:gd name="T5" fmla="*/ 2 h 206"/>
                    <a:gd name="T6" fmla="*/ 6 w 156"/>
                    <a:gd name="T7" fmla="*/ 2 h 206"/>
                    <a:gd name="T8" fmla="*/ 9 w 156"/>
                    <a:gd name="T9" fmla="*/ 1 h 206"/>
                    <a:gd name="T10" fmla="*/ 9 w 156"/>
                    <a:gd name="T11" fmla="*/ 0 h 206"/>
                    <a:gd name="T12" fmla="*/ 10 w 156"/>
                    <a:gd name="T13" fmla="*/ 0 h 206"/>
                    <a:gd name="T14" fmla="*/ 12 w 156"/>
                    <a:gd name="T15" fmla="*/ 1 h 206"/>
                    <a:gd name="T16" fmla="*/ 12 w 156"/>
                    <a:gd name="T17" fmla="*/ 2 h 206"/>
                    <a:gd name="T18" fmla="*/ 10 w 156"/>
                    <a:gd name="T19" fmla="*/ 2 h 206"/>
                    <a:gd name="T20" fmla="*/ 10 w 156"/>
                    <a:gd name="T21" fmla="*/ 3 h 206"/>
                    <a:gd name="T22" fmla="*/ 11 w 156"/>
                    <a:gd name="T23" fmla="*/ 4 h 206"/>
                    <a:gd name="T24" fmla="*/ 12 w 156"/>
                    <a:gd name="T25" fmla="*/ 5 h 206"/>
                    <a:gd name="T26" fmla="*/ 10 w 156"/>
                    <a:gd name="T27" fmla="*/ 5 h 206"/>
                    <a:gd name="T28" fmla="*/ 9 w 156"/>
                    <a:gd name="T29" fmla="*/ 5 h 206"/>
                    <a:gd name="T30" fmla="*/ 8 w 156"/>
                    <a:gd name="T31" fmla="*/ 6 h 206"/>
                    <a:gd name="T32" fmla="*/ 8 w 156"/>
                    <a:gd name="T33" fmla="*/ 7 h 206"/>
                    <a:gd name="T34" fmla="*/ 7 w 156"/>
                    <a:gd name="T35" fmla="*/ 7 h 206"/>
                    <a:gd name="T36" fmla="*/ 6 w 156"/>
                    <a:gd name="T37" fmla="*/ 7 h 206"/>
                    <a:gd name="T38" fmla="*/ 6 w 156"/>
                    <a:gd name="T39" fmla="*/ 7 h 206"/>
                    <a:gd name="T40" fmla="*/ 6 w 156"/>
                    <a:gd name="T41" fmla="*/ 7 h 206"/>
                    <a:gd name="T42" fmla="*/ 5 w 156"/>
                    <a:gd name="T43" fmla="*/ 7 h 206"/>
                    <a:gd name="T44" fmla="*/ 3 w 156"/>
                    <a:gd name="T45" fmla="*/ 7 h 206"/>
                    <a:gd name="T46" fmla="*/ 2 w 156"/>
                    <a:gd name="T47" fmla="*/ 7 h 206"/>
                    <a:gd name="T48" fmla="*/ 1 w 156"/>
                    <a:gd name="T49" fmla="*/ 5 h 206"/>
                    <a:gd name="T50" fmla="*/ 0 w 156"/>
                    <a:gd name="T51" fmla="*/ 5 h 206"/>
                    <a:gd name="T52" fmla="*/ 0 w 156"/>
                    <a:gd name="T53" fmla="*/ 4 h 206"/>
                    <a:gd name="T54" fmla="*/ 2 w 156"/>
                    <a:gd name="T55" fmla="*/ 4 h 206"/>
                    <a:gd name="T56" fmla="*/ 3 w 156"/>
                    <a:gd name="T57" fmla="*/ 4 h 206"/>
                    <a:gd name="T58" fmla="*/ 3 w 156"/>
                    <a:gd name="T59" fmla="*/ 3 h 206"/>
                    <a:gd name="T60" fmla="*/ 4 w 156"/>
                    <a:gd name="T61" fmla="*/ 3 h 206"/>
                    <a:gd name="T62" fmla="*/ 4 w 156"/>
                    <a:gd name="T63" fmla="*/ 2 h 20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56" h="206">
                      <a:moveTo>
                        <a:pt x="54" y="66"/>
                      </a:moveTo>
                      <a:cubicBezTo>
                        <a:pt x="58" y="63"/>
                        <a:pt x="64" y="63"/>
                        <a:pt x="66" y="58"/>
                      </a:cubicBezTo>
                      <a:cubicBezTo>
                        <a:pt x="67" y="56"/>
                        <a:pt x="67" y="53"/>
                        <a:pt x="68" y="52"/>
                      </a:cubicBezTo>
                      <a:cubicBezTo>
                        <a:pt x="71" y="49"/>
                        <a:pt x="80" y="44"/>
                        <a:pt x="80" y="44"/>
                      </a:cubicBezTo>
                      <a:cubicBezTo>
                        <a:pt x="113" y="55"/>
                        <a:pt x="85" y="29"/>
                        <a:pt x="106" y="22"/>
                      </a:cubicBezTo>
                      <a:cubicBezTo>
                        <a:pt x="110" y="17"/>
                        <a:pt x="108" y="9"/>
                        <a:pt x="112" y="4"/>
                      </a:cubicBezTo>
                      <a:cubicBezTo>
                        <a:pt x="115" y="1"/>
                        <a:pt x="124" y="0"/>
                        <a:pt x="124" y="0"/>
                      </a:cubicBezTo>
                      <a:cubicBezTo>
                        <a:pt x="138" y="14"/>
                        <a:pt x="126" y="23"/>
                        <a:pt x="150" y="28"/>
                      </a:cubicBezTo>
                      <a:cubicBezTo>
                        <a:pt x="156" y="36"/>
                        <a:pt x="154" y="39"/>
                        <a:pt x="146" y="44"/>
                      </a:cubicBezTo>
                      <a:cubicBezTo>
                        <a:pt x="141" y="52"/>
                        <a:pt x="135" y="61"/>
                        <a:pt x="126" y="64"/>
                      </a:cubicBezTo>
                      <a:cubicBezTo>
                        <a:pt x="118" y="75"/>
                        <a:pt x="128" y="83"/>
                        <a:pt x="132" y="94"/>
                      </a:cubicBezTo>
                      <a:cubicBezTo>
                        <a:pt x="129" y="103"/>
                        <a:pt x="135" y="105"/>
                        <a:pt x="142" y="110"/>
                      </a:cubicBezTo>
                      <a:cubicBezTo>
                        <a:pt x="145" y="119"/>
                        <a:pt x="141" y="120"/>
                        <a:pt x="146" y="128"/>
                      </a:cubicBezTo>
                      <a:cubicBezTo>
                        <a:pt x="142" y="139"/>
                        <a:pt x="135" y="133"/>
                        <a:pt x="128" y="128"/>
                      </a:cubicBezTo>
                      <a:cubicBezTo>
                        <a:pt x="116" y="132"/>
                        <a:pt x="122" y="136"/>
                        <a:pt x="116" y="146"/>
                      </a:cubicBezTo>
                      <a:cubicBezTo>
                        <a:pt x="113" y="151"/>
                        <a:pt x="108" y="152"/>
                        <a:pt x="104" y="156"/>
                      </a:cubicBezTo>
                      <a:cubicBezTo>
                        <a:pt x="107" y="167"/>
                        <a:pt x="112" y="191"/>
                        <a:pt x="100" y="198"/>
                      </a:cubicBezTo>
                      <a:cubicBezTo>
                        <a:pt x="96" y="200"/>
                        <a:pt x="92" y="200"/>
                        <a:pt x="88" y="202"/>
                      </a:cubicBezTo>
                      <a:cubicBezTo>
                        <a:pt x="86" y="203"/>
                        <a:pt x="84" y="205"/>
                        <a:pt x="82" y="206"/>
                      </a:cubicBezTo>
                      <a:cubicBezTo>
                        <a:pt x="80" y="205"/>
                        <a:pt x="77" y="204"/>
                        <a:pt x="76" y="202"/>
                      </a:cubicBezTo>
                      <a:cubicBezTo>
                        <a:pt x="74" y="198"/>
                        <a:pt x="76" y="191"/>
                        <a:pt x="72" y="190"/>
                      </a:cubicBezTo>
                      <a:cubicBezTo>
                        <a:pt x="68" y="189"/>
                        <a:pt x="60" y="186"/>
                        <a:pt x="60" y="186"/>
                      </a:cubicBezTo>
                      <a:cubicBezTo>
                        <a:pt x="53" y="188"/>
                        <a:pt x="49" y="192"/>
                        <a:pt x="42" y="194"/>
                      </a:cubicBezTo>
                      <a:cubicBezTo>
                        <a:pt x="34" y="189"/>
                        <a:pt x="37" y="183"/>
                        <a:pt x="28" y="186"/>
                      </a:cubicBezTo>
                      <a:cubicBezTo>
                        <a:pt x="12" y="181"/>
                        <a:pt x="19" y="161"/>
                        <a:pt x="10" y="148"/>
                      </a:cubicBezTo>
                      <a:cubicBezTo>
                        <a:pt x="5" y="121"/>
                        <a:pt x="11" y="147"/>
                        <a:pt x="4" y="130"/>
                      </a:cubicBezTo>
                      <a:cubicBezTo>
                        <a:pt x="2" y="126"/>
                        <a:pt x="0" y="118"/>
                        <a:pt x="0" y="118"/>
                      </a:cubicBezTo>
                      <a:cubicBezTo>
                        <a:pt x="2" y="95"/>
                        <a:pt x="0" y="83"/>
                        <a:pt x="20" y="96"/>
                      </a:cubicBezTo>
                      <a:cubicBezTo>
                        <a:pt x="23" y="105"/>
                        <a:pt x="23" y="110"/>
                        <a:pt x="32" y="104"/>
                      </a:cubicBezTo>
                      <a:cubicBezTo>
                        <a:pt x="35" y="95"/>
                        <a:pt x="29" y="88"/>
                        <a:pt x="34" y="80"/>
                      </a:cubicBezTo>
                      <a:cubicBezTo>
                        <a:pt x="36" y="76"/>
                        <a:pt x="48" y="73"/>
                        <a:pt x="52" y="70"/>
                      </a:cubicBezTo>
                      <a:cubicBezTo>
                        <a:pt x="57" y="63"/>
                        <a:pt x="58" y="62"/>
                        <a:pt x="54" y="66"/>
                      </a:cubicBezTo>
                      <a:close/>
                    </a:path>
                  </a:pathLst>
                </a:custGeom>
                <a:solidFill>
                  <a:schemeClr val="folHlink"/>
                </a:solidFill>
                <a:ln w="9525">
                  <a:noFill/>
                  <a:round/>
                  <a:headEnd/>
                  <a:tailEnd/>
                </a:ln>
              </p:spPr>
              <p:txBody>
                <a:bodyPr/>
                <a:lstStyle/>
                <a:p>
                  <a:endParaRPr lang="zh-CN" altLang="en-US"/>
                </a:p>
              </p:txBody>
            </p:sp>
            <p:sp>
              <p:nvSpPr>
                <p:cNvPr id="3213" name="任意多边形 81941"/>
                <p:cNvSpPr>
                  <a:spLocks noChangeArrowheads="1"/>
                </p:cNvSpPr>
                <p:nvPr/>
              </p:nvSpPr>
              <p:spPr bwMode="auto">
                <a:xfrm>
                  <a:off x="1892" y="572"/>
                  <a:ext cx="47" cy="13"/>
                </a:xfrm>
                <a:custGeom>
                  <a:avLst/>
                  <a:gdLst>
                    <a:gd name="T0" fmla="*/ 0 w 109"/>
                    <a:gd name="T1" fmla="*/ 1 h 38"/>
                    <a:gd name="T2" fmla="*/ 1 w 109"/>
                    <a:gd name="T3" fmla="*/ 0 h 38"/>
                    <a:gd name="T4" fmla="*/ 4 w 109"/>
                    <a:gd name="T5" fmla="*/ 1 h 38"/>
                    <a:gd name="T6" fmla="*/ 6 w 109"/>
                    <a:gd name="T7" fmla="*/ 1 h 38"/>
                    <a:gd name="T8" fmla="*/ 7 w 109"/>
                    <a:gd name="T9" fmla="*/ 0 h 38"/>
                    <a:gd name="T10" fmla="*/ 6 w 109"/>
                    <a:gd name="T11" fmla="*/ 1 h 38"/>
                    <a:gd name="T12" fmla="*/ 5 w 109"/>
                    <a:gd name="T13" fmla="*/ 1 h 38"/>
                    <a:gd name="T14" fmla="*/ 3 w 109"/>
                    <a:gd name="T15" fmla="*/ 1 h 38"/>
                    <a:gd name="T16" fmla="*/ 1 w 109"/>
                    <a:gd name="T17" fmla="*/ 1 h 38"/>
                    <a:gd name="T18" fmla="*/ 0 w 109"/>
                    <a:gd name="T19" fmla="*/ 1 h 3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9" h="38">
                      <a:moveTo>
                        <a:pt x="4" y="32"/>
                      </a:moveTo>
                      <a:cubicBezTo>
                        <a:pt x="7" y="22"/>
                        <a:pt x="7" y="14"/>
                        <a:pt x="18" y="10"/>
                      </a:cubicBezTo>
                      <a:cubicBezTo>
                        <a:pt x="28" y="12"/>
                        <a:pt x="37" y="14"/>
                        <a:pt x="46" y="20"/>
                      </a:cubicBezTo>
                      <a:cubicBezTo>
                        <a:pt x="62" y="15"/>
                        <a:pt x="54" y="17"/>
                        <a:pt x="72" y="14"/>
                      </a:cubicBezTo>
                      <a:cubicBezTo>
                        <a:pt x="77" y="9"/>
                        <a:pt x="90" y="0"/>
                        <a:pt x="90" y="0"/>
                      </a:cubicBezTo>
                      <a:cubicBezTo>
                        <a:pt x="109" y="6"/>
                        <a:pt x="85" y="23"/>
                        <a:pt x="76" y="26"/>
                      </a:cubicBezTo>
                      <a:cubicBezTo>
                        <a:pt x="71" y="33"/>
                        <a:pt x="68" y="35"/>
                        <a:pt x="60" y="38"/>
                      </a:cubicBezTo>
                      <a:cubicBezTo>
                        <a:pt x="54" y="36"/>
                        <a:pt x="42" y="32"/>
                        <a:pt x="42" y="32"/>
                      </a:cubicBezTo>
                      <a:cubicBezTo>
                        <a:pt x="33" y="23"/>
                        <a:pt x="26" y="26"/>
                        <a:pt x="14" y="30"/>
                      </a:cubicBezTo>
                      <a:cubicBezTo>
                        <a:pt x="1" y="28"/>
                        <a:pt x="0" y="24"/>
                        <a:pt x="4" y="32"/>
                      </a:cubicBezTo>
                      <a:close/>
                    </a:path>
                  </a:pathLst>
                </a:custGeom>
                <a:solidFill>
                  <a:schemeClr val="folHlink"/>
                </a:solidFill>
                <a:ln w="9525">
                  <a:noFill/>
                  <a:round/>
                  <a:headEnd/>
                  <a:tailEnd/>
                </a:ln>
              </p:spPr>
              <p:txBody>
                <a:bodyPr/>
                <a:lstStyle/>
                <a:p>
                  <a:endParaRPr lang="zh-CN" altLang="en-US"/>
                </a:p>
              </p:txBody>
            </p:sp>
            <p:sp>
              <p:nvSpPr>
                <p:cNvPr id="3214" name="任意多边形 81942"/>
                <p:cNvSpPr>
                  <a:spLocks noChangeArrowheads="1"/>
                </p:cNvSpPr>
                <p:nvPr/>
              </p:nvSpPr>
              <p:spPr bwMode="auto">
                <a:xfrm>
                  <a:off x="1890" y="588"/>
                  <a:ext cx="32" cy="34"/>
                </a:xfrm>
                <a:custGeom>
                  <a:avLst/>
                  <a:gdLst>
                    <a:gd name="T0" fmla="*/ 0 w 76"/>
                    <a:gd name="T1" fmla="*/ 1 h 104"/>
                    <a:gd name="T2" fmla="*/ 1 w 76"/>
                    <a:gd name="T3" fmla="*/ 0 h 104"/>
                    <a:gd name="T4" fmla="*/ 3 w 76"/>
                    <a:gd name="T5" fmla="*/ 1 h 104"/>
                    <a:gd name="T6" fmla="*/ 5 w 76"/>
                    <a:gd name="T7" fmla="*/ 0 h 104"/>
                    <a:gd name="T8" fmla="*/ 3 w 76"/>
                    <a:gd name="T9" fmla="*/ 1 h 104"/>
                    <a:gd name="T10" fmla="*/ 4 w 76"/>
                    <a:gd name="T11" fmla="*/ 2 h 104"/>
                    <a:gd name="T12" fmla="*/ 4 w 76"/>
                    <a:gd name="T13" fmla="*/ 2 h 104"/>
                    <a:gd name="T14" fmla="*/ 3 w 76"/>
                    <a:gd name="T15" fmla="*/ 3 h 104"/>
                    <a:gd name="T16" fmla="*/ 3 w 76"/>
                    <a:gd name="T17" fmla="*/ 2 h 104"/>
                    <a:gd name="T18" fmla="*/ 2 w 76"/>
                    <a:gd name="T19" fmla="*/ 2 h 104"/>
                    <a:gd name="T20" fmla="*/ 2 w 76"/>
                    <a:gd name="T21" fmla="*/ 2 h 104"/>
                    <a:gd name="T22" fmla="*/ 2 w 76"/>
                    <a:gd name="T23" fmla="*/ 3 h 104"/>
                    <a:gd name="T24" fmla="*/ 1 w 76"/>
                    <a:gd name="T25" fmla="*/ 4 h 104"/>
                    <a:gd name="T26" fmla="*/ 1 w 76"/>
                    <a:gd name="T27" fmla="*/ 4 h 104"/>
                    <a:gd name="T28" fmla="*/ 0 w 76"/>
                    <a:gd name="T29" fmla="*/ 3 h 104"/>
                    <a:gd name="T30" fmla="*/ 0 w 76"/>
                    <a:gd name="T31" fmla="*/ 2 h 104"/>
                    <a:gd name="T32" fmla="*/ 0 w 76"/>
                    <a:gd name="T33" fmla="*/ 1 h 104"/>
                    <a:gd name="T34" fmla="*/ 0 w 76"/>
                    <a:gd name="T35" fmla="*/ 1 h 10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76" h="104">
                      <a:moveTo>
                        <a:pt x="8" y="18"/>
                      </a:moveTo>
                      <a:cubicBezTo>
                        <a:pt x="10" y="8"/>
                        <a:pt x="9" y="3"/>
                        <a:pt x="18" y="0"/>
                      </a:cubicBezTo>
                      <a:cubicBezTo>
                        <a:pt x="28" y="3"/>
                        <a:pt x="25" y="12"/>
                        <a:pt x="34" y="18"/>
                      </a:cubicBezTo>
                      <a:cubicBezTo>
                        <a:pt x="46" y="16"/>
                        <a:pt x="51" y="8"/>
                        <a:pt x="62" y="4"/>
                      </a:cubicBezTo>
                      <a:cubicBezTo>
                        <a:pt x="76" y="9"/>
                        <a:pt x="56" y="31"/>
                        <a:pt x="46" y="34"/>
                      </a:cubicBezTo>
                      <a:cubicBezTo>
                        <a:pt x="51" y="56"/>
                        <a:pt x="43" y="29"/>
                        <a:pt x="54" y="48"/>
                      </a:cubicBezTo>
                      <a:cubicBezTo>
                        <a:pt x="56" y="52"/>
                        <a:pt x="58" y="60"/>
                        <a:pt x="58" y="60"/>
                      </a:cubicBezTo>
                      <a:cubicBezTo>
                        <a:pt x="55" y="68"/>
                        <a:pt x="54" y="71"/>
                        <a:pt x="46" y="74"/>
                      </a:cubicBezTo>
                      <a:cubicBezTo>
                        <a:pt x="38" y="71"/>
                        <a:pt x="37" y="68"/>
                        <a:pt x="34" y="60"/>
                      </a:cubicBezTo>
                      <a:cubicBezTo>
                        <a:pt x="33" y="50"/>
                        <a:pt x="32" y="33"/>
                        <a:pt x="22" y="48"/>
                      </a:cubicBezTo>
                      <a:cubicBezTo>
                        <a:pt x="25" y="60"/>
                        <a:pt x="23" y="53"/>
                        <a:pt x="28" y="68"/>
                      </a:cubicBezTo>
                      <a:cubicBezTo>
                        <a:pt x="29" y="70"/>
                        <a:pt x="30" y="74"/>
                        <a:pt x="30" y="74"/>
                      </a:cubicBezTo>
                      <a:cubicBezTo>
                        <a:pt x="24" y="84"/>
                        <a:pt x="22" y="93"/>
                        <a:pt x="20" y="104"/>
                      </a:cubicBezTo>
                      <a:cubicBezTo>
                        <a:pt x="17" y="103"/>
                        <a:pt x="14" y="104"/>
                        <a:pt x="12" y="102"/>
                      </a:cubicBezTo>
                      <a:cubicBezTo>
                        <a:pt x="9" y="99"/>
                        <a:pt x="8" y="90"/>
                        <a:pt x="8" y="90"/>
                      </a:cubicBezTo>
                      <a:cubicBezTo>
                        <a:pt x="13" y="75"/>
                        <a:pt x="14" y="64"/>
                        <a:pt x="0" y="54"/>
                      </a:cubicBezTo>
                      <a:cubicBezTo>
                        <a:pt x="1" y="46"/>
                        <a:pt x="1" y="38"/>
                        <a:pt x="2" y="30"/>
                      </a:cubicBezTo>
                      <a:cubicBezTo>
                        <a:pt x="2" y="27"/>
                        <a:pt x="13" y="2"/>
                        <a:pt x="8" y="18"/>
                      </a:cubicBezTo>
                      <a:close/>
                    </a:path>
                  </a:pathLst>
                </a:custGeom>
                <a:solidFill>
                  <a:schemeClr val="folHlink"/>
                </a:solidFill>
                <a:ln w="9525">
                  <a:noFill/>
                  <a:round/>
                  <a:headEnd/>
                  <a:tailEnd/>
                </a:ln>
              </p:spPr>
              <p:txBody>
                <a:bodyPr/>
                <a:lstStyle/>
                <a:p>
                  <a:endParaRPr lang="zh-CN" altLang="en-US"/>
                </a:p>
              </p:txBody>
            </p:sp>
            <p:sp>
              <p:nvSpPr>
                <p:cNvPr id="3215" name="任意多边形 81943"/>
                <p:cNvSpPr>
                  <a:spLocks noChangeArrowheads="1"/>
                </p:cNvSpPr>
                <p:nvPr/>
              </p:nvSpPr>
              <p:spPr bwMode="auto">
                <a:xfrm>
                  <a:off x="1944" y="569"/>
                  <a:ext cx="16" cy="20"/>
                </a:xfrm>
                <a:custGeom>
                  <a:avLst/>
                  <a:gdLst>
                    <a:gd name="T0" fmla="*/ 0 w 37"/>
                    <a:gd name="T1" fmla="*/ 1 h 61"/>
                    <a:gd name="T2" fmla="*/ 1 w 37"/>
                    <a:gd name="T3" fmla="*/ 0 h 61"/>
                    <a:gd name="T4" fmla="*/ 1 w 37"/>
                    <a:gd name="T5" fmla="*/ 1 h 61"/>
                    <a:gd name="T6" fmla="*/ 3 w 37"/>
                    <a:gd name="T7" fmla="*/ 1 h 61"/>
                    <a:gd name="T8" fmla="*/ 1 w 37"/>
                    <a:gd name="T9" fmla="*/ 2 h 61"/>
                    <a:gd name="T10" fmla="*/ 0 w 37"/>
                    <a:gd name="T11" fmla="*/ 2 h 61"/>
                    <a:gd name="T12" fmla="*/ 0 w 37"/>
                    <a:gd name="T13" fmla="*/ 1 h 61"/>
                    <a:gd name="T14" fmla="*/ 0 w 37"/>
                    <a:gd name="T15" fmla="*/ 1 h 6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7" h="61">
                      <a:moveTo>
                        <a:pt x="3" y="28"/>
                      </a:moveTo>
                      <a:cubicBezTo>
                        <a:pt x="5" y="14"/>
                        <a:pt x="2" y="7"/>
                        <a:pt x="13" y="0"/>
                      </a:cubicBezTo>
                      <a:cubicBezTo>
                        <a:pt x="26" y="9"/>
                        <a:pt x="23" y="17"/>
                        <a:pt x="15" y="28"/>
                      </a:cubicBezTo>
                      <a:cubicBezTo>
                        <a:pt x="25" y="31"/>
                        <a:pt x="33" y="27"/>
                        <a:pt x="37" y="38"/>
                      </a:cubicBezTo>
                      <a:cubicBezTo>
                        <a:pt x="30" y="45"/>
                        <a:pt x="28" y="47"/>
                        <a:pt x="19" y="44"/>
                      </a:cubicBezTo>
                      <a:cubicBezTo>
                        <a:pt x="13" y="54"/>
                        <a:pt x="18" y="61"/>
                        <a:pt x="5" y="58"/>
                      </a:cubicBezTo>
                      <a:cubicBezTo>
                        <a:pt x="0" y="50"/>
                        <a:pt x="3" y="44"/>
                        <a:pt x="1" y="34"/>
                      </a:cubicBezTo>
                      <a:cubicBezTo>
                        <a:pt x="2" y="32"/>
                        <a:pt x="3" y="28"/>
                        <a:pt x="3" y="28"/>
                      </a:cubicBezTo>
                      <a:close/>
                    </a:path>
                  </a:pathLst>
                </a:custGeom>
                <a:solidFill>
                  <a:schemeClr val="folHlink"/>
                </a:solidFill>
                <a:ln w="9525">
                  <a:noFill/>
                  <a:round/>
                  <a:headEnd/>
                  <a:tailEnd/>
                </a:ln>
              </p:spPr>
              <p:txBody>
                <a:bodyPr/>
                <a:lstStyle/>
                <a:p>
                  <a:endParaRPr lang="zh-CN" altLang="en-US"/>
                </a:p>
              </p:txBody>
            </p:sp>
            <p:sp>
              <p:nvSpPr>
                <p:cNvPr id="3216" name="任意多边形 81944"/>
                <p:cNvSpPr>
                  <a:spLocks noChangeArrowheads="1"/>
                </p:cNvSpPr>
                <p:nvPr/>
              </p:nvSpPr>
              <p:spPr bwMode="auto">
                <a:xfrm>
                  <a:off x="1948" y="600"/>
                  <a:ext cx="20" cy="10"/>
                </a:xfrm>
                <a:custGeom>
                  <a:avLst/>
                  <a:gdLst>
                    <a:gd name="T0" fmla="*/ 0 w 49"/>
                    <a:gd name="T1" fmla="*/ 0 h 29"/>
                    <a:gd name="T2" fmla="*/ 2 w 49"/>
                    <a:gd name="T3" fmla="*/ 0 h 29"/>
                    <a:gd name="T4" fmla="*/ 3 w 49"/>
                    <a:gd name="T5" fmla="*/ 1 h 29"/>
                    <a:gd name="T6" fmla="*/ 2 w 49"/>
                    <a:gd name="T7" fmla="*/ 1 h 29"/>
                    <a:gd name="T8" fmla="*/ 0 w 49"/>
                    <a:gd name="T9" fmla="*/ 1 h 29"/>
                    <a:gd name="T10" fmla="*/ 0 w 49"/>
                    <a:gd name="T11" fmla="*/ 0 h 2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9" h="29">
                      <a:moveTo>
                        <a:pt x="7" y="0"/>
                      </a:moveTo>
                      <a:cubicBezTo>
                        <a:pt x="15" y="6"/>
                        <a:pt x="19" y="2"/>
                        <a:pt x="29" y="0"/>
                      </a:cubicBezTo>
                      <a:cubicBezTo>
                        <a:pt x="45" y="5"/>
                        <a:pt x="40" y="3"/>
                        <a:pt x="49" y="16"/>
                      </a:cubicBezTo>
                      <a:cubicBezTo>
                        <a:pt x="46" y="29"/>
                        <a:pt x="42" y="21"/>
                        <a:pt x="35" y="14"/>
                      </a:cubicBezTo>
                      <a:cubicBezTo>
                        <a:pt x="26" y="15"/>
                        <a:pt x="12" y="19"/>
                        <a:pt x="3" y="16"/>
                      </a:cubicBezTo>
                      <a:cubicBezTo>
                        <a:pt x="0" y="6"/>
                        <a:pt x="7" y="10"/>
                        <a:pt x="7" y="0"/>
                      </a:cubicBezTo>
                      <a:close/>
                    </a:path>
                  </a:pathLst>
                </a:custGeom>
                <a:solidFill>
                  <a:schemeClr val="folHlink"/>
                </a:solidFill>
                <a:ln w="9525">
                  <a:noFill/>
                  <a:round/>
                  <a:headEnd/>
                  <a:tailEnd/>
                </a:ln>
              </p:spPr>
              <p:txBody>
                <a:bodyPr/>
                <a:lstStyle/>
                <a:p>
                  <a:endParaRPr lang="zh-CN" altLang="en-US"/>
                </a:p>
              </p:txBody>
            </p:sp>
            <p:sp>
              <p:nvSpPr>
                <p:cNvPr id="3217" name="任意多边形 81945"/>
                <p:cNvSpPr>
                  <a:spLocks noChangeArrowheads="1"/>
                </p:cNvSpPr>
                <p:nvPr/>
              </p:nvSpPr>
              <p:spPr bwMode="auto">
                <a:xfrm>
                  <a:off x="1969" y="585"/>
                  <a:ext cx="26" cy="17"/>
                </a:xfrm>
                <a:custGeom>
                  <a:avLst/>
                  <a:gdLst>
                    <a:gd name="T0" fmla="*/ 2 w 61"/>
                    <a:gd name="T1" fmla="*/ 2 h 48"/>
                    <a:gd name="T2" fmla="*/ 1 w 61"/>
                    <a:gd name="T3" fmla="*/ 1 h 48"/>
                    <a:gd name="T4" fmla="*/ 0 w 61"/>
                    <a:gd name="T5" fmla="*/ 1 h 48"/>
                    <a:gd name="T6" fmla="*/ 1 w 61"/>
                    <a:gd name="T7" fmla="*/ 0 h 48"/>
                    <a:gd name="T8" fmla="*/ 2 w 61"/>
                    <a:gd name="T9" fmla="*/ 0 h 48"/>
                    <a:gd name="T10" fmla="*/ 4 w 61"/>
                    <a:gd name="T11" fmla="*/ 0 h 48"/>
                    <a:gd name="T12" fmla="*/ 4 w 61"/>
                    <a:gd name="T13" fmla="*/ 1 h 48"/>
                    <a:gd name="T14" fmla="*/ 5 w 61"/>
                    <a:gd name="T15" fmla="*/ 1 h 48"/>
                    <a:gd name="T16" fmla="*/ 3 w 61"/>
                    <a:gd name="T17" fmla="*/ 2 h 48"/>
                    <a:gd name="T18" fmla="*/ 2 w 61"/>
                    <a:gd name="T19" fmla="*/ 2 h 48"/>
                    <a:gd name="T20" fmla="*/ 2 w 61"/>
                    <a:gd name="T21" fmla="*/ 2 h 4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1" h="48">
                      <a:moveTo>
                        <a:pt x="21" y="38"/>
                      </a:moveTo>
                      <a:cubicBezTo>
                        <a:pt x="19" y="34"/>
                        <a:pt x="19" y="29"/>
                        <a:pt x="15" y="26"/>
                      </a:cubicBezTo>
                      <a:cubicBezTo>
                        <a:pt x="12" y="24"/>
                        <a:pt x="3" y="22"/>
                        <a:pt x="3" y="22"/>
                      </a:cubicBezTo>
                      <a:cubicBezTo>
                        <a:pt x="0" y="12"/>
                        <a:pt x="5" y="12"/>
                        <a:pt x="13" y="8"/>
                      </a:cubicBezTo>
                      <a:cubicBezTo>
                        <a:pt x="17" y="6"/>
                        <a:pt x="25" y="0"/>
                        <a:pt x="25" y="0"/>
                      </a:cubicBezTo>
                      <a:cubicBezTo>
                        <a:pt x="37" y="2"/>
                        <a:pt x="41" y="2"/>
                        <a:pt x="49" y="10"/>
                      </a:cubicBezTo>
                      <a:cubicBezTo>
                        <a:pt x="45" y="21"/>
                        <a:pt x="46" y="12"/>
                        <a:pt x="53" y="20"/>
                      </a:cubicBezTo>
                      <a:cubicBezTo>
                        <a:pt x="56" y="24"/>
                        <a:pt x="61" y="32"/>
                        <a:pt x="61" y="32"/>
                      </a:cubicBezTo>
                      <a:cubicBezTo>
                        <a:pt x="56" y="47"/>
                        <a:pt x="53" y="42"/>
                        <a:pt x="41" y="38"/>
                      </a:cubicBezTo>
                      <a:cubicBezTo>
                        <a:pt x="27" y="47"/>
                        <a:pt x="34" y="48"/>
                        <a:pt x="23" y="44"/>
                      </a:cubicBezTo>
                      <a:cubicBezTo>
                        <a:pt x="22" y="42"/>
                        <a:pt x="21" y="38"/>
                        <a:pt x="21" y="38"/>
                      </a:cubicBezTo>
                      <a:close/>
                    </a:path>
                  </a:pathLst>
                </a:custGeom>
                <a:solidFill>
                  <a:schemeClr val="folHlink"/>
                </a:solidFill>
                <a:ln w="9525">
                  <a:noFill/>
                  <a:round/>
                  <a:headEnd/>
                  <a:tailEnd/>
                </a:ln>
              </p:spPr>
              <p:txBody>
                <a:bodyPr/>
                <a:lstStyle/>
                <a:p>
                  <a:endParaRPr lang="zh-CN" altLang="en-US"/>
                </a:p>
              </p:txBody>
            </p:sp>
            <p:sp>
              <p:nvSpPr>
                <p:cNvPr id="3218" name="任意多边形 81946"/>
                <p:cNvSpPr>
                  <a:spLocks noChangeArrowheads="1"/>
                </p:cNvSpPr>
                <p:nvPr/>
              </p:nvSpPr>
              <p:spPr bwMode="auto">
                <a:xfrm>
                  <a:off x="1976" y="593"/>
                  <a:ext cx="122" cy="61"/>
                </a:xfrm>
                <a:custGeom>
                  <a:avLst/>
                  <a:gdLst>
                    <a:gd name="T0" fmla="*/ 4 w 286"/>
                    <a:gd name="T1" fmla="*/ 1 h 182"/>
                    <a:gd name="T2" fmla="*/ 3 w 286"/>
                    <a:gd name="T3" fmla="*/ 1 h 182"/>
                    <a:gd name="T4" fmla="*/ 2 w 286"/>
                    <a:gd name="T5" fmla="*/ 1 h 182"/>
                    <a:gd name="T6" fmla="*/ 0 w 286"/>
                    <a:gd name="T7" fmla="*/ 1 h 182"/>
                    <a:gd name="T8" fmla="*/ 1 w 286"/>
                    <a:gd name="T9" fmla="*/ 2 h 182"/>
                    <a:gd name="T10" fmla="*/ 1 w 286"/>
                    <a:gd name="T11" fmla="*/ 2 h 182"/>
                    <a:gd name="T12" fmla="*/ 2 w 286"/>
                    <a:gd name="T13" fmla="*/ 2 h 182"/>
                    <a:gd name="T14" fmla="*/ 3 w 286"/>
                    <a:gd name="T15" fmla="*/ 2 h 182"/>
                    <a:gd name="T16" fmla="*/ 4 w 286"/>
                    <a:gd name="T17" fmla="*/ 2 h 182"/>
                    <a:gd name="T18" fmla="*/ 6 w 286"/>
                    <a:gd name="T19" fmla="*/ 2 h 182"/>
                    <a:gd name="T20" fmla="*/ 7 w 286"/>
                    <a:gd name="T21" fmla="*/ 3 h 182"/>
                    <a:gd name="T22" fmla="*/ 8 w 286"/>
                    <a:gd name="T23" fmla="*/ 4 h 182"/>
                    <a:gd name="T24" fmla="*/ 8 w 286"/>
                    <a:gd name="T25" fmla="*/ 5 h 182"/>
                    <a:gd name="T26" fmla="*/ 8 w 286"/>
                    <a:gd name="T27" fmla="*/ 5 h 182"/>
                    <a:gd name="T28" fmla="*/ 9 w 286"/>
                    <a:gd name="T29" fmla="*/ 5 h 182"/>
                    <a:gd name="T30" fmla="*/ 11 w 286"/>
                    <a:gd name="T31" fmla="*/ 5 h 182"/>
                    <a:gd name="T32" fmla="*/ 13 w 286"/>
                    <a:gd name="T33" fmla="*/ 6 h 182"/>
                    <a:gd name="T34" fmla="*/ 14 w 286"/>
                    <a:gd name="T35" fmla="*/ 5 h 182"/>
                    <a:gd name="T36" fmla="*/ 13 w 286"/>
                    <a:gd name="T37" fmla="*/ 5 h 182"/>
                    <a:gd name="T38" fmla="*/ 14 w 286"/>
                    <a:gd name="T39" fmla="*/ 5 h 182"/>
                    <a:gd name="T40" fmla="*/ 15 w 286"/>
                    <a:gd name="T41" fmla="*/ 4 h 182"/>
                    <a:gd name="T42" fmla="*/ 16 w 286"/>
                    <a:gd name="T43" fmla="*/ 5 h 182"/>
                    <a:gd name="T44" fmla="*/ 17 w 286"/>
                    <a:gd name="T45" fmla="*/ 5 h 182"/>
                    <a:gd name="T46" fmla="*/ 19 w 286"/>
                    <a:gd name="T47" fmla="*/ 6 h 182"/>
                    <a:gd name="T48" fmla="*/ 20 w 286"/>
                    <a:gd name="T49" fmla="*/ 7 h 182"/>
                    <a:gd name="T50" fmla="*/ 22 w 286"/>
                    <a:gd name="T51" fmla="*/ 6 h 182"/>
                    <a:gd name="T52" fmla="*/ 21 w 286"/>
                    <a:gd name="T53" fmla="*/ 6 h 182"/>
                    <a:gd name="T54" fmla="*/ 20 w 286"/>
                    <a:gd name="T55" fmla="*/ 5 h 182"/>
                    <a:gd name="T56" fmla="*/ 20 w 286"/>
                    <a:gd name="T57" fmla="*/ 5 h 182"/>
                    <a:gd name="T58" fmla="*/ 19 w 286"/>
                    <a:gd name="T59" fmla="*/ 5 h 182"/>
                    <a:gd name="T60" fmla="*/ 18 w 286"/>
                    <a:gd name="T61" fmla="*/ 4 h 182"/>
                    <a:gd name="T62" fmla="*/ 19 w 286"/>
                    <a:gd name="T63" fmla="*/ 4 h 182"/>
                    <a:gd name="T64" fmla="*/ 17 w 286"/>
                    <a:gd name="T65" fmla="*/ 3 h 182"/>
                    <a:gd name="T66" fmla="*/ 16 w 286"/>
                    <a:gd name="T67" fmla="*/ 3 h 182"/>
                    <a:gd name="T68" fmla="*/ 15 w 286"/>
                    <a:gd name="T69" fmla="*/ 2 h 182"/>
                    <a:gd name="T70" fmla="*/ 13 w 286"/>
                    <a:gd name="T71" fmla="*/ 1 h 182"/>
                    <a:gd name="T72" fmla="*/ 12 w 286"/>
                    <a:gd name="T73" fmla="*/ 1 h 182"/>
                    <a:gd name="T74" fmla="*/ 9 w 286"/>
                    <a:gd name="T75" fmla="*/ 1 h 182"/>
                    <a:gd name="T76" fmla="*/ 8 w 286"/>
                    <a:gd name="T77" fmla="*/ 0 h 182"/>
                    <a:gd name="T78" fmla="*/ 7 w 286"/>
                    <a:gd name="T79" fmla="*/ 0 h 182"/>
                    <a:gd name="T80" fmla="*/ 6 w 286"/>
                    <a:gd name="T81" fmla="*/ 0 h 182"/>
                    <a:gd name="T82" fmla="*/ 4 w 286"/>
                    <a:gd name="T83" fmla="*/ 1 h 182"/>
                    <a:gd name="T84" fmla="*/ 4 w 286"/>
                    <a:gd name="T85" fmla="*/ 1 h 182"/>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286" h="182">
                      <a:moveTo>
                        <a:pt x="46" y="28"/>
                      </a:moveTo>
                      <a:cubicBezTo>
                        <a:pt x="41" y="14"/>
                        <a:pt x="46" y="17"/>
                        <a:pt x="36" y="14"/>
                      </a:cubicBezTo>
                      <a:cubicBezTo>
                        <a:pt x="31" y="17"/>
                        <a:pt x="26" y="30"/>
                        <a:pt x="26" y="30"/>
                      </a:cubicBezTo>
                      <a:cubicBezTo>
                        <a:pt x="12" y="25"/>
                        <a:pt x="19" y="21"/>
                        <a:pt x="0" y="24"/>
                      </a:cubicBezTo>
                      <a:cubicBezTo>
                        <a:pt x="2" y="33"/>
                        <a:pt x="2" y="37"/>
                        <a:pt x="10" y="42"/>
                      </a:cubicBezTo>
                      <a:cubicBezTo>
                        <a:pt x="12" y="49"/>
                        <a:pt x="14" y="55"/>
                        <a:pt x="16" y="62"/>
                      </a:cubicBezTo>
                      <a:cubicBezTo>
                        <a:pt x="24" y="59"/>
                        <a:pt x="27" y="57"/>
                        <a:pt x="24" y="48"/>
                      </a:cubicBezTo>
                      <a:cubicBezTo>
                        <a:pt x="26" y="47"/>
                        <a:pt x="28" y="43"/>
                        <a:pt x="30" y="44"/>
                      </a:cubicBezTo>
                      <a:cubicBezTo>
                        <a:pt x="48" y="48"/>
                        <a:pt x="36" y="52"/>
                        <a:pt x="48" y="56"/>
                      </a:cubicBezTo>
                      <a:cubicBezTo>
                        <a:pt x="74" y="65"/>
                        <a:pt x="47" y="56"/>
                        <a:pt x="70" y="62"/>
                      </a:cubicBezTo>
                      <a:cubicBezTo>
                        <a:pt x="77" y="64"/>
                        <a:pt x="88" y="72"/>
                        <a:pt x="88" y="72"/>
                      </a:cubicBezTo>
                      <a:cubicBezTo>
                        <a:pt x="96" y="84"/>
                        <a:pt x="102" y="87"/>
                        <a:pt x="106" y="102"/>
                      </a:cubicBezTo>
                      <a:cubicBezTo>
                        <a:pt x="105" y="109"/>
                        <a:pt x="106" y="115"/>
                        <a:pt x="104" y="122"/>
                      </a:cubicBezTo>
                      <a:cubicBezTo>
                        <a:pt x="103" y="126"/>
                        <a:pt x="94" y="132"/>
                        <a:pt x="98" y="134"/>
                      </a:cubicBezTo>
                      <a:cubicBezTo>
                        <a:pt x="106" y="137"/>
                        <a:pt x="122" y="128"/>
                        <a:pt x="122" y="128"/>
                      </a:cubicBezTo>
                      <a:cubicBezTo>
                        <a:pt x="130" y="131"/>
                        <a:pt x="133" y="135"/>
                        <a:pt x="140" y="140"/>
                      </a:cubicBezTo>
                      <a:cubicBezTo>
                        <a:pt x="148" y="145"/>
                        <a:pt x="159" y="145"/>
                        <a:pt x="168" y="148"/>
                      </a:cubicBezTo>
                      <a:cubicBezTo>
                        <a:pt x="170" y="147"/>
                        <a:pt x="173" y="148"/>
                        <a:pt x="174" y="146"/>
                      </a:cubicBezTo>
                      <a:cubicBezTo>
                        <a:pt x="176" y="142"/>
                        <a:pt x="164" y="136"/>
                        <a:pt x="168" y="134"/>
                      </a:cubicBezTo>
                      <a:cubicBezTo>
                        <a:pt x="171" y="132"/>
                        <a:pt x="175" y="135"/>
                        <a:pt x="178" y="136"/>
                      </a:cubicBezTo>
                      <a:cubicBezTo>
                        <a:pt x="182" y="131"/>
                        <a:pt x="186" y="118"/>
                        <a:pt x="186" y="118"/>
                      </a:cubicBezTo>
                      <a:cubicBezTo>
                        <a:pt x="189" y="119"/>
                        <a:pt x="199" y="120"/>
                        <a:pt x="202" y="122"/>
                      </a:cubicBezTo>
                      <a:cubicBezTo>
                        <a:pt x="206" y="124"/>
                        <a:pt x="214" y="130"/>
                        <a:pt x="214" y="130"/>
                      </a:cubicBezTo>
                      <a:cubicBezTo>
                        <a:pt x="224" y="145"/>
                        <a:pt x="228" y="158"/>
                        <a:pt x="244" y="168"/>
                      </a:cubicBezTo>
                      <a:cubicBezTo>
                        <a:pt x="250" y="172"/>
                        <a:pt x="262" y="178"/>
                        <a:pt x="262" y="178"/>
                      </a:cubicBezTo>
                      <a:cubicBezTo>
                        <a:pt x="265" y="178"/>
                        <a:pt x="286" y="182"/>
                        <a:pt x="284" y="170"/>
                      </a:cubicBezTo>
                      <a:cubicBezTo>
                        <a:pt x="283" y="164"/>
                        <a:pt x="268" y="160"/>
                        <a:pt x="268" y="160"/>
                      </a:cubicBezTo>
                      <a:cubicBezTo>
                        <a:pt x="261" y="150"/>
                        <a:pt x="270" y="143"/>
                        <a:pt x="256" y="138"/>
                      </a:cubicBezTo>
                      <a:cubicBezTo>
                        <a:pt x="254" y="136"/>
                        <a:pt x="251" y="135"/>
                        <a:pt x="250" y="132"/>
                      </a:cubicBezTo>
                      <a:cubicBezTo>
                        <a:pt x="248" y="129"/>
                        <a:pt x="250" y="125"/>
                        <a:pt x="248" y="122"/>
                      </a:cubicBezTo>
                      <a:cubicBezTo>
                        <a:pt x="246" y="118"/>
                        <a:pt x="240" y="118"/>
                        <a:pt x="236" y="116"/>
                      </a:cubicBezTo>
                      <a:cubicBezTo>
                        <a:pt x="230" y="107"/>
                        <a:pt x="227" y="100"/>
                        <a:pt x="240" y="96"/>
                      </a:cubicBezTo>
                      <a:cubicBezTo>
                        <a:pt x="236" y="83"/>
                        <a:pt x="236" y="84"/>
                        <a:pt x="220" y="86"/>
                      </a:cubicBezTo>
                      <a:cubicBezTo>
                        <a:pt x="209" y="82"/>
                        <a:pt x="208" y="82"/>
                        <a:pt x="210" y="70"/>
                      </a:cubicBezTo>
                      <a:cubicBezTo>
                        <a:pt x="207" y="60"/>
                        <a:pt x="199" y="57"/>
                        <a:pt x="190" y="54"/>
                      </a:cubicBezTo>
                      <a:cubicBezTo>
                        <a:pt x="181" y="45"/>
                        <a:pt x="181" y="42"/>
                        <a:pt x="168" y="38"/>
                      </a:cubicBezTo>
                      <a:cubicBezTo>
                        <a:pt x="164" y="37"/>
                        <a:pt x="156" y="34"/>
                        <a:pt x="156" y="34"/>
                      </a:cubicBezTo>
                      <a:cubicBezTo>
                        <a:pt x="146" y="24"/>
                        <a:pt x="134" y="21"/>
                        <a:pt x="120" y="16"/>
                      </a:cubicBezTo>
                      <a:cubicBezTo>
                        <a:pt x="113" y="14"/>
                        <a:pt x="108" y="8"/>
                        <a:pt x="102" y="4"/>
                      </a:cubicBezTo>
                      <a:cubicBezTo>
                        <a:pt x="100" y="3"/>
                        <a:pt x="96" y="0"/>
                        <a:pt x="96" y="0"/>
                      </a:cubicBezTo>
                      <a:cubicBezTo>
                        <a:pt x="83" y="2"/>
                        <a:pt x="79" y="1"/>
                        <a:pt x="70" y="10"/>
                      </a:cubicBezTo>
                      <a:cubicBezTo>
                        <a:pt x="67" y="19"/>
                        <a:pt x="63" y="27"/>
                        <a:pt x="56" y="32"/>
                      </a:cubicBezTo>
                      <a:cubicBezTo>
                        <a:pt x="49" y="30"/>
                        <a:pt x="52" y="31"/>
                        <a:pt x="46" y="28"/>
                      </a:cubicBezTo>
                      <a:close/>
                    </a:path>
                  </a:pathLst>
                </a:custGeom>
                <a:solidFill>
                  <a:schemeClr val="folHlink"/>
                </a:solidFill>
                <a:ln w="9525">
                  <a:noFill/>
                  <a:round/>
                  <a:headEnd/>
                  <a:tailEnd/>
                </a:ln>
              </p:spPr>
              <p:txBody>
                <a:bodyPr/>
                <a:lstStyle/>
                <a:p>
                  <a:endParaRPr lang="zh-CN" altLang="en-US"/>
                </a:p>
              </p:txBody>
            </p:sp>
            <p:sp>
              <p:nvSpPr>
                <p:cNvPr id="3219" name="任意多边形 81947"/>
                <p:cNvSpPr>
                  <a:spLocks noChangeArrowheads="1"/>
                </p:cNvSpPr>
                <p:nvPr/>
              </p:nvSpPr>
              <p:spPr bwMode="auto">
                <a:xfrm>
                  <a:off x="2082" y="599"/>
                  <a:ext cx="33" cy="26"/>
                </a:xfrm>
                <a:custGeom>
                  <a:avLst/>
                  <a:gdLst>
                    <a:gd name="T0" fmla="*/ 0 w 78"/>
                    <a:gd name="T1" fmla="*/ 2 h 78"/>
                    <a:gd name="T2" fmla="*/ 2 w 78"/>
                    <a:gd name="T3" fmla="*/ 2 h 78"/>
                    <a:gd name="T4" fmla="*/ 3 w 78"/>
                    <a:gd name="T5" fmla="*/ 2 h 78"/>
                    <a:gd name="T6" fmla="*/ 4 w 78"/>
                    <a:gd name="T7" fmla="*/ 1 h 78"/>
                    <a:gd name="T8" fmla="*/ 3 w 78"/>
                    <a:gd name="T9" fmla="*/ 1 h 78"/>
                    <a:gd name="T10" fmla="*/ 3 w 78"/>
                    <a:gd name="T11" fmla="*/ 0 h 78"/>
                    <a:gd name="T12" fmla="*/ 6 w 78"/>
                    <a:gd name="T13" fmla="*/ 1 h 78"/>
                    <a:gd name="T14" fmla="*/ 5 w 78"/>
                    <a:gd name="T15" fmla="*/ 2 h 78"/>
                    <a:gd name="T16" fmla="*/ 3 w 78"/>
                    <a:gd name="T17" fmla="*/ 3 h 78"/>
                    <a:gd name="T18" fmla="*/ 1 w 78"/>
                    <a:gd name="T19" fmla="*/ 2 h 78"/>
                    <a:gd name="T20" fmla="*/ 0 w 78"/>
                    <a:gd name="T21" fmla="*/ 2 h 78"/>
                    <a:gd name="T22" fmla="*/ 0 w 78"/>
                    <a:gd name="T23" fmla="*/ 2 h 7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78" h="78">
                      <a:moveTo>
                        <a:pt x="1" y="58"/>
                      </a:moveTo>
                      <a:cubicBezTo>
                        <a:pt x="6" y="44"/>
                        <a:pt x="18" y="57"/>
                        <a:pt x="27" y="60"/>
                      </a:cubicBezTo>
                      <a:cubicBezTo>
                        <a:pt x="35" y="57"/>
                        <a:pt x="38" y="52"/>
                        <a:pt x="45" y="48"/>
                      </a:cubicBezTo>
                      <a:cubicBezTo>
                        <a:pt x="48" y="40"/>
                        <a:pt x="51" y="36"/>
                        <a:pt x="57" y="30"/>
                      </a:cubicBezTo>
                      <a:cubicBezTo>
                        <a:pt x="55" y="23"/>
                        <a:pt x="43" y="14"/>
                        <a:pt x="43" y="14"/>
                      </a:cubicBezTo>
                      <a:cubicBezTo>
                        <a:pt x="33" y="0"/>
                        <a:pt x="30" y="1"/>
                        <a:pt x="43" y="4"/>
                      </a:cubicBezTo>
                      <a:cubicBezTo>
                        <a:pt x="54" y="11"/>
                        <a:pt x="58" y="22"/>
                        <a:pt x="71" y="26"/>
                      </a:cubicBezTo>
                      <a:cubicBezTo>
                        <a:pt x="78" y="37"/>
                        <a:pt x="78" y="46"/>
                        <a:pt x="67" y="54"/>
                      </a:cubicBezTo>
                      <a:cubicBezTo>
                        <a:pt x="51" y="49"/>
                        <a:pt x="53" y="71"/>
                        <a:pt x="33" y="78"/>
                      </a:cubicBezTo>
                      <a:cubicBezTo>
                        <a:pt x="16" y="72"/>
                        <a:pt x="25" y="76"/>
                        <a:pt x="9" y="66"/>
                      </a:cubicBezTo>
                      <a:cubicBezTo>
                        <a:pt x="7" y="65"/>
                        <a:pt x="3" y="62"/>
                        <a:pt x="3" y="62"/>
                      </a:cubicBezTo>
                      <a:cubicBezTo>
                        <a:pt x="0" y="54"/>
                        <a:pt x="13" y="42"/>
                        <a:pt x="1" y="58"/>
                      </a:cubicBezTo>
                      <a:close/>
                    </a:path>
                  </a:pathLst>
                </a:custGeom>
                <a:solidFill>
                  <a:schemeClr val="folHlink"/>
                </a:solidFill>
                <a:ln w="9525">
                  <a:noFill/>
                  <a:round/>
                  <a:headEnd/>
                  <a:tailEnd/>
                </a:ln>
              </p:spPr>
              <p:txBody>
                <a:bodyPr/>
                <a:lstStyle/>
                <a:p>
                  <a:endParaRPr lang="zh-CN" altLang="en-US"/>
                </a:p>
              </p:txBody>
            </p:sp>
            <p:sp>
              <p:nvSpPr>
                <p:cNvPr id="3220" name="任意多边形 81948"/>
                <p:cNvSpPr>
                  <a:spLocks noChangeArrowheads="1"/>
                </p:cNvSpPr>
                <p:nvPr/>
              </p:nvSpPr>
              <p:spPr bwMode="auto">
                <a:xfrm>
                  <a:off x="2152" y="544"/>
                  <a:ext cx="8" cy="6"/>
                </a:xfrm>
                <a:custGeom>
                  <a:avLst/>
                  <a:gdLst>
                    <a:gd name="T0" fmla="*/ 0 w 17"/>
                    <a:gd name="T1" fmla="*/ 0 h 18"/>
                    <a:gd name="T2" fmla="*/ 0 w 17"/>
                    <a:gd name="T3" fmla="*/ 1 h 18"/>
                    <a:gd name="T4" fmla="*/ 0 w 17"/>
                    <a:gd name="T5" fmla="*/ 0 h 18"/>
                    <a:gd name="T6" fmla="*/ 0 60000 65536"/>
                    <a:gd name="T7" fmla="*/ 0 60000 65536"/>
                    <a:gd name="T8" fmla="*/ 0 60000 65536"/>
                  </a:gdLst>
                  <a:ahLst/>
                  <a:cxnLst>
                    <a:cxn ang="T6">
                      <a:pos x="T0" y="T1"/>
                    </a:cxn>
                    <a:cxn ang="T7">
                      <a:pos x="T2" y="T3"/>
                    </a:cxn>
                    <a:cxn ang="T8">
                      <a:pos x="T4" y="T5"/>
                    </a:cxn>
                  </a:cxnLst>
                  <a:rect l="0" t="0" r="r" b="b"/>
                  <a:pathLst>
                    <a:path w="17" h="18">
                      <a:moveTo>
                        <a:pt x="3" y="4"/>
                      </a:moveTo>
                      <a:cubicBezTo>
                        <a:pt x="17" y="7"/>
                        <a:pt x="16" y="18"/>
                        <a:pt x="3" y="14"/>
                      </a:cubicBezTo>
                      <a:cubicBezTo>
                        <a:pt x="0" y="6"/>
                        <a:pt x="7" y="0"/>
                        <a:pt x="3" y="4"/>
                      </a:cubicBezTo>
                      <a:close/>
                    </a:path>
                  </a:pathLst>
                </a:custGeom>
                <a:solidFill>
                  <a:schemeClr val="folHlink"/>
                </a:solidFill>
                <a:ln w="9525">
                  <a:noFill/>
                  <a:round/>
                  <a:headEnd/>
                  <a:tailEnd/>
                </a:ln>
              </p:spPr>
              <p:txBody>
                <a:bodyPr/>
                <a:lstStyle/>
                <a:p>
                  <a:endParaRPr lang="zh-CN" altLang="en-US"/>
                </a:p>
              </p:txBody>
            </p:sp>
            <p:sp>
              <p:nvSpPr>
                <p:cNvPr id="3221" name="任意多边形 81949"/>
                <p:cNvSpPr>
                  <a:spLocks noChangeArrowheads="1"/>
                </p:cNvSpPr>
                <p:nvPr/>
              </p:nvSpPr>
              <p:spPr bwMode="auto">
                <a:xfrm>
                  <a:off x="2194" y="584"/>
                  <a:ext cx="11" cy="8"/>
                </a:xfrm>
                <a:custGeom>
                  <a:avLst/>
                  <a:gdLst>
                    <a:gd name="T0" fmla="*/ 0 w 26"/>
                    <a:gd name="T1" fmla="*/ 1 h 22"/>
                    <a:gd name="T2" fmla="*/ 1 w 26"/>
                    <a:gd name="T3" fmla="*/ 0 h 22"/>
                    <a:gd name="T4" fmla="*/ 1 w 26"/>
                    <a:gd name="T5" fmla="*/ 1 h 22"/>
                    <a:gd name="T6" fmla="*/ 0 w 26"/>
                    <a:gd name="T7" fmla="*/ 1 h 2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6" h="22">
                      <a:moveTo>
                        <a:pt x="8" y="14"/>
                      </a:moveTo>
                      <a:cubicBezTo>
                        <a:pt x="5" y="6"/>
                        <a:pt x="5" y="3"/>
                        <a:pt x="14" y="0"/>
                      </a:cubicBezTo>
                      <a:cubicBezTo>
                        <a:pt x="26" y="4"/>
                        <a:pt x="23" y="16"/>
                        <a:pt x="14" y="22"/>
                      </a:cubicBezTo>
                      <a:cubicBezTo>
                        <a:pt x="0" y="17"/>
                        <a:pt x="13" y="3"/>
                        <a:pt x="8" y="14"/>
                      </a:cubicBezTo>
                      <a:close/>
                    </a:path>
                  </a:pathLst>
                </a:custGeom>
                <a:solidFill>
                  <a:schemeClr val="folHlink"/>
                </a:solidFill>
                <a:ln w="9525">
                  <a:noFill/>
                  <a:round/>
                  <a:headEnd/>
                  <a:tailEnd/>
                </a:ln>
              </p:spPr>
              <p:txBody>
                <a:bodyPr/>
                <a:lstStyle/>
                <a:p>
                  <a:endParaRPr lang="zh-CN" altLang="en-US"/>
                </a:p>
              </p:txBody>
            </p:sp>
            <p:sp>
              <p:nvSpPr>
                <p:cNvPr id="3222" name="任意多边形 81950"/>
                <p:cNvSpPr>
                  <a:spLocks noChangeArrowheads="1"/>
                </p:cNvSpPr>
                <p:nvPr/>
              </p:nvSpPr>
              <p:spPr bwMode="auto">
                <a:xfrm>
                  <a:off x="2059" y="494"/>
                  <a:ext cx="8" cy="5"/>
                </a:xfrm>
                <a:custGeom>
                  <a:avLst/>
                  <a:gdLst>
                    <a:gd name="T0" fmla="*/ 0 w 20"/>
                    <a:gd name="T1" fmla="*/ 0 h 15"/>
                    <a:gd name="T2" fmla="*/ 1 w 20"/>
                    <a:gd name="T3" fmla="*/ 0 h 15"/>
                    <a:gd name="T4" fmla="*/ 1 w 20"/>
                    <a:gd name="T5" fmla="*/ 0 h 15"/>
                    <a:gd name="T6" fmla="*/ 0 w 20"/>
                    <a:gd name="T7" fmla="*/ 0 h 1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 h="15">
                      <a:moveTo>
                        <a:pt x="7" y="12"/>
                      </a:moveTo>
                      <a:cubicBezTo>
                        <a:pt x="0" y="1"/>
                        <a:pt x="6" y="0"/>
                        <a:pt x="17" y="2"/>
                      </a:cubicBezTo>
                      <a:cubicBezTo>
                        <a:pt x="20" y="10"/>
                        <a:pt x="18" y="15"/>
                        <a:pt x="9" y="12"/>
                      </a:cubicBezTo>
                      <a:cubicBezTo>
                        <a:pt x="4" y="4"/>
                        <a:pt x="4" y="4"/>
                        <a:pt x="7" y="12"/>
                      </a:cubicBezTo>
                      <a:close/>
                    </a:path>
                  </a:pathLst>
                </a:custGeom>
                <a:solidFill>
                  <a:schemeClr val="folHlink"/>
                </a:solidFill>
                <a:ln w="9525">
                  <a:noFill/>
                  <a:round/>
                  <a:headEnd/>
                  <a:tailEnd/>
                </a:ln>
              </p:spPr>
              <p:txBody>
                <a:bodyPr/>
                <a:lstStyle/>
                <a:p>
                  <a:endParaRPr lang="zh-CN" altLang="en-US"/>
                </a:p>
              </p:txBody>
            </p:sp>
            <p:sp>
              <p:nvSpPr>
                <p:cNvPr id="3223" name="任意多边形 81951"/>
                <p:cNvSpPr>
                  <a:spLocks noChangeArrowheads="1"/>
                </p:cNvSpPr>
                <p:nvPr/>
              </p:nvSpPr>
              <p:spPr bwMode="auto">
                <a:xfrm>
                  <a:off x="1988" y="536"/>
                  <a:ext cx="8" cy="5"/>
                </a:xfrm>
                <a:custGeom>
                  <a:avLst/>
                  <a:gdLst>
                    <a:gd name="T0" fmla="*/ 0 w 20"/>
                    <a:gd name="T1" fmla="*/ 0 h 15"/>
                    <a:gd name="T2" fmla="*/ 1 w 20"/>
                    <a:gd name="T3" fmla="*/ 0 h 15"/>
                    <a:gd name="T4" fmla="*/ 1 w 20"/>
                    <a:gd name="T5" fmla="*/ 1 h 15"/>
                    <a:gd name="T6" fmla="*/ 0 w 20"/>
                    <a:gd name="T7" fmla="*/ 0 h 1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 h="15">
                      <a:moveTo>
                        <a:pt x="7" y="12"/>
                      </a:moveTo>
                      <a:cubicBezTo>
                        <a:pt x="0" y="2"/>
                        <a:pt x="3" y="0"/>
                        <a:pt x="15" y="2"/>
                      </a:cubicBezTo>
                      <a:cubicBezTo>
                        <a:pt x="16" y="4"/>
                        <a:pt x="20" y="12"/>
                        <a:pt x="15" y="14"/>
                      </a:cubicBezTo>
                      <a:cubicBezTo>
                        <a:pt x="12" y="15"/>
                        <a:pt x="7" y="12"/>
                        <a:pt x="7" y="12"/>
                      </a:cubicBezTo>
                      <a:close/>
                    </a:path>
                  </a:pathLst>
                </a:custGeom>
                <a:solidFill>
                  <a:schemeClr val="folHlink"/>
                </a:solidFill>
                <a:ln w="9525">
                  <a:noFill/>
                  <a:round/>
                  <a:headEnd/>
                  <a:tailEnd/>
                </a:ln>
              </p:spPr>
              <p:txBody>
                <a:bodyPr/>
                <a:lstStyle/>
                <a:p>
                  <a:endParaRPr lang="zh-CN" altLang="en-US"/>
                </a:p>
              </p:txBody>
            </p:sp>
            <p:sp>
              <p:nvSpPr>
                <p:cNvPr id="3224" name="任意多边形 81952"/>
                <p:cNvSpPr>
                  <a:spLocks noChangeArrowheads="1"/>
                </p:cNvSpPr>
                <p:nvPr/>
              </p:nvSpPr>
              <p:spPr bwMode="auto">
                <a:xfrm>
                  <a:off x="1910" y="523"/>
                  <a:ext cx="34" cy="27"/>
                </a:xfrm>
                <a:custGeom>
                  <a:avLst/>
                  <a:gdLst>
                    <a:gd name="T0" fmla="*/ 0 w 80"/>
                    <a:gd name="T1" fmla="*/ 2 h 80"/>
                    <a:gd name="T2" fmla="*/ 1 w 80"/>
                    <a:gd name="T3" fmla="*/ 1 h 80"/>
                    <a:gd name="T4" fmla="*/ 2 w 80"/>
                    <a:gd name="T5" fmla="*/ 1 h 80"/>
                    <a:gd name="T6" fmla="*/ 4 w 80"/>
                    <a:gd name="T7" fmla="*/ 1 h 80"/>
                    <a:gd name="T8" fmla="*/ 5 w 80"/>
                    <a:gd name="T9" fmla="*/ 0 h 80"/>
                    <a:gd name="T10" fmla="*/ 6 w 80"/>
                    <a:gd name="T11" fmla="*/ 2 h 80"/>
                    <a:gd name="T12" fmla="*/ 6 w 80"/>
                    <a:gd name="T13" fmla="*/ 2 h 80"/>
                    <a:gd name="T14" fmla="*/ 4 w 80"/>
                    <a:gd name="T15" fmla="*/ 2 h 80"/>
                    <a:gd name="T16" fmla="*/ 4 w 80"/>
                    <a:gd name="T17" fmla="*/ 3 h 80"/>
                    <a:gd name="T18" fmla="*/ 3 w 80"/>
                    <a:gd name="T19" fmla="*/ 3 h 80"/>
                    <a:gd name="T20" fmla="*/ 3 w 80"/>
                    <a:gd name="T21" fmla="*/ 2 h 80"/>
                    <a:gd name="T22" fmla="*/ 3 w 80"/>
                    <a:gd name="T23" fmla="*/ 1 h 80"/>
                    <a:gd name="T24" fmla="*/ 2 w 80"/>
                    <a:gd name="T25" fmla="*/ 2 h 80"/>
                    <a:gd name="T26" fmla="*/ 0 w 80"/>
                    <a:gd name="T27" fmla="*/ 2 h 80"/>
                    <a:gd name="T28" fmla="*/ 0 w 80"/>
                    <a:gd name="T29" fmla="*/ 2 h 8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80" h="80">
                      <a:moveTo>
                        <a:pt x="0" y="50"/>
                      </a:moveTo>
                      <a:cubicBezTo>
                        <a:pt x="1" y="47"/>
                        <a:pt x="12" y="25"/>
                        <a:pt x="14" y="24"/>
                      </a:cubicBezTo>
                      <a:cubicBezTo>
                        <a:pt x="17" y="22"/>
                        <a:pt x="26" y="20"/>
                        <a:pt x="26" y="20"/>
                      </a:cubicBezTo>
                      <a:cubicBezTo>
                        <a:pt x="34" y="23"/>
                        <a:pt x="40" y="21"/>
                        <a:pt x="48" y="18"/>
                      </a:cubicBezTo>
                      <a:cubicBezTo>
                        <a:pt x="52" y="12"/>
                        <a:pt x="54" y="6"/>
                        <a:pt x="58" y="0"/>
                      </a:cubicBezTo>
                      <a:cubicBezTo>
                        <a:pt x="70" y="4"/>
                        <a:pt x="76" y="28"/>
                        <a:pt x="80" y="40"/>
                      </a:cubicBezTo>
                      <a:cubicBezTo>
                        <a:pt x="75" y="54"/>
                        <a:pt x="80" y="50"/>
                        <a:pt x="70" y="56"/>
                      </a:cubicBezTo>
                      <a:cubicBezTo>
                        <a:pt x="61" y="53"/>
                        <a:pt x="59" y="54"/>
                        <a:pt x="54" y="62"/>
                      </a:cubicBezTo>
                      <a:cubicBezTo>
                        <a:pt x="57" y="71"/>
                        <a:pt x="56" y="75"/>
                        <a:pt x="48" y="80"/>
                      </a:cubicBezTo>
                      <a:cubicBezTo>
                        <a:pt x="40" y="77"/>
                        <a:pt x="39" y="72"/>
                        <a:pt x="32" y="68"/>
                      </a:cubicBezTo>
                      <a:cubicBezTo>
                        <a:pt x="26" y="59"/>
                        <a:pt x="30" y="57"/>
                        <a:pt x="38" y="52"/>
                      </a:cubicBezTo>
                      <a:cubicBezTo>
                        <a:pt x="41" y="42"/>
                        <a:pt x="39" y="34"/>
                        <a:pt x="30" y="28"/>
                      </a:cubicBezTo>
                      <a:cubicBezTo>
                        <a:pt x="20" y="31"/>
                        <a:pt x="30" y="40"/>
                        <a:pt x="20" y="48"/>
                      </a:cubicBezTo>
                      <a:cubicBezTo>
                        <a:pt x="16" y="51"/>
                        <a:pt x="8" y="56"/>
                        <a:pt x="8" y="56"/>
                      </a:cubicBezTo>
                      <a:cubicBezTo>
                        <a:pt x="2" y="50"/>
                        <a:pt x="5" y="50"/>
                        <a:pt x="0" y="50"/>
                      </a:cubicBezTo>
                      <a:close/>
                    </a:path>
                  </a:pathLst>
                </a:custGeom>
                <a:solidFill>
                  <a:schemeClr val="folHlink"/>
                </a:solidFill>
                <a:ln w="9525">
                  <a:noFill/>
                  <a:round/>
                  <a:headEnd/>
                  <a:tailEnd/>
                </a:ln>
              </p:spPr>
              <p:txBody>
                <a:bodyPr/>
                <a:lstStyle/>
                <a:p>
                  <a:endParaRPr lang="zh-CN" altLang="en-US"/>
                </a:p>
              </p:txBody>
            </p:sp>
            <p:sp>
              <p:nvSpPr>
                <p:cNvPr id="3225" name="任意多边形 81953"/>
                <p:cNvSpPr>
                  <a:spLocks noChangeArrowheads="1"/>
                </p:cNvSpPr>
                <p:nvPr/>
              </p:nvSpPr>
              <p:spPr bwMode="auto">
                <a:xfrm>
                  <a:off x="1899" y="466"/>
                  <a:ext cx="40" cy="58"/>
                </a:xfrm>
                <a:custGeom>
                  <a:avLst/>
                  <a:gdLst>
                    <a:gd name="T0" fmla="*/ 1 w 94"/>
                    <a:gd name="T1" fmla="*/ 4 h 174"/>
                    <a:gd name="T2" fmla="*/ 2 w 94"/>
                    <a:gd name="T3" fmla="*/ 5 h 174"/>
                    <a:gd name="T4" fmla="*/ 3 w 94"/>
                    <a:gd name="T5" fmla="*/ 4 h 174"/>
                    <a:gd name="T6" fmla="*/ 4 w 94"/>
                    <a:gd name="T7" fmla="*/ 4 h 174"/>
                    <a:gd name="T8" fmla="*/ 4 w 94"/>
                    <a:gd name="T9" fmla="*/ 5 h 174"/>
                    <a:gd name="T10" fmla="*/ 5 w 94"/>
                    <a:gd name="T11" fmla="*/ 5 h 174"/>
                    <a:gd name="T12" fmla="*/ 6 w 94"/>
                    <a:gd name="T13" fmla="*/ 5 h 174"/>
                    <a:gd name="T14" fmla="*/ 5 w 94"/>
                    <a:gd name="T15" fmla="*/ 5 h 174"/>
                    <a:gd name="T16" fmla="*/ 6 w 94"/>
                    <a:gd name="T17" fmla="*/ 6 h 174"/>
                    <a:gd name="T18" fmla="*/ 6 w 94"/>
                    <a:gd name="T19" fmla="*/ 6 h 174"/>
                    <a:gd name="T20" fmla="*/ 6 w 94"/>
                    <a:gd name="T21" fmla="*/ 4 h 174"/>
                    <a:gd name="T22" fmla="*/ 5 w 94"/>
                    <a:gd name="T23" fmla="*/ 4 h 174"/>
                    <a:gd name="T24" fmla="*/ 4 w 94"/>
                    <a:gd name="T25" fmla="*/ 3 h 174"/>
                    <a:gd name="T26" fmla="*/ 3 w 94"/>
                    <a:gd name="T27" fmla="*/ 3 h 174"/>
                    <a:gd name="T28" fmla="*/ 3 w 94"/>
                    <a:gd name="T29" fmla="*/ 3 h 174"/>
                    <a:gd name="T30" fmla="*/ 3 w 94"/>
                    <a:gd name="T31" fmla="*/ 2 h 174"/>
                    <a:gd name="T32" fmla="*/ 3 w 94"/>
                    <a:gd name="T33" fmla="*/ 0 h 174"/>
                    <a:gd name="T34" fmla="*/ 1 w 94"/>
                    <a:gd name="T35" fmla="*/ 1 h 174"/>
                    <a:gd name="T36" fmla="*/ 0 w 94"/>
                    <a:gd name="T37" fmla="*/ 2 h 174"/>
                    <a:gd name="T38" fmla="*/ 1 w 94"/>
                    <a:gd name="T39" fmla="*/ 3 h 174"/>
                    <a:gd name="T40" fmla="*/ 1 w 94"/>
                    <a:gd name="T41" fmla="*/ 4 h 17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94" h="174">
                      <a:moveTo>
                        <a:pt x="14" y="96"/>
                      </a:moveTo>
                      <a:cubicBezTo>
                        <a:pt x="11" y="109"/>
                        <a:pt x="15" y="120"/>
                        <a:pt x="26" y="128"/>
                      </a:cubicBezTo>
                      <a:cubicBezTo>
                        <a:pt x="34" y="120"/>
                        <a:pt x="35" y="119"/>
                        <a:pt x="32" y="108"/>
                      </a:cubicBezTo>
                      <a:cubicBezTo>
                        <a:pt x="35" y="92"/>
                        <a:pt x="39" y="92"/>
                        <a:pt x="52" y="100"/>
                      </a:cubicBezTo>
                      <a:cubicBezTo>
                        <a:pt x="59" y="110"/>
                        <a:pt x="49" y="114"/>
                        <a:pt x="46" y="124"/>
                      </a:cubicBezTo>
                      <a:cubicBezTo>
                        <a:pt x="50" y="137"/>
                        <a:pt x="57" y="129"/>
                        <a:pt x="66" y="126"/>
                      </a:cubicBezTo>
                      <a:cubicBezTo>
                        <a:pt x="77" y="129"/>
                        <a:pt x="79" y="131"/>
                        <a:pt x="76" y="142"/>
                      </a:cubicBezTo>
                      <a:cubicBezTo>
                        <a:pt x="67" y="139"/>
                        <a:pt x="65" y="141"/>
                        <a:pt x="58" y="148"/>
                      </a:cubicBezTo>
                      <a:cubicBezTo>
                        <a:pt x="60" y="160"/>
                        <a:pt x="62" y="170"/>
                        <a:pt x="74" y="174"/>
                      </a:cubicBezTo>
                      <a:cubicBezTo>
                        <a:pt x="77" y="165"/>
                        <a:pt x="74" y="157"/>
                        <a:pt x="84" y="154"/>
                      </a:cubicBezTo>
                      <a:cubicBezTo>
                        <a:pt x="91" y="143"/>
                        <a:pt x="94" y="122"/>
                        <a:pt x="82" y="112"/>
                      </a:cubicBezTo>
                      <a:cubicBezTo>
                        <a:pt x="77" y="108"/>
                        <a:pt x="66" y="108"/>
                        <a:pt x="60" y="106"/>
                      </a:cubicBezTo>
                      <a:cubicBezTo>
                        <a:pt x="65" y="92"/>
                        <a:pt x="66" y="87"/>
                        <a:pt x="50" y="82"/>
                      </a:cubicBezTo>
                      <a:cubicBezTo>
                        <a:pt x="48" y="82"/>
                        <a:pt x="37" y="86"/>
                        <a:pt x="34" y="82"/>
                      </a:cubicBezTo>
                      <a:cubicBezTo>
                        <a:pt x="32" y="79"/>
                        <a:pt x="30" y="70"/>
                        <a:pt x="30" y="70"/>
                      </a:cubicBezTo>
                      <a:cubicBezTo>
                        <a:pt x="32" y="54"/>
                        <a:pt x="32" y="52"/>
                        <a:pt x="42" y="42"/>
                      </a:cubicBezTo>
                      <a:cubicBezTo>
                        <a:pt x="41" y="30"/>
                        <a:pt x="45" y="5"/>
                        <a:pt x="30" y="0"/>
                      </a:cubicBezTo>
                      <a:cubicBezTo>
                        <a:pt x="14" y="4"/>
                        <a:pt x="16" y="4"/>
                        <a:pt x="18" y="22"/>
                      </a:cubicBezTo>
                      <a:cubicBezTo>
                        <a:pt x="16" y="39"/>
                        <a:pt x="15" y="35"/>
                        <a:pt x="4" y="46"/>
                      </a:cubicBezTo>
                      <a:cubicBezTo>
                        <a:pt x="0" y="59"/>
                        <a:pt x="5" y="67"/>
                        <a:pt x="14" y="76"/>
                      </a:cubicBezTo>
                      <a:cubicBezTo>
                        <a:pt x="15" y="80"/>
                        <a:pt x="17" y="93"/>
                        <a:pt x="14" y="96"/>
                      </a:cubicBezTo>
                      <a:close/>
                    </a:path>
                  </a:pathLst>
                </a:custGeom>
                <a:solidFill>
                  <a:schemeClr val="folHlink"/>
                </a:solidFill>
                <a:ln w="9525">
                  <a:noFill/>
                  <a:round/>
                  <a:headEnd/>
                  <a:tailEnd/>
                </a:ln>
              </p:spPr>
              <p:txBody>
                <a:bodyPr/>
                <a:lstStyle/>
                <a:p>
                  <a:endParaRPr lang="zh-CN" altLang="en-US"/>
                </a:p>
              </p:txBody>
            </p:sp>
            <p:sp>
              <p:nvSpPr>
                <p:cNvPr id="3226" name="任意多边形 81954"/>
                <p:cNvSpPr>
                  <a:spLocks noChangeArrowheads="1"/>
                </p:cNvSpPr>
                <p:nvPr/>
              </p:nvSpPr>
              <p:spPr bwMode="auto">
                <a:xfrm>
                  <a:off x="1909" y="508"/>
                  <a:ext cx="14" cy="17"/>
                </a:xfrm>
                <a:custGeom>
                  <a:avLst/>
                  <a:gdLst>
                    <a:gd name="T0" fmla="*/ 0 w 32"/>
                    <a:gd name="T1" fmla="*/ 1 h 50"/>
                    <a:gd name="T2" fmla="*/ 1 w 32"/>
                    <a:gd name="T3" fmla="*/ 0 h 50"/>
                    <a:gd name="T4" fmla="*/ 2 w 32"/>
                    <a:gd name="T5" fmla="*/ 1 h 50"/>
                    <a:gd name="T6" fmla="*/ 2 w 32"/>
                    <a:gd name="T7" fmla="*/ 1 h 50"/>
                    <a:gd name="T8" fmla="*/ 2 w 32"/>
                    <a:gd name="T9" fmla="*/ 1 h 50"/>
                    <a:gd name="T10" fmla="*/ 3 w 32"/>
                    <a:gd name="T11" fmla="*/ 1 h 50"/>
                    <a:gd name="T12" fmla="*/ 2 w 32"/>
                    <a:gd name="T13" fmla="*/ 2 h 50"/>
                    <a:gd name="T14" fmla="*/ 0 w 32"/>
                    <a:gd name="T15" fmla="*/ 1 h 5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2" h="50">
                      <a:moveTo>
                        <a:pt x="6" y="24"/>
                      </a:moveTo>
                      <a:cubicBezTo>
                        <a:pt x="0" y="15"/>
                        <a:pt x="3" y="6"/>
                        <a:pt x="12" y="0"/>
                      </a:cubicBezTo>
                      <a:cubicBezTo>
                        <a:pt x="23" y="3"/>
                        <a:pt x="23" y="5"/>
                        <a:pt x="20" y="16"/>
                      </a:cubicBezTo>
                      <a:cubicBezTo>
                        <a:pt x="21" y="19"/>
                        <a:pt x="20" y="22"/>
                        <a:pt x="22" y="24"/>
                      </a:cubicBezTo>
                      <a:cubicBezTo>
                        <a:pt x="23" y="26"/>
                        <a:pt x="27" y="24"/>
                        <a:pt x="28" y="26"/>
                      </a:cubicBezTo>
                      <a:cubicBezTo>
                        <a:pt x="30" y="29"/>
                        <a:pt x="32" y="38"/>
                        <a:pt x="32" y="38"/>
                      </a:cubicBezTo>
                      <a:cubicBezTo>
                        <a:pt x="29" y="46"/>
                        <a:pt x="26" y="47"/>
                        <a:pt x="18" y="50"/>
                      </a:cubicBezTo>
                      <a:cubicBezTo>
                        <a:pt x="12" y="41"/>
                        <a:pt x="18" y="24"/>
                        <a:pt x="6" y="24"/>
                      </a:cubicBezTo>
                      <a:close/>
                    </a:path>
                  </a:pathLst>
                </a:custGeom>
                <a:solidFill>
                  <a:schemeClr val="folHlink"/>
                </a:solidFill>
                <a:ln w="9525">
                  <a:noFill/>
                  <a:round/>
                  <a:headEnd/>
                  <a:tailEnd/>
                </a:ln>
              </p:spPr>
              <p:txBody>
                <a:bodyPr/>
                <a:lstStyle/>
                <a:p>
                  <a:endParaRPr lang="zh-CN" altLang="en-US"/>
                </a:p>
              </p:txBody>
            </p:sp>
            <p:sp>
              <p:nvSpPr>
                <p:cNvPr id="3227" name="任意多边形 81955"/>
                <p:cNvSpPr>
                  <a:spLocks noChangeArrowheads="1"/>
                </p:cNvSpPr>
                <p:nvPr/>
              </p:nvSpPr>
              <p:spPr bwMode="auto">
                <a:xfrm>
                  <a:off x="1881" y="512"/>
                  <a:ext cx="19" cy="17"/>
                </a:xfrm>
                <a:custGeom>
                  <a:avLst/>
                  <a:gdLst>
                    <a:gd name="T0" fmla="*/ 0 w 43"/>
                    <a:gd name="T1" fmla="*/ 2 h 50"/>
                    <a:gd name="T2" fmla="*/ 2 w 43"/>
                    <a:gd name="T3" fmla="*/ 1 h 50"/>
                    <a:gd name="T4" fmla="*/ 3 w 43"/>
                    <a:gd name="T5" fmla="*/ 0 h 50"/>
                    <a:gd name="T6" fmla="*/ 2 w 43"/>
                    <a:gd name="T7" fmla="*/ 1 h 50"/>
                    <a:gd name="T8" fmla="*/ 0 w 43"/>
                    <a:gd name="T9" fmla="*/ 2 h 50"/>
                    <a:gd name="T10" fmla="*/ 0 w 43"/>
                    <a:gd name="T11" fmla="*/ 2 h 5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3" h="50">
                      <a:moveTo>
                        <a:pt x="0" y="44"/>
                      </a:moveTo>
                      <a:cubicBezTo>
                        <a:pt x="6" y="38"/>
                        <a:pt x="18" y="29"/>
                        <a:pt x="22" y="20"/>
                      </a:cubicBezTo>
                      <a:cubicBezTo>
                        <a:pt x="27" y="10"/>
                        <a:pt x="25" y="4"/>
                        <a:pt x="36" y="0"/>
                      </a:cubicBezTo>
                      <a:cubicBezTo>
                        <a:pt x="43" y="11"/>
                        <a:pt x="36" y="24"/>
                        <a:pt x="24" y="28"/>
                      </a:cubicBezTo>
                      <a:cubicBezTo>
                        <a:pt x="21" y="38"/>
                        <a:pt x="12" y="47"/>
                        <a:pt x="2" y="50"/>
                      </a:cubicBezTo>
                      <a:cubicBezTo>
                        <a:pt x="1" y="48"/>
                        <a:pt x="0" y="44"/>
                        <a:pt x="0" y="44"/>
                      </a:cubicBezTo>
                      <a:close/>
                    </a:path>
                  </a:pathLst>
                </a:custGeom>
                <a:solidFill>
                  <a:schemeClr val="folHlink"/>
                </a:solidFill>
                <a:ln w="9525">
                  <a:noFill/>
                  <a:round/>
                  <a:headEnd/>
                  <a:tailEnd/>
                </a:ln>
              </p:spPr>
              <p:txBody>
                <a:bodyPr/>
                <a:lstStyle/>
                <a:p>
                  <a:endParaRPr lang="zh-CN" altLang="en-US"/>
                </a:p>
              </p:txBody>
            </p:sp>
            <p:sp>
              <p:nvSpPr>
                <p:cNvPr id="3228" name="任意多边形 81956"/>
                <p:cNvSpPr>
                  <a:spLocks noChangeArrowheads="1"/>
                </p:cNvSpPr>
                <p:nvPr/>
              </p:nvSpPr>
              <p:spPr bwMode="auto">
                <a:xfrm>
                  <a:off x="2930" y="489"/>
                  <a:ext cx="299" cy="179"/>
                </a:xfrm>
                <a:custGeom>
                  <a:avLst/>
                  <a:gdLst>
                    <a:gd name="T0" fmla="*/ 5 w 471"/>
                    <a:gd name="T1" fmla="*/ 72 h 281"/>
                    <a:gd name="T2" fmla="*/ 6 w 471"/>
                    <a:gd name="T3" fmla="*/ 64 h 281"/>
                    <a:gd name="T4" fmla="*/ 6 w 471"/>
                    <a:gd name="T5" fmla="*/ 63 h 281"/>
                    <a:gd name="T6" fmla="*/ 4 w 471"/>
                    <a:gd name="T7" fmla="*/ 57 h 281"/>
                    <a:gd name="T8" fmla="*/ 1 w 471"/>
                    <a:gd name="T9" fmla="*/ 55 h 281"/>
                    <a:gd name="T10" fmla="*/ 0 w 471"/>
                    <a:gd name="T11" fmla="*/ 50 h 281"/>
                    <a:gd name="T12" fmla="*/ 3 w 471"/>
                    <a:gd name="T13" fmla="*/ 47 h 281"/>
                    <a:gd name="T14" fmla="*/ 2 w 471"/>
                    <a:gd name="T15" fmla="*/ 43 h 281"/>
                    <a:gd name="T16" fmla="*/ 1 w 471"/>
                    <a:gd name="T17" fmla="*/ 41 h 281"/>
                    <a:gd name="T18" fmla="*/ 7 w 471"/>
                    <a:gd name="T19" fmla="*/ 31 h 281"/>
                    <a:gd name="T20" fmla="*/ 11 w 471"/>
                    <a:gd name="T21" fmla="*/ 25 h 281"/>
                    <a:gd name="T22" fmla="*/ 11 w 471"/>
                    <a:gd name="T23" fmla="*/ 18 h 281"/>
                    <a:gd name="T24" fmla="*/ 6 w 471"/>
                    <a:gd name="T25" fmla="*/ 11 h 281"/>
                    <a:gd name="T26" fmla="*/ 5 w 471"/>
                    <a:gd name="T27" fmla="*/ 8 h 281"/>
                    <a:gd name="T28" fmla="*/ 7 w 471"/>
                    <a:gd name="T29" fmla="*/ 10 h 281"/>
                    <a:gd name="T30" fmla="*/ 12 w 471"/>
                    <a:gd name="T31" fmla="*/ 9 h 281"/>
                    <a:gd name="T32" fmla="*/ 17 w 471"/>
                    <a:gd name="T33" fmla="*/ 3 h 281"/>
                    <a:gd name="T34" fmla="*/ 21 w 471"/>
                    <a:gd name="T35" fmla="*/ 0 h 281"/>
                    <a:gd name="T36" fmla="*/ 23 w 471"/>
                    <a:gd name="T37" fmla="*/ 1 h 281"/>
                    <a:gd name="T38" fmla="*/ 23 w 471"/>
                    <a:gd name="T39" fmla="*/ 3 h 281"/>
                    <a:gd name="T40" fmla="*/ 25 w 471"/>
                    <a:gd name="T41" fmla="*/ 1 h 281"/>
                    <a:gd name="T42" fmla="*/ 28 w 471"/>
                    <a:gd name="T43" fmla="*/ 2 h 281"/>
                    <a:gd name="T44" fmla="*/ 30 w 471"/>
                    <a:gd name="T45" fmla="*/ 3 h 281"/>
                    <a:gd name="T46" fmla="*/ 36 w 471"/>
                    <a:gd name="T47" fmla="*/ 4 h 281"/>
                    <a:gd name="T48" fmla="*/ 39 w 471"/>
                    <a:gd name="T49" fmla="*/ 6 h 281"/>
                    <a:gd name="T50" fmla="*/ 43 w 471"/>
                    <a:gd name="T51" fmla="*/ 4 h 281"/>
                    <a:gd name="T52" fmla="*/ 44 w 471"/>
                    <a:gd name="T53" fmla="*/ 4 h 281"/>
                    <a:gd name="T54" fmla="*/ 50 w 471"/>
                    <a:gd name="T55" fmla="*/ 4 h 281"/>
                    <a:gd name="T56" fmla="*/ 54 w 471"/>
                    <a:gd name="T57" fmla="*/ 8 h 281"/>
                    <a:gd name="T58" fmla="*/ 59 w 471"/>
                    <a:gd name="T59" fmla="*/ 15 h 281"/>
                    <a:gd name="T60" fmla="*/ 63 w 471"/>
                    <a:gd name="T61" fmla="*/ 18 h 281"/>
                    <a:gd name="T62" fmla="*/ 65 w 471"/>
                    <a:gd name="T63" fmla="*/ 17 h 281"/>
                    <a:gd name="T64" fmla="*/ 69 w 471"/>
                    <a:gd name="T65" fmla="*/ 17 h 281"/>
                    <a:gd name="T66" fmla="*/ 74 w 471"/>
                    <a:gd name="T67" fmla="*/ 18 h 281"/>
                    <a:gd name="T68" fmla="*/ 77 w 471"/>
                    <a:gd name="T69" fmla="*/ 21 h 281"/>
                    <a:gd name="T70" fmla="*/ 79 w 471"/>
                    <a:gd name="T71" fmla="*/ 23 h 281"/>
                    <a:gd name="T72" fmla="*/ 81 w 471"/>
                    <a:gd name="T73" fmla="*/ 29 h 281"/>
                    <a:gd name="T74" fmla="*/ 83 w 471"/>
                    <a:gd name="T75" fmla="*/ 31 h 281"/>
                    <a:gd name="T76" fmla="*/ 83 w 471"/>
                    <a:gd name="T77" fmla="*/ 32 h 281"/>
                    <a:gd name="T78" fmla="*/ 79 w 471"/>
                    <a:gd name="T79" fmla="*/ 36 h 281"/>
                    <a:gd name="T80" fmla="*/ 83 w 471"/>
                    <a:gd name="T81" fmla="*/ 36 h 281"/>
                    <a:gd name="T82" fmla="*/ 88 w 471"/>
                    <a:gd name="T83" fmla="*/ 40 h 281"/>
                    <a:gd name="T84" fmla="*/ 93 w 471"/>
                    <a:gd name="T85" fmla="*/ 41 h 281"/>
                    <a:gd name="T86" fmla="*/ 97 w 471"/>
                    <a:gd name="T87" fmla="*/ 43 h 281"/>
                    <a:gd name="T88" fmla="*/ 98 w 471"/>
                    <a:gd name="T89" fmla="*/ 45 h 281"/>
                    <a:gd name="T90" fmla="*/ 98 w 471"/>
                    <a:gd name="T91" fmla="*/ 45 h 281"/>
                    <a:gd name="T92" fmla="*/ 101 w 471"/>
                    <a:gd name="T93" fmla="*/ 45 h 281"/>
                    <a:gd name="T94" fmla="*/ 102 w 471"/>
                    <a:gd name="T95" fmla="*/ 44 h 281"/>
                    <a:gd name="T96" fmla="*/ 112 w 471"/>
                    <a:gd name="T97" fmla="*/ 48 h 281"/>
                    <a:gd name="T98" fmla="*/ 114 w 471"/>
                    <a:gd name="T99" fmla="*/ 52 h 281"/>
                    <a:gd name="T100" fmla="*/ 119 w 471"/>
                    <a:gd name="T101" fmla="*/ 52 h 281"/>
                    <a:gd name="T102" fmla="*/ 121 w 471"/>
                    <a:gd name="T103" fmla="*/ 55 h 281"/>
                    <a:gd name="T104" fmla="*/ 116 w 471"/>
                    <a:gd name="T105" fmla="*/ 66 h 281"/>
                    <a:gd name="T106" fmla="*/ 111 w 471"/>
                    <a:gd name="T107" fmla="*/ 73 h 281"/>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471" h="281">
                      <a:moveTo>
                        <a:pt x="21" y="280"/>
                      </a:moveTo>
                      <a:cubicBezTo>
                        <a:pt x="32" y="281"/>
                        <a:pt x="25" y="253"/>
                        <a:pt x="24" y="250"/>
                      </a:cubicBezTo>
                      <a:cubicBezTo>
                        <a:pt x="23" y="248"/>
                        <a:pt x="22" y="245"/>
                        <a:pt x="22" y="245"/>
                      </a:cubicBezTo>
                      <a:cubicBezTo>
                        <a:pt x="21" y="243"/>
                        <a:pt x="20" y="221"/>
                        <a:pt x="16" y="218"/>
                      </a:cubicBezTo>
                      <a:cubicBezTo>
                        <a:pt x="13" y="216"/>
                        <a:pt x="4" y="215"/>
                        <a:pt x="4" y="215"/>
                      </a:cubicBezTo>
                      <a:cubicBezTo>
                        <a:pt x="0" y="207"/>
                        <a:pt x="3" y="200"/>
                        <a:pt x="0" y="191"/>
                      </a:cubicBezTo>
                      <a:cubicBezTo>
                        <a:pt x="2" y="185"/>
                        <a:pt x="7" y="186"/>
                        <a:pt x="12" y="180"/>
                      </a:cubicBezTo>
                      <a:cubicBezTo>
                        <a:pt x="14" y="172"/>
                        <a:pt x="14" y="169"/>
                        <a:pt x="6" y="165"/>
                      </a:cubicBezTo>
                      <a:cubicBezTo>
                        <a:pt x="4" y="163"/>
                        <a:pt x="2" y="162"/>
                        <a:pt x="2" y="160"/>
                      </a:cubicBezTo>
                      <a:cubicBezTo>
                        <a:pt x="2" y="150"/>
                        <a:pt x="16" y="123"/>
                        <a:pt x="28" y="120"/>
                      </a:cubicBezTo>
                      <a:cubicBezTo>
                        <a:pt x="32" y="111"/>
                        <a:pt x="40" y="105"/>
                        <a:pt x="44" y="96"/>
                      </a:cubicBezTo>
                      <a:cubicBezTo>
                        <a:pt x="39" y="83"/>
                        <a:pt x="38" y="85"/>
                        <a:pt x="42" y="70"/>
                      </a:cubicBezTo>
                      <a:cubicBezTo>
                        <a:pt x="38" y="60"/>
                        <a:pt x="34" y="48"/>
                        <a:pt x="24" y="43"/>
                      </a:cubicBezTo>
                      <a:cubicBezTo>
                        <a:pt x="18" y="36"/>
                        <a:pt x="10" y="37"/>
                        <a:pt x="20" y="32"/>
                      </a:cubicBezTo>
                      <a:cubicBezTo>
                        <a:pt x="27" y="34"/>
                        <a:pt x="26" y="32"/>
                        <a:pt x="26" y="36"/>
                      </a:cubicBezTo>
                      <a:cubicBezTo>
                        <a:pt x="34" y="41"/>
                        <a:pt x="39" y="39"/>
                        <a:pt x="48" y="35"/>
                      </a:cubicBezTo>
                      <a:cubicBezTo>
                        <a:pt x="45" y="22"/>
                        <a:pt x="48" y="14"/>
                        <a:pt x="64" y="11"/>
                      </a:cubicBezTo>
                      <a:cubicBezTo>
                        <a:pt x="71" y="8"/>
                        <a:pt x="75" y="3"/>
                        <a:pt x="82" y="0"/>
                      </a:cubicBezTo>
                      <a:cubicBezTo>
                        <a:pt x="84" y="1"/>
                        <a:pt x="88" y="0"/>
                        <a:pt x="88" y="2"/>
                      </a:cubicBezTo>
                      <a:cubicBezTo>
                        <a:pt x="90" y="12"/>
                        <a:pt x="75" y="13"/>
                        <a:pt x="92" y="9"/>
                      </a:cubicBezTo>
                      <a:cubicBezTo>
                        <a:pt x="94" y="8"/>
                        <a:pt x="96" y="5"/>
                        <a:pt x="98" y="5"/>
                      </a:cubicBezTo>
                      <a:cubicBezTo>
                        <a:pt x="102" y="4"/>
                        <a:pt x="106" y="7"/>
                        <a:pt x="110" y="8"/>
                      </a:cubicBezTo>
                      <a:cubicBezTo>
                        <a:pt x="112" y="8"/>
                        <a:pt x="116" y="9"/>
                        <a:pt x="116" y="9"/>
                      </a:cubicBezTo>
                      <a:cubicBezTo>
                        <a:pt x="122" y="16"/>
                        <a:pt x="129" y="13"/>
                        <a:pt x="141" y="14"/>
                      </a:cubicBezTo>
                      <a:cubicBezTo>
                        <a:pt x="143" y="21"/>
                        <a:pt x="147" y="22"/>
                        <a:pt x="155" y="24"/>
                      </a:cubicBezTo>
                      <a:cubicBezTo>
                        <a:pt x="159" y="22"/>
                        <a:pt x="163" y="20"/>
                        <a:pt x="167" y="17"/>
                      </a:cubicBezTo>
                      <a:cubicBezTo>
                        <a:pt x="169" y="16"/>
                        <a:pt x="173" y="14"/>
                        <a:pt x="173" y="14"/>
                      </a:cubicBezTo>
                      <a:cubicBezTo>
                        <a:pt x="195" y="26"/>
                        <a:pt x="175" y="20"/>
                        <a:pt x="195" y="14"/>
                      </a:cubicBezTo>
                      <a:cubicBezTo>
                        <a:pt x="207" y="17"/>
                        <a:pt x="201" y="26"/>
                        <a:pt x="211" y="32"/>
                      </a:cubicBezTo>
                      <a:cubicBezTo>
                        <a:pt x="214" y="38"/>
                        <a:pt x="224" y="55"/>
                        <a:pt x="231" y="59"/>
                      </a:cubicBezTo>
                      <a:cubicBezTo>
                        <a:pt x="241" y="70"/>
                        <a:pt x="235" y="67"/>
                        <a:pt x="245" y="70"/>
                      </a:cubicBezTo>
                      <a:cubicBezTo>
                        <a:pt x="249" y="69"/>
                        <a:pt x="253" y="69"/>
                        <a:pt x="257" y="68"/>
                      </a:cubicBezTo>
                      <a:cubicBezTo>
                        <a:pt x="261" y="67"/>
                        <a:pt x="270" y="65"/>
                        <a:pt x="270" y="65"/>
                      </a:cubicBezTo>
                      <a:cubicBezTo>
                        <a:pt x="278" y="66"/>
                        <a:pt x="283" y="67"/>
                        <a:pt x="290" y="71"/>
                      </a:cubicBezTo>
                      <a:cubicBezTo>
                        <a:pt x="304" y="88"/>
                        <a:pt x="282" y="62"/>
                        <a:pt x="300" y="81"/>
                      </a:cubicBezTo>
                      <a:cubicBezTo>
                        <a:pt x="302" y="84"/>
                        <a:pt x="308" y="90"/>
                        <a:pt x="308" y="90"/>
                      </a:cubicBezTo>
                      <a:cubicBezTo>
                        <a:pt x="311" y="98"/>
                        <a:pt x="315" y="103"/>
                        <a:pt x="318" y="111"/>
                      </a:cubicBezTo>
                      <a:cubicBezTo>
                        <a:pt x="319" y="114"/>
                        <a:pt x="321" y="117"/>
                        <a:pt x="322" y="120"/>
                      </a:cubicBezTo>
                      <a:cubicBezTo>
                        <a:pt x="323" y="122"/>
                        <a:pt x="324" y="125"/>
                        <a:pt x="324" y="125"/>
                      </a:cubicBezTo>
                      <a:cubicBezTo>
                        <a:pt x="321" y="132"/>
                        <a:pt x="313" y="134"/>
                        <a:pt x="310" y="142"/>
                      </a:cubicBezTo>
                      <a:cubicBezTo>
                        <a:pt x="313" y="151"/>
                        <a:pt x="317" y="146"/>
                        <a:pt x="322" y="141"/>
                      </a:cubicBezTo>
                      <a:cubicBezTo>
                        <a:pt x="341" y="143"/>
                        <a:pt x="339" y="142"/>
                        <a:pt x="342" y="155"/>
                      </a:cubicBezTo>
                      <a:cubicBezTo>
                        <a:pt x="351" y="150"/>
                        <a:pt x="355" y="152"/>
                        <a:pt x="364" y="157"/>
                      </a:cubicBezTo>
                      <a:cubicBezTo>
                        <a:pt x="369" y="162"/>
                        <a:pt x="372" y="166"/>
                        <a:pt x="380" y="168"/>
                      </a:cubicBezTo>
                      <a:cubicBezTo>
                        <a:pt x="381" y="169"/>
                        <a:pt x="383" y="171"/>
                        <a:pt x="382" y="172"/>
                      </a:cubicBezTo>
                      <a:cubicBezTo>
                        <a:pt x="380" y="176"/>
                        <a:pt x="368" y="172"/>
                        <a:pt x="382" y="176"/>
                      </a:cubicBezTo>
                      <a:cubicBezTo>
                        <a:pt x="386" y="175"/>
                        <a:pt x="390" y="173"/>
                        <a:pt x="394" y="172"/>
                      </a:cubicBezTo>
                      <a:cubicBezTo>
                        <a:pt x="396" y="172"/>
                        <a:pt x="400" y="171"/>
                        <a:pt x="400" y="171"/>
                      </a:cubicBezTo>
                      <a:cubicBezTo>
                        <a:pt x="413" y="177"/>
                        <a:pt x="427" y="179"/>
                        <a:pt x="439" y="185"/>
                      </a:cubicBezTo>
                      <a:cubicBezTo>
                        <a:pt x="441" y="190"/>
                        <a:pt x="445" y="194"/>
                        <a:pt x="447" y="199"/>
                      </a:cubicBezTo>
                      <a:cubicBezTo>
                        <a:pt x="453" y="198"/>
                        <a:pt x="460" y="195"/>
                        <a:pt x="465" y="201"/>
                      </a:cubicBezTo>
                      <a:cubicBezTo>
                        <a:pt x="468" y="205"/>
                        <a:pt x="471" y="215"/>
                        <a:pt x="471" y="215"/>
                      </a:cubicBezTo>
                      <a:cubicBezTo>
                        <a:pt x="468" y="231"/>
                        <a:pt x="469" y="248"/>
                        <a:pt x="451" y="258"/>
                      </a:cubicBezTo>
                      <a:cubicBezTo>
                        <a:pt x="447" y="262"/>
                        <a:pt x="437" y="275"/>
                        <a:pt x="435" y="281"/>
                      </a:cubicBezTo>
                    </a:path>
                  </a:pathLst>
                </a:custGeom>
                <a:solidFill>
                  <a:schemeClr val="folHlink"/>
                </a:solidFill>
                <a:ln w="9525">
                  <a:noFill/>
                  <a:round/>
                  <a:headEnd/>
                  <a:tailEnd/>
                </a:ln>
              </p:spPr>
              <p:txBody>
                <a:bodyPr/>
                <a:lstStyle/>
                <a:p>
                  <a:endParaRPr lang="zh-CN" altLang="en-US"/>
                </a:p>
              </p:txBody>
            </p:sp>
            <p:sp>
              <p:nvSpPr>
                <p:cNvPr id="3229" name="任意多边形 81957"/>
                <p:cNvSpPr>
                  <a:spLocks noChangeArrowheads="1"/>
                </p:cNvSpPr>
                <p:nvPr/>
              </p:nvSpPr>
              <p:spPr bwMode="auto">
                <a:xfrm>
                  <a:off x="2534" y="242"/>
                  <a:ext cx="420" cy="283"/>
                </a:xfrm>
                <a:custGeom>
                  <a:avLst/>
                  <a:gdLst>
                    <a:gd name="T0" fmla="*/ 32 w 984"/>
                    <a:gd name="T1" fmla="*/ 0 h 844"/>
                    <a:gd name="T2" fmla="*/ 39 w 984"/>
                    <a:gd name="T3" fmla="*/ 1 h 844"/>
                    <a:gd name="T4" fmla="*/ 43 w 984"/>
                    <a:gd name="T5" fmla="*/ 1 h 844"/>
                    <a:gd name="T6" fmla="*/ 45 w 984"/>
                    <a:gd name="T7" fmla="*/ 5 h 844"/>
                    <a:gd name="T8" fmla="*/ 46 w 984"/>
                    <a:gd name="T9" fmla="*/ 3 h 844"/>
                    <a:gd name="T10" fmla="*/ 47 w 984"/>
                    <a:gd name="T11" fmla="*/ 3 h 844"/>
                    <a:gd name="T12" fmla="*/ 50 w 984"/>
                    <a:gd name="T13" fmla="*/ 5 h 844"/>
                    <a:gd name="T14" fmla="*/ 53 w 984"/>
                    <a:gd name="T15" fmla="*/ 4 h 844"/>
                    <a:gd name="T16" fmla="*/ 55 w 984"/>
                    <a:gd name="T17" fmla="*/ 3 h 844"/>
                    <a:gd name="T18" fmla="*/ 59 w 984"/>
                    <a:gd name="T19" fmla="*/ 0 h 844"/>
                    <a:gd name="T20" fmla="*/ 62 w 984"/>
                    <a:gd name="T21" fmla="*/ 3 h 844"/>
                    <a:gd name="T22" fmla="*/ 62 w 984"/>
                    <a:gd name="T23" fmla="*/ 5 h 844"/>
                    <a:gd name="T24" fmla="*/ 61 w 984"/>
                    <a:gd name="T25" fmla="*/ 6 h 844"/>
                    <a:gd name="T26" fmla="*/ 60 w 984"/>
                    <a:gd name="T27" fmla="*/ 6 h 844"/>
                    <a:gd name="T28" fmla="*/ 59 w 984"/>
                    <a:gd name="T29" fmla="*/ 7 h 844"/>
                    <a:gd name="T30" fmla="*/ 62 w 984"/>
                    <a:gd name="T31" fmla="*/ 8 h 844"/>
                    <a:gd name="T32" fmla="*/ 61 w 984"/>
                    <a:gd name="T33" fmla="*/ 12 h 844"/>
                    <a:gd name="T34" fmla="*/ 64 w 984"/>
                    <a:gd name="T35" fmla="*/ 16 h 844"/>
                    <a:gd name="T36" fmla="*/ 67 w 984"/>
                    <a:gd name="T37" fmla="*/ 17 h 844"/>
                    <a:gd name="T38" fmla="*/ 64 w 984"/>
                    <a:gd name="T39" fmla="*/ 17 h 844"/>
                    <a:gd name="T40" fmla="*/ 58 w 984"/>
                    <a:gd name="T41" fmla="*/ 14 h 844"/>
                    <a:gd name="T42" fmla="*/ 53 w 984"/>
                    <a:gd name="T43" fmla="*/ 15 h 844"/>
                    <a:gd name="T44" fmla="*/ 46 w 984"/>
                    <a:gd name="T45" fmla="*/ 17 h 844"/>
                    <a:gd name="T46" fmla="*/ 50 w 984"/>
                    <a:gd name="T47" fmla="*/ 22 h 844"/>
                    <a:gd name="T48" fmla="*/ 55 w 984"/>
                    <a:gd name="T49" fmla="*/ 23 h 844"/>
                    <a:gd name="T50" fmla="*/ 57 w 984"/>
                    <a:gd name="T51" fmla="*/ 21 h 844"/>
                    <a:gd name="T52" fmla="*/ 60 w 984"/>
                    <a:gd name="T53" fmla="*/ 21 h 844"/>
                    <a:gd name="T54" fmla="*/ 60 w 984"/>
                    <a:gd name="T55" fmla="*/ 24 h 844"/>
                    <a:gd name="T56" fmla="*/ 62 w 984"/>
                    <a:gd name="T57" fmla="*/ 25 h 844"/>
                    <a:gd name="T58" fmla="*/ 65 w 984"/>
                    <a:gd name="T59" fmla="*/ 25 h 844"/>
                    <a:gd name="T60" fmla="*/ 72 w 984"/>
                    <a:gd name="T61" fmla="*/ 31 h 844"/>
                    <a:gd name="T62" fmla="*/ 73 w 984"/>
                    <a:gd name="T63" fmla="*/ 31 h 844"/>
                    <a:gd name="T64" fmla="*/ 68 w 984"/>
                    <a:gd name="T65" fmla="*/ 31 h 844"/>
                    <a:gd name="T66" fmla="*/ 64 w 984"/>
                    <a:gd name="T67" fmla="*/ 29 h 844"/>
                    <a:gd name="T68" fmla="*/ 61 w 984"/>
                    <a:gd name="T69" fmla="*/ 27 h 844"/>
                    <a:gd name="T70" fmla="*/ 55 w 984"/>
                    <a:gd name="T71" fmla="*/ 25 h 844"/>
                    <a:gd name="T72" fmla="*/ 48 w 984"/>
                    <a:gd name="T73" fmla="*/ 24 h 844"/>
                    <a:gd name="T74" fmla="*/ 39 w 984"/>
                    <a:gd name="T75" fmla="*/ 22 h 844"/>
                    <a:gd name="T76" fmla="*/ 36 w 984"/>
                    <a:gd name="T77" fmla="*/ 19 h 844"/>
                    <a:gd name="T78" fmla="*/ 34 w 984"/>
                    <a:gd name="T79" fmla="*/ 17 h 844"/>
                    <a:gd name="T80" fmla="*/ 30 w 984"/>
                    <a:gd name="T81" fmla="*/ 16 h 844"/>
                    <a:gd name="T82" fmla="*/ 26 w 984"/>
                    <a:gd name="T83" fmla="*/ 14 h 844"/>
                    <a:gd name="T84" fmla="*/ 27 w 984"/>
                    <a:gd name="T85" fmla="*/ 16 h 844"/>
                    <a:gd name="T86" fmla="*/ 32 w 984"/>
                    <a:gd name="T87" fmla="*/ 19 h 844"/>
                    <a:gd name="T88" fmla="*/ 33 w 984"/>
                    <a:gd name="T89" fmla="*/ 20 h 844"/>
                    <a:gd name="T90" fmla="*/ 31 w 984"/>
                    <a:gd name="T91" fmla="*/ 19 h 844"/>
                    <a:gd name="T92" fmla="*/ 27 w 984"/>
                    <a:gd name="T93" fmla="*/ 17 h 844"/>
                    <a:gd name="T94" fmla="*/ 24 w 984"/>
                    <a:gd name="T95" fmla="*/ 15 h 844"/>
                    <a:gd name="T96" fmla="*/ 21 w 984"/>
                    <a:gd name="T97" fmla="*/ 13 h 844"/>
                    <a:gd name="T98" fmla="*/ 16 w 984"/>
                    <a:gd name="T99" fmla="*/ 12 h 844"/>
                    <a:gd name="T100" fmla="*/ 12 w 984"/>
                    <a:gd name="T101" fmla="*/ 9 h 844"/>
                    <a:gd name="T102" fmla="*/ 5 w 984"/>
                    <a:gd name="T103" fmla="*/ 2 h 844"/>
                    <a:gd name="T104" fmla="*/ 3 w 984"/>
                    <a:gd name="T105" fmla="*/ 1 h 844"/>
                    <a:gd name="T106" fmla="*/ 4 w 984"/>
                    <a:gd name="T107" fmla="*/ 1 h 844"/>
                    <a:gd name="T108" fmla="*/ 8 w 984"/>
                    <a:gd name="T109" fmla="*/ 3 h 844"/>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984" h="844">
                      <a:moveTo>
                        <a:pt x="82" y="38"/>
                      </a:moveTo>
                      <a:lnTo>
                        <a:pt x="406" y="6"/>
                      </a:lnTo>
                      <a:cubicBezTo>
                        <a:pt x="497" y="22"/>
                        <a:pt x="465" y="0"/>
                        <a:pt x="474" y="54"/>
                      </a:cubicBezTo>
                      <a:cubicBezTo>
                        <a:pt x="492" y="48"/>
                        <a:pt x="484" y="40"/>
                        <a:pt x="502" y="34"/>
                      </a:cubicBezTo>
                      <a:cubicBezTo>
                        <a:pt x="510" y="37"/>
                        <a:pt x="517" y="46"/>
                        <a:pt x="526" y="46"/>
                      </a:cubicBezTo>
                      <a:cubicBezTo>
                        <a:pt x="534" y="46"/>
                        <a:pt x="550" y="38"/>
                        <a:pt x="550" y="38"/>
                      </a:cubicBezTo>
                      <a:cubicBezTo>
                        <a:pt x="556" y="55"/>
                        <a:pt x="552" y="60"/>
                        <a:pt x="542" y="74"/>
                      </a:cubicBezTo>
                      <a:cubicBezTo>
                        <a:pt x="555" y="114"/>
                        <a:pt x="550" y="102"/>
                        <a:pt x="578" y="130"/>
                      </a:cubicBezTo>
                      <a:cubicBezTo>
                        <a:pt x="584" y="148"/>
                        <a:pt x="590" y="148"/>
                        <a:pt x="606" y="138"/>
                      </a:cubicBezTo>
                      <a:cubicBezTo>
                        <a:pt x="600" y="119"/>
                        <a:pt x="594" y="107"/>
                        <a:pt x="586" y="90"/>
                      </a:cubicBezTo>
                      <a:cubicBezTo>
                        <a:pt x="583" y="82"/>
                        <a:pt x="578" y="66"/>
                        <a:pt x="578" y="66"/>
                      </a:cubicBezTo>
                      <a:cubicBezTo>
                        <a:pt x="585" y="44"/>
                        <a:pt x="597" y="56"/>
                        <a:pt x="606" y="70"/>
                      </a:cubicBezTo>
                      <a:cubicBezTo>
                        <a:pt x="609" y="86"/>
                        <a:pt x="608" y="117"/>
                        <a:pt x="626" y="90"/>
                      </a:cubicBezTo>
                      <a:cubicBezTo>
                        <a:pt x="648" y="97"/>
                        <a:pt x="646" y="104"/>
                        <a:pt x="642" y="126"/>
                      </a:cubicBezTo>
                      <a:cubicBezTo>
                        <a:pt x="650" y="150"/>
                        <a:pt x="665" y="141"/>
                        <a:pt x="682" y="130"/>
                      </a:cubicBezTo>
                      <a:cubicBezTo>
                        <a:pt x="689" y="108"/>
                        <a:pt x="673" y="124"/>
                        <a:pt x="682" y="98"/>
                      </a:cubicBezTo>
                      <a:cubicBezTo>
                        <a:pt x="683" y="94"/>
                        <a:pt x="690" y="96"/>
                        <a:pt x="694" y="94"/>
                      </a:cubicBezTo>
                      <a:cubicBezTo>
                        <a:pt x="698" y="92"/>
                        <a:pt x="702" y="89"/>
                        <a:pt x="706" y="86"/>
                      </a:cubicBezTo>
                      <a:cubicBezTo>
                        <a:pt x="717" y="54"/>
                        <a:pt x="688" y="54"/>
                        <a:pt x="742" y="46"/>
                      </a:cubicBezTo>
                      <a:cubicBezTo>
                        <a:pt x="748" y="27"/>
                        <a:pt x="741" y="9"/>
                        <a:pt x="762" y="2"/>
                      </a:cubicBezTo>
                      <a:cubicBezTo>
                        <a:pt x="788" y="11"/>
                        <a:pt x="777" y="38"/>
                        <a:pt x="802" y="46"/>
                      </a:cubicBezTo>
                      <a:cubicBezTo>
                        <a:pt x="831" y="36"/>
                        <a:pt x="805" y="63"/>
                        <a:pt x="798" y="70"/>
                      </a:cubicBezTo>
                      <a:cubicBezTo>
                        <a:pt x="789" y="96"/>
                        <a:pt x="787" y="96"/>
                        <a:pt x="802" y="118"/>
                      </a:cubicBezTo>
                      <a:cubicBezTo>
                        <a:pt x="801" y="122"/>
                        <a:pt x="801" y="127"/>
                        <a:pt x="798" y="130"/>
                      </a:cubicBezTo>
                      <a:cubicBezTo>
                        <a:pt x="794" y="133"/>
                        <a:pt x="784" y="129"/>
                        <a:pt x="782" y="134"/>
                      </a:cubicBezTo>
                      <a:cubicBezTo>
                        <a:pt x="780" y="142"/>
                        <a:pt x="790" y="158"/>
                        <a:pt x="790" y="158"/>
                      </a:cubicBezTo>
                      <a:cubicBezTo>
                        <a:pt x="786" y="161"/>
                        <a:pt x="783" y="165"/>
                        <a:pt x="778" y="166"/>
                      </a:cubicBezTo>
                      <a:cubicBezTo>
                        <a:pt x="774" y="167"/>
                        <a:pt x="769" y="159"/>
                        <a:pt x="766" y="162"/>
                      </a:cubicBezTo>
                      <a:cubicBezTo>
                        <a:pt x="758" y="170"/>
                        <a:pt x="794" y="182"/>
                        <a:pt x="794" y="182"/>
                      </a:cubicBezTo>
                      <a:cubicBezTo>
                        <a:pt x="804" y="211"/>
                        <a:pt x="775" y="190"/>
                        <a:pt x="762" y="186"/>
                      </a:cubicBezTo>
                      <a:cubicBezTo>
                        <a:pt x="767" y="194"/>
                        <a:pt x="773" y="202"/>
                        <a:pt x="778" y="210"/>
                      </a:cubicBezTo>
                      <a:cubicBezTo>
                        <a:pt x="783" y="218"/>
                        <a:pt x="802" y="226"/>
                        <a:pt x="802" y="226"/>
                      </a:cubicBezTo>
                      <a:cubicBezTo>
                        <a:pt x="813" y="242"/>
                        <a:pt x="804" y="245"/>
                        <a:pt x="810" y="262"/>
                      </a:cubicBezTo>
                      <a:cubicBezTo>
                        <a:pt x="803" y="282"/>
                        <a:pt x="793" y="301"/>
                        <a:pt x="786" y="322"/>
                      </a:cubicBezTo>
                      <a:cubicBezTo>
                        <a:pt x="783" y="330"/>
                        <a:pt x="778" y="346"/>
                        <a:pt x="778" y="346"/>
                      </a:cubicBezTo>
                      <a:cubicBezTo>
                        <a:pt x="785" y="366"/>
                        <a:pt x="817" y="394"/>
                        <a:pt x="830" y="414"/>
                      </a:cubicBezTo>
                      <a:cubicBezTo>
                        <a:pt x="835" y="422"/>
                        <a:pt x="841" y="430"/>
                        <a:pt x="846" y="438"/>
                      </a:cubicBezTo>
                      <a:cubicBezTo>
                        <a:pt x="849" y="442"/>
                        <a:pt x="854" y="450"/>
                        <a:pt x="854" y="450"/>
                      </a:cubicBezTo>
                      <a:cubicBezTo>
                        <a:pt x="853" y="457"/>
                        <a:pt x="855" y="466"/>
                        <a:pt x="850" y="470"/>
                      </a:cubicBezTo>
                      <a:cubicBezTo>
                        <a:pt x="844" y="475"/>
                        <a:pt x="831" y="451"/>
                        <a:pt x="830" y="450"/>
                      </a:cubicBezTo>
                      <a:cubicBezTo>
                        <a:pt x="811" y="431"/>
                        <a:pt x="789" y="421"/>
                        <a:pt x="774" y="398"/>
                      </a:cubicBezTo>
                      <a:cubicBezTo>
                        <a:pt x="769" y="379"/>
                        <a:pt x="766" y="371"/>
                        <a:pt x="746" y="378"/>
                      </a:cubicBezTo>
                      <a:cubicBezTo>
                        <a:pt x="717" y="368"/>
                        <a:pt x="730" y="368"/>
                        <a:pt x="706" y="374"/>
                      </a:cubicBezTo>
                      <a:cubicBezTo>
                        <a:pt x="688" y="402"/>
                        <a:pt x="699" y="395"/>
                        <a:pt x="678" y="402"/>
                      </a:cubicBezTo>
                      <a:cubicBezTo>
                        <a:pt x="654" y="386"/>
                        <a:pt x="650" y="390"/>
                        <a:pt x="618" y="394"/>
                      </a:cubicBezTo>
                      <a:cubicBezTo>
                        <a:pt x="607" y="411"/>
                        <a:pt x="601" y="426"/>
                        <a:pt x="590" y="442"/>
                      </a:cubicBezTo>
                      <a:cubicBezTo>
                        <a:pt x="600" y="471"/>
                        <a:pt x="593" y="459"/>
                        <a:pt x="606" y="478"/>
                      </a:cubicBezTo>
                      <a:cubicBezTo>
                        <a:pt x="593" y="518"/>
                        <a:pt x="622" y="548"/>
                        <a:pt x="642" y="578"/>
                      </a:cubicBezTo>
                      <a:cubicBezTo>
                        <a:pt x="651" y="591"/>
                        <a:pt x="651" y="601"/>
                        <a:pt x="666" y="606"/>
                      </a:cubicBezTo>
                      <a:cubicBezTo>
                        <a:pt x="680" y="627"/>
                        <a:pt x="691" y="623"/>
                        <a:pt x="710" y="610"/>
                      </a:cubicBezTo>
                      <a:cubicBezTo>
                        <a:pt x="729" y="616"/>
                        <a:pt x="729" y="606"/>
                        <a:pt x="734" y="590"/>
                      </a:cubicBezTo>
                      <a:cubicBezTo>
                        <a:pt x="735" y="577"/>
                        <a:pt x="731" y="562"/>
                        <a:pt x="738" y="550"/>
                      </a:cubicBezTo>
                      <a:cubicBezTo>
                        <a:pt x="742" y="543"/>
                        <a:pt x="762" y="542"/>
                        <a:pt x="762" y="542"/>
                      </a:cubicBezTo>
                      <a:cubicBezTo>
                        <a:pt x="783" y="547"/>
                        <a:pt x="786" y="552"/>
                        <a:pt x="774" y="570"/>
                      </a:cubicBezTo>
                      <a:cubicBezTo>
                        <a:pt x="779" y="590"/>
                        <a:pt x="790" y="605"/>
                        <a:pt x="770" y="618"/>
                      </a:cubicBezTo>
                      <a:cubicBezTo>
                        <a:pt x="769" y="622"/>
                        <a:pt x="764" y="626"/>
                        <a:pt x="766" y="630"/>
                      </a:cubicBezTo>
                      <a:cubicBezTo>
                        <a:pt x="768" y="634"/>
                        <a:pt x="775" y="634"/>
                        <a:pt x="778" y="638"/>
                      </a:cubicBezTo>
                      <a:cubicBezTo>
                        <a:pt x="788" y="651"/>
                        <a:pt x="786" y="660"/>
                        <a:pt x="802" y="670"/>
                      </a:cubicBezTo>
                      <a:cubicBezTo>
                        <a:pt x="810" y="667"/>
                        <a:pt x="818" y="665"/>
                        <a:pt x="826" y="662"/>
                      </a:cubicBezTo>
                      <a:cubicBezTo>
                        <a:pt x="830" y="661"/>
                        <a:pt x="838" y="658"/>
                        <a:pt x="838" y="658"/>
                      </a:cubicBezTo>
                      <a:cubicBezTo>
                        <a:pt x="857" y="664"/>
                        <a:pt x="864" y="680"/>
                        <a:pt x="870" y="698"/>
                      </a:cubicBezTo>
                      <a:cubicBezTo>
                        <a:pt x="859" y="731"/>
                        <a:pt x="887" y="794"/>
                        <a:pt x="922" y="806"/>
                      </a:cubicBezTo>
                      <a:cubicBezTo>
                        <a:pt x="938" y="801"/>
                        <a:pt x="941" y="792"/>
                        <a:pt x="958" y="798"/>
                      </a:cubicBezTo>
                      <a:cubicBezTo>
                        <a:pt x="984" y="837"/>
                        <a:pt x="928" y="784"/>
                        <a:pt x="942" y="826"/>
                      </a:cubicBezTo>
                      <a:cubicBezTo>
                        <a:pt x="936" y="844"/>
                        <a:pt x="930" y="844"/>
                        <a:pt x="914" y="834"/>
                      </a:cubicBezTo>
                      <a:cubicBezTo>
                        <a:pt x="903" y="817"/>
                        <a:pt x="890" y="821"/>
                        <a:pt x="874" y="810"/>
                      </a:cubicBezTo>
                      <a:cubicBezTo>
                        <a:pt x="851" y="776"/>
                        <a:pt x="882" y="816"/>
                        <a:pt x="854" y="794"/>
                      </a:cubicBezTo>
                      <a:cubicBezTo>
                        <a:pt x="843" y="785"/>
                        <a:pt x="840" y="768"/>
                        <a:pt x="830" y="758"/>
                      </a:cubicBezTo>
                      <a:cubicBezTo>
                        <a:pt x="824" y="739"/>
                        <a:pt x="817" y="724"/>
                        <a:pt x="798" y="718"/>
                      </a:cubicBezTo>
                      <a:cubicBezTo>
                        <a:pt x="791" y="696"/>
                        <a:pt x="800" y="712"/>
                        <a:pt x="778" y="710"/>
                      </a:cubicBezTo>
                      <a:cubicBezTo>
                        <a:pt x="767" y="709"/>
                        <a:pt x="746" y="702"/>
                        <a:pt x="746" y="702"/>
                      </a:cubicBezTo>
                      <a:cubicBezTo>
                        <a:pt x="729" y="691"/>
                        <a:pt x="720" y="674"/>
                        <a:pt x="702" y="662"/>
                      </a:cubicBezTo>
                      <a:cubicBezTo>
                        <a:pt x="694" y="665"/>
                        <a:pt x="687" y="673"/>
                        <a:pt x="678" y="674"/>
                      </a:cubicBezTo>
                      <a:cubicBezTo>
                        <a:pt x="657" y="677"/>
                        <a:pt x="630" y="657"/>
                        <a:pt x="614" y="646"/>
                      </a:cubicBezTo>
                      <a:cubicBezTo>
                        <a:pt x="600" y="637"/>
                        <a:pt x="580" y="639"/>
                        <a:pt x="566" y="630"/>
                      </a:cubicBezTo>
                      <a:cubicBezTo>
                        <a:pt x="546" y="617"/>
                        <a:pt x="525" y="607"/>
                        <a:pt x="506" y="594"/>
                      </a:cubicBezTo>
                      <a:cubicBezTo>
                        <a:pt x="513" y="572"/>
                        <a:pt x="509" y="551"/>
                        <a:pt x="490" y="538"/>
                      </a:cubicBezTo>
                      <a:cubicBezTo>
                        <a:pt x="485" y="522"/>
                        <a:pt x="476" y="515"/>
                        <a:pt x="462" y="506"/>
                      </a:cubicBezTo>
                      <a:cubicBezTo>
                        <a:pt x="441" y="474"/>
                        <a:pt x="469" y="513"/>
                        <a:pt x="442" y="486"/>
                      </a:cubicBezTo>
                      <a:cubicBezTo>
                        <a:pt x="436" y="480"/>
                        <a:pt x="436" y="468"/>
                        <a:pt x="430" y="462"/>
                      </a:cubicBezTo>
                      <a:cubicBezTo>
                        <a:pt x="427" y="459"/>
                        <a:pt x="422" y="459"/>
                        <a:pt x="418" y="458"/>
                      </a:cubicBezTo>
                      <a:cubicBezTo>
                        <a:pt x="407" y="447"/>
                        <a:pt x="382" y="430"/>
                        <a:pt x="382" y="430"/>
                      </a:cubicBezTo>
                      <a:cubicBezTo>
                        <a:pt x="371" y="413"/>
                        <a:pt x="358" y="399"/>
                        <a:pt x="346" y="382"/>
                      </a:cubicBezTo>
                      <a:cubicBezTo>
                        <a:pt x="344" y="378"/>
                        <a:pt x="345" y="373"/>
                        <a:pt x="342" y="370"/>
                      </a:cubicBezTo>
                      <a:cubicBezTo>
                        <a:pt x="339" y="367"/>
                        <a:pt x="334" y="367"/>
                        <a:pt x="330" y="366"/>
                      </a:cubicBezTo>
                      <a:cubicBezTo>
                        <a:pt x="322" y="390"/>
                        <a:pt x="342" y="398"/>
                        <a:pt x="354" y="414"/>
                      </a:cubicBezTo>
                      <a:cubicBezTo>
                        <a:pt x="368" y="432"/>
                        <a:pt x="372" y="446"/>
                        <a:pt x="390" y="458"/>
                      </a:cubicBezTo>
                      <a:cubicBezTo>
                        <a:pt x="409" y="487"/>
                        <a:pt x="399" y="475"/>
                        <a:pt x="418" y="494"/>
                      </a:cubicBezTo>
                      <a:cubicBezTo>
                        <a:pt x="423" y="510"/>
                        <a:pt x="428" y="517"/>
                        <a:pt x="442" y="526"/>
                      </a:cubicBezTo>
                      <a:cubicBezTo>
                        <a:pt x="450" y="550"/>
                        <a:pt x="432" y="533"/>
                        <a:pt x="422" y="526"/>
                      </a:cubicBezTo>
                      <a:cubicBezTo>
                        <a:pt x="399" y="492"/>
                        <a:pt x="430" y="532"/>
                        <a:pt x="402" y="510"/>
                      </a:cubicBezTo>
                      <a:cubicBezTo>
                        <a:pt x="398" y="507"/>
                        <a:pt x="397" y="501"/>
                        <a:pt x="394" y="498"/>
                      </a:cubicBezTo>
                      <a:cubicBezTo>
                        <a:pt x="391" y="495"/>
                        <a:pt x="386" y="493"/>
                        <a:pt x="382" y="490"/>
                      </a:cubicBezTo>
                      <a:cubicBezTo>
                        <a:pt x="377" y="474"/>
                        <a:pt x="370" y="471"/>
                        <a:pt x="354" y="466"/>
                      </a:cubicBezTo>
                      <a:cubicBezTo>
                        <a:pt x="344" y="452"/>
                        <a:pt x="340" y="447"/>
                        <a:pt x="346" y="430"/>
                      </a:cubicBezTo>
                      <a:cubicBezTo>
                        <a:pt x="338" y="418"/>
                        <a:pt x="314" y="402"/>
                        <a:pt x="314" y="402"/>
                      </a:cubicBezTo>
                      <a:cubicBezTo>
                        <a:pt x="306" y="390"/>
                        <a:pt x="298" y="378"/>
                        <a:pt x="290" y="366"/>
                      </a:cubicBezTo>
                      <a:cubicBezTo>
                        <a:pt x="284" y="357"/>
                        <a:pt x="273" y="354"/>
                        <a:pt x="266" y="346"/>
                      </a:cubicBezTo>
                      <a:cubicBezTo>
                        <a:pt x="263" y="342"/>
                        <a:pt x="262" y="337"/>
                        <a:pt x="258" y="334"/>
                      </a:cubicBezTo>
                      <a:cubicBezTo>
                        <a:pt x="243" y="324"/>
                        <a:pt x="225" y="324"/>
                        <a:pt x="210" y="314"/>
                      </a:cubicBezTo>
                      <a:cubicBezTo>
                        <a:pt x="201" y="300"/>
                        <a:pt x="194" y="291"/>
                        <a:pt x="178" y="286"/>
                      </a:cubicBezTo>
                      <a:cubicBezTo>
                        <a:pt x="160" y="260"/>
                        <a:pt x="192" y="247"/>
                        <a:pt x="154" y="238"/>
                      </a:cubicBezTo>
                      <a:cubicBezTo>
                        <a:pt x="111" y="209"/>
                        <a:pt x="106" y="149"/>
                        <a:pt x="90" y="102"/>
                      </a:cubicBezTo>
                      <a:cubicBezTo>
                        <a:pt x="86" y="90"/>
                        <a:pt x="76" y="73"/>
                        <a:pt x="66" y="66"/>
                      </a:cubicBezTo>
                      <a:cubicBezTo>
                        <a:pt x="58" y="60"/>
                        <a:pt x="42" y="50"/>
                        <a:pt x="42" y="50"/>
                      </a:cubicBezTo>
                      <a:cubicBezTo>
                        <a:pt x="39" y="46"/>
                        <a:pt x="38" y="41"/>
                        <a:pt x="34" y="38"/>
                      </a:cubicBezTo>
                      <a:cubicBezTo>
                        <a:pt x="27" y="34"/>
                        <a:pt x="10" y="30"/>
                        <a:pt x="10" y="30"/>
                      </a:cubicBezTo>
                      <a:cubicBezTo>
                        <a:pt x="0" y="1"/>
                        <a:pt x="31" y="17"/>
                        <a:pt x="46" y="22"/>
                      </a:cubicBezTo>
                      <a:cubicBezTo>
                        <a:pt x="65" y="51"/>
                        <a:pt x="61" y="41"/>
                        <a:pt x="86" y="58"/>
                      </a:cubicBezTo>
                      <a:cubicBezTo>
                        <a:pt x="94" y="70"/>
                        <a:pt x="94" y="93"/>
                        <a:pt x="102" y="70"/>
                      </a:cubicBezTo>
                      <a:cubicBezTo>
                        <a:pt x="95" y="49"/>
                        <a:pt x="82" y="62"/>
                        <a:pt x="82" y="38"/>
                      </a:cubicBezTo>
                      <a:close/>
                    </a:path>
                  </a:pathLst>
                </a:custGeom>
                <a:solidFill>
                  <a:schemeClr val="folHlink"/>
                </a:solidFill>
                <a:ln w="9525">
                  <a:noFill/>
                  <a:round/>
                  <a:headEnd/>
                  <a:tailEnd/>
                </a:ln>
              </p:spPr>
              <p:txBody>
                <a:bodyPr/>
                <a:lstStyle/>
                <a:p>
                  <a:endParaRPr lang="zh-CN" altLang="en-US"/>
                </a:p>
              </p:txBody>
            </p:sp>
            <p:sp>
              <p:nvSpPr>
                <p:cNvPr id="3230" name="任意多边形 81958"/>
                <p:cNvSpPr>
                  <a:spLocks noChangeArrowheads="1"/>
                </p:cNvSpPr>
                <p:nvPr/>
              </p:nvSpPr>
              <p:spPr bwMode="auto">
                <a:xfrm>
                  <a:off x="2405" y="445"/>
                  <a:ext cx="15" cy="16"/>
                </a:xfrm>
                <a:custGeom>
                  <a:avLst/>
                  <a:gdLst>
                    <a:gd name="T0" fmla="*/ 0 w 36"/>
                    <a:gd name="T1" fmla="*/ 1 h 48"/>
                    <a:gd name="T2" fmla="*/ 1 w 36"/>
                    <a:gd name="T3" fmla="*/ 2 h 48"/>
                    <a:gd name="T4" fmla="*/ 0 w 36"/>
                    <a:gd name="T5" fmla="*/ 1 h 48"/>
                    <a:gd name="T6" fmla="*/ 0 60000 65536"/>
                    <a:gd name="T7" fmla="*/ 0 60000 65536"/>
                    <a:gd name="T8" fmla="*/ 0 60000 65536"/>
                  </a:gdLst>
                  <a:ahLst/>
                  <a:cxnLst>
                    <a:cxn ang="T6">
                      <a:pos x="T0" y="T1"/>
                    </a:cxn>
                    <a:cxn ang="T7">
                      <a:pos x="T2" y="T3"/>
                    </a:cxn>
                    <a:cxn ang="T8">
                      <a:pos x="T4" y="T5"/>
                    </a:cxn>
                  </a:cxnLst>
                  <a:rect l="0" t="0" r="r" b="b"/>
                  <a:pathLst>
                    <a:path w="36" h="48">
                      <a:moveTo>
                        <a:pt x="6" y="28"/>
                      </a:moveTo>
                      <a:cubicBezTo>
                        <a:pt x="25" y="0"/>
                        <a:pt x="36" y="31"/>
                        <a:pt x="10" y="48"/>
                      </a:cubicBezTo>
                      <a:cubicBezTo>
                        <a:pt x="0" y="34"/>
                        <a:pt x="0" y="40"/>
                        <a:pt x="6" y="28"/>
                      </a:cubicBezTo>
                      <a:close/>
                    </a:path>
                  </a:pathLst>
                </a:custGeom>
                <a:solidFill>
                  <a:schemeClr val="folHlink"/>
                </a:solidFill>
                <a:ln w="9525">
                  <a:noFill/>
                  <a:round/>
                  <a:headEnd/>
                  <a:tailEnd/>
                </a:ln>
              </p:spPr>
              <p:txBody>
                <a:bodyPr/>
                <a:lstStyle/>
                <a:p>
                  <a:endParaRPr lang="zh-CN" altLang="en-US"/>
                </a:p>
              </p:txBody>
            </p:sp>
            <p:sp>
              <p:nvSpPr>
                <p:cNvPr id="3231" name="任意多边形 81959"/>
                <p:cNvSpPr>
                  <a:spLocks noChangeArrowheads="1"/>
                </p:cNvSpPr>
                <p:nvPr/>
              </p:nvSpPr>
              <p:spPr bwMode="auto">
                <a:xfrm>
                  <a:off x="2393" y="439"/>
                  <a:ext cx="16" cy="12"/>
                </a:xfrm>
                <a:custGeom>
                  <a:avLst/>
                  <a:gdLst>
                    <a:gd name="T0" fmla="*/ 0 w 36"/>
                    <a:gd name="T1" fmla="*/ 0 h 37"/>
                    <a:gd name="T2" fmla="*/ 1 w 36"/>
                    <a:gd name="T3" fmla="*/ 0 h 37"/>
                    <a:gd name="T4" fmla="*/ 3 w 36"/>
                    <a:gd name="T5" fmla="*/ 1 h 37"/>
                    <a:gd name="T6" fmla="*/ 1 w 36"/>
                    <a:gd name="T7" fmla="*/ 1 h 37"/>
                    <a:gd name="T8" fmla="*/ 0 w 36"/>
                    <a:gd name="T9" fmla="*/ 0 h 3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37">
                      <a:moveTo>
                        <a:pt x="0" y="5"/>
                      </a:moveTo>
                      <a:cubicBezTo>
                        <a:pt x="4" y="4"/>
                        <a:pt x="8" y="0"/>
                        <a:pt x="12" y="1"/>
                      </a:cubicBezTo>
                      <a:cubicBezTo>
                        <a:pt x="21" y="4"/>
                        <a:pt x="36" y="17"/>
                        <a:pt x="36" y="17"/>
                      </a:cubicBezTo>
                      <a:cubicBezTo>
                        <a:pt x="29" y="37"/>
                        <a:pt x="22" y="26"/>
                        <a:pt x="8" y="17"/>
                      </a:cubicBezTo>
                      <a:cubicBezTo>
                        <a:pt x="5" y="13"/>
                        <a:pt x="0" y="5"/>
                        <a:pt x="0" y="5"/>
                      </a:cubicBezTo>
                      <a:close/>
                    </a:path>
                  </a:pathLst>
                </a:custGeom>
                <a:solidFill>
                  <a:schemeClr val="folHlink"/>
                </a:solidFill>
                <a:ln w="9525">
                  <a:noFill/>
                  <a:round/>
                  <a:headEnd/>
                  <a:tailEnd/>
                </a:ln>
              </p:spPr>
              <p:txBody>
                <a:bodyPr/>
                <a:lstStyle/>
                <a:p>
                  <a:endParaRPr lang="zh-CN" altLang="en-US"/>
                </a:p>
              </p:txBody>
            </p:sp>
            <p:sp>
              <p:nvSpPr>
                <p:cNvPr id="3232" name="任意多边形 81960"/>
                <p:cNvSpPr>
                  <a:spLocks noChangeArrowheads="1"/>
                </p:cNvSpPr>
                <p:nvPr/>
              </p:nvSpPr>
              <p:spPr bwMode="auto">
                <a:xfrm>
                  <a:off x="2878" y="406"/>
                  <a:ext cx="73" cy="33"/>
                </a:xfrm>
                <a:custGeom>
                  <a:avLst/>
                  <a:gdLst>
                    <a:gd name="T0" fmla="*/ 0 w 170"/>
                    <a:gd name="T1" fmla="*/ 2 h 96"/>
                    <a:gd name="T2" fmla="*/ 2 w 170"/>
                    <a:gd name="T3" fmla="*/ 1 h 96"/>
                    <a:gd name="T4" fmla="*/ 4 w 170"/>
                    <a:gd name="T5" fmla="*/ 1 h 96"/>
                    <a:gd name="T6" fmla="*/ 6 w 170"/>
                    <a:gd name="T7" fmla="*/ 0 h 96"/>
                    <a:gd name="T8" fmla="*/ 5 w 170"/>
                    <a:gd name="T9" fmla="*/ 1 h 96"/>
                    <a:gd name="T10" fmla="*/ 10 w 170"/>
                    <a:gd name="T11" fmla="*/ 2 h 96"/>
                    <a:gd name="T12" fmla="*/ 13 w 170"/>
                    <a:gd name="T13" fmla="*/ 3 h 96"/>
                    <a:gd name="T14" fmla="*/ 9 w 170"/>
                    <a:gd name="T15" fmla="*/ 3 h 96"/>
                    <a:gd name="T16" fmla="*/ 7 w 170"/>
                    <a:gd name="T17" fmla="*/ 2 h 96"/>
                    <a:gd name="T18" fmla="*/ 6 w 170"/>
                    <a:gd name="T19" fmla="*/ 2 h 96"/>
                    <a:gd name="T20" fmla="*/ 2 w 170"/>
                    <a:gd name="T21" fmla="*/ 2 h 96"/>
                    <a:gd name="T22" fmla="*/ 0 w 170"/>
                    <a:gd name="T23" fmla="*/ 2 h 9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70" h="96">
                      <a:moveTo>
                        <a:pt x="0" y="49"/>
                      </a:moveTo>
                      <a:cubicBezTo>
                        <a:pt x="5" y="33"/>
                        <a:pt x="12" y="30"/>
                        <a:pt x="28" y="25"/>
                      </a:cubicBezTo>
                      <a:cubicBezTo>
                        <a:pt x="20" y="0"/>
                        <a:pt x="42" y="16"/>
                        <a:pt x="56" y="21"/>
                      </a:cubicBezTo>
                      <a:cubicBezTo>
                        <a:pt x="56" y="21"/>
                        <a:pt x="77" y="6"/>
                        <a:pt x="80" y="9"/>
                      </a:cubicBezTo>
                      <a:cubicBezTo>
                        <a:pt x="85" y="14"/>
                        <a:pt x="71" y="23"/>
                        <a:pt x="64" y="25"/>
                      </a:cubicBezTo>
                      <a:cubicBezTo>
                        <a:pt x="82" y="37"/>
                        <a:pt x="103" y="42"/>
                        <a:pt x="124" y="49"/>
                      </a:cubicBezTo>
                      <a:cubicBezTo>
                        <a:pt x="136" y="53"/>
                        <a:pt x="160" y="65"/>
                        <a:pt x="160" y="65"/>
                      </a:cubicBezTo>
                      <a:cubicBezTo>
                        <a:pt x="170" y="96"/>
                        <a:pt x="134" y="83"/>
                        <a:pt x="116" y="77"/>
                      </a:cubicBezTo>
                      <a:cubicBezTo>
                        <a:pt x="109" y="57"/>
                        <a:pt x="116" y="66"/>
                        <a:pt x="88" y="57"/>
                      </a:cubicBezTo>
                      <a:cubicBezTo>
                        <a:pt x="84" y="56"/>
                        <a:pt x="76" y="53"/>
                        <a:pt x="76" y="53"/>
                      </a:cubicBezTo>
                      <a:cubicBezTo>
                        <a:pt x="57" y="34"/>
                        <a:pt x="53" y="37"/>
                        <a:pt x="24" y="41"/>
                      </a:cubicBezTo>
                      <a:cubicBezTo>
                        <a:pt x="9" y="51"/>
                        <a:pt x="17" y="49"/>
                        <a:pt x="0" y="49"/>
                      </a:cubicBezTo>
                      <a:close/>
                    </a:path>
                  </a:pathLst>
                </a:custGeom>
                <a:solidFill>
                  <a:schemeClr val="folHlink"/>
                </a:solidFill>
                <a:ln w="9525">
                  <a:noFill/>
                  <a:round/>
                  <a:headEnd/>
                  <a:tailEnd/>
                </a:ln>
              </p:spPr>
              <p:txBody>
                <a:bodyPr/>
                <a:lstStyle/>
                <a:p>
                  <a:endParaRPr lang="zh-CN" altLang="en-US"/>
                </a:p>
              </p:txBody>
            </p:sp>
            <p:sp>
              <p:nvSpPr>
                <p:cNvPr id="3233" name="任意多边形 81961"/>
                <p:cNvSpPr>
                  <a:spLocks noChangeArrowheads="1"/>
                </p:cNvSpPr>
                <p:nvPr/>
              </p:nvSpPr>
              <p:spPr bwMode="auto">
                <a:xfrm>
                  <a:off x="2955" y="433"/>
                  <a:ext cx="59" cy="15"/>
                </a:xfrm>
                <a:custGeom>
                  <a:avLst/>
                  <a:gdLst>
                    <a:gd name="T0" fmla="*/ 0 w 138"/>
                    <a:gd name="T1" fmla="*/ 0 h 44"/>
                    <a:gd name="T2" fmla="*/ 4 w 138"/>
                    <a:gd name="T3" fmla="*/ 0 h 44"/>
                    <a:gd name="T4" fmla="*/ 7 w 138"/>
                    <a:gd name="T5" fmla="*/ 1 h 44"/>
                    <a:gd name="T6" fmla="*/ 9 w 138"/>
                    <a:gd name="T7" fmla="*/ 1 h 44"/>
                    <a:gd name="T8" fmla="*/ 9 w 138"/>
                    <a:gd name="T9" fmla="*/ 2 h 44"/>
                    <a:gd name="T10" fmla="*/ 5 w 138"/>
                    <a:gd name="T11" fmla="*/ 2 h 44"/>
                    <a:gd name="T12" fmla="*/ 0 w 138"/>
                    <a:gd name="T13" fmla="*/ 1 h 44"/>
                    <a:gd name="T14" fmla="*/ 2 w 138"/>
                    <a:gd name="T15" fmla="*/ 1 h 44"/>
                    <a:gd name="T16" fmla="*/ 0 w 138"/>
                    <a:gd name="T17" fmla="*/ 0 h 4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38" h="44">
                      <a:moveTo>
                        <a:pt x="0" y="0"/>
                      </a:moveTo>
                      <a:cubicBezTo>
                        <a:pt x="19" y="3"/>
                        <a:pt x="35" y="10"/>
                        <a:pt x="52" y="4"/>
                      </a:cubicBezTo>
                      <a:cubicBezTo>
                        <a:pt x="87" y="11"/>
                        <a:pt x="61" y="15"/>
                        <a:pt x="88" y="24"/>
                      </a:cubicBezTo>
                      <a:cubicBezTo>
                        <a:pt x="96" y="23"/>
                        <a:pt x="104" y="19"/>
                        <a:pt x="112" y="20"/>
                      </a:cubicBezTo>
                      <a:cubicBezTo>
                        <a:pt x="138" y="23"/>
                        <a:pt x="118" y="41"/>
                        <a:pt x="108" y="44"/>
                      </a:cubicBezTo>
                      <a:cubicBezTo>
                        <a:pt x="78" y="34"/>
                        <a:pt x="92" y="34"/>
                        <a:pt x="64" y="40"/>
                      </a:cubicBezTo>
                      <a:cubicBezTo>
                        <a:pt x="41" y="37"/>
                        <a:pt x="22" y="41"/>
                        <a:pt x="0" y="36"/>
                      </a:cubicBezTo>
                      <a:cubicBezTo>
                        <a:pt x="6" y="11"/>
                        <a:pt x="7" y="27"/>
                        <a:pt x="28" y="20"/>
                      </a:cubicBezTo>
                      <a:cubicBezTo>
                        <a:pt x="17" y="13"/>
                        <a:pt x="0" y="13"/>
                        <a:pt x="0" y="0"/>
                      </a:cubicBezTo>
                      <a:close/>
                    </a:path>
                  </a:pathLst>
                </a:custGeom>
                <a:solidFill>
                  <a:schemeClr val="folHlink"/>
                </a:solidFill>
                <a:ln w="9525">
                  <a:noFill/>
                  <a:round/>
                  <a:headEnd/>
                  <a:tailEnd/>
                </a:ln>
              </p:spPr>
              <p:txBody>
                <a:bodyPr/>
                <a:lstStyle/>
                <a:p>
                  <a:endParaRPr lang="zh-CN" altLang="en-US"/>
                </a:p>
              </p:txBody>
            </p:sp>
            <p:sp>
              <p:nvSpPr>
                <p:cNvPr id="3234" name="任意多边形 81962"/>
                <p:cNvSpPr>
                  <a:spLocks noChangeArrowheads="1"/>
                </p:cNvSpPr>
                <p:nvPr/>
              </p:nvSpPr>
              <p:spPr bwMode="auto">
                <a:xfrm>
                  <a:off x="2924" y="441"/>
                  <a:ext cx="24" cy="14"/>
                </a:xfrm>
                <a:custGeom>
                  <a:avLst/>
                  <a:gdLst>
                    <a:gd name="T0" fmla="*/ 1 w 57"/>
                    <a:gd name="T1" fmla="*/ 1 h 42"/>
                    <a:gd name="T2" fmla="*/ 3 w 57"/>
                    <a:gd name="T3" fmla="*/ 0 h 42"/>
                    <a:gd name="T4" fmla="*/ 1 w 57"/>
                    <a:gd name="T5" fmla="*/ 1 h 42"/>
                    <a:gd name="T6" fmla="*/ 0 60000 65536"/>
                    <a:gd name="T7" fmla="*/ 0 60000 65536"/>
                    <a:gd name="T8" fmla="*/ 0 60000 65536"/>
                  </a:gdLst>
                  <a:ahLst/>
                  <a:cxnLst>
                    <a:cxn ang="T6">
                      <a:pos x="T0" y="T1"/>
                    </a:cxn>
                    <a:cxn ang="T7">
                      <a:pos x="T2" y="T3"/>
                    </a:cxn>
                    <a:cxn ang="T8">
                      <a:pos x="T4" y="T5"/>
                    </a:cxn>
                  </a:cxnLst>
                  <a:rect l="0" t="0" r="r" b="b"/>
                  <a:pathLst>
                    <a:path w="57" h="42">
                      <a:moveTo>
                        <a:pt x="17" y="25"/>
                      </a:moveTo>
                      <a:cubicBezTo>
                        <a:pt x="0" y="0"/>
                        <a:pt x="21" y="9"/>
                        <a:pt x="37" y="13"/>
                      </a:cubicBezTo>
                      <a:cubicBezTo>
                        <a:pt x="57" y="42"/>
                        <a:pt x="30" y="25"/>
                        <a:pt x="17" y="25"/>
                      </a:cubicBezTo>
                      <a:close/>
                    </a:path>
                  </a:pathLst>
                </a:custGeom>
                <a:solidFill>
                  <a:schemeClr val="folHlink"/>
                </a:solidFill>
                <a:ln w="9525">
                  <a:noFill/>
                  <a:round/>
                  <a:headEnd/>
                  <a:tailEnd/>
                </a:ln>
              </p:spPr>
              <p:txBody>
                <a:bodyPr/>
                <a:lstStyle/>
                <a:p>
                  <a:endParaRPr lang="zh-CN" altLang="en-US"/>
                </a:p>
              </p:txBody>
            </p:sp>
            <p:sp>
              <p:nvSpPr>
                <p:cNvPr id="3235" name="任意多边形 81963"/>
                <p:cNvSpPr>
                  <a:spLocks noChangeArrowheads="1"/>
                </p:cNvSpPr>
                <p:nvPr/>
              </p:nvSpPr>
              <p:spPr bwMode="auto">
                <a:xfrm>
                  <a:off x="2908" y="398"/>
                  <a:ext cx="16" cy="18"/>
                </a:xfrm>
                <a:custGeom>
                  <a:avLst/>
                  <a:gdLst>
                    <a:gd name="T0" fmla="*/ 1 w 39"/>
                    <a:gd name="T1" fmla="*/ 1 h 52"/>
                    <a:gd name="T2" fmla="*/ 1 w 39"/>
                    <a:gd name="T3" fmla="*/ 0 h 52"/>
                    <a:gd name="T4" fmla="*/ 1 w 39"/>
                    <a:gd name="T5" fmla="*/ 1 h 52"/>
                    <a:gd name="T6" fmla="*/ 0 60000 65536"/>
                    <a:gd name="T7" fmla="*/ 0 60000 65536"/>
                    <a:gd name="T8" fmla="*/ 0 60000 65536"/>
                  </a:gdLst>
                  <a:ahLst/>
                  <a:cxnLst>
                    <a:cxn ang="T6">
                      <a:pos x="T0" y="T1"/>
                    </a:cxn>
                    <a:cxn ang="T7">
                      <a:pos x="T2" y="T3"/>
                    </a:cxn>
                    <a:cxn ang="T8">
                      <a:pos x="T4" y="T5"/>
                    </a:cxn>
                  </a:cxnLst>
                  <a:rect l="0" t="0" r="r" b="b"/>
                  <a:pathLst>
                    <a:path w="39" h="52">
                      <a:moveTo>
                        <a:pt x="19" y="32"/>
                      </a:moveTo>
                      <a:cubicBezTo>
                        <a:pt x="13" y="14"/>
                        <a:pt x="0" y="13"/>
                        <a:pt x="19" y="0"/>
                      </a:cubicBezTo>
                      <a:cubicBezTo>
                        <a:pt x="23" y="5"/>
                        <a:pt x="39" y="52"/>
                        <a:pt x="19" y="32"/>
                      </a:cubicBezTo>
                      <a:close/>
                    </a:path>
                  </a:pathLst>
                </a:custGeom>
                <a:solidFill>
                  <a:schemeClr val="folHlink"/>
                </a:solidFill>
                <a:ln w="9525">
                  <a:noFill/>
                  <a:round/>
                  <a:headEnd/>
                  <a:tailEnd/>
                </a:ln>
              </p:spPr>
              <p:txBody>
                <a:bodyPr/>
                <a:lstStyle/>
                <a:p>
                  <a:endParaRPr lang="zh-CN" altLang="en-US"/>
                </a:p>
              </p:txBody>
            </p:sp>
            <p:sp>
              <p:nvSpPr>
                <p:cNvPr id="3236" name="任意多边形 81964"/>
                <p:cNvSpPr>
                  <a:spLocks noChangeArrowheads="1"/>
                </p:cNvSpPr>
                <p:nvPr/>
              </p:nvSpPr>
              <p:spPr bwMode="auto">
                <a:xfrm>
                  <a:off x="3035" y="452"/>
                  <a:ext cx="19" cy="27"/>
                </a:xfrm>
                <a:custGeom>
                  <a:avLst/>
                  <a:gdLst>
                    <a:gd name="T0" fmla="*/ 0 w 44"/>
                    <a:gd name="T1" fmla="*/ 0 h 80"/>
                    <a:gd name="T2" fmla="*/ 2 w 44"/>
                    <a:gd name="T3" fmla="*/ 1 h 80"/>
                    <a:gd name="T4" fmla="*/ 2 w 44"/>
                    <a:gd name="T5" fmla="*/ 2 h 80"/>
                    <a:gd name="T6" fmla="*/ 3 w 44"/>
                    <a:gd name="T7" fmla="*/ 2 h 80"/>
                    <a:gd name="T8" fmla="*/ 2 w 44"/>
                    <a:gd name="T9" fmla="*/ 3 h 80"/>
                    <a:gd name="T10" fmla="*/ 0 w 44"/>
                    <a:gd name="T11" fmla="*/ 1 h 80"/>
                    <a:gd name="T12" fmla="*/ 0 w 44"/>
                    <a:gd name="T13" fmla="*/ 0 h 8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4" h="80">
                      <a:moveTo>
                        <a:pt x="4" y="9"/>
                      </a:moveTo>
                      <a:cubicBezTo>
                        <a:pt x="9" y="17"/>
                        <a:pt x="18" y="24"/>
                        <a:pt x="20" y="33"/>
                      </a:cubicBezTo>
                      <a:cubicBezTo>
                        <a:pt x="21" y="38"/>
                        <a:pt x="21" y="45"/>
                        <a:pt x="24" y="49"/>
                      </a:cubicBezTo>
                      <a:cubicBezTo>
                        <a:pt x="27" y="52"/>
                        <a:pt x="32" y="52"/>
                        <a:pt x="36" y="53"/>
                      </a:cubicBezTo>
                      <a:cubicBezTo>
                        <a:pt x="41" y="68"/>
                        <a:pt x="44" y="80"/>
                        <a:pt x="24" y="73"/>
                      </a:cubicBezTo>
                      <a:cubicBezTo>
                        <a:pt x="19" y="55"/>
                        <a:pt x="11" y="37"/>
                        <a:pt x="0" y="21"/>
                      </a:cubicBezTo>
                      <a:cubicBezTo>
                        <a:pt x="4" y="4"/>
                        <a:pt x="4" y="0"/>
                        <a:pt x="4" y="9"/>
                      </a:cubicBezTo>
                      <a:close/>
                    </a:path>
                  </a:pathLst>
                </a:custGeom>
                <a:solidFill>
                  <a:schemeClr val="folHlink"/>
                </a:solidFill>
                <a:ln w="9525">
                  <a:noFill/>
                  <a:round/>
                  <a:headEnd/>
                  <a:tailEnd/>
                </a:ln>
              </p:spPr>
              <p:txBody>
                <a:bodyPr/>
                <a:lstStyle/>
                <a:p>
                  <a:endParaRPr lang="zh-CN" altLang="en-US"/>
                </a:p>
              </p:txBody>
            </p:sp>
            <p:sp>
              <p:nvSpPr>
                <p:cNvPr id="3237" name="任意多边形 81965"/>
                <p:cNvSpPr>
                  <a:spLocks noChangeArrowheads="1"/>
                </p:cNvSpPr>
                <p:nvPr/>
              </p:nvSpPr>
              <p:spPr bwMode="auto">
                <a:xfrm>
                  <a:off x="2696" y="247"/>
                  <a:ext cx="205" cy="41"/>
                </a:xfrm>
                <a:custGeom>
                  <a:avLst/>
                  <a:gdLst>
                    <a:gd name="T0" fmla="*/ 56 w 323"/>
                    <a:gd name="T1" fmla="*/ 1 h 64"/>
                    <a:gd name="T2" fmla="*/ 59 w 323"/>
                    <a:gd name="T3" fmla="*/ 2 h 64"/>
                    <a:gd name="T4" fmla="*/ 60 w 323"/>
                    <a:gd name="T5" fmla="*/ 0 h 64"/>
                    <a:gd name="T6" fmla="*/ 68 w 323"/>
                    <a:gd name="T7" fmla="*/ 0 h 64"/>
                    <a:gd name="T8" fmla="*/ 74 w 323"/>
                    <a:gd name="T9" fmla="*/ 4 h 64"/>
                    <a:gd name="T10" fmla="*/ 81 w 323"/>
                    <a:gd name="T11" fmla="*/ 3 h 64"/>
                    <a:gd name="T12" fmla="*/ 80 w 323"/>
                    <a:gd name="T13" fmla="*/ 8 h 64"/>
                    <a:gd name="T14" fmla="*/ 76 w 323"/>
                    <a:gd name="T15" fmla="*/ 12 h 64"/>
                    <a:gd name="T16" fmla="*/ 76 w 323"/>
                    <a:gd name="T17" fmla="*/ 8 h 64"/>
                    <a:gd name="T18" fmla="*/ 74 w 323"/>
                    <a:gd name="T19" fmla="*/ 8 h 64"/>
                    <a:gd name="T20" fmla="*/ 71 w 323"/>
                    <a:gd name="T21" fmla="*/ 8 h 64"/>
                    <a:gd name="T22" fmla="*/ 67 w 323"/>
                    <a:gd name="T23" fmla="*/ 5 h 64"/>
                    <a:gd name="T24" fmla="*/ 58 w 323"/>
                    <a:gd name="T25" fmla="*/ 10 h 64"/>
                    <a:gd name="T26" fmla="*/ 51 w 323"/>
                    <a:gd name="T27" fmla="*/ 12 h 64"/>
                    <a:gd name="T28" fmla="*/ 55 w 323"/>
                    <a:gd name="T29" fmla="*/ 15 h 64"/>
                    <a:gd name="T30" fmla="*/ 48 w 323"/>
                    <a:gd name="T31" fmla="*/ 17 h 64"/>
                    <a:gd name="T32" fmla="*/ 43 w 323"/>
                    <a:gd name="T33" fmla="*/ 16 h 64"/>
                    <a:gd name="T34" fmla="*/ 45 w 323"/>
                    <a:gd name="T35" fmla="*/ 15 h 64"/>
                    <a:gd name="T36" fmla="*/ 44 w 323"/>
                    <a:gd name="T37" fmla="*/ 11 h 64"/>
                    <a:gd name="T38" fmla="*/ 43 w 323"/>
                    <a:gd name="T39" fmla="*/ 8 h 64"/>
                    <a:gd name="T40" fmla="*/ 40 w 323"/>
                    <a:gd name="T41" fmla="*/ 6 h 64"/>
                    <a:gd name="T42" fmla="*/ 36 w 323"/>
                    <a:gd name="T43" fmla="*/ 7 h 64"/>
                    <a:gd name="T44" fmla="*/ 34 w 323"/>
                    <a:gd name="T45" fmla="*/ 7 h 64"/>
                    <a:gd name="T46" fmla="*/ 32 w 323"/>
                    <a:gd name="T47" fmla="*/ 6 h 64"/>
                    <a:gd name="T48" fmla="*/ 22 w 323"/>
                    <a:gd name="T49" fmla="*/ 1 h 64"/>
                    <a:gd name="T50" fmla="*/ 15 w 323"/>
                    <a:gd name="T51" fmla="*/ 4 h 64"/>
                    <a:gd name="T52" fmla="*/ 1 w 323"/>
                    <a:gd name="T53" fmla="*/ 0 h 64"/>
                    <a:gd name="T54" fmla="*/ 56 w 323"/>
                    <a:gd name="T55" fmla="*/ 1 h 6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323" h="64">
                      <a:moveTo>
                        <a:pt x="220" y="1"/>
                      </a:moveTo>
                      <a:cubicBezTo>
                        <a:pt x="215" y="12"/>
                        <a:pt x="225" y="17"/>
                        <a:pt x="231" y="8"/>
                      </a:cubicBezTo>
                      <a:cubicBezTo>
                        <a:pt x="235" y="0"/>
                        <a:pt x="229" y="7"/>
                        <a:pt x="235" y="0"/>
                      </a:cubicBezTo>
                      <a:lnTo>
                        <a:pt x="265" y="0"/>
                      </a:lnTo>
                      <a:cubicBezTo>
                        <a:pt x="277" y="6"/>
                        <a:pt x="276" y="11"/>
                        <a:pt x="287" y="17"/>
                      </a:cubicBezTo>
                      <a:cubicBezTo>
                        <a:pt x="308" y="11"/>
                        <a:pt x="293" y="7"/>
                        <a:pt x="319" y="10"/>
                      </a:cubicBezTo>
                      <a:cubicBezTo>
                        <a:pt x="323" y="19"/>
                        <a:pt x="321" y="22"/>
                        <a:pt x="314" y="29"/>
                      </a:cubicBezTo>
                      <a:cubicBezTo>
                        <a:pt x="312" y="39"/>
                        <a:pt x="313" y="50"/>
                        <a:pt x="298" y="46"/>
                      </a:cubicBezTo>
                      <a:cubicBezTo>
                        <a:pt x="297" y="40"/>
                        <a:pt x="298" y="34"/>
                        <a:pt x="295" y="29"/>
                      </a:cubicBezTo>
                      <a:cubicBezTo>
                        <a:pt x="294" y="27"/>
                        <a:pt x="290" y="31"/>
                        <a:pt x="287" y="31"/>
                      </a:cubicBezTo>
                      <a:cubicBezTo>
                        <a:pt x="284" y="31"/>
                        <a:pt x="282" y="30"/>
                        <a:pt x="279" y="29"/>
                      </a:cubicBezTo>
                      <a:cubicBezTo>
                        <a:pt x="274" y="27"/>
                        <a:pt x="263" y="21"/>
                        <a:pt x="263" y="21"/>
                      </a:cubicBezTo>
                      <a:cubicBezTo>
                        <a:pt x="249" y="23"/>
                        <a:pt x="241" y="31"/>
                        <a:pt x="228" y="38"/>
                      </a:cubicBezTo>
                      <a:cubicBezTo>
                        <a:pt x="220" y="41"/>
                        <a:pt x="209" y="42"/>
                        <a:pt x="201" y="44"/>
                      </a:cubicBezTo>
                      <a:cubicBezTo>
                        <a:pt x="193" y="54"/>
                        <a:pt x="200" y="53"/>
                        <a:pt x="212" y="57"/>
                      </a:cubicBezTo>
                      <a:cubicBezTo>
                        <a:pt x="200" y="62"/>
                        <a:pt x="199" y="57"/>
                        <a:pt x="188" y="63"/>
                      </a:cubicBezTo>
                      <a:cubicBezTo>
                        <a:pt x="181" y="62"/>
                        <a:pt x="174" y="64"/>
                        <a:pt x="169" y="61"/>
                      </a:cubicBezTo>
                      <a:cubicBezTo>
                        <a:pt x="166" y="59"/>
                        <a:pt x="175" y="59"/>
                        <a:pt x="177" y="57"/>
                      </a:cubicBezTo>
                      <a:cubicBezTo>
                        <a:pt x="181" y="48"/>
                        <a:pt x="149" y="28"/>
                        <a:pt x="171" y="40"/>
                      </a:cubicBezTo>
                      <a:cubicBezTo>
                        <a:pt x="184" y="55"/>
                        <a:pt x="184" y="36"/>
                        <a:pt x="169" y="31"/>
                      </a:cubicBezTo>
                      <a:cubicBezTo>
                        <a:pt x="167" y="27"/>
                        <a:pt x="167" y="22"/>
                        <a:pt x="158" y="23"/>
                      </a:cubicBezTo>
                      <a:cubicBezTo>
                        <a:pt x="153" y="23"/>
                        <a:pt x="142" y="27"/>
                        <a:pt x="142" y="27"/>
                      </a:cubicBezTo>
                      <a:cubicBezTo>
                        <a:pt x="136" y="39"/>
                        <a:pt x="143" y="31"/>
                        <a:pt x="134" y="27"/>
                      </a:cubicBezTo>
                      <a:cubicBezTo>
                        <a:pt x="130" y="25"/>
                        <a:pt x="126" y="25"/>
                        <a:pt x="123" y="25"/>
                      </a:cubicBezTo>
                      <a:cubicBezTo>
                        <a:pt x="117" y="11"/>
                        <a:pt x="100" y="6"/>
                        <a:pt x="83" y="2"/>
                      </a:cubicBezTo>
                      <a:cubicBezTo>
                        <a:pt x="70" y="4"/>
                        <a:pt x="69" y="9"/>
                        <a:pt x="59" y="14"/>
                      </a:cubicBezTo>
                      <a:cubicBezTo>
                        <a:pt x="45" y="14"/>
                        <a:pt x="0" y="12"/>
                        <a:pt x="1" y="0"/>
                      </a:cubicBezTo>
                      <a:lnTo>
                        <a:pt x="220" y="1"/>
                      </a:lnTo>
                      <a:close/>
                    </a:path>
                  </a:pathLst>
                </a:custGeom>
                <a:solidFill>
                  <a:schemeClr val="folHlink"/>
                </a:solidFill>
                <a:ln w="9525">
                  <a:noFill/>
                  <a:round/>
                  <a:headEnd/>
                  <a:tailEnd/>
                </a:ln>
              </p:spPr>
              <p:txBody>
                <a:bodyPr/>
                <a:lstStyle/>
                <a:p>
                  <a:endParaRPr lang="zh-CN" altLang="en-US"/>
                </a:p>
              </p:txBody>
            </p:sp>
            <p:sp>
              <p:nvSpPr>
                <p:cNvPr id="3238" name="任意多边形 81966"/>
                <p:cNvSpPr>
                  <a:spLocks noChangeArrowheads="1"/>
                </p:cNvSpPr>
                <p:nvPr/>
              </p:nvSpPr>
              <p:spPr bwMode="auto">
                <a:xfrm>
                  <a:off x="2515" y="246"/>
                  <a:ext cx="190" cy="20"/>
                </a:xfrm>
                <a:custGeom>
                  <a:avLst/>
                  <a:gdLst>
                    <a:gd name="T0" fmla="*/ 27 w 300"/>
                    <a:gd name="T1" fmla="*/ 8 h 31"/>
                    <a:gd name="T2" fmla="*/ 8 w 300"/>
                    <a:gd name="T3" fmla="*/ 1 h 31"/>
                    <a:gd name="T4" fmla="*/ 73 w 300"/>
                    <a:gd name="T5" fmla="*/ 0 h 31"/>
                    <a:gd name="T6" fmla="*/ 75 w 300"/>
                    <a:gd name="T7" fmla="*/ 4 h 31"/>
                    <a:gd name="T8" fmla="*/ 67 w 300"/>
                    <a:gd name="T9" fmla="*/ 4 h 31"/>
                    <a:gd name="T10" fmla="*/ 27 w 300"/>
                    <a:gd name="T11" fmla="*/ 8 h 3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00" h="31">
                      <a:moveTo>
                        <a:pt x="105" y="31"/>
                      </a:moveTo>
                      <a:cubicBezTo>
                        <a:pt x="83" y="19"/>
                        <a:pt x="0" y="6"/>
                        <a:pt x="30" y="1"/>
                      </a:cubicBezTo>
                      <a:lnTo>
                        <a:pt x="285" y="0"/>
                      </a:lnTo>
                      <a:cubicBezTo>
                        <a:pt x="296" y="4"/>
                        <a:pt x="300" y="5"/>
                        <a:pt x="296" y="14"/>
                      </a:cubicBezTo>
                      <a:cubicBezTo>
                        <a:pt x="285" y="11"/>
                        <a:pt x="276" y="16"/>
                        <a:pt x="264" y="16"/>
                      </a:cubicBezTo>
                      <a:lnTo>
                        <a:pt x="105" y="31"/>
                      </a:lnTo>
                      <a:close/>
                    </a:path>
                  </a:pathLst>
                </a:custGeom>
                <a:solidFill>
                  <a:schemeClr val="folHlink"/>
                </a:solidFill>
                <a:ln w="9525">
                  <a:noFill/>
                  <a:round/>
                  <a:headEnd/>
                  <a:tailEnd/>
                </a:ln>
              </p:spPr>
              <p:txBody>
                <a:bodyPr/>
                <a:lstStyle/>
                <a:p>
                  <a:endParaRPr lang="zh-CN" altLang="en-US"/>
                </a:p>
              </p:txBody>
            </p:sp>
            <p:sp>
              <p:nvSpPr>
                <p:cNvPr id="3239" name="任意多边形 81967"/>
                <p:cNvSpPr>
                  <a:spLocks noChangeArrowheads="1"/>
                </p:cNvSpPr>
                <p:nvPr/>
              </p:nvSpPr>
              <p:spPr bwMode="auto">
                <a:xfrm>
                  <a:off x="2096" y="275"/>
                  <a:ext cx="18" cy="10"/>
                </a:xfrm>
                <a:custGeom>
                  <a:avLst/>
                  <a:gdLst>
                    <a:gd name="T0" fmla="*/ 0 w 41"/>
                    <a:gd name="T1" fmla="*/ 1 h 29"/>
                    <a:gd name="T2" fmla="*/ 1 w 41"/>
                    <a:gd name="T3" fmla="*/ 1 h 29"/>
                    <a:gd name="T4" fmla="*/ 0 w 41"/>
                    <a:gd name="T5" fmla="*/ 1 h 29"/>
                    <a:gd name="T6" fmla="*/ 0 60000 65536"/>
                    <a:gd name="T7" fmla="*/ 0 60000 65536"/>
                    <a:gd name="T8" fmla="*/ 0 60000 65536"/>
                  </a:gdLst>
                  <a:ahLst/>
                  <a:cxnLst>
                    <a:cxn ang="T6">
                      <a:pos x="T0" y="T1"/>
                    </a:cxn>
                    <a:cxn ang="T7">
                      <a:pos x="T2" y="T3"/>
                    </a:cxn>
                    <a:cxn ang="T8">
                      <a:pos x="T4" y="T5"/>
                    </a:cxn>
                  </a:cxnLst>
                  <a:rect l="0" t="0" r="r" b="b"/>
                  <a:pathLst>
                    <a:path w="41" h="29">
                      <a:moveTo>
                        <a:pt x="0" y="25"/>
                      </a:moveTo>
                      <a:cubicBezTo>
                        <a:pt x="10" y="11"/>
                        <a:pt x="41" y="0"/>
                        <a:pt x="12" y="29"/>
                      </a:cubicBezTo>
                      <a:cubicBezTo>
                        <a:pt x="8" y="28"/>
                        <a:pt x="0" y="25"/>
                        <a:pt x="0" y="25"/>
                      </a:cubicBezTo>
                      <a:close/>
                    </a:path>
                  </a:pathLst>
                </a:custGeom>
                <a:solidFill>
                  <a:schemeClr val="folHlink"/>
                </a:solidFill>
                <a:ln w="9525">
                  <a:noFill/>
                  <a:round/>
                  <a:headEnd/>
                  <a:tailEnd/>
                </a:ln>
              </p:spPr>
              <p:txBody>
                <a:bodyPr/>
                <a:lstStyle/>
                <a:p>
                  <a:endParaRPr lang="zh-CN" altLang="en-US"/>
                </a:p>
              </p:txBody>
            </p:sp>
            <p:sp>
              <p:nvSpPr>
                <p:cNvPr id="3240" name="任意多边形 81968"/>
                <p:cNvSpPr>
                  <a:spLocks noChangeArrowheads="1"/>
                </p:cNvSpPr>
                <p:nvPr/>
              </p:nvSpPr>
              <p:spPr bwMode="auto">
                <a:xfrm>
                  <a:off x="1606" y="246"/>
                  <a:ext cx="436" cy="152"/>
                </a:xfrm>
                <a:custGeom>
                  <a:avLst/>
                  <a:gdLst>
                    <a:gd name="T0" fmla="*/ 73 w 436"/>
                    <a:gd name="T1" fmla="*/ 1 h 152"/>
                    <a:gd name="T2" fmla="*/ 436 w 436"/>
                    <a:gd name="T3" fmla="*/ 0 h 152"/>
                    <a:gd name="T4" fmla="*/ 416 w 436"/>
                    <a:gd name="T5" fmla="*/ 54 h 152"/>
                    <a:gd name="T6" fmla="*/ 397 w 436"/>
                    <a:gd name="T7" fmla="*/ 68 h 152"/>
                    <a:gd name="T8" fmla="*/ 392 w 436"/>
                    <a:gd name="T9" fmla="*/ 70 h 152"/>
                    <a:gd name="T10" fmla="*/ 375 w 436"/>
                    <a:gd name="T11" fmla="*/ 73 h 152"/>
                    <a:gd name="T12" fmla="*/ 361 w 436"/>
                    <a:gd name="T13" fmla="*/ 88 h 152"/>
                    <a:gd name="T14" fmla="*/ 362 w 436"/>
                    <a:gd name="T15" fmla="*/ 99 h 152"/>
                    <a:gd name="T16" fmla="*/ 364 w 436"/>
                    <a:gd name="T17" fmla="*/ 107 h 152"/>
                    <a:gd name="T18" fmla="*/ 366 w 436"/>
                    <a:gd name="T19" fmla="*/ 113 h 152"/>
                    <a:gd name="T20" fmla="*/ 362 w 436"/>
                    <a:gd name="T21" fmla="*/ 122 h 152"/>
                    <a:gd name="T22" fmla="*/ 351 w 436"/>
                    <a:gd name="T23" fmla="*/ 120 h 152"/>
                    <a:gd name="T24" fmla="*/ 342 w 436"/>
                    <a:gd name="T25" fmla="*/ 129 h 152"/>
                    <a:gd name="T26" fmla="*/ 347 w 436"/>
                    <a:gd name="T27" fmla="*/ 105 h 152"/>
                    <a:gd name="T28" fmla="*/ 338 w 436"/>
                    <a:gd name="T29" fmla="*/ 100 h 152"/>
                    <a:gd name="T30" fmla="*/ 344 w 436"/>
                    <a:gd name="T31" fmla="*/ 93 h 152"/>
                    <a:gd name="T32" fmla="*/ 342 w 436"/>
                    <a:gd name="T33" fmla="*/ 89 h 152"/>
                    <a:gd name="T34" fmla="*/ 320 w 436"/>
                    <a:gd name="T35" fmla="*/ 94 h 152"/>
                    <a:gd name="T36" fmla="*/ 317 w 436"/>
                    <a:gd name="T37" fmla="*/ 85 h 152"/>
                    <a:gd name="T38" fmla="*/ 297 w 436"/>
                    <a:gd name="T39" fmla="*/ 94 h 152"/>
                    <a:gd name="T40" fmla="*/ 320 w 436"/>
                    <a:gd name="T41" fmla="*/ 103 h 152"/>
                    <a:gd name="T42" fmla="*/ 305 w 436"/>
                    <a:gd name="T43" fmla="*/ 117 h 152"/>
                    <a:gd name="T44" fmla="*/ 311 w 436"/>
                    <a:gd name="T45" fmla="*/ 126 h 152"/>
                    <a:gd name="T46" fmla="*/ 315 w 436"/>
                    <a:gd name="T47" fmla="*/ 138 h 152"/>
                    <a:gd name="T48" fmla="*/ 309 w 436"/>
                    <a:gd name="T49" fmla="*/ 139 h 152"/>
                    <a:gd name="T50" fmla="*/ 314 w 436"/>
                    <a:gd name="T51" fmla="*/ 144 h 152"/>
                    <a:gd name="T52" fmla="*/ 307 w 436"/>
                    <a:gd name="T53" fmla="*/ 152 h 152"/>
                    <a:gd name="T54" fmla="*/ 0 w 436"/>
                    <a:gd name="T55" fmla="*/ 149 h 152"/>
                    <a:gd name="T56" fmla="*/ 73 w 436"/>
                    <a:gd name="T57" fmla="*/ 1 h 152"/>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436" h="152">
                      <a:moveTo>
                        <a:pt x="73" y="1"/>
                      </a:moveTo>
                      <a:lnTo>
                        <a:pt x="436" y="0"/>
                      </a:lnTo>
                      <a:cubicBezTo>
                        <a:pt x="430" y="15"/>
                        <a:pt x="429" y="42"/>
                        <a:pt x="416" y="54"/>
                      </a:cubicBezTo>
                      <a:cubicBezTo>
                        <a:pt x="410" y="60"/>
                        <a:pt x="405" y="63"/>
                        <a:pt x="397" y="68"/>
                      </a:cubicBezTo>
                      <a:cubicBezTo>
                        <a:pt x="396" y="69"/>
                        <a:pt x="392" y="70"/>
                        <a:pt x="392" y="70"/>
                      </a:cubicBezTo>
                      <a:cubicBezTo>
                        <a:pt x="377" y="63"/>
                        <a:pt x="385" y="68"/>
                        <a:pt x="375" y="73"/>
                      </a:cubicBezTo>
                      <a:cubicBezTo>
                        <a:pt x="371" y="82"/>
                        <a:pt x="371" y="83"/>
                        <a:pt x="361" y="88"/>
                      </a:cubicBezTo>
                      <a:cubicBezTo>
                        <a:pt x="359" y="92"/>
                        <a:pt x="364" y="93"/>
                        <a:pt x="362" y="99"/>
                      </a:cubicBezTo>
                      <a:cubicBezTo>
                        <a:pt x="363" y="102"/>
                        <a:pt x="364" y="105"/>
                        <a:pt x="364" y="107"/>
                      </a:cubicBezTo>
                      <a:cubicBezTo>
                        <a:pt x="365" y="109"/>
                        <a:pt x="366" y="111"/>
                        <a:pt x="366" y="113"/>
                      </a:cubicBezTo>
                      <a:cubicBezTo>
                        <a:pt x="365" y="115"/>
                        <a:pt x="364" y="120"/>
                        <a:pt x="362" y="122"/>
                      </a:cubicBezTo>
                      <a:cubicBezTo>
                        <a:pt x="359" y="123"/>
                        <a:pt x="354" y="119"/>
                        <a:pt x="351" y="120"/>
                      </a:cubicBezTo>
                      <a:cubicBezTo>
                        <a:pt x="347" y="129"/>
                        <a:pt x="352" y="127"/>
                        <a:pt x="342" y="129"/>
                      </a:cubicBezTo>
                      <a:cubicBezTo>
                        <a:pt x="340" y="123"/>
                        <a:pt x="345" y="111"/>
                        <a:pt x="347" y="105"/>
                      </a:cubicBezTo>
                      <a:cubicBezTo>
                        <a:pt x="347" y="100"/>
                        <a:pt x="338" y="102"/>
                        <a:pt x="338" y="100"/>
                      </a:cubicBezTo>
                      <a:cubicBezTo>
                        <a:pt x="338" y="98"/>
                        <a:pt x="344" y="95"/>
                        <a:pt x="344" y="93"/>
                      </a:cubicBezTo>
                      <a:cubicBezTo>
                        <a:pt x="344" y="92"/>
                        <a:pt x="344" y="89"/>
                        <a:pt x="342" y="89"/>
                      </a:cubicBezTo>
                      <a:cubicBezTo>
                        <a:pt x="339" y="89"/>
                        <a:pt x="324" y="94"/>
                        <a:pt x="320" y="94"/>
                      </a:cubicBezTo>
                      <a:cubicBezTo>
                        <a:pt x="317" y="86"/>
                        <a:pt x="328" y="88"/>
                        <a:pt x="317" y="85"/>
                      </a:cubicBezTo>
                      <a:cubicBezTo>
                        <a:pt x="311" y="91"/>
                        <a:pt x="306" y="93"/>
                        <a:pt x="297" y="94"/>
                      </a:cubicBezTo>
                      <a:cubicBezTo>
                        <a:pt x="300" y="104"/>
                        <a:pt x="307" y="101"/>
                        <a:pt x="320" y="103"/>
                      </a:cubicBezTo>
                      <a:cubicBezTo>
                        <a:pt x="318" y="109"/>
                        <a:pt x="311" y="111"/>
                        <a:pt x="305" y="117"/>
                      </a:cubicBezTo>
                      <a:lnTo>
                        <a:pt x="311" y="126"/>
                      </a:lnTo>
                      <a:lnTo>
                        <a:pt x="315" y="138"/>
                      </a:lnTo>
                      <a:lnTo>
                        <a:pt x="309" y="139"/>
                      </a:lnTo>
                      <a:lnTo>
                        <a:pt x="314" y="144"/>
                      </a:lnTo>
                      <a:lnTo>
                        <a:pt x="307" y="152"/>
                      </a:lnTo>
                      <a:lnTo>
                        <a:pt x="0" y="149"/>
                      </a:lnTo>
                      <a:lnTo>
                        <a:pt x="73" y="1"/>
                      </a:lnTo>
                      <a:close/>
                    </a:path>
                  </a:pathLst>
                </a:custGeom>
                <a:solidFill>
                  <a:schemeClr val="folHlink"/>
                </a:solidFill>
                <a:ln w="9525">
                  <a:noFill/>
                  <a:round/>
                  <a:headEnd/>
                  <a:tailEnd/>
                </a:ln>
              </p:spPr>
              <p:txBody>
                <a:bodyPr/>
                <a:lstStyle/>
                <a:p>
                  <a:endParaRPr lang="zh-CN" altLang="en-US"/>
                </a:p>
              </p:txBody>
            </p:sp>
            <p:sp>
              <p:nvSpPr>
                <p:cNvPr id="2" name="任意多边形 81969"/>
                <p:cNvSpPr>
                  <a:spLocks noChangeArrowheads="1"/>
                </p:cNvSpPr>
                <p:nvPr/>
              </p:nvSpPr>
              <p:spPr bwMode="auto">
                <a:xfrm>
                  <a:off x="2043" y="241"/>
                  <a:ext cx="20" cy="55"/>
                </a:xfrm>
                <a:custGeom>
                  <a:avLst/>
                  <a:gdLst>
                    <a:gd name="T0" fmla="*/ 0 w 47"/>
                    <a:gd name="T1" fmla="*/ 6 h 165"/>
                    <a:gd name="T2" fmla="*/ 1 w 47"/>
                    <a:gd name="T3" fmla="*/ 4 h 165"/>
                    <a:gd name="T4" fmla="*/ 1 w 47"/>
                    <a:gd name="T5" fmla="*/ 3 h 165"/>
                    <a:gd name="T6" fmla="*/ 1 w 47"/>
                    <a:gd name="T7" fmla="*/ 1 h 165"/>
                    <a:gd name="T8" fmla="*/ 1 w 47"/>
                    <a:gd name="T9" fmla="*/ 0 h 165"/>
                    <a:gd name="T10" fmla="*/ 2 w 47"/>
                    <a:gd name="T11" fmla="*/ 0 h 165"/>
                    <a:gd name="T12" fmla="*/ 3 w 47"/>
                    <a:gd name="T13" fmla="*/ 1 h 165"/>
                    <a:gd name="T14" fmla="*/ 4 w 47"/>
                    <a:gd name="T15" fmla="*/ 4 h 165"/>
                    <a:gd name="T16" fmla="*/ 3 w 47"/>
                    <a:gd name="T17" fmla="*/ 4 h 165"/>
                    <a:gd name="T18" fmla="*/ 2 w 47"/>
                    <a:gd name="T19" fmla="*/ 5 h 165"/>
                    <a:gd name="T20" fmla="*/ 2 w 47"/>
                    <a:gd name="T21" fmla="*/ 5 h 165"/>
                    <a:gd name="T22" fmla="*/ 2 w 47"/>
                    <a:gd name="T23" fmla="*/ 5 h 165"/>
                    <a:gd name="T24" fmla="*/ 3 w 47"/>
                    <a:gd name="T25" fmla="*/ 5 h 165"/>
                    <a:gd name="T26" fmla="*/ 1 w 47"/>
                    <a:gd name="T27" fmla="*/ 5 h 165"/>
                    <a:gd name="T28" fmla="*/ 0 w 47"/>
                    <a:gd name="T29" fmla="*/ 6 h 165"/>
                    <a:gd name="T30" fmla="*/ 0 w 47"/>
                    <a:gd name="T31" fmla="*/ 6 h 165"/>
                    <a:gd name="T32" fmla="*/ 0 w 47"/>
                    <a:gd name="T33" fmla="*/ 6 h 16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47" h="165">
                      <a:moveTo>
                        <a:pt x="5" y="156"/>
                      </a:moveTo>
                      <a:cubicBezTo>
                        <a:pt x="0" y="141"/>
                        <a:pt x="1" y="118"/>
                        <a:pt x="15" y="108"/>
                      </a:cubicBezTo>
                      <a:cubicBezTo>
                        <a:pt x="16" y="95"/>
                        <a:pt x="17" y="81"/>
                        <a:pt x="17" y="68"/>
                      </a:cubicBezTo>
                      <a:cubicBezTo>
                        <a:pt x="17" y="58"/>
                        <a:pt x="11" y="40"/>
                        <a:pt x="11" y="40"/>
                      </a:cubicBezTo>
                      <a:cubicBezTo>
                        <a:pt x="14" y="20"/>
                        <a:pt x="11" y="29"/>
                        <a:pt x="17" y="12"/>
                      </a:cubicBezTo>
                      <a:cubicBezTo>
                        <a:pt x="18" y="8"/>
                        <a:pt x="21" y="0"/>
                        <a:pt x="21" y="0"/>
                      </a:cubicBezTo>
                      <a:cubicBezTo>
                        <a:pt x="38" y="6"/>
                        <a:pt x="33" y="7"/>
                        <a:pt x="31" y="30"/>
                      </a:cubicBezTo>
                      <a:cubicBezTo>
                        <a:pt x="38" y="52"/>
                        <a:pt x="40" y="76"/>
                        <a:pt x="47" y="98"/>
                      </a:cubicBezTo>
                      <a:cubicBezTo>
                        <a:pt x="44" y="116"/>
                        <a:pt x="45" y="113"/>
                        <a:pt x="31" y="108"/>
                      </a:cubicBezTo>
                      <a:cubicBezTo>
                        <a:pt x="25" y="118"/>
                        <a:pt x="28" y="112"/>
                        <a:pt x="23" y="126"/>
                      </a:cubicBezTo>
                      <a:cubicBezTo>
                        <a:pt x="22" y="128"/>
                        <a:pt x="21" y="132"/>
                        <a:pt x="21" y="132"/>
                      </a:cubicBezTo>
                      <a:cubicBezTo>
                        <a:pt x="23" y="133"/>
                        <a:pt x="26" y="132"/>
                        <a:pt x="27" y="134"/>
                      </a:cubicBezTo>
                      <a:cubicBezTo>
                        <a:pt x="29" y="137"/>
                        <a:pt x="31" y="146"/>
                        <a:pt x="31" y="146"/>
                      </a:cubicBezTo>
                      <a:cubicBezTo>
                        <a:pt x="27" y="165"/>
                        <a:pt x="23" y="155"/>
                        <a:pt x="13" y="148"/>
                      </a:cubicBezTo>
                      <a:cubicBezTo>
                        <a:pt x="11" y="152"/>
                        <a:pt x="11" y="160"/>
                        <a:pt x="7" y="160"/>
                      </a:cubicBezTo>
                      <a:cubicBezTo>
                        <a:pt x="5" y="160"/>
                        <a:pt x="4" y="156"/>
                        <a:pt x="3" y="154"/>
                      </a:cubicBezTo>
                      <a:cubicBezTo>
                        <a:pt x="3" y="153"/>
                        <a:pt x="4" y="155"/>
                        <a:pt x="5" y="156"/>
                      </a:cubicBezTo>
                      <a:close/>
                    </a:path>
                  </a:pathLst>
                </a:custGeom>
                <a:solidFill>
                  <a:schemeClr val="folHlink"/>
                </a:solidFill>
                <a:ln w="9525">
                  <a:noFill/>
                  <a:round/>
                  <a:headEnd/>
                  <a:tailEnd/>
                </a:ln>
              </p:spPr>
              <p:txBody>
                <a:bodyPr/>
                <a:lstStyle/>
                <a:p>
                  <a:endParaRPr lang="zh-CN" altLang="en-US"/>
                </a:p>
              </p:txBody>
            </p:sp>
            <p:sp>
              <p:nvSpPr>
                <p:cNvPr id="3242" name="任意多边形 81970"/>
                <p:cNvSpPr>
                  <a:spLocks noChangeArrowheads="1"/>
                </p:cNvSpPr>
                <p:nvPr/>
              </p:nvSpPr>
              <p:spPr bwMode="auto">
                <a:xfrm>
                  <a:off x="2031" y="287"/>
                  <a:ext cx="59" cy="34"/>
                </a:xfrm>
                <a:custGeom>
                  <a:avLst/>
                  <a:gdLst>
                    <a:gd name="T0" fmla="*/ 2 w 138"/>
                    <a:gd name="T1" fmla="*/ 2 h 103"/>
                    <a:gd name="T2" fmla="*/ 3 w 138"/>
                    <a:gd name="T3" fmla="*/ 2 h 103"/>
                    <a:gd name="T4" fmla="*/ 4 w 138"/>
                    <a:gd name="T5" fmla="*/ 1 h 103"/>
                    <a:gd name="T6" fmla="*/ 4 w 138"/>
                    <a:gd name="T7" fmla="*/ 2 h 103"/>
                    <a:gd name="T8" fmla="*/ 5 w 138"/>
                    <a:gd name="T9" fmla="*/ 2 h 103"/>
                    <a:gd name="T10" fmla="*/ 6 w 138"/>
                    <a:gd name="T11" fmla="*/ 2 h 103"/>
                    <a:gd name="T12" fmla="*/ 9 w 138"/>
                    <a:gd name="T13" fmla="*/ 1 h 103"/>
                    <a:gd name="T14" fmla="*/ 10 w 138"/>
                    <a:gd name="T15" fmla="*/ 1 h 103"/>
                    <a:gd name="T16" fmla="*/ 11 w 138"/>
                    <a:gd name="T17" fmla="*/ 0 h 103"/>
                    <a:gd name="T18" fmla="*/ 8 w 138"/>
                    <a:gd name="T19" fmla="*/ 2 h 103"/>
                    <a:gd name="T20" fmla="*/ 6 w 138"/>
                    <a:gd name="T21" fmla="*/ 2 h 103"/>
                    <a:gd name="T22" fmla="*/ 5 w 138"/>
                    <a:gd name="T23" fmla="*/ 3 h 103"/>
                    <a:gd name="T24" fmla="*/ 4 w 138"/>
                    <a:gd name="T25" fmla="*/ 4 h 103"/>
                    <a:gd name="T26" fmla="*/ 2 w 138"/>
                    <a:gd name="T27" fmla="*/ 3 h 103"/>
                    <a:gd name="T28" fmla="*/ 2 w 138"/>
                    <a:gd name="T29" fmla="*/ 3 h 103"/>
                    <a:gd name="T30" fmla="*/ 2 w 138"/>
                    <a:gd name="T31" fmla="*/ 4 h 103"/>
                    <a:gd name="T32" fmla="*/ 0 w 138"/>
                    <a:gd name="T33" fmla="*/ 4 h 103"/>
                    <a:gd name="T34" fmla="*/ 1 w 138"/>
                    <a:gd name="T35" fmla="*/ 3 h 103"/>
                    <a:gd name="T36" fmla="*/ 2 w 138"/>
                    <a:gd name="T37" fmla="*/ 2 h 10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38" h="103">
                      <a:moveTo>
                        <a:pt x="26" y="61"/>
                      </a:moveTo>
                      <a:cubicBezTo>
                        <a:pt x="29" y="53"/>
                        <a:pt x="33" y="51"/>
                        <a:pt x="30" y="43"/>
                      </a:cubicBezTo>
                      <a:cubicBezTo>
                        <a:pt x="33" y="27"/>
                        <a:pt x="37" y="24"/>
                        <a:pt x="50" y="33"/>
                      </a:cubicBezTo>
                      <a:cubicBezTo>
                        <a:pt x="51" y="37"/>
                        <a:pt x="53" y="41"/>
                        <a:pt x="54" y="45"/>
                      </a:cubicBezTo>
                      <a:cubicBezTo>
                        <a:pt x="55" y="49"/>
                        <a:pt x="66" y="49"/>
                        <a:pt x="66" y="49"/>
                      </a:cubicBezTo>
                      <a:cubicBezTo>
                        <a:pt x="75" y="43"/>
                        <a:pt x="77" y="45"/>
                        <a:pt x="80" y="55"/>
                      </a:cubicBezTo>
                      <a:cubicBezTo>
                        <a:pt x="92" y="47"/>
                        <a:pt x="101" y="37"/>
                        <a:pt x="116" y="33"/>
                      </a:cubicBezTo>
                      <a:cubicBezTo>
                        <a:pt x="125" y="19"/>
                        <a:pt x="120" y="24"/>
                        <a:pt x="130" y="17"/>
                      </a:cubicBezTo>
                      <a:cubicBezTo>
                        <a:pt x="134" y="11"/>
                        <a:pt x="134" y="0"/>
                        <a:pt x="138" y="11"/>
                      </a:cubicBezTo>
                      <a:cubicBezTo>
                        <a:pt x="135" y="31"/>
                        <a:pt x="126" y="45"/>
                        <a:pt x="106" y="49"/>
                      </a:cubicBezTo>
                      <a:cubicBezTo>
                        <a:pt x="97" y="55"/>
                        <a:pt x="93" y="61"/>
                        <a:pt x="84" y="67"/>
                      </a:cubicBezTo>
                      <a:cubicBezTo>
                        <a:pt x="80" y="79"/>
                        <a:pt x="79" y="79"/>
                        <a:pt x="66" y="81"/>
                      </a:cubicBezTo>
                      <a:cubicBezTo>
                        <a:pt x="60" y="90"/>
                        <a:pt x="57" y="97"/>
                        <a:pt x="48" y="103"/>
                      </a:cubicBezTo>
                      <a:cubicBezTo>
                        <a:pt x="42" y="94"/>
                        <a:pt x="37" y="93"/>
                        <a:pt x="26" y="89"/>
                      </a:cubicBezTo>
                      <a:cubicBezTo>
                        <a:pt x="24" y="88"/>
                        <a:pt x="20" y="87"/>
                        <a:pt x="20" y="87"/>
                      </a:cubicBezTo>
                      <a:cubicBezTo>
                        <a:pt x="10" y="90"/>
                        <a:pt x="14" y="94"/>
                        <a:pt x="22" y="97"/>
                      </a:cubicBezTo>
                      <a:cubicBezTo>
                        <a:pt x="14" y="103"/>
                        <a:pt x="9" y="100"/>
                        <a:pt x="0" y="97"/>
                      </a:cubicBezTo>
                      <a:cubicBezTo>
                        <a:pt x="2" y="87"/>
                        <a:pt x="1" y="82"/>
                        <a:pt x="10" y="79"/>
                      </a:cubicBezTo>
                      <a:cubicBezTo>
                        <a:pt x="15" y="63"/>
                        <a:pt x="14" y="69"/>
                        <a:pt x="26" y="61"/>
                      </a:cubicBezTo>
                      <a:close/>
                    </a:path>
                  </a:pathLst>
                </a:custGeom>
                <a:solidFill>
                  <a:schemeClr val="folHlink"/>
                </a:solidFill>
                <a:ln w="9525">
                  <a:noFill/>
                  <a:round/>
                  <a:headEnd/>
                  <a:tailEnd/>
                </a:ln>
              </p:spPr>
              <p:txBody>
                <a:bodyPr/>
                <a:lstStyle/>
                <a:p>
                  <a:endParaRPr lang="zh-CN" altLang="en-US"/>
                </a:p>
              </p:txBody>
            </p:sp>
            <p:sp>
              <p:nvSpPr>
                <p:cNvPr id="3243" name="任意多边形 81971"/>
                <p:cNvSpPr>
                  <a:spLocks noChangeArrowheads="1"/>
                </p:cNvSpPr>
                <p:nvPr/>
              </p:nvSpPr>
              <p:spPr bwMode="auto">
                <a:xfrm>
                  <a:off x="1968" y="319"/>
                  <a:ext cx="80" cy="72"/>
                </a:xfrm>
                <a:custGeom>
                  <a:avLst/>
                  <a:gdLst>
                    <a:gd name="T0" fmla="*/ 12 w 188"/>
                    <a:gd name="T1" fmla="*/ 1 h 214"/>
                    <a:gd name="T2" fmla="*/ 12 w 188"/>
                    <a:gd name="T3" fmla="*/ 0 h 214"/>
                    <a:gd name="T4" fmla="*/ 13 w 188"/>
                    <a:gd name="T5" fmla="*/ 0 h 214"/>
                    <a:gd name="T6" fmla="*/ 14 w 188"/>
                    <a:gd name="T7" fmla="*/ 1 h 214"/>
                    <a:gd name="T8" fmla="*/ 14 w 188"/>
                    <a:gd name="T9" fmla="*/ 2 h 214"/>
                    <a:gd name="T10" fmla="*/ 14 w 188"/>
                    <a:gd name="T11" fmla="*/ 2 h 214"/>
                    <a:gd name="T12" fmla="*/ 13 w 188"/>
                    <a:gd name="T13" fmla="*/ 3 h 214"/>
                    <a:gd name="T14" fmla="*/ 12 w 188"/>
                    <a:gd name="T15" fmla="*/ 5 h 214"/>
                    <a:gd name="T16" fmla="*/ 11 w 188"/>
                    <a:gd name="T17" fmla="*/ 5 h 214"/>
                    <a:gd name="T18" fmla="*/ 9 w 188"/>
                    <a:gd name="T19" fmla="*/ 5 h 214"/>
                    <a:gd name="T20" fmla="*/ 9 w 188"/>
                    <a:gd name="T21" fmla="*/ 5 h 214"/>
                    <a:gd name="T22" fmla="*/ 8 w 188"/>
                    <a:gd name="T23" fmla="*/ 5 h 214"/>
                    <a:gd name="T24" fmla="*/ 7 w 188"/>
                    <a:gd name="T25" fmla="*/ 6 h 214"/>
                    <a:gd name="T26" fmla="*/ 6 w 188"/>
                    <a:gd name="T27" fmla="*/ 5 h 214"/>
                    <a:gd name="T28" fmla="*/ 5 w 188"/>
                    <a:gd name="T29" fmla="*/ 5 h 214"/>
                    <a:gd name="T30" fmla="*/ 6 w 188"/>
                    <a:gd name="T31" fmla="*/ 5 h 214"/>
                    <a:gd name="T32" fmla="*/ 6 w 188"/>
                    <a:gd name="T33" fmla="*/ 6 h 214"/>
                    <a:gd name="T34" fmla="*/ 5 w 188"/>
                    <a:gd name="T35" fmla="*/ 6 h 214"/>
                    <a:gd name="T36" fmla="*/ 3 w 188"/>
                    <a:gd name="T37" fmla="*/ 6 h 214"/>
                    <a:gd name="T38" fmla="*/ 3 w 188"/>
                    <a:gd name="T39" fmla="*/ 6 h 214"/>
                    <a:gd name="T40" fmla="*/ 4 w 188"/>
                    <a:gd name="T41" fmla="*/ 5 h 214"/>
                    <a:gd name="T42" fmla="*/ 3 w 188"/>
                    <a:gd name="T43" fmla="*/ 6 h 214"/>
                    <a:gd name="T44" fmla="*/ 2 w 188"/>
                    <a:gd name="T45" fmla="*/ 6 h 214"/>
                    <a:gd name="T46" fmla="*/ 3 w 188"/>
                    <a:gd name="T47" fmla="*/ 7 h 214"/>
                    <a:gd name="T48" fmla="*/ 1 w 188"/>
                    <a:gd name="T49" fmla="*/ 8 h 214"/>
                    <a:gd name="T50" fmla="*/ 0 w 188"/>
                    <a:gd name="T51" fmla="*/ 8 h 214"/>
                    <a:gd name="T52" fmla="*/ 0 w 188"/>
                    <a:gd name="T53" fmla="*/ 7 h 214"/>
                    <a:gd name="T54" fmla="*/ 0 w 188"/>
                    <a:gd name="T55" fmla="*/ 6 h 214"/>
                    <a:gd name="T56" fmla="*/ 1 w 188"/>
                    <a:gd name="T57" fmla="*/ 6 h 214"/>
                    <a:gd name="T58" fmla="*/ 3 w 188"/>
                    <a:gd name="T59" fmla="*/ 5 h 214"/>
                    <a:gd name="T60" fmla="*/ 3 w 188"/>
                    <a:gd name="T61" fmla="*/ 4 h 214"/>
                    <a:gd name="T62" fmla="*/ 6 w 188"/>
                    <a:gd name="T63" fmla="*/ 4 h 214"/>
                    <a:gd name="T64" fmla="*/ 6 w 188"/>
                    <a:gd name="T65" fmla="*/ 4 h 214"/>
                    <a:gd name="T66" fmla="*/ 9 w 188"/>
                    <a:gd name="T67" fmla="*/ 3 h 214"/>
                    <a:gd name="T68" fmla="*/ 9 w 188"/>
                    <a:gd name="T69" fmla="*/ 3 h 214"/>
                    <a:gd name="T70" fmla="*/ 10 w 188"/>
                    <a:gd name="T71" fmla="*/ 3 h 214"/>
                    <a:gd name="T72" fmla="*/ 11 w 188"/>
                    <a:gd name="T73" fmla="*/ 2 h 214"/>
                    <a:gd name="T74" fmla="*/ 12 w 188"/>
                    <a:gd name="T75" fmla="*/ 2 h 214"/>
                    <a:gd name="T76" fmla="*/ 11 w 188"/>
                    <a:gd name="T77" fmla="*/ 1 h 214"/>
                    <a:gd name="T78" fmla="*/ 12 w 188"/>
                    <a:gd name="T79" fmla="*/ 1 h 214"/>
                    <a:gd name="T80" fmla="*/ 12 w 188"/>
                    <a:gd name="T81" fmla="*/ 1 h 214"/>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88" h="214">
                      <a:moveTo>
                        <a:pt x="158" y="24"/>
                      </a:moveTo>
                      <a:cubicBezTo>
                        <a:pt x="156" y="18"/>
                        <a:pt x="160" y="6"/>
                        <a:pt x="160" y="6"/>
                      </a:cubicBezTo>
                      <a:cubicBezTo>
                        <a:pt x="167" y="16"/>
                        <a:pt x="167" y="8"/>
                        <a:pt x="170" y="0"/>
                      </a:cubicBezTo>
                      <a:cubicBezTo>
                        <a:pt x="181" y="4"/>
                        <a:pt x="179" y="14"/>
                        <a:pt x="182" y="24"/>
                      </a:cubicBezTo>
                      <a:cubicBezTo>
                        <a:pt x="184" y="30"/>
                        <a:pt x="188" y="42"/>
                        <a:pt x="188" y="42"/>
                      </a:cubicBezTo>
                      <a:cubicBezTo>
                        <a:pt x="183" y="56"/>
                        <a:pt x="188" y="52"/>
                        <a:pt x="178" y="58"/>
                      </a:cubicBezTo>
                      <a:cubicBezTo>
                        <a:pt x="174" y="63"/>
                        <a:pt x="170" y="76"/>
                        <a:pt x="170" y="76"/>
                      </a:cubicBezTo>
                      <a:cubicBezTo>
                        <a:pt x="169" y="100"/>
                        <a:pt x="173" y="110"/>
                        <a:pt x="162" y="126"/>
                      </a:cubicBezTo>
                      <a:cubicBezTo>
                        <a:pt x="150" y="118"/>
                        <a:pt x="155" y="132"/>
                        <a:pt x="144" y="136"/>
                      </a:cubicBezTo>
                      <a:cubicBezTo>
                        <a:pt x="135" y="134"/>
                        <a:pt x="129" y="135"/>
                        <a:pt x="120" y="138"/>
                      </a:cubicBezTo>
                      <a:cubicBezTo>
                        <a:pt x="114" y="129"/>
                        <a:pt x="122" y="127"/>
                        <a:pt x="112" y="124"/>
                      </a:cubicBezTo>
                      <a:cubicBezTo>
                        <a:pt x="108" y="130"/>
                        <a:pt x="108" y="142"/>
                        <a:pt x="102" y="146"/>
                      </a:cubicBezTo>
                      <a:cubicBezTo>
                        <a:pt x="98" y="148"/>
                        <a:pt x="90" y="150"/>
                        <a:pt x="90" y="150"/>
                      </a:cubicBezTo>
                      <a:cubicBezTo>
                        <a:pt x="87" y="141"/>
                        <a:pt x="89" y="135"/>
                        <a:pt x="80" y="132"/>
                      </a:cubicBezTo>
                      <a:cubicBezTo>
                        <a:pt x="68" y="134"/>
                        <a:pt x="65" y="134"/>
                        <a:pt x="58" y="144"/>
                      </a:cubicBezTo>
                      <a:cubicBezTo>
                        <a:pt x="66" y="150"/>
                        <a:pt x="68" y="147"/>
                        <a:pt x="76" y="142"/>
                      </a:cubicBezTo>
                      <a:cubicBezTo>
                        <a:pt x="81" y="146"/>
                        <a:pt x="85" y="155"/>
                        <a:pt x="78" y="160"/>
                      </a:cubicBezTo>
                      <a:cubicBezTo>
                        <a:pt x="75" y="162"/>
                        <a:pt x="62" y="165"/>
                        <a:pt x="58" y="166"/>
                      </a:cubicBezTo>
                      <a:cubicBezTo>
                        <a:pt x="48" y="173"/>
                        <a:pt x="44" y="173"/>
                        <a:pt x="34" y="166"/>
                      </a:cubicBezTo>
                      <a:cubicBezTo>
                        <a:pt x="35" y="162"/>
                        <a:pt x="34" y="158"/>
                        <a:pt x="36" y="154"/>
                      </a:cubicBezTo>
                      <a:cubicBezTo>
                        <a:pt x="38" y="150"/>
                        <a:pt x="55" y="146"/>
                        <a:pt x="46" y="144"/>
                      </a:cubicBezTo>
                      <a:cubicBezTo>
                        <a:pt x="42" y="143"/>
                        <a:pt x="34" y="148"/>
                        <a:pt x="34" y="148"/>
                      </a:cubicBezTo>
                      <a:cubicBezTo>
                        <a:pt x="32" y="155"/>
                        <a:pt x="28" y="159"/>
                        <a:pt x="26" y="166"/>
                      </a:cubicBezTo>
                      <a:cubicBezTo>
                        <a:pt x="36" y="182"/>
                        <a:pt x="36" y="173"/>
                        <a:pt x="30" y="190"/>
                      </a:cubicBezTo>
                      <a:cubicBezTo>
                        <a:pt x="28" y="196"/>
                        <a:pt x="14" y="200"/>
                        <a:pt x="14" y="200"/>
                      </a:cubicBezTo>
                      <a:cubicBezTo>
                        <a:pt x="5" y="214"/>
                        <a:pt x="11" y="210"/>
                        <a:pt x="0" y="214"/>
                      </a:cubicBezTo>
                      <a:cubicBezTo>
                        <a:pt x="2" y="202"/>
                        <a:pt x="5" y="198"/>
                        <a:pt x="8" y="188"/>
                      </a:cubicBezTo>
                      <a:cubicBezTo>
                        <a:pt x="6" y="178"/>
                        <a:pt x="3" y="173"/>
                        <a:pt x="0" y="164"/>
                      </a:cubicBezTo>
                      <a:cubicBezTo>
                        <a:pt x="3" y="156"/>
                        <a:pt x="7" y="157"/>
                        <a:pt x="14" y="152"/>
                      </a:cubicBezTo>
                      <a:cubicBezTo>
                        <a:pt x="18" y="141"/>
                        <a:pt x="23" y="140"/>
                        <a:pt x="32" y="134"/>
                      </a:cubicBezTo>
                      <a:cubicBezTo>
                        <a:pt x="37" y="127"/>
                        <a:pt x="37" y="123"/>
                        <a:pt x="44" y="118"/>
                      </a:cubicBezTo>
                      <a:cubicBezTo>
                        <a:pt x="64" y="121"/>
                        <a:pt x="55" y="122"/>
                        <a:pt x="72" y="116"/>
                      </a:cubicBezTo>
                      <a:cubicBezTo>
                        <a:pt x="76" y="115"/>
                        <a:pt x="84" y="112"/>
                        <a:pt x="84" y="112"/>
                      </a:cubicBezTo>
                      <a:cubicBezTo>
                        <a:pt x="105" y="119"/>
                        <a:pt x="97" y="84"/>
                        <a:pt x="114" y="78"/>
                      </a:cubicBezTo>
                      <a:cubicBezTo>
                        <a:pt x="117" y="87"/>
                        <a:pt x="110" y="89"/>
                        <a:pt x="120" y="92"/>
                      </a:cubicBezTo>
                      <a:cubicBezTo>
                        <a:pt x="125" y="85"/>
                        <a:pt x="125" y="81"/>
                        <a:pt x="132" y="76"/>
                      </a:cubicBezTo>
                      <a:cubicBezTo>
                        <a:pt x="138" y="68"/>
                        <a:pt x="146" y="65"/>
                        <a:pt x="150" y="54"/>
                      </a:cubicBezTo>
                      <a:cubicBezTo>
                        <a:pt x="151" y="50"/>
                        <a:pt x="154" y="42"/>
                        <a:pt x="154" y="42"/>
                      </a:cubicBezTo>
                      <a:cubicBezTo>
                        <a:pt x="152" y="41"/>
                        <a:pt x="148" y="40"/>
                        <a:pt x="148" y="38"/>
                      </a:cubicBezTo>
                      <a:cubicBezTo>
                        <a:pt x="148" y="36"/>
                        <a:pt x="161" y="33"/>
                        <a:pt x="152" y="32"/>
                      </a:cubicBezTo>
                      <a:lnTo>
                        <a:pt x="158" y="24"/>
                      </a:lnTo>
                      <a:close/>
                    </a:path>
                  </a:pathLst>
                </a:custGeom>
                <a:solidFill>
                  <a:schemeClr val="folHlink"/>
                </a:solidFill>
                <a:ln w="9525">
                  <a:noFill/>
                  <a:round/>
                  <a:headEnd/>
                  <a:tailEnd/>
                </a:ln>
              </p:spPr>
              <p:txBody>
                <a:bodyPr/>
                <a:lstStyle/>
                <a:p>
                  <a:endParaRPr lang="zh-CN" altLang="en-US"/>
                </a:p>
              </p:txBody>
            </p:sp>
            <p:sp>
              <p:nvSpPr>
                <p:cNvPr id="3244" name="任意多边形 81972"/>
                <p:cNvSpPr>
                  <a:spLocks noChangeArrowheads="1"/>
                </p:cNvSpPr>
                <p:nvPr/>
              </p:nvSpPr>
              <p:spPr bwMode="auto">
                <a:xfrm>
                  <a:off x="2021" y="340"/>
                  <a:ext cx="6" cy="4"/>
                </a:xfrm>
                <a:custGeom>
                  <a:avLst/>
                  <a:gdLst>
                    <a:gd name="T0" fmla="*/ 0 w 13"/>
                    <a:gd name="T1" fmla="*/ 0 h 13"/>
                    <a:gd name="T2" fmla="*/ 0 w 13"/>
                    <a:gd name="T3" fmla="*/ 0 h 13"/>
                    <a:gd name="T4" fmla="*/ 0 w 13"/>
                    <a:gd name="T5" fmla="*/ 0 h 13"/>
                    <a:gd name="T6" fmla="*/ 0 60000 65536"/>
                    <a:gd name="T7" fmla="*/ 0 60000 65536"/>
                    <a:gd name="T8" fmla="*/ 0 60000 65536"/>
                  </a:gdLst>
                  <a:ahLst/>
                  <a:cxnLst>
                    <a:cxn ang="T6">
                      <a:pos x="T0" y="T1"/>
                    </a:cxn>
                    <a:cxn ang="T7">
                      <a:pos x="T2" y="T3"/>
                    </a:cxn>
                    <a:cxn ang="T8">
                      <a:pos x="T4" y="T5"/>
                    </a:cxn>
                  </a:cxnLst>
                  <a:rect l="0" t="0" r="r" b="b"/>
                  <a:pathLst>
                    <a:path w="13" h="13">
                      <a:moveTo>
                        <a:pt x="0" y="9"/>
                      </a:moveTo>
                      <a:cubicBezTo>
                        <a:pt x="6" y="0"/>
                        <a:pt x="13" y="7"/>
                        <a:pt x="4" y="13"/>
                      </a:cubicBezTo>
                      <a:cubicBezTo>
                        <a:pt x="0" y="6"/>
                        <a:pt x="0" y="5"/>
                        <a:pt x="0" y="9"/>
                      </a:cubicBezTo>
                      <a:close/>
                    </a:path>
                  </a:pathLst>
                </a:custGeom>
                <a:solidFill>
                  <a:schemeClr val="folHlink"/>
                </a:solidFill>
                <a:ln w="9525">
                  <a:noFill/>
                  <a:round/>
                  <a:headEnd/>
                  <a:tailEnd/>
                </a:ln>
              </p:spPr>
              <p:txBody>
                <a:bodyPr/>
                <a:lstStyle/>
                <a:p>
                  <a:endParaRPr lang="zh-CN" altLang="en-US"/>
                </a:p>
              </p:txBody>
            </p:sp>
            <p:sp>
              <p:nvSpPr>
                <p:cNvPr id="3245" name="任意多边形 81973"/>
                <p:cNvSpPr>
                  <a:spLocks noChangeArrowheads="1"/>
                </p:cNvSpPr>
                <p:nvPr/>
              </p:nvSpPr>
              <p:spPr bwMode="auto">
                <a:xfrm>
                  <a:off x="1573" y="389"/>
                  <a:ext cx="347" cy="189"/>
                </a:xfrm>
                <a:custGeom>
                  <a:avLst/>
                  <a:gdLst>
                    <a:gd name="T0" fmla="*/ 63 w 812"/>
                    <a:gd name="T1" fmla="*/ 1 h 564"/>
                    <a:gd name="T2" fmla="*/ 61 w 812"/>
                    <a:gd name="T3" fmla="*/ 3 h 564"/>
                    <a:gd name="T4" fmla="*/ 59 w 812"/>
                    <a:gd name="T5" fmla="*/ 5 h 564"/>
                    <a:gd name="T6" fmla="*/ 56 w 812"/>
                    <a:gd name="T7" fmla="*/ 5 h 564"/>
                    <a:gd name="T8" fmla="*/ 50 w 812"/>
                    <a:gd name="T9" fmla="*/ 7 h 564"/>
                    <a:gd name="T10" fmla="*/ 49 w 812"/>
                    <a:gd name="T11" fmla="*/ 8 h 564"/>
                    <a:gd name="T12" fmla="*/ 47 w 812"/>
                    <a:gd name="T13" fmla="*/ 9 h 564"/>
                    <a:gd name="T14" fmla="*/ 48 w 812"/>
                    <a:gd name="T15" fmla="*/ 7 h 564"/>
                    <a:gd name="T16" fmla="*/ 45 w 812"/>
                    <a:gd name="T17" fmla="*/ 7 h 564"/>
                    <a:gd name="T18" fmla="*/ 44 w 812"/>
                    <a:gd name="T19" fmla="*/ 8 h 564"/>
                    <a:gd name="T20" fmla="*/ 47 w 812"/>
                    <a:gd name="T21" fmla="*/ 11 h 564"/>
                    <a:gd name="T22" fmla="*/ 47 w 812"/>
                    <a:gd name="T23" fmla="*/ 14 h 564"/>
                    <a:gd name="T24" fmla="*/ 42 w 812"/>
                    <a:gd name="T25" fmla="*/ 15 h 564"/>
                    <a:gd name="T26" fmla="*/ 41 w 812"/>
                    <a:gd name="T27" fmla="*/ 14 h 564"/>
                    <a:gd name="T28" fmla="*/ 38 w 812"/>
                    <a:gd name="T29" fmla="*/ 13 h 564"/>
                    <a:gd name="T30" fmla="*/ 36 w 812"/>
                    <a:gd name="T31" fmla="*/ 13 h 564"/>
                    <a:gd name="T32" fmla="*/ 35 w 812"/>
                    <a:gd name="T33" fmla="*/ 15 h 564"/>
                    <a:gd name="T34" fmla="*/ 39 w 812"/>
                    <a:gd name="T35" fmla="*/ 17 h 564"/>
                    <a:gd name="T36" fmla="*/ 40 w 812"/>
                    <a:gd name="T37" fmla="*/ 20 h 564"/>
                    <a:gd name="T38" fmla="*/ 41 w 812"/>
                    <a:gd name="T39" fmla="*/ 21 h 564"/>
                    <a:gd name="T40" fmla="*/ 38 w 812"/>
                    <a:gd name="T41" fmla="*/ 20 h 564"/>
                    <a:gd name="T42" fmla="*/ 37 w 812"/>
                    <a:gd name="T43" fmla="*/ 19 h 564"/>
                    <a:gd name="T44" fmla="*/ 33 w 812"/>
                    <a:gd name="T45" fmla="*/ 16 h 564"/>
                    <a:gd name="T46" fmla="*/ 33 w 812"/>
                    <a:gd name="T47" fmla="*/ 12 h 564"/>
                    <a:gd name="T48" fmla="*/ 33 w 812"/>
                    <a:gd name="T49" fmla="*/ 10 h 564"/>
                    <a:gd name="T50" fmla="*/ 32 w 812"/>
                    <a:gd name="T51" fmla="*/ 10 h 564"/>
                    <a:gd name="T52" fmla="*/ 30 w 812"/>
                    <a:gd name="T53" fmla="*/ 10 h 564"/>
                    <a:gd name="T54" fmla="*/ 28 w 812"/>
                    <a:gd name="T55" fmla="*/ 6 h 564"/>
                    <a:gd name="T56" fmla="*/ 26 w 812"/>
                    <a:gd name="T57" fmla="*/ 6 h 564"/>
                    <a:gd name="T58" fmla="*/ 23 w 812"/>
                    <a:gd name="T59" fmla="*/ 6 h 564"/>
                    <a:gd name="T60" fmla="*/ 19 w 812"/>
                    <a:gd name="T61" fmla="*/ 9 h 564"/>
                    <a:gd name="T62" fmla="*/ 15 w 812"/>
                    <a:gd name="T63" fmla="*/ 10 h 564"/>
                    <a:gd name="T64" fmla="*/ 15 w 812"/>
                    <a:gd name="T65" fmla="*/ 10 h 564"/>
                    <a:gd name="T66" fmla="*/ 12 w 812"/>
                    <a:gd name="T67" fmla="*/ 12 h 564"/>
                    <a:gd name="T68" fmla="*/ 12 w 812"/>
                    <a:gd name="T69" fmla="*/ 13 h 564"/>
                    <a:gd name="T70" fmla="*/ 10 w 812"/>
                    <a:gd name="T71" fmla="*/ 15 h 564"/>
                    <a:gd name="T72" fmla="*/ 7 w 812"/>
                    <a:gd name="T73" fmla="*/ 15 h 564"/>
                    <a:gd name="T74" fmla="*/ 5 w 812"/>
                    <a:gd name="T75" fmla="*/ 10 h 564"/>
                    <a:gd name="T76" fmla="*/ 6 w 812"/>
                    <a:gd name="T77" fmla="*/ 6 h 564"/>
                    <a:gd name="T78" fmla="*/ 3 w 812"/>
                    <a:gd name="T79" fmla="*/ 7 h 564"/>
                    <a:gd name="T80" fmla="*/ 2 w 812"/>
                    <a:gd name="T81" fmla="*/ 6 h 564"/>
                    <a:gd name="T82" fmla="*/ 2 w 812"/>
                    <a:gd name="T83" fmla="*/ 5 h 564"/>
                    <a:gd name="T84" fmla="*/ 0 w 812"/>
                    <a:gd name="T85" fmla="*/ 3 h 564"/>
                    <a:gd name="T86" fmla="*/ 62 w 812"/>
                    <a:gd name="T87" fmla="*/ 0 h 56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812" h="564">
                      <a:moveTo>
                        <a:pt x="798" y="6"/>
                      </a:moveTo>
                      <a:cubicBezTo>
                        <a:pt x="801" y="15"/>
                        <a:pt x="809" y="16"/>
                        <a:pt x="812" y="26"/>
                      </a:cubicBezTo>
                      <a:cubicBezTo>
                        <a:pt x="809" y="36"/>
                        <a:pt x="801" y="41"/>
                        <a:pt x="796" y="50"/>
                      </a:cubicBezTo>
                      <a:cubicBezTo>
                        <a:pt x="791" y="61"/>
                        <a:pt x="788" y="71"/>
                        <a:pt x="778" y="78"/>
                      </a:cubicBezTo>
                      <a:cubicBezTo>
                        <a:pt x="773" y="85"/>
                        <a:pt x="771" y="88"/>
                        <a:pt x="774" y="96"/>
                      </a:cubicBezTo>
                      <a:cubicBezTo>
                        <a:pt x="767" y="107"/>
                        <a:pt x="758" y="114"/>
                        <a:pt x="748" y="122"/>
                      </a:cubicBezTo>
                      <a:cubicBezTo>
                        <a:pt x="744" y="125"/>
                        <a:pt x="736" y="130"/>
                        <a:pt x="736" y="130"/>
                      </a:cubicBezTo>
                      <a:cubicBezTo>
                        <a:pt x="740" y="141"/>
                        <a:pt x="731" y="140"/>
                        <a:pt x="722" y="142"/>
                      </a:cubicBezTo>
                      <a:cubicBezTo>
                        <a:pt x="716" y="148"/>
                        <a:pt x="712" y="151"/>
                        <a:pt x="704" y="154"/>
                      </a:cubicBezTo>
                      <a:cubicBezTo>
                        <a:pt x="686" y="150"/>
                        <a:pt x="650" y="169"/>
                        <a:pt x="634" y="180"/>
                      </a:cubicBezTo>
                      <a:cubicBezTo>
                        <a:pt x="636" y="189"/>
                        <a:pt x="631" y="193"/>
                        <a:pt x="640" y="196"/>
                      </a:cubicBezTo>
                      <a:cubicBezTo>
                        <a:pt x="643" y="205"/>
                        <a:pt x="640" y="207"/>
                        <a:pt x="632" y="210"/>
                      </a:cubicBezTo>
                      <a:cubicBezTo>
                        <a:pt x="626" y="219"/>
                        <a:pt x="623" y="226"/>
                        <a:pt x="614" y="232"/>
                      </a:cubicBezTo>
                      <a:cubicBezTo>
                        <a:pt x="611" y="231"/>
                        <a:pt x="606" y="233"/>
                        <a:pt x="604" y="230"/>
                      </a:cubicBezTo>
                      <a:cubicBezTo>
                        <a:pt x="599" y="220"/>
                        <a:pt x="610" y="199"/>
                        <a:pt x="620" y="196"/>
                      </a:cubicBezTo>
                      <a:cubicBezTo>
                        <a:pt x="623" y="187"/>
                        <a:pt x="617" y="187"/>
                        <a:pt x="620" y="178"/>
                      </a:cubicBezTo>
                      <a:cubicBezTo>
                        <a:pt x="617" y="164"/>
                        <a:pt x="609" y="168"/>
                        <a:pt x="598" y="172"/>
                      </a:cubicBezTo>
                      <a:cubicBezTo>
                        <a:pt x="592" y="180"/>
                        <a:pt x="585" y="185"/>
                        <a:pt x="576" y="188"/>
                      </a:cubicBezTo>
                      <a:cubicBezTo>
                        <a:pt x="572" y="194"/>
                        <a:pt x="568" y="200"/>
                        <a:pt x="564" y="206"/>
                      </a:cubicBezTo>
                      <a:cubicBezTo>
                        <a:pt x="561" y="210"/>
                        <a:pt x="556" y="218"/>
                        <a:pt x="556" y="218"/>
                      </a:cubicBezTo>
                      <a:cubicBezTo>
                        <a:pt x="558" y="234"/>
                        <a:pt x="559" y="243"/>
                        <a:pt x="572" y="252"/>
                      </a:cubicBezTo>
                      <a:cubicBezTo>
                        <a:pt x="579" y="262"/>
                        <a:pt x="586" y="273"/>
                        <a:pt x="596" y="280"/>
                      </a:cubicBezTo>
                      <a:cubicBezTo>
                        <a:pt x="598" y="286"/>
                        <a:pt x="602" y="298"/>
                        <a:pt x="602" y="298"/>
                      </a:cubicBezTo>
                      <a:cubicBezTo>
                        <a:pt x="601" y="308"/>
                        <a:pt x="599" y="361"/>
                        <a:pt x="594" y="368"/>
                      </a:cubicBezTo>
                      <a:cubicBezTo>
                        <a:pt x="590" y="374"/>
                        <a:pt x="576" y="378"/>
                        <a:pt x="570" y="382"/>
                      </a:cubicBezTo>
                      <a:cubicBezTo>
                        <a:pt x="563" y="393"/>
                        <a:pt x="550" y="396"/>
                        <a:pt x="542" y="406"/>
                      </a:cubicBezTo>
                      <a:cubicBezTo>
                        <a:pt x="536" y="413"/>
                        <a:pt x="539" y="417"/>
                        <a:pt x="530" y="420"/>
                      </a:cubicBezTo>
                      <a:cubicBezTo>
                        <a:pt x="526" y="408"/>
                        <a:pt x="538" y="391"/>
                        <a:pt x="522" y="386"/>
                      </a:cubicBezTo>
                      <a:cubicBezTo>
                        <a:pt x="516" y="377"/>
                        <a:pt x="510" y="364"/>
                        <a:pt x="502" y="356"/>
                      </a:cubicBezTo>
                      <a:cubicBezTo>
                        <a:pt x="497" y="341"/>
                        <a:pt x="505" y="360"/>
                        <a:pt x="482" y="348"/>
                      </a:cubicBezTo>
                      <a:cubicBezTo>
                        <a:pt x="478" y="346"/>
                        <a:pt x="478" y="339"/>
                        <a:pt x="474" y="336"/>
                      </a:cubicBezTo>
                      <a:cubicBezTo>
                        <a:pt x="470" y="323"/>
                        <a:pt x="466" y="342"/>
                        <a:pt x="462" y="348"/>
                      </a:cubicBezTo>
                      <a:cubicBezTo>
                        <a:pt x="460" y="358"/>
                        <a:pt x="456" y="363"/>
                        <a:pt x="454" y="374"/>
                      </a:cubicBezTo>
                      <a:cubicBezTo>
                        <a:pt x="457" y="383"/>
                        <a:pt x="455" y="387"/>
                        <a:pt x="450" y="394"/>
                      </a:cubicBezTo>
                      <a:cubicBezTo>
                        <a:pt x="454" y="399"/>
                        <a:pt x="464" y="411"/>
                        <a:pt x="466" y="418"/>
                      </a:cubicBezTo>
                      <a:cubicBezTo>
                        <a:pt x="474" y="443"/>
                        <a:pt x="472" y="458"/>
                        <a:pt x="500" y="464"/>
                      </a:cubicBezTo>
                      <a:cubicBezTo>
                        <a:pt x="507" y="469"/>
                        <a:pt x="510" y="474"/>
                        <a:pt x="516" y="480"/>
                      </a:cubicBezTo>
                      <a:cubicBezTo>
                        <a:pt x="511" y="494"/>
                        <a:pt x="513" y="509"/>
                        <a:pt x="510" y="524"/>
                      </a:cubicBezTo>
                      <a:cubicBezTo>
                        <a:pt x="512" y="537"/>
                        <a:pt x="511" y="541"/>
                        <a:pt x="522" y="548"/>
                      </a:cubicBezTo>
                      <a:cubicBezTo>
                        <a:pt x="523" y="552"/>
                        <a:pt x="525" y="556"/>
                        <a:pt x="526" y="560"/>
                      </a:cubicBezTo>
                      <a:cubicBezTo>
                        <a:pt x="527" y="564"/>
                        <a:pt x="514" y="556"/>
                        <a:pt x="514" y="556"/>
                      </a:cubicBezTo>
                      <a:cubicBezTo>
                        <a:pt x="502" y="564"/>
                        <a:pt x="501" y="551"/>
                        <a:pt x="492" y="544"/>
                      </a:cubicBezTo>
                      <a:cubicBezTo>
                        <a:pt x="488" y="541"/>
                        <a:pt x="480" y="536"/>
                        <a:pt x="480" y="536"/>
                      </a:cubicBezTo>
                      <a:cubicBezTo>
                        <a:pt x="471" y="522"/>
                        <a:pt x="474" y="529"/>
                        <a:pt x="470" y="518"/>
                      </a:cubicBezTo>
                      <a:cubicBezTo>
                        <a:pt x="467" y="491"/>
                        <a:pt x="461" y="446"/>
                        <a:pt x="436" y="430"/>
                      </a:cubicBezTo>
                      <a:cubicBezTo>
                        <a:pt x="428" y="433"/>
                        <a:pt x="425" y="433"/>
                        <a:pt x="422" y="424"/>
                      </a:cubicBezTo>
                      <a:cubicBezTo>
                        <a:pt x="427" y="404"/>
                        <a:pt x="432" y="383"/>
                        <a:pt x="438" y="364"/>
                      </a:cubicBezTo>
                      <a:cubicBezTo>
                        <a:pt x="436" y="343"/>
                        <a:pt x="431" y="330"/>
                        <a:pt x="426" y="310"/>
                      </a:cubicBezTo>
                      <a:cubicBezTo>
                        <a:pt x="429" y="302"/>
                        <a:pt x="425" y="300"/>
                        <a:pt x="422" y="292"/>
                      </a:cubicBezTo>
                      <a:cubicBezTo>
                        <a:pt x="424" y="282"/>
                        <a:pt x="428" y="277"/>
                        <a:pt x="422" y="268"/>
                      </a:cubicBezTo>
                      <a:cubicBezTo>
                        <a:pt x="420" y="269"/>
                        <a:pt x="418" y="269"/>
                        <a:pt x="416" y="270"/>
                      </a:cubicBezTo>
                      <a:cubicBezTo>
                        <a:pt x="414" y="272"/>
                        <a:pt x="414" y="275"/>
                        <a:pt x="412" y="276"/>
                      </a:cubicBezTo>
                      <a:cubicBezTo>
                        <a:pt x="408" y="278"/>
                        <a:pt x="400" y="280"/>
                        <a:pt x="400" y="280"/>
                      </a:cubicBezTo>
                      <a:cubicBezTo>
                        <a:pt x="394" y="274"/>
                        <a:pt x="389" y="274"/>
                        <a:pt x="386" y="266"/>
                      </a:cubicBezTo>
                      <a:cubicBezTo>
                        <a:pt x="391" y="251"/>
                        <a:pt x="379" y="206"/>
                        <a:pt x="364" y="196"/>
                      </a:cubicBezTo>
                      <a:cubicBezTo>
                        <a:pt x="357" y="186"/>
                        <a:pt x="358" y="182"/>
                        <a:pt x="360" y="170"/>
                      </a:cubicBezTo>
                      <a:cubicBezTo>
                        <a:pt x="358" y="160"/>
                        <a:pt x="356" y="147"/>
                        <a:pt x="346" y="144"/>
                      </a:cubicBezTo>
                      <a:cubicBezTo>
                        <a:pt x="343" y="154"/>
                        <a:pt x="338" y="160"/>
                        <a:pt x="330" y="166"/>
                      </a:cubicBezTo>
                      <a:cubicBezTo>
                        <a:pt x="323" y="164"/>
                        <a:pt x="308" y="160"/>
                        <a:pt x="308" y="160"/>
                      </a:cubicBezTo>
                      <a:cubicBezTo>
                        <a:pt x="296" y="162"/>
                        <a:pt x="297" y="166"/>
                        <a:pt x="288" y="172"/>
                      </a:cubicBezTo>
                      <a:cubicBezTo>
                        <a:pt x="284" y="185"/>
                        <a:pt x="282" y="191"/>
                        <a:pt x="268" y="196"/>
                      </a:cubicBezTo>
                      <a:cubicBezTo>
                        <a:pt x="264" y="200"/>
                        <a:pt x="243" y="231"/>
                        <a:pt x="242" y="232"/>
                      </a:cubicBezTo>
                      <a:cubicBezTo>
                        <a:pt x="231" y="239"/>
                        <a:pt x="215" y="247"/>
                        <a:pt x="206" y="256"/>
                      </a:cubicBezTo>
                      <a:cubicBezTo>
                        <a:pt x="202" y="260"/>
                        <a:pt x="200" y="265"/>
                        <a:pt x="196" y="268"/>
                      </a:cubicBezTo>
                      <a:cubicBezTo>
                        <a:pt x="194" y="269"/>
                        <a:pt x="192" y="269"/>
                        <a:pt x="190" y="270"/>
                      </a:cubicBezTo>
                      <a:cubicBezTo>
                        <a:pt x="188" y="271"/>
                        <a:pt x="186" y="272"/>
                        <a:pt x="184" y="274"/>
                      </a:cubicBezTo>
                      <a:cubicBezTo>
                        <a:pt x="180" y="278"/>
                        <a:pt x="172" y="286"/>
                        <a:pt x="172" y="286"/>
                      </a:cubicBezTo>
                      <a:cubicBezTo>
                        <a:pt x="167" y="300"/>
                        <a:pt x="165" y="314"/>
                        <a:pt x="160" y="328"/>
                      </a:cubicBezTo>
                      <a:cubicBezTo>
                        <a:pt x="158" y="335"/>
                        <a:pt x="156" y="341"/>
                        <a:pt x="154" y="348"/>
                      </a:cubicBezTo>
                      <a:cubicBezTo>
                        <a:pt x="153" y="350"/>
                        <a:pt x="152" y="354"/>
                        <a:pt x="152" y="354"/>
                      </a:cubicBezTo>
                      <a:cubicBezTo>
                        <a:pt x="152" y="359"/>
                        <a:pt x="156" y="384"/>
                        <a:pt x="146" y="392"/>
                      </a:cubicBezTo>
                      <a:cubicBezTo>
                        <a:pt x="141" y="397"/>
                        <a:pt x="128" y="404"/>
                        <a:pt x="128" y="404"/>
                      </a:cubicBezTo>
                      <a:cubicBezTo>
                        <a:pt x="125" y="412"/>
                        <a:pt x="122" y="421"/>
                        <a:pt x="114" y="424"/>
                      </a:cubicBezTo>
                      <a:cubicBezTo>
                        <a:pt x="100" y="419"/>
                        <a:pt x="97" y="405"/>
                        <a:pt x="94" y="392"/>
                      </a:cubicBezTo>
                      <a:cubicBezTo>
                        <a:pt x="86" y="362"/>
                        <a:pt x="82" y="332"/>
                        <a:pt x="72" y="302"/>
                      </a:cubicBezTo>
                      <a:cubicBezTo>
                        <a:pt x="71" y="281"/>
                        <a:pt x="70" y="275"/>
                        <a:pt x="66" y="258"/>
                      </a:cubicBezTo>
                      <a:cubicBezTo>
                        <a:pt x="66" y="251"/>
                        <a:pt x="68" y="219"/>
                        <a:pt x="64" y="208"/>
                      </a:cubicBezTo>
                      <a:cubicBezTo>
                        <a:pt x="70" y="191"/>
                        <a:pt x="66" y="173"/>
                        <a:pt x="72" y="156"/>
                      </a:cubicBezTo>
                      <a:cubicBezTo>
                        <a:pt x="66" y="139"/>
                        <a:pt x="60" y="168"/>
                        <a:pt x="56" y="172"/>
                      </a:cubicBezTo>
                      <a:cubicBezTo>
                        <a:pt x="53" y="175"/>
                        <a:pt x="44" y="180"/>
                        <a:pt x="44" y="180"/>
                      </a:cubicBezTo>
                      <a:cubicBezTo>
                        <a:pt x="35" y="177"/>
                        <a:pt x="28" y="173"/>
                        <a:pt x="24" y="162"/>
                      </a:cubicBezTo>
                      <a:cubicBezTo>
                        <a:pt x="23" y="158"/>
                        <a:pt x="20" y="150"/>
                        <a:pt x="20" y="150"/>
                      </a:cubicBezTo>
                      <a:cubicBezTo>
                        <a:pt x="30" y="148"/>
                        <a:pt x="30" y="143"/>
                        <a:pt x="38" y="138"/>
                      </a:cubicBezTo>
                      <a:cubicBezTo>
                        <a:pt x="35" y="128"/>
                        <a:pt x="31" y="133"/>
                        <a:pt x="24" y="138"/>
                      </a:cubicBezTo>
                      <a:cubicBezTo>
                        <a:pt x="15" y="135"/>
                        <a:pt x="15" y="132"/>
                        <a:pt x="18" y="124"/>
                      </a:cubicBezTo>
                      <a:cubicBezTo>
                        <a:pt x="11" y="114"/>
                        <a:pt x="9" y="101"/>
                        <a:pt x="0" y="92"/>
                      </a:cubicBezTo>
                      <a:lnTo>
                        <a:pt x="76" y="0"/>
                      </a:lnTo>
                      <a:lnTo>
                        <a:pt x="798" y="6"/>
                      </a:lnTo>
                      <a:close/>
                    </a:path>
                  </a:pathLst>
                </a:custGeom>
                <a:solidFill>
                  <a:schemeClr val="folHlink"/>
                </a:solidFill>
                <a:ln w="9525">
                  <a:noFill/>
                  <a:round/>
                  <a:headEnd/>
                  <a:tailEnd/>
                </a:ln>
              </p:spPr>
              <p:txBody>
                <a:bodyPr/>
                <a:lstStyle/>
                <a:p>
                  <a:endParaRPr lang="zh-CN" altLang="en-US"/>
                </a:p>
              </p:txBody>
            </p:sp>
            <p:sp>
              <p:nvSpPr>
                <p:cNvPr id="3246" name="任意多边形 81974"/>
                <p:cNvSpPr>
                  <a:spLocks noChangeArrowheads="1"/>
                </p:cNvSpPr>
                <p:nvPr/>
              </p:nvSpPr>
              <p:spPr bwMode="auto">
                <a:xfrm>
                  <a:off x="1634" y="519"/>
                  <a:ext cx="19" cy="29"/>
                </a:xfrm>
                <a:custGeom>
                  <a:avLst/>
                  <a:gdLst>
                    <a:gd name="T0" fmla="*/ 0 w 43"/>
                    <a:gd name="T1" fmla="*/ 0 h 85"/>
                    <a:gd name="T2" fmla="*/ 2 w 43"/>
                    <a:gd name="T3" fmla="*/ 0 h 85"/>
                    <a:gd name="T4" fmla="*/ 3 w 43"/>
                    <a:gd name="T5" fmla="*/ 1 h 85"/>
                    <a:gd name="T6" fmla="*/ 2 w 43"/>
                    <a:gd name="T7" fmla="*/ 3 h 85"/>
                    <a:gd name="T8" fmla="*/ 0 w 43"/>
                    <a:gd name="T9" fmla="*/ 3 h 85"/>
                    <a:gd name="T10" fmla="*/ 0 w 43"/>
                    <a:gd name="T11" fmla="*/ 0 h 8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3" h="85">
                      <a:moveTo>
                        <a:pt x="7" y="11"/>
                      </a:moveTo>
                      <a:cubicBezTo>
                        <a:pt x="4" y="2"/>
                        <a:pt x="9" y="0"/>
                        <a:pt x="17" y="3"/>
                      </a:cubicBezTo>
                      <a:cubicBezTo>
                        <a:pt x="24" y="13"/>
                        <a:pt x="28" y="24"/>
                        <a:pt x="37" y="33"/>
                      </a:cubicBezTo>
                      <a:cubicBezTo>
                        <a:pt x="43" y="52"/>
                        <a:pt x="40" y="78"/>
                        <a:pt x="19" y="85"/>
                      </a:cubicBezTo>
                      <a:cubicBezTo>
                        <a:pt x="6" y="81"/>
                        <a:pt x="5" y="81"/>
                        <a:pt x="1" y="69"/>
                      </a:cubicBezTo>
                      <a:cubicBezTo>
                        <a:pt x="2" y="66"/>
                        <a:pt x="0" y="4"/>
                        <a:pt x="7" y="11"/>
                      </a:cubicBezTo>
                      <a:close/>
                    </a:path>
                  </a:pathLst>
                </a:custGeom>
                <a:solidFill>
                  <a:schemeClr val="folHlink"/>
                </a:solidFill>
                <a:ln w="9525">
                  <a:noFill/>
                  <a:round/>
                  <a:headEnd/>
                  <a:tailEnd/>
                </a:ln>
              </p:spPr>
              <p:txBody>
                <a:bodyPr/>
                <a:lstStyle/>
                <a:p>
                  <a:endParaRPr lang="zh-CN" altLang="en-US"/>
                </a:p>
              </p:txBody>
            </p:sp>
            <p:sp>
              <p:nvSpPr>
                <p:cNvPr id="3247" name="任意多边形 81975"/>
                <p:cNvSpPr>
                  <a:spLocks noChangeArrowheads="1"/>
                </p:cNvSpPr>
                <p:nvPr/>
              </p:nvSpPr>
              <p:spPr bwMode="auto">
                <a:xfrm>
                  <a:off x="1900" y="421"/>
                  <a:ext cx="18" cy="24"/>
                </a:xfrm>
                <a:custGeom>
                  <a:avLst/>
                  <a:gdLst>
                    <a:gd name="T0" fmla="*/ 1 w 44"/>
                    <a:gd name="T1" fmla="*/ 1 h 74"/>
                    <a:gd name="T2" fmla="*/ 2 w 44"/>
                    <a:gd name="T3" fmla="*/ 0 h 74"/>
                    <a:gd name="T4" fmla="*/ 3 w 44"/>
                    <a:gd name="T5" fmla="*/ 0 h 74"/>
                    <a:gd name="T6" fmla="*/ 3 w 44"/>
                    <a:gd name="T7" fmla="*/ 1 h 74"/>
                    <a:gd name="T8" fmla="*/ 1 w 44"/>
                    <a:gd name="T9" fmla="*/ 3 h 74"/>
                    <a:gd name="T10" fmla="*/ 0 w 44"/>
                    <a:gd name="T11" fmla="*/ 2 h 74"/>
                    <a:gd name="T12" fmla="*/ 0 w 44"/>
                    <a:gd name="T13" fmla="*/ 1 h 74"/>
                    <a:gd name="T14" fmla="*/ 1 w 44"/>
                    <a:gd name="T15" fmla="*/ 1 h 7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44" h="74">
                      <a:moveTo>
                        <a:pt x="13" y="28"/>
                      </a:moveTo>
                      <a:cubicBezTo>
                        <a:pt x="15" y="13"/>
                        <a:pt x="14" y="7"/>
                        <a:pt x="29" y="2"/>
                      </a:cubicBezTo>
                      <a:cubicBezTo>
                        <a:pt x="34" y="3"/>
                        <a:pt x="40" y="0"/>
                        <a:pt x="43" y="4"/>
                      </a:cubicBezTo>
                      <a:cubicBezTo>
                        <a:pt x="44" y="6"/>
                        <a:pt x="41" y="21"/>
                        <a:pt x="39" y="26"/>
                      </a:cubicBezTo>
                      <a:cubicBezTo>
                        <a:pt x="31" y="43"/>
                        <a:pt x="30" y="63"/>
                        <a:pt x="13" y="74"/>
                      </a:cubicBezTo>
                      <a:cubicBezTo>
                        <a:pt x="4" y="71"/>
                        <a:pt x="4" y="68"/>
                        <a:pt x="7" y="60"/>
                      </a:cubicBezTo>
                      <a:cubicBezTo>
                        <a:pt x="5" y="50"/>
                        <a:pt x="0" y="46"/>
                        <a:pt x="3" y="36"/>
                      </a:cubicBezTo>
                      <a:cubicBezTo>
                        <a:pt x="4" y="32"/>
                        <a:pt x="8" y="23"/>
                        <a:pt x="13" y="28"/>
                      </a:cubicBezTo>
                      <a:close/>
                    </a:path>
                  </a:pathLst>
                </a:custGeom>
                <a:solidFill>
                  <a:schemeClr val="folHlink"/>
                </a:solidFill>
                <a:ln w="9525">
                  <a:noFill/>
                  <a:round/>
                  <a:headEnd/>
                  <a:tailEnd/>
                </a:ln>
              </p:spPr>
              <p:txBody>
                <a:bodyPr/>
                <a:lstStyle/>
                <a:p>
                  <a:endParaRPr lang="zh-CN" altLang="en-US"/>
                </a:p>
              </p:txBody>
            </p:sp>
            <p:sp>
              <p:nvSpPr>
                <p:cNvPr id="3248" name="任意多边形 81976"/>
                <p:cNvSpPr>
                  <a:spLocks noChangeArrowheads="1"/>
                </p:cNvSpPr>
                <p:nvPr/>
              </p:nvSpPr>
              <p:spPr bwMode="auto">
                <a:xfrm>
                  <a:off x="1951" y="409"/>
                  <a:ext cx="9" cy="10"/>
                </a:xfrm>
                <a:custGeom>
                  <a:avLst/>
                  <a:gdLst>
                    <a:gd name="T0" fmla="*/ 0 w 20"/>
                    <a:gd name="T1" fmla="*/ 1 h 30"/>
                    <a:gd name="T2" fmla="*/ 0 w 20"/>
                    <a:gd name="T3" fmla="*/ 1 h 30"/>
                    <a:gd name="T4" fmla="*/ 0 w 20"/>
                    <a:gd name="T5" fmla="*/ 1 h 30"/>
                    <a:gd name="T6" fmla="*/ 0 60000 65536"/>
                    <a:gd name="T7" fmla="*/ 0 60000 65536"/>
                    <a:gd name="T8" fmla="*/ 0 60000 65536"/>
                  </a:gdLst>
                  <a:ahLst/>
                  <a:cxnLst>
                    <a:cxn ang="T6">
                      <a:pos x="T0" y="T1"/>
                    </a:cxn>
                    <a:cxn ang="T7">
                      <a:pos x="T2" y="T3"/>
                    </a:cxn>
                    <a:cxn ang="T8">
                      <a:pos x="T4" y="T5"/>
                    </a:cxn>
                  </a:cxnLst>
                  <a:rect l="0" t="0" r="r" b="b"/>
                  <a:pathLst>
                    <a:path w="20" h="30">
                      <a:moveTo>
                        <a:pt x="7" y="16"/>
                      </a:moveTo>
                      <a:cubicBezTo>
                        <a:pt x="18" y="0"/>
                        <a:pt x="20" y="20"/>
                        <a:pt x="5" y="30"/>
                      </a:cubicBezTo>
                      <a:cubicBezTo>
                        <a:pt x="0" y="23"/>
                        <a:pt x="1" y="22"/>
                        <a:pt x="7" y="16"/>
                      </a:cubicBezTo>
                      <a:close/>
                    </a:path>
                  </a:pathLst>
                </a:custGeom>
                <a:solidFill>
                  <a:schemeClr val="folHlink"/>
                </a:solidFill>
                <a:ln w="9525">
                  <a:noFill/>
                  <a:round/>
                  <a:headEnd/>
                  <a:tailEnd/>
                </a:ln>
              </p:spPr>
              <p:txBody>
                <a:bodyPr/>
                <a:lstStyle/>
                <a:p>
                  <a:endParaRPr lang="zh-CN" altLang="en-US"/>
                </a:p>
              </p:txBody>
            </p:sp>
            <p:sp>
              <p:nvSpPr>
                <p:cNvPr id="3249" name="任意多边形 81977"/>
                <p:cNvSpPr>
                  <a:spLocks noChangeArrowheads="1"/>
                </p:cNvSpPr>
                <p:nvPr/>
              </p:nvSpPr>
              <p:spPr bwMode="auto">
                <a:xfrm>
                  <a:off x="1021" y="314"/>
                  <a:ext cx="433" cy="354"/>
                </a:xfrm>
                <a:custGeom>
                  <a:avLst/>
                  <a:gdLst>
                    <a:gd name="T0" fmla="*/ 123 w 682"/>
                    <a:gd name="T1" fmla="*/ 119 h 557"/>
                    <a:gd name="T2" fmla="*/ 124 w 682"/>
                    <a:gd name="T3" fmla="*/ 116 h 557"/>
                    <a:gd name="T4" fmla="*/ 128 w 682"/>
                    <a:gd name="T5" fmla="*/ 106 h 557"/>
                    <a:gd name="T6" fmla="*/ 79 w 682"/>
                    <a:gd name="T7" fmla="*/ 74 h 557"/>
                    <a:gd name="T8" fmla="*/ 72 w 682"/>
                    <a:gd name="T9" fmla="*/ 89 h 557"/>
                    <a:gd name="T10" fmla="*/ 77 w 682"/>
                    <a:gd name="T11" fmla="*/ 142 h 557"/>
                    <a:gd name="T12" fmla="*/ 72 w 682"/>
                    <a:gd name="T13" fmla="*/ 127 h 557"/>
                    <a:gd name="T14" fmla="*/ 62 w 682"/>
                    <a:gd name="T15" fmla="*/ 112 h 557"/>
                    <a:gd name="T16" fmla="*/ 63 w 682"/>
                    <a:gd name="T17" fmla="*/ 106 h 557"/>
                    <a:gd name="T18" fmla="*/ 63 w 682"/>
                    <a:gd name="T19" fmla="*/ 101 h 557"/>
                    <a:gd name="T20" fmla="*/ 57 w 682"/>
                    <a:gd name="T21" fmla="*/ 96 h 557"/>
                    <a:gd name="T22" fmla="*/ 50 w 682"/>
                    <a:gd name="T23" fmla="*/ 89 h 557"/>
                    <a:gd name="T24" fmla="*/ 38 w 682"/>
                    <a:gd name="T25" fmla="*/ 91 h 557"/>
                    <a:gd name="T26" fmla="*/ 32 w 682"/>
                    <a:gd name="T27" fmla="*/ 93 h 557"/>
                    <a:gd name="T28" fmla="*/ 20 w 682"/>
                    <a:gd name="T29" fmla="*/ 93 h 557"/>
                    <a:gd name="T30" fmla="*/ 6 w 682"/>
                    <a:gd name="T31" fmla="*/ 80 h 557"/>
                    <a:gd name="T32" fmla="*/ 3 w 682"/>
                    <a:gd name="T33" fmla="*/ 76 h 557"/>
                    <a:gd name="T34" fmla="*/ 0 w 682"/>
                    <a:gd name="T35" fmla="*/ 68 h 557"/>
                    <a:gd name="T36" fmla="*/ 6 w 682"/>
                    <a:gd name="T37" fmla="*/ 55 h 557"/>
                    <a:gd name="T38" fmla="*/ 8 w 682"/>
                    <a:gd name="T39" fmla="*/ 46 h 557"/>
                    <a:gd name="T40" fmla="*/ 13 w 682"/>
                    <a:gd name="T41" fmla="*/ 37 h 557"/>
                    <a:gd name="T42" fmla="*/ 20 w 682"/>
                    <a:gd name="T43" fmla="*/ 30 h 557"/>
                    <a:gd name="T44" fmla="*/ 43 w 682"/>
                    <a:gd name="T45" fmla="*/ 17 h 557"/>
                    <a:gd name="T46" fmla="*/ 57 w 682"/>
                    <a:gd name="T47" fmla="*/ 8 h 557"/>
                    <a:gd name="T48" fmla="*/ 66 w 682"/>
                    <a:gd name="T49" fmla="*/ 2 h 557"/>
                    <a:gd name="T50" fmla="*/ 93 w 682"/>
                    <a:gd name="T51" fmla="*/ 1 h 557"/>
                    <a:gd name="T52" fmla="*/ 102 w 682"/>
                    <a:gd name="T53" fmla="*/ 0 h 557"/>
                    <a:gd name="T54" fmla="*/ 98 w 682"/>
                    <a:gd name="T55" fmla="*/ 9 h 557"/>
                    <a:gd name="T56" fmla="*/ 113 w 682"/>
                    <a:gd name="T57" fmla="*/ 22 h 557"/>
                    <a:gd name="T58" fmla="*/ 128 w 682"/>
                    <a:gd name="T59" fmla="*/ 19 h 557"/>
                    <a:gd name="T60" fmla="*/ 135 w 682"/>
                    <a:gd name="T61" fmla="*/ 21 h 557"/>
                    <a:gd name="T62" fmla="*/ 143 w 682"/>
                    <a:gd name="T63" fmla="*/ 25 h 557"/>
                    <a:gd name="T64" fmla="*/ 146 w 682"/>
                    <a:gd name="T65" fmla="*/ 48 h 557"/>
                    <a:gd name="T66" fmla="*/ 146 w 682"/>
                    <a:gd name="T67" fmla="*/ 62 h 557"/>
                    <a:gd name="T68" fmla="*/ 153 w 682"/>
                    <a:gd name="T69" fmla="*/ 72 h 557"/>
                    <a:gd name="T70" fmla="*/ 165 w 682"/>
                    <a:gd name="T71" fmla="*/ 77 h 557"/>
                    <a:gd name="T72" fmla="*/ 174 w 682"/>
                    <a:gd name="T73" fmla="*/ 76 h 557"/>
                    <a:gd name="T74" fmla="*/ 170 w 682"/>
                    <a:gd name="T75" fmla="*/ 87 h 557"/>
                    <a:gd name="T76" fmla="*/ 153 w 682"/>
                    <a:gd name="T77" fmla="*/ 105 h 557"/>
                    <a:gd name="T78" fmla="*/ 140 w 682"/>
                    <a:gd name="T79" fmla="*/ 125 h 557"/>
                    <a:gd name="T80" fmla="*/ 142 w 682"/>
                    <a:gd name="T81" fmla="*/ 130 h 557"/>
                    <a:gd name="T82" fmla="*/ 111 w 682"/>
                    <a:gd name="T83" fmla="*/ 142 h 557"/>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682" h="557">
                      <a:moveTo>
                        <a:pt x="435" y="556"/>
                      </a:moveTo>
                      <a:lnTo>
                        <a:pt x="481" y="464"/>
                      </a:lnTo>
                      <a:lnTo>
                        <a:pt x="473" y="449"/>
                      </a:lnTo>
                      <a:lnTo>
                        <a:pt x="486" y="451"/>
                      </a:lnTo>
                      <a:lnTo>
                        <a:pt x="495" y="441"/>
                      </a:lnTo>
                      <a:lnTo>
                        <a:pt x="500" y="413"/>
                      </a:lnTo>
                      <a:lnTo>
                        <a:pt x="500" y="371"/>
                      </a:lnTo>
                      <a:lnTo>
                        <a:pt x="309" y="287"/>
                      </a:lnTo>
                      <a:lnTo>
                        <a:pt x="296" y="308"/>
                      </a:lnTo>
                      <a:lnTo>
                        <a:pt x="282" y="346"/>
                      </a:lnTo>
                      <a:lnTo>
                        <a:pt x="396" y="557"/>
                      </a:lnTo>
                      <a:lnTo>
                        <a:pt x="303" y="556"/>
                      </a:lnTo>
                      <a:lnTo>
                        <a:pt x="304" y="536"/>
                      </a:lnTo>
                      <a:cubicBezTo>
                        <a:pt x="284" y="520"/>
                        <a:pt x="296" y="510"/>
                        <a:pt x="282" y="494"/>
                      </a:cubicBezTo>
                      <a:cubicBezTo>
                        <a:pt x="276" y="475"/>
                        <a:pt x="267" y="468"/>
                        <a:pt x="253" y="451"/>
                      </a:cubicBezTo>
                      <a:cubicBezTo>
                        <a:pt x="249" y="447"/>
                        <a:pt x="245" y="443"/>
                        <a:pt x="242" y="439"/>
                      </a:cubicBezTo>
                      <a:lnTo>
                        <a:pt x="237" y="432"/>
                      </a:lnTo>
                      <a:cubicBezTo>
                        <a:pt x="237" y="432"/>
                        <a:pt x="245" y="413"/>
                        <a:pt x="245" y="413"/>
                      </a:cubicBezTo>
                      <a:cubicBezTo>
                        <a:pt x="247" y="409"/>
                        <a:pt x="250" y="401"/>
                        <a:pt x="250" y="401"/>
                      </a:cubicBezTo>
                      <a:cubicBezTo>
                        <a:pt x="249" y="399"/>
                        <a:pt x="247" y="397"/>
                        <a:pt x="247" y="394"/>
                      </a:cubicBezTo>
                      <a:cubicBezTo>
                        <a:pt x="248" y="390"/>
                        <a:pt x="253" y="382"/>
                        <a:pt x="253" y="382"/>
                      </a:cubicBezTo>
                      <a:cubicBezTo>
                        <a:pt x="243" y="370"/>
                        <a:pt x="237" y="371"/>
                        <a:pt x="220" y="375"/>
                      </a:cubicBezTo>
                      <a:cubicBezTo>
                        <a:pt x="217" y="371"/>
                        <a:pt x="210" y="369"/>
                        <a:pt x="207" y="365"/>
                      </a:cubicBezTo>
                      <a:cubicBezTo>
                        <a:pt x="185" y="337"/>
                        <a:pt x="216" y="363"/>
                        <a:pt x="194" y="346"/>
                      </a:cubicBezTo>
                      <a:cubicBezTo>
                        <a:pt x="167" y="349"/>
                        <a:pt x="179" y="346"/>
                        <a:pt x="156" y="352"/>
                      </a:cubicBezTo>
                      <a:cubicBezTo>
                        <a:pt x="153" y="353"/>
                        <a:pt x="148" y="354"/>
                        <a:pt x="148" y="354"/>
                      </a:cubicBezTo>
                      <a:cubicBezTo>
                        <a:pt x="146" y="356"/>
                        <a:pt x="145" y="359"/>
                        <a:pt x="142" y="361"/>
                      </a:cubicBezTo>
                      <a:cubicBezTo>
                        <a:pt x="138" y="363"/>
                        <a:pt x="126" y="365"/>
                        <a:pt x="126" y="365"/>
                      </a:cubicBezTo>
                      <a:cubicBezTo>
                        <a:pt x="105" y="354"/>
                        <a:pt x="116" y="355"/>
                        <a:pt x="94" y="361"/>
                      </a:cubicBezTo>
                      <a:cubicBezTo>
                        <a:pt x="89" y="362"/>
                        <a:pt x="78" y="365"/>
                        <a:pt x="78" y="365"/>
                      </a:cubicBezTo>
                      <a:cubicBezTo>
                        <a:pt x="62" y="383"/>
                        <a:pt x="46" y="346"/>
                        <a:pt x="35" y="337"/>
                      </a:cubicBezTo>
                      <a:cubicBezTo>
                        <a:pt x="32" y="330"/>
                        <a:pt x="24" y="320"/>
                        <a:pt x="22" y="312"/>
                      </a:cubicBezTo>
                      <a:cubicBezTo>
                        <a:pt x="20" y="308"/>
                        <a:pt x="22" y="303"/>
                        <a:pt x="19" y="300"/>
                      </a:cubicBezTo>
                      <a:cubicBezTo>
                        <a:pt x="17" y="297"/>
                        <a:pt x="13" y="297"/>
                        <a:pt x="11" y="295"/>
                      </a:cubicBezTo>
                      <a:cubicBezTo>
                        <a:pt x="3" y="277"/>
                        <a:pt x="15" y="306"/>
                        <a:pt x="5" y="276"/>
                      </a:cubicBezTo>
                      <a:cubicBezTo>
                        <a:pt x="4" y="272"/>
                        <a:pt x="0" y="264"/>
                        <a:pt x="0" y="264"/>
                      </a:cubicBezTo>
                      <a:cubicBezTo>
                        <a:pt x="3" y="253"/>
                        <a:pt x="2" y="248"/>
                        <a:pt x="13" y="243"/>
                      </a:cubicBezTo>
                      <a:cubicBezTo>
                        <a:pt x="20" y="221"/>
                        <a:pt x="17" y="231"/>
                        <a:pt x="24" y="213"/>
                      </a:cubicBezTo>
                      <a:cubicBezTo>
                        <a:pt x="26" y="209"/>
                        <a:pt x="30" y="200"/>
                        <a:pt x="30" y="200"/>
                      </a:cubicBezTo>
                      <a:cubicBezTo>
                        <a:pt x="26" y="192"/>
                        <a:pt x="24" y="191"/>
                        <a:pt x="32" y="181"/>
                      </a:cubicBezTo>
                      <a:cubicBezTo>
                        <a:pt x="36" y="177"/>
                        <a:pt x="43" y="169"/>
                        <a:pt x="43" y="169"/>
                      </a:cubicBezTo>
                      <a:cubicBezTo>
                        <a:pt x="37" y="155"/>
                        <a:pt x="36" y="153"/>
                        <a:pt x="51" y="143"/>
                      </a:cubicBezTo>
                      <a:cubicBezTo>
                        <a:pt x="56" y="140"/>
                        <a:pt x="67" y="135"/>
                        <a:pt x="67" y="135"/>
                      </a:cubicBezTo>
                      <a:cubicBezTo>
                        <a:pt x="73" y="129"/>
                        <a:pt x="75" y="122"/>
                        <a:pt x="81" y="116"/>
                      </a:cubicBezTo>
                      <a:cubicBezTo>
                        <a:pt x="89" y="107"/>
                        <a:pt x="102" y="105"/>
                        <a:pt x="113" y="99"/>
                      </a:cubicBezTo>
                      <a:cubicBezTo>
                        <a:pt x="125" y="85"/>
                        <a:pt x="149" y="76"/>
                        <a:pt x="167" y="67"/>
                      </a:cubicBezTo>
                      <a:cubicBezTo>
                        <a:pt x="174" y="59"/>
                        <a:pt x="175" y="50"/>
                        <a:pt x="188" y="46"/>
                      </a:cubicBezTo>
                      <a:cubicBezTo>
                        <a:pt x="198" y="39"/>
                        <a:pt x="208" y="36"/>
                        <a:pt x="220" y="30"/>
                      </a:cubicBezTo>
                      <a:cubicBezTo>
                        <a:pt x="223" y="28"/>
                        <a:pt x="228" y="25"/>
                        <a:pt x="228" y="25"/>
                      </a:cubicBezTo>
                      <a:cubicBezTo>
                        <a:pt x="237" y="16"/>
                        <a:pt x="245" y="10"/>
                        <a:pt x="258" y="6"/>
                      </a:cubicBezTo>
                      <a:cubicBezTo>
                        <a:pt x="269" y="31"/>
                        <a:pt x="301" y="6"/>
                        <a:pt x="320" y="4"/>
                      </a:cubicBezTo>
                      <a:cubicBezTo>
                        <a:pt x="334" y="3"/>
                        <a:pt x="349" y="3"/>
                        <a:pt x="363" y="2"/>
                      </a:cubicBezTo>
                      <a:cubicBezTo>
                        <a:pt x="369" y="3"/>
                        <a:pt x="376" y="5"/>
                        <a:pt x="382" y="4"/>
                      </a:cubicBezTo>
                      <a:cubicBezTo>
                        <a:pt x="387" y="4"/>
                        <a:pt x="398" y="0"/>
                        <a:pt x="398" y="0"/>
                      </a:cubicBezTo>
                      <a:cubicBezTo>
                        <a:pt x="415" y="8"/>
                        <a:pt x="406" y="16"/>
                        <a:pt x="400" y="30"/>
                      </a:cubicBezTo>
                      <a:cubicBezTo>
                        <a:pt x="398" y="34"/>
                        <a:pt x="384" y="34"/>
                        <a:pt x="384" y="34"/>
                      </a:cubicBezTo>
                      <a:cubicBezTo>
                        <a:pt x="379" y="47"/>
                        <a:pt x="398" y="51"/>
                        <a:pt x="411" y="55"/>
                      </a:cubicBezTo>
                      <a:cubicBezTo>
                        <a:pt x="419" y="72"/>
                        <a:pt x="421" y="79"/>
                        <a:pt x="443" y="84"/>
                      </a:cubicBezTo>
                      <a:cubicBezTo>
                        <a:pt x="461" y="71"/>
                        <a:pt x="435" y="65"/>
                        <a:pt x="468" y="57"/>
                      </a:cubicBezTo>
                      <a:cubicBezTo>
                        <a:pt x="482" y="61"/>
                        <a:pt x="485" y="70"/>
                        <a:pt x="497" y="74"/>
                      </a:cubicBezTo>
                      <a:cubicBezTo>
                        <a:pt x="505" y="76"/>
                        <a:pt x="513" y="78"/>
                        <a:pt x="521" y="80"/>
                      </a:cubicBezTo>
                      <a:cubicBezTo>
                        <a:pt x="524" y="81"/>
                        <a:pt x="529" y="82"/>
                        <a:pt x="529" y="82"/>
                      </a:cubicBezTo>
                      <a:cubicBezTo>
                        <a:pt x="547" y="78"/>
                        <a:pt x="547" y="76"/>
                        <a:pt x="562" y="84"/>
                      </a:cubicBezTo>
                      <a:cubicBezTo>
                        <a:pt x="566" y="95"/>
                        <a:pt x="565" y="86"/>
                        <a:pt x="559" y="97"/>
                      </a:cubicBezTo>
                      <a:cubicBezTo>
                        <a:pt x="557" y="101"/>
                        <a:pt x="554" y="110"/>
                        <a:pt x="554" y="110"/>
                      </a:cubicBezTo>
                      <a:cubicBezTo>
                        <a:pt x="556" y="132"/>
                        <a:pt x="556" y="168"/>
                        <a:pt x="572" y="188"/>
                      </a:cubicBezTo>
                      <a:cubicBezTo>
                        <a:pt x="568" y="198"/>
                        <a:pt x="564" y="208"/>
                        <a:pt x="562" y="219"/>
                      </a:cubicBezTo>
                      <a:cubicBezTo>
                        <a:pt x="564" y="227"/>
                        <a:pt x="569" y="233"/>
                        <a:pt x="572" y="240"/>
                      </a:cubicBezTo>
                      <a:cubicBezTo>
                        <a:pt x="573" y="247"/>
                        <a:pt x="572" y="254"/>
                        <a:pt x="575" y="259"/>
                      </a:cubicBezTo>
                      <a:cubicBezTo>
                        <a:pt x="577" y="263"/>
                        <a:pt x="595" y="272"/>
                        <a:pt x="599" y="283"/>
                      </a:cubicBezTo>
                      <a:cubicBezTo>
                        <a:pt x="594" y="295"/>
                        <a:pt x="603" y="306"/>
                        <a:pt x="618" y="310"/>
                      </a:cubicBezTo>
                      <a:cubicBezTo>
                        <a:pt x="630" y="307"/>
                        <a:pt x="638" y="308"/>
                        <a:pt x="645" y="300"/>
                      </a:cubicBezTo>
                      <a:cubicBezTo>
                        <a:pt x="660" y="302"/>
                        <a:pt x="663" y="303"/>
                        <a:pt x="672" y="293"/>
                      </a:cubicBezTo>
                      <a:cubicBezTo>
                        <a:pt x="675" y="294"/>
                        <a:pt x="679" y="293"/>
                        <a:pt x="680" y="295"/>
                      </a:cubicBezTo>
                      <a:cubicBezTo>
                        <a:pt x="682" y="301"/>
                        <a:pt x="674" y="321"/>
                        <a:pt x="672" y="327"/>
                      </a:cubicBezTo>
                      <a:cubicBezTo>
                        <a:pt x="668" y="340"/>
                        <a:pt x="671" y="326"/>
                        <a:pt x="664" y="340"/>
                      </a:cubicBezTo>
                      <a:cubicBezTo>
                        <a:pt x="652" y="360"/>
                        <a:pt x="646" y="381"/>
                        <a:pt x="621" y="394"/>
                      </a:cubicBezTo>
                      <a:cubicBezTo>
                        <a:pt x="614" y="402"/>
                        <a:pt x="609" y="402"/>
                        <a:pt x="599" y="407"/>
                      </a:cubicBezTo>
                      <a:cubicBezTo>
                        <a:pt x="590" y="418"/>
                        <a:pt x="579" y="429"/>
                        <a:pt x="567" y="439"/>
                      </a:cubicBezTo>
                      <a:cubicBezTo>
                        <a:pt x="560" y="454"/>
                        <a:pt x="555" y="470"/>
                        <a:pt x="548" y="485"/>
                      </a:cubicBezTo>
                      <a:cubicBezTo>
                        <a:pt x="549" y="489"/>
                        <a:pt x="550" y="492"/>
                        <a:pt x="551" y="496"/>
                      </a:cubicBezTo>
                      <a:cubicBezTo>
                        <a:pt x="552" y="500"/>
                        <a:pt x="556" y="508"/>
                        <a:pt x="556" y="508"/>
                      </a:cubicBezTo>
                      <a:cubicBezTo>
                        <a:pt x="559" y="524"/>
                        <a:pt x="562" y="546"/>
                        <a:pt x="576" y="557"/>
                      </a:cubicBezTo>
                      <a:lnTo>
                        <a:pt x="435" y="556"/>
                      </a:lnTo>
                      <a:close/>
                    </a:path>
                  </a:pathLst>
                </a:custGeom>
                <a:solidFill>
                  <a:schemeClr val="folHlink"/>
                </a:solidFill>
                <a:ln w="9525">
                  <a:noFill/>
                  <a:round/>
                  <a:headEnd/>
                  <a:tailEnd/>
                </a:ln>
              </p:spPr>
              <p:txBody>
                <a:bodyPr/>
                <a:lstStyle/>
                <a:p>
                  <a:endParaRPr lang="zh-CN" altLang="en-US"/>
                </a:p>
              </p:txBody>
            </p:sp>
            <p:sp>
              <p:nvSpPr>
                <p:cNvPr id="3250" name="任意多边形 81978"/>
                <p:cNvSpPr>
                  <a:spLocks noChangeArrowheads="1"/>
                </p:cNvSpPr>
                <p:nvPr/>
              </p:nvSpPr>
              <p:spPr bwMode="auto">
                <a:xfrm>
                  <a:off x="1189" y="447"/>
                  <a:ext cx="163" cy="221"/>
                </a:xfrm>
                <a:custGeom>
                  <a:avLst/>
                  <a:gdLst>
                    <a:gd name="T0" fmla="*/ 62 w 257"/>
                    <a:gd name="T1" fmla="*/ 90 h 347"/>
                    <a:gd name="T2" fmla="*/ 60 w 257"/>
                    <a:gd name="T3" fmla="*/ 78 h 347"/>
                    <a:gd name="T4" fmla="*/ 56 w 257"/>
                    <a:gd name="T5" fmla="*/ 75 h 347"/>
                    <a:gd name="T6" fmla="*/ 55 w 257"/>
                    <a:gd name="T7" fmla="*/ 69 h 347"/>
                    <a:gd name="T8" fmla="*/ 53 w 257"/>
                    <a:gd name="T9" fmla="*/ 66 h 347"/>
                    <a:gd name="T10" fmla="*/ 53 w 257"/>
                    <a:gd name="T11" fmla="*/ 59 h 347"/>
                    <a:gd name="T12" fmla="*/ 53 w 257"/>
                    <a:gd name="T13" fmla="*/ 55 h 347"/>
                    <a:gd name="T14" fmla="*/ 58 w 257"/>
                    <a:gd name="T15" fmla="*/ 52 h 347"/>
                    <a:gd name="T16" fmla="*/ 65 w 257"/>
                    <a:gd name="T17" fmla="*/ 51 h 347"/>
                    <a:gd name="T18" fmla="*/ 65 w 257"/>
                    <a:gd name="T19" fmla="*/ 35 h 347"/>
                    <a:gd name="T20" fmla="*/ 14 w 257"/>
                    <a:gd name="T21" fmla="*/ 25 h 347"/>
                    <a:gd name="T22" fmla="*/ 8 w 257"/>
                    <a:gd name="T23" fmla="*/ 25 h 347"/>
                    <a:gd name="T24" fmla="*/ 4 w 257"/>
                    <a:gd name="T25" fmla="*/ 26 h 347"/>
                    <a:gd name="T26" fmla="*/ 0 w 257"/>
                    <a:gd name="T27" fmla="*/ 39 h 347"/>
                    <a:gd name="T28" fmla="*/ 23 w 257"/>
                    <a:gd name="T29" fmla="*/ 89 h 347"/>
                    <a:gd name="T30" fmla="*/ 62 w 257"/>
                    <a:gd name="T31" fmla="*/ 90 h 34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57" h="347">
                      <a:moveTo>
                        <a:pt x="243" y="347"/>
                      </a:moveTo>
                      <a:lnTo>
                        <a:pt x="233" y="301"/>
                      </a:lnTo>
                      <a:lnTo>
                        <a:pt x="217" y="288"/>
                      </a:lnTo>
                      <a:lnTo>
                        <a:pt x="215" y="269"/>
                      </a:lnTo>
                      <a:lnTo>
                        <a:pt x="209" y="254"/>
                      </a:lnTo>
                      <a:lnTo>
                        <a:pt x="209" y="229"/>
                      </a:lnTo>
                      <a:lnTo>
                        <a:pt x="207" y="214"/>
                      </a:lnTo>
                      <a:lnTo>
                        <a:pt x="228" y="202"/>
                      </a:lnTo>
                      <a:lnTo>
                        <a:pt x="257" y="197"/>
                      </a:lnTo>
                      <a:lnTo>
                        <a:pt x="257" y="136"/>
                      </a:lnTo>
                      <a:cubicBezTo>
                        <a:pt x="209" y="119"/>
                        <a:pt x="13" y="0"/>
                        <a:pt x="54" y="96"/>
                      </a:cubicBezTo>
                      <a:cubicBezTo>
                        <a:pt x="36" y="106"/>
                        <a:pt x="57" y="97"/>
                        <a:pt x="32" y="98"/>
                      </a:cubicBezTo>
                      <a:cubicBezTo>
                        <a:pt x="27" y="99"/>
                        <a:pt x="16" y="102"/>
                        <a:pt x="16" y="102"/>
                      </a:cubicBezTo>
                      <a:lnTo>
                        <a:pt x="0" y="149"/>
                      </a:lnTo>
                      <a:lnTo>
                        <a:pt x="93" y="346"/>
                      </a:lnTo>
                      <a:lnTo>
                        <a:pt x="243" y="347"/>
                      </a:lnTo>
                      <a:close/>
                    </a:path>
                  </a:pathLst>
                </a:custGeom>
                <a:solidFill>
                  <a:schemeClr val="folHlink"/>
                </a:solidFill>
                <a:ln w="9525">
                  <a:noFill/>
                  <a:round/>
                  <a:headEnd/>
                  <a:tailEnd/>
                </a:ln>
              </p:spPr>
              <p:txBody>
                <a:bodyPr/>
                <a:lstStyle/>
                <a:p>
                  <a:endParaRPr lang="zh-CN" altLang="en-US"/>
                </a:p>
              </p:txBody>
            </p:sp>
            <p:sp>
              <p:nvSpPr>
                <p:cNvPr id="3251" name="任意多边形 81979"/>
                <p:cNvSpPr>
                  <a:spLocks noChangeArrowheads="1"/>
                </p:cNvSpPr>
                <p:nvPr/>
              </p:nvSpPr>
              <p:spPr bwMode="auto">
                <a:xfrm>
                  <a:off x="1476" y="611"/>
                  <a:ext cx="7" cy="12"/>
                </a:xfrm>
                <a:custGeom>
                  <a:avLst/>
                  <a:gdLst>
                    <a:gd name="T0" fmla="*/ 0 w 19"/>
                    <a:gd name="T1" fmla="*/ 1 h 37"/>
                    <a:gd name="T2" fmla="*/ 1 w 19"/>
                    <a:gd name="T3" fmla="*/ 1 h 37"/>
                    <a:gd name="T4" fmla="*/ 0 w 19"/>
                    <a:gd name="T5" fmla="*/ 1 h 37"/>
                    <a:gd name="T6" fmla="*/ 0 60000 65536"/>
                    <a:gd name="T7" fmla="*/ 0 60000 65536"/>
                    <a:gd name="T8" fmla="*/ 0 60000 65536"/>
                  </a:gdLst>
                  <a:ahLst/>
                  <a:cxnLst>
                    <a:cxn ang="T6">
                      <a:pos x="T0" y="T1"/>
                    </a:cxn>
                    <a:cxn ang="T7">
                      <a:pos x="T2" y="T3"/>
                    </a:cxn>
                    <a:cxn ang="T8">
                      <a:pos x="T4" y="T5"/>
                    </a:cxn>
                  </a:cxnLst>
                  <a:rect l="0" t="0" r="r" b="b"/>
                  <a:pathLst>
                    <a:path w="19" h="37">
                      <a:moveTo>
                        <a:pt x="7" y="25"/>
                      </a:moveTo>
                      <a:cubicBezTo>
                        <a:pt x="0" y="4"/>
                        <a:pt x="12" y="0"/>
                        <a:pt x="19" y="21"/>
                      </a:cubicBezTo>
                      <a:cubicBezTo>
                        <a:pt x="14" y="37"/>
                        <a:pt x="18" y="36"/>
                        <a:pt x="7" y="25"/>
                      </a:cubicBezTo>
                      <a:close/>
                    </a:path>
                  </a:pathLst>
                </a:custGeom>
                <a:solidFill>
                  <a:schemeClr val="folHlink"/>
                </a:solidFill>
                <a:ln w="9525">
                  <a:noFill/>
                  <a:round/>
                  <a:headEnd/>
                  <a:tailEnd/>
                </a:ln>
              </p:spPr>
              <p:txBody>
                <a:bodyPr/>
                <a:lstStyle/>
                <a:p>
                  <a:endParaRPr lang="zh-CN" altLang="en-US"/>
                </a:p>
              </p:txBody>
            </p:sp>
            <p:sp>
              <p:nvSpPr>
                <p:cNvPr id="3252" name="任意多边形 81980"/>
                <p:cNvSpPr>
                  <a:spLocks noChangeArrowheads="1"/>
                </p:cNvSpPr>
                <p:nvPr/>
              </p:nvSpPr>
              <p:spPr bwMode="auto">
                <a:xfrm>
                  <a:off x="1467" y="497"/>
                  <a:ext cx="9" cy="7"/>
                </a:xfrm>
                <a:custGeom>
                  <a:avLst/>
                  <a:gdLst>
                    <a:gd name="T0" fmla="*/ 1 w 22"/>
                    <a:gd name="T1" fmla="*/ 0 h 20"/>
                    <a:gd name="T2" fmla="*/ 1 w 22"/>
                    <a:gd name="T3" fmla="*/ 0 h 20"/>
                    <a:gd name="T4" fmla="*/ 1 w 22"/>
                    <a:gd name="T5" fmla="*/ 0 h 20"/>
                    <a:gd name="T6" fmla="*/ 0 w 22"/>
                    <a:gd name="T7" fmla="*/ 1 h 20"/>
                    <a:gd name="T8" fmla="*/ 1 w 22"/>
                    <a:gd name="T9" fmla="*/ 0 h 2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 h="20">
                      <a:moveTo>
                        <a:pt x="12" y="12"/>
                      </a:moveTo>
                      <a:cubicBezTo>
                        <a:pt x="13" y="8"/>
                        <a:pt x="12" y="0"/>
                        <a:pt x="16" y="0"/>
                      </a:cubicBezTo>
                      <a:cubicBezTo>
                        <a:pt x="20" y="0"/>
                        <a:pt x="22" y="8"/>
                        <a:pt x="20" y="12"/>
                      </a:cubicBezTo>
                      <a:cubicBezTo>
                        <a:pt x="18" y="16"/>
                        <a:pt x="12" y="17"/>
                        <a:pt x="8" y="20"/>
                      </a:cubicBezTo>
                      <a:cubicBezTo>
                        <a:pt x="3" y="5"/>
                        <a:pt x="0" y="6"/>
                        <a:pt x="12" y="12"/>
                      </a:cubicBezTo>
                      <a:close/>
                    </a:path>
                  </a:pathLst>
                </a:custGeom>
                <a:solidFill>
                  <a:schemeClr val="folHlink"/>
                </a:solidFill>
                <a:ln w="9525">
                  <a:noFill/>
                  <a:round/>
                  <a:headEnd/>
                  <a:tailEnd/>
                </a:ln>
              </p:spPr>
              <p:txBody>
                <a:bodyPr/>
                <a:lstStyle/>
                <a:p>
                  <a:endParaRPr lang="zh-CN" altLang="en-US"/>
                </a:p>
              </p:txBody>
            </p:sp>
            <p:sp>
              <p:nvSpPr>
                <p:cNvPr id="3253" name="任意多边形 81981"/>
                <p:cNvSpPr>
                  <a:spLocks noChangeArrowheads="1"/>
                </p:cNvSpPr>
                <p:nvPr/>
              </p:nvSpPr>
              <p:spPr bwMode="auto">
                <a:xfrm>
                  <a:off x="1072" y="357"/>
                  <a:ext cx="25" cy="10"/>
                </a:xfrm>
                <a:custGeom>
                  <a:avLst/>
                  <a:gdLst>
                    <a:gd name="T0" fmla="*/ 2 w 57"/>
                    <a:gd name="T1" fmla="*/ 1 h 30"/>
                    <a:gd name="T2" fmla="*/ 3 w 57"/>
                    <a:gd name="T3" fmla="*/ 0 h 30"/>
                    <a:gd name="T4" fmla="*/ 3 w 57"/>
                    <a:gd name="T5" fmla="*/ 1 h 30"/>
                    <a:gd name="T6" fmla="*/ 2 w 57"/>
                    <a:gd name="T7" fmla="*/ 1 h 3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7" h="30">
                      <a:moveTo>
                        <a:pt x="24" y="18"/>
                      </a:moveTo>
                      <a:cubicBezTo>
                        <a:pt x="0" y="10"/>
                        <a:pt x="9" y="0"/>
                        <a:pt x="32" y="6"/>
                      </a:cubicBezTo>
                      <a:cubicBezTo>
                        <a:pt x="46" y="15"/>
                        <a:pt x="57" y="23"/>
                        <a:pt x="36" y="30"/>
                      </a:cubicBezTo>
                      <a:cubicBezTo>
                        <a:pt x="21" y="25"/>
                        <a:pt x="24" y="30"/>
                        <a:pt x="24" y="18"/>
                      </a:cubicBezTo>
                      <a:close/>
                    </a:path>
                  </a:pathLst>
                </a:custGeom>
                <a:solidFill>
                  <a:schemeClr val="folHlink"/>
                </a:solidFill>
                <a:ln w="9525">
                  <a:noFill/>
                  <a:round/>
                  <a:headEnd/>
                  <a:tailEnd/>
                </a:ln>
              </p:spPr>
              <p:txBody>
                <a:bodyPr/>
                <a:lstStyle/>
                <a:p>
                  <a:endParaRPr lang="zh-CN" altLang="en-US"/>
                </a:p>
              </p:txBody>
            </p:sp>
            <p:sp>
              <p:nvSpPr>
                <p:cNvPr id="3254" name="任意多边形 81982"/>
                <p:cNvSpPr>
                  <a:spLocks noChangeArrowheads="1"/>
                </p:cNvSpPr>
                <p:nvPr/>
              </p:nvSpPr>
              <p:spPr bwMode="auto">
                <a:xfrm>
                  <a:off x="1374" y="265"/>
                  <a:ext cx="295" cy="233"/>
                </a:xfrm>
                <a:custGeom>
                  <a:avLst/>
                  <a:gdLst>
                    <a:gd name="T0" fmla="*/ 37 w 693"/>
                    <a:gd name="T1" fmla="*/ 17 h 696"/>
                    <a:gd name="T2" fmla="*/ 30 w 693"/>
                    <a:gd name="T3" fmla="*/ 17 h 696"/>
                    <a:gd name="T4" fmla="*/ 25 w 693"/>
                    <a:gd name="T5" fmla="*/ 15 h 696"/>
                    <a:gd name="T6" fmla="*/ 20 w 693"/>
                    <a:gd name="T7" fmla="*/ 15 h 696"/>
                    <a:gd name="T8" fmla="*/ 18 w 693"/>
                    <a:gd name="T9" fmla="*/ 16 h 696"/>
                    <a:gd name="T10" fmla="*/ 20 w 693"/>
                    <a:gd name="T11" fmla="*/ 16 h 696"/>
                    <a:gd name="T12" fmla="*/ 23 w 693"/>
                    <a:gd name="T13" fmla="*/ 18 h 696"/>
                    <a:gd name="T14" fmla="*/ 25 w 693"/>
                    <a:gd name="T15" fmla="*/ 18 h 696"/>
                    <a:gd name="T16" fmla="*/ 26 w 693"/>
                    <a:gd name="T17" fmla="*/ 20 h 696"/>
                    <a:gd name="T18" fmla="*/ 24 w 693"/>
                    <a:gd name="T19" fmla="*/ 21 h 696"/>
                    <a:gd name="T20" fmla="*/ 20 w 693"/>
                    <a:gd name="T21" fmla="*/ 23 h 696"/>
                    <a:gd name="T22" fmla="*/ 17 w 693"/>
                    <a:gd name="T23" fmla="*/ 23 h 696"/>
                    <a:gd name="T24" fmla="*/ 7 w 693"/>
                    <a:gd name="T25" fmla="*/ 26 h 696"/>
                    <a:gd name="T26" fmla="*/ 6 w 693"/>
                    <a:gd name="T27" fmla="*/ 23 h 696"/>
                    <a:gd name="T28" fmla="*/ 3 w 693"/>
                    <a:gd name="T29" fmla="*/ 20 h 696"/>
                    <a:gd name="T30" fmla="*/ 3 w 693"/>
                    <a:gd name="T31" fmla="*/ 17 h 696"/>
                    <a:gd name="T32" fmla="*/ 4 w 693"/>
                    <a:gd name="T33" fmla="*/ 13 h 696"/>
                    <a:gd name="T34" fmla="*/ 1 w 693"/>
                    <a:gd name="T35" fmla="*/ 15 h 696"/>
                    <a:gd name="T36" fmla="*/ 6 w 693"/>
                    <a:gd name="T37" fmla="*/ 10 h 696"/>
                    <a:gd name="T38" fmla="*/ 9 w 693"/>
                    <a:gd name="T39" fmla="*/ 8 h 696"/>
                    <a:gd name="T40" fmla="*/ 3 w 693"/>
                    <a:gd name="T41" fmla="*/ 8 h 696"/>
                    <a:gd name="T42" fmla="*/ 0 w 693"/>
                    <a:gd name="T43" fmla="*/ 7 h 696"/>
                    <a:gd name="T44" fmla="*/ 2 w 693"/>
                    <a:gd name="T45" fmla="*/ 5 h 696"/>
                    <a:gd name="T46" fmla="*/ 7 w 693"/>
                    <a:gd name="T47" fmla="*/ 4 h 696"/>
                    <a:gd name="T48" fmla="*/ 17 w 693"/>
                    <a:gd name="T49" fmla="*/ 5 h 696"/>
                    <a:gd name="T50" fmla="*/ 17 w 693"/>
                    <a:gd name="T51" fmla="*/ 2 h 696"/>
                    <a:gd name="T52" fmla="*/ 20 w 693"/>
                    <a:gd name="T53" fmla="*/ 0 h 696"/>
                    <a:gd name="T54" fmla="*/ 28 w 693"/>
                    <a:gd name="T55" fmla="*/ 2 h 696"/>
                    <a:gd name="T56" fmla="*/ 26 w 693"/>
                    <a:gd name="T57" fmla="*/ 3 h 696"/>
                    <a:gd name="T58" fmla="*/ 23 w 693"/>
                    <a:gd name="T59" fmla="*/ 7 h 696"/>
                    <a:gd name="T60" fmla="*/ 28 w 693"/>
                    <a:gd name="T61" fmla="*/ 7 h 696"/>
                    <a:gd name="T62" fmla="*/ 29 w 693"/>
                    <a:gd name="T63" fmla="*/ 5 h 696"/>
                    <a:gd name="T64" fmla="*/ 32 w 693"/>
                    <a:gd name="T65" fmla="*/ 3 h 696"/>
                    <a:gd name="T66" fmla="*/ 38 w 693"/>
                    <a:gd name="T67" fmla="*/ 3 h 696"/>
                    <a:gd name="T68" fmla="*/ 41 w 693"/>
                    <a:gd name="T69" fmla="*/ 2 h 696"/>
                    <a:gd name="T70" fmla="*/ 42 w 693"/>
                    <a:gd name="T71" fmla="*/ 17 h 69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693" h="696">
                      <a:moveTo>
                        <a:pt x="541" y="460"/>
                      </a:moveTo>
                      <a:lnTo>
                        <a:pt x="473" y="464"/>
                      </a:lnTo>
                      <a:lnTo>
                        <a:pt x="441" y="452"/>
                      </a:lnTo>
                      <a:lnTo>
                        <a:pt x="393" y="452"/>
                      </a:lnTo>
                      <a:cubicBezTo>
                        <a:pt x="365" y="448"/>
                        <a:pt x="360" y="444"/>
                        <a:pt x="337" y="436"/>
                      </a:cubicBezTo>
                      <a:cubicBezTo>
                        <a:pt x="336" y="432"/>
                        <a:pt x="330" y="413"/>
                        <a:pt x="325" y="412"/>
                      </a:cubicBezTo>
                      <a:cubicBezTo>
                        <a:pt x="317" y="411"/>
                        <a:pt x="301" y="420"/>
                        <a:pt x="301" y="420"/>
                      </a:cubicBezTo>
                      <a:cubicBezTo>
                        <a:pt x="289" y="412"/>
                        <a:pt x="277" y="408"/>
                        <a:pt x="265" y="400"/>
                      </a:cubicBezTo>
                      <a:cubicBezTo>
                        <a:pt x="252" y="380"/>
                        <a:pt x="256" y="356"/>
                        <a:pt x="233" y="348"/>
                      </a:cubicBezTo>
                      <a:cubicBezTo>
                        <a:pt x="217" y="372"/>
                        <a:pt x="221" y="392"/>
                        <a:pt x="237" y="416"/>
                      </a:cubicBezTo>
                      <a:cubicBezTo>
                        <a:pt x="234" y="428"/>
                        <a:pt x="228" y="445"/>
                        <a:pt x="237" y="444"/>
                      </a:cubicBezTo>
                      <a:cubicBezTo>
                        <a:pt x="247" y="443"/>
                        <a:pt x="261" y="428"/>
                        <a:pt x="261" y="428"/>
                      </a:cubicBezTo>
                      <a:cubicBezTo>
                        <a:pt x="258" y="450"/>
                        <a:pt x="243" y="475"/>
                        <a:pt x="269" y="484"/>
                      </a:cubicBezTo>
                      <a:cubicBezTo>
                        <a:pt x="277" y="479"/>
                        <a:pt x="288" y="476"/>
                        <a:pt x="293" y="468"/>
                      </a:cubicBezTo>
                      <a:cubicBezTo>
                        <a:pt x="302" y="454"/>
                        <a:pt x="303" y="446"/>
                        <a:pt x="317" y="436"/>
                      </a:cubicBezTo>
                      <a:cubicBezTo>
                        <a:pt x="315" y="448"/>
                        <a:pt x="306" y="467"/>
                        <a:pt x="321" y="476"/>
                      </a:cubicBezTo>
                      <a:cubicBezTo>
                        <a:pt x="328" y="480"/>
                        <a:pt x="345" y="484"/>
                        <a:pt x="345" y="484"/>
                      </a:cubicBezTo>
                      <a:cubicBezTo>
                        <a:pt x="382" y="472"/>
                        <a:pt x="347" y="527"/>
                        <a:pt x="333" y="536"/>
                      </a:cubicBezTo>
                      <a:cubicBezTo>
                        <a:pt x="330" y="540"/>
                        <a:pt x="329" y="545"/>
                        <a:pt x="325" y="548"/>
                      </a:cubicBezTo>
                      <a:cubicBezTo>
                        <a:pt x="322" y="551"/>
                        <a:pt x="316" y="549"/>
                        <a:pt x="313" y="552"/>
                      </a:cubicBezTo>
                      <a:cubicBezTo>
                        <a:pt x="300" y="565"/>
                        <a:pt x="320" y="575"/>
                        <a:pt x="293" y="584"/>
                      </a:cubicBezTo>
                      <a:cubicBezTo>
                        <a:pt x="286" y="595"/>
                        <a:pt x="272" y="610"/>
                        <a:pt x="261" y="616"/>
                      </a:cubicBezTo>
                      <a:cubicBezTo>
                        <a:pt x="254" y="620"/>
                        <a:pt x="245" y="621"/>
                        <a:pt x="237" y="624"/>
                      </a:cubicBezTo>
                      <a:cubicBezTo>
                        <a:pt x="233" y="625"/>
                        <a:pt x="225" y="628"/>
                        <a:pt x="225" y="628"/>
                      </a:cubicBezTo>
                      <a:cubicBezTo>
                        <a:pt x="215" y="659"/>
                        <a:pt x="212" y="652"/>
                        <a:pt x="173" y="656"/>
                      </a:cubicBezTo>
                      <a:cubicBezTo>
                        <a:pt x="140" y="667"/>
                        <a:pt x="132" y="687"/>
                        <a:pt x="97" y="696"/>
                      </a:cubicBezTo>
                      <a:cubicBezTo>
                        <a:pt x="77" y="691"/>
                        <a:pt x="75" y="687"/>
                        <a:pt x="81" y="668"/>
                      </a:cubicBezTo>
                      <a:cubicBezTo>
                        <a:pt x="77" y="646"/>
                        <a:pt x="72" y="639"/>
                        <a:pt x="77" y="616"/>
                      </a:cubicBezTo>
                      <a:cubicBezTo>
                        <a:pt x="73" y="598"/>
                        <a:pt x="71" y="587"/>
                        <a:pt x="61" y="572"/>
                      </a:cubicBezTo>
                      <a:cubicBezTo>
                        <a:pt x="58" y="551"/>
                        <a:pt x="51" y="543"/>
                        <a:pt x="45" y="524"/>
                      </a:cubicBezTo>
                      <a:cubicBezTo>
                        <a:pt x="52" y="502"/>
                        <a:pt x="58" y="496"/>
                        <a:pt x="49" y="472"/>
                      </a:cubicBezTo>
                      <a:cubicBezTo>
                        <a:pt x="46" y="463"/>
                        <a:pt x="33" y="448"/>
                        <a:pt x="33" y="448"/>
                      </a:cubicBezTo>
                      <a:cubicBezTo>
                        <a:pt x="42" y="422"/>
                        <a:pt x="42" y="408"/>
                        <a:pt x="33" y="380"/>
                      </a:cubicBezTo>
                      <a:cubicBezTo>
                        <a:pt x="49" y="369"/>
                        <a:pt x="48" y="362"/>
                        <a:pt x="53" y="344"/>
                      </a:cubicBezTo>
                      <a:cubicBezTo>
                        <a:pt x="47" y="327"/>
                        <a:pt x="49" y="308"/>
                        <a:pt x="33" y="332"/>
                      </a:cubicBezTo>
                      <a:cubicBezTo>
                        <a:pt x="40" y="353"/>
                        <a:pt x="29" y="374"/>
                        <a:pt x="17" y="392"/>
                      </a:cubicBezTo>
                      <a:cubicBezTo>
                        <a:pt x="6" y="360"/>
                        <a:pt x="10" y="340"/>
                        <a:pt x="13" y="304"/>
                      </a:cubicBezTo>
                      <a:cubicBezTo>
                        <a:pt x="44" y="314"/>
                        <a:pt x="54" y="289"/>
                        <a:pt x="81" y="280"/>
                      </a:cubicBezTo>
                      <a:cubicBezTo>
                        <a:pt x="94" y="261"/>
                        <a:pt x="85" y="242"/>
                        <a:pt x="105" y="228"/>
                      </a:cubicBezTo>
                      <a:cubicBezTo>
                        <a:pt x="108" y="220"/>
                        <a:pt x="110" y="212"/>
                        <a:pt x="113" y="204"/>
                      </a:cubicBezTo>
                      <a:cubicBezTo>
                        <a:pt x="116" y="196"/>
                        <a:pt x="89" y="196"/>
                        <a:pt x="89" y="196"/>
                      </a:cubicBezTo>
                      <a:cubicBezTo>
                        <a:pt x="81" y="221"/>
                        <a:pt x="58" y="211"/>
                        <a:pt x="37" y="204"/>
                      </a:cubicBezTo>
                      <a:cubicBezTo>
                        <a:pt x="33" y="207"/>
                        <a:pt x="30" y="213"/>
                        <a:pt x="25" y="212"/>
                      </a:cubicBezTo>
                      <a:cubicBezTo>
                        <a:pt x="16" y="210"/>
                        <a:pt x="1" y="196"/>
                        <a:pt x="1" y="196"/>
                      </a:cubicBezTo>
                      <a:cubicBezTo>
                        <a:pt x="4" y="186"/>
                        <a:pt x="4" y="174"/>
                        <a:pt x="9" y="164"/>
                      </a:cubicBezTo>
                      <a:cubicBezTo>
                        <a:pt x="13" y="155"/>
                        <a:pt x="25" y="140"/>
                        <a:pt x="25" y="140"/>
                      </a:cubicBezTo>
                      <a:cubicBezTo>
                        <a:pt x="0" y="132"/>
                        <a:pt x="25" y="128"/>
                        <a:pt x="37" y="124"/>
                      </a:cubicBezTo>
                      <a:cubicBezTo>
                        <a:pt x="58" y="131"/>
                        <a:pt x="75" y="116"/>
                        <a:pt x="97" y="112"/>
                      </a:cubicBezTo>
                      <a:cubicBezTo>
                        <a:pt x="135" y="87"/>
                        <a:pt x="159" y="122"/>
                        <a:pt x="197" y="132"/>
                      </a:cubicBezTo>
                      <a:cubicBezTo>
                        <a:pt x="205" y="129"/>
                        <a:pt x="213" y="127"/>
                        <a:pt x="221" y="124"/>
                      </a:cubicBezTo>
                      <a:cubicBezTo>
                        <a:pt x="225" y="123"/>
                        <a:pt x="226" y="147"/>
                        <a:pt x="233" y="120"/>
                      </a:cubicBezTo>
                      <a:lnTo>
                        <a:pt x="229" y="64"/>
                      </a:lnTo>
                      <a:lnTo>
                        <a:pt x="209" y="40"/>
                      </a:lnTo>
                      <a:cubicBezTo>
                        <a:pt x="243" y="21"/>
                        <a:pt x="240" y="21"/>
                        <a:pt x="261" y="0"/>
                      </a:cubicBezTo>
                      <a:cubicBezTo>
                        <a:pt x="297" y="16"/>
                        <a:pt x="333" y="32"/>
                        <a:pt x="369" y="48"/>
                      </a:cubicBezTo>
                      <a:cubicBezTo>
                        <a:pt x="373" y="50"/>
                        <a:pt x="361" y="44"/>
                        <a:pt x="357" y="44"/>
                      </a:cubicBezTo>
                      <a:cubicBezTo>
                        <a:pt x="349" y="45"/>
                        <a:pt x="333" y="52"/>
                        <a:pt x="333" y="52"/>
                      </a:cubicBezTo>
                      <a:cubicBezTo>
                        <a:pt x="322" y="68"/>
                        <a:pt x="318" y="71"/>
                        <a:pt x="329" y="88"/>
                      </a:cubicBezTo>
                      <a:cubicBezTo>
                        <a:pt x="308" y="119"/>
                        <a:pt x="323" y="118"/>
                        <a:pt x="333" y="148"/>
                      </a:cubicBezTo>
                      <a:cubicBezTo>
                        <a:pt x="320" y="157"/>
                        <a:pt x="314" y="167"/>
                        <a:pt x="301" y="176"/>
                      </a:cubicBezTo>
                      <a:cubicBezTo>
                        <a:pt x="306" y="213"/>
                        <a:pt x="303" y="213"/>
                        <a:pt x="337" y="220"/>
                      </a:cubicBezTo>
                      <a:cubicBezTo>
                        <a:pt x="358" y="216"/>
                        <a:pt x="368" y="214"/>
                        <a:pt x="361" y="192"/>
                      </a:cubicBezTo>
                      <a:cubicBezTo>
                        <a:pt x="362" y="177"/>
                        <a:pt x="362" y="162"/>
                        <a:pt x="365" y="148"/>
                      </a:cubicBezTo>
                      <a:cubicBezTo>
                        <a:pt x="366" y="143"/>
                        <a:pt x="369" y="133"/>
                        <a:pt x="373" y="136"/>
                      </a:cubicBezTo>
                      <a:cubicBezTo>
                        <a:pt x="379" y="140"/>
                        <a:pt x="376" y="149"/>
                        <a:pt x="377" y="156"/>
                      </a:cubicBezTo>
                      <a:cubicBezTo>
                        <a:pt x="404" y="147"/>
                        <a:pt x="409" y="116"/>
                        <a:pt x="417" y="92"/>
                      </a:cubicBezTo>
                      <a:cubicBezTo>
                        <a:pt x="422" y="76"/>
                        <a:pt x="453" y="74"/>
                        <a:pt x="465" y="72"/>
                      </a:cubicBezTo>
                      <a:cubicBezTo>
                        <a:pt x="472" y="92"/>
                        <a:pt x="477" y="93"/>
                        <a:pt x="497" y="88"/>
                      </a:cubicBezTo>
                      <a:cubicBezTo>
                        <a:pt x="512" y="78"/>
                        <a:pt x="515" y="74"/>
                        <a:pt x="509" y="56"/>
                      </a:cubicBezTo>
                      <a:cubicBezTo>
                        <a:pt x="523" y="46"/>
                        <a:pt x="517" y="46"/>
                        <a:pt x="529" y="52"/>
                      </a:cubicBezTo>
                      <a:lnTo>
                        <a:pt x="693" y="72"/>
                      </a:lnTo>
                      <a:lnTo>
                        <a:pt x="541" y="460"/>
                      </a:lnTo>
                      <a:close/>
                    </a:path>
                  </a:pathLst>
                </a:custGeom>
                <a:solidFill>
                  <a:schemeClr val="folHlink"/>
                </a:solidFill>
                <a:ln w="9525">
                  <a:noFill/>
                  <a:round/>
                  <a:headEnd/>
                  <a:tailEnd/>
                </a:ln>
              </p:spPr>
              <p:txBody>
                <a:bodyPr/>
                <a:lstStyle/>
                <a:p>
                  <a:endParaRPr lang="zh-CN" altLang="en-US"/>
                </a:p>
              </p:txBody>
            </p:sp>
            <p:sp>
              <p:nvSpPr>
                <p:cNvPr id="3255" name="任意多边形 81983"/>
                <p:cNvSpPr>
                  <a:spLocks noChangeArrowheads="1"/>
                </p:cNvSpPr>
                <p:nvPr/>
              </p:nvSpPr>
              <p:spPr bwMode="auto">
                <a:xfrm>
                  <a:off x="1173" y="247"/>
                  <a:ext cx="591" cy="95"/>
                </a:xfrm>
                <a:custGeom>
                  <a:avLst/>
                  <a:gdLst>
                    <a:gd name="T0" fmla="*/ 211 w 931"/>
                    <a:gd name="T1" fmla="*/ 0 h 149"/>
                    <a:gd name="T2" fmla="*/ 37 w 931"/>
                    <a:gd name="T3" fmla="*/ 7 h 149"/>
                    <a:gd name="T4" fmla="*/ 23 w 931"/>
                    <a:gd name="T5" fmla="*/ 11 h 149"/>
                    <a:gd name="T6" fmla="*/ 16 w 931"/>
                    <a:gd name="T7" fmla="*/ 11 h 149"/>
                    <a:gd name="T8" fmla="*/ 6 w 931"/>
                    <a:gd name="T9" fmla="*/ 20 h 149"/>
                    <a:gd name="T10" fmla="*/ 0 w 931"/>
                    <a:gd name="T11" fmla="*/ 27 h 149"/>
                    <a:gd name="T12" fmla="*/ 15 w 931"/>
                    <a:gd name="T13" fmla="*/ 30 h 149"/>
                    <a:gd name="T14" fmla="*/ 25 w 931"/>
                    <a:gd name="T15" fmla="*/ 25 h 149"/>
                    <a:gd name="T16" fmla="*/ 28 w 931"/>
                    <a:gd name="T17" fmla="*/ 22 h 149"/>
                    <a:gd name="T18" fmla="*/ 43 w 931"/>
                    <a:gd name="T19" fmla="*/ 13 h 149"/>
                    <a:gd name="T20" fmla="*/ 55 w 931"/>
                    <a:gd name="T21" fmla="*/ 11 h 149"/>
                    <a:gd name="T22" fmla="*/ 60 w 931"/>
                    <a:gd name="T23" fmla="*/ 24 h 149"/>
                    <a:gd name="T24" fmla="*/ 48 w 931"/>
                    <a:gd name="T25" fmla="*/ 28 h 149"/>
                    <a:gd name="T26" fmla="*/ 59 w 931"/>
                    <a:gd name="T27" fmla="*/ 29 h 149"/>
                    <a:gd name="T28" fmla="*/ 64 w 931"/>
                    <a:gd name="T29" fmla="*/ 23 h 149"/>
                    <a:gd name="T30" fmla="*/ 68 w 931"/>
                    <a:gd name="T31" fmla="*/ 24 h 149"/>
                    <a:gd name="T32" fmla="*/ 65 w 931"/>
                    <a:gd name="T33" fmla="*/ 14 h 149"/>
                    <a:gd name="T34" fmla="*/ 68 w 931"/>
                    <a:gd name="T35" fmla="*/ 11 h 149"/>
                    <a:gd name="T36" fmla="*/ 71 w 931"/>
                    <a:gd name="T37" fmla="*/ 23 h 149"/>
                    <a:gd name="T38" fmla="*/ 68 w 931"/>
                    <a:gd name="T39" fmla="*/ 29 h 149"/>
                    <a:gd name="T40" fmla="*/ 76 w 931"/>
                    <a:gd name="T41" fmla="*/ 34 h 149"/>
                    <a:gd name="T42" fmla="*/ 77 w 931"/>
                    <a:gd name="T43" fmla="*/ 24 h 149"/>
                    <a:gd name="T44" fmla="*/ 84 w 931"/>
                    <a:gd name="T45" fmla="*/ 27 h 149"/>
                    <a:gd name="T46" fmla="*/ 98 w 931"/>
                    <a:gd name="T47" fmla="*/ 19 h 149"/>
                    <a:gd name="T48" fmla="*/ 105 w 931"/>
                    <a:gd name="T49" fmla="*/ 13 h 149"/>
                    <a:gd name="T50" fmla="*/ 112 w 931"/>
                    <a:gd name="T51" fmla="*/ 15 h 149"/>
                    <a:gd name="T52" fmla="*/ 116 w 931"/>
                    <a:gd name="T53" fmla="*/ 13 h 149"/>
                    <a:gd name="T54" fmla="*/ 110 w 931"/>
                    <a:gd name="T55" fmla="*/ 11 h 149"/>
                    <a:gd name="T56" fmla="*/ 121 w 931"/>
                    <a:gd name="T57" fmla="*/ 9 h 149"/>
                    <a:gd name="T58" fmla="*/ 139 w 931"/>
                    <a:gd name="T59" fmla="*/ 14 h 149"/>
                    <a:gd name="T60" fmla="*/ 149 w 931"/>
                    <a:gd name="T61" fmla="*/ 11 h 149"/>
                    <a:gd name="T62" fmla="*/ 150 w 931"/>
                    <a:gd name="T63" fmla="*/ 17 h 149"/>
                    <a:gd name="T64" fmla="*/ 145 w 931"/>
                    <a:gd name="T65" fmla="*/ 26 h 149"/>
                    <a:gd name="T66" fmla="*/ 156 w 931"/>
                    <a:gd name="T67" fmla="*/ 23 h 149"/>
                    <a:gd name="T68" fmla="*/ 159 w 931"/>
                    <a:gd name="T69" fmla="*/ 21 h 149"/>
                    <a:gd name="T70" fmla="*/ 166 w 931"/>
                    <a:gd name="T71" fmla="*/ 16 h 149"/>
                    <a:gd name="T72" fmla="*/ 203 w 931"/>
                    <a:gd name="T73" fmla="*/ 22 h 149"/>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931" h="149">
                      <a:moveTo>
                        <a:pt x="794" y="84"/>
                      </a:moveTo>
                      <a:cubicBezTo>
                        <a:pt x="813" y="72"/>
                        <a:pt x="931" y="14"/>
                        <a:pt x="825" y="0"/>
                      </a:cubicBezTo>
                      <a:lnTo>
                        <a:pt x="159" y="0"/>
                      </a:lnTo>
                      <a:cubicBezTo>
                        <a:pt x="149" y="12"/>
                        <a:pt x="162" y="18"/>
                        <a:pt x="143" y="29"/>
                      </a:cubicBezTo>
                      <a:cubicBezTo>
                        <a:pt x="130" y="44"/>
                        <a:pt x="133" y="39"/>
                        <a:pt x="116" y="48"/>
                      </a:cubicBezTo>
                      <a:cubicBezTo>
                        <a:pt x="108" y="46"/>
                        <a:pt x="100" y="44"/>
                        <a:pt x="91" y="42"/>
                      </a:cubicBezTo>
                      <a:cubicBezTo>
                        <a:pt x="89" y="41"/>
                        <a:pt x="83" y="40"/>
                        <a:pt x="83" y="40"/>
                      </a:cubicBezTo>
                      <a:cubicBezTo>
                        <a:pt x="76" y="40"/>
                        <a:pt x="68" y="39"/>
                        <a:pt x="62" y="42"/>
                      </a:cubicBezTo>
                      <a:cubicBezTo>
                        <a:pt x="54" y="45"/>
                        <a:pt x="46" y="61"/>
                        <a:pt x="38" y="67"/>
                      </a:cubicBezTo>
                      <a:cubicBezTo>
                        <a:pt x="32" y="71"/>
                        <a:pt x="27" y="74"/>
                        <a:pt x="22" y="77"/>
                      </a:cubicBezTo>
                      <a:cubicBezTo>
                        <a:pt x="16" y="81"/>
                        <a:pt x="5" y="86"/>
                        <a:pt x="5" y="86"/>
                      </a:cubicBezTo>
                      <a:cubicBezTo>
                        <a:pt x="9" y="95"/>
                        <a:pt x="7" y="97"/>
                        <a:pt x="0" y="105"/>
                      </a:cubicBezTo>
                      <a:cubicBezTo>
                        <a:pt x="17" y="107"/>
                        <a:pt x="22" y="107"/>
                        <a:pt x="16" y="120"/>
                      </a:cubicBezTo>
                      <a:cubicBezTo>
                        <a:pt x="27" y="122"/>
                        <a:pt x="48" y="116"/>
                        <a:pt x="59" y="115"/>
                      </a:cubicBezTo>
                      <a:cubicBezTo>
                        <a:pt x="71" y="112"/>
                        <a:pt x="73" y="117"/>
                        <a:pt x="83" y="111"/>
                      </a:cubicBezTo>
                      <a:cubicBezTo>
                        <a:pt x="89" y="96"/>
                        <a:pt x="83" y="100"/>
                        <a:pt x="97" y="96"/>
                      </a:cubicBezTo>
                      <a:cubicBezTo>
                        <a:pt x="100" y="94"/>
                        <a:pt x="103" y="93"/>
                        <a:pt x="105" y="90"/>
                      </a:cubicBezTo>
                      <a:cubicBezTo>
                        <a:pt x="106" y="88"/>
                        <a:pt x="106" y="85"/>
                        <a:pt x="108" y="84"/>
                      </a:cubicBezTo>
                      <a:cubicBezTo>
                        <a:pt x="112" y="80"/>
                        <a:pt x="140" y="69"/>
                        <a:pt x="148" y="67"/>
                      </a:cubicBezTo>
                      <a:cubicBezTo>
                        <a:pt x="160" y="52"/>
                        <a:pt x="153" y="56"/>
                        <a:pt x="167" y="52"/>
                      </a:cubicBezTo>
                      <a:cubicBezTo>
                        <a:pt x="178" y="55"/>
                        <a:pt x="179" y="62"/>
                        <a:pt x="191" y="58"/>
                      </a:cubicBezTo>
                      <a:cubicBezTo>
                        <a:pt x="199" y="52"/>
                        <a:pt x="206" y="51"/>
                        <a:pt x="215" y="46"/>
                      </a:cubicBezTo>
                      <a:cubicBezTo>
                        <a:pt x="226" y="58"/>
                        <a:pt x="217" y="46"/>
                        <a:pt x="223" y="69"/>
                      </a:cubicBezTo>
                      <a:cubicBezTo>
                        <a:pt x="226" y="79"/>
                        <a:pt x="233" y="85"/>
                        <a:pt x="237" y="94"/>
                      </a:cubicBezTo>
                      <a:cubicBezTo>
                        <a:pt x="227" y="100"/>
                        <a:pt x="229" y="104"/>
                        <a:pt x="218" y="107"/>
                      </a:cubicBezTo>
                      <a:cubicBezTo>
                        <a:pt x="207" y="120"/>
                        <a:pt x="203" y="113"/>
                        <a:pt x="188" y="109"/>
                      </a:cubicBezTo>
                      <a:cubicBezTo>
                        <a:pt x="191" y="117"/>
                        <a:pt x="200" y="127"/>
                        <a:pt x="210" y="132"/>
                      </a:cubicBezTo>
                      <a:cubicBezTo>
                        <a:pt x="218" y="114"/>
                        <a:pt x="211" y="122"/>
                        <a:pt x="231" y="113"/>
                      </a:cubicBezTo>
                      <a:cubicBezTo>
                        <a:pt x="237" y="111"/>
                        <a:pt x="248" y="105"/>
                        <a:pt x="248" y="105"/>
                      </a:cubicBezTo>
                      <a:cubicBezTo>
                        <a:pt x="248" y="100"/>
                        <a:pt x="246" y="94"/>
                        <a:pt x="250" y="90"/>
                      </a:cubicBezTo>
                      <a:cubicBezTo>
                        <a:pt x="253" y="88"/>
                        <a:pt x="254" y="96"/>
                        <a:pt x="258" y="96"/>
                      </a:cubicBezTo>
                      <a:cubicBezTo>
                        <a:pt x="262" y="97"/>
                        <a:pt x="264" y="94"/>
                        <a:pt x="266" y="92"/>
                      </a:cubicBezTo>
                      <a:cubicBezTo>
                        <a:pt x="262" y="82"/>
                        <a:pt x="252" y="77"/>
                        <a:pt x="248" y="67"/>
                      </a:cubicBezTo>
                      <a:cubicBezTo>
                        <a:pt x="250" y="63"/>
                        <a:pt x="255" y="58"/>
                        <a:pt x="253" y="54"/>
                      </a:cubicBezTo>
                      <a:cubicBezTo>
                        <a:pt x="251" y="50"/>
                        <a:pt x="248" y="42"/>
                        <a:pt x="248" y="42"/>
                      </a:cubicBezTo>
                      <a:cubicBezTo>
                        <a:pt x="256" y="32"/>
                        <a:pt x="259" y="35"/>
                        <a:pt x="266" y="44"/>
                      </a:cubicBezTo>
                      <a:cubicBezTo>
                        <a:pt x="270" y="56"/>
                        <a:pt x="276" y="61"/>
                        <a:pt x="285" y="71"/>
                      </a:cubicBezTo>
                      <a:cubicBezTo>
                        <a:pt x="281" y="81"/>
                        <a:pt x="289" y="82"/>
                        <a:pt x="277" y="88"/>
                      </a:cubicBezTo>
                      <a:cubicBezTo>
                        <a:pt x="262" y="106"/>
                        <a:pt x="278" y="83"/>
                        <a:pt x="274" y="101"/>
                      </a:cubicBezTo>
                      <a:cubicBezTo>
                        <a:pt x="274" y="105"/>
                        <a:pt x="268" y="109"/>
                        <a:pt x="266" y="113"/>
                      </a:cubicBezTo>
                      <a:cubicBezTo>
                        <a:pt x="270" y="122"/>
                        <a:pt x="268" y="125"/>
                        <a:pt x="261" y="132"/>
                      </a:cubicBezTo>
                      <a:cubicBezTo>
                        <a:pt x="268" y="149"/>
                        <a:pt x="282" y="134"/>
                        <a:pt x="296" y="130"/>
                      </a:cubicBezTo>
                      <a:cubicBezTo>
                        <a:pt x="299" y="122"/>
                        <a:pt x="295" y="119"/>
                        <a:pt x="299" y="111"/>
                      </a:cubicBezTo>
                      <a:cubicBezTo>
                        <a:pt x="296" y="105"/>
                        <a:pt x="288" y="97"/>
                        <a:pt x="299" y="92"/>
                      </a:cubicBezTo>
                      <a:cubicBezTo>
                        <a:pt x="303" y="90"/>
                        <a:pt x="315" y="88"/>
                        <a:pt x="315" y="88"/>
                      </a:cubicBezTo>
                      <a:cubicBezTo>
                        <a:pt x="326" y="91"/>
                        <a:pt x="325" y="95"/>
                        <a:pt x="331" y="103"/>
                      </a:cubicBezTo>
                      <a:cubicBezTo>
                        <a:pt x="339" y="84"/>
                        <a:pt x="331" y="90"/>
                        <a:pt x="361" y="92"/>
                      </a:cubicBezTo>
                      <a:cubicBezTo>
                        <a:pt x="355" y="76"/>
                        <a:pt x="365" y="76"/>
                        <a:pt x="382" y="73"/>
                      </a:cubicBezTo>
                      <a:cubicBezTo>
                        <a:pt x="383" y="71"/>
                        <a:pt x="387" y="57"/>
                        <a:pt x="393" y="54"/>
                      </a:cubicBezTo>
                      <a:cubicBezTo>
                        <a:pt x="398" y="52"/>
                        <a:pt x="409" y="50"/>
                        <a:pt x="409" y="50"/>
                      </a:cubicBezTo>
                      <a:cubicBezTo>
                        <a:pt x="430" y="54"/>
                        <a:pt x="413" y="58"/>
                        <a:pt x="431" y="63"/>
                      </a:cubicBezTo>
                      <a:cubicBezTo>
                        <a:pt x="433" y="61"/>
                        <a:pt x="435" y="57"/>
                        <a:pt x="439" y="56"/>
                      </a:cubicBezTo>
                      <a:cubicBezTo>
                        <a:pt x="445" y="55"/>
                        <a:pt x="452" y="61"/>
                        <a:pt x="457" y="58"/>
                      </a:cubicBezTo>
                      <a:cubicBezTo>
                        <a:pt x="461" y="57"/>
                        <a:pt x="457" y="52"/>
                        <a:pt x="455" y="50"/>
                      </a:cubicBezTo>
                      <a:cubicBezTo>
                        <a:pt x="451" y="47"/>
                        <a:pt x="444" y="47"/>
                        <a:pt x="439" y="46"/>
                      </a:cubicBezTo>
                      <a:cubicBezTo>
                        <a:pt x="436" y="45"/>
                        <a:pt x="431" y="44"/>
                        <a:pt x="431" y="44"/>
                      </a:cubicBezTo>
                      <a:cubicBezTo>
                        <a:pt x="440" y="38"/>
                        <a:pt x="443" y="36"/>
                        <a:pt x="455" y="40"/>
                      </a:cubicBezTo>
                      <a:cubicBezTo>
                        <a:pt x="461" y="38"/>
                        <a:pt x="467" y="35"/>
                        <a:pt x="474" y="35"/>
                      </a:cubicBezTo>
                      <a:cubicBezTo>
                        <a:pt x="483" y="36"/>
                        <a:pt x="511" y="43"/>
                        <a:pt x="519" y="46"/>
                      </a:cubicBezTo>
                      <a:cubicBezTo>
                        <a:pt x="527" y="49"/>
                        <a:pt x="544" y="54"/>
                        <a:pt x="544" y="54"/>
                      </a:cubicBezTo>
                      <a:cubicBezTo>
                        <a:pt x="548" y="54"/>
                        <a:pt x="560" y="52"/>
                        <a:pt x="565" y="50"/>
                      </a:cubicBezTo>
                      <a:cubicBezTo>
                        <a:pt x="570" y="47"/>
                        <a:pt x="581" y="42"/>
                        <a:pt x="581" y="42"/>
                      </a:cubicBezTo>
                      <a:cubicBezTo>
                        <a:pt x="585" y="42"/>
                        <a:pt x="598" y="44"/>
                        <a:pt x="600" y="48"/>
                      </a:cubicBezTo>
                      <a:cubicBezTo>
                        <a:pt x="603" y="55"/>
                        <a:pt x="589" y="61"/>
                        <a:pt x="584" y="63"/>
                      </a:cubicBezTo>
                      <a:cubicBezTo>
                        <a:pt x="576" y="69"/>
                        <a:pt x="568" y="69"/>
                        <a:pt x="565" y="77"/>
                      </a:cubicBezTo>
                      <a:cubicBezTo>
                        <a:pt x="568" y="86"/>
                        <a:pt x="564" y="92"/>
                        <a:pt x="568" y="101"/>
                      </a:cubicBezTo>
                      <a:cubicBezTo>
                        <a:pt x="574" y="93"/>
                        <a:pt x="577" y="91"/>
                        <a:pt x="589" y="94"/>
                      </a:cubicBezTo>
                      <a:cubicBezTo>
                        <a:pt x="595" y="108"/>
                        <a:pt x="602" y="93"/>
                        <a:pt x="611" y="88"/>
                      </a:cubicBezTo>
                      <a:cubicBezTo>
                        <a:pt x="613" y="86"/>
                        <a:pt x="613" y="83"/>
                        <a:pt x="616" y="82"/>
                      </a:cubicBezTo>
                      <a:cubicBezTo>
                        <a:pt x="618" y="80"/>
                        <a:pt x="622" y="81"/>
                        <a:pt x="624" y="80"/>
                      </a:cubicBezTo>
                      <a:cubicBezTo>
                        <a:pt x="626" y="78"/>
                        <a:pt x="626" y="75"/>
                        <a:pt x="627" y="73"/>
                      </a:cubicBezTo>
                      <a:cubicBezTo>
                        <a:pt x="632" y="65"/>
                        <a:pt x="638" y="63"/>
                        <a:pt x="648" y="61"/>
                      </a:cubicBezTo>
                      <a:cubicBezTo>
                        <a:pt x="664" y="62"/>
                        <a:pt x="684" y="69"/>
                        <a:pt x="700" y="69"/>
                      </a:cubicBezTo>
                      <a:lnTo>
                        <a:pt x="794" y="84"/>
                      </a:lnTo>
                      <a:close/>
                    </a:path>
                  </a:pathLst>
                </a:custGeom>
                <a:solidFill>
                  <a:schemeClr val="folHlink"/>
                </a:solidFill>
                <a:ln w="9525">
                  <a:noFill/>
                  <a:round/>
                  <a:headEnd/>
                  <a:tailEnd/>
                </a:ln>
              </p:spPr>
              <p:txBody>
                <a:bodyPr/>
                <a:lstStyle/>
                <a:p>
                  <a:endParaRPr lang="zh-CN" altLang="en-US"/>
                </a:p>
              </p:txBody>
            </p:sp>
            <p:sp>
              <p:nvSpPr>
                <p:cNvPr id="3256" name="任意多边形 81984"/>
                <p:cNvSpPr>
                  <a:spLocks noChangeArrowheads="1"/>
                </p:cNvSpPr>
                <p:nvPr/>
              </p:nvSpPr>
              <p:spPr bwMode="auto">
                <a:xfrm>
                  <a:off x="1293" y="282"/>
                  <a:ext cx="13" cy="10"/>
                </a:xfrm>
                <a:custGeom>
                  <a:avLst/>
                  <a:gdLst>
                    <a:gd name="T0" fmla="*/ 0 w 31"/>
                    <a:gd name="T1" fmla="*/ 1 h 30"/>
                    <a:gd name="T2" fmla="*/ 2 w 31"/>
                    <a:gd name="T3" fmla="*/ 0 h 30"/>
                    <a:gd name="T4" fmla="*/ 1 w 31"/>
                    <a:gd name="T5" fmla="*/ 1 h 30"/>
                    <a:gd name="T6" fmla="*/ 0 w 31"/>
                    <a:gd name="T7" fmla="*/ 1 h 3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 h="30">
                      <a:moveTo>
                        <a:pt x="3" y="28"/>
                      </a:moveTo>
                      <a:cubicBezTo>
                        <a:pt x="8" y="8"/>
                        <a:pt x="12" y="6"/>
                        <a:pt x="31" y="0"/>
                      </a:cubicBezTo>
                      <a:cubicBezTo>
                        <a:pt x="29" y="5"/>
                        <a:pt x="25" y="22"/>
                        <a:pt x="19" y="24"/>
                      </a:cubicBezTo>
                      <a:cubicBezTo>
                        <a:pt x="0" y="30"/>
                        <a:pt x="3" y="9"/>
                        <a:pt x="3" y="28"/>
                      </a:cubicBezTo>
                      <a:close/>
                    </a:path>
                  </a:pathLst>
                </a:custGeom>
                <a:solidFill>
                  <a:schemeClr val="folHlink"/>
                </a:solidFill>
                <a:ln w="9525">
                  <a:noFill/>
                  <a:round/>
                  <a:headEnd/>
                  <a:tailEnd/>
                </a:ln>
              </p:spPr>
              <p:txBody>
                <a:bodyPr/>
                <a:lstStyle/>
                <a:p>
                  <a:endParaRPr lang="zh-CN" altLang="en-US"/>
                </a:p>
              </p:txBody>
            </p:sp>
            <p:sp>
              <p:nvSpPr>
                <p:cNvPr id="3257" name="任意多边形 81985"/>
                <p:cNvSpPr>
                  <a:spLocks noChangeArrowheads="1"/>
                </p:cNvSpPr>
                <p:nvPr/>
              </p:nvSpPr>
              <p:spPr bwMode="auto">
                <a:xfrm>
                  <a:off x="1278" y="296"/>
                  <a:ext cx="19" cy="11"/>
                </a:xfrm>
                <a:custGeom>
                  <a:avLst/>
                  <a:gdLst>
                    <a:gd name="T0" fmla="*/ 0 w 44"/>
                    <a:gd name="T1" fmla="*/ 1 h 32"/>
                    <a:gd name="T2" fmla="*/ 2 w 44"/>
                    <a:gd name="T3" fmla="*/ 0 h 32"/>
                    <a:gd name="T4" fmla="*/ 3 w 44"/>
                    <a:gd name="T5" fmla="*/ 0 h 32"/>
                    <a:gd name="T6" fmla="*/ 0 w 44"/>
                    <a:gd name="T7" fmla="*/ 1 h 3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4" h="32">
                      <a:moveTo>
                        <a:pt x="6" y="32"/>
                      </a:moveTo>
                      <a:cubicBezTo>
                        <a:pt x="0" y="14"/>
                        <a:pt x="7" y="10"/>
                        <a:pt x="22" y="0"/>
                      </a:cubicBezTo>
                      <a:cubicBezTo>
                        <a:pt x="27" y="1"/>
                        <a:pt x="35" y="0"/>
                        <a:pt x="38" y="4"/>
                      </a:cubicBezTo>
                      <a:cubicBezTo>
                        <a:pt x="44" y="13"/>
                        <a:pt x="16" y="32"/>
                        <a:pt x="6" y="32"/>
                      </a:cubicBezTo>
                      <a:close/>
                    </a:path>
                  </a:pathLst>
                </a:custGeom>
                <a:solidFill>
                  <a:schemeClr val="folHlink"/>
                </a:solidFill>
                <a:ln w="9525">
                  <a:noFill/>
                  <a:round/>
                  <a:headEnd/>
                  <a:tailEnd/>
                </a:ln>
              </p:spPr>
              <p:txBody>
                <a:bodyPr/>
                <a:lstStyle/>
                <a:p>
                  <a:endParaRPr lang="zh-CN" altLang="en-US"/>
                </a:p>
              </p:txBody>
            </p:sp>
            <p:sp>
              <p:nvSpPr>
                <p:cNvPr id="3258" name="任意多边形 81986"/>
                <p:cNvSpPr>
                  <a:spLocks noChangeArrowheads="1"/>
                </p:cNvSpPr>
                <p:nvPr/>
              </p:nvSpPr>
              <p:spPr bwMode="auto">
                <a:xfrm>
                  <a:off x="1340" y="337"/>
                  <a:ext cx="32" cy="6"/>
                </a:xfrm>
                <a:custGeom>
                  <a:avLst/>
                  <a:gdLst>
                    <a:gd name="T0" fmla="*/ 3 w 76"/>
                    <a:gd name="T1" fmla="*/ 1 h 18"/>
                    <a:gd name="T2" fmla="*/ 2 w 76"/>
                    <a:gd name="T3" fmla="*/ 0 h 18"/>
                    <a:gd name="T4" fmla="*/ 3 w 76"/>
                    <a:gd name="T5" fmla="*/ 1 h 18"/>
                    <a:gd name="T6" fmla="*/ 0 60000 65536"/>
                    <a:gd name="T7" fmla="*/ 0 60000 65536"/>
                    <a:gd name="T8" fmla="*/ 0 60000 65536"/>
                  </a:gdLst>
                  <a:ahLst/>
                  <a:cxnLst>
                    <a:cxn ang="T6">
                      <a:pos x="T0" y="T1"/>
                    </a:cxn>
                    <a:cxn ang="T7">
                      <a:pos x="T2" y="T3"/>
                    </a:cxn>
                    <a:cxn ang="T8">
                      <a:pos x="T4" y="T5"/>
                    </a:cxn>
                  </a:cxnLst>
                  <a:rect l="0" t="0" r="r" b="b"/>
                  <a:pathLst>
                    <a:path w="76" h="18">
                      <a:moveTo>
                        <a:pt x="37" y="18"/>
                      </a:moveTo>
                      <a:cubicBezTo>
                        <a:pt x="25" y="14"/>
                        <a:pt x="0" y="10"/>
                        <a:pt x="25" y="2"/>
                      </a:cubicBezTo>
                      <a:cubicBezTo>
                        <a:pt x="76" y="9"/>
                        <a:pt x="46" y="0"/>
                        <a:pt x="37" y="18"/>
                      </a:cubicBezTo>
                      <a:close/>
                    </a:path>
                  </a:pathLst>
                </a:custGeom>
                <a:solidFill>
                  <a:schemeClr val="folHlink"/>
                </a:solidFill>
                <a:ln w="9525">
                  <a:noFill/>
                  <a:round/>
                  <a:headEnd/>
                  <a:tailEnd/>
                </a:ln>
              </p:spPr>
              <p:txBody>
                <a:bodyPr/>
                <a:lstStyle/>
                <a:p>
                  <a:endParaRPr lang="zh-CN" altLang="en-US"/>
                </a:p>
              </p:txBody>
            </p:sp>
            <p:sp>
              <p:nvSpPr>
                <p:cNvPr id="3259" name="任意多边形 81987"/>
                <p:cNvSpPr>
                  <a:spLocks noChangeArrowheads="1"/>
                </p:cNvSpPr>
                <p:nvPr/>
              </p:nvSpPr>
              <p:spPr bwMode="auto">
                <a:xfrm>
                  <a:off x="1395" y="336"/>
                  <a:ext cx="18" cy="15"/>
                </a:xfrm>
                <a:custGeom>
                  <a:avLst/>
                  <a:gdLst>
                    <a:gd name="T0" fmla="*/ 0 w 42"/>
                    <a:gd name="T1" fmla="*/ 1 h 44"/>
                    <a:gd name="T2" fmla="*/ 1 w 42"/>
                    <a:gd name="T3" fmla="*/ 0 h 44"/>
                    <a:gd name="T4" fmla="*/ 0 w 42"/>
                    <a:gd name="T5" fmla="*/ 1 h 44"/>
                    <a:gd name="T6" fmla="*/ 0 60000 65536"/>
                    <a:gd name="T7" fmla="*/ 0 60000 65536"/>
                    <a:gd name="T8" fmla="*/ 0 60000 65536"/>
                  </a:gdLst>
                  <a:ahLst/>
                  <a:cxnLst>
                    <a:cxn ang="T6">
                      <a:pos x="T0" y="T1"/>
                    </a:cxn>
                    <a:cxn ang="T7">
                      <a:pos x="T2" y="T3"/>
                    </a:cxn>
                    <a:cxn ang="T8">
                      <a:pos x="T4" y="T5"/>
                    </a:cxn>
                  </a:cxnLst>
                  <a:rect l="0" t="0" r="r" b="b"/>
                  <a:pathLst>
                    <a:path w="42" h="44">
                      <a:moveTo>
                        <a:pt x="0" y="21"/>
                      </a:moveTo>
                      <a:cubicBezTo>
                        <a:pt x="4" y="17"/>
                        <a:pt x="7" y="11"/>
                        <a:pt x="12" y="9"/>
                      </a:cubicBezTo>
                      <a:cubicBezTo>
                        <a:pt x="42" y="0"/>
                        <a:pt x="23" y="44"/>
                        <a:pt x="0" y="21"/>
                      </a:cubicBezTo>
                      <a:close/>
                    </a:path>
                  </a:pathLst>
                </a:custGeom>
                <a:solidFill>
                  <a:schemeClr val="folHlink"/>
                </a:solidFill>
                <a:ln w="9525">
                  <a:noFill/>
                  <a:round/>
                  <a:headEnd/>
                  <a:tailEnd/>
                </a:ln>
              </p:spPr>
              <p:txBody>
                <a:bodyPr/>
                <a:lstStyle/>
                <a:p>
                  <a:endParaRPr lang="zh-CN" altLang="en-US"/>
                </a:p>
              </p:txBody>
            </p:sp>
            <p:sp>
              <p:nvSpPr>
                <p:cNvPr id="3260" name="任意多边形 81988"/>
                <p:cNvSpPr>
                  <a:spLocks noChangeArrowheads="1"/>
                </p:cNvSpPr>
                <p:nvPr/>
              </p:nvSpPr>
              <p:spPr bwMode="auto">
                <a:xfrm>
                  <a:off x="1248" y="295"/>
                  <a:ext cx="14" cy="10"/>
                </a:xfrm>
                <a:custGeom>
                  <a:avLst/>
                  <a:gdLst>
                    <a:gd name="T0" fmla="*/ 0 w 31"/>
                    <a:gd name="T1" fmla="*/ 1 h 30"/>
                    <a:gd name="T2" fmla="*/ 3 w 31"/>
                    <a:gd name="T3" fmla="*/ 0 h 30"/>
                    <a:gd name="T4" fmla="*/ 0 w 31"/>
                    <a:gd name="T5" fmla="*/ 1 h 30"/>
                    <a:gd name="T6" fmla="*/ 0 60000 65536"/>
                    <a:gd name="T7" fmla="*/ 0 60000 65536"/>
                    <a:gd name="T8" fmla="*/ 0 60000 65536"/>
                  </a:gdLst>
                  <a:ahLst/>
                  <a:cxnLst>
                    <a:cxn ang="T6">
                      <a:pos x="T0" y="T1"/>
                    </a:cxn>
                    <a:cxn ang="T7">
                      <a:pos x="T2" y="T3"/>
                    </a:cxn>
                    <a:cxn ang="T8">
                      <a:pos x="T4" y="T5"/>
                    </a:cxn>
                  </a:cxnLst>
                  <a:rect l="0" t="0" r="r" b="b"/>
                  <a:pathLst>
                    <a:path w="31" h="30">
                      <a:moveTo>
                        <a:pt x="7" y="22"/>
                      </a:moveTo>
                      <a:cubicBezTo>
                        <a:pt x="0" y="0"/>
                        <a:pt x="15" y="6"/>
                        <a:pt x="31" y="10"/>
                      </a:cubicBezTo>
                      <a:cubicBezTo>
                        <a:pt x="14" y="16"/>
                        <a:pt x="15" y="30"/>
                        <a:pt x="7" y="22"/>
                      </a:cubicBezTo>
                      <a:close/>
                    </a:path>
                  </a:pathLst>
                </a:custGeom>
                <a:solidFill>
                  <a:schemeClr val="folHlink"/>
                </a:solidFill>
                <a:ln w="9525">
                  <a:noFill/>
                  <a:round/>
                  <a:headEnd/>
                  <a:tailEnd/>
                </a:ln>
              </p:spPr>
              <p:txBody>
                <a:bodyPr/>
                <a:lstStyle/>
                <a:p>
                  <a:endParaRPr lang="zh-CN" altLang="en-US"/>
                </a:p>
              </p:txBody>
            </p:sp>
          </p:grpSp>
          <p:grpSp>
            <p:nvGrpSpPr>
              <p:cNvPr id="3162" name="组合 81989"/>
              <p:cNvGrpSpPr>
                <a:grpSpLocks/>
              </p:cNvGrpSpPr>
              <p:nvPr/>
            </p:nvGrpSpPr>
            <p:grpSpPr bwMode="auto">
              <a:xfrm>
                <a:off x="3709" y="240"/>
                <a:ext cx="1139" cy="429"/>
                <a:chOff x="3709" y="240"/>
                <a:chExt cx="1139" cy="429"/>
              </a:xfrm>
            </p:grpSpPr>
            <p:sp>
              <p:nvSpPr>
                <p:cNvPr id="3163" name="任意多边形 81990"/>
                <p:cNvSpPr>
                  <a:spLocks noChangeArrowheads="1"/>
                </p:cNvSpPr>
                <p:nvPr/>
              </p:nvSpPr>
              <p:spPr bwMode="auto">
                <a:xfrm>
                  <a:off x="4808" y="616"/>
                  <a:ext cx="13" cy="14"/>
                </a:xfrm>
                <a:custGeom>
                  <a:avLst/>
                  <a:gdLst>
                    <a:gd name="T0" fmla="*/ 1 w 30"/>
                    <a:gd name="T1" fmla="*/ 1 h 42"/>
                    <a:gd name="T2" fmla="*/ 0 w 30"/>
                    <a:gd name="T3" fmla="*/ 1 h 42"/>
                    <a:gd name="T4" fmla="*/ 0 w 30"/>
                    <a:gd name="T5" fmla="*/ 0 h 42"/>
                    <a:gd name="T6" fmla="*/ 1 w 30"/>
                    <a:gd name="T7" fmla="*/ 0 h 42"/>
                    <a:gd name="T8" fmla="*/ 3 w 30"/>
                    <a:gd name="T9" fmla="*/ 1 h 42"/>
                    <a:gd name="T10" fmla="*/ 2 w 30"/>
                    <a:gd name="T11" fmla="*/ 1 h 42"/>
                    <a:gd name="T12" fmla="*/ 1 w 30"/>
                    <a:gd name="T13" fmla="*/ 1 h 4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0" h="42">
                      <a:moveTo>
                        <a:pt x="16" y="33"/>
                      </a:moveTo>
                      <a:cubicBezTo>
                        <a:pt x="3" y="20"/>
                        <a:pt x="15" y="34"/>
                        <a:pt x="8" y="21"/>
                      </a:cubicBezTo>
                      <a:cubicBezTo>
                        <a:pt x="6" y="17"/>
                        <a:pt x="0" y="9"/>
                        <a:pt x="0" y="9"/>
                      </a:cubicBezTo>
                      <a:cubicBezTo>
                        <a:pt x="5" y="1"/>
                        <a:pt x="7" y="0"/>
                        <a:pt x="16" y="3"/>
                      </a:cubicBezTo>
                      <a:cubicBezTo>
                        <a:pt x="25" y="16"/>
                        <a:pt x="10" y="16"/>
                        <a:pt x="30" y="23"/>
                      </a:cubicBezTo>
                      <a:cubicBezTo>
                        <a:pt x="29" y="26"/>
                        <a:pt x="30" y="29"/>
                        <a:pt x="28" y="31"/>
                      </a:cubicBezTo>
                      <a:cubicBezTo>
                        <a:pt x="15" y="42"/>
                        <a:pt x="16" y="38"/>
                        <a:pt x="16" y="33"/>
                      </a:cubicBezTo>
                      <a:close/>
                    </a:path>
                  </a:pathLst>
                </a:custGeom>
                <a:solidFill>
                  <a:schemeClr val="folHlink"/>
                </a:solidFill>
                <a:ln w="9525">
                  <a:noFill/>
                  <a:round/>
                  <a:headEnd/>
                  <a:tailEnd/>
                </a:ln>
              </p:spPr>
              <p:txBody>
                <a:bodyPr/>
                <a:lstStyle/>
                <a:p>
                  <a:endParaRPr lang="zh-CN" altLang="en-US"/>
                </a:p>
              </p:txBody>
            </p:sp>
            <p:sp>
              <p:nvSpPr>
                <p:cNvPr id="3164" name="任意多边形 81991"/>
                <p:cNvSpPr>
                  <a:spLocks noChangeArrowheads="1"/>
                </p:cNvSpPr>
                <p:nvPr/>
              </p:nvSpPr>
              <p:spPr bwMode="auto">
                <a:xfrm>
                  <a:off x="4655" y="629"/>
                  <a:ext cx="11" cy="5"/>
                </a:xfrm>
                <a:custGeom>
                  <a:avLst/>
                  <a:gdLst>
                    <a:gd name="T0" fmla="*/ 1 w 25"/>
                    <a:gd name="T1" fmla="*/ 1 h 16"/>
                    <a:gd name="T2" fmla="*/ 0 w 25"/>
                    <a:gd name="T3" fmla="*/ 0 h 16"/>
                    <a:gd name="T4" fmla="*/ 1 w 25"/>
                    <a:gd name="T5" fmla="*/ 0 h 16"/>
                    <a:gd name="T6" fmla="*/ 1 w 25"/>
                    <a:gd name="T7" fmla="*/ 1 h 1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5" h="16">
                      <a:moveTo>
                        <a:pt x="15" y="16"/>
                      </a:moveTo>
                      <a:cubicBezTo>
                        <a:pt x="10" y="15"/>
                        <a:pt x="0" y="12"/>
                        <a:pt x="3" y="8"/>
                      </a:cubicBezTo>
                      <a:cubicBezTo>
                        <a:pt x="6" y="4"/>
                        <a:pt x="15" y="0"/>
                        <a:pt x="15" y="0"/>
                      </a:cubicBezTo>
                      <a:cubicBezTo>
                        <a:pt x="17" y="3"/>
                        <a:pt x="25" y="16"/>
                        <a:pt x="15" y="16"/>
                      </a:cubicBezTo>
                      <a:close/>
                    </a:path>
                  </a:pathLst>
                </a:custGeom>
                <a:solidFill>
                  <a:schemeClr val="folHlink"/>
                </a:solidFill>
                <a:ln w="9525">
                  <a:noFill/>
                  <a:round/>
                  <a:headEnd/>
                  <a:tailEnd/>
                </a:ln>
              </p:spPr>
              <p:txBody>
                <a:bodyPr/>
                <a:lstStyle/>
                <a:p>
                  <a:endParaRPr lang="zh-CN" altLang="en-US"/>
                </a:p>
              </p:txBody>
            </p:sp>
            <p:sp>
              <p:nvSpPr>
                <p:cNvPr id="3165" name="任意多边形 81992"/>
                <p:cNvSpPr>
                  <a:spLocks noChangeArrowheads="1"/>
                </p:cNvSpPr>
                <p:nvPr/>
              </p:nvSpPr>
              <p:spPr bwMode="auto">
                <a:xfrm>
                  <a:off x="4609" y="635"/>
                  <a:ext cx="28" cy="16"/>
                </a:xfrm>
                <a:custGeom>
                  <a:avLst/>
                  <a:gdLst>
                    <a:gd name="T0" fmla="*/ 1 w 65"/>
                    <a:gd name="T1" fmla="*/ 1 h 46"/>
                    <a:gd name="T2" fmla="*/ 3 w 65"/>
                    <a:gd name="T3" fmla="*/ 0 h 46"/>
                    <a:gd name="T4" fmla="*/ 3 w 65"/>
                    <a:gd name="T5" fmla="*/ 0 h 46"/>
                    <a:gd name="T6" fmla="*/ 5 w 65"/>
                    <a:gd name="T7" fmla="*/ 0 h 46"/>
                    <a:gd name="T8" fmla="*/ 3 w 65"/>
                    <a:gd name="T9" fmla="*/ 1 h 46"/>
                    <a:gd name="T10" fmla="*/ 1 w 65"/>
                    <a:gd name="T11" fmla="*/ 2 h 46"/>
                    <a:gd name="T12" fmla="*/ 0 w 65"/>
                    <a:gd name="T13" fmla="*/ 1 h 46"/>
                    <a:gd name="T14" fmla="*/ 1 w 65"/>
                    <a:gd name="T15" fmla="*/ 1 h 46"/>
                    <a:gd name="T16" fmla="*/ 1 w 65"/>
                    <a:gd name="T17" fmla="*/ 1 h 4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5" h="46">
                      <a:moveTo>
                        <a:pt x="14" y="24"/>
                      </a:moveTo>
                      <a:cubicBezTo>
                        <a:pt x="18" y="13"/>
                        <a:pt x="16" y="9"/>
                        <a:pt x="30" y="4"/>
                      </a:cubicBezTo>
                      <a:cubicBezTo>
                        <a:pt x="34" y="3"/>
                        <a:pt x="42" y="0"/>
                        <a:pt x="42" y="0"/>
                      </a:cubicBezTo>
                      <a:cubicBezTo>
                        <a:pt x="50" y="1"/>
                        <a:pt x="65" y="0"/>
                        <a:pt x="58" y="12"/>
                      </a:cubicBezTo>
                      <a:cubicBezTo>
                        <a:pt x="53" y="21"/>
                        <a:pt x="40" y="21"/>
                        <a:pt x="32" y="26"/>
                      </a:cubicBezTo>
                      <a:cubicBezTo>
                        <a:pt x="26" y="35"/>
                        <a:pt x="23" y="42"/>
                        <a:pt x="12" y="46"/>
                      </a:cubicBezTo>
                      <a:cubicBezTo>
                        <a:pt x="0" y="42"/>
                        <a:pt x="5" y="30"/>
                        <a:pt x="8" y="20"/>
                      </a:cubicBezTo>
                      <a:cubicBezTo>
                        <a:pt x="9" y="18"/>
                        <a:pt x="10" y="13"/>
                        <a:pt x="12" y="14"/>
                      </a:cubicBezTo>
                      <a:cubicBezTo>
                        <a:pt x="15" y="16"/>
                        <a:pt x="13" y="21"/>
                        <a:pt x="14" y="24"/>
                      </a:cubicBezTo>
                      <a:close/>
                    </a:path>
                  </a:pathLst>
                </a:custGeom>
                <a:solidFill>
                  <a:schemeClr val="folHlink"/>
                </a:solidFill>
                <a:ln w="9525">
                  <a:noFill/>
                  <a:round/>
                  <a:headEnd/>
                  <a:tailEnd/>
                </a:ln>
              </p:spPr>
              <p:txBody>
                <a:bodyPr/>
                <a:lstStyle/>
                <a:p>
                  <a:endParaRPr lang="zh-CN" altLang="en-US"/>
                </a:p>
              </p:txBody>
            </p:sp>
            <p:sp>
              <p:nvSpPr>
                <p:cNvPr id="3166" name="任意多边形 81993"/>
                <p:cNvSpPr>
                  <a:spLocks noChangeArrowheads="1"/>
                </p:cNvSpPr>
                <p:nvPr/>
              </p:nvSpPr>
              <p:spPr bwMode="auto">
                <a:xfrm>
                  <a:off x="4580" y="634"/>
                  <a:ext cx="29" cy="16"/>
                </a:xfrm>
                <a:custGeom>
                  <a:avLst/>
                  <a:gdLst>
                    <a:gd name="T0" fmla="*/ 0 w 69"/>
                    <a:gd name="T1" fmla="*/ 1 h 47"/>
                    <a:gd name="T2" fmla="*/ 1 w 69"/>
                    <a:gd name="T3" fmla="*/ 1 h 47"/>
                    <a:gd name="T4" fmla="*/ 4 w 69"/>
                    <a:gd name="T5" fmla="*/ 0 h 47"/>
                    <a:gd name="T6" fmla="*/ 5 w 69"/>
                    <a:gd name="T7" fmla="*/ 0 h 47"/>
                    <a:gd name="T8" fmla="*/ 4 w 69"/>
                    <a:gd name="T9" fmla="*/ 1 h 47"/>
                    <a:gd name="T10" fmla="*/ 2 w 69"/>
                    <a:gd name="T11" fmla="*/ 1 h 47"/>
                    <a:gd name="T12" fmla="*/ 2 w 69"/>
                    <a:gd name="T13" fmla="*/ 2 h 47"/>
                    <a:gd name="T14" fmla="*/ 1 w 69"/>
                    <a:gd name="T15" fmla="*/ 2 h 47"/>
                    <a:gd name="T16" fmla="*/ 1 w 69"/>
                    <a:gd name="T17" fmla="*/ 1 h 47"/>
                    <a:gd name="T18" fmla="*/ 0 w 69"/>
                    <a:gd name="T19" fmla="*/ 1 h 47"/>
                    <a:gd name="T20" fmla="*/ 0 w 69"/>
                    <a:gd name="T21" fmla="*/ 1 h 4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9" h="47">
                      <a:moveTo>
                        <a:pt x="0" y="31"/>
                      </a:moveTo>
                      <a:cubicBezTo>
                        <a:pt x="7" y="24"/>
                        <a:pt x="9" y="22"/>
                        <a:pt x="18" y="25"/>
                      </a:cubicBezTo>
                      <a:cubicBezTo>
                        <a:pt x="25" y="4"/>
                        <a:pt x="36" y="12"/>
                        <a:pt x="52" y="1"/>
                      </a:cubicBezTo>
                      <a:cubicBezTo>
                        <a:pt x="56" y="2"/>
                        <a:pt x="61" y="0"/>
                        <a:pt x="64" y="3"/>
                      </a:cubicBezTo>
                      <a:cubicBezTo>
                        <a:pt x="69" y="8"/>
                        <a:pt x="50" y="19"/>
                        <a:pt x="50" y="19"/>
                      </a:cubicBezTo>
                      <a:cubicBezTo>
                        <a:pt x="46" y="31"/>
                        <a:pt x="35" y="22"/>
                        <a:pt x="28" y="33"/>
                      </a:cubicBezTo>
                      <a:cubicBezTo>
                        <a:pt x="31" y="41"/>
                        <a:pt x="31" y="44"/>
                        <a:pt x="22" y="47"/>
                      </a:cubicBezTo>
                      <a:cubicBezTo>
                        <a:pt x="20" y="46"/>
                        <a:pt x="18" y="46"/>
                        <a:pt x="16" y="45"/>
                      </a:cubicBezTo>
                      <a:cubicBezTo>
                        <a:pt x="14" y="43"/>
                        <a:pt x="14" y="40"/>
                        <a:pt x="12" y="39"/>
                      </a:cubicBezTo>
                      <a:cubicBezTo>
                        <a:pt x="8" y="37"/>
                        <a:pt x="0" y="35"/>
                        <a:pt x="0" y="35"/>
                      </a:cubicBezTo>
                      <a:cubicBezTo>
                        <a:pt x="2" y="26"/>
                        <a:pt x="3" y="25"/>
                        <a:pt x="0" y="31"/>
                      </a:cubicBezTo>
                      <a:close/>
                    </a:path>
                  </a:pathLst>
                </a:custGeom>
                <a:solidFill>
                  <a:schemeClr val="folHlink"/>
                </a:solidFill>
                <a:ln w="9525">
                  <a:noFill/>
                  <a:round/>
                  <a:headEnd/>
                  <a:tailEnd/>
                </a:ln>
              </p:spPr>
              <p:txBody>
                <a:bodyPr/>
                <a:lstStyle/>
                <a:p>
                  <a:endParaRPr lang="zh-CN" altLang="en-US"/>
                </a:p>
              </p:txBody>
            </p:sp>
            <p:sp>
              <p:nvSpPr>
                <p:cNvPr id="3167" name="任意多边形 81994"/>
                <p:cNvSpPr>
                  <a:spLocks noChangeArrowheads="1"/>
                </p:cNvSpPr>
                <p:nvPr/>
              </p:nvSpPr>
              <p:spPr bwMode="auto">
                <a:xfrm>
                  <a:off x="4423" y="547"/>
                  <a:ext cx="151" cy="93"/>
                </a:xfrm>
                <a:custGeom>
                  <a:avLst/>
                  <a:gdLst>
                    <a:gd name="T0" fmla="*/ 1 w 355"/>
                    <a:gd name="T1" fmla="*/ 0 h 277"/>
                    <a:gd name="T2" fmla="*/ 3 w 355"/>
                    <a:gd name="T3" fmla="*/ 1 h 277"/>
                    <a:gd name="T4" fmla="*/ 4 w 355"/>
                    <a:gd name="T5" fmla="*/ 1 h 277"/>
                    <a:gd name="T6" fmla="*/ 6 w 355"/>
                    <a:gd name="T7" fmla="*/ 2 h 277"/>
                    <a:gd name="T8" fmla="*/ 7 w 355"/>
                    <a:gd name="T9" fmla="*/ 2 h 277"/>
                    <a:gd name="T10" fmla="*/ 9 w 355"/>
                    <a:gd name="T11" fmla="*/ 4 h 277"/>
                    <a:gd name="T12" fmla="*/ 11 w 355"/>
                    <a:gd name="T13" fmla="*/ 5 h 277"/>
                    <a:gd name="T14" fmla="*/ 11 w 355"/>
                    <a:gd name="T15" fmla="*/ 5 h 277"/>
                    <a:gd name="T16" fmla="*/ 12 w 355"/>
                    <a:gd name="T17" fmla="*/ 6 h 277"/>
                    <a:gd name="T18" fmla="*/ 14 w 355"/>
                    <a:gd name="T19" fmla="*/ 6 h 277"/>
                    <a:gd name="T20" fmla="*/ 13 w 355"/>
                    <a:gd name="T21" fmla="*/ 7 h 277"/>
                    <a:gd name="T22" fmla="*/ 14 w 355"/>
                    <a:gd name="T23" fmla="*/ 8 h 277"/>
                    <a:gd name="T24" fmla="*/ 15 w 355"/>
                    <a:gd name="T25" fmla="*/ 9 h 277"/>
                    <a:gd name="T26" fmla="*/ 17 w 355"/>
                    <a:gd name="T27" fmla="*/ 9 h 277"/>
                    <a:gd name="T28" fmla="*/ 18 w 355"/>
                    <a:gd name="T29" fmla="*/ 9 h 277"/>
                    <a:gd name="T30" fmla="*/ 20 w 355"/>
                    <a:gd name="T31" fmla="*/ 9 h 277"/>
                    <a:gd name="T32" fmla="*/ 21 w 355"/>
                    <a:gd name="T33" fmla="*/ 9 h 277"/>
                    <a:gd name="T34" fmla="*/ 23 w 355"/>
                    <a:gd name="T35" fmla="*/ 10 h 277"/>
                    <a:gd name="T36" fmla="*/ 24 w 355"/>
                    <a:gd name="T37" fmla="*/ 10 h 277"/>
                    <a:gd name="T38" fmla="*/ 27 w 355"/>
                    <a:gd name="T39" fmla="*/ 10 h 277"/>
                    <a:gd name="T40" fmla="*/ 26 w 355"/>
                    <a:gd name="T41" fmla="*/ 10 h 277"/>
                    <a:gd name="T42" fmla="*/ 25 w 355"/>
                    <a:gd name="T43" fmla="*/ 10 h 277"/>
                    <a:gd name="T44" fmla="*/ 23 w 355"/>
                    <a:gd name="T45" fmla="*/ 10 h 277"/>
                    <a:gd name="T46" fmla="*/ 22 w 355"/>
                    <a:gd name="T47" fmla="*/ 10 h 277"/>
                    <a:gd name="T48" fmla="*/ 20 w 355"/>
                    <a:gd name="T49" fmla="*/ 10 h 277"/>
                    <a:gd name="T50" fmla="*/ 18 w 355"/>
                    <a:gd name="T51" fmla="*/ 10 h 277"/>
                    <a:gd name="T52" fmla="*/ 13 w 355"/>
                    <a:gd name="T53" fmla="*/ 9 h 277"/>
                    <a:gd name="T54" fmla="*/ 12 w 355"/>
                    <a:gd name="T55" fmla="*/ 8 h 277"/>
                    <a:gd name="T56" fmla="*/ 10 w 355"/>
                    <a:gd name="T57" fmla="*/ 7 h 277"/>
                    <a:gd name="T58" fmla="*/ 9 w 355"/>
                    <a:gd name="T59" fmla="*/ 7 h 277"/>
                    <a:gd name="T60" fmla="*/ 7 w 355"/>
                    <a:gd name="T61" fmla="*/ 6 h 277"/>
                    <a:gd name="T62" fmla="*/ 5 w 355"/>
                    <a:gd name="T63" fmla="*/ 4 h 277"/>
                    <a:gd name="T64" fmla="*/ 5 w 355"/>
                    <a:gd name="T65" fmla="*/ 4 h 277"/>
                    <a:gd name="T66" fmla="*/ 5 w 355"/>
                    <a:gd name="T67" fmla="*/ 4 h 277"/>
                    <a:gd name="T68" fmla="*/ 4 w 355"/>
                    <a:gd name="T69" fmla="*/ 3 h 277"/>
                    <a:gd name="T70" fmla="*/ 3 w 355"/>
                    <a:gd name="T71" fmla="*/ 2 h 277"/>
                    <a:gd name="T72" fmla="*/ 2 w 355"/>
                    <a:gd name="T73" fmla="*/ 1 h 277"/>
                    <a:gd name="T74" fmla="*/ 0 w 355"/>
                    <a:gd name="T75" fmla="*/ 1 h 277"/>
                    <a:gd name="T76" fmla="*/ 1 w 355"/>
                    <a:gd name="T77" fmla="*/ 0 h 277"/>
                    <a:gd name="T78" fmla="*/ 1 w 355"/>
                    <a:gd name="T79" fmla="*/ 0 h 277"/>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355" h="277">
                      <a:moveTo>
                        <a:pt x="10" y="4"/>
                      </a:moveTo>
                      <a:cubicBezTo>
                        <a:pt x="22" y="0"/>
                        <a:pt x="24" y="14"/>
                        <a:pt x="36" y="18"/>
                      </a:cubicBezTo>
                      <a:cubicBezTo>
                        <a:pt x="37" y="19"/>
                        <a:pt x="45" y="29"/>
                        <a:pt x="46" y="30"/>
                      </a:cubicBezTo>
                      <a:cubicBezTo>
                        <a:pt x="56" y="40"/>
                        <a:pt x="67" y="38"/>
                        <a:pt x="76" y="52"/>
                      </a:cubicBezTo>
                      <a:cubicBezTo>
                        <a:pt x="80" y="58"/>
                        <a:pt x="92" y="66"/>
                        <a:pt x="92" y="66"/>
                      </a:cubicBezTo>
                      <a:cubicBezTo>
                        <a:pt x="96" y="79"/>
                        <a:pt x="112" y="88"/>
                        <a:pt x="122" y="98"/>
                      </a:cubicBezTo>
                      <a:cubicBezTo>
                        <a:pt x="124" y="105"/>
                        <a:pt x="130" y="124"/>
                        <a:pt x="136" y="128"/>
                      </a:cubicBezTo>
                      <a:cubicBezTo>
                        <a:pt x="140" y="130"/>
                        <a:pt x="148" y="132"/>
                        <a:pt x="148" y="132"/>
                      </a:cubicBezTo>
                      <a:cubicBezTo>
                        <a:pt x="150" y="138"/>
                        <a:pt x="154" y="150"/>
                        <a:pt x="154" y="150"/>
                      </a:cubicBezTo>
                      <a:cubicBezTo>
                        <a:pt x="161" y="139"/>
                        <a:pt x="168" y="144"/>
                        <a:pt x="176" y="152"/>
                      </a:cubicBezTo>
                      <a:cubicBezTo>
                        <a:pt x="174" y="167"/>
                        <a:pt x="173" y="181"/>
                        <a:pt x="170" y="196"/>
                      </a:cubicBezTo>
                      <a:cubicBezTo>
                        <a:pt x="171" y="202"/>
                        <a:pt x="174" y="220"/>
                        <a:pt x="180" y="224"/>
                      </a:cubicBezTo>
                      <a:cubicBezTo>
                        <a:pt x="185" y="228"/>
                        <a:pt x="193" y="228"/>
                        <a:pt x="198" y="232"/>
                      </a:cubicBezTo>
                      <a:cubicBezTo>
                        <a:pt x="204" y="230"/>
                        <a:pt x="216" y="234"/>
                        <a:pt x="216" y="234"/>
                      </a:cubicBezTo>
                      <a:cubicBezTo>
                        <a:pt x="223" y="241"/>
                        <a:pt x="225" y="245"/>
                        <a:pt x="236" y="242"/>
                      </a:cubicBezTo>
                      <a:cubicBezTo>
                        <a:pt x="242" y="240"/>
                        <a:pt x="254" y="236"/>
                        <a:pt x="254" y="236"/>
                      </a:cubicBezTo>
                      <a:cubicBezTo>
                        <a:pt x="260" y="240"/>
                        <a:pt x="265" y="246"/>
                        <a:pt x="272" y="248"/>
                      </a:cubicBezTo>
                      <a:cubicBezTo>
                        <a:pt x="277" y="250"/>
                        <a:pt x="291" y="252"/>
                        <a:pt x="296" y="256"/>
                      </a:cubicBezTo>
                      <a:cubicBezTo>
                        <a:pt x="301" y="260"/>
                        <a:pt x="314" y="264"/>
                        <a:pt x="314" y="264"/>
                      </a:cubicBezTo>
                      <a:cubicBezTo>
                        <a:pt x="330" y="263"/>
                        <a:pt x="338" y="261"/>
                        <a:pt x="352" y="266"/>
                      </a:cubicBezTo>
                      <a:cubicBezTo>
                        <a:pt x="355" y="275"/>
                        <a:pt x="350" y="277"/>
                        <a:pt x="342" y="274"/>
                      </a:cubicBezTo>
                      <a:cubicBezTo>
                        <a:pt x="336" y="276"/>
                        <a:pt x="322" y="272"/>
                        <a:pt x="322" y="272"/>
                      </a:cubicBezTo>
                      <a:cubicBezTo>
                        <a:pt x="314" y="275"/>
                        <a:pt x="308" y="272"/>
                        <a:pt x="300" y="270"/>
                      </a:cubicBezTo>
                      <a:cubicBezTo>
                        <a:pt x="296" y="269"/>
                        <a:pt x="288" y="266"/>
                        <a:pt x="288" y="266"/>
                      </a:cubicBezTo>
                      <a:cubicBezTo>
                        <a:pt x="276" y="270"/>
                        <a:pt x="264" y="266"/>
                        <a:pt x="252" y="264"/>
                      </a:cubicBezTo>
                      <a:cubicBezTo>
                        <a:pt x="245" y="259"/>
                        <a:pt x="242" y="257"/>
                        <a:pt x="234" y="260"/>
                      </a:cubicBezTo>
                      <a:cubicBezTo>
                        <a:pt x="211" y="252"/>
                        <a:pt x="192" y="256"/>
                        <a:pt x="172" y="242"/>
                      </a:cubicBezTo>
                      <a:cubicBezTo>
                        <a:pt x="165" y="231"/>
                        <a:pt x="176" y="221"/>
                        <a:pt x="160" y="216"/>
                      </a:cubicBezTo>
                      <a:cubicBezTo>
                        <a:pt x="154" y="233"/>
                        <a:pt x="136" y="203"/>
                        <a:pt x="126" y="200"/>
                      </a:cubicBezTo>
                      <a:cubicBezTo>
                        <a:pt x="120" y="196"/>
                        <a:pt x="114" y="190"/>
                        <a:pt x="108" y="186"/>
                      </a:cubicBezTo>
                      <a:cubicBezTo>
                        <a:pt x="104" y="175"/>
                        <a:pt x="104" y="165"/>
                        <a:pt x="94" y="158"/>
                      </a:cubicBezTo>
                      <a:cubicBezTo>
                        <a:pt x="83" y="142"/>
                        <a:pt x="85" y="119"/>
                        <a:pt x="68" y="108"/>
                      </a:cubicBezTo>
                      <a:cubicBezTo>
                        <a:pt x="67" y="106"/>
                        <a:pt x="66" y="104"/>
                        <a:pt x="64" y="102"/>
                      </a:cubicBezTo>
                      <a:cubicBezTo>
                        <a:pt x="62" y="101"/>
                        <a:pt x="59" y="102"/>
                        <a:pt x="58" y="100"/>
                      </a:cubicBezTo>
                      <a:cubicBezTo>
                        <a:pt x="56" y="97"/>
                        <a:pt x="54" y="88"/>
                        <a:pt x="54" y="88"/>
                      </a:cubicBezTo>
                      <a:cubicBezTo>
                        <a:pt x="59" y="73"/>
                        <a:pt x="52" y="61"/>
                        <a:pt x="38" y="58"/>
                      </a:cubicBezTo>
                      <a:cubicBezTo>
                        <a:pt x="32" y="49"/>
                        <a:pt x="31" y="44"/>
                        <a:pt x="20" y="40"/>
                      </a:cubicBezTo>
                      <a:cubicBezTo>
                        <a:pt x="16" y="27"/>
                        <a:pt x="16" y="26"/>
                        <a:pt x="4" y="22"/>
                      </a:cubicBezTo>
                      <a:cubicBezTo>
                        <a:pt x="1" y="13"/>
                        <a:pt x="0" y="5"/>
                        <a:pt x="10" y="2"/>
                      </a:cubicBezTo>
                      <a:cubicBezTo>
                        <a:pt x="18" y="5"/>
                        <a:pt x="18" y="4"/>
                        <a:pt x="10" y="4"/>
                      </a:cubicBezTo>
                      <a:close/>
                    </a:path>
                  </a:pathLst>
                </a:custGeom>
                <a:solidFill>
                  <a:schemeClr val="folHlink"/>
                </a:solidFill>
                <a:ln w="9525">
                  <a:noFill/>
                  <a:round/>
                  <a:headEnd/>
                  <a:tailEnd/>
                </a:ln>
              </p:spPr>
              <p:txBody>
                <a:bodyPr/>
                <a:lstStyle/>
                <a:p>
                  <a:endParaRPr lang="zh-CN" altLang="en-US"/>
                </a:p>
              </p:txBody>
            </p:sp>
            <p:sp>
              <p:nvSpPr>
                <p:cNvPr id="3168" name="任意多边形 81995"/>
                <p:cNvSpPr>
                  <a:spLocks noChangeArrowheads="1"/>
                </p:cNvSpPr>
                <p:nvPr/>
              </p:nvSpPr>
              <p:spPr bwMode="auto">
                <a:xfrm>
                  <a:off x="4515" y="541"/>
                  <a:ext cx="67" cy="68"/>
                </a:xfrm>
                <a:custGeom>
                  <a:avLst/>
                  <a:gdLst>
                    <a:gd name="T0" fmla="*/ 4 w 156"/>
                    <a:gd name="T1" fmla="*/ 2 h 206"/>
                    <a:gd name="T2" fmla="*/ 5 w 156"/>
                    <a:gd name="T3" fmla="*/ 2 h 206"/>
                    <a:gd name="T4" fmla="*/ 5 w 156"/>
                    <a:gd name="T5" fmla="*/ 2 h 206"/>
                    <a:gd name="T6" fmla="*/ 6 w 156"/>
                    <a:gd name="T7" fmla="*/ 2 h 206"/>
                    <a:gd name="T8" fmla="*/ 9 w 156"/>
                    <a:gd name="T9" fmla="*/ 1 h 206"/>
                    <a:gd name="T10" fmla="*/ 9 w 156"/>
                    <a:gd name="T11" fmla="*/ 0 h 206"/>
                    <a:gd name="T12" fmla="*/ 10 w 156"/>
                    <a:gd name="T13" fmla="*/ 0 h 206"/>
                    <a:gd name="T14" fmla="*/ 12 w 156"/>
                    <a:gd name="T15" fmla="*/ 1 h 206"/>
                    <a:gd name="T16" fmla="*/ 12 w 156"/>
                    <a:gd name="T17" fmla="*/ 2 h 206"/>
                    <a:gd name="T18" fmla="*/ 10 w 156"/>
                    <a:gd name="T19" fmla="*/ 2 h 206"/>
                    <a:gd name="T20" fmla="*/ 10 w 156"/>
                    <a:gd name="T21" fmla="*/ 3 h 206"/>
                    <a:gd name="T22" fmla="*/ 11 w 156"/>
                    <a:gd name="T23" fmla="*/ 4 h 206"/>
                    <a:gd name="T24" fmla="*/ 12 w 156"/>
                    <a:gd name="T25" fmla="*/ 5 h 206"/>
                    <a:gd name="T26" fmla="*/ 10 w 156"/>
                    <a:gd name="T27" fmla="*/ 5 h 206"/>
                    <a:gd name="T28" fmla="*/ 9 w 156"/>
                    <a:gd name="T29" fmla="*/ 5 h 206"/>
                    <a:gd name="T30" fmla="*/ 8 w 156"/>
                    <a:gd name="T31" fmla="*/ 6 h 206"/>
                    <a:gd name="T32" fmla="*/ 8 w 156"/>
                    <a:gd name="T33" fmla="*/ 7 h 206"/>
                    <a:gd name="T34" fmla="*/ 7 w 156"/>
                    <a:gd name="T35" fmla="*/ 7 h 206"/>
                    <a:gd name="T36" fmla="*/ 6 w 156"/>
                    <a:gd name="T37" fmla="*/ 7 h 206"/>
                    <a:gd name="T38" fmla="*/ 6 w 156"/>
                    <a:gd name="T39" fmla="*/ 7 h 206"/>
                    <a:gd name="T40" fmla="*/ 6 w 156"/>
                    <a:gd name="T41" fmla="*/ 7 h 206"/>
                    <a:gd name="T42" fmla="*/ 5 w 156"/>
                    <a:gd name="T43" fmla="*/ 7 h 206"/>
                    <a:gd name="T44" fmla="*/ 3 w 156"/>
                    <a:gd name="T45" fmla="*/ 7 h 206"/>
                    <a:gd name="T46" fmla="*/ 2 w 156"/>
                    <a:gd name="T47" fmla="*/ 7 h 206"/>
                    <a:gd name="T48" fmla="*/ 1 w 156"/>
                    <a:gd name="T49" fmla="*/ 5 h 206"/>
                    <a:gd name="T50" fmla="*/ 0 w 156"/>
                    <a:gd name="T51" fmla="*/ 5 h 206"/>
                    <a:gd name="T52" fmla="*/ 0 w 156"/>
                    <a:gd name="T53" fmla="*/ 4 h 206"/>
                    <a:gd name="T54" fmla="*/ 2 w 156"/>
                    <a:gd name="T55" fmla="*/ 4 h 206"/>
                    <a:gd name="T56" fmla="*/ 3 w 156"/>
                    <a:gd name="T57" fmla="*/ 4 h 206"/>
                    <a:gd name="T58" fmla="*/ 3 w 156"/>
                    <a:gd name="T59" fmla="*/ 3 h 206"/>
                    <a:gd name="T60" fmla="*/ 4 w 156"/>
                    <a:gd name="T61" fmla="*/ 3 h 206"/>
                    <a:gd name="T62" fmla="*/ 4 w 156"/>
                    <a:gd name="T63" fmla="*/ 2 h 20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56" h="206">
                      <a:moveTo>
                        <a:pt x="54" y="66"/>
                      </a:moveTo>
                      <a:cubicBezTo>
                        <a:pt x="58" y="63"/>
                        <a:pt x="64" y="63"/>
                        <a:pt x="66" y="58"/>
                      </a:cubicBezTo>
                      <a:cubicBezTo>
                        <a:pt x="67" y="56"/>
                        <a:pt x="67" y="53"/>
                        <a:pt x="68" y="52"/>
                      </a:cubicBezTo>
                      <a:cubicBezTo>
                        <a:pt x="71" y="49"/>
                        <a:pt x="80" y="44"/>
                        <a:pt x="80" y="44"/>
                      </a:cubicBezTo>
                      <a:cubicBezTo>
                        <a:pt x="113" y="55"/>
                        <a:pt x="85" y="29"/>
                        <a:pt x="106" y="22"/>
                      </a:cubicBezTo>
                      <a:cubicBezTo>
                        <a:pt x="110" y="17"/>
                        <a:pt x="108" y="9"/>
                        <a:pt x="112" y="4"/>
                      </a:cubicBezTo>
                      <a:cubicBezTo>
                        <a:pt x="115" y="1"/>
                        <a:pt x="124" y="0"/>
                        <a:pt x="124" y="0"/>
                      </a:cubicBezTo>
                      <a:cubicBezTo>
                        <a:pt x="138" y="14"/>
                        <a:pt x="126" y="23"/>
                        <a:pt x="150" y="28"/>
                      </a:cubicBezTo>
                      <a:cubicBezTo>
                        <a:pt x="156" y="36"/>
                        <a:pt x="154" y="39"/>
                        <a:pt x="146" y="44"/>
                      </a:cubicBezTo>
                      <a:cubicBezTo>
                        <a:pt x="141" y="52"/>
                        <a:pt x="135" y="61"/>
                        <a:pt x="126" y="64"/>
                      </a:cubicBezTo>
                      <a:cubicBezTo>
                        <a:pt x="118" y="75"/>
                        <a:pt x="128" y="83"/>
                        <a:pt x="132" y="94"/>
                      </a:cubicBezTo>
                      <a:cubicBezTo>
                        <a:pt x="129" y="103"/>
                        <a:pt x="135" y="105"/>
                        <a:pt x="142" y="110"/>
                      </a:cubicBezTo>
                      <a:cubicBezTo>
                        <a:pt x="145" y="119"/>
                        <a:pt x="141" y="120"/>
                        <a:pt x="146" y="128"/>
                      </a:cubicBezTo>
                      <a:cubicBezTo>
                        <a:pt x="142" y="139"/>
                        <a:pt x="135" y="133"/>
                        <a:pt x="128" y="128"/>
                      </a:cubicBezTo>
                      <a:cubicBezTo>
                        <a:pt x="116" y="132"/>
                        <a:pt x="122" y="136"/>
                        <a:pt x="116" y="146"/>
                      </a:cubicBezTo>
                      <a:cubicBezTo>
                        <a:pt x="113" y="151"/>
                        <a:pt x="108" y="152"/>
                        <a:pt x="104" y="156"/>
                      </a:cubicBezTo>
                      <a:cubicBezTo>
                        <a:pt x="107" y="167"/>
                        <a:pt x="112" y="191"/>
                        <a:pt x="100" y="198"/>
                      </a:cubicBezTo>
                      <a:cubicBezTo>
                        <a:pt x="96" y="200"/>
                        <a:pt x="92" y="200"/>
                        <a:pt x="88" y="202"/>
                      </a:cubicBezTo>
                      <a:cubicBezTo>
                        <a:pt x="86" y="203"/>
                        <a:pt x="84" y="205"/>
                        <a:pt x="82" y="206"/>
                      </a:cubicBezTo>
                      <a:cubicBezTo>
                        <a:pt x="80" y="205"/>
                        <a:pt x="77" y="204"/>
                        <a:pt x="76" y="202"/>
                      </a:cubicBezTo>
                      <a:cubicBezTo>
                        <a:pt x="74" y="198"/>
                        <a:pt x="76" y="191"/>
                        <a:pt x="72" y="190"/>
                      </a:cubicBezTo>
                      <a:cubicBezTo>
                        <a:pt x="68" y="189"/>
                        <a:pt x="60" y="186"/>
                        <a:pt x="60" y="186"/>
                      </a:cubicBezTo>
                      <a:cubicBezTo>
                        <a:pt x="53" y="188"/>
                        <a:pt x="49" y="192"/>
                        <a:pt x="42" y="194"/>
                      </a:cubicBezTo>
                      <a:cubicBezTo>
                        <a:pt x="34" y="189"/>
                        <a:pt x="37" y="183"/>
                        <a:pt x="28" y="186"/>
                      </a:cubicBezTo>
                      <a:cubicBezTo>
                        <a:pt x="12" y="181"/>
                        <a:pt x="19" y="161"/>
                        <a:pt x="10" y="148"/>
                      </a:cubicBezTo>
                      <a:cubicBezTo>
                        <a:pt x="5" y="121"/>
                        <a:pt x="11" y="147"/>
                        <a:pt x="4" y="130"/>
                      </a:cubicBezTo>
                      <a:cubicBezTo>
                        <a:pt x="2" y="126"/>
                        <a:pt x="0" y="118"/>
                        <a:pt x="0" y="118"/>
                      </a:cubicBezTo>
                      <a:cubicBezTo>
                        <a:pt x="2" y="95"/>
                        <a:pt x="0" y="83"/>
                        <a:pt x="20" y="96"/>
                      </a:cubicBezTo>
                      <a:cubicBezTo>
                        <a:pt x="23" y="105"/>
                        <a:pt x="23" y="110"/>
                        <a:pt x="32" y="104"/>
                      </a:cubicBezTo>
                      <a:cubicBezTo>
                        <a:pt x="35" y="95"/>
                        <a:pt x="29" y="88"/>
                        <a:pt x="34" y="80"/>
                      </a:cubicBezTo>
                      <a:cubicBezTo>
                        <a:pt x="36" y="76"/>
                        <a:pt x="48" y="73"/>
                        <a:pt x="52" y="70"/>
                      </a:cubicBezTo>
                      <a:cubicBezTo>
                        <a:pt x="57" y="63"/>
                        <a:pt x="58" y="62"/>
                        <a:pt x="54" y="66"/>
                      </a:cubicBezTo>
                      <a:close/>
                    </a:path>
                  </a:pathLst>
                </a:custGeom>
                <a:solidFill>
                  <a:schemeClr val="folHlink"/>
                </a:solidFill>
                <a:ln w="9525">
                  <a:noFill/>
                  <a:round/>
                  <a:headEnd/>
                  <a:tailEnd/>
                </a:ln>
              </p:spPr>
              <p:txBody>
                <a:bodyPr/>
                <a:lstStyle/>
                <a:p>
                  <a:endParaRPr lang="zh-CN" altLang="en-US"/>
                </a:p>
              </p:txBody>
            </p:sp>
            <p:sp>
              <p:nvSpPr>
                <p:cNvPr id="3169" name="任意多边形 81996"/>
                <p:cNvSpPr>
                  <a:spLocks noChangeArrowheads="1"/>
                </p:cNvSpPr>
                <p:nvPr/>
              </p:nvSpPr>
              <p:spPr bwMode="auto">
                <a:xfrm>
                  <a:off x="4580" y="572"/>
                  <a:ext cx="47" cy="13"/>
                </a:xfrm>
                <a:custGeom>
                  <a:avLst/>
                  <a:gdLst>
                    <a:gd name="T0" fmla="*/ 0 w 109"/>
                    <a:gd name="T1" fmla="*/ 1 h 38"/>
                    <a:gd name="T2" fmla="*/ 1 w 109"/>
                    <a:gd name="T3" fmla="*/ 0 h 38"/>
                    <a:gd name="T4" fmla="*/ 4 w 109"/>
                    <a:gd name="T5" fmla="*/ 1 h 38"/>
                    <a:gd name="T6" fmla="*/ 6 w 109"/>
                    <a:gd name="T7" fmla="*/ 1 h 38"/>
                    <a:gd name="T8" fmla="*/ 7 w 109"/>
                    <a:gd name="T9" fmla="*/ 0 h 38"/>
                    <a:gd name="T10" fmla="*/ 6 w 109"/>
                    <a:gd name="T11" fmla="*/ 1 h 38"/>
                    <a:gd name="T12" fmla="*/ 5 w 109"/>
                    <a:gd name="T13" fmla="*/ 1 h 38"/>
                    <a:gd name="T14" fmla="*/ 3 w 109"/>
                    <a:gd name="T15" fmla="*/ 1 h 38"/>
                    <a:gd name="T16" fmla="*/ 1 w 109"/>
                    <a:gd name="T17" fmla="*/ 1 h 38"/>
                    <a:gd name="T18" fmla="*/ 0 w 109"/>
                    <a:gd name="T19" fmla="*/ 1 h 3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9" h="38">
                      <a:moveTo>
                        <a:pt x="4" y="32"/>
                      </a:moveTo>
                      <a:cubicBezTo>
                        <a:pt x="7" y="22"/>
                        <a:pt x="7" y="14"/>
                        <a:pt x="18" y="10"/>
                      </a:cubicBezTo>
                      <a:cubicBezTo>
                        <a:pt x="28" y="12"/>
                        <a:pt x="37" y="14"/>
                        <a:pt x="46" y="20"/>
                      </a:cubicBezTo>
                      <a:cubicBezTo>
                        <a:pt x="62" y="15"/>
                        <a:pt x="54" y="17"/>
                        <a:pt x="72" y="14"/>
                      </a:cubicBezTo>
                      <a:cubicBezTo>
                        <a:pt x="77" y="9"/>
                        <a:pt x="90" y="0"/>
                        <a:pt x="90" y="0"/>
                      </a:cubicBezTo>
                      <a:cubicBezTo>
                        <a:pt x="109" y="6"/>
                        <a:pt x="85" y="23"/>
                        <a:pt x="76" y="26"/>
                      </a:cubicBezTo>
                      <a:cubicBezTo>
                        <a:pt x="71" y="33"/>
                        <a:pt x="68" y="35"/>
                        <a:pt x="60" y="38"/>
                      </a:cubicBezTo>
                      <a:cubicBezTo>
                        <a:pt x="54" y="36"/>
                        <a:pt x="42" y="32"/>
                        <a:pt x="42" y="32"/>
                      </a:cubicBezTo>
                      <a:cubicBezTo>
                        <a:pt x="33" y="23"/>
                        <a:pt x="26" y="26"/>
                        <a:pt x="14" y="30"/>
                      </a:cubicBezTo>
                      <a:cubicBezTo>
                        <a:pt x="1" y="28"/>
                        <a:pt x="0" y="24"/>
                        <a:pt x="4" y="32"/>
                      </a:cubicBezTo>
                      <a:close/>
                    </a:path>
                  </a:pathLst>
                </a:custGeom>
                <a:solidFill>
                  <a:schemeClr val="folHlink"/>
                </a:solidFill>
                <a:ln w="9525">
                  <a:noFill/>
                  <a:round/>
                  <a:headEnd/>
                  <a:tailEnd/>
                </a:ln>
              </p:spPr>
              <p:txBody>
                <a:bodyPr/>
                <a:lstStyle/>
                <a:p>
                  <a:endParaRPr lang="zh-CN" altLang="en-US"/>
                </a:p>
              </p:txBody>
            </p:sp>
            <p:sp>
              <p:nvSpPr>
                <p:cNvPr id="3170" name="任意多边形 81997"/>
                <p:cNvSpPr>
                  <a:spLocks noChangeArrowheads="1"/>
                </p:cNvSpPr>
                <p:nvPr/>
              </p:nvSpPr>
              <p:spPr bwMode="auto">
                <a:xfrm>
                  <a:off x="4578" y="588"/>
                  <a:ext cx="32" cy="34"/>
                </a:xfrm>
                <a:custGeom>
                  <a:avLst/>
                  <a:gdLst>
                    <a:gd name="T0" fmla="*/ 0 w 76"/>
                    <a:gd name="T1" fmla="*/ 1 h 104"/>
                    <a:gd name="T2" fmla="*/ 1 w 76"/>
                    <a:gd name="T3" fmla="*/ 0 h 104"/>
                    <a:gd name="T4" fmla="*/ 3 w 76"/>
                    <a:gd name="T5" fmla="*/ 1 h 104"/>
                    <a:gd name="T6" fmla="*/ 5 w 76"/>
                    <a:gd name="T7" fmla="*/ 0 h 104"/>
                    <a:gd name="T8" fmla="*/ 3 w 76"/>
                    <a:gd name="T9" fmla="*/ 1 h 104"/>
                    <a:gd name="T10" fmla="*/ 4 w 76"/>
                    <a:gd name="T11" fmla="*/ 2 h 104"/>
                    <a:gd name="T12" fmla="*/ 4 w 76"/>
                    <a:gd name="T13" fmla="*/ 2 h 104"/>
                    <a:gd name="T14" fmla="*/ 3 w 76"/>
                    <a:gd name="T15" fmla="*/ 3 h 104"/>
                    <a:gd name="T16" fmla="*/ 3 w 76"/>
                    <a:gd name="T17" fmla="*/ 2 h 104"/>
                    <a:gd name="T18" fmla="*/ 2 w 76"/>
                    <a:gd name="T19" fmla="*/ 2 h 104"/>
                    <a:gd name="T20" fmla="*/ 2 w 76"/>
                    <a:gd name="T21" fmla="*/ 2 h 104"/>
                    <a:gd name="T22" fmla="*/ 2 w 76"/>
                    <a:gd name="T23" fmla="*/ 3 h 104"/>
                    <a:gd name="T24" fmla="*/ 1 w 76"/>
                    <a:gd name="T25" fmla="*/ 4 h 104"/>
                    <a:gd name="T26" fmla="*/ 1 w 76"/>
                    <a:gd name="T27" fmla="*/ 4 h 104"/>
                    <a:gd name="T28" fmla="*/ 0 w 76"/>
                    <a:gd name="T29" fmla="*/ 3 h 104"/>
                    <a:gd name="T30" fmla="*/ 0 w 76"/>
                    <a:gd name="T31" fmla="*/ 2 h 104"/>
                    <a:gd name="T32" fmla="*/ 0 w 76"/>
                    <a:gd name="T33" fmla="*/ 1 h 104"/>
                    <a:gd name="T34" fmla="*/ 0 w 76"/>
                    <a:gd name="T35" fmla="*/ 1 h 10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76" h="104">
                      <a:moveTo>
                        <a:pt x="8" y="18"/>
                      </a:moveTo>
                      <a:cubicBezTo>
                        <a:pt x="10" y="8"/>
                        <a:pt x="9" y="3"/>
                        <a:pt x="18" y="0"/>
                      </a:cubicBezTo>
                      <a:cubicBezTo>
                        <a:pt x="28" y="3"/>
                        <a:pt x="25" y="12"/>
                        <a:pt x="34" y="18"/>
                      </a:cubicBezTo>
                      <a:cubicBezTo>
                        <a:pt x="46" y="16"/>
                        <a:pt x="51" y="8"/>
                        <a:pt x="62" y="4"/>
                      </a:cubicBezTo>
                      <a:cubicBezTo>
                        <a:pt x="76" y="9"/>
                        <a:pt x="56" y="31"/>
                        <a:pt x="46" y="34"/>
                      </a:cubicBezTo>
                      <a:cubicBezTo>
                        <a:pt x="51" y="56"/>
                        <a:pt x="43" y="29"/>
                        <a:pt x="54" y="48"/>
                      </a:cubicBezTo>
                      <a:cubicBezTo>
                        <a:pt x="56" y="52"/>
                        <a:pt x="58" y="60"/>
                        <a:pt x="58" y="60"/>
                      </a:cubicBezTo>
                      <a:cubicBezTo>
                        <a:pt x="55" y="68"/>
                        <a:pt x="54" y="71"/>
                        <a:pt x="46" y="74"/>
                      </a:cubicBezTo>
                      <a:cubicBezTo>
                        <a:pt x="38" y="71"/>
                        <a:pt x="37" y="68"/>
                        <a:pt x="34" y="60"/>
                      </a:cubicBezTo>
                      <a:cubicBezTo>
                        <a:pt x="33" y="50"/>
                        <a:pt x="32" y="33"/>
                        <a:pt x="22" y="48"/>
                      </a:cubicBezTo>
                      <a:cubicBezTo>
                        <a:pt x="25" y="60"/>
                        <a:pt x="23" y="53"/>
                        <a:pt x="28" y="68"/>
                      </a:cubicBezTo>
                      <a:cubicBezTo>
                        <a:pt x="29" y="70"/>
                        <a:pt x="30" y="74"/>
                        <a:pt x="30" y="74"/>
                      </a:cubicBezTo>
                      <a:cubicBezTo>
                        <a:pt x="24" y="84"/>
                        <a:pt x="22" y="93"/>
                        <a:pt x="20" y="104"/>
                      </a:cubicBezTo>
                      <a:cubicBezTo>
                        <a:pt x="17" y="103"/>
                        <a:pt x="14" y="104"/>
                        <a:pt x="12" y="102"/>
                      </a:cubicBezTo>
                      <a:cubicBezTo>
                        <a:pt x="9" y="99"/>
                        <a:pt x="8" y="90"/>
                        <a:pt x="8" y="90"/>
                      </a:cubicBezTo>
                      <a:cubicBezTo>
                        <a:pt x="13" y="75"/>
                        <a:pt x="14" y="64"/>
                        <a:pt x="0" y="54"/>
                      </a:cubicBezTo>
                      <a:cubicBezTo>
                        <a:pt x="1" y="46"/>
                        <a:pt x="1" y="38"/>
                        <a:pt x="2" y="30"/>
                      </a:cubicBezTo>
                      <a:cubicBezTo>
                        <a:pt x="2" y="27"/>
                        <a:pt x="13" y="2"/>
                        <a:pt x="8" y="18"/>
                      </a:cubicBezTo>
                      <a:close/>
                    </a:path>
                  </a:pathLst>
                </a:custGeom>
                <a:solidFill>
                  <a:schemeClr val="folHlink"/>
                </a:solidFill>
                <a:ln w="9525">
                  <a:noFill/>
                  <a:round/>
                  <a:headEnd/>
                  <a:tailEnd/>
                </a:ln>
              </p:spPr>
              <p:txBody>
                <a:bodyPr/>
                <a:lstStyle/>
                <a:p>
                  <a:endParaRPr lang="zh-CN" altLang="en-US"/>
                </a:p>
              </p:txBody>
            </p:sp>
            <p:sp>
              <p:nvSpPr>
                <p:cNvPr id="3171" name="任意多边形 81998"/>
                <p:cNvSpPr>
                  <a:spLocks noChangeArrowheads="1"/>
                </p:cNvSpPr>
                <p:nvPr/>
              </p:nvSpPr>
              <p:spPr bwMode="auto">
                <a:xfrm>
                  <a:off x="4632" y="569"/>
                  <a:ext cx="16" cy="20"/>
                </a:xfrm>
                <a:custGeom>
                  <a:avLst/>
                  <a:gdLst>
                    <a:gd name="T0" fmla="*/ 0 w 37"/>
                    <a:gd name="T1" fmla="*/ 1 h 61"/>
                    <a:gd name="T2" fmla="*/ 1 w 37"/>
                    <a:gd name="T3" fmla="*/ 0 h 61"/>
                    <a:gd name="T4" fmla="*/ 1 w 37"/>
                    <a:gd name="T5" fmla="*/ 1 h 61"/>
                    <a:gd name="T6" fmla="*/ 3 w 37"/>
                    <a:gd name="T7" fmla="*/ 1 h 61"/>
                    <a:gd name="T8" fmla="*/ 1 w 37"/>
                    <a:gd name="T9" fmla="*/ 2 h 61"/>
                    <a:gd name="T10" fmla="*/ 0 w 37"/>
                    <a:gd name="T11" fmla="*/ 2 h 61"/>
                    <a:gd name="T12" fmla="*/ 0 w 37"/>
                    <a:gd name="T13" fmla="*/ 1 h 61"/>
                    <a:gd name="T14" fmla="*/ 0 w 37"/>
                    <a:gd name="T15" fmla="*/ 1 h 6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7" h="61">
                      <a:moveTo>
                        <a:pt x="3" y="28"/>
                      </a:moveTo>
                      <a:cubicBezTo>
                        <a:pt x="5" y="14"/>
                        <a:pt x="2" y="7"/>
                        <a:pt x="13" y="0"/>
                      </a:cubicBezTo>
                      <a:cubicBezTo>
                        <a:pt x="26" y="9"/>
                        <a:pt x="23" y="17"/>
                        <a:pt x="15" y="28"/>
                      </a:cubicBezTo>
                      <a:cubicBezTo>
                        <a:pt x="25" y="31"/>
                        <a:pt x="33" y="27"/>
                        <a:pt x="37" y="38"/>
                      </a:cubicBezTo>
                      <a:cubicBezTo>
                        <a:pt x="30" y="45"/>
                        <a:pt x="28" y="47"/>
                        <a:pt x="19" y="44"/>
                      </a:cubicBezTo>
                      <a:cubicBezTo>
                        <a:pt x="13" y="54"/>
                        <a:pt x="18" y="61"/>
                        <a:pt x="5" y="58"/>
                      </a:cubicBezTo>
                      <a:cubicBezTo>
                        <a:pt x="0" y="50"/>
                        <a:pt x="3" y="44"/>
                        <a:pt x="1" y="34"/>
                      </a:cubicBezTo>
                      <a:cubicBezTo>
                        <a:pt x="2" y="32"/>
                        <a:pt x="3" y="28"/>
                        <a:pt x="3" y="28"/>
                      </a:cubicBezTo>
                      <a:close/>
                    </a:path>
                  </a:pathLst>
                </a:custGeom>
                <a:solidFill>
                  <a:schemeClr val="folHlink"/>
                </a:solidFill>
                <a:ln w="9525">
                  <a:noFill/>
                  <a:round/>
                  <a:headEnd/>
                  <a:tailEnd/>
                </a:ln>
              </p:spPr>
              <p:txBody>
                <a:bodyPr/>
                <a:lstStyle/>
                <a:p>
                  <a:endParaRPr lang="zh-CN" altLang="en-US"/>
                </a:p>
              </p:txBody>
            </p:sp>
            <p:sp>
              <p:nvSpPr>
                <p:cNvPr id="3172" name="任意多边形 81999"/>
                <p:cNvSpPr>
                  <a:spLocks noChangeArrowheads="1"/>
                </p:cNvSpPr>
                <p:nvPr/>
              </p:nvSpPr>
              <p:spPr bwMode="auto">
                <a:xfrm>
                  <a:off x="4636" y="600"/>
                  <a:ext cx="20" cy="10"/>
                </a:xfrm>
                <a:custGeom>
                  <a:avLst/>
                  <a:gdLst>
                    <a:gd name="T0" fmla="*/ 0 w 49"/>
                    <a:gd name="T1" fmla="*/ 0 h 29"/>
                    <a:gd name="T2" fmla="*/ 2 w 49"/>
                    <a:gd name="T3" fmla="*/ 0 h 29"/>
                    <a:gd name="T4" fmla="*/ 3 w 49"/>
                    <a:gd name="T5" fmla="*/ 1 h 29"/>
                    <a:gd name="T6" fmla="*/ 2 w 49"/>
                    <a:gd name="T7" fmla="*/ 1 h 29"/>
                    <a:gd name="T8" fmla="*/ 0 w 49"/>
                    <a:gd name="T9" fmla="*/ 1 h 29"/>
                    <a:gd name="T10" fmla="*/ 0 w 49"/>
                    <a:gd name="T11" fmla="*/ 0 h 2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9" h="29">
                      <a:moveTo>
                        <a:pt x="7" y="0"/>
                      </a:moveTo>
                      <a:cubicBezTo>
                        <a:pt x="15" y="6"/>
                        <a:pt x="19" y="2"/>
                        <a:pt x="29" y="0"/>
                      </a:cubicBezTo>
                      <a:cubicBezTo>
                        <a:pt x="45" y="5"/>
                        <a:pt x="40" y="3"/>
                        <a:pt x="49" y="16"/>
                      </a:cubicBezTo>
                      <a:cubicBezTo>
                        <a:pt x="46" y="29"/>
                        <a:pt x="42" y="21"/>
                        <a:pt x="35" y="14"/>
                      </a:cubicBezTo>
                      <a:cubicBezTo>
                        <a:pt x="26" y="15"/>
                        <a:pt x="12" y="19"/>
                        <a:pt x="3" y="16"/>
                      </a:cubicBezTo>
                      <a:cubicBezTo>
                        <a:pt x="0" y="6"/>
                        <a:pt x="7" y="10"/>
                        <a:pt x="7" y="0"/>
                      </a:cubicBezTo>
                      <a:close/>
                    </a:path>
                  </a:pathLst>
                </a:custGeom>
                <a:solidFill>
                  <a:schemeClr val="folHlink"/>
                </a:solidFill>
                <a:ln w="9525">
                  <a:noFill/>
                  <a:round/>
                  <a:headEnd/>
                  <a:tailEnd/>
                </a:ln>
              </p:spPr>
              <p:txBody>
                <a:bodyPr/>
                <a:lstStyle/>
                <a:p>
                  <a:endParaRPr lang="zh-CN" altLang="en-US"/>
                </a:p>
              </p:txBody>
            </p:sp>
            <p:sp>
              <p:nvSpPr>
                <p:cNvPr id="3173" name="任意多边形 82000"/>
                <p:cNvSpPr>
                  <a:spLocks noChangeArrowheads="1"/>
                </p:cNvSpPr>
                <p:nvPr/>
              </p:nvSpPr>
              <p:spPr bwMode="auto">
                <a:xfrm>
                  <a:off x="4657" y="585"/>
                  <a:ext cx="26" cy="17"/>
                </a:xfrm>
                <a:custGeom>
                  <a:avLst/>
                  <a:gdLst>
                    <a:gd name="T0" fmla="*/ 2 w 61"/>
                    <a:gd name="T1" fmla="*/ 2 h 48"/>
                    <a:gd name="T2" fmla="*/ 1 w 61"/>
                    <a:gd name="T3" fmla="*/ 1 h 48"/>
                    <a:gd name="T4" fmla="*/ 0 w 61"/>
                    <a:gd name="T5" fmla="*/ 1 h 48"/>
                    <a:gd name="T6" fmla="*/ 1 w 61"/>
                    <a:gd name="T7" fmla="*/ 0 h 48"/>
                    <a:gd name="T8" fmla="*/ 2 w 61"/>
                    <a:gd name="T9" fmla="*/ 0 h 48"/>
                    <a:gd name="T10" fmla="*/ 4 w 61"/>
                    <a:gd name="T11" fmla="*/ 0 h 48"/>
                    <a:gd name="T12" fmla="*/ 4 w 61"/>
                    <a:gd name="T13" fmla="*/ 1 h 48"/>
                    <a:gd name="T14" fmla="*/ 5 w 61"/>
                    <a:gd name="T15" fmla="*/ 1 h 48"/>
                    <a:gd name="T16" fmla="*/ 3 w 61"/>
                    <a:gd name="T17" fmla="*/ 2 h 48"/>
                    <a:gd name="T18" fmla="*/ 2 w 61"/>
                    <a:gd name="T19" fmla="*/ 2 h 48"/>
                    <a:gd name="T20" fmla="*/ 2 w 61"/>
                    <a:gd name="T21" fmla="*/ 2 h 4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1" h="48">
                      <a:moveTo>
                        <a:pt x="21" y="38"/>
                      </a:moveTo>
                      <a:cubicBezTo>
                        <a:pt x="19" y="34"/>
                        <a:pt x="19" y="29"/>
                        <a:pt x="15" y="26"/>
                      </a:cubicBezTo>
                      <a:cubicBezTo>
                        <a:pt x="12" y="24"/>
                        <a:pt x="3" y="22"/>
                        <a:pt x="3" y="22"/>
                      </a:cubicBezTo>
                      <a:cubicBezTo>
                        <a:pt x="0" y="12"/>
                        <a:pt x="5" y="12"/>
                        <a:pt x="13" y="8"/>
                      </a:cubicBezTo>
                      <a:cubicBezTo>
                        <a:pt x="17" y="6"/>
                        <a:pt x="25" y="0"/>
                        <a:pt x="25" y="0"/>
                      </a:cubicBezTo>
                      <a:cubicBezTo>
                        <a:pt x="37" y="2"/>
                        <a:pt x="41" y="2"/>
                        <a:pt x="49" y="10"/>
                      </a:cubicBezTo>
                      <a:cubicBezTo>
                        <a:pt x="45" y="21"/>
                        <a:pt x="46" y="12"/>
                        <a:pt x="53" y="20"/>
                      </a:cubicBezTo>
                      <a:cubicBezTo>
                        <a:pt x="56" y="24"/>
                        <a:pt x="61" y="32"/>
                        <a:pt x="61" y="32"/>
                      </a:cubicBezTo>
                      <a:cubicBezTo>
                        <a:pt x="56" y="47"/>
                        <a:pt x="53" y="42"/>
                        <a:pt x="41" y="38"/>
                      </a:cubicBezTo>
                      <a:cubicBezTo>
                        <a:pt x="27" y="47"/>
                        <a:pt x="34" y="48"/>
                        <a:pt x="23" y="44"/>
                      </a:cubicBezTo>
                      <a:cubicBezTo>
                        <a:pt x="22" y="42"/>
                        <a:pt x="21" y="38"/>
                        <a:pt x="21" y="38"/>
                      </a:cubicBezTo>
                      <a:close/>
                    </a:path>
                  </a:pathLst>
                </a:custGeom>
                <a:solidFill>
                  <a:schemeClr val="folHlink"/>
                </a:solidFill>
                <a:ln w="9525">
                  <a:noFill/>
                  <a:round/>
                  <a:headEnd/>
                  <a:tailEnd/>
                </a:ln>
              </p:spPr>
              <p:txBody>
                <a:bodyPr/>
                <a:lstStyle/>
                <a:p>
                  <a:endParaRPr lang="zh-CN" altLang="en-US"/>
                </a:p>
              </p:txBody>
            </p:sp>
            <p:sp>
              <p:nvSpPr>
                <p:cNvPr id="3174" name="任意多边形 82001"/>
                <p:cNvSpPr>
                  <a:spLocks noChangeArrowheads="1"/>
                </p:cNvSpPr>
                <p:nvPr/>
              </p:nvSpPr>
              <p:spPr bwMode="auto">
                <a:xfrm>
                  <a:off x="4664" y="593"/>
                  <a:ext cx="122" cy="61"/>
                </a:xfrm>
                <a:custGeom>
                  <a:avLst/>
                  <a:gdLst>
                    <a:gd name="T0" fmla="*/ 4 w 286"/>
                    <a:gd name="T1" fmla="*/ 1 h 182"/>
                    <a:gd name="T2" fmla="*/ 3 w 286"/>
                    <a:gd name="T3" fmla="*/ 1 h 182"/>
                    <a:gd name="T4" fmla="*/ 2 w 286"/>
                    <a:gd name="T5" fmla="*/ 1 h 182"/>
                    <a:gd name="T6" fmla="*/ 0 w 286"/>
                    <a:gd name="T7" fmla="*/ 1 h 182"/>
                    <a:gd name="T8" fmla="*/ 1 w 286"/>
                    <a:gd name="T9" fmla="*/ 2 h 182"/>
                    <a:gd name="T10" fmla="*/ 1 w 286"/>
                    <a:gd name="T11" fmla="*/ 2 h 182"/>
                    <a:gd name="T12" fmla="*/ 2 w 286"/>
                    <a:gd name="T13" fmla="*/ 2 h 182"/>
                    <a:gd name="T14" fmla="*/ 3 w 286"/>
                    <a:gd name="T15" fmla="*/ 2 h 182"/>
                    <a:gd name="T16" fmla="*/ 4 w 286"/>
                    <a:gd name="T17" fmla="*/ 2 h 182"/>
                    <a:gd name="T18" fmla="*/ 6 w 286"/>
                    <a:gd name="T19" fmla="*/ 2 h 182"/>
                    <a:gd name="T20" fmla="*/ 7 w 286"/>
                    <a:gd name="T21" fmla="*/ 3 h 182"/>
                    <a:gd name="T22" fmla="*/ 8 w 286"/>
                    <a:gd name="T23" fmla="*/ 4 h 182"/>
                    <a:gd name="T24" fmla="*/ 8 w 286"/>
                    <a:gd name="T25" fmla="*/ 5 h 182"/>
                    <a:gd name="T26" fmla="*/ 8 w 286"/>
                    <a:gd name="T27" fmla="*/ 5 h 182"/>
                    <a:gd name="T28" fmla="*/ 9 w 286"/>
                    <a:gd name="T29" fmla="*/ 5 h 182"/>
                    <a:gd name="T30" fmla="*/ 11 w 286"/>
                    <a:gd name="T31" fmla="*/ 5 h 182"/>
                    <a:gd name="T32" fmla="*/ 13 w 286"/>
                    <a:gd name="T33" fmla="*/ 6 h 182"/>
                    <a:gd name="T34" fmla="*/ 14 w 286"/>
                    <a:gd name="T35" fmla="*/ 5 h 182"/>
                    <a:gd name="T36" fmla="*/ 13 w 286"/>
                    <a:gd name="T37" fmla="*/ 5 h 182"/>
                    <a:gd name="T38" fmla="*/ 14 w 286"/>
                    <a:gd name="T39" fmla="*/ 5 h 182"/>
                    <a:gd name="T40" fmla="*/ 15 w 286"/>
                    <a:gd name="T41" fmla="*/ 4 h 182"/>
                    <a:gd name="T42" fmla="*/ 16 w 286"/>
                    <a:gd name="T43" fmla="*/ 5 h 182"/>
                    <a:gd name="T44" fmla="*/ 17 w 286"/>
                    <a:gd name="T45" fmla="*/ 5 h 182"/>
                    <a:gd name="T46" fmla="*/ 19 w 286"/>
                    <a:gd name="T47" fmla="*/ 6 h 182"/>
                    <a:gd name="T48" fmla="*/ 20 w 286"/>
                    <a:gd name="T49" fmla="*/ 7 h 182"/>
                    <a:gd name="T50" fmla="*/ 22 w 286"/>
                    <a:gd name="T51" fmla="*/ 6 h 182"/>
                    <a:gd name="T52" fmla="*/ 21 w 286"/>
                    <a:gd name="T53" fmla="*/ 6 h 182"/>
                    <a:gd name="T54" fmla="*/ 20 w 286"/>
                    <a:gd name="T55" fmla="*/ 5 h 182"/>
                    <a:gd name="T56" fmla="*/ 20 w 286"/>
                    <a:gd name="T57" fmla="*/ 5 h 182"/>
                    <a:gd name="T58" fmla="*/ 19 w 286"/>
                    <a:gd name="T59" fmla="*/ 5 h 182"/>
                    <a:gd name="T60" fmla="*/ 18 w 286"/>
                    <a:gd name="T61" fmla="*/ 4 h 182"/>
                    <a:gd name="T62" fmla="*/ 19 w 286"/>
                    <a:gd name="T63" fmla="*/ 4 h 182"/>
                    <a:gd name="T64" fmla="*/ 17 w 286"/>
                    <a:gd name="T65" fmla="*/ 3 h 182"/>
                    <a:gd name="T66" fmla="*/ 16 w 286"/>
                    <a:gd name="T67" fmla="*/ 3 h 182"/>
                    <a:gd name="T68" fmla="*/ 15 w 286"/>
                    <a:gd name="T69" fmla="*/ 2 h 182"/>
                    <a:gd name="T70" fmla="*/ 13 w 286"/>
                    <a:gd name="T71" fmla="*/ 1 h 182"/>
                    <a:gd name="T72" fmla="*/ 12 w 286"/>
                    <a:gd name="T73" fmla="*/ 1 h 182"/>
                    <a:gd name="T74" fmla="*/ 9 w 286"/>
                    <a:gd name="T75" fmla="*/ 1 h 182"/>
                    <a:gd name="T76" fmla="*/ 8 w 286"/>
                    <a:gd name="T77" fmla="*/ 0 h 182"/>
                    <a:gd name="T78" fmla="*/ 7 w 286"/>
                    <a:gd name="T79" fmla="*/ 0 h 182"/>
                    <a:gd name="T80" fmla="*/ 6 w 286"/>
                    <a:gd name="T81" fmla="*/ 0 h 182"/>
                    <a:gd name="T82" fmla="*/ 4 w 286"/>
                    <a:gd name="T83" fmla="*/ 1 h 182"/>
                    <a:gd name="T84" fmla="*/ 4 w 286"/>
                    <a:gd name="T85" fmla="*/ 1 h 182"/>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286" h="182">
                      <a:moveTo>
                        <a:pt x="46" y="28"/>
                      </a:moveTo>
                      <a:cubicBezTo>
                        <a:pt x="41" y="14"/>
                        <a:pt x="46" y="17"/>
                        <a:pt x="36" y="14"/>
                      </a:cubicBezTo>
                      <a:cubicBezTo>
                        <a:pt x="31" y="17"/>
                        <a:pt x="26" y="30"/>
                        <a:pt x="26" y="30"/>
                      </a:cubicBezTo>
                      <a:cubicBezTo>
                        <a:pt x="12" y="25"/>
                        <a:pt x="19" y="21"/>
                        <a:pt x="0" y="24"/>
                      </a:cubicBezTo>
                      <a:cubicBezTo>
                        <a:pt x="2" y="33"/>
                        <a:pt x="2" y="37"/>
                        <a:pt x="10" y="42"/>
                      </a:cubicBezTo>
                      <a:cubicBezTo>
                        <a:pt x="12" y="49"/>
                        <a:pt x="14" y="55"/>
                        <a:pt x="16" y="62"/>
                      </a:cubicBezTo>
                      <a:cubicBezTo>
                        <a:pt x="24" y="59"/>
                        <a:pt x="27" y="57"/>
                        <a:pt x="24" y="48"/>
                      </a:cubicBezTo>
                      <a:cubicBezTo>
                        <a:pt x="26" y="47"/>
                        <a:pt x="28" y="43"/>
                        <a:pt x="30" y="44"/>
                      </a:cubicBezTo>
                      <a:cubicBezTo>
                        <a:pt x="48" y="48"/>
                        <a:pt x="36" y="52"/>
                        <a:pt x="48" y="56"/>
                      </a:cubicBezTo>
                      <a:cubicBezTo>
                        <a:pt x="74" y="65"/>
                        <a:pt x="47" y="56"/>
                        <a:pt x="70" y="62"/>
                      </a:cubicBezTo>
                      <a:cubicBezTo>
                        <a:pt x="77" y="64"/>
                        <a:pt x="88" y="72"/>
                        <a:pt x="88" y="72"/>
                      </a:cubicBezTo>
                      <a:cubicBezTo>
                        <a:pt x="96" y="84"/>
                        <a:pt x="102" y="87"/>
                        <a:pt x="106" y="102"/>
                      </a:cubicBezTo>
                      <a:cubicBezTo>
                        <a:pt x="105" y="109"/>
                        <a:pt x="106" y="115"/>
                        <a:pt x="104" y="122"/>
                      </a:cubicBezTo>
                      <a:cubicBezTo>
                        <a:pt x="103" y="126"/>
                        <a:pt x="94" y="132"/>
                        <a:pt x="98" y="134"/>
                      </a:cubicBezTo>
                      <a:cubicBezTo>
                        <a:pt x="106" y="137"/>
                        <a:pt x="122" y="128"/>
                        <a:pt x="122" y="128"/>
                      </a:cubicBezTo>
                      <a:cubicBezTo>
                        <a:pt x="130" y="131"/>
                        <a:pt x="133" y="135"/>
                        <a:pt x="140" y="140"/>
                      </a:cubicBezTo>
                      <a:cubicBezTo>
                        <a:pt x="148" y="145"/>
                        <a:pt x="159" y="145"/>
                        <a:pt x="168" y="148"/>
                      </a:cubicBezTo>
                      <a:cubicBezTo>
                        <a:pt x="170" y="147"/>
                        <a:pt x="173" y="148"/>
                        <a:pt x="174" y="146"/>
                      </a:cubicBezTo>
                      <a:cubicBezTo>
                        <a:pt x="176" y="142"/>
                        <a:pt x="164" y="136"/>
                        <a:pt x="168" y="134"/>
                      </a:cubicBezTo>
                      <a:cubicBezTo>
                        <a:pt x="171" y="132"/>
                        <a:pt x="175" y="135"/>
                        <a:pt x="178" y="136"/>
                      </a:cubicBezTo>
                      <a:cubicBezTo>
                        <a:pt x="182" y="131"/>
                        <a:pt x="186" y="118"/>
                        <a:pt x="186" y="118"/>
                      </a:cubicBezTo>
                      <a:cubicBezTo>
                        <a:pt x="189" y="119"/>
                        <a:pt x="199" y="120"/>
                        <a:pt x="202" y="122"/>
                      </a:cubicBezTo>
                      <a:cubicBezTo>
                        <a:pt x="206" y="124"/>
                        <a:pt x="214" y="130"/>
                        <a:pt x="214" y="130"/>
                      </a:cubicBezTo>
                      <a:cubicBezTo>
                        <a:pt x="224" y="145"/>
                        <a:pt x="228" y="158"/>
                        <a:pt x="244" y="168"/>
                      </a:cubicBezTo>
                      <a:cubicBezTo>
                        <a:pt x="250" y="172"/>
                        <a:pt x="262" y="178"/>
                        <a:pt x="262" y="178"/>
                      </a:cubicBezTo>
                      <a:cubicBezTo>
                        <a:pt x="265" y="178"/>
                        <a:pt x="286" y="182"/>
                        <a:pt x="284" y="170"/>
                      </a:cubicBezTo>
                      <a:cubicBezTo>
                        <a:pt x="283" y="164"/>
                        <a:pt x="268" y="160"/>
                        <a:pt x="268" y="160"/>
                      </a:cubicBezTo>
                      <a:cubicBezTo>
                        <a:pt x="261" y="150"/>
                        <a:pt x="270" y="143"/>
                        <a:pt x="256" y="138"/>
                      </a:cubicBezTo>
                      <a:cubicBezTo>
                        <a:pt x="254" y="136"/>
                        <a:pt x="251" y="135"/>
                        <a:pt x="250" y="132"/>
                      </a:cubicBezTo>
                      <a:cubicBezTo>
                        <a:pt x="248" y="129"/>
                        <a:pt x="250" y="125"/>
                        <a:pt x="248" y="122"/>
                      </a:cubicBezTo>
                      <a:cubicBezTo>
                        <a:pt x="246" y="118"/>
                        <a:pt x="240" y="118"/>
                        <a:pt x="236" y="116"/>
                      </a:cubicBezTo>
                      <a:cubicBezTo>
                        <a:pt x="230" y="107"/>
                        <a:pt x="227" y="100"/>
                        <a:pt x="240" y="96"/>
                      </a:cubicBezTo>
                      <a:cubicBezTo>
                        <a:pt x="236" y="83"/>
                        <a:pt x="236" y="84"/>
                        <a:pt x="220" y="86"/>
                      </a:cubicBezTo>
                      <a:cubicBezTo>
                        <a:pt x="209" y="82"/>
                        <a:pt x="208" y="82"/>
                        <a:pt x="210" y="70"/>
                      </a:cubicBezTo>
                      <a:cubicBezTo>
                        <a:pt x="207" y="60"/>
                        <a:pt x="199" y="57"/>
                        <a:pt x="190" y="54"/>
                      </a:cubicBezTo>
                      <a:cubicBezTo>
                        <a:pt x="181" y="45"/>
                        <a:pt x="181" y="42"/>
                        <a:pt x="168" y="38"/>
                      </a:cubicBezTo>
                      <a:cubicBezTo>
                        <a:pt x="164" y="37"/>
                        <a:pt x="156" y="34"/>
                        <a:pt x="156" y="34"/>
                      </a:cubicBezTo>
                      <a:cubicBezTo>
                        <a:pt x="146" y="24"/>
                        <a:pt x="134" y="21"/>
                        <a:pt x="120" y="16"/>
                      </a:cubicBezTo>
                      <a:cubicBezTo>
                        <a:pt x="113" y="14"/>
                        <a:pt x="108" y="8"/>
                        <a:pt x="102" y="4"/>
                      </a:cubicBezTo>
                      <a:cubicBezTo>
                        <a:pt x="100" y="3"/>
                        <a:pt x="96" y="0"/>
                        <a:pt x="96" y="0"/>
                      </a:cubicBezTo>
                      <a:cubicBezTo>
                        <a:pt x="83" y="2"/>
                        <a:pt x="79" y="1"/>
                        <a:pt x="70" y="10"/>
                      </a:cubicBezTo>
                      <a:cubicBezTo>
                        <a:pt x="67" y="19"/>
                        <a:pt x="63" y="27"/>
                        <a:pt x="56" y="32"/>
                      </a:cubicBezTo>
                      <a:cubicBezTo>
                        <a:pt x="49" y="30"/>
                        <a:pt x="52" y="31"/>
                        <a:pt x="46" y="28"/>
                      </a:cubicBezTo>
                      <a:close/>
                    </a:path>
                  </a:pathLst>
                </a:custGeom>
                <a:solidFill>
                  <a:schemeClr val="folHlink"/>
                </a:solidFill>
                <a:ln w="9525">
                  <a:noFill/>
                  <a:round/>
                  <a:headEnd/>
                  <a:tailEnd/>
                </a:ln>
              </p:spPr>
              <p:txBody>
                <a:bodyPr/>
                <a:lstStyle/>
                <a:p>
                  <a:endParaRPr lang="zh-CN" altLang="en-US"/>
                </a:p>
              </p:txBody>
            </p:sp>
            <p:sp>
              <p:nvSpPr>
                <p:cNvPr id="3175" name="任意多边形 82002"/>
                <p:cNvSpPr>
                  <a:spLocks noChangeArrowheads="1"/>
                </p:cNvSpPr>
                <p:nvPr/>
              </p:nvSpPr>
              <p:spPr bwMode="auto">
                <a:xfrm>
                  <a:off x="4770" y="599"/>
                  <a:ext cx="33" cy="26"/>
                </a:xfrm>
                <a:custGeom>
                  <a:avLst/>
                  <a:gdLst>
                    <a:gd name="T0" fmla="*/ 0 w 78"/>
                    <a:gd name="T1" fmla="*/ 2 h 78"/>
                    <a:gd name="T2" fmla="*/ 2 w 78"/>
                    <a:gd name="T3" fmla="*/ 2 h 78"/>
                    <a:gd name="T4" fmla="*/ 3 w 78"/>
                    <a:gd name="T5" fmla="*/ 2 h 78"/>
                    <a:gd name="T6" fmla="*/ 4 w 78"/>
                    <a:gd name="T7" fmla="*/ 1 h 78"/>
                    <a:gd name="T8" fmla="*/ 3 w 78"/>
                    <a:gd name="T9" fmla="*/ 1 h 78"/>
                    <a:gd name="T10" fmla="*/ 3 w 78"/>
                    <a:gd name="T11" fmla="*/ 0 h 78"/>
                    <a:gd name="T12" fmla="*/ 6 w 78"/>
                    <a:gd name="T13" fmla="*/ 1 h 78"/>
                    <a:gd name="T14" fmla="*/ 5 w 78"/>
                    <a:gd name="T15" fmla="*/ 2 h 78"/>
                    <a:gd name="T16" fmla="*/ 3 w 78"/>
                    <a:gd name="T17" fmla="*/ 3 h 78"/>
                    <a:gd name="T18" fmla="*/ 1 w 78"/>
                    <a:gd name="T19" fmla="*/ 2 h 78"/>
                    <a:gd name="T20" fmla="*/ 0 w 78"/>
                    <a:gd name="T21" fmla="*/ 2 h 78"/>
                    <a:gd name="T22" fmla="*/ 0 w 78"/>
                    <a:gd name="T23" fmla="*/ 2 h 7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78" h="78">
                      <a:moveTo>
                        <a:pt x="1" y="58"/>
                      </a:moveTo>
                      <a:cubicBezTo>
                        <a:pt x="6" y="44"/>
                        <a:pt x="18" y="57"/>
                        <a:pt x="27" y="60"/>
                      </a:cubicBezTo>
                      <a:cubicBezTo>
                        <a:pt x="35" y="57"/>
                        <a:pt x="38" y="52"/>
                        <a:pt x="45" y="48"/>
                      </a:cubicBezTo>
                      <a:cubicBezTo>
                        <a:pt x="48" y="40"/>
                        <a:pt x="51" y="36"/>
                        <a:pt x="57" y="30"/>
                      </a:cubicBezTo>
                      <a:cubicBezTo>
                        <a:pt x="55" y="23"/>
                        <a:pt x="43" y="14"/>
                        <a:pt x="43" y="14"/>
                      </a:cubicBezTo>
                      <a:cubicBezTo>
                        <a:pt x="33" y="0"/>
                        <a:pt x="30" y="1"/>
                        <a:pt x="43" y="4"/>
                      </a:cubicBezTo>
                      <a:cubicBezTo>
                        <a:pt x="54" y="11"/>
                        <a:pt x="58" y="22"/>
                        <a:pt x="71" y="26"/>
                      </a:cubicBezTo>
                      <a:cubicBezTo>
                        <a:pt x="78" y="37"/>
                        <a:pt x="78" y="46"/>
                        <a:pt x="67" y="54"/>
                      </a:cubicBezTo>
                      <a:cubicBezTo>
                        <a:pt x="51" y="49"/>
                        <a:pt x="53" y="71"/>
                        <a:pt x="33" y="78"/>
                      </a:cubicBezTo>
                      <a:cubicBezTo>
                        <a:pt x="16" y="72"/>
                        <a:pt x="25" y="76"/>
                        <a:pt x="9" y="66"/>
                      </a:cubicBezTo>
                      <a:cubicBezTo>
                        <a:pt x="7" y="65"/>
                        <a:pt x="3" y="62"/>
                        <a:pt x="3" y="62"/>
                      </a:cubicBezTo>
                      <a:cubicBezTo>
                        <a:pt x="0" y="54"/>
                        <a:pt x="13" y="42"/>
                        <a:pt x="1" y="58"/>
                      </a:cubicBezTo>
                      <a:close/>
                    </a:path>
                  </a:pathLst>
                </a:custGeom>
                <a:solidFill>
                  <a:schemeClr val="folHlink"/>
                </a:solidFill>
                <a:ln w="9525">
                  <a:noFill/>
                  <a:round/>
                  <a:headEnd/>
                  <a:tailEnd/>
                </a:ln>
              </p:spPr>
              <p:txBody>
                <a:bodyPr/>
                <a:lstStyle/>
                <a:p>
                  <a:endParaRPr lang="zh-CN" altLang="en-US"/>
                </a:p>
              </p:txBody>
            </p:sp>
            <p:sp>
              <p:nvSpPr>
                <p:cNvPr id="3176" name="任意多边形 82003"/>
                <p:cNvSpPr>
                  <a:spLocks noChangeArrowheads="1"/>
                </p:cNvSpPr>
                <p:nvPr/>
              </p:nvSpPr>
              <p:spPr bwMode="auto">
                <a:xfrm>
                  <a:off x="4840" y="544"/>
                  <a:ext cx="8" cy="6"/>
                </a:xfrm>
                <a:custGeom>
                  <a:avLst/>
                  <a:gdLst>
                    <a:gd name="T0" fmla="*/ 0 w 17"/>
                    <a:gd name="T1" fmla="*/ 0 h 18"/>
                    <a:gd name="T2" fmla="*/ 0 w 17"/>
                    <a:gd name="T3" fmla="*/ 1 h 18"/>
                    <a:gd name="T4" fmla="*/ 0 w 17"/>
                    <a:gd name="T5" fmla="*/ 0 h 18"/>
                    <a:gd name="T6" fmla="*/ 0 60000 65536"/>
                    <a:gd name="T7" fmla="*/ 0 60000 65536"/>
                    <a:gd name="T8" fmla="*/ 0 60000 65536"/>
                  </a:gdLst>
                  <a:ahLst/>
                  <a:cxnLst>
                    <a:cxn ang="T6">
                      <a:pos x="T0" y="T1"/>
                    </a:cxn>
                    <a:cxn ang="T7">
                      <a:pos x="T2" y="T3"/>
                    </a:cxn>
                    <a:cxn ang="T8">
                      <a:pos x="T4" y="T5"/>
                    </a:cxn>
                  </a:cxnLst>
                  <a:rect l="0" t="0" r="r" b="b"/>
                  <a:pathLst>
                    <a:path w="17" h="18">
                      <a:moveTo>
                        <a:pt x="3" y="4"/>
                      </a:moveTo>
                      <a:cubicBezTo>
                        <a:pt x="17" y="7"/>
                        <a:pt x="16" y="18"/>
                        <a:pt x="3" y="14"/>
                      </a:cubicBezTo>
                      <a:cubicBezTo>
                        <a:pt x="0" y="6"/>
                        <a:pt x="7" y="0"/>
                        <a:pt x="3" y="4"/>
                      </a:cubicBezTo>
                      <a:close/>
                    </a:path>
                  </a:pathLst>
                </a:custGeom>
                <a:solidFill>
                  <a:schemeClr val="folHlink"/>
                </a:solidFill>
                <a:ln w="9525">
                  <a:noFill/>
                  <a:round/>
                  <a:headEnd/>
                  <a:tailEnd/>
                </a:ln>
              </p:spPr>
              <p:txBody>
                <a:bodyPr/>
                <a:lstStyle/>
                <a:p>
                  <a:endParaRPr lang="zh-CN" altLang="en-US"/>
                </a:p>
              </p:txBody>
            </p:sp>
            <p:sp>
              <p:nvSpPr>
                <p:cNvPr id="3177" name="任意多边形 82004"/>
                <p:cNvSpPr>
                  <a:spLocks noChangeArrowheads="1"/>
                </p:cNvSpPr>
                <p:nvPr/>
              </p:nvSpPr>
              <p:spPr bwMode="auto">
                <a:xfrm>
                  <a:off x="4747" y="494"/>
                  <a:ext cx="8" cy="5"/>
                </a:xfrm>
                <a:custGeom>
                  <a:avLst/>
                  <a:gdLst>
                    <a:gd name="T0" fmla="*/ 0 w 20"/>
                    <a:gd name="T1" fmla="*/ 0 h 15"/>
                    <a:gd name="T2" fmla="*/ 1 w 20"/>
                    <a:gd name="T3" fmla="*/ 0 h 15"/>
                    <a:gd name="T4" fmla="*/ 1 w 20"/>
                    <a:gd name="T5" fmla="*/ 0 h 15"/>
                    <a:gd name="T6" fmla="*/ 0 w 20"/>
                    <a:gd name="T7" fmla="*/ 0 h 1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 h="15">
                      <a:moveTo>
                        <a:pt x="7" y="12"/>
                      </a:moveTo>
                      <a:cubicBezTo>
                        <a:pt x="0" y="1"/>
                        <a:pt x="6" y="0"/>
                        <a:pt x="17" y="2"/>
                      </a:cubicBezTo>
                      <a:cubicBezTo>
                        <a:pt x="20" y="10"/>
                        <a:pt x="18" y="15"/>
                        <a:pt x="9" y="12"/>
                      </a:cubicBezTo>
                      <a:cubicBezTo>
                        <a:pt x="4" y="4"/>
                        <a:pt x="4" y="4"/>
                        <a:pt x="7" y="12"/>
                      </a:cubicBezTo>
                      <a:close/>
                    </a:path>
                  </a:pathLst>
                </a:custGeom>
                <a:solidFill>
                  <a:schemeClr val="folHlink"/>
                </a:solidFill>
                <a:ln w="9525">
                  <a:noFill/>
                  <a:round/>
                  <a:headEnd/>
                  <a:tailEnd/>
                </a:ln>
              </p:spPr>
              <p:txBody>
                <a:bodyPr/>
                <a:lstStyle/>
                <a:p>
                  <a:endParaRPr lang="zh-CN" altLang="en-US"/>
                </a:p>
              </p:txBody>
            </p:sp>
            <p:sp>
              <p:nvSpPr>
                <p:cNvPr id="3178" name="任意多边形 82005"/>
                <p:cNvSpPr>
                  <a:spLocks noChangeArrowheads="1"/>
                </p:cNvSpPr>
                <p:nvPr/>
              </p:nvSpPr>
              <p:spPr bwMode="auto">
                <a:xfrm>
                  <a:off x="4676" y="536"/>
                  <a:ext cx="8" cy="5"/>
                </a:xfrm>
                <a:custGeom>
                  <a:avLst/>
                  <a:gdLst>
                    <a:gd name="T0" fmla="*/ 0 w 20"/>
                    <a:gd name="T1" fmla="*/ 0 h 15"/>
                    <a:gd name="T2" fmla="*/ 1 w 20"/>
                    <a:gd name="T3" fmla="*/ 0 h 15"/>
                    <a:gd name="T4" fmla="*/ 1 w 20"/>
                    <a:gd name="T5" fmla="*/ 1 h 15"/>
                    <a:gd name="T6" fmla="*/ 0 w 20"/>
                    <a:gd name="T7" fmla="*/ 0 h 1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 h="15">
                      <a:moveTo>
                        <a:pt x="7" y="12"/>
                      </a:moveTo>
                      <a:cubicBezTo>
                        <a:pt x="0" y="2"/>
                        <a:pt x="3" y="0"/>
                        <a:pt x="15" y="2"/>
                      </a:cubicBezTo>
                      <a:cubicBezTo>
                        <a:pt x="16" y="4"/>
                        <a:pt x="20" y="12"/>
                        <a:pt x="15" y="14"/>
                      </a:cubicBezTo>
                      <a:cubicBezTo>
                        <a:pt x="12" y="15"/>
                        <a:pt x="7" y="12"/>
                        <a:pt x="7" y="12"/>
                      </a:cubicBezTo>
                      <a:close/>
                    </a:path>
                  </a:pathLst>
                </a:custGeom>
                <a:solidFill>
                  <a:schemeClr val="folHlink"/>
                </a:solidFill>
                <a:ln w="9525">
                  <a:noFill/>
                  <a:round/>
                  <a:headEnd/>
                  <a:tailEnd/>
                </a:ln>
              </p:spPr>
              <p:txBody>
                <a:bodyPr/>
                <a:lstStyle/>
                <a:p>
                  <a:endParaRPr lang="zh-CN" altLang="en-US"/>
                </a:p>
              </p:txBody>
            </p:sp>
            <p:sp>
              <p:nvSpPr>
                <p:cNvPr id="3179" name="任意多边形 82006"/>
                <p:cNvSpPr>
                  <a:spLocks noChangeArrowheads="1"/>
                </p:cNvSpPr>
                <p:nvPr/>
              </p:nvSpPr>
              <p:spPr bwMode="auto">
                <a:xfrm>
                  <a:off x="4598" y="523"/>
                  <a:ext cx="34" cy="27"/>
                </a:xfrm>
                <a:custGeom>
                  <a:avLst/>
                  <a:gdLst>
                    <a:gd name="T0" fmla="*/ 0 w 80"/>
                    <a:gd name="T1" fmla="*/ 2 h 80"/>
                    <a:gd name="T2" fmla="*/ 1 w 80"/>
                    <a:gd name="T3" fmla="*/ 1 h 80"/>
                    <a:gd name="T4" fmla="*/ 2 w 80"/>
                    <a:gd name="T5" fmla="*/ 1 h 80"/>
                    <a:gd name="T6" fmla="*/ 4 w 80"/>
                    <a:gd name="T7" fmla="*/ 1 h 80"/>
                    <a:gd name="T8" fmla="*/ 5 w 80"/>
                    <a:gd name="T9" fmla="*/ 0 h 80"/>
                    <a:gd name="T10" fmla="*/ 6 w 80"/>
                    <a:gd name="T11" fmla="*/ 2 h 80"/>
                    <a:gd name="T12" fmla="*/ 6 w 80"/>
                    <a:gd name="T13" fmla="*/ 2 h 80"/>
                    <a:gd name="T14" fmla="*/ 4 w 80"/>
                    <a:gd name="T15" fmla="*/ 2 h 80"/>
                    <a:gd name="T16" fmla="*/ 4 w 80"/>
                    <a:gd name="T17" fmla="*/ 3 h 80"/>
                    <a:gd name="T18" fmla="*/ 3 w 80"/>
                    <a:gd name="T19" fmla="*/ 3 h 80"/>
                    <a:gd name="T20" fmla="*/ 3 w 80"/>
                    <a:gd name="T21" fmla="*/ 2 h 80"/>
                    <a:gd name="T22" fmla="*/ 3 w 80"/>
                    <a:gd name="T23" fmla="*/ 1 h 80"/>
                    <a:gd name="T24" fmla="*/ 2 w 80"/>
                    <a:gd name="T25" fmla="*/ 2 h 80"/>
                    <a:gd name="T26" fmla="*/ 0 w 80"/>
                    <a:gd name="T27" fmla="*/ 2 h 80"/>
                    <a:gd name="T28" fmla="*/ 0 w 80"/>
                    <a:gd name="T29" fmla="*/ 2 h 8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80" h="80">
                      <a:moveTo>
                        <a:pt x="0" y="50"/>
                      </a:moveTo>
                      <a:cubicBezTo>
                        <a:pt x="1" y="47"/>
                        <a:pt x="12" y="25"/>
                        <a:pt x="14" y="24"/>
                      </a:cubicBezTo>
                      <a:cubicBezTo>
                        <a:pt x="17" y="22"/>
                        <a:pt x="26" y="20"/>
                        <a:pt x="26" y="20"/>
                      </a:cubicBezTo>
                      <a:cubicBezTo>
                        <a:pt x="34" y="23"/>
                        <a:pt x="40" y="21"/>
                        <a:pt x="48" y="18"/>
                      </a:cubicBezTo>
                      <a:cubicBezTo>
                        <a:pt x="52" y="12"/>
                        <a:pt x="54" y="6"/>
                        <a:pt x="58" y="0"/>
                      </a:cubicBezTo>
                      <a:cubicBezTo>
                        <a:pt x="70" y="4"/>
                        <a:pt x="76" y="28"/>
                        <a:pt x="80" y="40"/>
                      </a:cubicBezTo>
                      <a:cubicBezTo>
                        <a:pt x="75" y="54"/>
                        <a:pt x="80" y="50"/>
                        <a:pt x="70" y="56"/>
                      </a:cubicBezTo>
                      <a:cubicBezTo>
                        <a:pt x="61" y="53"/>
                        <a:pt x="59" y="54"/>
                        <a:pt x="54" y="62"/>
                      </a:cubicBezTo>
                      <a:cubicBezTo>
                        <a:pt x="57" y="71"/>
                        <a:pt x="56" y="75"/>
                        <a:pt x="48" y="80"/>
                      </a:cubicBezTo>
                      <a:cubicBezTo>
                        <a:pt x="40" y="77"/>
                        <a:pt x="39" y="72"/>
                        <a:pt x="32" y="68"/>
                      </a:cubicBezTo>
                      <a:cubicBezTo>
                        <a:pt x="26" y="59"/>
                        <a:pt x="30" y="57"/>
                        <a:pt x="38" y="52"/>
                      </a:cubicBezTo>
                      <a:cubicBezTo>
                        <a:pt x="41" y="42"/>
                        <a:pt x="39" y="34"/>
                        <a:pt x="30" y="28"/>
                      </a:cubicBezTo>
                      <a:cubicBezTo>
                        <a:pt x="20" y="31"/>
                        <a:pt x="30" y="40"/>
                        <a:pt x="20" y="48"/>
                      </a:cubicBezTo>
                      <a:cubicBezTo>
                        <a:pt x="16" y="51"/>
                        <a:pt x="8" y="56"/>
                        <a:pt x="8" y="56"/>
                      </a:cubicBezTo>
                      <a:cubicBezTo>
                        <a:pt x="2" y="50"/>
                        <a:pt x="5" y="50"/>
                        <a:pt x="0" y="50"/>
                      </a:cubicBezTo>
                      <a:close/>
                    </a:path>
                  </a:pathLst>
                </a:custGeom>
                <a:solidFill>
                  <a:schemeClr val="folHlink"/>
                </a:solidFill>
                <a:ln w="9525">
                  <a:noFill/>
                  <a:round/>
                  <a:headEnd/>
                  <a:tailEnd/>
                </a:ln>
              </p:spPr>
              <p:txBody>
                <a:bodyPr/>
                <a:lstStyle/>
                <a:p>
                  <a:endParaRPr lang="zh-CN" altLang="en-US"/>
                </a:p>
              </p:txBody>
            </p:sp>
            <p:sp>
              <p:nvSpPr>
                <p:cNvPr id="3180" name="任意多边形 82007"/>
                <p:cNvSpPr>
                  <a:spLocks noChangeArrowheads="1"/>
                </p:cNvSpPr>
                <p:nvPr/>
              </p:nvSpPr>
              <p:spPr bwMode="auto">
                <a:xfrm>
                  <a:off x="4587" y="466"/>
                  <a:ext cx="40" cy="58"/>
                </a:xfrm>
                <a:custGeom>
                  <a:avLst/>
                  <a:gdLst>
                    <a:gd name="T0" fmla="*/ 1 w 94"/>
                    <a:gd name="T1" fmla="*/ 4 h 174"/>
                    <a:gd name="T2" fmla="*/ 2 w 94"/>
                    <a:gd name="T3" fmla="*/ 5 h 174"/>
                    <a:gd name="T4" fmla="*/ 3 w 94"/>
                    <a:gd name="T5" fmla="*/ 4 h 174"/>
                    <a:gd name="T6" fmla="*/ 4 w 94"/>
                    <a:gd name="T7" fmla="*/ 4 h 174"/>
                    <a:gd name="T8" fmla="*/ 4 w 94"/>
                    <a:gd name="T9" fmla="*/ 5 h 174"/>
                    <a:gd name="T10" fmla="*/ 5 w 94"/>
                    <a:gd name="T11" fmla="*/ 5 h 174"/>
                    <a:gd name="T12" fmla="*/ 6 w 94"/>
                    <a:gd name="T13" fmla="*/ 5 h 174"/>
                    <a:gd name="T14" fmla="*/ 5 w 94"/>
                    <a:gd name="T15" fmla="*/ 5 h 174"/>
                    <a:gd name="T16" fmla="*/ 6 w 94"/>
                    <a:gd name="T17" fmla="*/ 6 h 174"/>
                    <a:gd name="T18" fmla="*/ 6 w 94"/>
                    <a:gd name="T19" fmla="*/ 6 h 174"/>
                    <a:gd name="T20" fmla="*/ 6 w 94"/>
                    <a:gd name="T21" fmla="*/ 4 h 174"/>
                    <a:gd name="T22" fmla="*/ 5 w 94"/>
                    <a:gd name="T23" fmla="*/ 4 h 174"/>
                    <a:gd name="T24" fmla="*/ 4 w 94"/>
                    <a:gd name="T25" fmla="*/ 3 h 174"/>
                    <a:gd name="T26" fmla="*/ 3 w 94"/>
                    <a:gd name="T27" fmla="*/ 3 h 174"/>
                    <a:gd name="T28" fmla="*/ 3 w 94"/>
                    <a:gd name="T29" fmla="*/ 3 h 174"/>
                    <a:gd name="T30" fmla="*/ 3 w 94"/>
                    <a:gd name="T31" fmla="*/ 2 h 174"/>
                    <a:gd name="T32" fmla="*/ 3 w 94"/>
                    <a:gd name="T33" fmla="*/ 0 h 174"/>
                    <a:gd name="T34" fmla="*/ 1 w 94"/>
                    <a:gd name="T35" fmla="*/ 1 h 174"/>
                    <a:gd name="T36" fmla="*/ 0 w 94"/>
                    <a:gd name="T37" fmla="*/ 2 h 174"/>
                    <a:gd name="T38" fmla="*/ 1 w 94"/>
                    <a:gd name="T39" fmla="*/ 3 h 174"/>
                    <a:gd name="T40" fmla="*/ 1 w 94"/>
                    <a:gd name="T41" fmla="*/ 4 h 17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94" h="174">
                      <a:moveTo>
                        <a:pt x="14" y="96"/>
                      </a:moveTo>
                      <a:cubicBezTo>
                        <a:pt x="11" y="109"/>
                        <a:pt x="15" y="120"/>
                        <a:pt x="26" y="128"/>
                      </a:cubicBezTo>
                      <a:cubicBezTo>
                        <a:pt x="34" y="120"/>
                        <a:pt x="35" y="119"/>
                        <a:pt x="32" y="108"/>
                      </a:cubicBezTo>
                      <a:cubicBezTo>
                        <a:pt x="35" y="92"/>
                        <a:pt x="39" y="92"/>
                        <a:pt x="52" y="100"/>
                      </a:cubicBezTo>
                      <a:cubicBezTo>
                        <a:pt x="59" y="110"/>
                        <a:pt x="49" y="114"/>
                        <a:pt x="46" y="124"/>
                      </a:cubicBezTo>
                      <a:cubicBezTo>
                        <a:pt x="50" y="137"/>
                        <a:pt x="57" y="129"/>
                        <a:pt x="66" y="126"/>
                      </a:cubicBezTo>
                      <a:cubicBezTo>
                        <a:pt x="77" y="129"/>
                        <a:pt x="79" y="131"/>
                        <a:pt x="76" y="142"/>
                      </a:cubicBezTo>
                      <a:cubicBezTo>
                        <a:pt x="67" y="139"/>
                        <a:pt x="65" y="141"/>
                        <a:pt x="58" y="148"/>
                      </a:cubicBezTo>
                      <a:cubicBezTo>
                        <a:pt x="60" y="160"/>
                        <a:pt x="62" y="170"/>
                        <a:pt x="74" y="174"/>
                      </a:cubicBezTo>
                      <a:cubicBezTo>
                        <a:pt x="77" y="165"/>
                        <a:pt x="74" y="157"/>
                        <a:pt x="84" y="154"/>
                      </a:cubicBezTo>
                      <a:cubicBezTo>
                        <a:pt x="91" y="143"/>
                        <a:pt x="94" y="122"/>
                        <a:pt x="82" y="112"/>
                      </a:cubicBezTo>
                      <a:cubicBezTo>
                        <a:pt x="77" y="108"/>
                        <a:pt x="66" y="108"/>
                        <a:pt x="60" y="106"/>
                      </a:cubicBezTo>
                      <a:cubicBezTo>
                        <a:pt x="65" y="92"/>
                        <a:pt x="66" y="87"/>
                        <a:pt x="50" y="82"/>
                      </a:cubicBezTo>
                      <a:cubicBezTo>
                        <a:pt x="48" y="82"/>
                        <a:pt x="37" y="86"/>
                        <a:pt x="34" y="82"/>
                      </a:cubicBezTo>
                      <a:cubicBezTo>
                        <a:pt x="32" y="79"/>
                        <a:pt x="30" y="70"/>
                        <a:pt x="30" y="70"/>
                      </a:cubicBezTo>
                      <a:cubicBezTo>
                        <a:pt x="32" y="54"/>
                        <a:pt x="32" y="52"/>
                        <a:pt x="42" y="42"/>
                      </a:cubicBezTo>
                      <a:cubicBezTo>
                        <a:pt x="41" y="30"/>
                        <a:pt x="45" y="5"/>
                        <a:pt x="30" y="0"/>
                      </a:cubicBezTo>
                      <a:cubicBezTo>
                        <a:pt x="14" y="4"/>
                        <a:pt x="16" y="4"/>
                        <a:pt x="18" y="22"/>
                      </a:cubicBezTo>
                      <a:cubicBezTo>
                        <a:pt x="16" y="39"/>
                        <a:pt x="15" y="35"/>
                        <a:pt x="4" y="46"/>
                      </a:cubicBezTo>
                      <a:cubicBezTo>
                        <a:pt x="0" y="59"/>
                        <a:pt x="5" y="67"/>
                        <a:pt x="14" y="76"/>
                      </a:cubicBezTo>
                      <a:cubicBezTo>
                        <a:pt x="15" y="80"/>
                        <a:pt x="17" y="93"/>
                        <a:pt x="14" y="96"/>
                      </a:cubicBezTo>
                      <a:close/>
                    </a:path>
                  </a:pathLst>
                </a:custGeom>
                <a:solidFill>
                  <a:schemeClr val="folHlink"/>
                </a:solidFill>
                <a:ln w="9525">
                  <a:noFill/>
                  <a:round/>
                  <a:headEnd/>
                  <a:tailEnd/>
                </a:ln>
              </p:spPr>
              <p:txBody>
                <a:bodyPr/>
                <a:lstStyle/>
                <a:p>
                  <a:endParaRPr lang="zh-CN" altLang="en-US"/>
                </a:p>
              </p:txBody>
            </p:sp>
            <p:sp>
              <p:nvSpPr>
                <p:cNvPr id="3181" name="任意多边形 82008"/>
                <p:cNvSpPr>
                  <a:spLocks noChangeArrowheads="1"/>
                </p:cNvSpPr>
                <p:nvPr/>
              </p:nvSpPr>
              <p:spPr bwMode="auto">
                <a:xfrm>
                  <a:off x="4597" y="508"/>
                  <a:ext cx="14" cy="17"/>
                </a:xfrm>
                <a:custGeom>
                  <a:avLst/>
                  <a:gdLst>
                    <a:gd name="T0" fmla="*/ 0 w 32"/>
                    <a:gd name="T1" fmla="*/ 1 h 50"/>
                    <a:gd name="T2" fmla="*/ 1 w 32"/>
                    <a:gd name="T3" fmla="*/ 0 h 50"/>
                    <a:gd name="T4" fmla="*/ 2 w 32"/>
                    <a:gd name="T5" fmla="*/ 1 h 50"/>
                    <a:gd name="T6" fmla="*/ 2 w 32"/>
                    <a:gd name="T7" fmla="*/ 1 h 50"/>
                    <a:gd name="T8" fmla="*/ 2 w 32"/>
                    <a:gd name="T9" fmla="*/ 1 h 50"/>
                    <a:gd name="T10" fmla="*/ 3 w 32"/>
                    <a:gd name="T11" fmla="*/ 1 h 50"/>
                    <a:gd name="T12" fmla="*/ 2 w 32"/>
                    <a:gd name="T13" fmla="*/ 2 h 50"/>
                    <a:gd name="T14" fmla="*/ 0 w 32"/>
                    <a:gd name="T15" fmla="*/ 1 h 5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2" h="50">
                      <a:moveTo>
                        <a:pt x="6" y="24"/>
                      </a:moveTo>
                      <a:cubicBezTo>
                        <a:pt x="0" y="15"/>
                        <a:pt x="3" y="6"/>
                        <a:pt x="12" y="0"/>
                      </a:cubicBezTo>
                      <a:cubicBezTo>
                        <a:pt x="23" y="3"/>
                        <a:pt x="23" y="5"/>
                        <a:pt x="20" y="16"/>
                      </a:cubicBezTo>
                      <a:cubicBezTo>
                        <a:pt x="21" y="19"/>
                        <a:pt x="20" y="22"/>
                        <a:pt x="22" y="24"/>
                      </a:cubicBezTo>
                      <a:cubicBezTo>
                        <a:pt x="23" y="26"/>
                        <a:pt x="27" y="24"/>
                        <a:pt x="28" y="26"/>
                      </a:cubicBezTo>
                      <a:cubicBezTo>
                        <a:pt x="30" y="29"/>
                        <a:pt x="32" y="38"/>
                        <a:pt x="32" y="38"/>
                      </a:cubicBezTo>
                      <a:cubicBezTo>
                        <a:pt x="29" y="46"/>
                        <a:pt x="26" y="47"/>
                        <a:pt x="18" y="50"/>
                      </a:cubicBezTo>
                      <a:cubicBezTo>
                        <a:pt x="12" y="41"/>
                        <a:pt x="18" y="24"/>
                        <a:pt x="6" y="24"/>
                      </a:cubicBezTo>
                      <a:close/>
                    </a:path>
                  </a:pathLst>
                </a:custGeom>
                <a:solidFill>
                  <a:schemeClr val="folHlink"/>
                </a:solidFill>
                <a:ln w="9525">
                  <a:noFill/>
                  <a:round/>
                  <a:headEnd/>
                  <a:tailEnd/>
                </a:ln>
              </p:spPr>
              <p:txBody>
                <a:bodyPr/>
                <a:lstStyle/>
                <a:p>
                  <a:endParaRPr lang="zh-CN" altLang="en-US"/>
                </a:p>
              </p:txBody>
            </p:sp>
            <p:sp>
              <p:nvSpPr>
                <p:cNvPr id="3182" name="任意多边形 82009"/>
                <p:cNvSpPr>
                  <a:spLocks noChangeArrowheads="1"/>
                </p:cNvSpPr>
                <p:nvPr/>
              </p:nvSpPr>
              <p:spPr bwMode="auto">
                <a:xfrm>
                  <a:off x="4569" y="512"/>
                  <a:ext cx="19" cy="17"/>
                </a:xfrm>
                <a:custGeom>
                  <a:avLst/>
                  <a:gdLst>
                    <a:gd name="T0" fmla="*/ 0 w 43"/>
                    <a:gd name="T1" fmla="*/ 2 h 50"/>
                    <a:gd name="T2" fmla="*/ 2 w 43"/>
                    <a:gd name="T3" fmla="*/ 1 h 50"/>
                    <a:gd name="T4" fmla="*/ 3 w 43"/>
                    <a:gd name="T5" fmla="*/ 0 h 50"/>
                    <a:gd name="T6" fmla="*/ 2 w 43"/>
                    <a:gd name="T7" fmla="*/ 1 h 50"/>
                    <a:gd name="T8" fmla="*/ 0 w 43"/>
                    <a:gd name="T9" fmla="*/ 2 h 50"/>
                    <a:gd name="T10" fmla="*/ 0 w 43"/>
                    <a:gd name="T11" fmla="*/ 2 h 5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3" h="50">
                      <a:moveTo>
                        <a:pt x="0" y="44"/>
                      </a:moveTo>
                      <a:cubicBezTo>
                        <a:pt x="6" y="38"/>
                        <a:pt x="18" y="29"/>
                        <a:pt x="22" y="20"/>
                      </a:cubicBezTo>
                      <a:cubicBezTo>
                        <a:pt x="27" y="10"/>
                        <a:pt x="25" y="4"/>
                        <a:pt x="36" y="0"/>
                      </a:cubicBezTo>
                      <a:cubicBezTo>
                        <a:pt x="43" y="11"/>
                        <a:pt x="36" y="24"/>
                        <a:pt x="24" y="28"/>
                      </a:cubicBezTo>
                      <a:cubicBezTo>
                        <a:pt x="21" y="38"/>
                        <a:pt x="12" y="47"/>
                        <a:pt x="2" y="50"/>
                      </a:cubicBezTo>
                      <a:cubicBezTo>
                        <a:pt x="1" y="48"/>
                        <a:pt x="0" y="44"/>
                        <a:pt x="0" y="44"/>
                      </a:cubicBezTo>
                      <a:close/>
                    </a:path>
                  </a:pathLst>
                </a:custGeom>
                <a:solidFill>
                  <a:schemeClr val="folHlink"/>
                </a:solidFill>
                <a:ln w="9525">
                  <a:noFill/>
                  <a:round/>
                  <a:headEnd/>
                  <a:tailEnd/>
                </a:ln>
              </p:spPr>
              <p:txBody>
                <a:bodyPr/>
                <a:lstStyle/>
                <a:p>
                  <a:endParaRPr lang="zh-CN" altLang="en-US"/>
                </a:p>
              </p:txBody>
            </p:sp>
            <p:sp>
              <p:nvSpPr>
                <p:cNvPr id="3183" name="任意多边形 82010"/>
                <p:cNvSpPr>
                  <a:spLocks noChangeArrowheads="1"/>
                </p:cNvSpPr>
                <p:nvPr/>
              </p:nvSpPr>
              <p:spPr bwMode="auto">
                <a:xfrm>
                  <a:off x="4784" y="275"/>
                  <a:ext cx="18" cy="10"/>
                </a:xfrm>
                <a:custGeom>
                  <a:avLst/>
                  <a:gdLst>
                    <a:gd name="T0" fmla="*/ 0 w 41"/>
                    <a:gd name="T1" fmla="*/ 1 h 29"/>
                    <a:gd name="T2" fmla="*/ 1 w 41"/>
                    <a:gd name="T3" fmla="*/ 1 h 29"/>
                    <a:gd name="T4" fmla="*/ 0 w 41"/>
                    <a:gd name="T5" fmla="*/ 1 h 29"/>
                    <a:gd name="T6" fmla="*/ 0 60000 65536"/>
                    <a:gd name="T7" fmla="*/ 0 60000 65536"/>
                    <a:gd name="T8" fmla="*/ 0 60000 65536"/>
                  </a:gdLst>
                  <a:ahLst/>
                  <a:cxnLst>
                    <a:cxn ang="T6">
                      <a:pos x="T0" y="T1"/>
                    </a:cxn>
                    <a:cxn ang="T7">
                      <a:pos x="T2" y="T3"/>
                    </a:cxn>
                    <a:cxn ang="T8">
                      <a:pos x="T4" y="T5"/>
                    </a:cxn>
                  </a:cxnLst>
                  <a:rect l="0" t="0" r="r" b="b"/>
                  <a:pathLst>
                    <a:path w="41" h="29">
                      <a:moveTo>
                        <a:pt x="0" y="25"/>
                      </a:moveTo>
                      <a:cubicBezTo>
                        <a:pt x="10" y="11"/>
                        <a:pt x="41" y="0"/>
                        <a:pt x="12" y="29"/>
                      </a:cubicBezTo>
                      <a:cubicBezTo>
                        <a:pt x="8" y="28"/>
                        <a:pt x="0" y="25"/>
                        <a:pt x="0" y="25"/>
                      </a:cubicBezTo>
                      <a:close/>
                    </a:path>
                  </a:pathLst>
                </a:custGeom>
                <a:solidFill>
                  <a:schemeClr val="folHlink"/>
                </a:solidFill>
                <a:ln w="9525">
                  <a:noFill/>
                  <a:round/>
                  <a:headEnd/>
                  <a:tailEnd/>
                </a:ln>
              </p:spPr>
              <p:txBody>
                <a:bodyPr/>
                <a:lstStyle/>
                <a:p>
                  <a:endParaRPr lang="zh-CN" altLang="en-US"/>
                </a:p>
              </p:txBody>
            </p:sp>
            <p:sp>
              <p:nvSpPr>
                <p:cNvPr id="3184" name="任意多边形 82011"/>
                <p:cNvSpPr>
                  <a:spLocks noChangeArrowheads="1"/>
                </p:cNvSpPr>
                <p:nvPr/>
              </p:nvSpPr>
              <p:spPr bwMode="auto">
                <a:xfrm>
                  <a:off x="4293" y="246"/>
                  <a:ext cx="438" cy="152"/>
                </a:xfrm>
                <a:custGeom>
                  <a:avLst/>
                  <a:gdLst>
                    <a:gd name="T0" fmla="*/ 73 w 438"/>
                    <a:gd name="T1" fmla="*/ 1 h 152"/>
                    <a:gd name="T2" fmla="*/ 438 w 438"/>
                    <a:gd name="T3" fmla="*/ 0 h 152"/>
                    <a:gd name="T4" fmla="*/ 416 w 438"/>
                    <a:gd name="T5" fmla="*/ 54 h 152"/>
                    <a:gd name="T6" fmla="*/ 397 w 438"/>
                    <a:gd name="T7" fmla="*/ 68 h 152"/>
                    <a:gd name="T8" fmla="*/ 392 w 438"/>
                    <a:gd name="T9" fmla="*/ 70 h 152"/>
                    <a:gd name="T10" fmla="*/ 375 w 438"/>
                    <a:gd name="T11" fmla="*/ 73 h 152"/>
                    <a:gd name="T12" fmla="*/ 361 w 438"/>
                    <a:gd name="T13" fmla="*/ 88 h 152"/>
                    <a:gd name="T14" fmla="*/ 362 w 438"/>
                    <a:gd name="T15" fmla="*/ 99 h 152"/>
                    <a:gd name="T16" fmla="*/ 364 w 438"/>
                    <a:gd name="T17" fmla="*/ 107 h 152"/>
                    <a:gd name="T18" fmla="*/ 366 w 438"/>
                    <a:gd name="T19" fmla="*/ 113 h 152"/>
                    <a:gd name="T20" fmla="*/ 362 w 438"/>
                    <a:gd name="T21" fmla="*/ 122 h 152"/>
                    <a:gd name="T22" fmla="*/ 351 w 438"/>
                    <a:gd name="T23" fmla="*/ 120 h 152"/>
                    <a:gd name="T24" fmla="*/ 342 w 438"/>
                    <a:gd name="T25" fmla="*/ 129 h 152"/>
                    <a:gd name="T26" fmla="*/ 347 w 438"/>
                    <a:gd name="T27" fmla="*/ 105 h 152"/>
                    <a:gd name="T28" fmla="*/ 338 w 438"/>
                    <a:gd name="T29" fmla="*/ 100 h 152"/>
                    <a:gd name="T30" fmla="*/ 344 w 438"/>
                    <a:gd name="T31" fmla="*/ 93 h 152"/>
                    <a:gd name="T32" fmla="*/ 342 w 438"/>
                    <a:gd name="T33" fmla="*/ 89 h 152"/>
                    <a:gd name="T34" fmla="*/ 320 w 438"/>
                    <a:gd name="T35" fmla="*/ 94 h 152"/>
                    <a:gd name="T36" fmla="*/ 317 w 438"/>
                    <a:gd name="T37" fmla="*/ 85 h 152"/>
                    <a:gd name="T38" fmla="*/ 297 w 438"/>
                    <a:gd name="T39" fmla="*/ 94 h 152"/>
                    <a:gd name="T40" fmla="*/ 320 w 438"/>
                    <a:gd name="T41" fmla="*/ 103 h 152"/>
                    <a:gd name="T42" fmla="*/ 305 w 438"/>
                    <a:gd name="T43" fmla="*/ 117 h 152"/>
                    <a:gd name="T44" fmla="*/ 311 w 438"/>
                    <a:gd name="T45" fmla="*/ 126 h 152"/>
                    <a:gd name="T46" fmla="*/ 315 w 438"/>
                    <a:gd name="T47" fmla="*/ 138 h 152"/>
                    <a:gd name="T48" fmla="*/ 309 w 438"/>
                    <a:gd name="T49" fmla="*/ 139 h 152"/>
                    <a:gd name="T50" fmla="*/ 314 w 438"/>
                    <a:gd name="T51" fmla="*/ 144 h 152"/>
                    <a:gd name="T52" fmla="*/ 307 w 438"/>
                    <a:gd name="T53" fmla="*/ 152 h 152"/>
                    <a:gd name="T54" fmla="*/ 0 w 438"/>
                    <a:gd name="T55" fmla="*/ 149 h 152"/>
                    <a:gd name="T56" fmla="*/ 73 w 438"/>
                    <a:gd name="T57" fmla="*/ 1 h 152"/>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438" h="152">
                      <a:moveTo>
                        <a:pt x="73" y="1"/>
                      </a:moveTo>
                      <a:lnTo>
                        <a:pt x="438" y="0"/>
                      </a:lnTo>
                      <a:cubicBezTo>
                        <a:pt x="432" y="15"/>
                        <a:pt x="429" y="42"/>
                        <a:pt x="416" y="54"/>
                      </a:cubicBezTo>
                      <a:cubicBezTo>
                        <a:pt x="410" y="60"/>
                        <a:pt x="405" y="63"/>
                        <a:pt x="397" y="68"/>
                      </a:cubicBezTo>
                      <a:cubicBezTo>
                        <a:pt x="396" y="69"/>
                        <a:pt x="392" y="70"/>
                        <a:pt x="392" y="70"/>
                      </a:cubicBezTo>
                      <a:cubicBezTo>
                        <a:pt x="377" y="63"/>
                        <a:pt x="385" y="68"/>
                        <a:pt x="375" y="73"/>
                      </a:cubicBezTo>
                      <a:cubicBezTo>
                        <a:pt x="371" y="82"/>
                        <a:pt x="371" y="83"/>
                        <a:pt x="361" y="88"/>
                      </a:cubicBezTo>
                      <a:cubicBezTo>
                        <a:pt x="359" y="92"/>
                        <a:pt x="364" y="93"/>
                        <a:pt x="362" y="99"/>
                      </a:cubicBezTo>
                      <a:cubicBezTo>
                        <a:pt x="363" y="102"/>
                        <a:pt x="364" y="105"/>
                        <a:pt x="364" y="107"/>
                      </a:cubicBezTo>
                      <a:cubicBezTo>
                        <a:pt x="365" y="109"/>
                        <a:pt x="366" y="111"/>
                        <a:pt x="366" y="113"/>
                      </a:cubicBezTo>
                      <a:cubicBezTo>
                        <a:pt x="365" y="115"/>
                        <a:pt x="364" y="120"/>
                        <a:pt x="362" y="122"/>
                      </a:cubicBezTo>
                      <a:cubicBezTo>
                        <a:pt x="359" y="123"/>
                        <a:pt x="354" y="119"/>
                        <a:pt x="351" y="120"/>
                      </a:cubicBezTo>
                      <a:cubicBezTo>
                        <a:pt x="347" y="129"/>
                        <a:pt x="352" y="127"/>
                        <a:pt x="342" y="129"/>
                      </a:cubicBezTo>
                      <a:cubicBezTo>
                        <a:pt x="340" y="123"/>
                        <a:pt x="345" y="111"/>
                        <a:pt x="347" y="105"/>
                      </a:cubicBezTo>
                      <a:cubicBezTo>
                        <a:pt x="347" y="100"/>
                        <a:pt x="338" y="102"/>
                        <a:pt x="338" y="100"/>
                      </a:cubicBezTo>
                      <a:cubicBezTo>
                        <a:pt x="338" y="98"/>
                        <a:pt x="344" y="95"/>
                        <a:pt x="344" y="93"/>
                      </a:cubicBezTo>
                      <a:cubicBezTo>
                        <a:pt x="344" y="92"/>
                        <a:pt x="344" y="89"/>
                        <a:pt x="342" y="89"/>
                      </a:cubicBezTo>
                      <a:cubicBezTo>
                        <a:pt x="339" y="89"/>
                        <a:pt x="324" y="94"/>
                        <a:pt x="320" y="94"/>
                      </a:cubicBezTo>
                      <a:cubicBezTo>
                        <a:pt x="317" y="86"/>
                        <a:pt x="328" y="88"/>
                        <a:pt x="317" y="85"/>
                      </a:cubicBezTo>
                      <a:cubicBezTo>
                        <a:pt x="311" y="91"/>
                        <a:pt x="306" y="93"/>
                        <a:pt x="297" y="94"/>
                      </a:cubicBezTo>
                      <a:cubicBezTo>
                        <a:pt x="300" y="104"/>
                        <a:pt x="307" y="101"/>
                        <a:pt x="320" y="103"/>
                      </a:cubicBezTo>
                      <a:cubicBezTo>
                        <a:pt x="318" y="109"/>
                        <a:pt x="311" y="111"/>
                        <a:pt x="305" y="117"/>
                      </a:cubicBezTo>
                      <a:lnTo>
                        <a:pt x="311" y="126"/>
                      </a:lnTo>
                      <a:lnTo>
                        <a:pt x="315" y="138"/>
                      </a:lnTo>
                      <a:lnTo>
                        <a:pt x="309" y="139"/>
                      </a:lnTo>
                      <a:lnTo>
                        <a:pt x="314" y="144"/>
                      </a:lnTo>
                      <a:lnTo>
                        <a:pt x="307" y="152"/>
                      </a:lnTo>
                      <a:lnTo>
                        <a:pt x="0" y="149"/>
                      </a:lnTo>
                      <a:lnTo>
                        <a:pt x="73" y="1"/>
                      </a:lnTo>
                      <a:close/>
                    </a:path>
                  </a:pathLst>
                </a:custGeom>
                <a:solidFill>
                  <a:schemeClr val="folHlink"/>
                </a:solidFill>
                <a:ln w="9525">
                  <a:noFill/>
                  <a:round/>
                  <a:headEnd/>
                  <a:tailEnd/>
                </a:ln>
              </p:spPr>
              <p:txBody>
                <a:bodyPr/>
                <a:lstStyle/>
                <a:p>
                  <a:endParaRPr lang="zh-CN" altLang="en-US"/>
                </a:p>
              </p:txBody>
            </p:sp>
            <p:sp>
              <p:nvSpPr>
                <p:cNvPr id="3185" name="任意多边形 82012"/>
                <p:cNvSpPr>
                  <a:spLocks noChangeArrowheads="1"/>
                </p:cNvSpPr>
                <p:nvPr/>
              </p:nvSpPr>
              <p:spPr bwMode="auto">
                <a:xfrm>
                  <a:off x="4731" y="240"/>
                  <a:ext cx="20" cy="55"/>
                </a:xfrm>
                <a:custGeom>
                  <a:avLst/>
                  <a:gdLst>
                    <a:gd name="T0" fmla="*/ 0 w 47"/>
                    <a:gd name="T1" fmla="*/ 6 h 165"/>
                    <a:gd name="T2" fmla="*/ 1 w 47"/>
                    <a:gd name="T3" fmla="*/ 4 h 165"/>
                    <a:gd name="T4" fmla="*/ 1 w 47"/>
                    <a:gd name="T5" fmla="*/ 3 h 165"/>
                    <a:gd name="T6" fmla="*/ 1 w 47"/>
                    <a:gd name="T7" fmla="*/ 1 h 165"/>
                    <a:gd name="T8" fmla="*/ 1 w 47"/>
                    <a:gd name="T9" fmla="*/ 0 h 165"/>
                    <a:gd name="T10" fmla="*/ 2 w 47"/>
                    <a:gd name="T11" fmla="*/ 0 h 165"/>
                    <a:gd name="T12" fmla="*/ 3 w 47"/>
                    <a:gd name="T13" fmla="*/ 1 h 165"/>
                    <a:gd name="T14" fmla="*/ 4 w 47"/>
                    <a:gd name="T15" fmla="*/ 4 h 165"/>
                    <a:gd name="T16" fmla="*/ 3 w 47"/>
                    <a:gd name="T17" fmla="*/ 4 h 165"/>
                    <a:gd name="T18" fmla="*/ 2 w 47"/>
                    <a:gd name="T19" fmla="*/ 5 h 165"/>
                    <a:gd name="T20" fmla="*/ 2 w 47"/>
                    <a:gd name="T21" fmla="*/ 5 h 165"/>
                    <a:gd name="T22" fmla="*/ 2 w 47"/>
                    <a:gd name="T23" fmla="*/ 5 h 165"/>
                    <a:gd name="T24" fmla="*/ 3 w 47"/>
                    <a:gd name="T25" fmla="*/ 5 h 165"/>
                    <a:gd name="T26" fmla="*/ 1 w 47"/>
                    <a:gd name="T27" fmla="*/ 5 h 165"/>
                    <a:gd name="T28" fmla="*/ 0 w 47"/>
                    <a:gd name="T29" fmla="*/ 6 h 165"/>
                    <a:gd name="T30" fmla="*/ 0 w 47"/>
                    <a:gd name="T31" fmla="*/ 6 h 165"/>
                    <a:gd name="T32" fmla="*/ 0 w 47"/>
                    <a:gd name="T33" fmla="*/ 6 h 16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47" h="165">
                      <a:moveTo>
                        <a:pt x="5" y="156"/>
                      </a:moveTo>
                      <a:cubicBezTo>
                        <a:pt x="0" y="141"/>
                        <a:pt x="1" y="118"/>
                        <a:pt x="15" y="108"/>
                      </a:cubicBezTo>
                      <a:cubicBezTo>
                        <a:pt x="16" y="95"/>
                        <a:pt x="17" y="81"/>
                        <a:pt x="17" y="68"/>
                      </a:cubicBezTo>
                      <a:cubicBezTo>
                        <a:pt x="17" y="58"/>
                        <a:pt x="11" y="40"/>
                        <a:pt x="11" y="40"/>
                      </a:cubicBezTo>
                      <a:cubicBezTo>
                        <a:pt x="14" y="20"/>
                        <a:pt x="11" y="29"/>
                        <a:pt x="17" y="12"/>
                      </a:cubicBezTo>
                      <a:cubicBezTo>
                        <a:pt x="18" y="8"/>
                        <a:pt x="21" y="0"/>
                        <a:pt x="21" y="0"/>
                      </a:cubicBezTo>
                      <a:cubicBezTo>
                        <a:pt x="38" y="6"/>
                        <a:pt x="33" y="7"/>
                        <a:pt x="31" y="30"/>
                      </a:cubicBezTo>
                      <a:cubicBezTo>
                        <a:pt x="38" y="52"/>
                        <a:pt x="40" y="76"/>
                        <a:pt x="47" y="98"/>
                      </a:cubicBezTo>
                      <a:cubicBezTo>
                        <a:pt x="44" y="116"/>
                        <a:pt x="45" y="113"/>
                        <a:pt x="31" y="108"/>
                      </a:cubicBezTo>
                      <a:cubicBezTo>
                        <a:pt x="25" y="118"/>
                        <a:pt x="28" y="112"/>
                        <a:pt x="23" y="126"/>
                      </a:cubicBezTo>
                      <a:cubicBezTo>
                        <a:pt x="22" y="128"/>
                        <a:pt x="21" y="132"/>
                        <a:pt x="21" y="132"/>
                      </a:cubicBezTo>
                      <a:cubicBezTo>
                        <a:pt x="23" y="133"/>
                        <a:pt x="26" y="132"/>
                        <a:pt x="27" y="134"/>
                      </a:cubicBezTo>
                      <a:cubicBezTo>
                        <a:pt x="29" y="137"/>
                        <a:pt x="31" y="146"/>
                        <a:pt x="31" y="146"/>
                      </a:cubicBezTo>
                      <a:cubicBezTo>
                        <a:pt x="27" y="165"/>
                        <a:pt x="23" y="155"/>
                        <a:pt x="13" y="148"/>
                      </a:cubicBezTo>
                      <a:cubicBezTo>
                        <a:pt x="11" y="152"/>
                        <a:pt x="11" y="160"/>
                        <a:pt x="7" y="160"/>
                      </a:cubicBezTo>
                      <a:cubicBezTo>
                        <a:pt x="5" y="160"/>
                        <a:pt x="4" y="156"/>
                        <a:pt x="3" y="154"/>
                      </a:cubicBezTo>
                      <a:cubicBezTo>
                        <a:pt x="3" y="153"/>
                        <a:pt x="4" y="155"/>
                        <a:pt x="5" y="156"/>
                      </a:cubicBezTo>
                      <a:close/>
                    </a:path>
                  </a:pathLst>
                </a:custGeom>
                <a:solidFill>
                  <a:schemeClr val="folHlink"/>
                </a:solidFill>
                <a:ln w="9525">
                  <a:noFill/>
                  <a:round/>
                  <a:headEnd/>
                  <a:tailEnd/>
                </a:ln>
              </p:spPr>
              <p:txBody>
                <a:bodyPr/>
                <a:lstStyle/>
                <a:p>
                  <a:endParaRPr lang="zh-CN" altLang="en-US"/>
                </a:p>
              </p:txBody>
            </p:sp>
            <p:sp>
              <p:nvSpPr>
                <p:cNvPr id="3186" name="任意多边形 82013"/>
                <p:cNvSpPr>
                  <a:spLocks noChangeArrowheads="1"/>
                </p:cNvSpPr>
                <p:nvPr/>
              </p:nvSpPr>
              <p:spPr bwMode="auto">
                <a:xfrm>
                  <a:off x="4719" y="287"/>
                  <a:ext cx="59" cy="34"/>
                </a:xfrm>
                <a:custGeom>
                  <a:avLst/>
                  <a:gdLst>
                    <a:gd name="T0" fmla="*/ 2 w 138"/>
                    <a:gd name="T1" fmla="*/ 2 h 103"/>
                    <a:gd name="T2" fmla="*/ 3 w 138"/>
                    <a:gd name="T3" fmla="*/ 2 h 103"/>
                    <a:gd name="T4" fmla="*/ 4 w 138"/>
                    <a:gd name="T5" fmla="*/ 1 h 103"/>
                    <a:gd name="T6" fmla="*/ 4 w 138"/>
                    <a:gd name="T7" fmla="*/ 2 h 103"/>
                    <a:gd name="T8" fmla="*/ 5 w 138"/>
                    <a:gd name="T9" fmla="*/ 2 h 103"/>
                    <a:gd name="T10" fmla="*/ 6 w 138"/>
                    <a:gd name="T11" fmla="*/ 2 h 103"/>
                    <a:gd name="T12" fmla="*/ 9 w 138"/>
                    <a:gd name="T13" fmla="*/ 1 h 103"/>
                    <a:gd name="T14" fmla="*/ 10 w 138"/>
                    <a:gd name="T15" fmla="*/ 1 h 103"/>
                    <a:gd name="T16" fmla="*/ 11 w 138"/>
                    <a:gd name="T17" fmla="*/ 0 h 103"/>
                    <a:gd name="T18" fmla="*/ 8 w 138"/>
                    <a:gd name="T19" fmla="*/ 2 h 103"/>
                    <a:gd name="T20" fmla="*/ 6 w 138"/>
                    <a:gd name="T21" fmla="*/ 2 h 103"/>
                    <a:gd name="T22" fmla="*/ 5 w 138"/>
                    <a:gd name="T23" fmla="*/ 3 h 103"/>
                    <a:gd name="T24" fmla="*/ 4 w 138"/>
                    <a:gd name="T25" fmla="*/ 4 h 103"/>
                    <a:gd name="T26" fmla="*/ 2 w 138"/>
                    <a:gd name="T27" fmla="*/ 3 h 103"/>
                    <a:gd name="T28" fmla="*/ 2 w 138"/>
                    <a:gd name="T29" fmla="*/ 3 h 103"/>
                    <a:gd name="T30" fmla="*/ 2 w 138"/>
                    <a:gd name="T31" fmla="*/ 4 h 103"/>
                    <a:gd name="T32" fmla="*/ 0 w 138"/>
                    <a:gd name="T33" fmla="*/ 4 h 103"/>
                    <a:gd name="T34" fmla="*/ 1 w 138"/>
                    <a:gd name="T35" fmla="*/ 3 h 103"/>
                    <a:gd name="T36" fmla="*/ 2 w 138"/>
                    <a:gd name="T37" fmla="*/ 2 h 10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38" h="103">
                      <a:moveTo>
                        <a:pt x="26" y="61"/>
                      </a:moveTo>
                      <a:cubicBezTo>
                        <a:pt x="29" y="53"/>
                        <a:pt x="33" y="51"/>
                        <a:pt x="30" y="43"/>
                      </a:cubicBezTo>
                      <a:cubicBezTo>
                        <a:pt x="33" y="27"/>
                        <a:pt x="37" y="24"/>
                        <a:pt x="50" y="33"/>
                      </a:cubicBezTo>
                      <a:cubicBezTo>
                        <a:pt x="51" y="37"/>
                        <a:pt x="53" y="41"/>
                        <a:pt x="54" y="45"/>
                      </a:cubicBezTo>
                      <a:cubicBezTo>
                        <a:pt x="55" y="49"/>
                        <a:pt x="66" y="49"/>
                        <a:pt x="66" y="49"/>
                      </a:cubicBezTo>
                      <a:cubicBezTo>
                        <a:pt x="75" y="43"/>
                        <a:pt x="77" y="45"/>
                        <a:pt x="80" y="55"/>
                      </a:cubicBezTo>
                      <a:cubicBezTo>
                        <a:pt x="92" y="47"/>
                        <a:pt x="101" y="37"/>
                        <a:pt x="116" y="33"/>
                      </a:cubicBezTo>
                      <a:cubicBezTo>
                        <a:pt x="125" y="19"/>
                        <a:pt x="120" y="24"/>
                        <a:pt x="130" y="17"/>
                      </a:cubicBezTo>
                      <a:cubicBezTo>
                        <a:pt x="134" y="11"/>
                        <a:pt x="134" y="0"/>
                        <a:pt x="138" y="11"/>
                      </a:cubicBezTo>
                      <a:cubicBezTo>
                        <a:pt x="135" y="31"/>
                        <a:pt x="126" y="45"/>
                        <a:pt x="106" y="49"/>
                      </a:cubicBezTo>
                      <a:cubicBezTo>
                        <a:pt x="97" y="55"/>
                        <a:pt x="93" y="61"/>
                        <a:pt x="84" y="67"/>
                      </a:cubicBezTo>
                      <a:cubicBezTo>
                        <a:pt x="80" y="79"/>
                        <a:pt x="79" y="79"/>
                        <a:pt x="66" y="81"/>
                      </a:cubicBezTo>
                      <a:cubicBezTo>
                        <a:pt x="60" y="90"/>
                        <a:pt x="57" y="97"/>
                        <a:pt x="48" y="103"/>
                      </a:cubicBezTo>
                      <a:cubicBezTo>
                        <a:pt x="42" y="94"/>
                        <a:pt x="37" y="93"/>
                        <a:pt x="26" y="89"/>
                      </a:cubicBezTo>
                      <a:cubicBezTo>
                        <a:pt x="24" y="88"/>
                        <a:pt x="20" y="87"/>
                        <a:pt x="20" y="87"/>
                      </a:cubicBezTo>
                      <a:cubicBezTo>
                        <a:pt x="10" y="90"/>
                        <a:pt x="14" y="94"/>
                        <a:pt x="22" y="97"/>
                      </a:cubicBezTo>
                      <a:cubicBezTo>
                        <a:pt x="14" y="103"/>
                        <a:pt x="9" y="100"/>
                        <a:pt x="0" y="97"/>
                      </a:cubicBezTo>
                      <a:cubicBezTo>
                        <a:pt x="2" y="87"/>
                        <a:pt x="1" y="82"/>
                        <a:pt x="10" y="79"/>
                      </a:cubicBezTo>
                      <a:cubicBezTo>
                        <a:pt x="15" y="63"/>
                        <a:pt x="14" y="69"/>
                        <a:pt x="26" y="61"/>
                      </a:cubicBezTo>
                      <a:close/>
                    </a:path>
                  </a:pathLst>
                </a:custGeom>
                <a:solidFill>
                  <a:schemeClr val="folHlink"/>
                </a:solidFill>
                <a:ln w="9525">
                  <a:noFill/>
                  <a:round/>
                  <a:headEnd/>
                  <a:tailEnd/>
                </a:ln>
              </p:spPr>
              <p:txBody>
                <a:bodyPr/>
                <a:lstStyle/>
                <a:p>
                  <a:endParaRPr lang="zh-CN" altLang="en-US"/>
                </a:p>
              </p:txBody>
            </p:sp>
            <p:sp>
              <p:nvSpPr>
                <p:cNvPr id="3187" name="任意多边形 82014"/>
                <p:cNvSpPr>
                  <a:spLocks noChangeArrowheads="1"/>
                </p:cNvSpPr>
                <p:nvPr/>
              </p:nvSpPr>
              <p:spPr bwMode="auto">
                <a:xfrm>
                  <a:off x="4656" y="319"/>
                  <a:ext cx="80" cy="72"/>
                </a:xfrm>
                <a:custGeom>
                  <a:avLst/>
                  <a:gdLst>
                    <a:gd name="T0" fmla="*/ 12 w 188"/>
                    <a:gd name="T1" fmla="*/ 1 h 214"/>
                    <a:gd name="T2" fmla="*/ 12 w 188"/>
                    <a:gd name="T3" fmla="*/ 0 h 214"/>
                    <a:gd name="T4" fmla="*/ 13 w 188"/>
                    <a:gd name="T5" fmla="*/ 0 h 214"/>
                    <a:gd name="T6" fmla="*/ 14 w 188"/>
                    <a:gd name="T7" fmla="*/ 1 h 214"/>
                    <a:gd name="T8" fmla="*/ 14 w 188"/>
                    <a:gd name="T9" fmla="*/ 2 h 214"/>
                    <a:gd name="T10" fmla="*/ 14 w 188"/>
                    <a:gd name="T11" fmla="*/ 2 h 214"/>
                    <a:gd name="T12" fmla="*/ 13 w 188"/>
                    <a:gd name="T13" fmla="*/ 3 h 214"/>
                    <a:gd name="T14" fmla="*/ 12 w 188"/>
                    <a:gd name="T15" fmla="*/ 5 h 214"/>
                    <a:gd name="T16" fmla="*/ 11 w 188"/>
                    <a:gd name="T17" fmla="*/ 5 h 214"/>
                    <a:gd name="T18" fmla="*/ 9 w 188"/>
                    <a:gd name="T19" fmla="*/ 5 h 214"/>
                    <a:gd name="T20" fmla="*/ 9 w 188"/>
                    <a:gd name="T21" fmla="*/ 5 h 214"/>
                    <a:gd name="T22" fmla="*/ 8 w 188"/>
                    <a:gd name="T23" fmla="*/ 5 h 214"/>
                    <a:gd name="T24" fmla="*/ 7 w 188"/>
                    <a:gd name="T25" fmla="*/ 6 h 214"/>
                    <a:gd name="T26" fmla="*/ 6 w 188"/>
                    <a:gd name="T27" fmla="*/ 5 h 214"/>
                    <a:gd name="T28" fmla="*/ 5 w 188"/>
                    <a:gd name="T29" fmla="*/ 5 h 214"/>
                    <a:gd name="T30" fmla="*/ 6 w 188"/>
                    <a:gd name="T31" fmla="*/ 5 h 214"/>
                    <a:gd name="T32" fmla="*/ 6 w 188"/>
                    <a:gd name="T33" fmla="*/ 6 h 214"/>
                    <a:gd name="T34" fmla="*/ 5 w 188"/>
                    <a:gd name="T35" fmla="*/ 6 h 214"/>
                    <a:gd name="T36" fmla="*/ 3 w 188"/>
                    <a:gd name="T37" fmla="*/ 6 h 214"/>
                    <a:gd name="T38" fmla="*/ 3 w 188"/>
                    <a:gd name="T39" fmla="*/ 6 h 214"/>
                    <a:gd name="T40" fmla="*/ 4 w 188"/>
                    <a:gd name="T41" fmla="*/ 5 h 214"/>
                    <a:gd name="T42" fmla="*/ 3 w 188"/>
                    <a:gd name="T43" fmla="*/ 6 h 214"/>
                    <a:gd name="T44" fmla="*/ 2 w 188"/>
                    <a:gd name="T45" fmla="*/ 6 h 214"/>
                    <a:gd name="T46" fmla="*/ 3 w 188"/>
                    <a:gd name="T47" fmla="*/ 7 h 214"/>
                    <a:gd name="T48" fmla="*/ 1 w 188"/>
                    <a:gd name="T49" fmla="*/ 8 h 214"/>
                    <a:gd name="T50" fmla="*/ 0 w 188"/>
                    <a:gd name="T51" fmla="*/ 8 h 214"/>
                    <a:gd name="T52" fmla="*/ 0 w 188"/>
                    <a:gd name="T53" fmla="*/ 7 h 214"/>
                    <a:gd name="T54" fmla="*/ 0 w 188"/>
                    <a:gd name="T55" fmla="*/ 6 h 214"/>
                    <a:gd name="T56" fmla="*/ 1 w 188"/>
                    <a:gd name="T57" fmla="*/ 6 h 214"/>
                    <a:gd name="T58" fmla="*/ 3 w 188"/>
                    <a:gd name="T59" fmla="*/ 5 h 214"/>
                    <a:gd name="T60" fmla="*/ 3 w 188"/>
                    <a:gd name="T61" fmla="*/ 4 h 214"/>
                    <a:gd name="T62" fmla="*/ 6 w 188"/>
                    <a:gd name="T63" fmla="*/ 4 h 214"/>
                    <a:gd name="T64" fmla="*/ 6 w 188"/>
                    <a:gd name="T65" fmla="*/ 4 h 214"/>
                    <a:gd name="T66" fmla="*/ 9 w 188"/>
                    <a:gd name="T67" fmla="*/ 3 h 214"/>
                    <a:gd name="T68" fmla="*/ 9 w 188"/>
                    <a:gd name="T69" fmla="*/ 3 h 214"/>
                    <a:gd name="T70" fmla="*/ 10 w 188"/>
                    <a:gd name="T71" fmla="*/ 3 h 214"/>
                    <a:gd name="T72" fmla="*/ 11 w 188"/>
                    <a:gd name="T73" fmla="*/ 2 h 214"/>
                    <a:gd name="T74" fmla="*/ 12 w 188"/>
                    <a:gd name="T75" fmla="*/ 2 h 214"/>
                    <a:gd name="T76" fmla="*/ 11 w 188"/>
                    <a:gd name="T77" fmla="*/ 1 h 214"/>
                    <a:gd name="T78" fmla="*/ 12 w 188"/>
                    <a:gd name="T79" fmla="*/ 1 h 214"/>
                    <a:gd name="T80" fmla="*/ 12 w 188"/>
                    <a:gd name="T81" fmla="*/ 1 h 214"/>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88" h="214">
                      <a:moveTo>
                        <a:pt x="158" y="24"/>
                      </a:moveTo>
                      <a:cubicBezTo>
                        <a:pt x="156" y="18"/>
                        <a:pt x="160" y="6"/>
                        <a:pt x="160" y="6"/>
                      </a:cubicBezTo>
                      <a:cubicBezTo>
                        <a:pt x="167" y="16"/>
                        <a:pt x="167" y="8"/>
                        <a:pt x="170" y="0"/>
                      </a:cubicBezTo>
                      <a:cubicBezTo>
                        <a:pt x="181" y="4"/>
                        <a:pt x="179" y="14"/>
                        <a:pt x="182" y="24"/>
                      </a:cubicBezTo>
                      <a:cubicBezTo>
                        <a:pt x="184" y="30"/>
                        <a:pt x="188" y="42"/>
                        <a:pt x="188" y="42"/>
                      </a:cubicBezTo>
                      <a:cubicBezTo>
                        <a:pt x="183" y="56"/>
                        <a:pt x="188" y="52"/>
                        <a:pt x="178" y="58"/>
                      </a:cubicBezTo>
                      <a:cubicBezTo>
                        <a:pt x="174" y="63"/>
                        <a:pt x="170" y="76"/>
                        <a:pt x="170" y="76"/>
                      </a:cubicBezTo>
                      <a:cubicBezTo>
                        <a:pt x="169" y="100"/>
                        <a:pt x="173" y="110"/>
                        <a:pt x="162" y="126"/>
                      </a:cubicBezTo>
                      <a:cubicBezTo>
                        <a:pt x="150" y="118"/>
                        <a:pt x="155" y="132"/>
                        <a:pt x="144" y="136"/>
                      </a:cubicBezTo>
                      <a:cubicBezTo>
                        <a:pt x="135" y="134"/>
                        <a:pt x="129" y="135"/>
                        <a:pt x="120" y="138"/>
                      </a:cubicBezTo>
                      <a:cubicBezTo>
                        <a:pt x="114" y="129"/>
                        <a:pt x="122" y="127"/>
                        <a:pt x="112" y="124"/>
                      </a:cubicBezTo>
                      <a:cubicBezTo>
                        <a:pt x="108" y="130"/>
                        <a:pt x="108" y="142"/>
                        <a:pt x="102" y="146"/>
                      </a:cubicBezTo>
                      <a:cubicBezTo>
                        <a:pt x="98" y="148"/>
                        <a:pt x="90" y="150"/>
                        <a:pt x="90" y="150"/>
                      </a:cubicBezTo>
                      <a:cubicBezTo>
                        <a:pt x="87" y="141"/>
                        <a:pt x="89" y="135"/>
                        <a:pt x="80" y="132"/>
                      </a:cubicBezTo>
                      <a:cubicBezTo>
                        <a:pt x="68" y="134"/>
                        <a:pt x="65" y="134"/>
                        <a:pt x="58" y="144"/>
                      </a:cubicBezTo>
                      <a:cubicBezTo>
                        <a:pt x="66" y="150"/>
                        <a:pt x="68" y="147"/>
                        <a:pt x="76" y="142"/>
                      </a:cubicBezTo>
                      <a:cubicBezTo>
                        <a:pt x="81" y="146"/>
                        <a:pt x="85" y="155"/>
                        <a:pt x="78" y="160"/>
                      </a:cubicBezTo>
                      <a:cubicBezTo>
                        <a:pt x="75" y="162"/>
                        <a:pt x="62" y="165"/>
                        <a:pt x="58" y="166"/>
                      </a:cubicBezTo>
                      <a:cubicBezTo>
                        <a:pt x="48" y="173"/>
                        <a:pt x="44" y="173"/>
                        <a:pt x="34" y="166"/>
                      </a:cubicBezTo>
                      <a:cubicBezTo>
                        <a:pt x="35" y="162"/>
                        <a:pt x="34" y="158"/>
                        <a:pt x="36" y="154"/>
                      </a:cubicBezTo>
                      <a:cubicBezTo>
                        <a:pt x="38" y="150"/>
                        <a:pt x="55" y="146"/>
                        <a:pt x="46" y="144"/>
                      </a:cubicBezTo>
                      <a:cubicBezTo>
                        <a:pt x="42" y="143"/>
                        <a:pt x="34" y="148"/>
                        <a:pt x="34" y="148"/>
                      </a:cubicBezTo>
                      <a:cubicBezTo>
                        <a:pt x="32" y="155"/>
                        <a:pt x="28" y="159"/>
                        <a:pt x="26" y="166"/>
                      </a:cubicBezTo>
                      <a:cubicBezTo>
                        <a:pt x="36" y="182"/>
                        <a:pt x="36" y="173"/>
                        <a:pt x="30" y="190"/>
                      </a:cubicBezTo>
                      <a:cubicBezTo>
                        <a:pt x="28" y="196"/>
                        <a:pt x="14" y="200"/>
                        <a:pt x="14" y="200"/>
                      </a:cubicBezTo>
                      <a:cubicBezTo>
                        <a:pt x="5" y="214"/>
                        <a:pt x="11" y="210"/>
                        <a:pt x="0" y="214"/>
                      </a:cubicBezTo>
                      <a:cubicBezTo>
                        <a:pt x="2" y="202"/>
                        <a:pt x="5" y="198"/>
                        <a:pt x="8" y="188"/>
                      </a:cubicBezTo>
                      <a:cubicBezTo>
                        <a:pt x="6" y="178"/>
                        <a:pt x="3" y="173"/>
                        <a:pt x="0" y="164"/>
                      </a:cubicBezTo>
                      <a:cubicBezTo>
                        <a:pt x="3" y="156"/>
                        <a:pt x="7" y="157"/>
                        <a:pt x="14" y="152"/>
                      </a:cubicBezTo>
                      <a:cubicBezTo>
                        <a:pt x="18" y="141"/>
                        <a:pt x="23" y="140"/>
                        <a:pt x="32" y="134"/>
                      </a:cubicBezTo>
                      <a:cubicBezTo>
                        <a:pt x="37" y="127"/>
                        <a:pt x="37" y="123"/>
                        <a:pt x="44" y="118"/>
                      </a:cubicBezTo>
                      <a:cubicBezTo>
                        <a:pt x="64" y="121"/>
                        <a:pt x="55" y="122"/>
                        <a:pt x="72" y="116"/>
                      </a:cubicBezTo>
                      <a:cubicBezTo>
                        <a:pt x="76" y="115"/>
                        <a:pt x="84" y="112"/>
                        <a:pt x="84" y="112"/>
                      </a:cubicBezTo>
                      <a:cubicBezTo>
                        <a:pt x="105" y="119"/>
                        <a:pt x="97" y="84"/>
                        <a:pt x="114" y="78"/>
                      </a:cubicBezTo>
                      <a:cubicBezTo>
                        <a:pt x="117" y="87"/>
                        <a:pt x="110" y="89"/>
                        <a:pt x="120" y="92"/>
                      </a:cubicBezTo>
                      <a:cubicBezTo>
                        <a:pt x="125" y="85"/>
                        <a:pt x="125" y="81"/>
                        <a:pt x="132" y="76"/>
                      </a:cubicBezTo>
                      <a:cubicBezTo>
                        <a:pt x="138" y="68"/>
                        <a:pt x="146" y="65"/>
                        <a:pt x="150" y="54"/>
                      </a:cubicBezTo>
                      <a:cubicBezTo>
                        <a:pt x="151" y="50"/>
                        <a:pt x="154" y="42"/>
                        <a:pt x="154" y="42"/>
                      </a:cubicBezTo>
                      <a:cubicBezTo>
                        <a:pt x="152" y="41"/>
                        <a:pt x="148" y="40"/>
                        <a:pt x="148" y="38"/>
                      </a:cubicBezTo>
                      <a:cubicBezTo>
                        <a:pt x="148" y="36"/>
                        <a:pt x="161" y="33"/>
                        <a:pt x="152" y="32"/>
                      </a:cubicBezTo>
                      <a:lnTo>
                        <a:pt x="158" y="24"/>
                      </a:lnTo>
                      <a:close/>
                    </a:path>
                  </a:pathLst>
                </a:custGeom>
                <a:solidFill>
                  <a:schemeClr val="folHlink"/>
                </a:solidFill>
                <a:ln w="9525">
                  <a:noFill/>
                  <a:round/>
                  <a:headEnd/>
                  <a:tailEnd/>
                </a:ln>
              </p:spPr>
              <p:txBody>
                <a:bodyPr/>
                <a:lstStyle/>
                <a:p>
                  <a:endParaRPr lang="zh-CN" altLang="en-US"/>
                </a:p>
              </p:txBody>
            </p:sp>
            <p:sp>
              <p:nvSpPr>
                <p:cNvPr id="3188" name="任意多边形 82015"/>
                <p:cNvSpPr>
                  <a:spLocks noChangeArrowheads="1"/>
                </p:cNvSpPr>
                <p:nvPr/>
              </p:nvSpPr>
              <p:spPr bwMode="auto">
                <a:xfrm>
                  <a:off x="4709" y="340"/>
                  <a:ext cx="6" cy="4"/>
                </a:xfrm>
                <a:custGeom>
                  <a:avLst/>
                  <a:gdLst>
                    <a:gd name="T0" fmla="*/ 0 w 13"/>
                    <a:gd name="T1" fmla="*/ 0 h 13"/>
                    <a:gd name="T2" fmla="*/ 0 w 13"/>
                    <a:gd name="T3" fmla="*/ 0 h 13"/>
                    <a:gd name="T4" fmla="*/ 0 w 13"/>
                    <a:gd name="T5" fmla="*/ 0 h 13"/>
                    <a:gd name="T6" fmla="*/ 0 60000 65536"/>
                    <a:gd name="T7" fmla="*/ 0 60000 65536"/>
                    <a:gd name="T8" fmla="*/ 0 60000 65536"/>
                  </a:gdLst>
                  <a:ahLst/>
                  <a:cxnLst>
                    <a:cxn ang="T6">
                      <a:pos x="T0" y="T1"/>
                    </a:cxn>
                    <a:cxn ang="T7">
                      <a:pos x="T2" y="T3"/>
                    </a:cxn>
                    <a:cxn ang="T8">
                      <a:pos x="T4" y="T5"/>
                    </a:cxn>
                  </a:cxnLst>
                  <a:rect l="0" t="0" r="r" b="b"/>
                  <a:pathLst>
                    <a:path w="13" h="13">
                      <a:moveTo>
                        <a:pt x="0" y="9"/>
                      </a:moveTo>
                      <a:cubicBezTo>
                        <a:pt x="6" y="0"/>
                        <a:pt x="13" y="7"/>
                        <a:pt x="4" y="13"/>
                      </a:cubicBezTo>
                      <a:cubicBezTo>
                        <a:pt x="0" y="6"/>
                        <a:pt x="0" y="5"/>
                        <a:pt x="0" y="9"/>
                      </a:cubicBezTo>
                      <a:close/>
                    </a:path>
                  </a:pathLst>
                </a:custGeom>
                <a:solidFill>
                  <a:schemeClr val="folHlink"/>
                </a:solidFill>
                <a:ln w="9525">
                  <a:noFill/>
                  <a:round/>
                  <a:headEnd/>
                  <a:tailEnd/>
                </a:ln>
              </p:spPr>
              <p:txBody>
                <a:bodyPr/>
                <a:lstStyle/>
                <a:p>
                  <a:endParaRPr lang="zh-CN" altLang="en-US"/>
                </a:p>
              </p:txBody>
            </p:sp>
            <p:sp>
              <p:nvSpPr>
                <p:cNvPr id="3189" name="任意多边形 82016"/>
                <p:cNvSpPr>
                  <a:spLocks noChangeArrowheads="1"/>
                </p:cNvSpPr>
                <p:nvPr/>
              </p:nvSpPr>
              <p:spPr bwMode="auto">
                <a:xfrm>
                  <a:off x="4261" y="389"/>
                  <a:ext cx="347" cy="189"/>
                </a:xfrm>
                <a:custGeom>
                  <a:avLst/>
                  <a:gdLst>
                    <a:gd name="T0" fmla="*/ 63 w 812"/>
                    <a:gd name="T1" fmla="*/ 1 h 564"/>
                    <a:gd name="T2" fmla="*/ 61 w 812"/>
                    <a:gd name="T3" fmla="*/ 3 h 564"/>
                    <a:gd name="T4" fmla="*/ 59 w 812"/>
                    <a:gd name="T5" fmla="*/ 5 h 564"/>
                    <a:gd name="T6" fmla="*/ 56 w 812"/>
                    <a:gd name="T7" fmla="*/ 5 h 564"/>
                    <a:gd name="T8" fmla="*/ 50 w 812"/>
                    <a:gd name="T9" fmla="*/ 7 h 564"/>
                    <a:gd name="T10" fmla="*/ 49 w 812"/>
                    <a:gd name="T11" fmla="*/ 8 h 564"/>
                    <a:gd name="T12" fmla="*/ 47 w 812"/>
                    <a:gd name="T13" fmla="*/ 9 h 564"/>
                    <a:gd name="T14" fmla="*/ 48 w 812"/>
                    <a:gd name="T15" fmla="*/ 7 h 564"/>
                    <a:gd name="T16" fmla="*/ 45 w 812"/>
                    <a:gd name="T17" fmla="*/ 7 h 564"/>
                    <a:gd name="T18" fmla="*/ 44 w 812"/>
                    <a:gd name="T19" fmla="*/ 8 h 564"/>
                    <a:gd name="T20" fmla="*/ 47 w 812"/>
                    <a:gd name="T21" fmla="*/ 11 h 564"/>
                    <a:gd name="T22" fmla="*/ 47 w 812"/>
                    <a:gd name="T23" fmla="*/ 14 h 564"/>
                    <a:gd name="T24" fmla="*/ 42 w 812"/>
                    <a:gd name="T25" fmla="*/ 15 h 564"/>
                    <a:gd name="T26" fmla="*/ 41 w 812"/>
                    <a:gd name="T27" fmla="*/ 14 h 564"/>
                    <a:gd name="T28" fmla="*/ 38 w 812"/>
                    <a:gd name="T29" fmla="*/ 13 h 564"/>
                    <a:gd name="T30" fmla="*/ 36 w 812"/>
                    <a:gd name="T31" fmla="*/ 13 h 564"/>
                    <a:gd name="T32" fmla="*/ 35 w 812"/>
                    <a:gd name="T33" fmla="*/ 15 h 564"/>
                    <a:gd name="T34" fmla="*/ 39 w 812"/>
                    <a:gd name="T35" fmla="*/ 17 h 564"/>
                    <a:gd name="T36" fmla="*/ 40 w 812"/>
                    <a:gd name="T37" fmla="*/ 20 h 564"/>
                    <a:gd name="T38" fmla="*/ 41 w 812"/>
                    <a:gd name="T39" fmla="*/ 21 h 564"/>
                    <a:gd name="T40" fmla="*/ 38 w 812"/>
                    <a:gd name="T41" fmla="*/ 20 h 564"/>
                    <a:gd name="T42" fmla="*/ 37 w 812"/>
                    <a:gd name="T43" fmla="*/ 19 h 564"/>
                    <a:gd name="T44" fmla="*/ 33 w 812"/>
                    <a:gd name="T45" fmla="*/ 16 h 564"/>
                    <a:gd name="T46" fmla="*/ 33 w 812"/>
                    <a:gd name="T47" fmla="*/ 12 h 564"/>
                    <a:gd name="T48" fmla="*/ 33 w 812"/>
                    <a:gd name="T49" fmla="*/ 10 h 564"/>
                    <a:gd name="T50" fmla="*/ 32 w 812"/>
                    <a:gd name="T51" fmla="*/ 10 h 564"/>
                    <a:gd name="T52" fmla="*/ 30 w 812"/>
                    <a:gd name="T53" fmla="*/ 10 h 564"/>
                    <a:gd name="T54" fmla="*/ 28 w 812"/>
                    <a:gd name="T55" fmla="*/ 6 h 564"/>
                    <a:gd name="T56" fmla="*/ 26 w 812"/>
                    <a:gd name="T57" fmla="*/ 6 h 564"/>
                    <a:gd name="T58" fmla="*/ 23 w 812"/>
                    <a:gd name="T59" fmla="*/ 6 h 564"/>
                    <a:gd name="T60" fmla="*/ 19 w 812"/>
                    <a:gd name="T61" fmla="*/ 9 h 564"/>
                    <a:gd name="T62" fmla="*/ 15 w 812"/>
                    <a:gd name="T63" fmla="*/ 10 h 564"/>
                    <a:gd name="T64" fmla="*/ 15 w 812"/>
                    <a:gd name="T65" fmla="*/ 10 h 564"/>
                    <a:gd name="T66" fmla="*/ 12 w 812"/>
                    <a:gd name="T67" fmla="*/ 12 h 564"/>
                    <a:gd name="T68" fmla="*/ 12 w 812"/>
                    <a:gd name="T69" fmla="*/ 13 h 564"/>
                    <a:gd name="T70" fmla="*/ 10 w 812"/>
                    <a:gd name="T71" fmla="*/ 15 h 564"/>
                    <a:gd name="T72" fmla="*/ 7 w 812"/>
                    <a:gd name="T73" fmla="*/ 15 h 564"/>
                    <a:gd name="T74" fmla="*/ 5 w 812"/>
                    <a:gd name="T75" fmla="*/ 10 h 564"/>
                    <a:gd name="T76" fmla="*/ 6 w 812"/>
                    <a:gd name="T77" fmla="*/ 6 h 564"/>
                    <a:gd name="T78" fmla="*/ 3 w 812"/>
                    <a:gd name="T79" fmla="*/ 7 h 564"/>
                    <a:gd name="T80" fmla="*/ 2 w 812"/>
                    <a:gd name="T81" fmla="*/ 6 h 564"/>
                    <a:gd name="T82" fmla="*/ 2 w 812"/>
                    <a:gd name="T83" fmla="*/ 5 h 564"/>
                    <a:gd name="T84" fmla="*/ 0 w 812"/>
                    <a:gd name="T85" fmla="*/ 3 h 564"/>
                    <a:gd name="T86" fmla="*/ 62 w 812"/>
                    <a:gd name="T87" fmla="*/ 0 h 56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812" h="564">
                      <a:moveTo>
                        <a:pt x="798" y="6"/>
                      </a:moveTo>
                      <a:cubicBezTo>
                        <a:pt x="801" y="15"/>
                        <a:pt x="809" y="16"/>
                        <a:pt x="812" y="26"/>
                      </a:cubicBezTo>
                      <a:cubicBezTo>
                        <a:pt x="809" y="36"/>
                        <a:pt x="801" y="41"/>
                        <a:pt x="796" y="50"/>
                      </a:cubicBezTo>
                      <a:cubicBezTo>
                        <a:pt x="791" y="61"/>
                        <a:pt x="788" y="71"/>
                        <a:pt x="778" y="78"/>
                      </a:cubicBezTo>
                      <a:cubicBezTo>
                        <a:pt x="773" y="85"/>
                        <a:pt x="771" y="88"/>
                        <a:pt x="774" y="96"/>
                      </a:cubicBezTo>
                      <a:cubicBezTo>
                        <a:pt x="767" y="107"/>
                        <a:pt x="758" y="114"/>
                        <a:pt x="748" y="122"/>
                      </a:cubicBezTo>
                      <a:cubicBezTo>
                        <a:pt x="744" y="125"/>
                        <a:pt x="736" y="130"/>
                        <a:pt x="736" y="130"/>
                      </a:cubicBezTo>
                      <a:cubicBezTo>
                        <a:pt x="740" y="141"/>
                        <a:pt x="731" y="140"/>
                        <a:pt x="722" y="142"/>
                      </a:cubicBezTo>
                      <a:cubicBezTo>
                        <a:pt x="716" y="148"/>
                        <a:pt x="712" y="151"/>
                        <a:pt x="704" y="154"/>
                      </a:cubicBezTo>
                      <a:cubicBezTo>
                        <a:pt x="686" y="150"/>
                        <a:pt x="650" y="169"/>
                        <a:pt x="634" y="180"/>
                      </a:cubicBezTo>
                      <a:cubicBezTo>
                        <a:pt x="636" y="189"/>
                        <a:pt x="631" y="193"/>
                        <a:pt x="640" y="196"/>
                      </a:cubicBezTo>
                      <a:cubicBezTo>
                        <a:pt x="643" y="205"/>
                        <a:pt x="640" y="207"/>
                        <a:pt x="632" y="210"/>
                      </a:cubicBezTo>
                      <a:cubicBezTo>
                        <a:pt x="626" y="219"/>
                        <a:pt x="623" y="226"/>
                        <a:pt x="614" y="232"/>
                      </a:cubicBezTo>
                      <a:cubicBezTo>
                        <a:pt x="611" y="231"/>
                        <a:pt x="606" y="233"/>
                        <a:pt x="604" y="230"/>
                      </a:cubicBezTo>
                      <a:cubicBezTo>
                        <a:pt x="599" y="220"/>
                        <a:pt x="610" y="199"/>
                        <a:pt x="620" y="196"/>
                      </a:cubicBezTo>
                      <a:cubicBezTo>
                        <a:pt x="623" y="187"/>
                        <a:pt x="617" y="187"/>
                        <a:pt x="620" y="178"/>
                      </a:cubicBezTo>
                      <a:cubicBezTo>
                        <a:pt x="617" y="164"/>
                        <a:pt x="609" y="168"/>
                        <a:pt x="598" y="172"/>
                      </a:cubicBezTo>
                      <a:cubicBezTo>
                        <a:pt x="592" y="180"/>
                        <a:pt x="585" y="185"/>
                        <a:pt x="576" y="188"/>
                      </a:cubicBezTo>
                      <a:cubicBezTo>
                        <a:pt x="572" y="194"/>
                        <a:pt x="568" y="200"/>
                        <a:pt x="564" y="206"/>
                      </a:cubicBezTo>
                      <a:cubicBezTo>
                        <a:pt x="561" y="210"/>
                        <a:pt x="556" y="218"/>
                        <a:pt x="556" y="218"/>
                      </a:cubicBezTo>
                      <a:cubicBezTo>
                        <a:pt x="558" y="234"/>
                        <a:pt x="559" y="243"/>
                        <a:pt x="572" y="252"/>
                      </a:cubicBezTo>
                      <a:cubicBezTo>
                        <a:pt x="579" y="262"/>
                        <a:pt x="586" y="273"/>
                        <a:pt x="596" y="280"/>
                      </a:cubicBezTo>
                      <a:cubicBezTo>
                        <a:pt x="598" y="286"/>
                        <a:pt x="602" y="298"/>
                        <a:pt x="602" y="298"/>
                      </a:cubicBezTo>
                      <a:cubicBezTo>
                        <a:pt x="601" y="308"/>
                        <a:pt x="599" y="361"/>
                        <a:pt x="594" y="368"/>
                      </a:cubicBezTo>
                      <a:cubicBezTo>
                        <a:pt x="590" y="374"/>
                        <a:pt x="576" y="378"/>
                        <a:pt x="570" y="382"/>
                      </a:cubicBezTo>
                      <a:cubicBezTo>
                        <a:pt x="563" y="393"/>
                        <a:pt x="550" y="396"/>
                        <a:pt x="542" y="406"/>
                      </a:cubicBezTo>
                      <a:cubicBezTo>
                        <a:pt x="536" y="413"/>
                        <a:pt x="539" y="417"/>
                        <a:pt x="530" y="420"/>
                      </a:cubicBezTo>
                      <a:cubicBezTo>
                        <a:pt x="526" y="408"/>
                        <a:pt x="538" y="391"/>
                        <a:pt x="522" y="386"/>
                      </a:cubicBezTo>
                      <a:cubicBezTo>
                        <a:pt x="516" y="377"/>
                        <a:pt x="510" y="364"/>
                        <a:pt x="502" y="356"/>
                      </a:cubicBezTo>
                      <a:cubicBezTo>
                        <a:pt x="497" y="341"/>
                        <a:pt x="505" y="360"/>
                        <a:pt x="482" y="348"/>
                      </a:cubicBezTo>
                      <a:cubicBezTo>
                        <a:pt x="478" y="346"/>
                        <a:pt x="478" y="339"/>
                        <a:pt x="474" y="336"/>
                      </a:cubicBezTo>
                      <a:cubicBezTo>
                        <a:pt x="470" y="323"/>
                        <a:pt x="466" y="342"/>
                        <a:pt x="462" y="348"/>
                      </a:cubicBezTo>
                      <a:cubicBezTo>
                        <a:pt x="460" y="358"/>
                        <a:pt x="456" y="363"/>
                        <a:pt x="454" y="374"/>
                      </a:cubicBezTo>
                      <a:cubicBezTo>
                        <a:pt x="457" y="383"/>
                        <a:pt x="455" y="387"/>
                        <a:pt x="450" y="394"/>
                      </a:cubicBezTo>
                      <a:cubicBezTo>
                        <a:pt x="454" y="399"/>
                        <a:pt x="464" y="411"/>
                        <a:pt x="466" y="418"/>
                      </a:cubicBezTo>
                      <a:cubicBezTo>
                        <a:pt x="474" y="443"/>
                        <a:pt x="472" y="458"/>
                        <a:pt x="500" y="464"/>
                      </a:cubicBezTo>
                      <a:cubicBezTo>
                        <a:pt x="507" y="469"/>
                        <a:pt x="510" y="474"/>
                        <a:pt x="516" y="480"/>
                      </a:cubicBezTo>
                      <a:cubicBezTo>
                        <a:pt x="511" y="494"/>
                        <a:pt x="513" y="509"/>
                        <a:pt x="510" y="524"/>
                      </a:cubicBezTo>
                      <a:cubicBezTo>
                        <a:pt x="512" y="537"/>
                        <a:pt x="511" y="541"/>
                        <a:pt x="522" y="548"/>
                      </a:cubicBezTo>
                      <a:cubicBezTo>
                        <a:pt x="523" y="552"/>
                        <a:pt x="525" y="556"/>
                        <a:pt x="526" y="560"/>
                      </a:cubicBezTo>
                      <a:cubicBezTo>
                        <a:pt x="527" y="564"/>
                        <a:pt x="514" y="556"/>
                        <a:pt x="514" y="556"/>
                      </a:cubicBezTo>
                      <a:cubicBezTo>
                        <a:pt x="502" y="564"/>
                        <a:pt x="501" y="551"/>
                        <a:pt x="492" y="544"/>
                      </a:cubicBezTo>
                      <a:cubicBezTo>
                        <a:pt x="488" y="541"/>
                        <a:pt x="480" y="536"/>
                        <a:pt x="480" y="536"/>
                      </a:cubicBezTo>
                      <a:cubicBezTo>
                        <a:pt x="471" y="522"/>
                        <a:pt x="474" y="529"/>
                        <a:pt x="470" y="518"/>
                      </a:cubicBezTo>
                      <a:cubicBezTo>
                        <a:pt x="467" y="491"/>
                        <a:pt x="461" y="446"/>
                        <a:pt x="436" y="430"/>
                      </a:cubicBezTo>
                      <a:cubicBezTo>
                        <a:pt x="428" y="433"/>
                        <a:pt x="425" y="433"/>
                        <a:pt x="422" y="424"/>
                      </a:cubicBezTo>
                      <a:cubicBezTo>
                        <a:pt x="427" y="404"/>
                        <a:pt x="432" y="383"/>
                        <a:pt x="438" y="364"/>
                      </a:cubicBezTo>
                      <a:cubicBezTo>
                        <a:pt x="436" y="343"/>
                        <a:pt x="431" y="330"/>
                        <a:pt x="426" y="310"/>
                      </a:cubicBezTo>
                      <a:cubicBezTo>
                        <a:pt x="429" y="302"/>
                        <a:pt x="425" y="300"/>
                        <a:pt x="422" y="292"/>
                      </a:cubicBezTo>
                      <a:cubicBezTo>
                        <a:pt x="424" y="282"/>
                        <a:pt x="428" y="277"/>
                        <a:pt x="422" y="268"/>
                      </a:cubicBezTo>
                      <a:cubicBezTo>
                        <a:pt x="420" y="269"/>
                        <a:pt x="418" y="269"/>
                        <a:pt x="416" y="270"/>
                      </a:cubicBezTo>
                      <a:cubicBezTo>
                        <a:pt x="414" y="272"/>
                        <a:pt x="414" y="275"/>
                        <a:pt x="412" y="276"/>
                      </a:cubicBezTo>
                      <a:cubicBezTo>
                        <a:pt x="408" y="278"/>
                        <a:pt x="400" y="280"/>
                        <a:pt x="400" y="280"/>
                      </a:cubicBezTo>
                      <a:cubicBezTo>
                        <a:pt x="394" y="274"/>
                        <a:pt x="389" y="274"/>
                        <a:pt x="386" y="266"/>
                      </a:cubicBezTo>
                      <a:cubicBezTo>
                        <a:pt x="391" y="251"/>
                        <a:pt x="379" y="206"/>
                        <a:pt x="364" y="196"/>
                      </a:cubicBezTo>
                      <a:cubicBezTo>
                        <a:pt x="357" y="186"/>
                        <a:pt x="358" y="182"/>
                        <a:pt x="360" y="170"/>
                      </a:cubicBezTo>
                      <a:cubicBezTo>
                        <a:pt x="358" y="160"/>
                        <a:pt x="356" y="147"/>
                        <a:pt x="346" y="144"/>
                      </a:cubicBezTo>
                      <a:cubicBezTo>
                        <a:pt x="343" y="154"/>
                        <a:pt x="338" y="160"/>
                        <a:pt x="330" y="166"/>
                      </a:cubicBezTo>
                      <a:cubicBezTo>
                        <a:pt x="323" y="164"/>
                        <a:pt x="308" y="160"/>
                        <a:pt x="308" y="160"/>
                      </a:cubicBezTo>
                      <a:cubicBezTo>
                        <a:pt x="296" y="162"/>
                        <a:pt x="297" y="166"/>
                        <a:pt x="288" y="172"/>
                      </a:cubicBezTo>
                      <a:cubicBezTo>
                        <a:pt x="284" y="185"/>
                        <a:pt x="282" y="191"/>
                        <a:pt x="268" y="196"/>
                      </a:cubicBezTo>
                      <a:cubicBezTo>
                        <a:pt x="264" y="200"/>
                        <a:pt x="243" y="231"/>
                        <a:pt x="242" y="232"/>
                      </a:cubicBezTo>
                      <a:cubicBezTo>
                        <a:pt x="231" y="239"/>
                        <a:pt x="215" y="247"/>
                        <a:pt x="206" y="256"/>
                      </a:cubicBezTo>
                      <a:cubicBezTo>
                        <a:pt x="202" y="260"/>
                        <a:pt x="200" y="265"/>
                        <a:pt x="196" y="268"/>
                      </a:cubicBezTo>
                      <a:cubicBezTo>
                        <a:pt x="194" y="269"/>
                        <a:pt x="192" y="269"/>
                        <a:pt x="190" y="270"/>
                      </a:cubicBezTo>
                      <a:cubicBezTo>
                        <a:pt x="188" y="271"/>
                        <a:pt x="186" y="272"/>
                        <a:pt x="184" y="274"/>
                      </a:cubicBezTo>
                      <a:cubicBezTo>
                        <a:pt x="180" y="278"/>
                        <a:pt x="172" y="286"/>
                        <a:pt x="172" y="286"/>
                      </a:cubicBezTo>
                      <a:cubicBezTo>
                        <a:pt x="167" y="300"/>
                        <a:pt x="165" y="314"/>
                        <a:pt x="160" y="328"/>
                      </a:cubicBezTo>
                      <a:cubicBezTo>
                        <a:pt x="158" y="335"/>
                        <a:pt x="156" y="341"/>
                        <a:pt x="154" y="348"/>
                      </a:cubicBezTo>
                      <a:cubicBezTo>
                        <a:pt x="153" y="350"/>
                        <a:pt x="152" y="354"/>
                        <a:pt x="152" y="354"/>
                      </a:cubicBezTo>
                      <a:cubicBezTo>
                        <a:pt x="152" y="359"/>
                        <a:pt x="156" y="384"/>
                        <a:pt x="146" y="392"/>
                      </a:cubicBezTo>
                      <a:cubicBezTo>
                        <a:pt x="141" y="397"/>
                        <a:pt x="128" y="404"/>
                        <a:pt x="128" y="404"/>
                      </a:cubicBezTo>
                      <a:cubicBezTo>
                        <a:pt x="125" y="412"/>
                        <a:pt x="122" y="421"/>
                        <a:pt x="114" y="424"/>
                      </a:cubicBezTo>
                      <a:cubicBezTo>
                        <a:pt x="100" y="419"/>
                        <a:pt x="97" y="405"/>
                        <a:pt x="94" y="392"/>
                      </a:cubicBezTo>
                      <a:cubicBezTo>
                        <a:pt x="86" y="362"/>
                        <a:pt x="82" y="332"/>
                        <a:pt x="72" y="302"/>
                      </a:cubicBezTo>
                      <a:cubicBezTo>
                        <a:pt x="71" y="281"/>
                        <a:pt x="70" y="275"/>
                        <a:pt x="66" y="258"/>
                      </a:cubicBezTo>
                      <a:cubicBezTo>
                        <a:pt x="66" y="251"/>
                        <a:pt x="68" y="219"/>
                        <a:pt x="64" y="208"/>
                      </a:cubicBezTo>
                      <a:cubicBezTo>
                        <a:pt x="70" y="191"/>
                        <a:pt x="66" y="173"/>
                        <a:pt x="72" y="156"/>
                      </a:cubicBezTo>
                      <a:cubicBezTo>
                        <a:pt x="66" y="139"/>
                        <a:pt x="60" y="168"/>
                        <a:pt x="56" y="172"/>
                      </a:cubicBezTo>
                      <a:cubicBezTo>
                        <a:pt x="53" y="175"/>
                        <a:pt x="44" y="180"/>
                        <a:pt x="44" y="180"/>
                      </a:cubicBezTo>
                      <a:cubicBezTo>
                        <a:pt x="35" y="177"/>
                        <a:pt x="28" y="173"/>
                        <a:pt x="24" y="162"/>
                      </a:cubicBezTo>
                      <a:cubicBezTo>
                        <a:pt x="23" y="158"/>
                        <a:pt x="20" y="150"/>
                        <a:pt x="20" y="150"/>
                      </a:cubicBezTo>
                      <a:cubicBezTo>
                        <a:pt x="30" y="148"/>
                        <a:pt x="30" y="143"/>
                        <a:pt x="38" y="138"/>
                      </a:cubicBezTo>
                      <a:cubicBezTo>
                        <a:pt x="35" y="128"/>
                        <a:pt x="31" y="133"/>
                        <a:pt x="24" y="138"/>
                      </a:cubicBezTo>
                      <a:cubicBezTo>
                        <a:pt x="15" y="135"/>
                        <a:pt x="15" y="132"/>
                        <a:pt x="18" y="124"/>
                      </a:cubicBezTo>
                      <a:cubicBezTo>
                        <a:pt x="11" y="114"/>
                        <a:pt x="9" y="101"/>
                        <a:pt x="0" y="92"/>
                      </a:cubicBezTo>
                      <a:lnTo>
                        <a:pt x="76" y="0"/>
                      </a:lnTo>
                      <a:lnTo>
                        <a:pt x="798" y="6"/>
                      </a:lnTo>
                      <a:close/>
                    </a:path>
                  </a:pathLst>
                </a:custGeom>
                <a:solidFill>
                  <a:schemeClr val="folHlink"/>
                </a:solidFill>
                <a:ln w="9525">
                  <a:noFill/>
                  <a:round/>
                  <a:headEnd/>
                  <a:tailEnd/>
                </a:ln>
              </p:spPr>
              <p:txBody>
                <a:bodyPr/>
                <a:lstStyle/>
                <a:p>
                  <a:endParaRPr lang="zh-CN" altLang="en-US"/>
                </a:p>
              </p:txBody>
            </p:sp>
            <p:sp>
              <p:nvSpPr>
                <p:cNvPr id="3190" name="任意多边形 82017"/>
                <p:cNvSpPr>
                  <a:spLocks noChangeArrowheads="1"/>
                </p:cNvSpPr>
                <p:nvPr/>
              </p:nvSpPr>
              <p:spPr bwMode="auto">
                <a:xfrm>
                  <a:off x="4322" y="519"/>
                  <a:ext cx="19" cy="29"/>
                </a:xfrm>
                <a:custGeom>
                  <a:avLst/>
                  <a:gdLst>
                    <a:gd name="T0" fmla="*/ 0 w 43"/>
                    <a:gd name="T1" fmla="*/ 0 h 85"/>
                    <a:gd name="T2" fmla="*/ 2 w 43"/>
                    <a:gd name="T3" fmla="*/ 0 h 85"/>
                    <a:gd name="T4" fmla="*/ 3 w 43"/>
                    <a:gd name="T5" fmla="*/ 1 h 85"/>
                    <a:gd name="T6" fmla="*/ 2 w 43"/>
                    <a:gd name="T7" fmla="*/ 3 h 85"/>
                    <a:gd name="T8" fmla="*/ 0 w 43"/>
                    <a:gd name="T9" fmla="*/ 3 h 85"/>
                    <a:gd name="T10" fmla="*/ 0 w 43"/>
                    <a:gd name="T11" fmla="*/ 0 h 8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3" h="85">
                      <a:moveTo>
                        <a:pt x="7" y="11"/>
                      </a:moveTo>
                      <a:cubicBezTo>
                        <a:pt x="4" y="2"/>
                        <a:pt x="9" y="0"/>
                        <a:pt x="17" y="3"/>
                      </a:cubicBezTo>
                      <a:cubicBezTo>
                        <a:pt x="24" y="13"/>
                        <a:pt x="28" y="24"/>
                        <a:pt x="37" y="33"/>
                      </a:cubicBezTo>
                      <a:cubicBezTo>
                        <a:pt x="43" y="52"/>
                        <a:pt x="40" y="78"/>
                        <a:pt x="19" y="85"/>
                      </a:cubicBezTo>
                      <a:cubicBezTo>
                        <a:pt x="6" y="81"/>
                        <a:pt x="5" y="81"/>
                        <a:pt x="1" y="69"/>
                      </a:cubicBezTo>
                      <a:cubicBezTo>
                        <a:pt x="2" y="66"/>
                        <a:pt x="0" y="4"/>
                        <a:pt x="7" y="11"/>
                      </a:cubicBezTo>
                      <a:close/>
                    </a:path>
                  </a:pathLst>
                </a:custGeom>
                <a:solidFill>
                  <a:schemeClr val="folHlink"/>
                </a:solidFill>
                <a:ln w="9525">
                  <a:noFill/>
                  <a:round/>
                  <a:headEnd/>
                  <a:tailEnd/>
                </a:ln>
              </p:spPr>
              <p:txBody>
                <a:bodyPr/>
                <a:lstStyle/>
                <a:p>
                  <a:endParaRPr lang="zh-CN" altLang="en-US"/>
                </a:p>
              </p:txBody>
            </p:sp>
            <p:sp>
              <p:nvSpPr>
                <p:cNvPr id="3191" name="任意多边形 82018"/>
                <p:cNvSpPr>
                  <a:spLocks noChangeArrowheads="1"/>
                </p:cNvSpPr>
                <p:nvPr/>
              </p:nvSpPr>
              <p:spPr bwMode="auto">
                <a:xfrm>
                  <a:off x="4588" y="421"/>
                  <a:ext cx="18" cy="24"/>
                </a:xfrm>
                <a:custGeom>
                  <a:avLst/>
                  <a:gdLst>
                    <a:gd name="T0" fmla="*/ 1 w 44"/>
                    <a:gd name="T1" fmla="*/ 1 h 74"/>
                    <a:gd name="T2" fmla="*/ 2 w 44"/>
                    <a:gd name="T3" fmla="*/ 0 h 74"/>
                    <a:gd name="T4" fmla="*/ 3 w 44"/>
                    <a:gd name="T5" fmla="*/ 0 h 74"/>
                    <a:gd name="T6" fmla="*/ 3 w 44"/>
                    <a:gd name="T7" fmla="*/ 1 h 74"/>
                    <a:gd name="T8" fmla="*/ 1 w 44"/>
                    <a:gd name="T9" fmla="*/ 3 h 74"/>
                    <a:gd name="T10" fmla="*/ 0 w 44"/>
                    <a:gd name="T11" fmla="*/ 2 h 74"/>
                    <a:gd name="T12" fmla="*/ 0 w 44"/>
                    <a:gd name="T13" fmla="*/ 1 h 74"/>
                    <a:gd name="T14" fmla="*/ 1 w 44"/>
                    <a:gd name="T15" fmla="*/ 1 h 7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44" h="74">
                      <a:moveTo>
                        <a:pt x="13" y="28"/>
                      </a:moveTo>
                      <a:cubicBezTo>
                        <a:pt x="15" y="13"/>
                        <a:pt x="14" y="7"/>
                        <a:pt x="29" y="2"/>
                      </a:cubicBezTo>
                      <a:cubicBezTo>
                        <a:pt x="34" y="3"/>
                        <a:pt x="40" y="0"/>
                        <a:pt x="43" y="4"/>
                      </a:cubicBezTo>
                      <a:cubicBezTo>
                        <a:pt x="44" y="6"/>
                        <a:pt x="41" y="21"/>
                        <a:pt x="39" y="26"/>
                      </a:cubicBezTo>
                      <a:cubicBezTo>
                        <a:pt x="31" y="43"/>
                        <a:pt x="30" y="63"/>
                        <a:pt x="13" y="74"/>
                      </a:cubicBezTo>
                      <a:cubicBezTo>
                        <a:pt x="4" y="71"/>
                        <a:pt x="4" y="68"/>
                        <a:pt x="7" y="60"/>
                      </a:cubicBezTo>
                      <a:cubicBezTo>
                        <a:pt x="5" y="50"/>
                        <a:pt x="0" y="46"/>
                        <a:pt x="3" y="36"/>
                      </a:cubicBezTo>
                      <a:cubicBezTo>
                        <a:pt x="4" y="32"/>
                        <a:pt x="8" y="23"/>
                        <a:pt x="13" y="28"/>
                      </a:cubicBezTo>
                      <a:close/>
                    </a:path>
                  </a:pathLst>
                </a:custGeom>
                <a:solidFill>
                  <a:schemeClr val="folHlink"/>
                </a:solidFill>
                <a:ln w="9525">
                  <a:noFill/>
                  <a:round/>
                  <a:headEnd/>
                  <a:tailEnd/>
                </a:ln>
              </p:spPr>
              <p:txBody>
                <a:bodyPr/>
                <a:lstStyle/>
                <a:p>
                  <a:endParaRPr lang="zh-CN" altLang="en-US"/>
                </a:p>
              </p:txBody>
            </p:sp>
            <p:sp>
              <p:nvSpPr>
                <p:cNvPr id="3192" name="任意多边形 82019"/>
                <p:cNvSpPr>
                  <a:spLocks noChangeArrowheads="1"/>
                </p:cNvSpPr>
                <p:nvPr/>
              </p:nvSpPr>
              <p:spPr bwMode="auto">
                <a:xfrm>
                  <a:off x="4639" y="409"/>
                  <a:ext cx="9" cy="10"/>
                </a:xfrm>
                <a:custGeom>
                  <a:avLst/>
                  <a:gdLst>
                    <a:gd name="T0" fmla="*/ 0 w 20"/>
                    <a:gd name="T1" fmla="*/ 1 h 30"/>
                    <a:gd name="T2" fmla="*/ 0 w 20"/>
                    <a:gd name="T3" fmla="*/ 1 h 30"/>
                    <a:gd name="T4" fmla="*/ 0 w 20"/>
                    <a:gd name="T5" fmla="*/ 1 h 30"/>
                    <a:gd name="T6" fmla="*/ 0 60000 65536"/>
                    <a:gd name="T7" fmla="*/ 0 60000 65536"/>
                    <a:gd name="T8" fmla="*/ 0 60000 65536"/>
                  </a:gdLst>
                  <a:ahLst/>
                  <a:cxnLst>
                    <a:cxn ang="T6">
                      <a:pos x="T0" y="T1"/>
                    </a:cxn>
                    <a:cxn ang="T7">
                      <a:pos x="T2" y="T3"/>
                    </a:cxn>
                    <a:cxn ang="T8">
                      <a:pos x="T4" y="T5"/>
                    </a:cxn>
                  </a:cxnLst>
                  <a:rect l="0" t="0" r="r" b="b"/>
                  <a:pathLst>
                    <a:path w="20" h="30">
                      <a:moveTo>
                        <a:pt x="7" y="16"/>
                      </a:moveTo>
                      <a:cubicBezTo>
                        <a:pt x="18" y="0"/>
                        <a:pt x="20" y="20"/>
                        <a:pt x="5" y="30"/>
                      </a:cubicBezTo>
                      <a:cubicBezTo>
                        <a:pt x="0" y="23"/>
                        <a:pt x="1" y="22"/>
                        <a:pt x="7" y="16"/>
                      </a:cubicBezTo>
                      <a:close/>
                    </a:path>
                  </a:pathLst>
                </a:custGeom>
                <a:solidFill>
                  <a:schemeClr val="folHlink"/>
                </a:solidFill>
                <a:ln w="9525">
                  <a:noFill/>
                  <a:round/>
                  <a:headEnd/>
                  <a:tailEnd/>
                </a:ln>
              </p:spPr>
              <p:txBody>
                <a:bodyPr/>
                <a:lstStyle/>
                <a:p>
                  <a:endParaRPr lang="zh-CN" altLang="en-US"/>
                </a:p>
              </p:txBody>
            </p:sp>
            <p:sp>
              <p:nvSpPr>
                <p:cNvPr id="3193" name="任意多边形 82020"/>
                <p:cNvSpPr>
                  <a:spLocks noChangeArrowheads="1"/>
                </p:cNvSpPr>
                <p:nvPr/>
              </p:nvSpPr>
              <p:spPr bwMode="auto">
                <a:xfrm>
                  <a:off x="3709" y="315"/>
                  <a:ext cx="433" cy="354"/>
                </a:xfrm>
                <a:custGeom>
                  <a:avLst/>
                  <a:gdLst>
                    <a:gd name="T0" fmla="*/ 123 w 682"/>
                    <a:gd name="T1" fmla="*/ 119 h 557"/>
                    <a:gd name="T2" fmla="*/ 124 w 682"/>
                    <a:gd name="T3" fmla="*/ 116 h 557"/>
                    <a:gd name="T4" fmla="*/ 128 w 682"/>
                    <a:gd name="T5" fmla="*/ 106 h 557"/>
                    <a:gd name="T6" fmla="*/ 79 w 682"/>
                    <a:gd name="T7" fmla="*/ 74 h 557"/>
                    <a:gd name="T8" fmla="*/ 72 w 682"/>
                    <a:gd name="T9" fmla="*/ 89 h 557"/>
                    <a:gd name="T10" fmla="*/ 77 w 682"/>
                    <a:gd name="T11" fmla="*/ 142 h 557"/>
                    <a:gd name="T12" fmla="*/ 72 w 682"/>
                    <a:gd name="T13" fmla="*/ 127 h 557"/>
                    <a:gd name="T14" fmla="*/ 62 w 682"/>
                    <a:gd name="T15" fmla="*/ 112 h 557"/>
                    <a:gd name="T16" fmla="*/ 63 w 682"/>
                    <a:gd name="T17" fmla="*/ 106 h 557"/>
                    <a:gd name="T18" fmla="*/ 63 w 682"/>
                    <a:gd name="T19" fmla="*/ 101 h 557"/>
                    <a:gd name="T20" fmla="*/ 57 w 682"/>
                    <a:gd name="T21" fmla="*/ 96 h 557"/>
                    <a:gd name="T22" fmla="*/ 50 w 682"/>
                    <a:gd name="T23" fmla="*/ 89 h 557"/>
                    <a:gd name="T24" fmla="*/ 38 w 682"/>
                    <a:gd name="T25" fmla="*/ 91 h 557"/>
                    <a:gd name="T26" fmla="*/ 32 w 682"/>
                    <a:gd name="T27" fmla="*/ 93 h 557"/>
                    <a:gd name="T28" fmla="*/ 20 w 682"/>
                    <a:gd name="T29" fmla="*/ 93 h 557"/>
                    <a:gd name="T30" fmla="*/ 6 w 682"/>
                    <a:gd name="T31" fmla="*/ 80 h 557"/>
                    <a:gd name="T32" fmla="*/ 3 w 682"/>
                    <a:gd name="T33" fmla="*/ 76 h 557"/>
                    <a:gd name="T34" fmla="*/ 0 w 682"/>
                    <a:gd name="T35" fmla="*/ 68 h 557"/>
                    <a:gd name="T36" fmla="*/ 6 w 682"/>
                    <a:gd name="T37" fmla="*/ 55 h 557"/>
                    <a:gd name="T38" fmla="*/ 8 w 682"/>
                    <a:gd name="T39" fmla="*/ 46 h 557"/>
                    <a:gd name="T40" fmla="*/ 13 w 682"/>
                    <a:gd name="T41" fmla="*/ 37 h 557"/>
                    <a:gd name="T42" fmla="*/ 20 w 682"/>
                    <a:gd name="T43" fmla="*/ 30 h 557"/>
                    <a:gd name="T44" fmla="*/ 43 w 682"/>
                    <a:gd name="T45" fmla="*/ 17 h 557"/>
                    <a:gd name="T46" fmla="*/ 57 w 682"/>
                    <a:gd name="T47" fmla="*/ 8 h 557"/>
                    <a:gd name="T48" fmla="*/ 66 w 682"/>
                    <a:gd name="T49" fmla="*/ 2 h 557"/>
                    <a:gd name="T50" fmla="*/ 93 w 682"/>
                    <a:gd name="T51" fmla="*/ 1 h 557"/>
                    <a:gd name="T52" fmla="*/ 102 w 682"/>
                    <a:gd name="T53" fmla="*/ 0 h 557"/>
                    <a:gd name="T54" fmla="*/ 98 w 682"/>
                    <a:gd name="T55" fmla="*/ 9 h 557"/>
                    <a:gd name="T56" fmla="*/ 113 w 682"/>
                    <a:gd name="T57" fmla="*/ 22 h 557"/>
                    <a:gd name="T58" fmla="*/ 128 w 682"/>
                    <a:gd name="T59" fmla="*/ 19 h 557"/>
                    <a:gd name="T60" fmla="*/ 135 w 682"/>
                    <a:gd name="T61" fmla="*/ 21 h 557"/>
                    <a:gd name="T62" fmla="*/ 143 w 682"/>
                    <a:gd name="T63" fmla="*/ 25 h 557"/>
                    <a:gd name="T64" fmla="*/ 146 w 682"/>
                    <a:gd name="T65" fmla="*/ 48 h 557"/>
                    <a:gd name="T66" fmla="*/ 146 w 682"/>
                    <a:gd name="T67" fmla="*/ 62 h 557"/>
                    <a:gd name="T68" fmla="*/ 153 w 682"/>
                    <a:gd name="T69" fmla="*/ 72 h 557"/>
                    <a:gd name="T70" fmla="*/ 165 w 682"/>
                    <a:gd name="T71" fmla="*/ 77 h 557"/>
                    <a:gd name="T72" fmla="*/ 174 w 682"/>
                    <a:gd name="T73" fmla="*/ 76 h 557"/>
                    <a:gd name="T74" fmla="*/ 170 w 682"/>
                    <a:gd name="T75" fmla="*/ 87 h 557"/>
                    <a:gd name="T76" fmla="*/ 153 w 682"/>
                    <a:gd name="T77" fmla="*/ 105 h 557"/>
                    <a:gd name="T78" fmla="*/ 140 w 682"/>
                    <a:gd name="T79" fmla="*/ 125 h 557"/>
                    <a:gd name="T80" fmla="*/ 142 w 682"/>
                    <a:gd name="T81" fmla="*/ 130 h 557"/>
                    <a:gd name="T82" fmla="*/ 111 w 682"/>
                    <a:gd name="T83" fmla="*/ 142 h 557"/>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682" h="557">
                      <a:moveTo>
                        <a:pt x="435" y="556"/>
                      </a:moveTo>
                      <a:lnTo>
                        <a:pt x="481" y="464"/>
                      </a:lnTo>
                      <a:lnTo>
                        <a:pt x="473" y="449"/>
                      </a:lnTo>
                      <a:lnTo>
                        <a:pt x="486" y="451"/>
                      </a:lnTo>
                      <a:lnTo>
                        <a:pt x="495" y="441"/>
                      </a:lnTo>
                      <a:lnTo>
                        <a:pt x="500" y="413"/>
                      </a:lnTo>
                      <a:lnTo>
                        <a:pt x="500" y="371"/>
                      </a:lnTo>
                      <a:lnTo>
                        <a:pt x="309" y="287"/>
                      </a:lnTo>
                      <a:lnTo>
                        <a:pt x="296" y="308"/>
                      </a:lnTo>
                      <a:lnTo>
                        <a:pt x="282" y="346"/>
                      </a:lnTo>
                      <a:lnTo>
                        <a:pt x="396" y="557"/>
                      </a:lnTo>
                      <a:lnTo>
                        <a:pt x="303" y="556"/>
                      </a:lnTo>
                      <a:lnTo>
                        <a:pt x="304" y="536"/>
                      </a:lnTo>
                      <a:cubicBezTo>
                        <a:pt x="284" y="520"/>
                        <a:pt x="296" y="510"/>
                        <a:pt x="282" y="494"/>
                      </a:cubicBezTo>
                      <a:cubicBezTo>
                        <a:pt x="276" y="475"/>
                        <a:pt x="267" y="468"/>
                        <a:pt x="253" y="451"/>
                      </a:cubicBezTo>
                      <a:cubicBezTo>
                        <a:pt x="249" y="447"/>
                        <a:pt x="245" y="443"/>
                        <a:pt x="242" y="439"/>
                      </a:cubicBezTo>
                      <a:lnTo>
                        <a:pt x="237" y="432"/>
                      </a:lnTo>
                      <a:cubicBezTo>
                        <a:pt x="237" y="432"/>
                        <a:pt x="245" y="413"/>
                        <a:pt x="245" y="413"/>
                      </a:cubicBezTo>
                      <a:cubicBezTo>
                        <a:pt x="247" y="409"/>
                        <a:pt x="250" y="401"/>
                        <a:pt x="250" y="401"/>
                      </a:cubicBezTo>
                      <a:cubicBezTo>
                        <a:pt x="249" y="399"/>
                        <a:pt x="247" y="397"/>
                        <a:pt x="247" y="394"/>
                      </a:cubicBezTo>
                      <a:cubicBezTo>
                        <a:pt x="248" y="390"/>
                        <a:pt x="253" y="382"/>
                        <a:pt x="253" y="382"/>
                      </a:cubicBezTo>
                      <a:cubicBezTo>
                        <a:pt x="243" y="370"/>
                        <a:pt x="237" y="371"/>
                        <a:pt x="220" y="375"/>
                      </a:cubicBezTo>
                      <a:cubicBezTo>
                        <a:pt x="217" y="371"/>
                        <a:pt x="210" y="369"/>
                        <a:pt x="207" y="365"/>
                      </a:cubicBezTo>
                      <a:cubicBezTo>
                        <a:pt x="185" y="337"/>
                        <a:pt x="216" y="363"/>
                        <a:pt x="194" y="346"/>
                      </a:cubicBezTo>
                      <a:cubicBezTo>
                        <a:pt x="167" y="349"/>
                        <a:pt x="179" y="346"/>
                        <a:pt x="156" y="352"/>
                      </a:cubicBezTo>
                      <a:cubicBezTo>
                        <a:pt x="153" y="353"/>
                        <a:pt x="148" y="354"/>
                        <a:pt x="148" y="354"/>
                      </a:cubicBezTo>
                      <a:cubicBezTo>
                        <a:pt x="146" y="356"/>
                        <a:pt x="145" y="359"/>
                        <a:pt x="142" y="361"/>
                      </a:cubicBezTo>
                      <a:cubicBezTo>
                        <a:pt x="138" y="363"/>
                        <a:pt x="126" y="365"/>
                        <a:pt x="126" y="365"/>
                      </a:cubicBezTo>
                      <a:cubicBezTo>
                        <a:pt x="105" y="354"/>
                        <a:pt x="116" y="355"/>
                        <a:pt x="94" y="361"/>
                      </a:cubicBezTo>
                      <a:cubicBezTo>
                        <a:pt x="89" y="362"/>
                        <a:pt x="78" y="365"/>
                        <a:pt x="78" y="365"/>
                      </a:cubicBezTo>
                      <a:cubicBezTo>
                        <a:pt x="62" y="383"/>
                        <a:pt x="46" y="346"/>
                        <a:pt x="35" y="337"/>
                      </a:cubicBezTo>
                      <a:cubicBezTo>
                        <a:pt x="32" y="330"/>
                        <a:pt x="24" y="320"/>
                        <a:pt x="22" y="312"/>
                      </a:cubicBezTo>
                      <a:cubicBezTo>
                        <a:pt x="20" y="308"/>
                        <a:pt x="22" y="303"/>
                        <a:pt x="19" y="300"/>
                      </a:cubicBezTo>
                      <a:cubicBezTo>
                        <a:pt x="17" y="297"/>
                        <a:pt x="13" y="297"/>
                        <a:pt x="11" y="295"/>
                      </a:cubicBezTo>
                      <a:cubicBezTo>
                        <a:pt x="3" y="277"/>
                        <a:pt x="15" y="306"/>
                        <a:pt x="5" y="276"/>
                      </a:cubicBezTo>
                      <a:cubicBezTo>
                        <a:pt x="4" y="272"/>
                        <a:pt x="0" y="264"/>
                        <a:pt x="0" y="264"/>
                      </a:cubicBezTo>
                      <a:cubicBezTo>
                        <a:pt x="3" y="253"/>
                        <a:pt x="2" y="248"/>
                        <a:pt x="13" y="243"/>
                      </a:cubicBezTo>
                      <a:cubicBezTo>
                        <a:pt x="20" y="221"/>
                        <a:pt x="17" y="231"/>
                        <a:pt x="24" y="213"/>
                      </a:cubicBezTo>
                      <a:cubicBezTo>
                        <a:pt x="26" y="209"/>
                        <a:pt x="30" y="200"/>
                        <a:pt x="30" y="200"/>
                      </a:cubicBezTo>
                      <a:cubicBezTo>
                        <a:pt x="26" y="192"/>
                        <a:pt x="24" y="191"/>
                        <a:pt x="32" y="181"/>
                      </a:cubicBezTo>
                      <a:cubicBezTo>
                        <a:pt x="36" y="177"/>
                        <a:pt x="43" y="169"/>
                        <a:pt x="43" y="169"/>
                      </a:cubicBezTo>
                      <a:cubicBezTo>
                        <a:pt x="37" y="155"/>
                        <a:pt x="36" y="153"/>
                        <a:pt x="51" y="143"/>
                      </a:cubicBezTo>
                      <a:cubicBezTo>
                        <a:pt x="56" y="140"/>
                        <a:pt x="67" y="135"/>
                        <a:pt x="67" y="135"/>
                      </a:cubicBezTo>
                      <a:cubicBezTo>
                        <a:pt x="73" y="129"/>
                        <a:pt x="75" y="122"/>
                        <a:pt x="81" y="116"/>
                      </a:cubicBezTo>
                      <a:cubicBezTo>
                        <a:pt x="89" y="107"/>
                        <a:pt x="102" y="105"/>
                        <a:pt x="113" y="99"/>
                      </a:cubicBezTo>
                      <a:cubicBezTo>
                        <a:pt x="125" y="85"/>
                        <a:pt x="149" y="76"/>
                        <a:pt x="167" y="67"/>
                      </a:cubicBezTo>
                      <a:cubicBezTo>
                        <a:pt x="174" y="59"/>
                        <a:pt x="175" y="50"/>
                        <a:pt x="188" y="46"/>
                      </a:cubicBezTo>
                      <a:cubicBezTo>
                        <a:pt x="198" y="39"/>
                        <a:pt x="208" y="36"/>
                        <a:pt x="220" y="30"/>
                      </a:cubicBezTo>
                      <a:cubicBezTo>
                        <a:pt x="223" y="28"/>
                        <a:pt x="228" y="25"/>
                        <a:pt x="228" y="25"/>
                      </a:cubicBezTo>
                      <a:cubicBezTo>
                        <a:pt x="237" y="16"/>
                        <a:pt x="245" y="10"/>
                        <a:pt x="258" y="6"/>
                      </a:cubicBezTo>
                      <a:cubicBezTo>
                        <a:pt x="269" y="31"/>
                        <a:pt x="301" y="6"/>
                        <a:pt x="320" y="4"/>
                      </a:cubicBezTo>
                      <a:cubicBezTo>
                        <a:pt x="334" y="3"/>
                        <a:pt x="349" y="3"/>
                        <a:pt x="363" y="2"/>
                      </a:cubicBezTo>
                      <a:cubicBezTo>
                        <a:pt x="369" y="3"/>
                        <a:pt x="376" y="5"/>
                        <a:pt x="382" y="4"/>
                      </a:cubicBezTo>
                      <a:cubicBezTo>
                        <a:pt x="387" y="4"/>
                        <a:pt x="398" y="0"/>
                        <a:pt x="398" y="0"/>
                      </a:cubicBezTo>
                      <a:cubicBezTo>
                        <a:pt x="415" y="8"/>
                        <a:pt x="406" y="16"/>
                        <a:pt x="400" y="30"/>
                      </a:cubicBezTo>
                      <a:cubicBezTo>
                        <a:pt x="398" y="34"/>
                        <a:pt x="384" y="34"/>
                        <a:pt x="384" y="34"/>
                      </a:cubicBezTo>
                      <a:cubicBezTo>
                        <a:pt x="379" y="47"/>
                        <a:pt x="398" y="51"/>
                        <a:pt x="411" y="55"/>
                      </a:cubicBezTo>
                      <a:cubicBezTo>
                        <a:pt x="419" y="72"/>
                        <a:pt x="421" y="79"/>
                        <a:pt x="443" y="84"/>
                      </a:cubicBezTo>
                      <a:cubicBezTo>
                        <a:pt x="461" y="71"/>
                        <a:pt x="435" y="65"/>
                        <a:pt x="468" y="57"/>
                      </a:cubicBezTo>
                      <a:cubicBezTo>
                        <a:pt x="482" y="61"/>
                        <a:pt x="485" y="70"/>
                        <a:pt x="497" y="74"/>
                      </a:cubicBezTo>
                      <a:cubicBezTo>
                        <a:pt x="505" y="76"/>
                        <a:pt x="513" y="78"/>
                        <a:pt x="521" y="80"/>
                      </a:cubicBezTo>
                      <a:cubicBezTo>
                        <a:pt x="524" y="81"/>
                        <a:pt x="529" y="82"/>
                        <a:pt x="529" y="82"/>
                      </a:cubicBezTo>
                      <a:cubicBezTo>
                        <a:pt x="547" y="78"/>
                        <a:pt x="547" y="76"/>
                        <a:pt x="562" y="84"/>
                      </a:cubicBezTo>
                      <a:cubicBezTo>
                        <a:pt x="566" y="95"/>
                        <a:pt x="565" y="86"/>
                        <a:pt x="559" y="97"/>
                      </a:cubicBezTo>
                      <a:cubicBezTo>
                        <a:pt x="557" y="101"/>
                        <a:pt x="554" y="110"/>
                        <a:pt x="554" y="110"/>
                      </a:cubicBezTo>
                      <a:cubicBezTo>
                        <a:pt x="556" y="132"/>
                        <a:pt x="556" y="168"/>
                        <a:pt x="572" y="188"/>
                      </a:cubicBezTo>
                      <a:cubicBezTo>
                        <a:pt x="568" y="198"/>
                        <a:pt x="564" y="208"/>
                        <a:pt x="562" y="219"/>
                      </a:cubicBezTo>
                      <a:cubicBezTo>
                        <a:pt x="564" y="227"/>
                        <a:pt x="569" y="233"/>
                        <a:pt x="572" y="240"/>
                      </a:cubicBezTo>
                      <a:cubicBezTo>
                        <a:pt x="573" y="247"/>
                        <a:pt x="572" y="254"/>
                        <a:pt x="575" y="259"/>
                      </a:cubicBezTo>
                      <a:cubicBezTo>
                        <a:pt x="577" y="263"/>
                        <a:pt x="595" y="272"/>
                        <a:pt x="599" y="283"/>
                      </a:cubicBezTo>
                      <a:cubicBezTo>
                        <a:pt x="594" y="295"/>
                        <a:pt x="603" y="306"/>
                        <a:pt x="618" y="310"/>
                      </a:cubicBezTo>
                      <a:cubicBezTo>
                        <a:pt x="630" y="307"/>
                        <a:pt x="638" y="308"/>
                        <a:pt x="645" y="300"/>
                      </a:cubicBezTo>
                      <a:cubicBezTo>
                        <a:pt x="660" y="302"/>
                        <a:pt x="663" y="303"/>
                        <a:pt x="672" y="293"/>
                      </a:cubicBezTo>
                      <a:cubicBezTo>
                        <a:pt x="675" y="294"/>
                        <a:pt x="679" y="293"/>
                        <a:pt x="680" y="295"/>
                      </a:cubicBezTo>
                      <a:cubicBezTo>
                        <a:pt x="682" y="301"/>
                        <a:pt x="674" y="321"/>
                        <a:pt x="672" y="327"/>
                      </a:cubicBezTo>
                      <a:cubicBezTo>
                        <a:pt x="668" y="340"/>
                        <a:pt x="671" y="326"/>
                        <a:pt x="664" y="340"/>
                      </a:cubicBezTo>
                      <a:cubicBezTo>
                        <a:pt x="652" y="360"/>
                        <a:pt x="646" y="381"/>
                        <a:pt x="621" y="394"/>
                      </a:cubicBezTo>
                      <a:cubicBezTo>
                        <a:pt x="614" y="402"/>
                        <a:pt x="609" y="402"/>
                        <a:pt x="599" y="407"/>
                      </a:cubicBezTo>
                      <a:cubicBezTo>
                        <a:pt x="590" y="418"/>
                        <a:pt x="579" y="429"/>
                        <a:pt x="567" y="439"/>
                      </a:cubicBezTo>
                      <a:cubicBezTo>
                        <a:pt x="560" y="454"/>
                        <a:pt x="555" y="470"/>
                        <a:pt x="548" y="485"/>
                      </a:cubicBezTo>
                      <a:cubicBezTo>
                        <a:pt x="549" y="489"/>
                        <a:pt x="550" y="492"/>
                        <a:pt x="551" y="496"/>
                      </a:cubicBezTo>
                      <a:cubicBezTo>
                        <a:pt x="552" y="500"/>
                        <a:pt x="556" y="508"/>
                        <a:pt x="556" y="508"/>
                      </a:cubicBezTo>
                      <a:cubicBezTo>
                        <a:pt x="559" y="524"/>
                        <a:pt x="562" y="546"/>
                        <a:pt x="576" y="557"/>
                      </a:cubicBezTo>
                      <a:lnTo>
                        <a:pt x="435" y="556"/>
                      </a:lnTo>
                      <a:close/>
                    </a:path>
                  </a:pathLst>
                </a:custGeom>
                <a:solidFill>
                  <a:schemeClr val="folHlink"/>
                </a:solidFill>
                <a:ln w="9525">
                  <a:noFill/>
                  <a:round/>
                  <a:headEnd/>
                  <a:tailEnd/>
                </a:ln>
              </p:spPr>
              <p:txBody>
                <a:bodyPr/>
                <a:lstStyle/>
                <a:p>
                  <a:endParaRPr lang="zh-CN" altLang="en-US"/>
                </a:p>
              </p:txBody>
            </p:sp>
            <p:sp>
              <p:nvSpPr>
                <p:cNvPr id="3194" name="任意多边形 82021"/>
                <p:cNvSpPr>
                  <a:spLocks noChangeArrowheads="1"/>
                </p:cNvSpPr>
                <p:nvPr/>
              </p:nvSpPr>
              <p:spPr bwMode="auto">
                <a:xfrm>
                  <a:off x="3877" y="448"/>
                  <a:ext cx="163" cy="221"/>
                </a:xfrm>
                <a:custGeom>
                  <a:avLst/>
                  <a:gdLst>
                    <a:gd name="T0" fmla="*/ 62 w 257"/>
                    <a:gd name="T1" fmla="*/ 90 h 347"/>
                    <a:gd name="T2" fmla="*/ 60 w 257"/>
                    <a:gd name="T3" fmla="*/ 78 h 347"/>
                    <a:gd name="T4" fmla="*/ 56 w 257"/>
                    <a:gd name="T5" fmla="*/ 75 h 347"/>
                    <a:gd name="T6" fmla="*/ 55 w 257"/>
                    <a:gd name="T7" fmla="*/ 69 h 347"/>
                    <a:gd name="T8" fmla="*/ 53 w 257"/>
                    <a:gd name="T9" fmla="*/ 66 h 347"/>
                    <a:gd name="T10" fmla="*/ 53 w 257"/>
                    <a:gd name="T11" fmla="*/ 59 h 347"/>
                    <a:gd name="T12" fmla="*/ 53 w 257"/>
                    <a:gd name="T13" fmla="*/ 55 h 347"/>
                    <a:gd name="T14" fmla="*/ 58 w 257"/>
                    <a:gd name="T15" fmla="*/ 52 h 347"/>
                    <a:gd name="T16" fmla="*/ 65 w 257"/>
                    <a:gd name="T17" fmla="*/ 51 h 347"/>
                    <a:gd name="T18" fmla="*/ 65 w 257"/>
                    <a:gd name="T19" fmla="*/ 35 h 347"/>
                    <a:gd name="T20" fmla="*/ 14 w 257"/>
                    <a:gd name="T21" fmla="*/ 25 h 347"/>
                    <a:gd name="T22" fmla="*/ 8 w 257"/>
                    <a:gd name="T23" fmla="*/ 25 h 347"/>
                    <a:gd name="T24" fmla="*/ 4 w 257"/>
                    <a:gd name="T25" fmla="*/ 26 h 347"/>
                    <a:gd name="T26" fmla="*/ 0 w 257"/>
                    <a:gd name="T27" fmla="*/ 39 h 347"/>
                    <a:gd name="T28" fmla="*/ 23 w 257"/>
                    <a:gd name="T29" fmla="*/ 89 h 347"/>
                    <a:gd name="T30" fmla="*/ 62 w 257"/>
                    <a:gd name="T31" fmla="*/ 90 h 34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57" h="347">
                      <a:moveTo>
                        <a:pt x="243" y="347"/>
                      </a:moveTo>
                      <a:lnTo>
                        <a:pt x="233" y="301"/>
                      </a:lnTo>
                      <a:lnTo>
                        <a:pt x="217" y="288"/>
                      </a:lnTo>
                      <a:lnTo>
                        <a:pt x="215" y="269"/>
                      </a:lnTo>
                      <a:lnTo>
                        <a:pt x="209" y="254"/>
                      </a:lnTo>
                      <a:lnTo>
                        <a:pt x="209" y="229"/>
                      </a:lnTo>
                      <a:lnTo>
                        <a:pt x="207" y="214"/>
                      </a:lnTo>
                      <a:lnTo>
                        <a:pt x="228" y="202"/>
                      </a:lnTo>
                      <a:lnTo>
                        <a:pt x="257" y="197"/>
                      </a:lnTo>
                      <a:lnTo>
                        <a:pt x="257" y="136"/>
                      </a:lnTo>
                      <a:cubicBezTo>
                        <a:pt x="209" y="119"/>
                        <a:pt x="13" y="0"/>
                        <a:pt x="54" y="96"/>
                      </a:cubicBezTo>
                      <a:cubicBezTo>
                        <a:pt x="36" y="106"/>
                        <a:pt x="57" y="97"/>
                        <a:pt x="32" y="98"/>
                      </a:cubicBezTo>
                      <a:cubicBezTo>
                        <a:pt x="27" y="99"/>
                        <a:pt x="16" y="102"/>
                        <a:pt x="16" y="102"/>
                      </a:cubicBezTo>
                      <a:lnTo>
                        <a:pt x="0" y="149"/>
                      </a:lnTo>
                      <a:lnTo>
                        <a:pt x="93" y="346"/>
                      </a:lnTo>
                      <a:lnTo>
                        <a:pt x="243" y="347"/>
                      </a:lnTo>
                      <a:close/>
                    </a:path>
                  </a:pathLst>
                </a:custGeom>
                <a:solidFill>
                  <a:schemeClr val="folHlink"/>
                </a:solidFill>
                <a:ln w="9525">
                  <a:noFill/>
                  <a:round/>
                  <a:headEnd/>
                  <a:tailEnd/>
                </a:ln>
              </p:spPr>
              <p:txBody>
                <a:bodyPr/>
                <a:lstStyle/>
                <a:p>
                  <a:endParaRPr lang="zh-CN" altLang="en-US"/>
                </a:p>
              </p:txBody>
            </p:sp>
            <p:sp>
              <p:nvSpPr>
                <p:cNvPr id="3195" name="任意多边形 82022"/>
                <p:cNvSpPr>
                  <a:spLocks noChangeArrowheads="1"/>
                </p:cNvSpPr>
                <p:nvPr/>
              </p:nvSpPr>
              <p:spPr bwMode="auto">
                <a:xfrm>
                  <a:off x="4164" y="611"/>
                  <a:ext cx="7" cy="12"/>
                </a:xfrm>
                <a:custGeom>
                  <a:avLst/>
                  <a:gdLst>
                    <a:gd name="T0" fmla="*/ 0 w 19"/>
                    <a:gd name="T1" fmla="*/ 1 h 37"/>
                    <a:gd name="T2" fmla="*/ 1 w 19"/>
                    <a:gd name="T3" fmla="*/ 1 h 37"/>
                    <a:gd name="T4" fmla="*/ 0 w 19"/>
                    <a:gd name="T5" fmla="*/ 1 h 37"/>
                    <a:gd name="T6" fmla="*/ 0 60000 65536"/>
                    <a:gd name="T7" fmla="*/ 0 60000 65536"/>
                    <a:gd name="T8" fmla="*/ 0 60000 65536"/>
                  </a:gdLst>
                  <a:ahLst/>
                  <a:cxnLst>
                    <a:cxn ang="T6">
                      <a:pos x="T0" y="T1"/>
                    </a:cxn>
                    <a:cxn ang="T7">
                      <a:pos x="T2" y="T3"/>
                    </a:cxn>
                    <a:cxn ang="T8">
                      <a:pos x="T4" y="T5"/>
                    </a:cxn>
                  </a:cxnLst>
                  <a:rect l="0" t="0" r="r" b="b"/>
                  <a:pathLst>
                    <a:path w="19" h="37">
                      <a:moveTo>
                        <a:pt x="7" y="25"/>
                      </a:moveTo>
                      <a:cubicBezTo>
                        <a:pt x="0" y="4"/>
                        <a:pt x="12" y="0"/>
                        <a:pt x="19" y="21"/>
                      </a:cubicBezTo>
                      <a:cubicBezTo>
                        <a:pt x="14" y="37"/>
                        <a:pt x="18" y="36"/>
                        <a:pt x="7" y="25"/>
                      </a:cubicBezTo>
                      <a:close/>
                    </a:path>
                  </a:pathLst>
                </a:custGeom>
                <a:solidFill>
                  <a:schemeClr val="folHlink"/>
                </a:solidFill>
                <a:ln w="9525">
                  <a:noFill/>
                  <a:round/>
                  <a:headEnd/>
                  <a:tailEnd/>
                </a:ln>
              </p:spPr>
              <p:txBody>
                <a:bodyPr/>
                <a:lstStyle/>
                <a:p>
                  <a:endParaRPr lang="zh-CN" altLang="en-US"/>
                </a:p>
              </p:txBody>
            </p:sp>
            <p:sp>
              <p:nvSpPr>
                <p:cNvPr id="3196" name="任意多边形 82023"/>
                <p:cNvSpPr>
                  <a:spLocks noChangeArrowheads="1"/>
                </p:cNvSpPr>
                <p:nvPr/>
              </p:nvSpPr>
              <p:spPr bwMode="auto">
                <a:xfrm>
                  <a:off x="4155" y="497"/>
                  <a:ext cx="9" cy="7"/>
                </a:xfrm>
                <a:custGeom>
                  <a:avLst/>
                  <a:gdLst>
                    <a:gd name="T0" fmla="*/ 1 w 22"/>
                    <a:gd name="T1" fmla="*/ 0 h 20"/>
                    <a:gd name="T2" fmla="*/ 1 w 22"/>
                    <a:gd name="T3" fmla="*/ 0 h 20"/>
                    <a:gd name="T4" fmla="*/ 1 w 22"/>
                    <a:gd name="T5" fmla="*/ 0 h 20"/>
                    <a:gd name="T6" fmla="*/ 0 w 22"/>
                    <a:gd name="T7" fmla="*/ 1 h 20"/>
                    <a:gd name="T8" fmla="*/ 1 w 22"/>
                    <a:gd name="T9" fmla="*/ 0 h 2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 h="20">
                      <a:moveTo>
                        <a:pt x="12" y="12"/>
                      </a:moveTo>
                      <a:cubicBezTo>
                        <a:pt x="13" y="8"/>
                        <a:pt x="12" y="0"/>
                        <a:pt x="16" y="0"/>
                      </a:cubicBezTo>
                      <a:cubicBezTo>
                        <a:pt x="20" y="0"/>
                        <a:pt x="22" y="8"/>
                        <a:pt x="20" y="12"/>
                      </a:cubicBezTo>
                      <a:cubicBezTo>
                        <a:pt x="18" y="16"/>
                        <a:pt x="12" y="17"/>
                        <a:pt x="8" y="20"/>
                      </a:cubicBezTo>
                      <a:cubicBezTo>
                        <a:pt x="3" y="5"/>
                        <a:pt x="0" y="6"/>
                        <a:pt x="12" y="12"/>
                      </a:cubicBezTo>
                      <a:close/>
                    </a:path>
                  </a:pathLst>
                </a:custGeom>
                <a:solidFill>
                  <a:schemeClr val="folHlink"/>
                </a:solidFill>
                <a:ln w="9525">
                  <a:noFill/>
                  <a:round/>
                  <a:headEnd/>
                  <a:tailEnd/>
                </a:ln>
              </p:spPr>
              <p:txBody>
                <a:bodyPr/>
                <a:lstStyle/>
                <a:p>
                  <a:endParaRPr lang="zh-CN" altLang="en-US"/>
                </a:p>
              </p:txBody>
            </p:sp>
            <p:sp>
              <p:nvSpPr>
                <p:cNvPr id="3197" name="任意多边形 82024"/>
                <p:cNvSpPr>
                  <a:spLocks noChangeArrowheads="1"/>
                </p:cNvSpPr>
                <p:nvPr/>
              </p:nvSpPr>
              <p:spPr bwMode="auto">
                <a:xfrm>
                  <a:off x="3760" y="357"/>
                  <a:ext cx="25" cy="10"/>
                </a:xfrm>
                <a:custGeom>
                  <a:avLst/>
                  <a:gdLst>
                    <a:gd name="T0" fmla="*/ 2 w 57"/>
                    <a:gd name="T1" fmla="*/ 1 h 30"/>
                    <a:gd name="T2" fmla="*/ 3 w 57"/>
                    <a:gd name="T3" fmla="*/ 0 h 30"/>
                    <a:gd name="T4" fmla="*/ 3 w 57"/>
                    <a:gd name="T5" fmla="*/ 1 h 30"/>
                    <a:gd name="T6" fmla="*/ 2 w 57"/>
                    <a:gd name="T7" fmla="*/ 1 h 3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7" h="30">
                      <a:moveTo>
                        <a:pt x="24" y="18"/>
                      </a:moveTo>
                      <a:cubicBezTo>
                        <a:pt x="0" y="10"/>
                        <a:pt x="9" y="0"/>
                        <a:pt x="32" y="6"/>
                      </a:cubicBezTo>
                      <a:cubicBezTo>
                        <a:pt x="46" y="15"/>
                        <a:pt x="57" y="23"/>
                        <a:pt x="36" y="30"/>
                      </a:cubicBezTo>
                      <a:cubicBezTo>
                        <a:pt x="21" y="25"/>
                        <a:pt x="24" y="30"/>
                        <a:pt x="24" y="18"/>
                      </a:cubicBezTo>
                      <a:close/>
                    </a:path>
                  </a:pathLst>
                </a:custGeom>
                <a:solidFill>
                  <a:schemeClr val="folHlink"/>
                </a:solidFill>
                <a:ln w="9525">
                  <a:noFill/>
                  <a:round/>
                  <a:headEnd/>
                  <a:tailEnd/>
                </a:ln>
              </p:spPr>
              <p:txBody>
                <a:bodyPr/>
                <a:lstStyle/>
                <a:p>
                  <a:endParaRPr lang="zh-CN" altLang="en-US"/>
                </a:p>
              </p:txBody>
            </p:sp>
            <p:sp>
              <p:nvSpPr>
                <p:cNvPr id="3198" name="任意多边形 82025"/>
                <p:cNvSpPr>
                  <a:spLocks noChangeArrowheads="1"/>
                </p:cNvSpPr>
                <p:nvPr/>
              </p:nvSpPr>
              <p:spPr bwMode="auto">
                <a:xfrm>
                  <a:off x="4062" y="265"/>
                  <a:ext cx="295" cy="233"/>
                </a:xfrm>
                <a:custGeom>
                  <a:avLst/>
                  <a:gdLst>
                    <a:gd name="T0" fmla="*/ 37 w 693"/>
                    <a:gd name="T1" fmla="*/ 17 h 696"/>
                    <a:gd name="T2" fmla="*/ 30 w 693"/>
                    <a:gd name="T3" fmla="*/ 17 h 696"/>
                    <a:gd name="T4" fmla="*/ 25 w 693"/>
                    <a:gd name="T5" fmla="*/ 15 h 696"/>
                    <a:gd name="T6" fmla="*/ 20 w 693"/>
                    <a:gd name="T7" fmla="*/ 15 h 696"/>
                    <a:gd name="T8" fmla="*/ 18 w 693"/>
                    <a:gd name="T9" fmla="*/ 16 h 696"/>
                    <a:gd name="T10" fmla="*/ 20 w 693"/>
                    <a:gd name="T11" fmla="*/ 16 h 696"/>
                    <a:gd name="T12" fmla="*/ 23 w 693"/>
                    <a:gd name="T13" fmla="*/ 18 h 696"/>
                    <a:gd name="T14" fmla="*/ 25 w 693"/>
                    <a:gd name="T15" fmla="*/ 18 h 696"/>
                    <a:gd name="T16" fmla="*/ 26 w 693"/>
                    <a:gd name="T17" fmla="*/ 20 h 696"/>
                    <a:gd name="T18" fmla="*/ 24 w 693"/>
                    <a:gd name="T19" fmla="*/ 21 h 696"/>
                    <a:gd name="T20" fmla="*/ 20 w 693"/>
                    <a:gd name="T21" fmla="*/ 23 h 696"/>
                    <a:gd name="T22" fmla="*/ 17 w 693"/>
                    <a:gd name="T23" fmla="*/ 23 h 696"/>
                    <a:gd name="T24" fmla="*/ 7 w 693"/>
                    <a:gd name="T25" fmla="*/ 26 h 696"/>
                    <a:gd name="T26" fmla="*/ 6 w 693"/>
                    <a:gd name="T27" fmla="*/ 23 h 696"/>
                    <a:gd name="T28" fmla="*/ 3 w 693"/>
                    <a:gd name="T29" fmla="*/ 20 h 696"/>
                    <a:gd name="T30" fmla="*/ 3 w 693"/>
                    <a:gd name="T31" fmla="*/ 17 h 696"/>
                    <a:gd name="T32" fmla="*/ 4 w 693"/>
                    <a:gd name="T33" fmla="*/ 13 h 696"/>
                    <a:gd name="T34" fmla="*/ 1 w 693"/>
                    <a:gd name="T35" fmla="*/ 15 h 696"/>
                    <a:gd name="T36" fmla="*/ 6 w 693"/>
                    <a:gd name="T37" fmla="*/ 10 h 696"/>
                    <a:gd name="T38" fmla="*/ 9 w 693"/>
                    <a:gd name="T39" fmla="*/ 8 h 696"/>
                    <a:gd name="T40" fmla="*/ 3 w 693"/>
                    <a:gd name="T41" fmla="*/ 8 h 696"/>
                    <a:gd name="T42" fmla="*/ 0 w 693"/>
                    <a:gd name="T43" fmla="*/ 7 h 696"/>
                    <a:gd name="T44" fmla="*/ 2 w 693"/>
                    <a:gd name="T45" fmla="*/ 5 h 696"/>
                    <a:gd name="T46" fmla="*/ 7 w 693"/>
                    <a:gd name="T47" fmla="*/ 4 h 696"/>
                    <a:gd name="T48" fmla="*/ 17 w 693"/>
                    <a:gd name="T49" fmla="*/ 5 h 696"/>
                    <a:gd name="T50" fmla="*/ 17 w 693"/>
                    <a:gd name="T51" fmla="*/ 2 h 696"/>
                    <a:gd name="T52" fmla="*/ 20 w 693"/>
                    <a:gd name="T53" fmla="*/ 0 h 696"/>
                    <a:gd name="T54" fmla="*/ 28 w 693"/>
                    <a:gd name="T55" fmla="*/ 2 h 696"/>
                    <a:gd name="T56" fmla="*/ 26 w 693"/>
                    <a:gd name="T57" fmla="*/ 3 h 696"/>
                    <a:gd name="T58" fmla="*/ 23 w 693"/>
                    <a:gd name="T59" fmla="*/ 7 h 696"/>
                    <a:gd name="T60" fmla="*/ 28 w 693"/>
                    <a:gd name="T61" fmla="*/ 7 h 696"/>
                    <a:gd name="T62" fmla="*/ 29 w 693"/>
                    <a:gd name="T63" fmla="*/ 5 h 696"/>
                    <a:gd name="T64" fmla="*/ 32 w 693"/>
                    <a:gd name="T65" fmla="*/ 3 h 696"/>
                    <a:gd name="T66" fmla="*/ 38 w 693"/>
                    <a:gd name="T67" fmla="*/ 3 h 696"/>
                    <a:gd name="T68" fmla="*/ 41 w 693"/>
                    <a:gd name="T69" fmla="*/ 2 h 696"/>
                    <a:gd name="T70" fmla="*/ 42 w 693"/>
                    <a:gd name="T71" fmla="*/ 17 h 69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693" h="696">
                      <a:moveTo>
                        <a:pt x="541" y="460"/>
                      </a:moveTo>
                      <a:lnTo>
                        <a:pt x="473" y="464"/>
                      </a:lnTo>
                      <a:lnTo>
                        <a:pt x="441" y="452"/>
                      </a:lnTo>
                      <a:lnTo>
                        <a:pt x="393" y="452"/>
                      </a:lnTo>
                      <a:cubicBezTo>
                        <a:pt x="365" y="448"/>
                        <a:pt x="360" y="444"/>
                        <a:pt x="337" y="436"/>
                      </a:cubicBezTo>
                      <a:cubicBezTo>
                        <a:pt x="336" y="432"/>
                        <a:pt x="330" y="413"/>
                        <a:pt x="325" y="412"/>
                      </a:cubicBezTo>
                      <a:cubicBezTo>
                        <a:pt x="317" y="411"/>
                        <a:pt x="301" y="420"/>
                        <a:pt x="301" y="420"/>
                      </a:cubicBezTo>
                      <a:cubicBezTo>
                        <a:pt x="289" y="412"/>
                        <a:pt x="277" y="408"/>
                        <a:pt x="265" y="400"/>
                      </a:cubicBezTo>
                      <a:cubicBezTo>
                        <a:pt x="252" y="380"/>
                        <a:pt x="256" y="356"/>
                        <a:pt x="233" y="348"/>
                      </a:cubicBezTo>
                      <a:cubicBezTo>
                        <a:pt x="217" y="372"/>
                        <a:pt x="221" y="392"/>
                        <a:pt x="237" y="416"/>
                      </a:cubicBezTo>
                      <a:cubicBezTo>
                        <a:pt x="234" y="428"/>
                        <a:pt x="228" y="445"/>
                        <a:pt x="237" y="444"/>
                      </a:cubicBezTo>
                      <a:cubicBezTo>
                        <a:pt x="247" y="443"/>
                        <a:pt x="261" y="428"/>
                        <a:pt x="261" y="428"/>
                      </a:cubicBezTo>
                      <a:cubicBezTo>
                        <a:pt x="258" y="450"/>
                        <a:pt x="243" y="475"/>
                        <a:pt x="269" y="484"/>
                      </a:cubicBezTo>
                      <a:cubicBezTo>
                        <a:pt x="277" y="479"/>
                        <a:pt x="288" y="476"/>
                        <a:pt x="293" y="468"/>
                      </a:cubicBezTo>
                      <a:cubicBezTo>
                        <a:pt x="302" y="454"/>
                        <a:pt x="303" y="446"/>
                        <a:pt x="317" y="436"/>
                      </a:cubicBezTo>
                      <a:cubicBezTo>
                        <a:pt x="315" y="448"/>
                        <a:pt x="306" y="467"/>
                        <a:pt x="321" y="476"/>
                      </a:cubicBezTo>
                      <a:cubicBezTo>
                        <a:pt x="328" y="480"/>
                        <a:pt x="345" y="484"/>
                        <a:pt x="345" y="484"/>
                      </a:cubicBezTo>
                      <a:cubicBezTo>
                        <a:pt x="382" y="472"/>
                        <a:pt x="347" y="527"/>
                        <a:pt x="333" y="536"/>
                      </a:cubicBezTo>
                      <a:cubicBezTo>
                        <a:pt x="330" y="540"/>
                        <a:pt x="329" y="545"/>
                        <a:pt x="325" y="548"/>
                      </a:cubicBezTo>
                      <a:cubicBezTo>
                        <a:pt x="322" y="551"/>
                        <a:pt x="316" y="549"/>
                        <a:pt x="313" y="552"/>
                      </a:cubicBezTo>
                      <a:cubicBezTo>
                        <a:pt x="300" y="565"/>
                        <a:pt x="320" y="575"/>
                        <a:pt x="293" y="584"/>
                      </a:cubicBezTo>
                      <a:cubicBezTo>
                        <a:pt x="286" y="595"/>
                        <a:pt x="272" y="610"/>
                        <a:pt x="261" y="616"/>
                      </a:cubicBezTo>
                      <a:cubicBezTo>
                        <a:pt x="254" y="620"/>
                        <a:pt x="245" y="621"/>
                        <a:pt x="237" y="624"/>
                      </a:cubicBezTo>
                      <a:cubicBezTo>
                        <a:pt x="233" y="625"/>
                        <a:pt x="225" y="628"/>
                        <a:pt x="225" y="628"/>
                      </a:cubicBezTo>
                      <a:cubicBezTo>
                        <a:pt x="215" y="659"/>
                        <a:pt x="212" y="652"/>
                        <a:pt x="173" y="656"/>
                      </a:cubicBezTo>
                      <a:cubicBezTo>
                        <a:pt x="140" y="667"/>
                        <a:pt x="132" y="687"/>
                        <a:pt x="97" y="696"/>
                      </a:cubicBezTo>
                      <a:cubicBezTo>
                        <a:pt x="77" y="691"/>
                        <a:pt x="75" y="687"/>
                        <a:pt x="81" y="668"/>
                      </a:cubicBezTo>
                      <a:cubicBezTo>
                        <a:pt x="77" y="646"/>
                        <a:pt x="72" y="639"/>
                        <a:pt x="77" y="616"/>
                      </a:cubicBezTo>
                      <a:cubicBezTo>
                        <a:pt x="73" y="598"/>
                        <a:pt x="71" y="587"/>
                        <a:pt x="61" y="572"/>
                      </a:cubicBezTo>
                      <a:cubicBezTo>
                        <a:pt x="58" y="551"/>
                        <a:pt x="51" y="543"/>
                        <a:pt x="45" y="524"/>
                      </a:cubicBezTo>
                      <a:cubicBezTo>
                        <a:pt x="52" y="502"/>
                        <a:pt x="58" y="496"/>
                        <a:pt x="49" y="472"/>
                      </a:cubicBezTo>
                      <a:cubicBezTo>
                        <a:pt x="46" y="463"/>
                        <a:pt x="33" y="448"/>
                        <a:pt x="33" y="448"/>
                      </a:cubicBezTo>
                      <a:cubicBezTo>
                        <a:pt x="42" y="422"/>
                        <a:pt x="42" y="408"/>
                        <a:pt x="33" y="380"/>
                      </a:cubicBezTo>
                      <a:cubicBezTo>
                        <a:pt x="49" y="369"/>
                        <a:pt x="48" y="362"/>
                        <a:pt x="53" y="344"/>
                      </a:cubicBezTo>
                      <a:cubicBezTo>
                        <a:pt x="47" y="327"/>
                        <a:pt x="49" y="308"/>
                        <a:pt x="33" y="332"/>
                      </a:cubicBezTo>
                      <a:cubicBezTo>
                        <a:pt x="40" y="353"/>
                        <a:pt x="29" y="374"/>
                        <a:pt x="17" y="392"/>
                      </a:cubicBezTo>
                      <a:cubicBezTo>
                        <a:pt x="6" y="360"/>
                        <a:pt x="10" y="340"/>
                        <a:pt x="13" y="304"/>
                      </a:cubicBezTo>
                      <a:cubicBezTo>
                        <a:pt x="44" y="314"/>
                        <a:pt x="54" y="289"/>
                        <a:pt x="81" y="280"/>
                      </a:cubicBezTo>
                      <a:cubicBezTo>
                        <a:pt x="94" y="261"/>
                        <a:pt x="85" y="242"/>
                        <a:pt x="105" y="228"/>
                      </a:cubicBezTo>
                      <a:cubicBezTo>
                        <a:pt x="108" y="220"/>
                        <a:pt x="110" y="212"/>
                        <a:pt x="113" y="204"/>
                      </a:cubicBezTo>
                      <a:cubicBezTo>
                        <a:pt x="116" y="196"/>
                        <a:pt x="89" y="196"/>
                        <a:pt x="89" y="196"/>
                      </a:cubicBezTo>
                      <a:cubicBezTo>
                        <a:pt x="81" y="221"/>
                        <a:pt x="58" y="211"/>
                        <a:pt x="37" y="204"/>
                      </a:cubicBezTo>
                      <a:cubicBezTo>
                        <a:pt x="33" y="207"/>
                        <a:pt x="30" y="213"/>
                        <a:pt x="25" y="212"/>
                      </a:cubicBezTo>
                      <a:cubicBezTo>
                        <a:pt x="16" y="210"/>
                        <a:pt x="1" y="196"/>
                        <a:pt x="1" y="196"/>
                      </a:cubicBezTo>
                      <a:cubicBezTo>
                        <a:pt x="4" y="186"/>
                        <a:pt x="4" y="174"/>
                        <a:pt x="9" y="164"/>
                      </a:cubicBezTo>
                      <a:cubicBezTo>
                        <a:pt x="13" y="155"/>
                        <a:pt x="25" y="140"/>
                        <a:pt x="25" y="140"/>
                      </a:cubicBezTo>
                      <a:cubicBezTo>
                        <a:pt x="0" y="132"/>
                        <a:pt x="25" y="128"/>
                        <a:pt x="37" y="124"/>
                      </a:cubicBezTo>
                      <a:cubicBezTo>
                        <a:pt x="58" y="131"/>
                        <a:pt x="75" y="116"/>
                        <a:pt x="97" y="112"/>
                      </a:cubicBezTo>
                      <a:cubicBezTo>
                        <a:pt x="135" y="87"/>
                        <a:pt x="159" y="122"/>
                        <a:pt x="197" y="132"/>
                      </a:cubicBezTo>
                      <a:cubicBezTo>
                        <a:pt x="205" y="129"/>
                        <a:pt x="213" y="127"/>
                        <a:pt x="221" y="124"/>
                      </a:cubicBezTo>
                      <a:cubicBezTo>
                        <a:pt x="225" y="123"/>
                        <a:pt x="226" y="147"/>
                        <a:pt x="233" y="120"/>
                      </a:cubicBezTo>
                      <a:lnTo>
                        <a:pt x="229" y="64"/>
                      </a:lnTo>
                      <a:lnTo>
                        <a:pt x="209" y="40"/>
                      </a:lnTo>
                      <a:cubicBezTo>
                        <a:pt x="243" y="21"/>
                        <a:pt x="240" y="21"/>
                        <a:pt x="261" y="0"/>
                      </a:cubicBezTo>
                      <a:cubicBezTo>
                        <a:pt x="297" y="16"/>
                        <a:pt x="333" y="32"/>
                        <a:pt x="369" y="48"/>
                      </a:cubicBezTo>
                      <a:cubicBezTo>
                        <a:pt x="373" y="50"/>
                        <a:pt x="361" y="44"/>
                        <a:pt x="357" y="44"/>
                      </a:cubicBezTo>
                      <a:cubicBezTo>
                        <a:pt x="349" y="45"/>
                        <a:pt x="333" y="52"/>
                        <a:pt x="333" y="52"/>
                      </a:cubicBezTo>
                      <a:cubicBezTo>
                        <a:pt x="322" y="68"/>
                        <a:pt x="318" y="71"/>
                        <a:pt x="329" y="88"/>
                      </a:cubicBezTo>
                      <a:cubicBezTo>
                        <a:pt x="308" y="119"/>
                        <a:pt x="323" y="118"/>
                        <a:pt x="333" y="148"/>
                      </a:cubicBezTo>
                      <a:cubicBezTo>
                        <a:pt x="320" y="157"/>
                        <a:pt x="314" y="167"/>
                        <a:pt x="301" y="176"/>
                      </a:cubicBezTo>
                      <a:cubicBezTo>
                        <a:pt x="306" y="213"/>
                        <a:pt x="303" y="213"/>
                        <a:pt x="337" y="220"/>
                      </a:cubicBezTo>
                      <a:cubicBezTo>
                        <a:pt x="358" y="216"/>
                        <a:pt x="368" y="214"/>
                        <a:pt x="361" y="192"/>
                      </a:cubicBezTo>
                      <a:cubicBezTo>
                        <a:pt x="362" y="177"/>
                        <a:pt x="362" y="162"/>
                        <a:pt x="365" y="148"/>
                      </a:cubicBezTo>
                      <a:cubicBezTo>
                        <a:pt x="366" y="143"/>
                        <a:pt x="369" y="133"/>
                        <a:pt x="373" y="136"/>
                      </a:cubicBezTo>
                      <a:cubicBezTo>
                        <a:pt x="379" y="140"/>
                        <a:pt x="376" y="149"/>
                        <a:pt x="377" y="156"/>
                      </a:cubicBezTo>
                      <a:cubicBezTo>
                        <a:pt x="404" y="147"/>
                        <a:pt x="409" y="116"/>
                        <a:pt x="417" y="92"/>
                      </a:cubicBezTo>
                      <a:cubicBezTo>
                        <a:pt x="422" y="76"/>
                        <a:pt x="453" y="74"/>
                        <a:pt x="465" y="72"/>
                      </a:cubicBezTo>
                      <a:cubicBezTo>
                        <a:pt x="472" y="92"/>
                        <a:pt x="477" y="93"/>
                        <a:pt x="497" y="88"/>
                      </a:cubicBezTo>
                      <a:cubicBezTo>
                        <a:pt x="512" y="78"/>
                        <a:pt x="515" y="74"/>
                        <a:pt x="509" y="56"/>
                      </a:cubicBezTo>
                      <a:cubicBezTo>
                        <a:pt x="523" y="46"/>
                        <a:pt x="517" y="46"/>
                        <a:pt x="529" y="52"/>
                      </a:cubicBezTo>
                      <a:lnTo>
                        <a:pt x="693" y="72"/>
                      </a:lnTo>
                      <a:lnTo>
                        <a:pt x="541" y="460"/>
                      </a:lnTo>
                      <a:close/>
                    </a:path>
                  </a:pathLst>
                </a:custGeom>
                <a:solidFill>
                  <a:schemeClr val="folHlink"/>
                </a:solidFill>
                <a:ln w="9525">
                  <a:noFill/>
                  <a:round/>
                  <a:headEnd/>
                  <a:tailEnd/>
                </a:ln>
              </p:spPr>
              <p:txBody>
                <a:bodyPr/>
                <a:lstStyle/>
                <a:p>
                  <a:endParaRPr lang="zh-CN" altLang="en-US"/>
                </a:p>
              </p:txBody>
            </p:sp>
            <p:sp>
              <p:nvSpPr>
                <p:cNvPr id="3199" name="任意多边形 82026"/>
                <p:cNvSpPr>
                  <a:spLocks noChangeArrowheads="1"/>
                </p:cNvSpPr>
                <p:nvPr/>
              </p:nvSpPr>
              <p:spPr bwMode="auto">
                <a:xfrm>
                  <a:off x="3861" y="247"/>
                  <a:ext cx="591" cy="95"/>
                </a:xfrm>
                <a:custGeom>
                  <a:avLst/>
                  <a:gdLst>
                    <a:gd name="T0" fmla="*/ 211 w 931"/>
                    <a:gd name="T1" fmla="*/ 0 h 149"/>
                    <a:gd name="T2" fmla="*/ 37 w 931"/>
                    <a:gd name="T3" fmla="*/ 7 h 149"/>
                    <a:gd name="T4" fmla="*/ 23 w 931"/>
                    <a:gd name="T5" fmla="*/ 11 h 149"/>
                    <a:gd name="T6" fmla="*/ 16 w 931"/>
                    <a:gd name="T7" fmla="*/ 11 h 149"/>
                    <a:gd name="T8" fmla="*/ 6 w 931"/>
                    <a:gd name="T9" fmla="*/ 20 h 149"/>
                    <a:gd name="T10" fmla="*/ 0 w 931"/>
                    <a:gd name="T11" fmla="*/ 27 h 149"/>
                    <a:gd name="T12" fmla="*/ 15 w 931"/>
                    <a:gd name="T13" fmla="*/ 30 h 149"/>
                    <a:gd name="T14" fmla="*/ 25 w 931"/>
                    <a:gd name="T15" fmla="*/ 25 h 149"/>
                    <a:gd name="T16" fmla="*/ 28 w 931"/>
                    <a:gd name="T17" fmla="*/ 22 h 149"/>
                    <a:gd name="T18" fmla="*/ 43 w 931"/>
                    <a:gd name="T19" fmla="*/ 13 h 149"/>
                    <a:gd name="T20" fmla="*/ 55 w 931"/>
                    <a:gd name="T21" fmla="*/ 11 h 149"/>
                    <a:gd name="T22" fmla="*/ 60 w 931"/>
                    <a:gd name="T23" fmla="*/ 24 h 149"/>
                    <a:gd name="T24" fmla="*/ 48 w 931"/>
                    <a:gd name="T25" fmla="*/ 28 h 149"/>
                    <a:gd name="T26" fmla="*/ 59 w 931"/>
                    <a:gd name="T27" fmla="*/ 29 h 149"/>
                    <a:gd name="T28" fmla="*/ 64 w 931"/>
                    <a:gd name="T29" fmla="*/ 23 h 149"/>
                    <a:gd name="T30" fmla="*/ 68 w 931"/>
                    <a:gd name="T31" fmla="*/ 24 h 149"/>
                    <a:gd name="T32" fmla="*/ 65 w 931"/>
                    <a:gd name="T33" fmla="*/ 14 h 149"/>
                    <a:gd name="T34" fmla="*/ 68 w 931"/>
                    <a:gd name="T35" fmla="*/ 11 h 149"/>
                    <a:gd name="T36" fmla="*/ 71 w 931"/>
                    <a:gd name="T37" fmla="*/ 23 h 149"/>
                    <a:gd name="T38" fmla="*/ 68 w 931"/>
                    <a:gd name="T39" fmla="*/ 29 h 149"/>
                    <a:gd name="T40" fmla="*/ 76 w 931"/>
                    <a:gd name="T41" fmla="*/ 34 h 149"/>
                    <a:gd name="T42" fmla="*/ 77 w 931"/>
                    <a:gd name="T43" fmla="*/ 24 h 149"/>
                    <a:gd name="T44" fmla="*/ 84 w 931"/>
                    <a:gd name="T45" fmla="*/ 27 h 149"/>
                    <a:gd name="T46" fmla="*/ 98 w 931"/>
                    <a:gd name="T47" fmla="*/ 19 h 149"/>
                    <a:gd name="T48" fmla="*/ 105 w 931"/>
                    <a:gd name="T49" fmla="*/ 13 h 149"/>
                    <a:gd name="T50" fmla="*/ 112 w 931"/>
                    <a:gd name="T51" fmla="*/ 15 h 149"/>
                    <a:gd name="T52" fmla="*/ 116 w 931"/>
                    <a:gd name="T53" fmla="*/ 13 h 149"/>
                    <a:gd name="T54" fmla="*/ 110 w 931"/>
                    <a:gd name="T55" fmla="*/ 11 h 149"/>
                    <a:gd name="T56" fmla="*/ 121 w 931"/>
                    <a:gd name="T57" fmla="*/ 9 h 149"/>
                    <a:gd name="T58" fmla="*/ 139 w 931"/>
                    <a:gd name="T59" fmla="*/ 14 h 149"/>
                    <a:gd name="T60" fmla="*/ 149 w 931"/>
                    <a:gd name="T61" fmla="*/ 11 h 149"/>
                    <a:gd name="T62" fmla="*/ 150 w 931"/>
                    <a:gd name="T63" fmla="*/ 17 h 149"/>
                    <a:gd name="T64" fmla="*/ 145 w 931"/>
                    <a:gd name="T65" fmla="*/ 26 h 149"/>
                    <a:gd name="T66" fmla="*/ 156 w 931"/>
                    <a:gd name="T67" fmla="*/ 23 h 149"/>
                    <a:gd name="T68" fmla="*/ 159 w 931"/>
                    <a:gd name="T69" fmla="*/ 21 h 149"/>
                    <a:gd name="T70" fmla="*/ 166 w 931"/>
                    <a:gd name="T71" fmla="*/ 16 h 149"/>
                    <a:gd name="T72" fmla="*/ 203 w 931"/>
                    <a:gd name="T73" fmla="*/ 22 h 149"/>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931" h="149">
                      <a:moveTo>
                        <a:pt x="794" y="84"/>
                      </a:moveTo>
                      <a:cubicBezTo>
                        <a:pt x="813" y="72"/>
                        <a:pt x="931" y="14"/>
                        <a:pt x="825" y="0"/>
                      </a:cubicBezTo>
                      <a:lnTo>
                        <a:pt x="159" y="0"/>
                      </a:lnTo>
                      <a:cubicBezTo>
                        <a:pt x="149" y="12"/>
                        <a:pt x="162" y="18"/>
                        <a:pt x="143" y="29"/>
                      </a:cubicBezTo>
                      <a:cubicBezTo>
                        <a:pt x="130" y="44"/>
                        <a:pt x="133" y="39"/>
                        <a:pt x="116" y="48"/>
                      </a:cubicBezTo>
                      <a:cubicBezTo>
                        <a:pt x="108" y="46"/>
                        <a:pt x="100" y="44"/>
                        <a:pt x="91" y="42"/>
                      </a:cubicBezTo>
                      <a:cubicBezTo>
                        <a:pt x="89" y="41"/>
                        <a:pt x="83" y="40"/>
                        <a:pt x="83" y="40"/>
                      </a:cubicBezTo>
                      <a:cubicBezTo>
                        <a:pt x="76" y="40"/>
                        <a:pt x="68" y="39"/>
                        <a:pt x="62" y="42"/>
                      </a:cubicBezTo>
                      <a:cubicBezTo>
                        <a:pt x="54" y="45"/>
                        <a:pt x="46" y="61"/>
                        <a:pt x="38" y="67"/>
                      </a:cubicBezTo>
                      <a:cubicBezTo>
                        <a:pt x="32" y="71"/>
                        <a:pt x="27" y="74"/>
                        <a:pt x="22" y="77"/>
                      </a:cubicBezTo>
                      <a:cubicBezTo>
                        <a:pt x="16" y="81"/>
                        <a:pt x="5" y="86"/>
                        <a:pt x="5" y="86"/>
                      </a:cubicBezTo>
                      <a:cubicBezTo>
                        <a:pt x="9" y="95"/>
                        <a:pt x="7" y="97"/>
                        <a:pt x="0" y="105"/>
                      </a:cubicBezTo>
                      <a:cubicBezTo>
                        <a:pt x="17" y="107"/>
                        <a:pt x="22" y="107"/>
                        <a:pt x="16" y="120"/>
                      </a:cubicBezTo>
                      <a:cubicBezTo>
                        <a:pt x="27" y="122"/>
                        <a:pt x="48" y="116"/>
                        <a:pt x="59" y="115"/>
                      </a:cubicBezTo>
                      <a:cubicBezTo>
                        <a:pt x="71" y="112"/>
                        <a:pt x="73" y="117"/>
                        <a:pt x="83" y="111"/>
                      </a:cubicBezTo>
                      <a:cubicBezTo>
                        <a:pt x="89" y="96"/>
                        <a:pt x="83" y="100"/>
                        <a:pt x="97" y="96"/>
                      </a:cubicBezTo>
                      <a:cubicBezTo>
                        <a:pt x="100" y="94"/>
                        <a:pt x="103" y="93"/>
                        <a:pt x="105" y="90"/>
                      </a:cubicBezTo>
                      <a:cubicBezTo>
                        <a:pt x="106" y="88"/>
                        <a:pt x="106" y="85"/>
                        <a:pt x="108" y="84"/>
                      </a:cubicBezTo>
                      <a:cubicBezTo>
                        <a:pt x="112" y="80"/>
                        <a:pt x="140" y="69"/>
                        <a:pt x="148" y="67"/>
                      </a:cubicBezTo>
                      <a:cubicBezTo>
                        <a:pt x="160" y="52"/>
                        <a:pt x="153" y="56"/>
                        <a:pt x="167" y="52"/>
                      </a:cubicBezTo>
                      <a:cubicBezTo>
                        <a:pt x="178" y="55"/>
                        <a:pt x="179" y="62"/>
                        <a:pt x="191" y="58"/>
                      </a:cubicBezTo>
                      <a:cubicBezTo>
                        <a:pt x="199" y="52"/>
                        <a:pt x="206" y="51"/>
                        <a:pt x="215" y="46"/>
                      </a:cubicBezTo>
                      <a:cubicBezTo>
                        <a:pt x="226" y="58"/>
                        <a:pt x="217" y="46"/>
                        <a:pt x="223" y="69"/>
                      </a:cubicBezTo>
                      <a:cubicBezTo>
                        <a:pt x="226" y="79"/>
                        <a:pt x="233" y="85"/>
                        <a:pt x="237" y="94"/>
                      </a:cubicBezTo>
                      <a:cubicBezTo>
                        <a:pt x="227" y="100"/>
                        <a:pt x="229" y="104"/>
                        <a:pt x="218" y="107"/>
                      </a:cubicBezTo>
                      <a:cubicBezTo>
                        <a:pt x="207" y="120"/>
                        <a:pt x="203" y="113"/>
                        <a:pt x="188" y="109"/>
                      </a:cubicBezTo>
                      <a:cubicBezTo>
                        <a:pt x="191" y="117"/>
                        <a:pt x="200" y="127"/>
                        <a:pt x="210" y="132"/>
                      </a:cubicBezTo>
                      <a:cubicBezTo>
                        <a:pt x="218" y="114"/>
                        <a:pt x="211" y="122"/>
                        <a:pt x="231" y="113"/>
                      </a:cubicBezTo>
                      <a:cubicBezTo>
                        <a:pt x="237" y="111"/>
                        <a:pt x="248" y="105"/>
                        <a:pt x="248" y="105"/>
                      </a:cubicBezTo>
                      <a:cubicBezTo>
                        <a:pt x="248" y="100"/>
                        <a:pt x="246" y="94"/>
                        <a:pt x="250" y="90"/>
                      </a:cubicBezTo>
                      <a:cubicBezTo>
                        <a:pt x="253" y="88"/>
                        <a:pt x="254" y="96"/>
                        <a:pt x="258" y="96"/>
                      </a:cubicBezTo>
                      <a:cubicBezTo>
                        <a:pt x="262" y="97"/>
                        <a:pt x="264" y="94"/>
                        <a:pt x="266" y="92"/>
                      </a:cubicBezTo>
                      <a:cubicBezTo>
                        <a:pt x="262" y="82"/>
                        <a:pt x="252" y="77"/>
                        <a:pt x="248" y="67"/>
                      </a:cubicBezTo>
                      <a:cubicBezTo>
                        <a:pt x="250" y="63"/>
                        <a:pt x="255" y="58"/>
                        <a:pt x="253" y="54"/>
                      </a:cubicBezTo>
                      <a:cubicBezTo>
                        <a:pt x="251" y="50"/>
                        <a:pt x="248" y="42"/>
                        <a:pt x="248" y="42"/>
                      </a:cubicBezTo>
                      <a:cubicBezTo>
                        <a:pt x="256" y="32"/>
                        <a:pt x="259" y="35"/>
                        <a:pt x="266" y="44"/>
                      </a:cubicBezTo>
                      <a:cubicBezTo>
                        <a:pt x="270" y="56"/>
                        <a:pt x="276" y="61"/>
                        <a:pt x="285" y="71"/>
                      </a:cubicBezTo>
                      <a:cubicBezTo>
                        <a:pt x="281" y="81"/>
                        <a:pt x="289" y="82"/>
                        <a:pt x="277" y="88"/>
                      </a:cubicBezTo>
                      <a:cubicBezTo>
                        <a:pt x="262" y="106"/>
                        <a:pt x="278" y="83"/>
                        <a:pt x="274" y="101"/>
                      </a:cubicBezTo>
                      <a:cubicBezTo>
                        <a:pt x="274" y="105"/>
                        <a:pt x="268" y="109"/>
                        <a:pt x="266" y="113"/>
                      </a:cubicBezTo>
                      <a:cubicBezTo>
                        <a:pt x="270" y="122"/>
                        <a:pt x="268" y="125"/>
                        <a:pt x="261" y="132"/>
                      </a:cubicBezTo>
                      <a:cubicBezTo>
                        <a:pt x="268" y="149"/>
                        <a:pt x="282" y="134"/>
                        <a:pt x="296" y="130"/>
                      </a:cubicBezTo>
                      <a:cubicBezTo>
                        <a:pt x="299" y="122"/>
                        <a:pt x="295" y="119"/>
                        <a:pt x="299" y="111"/>
                      </a:cubicBezTo>
                      <a:cubicBezTo>
                        <a:pt x="296" y="105"/>
                        <a:pt x="288" y="97"/>
                        <a:pt x="299" y="92"/>
                      </a:cubicBezTo>
                      <a:cubicBezTo>
                        <a:pt x="303" y="90"/>
                        <a:pt x="315" y="88"/>
                        <a:pt x="315" y="88"/>
                      </a:cubicBezTo>
                      <a:cubicBezTo>
                        <a:pt x="326" y="91"/>
                        <a:pt x="325" y="95"/>
                        <a:pt x="331" y="103"/>
                      </a:cubicBezTo>
                      <a:cubicBezTo>
                        <a:pt x="339" y="84"/>
                        <a:pt x="331" y="90"/>
                        <a:pt x="361" y="92"/>
                      </a:cubicBezTo>
                      <a:cubicBezTo>
                        <a:pt x="355" y="76"/>
                        <a:pt x="365" y="76"/>
                        <a:pt x="382" y="73"/>
                      </a:cubicBezTo>
                      <a:cubicBezTo>
                        <a:pt x="383" y="71"/>
                        <a:pt x="387" y="57"/>
                        <a:pt x="393" y="54"/>
                      </a:cubicBezTo>
                      <a:cubicBezTo>
                        <a:pt x="398" y="52"/>
                        <a:pt x="409" y="50"/>
                        <a:pt x="409" y="50"/>
                      </a:cubicBezTo>
                      <a:cubicBezTo>
                        <a:pt x="430" y="54"/>
                        <a:pt x="413" y="58"/>
                        <a:pt x="431" y="63"/>
                      </a:cubicBezTo>
                      <a:cubicBezTo>
                        <a:pt x="433" y="61"/>
                        <a:pt x="435" y="57"/>
                        <a:pt x="439" y="56"/>
                      </a:cubicBezTo>
                      <a:cubicBezTo>
                        <a:pt x="445" y="55"/>
                        <a:pt x="452" y="61"/>
                        <a:pt x="457" y="58"/>
                      </a:cubicBezTo>
                      <a:cubicBezTo>
                        <a:pt x="461" y="57"/>
                        <a:pt x="457" y="52"/>
                        <a:pt x="455" y="50"/>
                      </a:cubicBezTo>
                      <a:cubicBezTo>
                        <a:pt x="451" y="47"/>
                        <a:pt x="444" y="47"/>
                        <a:pt x="439" y="46"/>
                      </a:cubicBezTo>
                      <a:cubicBezTo>
                        <a:pt x="436" y="45"/>
                        <a:pt x="431" y="44"/>
                        <a:pt x="431" y="44"/>
                      </a:cubicBezTo>
                      <a:cubicBezTo>
                        <a:pt x="440" y="38"/>
                        <a:pt x="443" y="36"/>
                        <a:pt x="455" y="40"/>
                      </a:cubicBezTo>
                      <a:cubicBezTo>
                        <a:pt x="461" y="38"/>
                        <a:pt x="467" y="35"/>
                        <a:pt x="474" y="35"/>
                      </a:cubicBezTo>
                      <a:cubicBezTo>
                        <a:pt x="483" y="36"/>
                        <a:pt x="511" y="43"/>
                        <a:pt x="519" y="46"/>
                      </a:cubicBezTo>
                      <a:cubicBezTo>
                        <a:pt x="527" y="49"/>
                        <a:pt x="544" y="54"/>
                        <a:pt x="544" y="54"/>
                      </a:cubicBezTo>
                      <a:cubicBezTo>
                        <a:pt x="548" y="54"/>
                        <a:pt x="560" y="52"/>
                        <a:pt x="565" y="50"/>
                      </a:cubicBezTo>
                      <a:cubicBezTo>
                        <a:pt x="570" y="47"/>
                        <a:pt x="581" y="42"/>
                        <a:pt x="581" y="42"/>
                      </a:cubicBezTo>
                      <a:cubicBezTo>
                        <a:pt x="585" y="42"/>
                        <a:pt x="598" y="44"/>
                        <a:pt x="600" y="48"/>
                      </a:cubicBezTo>
                      <a:cubicBezTo>
                        <a:pt x="603" y="55"/>
                        <a:pt x="589" y="61"/>
                        <a:pt x="584" y="63"/>
                      </a:cubicBezTo>
                      <a:cubicBezTo>
                        <a:pt x="576" y="69"/>
                        <a:pt x="568" y="69"/>
                        <a:pt x="565" y="77"/>
                      </a:cubicBezTo>
                      <a:cubicBezTo>
                        <a:pt x="568" y="86"/>
                        <a:pt x="564" y="92"/>
                        <a:pt x="568" y="101"/>
                      </a:cubicBezTo>
                      <a:cubicBezTo>
                        <a:pt x="574" y="93"/>
                        <a:pt x="577" y="91"/>
                        <a:pt x="589" y="94"/>
                      </a:cubicBezTo>
                      <a:cubicBezTo>
                        <a:pt x="595" y="108"/>
                        <a:pt x="602" y="93"/>
                        <a:pt x="611" y="88"/>
                      </a:cubicBezTo>
                      <a:cubicBezTo>
                        <a:pt x="613" y="86"/>
                        <a:pt x="613" y="83"/>
                        <a:pt x="616" y="82"/>
                      </a:cubicBezTo>
                      <a:cubicBezTo>
                        <a:pt x="618" y="80"/>
                        <a:pt x="622" y="81"/>
                        <a:pt x="624" y="80"/>
                      </a:cubicBezTo>
                      <a:cubicBezTo>
                        <a:pt x="626" y="78"/>
                        <a:pt x="626" y="75"/>
                        <a:pt x="627" y="73"/>
                      </a:cubicBezTo>
                      <a:cubicBezTo>
                        <a:pt x="632" y="65"/>
                        <a:pt x="638" y="63"/>
                        <a:pt x="648" y="61"/>
                      </a:cubicBezTo>
                      <a:cubicBezTo>
                        <a:pt x="664" y="62"/>
                        <a:pt x="684" y="69"/>
                        <a:pt x="700" y="69"/>
                      </a:cubicBezTo>
                      <a:lnTo>
                        <a:pt x="794" y="84"/>
                      </a:lnTo>
                      <a:close/>
                    </a:path>
                  </a:pathLst>
                </a:custGeom>
                <a:solidFill>
                  <a:schemeClr val="folHlink"/>
                </a:solidFill>
                <a:ln w="9525">
                  <a:noFill/>
                  <a:round/>
                  <a:headEnd/>
                  <a:tailEnd/>
                </a:ln>
              </p:spPr>
              <p:txBody>
                <a:bodyPr/>
                <a:lstStyle/>
                <a:p>
                  <a:endParaRPr lang="zh-CN" altLang="en-US"/>
                </a:p>
              </p:txBody>
            </p:sp>
            <p:sp>
              <p:nvSpPr>
                <p:cNvPr id="3200" name="任意多边形 82027"/>
                <p:cNvSpPr>
                  <a:spLocks noChangeArrowheads="1"/>
                </p:cNvSpPr>
                <p:nvPr/>
              </p:nvSpPr>
              <p:spPr bwMode="auto">
                <a:xfrm>
                  <a:off x="3981" y="282"/>
                  <a:ext cx="13" cy="10"/>
                </a:xfrm>
                <a:custGeom>
                  <a:avLst/>
                  <a:gdLst>
                    <a:gd name="T0" fmla="*/ 0 w 31"/>
                    <a:gd name="T1" fmla="*/ 1 h 30"/>
                    <a:gd name="T2" fmla="*/ 2 w 31"/>
                    <a:gd name="T3" fmla="*/ 0 h 30"/>
                    <a:gd name="T4" fmla="*/ 1 w 31"/>
                    <a:gd name="T5" fmla="*/ 1 h 30"/>
                    <a:gd name="T6" fmla="*/ 0 w 31"/>
                    <a:gd name="T7" fmla="*/ 1 h 3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 h="30">
                      <a:moveTo>
                        <a:pt x="3" y="28"/>
                      </a:moveTo>
                      <a:cubicBezTo>
                        <a:pt x="8" y="8"/>
                        <a:pt x="12" y="6"/>
                        <a:pt x="31" y="0"/>
                      </a:cubicBezTo>
                      <a:cubicBezTo>
                        <a:pt x="29" y="5"/>
                        <a:pt x="25" y="22"/>
                        <a:pt x="19" y="24"/>
                      </a:cubicBezTo>
                      <a:cubicBezTo>
                        <a:pt x="0" y="30"/>
                        <a:pt x="3" y="9"/>
                        <a:pt x="3" y="28"/>
                      </a:cubicBezTo>
                      <a:close/>
                    </a:path>
                  </a:pathLst>
                </a:custGeom>
                <a:solidFill>
                  <a:schemeClr val="folHlink"/>
                </a:solidFill>
                <a:ln w="9525">
                  <a:noFill/>
                  <a:round/>
                  <a:headEnd/>
                  <a:tailEnd/>
                </a:ln>
              </p:spPr>
              <p:txBody>
                <a:bodyPr/>
                <a:lstStyle/>
                <a:p>
                  <a:endParaRPr lang="zh-CN" altLang="en-US"/>
                </a:p>
              </p:txBody>
            </p:sp>
            <p:sp>
              <p:nvSpPr>
                <p:cNvPr id="3201" name="任意多边形 82028"/>
                <p:cNvSpPr>
                  <a:spLocks noChangeArrowheads="1"/>
                </p:cNvSpPr>
                <p:nvPr/>
              </p:nvSpPr>
              <p:spPr bwMode="auto">
                <a:xfrm>
                  <a:off x="3966" y="296"/>
                  <a:ext cx="19" cy="11"/>
                </a:xfrm>
                <a:custGeom>
                  <a:avLst/>
                  <a:gdLst>
                    <a:gd name="T0" fmla="*/ 0 w 44"/>
                    <a:gd name="T1" fmla="*/ 1 h 32"/>
                    <a:gd name="T2" fmla="*/ 2 w 44"/>
                    <a:gd name="T3" fmla="*/ 0 h 32"/>
                    <a:gd name="T4" fmla="*/ 3 w 44"/>
                    <a:gd name="T5" fmla="*/ 0 h 32"/>
                    <a:gd name="T6" fmla="*/ 0 w 44"/>
                    <a:gd name="T7" fmla="*/ 1 h 3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4" h="32">
                      <a:moveTo>
                        <a:pt x="6" y="32"/>
                      </a:moveTo>
                      <a:cubicBezTo>
                        <a:pt x="0" y="14"/>
                        <a:pt x="7" y="10"/>
                        <a:pt x="22" y="0"/>
                      </a:cubicBezTo>
                      <a:cubicBezTo>
                        <a:pt x="27" y="1"/>
                        <a:pt x="35" y="0"/>
                        <a:pt x="38" y="4"/>
                      </a:cubicBezTo>
                      <a:cubicBezTo>
                        <a:pt x="44" y="13"/>
                        <a:pt x="16" y="32"/>
                        <a:pt x="6" y="32"/>
                      </a:cubicBezTo>
                      <a:close/>
                    </a:path>
                  </a:pathLst>
                </a:custGeom>
                <a:solidFill>
                  <a:schemeClr val="folHlink"/>
                </a:solidFill>
                <a:ln w="9525">
                  <a:noFill/>
                  <a:round/>
                  <a:headEnd/>
                  <a:tailEnd/>
                </a:ln>
              </p:spPr>
              <p:txBody>
                <a:bodyPr/>
                <a:lstStyle/>
                <a:p>
                  <a:endParaRPr lang="zh-CN" altLang="en-US"/>
                </a:p>
              </p:txBody>
            </p:sp>
            <p:sp>
              <p:nvSpPr>
                <p:cNvPr id="3202" name="任意多边形 82029"/>
                <p:cNvSpPr>
                  <a:spLocks noChangeArrowheads="1"/>
                </p:cNvSpPr>
                <p:nvPr/>
              </p:nvSpPr>
              <p:spPr bwMode="auto">
                <a:xfrm>
                  <a:off x="4028" y="337"/>
                  <a:ext cx="32" cy="6"/>
                </a:xfrm>
                <a:custGeom>
                  <a:avLst/>
                  <a:gdLst>
                    <a:gd name="T0" fmla="*/ 3 w 76"/>
                    <a:gd name="T1" fmla="*/ 1 h 18"/>
                    <a:gd name="T2" fmla="*/ 2 w 76"/>
                    <a:gd name="T3" fmla="*/ 0 h 18"/>
                    <a:gd name="T4" fmla="*/ 3 w 76"/>
                    <a:gd name="T5" fmla="*/ 1 h 18"/>
                    <a:gd name="T6" fmla="*/ 0 60000 65536"/>
                    <a:gd name="T7" fmla="*/ 0 60000 65536"/>
                    <a:gd name="T8" fmla="*/ 0 60000 65536"/>
                  </a:gdLst>
                  <a:ahLst/>
                  <a:cxnLst>
                    <a:cxn ang="T6">
                      <a:pos x="T0" y="T1"/>
                    </a:cxn>
                    <a:cxn ang="T7">
                      <a:pos x="T2" y="T3"/>
                    </a:cxn>
                    <a:cxn ang="T8">
                      <a:pos x="T4" y="T5"/>
                    </a:cxn>
                  </a:cxnLst>
                  <a:rect l="0" t="0" r="r" b="b"/>
                  <a:pathLst>
                    <a:path w="76" h="18">
                      <a:moveTo>
                        <a:pt x="37" y="18"/>
                      </a:moveTo>
                      <a:cubicBezTo>
                        <a:pt x="25" y="14"/>
                        <a:pt x="0" y="10"/>
                        <a:pt x="25" y="2"/>
                      </a:cubicBezTo>
                      <a:cubicBezTo>
                        <a:pt x="76" y="9"/>
                        <a:pt x="46" y="0"/>
                        <a:pt x="37" y="18"/>
                      </a:cubicBezTo>
                      <a:close/>
                    </a:path>
                  </a:pathLst>
                </a:custGeom>
                <a:solidFill>
                  <a:schemeClr val="folHlink"/>
                </a:solidFill>
                <a:ln w="9525">
                  <a:noFill/>
                  <a:round/>
                  <a:headEnd/>
                  <a:tailEnd/>
                </a:ln>
              </p:spPr>
              <p:txBody>
                <a:bodyPr/>
                <a:lstStyle/>
                <a:p>
                  <a:endParaRPr lang="zh-CN" altLang="en-US"/>
                </a:p>
              </p:txBody>
            </p:sp>
            <p:sp>
              <p:nvSpPr>
                <p:cNvPr id="3203" name="任意多边形 82030"/>
                <p:cNvSpPr>
                  <a:spLocks noChangeArrowheads="1"/>
                </p:cNvSpPr>
                <p:nvPr/>
              </p:nvSpPr>
              <p:spPr bwMode="auto">
                <a:xfrm>
                  <a:off x="4083" y="336"/>
                  <a:ext cx="18" cy="15"/>
                </a:xfrm>
                <a:custGeom>
                  <a:avLst/>
                  <a:gdLst>
                    <a:gd name="T0" fmla="*/ 0 w 42"/>
                    <a:gd name="T1" fmla="*/ 1 h 44"/>
                    <a:gd name="T2" fmla="*/ 1 w 42"/>
                    <a:gd name="T3" fmla="*/ 0 h 44"/>
                    <a:gd name="T4" fmla="*/ 0 w 42"/>
                    <a:gd name="T5" fmla="*/ 1 h 44"/>
                    <a:gd name="T6" fmla="*/ 0 60000 65536"/>
                    <a:gd name="T7" fmla="*/ 0 60000 65536"/>
                    <a:gd name="T8" fmla="*/ 0 60000 65536"/>
                  </a:gdLst>
                  <a:ahLst/>
                  <a:cxnLst>
                    <a:cxn ang="T6">
                      <a:pos x="T0" y="T1"/>
                    </a:cxn>
                    <a:cxn ang="T7">
                      <a:pos x="T2" y="T3"/>
                    </a:cxn>
                    <a:cxn ang="T8">
                      <a:pos x="T4" y="T5"/>
                    </a:cxn>
                  </a:cxnLst>
                  <a:rect l="0" t="0" r="r" b="b"/>
                  <a:pathLst>
                    <a:path w="42" h="44">
                      <a:moveTo>
                        <a:pt x="0" y="21"/>
                      </a:moveTo>
                      <a:cubicBezTo>
                        <a:pt x="4" y="17"/>
                        <a:pt x="7" y="11"/>
                        <a:pt x="12" y="9"/>
                      </a:cubicBezTo>
                      <a:cubicBezTo>
                        <a:pt x="42" y="0"/>
                        <a:pt x="23" y="44"/>
                        <a:pt x="0" y="21"/>
                      </a:cubicBezTo>
                      <a:close/>
                    </a:path>
                  </a:pathLst>
                </a:custGeom>
                <a:solidFill>
                  <a:schemeClr val="folHlink"/>
                </a:solidFill>
                <a:ln w="9525">
                  <a:noFill/>
                  <a:round/>
                  <a:headEnd/>
                  <a:tailEnd/>
                </a:ln>
              </p:spPr>
              <p:txBody>
                <a:bodyPr/>
                <a:lstStyle/>
                <a:p>
                  <a:endParaRPr lang="zh-CN" altLang="en-US"/>
                </a:p>
              </p:txBody>
            </p:sp>
            <p:sp>
              <p:nvSpPr>
                <p:cNvPr id="3204" name="任意多边形 82031"/>
                <p:cNvSpPr>
                  <a:spLocks noChangeArrowheads="1"/>
                </p:cNvSpPr>
                <p:nvPr/>
              </p:nvSpPr>
              <p:spPr bwMode="auto">
                <a:xfrm>
                  <a:off x="3936" y="295"/>
                  <a:ext cx="14" cy="10"/>
                </a:xfrm>
                <a:custGeom>
                  <a:avLst/>
                  <a:gdLst>
                    <a:gd name="T0" fmla="*/ 0 w 31"/>
                    <a:gd name="T1" fmla="*/ 1 h 30"/>
                    <a:gd name="T2" fmla="*/ 3 w 31"/>
                    <a:gd name="T3" fmla="*/ 0 h 30"/>
                    <a:gd name="T4" fmla="*/ 0 w 31"/>
                    <a:gd name="T5" fmla="*/ 1 h 30"/>
                    <a:gd name="T6" fmla="*/ 0 60000 65536"/>
                    <a:gd name="T7" fmla="*/ 0 60000 65536"/>
                    <a:gd name="T8" fmla="*/ 0 60000 65536"/>
                  </a:gdLst>
                  <a:ahLst/>
                  <a:cxnLst>
                    <a:cxn ang="T6">
                      <a:pos x="T0" y="T1"/>
                    </a:cxn>
                    <a:cxn ang="T7">
                      <a:pos x="T2" y="T3"/>
                    </a:cxn>
                    <a:cxn ang="T8">
                      <a:pos x="T4" y="T5"/>
                    </a:cxn>
                  </a:cxnLst>
                  <a:rect l="0" t="0" r="r" b="b"/>
                  <a:pathLst>
                    <a:path w="31" h="30">
                      <a:moveTo>
                        <a:pt x="7" y="22"/>
                      </a:moveTo>
                      <a:cubicBezTo>
                        <a:pt x="0" y="0"/>
                        <a:pt x="15" y="6"/>
                        <a:pt x="31" y="10"/>
                      </a:cubicBezTo>
                      <a:cubicBezTo>
                        <a:pt x="14" y="16"/>
                        <a:pt x="15" y="30"/>
                        <a:pt x="7" y="22"/>
                      </a:cubicBezTo>
                      <a:close/>
                    </a:path>
                  </a:pathLst>
                </a:custGeom>
                <a:solidFill>
                  <a:schemeClr val="folHlink"/>
                </a:solidFill>
                <a:ln w="9525">
                  <a:noFill/>
                  <a:round/>
                  <a:headEnd/>
                  <a:tailEnd/>
                </a:ln>
              </p:spPr>
              <p:txBody>
                <a:bodyPr/>
                <a:lstStyle/>
                <a:p>
                  <a:endParaRPr lang="zh-CN" altLang="en-US"/>
                </a:p>
              </p:txBody>
            </p:sp>
          </p:grpSp>
        </p:grpSp>
        <p:grpSp>
          <p:nvGrpSpPr>
            <p:cNvPr id="3113" name="组合 82032"/>
            <p:cNvGrpSpPr>
              <a:grpSpLocks/>
            </p:cNvGrpSpPr>
            <p:nvPr/>
          </p:nvGrpSpPr>
          <p:grpSpPr bwMode="auto">
            <a:xfrm>
              <a:off x="798" y="111"/>
              <a:ext cx="4702" cy="418"/>
              <a:chOff x="798" y="255"/>
              <a:chExt cx="4702" cy="418"/>
            </a:xfrm>
          </p:grpSpPr>
          <p:sp>
            <p:nvSpPr>
              <p:cNvPr id="3140" name="直接连接符 82033"/>
              <p:cNvSpPr>
                <a:spLocks noChangeShapeType="1"/>
              </p:cNvSpPr>
              <p:nvPr/>
            </p:nvSpPr>
            <p:spPr bwMode="auto">
              <a:xfrm>
                <a:off x="798" y="476"/>
                <a:ext cx="4702" cy="0"/>
              </a:xfrm>
              <a:prstGeom prst="line">
                <a:avLst/>
              </a:prstGeom>
              <a:noFill/>
              <a:ln w="9525">
                <a:solidFill>
                  <a:schemeClr val="folHlink"/>
                </a:solidFill>
                <a:round/>
                <a:headEnd/>
                <a:tailEnd/>
              </a:ln>
            </p:spPr>
            <p:txBody>
              <a:bodyPr/>
              <a:lstStyle/>
              <a:p>
                <a:endParaRPr lang="zh-CN" altLang="en-US"/>
              </a:p>
            </p:txBody>
          </p:sp>
          <p:sp>
            <p:nvSpPr>
              <p:cNvPr id="3141" name="直接连接符 82034"/>
              <p:cNvSpPr>
                <a:spLocks noChangeShapeType="1"/>
              </p:cNvSpPr>
              <p:nvPr/>
            </p:nvSpPr>
            <p:spPr bwMode="auto">
              <a:xfrm>
                <a:off x="1026" y="255"/>
                <a:ext cx="0" cy="418"/>
              </a:xfrm>
              <a:prstGeom prst="line">
                <a:avLst/>
              </a:prstGeom>
              <a:noFill/>
              <a:ln w="9525">
                <a:solidFill>
                  <a:schemeClr val="folHlink"/>
                </a:solidFill>
                <a:round/>
                <a:headEnd/>
                <a:tailEnd/>
              </a:ln>
            </p:spPr>
            <p:txBody>
              <a:bodyPr/>
              <a:lstStyle/>
              <a:p>
                <a:endParaRPr lang="zh-CN" altLang="en-US"/>
              </a:p>
            </p:txBody>
          </p:sp>
          <p:sp>
            <p:nvSpPr>
              <p:cNvPr id="3142" name="直接连接符 82035"/>
              <p:cNvSpPr>
                <a:spLocks noChangeShapeType="1"/>
              </p:cNvSpPr>
              <p:nvPr/>
            </p:nvSpPr>
            <p:spPr bwMode="auto">
              <a:xfrm>
                <a:off x="1254" y="255"/>
                <a:ext cx="0" cy="418"/>
              </a:xfrm>
              <a:prstGeom prst="line">
                <a:avLst/>
              </a:prstGeom>
              <a:noFill/>
              <a:ln w="9525">
                <a:solidFill>
                  <a:schemeClr val="folHlink"/>
                </a:solidFill>
                <a:round/>
                <a:headEnd/>
                <a:tailEnd/>
              </a:ln>
            </p:spPr>
            <p:txBody>
              <a:bodyPr/>
              <a:lstStyle/>
              <a:p>
                <a:endParaRPr lang="zh-CN" altLang="en-US"/>
              </a:p>
            </p:txBody>
          </p:sp>
          <p:sp>
            <p:nvSpPr>
              <p:cNvPr id="3143" name="直接连接符 82036"/>
              <p:cNvSpPr>
                <a:spLocks noChangeShapeType="1"/>
              </p:cNvSpPr>
              <p:nvPr/>
            </p:nvSpPr>
            <p:spPr bwMode="auto">
              <a:xfrm>
                <a:off x="1482" y="255"/>
                <a:ext cx="0" cy="418"/>
              </a:xfrm>
              <a:prstGeom prst="line">
                <a:avLst/>
              </a:prstGeom>
              <a:noFill/>
              <a:ln w="9525">
                <a:solidFill>
                  <a:schemeClr val="folHlink"/>
                </a:solidFill>
                <a:round/>
                <a:headEnd/>
                <a:tailEnd/>
              </a:ln>
            </p:spPr>
            <p:txBody>
              <a:bodyPr/>
              <a:lstStyle/>
              <a:p>
                <a:endParaRPr lang="zh-CN" altLang="en-US"/>
              </a:p>
            </p:txBody>
          </p:sp>
          <p:sp>
            <p:nvSpPr>
              <p:cNvPr id="3144" name="直接连接符 82037"/>
              <p:cNvSpPr>
                <a:spLocks noChangeShapeType="1"/>
              </p:cNvSpPr>
              <p:nvPr/>
            </p:nvSpPr>
            <p:spPr bwMode="auto">
              <a:xfrm>
                <a:off x="1710" y="255"/>
                <a:ext cx="0" cy="418"/>
              </a:xfrm>
              <a:prstGeom prst="line">
                <a:avLst/>
              </a:prstGeom>
              <a:noFill/>
              <a:ln w="9525">
                <a:solidFill>
                  <a:schemeClr val="folHlink"/>
                </a:solidFill>
                <a:round/>
                <a:headEnd/>
                <a:tailEnd/>
              </a:ln>
            </p:spPr>
            <p:txBody>
              <a:bodyPr/>
              <a:lstStyle/>
              <a:p>
                <a:endParaRPr lang="zh-CN" altLang="en-US"/>
              </a:p>
            </p:txBody>
          </p:sp>
          <p:sp>
            <p:nvSpPr>
              <p:cNvPr id="3145" name="直接连接符 82038"/>
              <p:cNvSpPr>
                <a:spLocks noChangeShapeType="1"/>
              </p:cNvSpPr>
              <p:nvPr/>
            </p:nvSpPr>
            <p:spPr bwMode="auto">
              <a:xfrm>
                <a:off x="1938" y="255"/>
                <a:ext cx="0" cy="418"/>
              </a:xfrm>
              <a:prstGeom prst="line">
                <a:avLst/>
              </a:prstGeom>
              <a:noFill/>
              <a:ln w="9525">
                <a:solidFill>
                  <a:schemeClr val="folHlink"/>
                </a:solidFill>
                <a:round/>
                <a:headEnd/>
                <a:tailEnd/>
              </a:ln>
            </p:spPr>
            <p:txBody>
              <a:bodyPr/>
              <a:lstStyle/>
              <a:p>
                <a:endParaRPr lang="zh-CN" altLang="en-US"/>
              </a:p>
            </p:txBody>
          </p:sp>
          <p:sp>
            <p:nvSpPr>
              <p:cNvPr id="3146" name="直接连接符 82039"/>
              <p:cNvSpPr>
                <a:spLocks noChangeShapeType="1"/>
              </p:cNvSpPr>
              <p:nvPr/>
            </p:nvSpPr>
            <p:spPr bwMode="auto">
              <a:xfrm>
                <a:off x="2166" y="255"/>
                <a:ext cx="0" cy="418"/>
              </a:xfrm>
              <a:prstGeom prst="line">
                <a:avLst/>
              </a:prstGeom>
              <a:noFill/>
              <a:ln w="9525">
                <a:solidFill>
                  <a:schemeClr val="folHlink"/>
                </a:solidFill>
                <a:round/>
                <a:headEnd/>
                <a:tailEnd/>
              </a:ln>
            </p:spPr>
            <p:txBody>
              <a:bodyPr/>
              <a:lstStyle/>
              <a:p>
                <a:endParaRPr lang="zh-CN" altLang="en-US"/>
              </a:p>
            </p:txBody>
          </p:sp>
          <p:sp>
            <p:nvSpPr>
              <p:cNvPr id="3147" name="直接连接符 82040"/>
              <p:cNvSpPr>
                <a:spLocks noChangeShapeType="1"/>
              </p:cNvSpPr>
              <p:nvPr/>
            </p:nvSpPr>
            <p:spPr bwMode="auto">
              <a:xfrm>
                <a:off x="2394" y="255"/>
                <a:ext cx="0" cy="418"/>
              </a:xfrm>
              <a:prstGeom prst="line">
                <a:avLst/>
              </a:prstGeom>
              <a:noFill/>
              <a:ln w="9525">
                <a:solidFill>
                  <a:schemeClr val="folHlink"/>
                </a:solidFill>
                <a:round/>
                <a:headEnd/>
                <a:tailEnd/>
              </a:ln>
            </p:spPr>
            <p:txBody>
              <a:bodyPr/>
              <a:lstStyle/>
              <a:p>
                <a:endParaRPr lang="zh-CN" altLang="en-US"/>
              </a:p>
            </p:txBody>
          </p:sp>
          <p:sp>
            <p:nvSpPr>
              <p:cNvPr id="3148" name="直接连接符 82041"/>
              <p:cNvSpPr>
                <a:spLocks noChangeShapeType="1"/>
              </p:cNvSpPr>
              <p:nvPr/>
            </p:nvSpPr>
            <p:spPr bwMode="auto">
              <a:xfrm>
                <a:off x="2622" y="255"/>
                <a:ext cx="0" cy="418"/>
              </a:xfrm>
              <a:prstGeom prst="line">
                <a:avLst/>
              </a:prstGeom>
              <a:noFill/>
              <a:ln w="9525">
                <a:solidFill>
                  <a:schemeClr val="folHlink"/>
                </a:solidFill>
                <a:round/>
                <a:headEnd/>
                <a:tailEnd/>
              </a:ln>
            </p:spPr>
            <p:txBody>
              <a:bodyPr/>
              <a:lstStyle/>
              <a:p>
                <a:endParaRPr lang="zh-CN" altLang="en-US"/>
              </a:p>
            </p:txBody>
          </p:sp>
          <p:sp>
            <p:nvSpPr>
              <p:cNvPr id="3149" name="直接连接符 82042"/>
              <p:cNvSpPr>
                <a:spLocks noChangeShapeType="1"/>
              </p:cNvSpPr>
              <p:nvPr/>
            </p:nvSpPr>
            <p:spPr bwMode="auto">
              <a:xfrm>
                <a:off x="2850" y="255"/>
                <a:ext cx="0" cy="418"/>
              </a:xfrm>
              <a:prstGeom prst="line">
                <a:avLst/>
              </a:prstGeom>
              <a:noFill/>
              <a:ln w="9525">
                <a:solidFill>
                  <a:schemeClr val="folHlink"/>
                </a:solidFill>
                <a:round/>
                <a:headEnd/>
                <a:tailEnd/>
              </a:ln>
            </p:spPr>
            <p:txBody>
              <a:bodyPr/>
              <a:lstStyle/>
              <a:p>
                <a:endParaRPr lang="zh-CN" altLang="en-US"/>
              </a:p>
            </p:txBody>
          </p:sp>
          <p:sp>
            <p:nvSpPr>
              <p:cNvPr id="3150" name="直接连接符 82043"/>
              <p:cNvSpPr>
                <a:spLocks noChangeShapeType="1"/>
              </p:cNvSpPr>
              <p:nvPr/>
            </p:nvSpPr>
            <p:spPr bwMode="auto">
              <a:xfrm>
                <a:off x="3078" y="255"/>
                <a:ext cx="0" cy="418"/>
              </a:xfrm>
              <a:prstGeom prst="line">
                <a:avLst/>
              </a:prstGeom>
              <a:noFill/>
              <a:ln w="9525">
                <a:solidFill>
                  <a:schemeClr val="folHlink"/>
                </a:solidFill>
                <a:round/>
                <a:headEnd/>
                <a:tailEnd/>
              </a:ln>
            </p:spPr>
            <p:txBody>
              <a:bodyPr/>
              <a:lstStyle/>
              <a:p>
                <a:endParaRPr lang="zh-CN" altLang="en-US"/>
              </a:p>
            </p:txBody>
          </p:sp>
          <p:sp>
            <p:nvSpPr>
              <p:cNvPr id="3151" name="直接连接符 82044"/>
              <p:cNvSpPr>
                <a:spLocks noChangeShapeType="1"/>
              </p:cNvSpPr>
              <p:nvPr/>
            </p:nvSpPr>
            <p:spPr bwMode="auto">
              <a:xfrm>
                <a:off x="3306" y="255"/>
                <a:ext cx="0" cy="418"/>
              </a:xfrm>
              <a:prstGeom prst="line">
                <a:avLst/>
              </a:prstGeom>
              <a:noFill/>
              <a:ln w="9525">
                <a:solidFill>
                  <a:schemeClr val="folHlink"/>
                </a:solidFill>
                <a:round/>
                <a:headEnd/>
                <a:tailEnd/>
              </a:ln>
            </p:spPr>
            <p:txBody>
              <a:bodyPr/>
              <a:lstStyle/>
              <a:p>
                <a:endParaRPr lang="zh-CN" altLang="en-US"/>
              </a:p>
            </p:txBody>
          </p:sp>
          <p:sp>
            <p:nvSpPr>
              <p:cNvPr id="3152" name="直接连接符 82045"/>
              <p:cNvSpPr>
                <a:spLocks noChangeShapeType="1"/>
              </p:cNvSpPr>
              <p:nvPr/>
            </p:nvSpPr>
            <p:spPr bwMode="auto">
              <a:xfrm>
                <a:off x="3534" y="255"/>
                <a:ext cx="0" cy="418"/>
              </a:xfrm>
              <a:prstGeom prst="line">
                <a:avLst/>
              </a:prstGeom>
              <a:noFill/>
              <a:ln w="9525">
                <a:solidFill>
                  <a:schemeClr val="folHlink"/>
                </a:solidFill>
                <a:round/>
                <a:headEnd/>
                <a:tailEnd/>
              </a:ln>
            </p:spPr>
            <p:txBody>
              <a:bodyPr/>
              <a:lstStyle/>
              <a:p>
                <a:endParaRPr lang="zh-CN" altLang="en-US"/>
              </a:p>
            </p:txBody>
          </p:sp>
          <p:sp>
            <p:nvSpPr>
              <p:cNvPr id="3153" name="直接连接符 82046"/>
              <p:cNvSpPr>
                <a:spLocks noChangeShapeType="1"/>
              </p:cNvSpPr>
              <p:nvPr/>
            </p:nvSpPr>
            <p:spPr bwMode="auto">
              <a:xfrm>
                <a:off x="3762" y="255"/>
                <a:ext cx="0" cy="418"/>
              </a:xfrm>
              <a:prstGeom prst="line">
                <a:avLst/>
              </a:prstGeom>
              <a:noFill/>
              <a:ln w="9525">
                <a:solidFill>
                  <a:schemeClr val="folHlink"/>
                </a:solidFill>
                <a:round/>
                <a:headEnd/>
                <a:tailEnd/>
              </a:ln>
            </p:spPr>
            <p:txBody>
              <a:bodyPr/>
              <a:lstStyle/>
              <a:p>
                <a:endParaRPr lang="zh-CN" altLang="en-US"/>
              </a:p>
            </p:txBody>
          </p:sp>
          <p:sp>
            <p:nvSpPr>
              <p:cNvPr id="3154" name="直接连接符 82047"/>
              <p:cNvSpPr>
                <a:spLocks noChangeShapeType="1"/>
              </p:cNvSpPr>
              <p:nvPr/>
            </p:nvSpPr>
            <p:spPr bwMode="auto">
              <a:xfrm>
                <a:off x="3990" y="255"/>
                <a:ext cx="0" cy="418"/>
              </a:xfrm>
              <a:prstGeom prst="line">
                <a:avLst/>
              </a:prstGeom>
              <a:noFill/>
              <a:ln w="9525">
                <a:solidFill>
                  <a:schemeClr val="folHlink"/>
                </a:solidFill>
                <a:round/>
                <a:headEnd/>
                <a:tailEnd/>
              </a:ln>
            </p:spPr>
            <p:txBody>
              <a:bodyPr/>
              <a:lstStyle/>
              <a:p>
                <a:endParaRPr lang="zh-CN" altLang="en-US"/>
              </a:p>
            </p:txBody>
          </p:sp>
          <p:sp>
            <p:nvSpPr>
              <p:cNvPr id="3155" name="直接连接符 82048"/>
              <p:cNvSpPr>
                <a:spLocks noChangeShapeType="1"/>
              </p:cNvSpPr>
              <p:nvPr/>
            </p:nvSpPr>
            <p:spPr bwMode="auto">
              <a:xfrm>
                <a:off x="4218" y="255"/>
                <a:ext cx="0" cy="418"/>
              </a:xfrm>
              <a:prstGeom prst="line">
                <a:avLst/>
              </a:prstGeom>
              <a:noFill/>
              <a:ln w="9525">
                <a:solidFill>
                  <a:schemeClr val="folHlink"/>
                </a:solidFill>
                <a:round/>
                <a:headEnd/>
                <a:tailEnd/>
              </a:ln>
            </p:spPr>
            <p:txBody>
              <a:bodyPr/>
              <a:lstStyle/>
              <a:p>
                <a:endParaRPr lang="zh-CN" altLang="en-US"/>
              </a:p>
            </p:txBody>
          </p:sp>
          <p:sp>
            <p:nvSpPr>
              <p:cNvPr id="3156" name="直接连接符 82049"/>
              <p:cNvSpPr>
                <a:spLocks noChangeShapeType="1"/>
              </p:cNvSpPr>
              <p:nvPr/>
            </p:nvSpPr>
            <p:spPr bwMode="auto">
              <a:xfrm>
                <a:off x="4446" y="255"/>
                <a:ext cx="0" cy="418"/>
              </a:xfrm>
              <a:prstGeom prst="line">
                <a:avLst/>
              </a:prstGeom>
              <a:noFill/>
              <a:ln w="9525">
                <a:solidFill>
                  <a:schemeClr val="folHlink"/>
                </a:solidFill>
                <a:round/>
                <a:headEnd/>
                <a:tailEnd/>
              </a:ln>
            </p:spPr>
            <p:txBody>
              <a:bodyPr/>
              <a:lstStyle/>
              <a:p>
                <a:endParaRPr lang="zh-CN" altLang="en-US"/>
              </a:p>
            </p:txBody>
          </p:sp>
          <p:sp>
            <p:nvSpPr>
              <p:cNvPr id="3157" name="直接连接符 82050"/>
              <p:cNvSpPr>
                <a:spLocks noChangeShapeType="1"/>
              </p:cNvSpPr>
              <p:nvPr/>
            </p:nvSpPr>
            <p:spPr bwMode="auto">
              <a:xfrm>
                <a:off x="4674" y="255"/>
                <a:ext cx="0" cy="418"/>
              </a:xfrm>
              <a:prstGeom prst="line">
                <a:avLst/>
              </a:prstGeom>
              <a:noFill/>
              <a:ln w="9525">
                <a:solidFill>
                  <a:schemeClr val="folHlink"/>
                </a:solidFill>
                <a:round/>
                <a:headEnd/>
                <a:tailEnd/>
              </a:ln>
            </p:spPr>
            <p:txBody>
              <a:bodyPr/>
              <a:lstStyle/>
              <a:p>
                <a:endParaRPr lang="zh-CN" altLang="en-US"/>
              </a:p>
            </p:txBody>
          </p:sp>
          <p:sp>
            <p:nvSpPr>
              <p:cNvPr id="3158" name="直接连接符 82051"/>
              <p:cNvSpPr>
                <a:spLocks noChangeShapeType="1"/>
              </p:cNvSpPr>
              <p:nvPr/>
            </p:nvSpPr>
            <p:spPr bwMode="auto">
              <a:xfrm>
                <a:off x="4902" y="255"/>
                <a:ext cx="0" cy="418"/>
              </a:xfrm>
              <a:prstGeom prst="line">
                <a:avLst/>
              </a:prstGeom>
              <a:noFill/>
              <a:ln w="9525">
                <a:solidFill>
                  <a:schemeClr val="folHlink"/>
                </a:solidFill>
                <a:round/>
                <a:headEnd/>
                <a:tailEnd/>
              </a:ln>
            </p:spPr>
            <p:txBody>
              <a:bodyPr/>
              <a:lstStyle/>
              <a:p>
                <a:endParaRPr lang="zh-CN" altLang="en-US"/>
              </a:p>
            </p:txBody>
          </p:sp>
          <p:sp>
            <p:nvSpPr>
              <p:cNvPr id="3159" name="直接连接符 82052"/>
              <p:cNvSpPr>
                <a:spLocks noChangeShapeType="1"/>
              </p:cNvSpPr>
              <p:nvPr/>
            </p:nvSpPr>
            <p:spPr bwMode="auto">
              <a:xfrm>
                <a:off x="5130" y="255"/>
                <a:ext cx="0" cy="418"/>
              </a:xfrm>
              <a:prstGeom prst="line">
                <a:avLst/>
              </a:prstGeom>
              <a:noFill/>
              <a:ln w="9525">
                <a:solidFill>
                  <a:schemeClr val="folHlink"/>
                </a:solidFill>
                <a:round/>
                <a:headEnd/>
                <a:tailEnd/>
              </a:ln>
            </p:spPr>
            <p:txBody>
              <a:bodyPr/>
              <a:lstStyle/>
              <a:p>
                <a:endParaRPr lang="zh-CN" altLang="en-US"/>
              </a:p>
            </p:txBody>
          </p:sp>
          <p:sp>
            <p:nvSpPr>
              <p:cNvPr id="3160" name="直接连接符 82053"/>
              <p:cNvSpPr>
                <a:spLocks noChangeShapeType="1"/>
              </p:cNvSpPr>
              <p:nvPr/>
            </p:nvSpPr>
            <p:spPr bwMode="auto">
              <a:xfrm>
                <a:off x="5358" y="255"/>
                <a:ext cx="0" cy="418"/>
              </a:xfrm>
              <a:prstGeom prst="line">
                <a:avLst/>
              </a:prstGeom>
              <a:noFill/>
              <a:ln w="9525">
                <a:solidFill>
                  <a:schemeClr val="folHlink"/>
                </a:solidFill>
                <a:round/>
                <a:headEnd/>
                <a:tailEnd/>
              </a:ln>
            </p:spPr>
            <p:txBody>
              <a:bodyPr/>
              <a:lstStyle/>
              <a:p>
                <a:endParaRPr lang="zh-CN" altLang="en-US"/>
              </a:p>
            </p:txBody>
          </p:sp>
        </p:grpSp>
        <p:grpSp>
          <p:nvGrpSpPr>
            <p:cNvPr id="3114" name="组合 82054"/>
            <p:cNvGrpSpPr>
              <a:grpSpLocks/>
            </p:cNvGrpSpPr>
            <p:nvPr/>
          </p:nvGrpSpPr>
          <p:grpSpPr bwMode="auto">
            <a:xfrm>
              <a:off x="1208" y="109"/>
              <a:ext cx="3694" cy="423"/>
              <a:chOff x="1034" y="245"/>
              <a:chExt cx="3694" cy="423"/>
            </a:xfrm>
          </p:grpSpPr>
          <p:sp>
            <p:nvSpPr>
              <p:cNvPr id="3115" name="直接连接符 82055"/>
              <p:cNvSpPr>
                <a:spLocks noChangeShapeType="1"/>
              </p:cNvSpPr>
              <p:nvPr/>
            </p:nvSpPr>
            <p:spPr bwMode="auto">
              <a:xfrm>
                <a:off x="2676" y="246"/>
                <a:ext cx="0" cy="142"/>
              </a:xfrm>
              <a:prstGeom prst="line">
                <a:avLst/>
              </a:prstGeom>
              <a:noFill/>
              <a:ln w="9525">
                <a:solidFill>
                  <a:schemeClr val="hlink"/>
                </a:solidFill>
                <a:round/>
                <a:headEnd/>
                <a:tailEnd/>
              </a:ln>
            </p:spPr>
            <p:txBody>
              <a:bodyPr/>
              <a:lstStyle/>
              <a:p>
                <a:endParaRPr lang="zh-CN" altLang="en-US"/>
              </a:p>
            </p:txBody>
          </p:sp>
          <p:sp>
            <p:nvSpPr>
              <p:cNvPr id="3116" name="直接连接符 82056"/>
              <p:cNvSpPr>
                <a:spLocks noChangeShapeType="1"/>
              </p:cNvSpPr>
              <p:nvPr/>
            </p:nvSpPr>
            <p:spPr bwMode="auto">
              <a:xfrm>
                <a:off x="2798" y="468"/>
                <a:ext cx="70" cy="0"/>
              </a:xfrm>
              <a:prstGeom prst="line">
                <a:avLst/>
              </a:prstGeom>
              <a:noFill/>
              <a:ln w="9525">
                <a:solidFill>
                  <a:schemeClr val="hlink"/>
                </a:solidFill>
                <a:round/>
                <a:headEnd/>
                <a:tailEnd/>
              </a:ln>
            </p:spPr>
            <p:txBody>
              <a:bodyPr/>
              <a:lstStyle/>
              <a:p>
                <a:endParaRPr lang="zh-CN" altLang="en-US"/>
              </a:p>
            </p:txBody>
          </p:sp>
          <p:sp>
            <p:nvSpPr>
              <p:cNvPr id="3117" name="直接连接符 82057"/>
              <p:cNvSpPr>
                <a:spLocks noChangeShapeType="1"/>
              </p:cNvSpPr>
              <p:nvPr/>
            </p:nvSpPr>
            <p:spPr bwMode="auto">
              <a:xfrm>
                <a:off x="2904" y="486"/>
                <a:ext cx="0" cy="28"/>
              </a:xfrm>
              <a:prstGeom prst="line">
                <a:avLst/>
              </a:prstGeom>
              <a:noFill/>
              <a:ln w="9525">
                <a:solidFill>
                  <a:schemeClr val="hlink"/>
                </a:solidFill>
                <a:round/>
                <a:headEnd/>
                <a:tailEnd/>
              </a:ln>
            </p:spPr>
            <p:txBody>
              <a:bodyPr/>
              <a:lstStyle/>
              <a:p>
                <a:endParaRPr lang="zh-CN" altLang="en-US"/>
              </a:p>
            </p:txBody>
          </p:sp>
          <p:sp>
            <p:nvSpPr>
              <p:cNvPr id="3118" name="直接连接符 82058"/>
              <p:cNvSpPr>
                <a:spLocks noChangeShapeType="1"/>
              </p:cNvSpPr>
              <p:nvPr/>
            </p:nvSpPr>
            <p:spPr bwMode="auto">
              <a:xfrm>
                <a:off x="3132" y="586"/>
                <a:ext cx="0" cy="79"/>
              </a:xfrm>
              <a:prstGeom prst="line">
                <a:avLst/>
              </a:prstGeom>
              <a:noFill/>
              <a:ln w="9525">
                <a:solidFill>
                  <a:schemeClr val="hlink"/>
                </a:solidFill>
                <a:round/>
                <a:headEnd/>
                <a:tailEnd/>
              </a:ln>
            </p:spPr>
            <p:txBody>
              <a:bodyPr/>
              <a:lstStyle/>
              <a:p>
                <a:endParaRPr lang="zh-CN" altLang="en-US"/>
              </a:p>
            </p:txBody>
          </p:sp>
          <p:sp>
            <p:nvSpPr>
              <p:cNvPr id="3119" name="直接连接符 82059"/>
              <p:cNvSpPr>
                <a:spLocks noChangeShapeType="1"/>
              </p:cNvSpPr>
              <p:nvPr/>
            </p:nvSpPr>
            <p:spPr bwMode="auto">
              <a:xfrm>
                <a:off x="3816" y="358"/>
                <a:ext cx="0" cy="180"/>
              </a:xfrm>
              <a:prstGeom prst="line">
                <a:avLst/>
              </a:prstGeom>
              <a:noFill/>
              <a:ln w="9525">
                <a:solidFill>
                  <a:schemeClr val="hlink"/>
                </a:solidFill>
                <a:round/>
                <a:headEnd/>
                <a:tailEnd/>
              </a:ln>
            </p:spPr>
            <p:txBody>
              <a:bodyPr/>
              <a:lstStyle/>
              <a:p>
                <a:endParaRPr lang="zh-CN" altLang="en-US"/>
              </a:p>
            </p:txBody>
          </p:sp>
          <p:sp>
            <p:nvSpPr>
              <p:cNvPr id="3120" name="直接连接符 82060"/>
              <p:cNvSpPr>
                <a:spLocks noChangeShapeType="1"/>
              </p:cNvSpPr>
              <p:nvPr/>
            </p:nvSpPr>
            <p:spPr bwMode="auto">
              <a:xfrm>
                <a:off x="3722" y="468"/>
                <a:ext cx="348" cy="0"/>
              </a:xfrm>
              <a:prstGeom prst="line">
                <a:avLst/>
              </a:prstGeom>
              <a:noFill/>
              <a:ln w="9525">
                <a:solidFill>
                  <a:schemeClr val="hlink"/>
                </a:solidFill>
                <a:round/>
                <a:headEnd/>
                <a:tailEnd/>
              </a:ln>
            </p:spPr>
            <p:txBody>
              <a:bodyPr/>
              <a:lstStyle/>
              <a:p>
                <a:endParaRPr lang="zh-CN" altLang="en-US"/>
              </a:p>
            </p:txBody>
          </p:sp>
          <p:sp>
            <p:nvSpPr>
              <p:cNvPr id="3121" name="直接连接符 82061"/>
              <p:cNvSpPr>
                <a:spLocks noChangeShapeType="1"/>
              </p:cNvSpPr>
              <p:nvPr/>
            </p:nvSpPr>
            <p:spPr bwMode="auto">
              <a:xfrm>
                <a:off x="4044" y="372"/>
                <a:ext cx="0" cy="294"/>
              </a:xfrm>
              <a:prstGeom prst="line">
                <a:avLst/>
              </a:prstGeom>
              <a:noFill/>
              <a:ln w="9525">
                <a:solidFill>
                  <a:schemeClr val="hlink"/>
                </a:solidFill>
                <a:round/>
                <a:headEnd/>
                <a:tailEnd/>
              </a:ln>
            </p:spPr>
            <p:txBody>
              <a:bodyPr/>
              <a:lstStyle/>
              <a:p>
                <a:endParaRPr lang="zh-CN" altLang="en-US"/>
              </a:p>
            </p:txBody>
          </p:sp>
          <p:sp>
            <p:nvSpPr>
              <p:cNvPr id="3122" name="直接连接符 82062"/>
              <p:cNvSpPr>
                <a:spLocks noChangeShapeType="1"/>
              </p:cNvSpPr>
              <p:nvPr/>
            </p:nvSpPr>
            <p:spPr bwMode="auto">
              <a:xfrm flipV="1">
                <a:off x="4046" y="248"/>
                <a:ext cx="0" cy="50"/>
              </a:xfrm>
              <a:prstGeom prst="line">
                <a:avLst/>
              </a:prstGeom>
              <a:noFill/>
              <a:ln w="9525">
                <a:solidFill>
                  <a:schemeClr val="hlink"/>
                </a:solidFill>
                <a:round/>
                <a:headEnd/>
                <a:tailEnd/>
              </a:ln>
            </p:spPr>
            <p:txBody>
              <a:bodyPr/>
              <a:lstStyle/>
              <a:p>
                <a:endParaRPr lang="zh-CN" altLang="en-US"/>
              </a:p>
            </p:txBody>
          </p:sp>
          <p:sp>
            <p:nvSpPr>
              <p:cNvPr id="3123" name="直接连接符 82063"/>
              <p:cNvSpPr>
                <a:spLocks noChangeShapeType="1"/>
              </p:cNvSpPr>
              <p:nvPr/>
            </p:nvSpPr>
            <p:spPr bwMode="auto">
              <a:xfrm flipV="1">
                <a:off x="4272" y="246"/>
                <a:ext cx="0" cy="182"/>
              </a:xfrm>
              <a:prstGeom prst="line">
                <a:avLst/>
              </a:prstGeom>
              <a:noFill/>
              <a:ln w="9525">
                <a:solidFill>
                  <a:schemeClr val="hlink"/>
                </a:solidFill>
                <a:round/>
                <a:headEnd/>
                <a:tailEnd/>
              </a:ln>
            </p:spPr>
            <p:txBody>
              <a:bodyPr/>
              <a:lstStyle/>
              <a:p>
                <a:endParaRPr lang="zh-CN" altLang="en-US"/>
              </a:p>
            </p:txBody>
          </p:sp>
          <p:sp>
            <p:nvSpPr>
              <p:cNvPr id="3124" name="直接连接符 82064"/>
              <p:cNvSpPr>
                <a:spLocks noChangeShapeType="1"/>
              </p:cNvSpPr>
              <p:nvPr/>
            </p:nvSpPr>
            <p:spPr bwMode="auto">
              <a:xfrm flipH="1">
                <a:off x="4422" y="468"/>
                <a:ext cx="78" cy="0"/>
              </a:xfrm>
              <a:prstGeom prst="line">
                <a:avLst/>
              </a:prstGeom>
              <a:noFill/>
              <a:ln w="9525">
                <a:solidFill>
                  <a:schemeClr val="hlink"/>
                </a:solidFill>
                <a:round/>
                <a:headEnd/>
                <a:tailEnd/>
              </a:ln>
            </p:spPr>
            <p:txBody>
              <a:bodyPr/>
              <a:lstStyle/>
              <a:p>
                <a:endParaRPr lang="zh-CN" altLang="en-US"/>
              </a:p>
            </p:txBody>
          </p:sp>
          <p:sp>
            <p:nvSpPr>
              <p:cNvPr id="3125" name="直接连接符 82065"/>
              <p:cNvSpPr>
                <a:spLocks noChangeShapeType="1"/>
              </p:cNvSpPr>
              <p:nvPr/>
            </p:nvSpPr>
            <p:spPr bwMode="auto">
              <a:xfrm flipH="1">
                <a:off x="4290" y="468"/>
                <a:ext cx="62" cy="0"/>
              </a:xfrm>
              <a:prstGeom prst="line">
                <a:avLst/>
              </a:prstGeom>
              <a:noFill/>
              <a:ln w="9525">
                <a:solidFill>
                  <a:schemeClr val="hlink"/>
                </a:solidFill>
                <a:round/>
                <a:headEnd/>
                <a:tailEnd/>
              </a:ln>
            </p:spPr>
            <p:txBody>
              <a:bodyPr/>
              <a:lstStyle/>
              <a:p>
                <a:endParaRPr lang="zh-CN" altLang="en-US"/>
              </a:p>
            </p:txBody>
          </p:sp>
          <p:sp>
            <p:nvSpPr>
              <p:cNvPr id="3126" name="直接连接符 82066"/>
              <p:cNvSpPr>
                <a:spLocks noChangeShapeType="1"/>
              </p:cNvSpPr>
              <p:nvPr/>
            </p:nvSpPr>
            <p:spPr bwMode="auto">
              <a:xfrm flipV="1">
                <a:off x="4500" y="246"/>
                <a:ext cx="0" cy="270"/>
              </a:xfrm>
              <a:prstGeom prst="line">
                <a:avLst/>
              </a:prstGeom>
              <a:noFill/>
              <a:ln w="9525">
                <a:solidFill>
                  <a:schemeClr val="hlink"/>
                </a:solidFill>
                <a:round/>
                <a:headEnd/>
                <a:tailEnd/>
              </a:ln>
            </p:spPr>
            <p:txBody>
              <a:bodyPr/>
              <a:lstStyle/>
              <a:p>
                <a:endParaRPr lang="zh-CN" altLang="en-US"/>
              </a:p>
            </p:txBody>
          </p:sp>
          <p:sp>
            <p:nvSpPr>
              <p:cNvPr id="3127" name="直接连接符 82067"/>
              <p:cNvSpPr>
                <a:spLocks noChangeShapeType="1"/>
              </p:cNvSpPr>
              <p:nvPr/>
            </p:nvSpPr>
            <p:spPr bwMode="auto">
              <a:xfrm>
                <a:off x="4728" y="606"/>
                <a:ext cx="0" cy="34"/>
              </a:xfrm>
              <a:prstGeom prst="line">
                <a:avLst/>
              </a:prstGeom>
              <a:noFill/>
              <a:ln w="9525">
                <a:solidFill>
                  <a:schemeClr val="hlink"/>
                </a:solidFill>
                <a:round/>
                <a:headEnd/>
                <a:tailEnd/>
              </a:ln>
            </p:spPr>
            <p:txBody>
              <a:bodyPr/>
              <a:lstStyle/>
              <a:p>
                <a:endParaRPr lang="zh-CN" altLang="en-US"/>
              </a:p>
            </p:txBody>
          </p:sp>
          <p:sp>
            <p:nvSpPr>
              <p:cNvPr id="3128" name="直接连接符 82068"/>
              <p:cNvSpPr>
                <a:spLocks noChangeShapeType="1"/>
              </p:cNvSpPr>
              <p:nvPr/>
            </p:nvSpPr>
            <p:spPr bwMode="auto">
              <a:xfrm>
                <a:off x="1992" y="250"/>
                <a:ext cx="0" cy="62"/>
              </a:xfrm>
              <a:prstGeom prst="line">
                <a:avLst/>
              </a:prstGeom>
              <a:noFill/>
              <a:ln w="9525">
                <a:solidFill>
                  <a:schemeClr val="hlink"/>
                </a:solidFill>
                <a:round/>
                <a:headEnd/>
                <a:tailEnd/>
              </a:ln>
            </p:spPr>
            <p:txBody>
              <a:bodyPr/>
              <a:lstStyle/>
              <a:p>
                <a:endParaRPr lang="zh-CN" altLang="en-US"/>
              </a:p>
            </p:txBody>
          </p:sp>
          <p:sp>
            <p:nvSpPr>
              <p:cNvPr id="3129" name="直接连接符 82069"/>
              <p:cNvSpPr>
                <a:spLocks noChangeShapeType="1"/>
              </p:cNvSpPr>
              <p:nvPr/>
            </p:nvSpPr>
            <p:spPr bwMode="auto">
              <a:xfrm>
                <a:off x="1764" y="247"/>
                <a:ext cx="0" cy="337"/>
              </a:xfrm>
              <a:prstGeom prst="line">
                <a:avLst/>
              </a:prstGeom>
              <a:noFill/>
              <a:ln w="9525">
                <a:solidFill>
                  <a:schemeClr val="hlink"/>
                </a:solidFill>
                <a:round/>
                <a:headEnd/>
                <a:tailEnd/>
              </a:ln>
            </p:spPr>
            <p:txBody>
              <a:bodyPr/>
              <a:lstStyle/>
              <a:p>
                <a:endParaRPr lang="zh-CN" altLang="en-US"/>
              </a:p>
            </p:txBody>
          </p:sp>
          <p:sp>
            <p:nvSpPr>
              <p:cNvPr id="3130" name="直接连接符 82070"/>
              <p:cNvSpPr>
                <a:spLocks noChangeShapeType="1"/>
              </p:cNvSpPr>
              <p:nvPr/>
            </p:nvSpPr>
            <p:spPr bwMode="auto">
              <a:xfrm flipH="1">
                <a:off x="1738" y="468"/>
                <a:ext cx="68" cy="0"/>
              </a:xfrm>
              <a:prstGeom prst="line">
                <a:avLst/>
              </a:prstGeom>
              <a:noFill/>
              <a:ln w="9525">
                <a:solidFill>
                  <a:schemeClr val="hlink"/>
                </a:solidFill>
                <a:round/>
                <a:headEnd/>
                <a:tailEnd/>
              </a:ln>
            </p:spPr>
            <p:txBody>
              <a:bodyPr/>
              <a:lstStyle/>
              <a:p>
                <a:endParaRPr lang="zh-CN" altLang="en-US"/>
              </a:p>
            </p:txBody>
          </p:sp>
          <p:sp>
            <p:nvSpPr>
              <p:cNvPr id="3131" name="直接连接符 82071"/>
              <p:cNvSpPr>
                <a:spLocks noChangeShapeType="1"/>
              </p:cNvSpPr>
              <p:nvPr/>
            </p:nvSpPr>
            <p:spPr bwMode="auto">
              <a:xfrm>
                <a:off x="1604" y="468"/>
                <a:ext cx="60" cy="0"/>
              </a:xfrm>
              <a:prstGeom prst="line">
                <a:avLst/>
              </a:prstGeom>
              <a:noFill/>
              <a:ln w="9525">
                <a:solidFill>
                  <a:schemeClr val="hlink"/>
                </a:solidFill>
                <a:round/>
                <a:headEnd/>
                <a:tailEnd/>
              </a:ln>
            </p:spPr>
            <p:txBody>
              <a:bodyPr/>
              <a:lstStyle/>
              <a:p>
                <a:endParaRPr lang="zh-CN" altLang="en-US"/>
              </a:p>
            </p:txBody>
          </p:sp>
          <p:sp>
            <p:nvSpPr>
              <p:cNvPr id="3132" name="直接连接符 82072"/>
              <p:cNvSpPr>
                <a:spLocks noChangeShapeType="1"/>
              </p:cNvSpPr>
              <p:nvPr/>
            </p:nvSpPr>
            <p:spPr bwMode="auto">
              <a:xfrm flipH="1">
                <a:off x="1404" y="468"/>
                <a:ext cx="82" cy="0"/>
              </a:xfrm>
              <a:prstGeom prst="line">
                <a:avLst/>
              </a:prstGeom>
              <a:noFill/>
              <a:ln w="9525">
                <a:solidFill>
                  <a:schemeClr val="hlink"/>
                </a:solidFill>
                <a:round/>
                <a:headEnd/>
                <a:tailEnd/>
              </a:ln>
            </p:spPr>
            <p:txBody>
              <a:bodyPr/>
              <a:lstStyle/>
              <a:p>
                <a:endParaRPr lang="zh-CN" altLang="en-US"/>
              </a:p>
            </p:txBody>
          </p:sp>
          <p:sp>
            <p:nvSpPr>
              <p:cNvPr id="3133" name="直接连接符 82073"/>
              <p:cNvSpPr>
                <a:spLocks noChangeShapeType="1"/>
              </p:cNvSpPr>
              <p:nvPr/>
            </p:nvSpPr>
            <p:spPr bwMode="auto">
              <a:xfrm>
                <a:off x="1034" y="468"/>
                <a:ext cx="348" cy="0"/>
              </a:xfrm>
              <a:prstGeom prst="line">
                <a:avLst/>
              </a:prstGeom>
              <a:noFill/>
              <a:ln w="9525">
                <a:solidFill>
                  <a:schemeClr val="hlink"/>
                </a:solidFill>
                <a:round/>
                <a:headEnd/>
                <a:tailEnd/>
              </a:ln>
            </p:spPr>
            <p:txBody>
              <a:bodyPr/>
              <a:lstStyle/>
              <a:p>
                <a:endParaRPr lang="zh-CN" altLang="en-US"/>
              </a:p>
            </p:txBody>
          </p:sp>
          <p:sp>
            <p:nvSpPr>
              <p:cNvPr id="3134" name="直接连接符 82074"/>
              <p:cNvSpPr>
                <a:spLocks noChangeShapeType="1"/>
              </p:cNvSpPr>
              <p:nvPr/>
            </p:nvSpPr>
            <p:spPr bwMode="auto">
              <a:xfrm>
                <a:off x="1306" y="370"/>
                <a:ext cx="0" cy="298"/>
              </a:xfrm>
              <a:prstGeom prst="line">
                <a:avLst/>
              </a:prstGeom>
              <a:noFill/>
              <a:ln w="9525">
                <a:solidFill>
                  <a:schemeClr val="hlink"/>
                </a:solidFill>
                <a:round/>
                <a:headEnd/>
                <a:tailEnd/>
              </a:ln>
            </p:spPr>
            <p:txBody>
              <a:bodyPr/>
              <a:lstStyle/>
              <a:p>
                <a:endParaRPr lang="zh-CN" altLang="en-US"/>
              </a:p>
            </p:txBody>
          </p:sp>
          <p:sp>
            <p:nvSpPr>
              <p:cNvPr id="3135" name="直接连接符 82075"/>
              <p:cNvSpPr>
                <a:spLocks noChangeShapeType="1"/>
              </p:cNvSpPr>
              <p:nvPr/>
            </p:nvSpPr>
            <p:spPr bwMode="auto">
              <a:xfrm>
                <a:off x="1080" y="388"/>
                <a:ext cx="0" cy="156"/>
              </a:xfrm>
              <a:prstGeom prst="line">
                <a:avLst/>
              </a:prstGeom>
              <a:noFill/>
              <a:ln w="9525">
                <a:solidFill>
                  <a:schemeClr val="hlink"/>
                </a:solidFill>
                <a:round/>
                <a:headEnd/>
                <a:tailEnd/>
              </a:ln>
            </p:spPr>
            <p:txBody>
              <a:bodyPr/>
              <a:lstStyle/>
              <a:p>
                <a:endParaRPr lang="zh-CN" altLang="en-US"/>
              </a:p>
            </p:txBody>
          </p:sp>
          <p:sp>
            <p:nvSpPr>
              <p:cNvPr id="3136" name="直接连接符 82076"/>
              <p:cNvSpPr>
                <a:spLocks noChangeShapeType="1"/>
              </p:cNvSpPr>
              <p:nvPr/>
            </p:nvSpPr>
            <p:spPr bwMode="auto">
              <a:xfrm flipH="1" flipV="1">
                <a:off x="1308" y="245"/>
                <a:ext cx="0" cy="27"/>
              </a:xfrm>
              <a:prstGeom prst="line">
                <a:avLst/>
              </a:prstGeom>
              <a:noFill/>
              <a:ln w="9525">
                <a:solidFill>
                  <a:schemeClr val="hlink"/>
                </a:solidFill>
                <a:round/>
                <a:headEnd/>
                <a:tailEnd/>
              </a:ln>
            </p:spPr>
            <p:txBody>
              <a:bodyPr/>
              <a:lstStyle/>
              <a:p>
                <a:endParaRPr lang="zh-CN" altLang="en-US"/>
              </a:p>
            </p:txBody>
          </p:sp>
          <p:sp>
            <p:nvSpPr>
              <p:cNvPr id="3137" name="直接连接符 82077"/>
              <p:cNvSpPr>
                <a:spLocks noChangeShapeType="1"/>
              </p:cNvSpPr>
              <p:nvPr/>
            </p:nvSpPr>
            <p:spPr bwMode="auto">
              <a:xfrm>
                <a:off x="1536" y="316"/>
                <a:ext cx="0" cy="96"/>
              </a:xfrm>
              <a:prstGeom prst="line">
                <a:avLst/>
              </a:prstGeom>
              <a:noFill/>
              <a:ln w="9525">
                <a:solidFill>
                  <a:schemeClr val="hlink"/>
                </a:solidFill>
                <a:round/>
                <a:headEnd/>
                <a:tailEnd/>
              </a:ln>
            </p:spPr>
            <p:txBody>
              <a:bodyPr/>
              <a:lstStyle/>
              <a:p>
                <a:endParaRPr lang="zh-CN" altLang="en-US"/>
              </a:p>
            </p:txBody>
          </p:sp>
          <p:sp>
            <p:nvSpPr>
              <p:cNvPr id="3138" name="直接连接符 82078"/>
              <p:cNvSpPr>
                <a:spLocks noChangeShapeType="1"/>
              </p:cNvSpPr>
              <p:nvPr/>
            </p:nvSpPr>
            <p:spPr bwMode="auto">
              <a:xfrm flipV="1">
                <a:off x="1536" y="247"/>
                <a:ext cx="0" cy="22"/>
              </a:xfrm>
              <a:prstGeom prst="line">
                <a:avLst/>
              </a:prstGeom>
              <a:noFill/>
              <a:ln w="9525">
                <a:solidFill>
                  <a:schemeClr val="hlink"/>
                </a:solidFill>
                <a:round/>
                <a:headEnd/>
                <a:tailEnd/>
              </a:ln>
            </p:spPr>
            <p:txBody>
              <a:bodyPr/>
              <a:lstStyle/>
              <a:p>
                <a:endParaRPr lang="zh-CN" altLang="en-US"/>
              </a:p>
            </p:txBody>
          </p:sp>
          <p:sp>
            <p:nvSpPr>
              <p:cNvPr id="3139" name="直接连接符 82079"/>
              <p:cNvSpPr>
                <a:spLocks noChangeShapeType="1"/>
              </p:cNvSpPr>
              <p:nvPr/>
            </p:nvSpPr>
            <p:spPr bwMode="auto">
              <a:xfrm>
                <a:off x="4095" y="467"/>
                <a:ext cx="80" cy="0"/>
              </a:xfrm>
              <a:prstGeom prst="line">
                <a:avLst/>
              </a:prstGeom>
              <a:noFill/>
              <a:ln w="9525">
                <a:solidFill>
                  <a:schemeClr val="hlink"/>
                </a:solidFill>
                <a:round/>
                <a:headEnd/>
                <a:tailEnd/>
              </a:ln>
            </p:spPr>
            <p:txBody>
              <a:bodyPr/>
              <a:lstStyle/>
              <a:p>
                <a:endParaRPr lang="zh-CN" altLang="en-US"/>
              </a:p>
            </p:txBody>
          </p:sp>
        </p:grpSp>
      </p:grpSp>
      <p:sp>
        <p:nvSpPr>
          <p:cNvPr id="82081" name="标题 82080"/>
          <p:cNvSpPr>
            <a:spLocks noGrp="1"/>
          </p:cNvSpPr>
          <p:nvPr>
            <p:ph type="title"/>
          </p:nvPr>
        </p:nvSpPr>
        <p:spPr>
          <a:xfrm>
            <a:off x="1295400" y="228600"/>
            <a:ext cx="7589838" cy="701675"/>
          </a:xfrm>
          <a:prstGeom prst="rect">
            <a:avLst/>
          </a:prstGeom>
          <a:noFill/>
          <a:ln w="9525">
            <a:noFill/>
          </a:ln>
        </p:spPr>
        <p:txBody>
          <a:bodyPr anchor="ctr"/>
          <a:lstStyle/>
          <a:p>
            <a:pPr lvl="0"/>
            <a:r>
              <a:rPr lang="zh-TW" altLang="en-US" noProof="1"/>
              <a:t>按一下以編輯母片標題樣式</a:t>
            </a:r>
          </a:p>
        </p:txBody>
      </p:sp>
      <p:sp>
        <p:nvSpPr>
          <p:cNvPr id="3080" name="直接连接符 82081"/>
          <p:cNvSpPr>
            <a:spLocks noChangeShapeType="1"/>
          </p:cNvSpPr>
          <p:nvPr/>
        </p:nvSpPr>
        <p:spPr bwMode="auto">
          <a:xfrm flipV="1">
            <a:off x="900113" y="6524625"/>
            <a:ext cx="7848600" cy="0"/>
          </a:xfrm>
          <a:prstGeom prst="line">
            <a:avLst/>
          </a:prstGeom>
          <a:noFill/>
          <a:ln w="57150" cmpd="thickThin">
            <a:solidFill>
              <a:schemeClr val="tx1"/>
            </a:solidFill>
            <a:round/>
            <a:headEnd/>
            <a:tailEnd/>
          </a:ln>
        </p:spPr>
        <p:txBody>
          <a:bodyPr/>
          <a:lstStyle/>
          <a:p>
            <a:endParaRPr lang="zh-CN" altLang="en-US"/>
          </a:p>
        </p:txBody>
      </p:sp>
      <p:sp>
        <p:nvSpPr>
          <p:cNvPr id="82083" name="灯片编号占位符 82082"/>
          <p:cNvSpPr>
            <a:spLocks noGrp="1"/>
          </p:cNvSpPr>
          <p:nvPr>
            <p:ph type="sldNum" sz="quarter" idx="4"/>
          </p:nvPr>
        </p:nvSpPr>
        <p:spPr>
          <a:xfrm>
            <a:off x="5435600" y="6524625"/>
            <a:ext cx="3251200" cy="215900"/>
          </a:xfrm>
          <a:prstGeom prst="rect">
            <a:avLst/>
          </a:prstGeom>
          <a:noFill/>
          <a:ln w="9525">
            <a:noFill/>
          </a:ln>
        </p:spPr>
        <p:txBody>
          <a:bodyPr vert="horz" wrap="square" lIns="91440" tIns="45720" rIns="91440" bIns="45720" numCol="1" anchor="t" anchorCtr="0" compatLnSpc="1">
            <a:prstTxWarp prst="textNoShape">
              <a:avLst/>
            </a:prstTxWarp>
          </a:bodyPr>
          <a:lstStyle>
            <a:lvl1pPr algn="r" eaLnBrk="1" hangingPunct="1">
              <a:defRPr sz="1400" b="0">
                <a:solidFill>
                  <a:schemeClr val="tx1"/>
                </a:solidFill>
                <a:latin typeface="Arial" pitchFamily="34" charset="0"/>
              </a:defRPr>
            </a:lvl1pPr>
          </a:lstStyle>
          <a:p>
            <a:fld id="{22E9310B-EFD4-4FAA-B70D-1E32F55C9369}" type="slidenum">
              <a:rPr lang="zh-TW" altLang="en-US"/>
              <a:pPr/>
              <a:t>‹#›</a:t>
            </a:fld>
            <a:endParaRPr lang="zh-TW" altLang="en-US"/>
          </a:p>
        </p:txBody>
      </p:sp>
      <p:pic>
        <p:nvPicPr>
          <p:cNvPr id="3082" name="图片 82083" descr="ai logo"/>
          <p:cNvPicPr>
            <a:picLocks noChangeAspect="1" noChangeArrowheads="1"/>
          </p:cNvPicPr>
          <p:nvPr/>
        </p:nvPicPr>
        <p:blipFill>
          <a:blip r:embed="rId15" cstate="print"/>
          <a:srcRect/>
          <a:stretch>
            <a:fillRect/>
          </a:stretch>
        </p:blipFill>
        <p:spPr bwMode="auto">
          <a:xfrm>
            <a:off x="34925" y="5715000"/>
            <a:ext cx="1143000" cy="911225"/>
          </a:xfrm>
          <a:prstGeom prst="rect">
            <a:avLst/>
          </a:prstGeom>
          <a:noFill/>
          <a:ln w="9525">
            <a:noFill/>
            <a:miter lim="800000"/>
            <a:headEnd/>
            <a:tailEnd/>
          </a:ln>
        </p:spPr>
      </p:pic>
      <p:sp>
        <p:nvSpPr>
          <p:cNvPr id="82085" name="文本框 82084"/>
          <p:cNvSpPr txBox="1"/>
          <p:nvPr/>
        </p:nvSpPr>
        <p:spPr>
          <a:xfrm>
            <a:off x="1187450" y="6521450"/>
            <a:ext cx="5346700" cy="336550"/>
          </a:xfrm>
          <a:prstGeom prst="rect">
            <a:avLst/>
          </a:prstGeom>
          <a:noFill/>
          <a:ln w="9525">
            <a:noFill/>
          </a:ln>
        </p:spPr>
        <p:txBody>
          <a:bodyPr>
            <a:spAutoFit/>
          </a:bodyPr>
          <a:lstStyle/>
          <a:p>
            <a:pPr eaLnBrk="1" hangingPunct="1">
              <a:defRPr/>
            </a:pPr>
            <a:r>
              <a:rPr lang="en-US" altLang="zh-CN" sz="1600" noProof="1">
                <a:solidFill>
                  <a:schemeClr val="tx1"/>
                </a:solidFill>
                <a:effectLst>
                  <a:outerShdw blurRad="38100" dist="38100" dir="2700000">
                    <a:srgbClr val="C0C0C0"/>
                  </a:outerShdw>
                </a:effectLst>
                <a:latin typeface="Times New Roman" panose="02020603050405020304" pitchFamily="18" charset="0"/>
                <a:ea typeface="宋体" panose="02010600030101010101" pitchFamily="2" charset="-122"/>
              </a:rPr>
              <a:t>       Central South University   Artificial Intelligence</a:t>
            </a:r>
            <a:endParaRPr lang="en-US" altLang="zh-TW" sz="1600" noProof="1">
              <a:solidFill>
                <a:schemeClr val="tx1"/>
              </a:solidFill>
              <a:effectLst>
                <a:outerShdw blurRad="38100" dist="38100" dir="2700000">
                  <a:srgbClr val="C0C0C0"/>
                </a:outerShdw>
              </a:effectLst>
              <a:latin typeface="Times New Roman" panose="02020603050405020304" pitchFamily="18" charset="0"/>
              <a:ea typeface="宋体" panose="02010600030101010101" pitchFamily="2" charset="-122"/>
            </a:endParaRPr>
          </a:p>
        </p:txBody>
      </p:sp>
      <p:grpSp>
        <p:nvGrpSpPr>
          <p:cNvPr id="3084" name="组合 82085"/>
          <p:cNvGrpSpPr>
            <a:grpSpLocks/>
          </p:cNvGrpSpPr>
          <p:nvPr/>
        </p:nvGrpSpPr>
        <p:grpSpPr bwMode="auto">
          <a:xfrm>
            <a:off x="53975" y="2865438"/>
            <a:ext cx="8915400" cy="1127125"/>
            <a:chOff x="0" y="0"/>
            <a:chExt cx="5616" cy="710"/>
          </a:xfrm>
        </p:grpSpPr>
        <p:sp>
          <p:nvSpPr>
            <p:cNvPr id="3109" name="矩形 82086"/>
            <p:cNvSpPr>
              <a:spLocks noChangeArrowheads="1"/>
            </p:cNvSpPr>
            <p:nvPr userDrawn="1"/>
          </p:nvSpPr>
          <p:spPr bwMode="auto">
            <a:xfrm>
              <a:off x="0" y="0"/>
              <a:ext cx="0" cy="0"/>
            </a:xfrm>
            <a:prstGeom prst="rect">
              <a:avLst/>
            </a:prstGeom>
            <a:noFill/>
            <a:ln>
              <a:noFill/>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sp>
          <p:nvSpPr>
            <p:cNvPr id="3110" name="矩形 82087"/>
            <p:cNvSpPr>
              <a:spLocks noChangeArrowheads="1"/>
            </p:cNvSpPr>
            <p:nvPr userDrawn="1"/>
          </p:nvSpPr>
          <p:spPr bwMode="auto">
            <a:xfrm>
              <a:off x="0" y="0"/>
              <a:ext cx="5616" cy="710"/>
            </a:xfrm>
            <a:prstGeom prst="rect">
              <a:avLst/>
            </a:prstGeom>
            <a:noFill/>
            <a:ln>
              <a:noFill/>
            </a:ln>
          </p:spPr>
          <p:txBody>
            <a:bodyPr anchor="ct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r>
                <a:rPr lang="en-US" altLang="zh-CN" sz="900" b="0">
                  <a:solidFill>
                    <a:schemeClr val="tx1"/>
                  </a:solidFill>
                  <a:latin typeface="Times New Roman" panose="02020603050405020304" pitchFamily="18" charset="0"/>
                  <a:ea typeface="宋体" panose="02010600030101010101" pitchFamily="2" charset="-122"/>
                </a:rPr>
                <a:t>  </a:t>
              </a:r>
              <a:r>
                <a:rPr lang="en-US" altLang="zh-CN" sz="5900" b="0">
                  <a:solidFill>
                    <a:schemeClr val="tx1"/>
                  </a:solidFill>
                  <a:latin typeface="Times New Roman" panose="02020603050405020304" pitchFamily="18" charset="0"/>
                  <a:ea typeface="宋体" panose="02010600030101010101" pitchFamily="2" charset="-122"/>
                </a:rPr>
                <a:t> </a:t>
              </a:r>
              <a:r>
                <a:rPr lang="en-US" altLang="zh-CN" sz="900" b="0">
                  <a:solidFill>
                    <a:schemeClr val="tx1"/>
                  </a:solidFill>
                  <a:latin typeface="Times New Roman" panose="02020603050405020304" pitchFamily="18" charset="0"/>
                  <a:ea typeface="宋体" panose="02010600030101010101" pitchFamily="2" charset="-122"/>
                </a:rPr>
                <a:t>                                                                                                                                                                                                                                                                                                                       </a:t>
              </a:r>
            </a:p>
          </p:txBody>
        </p:sp>
      </p:grpSp>
      <p:sp>
        <p:nvSpPr>
          <p:cNvPr id="3241" name="文本框 82088"/>
          <p:cNvSpPr txBox="1">
            <a:spLocks noChangeArrowheads="1"/>
          </p:cNvSpPr>
          <p:nvPr/>
        </p:nvSpPr>
        <p:spPr bwMode="auto">
          <a:xfrm rot="-1144999">
            <a:off x="7323138" y="5516563"/>
            <a:ext cx="1268412" cy="579437"/>
          </a:xfrm>
          <a:prstGeom prst="rect">
            <a:avLst/>
          </a:prstGeom>
          <a:noFill/>
          <a:ln>
            <a:noFill/>
          </a:ln>
        </p:spPr>
        <p:txBody>
          <a:bodyPr wrap="none">
            <a:spAutoFit/>
          </a:bodyPr>
          <a:lstStyle/>
          <a:p>
            <a:pPr eaLnBrk="1" hangingPunct="1">
              <a:defRPr/>
            </a:pPr>
            <a:r>
              <a:rPr lang="en-US" altLang="zh-CN" sz="3200">
                <a:solidFill>
                  <a:schemeClr val="bg2"/>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Arial" panose="020B0604020202020204" pitchFamily="34" charset="0"/>
                <a:ea typeface="宋体" panose="02010600030101010101" pitchFamily="2" charset="-122"/>
              </a:rPr>
              <a:t>CISIC</a:t>
            </a:r>
          </a:p>
        </p:txBody>
      </p:sp>
      <p:sp>
        <p:nvSpPr>
          <p:cNvPr id="3086" name="矩形 82089"/>
          <p:cNvSpPr>
            <a:spLocks noChangeArrowheads="1"/>
          </p:cNvSpPr>
          <p:nvPr/>
        </p:nvSpPr>
        <p:spPr bwMode="auto">
          <a:xfrm>
            <a:off x="1981200" y="533400"/>
            <a:ext cx="381000" cy="381000"/>
          </a:xfrm>
          <a:prstGeom prst="rect">
            <a:avLst/>
          </a:prstGeom>
          <a:noFill/>
          <a:ln w="57150">
            <a:solidFill>
              <a:schemeClr val="hlink"/>
            </a:solidFill>
            <a:miter lim="800000"/>
            <a:headEnd/>
            <a:tailEnd/>
          </a:ln>
        </p:spPr>
        <p:txBody>
          <a:bodyPr wrap="none" anchor="ct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algn="ctr" eaLnBrk="1" hangingPunct="1">
              <a:defRPr/>
            </a:pPr>
            <a:endParaRPr lang="zh-CN" altLang="zh-CN" sz="2400" b="0">
              <a:solidFill>
                <a:schemeClr val="tx1"/>
              </a:solidFill>
              <a:latin typeface="Arial" panose="020B0604020202020204" pitchFamily="34" charset="0"/>
              <a:ea typeface="宋体" panose="02010600030101010101" pitchFamily="2" charset="-122"/>
            </a:endParaRPr>
          </a:p>
        </p:txBody>
      </p:sp>
      <p:sp>
        <p:nvSpPr>
          <p:cNvPr id="3087" name="矩形 82090"/>
          <p:cNvSpPr>
            <a:spLocks noChangeArrowheads="1"/>
          </p:cNvSpPr>
          <p:nvPr/>
        </p:nvSpPr>
        <p:spPr bwMode="auto">
          <a:xfrm>
            <a:off x="2362200" y="152400"/>
            <a:ext cx="381000" cy="381000"/>
          </a:xfrm>
          <a:prstGeom prst="rect">
            <a:avLst/>
          </a:prstGeom>
          <a:noFill/>
          <a:ln w="57150">
            <a:solidFill>
              <a:schemeClr val="hlink"/>
            </a:solidFill>
            <a:miter lim="800000"/>
            <a:headEnd/>
            <a:tailEnd/>
          </a:ln>
        </p:spPr>
        <p:txBody>
          <a:bodyPr wrap="none" anchor="ct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algn="ctr" eaLnBrk="1" hangingPunct="1">
              <a:defRPr/>
            </a:pPr>
            <a:endParaRPr lang="zh-CN" altLang="zh-CN" sz="2400" b="0">
              <a:solidFill>
                <a:schemeClr val="tx1"/>
              </a:solidFill>
              <a:latin typeface="Arial" panose="020B0604020202020204" pitchFamily="34" charset="0"/>
              <a:ea typeface="宋体" panose="02010600030101010101" pitchFamily="2" charset="-122"/>
            </a:endParaRPr>
          </a:p>
        </p:txBody>
      </p:sp>
      <p:sp>
        <p:nvSpPr>
          <p:cNvPr id="3088" name="矩形 82091"/>
          <p:cNvSpPr>
            <a:spLocks noChangeArrowheads="1"/>
          </p:cNvSpPr>
          <p:nvPr/>
        </p:nvSpPr>
        <p:spPr bwMode="auto">
          <a:xfrm>
            <a:off x="5715000" y="609600"/>
            <a:ext cx="304800" cy="304800"/>
          </a:xfrm>
          <a:prstGeom prst="rect">
            <a:avLst/>
          </a:prstGeom>
          <a:solidFill>
            <a:schemeClr val="accent2"/>
          </a:solidFill>
          <a:ln w="57150">
            <a:solidFill>
              <a:schemeClr val="hlink"/>
            </a:solidFill>
            <a:miter lim="800000"/>
            <a:headEnd/>
            <a:tailEnd/>
          </a:ln>
        </p:spPr>
        <p:txBody>
          <a:bodyPr wrap="none" anchor="ct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algn="ctr" eaLnBrk="1" hangingPunct="1">
              <a:defRPr/>
            </a:pPr>
            <a:endParaRPr lang="zh-CN" altLang="zh-CN" sz="2400" b="0">
              <a:solidFill>
                <a:schemeClr val="tx1"/>
              </a:solidFill>
              <a:latin typeface="Arial" panose="020B0604020202020204" pitchFamily="34" charset="0"/>
              <a:ea typeface="宋体" panose="02010600030101010101" pitchFamily="2" charset="-122"/>
            </a:endParaRPr>
          </a:p>
        </p:txBody>
      </p:sp>
      <p:sp>
        <p:nvSpPr>
          <p:cNvPr id="3089" name="矩形 82092"/>
          <p:cNvSpPr>
            <a:spLocks noChangeArrowheads="1"/>
          </p:cNvSpPr>
          <p:nvPr/>
        </p:nvSpPr>
        <p:spPr bwMode="auto">
          <a:xfrm>
            <a:off x="5562600" y="457200"/>
            <a:ext cx="304800" cy="304800"/>
          </a:xfrm>
          <a:prstGeom prst="rect">
            <a:avLst/>
          </a:prstGeom>
          <a:solidFill>
            <a:schemeClr val="accent1"/>
          </a:solidFill>
          <a:ln w="57150">
            <a:solidFill>
              <a:schemeClr val="hlink"/>
            </a:solidFill>
            <a:miter lim="800000"/>
            <a:headEnd/>
            <a:tailEnd/>
          </a:ln>
        </p:spPr>
        <p:txBody>
          <a:bodyPr wrap="none" anchor="ct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algn="ctr" eaLnBrk="1" hangingPunct="1">
              <a:defRPr/>
            </a:pPr>
            <a:endParaRPr lang="zh-CN" altLang="zh-CN" sz="2400" b="0">
              <a:solidFill>
                <a:schemeClr val="tx1"/>
              </a:solidFill>
              <a:latin typeface="Arial" panose="020B0604020202020204" pitchFamily="34" charset="0"/>
              <a:ea typeface="宋体" panose="02010600030101010101" pitchFamily="2" charset="-122"/>
            </a:endParaRPr>
          </a:p>
        </p:txBody>
      </p:sp>
      <p:sp>
        <p:nvSpPr>
          <p:cNvPr id="3090" name="矩形 82093"/>
          <p:cNvSpPr>
            <a:spLocks noChangeArrowheads="1"/>
          </p:cNvSpPr>
          <p:nvPr/>
        </p:nvSpPr>
        <p:spPr bwMode="auto">
          <a:xfrm>
            <a:off x="1981200" y="533400"/>
            <a:ext cx="381000" cy="381000"/>
          </a:xfrm>
          <a:prstGeom prst="rect">
            <a:avLst/>
          </a:prstGeom>
          <a:solidFill>
            <a:schemeClr val="accent2"/>
          </a:solid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sp>
        <p:nvSpPr>
          <p:cNvPr id="3091" name="矩形 82094"/>
          <p:cNvSpPr>
            <a:spLocks noChangeArrowheads="1"/>
          </p:cNvSpPr>
          <p:nvPr/>
        </p:nvSpPr>
        <p:spPr bwMode="auto">
          <a:xfrm>
            <a:off x="2362200" y="152400"/>
            <a:ext cx="381000" cy="381000"/>
          </a:xfrm>
          <a:prstGeom prst="rect">
            <a:avLst/>
          </a:prstGeom>
          <a:solidFill>
            <a:schemeClr val="bg2"/>
          </a:solid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grpSp>
        <p:nvGrpSpPr>
          <p:cNvPr id="3092" name="组合 82095"/>
          <p:cNvGrpSpPr>
            <a:grpSpLocks/>
          </p:cNvGrpSpPr>
          <p:nvPr/>
        </p:nvGrpSpPr>
        <p:grpSpPr bwMode="auto">
          <a:xfrm>
            <a:off x="76200" y="762000"/>
            <a:ext cx="533400" cy="609600"/>
            <a:chOff x="480" y="432"/>
            <a:chExt cx="480" cy="480"/>
          </a:xfrm>
        </p:grpSpPr>
        <p:sp>
          <p:nvSpPr>
            <p:cNvPr id="3105" name="矩形 82096"/>
            <p:cNvSpPr>
              <a:spLocks noChangeArrowheads="1"/>
            </p:cNvSpPr>
            <p:nvPr/>
          </p:nvSpPr>
          <p:spPr bwMode="auto">
            <a:xfrm>
              <a:off x="480" y="672"/>
              <a:ext cx="240" cy="240"/>
            </a:xfrm>
            <a:prstGeom prst="rect">
              <a:avLst/>
            </a:prstGeom>
            <a:noFill/>
            <a:ln w="57150">
              <a:solidFill>
                <a:schemeClr val="hlink"/>
              </a:solidFill>
              <a:miter lim="800000"/>
              <a:headEnd/>
              <a:tailEnd/>
            </a:ln>
          </p:spPr>
          <p:txBody>
            <a:bodyPr wrap="none" anchor="ct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algn="ctr" eaLnBrk="1" hangingPunct="1">
                <a:defRPr/>
              </a:pPr>
              <a:endParaRPr lang="zh-CN" altLang="zh-CN" sz="2400" b="0">
                <a:solidFill>
                  <a:schemeClr val="tx1"/>
                </a:solidFill>
                <a:latin typeface="Arial" panose="020B0604020202020204" pitchFamily="34" charset="0"/>
                <a:ea typeface="宋体" panose="02010600030101010101" pitchFamily="2" charset="-122"/>
              </a:endParaRPr>
            </a:p>
          </p:txBody>
        </p:sp>
        <p:sp>
          <p:nvSpPr>
            <p:cNvPr id="3106" name="矩形 82097"/>
            <p:cNvSpPr>
              <a:spLocks noChangeArrowheads="1"/>
            </p:cNvSpPr>
            <p:nvPr/>
          </p:nvSpPr>
          <p:spPr bwMode="auto">
            <a:xfrm>
              <a:off x="720" y="432"/>
              <a:ext cx="240" cy="240"/>
            </a:xfrm>
            <a:prstGeom prst="rect">
              <a:avLst/>
            </a:prstGeom>
            <a:noFill/>
            <a:ln w="57150">
              <a:solidFill>
                <a:schemeClr val="hlink"/>
              </a:solidFill>
              <a:miter lim="800000"/>
              <a:headEnd/>
              <a:tailEnd/>
            </a:ln>
          </p:spPr>
          <p:txBody>
            <a:bodyPr wrap="none" anchor="ct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algn="ctr" eaLnBrk="1" hangingPunct="1">
                <a:defRPr/>
              </a:pPr>
              <a:endParaRPr lang="zh-CN" altLang="zh-CN" sz="2400" b="0">
                <a:solidFill>
                  <a:schemeClr val="tx1"/>
                </a:solidFill>
                <a:latin typeface="Arial" panose="020B0604020202020204" pitchFamily="34" charset="0"/>
                <a:ea typeface="宋体" panose="02010600030101010101" pitchFamily="2" charset="-122"/>
              </a:endParaRPr>
            </a:p>
          </p:txBody>
        </p:sp>
        <p:sp>
          <p:nvSpPr>
            <p:cNvPr id="3107" name="矩形 82098"/>
            <p:cNvSpPr>
              <a:spLocks noChangeArrowheads="1"/>
            </p:cNvSpPr>
            <p:nvPr/>
          </p:nvSpPr>
          <p:spPr bwMode="auto">
            <a:xfrm>
              <a:off x="480" y="672"/>
              <a:ext cx="240" cy="240"/>
            </a:xfrm>
            <a:prstGeom prst="rect">
              <a:avLst/>
            </a:prstGeom>
            <a:solidFill>
              <a:schemeClr val="accent2"/>
            </a:solid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sp>
          <p:nvSpPr>
            <p:cNvPr id="3108" name="矩形 82099"/>
            <p:cNvSpPr>
              <a:spLocks noChangeArrowheads="1"/>
            </p:cNvSpPr>
            <p:nvPr/>
          </p:nvSpPr>
          <p:spPr bwMode="auto">
            <a:xfrm>
              <a:off x="720" y="432"/>
              <a:ext cx="240" cy="240"/>
            </a:xfrm>
            <a:prstGeom prst="rect">
              <a:avLst/>
            </a:prstGeom>
            <a:solidFill>
              <a:schemeClr val="tx2"/>
            </a:solid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grpSp>
      <p:sp>
        <p:nvSpPr>
          <p:cNvPr id="3093" name="矩形 82109"/>
          <p:cNvSpPr>
            <a:spLocks noChangeArrowheads="1"/>
          </p:cNvSpPr>
          <p:nvPr userDrawn="1"/>
        </p:nvSpPr>
        <p:spPr bwMode="auto">
          <a:xfrm>
            <a:off x="1981200" y="533400"/>
            <a:ext cx="381000" cy="381000"/>
          </a:xfrm>
          <a:prstGeom prst="rect">
            <a:avLst/>
          </a:prstGeom>
          <a:noFill/>
          <a:ln w="57150">
            <a:solidFill>
              <a:schemeClr val="hlink"/>
            </a:solidFill>
            <a:miter lim="800000"/>
            <a:headEnd/>
            <a:tailEnd/>
          </a:ln>
        </p:spPr>
        <p:txBody>
          <a:bodyPr wrap="none" anchor="ct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algn="ctr" eaLnBrk="1" hangingPunct="1">
              <a:defRPr/>
            </a:pPr>
            <a:endParaRPr lang="zh-CN" altLang="zh-CN" sz="2400" b="0">
              <a:solidFill>
                <a:schemeClr val="tx1"/>
              </a:solidFill>
              <a:latin typeface="Arial" panose="020B0604020202020204" pitchFamily="34" charset="0"/>
              <a:ea typeface="宋体" panose="02010600030101010101" pitchFamily="2" charset="-122"/>
            </a:endParaRPr>
          </a:p>
        </p:txBody>
      </p:sp>
      <p:sp>
        <p:nvSpPr>
          <p:cNvPr id="3094" name="矩形 82110"/>
          <p:cNvSpPr>
            <a:spLocks noChangeArrowheads="1"/>
          </p:cNvSpPr>
          <p:nvPr userDrawn="1"/>
        </p:nvSpPr>
        <p:spPr bwMode="auto">
          <a:xfrm>
            <a:off x="2362200" y="152400"/>
            <a:ext cx="381000" cy="381000"/>
          </a:xfrm>
          <a:prstGeom prst="rect">
            <a:avLst/>
          </a:prstGeom>
          <a:noFill/>
          <a:ln w="57150">
            <a:solidFill>
              <a:schemeClr val="hlink"/>
            </a:solidFill>
            <a:miter lim="800000"/>
            <a:headEnd/>
            <a:tailEnd/>
          </a:ln>
        </p:spPr>
        <p:txBody>
          <a:bodyPr wrap="none" anchor="ct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algn="ctr" eaLnBrk="1" hangingPunct="1">
              <a:defRPr/>
            </a:pPr>
            <a:endParaRPr lang="zh-CN" altLang="zh-CN" sz="2400" b="0">
              <a:solidFill>
                <a:schemeClr val="tx1"/>
              </a:solidFill>
              <a:latin typeface="Arial" panose="020B0604020202020204" pitchFamily="34" charset="0"/>
              <a:ea typeface="宋体" panose="02010600030101010101" pitchFamily="2" charset="-122"/>
            </a:endParaRPr>
          </a:p>
        </p:txBody>
      </p:sp>
      <p:sp>
        <p:nvSpPr>
          <p:cNvPr id="3095" name="矩形 82111"/>
          <p:cNvSpPr>
            <a:spLocks noChangeArrowheads="1"/>
          </p:cNvSpPr>
          <p:nvPr userDrawn="1"/>
        </p:nvSpPr>
        <p:spPr bwMode="auto">
          <a:xfrm>
            <a:off x="0" y="755650"/>
            <a:ext cx="5867400" cy="76200"/>
          </a:xfrm>
          <a:prstGeom prst="rect">
            <a:avLst/>
          </a:prstGeom>
          <a:noFill/>
          <a:ln w="57150">
            <a:solidFill>
              <a:schemeClr val="hlink"/>
            </a:solidFill>
            <a:miter lim="800000"/>
            <a:headEnd/>
            <a:tailEnd/>
          </a:ln>
        </p:spPr>
        <p:txBody>
          <a:bodyPr wrap="none" anchor="ct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algn="ctr" eaLnBrk="1" hangingPunct="1">
              <a:defRPr/>
            </a:pPr>
            <a:endParaRPr lang="zh-CN" altLang="zh-CN" sz="2400" b="0">
              <a:solidFill>
                <a:schemeClr val="tx1"/>
              </a:solidFill>
              <a:latin typeface="Arial" panose="020B0604020202020204" pitchFamily="34" charset="0"/>
              <a:ea typeface="宋体" panose="02010600030101010101" pitchFamily="2" charset="-122"/>
            </a:endParaRPr>
          </a:p>
        </p:txBody>
      </p:sp>
      <p:sp>
        <p:nvSpPr>
          <p:cNvPr id="3096" name="矩形 82112"/>
          <p:cNvSpPr>
            <a:spLocks noChangeArrowheads="1"/>
          </p:cNvSpPr>
          <p:nvPr userDrawn="1"/>
        </p:nvSpPr>
        <p:spPr bwMode="auto">
          <a:xfrm>
            <a:off x="5715000" y="609600"/>
            <a:ext cx="304800" cy="304800"/>
          </a:xfrm>
          <a:prstGeom prst="rect">
            <a:avLst/>
          </a:prstGeom>
          <a:solidFill>
            <a:schemeClr val="accent2"/>
          </a:solidFill>
          <a:ln w="57150">
            <a:solidFill>
              <a:schemeClr val="hlink"/>
            </a:solidFill>
            <a:miter lim="800000"/>
            <a:headEnd/>
            <a:tailEnd/>
          </a:ln>
        </p:spPr>
        <p:txBody>
          <a:bodyPr wrap="none" anchor="ct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algn="ctr" eaLnBrk="1" hangingPunct="1">
              <a:defRPr/>
            </a:pPr>
            <a:endParaRPr lang="zh-CN" altLang="zh-CN" sz="2400" b="0">
              <a:solidFill>
                <a:schemeClr val="tx1"/>
              </a:solidFill>
              <a:latin typeface="Arial" panose="020B0604020202020204" pitchFamily="34" charset="0"/>
              <a:ea typeface="宋体" panose="02010600030101010101" pitchFamily="2" charset="-122"/>
            </a:endParaRPr>
          </a:p>
        </p:txBody>
      </p:sp>
      <p:sp>
        <p:nvSpPr>
          <p:cNvPr id="3097" name="矩形 82113"/>
          <p:cNvSpPr>
            <a:spLocks noChangeArrowheads="1"/>
          </p:cNvSpPr>
          <p:nvPr userDrawn="1"/>
        </p:nvSpPr>
        <p:spPr bwMode="auto">
          <a:xfrm>
            <a:off x="5562600" y="457200"/>
            <a:ext cx="304800" cy="304800"/>
          </a:xfrm>
          <a:prstGeom prst="rect">
            <a:avLst/>
          </a:prstGeom>
          <a:solidFill>
            <a:schemeClr val="accent1"/>
          </a:solidFill>
          <a:ln w="57150">
            <a:solidFill>
              <a:schemeClr val="hlink"/>
            </a:solidFill>
            <a:miter lim="800000"/>
            <a:headEnd/>
            <a:tailEnd/>
          </a:ln>
        </p:spPr>
        <p:txBody>
          <a:bodyPr wrap="none" anchor="ct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algn="ctr" eaLnBrk="1" hangingPunct="1">
              <a:defRPr/>
            </a:pPr>
            <a:endParaRPr lang="zh-CN" altLang="zh-CN" sz="2400" b="0">
              <a:solidFill>
                <a:schemeClr val="tx1"/>
              </a:solidFill>
              <a:latin typeface="Arial" panose="020B0604020202020204" pitchFamily="34" charset="0"/>
              <a:ea typeface="宋体" panose="02010600030101010101" pitchFamily="2" charset="-122"/>
            </a:endParaRPr>
          </a:p>
        </p:txBody>
      </p:sp>
      <p:sp>
        <p:nvSpPr>
          <p:cNvPr id="3098" name="矩形 82114"/>
          <p:cNvSpPr>
            <a:spLocks noChangeArrowheads="1"/>
          </p:cNvSpPr>
          <p:nvPr userDrawn="1"/>
        </p:nvSpPr>
        <p:spPr bwMode="auto">
          <a:xfrm>
            <a:off x="1981200" y="533400"/>
            <a:ext cx="381000" cy="381000"/>
          </a:xfrm>
          <a:prstGeom prst="rect">
            <a:avLst/>
          </a:prstGeom>
          <a:solidFill>
            <a:schemeClr val="accent2"/>
          </a:solid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grpSp>
        <p:nvGrpSpPr>
          <p:cNvPr id="3099" name="组合 82115"/>
          <p:cNvGrpSpPr>
            <a:grpSpLocks/>
          </p:cNvGrpSpPr>
          <p:nvPr userDrawn="1"/>
        </p:nvGrpSpPr>
        <p:grpSpPr bwMode="auto">
          <a:xfrm>
            <a:off x="304800" y="762000"/>
            <a:ext cx="762000" cy="762000"/>
            <a:chOff x="480" y="432"/>
            <a:chExt cx="480" cy="480"/>
          </a:xfrm>
        </p:grpSpPr>
        <p:sp>
          <p:nvSpPr>
            <p:cNvPr id="3101" name="矩形 82116"/>
            <p:cNvSpPr>
              <a:spLocks noChangeArrowheads="1"/>
            </p:cNvSpPr>
            <p:nvPr/>
          </p:nvSpPr>
          <p:spPr bwMode="auto">
            <a:xfrm>
              <a:off x="480" y="672"/>
              <a:ext cx="240" cy="240"/>
            </a:xfrm>
            <a:prstGeom prst="rect">
              <a:avLst/>
            </a:prstGeom>
            <a:noFill/>
            <a:ln w="57150">
              <a:solidFill>
                <a:schemeClr val="hlink"/>
              </a:solidFill>
              <a:miter lim="800000"/>
              <a:headEnd/>
              <a:tailEnd/>
            </a:ln>
          </p:spPr>
          <p:txBody>
            <a:bodyPr wrap="none" anchor="ct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algn="ctr" eaLnBrk="1" hangingPunct="1">
                <a:defRPr/>
              </a:pPr>
              <a:endParaRPr lang="zh-CN" altLang="zh-CN" sz="2400" b="0">
                <a:solidFill>
                  <a:schemeClr val="tx1"/>
                </a:solidFill>
                <a:latin typeface="Arial" panose="020B0604020202020204" pitchFamily="34" charset="0"/>
                <a:ea typeface="宋体" panose="02010600030101010101" pitchFamily="2" charset="-122"/>
              </a:endParaRPr>
            </a:p>
          </p:txBody>
        </p:sp>
        <p:sp>
          <p:nvSpPr>
            <p:cNvPr id="3102" name="矩形 82117"/>
            <p:cNvSpPr>
              <a:spLocks noChangeArrowheads="1"/>
            </p:cNvSpPr>
            <p:nvPr/>
          </p:nvSpPr>
          <p:spPr bwMode="auto">
            <a:xfrm>
              <a:off x="720" y="432"/>
              <a:ext cx="240" cy="240"/>
            </a:xfrm>
            <a:prstGeom prst="rect">
              <a:avLst/>
            </a:prstGeom>
            <a:noFill/>
            <a:ln w="57150">
              <a:solidFill>
                <a:schemeClr val="hlink"/>
              </a:solidFill>
              <a:miter lim="800000"/>
              <a:headEnd/>
              <a:tailEnd/>
            </a:ln>
          </p:spPr>
          <p:txBody>
            <a:bodyPr wrap="none" anchor="ct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algn="ctr" eaLnBrk="1" hangingPunct="1">
                <a:defRPr/>
              </a:pPr>
              <a:endParaRPr lang="zh-CN" altLang="zh-CN" sz="2400" b="0">
                <a:solidFill>
                  <a:schemeClr val="tx1"/>
                </a:solidFill>
                <a:latin typeface="Arial" panose="020B0604020202020204" pitchFamily="34" charset="0"/>
                <a:ea typeface="宋体" panose="02010600030101010101" pitchFamily="2" charset="-122"/>
              </a:endParaRPr>
            </a:p>
          </p:txBody>
        </p:sp>
        <p:sp>
          <p:nvSpPr>
            <p:cNvPr id="3103" name="矩形 82118"/>
            <p:cNvSpPr>
              <a:spLocks noChangeArrowheads="1"/>
            </p:cNvSpPr>
            <p:nvPr/>
          </p:nvSpPr>
          <p:spPr bwMode="auto">
            <a:xfrm>
              <a:off x="480" y="672"/>
              <a:ext cx="240" cy="240"/>
            </a:xfrm>
            <a:prstGeom prst="rect">
              <a:avLst/>
            </a:prstGeom>
            <a:solidFill>
              <a:schemeClr val="accent2"/>
            </a:solid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sp>
          <p:nvSpPr>
            <p:cNvPr id="3104" name="矩形 82119"/>
            <p:cNvSpPr>
              <a:spLocks noChangeArrowheads="1"/>
            </p:cNvSpPr>
            <p:nvPr/>
          </p:nvSpPr>
          <p:spPr bwMode="auto">
            <a:xfrm>
              <a:off x="720" y="432"/>
              <a:ext cx="240" cy="240"/>
            </a:xfrm>
            <a:prstGeom prst="rect">
              <a:avLst/>
            </a:prstGeom>
            <a:solidFill>
              <a:schemeClr val="tx2"/>
            </a:solid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grpSp>
      <p:sp>
        <p:nvSpPr>
          <p:cNvPr id="3100" name="矩形 82120"/>
          <p:cNvSpPr>
            <a:spLocks noChangeArrowheads="1"/>
          </p:cNvSpPr>
          <p:nvPr userDrawn="1"/>
        </p:nvSpPr>
        <p:spPr bwMode="auto">
          <a:xfrm>
            <a:off x="2362200" y="152400"/>
            <a:ext cx="381000" cy="381000"/>
          </a:xfrm>
          <a:prstGeom prst="rect">
            <a:avLst/>
          </a:prstGeom>
          <a:solidFill>
            <a:schemeClr val="bg2"/>
          </a:solid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spTree>
  </p:cSld>
  <p:clrMap bg1="lt1" tx1="dk1" bg2="lt2" tx2="dk2" accent1="accent1" accent2="accent2" accent3="accent3" accent4="accent4" accent5="accent5" accent6="accent6" hlink="hlink" folHlink="folHlink"/>
  <p:sldLayoutIdLst>
    <p:sldLayoutId id="2147484624" r:id="rId1"/>
    <p:sldLayoutId id="2147484502" r:id="rId2"/>
    <p:sldLayoutId id="2147484503" r:id="rId3"/>
    <p:sldLayoutId id="2147484504" r:id="rId4"/>
    <p:sldLayoutId id="2147484505" r:id="rId5"/>
    <p:sldLayoutId id="2147484506" r:id="rId6"/>
    <p:sldLayoutId id="2147484507" r:id="rId7"/>
    <p:sldLayoutId id="2147484508" r:id="rId8"/>
    <p:sldLayoutId id="2147484509" r:id="rId9"/>
    <p:sldLayoutId id="2147484510" r:id="rId10"/>
    <p:sldLayoutId id="2147484511" r:id="rId11"/>
  </p:sldLayoutIdLst>
  <p:transition/>
  <p:txStyles>
    <p:titleStyle>
      <a:lvl1pPr algn="l" rtl="0" eaLnBrk="0" fontAlgn="base" hangingPunct="0">
        <a:spcBef>
          <a:spcPct val="0"/>
        </a:spcBef>
        <a:spcAft>
          <a:spcPct val="0"/>
        </a:spcAft>
        <a:defRPr sz="3200" b="1" kern="1200">
          <a:solidFill>
            <a:srgbClr val="800000"/>
          </a:solidFill>
          <a:effectLst>
            <a:outerShdw blurRad="38100" dist="38100" dir="2700000">
              <a:srgbClr val="C0C0C0"/>
            </a:outerShdw>
          </a:effectLst>
          <a:latin typeface="+mj-lt"/>
          <a:ea typeface="+mj-ea"/>
          <a:cs typeface="+mj-cs"/>
        </a:defRPr>
      </a:lvl1pPr>
      <a:lvl2pPr algn="l" rtl="0" eaLnBrk="0" fontAlgn="base" hangingPunct="0">
        <a:spcBef>
          <a:spcPct val="0"/>
        </a:spcBef>
        <a:spcAft>
          <a:spcPct val="0"/>
        </a:spcAft>
        <a:defRPr sz="3200" b="1">
          <a:solidFill>
            <a:srgbClr val="800000"/>
          </a:solidFill>
          <a:latin typeface="Berlin Sans FB" panose="020E0602020502020306" pitchFamily="34" charset="0"/>
          <a:ea typeface="PMingLiU" panose="02020500000000000000" pitchFamily="18" charset="-120"/>
        </a:defRPr>
      </a:lvl2pPr>
      <a:lvl3pPr algn="l" rtl="0" eaLnBrk="0" fontAlgn="base" hangingPunct="0">
        <a:spcBef>
          <a:spcPct val="0"/>
        </a:spcBef>
        <a:spcAft>
          <a:spcPct val="0"/>
        </a:spcAft>
        <a:defRPr sz="3200" b="1">
          <a:solidFill>
            <a:srgbClr val="800000"/>
          </a:solidFill>
          <a:latin typeface="Berlin Sans FB" panose="020E0602020502020306" pitchFamily="34" charset="0"/>
          <a:ea typeface="PMingLiU" panose="02020500000000000000" pitchFamily="18" charset="-120"/>
        </a:defRPr>
      </a:lvl3pPr>
      <a:lvl4pPr algn="l" rtl="0" eaLnBrk="0" fontAlgn="base" hangingPunct="0">
        <a:spcBef>
          <a:spcPct val="0"/>
        </a:spcBef>
        <a:spcAft>
          <a:spcPct val="0"/>
        </a:spcAft>
        <a:defRPr sz="3200" b="1">
          <a:solidFill>
            <a:srgbClr val="800000"/>
          </a:solidFill>
          <a:latin typeface="Berlin Sans FB" panose="020E0602020502020306" pitchFamily="34" charset="0"/>
          <a:ea typeface="PMingLiU" panose="02020500000000000000" pitchFamily="18" charset="-120"/>
        </a:defRPr>
      </a:lvl4pPr>
      <a:lvl5pPr algn="l" rtl="0" eaLnBrk="0" fontAlgn="base" hangingPunct="0">
        <a:spcBef>
          <a:spcPct val="0"/>
        </a:spcBef>
        <a:spcAft>
          <a:spcPct val="0"/>
        </a:spcAft>
        <a:defRPr sz="3200" b="1">
          <a:solidFill>
            <a:srgbClr val="800000"/>
          </a:solidFill>
          <a:latin typeface="Berlin Sans FB" panose="020E0602020502020306" pitchFamily="34" charset="0"/>
          <a:ea typeface="PMingLiU" panose="02020500000000000000" pitchFamily="18" charset="-120"/>
        </a:defRPr>
      </a:lvl5pPr>
      <a:lvl6pPr marL="457200" algn="l" rtl="0" fontAlgn="base">
        <a:spcBef>
          <a:spcPct val="0"/>
        </a:spcBef>
        <a:spcAft>
          <a:spcPct val="0"/>
        </a:spcAft>
        <a:defRPr sz="3200" b="1">
          <a:solidFill>
            <a:srgbClr val="800000"/>
          </a:solidFill>
          <a:latin typeface="Berlin Sans FB" panose="020E0602020502020306" pitchFamily="34" charset="0"/>
          <a:ea typeface="PMingLiU" panose="02020500000000000000" pitchFamily="18" charset="-120"/>
        </a:defRPr>
      </a:lvl6pPr>
      <a:lvl7pPr marL="914400" algn="l" rtl="0" fontAlgn="base">
        <a:spcBef>
          <a:spcPct val="0"/>
        </a:spcBef>
        <a:spcAft>
          <a:spcPct val="0"/>
        </a:spcAft>
        <a:defRPr sz="3200" b="1">
          <a:solidFill>
            <a:srgbClr val="800000"/>
          </a:solidFill>
          <a:latin typeface="Berlin Sans FB" panose="020E0602020502020306" pitchFamily="34" charset="0"/>
          <a:ea typeface="PMingLiU" panose="02020500000000000000" pitchFamily="18" charset="-120"/>
        </a:defRPr>
      </a:lvl7pPr>
      <a:lvl8pPr marL="1371600" algn="l" rtl="0" fontAlgn="base">
        <a:spcBef>
          <a:spcPct val="0"/>
        </a:spcBef>
        <a:spcAft>
          <a:spcPct val="0"/>
        </a:spcAft>
        <a:defRPr sz="3200" b="1">
          <a:solidFill>
            <a:srgbClr val="800000"/>
          </a:solidFill>
          <a:latin typeface="Berlin Sans FB" panose="020E0602020502020306" pitchFamily="34" charset="0"/>
          <a:ea typeface="PMingLiU" panose="02020500000000000000" pitchFamily="18" charset="-120"/>
        </a:defRPr>
      </a:lvl8pPr>
      <a:lvl9pPr marL="1828800" algn="l" rtl="0" fontAlgn="base">
        <a:spcBef>
          <a:spcPct val="0"/>
        </a:spcBef>
        <a:spcAft>
          <a:spcPct val="0"/>
        </a:spcAft>
        <a:defRPr sz="3200" b="1">
          <a:solidFill>
            <a:srgbClr val="800000"/>
          </a:solidFill>
          <a:latin typeface="Berlin Sans FB" panose="020E0602020502020306" pitchFamily="34" charset="0"/>
          <a:ea typeface="PMingLiU" panose="02020500000000000000" pitchFamily="18" charset="-120"/>
        </a:defRPr>
      </a:lvl9pPr>
    </p:titleStyle>
    <p:bodyStyle>
      <a:lvl1pPr marL="342900" indent="-342900" algn="l" rtl="0" eaLnBrk="0" fontAlgn="base" hangingPunct="0">
        <a:spcBef>
          <a:spcPct val="20000"/>
        </a:spcBef>
        <a:spcAft>
          <a:spcPct val="0"/>
        </a:spcAft>
        <a:buBlip>
          <a:blip r:embed="rId16"/>
        </a:buBlip>
        <a:defRPr sz="2800" kern="1200">
          <a:solidFill>
            <a:schemeClr val="tx1"/>
          </a:solidFill>
          <a:latin typeface="+mn-lt"/>
          <a:ea typeface="+mn-ea"/>
          <a:cs typeface="+mn-cs"/>
        </a:defRPr>
      </a:lvl1pPr>
      <a:lvl2pPr marL="742950" lvl="1" indent="-285750" algn="l" rtl="0" eaLnBrk="0" fontAlgn="base" hangingPunct="0">
        <a:spcBef>
          <a:spcPct val="20000"/>
        </a:spcBef>
        <a:spcAft>
          <a:spcPct val="0"/>
        </a:spcAft>
        <a:buSzPct val="75000"/>
        <a:buBlip>
          <a:blip r:embed="rId17"/>
        </a:buBlip>
        <a:defRPr sz="2400" kern="1200">
          <a:solidFill>
            <a:schemeClr val="tx1"/>
          </a:solidFill>
          <a:latin typeface="+mn-lt"/>
          <a:ea typeface="+mn-ea"/>
          <a:cs typeface="+mn-cs"/>
        </a:defRPr>
      </a:lvl2pPr>
      <a:lvl3pPr marL="1143000" lvl="2" indent="-228600" algn="l" rtl="0" eaLnBrk="0" fontAlgn="base" hangingPunct="0">
        <a:spcBef>
          <a:spcPct val="20000"/>
        </a:spcBef>
        <a:spcAft>
          <a:spcPct val="0"/>
        </a:spcAft>
        <a:buBlip>
          <a:blip r:embed="rId18"/>
        </a:buBlip>
        <a:defRPr sz="2000" kern="1200">
          <a:solidFill>
            <a:schemeClr val="tx1"/>
          </a:solidFill>
          <a:latin typeface="+mn-lt"/>
          <a:ea typeface="+mn-ea"/>
          <a:cs typeface="+mn-cs"/>
        </a:defRPr>
      </a:lvl3pPr>
      <a:lvl4pPr marL="1600200" lvl="3" indent="-228600" algn="l" rtl="0" eaLnBrk="0" fontAlgn="base" hangingPunct="0">
        <a:spcBef>
          <a:spcPct val="20000"/>
        </a:spcBef>
        <a:spcAft>
          <a:spcPct val="0"/>
        </a:spcAft>
        <a:buBlip>
          <a:blip r:embed="rId19"/>
        </a:buBlip>
        <a:defRPr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tx2"/>
        </a:buClr>
        <a:buChar char="–"/>
        <a:defRPr sz="1600" kern="1200">
          <a:solidFill>
            <a:schemeClr val="tx1"/>
          </a:solidFill>
          <a:latin typeface="+mn-lt"/>
          <a:ea typeface="+mn-ea"/>
          <a:cs typeface="+mn-cs"/>
        </a:defRPr>
      </a:lvl5pPr>
      <a:lvl6pPr marL="2514600" lvl="5" indent="-228600" algn="l" defTabSz="914400" rtl="0" eaLnBrk="1" fontAlgn="base" latinLnBrk="0" hangingPunct="1">
        <a:lnSpc>
          <a:spcPct val="100000"/>
        </a:lnSpc>
        <a:spcBef>
          <a:spcPct val="20000"/>
        </a:spcBef>
        <a:spcAft>
          <a:spcPct val="0"/>
        </a:spcAft>
        <a:buClr>
          <a:schemeClr val="tx2"/>
        </a:buClr>
        <a:buSzTx/>
        <a:buChar char="–"/>
        <a:defRPr sz="1600" b="0" i="0" u="none" kern="1200" baseline="0">
          <a:solidFill>
            <a:schemeClr val="tx1"/>
          </a:solidFill>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lr>
          <a:schemeClr val="tx2"/>
        </a:buClr>
        <a:buSzTx/>
        <a:buChar char="–"/>
        <a:defRPr sz="1600" b="0" i="0" u="none" kern="1200" baseline="0">
          <a:solidFill>
            <a:schemeClr val="tx1"/>
          </a:solidFill>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lr>
          <a:schemeClr val="tx2"/>
        </a:buClr>
        <a:buSzTx/>
        <a:buChar char="–"/>
        <a:defRPr sz="1600" b="0" i="0" u="none" kern="1200" baseline="0">
          <a:solidFill>
            <a:schemeClr val="tx1"/>
          </a:solidFill>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lr>
          <a:schemeClr val="tx2"/>
        </a:buClr>
        <a:buSzTx/>
        <a:buChar char="–"/>
        <a:defRPr sz="1600" b="0" i="0" u="none" kern="1200" baseline="0">
          <a:solidFill>
            <a:schemeClr val="tx1"/>
          </a:solidFill>
          <a:latin typeface="+mn-lt"/>
          <a:ea typeface="+mn-ea"/>
          <a:cs typeface="+mn-cs"/>
        </a:defRPr>
      </a:lvl9pPr>
    </p:bodyStyle>
    <p:otherStyle>
      <a:lvl1pPr marL="0" lvl="0"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rtl="0" eaLnBrk="1" fontAlgn="base" latinLnBrk="0" hangingPunct="1">
        <a:lnSpc>
          <a:spcPct val="100000"/>
        </a:lnSpc>
        <a:spcBef>
          <a:spcPct val="0"/>
        </a:spcBef>
        <a:spcAft>
          <a:spcPct val="0"/>
        </a:spcAft>
        <a:buNone/>
        <a:defRPr sz="2800" b="1" i="0" u="none" kern="1200" baseline="0">
          <a:solidFill>
            <a:srgbClr val="FF0000"/>
          </a:solidFill>
          <a:latin typeface="Arial Black" panose="020B0A04020102020204" pitchFamily="34" charset="0"/>
          <a:ea typeface="PMingLiU" pitchFamily="18" charset="-120"/>
          <a:cs typeface="+mn-cs"/>
        </a:defRPr>
      </a:lvl2pPr>
      <a:lvl3pPr marL="914400" lvl="2" indent="0" algn="l" defTabSz="914400" rtl="0" eaLnBrk="1" fontAlgn="base" latinLnBrk="0" hangingPunct="1">
        <a:lnSpc>
          <a:spcPct val="100000"/>
        </a:lnSpc>
        <a:spcBef>
          <a:spcPct val="0"/>
        </a:spcBef>
        <a:spcAft>
          <a:spcPct val="0"/>
        </a:spcAft>
        <a:buNone/>
        <a:defRPr sz="2800" b="1" i="0" u="none" kern="1200" baseline="0">
          <a:solidFill>
            <a:srgbClr val="FF0000"/>
          </a:solidFill>
          <a:latin typeface="Arial Black" panose="020B0A04020102020204" pitchFamily="34" charset="0"/>
          <a:ea typeface="PMingLiU" pitchFamily="18" charset="-120"/>
          <a:cs typeface="+mn-cs"/>
        </a:defRPr>
      </a:lvl3pPr>
      <a:lvl4pPr marL="1371600" lvl="3" indent="0" algn="l" defTabSz="914400" rtl="0" eaLnBrk="1" fontAlgn="base" latinLnBrk="0" hangingPunct="1">
        <a:lnSpc>
          <a:spcPct val="100000"/>
        </a:lnSpc>
        <a:spcBef>
          <a:spcPct val="0"/>
        </a:spcBef>
        <a:spcAft>
          <a:spcPct val="0"/>
        </a:spcAft>
        <a:buNone/>
        <a:defRPr sz="2800" b="1" i="0" u="none" kern="1200" baseline="0">
          <a:solidFill>
            <a:srgbClr val="FF0000"/>
          </a:solidFill>
          <a:latin typeface="Arial Black" panose="020B0A04020102020204" pitchFamily="34" charset="0"/>
          <a:ea typeface="PMingLiU" pitchFamily="18" charset="-120"/>
          <a:cs typeface="+mn-cs"/>
        </a:defRPr>
      </a:lvl4pPr>
      <a:lvl5pPr marL="1828800" lvl="4" indent="0" algn="l" defTabSz="914400" rtl="0" eaLnBrk="1" fontAlgn="base" latinLnBrk="0" hangingPunct="1">
        <a:lnSpc>
          <a:spcPct val="100000"/>
        </a:lnSpc>
        <a:spcBef>
          <a:spcPct val="0"/>
        </a:spcBef>
        <a:spcAft>
          <a:spcPct val="0"/>
        </a:spcAft>
        <a:buNone/>
        <a:defRPr sz="2800" b="1" i="0" u="none" kern="1200" baseline="0">
          <a:solidFill>
            <a:srgbClr val="FF0000"/>
          </a:solidFill>
          <a:latin typeface="Arial Black" panose="020B0A04020102020204" pitchFamily="34" charset="0"/>
          <a:ea typeface="PMingLiU" pitchFamily="18" charset="-120"/>
          <a:cs typeface="+mn-cs"/>
        </a:defRPr>
      </a:lvl5pPr>
      <a:lvl6pPr marL="2286000" lvl="5" indent="0" algn="l" defTabSz="914400" rtl="0" eaLnBrk="1" fontAlgn="base" latinLnBrk="0" hangingPunct="1">
        <a:lnSpc>
          <a:spcPct val="100000"/>
        </a:lnSpc>
        <a:spcBef>
          <a:spcPct val="0"/>
        </a:spcBef>
        <a:spcAft>
          <a:spcPct val="0"/>
        </a:spcAft>
        <a:buNone/>
        <a:defRPr sz="2800" b="1" i="0" u="none" kern="1200" baseline="0">
          <a:solidFill>
            <a:srgbClr val="FF0000"/>
          </a:solidFill>
          <a:latin typeface="Arial Black" panose="020B0A04020102020204" pitchFamily="34" charset="0"/>
          <a:ea typeface="PMingLiU" pitchFamily="18" charset="-120"/>
          <a:cs typeface="+mn-cs"/>
        </a:defRPr>
      </a:lvl6pPr>
      <a:lvl7pPr marL="2743200" lvl="6" indent="0" algn="l" defTabSz="914400" rtl="0" eaLnBrk="1" fontAlgn="base" latinLnBrk="0" hangingPunct="1">
        <a:lnSpc>
          <a:spcPct val="100000"/>
        </a:lnSpc>
        <a:spcBef>
          <a:spcPct val="0"/>
        </a:spcBef>
        <a:spcAft>
          <a:spcPct val="0"/>
        </a:spcAft>
        <a:buNone/>
        <a:defRPr sz="2800" b="1" i="0" u="none" kern="1200" baseline="0">
          <a:solidFill>
            <a:srgbClr val="FF0000"/>
          </a:solidFill>
          <a:latin typeface="Arial Black" panose="020B0A04020102020204" pitchFamily="34" charset="0"/>
          <a:ea typeface="PMingLiU" pitchFamily="18" charset="-120"/>
          <a:cs typeface="+mn-cs"/>
        </a:defRPr>
      </a:lvl7pPr>
      <a:lvl8pPr marL="3200400" lvl="7" indent="0" algn="l" defTabSz="914400" rtl="0" eaLnBrk="1" fontAlgn="base" latinLnBrk="0" hangingPunct="1">
        <a:lnSpc>
          <a:spcPct val="100000"/>
        </a:lnSpc>
        <a:spcBef>
          <a:spcPct val="0"/>
        </a:spcBef>
        <a:spcAft>
          <a:spcPct val="0"/>
        </a:spcAft>
        <a:buNone/>
        <a:defRPr sz="2800" b="1" i="0" u="none" kern="1200" baseline="0">
          <a:solidFill>
            <a:srgbClr val="FF0000"/>
          </a:solidFill>
          <a:latin typeface="Arial Black" panose="020B0A04020102020204" pitchFamily="34" charset="0"/>
          <a:ea typeface="PMingLiU" pitchFamily="18" charset="-120"/>
          <a:cs typeface="+mn-cs"/>
        </a:defRPr>
      </a:lvl8pPr>
      <a:lvl9pPr marL="3657600" lvl="8" indent="0" algn="l" defTabSz="914400" rtl="0" eaLnBrk="1" fontAlgn="base" latinLnBrk="0" hangingPunct="1">
        <a:lnSpc>
          <a:spcPct val="100000"/>
        </a:lnSpc>
        <a:spcBef>
          <a:spcPct val="0"/>
        </a:spcBef>
        <a:spcAft>
          <a:spcPct val="0"/>
        </a:spcAft>
        <a:buNone/>
        <a:defRPr sz="2800" b="1" i="0" u="none" kern="1200" baseline="0">
          <a:solidFill>
            <a:srgbClr val="FF0000"/>
          </a:solidFill>
          <a:latin typeface="Arial Black" panose="020B0A04020102020204" pitchFamily="34" charset="0"/>
          <a:ea typeface="PMingLiU" pitchFamily="18" charset="-120"/>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bwMode="auto">
      <p:bgPr>
        <a:gradFill rotWithShape="0">
          <a:gsLst>
            <a:gs pos="0">
              <a:schemeClr val="bg2"/>
            </a:gs>
            <a:gs pos="50000">
              <a:schemeClr val="bg1"/>
            </a:gs>
            <a:gs pos="100000">
              <a:schemeClr val="bg2"/>
            </a:gs>
          </a:gsLst>
          <a:lin ang="2700000" scaled="1"/>
        </a:gradFill>
        <a:effectLst/>
      </p:bgPr>
    </p:bg>
    <p:spTree>
      <p:nvGrpSpPr>
        <p:cNvPr id="1" name=""/>
        <p:cNvGrpSpPr/>
        <p:nvPr/>
      </p:nvGrpSpPr>
      <p:grpSpPr>
        <a:xfrm>
          <a:off x="0" y="0"/>
          <a:ext cx="0" cy="0"/>
          <a:chOff x="0" y="0"/>
          <a:chExt cx="0" cy="0"/>
        </a:xfrm>
      </p:grpSpPr>
      <p:grpSp>
        <p:nvGrpSpPr>
          <p:cNvPr id="4098" name="组合 81921"/>
          <p:cNvGrpSpPr>
            <a:grpSpLocks/>
          </p:cNvGrpSpPr>
          <p:nvPr/>
        </p:nvGrpSpPr>
        <p:grpSpPr bwMode="auto">
          <a:xfrm>
            <a:off x="304800" y="914400"/>
            <a:ext cx="762000" cy="762000"/>
            <a:chOff x="480" y="432"/>
            <a:chExt cx="480" cy="480"/>
          </a:xfrm>
        </p:grpSpPr>
        <p:sp>
          <p:nvSpPr>
            <p:cNvPr id="4285" name="矩形 81922"/>
            <p:cNvSpPr>
              <a:spLocks noChangeArrowheads="1"/>
            </p:cNvSpPr>
            <p:nvPr/>
          </p:nvSpPr>
          <p:spPr bwMode="auto">
            <a:xfrm>
              <a:off x="480" y="672"/>
              <a:ext cx="240" cy="240"/>
            </a:xfrm>
            <a:prstGeom prst="rect">
              <a:avLst/>
            </a:prstGeom>
            <a:noFill/>
            <a:ln w="57150">
              <a:solidFill>
                <a:schemeClr val="hlink"/>
              </a:solidFill>
              <a:miter lim="800000"/>
              <a:headEnd/>
              <a:tailEnd/>
            </a:ln>
          </p:spPr>
          <p:txBody>
            <a:bodyPr wrap="none" anchor="ct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algn="ctr" eaLnBrk="1" hangingPunct="1">
                <a:defRPr/>
              </a:pPr>
              <a:endParaRPr lang="zh-CN" altLang="zh-CN" sz="2400" b="0">
                <a:solidFill>
                  <a:schemeClr val="tx1"/>
                </a:solidFill>
                <a:latin typeface="Arial" panose="020B0604020202020204" pitchFamily="34" charset="0"/>
                <a:ea typeface="宋体" panose="02010600030101010101" pitchFamily="2" charset="-122"/>
              </a:endParaRPr>
            </a:p>
          </p:txBody>
        </p:sp>
        <p:sp>
          <p:nvSpPr>
            <p:cNvPr id="4286" name="矩形 81923"/>
            <p:cNvSpPr>
              <a:spLocks noChangeArrowheads="1"/>
            </p:cNvSpPr>
            <p:nvPr/>
          </p:nvSpPr>
          <p:spPr bwMode="auto">
            <a:xfrm>
              <a:off x="720" y="432"/>
              <a:ext cx="240" cy="240"/>
            </a:xfrm>
            <a:prstGeom prst="rect">
              <a:avLst/>
            </a:prstGeom>
            <a:noFill/>
            <a:ln w="57150">
              <a:solidFill>
                <a:schemeClr val="hlink"/>
              </a:solidFill>
              <a:miter lim="800000"/>
              <a:headEnd/>
              <a:tailEnd/>
            </a:ln>
          </p:spPr>
          <p:txBody>
            <a:bodyPr wrap="none" anchor="ct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algn="ctr" eaLnBrk="1" hangingPunct="1">
                <a:defRPr/>
              </a:pPr>
              <a:endParaRPr lang="zh-CN" altLang="zh-CN" sz="2400" b="0">
                <a:solidFill>
                  <a:schemeClr val="tx1"/>
                </a:solidFill>
                <a:latin typeface="Arial" panose="020B0604020202020204" pitchFamily="34" charset="0"/>
                <a:ea typeface="宋体" panose="02010600030101010101" pitchFamily="2" charset="-122"/>
              </a:endParaRPr>
            </a:p>
          </p:txBody>
        </p:sp>
        <p:sp>
          <p:nvSpPr>
            <p:cNvPr id="4287" name="矩形 81924"/>
            <p:cNvSpPr>
              <a:spLocks noChangeArrowheads="1"/>
            </p:cNvSpPr>
            <p:nvPr/>
          </p:nvSpPr>
          <p:spPr bwMode="auto">
            <a:xfrm>
              <a:off x="480" y="672"/>
              <a:ext cx="240" cy="240"/>
            </a:xfrm>
            <a:prstGeom prst="rect">
              <a:avLst/>
            </a:prstGeom>
            <a:solidFill>
              <a:schemeClr val="accent2"/>
            </a:solid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sp>
          <p:nvSpPr>
            <p:cNvPr id="4288" name="矩形 81925"/>
            <p:cNvSpPr>
              <a:spLocks noChangeArrowheads="1"/>
            </p:cNvSpPr>
            <p:nvPr/>
          </p:nvSpPr>
          <p:spPr bwMode="auto">
            <a:xfrm>
              <a:off x="720" y="432"/>
              <a:ext cx="240" cy="240"/>
            </a:xfrm>
            <a:prstGeom prst="rect">
              <a:avLst/>
            </a:prstGeom>
            <a:solidFill>
              <a:schemeClr val="tx2"/>
            </a:solid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grpSp>
      <p:sp>
        <p:nvSpPr>
          <p:cNvPr id="4099" name="矩形 81926"/>
          <p:cNvSpPr>
            <a:spLocks noChangeArrowheads="1"/>
          </p:cNvSpPr>
          <p:nvPr/>
        </p:nvSpPr>
        <p:spPr bwMode="auto">
          <a:xfrm>
            <a:off x="0" y="762000"/>
            <a:ext cx="5867400" cy="76200"/>
          </a:xfrm>
          <a:prstGeom prst="rect">
            <a:avLst/>
          </a:prstGeom>
          <a:noFill/>
          <a:ln w="57150">
            <a:solidFill>
              <a:schemeClr val="hlink"/>
            </a:solidFill>
            <a:miter lim="800000"/>
            <a:headEnd/>
            <a:tailEnd/>
          </a:ln>
        </p:spPr>
        <p:txBody>
          <a:bodyPr wrap="none" anchor="ct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algn="ctr" eaLnBrk="1" hangingPunct="1">
              <a:defRPr/>
            </a:pPr>
            <a:endParaRPr lang="zh-CN" altLang="zh-CN" sz="2400" b="0">
              <a:solidFill>
                <a:schemeClr val="tx1"/>
              </a:solidFill>
              <a:latin typeface="Arial" panose="020B0604020202020204" pitchFamily="34" charset="0"/>
              <a:ea typeface="宋体" panose="02010600030101010101" pitchFamily="2" charset="-122"/>
            </a:endParaRPr>
          </a:p>
        </p:txBody>
      </p:sp>
      <p:graphicFrame>
        <p:nvGraphicFramePr>
          <p:cNvPr id="4100" name="对象 81927"/>
          <p:cNvGraphicFramePr>
            <a:graphicFrameLocks/>
          </p:cNvGraphicFramePr>
          <p:nvPr/>
        </p:nvGraphicFramePr>
        <p:xfrm>
          <a:off x="533400" y="165100"/>
          <a:ext cx="685800" cy="673100"/>
        </p:xfrm>
        <a:graphic>
          <a:graphicData uri="http://schemas.openxmlformats.org/presentationml/2006/ole">
            <p:oleObj spid="_x0000_s4100" r:id="rId14" imgW="542857" imgH="514422" progId="Paint.Picture">
              <p:embed/>
            </p:oleObj>
          </a:graphicData>
        </a:graphic>
      </p:graphicFrame>
      <p:sp>
        <p:nvSpPr>
          <p:cNvPr id="4101" name="文本占位符 81928"/>
          <p:cNvSpPr>
            <a:spLocks noGrp="1" noChangeArrowheads="1"/>
          </p:cNvSpPr>
          <p:nvPr>
            <p:ph type="body" idx="4294967295"/>
          </p:nvPr>
        </p:nvSpPr>
        <p:spPr bwMode="auto">
          <a:xfrm>
            <a:off x="685800" y="1676400"/>
            <a:ext cx="8061325" cy="477678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TW" altLang="en-US" smtClean="0"/>
              <a:t>按一下以編輯母片</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p>
        </p:txBody>
      </p:sp>
      <p:grpSp>
        <p:nvGrpSpPr>
          <p:cNvPr id="4102" name="组合 81929"/>
          <p:cNvGrpSpPr>
            <a:grpSpLocks/>
          </p:cNvGrpSpPr>
          <p:nvPr/>
        </p:nvGrpSpPr>
        <p:grpSpPr bwMode="auto">
          <a:xfrm>
            <a:off x="1054100" y="165100"/>
            <a:ext cx="7696200" cy="685800"/>
            <a:chOff x="664" y="104"/>
            <a:chExt cx="4848" cy="432"/>
          </a:xfrm>
        </p:grpSpPr>
        <p:sp>
          <p:nvSpPr>
            <p:cNvPr id="4135" name="任意多边形 81930"/>
            <p:cNvSpPr>
              <a:spLocks noChangeArrowheads="1"/>
            </p:cNvSpPr>
            <p:nvPr/>
          </p:nvSpPr>
          <p:spPr bwMode="auto">
            <a:xfrm>
              <a:off x="664" y="104"/>
              <a:ext cx="4848" cy="432"/>
            </a:xfrm>
            <a:custGeom>
              <a:avLst/>
              <a:gdLst>
                <a:gd name="T0" fmla="*/ 4848 w 4848"/>
                <a:gd name="T1" fmla="*/ 48 h 432"/>
                <a:gd name="T2" fmla="*/ 4848 w 4848"/>
                <a:gd name="T3" fmla="*/ 432 h 432"/>
                <a:gd name="T4" fmla="*/ 0 w 4848"/>
                <a:gd name="T5" fmla="*/ 432 h 432"/>
                <a:gd name="T6" fmla="*/ 0 w 4848"/>
                <a:gd name="T7" fmla="*/ 0 h 432"/>
                <a:gd name="T8" fmla="*/ 4848 w 4848"/>
                <a:gd name="T9" fmla="*/ 0 h 432"/>
                <a:gd name="T10" fmla="*/ 4848 w 4848"/>
                <a:gd name="T11" fmla="*/ 48 h 43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848" h="432">
                  <a:moveTo>
                    <a:pt x="4848" y="48"/>
                  </a:moveTo>
                  <a:lnTo>
                    <a:pt x="4848" y="432"/>
                  </a:lnTo>
                  <a:cubicBezTo>
                    <a:pt x="4848" y="432"/>
                    <a:pt x="2424" y="432"/>
                    <a:pt x="0" y="432"/>
                  </a:cubicBezTo>
                  <a:cubicBezTo>
                    <a:pt x="161" y="345"/>
                    <a:pt x="169" y="61"/>
                    <a:pt x="0" y="0"/>
                  </a:cubicBezTo>
                  <a:cubicBezTo>
                    <a:pt x="2424" y="0"/>
                    <a:pt x="4848" y="0"/>
                    <a:pt x="4848" y="0"/>
                  </a:cubicBezTo>
                  <a:lnTo>
                    <a:pt x="4848" y="48"/>
                  </a:lnTo>
                  <a:close/>
                </a:path>
              </a:pathLst>
            </a:custGeom>
            <a:solidFill>
              <a:schemeClr val="hlink"/>
            </a:solidFill>
            <a:ln w="9525">
              <a:solidFill>
                <a:schemeClr val="bg2"/>
              </a:solidFill>
              <a:round/>
              <a:headEnd/>
              <a:tailEnd/>
            </a:ln>
          </p:spPr>
          <p:txBody>
            <a:bodyPr/>
            <a:lstStyle/>
            <a:p>
              <a:endParaRPr lang="zh-CN" altLang="en-US"/>
            </a:p>
          </p:txBody>
        </p:sp>
        <p:grpSp>
          <p:nvGrpSpPr>
            <p:cNvPr id="4136" name="组合 81931"/>
            <p:cNvGrpSpPr>
              <a:grpSpLocks/>
            </p:cNvGrpSpPr>
            <p:nvPr/>
          </p:nvGrpSpPr>
          <p:grpSpPr bwMode="auto">
            <a:xfrm>
              <a:off x="1195" y="104"/>
              <a:ext cx="3827" cy="429"/>
              <a:chOff x="1021" y="240"/>
              <a:chExt cx="3827" cy="429"/>
            </a:xfrm>
          </p:grpSpPr>
          <p:grpSp>
            <p:nvGrpSpPr>
              <p:cNvPr id="4185" name="组合 81932"/>
              <p:cNvGrpSpPr>
                <a:grpSpLocks/>
              </p:cNvGrpSpPr>
              <p:nvPr/>
            </p:nvGrpSpPr>
            <p:grpSpPr bwMode="auto">
              <a:xfrm>
                <a:off x="1021" y="241"/>
                <a:ext cx="2208" cy="427"/>
                <a:chOff x="1021" y="241"/>
                <a:chExt cx="2208" cy="427"/>
              </a:xfrm>
            </p:grpSpPr>
            <p:sp>
              <p:nvSpPr>
                <p:cNvPr id="4229" name="任意多边形 81933"/>
                <p:cNvSpPr>
                  <a:spLocks noChangeArrowheads="1"/>
                </p:cNvSpPr>
                <p:nvPr/>
              </p:nvSpPr>
              <p:spPr bwMode="auto">
                <a:xfrm>
                  <a:off x="2257" y="633"/>
                  <a:ext cx="7" cy="8"/>
                </a:xfrm>
                <a:custGeom>
                  <a:avLst/>
                  <a:gdLst>
                    <a:gd name="T0" fmla="*/ 0 w 15"/>
                    <a:gd name="T1" fmla="*/ 0 h 23"/>
                    <a:gd name="T2" fmla="*/ 1 w 15"/>
                    <a:gd name="T3" fmla="*/ 0 h 23"/>
                    <a:gd name="T4" fmla="*/ 1 w 15"/>
                    <a:gd name="T5" fmla="*/ 1 h 23"/>
                    <a:gd name="T6" fmla="*/ 0 w 15"/>
                    <a:gd name="T7" fmla="*/ 0 h 2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5" h="23">
                      <a:moveTo>
                        <a:pt x="5" y="11"/>
                      </a:moveTo>
                      <a:cubicBezTo>
                        <a:pt x="2" y="1"/>
                        <a:pt x="7" y="0"/>
                        <a:pt x="15" y="5"/>
                      </a:cubicBezTo>
                      <a:cubicBezTo>
                        <a:pt x="14" y="9"/>
                        <a:pt x="15" y="13"/>
                        <a:pt x="13" y="17"/>
                      </a:cubicBezTo>
                      <a:cubicBezTo>
                        <a:pt x="9" y="23"/>
                        <a:pt x="0" y="16"/>
                        <a:pt x="5" y="11"/>
                      </a:cubicBezTo>
                      <a:close/>
                    </a:path>
                  </a:pathLst>
                </a:custGeom>
                <a:solidFill>
                  <a:schemeClr val="folHlink"/>
                </a:solidFill>
                <a:ln w="9525">
                  <a:noFill/>
                  <a:round/>
                  <a:headEnd/>
                  <a:tailEnd/>
                </a:ln>
              </p:spPr>
              <p:txBody>
                <a:bodyPr/>
                <a:lstStyle/>
                <a:p>
                  <a:endParaRPr lang="zh-CN" altLang="en-US"/>
                </a:p>
              </p:txBody>
            </p:sp>
            <p:sp>
              <p:nvSpPr>
                <p:cNvPr id="4230" name="任意多边形 81934"/>
                <p:cNvSpPr>
                  <a:spLocks noChangeArrowheads="1"/>
                </p:cNvSpPr>
                <p:nvPr/>
              </p:nvSpPr>
              <p:spPr bwMode="auto">
                <a:xfrm>
                  <a:off x="2332" y="660"/>
                  <a:ext cx="9" cy="8"/>
                </a:xfrm>
                <a:custGeom>
                  <a:avLst/>
                  <a:gdLst>
                    <a:gd name="T0" fmla="*/ 0 w 20"/>
                    <a:gd name="T1" fmla="*/ 1 h 23"/>
                    <a:gd name="T2" fmla="*/ 1 w 20"/>
                    <a:gd name="T3" fmla="*/ 0 h 23"/>
                    <a:gd name="T4" fmla="*/ 0 w 20"/>
                    <a:gd name="T5" fmla="*/ 1 h 23"/>
                    <a:gd name="T6" fmla="*/ 0 w 20"/>
                    <a:gd name="T7" fmla="*/ 1 h 2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 h="23">
                      <a:moveTo>
                        <a:pt x="3" y="13"/>
                      </a:moveTo>
                      <a:cubicBezTo>
                        <a:pt x="0" y="5"/>
                        <a:pt x="2" y="0"/>
                        <a:pt x="11" y="3"/>
                      </a:cubicBezTo>
                      <a:cubicBezTo>
                        <a:pt x="16" y="10"/>
                        <a:pt x="20" y="23"/>
                        <a:pt x="7" y="19"/>
                      </a:cubicBezTo>
                      <a:cubicBezTo>
                        <a:pt x="6" y="17"/>
                        <a:pt x="3" y="13"/>
                        <a:pt x="3" y="13"/>
                      </a:cubicBezTo>
                      <a:close/>
                    </a:path>
                  </a:pathLst>
                </a:custGeom>
                <a:solidFill>
                  <a:schemeClr val="folHlink"/>
                </a:solidFill>
                <a:ln w="9525">
                  <a:noFill/>
                  <a:round/>
                  <a:headEnd/>
                  <a:tailEnd/>
                </a:ln>
              </p:spPr>
              <p:txBody>
                <a:bodyPr/>
                <a:lstStyle/>
                <a:p>
                  <a:endParaRPr lang="zh-CN" altLang="en-US"/>
                </a:p>
              </p:txBody>
            </p:sp>
            <p:sp>
              <p:nvSpPr>
                <p:cNvPr id="4231" name="任意多边形 81935"/>
                <p:cNvSpPr>
                  <a:spLocks noChangeArrowheads="1"/>
                </p:cNvSpPr>
                <p:nvPr/>
              </p:nvSpPr>
              <p:spPr bwMode="auto">
                <a:xfrm>
                  <a:off x="2120" y="616"/>
                  <a:ext cx="13" cy="14"/>
                </a:xfrm>
                <a:custGeom>
                  <a:avLst/>
                  <a:gdLst>
                    <a:gd name="T0" fmla="*/ 1 w 30"/>
                    <a:gd name="T1" fmla="*/ 1 h 42"/>
                    <a:gd name="T2" fmla="*/ 0 w 30"/>
                    <a:gd name="T3" fmla="*/ 1 h 42"/>
                    <a:gd name="T4" fmla="*/ 0 w 30"/>
                    <a:gd name="T5" fmla="*/ 0 h 42"/>
                    <a:gd name="T6" fmla="*/ 1 w 30"/>
                    <a:gd name="T7" fmla="*/ 0 h 42"/>
                    <a:gd name="T8" fmla="*/ 3 w 30"/>
                    <a:gd name="T9" fmla="*/ 1 h 42"/>
                    <a:gd name="T10" fmla="*/ 2 w 30"/>
                    <a:gd name="T11" fmla="*/ 1 h 42"/>
                    <a:gd name="T12" fmla="*/ 1 w 30"/>
                    <a:gd name="T13" fmla="*/ 1 h 4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0" h="42">
                      <a:moveTo>
                        <a:pt x="16" y="33"/>
                      </a:moveTo>
                      <a:cubicBezTo>
                        <a:pt x="3" y="20"/>
                        <a:pt x="15" y="34"/>
                        <a:pt x="8" y="21"/>
                      </a:cubicBezTo>
                      <a:cubicBezTo>
                        <a:pt x="6" y="17"/>
                        <a:pt x="0" y="9"/>
                        <a:pt x="0" y="9"/>
                      </a:cubicBezTo>
                      <a:cubicBezTo>
                        <a:pt x="5" y="1"/>
                        <a:pt x="7" y="0"/>
                        <a:pt x="16" y="3"/>
                      </a:cubicBezTo>
                      <a:cubicBezTo>
                        <a:pt x="25" y="16"/>
                        <a:pt x="10" y="16"/>
                        <a:pt x="30" y="23"/>
                      </a:cubicBezTo>
                      <a:cubicBezTo>
                        <a:pt x="29" y="26"/>
                        <a:pt x="30" y="29"/>
                        <a:pt x="28" y="31"/>
                      </a:cubicBezTo>
                      <a:cubicBezTo>
                        <a:pt x="15" y="42"/>
                        <a:pt x="16" y="38"/>
                        <a:pt x="16" y="33"/>
                      </a:cubicBezTo>
                      <a:close/>
                    </a:path>
                  </a:pathLst>
                </a:custGeom>
                <a:solidFill>
                  <a:schemeClr val="folHlink"/>
                </a:solidFill>
                <a:ln w="9525">
                  <a:noFill/>
                  <a:round/>
                  <a:headEnd/>
                  <a:tailEnd/>
                </a:ln>
              </p:spPr>
              <p:txBody>
                <a:bodyPr/>
                <a:lstStyle/>
                <a:p>
                  <a:endParaRPr lang="zh-CN" altLang="en-US"/>
                </a:p>
              </p:txBody>
            </p:sp>
            <p:sp>
              <p:nvSpPr>
                <p:cNvPr id="4232" name="任意多边形 81936"/>
                <p:cNvSpPr>
                  <a:spLocks noChangeArrowheads="1"/>
                </p:cNvSpPr>
                <p:nvPr/>
              </p:nvSpPr>
              <p:spPr bwMode="auto">
                <a:xfrm>
                  <a:off x="1967" y="629"/>
                  <a:ext cx="11" cy="5"/>
                </a:xfrm>
                <a:custGeom>
                  <a:avLst/>
                  <a:gdLst>
                    <a:gd name="T0" fmla="*/ 1 w 25"/>
                    <a:gd name="T1" fmla="*/ 1 h 16"/>
                    <a:gd name="T2" fmla="*/ 0 w 25"/>
                    <a:gd name="T3" fmla="*/ 0 h 16"/>
                    <a:gd name="T4" fmla="*/ 1 w 25"/>
                    <a:gd name="T5" fmla="*/ 0 h 16"/>
                    <a:gd name="T6" fmla="*/ 1 w 25"/>
                    <a:gd name="T7" fmla="*/ 1 h 1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5" h="16">
                      <a:moveTo>
                        <a:pt x="15" y="16"/>
                      </a:moveTo>
                      <a:cubicBezTo>
                        <a:pt x="10" y="15"/>
                        <a:pt x="0" y="12"/>
                        <a:pt x="3" y="8"/>
                      </a:cubicBezTo>
                      <a:cubicBezTo>
                        <a:pt x="6" y="4"/>
                        <a:pt x="15" y="0"/>
                        <a:pt x="15" y="0"/>
                      </a:cubicBezTo>
                      <a:cubicBezTo>
                        <a:pt x="17" y="3"/>
                        <a:pt x="25" y="16"/>
                        <a:pt x="15" y="16"/>
                      </a:cubicBezTo>
                      <a:close/>
                    </a:path>
                  </a:pathLst>
                </a:custGeom>
                <a:solidFill>
                  <a:schemeClr val="folHlink"/>
                </a:solidFill>
                <a:ln w="9525">
                  <a:noFill/>
                  <a:round/>
                  <a:headEnd/>
                  <a:tailEnd/>
                </a:ln>
              </p:spPr>
              <p:txBody>
                <a:bodyPr/>
                <a:lstStyle/>
                <a:p>
                  <a:endParaRPr lang="zh-CN" altLang="en-US"/>
                </a:p>
              </p:txBody>
            </p:sp>
            <p:sp>
              <p:nvSpPr>
                <p:cNvPr id="4233" name="任意多边形 81937"/>
                <p:cNvSpPr>
                  <a:spLocks noChangeArrowheads="1"/>
                </p:cNvSpPr>
                <p:nvPr/>
              </p:nvSpPr>
              <p:spPr bwMode="auto">
                <a:xfrm>
                  <a:off x="1921" y="635"/>
                  <a:ext cx="28" cy="16"/>
                </a:xfrm>
                <a:custGeom>
                  <a:avLst/>
                  <a:gdLst>
                    <a:gd name="T0" fmla="*/ 1 w 65"/>
                    <a:gd name="T1" fmla="*/ 1 h 46"/>
                    <a:gd name="T2" fmla="*/ 3 w 65"/>
                    <a:gd name="T3" fmla="*/ 0 h 46"/>
                    <a:gd name="T4" fmla="*/ 3 w 65"/>
                    <a:gd name="T5" fmla="*/ 0 h 46"/>
                    <a:gd name="T6" fmla="*/ 5 w 65"/>
                    <a:gd name="T7" fmla="*/ 0 h 46"/>
                    <a:gd name="T8" fmla="*/ 3 w 65"/>
                    <a:gd name="T9" fmla="*/ 1 h 46"/>
                    <a:gd name="T10" fmla="*/ 1 w 65"/>
                    <a:gd name="T11" fmla="*/ 2 h 46"/>
                    <a:gd name="T12" fmla="*/ 0 w 65"/>
                    <a:gd name="T13" fmla="*/ 1 h 46"/>
                    <a:gd name="T14" fmla="*/ 1 w 65"/>
                    <a:gd name="T15" fmla="*/ 1 h 46"/>
                    <a:gd name="T16" fmla="*/ 1 w 65"/>
                    <a:gd name="T17" fmla="*/ 1 h 4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5" h="46">
                      <a:moveTo>
                        <a:pt x="14" y="24"/>
                      </a:moveTo>
                      <a:cubicBezTo>
                        <a:pt x="18" y="13"/>
                        <a:pt x="16" y="9"/>
                        <a:pt x="30" y="4"/>
                      </a:cubicBezTo>
                      <a:cubicBezTo>
                        <a:pt x="34" y="3"/>
                        <a:pt x="42" y="0"/>
                        <a:pt x="42" y="0"/>
                      </a:cubicBezTo>
                      <a:cubicBezTo>
                        <a:pt x="50" y="1"/>
                        <a:pt x="65" y="0"/>
                        <a:pt x="58" y="12"/>
                      </a:cubicBezTo>
                      <a:cubicBezTo>
                        <a:pt x="53" y="21"/>
                        <a:pt x="40" y="21"/>
                        <a:pt x="32" y="26"/>
                      </a:cubicBezTo>
                      <a:cubicBezTo>
                        <a:pt x="26" y="35"/>
                        <a:pt x="23" y="42"/>
                        <a:pt x="12" y="46"/>
                      </a:cubicBezTo>
                      <a:cubicBezTo>
                        <a:pt x="0" y="42"/>
                        <a:pt x="5" y="30"/>
                        <a:pt x="8" y="20"/>
                      </a:cubicBezTo>
                      <a:cubicBezTo>
                        <a:pt x="9" y="18"/>
                        <a:pt x="10" y="13"/>
                        <a:pt x="12" y="14"/>
                      </a:cubicBezTo>
                      <a:cubicBezTo>
                        <a:pt x="15" y="16"/>
                        <a:pt x="13" y="21"/>
                        <a:pt x="14" y="24"/>
                      </a:cubicBezTo>
                      <a:close/>
                    </a:path>
                  </a:pathLst>
                </a:custGeom>
                <a:solidFill>
                  <a:schemeClr val="folHlink"/>
                </a:solidFill>
                <a:ln w="9525">
                  <a:noFill/>
                  <a:round/>
                  <a:headEnd/>
                  <a:tailEnd/>
                </a:ln>
              </p:spPr>
              <p:txBody>
                <a:bodyPr/>
                <a:lstStyle/>
                <a:p>
                  <a:endParaRPr lang="zh-CN" altLang="en-US"/>
                </a:p>
              </p:txBody>
            </p:sp>
            <p:sp>
              <p:nvSpPr>
                <p:cNvPr id="4234" name="任意多边形 81938"/>
                <p:cNvSpPr>
                  <a:spLocks noChangeArrowheads="1"/>
                </p:cNvSpPr>
                <p:nvPr/>
              </p:nvSpPr>
              <p:spPr bwMode="auto">
                <a:xfrm>
                  <a:off x="1892" y="634"/>
                  <a:ext cx="29" cy="16"/>
                </a:xfrm>
                <a:custGeom>
                  <a:avLst/>
                  <a:gdLst>
                    <a:gd name="T0" fmla="*/ 0 w 69"/>
                    <a:gd name="T1" fmla="*/ 1 h 47"/>
                    <a:gd name="T2" fmla="*/ 1 w 69"/>
                    <a:gd name="T3" fmla="*/ 1 h 47"/>
                    <a:gd name="T4" fmla="*/ 4 w 69"/>
                    <a:gd name="T5" fmla="*/ 0 h 47"/>
                    <a:gd name="T6" fmla="*/ 5 w 69"/>
                    <a:gd name="T7" fmla="*/ 0 h 47"/>
                    <a:gd name="T8" fmla="*/ 4 w 69"/>
                    <a:gd name="T9" fmla="*/ 1 h 47"/>
                    <a:gd name="T10" fmla="*/ 2 w 69"/>
                    <a:gd name="T11" fmla="*/ 1 h 47"/>
                    <a:gd name="T12" fmla="*/ 2 w 69"/>
                    <a:gd name="T13" fmla="*/ 2 h 47"/>
                    <a:gd name="T14" fmla="*/ 1 w 69"/>
                    <a:gd name="T15" fmla="*/ 2 h 47"/>
                    <a:gd name="T16" fmla="*/ 1 w 69"/>
                    <a:gd name="T17" fmla="*/ 1 h 47"/>
                    <a:gd name="T18" fmla="*/ 0 w 69"/>
                    <a:gd name="T19" fmla="*/ 1 h 47"/>
                    <a:gd name="T20" fmla="*/ 0 w 69"/>
                    <a:gd name="T21" fmla="*/ 1 h 4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9" h="47">
                      <a:moveTo>
                        <a:pt x="0" y="31"/>
                      </a:moveTo>
                      <a:cubicBezTo>
                        <a:pt x="7" y="24"/>
                        <a:pt x="9" y="22"/>
                        <a:pt x="18" y="25"/>
                      </a:cubicBezTo>
                      <a:cubicBezTo>
                        <a:pt x="25" y="4"/>
                        <a:pt x="36" y="12"/>
                        <a:pt x="52" y="1"/>
                      </a:cubicBezTo>
                      <a:cubicBezTo>
                        <a:pt x="56" y="2"/>
                        <a:pt x="61" y="0"/>
                        <a:pt x="64" y="3"/>
                      </a:cubicBezTo>
                      <a:cubicBezTo>
                        <a:pt x="69" y="8"/>
                        <a:pt x="50" y="19"/>
                        <a:pt x="50" y="19"/>
                      </a:cubicBezTo>
                      <a:cubicBezTo>
                        <a:pt x="46" y="31"/>
                        <a:pt x="35" y="22"/>
                        <a:pt x="28" y="33"/>
                      </a:cubicBezTo>
                      <a:cubicBezTo>
                        <a:pt x="31" y="41"/>
                        <a:pt x="31" y="44"/>
                        <a:pt x="22" y="47"/>
                      </a:cubicBezTo>
                      <a:cubicBezTo>
                        <a:pt x="20" y="46"/>
                        <a:pt x="18" y="46"/>
                        <a:pt x="16" y="45"/>
                      </a:cubicBezTo>
                      <a:cubicBezTo>
                        <a:pt x="14" y="43"/>
                        <a:pt x="14" y="40"/>
                        <a:pt x="12" y="39"/>
                      </a:cubicBezTo>
                      <a:cubicBezTo>
                        <a:pt x="8" y="37"/>
                        <a:pt x="0" y="35"/>
                        <a:pt x="0" y="35"/>
                      </a:cubicBezTo>
                      <a:cubicBezTo>
                        <a:pt x="2" y="26"/>
                        <a:pt x="3" y="25"/>
                        <a:pt x="0" y="31"/>
                      </a:cubicBezTo>
                      <a:close/>
                    </a:path>
                  </a:pathLst>
                </a:custGeom>
                <a:solidFill>
                  <a:schemeClr val="folHlink"/>
                </a:solidFill>
                <a:ln w="9525">
                  <a:noFill/>
                  <a:round/>
                  <a:headEnd/>
                  <a:tailEnd/>
                </a:ln>
              </p:spPr>
              <p:txBody>
                <a:bodyPr/>
                <a:lstStyle/>
                <a:p>
                  <a:endParaRPr lang="zh-CN" altLang="en-US"/>
                </a:p>
              </p:txBody>
            </p:sp>
            <p:sp>
              <p:nvSpPr>
                <p:cNvPr id="4235" name="任意多边形 81939"/>
                <p:cNvSpPr>
                  <a:spLocks noChangeArrowheads="1"/>
                </p:cNvSpPr>
                <p:nvPr/>
              </p:nvSpPr>
              <p:spPr bwMode="auto">
                <a:xfrm>
                  <a:off x="1735" y="547"/>
                  <a:ext cx="151" cy="93"/>
                </a:xfrm>
                <a:custGeom>
                  <a:avLst/>
                  <a:gdLst>
                    <a:gd name="T0" fmla="*/ 1 w 355"/>
                    <a:gd name="T1" fmla="*/ 0 h 277"/>
                    <a:gd name="T2" fmla="*/ 3 w 355"/>
                    <a:gd name="T3" fmla="*/ 1 h 277"/>
                    <a:gd name="T4" fmla="*/ 4 w 355"/>
                    <a:gd name="T5" fmla="*/ 1 h 277"/>
                    <a:gd name="T6" fmla="*/ 6 w 355"/>
                    <a:gd name="T7" fmla="*/ 2 h 277"/>
                    <a:gd name="T8" fmla="*/ 7 w 355"/>
                    <a:gd name="T9" fmla="*/ 2 h 277"/>
                    <a:gd name="T10" fmla="*/ 9 w 355"/>
                    <a:gd name="T11" fmla="*/ 4 h 277"/>
                    <a:gd name="T12" fmla="*/ 11 w 355"/>
                    <a:gd name="T13" fmla="*/ 5 h 277"/>
                    <a:gd name="T14" fmla="*/ 11 w 355"/>
                    <a:gd name="T15" fmla="*/ 5 h 277"/>
                    <a:gd name="T16" fmla="*/ 12 w 355"/>
                    <a:gd name="T17" fmla="*/ 6 h 277"/>
                    <a:gd name="T18" fmla="*/ 14 w 355"/>
                    <a:gd name="T19" fmla="*/ 6 h 277"/>
                    <a:gd name="T20" fmla="*/ 13 w 355"/>
                    <a:gd name="T21" fmla="*/ 7 h 277"/>
                    <a:gd name="T22" fmla="*/ 14 w 355"/>
                    <a:gd name="T23" fmla="*/ 8 h 277"/>
                    <a:gd name="T24" fmla="*/ 15 w 355"/>
                    <a:gd name="T25" fmla="*/ 9 h 277"/>
                    <a:gd name="T26" fmla="*/ 17 w 355"/>
                    <a:gd name="T27" fmla="*/ 9 h 277"/>
                    <a:gd name="T28" fmla="*/ 18 w 355"/>
                    <a:gd name="T29" fmla="*/ 9 h 277"/>
                    <a:gd name="T30" fmla="*/ 20 w 355"/>
                    <a:gd name="T31" fmla="*/ 9 h 277"/>
                    <a:gd name="T32" fmla="*/ 21 w 355"/>
                    <a:gd name="T33" fmla="*/ 9 h 277"/>
                    <a:gd name="T34" fmla="*/ 23 w 355"/>
                    <a:gd name="T35" fmla="*/ 10 h 277"/>
                    <a:gd name="T36" fmla="*/ 24 w 355"/>
                    <a:gd name="T37" fmla="*/ 10 h 277"/>
                    <a:gd name="T38" fmla="*/ 27 w 355"/>
                    <a:gd name="T39" fmla="*/ 10 h 277"/>
                    <a:gd name="T40" fmla="*/ 26 w 355"/>
                    <a:gd name="T41" fmla="*/ 10 h 277"/>
                    <a:gd name="T42" fmla="*/ 25 w 355"/>
                    <a:gd name="T43" fmla="*/ 10 h 277"/>
                    <a:gd name="T44" fmla="*/ 23 w 355"/>
                    <a:gd name="T45" fmla="*/ 10 h 277"/>
                    <a:gd name="T46" fmla="*/ 22 w 355"/>
                    <a:gd name="T47" fmla="*/ 10 h 277"/>
                    <a:gd name="T48" fmla="*/ 20 w 355"/>
                    <a:gd name="T49" fmla="*/ 10 h 277"/>
                    <a:gd name="T50" fmla="*/ 18 w 355"/>
                    <a:gd name="T51" fmla="*/ 10 h 277"/>
                    <a:gd name="T52" fmla="*/ 13 w 355"/>
                    <a:gd name="T53" fmla="*/ 9 h 277"/>
                    <a:gd name="T54" fmla="*/ 12 w 355"/>
                    <a:gd name="T55" fmla="*/ 8 h 277"/>
                    <a:gd name="T56" fmla="*/ 10 w 355"/>
                    <a:gd name="T57" fmla="*/ 7 h 277"/>
                    <a:gd name="T58" fmla="*/ 9 w 355"/>
                    <a:gd name="T59" fmla="*/ 7 h 277"/>
                    <a:gd name="T60" fmla="*/ 7 w 355"/>
                    <a:gd name="T61" fmla="*/ 6 h 277"/>
                    <a:gd name="T62" fmla="*/ 5 w 355"/>
                    <a:gd name="T63" fmla="*/ 4 h 277"/>
                    <a:gd name="T64" fmla="*/ 5 w 355"/>
                    <a:gd name="T65" fmla="*/ 4 h 277"/>
                    <a:gd name="T66" fmla="*/ 5 w 355"/>
                    <a:gd name="T67" fmla="*/ 4 h 277"/>
                    <a:gd name="T68" fmla="*/ 4 w 355"/>
                    <a:gd name="T69" fmla="*/ 3 h 277"/>
                    <a:gd name="T70" fmla="*/ 3 w 355"/>
                    <a:gd name="T71" fmla="*/ 2 h 277"/>
                    <a:gd name="T72" fmla="*/ 2 w 355"/>
                    <a:gd name="T73" fmla="*/ 1 h 277"/>
                    <a:gd name="T74" fmla="*/ 0 w 355"/>
                    <a:gd name="T75" fmla="*/ 1 h 277"/>
                    <a:gd name="T76" fmla="*/ 1 w 355"/>
                    <a:gd name="T77" fmla="*/ 0 h 277"/>
                    <a:gd name="T78" fmla="*/ 1 w 355"/>
                    <a:gd name="T79" fmla="*/ 0 h 277"/>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355" h="277">
                      <a:moveTo>
                        <a:pt x="10" y="4"/>
                      </a:moveTo>
                      <a:cubicBezTo>
                        <a:pt x="22" y="0"/>
                        <a:pt x="24" y="14"/>
                        <a:pt x="36" y="18"/>
                      </a:cubicBezTo>
                      <a:cubicBezTo>
                        <a:pt x="37" y="19"/>
                        <a:pt x="45" y="29"/>
                        <a:pt x="46" y="30"/>
                      </a:cubicBezTo>
                      <a:cubicBezTo>
                        <a:pt x="56" y="40"/>
                        <a:pt x="67" y="38"/>
                        <a:pt x="76" y="52"/>
                      </a:cubicBezTo>
                      <a:cubicBezTo>
                        <a:pt x="80" y="58"/>
                        <a:pt x="92" y="66"/>
                        <a:pt x="92" y="66"/>
                      </a:cubicBezTo>
                      <a:cubicBezTo>
                        <a:pt x="96" y="79"/>
                        <a:pt x="112" y="88"/>
                        <a:pt x="122" y="98"/>
                      </a:cubicBezTo>
                      <a:cubicBezTo>
                        <a:pt x="124" y="105"/>
                        <a:pt x="130" y="124"/>
                        <a:pt x="136" y="128"/>
                      </a:cubicBezTo>
                      <a:cubicBezTo>
                        <a:pt x="140" y="130"/>
                        <a:pt x="148" y="132"/>
                        <a:pt x="148" y="132"/>
                      </a:cubicBezTo>
                      <a:cubicBezTo>
                        <a:pt x="150" y="138"/>
                        <a:pt x="154" y="150"/>
                        <a:pt x="154" y="150"/>
                      </a:cubicBezTo>
                      <a:cubicBezTo>
                        <a:pt x="161" y="139"/>
                        <a:pt x="168" y="144"/>
                        <a:pt x="176" y="152"/>
                      </a:cubicBezTo>
                      <a:cubicBezTo>
                        <a:pt x="174" y="167"/>
                        <a:pt x="173" y="181"/>
                        <a:pt x="170" y="196"/>
                      </a:cubicBezTo>
                      <a:cubicBezTo>
                        <a:pt x="171" y="202"/>
                        <a:pt x="174" y="220"/>
                        <a:pt x="180" y="224"/>
                      </a:cubicBezTo>
                      <a:cubicBezTo>
                        <a:pt x="185" y="228"/>
                        <a:pt x="193" y="228"/>
                        <a:pt x="198" y="232"/>
                      </a:cubicBezTo>
                      <a:cubicBezTo>
                        <a:pt x="204" y="230"/>
                        <a:pt x="216" y="234"/>
                        <a:pt x="216" y="234"/>
                      </a:cubicBezTo>
                      <a:cubicBezTo>
                        <a:pt x="223" y="241"/>
                        <a:pt x="225" y="245"/>
                        <a:pt x="236" y="242"/>
                      </a:cubicBezTo>
                      <a:cubicBezTo>
                        <a:pt x="242" y="240"/>
                        <a:pt x="254" y="236"/>
                        <a:pt x="254" y="236"/>
                      </a:cubicBezTo>
                      <a:cubicBezTo>
                        <a:pt x="260" y="240"/>
                        <a:pt x="265" y="246"/>
                        <a:pt x="272" y="248"/>
                      </a:cubicBezTo>
                      <a:cubicBezTo>
                        <a:pt x="277" y="250"/>
                        <a:pt x="291" y="252"/>
                        <a:pt x="296" y="256"/>
                      </a:cubicBezTo>
                      <a:cubicBezTo>
                        <a:pt x="301" y="260"/>
                        <a:pt x="314" y="264"/>
                        <a:pt x="314" y="264"/>
                      </a:cubicBezTo>
                      <a:cubicBezTo>
                        <a:pt x="330" y="263"/>
                        <a:pt x="338" y="261"/>
                        <a:pt x="352" y="266"/>
                      </a:cubicBezTo>
                      <a:cubicBezTo>
                        <a:pt x="355" y="275"/>
                        <a:pt x="350" y="277"/>
                        <a:pt x="342" y="274"/>
                      </a:cubicBezTo>
                      <a:cubicBezTo>
                        <a:pt x="336" y="276"/>
                        <a:pt x="322" y="272"/>
                        <a:pt x="322" y="272"/>
                      </a:cubicBezTo>
                      <a:cubicBezTo>
                        <a:pt x="314" y="275"/>
                        <a:pt x="308" y="272"/>
                        <a:pt x="300" y="270"/>
                      </a:cubicBezTo>
                      <a:cubicBezTo>
                        <a:pt x="296" y="269"/>
                        <a:pt x="288" y="266"/>
                        <a:pt x="288" y="266"/>
                      </a:cubicBezTo>
                      <a:cubicBezTo>
                        <a:pt x="276" y="270"/>
                        <a:pt x="264" y="266"/>
                        <a:pt x="252" y="264"/>
                      </a:cubicBezTo>
                      <a:cubicBezTo>
                        <a:pt x="245" y="259"/>
                        <a:pt x="242" y="257"/>
                        <a:pt x="234" y="260"/>
                      </a:cubicBezTo>
                      <a:cubicBezTo>
                        <a:pt x="211" y="252"/>
                        <a:pt x="192" y="256"/>
                        <a:pt x="172" y="242"/>
                      </a:cubicBezTo>
                      <a:cubicBezTo>
                        <a:pt x="165" y="231"/>
                        <a:pt x="176" y="221"/>
                        <a:pt x="160" y="216"/>
                      </a:cubicBezTo>
                      <a:cubicBezTo>
                        <a:pt x="154" y="233"/>
                        <a:pt x="136" y="203"/>
                        <a:pt x="126" y="200"/>
                      </a:cubicBezTo>
                      <a:cubicBezTo>
                        <a:pt x="120" y="196"/>
                        <a:pt x="114" y="190"/>
                        <a:pt x="108" y="186"/>
                      </a:cubicBezTo>
                      <a:cubicBezTo>
                        <a:pt x="104" y="175"/>
                        <a:pt x="104" y="165"/>
                        <a:pt x="94" y="158"/>
                      </a:cubicBezTo>
                      <a:cubicBezTo>
                        <a:pt x="83" y="142"/>
                        <a:pt x="85" y="119"/>
                        <a:pt x="68" y="108"/>
                      </a:cubicBezTo>
                      <a:cubicBezTo>
                        <a:pt x="67" y="106"/>
                        <a:pt x="66" y="104"/>
                        <a:pt x="64" y="102"/>
                      </a:cubicBezTo>
                      <a:cubicBezTo>
                        <a:pt x="62" y="101"/>
                        <a:pt x="59" y="102"/>
                        <a:pt x="58" y="100"/>
                      </a:cubicBezTo>
                      <a:cubicBezTo>
                        <a:pt x="56" y="97"/>
                        <a:pt x="54" y="88"/>
                        <a:pt x="54" y="88"/>
                      </a:cubicBezTo>
                      <a:cubicBezTo>
                        <a:pt x="59" y="73"/>
                        <a:pt x="52" y="61"/>
                        <a:pt x="38" y="58"/>
                      </a:cubicBezTo>
                      <a:cubicBezTo>
                        <a:pt x="32" y="49"/>
                        <a:pt x="31" y="44"/>
                        <a:pt x="20" y="40"/>
                      </a:cubicBezTo>
                      <a:cubicBezTo>
                        <a:pt x="16" y="27"/>
                        <a:pt x="16" y="26"/>
                        <a:pt x="4" y="22"/>
                      </a:cubicBezTo>
                      <a:cubicBezTo>
                        <a:pt x="1" y="13"/>
                        <a:pt x="0" y="5"/>
                        <a:pt x="10" y="2"/>
                      </a:cubicBezTo>
                      <a:cubicBezTo>
                        <a:pt x="18" y="5"/>
                        <a:pt x="18" y="4"/>
                        <a:pt x="10" y="4"/>
                      </a:cubicBezTo>
                      <a:close/>
                    </a:path>
                  </a:pathLst>
                </a:custGeom>
                <a:solidFill>
                  <a:schemeClr val="folHlink"/>
                </a:solidFill>
                <a:ln w="9525">
                  <a:noFill/>
                  <a:round/>
                  <a:headEnd/>
                  <a:tailEnd/>
                </a:ln>
              </p:spPr>
              <p:txBody>
                <a:bodyPr/>
                <a:lstStyle/>
                <a:p>
                  <a:endParaRPr lang="zh-CN" altLang="en-US"/>
                </a:p>
              </p:txBody>
            </p:sp>
            <p:sp>
              <p:nvSpPr>
                <p:cNvPr id="4236" name="任意多边形 81940"/>
                <p:cNvSpPr>
                  <a:spLocks noChangeArrowheads="1"/>
                </p:cNvSpPr>
                <p:nvPr/>
              </p:nvSpPr>
              <p:spPr bwMode="auto">
                <a:xfrm>
                  <a:off x="1827" y="541"/>
                  <a:ext cx="67" cy="68"/>
                </a:xfrm>
                <a:custGeom>
                  <a:avLst/>
                  <a:gdLst>
                    <a:gd name="T0" fmla="*/ 4 w 156"/>
                    <a:gd name="T1" fmla="*/ 2 h 206"/>
                    <a:gd name="T2" fmla="*/ 5 w 156"/>
                    <a:gd name="T3" fmla="*/ 2 h 206"/>
                    <a:gd name="T4" fmla="*/ 5 w 156"/>
                    <a:gd name="T5" fmla="*/ 2 h 206"/>
                    <a:gd name="T6" fmla="*/ 6 w 156"/>
                    <a:gd name="T7" fmla="*/ 2 h 206"/>
                    <a:gd name="T8" fmla="*/ 9 w 156"/>
                    <a:gd name="T9" fmla="*/ 1 h 206"/>
                    <a:gd name="T10" fmla="*/ 9 w 156"/>
                    <a:gd name="T11" fmla="*/ 0 h 206"/>
                    <a:gd name="T12" fmla="*/ 10 w 156"/>
                    <a:gd name="T13" fmla="*/ 0 h 206"/>
                    <a:gd name="T14" fmla="*/ 12 w 156"/>
                    <a:gd name="T15" fmla="*/ 1 h 206"/>
                    <a:gd name="T16" fmla="*/ 12 w 156"/>
                    <a:gd name="T17" fmla="*/ 2 h 206"/>
                    <a:gd name="T18" fmla="*/ 10 w 156"/>
                    <a:gd name="T19" fmla="*/ 2 h 206"/>
                    <a:gd name="T20" fmla="*/ 10 w 156"/>
                    <a:gd name="T21" fmla="*/ 3 h 206"/>
                    <a:gd name="T22" fmla="*/ 11 w 156"/>
                    <a:gd name="T23" fmla="*/ 4 h 206"/>
                    <a:gd name="T24" fmla="*/ 12 w 156"/>
                    <a:gd name="T25" fmla="*/ 5 h 206"/>
                    <a:gd name="T26" fmla="*/ 10 w 156"/>
                    <a:gd name="T27" fmla="*/ 5 h 206"/>
                    <a:gd name="T28" fmla="*/ 9 w 156"/>
                    <a:gd name="T29" fmla="*/ 5 h 206"/>
                    <a:gd name="T30" fmla="*/ 8 w 156"/>
                    <a:gd name="T31" fmla="*/ 6 h 206"/>
                    <a:gd name="T32" fmla="*/ 8 w 156"/>
                    <a:gd name="T33" fmla="*/ 7 h 206"/>
                    <a:gd name="T34" fmla="*/ 7 w 156"/>
                    <a:gd name="T35" fmla="*/ 7 h 206"/>
                    <a:gd name="T36" fmla="*/ 6 w 156"/>
                    <a:gd name="T37" fmla="*/ 7 h 206"/>
                    <a:gd name="T38" fmla="*/ 6 w 156"/>
                    <a:gd name="T39" fmla="*/ 7 h 206"/>
                    <a:gd name="T40" fmla="*/ 6 w 156"/>
                    <a:gd name="T41" fmla="*/ 7 h 206"/>
                    <a:gd name="T42" fmla="*/ 5 w 156"/>
                    <a:gd name="T43" fmla="*/ 7 h 206"/>
                    <a:gd name="T44" fmla="*/ 3 w 156"/>
                    <a:gd name="T45" fmla="*/ 7 h 206"/>
                    <a:gd name="T46" fmla="*/ 2 w 156"/>
                    <a:gd name="T47" fmla="*/ 7 h 206"/>
                    <a:gd name="T48" fmla="*/ 1 w 156"/>
                    <a:gd name="T49" fmla="*/ 5 h 206"/>
                    <a:gd name="T50" fmla="*/ 0 w 156"/>
                    <a:gd name="T51" fmla="*/ 5 h 206"/>
                    <a:gd name="T52" fmla="*/ 0 w 156"/>
                    <a:gd name="T53" fmla="*/ 4 h 206"/>
                    <a:gd name="T54" fmla="*/ 2 w 156"/>
                    <a:gd name="T55" fmla="*/ 4 h 206"/>
                    <a:gd name="T56" fmla="*/ 3 w 156"/>
                    <a:gd name="T57" fmla="*/ 4 h 206"/>
                    <a:gd name="T58" fmla="*/ 3 w 156"/>
                    <a:gd name="T59" fmla="*/ 3 h 206"/>
                    <a:gd name="T60" fmla="*/ 4 w 156"/>
                    <a:gd name="T61" fmla="*/ 3 h 206"/>
                    <a:gd name="T62" fmla="*/ 4 w 156"/>
                    <a:gd name="T63" fmla="*/ 2 h 20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56" h="206">
                      <a:moveTo>
                        <a:pt x="54" y="66"/>
                      </a:moveTo>
                      <a:cubicBezTo>
                        <a:pt x="58" y="63"/>
                        <a:pt x="64" y="63"/>
                        <a:pt x="66" y="58"/>
                      </a:cubicBezTo>
                      <a:cubicBezTo>
                        <a:pt x="67" y="56"/>
                        <a:pt x="67" y="53"/>
                        <a:pt x="68" y="52"/>
                      </a:cubicBezTo>
                      <a:cubicBezTo>
                        <a:pt x="71" y="49"/>
                        <a:pt x="80" y="44"/>
                        <a:pt x="80" y="44"/>
                      </a:cubicBezTo>
                      <a:cubicBezTo>
                        <a:pt x="113" y="55"/>
                        <a:pt x="85" y="29"/>
                        <a:pt x="106" y="22"/>
                      </a:cubicBezTo>
                      <a:cubicBezTo>
                        <a:pt x="110" y="17"/>
                        <a:pt x="108" y="9"/>
                        <a:pt x="112" y="4"/>
                      </a:cubicBezTo>
                      <a:cubicBezTo>
                        <a:pt x="115" y="1"/>
                        <a:pt x="124" y="0"/>
                        <a:pt x="124" y="0"/>
                      </a:cubicBezTo>
                      <a:cubicBezTo>
                        <a:pt x="138" y="14"/>
                        <a:pt x="126" y="23"/>
                        <a:pt x="150" y="28"/>
                      </a:cubicBezTo>
                      <a:cubicBezTo>
                        <a:pt x="156" y="36"/>
                        <a:pt x="154" y="39"/>
                        <a:pt x="146" y="44"/>
                      </a:cubicBezTo>
                      <a:cubicBezTo>
                        <a:pt x="141" y="52"/>
                        <a:pt x="135" y="61"/>
                        <a:pt x="126" y="64"/>
                      </a:cubicBezTo>
                      <a:cubicBezTo>
                        <a:pt x="118" y="75"/>
                        <a:pt x="128" y="83"/>
                        <a:pt x="132" y="94"/>
                      </a:cubicBezTo>
                      <a:cubicBezTo>
                        <a:pt x="129" y="103"/>
                        <a:pt x="135" y="105"/>
                        <a:pt x="142" y="110"/>
                      </a:cubicBezTo>
                      <a:cubicBezTo>
                        <a:pt x="145" y="119"/>
                        <a:pt x="141" y="120"/>
                        <a:pt x="146" y="128"/>
                      </a:cubicBezTo>
                      <a:cubicBezTo>
                        <a:pt x="142" y="139"/>
                        <a:pt x="135" y="133"/>
                        <a:pt x="128" y="128"/>
                      </a:cubicBezTo>
                      <a:cubicBezTo>
                        <a:pt x="116" y="132"/>
                        <a:pt x="122" y="136"/>
                        <a:pt x="116" y="146"/>
                      </a:cubicBezTo>
                      <a:cubicBezTo>
                        <a:pt x="113" y="151"/>
                        <a:pt x="108" y="152"/>
                        <a:pt x="104" y="156"/>
                      </a:cubicBezTo>
                      <a:cubicBezTo>
                        <a:pt x="107" y="167"/>
                        <a:pt x="112" y="191"/>
                        <a:pt x="100" y="198"/>
                      </a:cubicBezTo>
                      <a:cubicBezTo>
                        <a:pt x="96" y="200"/>
                        <a:pt x="92" y="200"/>
                        <a:pt x="88" y="202"/>
                      </a:cubicBezTo>
                      <a:cubicBezTo>
                        <a:pt x="86" y="203"/>
                        <a:pt x="84" y="205"/>
                        <a:pt x="82" y="206"/>
                      </a:cubicBezTo>
                      <a:cubicBezTo>
                        <a:pt x="80" y="205"/>
                        <a:pt x="77" y="204"/>
                        <a:pt x="76" y="202"/>
                      </a:cubicBezTo>
                      <a:cubicBezTo>
                        <a:pt x="74" y="198"/>
                        <a:pt x="76" y="191"/>
                        <a:pt x="72" y="190"/>
                      </a:cubicBezTo>
                      <a:cubicBezTo>
                        <a:pt x="68" y="189"/>
                        <a:pt x="60" y="186"/>
                        <a:pt x="60" y="186"/>
                      </a:cubicBezTo>
                      <a:cubicBezTo>
                        <a:pt x="53" y="188"/>
                        <a:pt x="49" y="192"/>
                        <a:pt x="42" y="194"/>
                      </a:cubicBezTo>
                      <a:cubicBezTo>
                        <a:pt x="34" y="189"/>
                        <a:pt x="37" y="183"/>
                        <a:pt x="28" y="186"/>
                      </a:cubicBezTo>
                      <a:cubicBezTo>
                        <a:pt x="12" y="181"/>
                        <a:pt x="19" y="161"/>
                        <a:pt x="10" y="148"/>
                      </a:cubicBezTo>
                      <a:cubicBezTo>
                        <a:pt x="5" y="121"/>
                        <a:pt x="11" y="147"/>
                        <a:pt x="4" y="130"/>
                      </a:cubicBezTo>
                      <a:cubicBezTo>
                        <a:pt x="2" y="126"/>
                        <a:pt x="0" y="118"/>
                        <a:pt x="0" y="118"/>
                      </a:cubicBezTo>
                      <a:cubicBezTo>
                        <a:pt x="2" y="95"/>
                        <a:pt x="0" y="83"/>
                        <a:pt x="20" y="96"/>
                      </a:cubicBezTo>
                      <a:cubicBezTo>
                        <a:pt x="23" y="105"/>
                        <a:pt x="23" y="110"/>
                        <a:pt x="32" y="104"/>
                      </a:cubicBezTo>
                      <a:cubicBezTo>
                        <a:pt x="35" y="95"/>
                        <a:pt x="29" y="88"/>
                        <a:pt x="34" y="80"/>
                      </a:cubicBezTo>
                      <a:cubicBezTo>
                        <a:pt x="36" y="76"/>
                        <a:pt x="48" y="73"/>
                        <a:pt x="52" y="70"/>
                      </a:cubicBezTo>
                      <a:cubicBezTo>
                        <a:pt x="57" y="63"/>
                        <a:pt x="58" y="62"/>
                        <a:pt x="54" y="66"/>
                      </a:cubicBezTo>
                      <a:close/>
                    </a:path>
                  </a:pathLst>
                </a:custGeom>
                <a:solidFill>
                  <a:schemeClr val="folHlink"/>
                </a:solidFill>
                <a:ln w="9525">
                  <a:noFill/>
                  <a:round/>
                  <a:headEnd/>
                  <a:tailEnd/>
                </a:ln>
              </p:spPr>
              <p:txBody>
                <a:bodyPr/>
                <a:lstStyle/>
                <a:p>
                  <a:endParaRPr lang="zh-CN" altLang="en-US"/>
                </a:p>
              </p:txBody>
            </p:sp>
            <p:sp>
              <p:nvSpPr>
                <p:cNvPr id="4237" name="任意多边形 81941"/>
                <p:cNvSpPr>
                  <a:spLocks noChangeArrowheads="1"/>
                </p:cNvSpPr>
                <p:nvPr/>
              </p:nvSpPr>
              <p:spPr bwMode="auto">
                <a:xfrm>
                  <a:off x="1892" y="572"/>
                  <a:ext cx="47" cy="13"/>
                </a:xfrm>
                <a:custGeom>
                  <a:avLst/>
                  <a:gdLst>
                    <a:gd name="T0" fmla="*/ 0 w 109"/>
                    <a:gd name="T1" fmla="*/ 1 h 38"/>
                    <a:gd name="T2" fmla="*/ 1 w 109"/>
                    <a:gd name="T3" fmla="*/ 0 h 38"/>
                    <a:gd name="T4" fmla="*/ 4 w 109"/>
                    <a:gd name="T5" fmla="*/ 1 h 38"/>
                    <a:gd name="T6" fmla="*/ 6 w 109"/>
                    <a:gd name="T7" fmla="*/ 1 h 38"/>
                    <a:gd name="T8" fmla="*/ 7 w 109"/>
                    <a:gd name="T9" fmla="*/ 0 h 38"/>
                    <a:gd name="T10" fmla="*/ 6 w 109"/>
                    <a:gd name="T11" fmla="*/ 1 h 38"/>
                    <a:gd name="T12" fmla="*/ 5 w 109"/>
                    <a:gd name="T13" fmla="*/ 1 h 38"/>
                    <a:gd name="T14" fmla="*/ 3 w 109"/>
                    <a:gd name="T15" fmla="*/ 1 h 38"/>
                    <a:gd name="T16" fmla="*/ 1 w 109"/>
                    <a:gd name="T17" fmla="*/ 1 h 38"/>
                    <a:gd name="T18" fmla="*/ 0 w 109"/>
                    <a:gd name="T19" fmla="*/ 1 h 3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9" h="38">
                      <a:moveTo>
                        <a:pt x="4" y="32"/>
                      </a:moveTo>
                      <a:cubicBezTo>
                        <a:pt x="7" y="22"/>
                        <a:pt x="7" y="14"/>
                        <a:pt x="18" y="10"/>
                      </a:cubicBezTo>
                      <a:cubicBezTo>
                        <a:pt x="28" y="12"/>
                        <a:pt x="37" y="14"/>
                        <a:pt x="46" y="20"/>
                      </a:cubicBezTo>
                      <a:cubicBezTo>
                        <a:pt x="62" y="15"/>
                        <a:pt x="54" y="17"/>
                        <a:pt x="72" y="14"/>
                      </a:cubicBezTo>
                      <a:cubicBezTo>
                        <a:pt x="77" y="9"/>
                        <a:pt x="90" y="0"/>
                        <a:pt x="90" y="0"/>
                      </a:cubicBezTo>
                      <a:cubicBezTo>
                        <a:pt x="109" y="6"/>
                        <a:pt x="85" y="23"/>
                        <a:pt x="76" y="26"/>
                      </a:cubicBezTo>
                      <a:cubicBezTo>
                        <a:pt x="71" y="33"/>
                        <a:pt x="68" y="35"/>
                        <a:pt x="60" y="38"/>
                      </a:cubicBezTo>
                      <a:cubicBezTo>
                        <a:pt x="54" y="36"/>
                        <a:pt x="42" y="32"/>
                        <a:pt x="42" y="32"/>
                      </a:cubicBezTo>
                      <a:cubicBezTo>
                        <a:pt x="33" y="23"/>
                        <a:pt x="26" y="26"/>
                        <a:pt x="14" y="30"/>
                      </a:cubicBezTo>
                      <a:cubicBezTo>
                        <a:pt x="1" y="28"/>
                        <a:pt x="0" y="24"/>
                        <a:pt x="4" y="32"/>
                      </a:cubicBezTo>
                      <a:close/>
                    </a:path>
                  </a:pathLst>
                </a:custGeom>
                <a:solidFill>
                  <a:schemeClr val="folHlink"/>
                </a:solidFill>
                <a:ln w="9525">
                  <a:noFill/>
                  <a:round/>
                  <a:headEnd/>
                  <a:tailEnd/>
                </a:ln>
              </p:spPr>
              <p:txBody>
                <a:bodyPr/>
                <a:lstStyle/>
                <a:p>
                  <a:endParaRPr lang="zh-CN" altLang="en-US"/>
                </a:p>
              </p:txBody>
            </p:sp>
            <p:sp>
              <p:nvSpPr>
                <p:cNvPr id="4238" name="任意多边形 81942"/>
                <p:cNvSpPr>
                  <a:spLocks noChangeArrowheads="1"/>
                </p:cNvSpPr>
                <p:nvPr/>
              </p:nvSpPr>
              <p:spPr bwMode="auto">
                <a:xfrm>
                  <a:off x="1890" y="588"/>
                  <a:ext cx="32" cy="34"/>
                </a:xfrm>
                <a:custGeom>
                  <a:avLst/>
                  <a:gdLst>
                    <a:gd name="T0" fmla="*/ 0 w 76"/>
                    <a:gd name="T1" fmla="*/ 1 h 104"/>
                    <a:gd name="T2" fmla="*/ 1 w 76"/>
                    <a:gd name="T3" fmla="*/ 0 h 104"/>
                    <a:gd name="T4" fmla="*/ 3 w 76"/>
                    <a:gd name="T5" fmla="*/ 1 h 104"/>
                    <a:gd name="T6" fmla="*/ 5 w 76"/>
                    <a:gd name="T7" fmla="*/ 0 h 104"/>
                    <a:gd name="T8" fmla="*/ 3 w 76"/>
                    <a:gd name="T9" fmla="*/ 1 h 104"/>
                    <a:gd name="T10" fmla="*/ 4 w 76"/>
                    <a:gd name="T11" fmla="*/ 2 h 104"/>
                    <a:gd name="T12" fmla="*/ 4 w 76"/>
                    <a:gd name="T13" fmla="*/ 2 h 104"/>
                    <a:gd name="T14" fmla="*/ 3 w 76"/>
                    <a:gd name="T15" fmla="*/ 3 h 104"/>
                    <a:gd name="T16" fmla="*/ 3 w 76"/>
                    <a:gd name="T17" fmla="*/ 2 h 104"/>
                    <a:gd name="T18" fmla="*/ 2 w 76"/>
                    <a:gd name="T19" fmla="*/ 2 h 104"/>
                    <a:gd name="T20" fmla="*/ 2 w 76"/>
                    <a:gd name="T21" fmla="*/ 2 h 104"/>
                    <a:gd name="T22" fmla="*/ 2 w 76"/>
                    <a:gd name="T23" fmla="*/ 3 h 104"/>
                    <a:gd name="T24" fmla="*/ 1 w 76"/>
                    <a:gd name="T25" fmla="*/ 4 h 104"/>
                    <a:gd name="T26" fmla="*/ 1 w 76"/>
                    <a:gd name="T27" fmla="*/ 4 h 104"/>
                    <a:gd name="T28" fmla="*/ 0 w 76"/>
                    <a:gd name="T29" fmla="*/ 3 h 104"/>
                    <a:gd name="T30" fmla="*/ 0 w 76"/>
                    <a:gd name="T31" fmla="*/ 2 h 104"/>
                    <a:gd name="T32" fmla="*/ 0 w 76"/>
                    <a:gd name="T33" fmla="*/ 1 h 104"/>
                    <a:gd name="T34" fmla="*/ 0 w 76"/>
                    <a:gd name="T35" fmla="*/ 1 h 10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76" h="104">
                      <a:moveTo>
                        <a:pt x="8" y="18"/>
                      </a:moveTo>
                      <a:cubicBezTo>
                        <a:pt x="10" y="8"/>
                        <a:pt x="9" y="3"/>
                        <a:pt x="18" y="0"/>
                      </a:cubicBezTo>
                      <a:cubicBezTo>
                        <a:pt x="28" y="3"/>
                        <a:pt x="25" y="12"/>
                        <a:pt x="34" y="18"/>
                      </a:cubicBezTo>
                      <a:cubicBezTo>
                        <a:pt x="46" y="16"/>
                        <a:pt x="51" y="8"/>
                        <a:pt x="62" y="4"/>
                      </a:cubicBezTo>
                      <a:cubicBezTo>
                        <a:pt x="76" y="9"/>
                        <a:pt x="56" y="31"/>
                        <a:pt x="46" y="34"/>
                      </a:cubicBezTo>
                      <a:cubicBezTo>
                        <a:pt x="51" y="56"/>
                        <a:pt x="43" y="29"/>
                        <a:pt x="54" y="48"/>
                      </a:cubicBezTo>
                      <a:cubicBezTo>
                        <a:pt x="56" y="52"/>
                        <a:pt x="58" y="60"/>
                        <a:pt x="58" y="60"/>
                      </a:cubicBezTo>
                      <a:cubicBezTo>
                        <a:pt x="55" y="68"/>
                        <a:pt x="54" y="71"/>
                        <a:pt x="46" y="74"/>
                      </a:cubicBezTo>
                      <a:cubicBezTo>
                        <a:pt x="38" y="71"/>
                        <a:pt x="37" y="68"/>
                        <a:pt x="34" y="60"/>
                      </a:cubicBezTo>
                      <a:cubicBezTo>
                        <a:pt x="33" y="50"/>
                        <a:pt x="32" y="33"/>
                        <a:pt x="22" y="48"/>
                      </a:cubicBezTo>
                      <a:cubicBezTo>
                        <a:pt x="25" y="60"/>
                        <a:pt x="23" y="53"/>
                        <a:pt x="28" y="68"/>
                      </a:cubicBezTo>
                      <a:cubicBezTo>
                        <a:pt x="29" y="70"/>
                        <a:pt x="30" y="74"/>
                        <a:pt x="30" y="74"/>
                      </a:cubicBezTo>
                      <a:cubicBezTo>
                        <a:pt x="24" y="84"/>
                        <a:pt x="22" y="93"/>
                        <a:pt x="20" y="104"/>
                      </a:cubicBezTo>
                      <a:cubicBezTo>
                        <a:pt x="17" y="103"/>
                        <a:pt x="14" y="104"/>
                        <a:pt x="12" y="102"/>
                      </a:cubicBezTo>
                      <a:cubicBezTo>
                        <a:pt x="9" y="99"/>
                        <a:pt x="8" y="90"/>
                        <a:pt x="8" y="90"/>
                      </a:cubicBezTo>
                      <a:cubicBezTo>
                        <a:pt x="13" y="75"/>
                        <a:pt x="14" y="64"/>
                        <a:pt x="0" y="54"/>
                      </a:cubicBezTo>
                      <a:cubicBezTo>
                        <a:pt x="1" y="46"/>
                        <a:pt x="1" y="38"/>
                        <a:pt x="2" y="30"/>
                      </a:cubicBezTo>
                      <a:cubicBezTo>
                        <a:pt x="2" y="27"/>
                        <a:pt x="13" y="2"/>
                        <a:pt x="8" y="18"/>
                      </a:cubicBezTo>
                      <a:close/>
                    </a:path>
                  </a:pathLst>
                </a:custGeom>
                <a:solidFill>
                  <a:schemeClr val="folHlink"/>
                </a:solidFill>
                <a:ln w="9525">
                  <a:noFill/>
                  <a:round/>
                  <a:headEnd/>
                  <a:tailEnd/>
                </a:ln>
              </p:spPr>
              <p:txBody>
                <a:bodyPr/>
                <a:lstStyle/>
                <a:p>
                  <a:endParaRPr lang="zh-CN" altLang="en-US"/>
                </a:p>
              </p:txBody>
            </p:sp>
            <p:sp>
              <p:nvSpPr>
                <p:cNvPr id="4239" name="任意多边形 81943"/>
                <p:cNvSpPr>
                  <a:spLocks noChangeArrowheads="1"/>
                </p:cNvSpPr>
                <p:nvPr/>
              </p:nvSpPr>
              <p:spPr bwMode="auto">
                <a:xfrm>
                  <a:off x="1944" y="569"/>
                  <a:ext cx="16" cy="20"/>
                </a:xfrm>
                <a:custGeom>
                  <a:avLst/>
                  <a:gdLst>
                    <a:gd name="T0" fmla="*/ 0 w 37"/>
                    <a:gd name="T1" fmla="*/ 1 h 61"/>
                    <a:gd name="T2" fmla="*/ 1 w 37"/>
                    <a:gd name="T3" fmla="*/ 0 h 61"/>
                    <a:gd name="T4" fmla="*/ 1 w 37"/>
                    <a:gd name="T5" fmla="*/ 1 h 61"/>
                    <a:gd name="T6" fmla="*/ 3 w 37"/>
                    <a:gd name="T7" fmla="*/ 1 h 61"/>
                    <a:gd name="T8" fmla="*/ 1 w 37"/>
                    <a:gd name="T9" fmla="*/ 2 h 61"/>
                    <a:gd name="T10" fmla="*/ 0 w 37"/>
                    <a:gd name="T11" fmla="*/ 2 h 61"/>
                    <a:gd name="T12" fmla="*/ 0 w 37"/>
                    <a:gd name="T13" fmla="*/ 1 h 61"/>
                    <a:gd name="T14" fmla="*/ 0 w 37"/>
                    <a:gd name="T15" fmla="*/ 1 h 6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7" h="61">
                      <a:moveTo>
                        <a:pt x="3" y="28"/>
                      </a:moveTo>
                      <a:cubicBezTo>
                        <a:pt x="5" y="14"/>
                        <a:pt x="2" y="7"/>
                        <a:pt x="13" y="0"/>
                      </a:cubicBezTo>
                      <a:cubicBezTo>
                        <a:pt x="26" y="9"/>
                        <a:pt x="23" y="17"/>
                        <a:pt x="15" y="28"/>
                      </a:cubicBezTo>
                      <a:cubicBezTo>
                        <a:pt x="25" y="31"/>
                        <a:pt x="33" y="27"/>
                        <a:pt x="37" y="38"/>
                      </a:cubicBezTo>
                      <a:cubicBezTo>
                        <a:pt x="30" y="45"/>
                        <a:pt x="28" y="47"/>
                        <a:pt x="19" y="44"/>
                      </a:cubicBezTo>
                      <a:cubicBezTo>
                        <a:pt x="13" y="54"/>
                        <a:pt x="18" y="61"/>
                        <a:pt x="5" y="58"/>
                      </a:cubicBezTo>
                      <a:cubicBezTo>
                        <a:pt x="0" y="50"/>
                        <a:pt x="3" y="44"/>
                        <a:pt x="1" y="34"/>
                      </a:cubicBezTo>
                      <a:cubicBezTo>
                        <a:pt x="2" y="32"/>
                        <a:pt x="3" y="28"/>
                        <a:pt x="3" y="28"/>
                      </a:cubicBezTo>
                      <a:close/>
                    </a:path>
                  </a:pathLst>
                </a:custGeom>
                <a:solidFill>
                  <a:schemeClr val="folHlink"/>
                </a:solidFill>
                <a:ln w="9525">
                  <a:noFill/>
                  <a:round/>
                  <a:headEnd/>
                  <a:tailEnd/>
                </a:ln>
              </p:spPr>
              <p:txBody>
                <a:bodyPr/>
                <a:lstStyle/>
                <a:p>
                  <a:endParaRPr lang="zh-CN" altLang="en-US"/>
                </a:p>
              </p:txBody>
            </p:sp>
            <p:sp>
              <p:nvSpPr>
                <p:cNvPr id="4240" name="任意多边形 81944"/>
                <p:cNvSpPr>
                  <a:spLocks noChangeArrowheads="1"/>
                </p:cNvSpPr>
                <p:nvPr/>
              </p:nvSpPr>
              <p:spPr bwMode="auto">
                <a:xfrm>
                  <a:off x="1948" y="600"/>
                  <a:ext cx="20" cy="10"/>
                </a:xfrm>
                <a:custGeom>
                  <a:avLst/>
                  <a:gdLst>
                    <a:gd name="T0" fmla="*/ 0 w 49"/>
                    <a:gd name="T1" fmla="*/ 0 h 29"/>
                    <a:gd name="T2" fmla="*/ 2 w 49"/>
                    <a:gd name="T3" fmla="*/ 0 h 29"/>
                    <a:gd name="T4" fmla="*/ 3 w 49"/>
                    <a:gd name="T5" fmla="*/ 1 h 29"/>
                    <a:gd name="T6" fmla="*/ 2 w 49"/>
                    <a:gd name="T7" fmla="*/ 1 h 29"/>
                    <a:gd name="T8" fmla="*/ 0 w 49"/>
                    <a:gd name="T9" fmla="*/ 1 h 29"/>
                    <a:gd name="T10" fmla="*/ 0 w 49"/>
                    <a:gd name="T11" fmla="*/ 0 h 2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9" h="29">
                      <a:moveTo>
                        <a:pt x="7" y="0"/>
                      </a:moveTo>
                      <a:cubicBezTo>
                        <a:pt x="15" y="6"/>
                        <a:pt x="19" y="2"/>
                        <a:pt x="29" y="0"/>
                      </a:cubicBezTo>
                      <a:cubicBezTo>
                        <a:pt x="45" y="5"/>
                        <a:pt x="40" y="3"/>
                        <a:pt x="49" y="16"/>
                      </a:cubicBezTo>
                      <a:cubicBezTo>
                        <a:pt x="46" y="29"/>
                        <a:pt x="42" y="21"/>
                        <a:pt x="35" y="14"/>
                      </a:cubicBezTo>
                      <a:cubicBezTo>
                        <a:pt x="26" y="15"/>
                        <a:pt x="12" y="19"/>
                        <a:pt x="3" y="16"/>
                      </a:cubicBezTo>
                      <a:cubicBezTo>
                        <a:pt x="0" y="6"/>
                        <a:pt x="7" y="10"/>
                        <a:pt x="7" y="0"/>
                      </a:cubicBezTo>
                      <a:close/>
                    </a:path>
                  </a:pathLst>
                </a:custGeom>
                <a:solidFill>
                  <a:schemeClr val="folHlink"/>
                </a:solidFill>
                <a:ln w="9525">
                  <a:noFill/>
                  <a:round/>
                  <a:headEnd/>
                  <a:tailEnd/>
                </a:ln>
              </p:spPr>
              <p:txBody>
                <a:bodyPr/>
                <a:lstStyle/>
                <a:p>
                  <a:endParaRPr lang="zh-CN" altLang="en-US"/>
                </a:p>
              </p:txBody>
            </p:sp>
            <p:sp>
              <p:nvSpPr>
                <p:cNvPr id="4241" name="任意多边形 81945"/>
                <p:cNvSpPr>
                  <a:spLocks noChangeArrowheads="1"/>
                </p:cNvSpPr>
                <p:nvPr/>
              </p:nvSpPr>
              <p:spPr bwMode="auto">
                <a:xfrm>
                  <a:off x="1969" y="585"/>
                  <a:ext cx="26" cy="17"/>
                </a:xfrm>
                <a:custGeom>
                  <a:avLst/>
                  <a:gdLst>
                    <a:gd name="T0" fmla="*/ 2 w 61"/>
                    <a:gd name="T1" fmla="*/ 2 h 48"/>
                    <a:gd name="T2" fmla="*/ 1 w 61"/>
                    <a:gd name="T3" fmla="*/ 1 h 48"/>
                    <a:gd name="T4" fmla="*/ 0 w 61"/>
                    <a:gd name="T5" fmla="*/ 1 h 48"/>
                    <a:gd name="T6" fmla="*/ 1 w 61"/>
                    <a:gd name="T7" fmla="*/ 0 h 48"/>
                    <a:gd name="T8" fmla="*/ 2 w 61"/>
                    <a:gd name="T9" fmla="*/ 0 h 48"/>
                    <a:gd name="T10" fmla="*/ 4 w 61"/>
                    <a:gd name="T11" fmla="*/ 0 h 48"/>
                    <a:gd name="T12" fmla="*/ 4 w 61"/>
                    <a:gd name="T13" fmla="*/ 1 h 48"/>
                    <a:gd name="T14" fmla="*/ 5 w 61"/>
                    <a:gd name="T15" fmla="*/ 1 h 48"/>
                    <a:gd name="T16" fmla="*/ 3 w 61"/>
                    <a:gd name="T17" fmla="*/ 2 h 48"/>
                    <a:gd name="T18" fmla="*/ 2 w 61"/>
                    <a:gd name="T19" fmla="*/ 2 h 48"/>
                    <a:gd name="T20" fmla="*/ 2 w 61"/>
                    <a:gd name="T21" fmla="*/ 2 h 4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1" h="48">
                      <a:moveTo>
                        <a:pt x="21" y="38"/>
                      </a:moveTo>
                      <a:cubicBezTo>
                        <a:pt x="19" y="34"/>
                        <a:pt x="19" y="29"/>
                        <a:pt x="15" y="26"/>
                      </a:cubicBezTo>
                      <a:cubicBezTo>
                        <a:pt x="12" y="24"/>
                        <a:pt x="3" y="22"/>
                        <a:pt x="3" y="22"/>
                      </a:cubicBezTo>
                      <a:cubicBezTo>
                        <a:pt x="0" y="12"/>
                        <a:pt x="5" y="12"/>
                        <a:pt x="13" y="8"/>
                      </a:cubicBezTo>
                      <a:cubicBezTo>
                        <a:pt x="17" y="6"/>
                        <a:pt x="25" y="0"/>
                        <a:pt x="25" y="0"/>
                      </a:cubicBezTo>
                      <a:cubicBezTo>
                        <a:pt x="37" y="2"/>
                        <a:pt x="41" y="2"/>
                        <a:pt x="49" y="10"/>
                      </a:cubicBezTo>
                      <a:cubicBezTo>
                        <a:pt x="45" y="21"/>
                        <a:pt x="46" y="12"/>
                        <a:pt x="53" y="20"/>
                      </a:cubicBezTo>
                      <a:cubicBezTo>
                        <a:pt x="56" y="24"/>
                        <a:pt x="61" y="32"/>
                        <a:pt x="61" y="32"/>
                      </a:cubicBezTo>
                      <a:cubicBezTo>
                        <a:pt x="56" y="47"/>
                        <a:pt x="53" y="42"/>
                        <a:pt x="41" y="38"/>
                      </a:cubicBezTo>
                      <a:cubicBezTo>
                        <a:pt x="27" y="47"/>
                        <a:pt x="34" y="48"/>
                        <a:pt x="23" y="44"/>
                      </a:cubicBezTo>
                      <a:cubicBezTo>
                        <a:pt x="22" y="42"/>
                        <a:pt x="21" y="38"/>
                        <a:pt x="21" y="38"/>
                      </a:cubicBezTo>
                      <a:close/>
                    </a:path>
                  </a:pathLst>
                </a:custGeom>
                <a:solidFill>
                  <a:schemeClr val="folHlink"/>
                </a:solidFill>
                <a:ln w="9525">
                  <a:noFill/>
                  <a:round/>
                  <a:headEnd/>
                  <a:tailEnd/>
                </a:ln>
              </p:spPr>
              <p:txBody>
                <a:bodyPr/>
                <a:lstStyle/>
                <a:p>
                  <a:endParaRPr lang="zh-CN" altLang="en-US"/>
                </a:p>
              </p:txBody>
            </p:sp>
            <p:sp>
              <p:nvSpPr>
                <p:cNvPr id="4242" name="任意多边形 81946"/>
                <p:cNvSpPr>
                  <a:spLocks noChangeArrowheads="1"/>
                </p:cNvSpPr>
                <p:nvPr/>
              </p:nvSpPr>
              <p:spPr bwMode="auto">
                <a:xfrm>
                  <a:off x="1976" y="593"/>
                  <a:ext cx="122" cy="61"/>
                </a:xfrm>
                <a:custGeom>
                  <a:avLst/>
                  <a:gdLst>
                    <a:gd name="T0" fmla="*/ 4 w 286"/>
                    <a:gd name="T1" fmla="*/ 1 h 182"/>
                    <a:gd name="T2" fmla="*/ 3 w 286"/>
                    <a:gd name="T3" fmla="*/ 1 h 182"/>
                    <a:gd name="T4" fmla="*/ 2 w 286"/>
                    <a:gd name="T5" fmla="*/ 1 h 182"/>
                    <a:gd name="T6" fmla="*/ 0 w 286"/>
                    <a:gd name="T7" fmla="*/ 1 h 182"/>
                    <a:gd name="T8" fmla="*/ 1 w 286"/>
                    <a:gd name="T9" fmla="*/ 2 h 182"/>
                    <a:gd name="T10" fmla="*/ 1 w 286"/>
                    <a:gd name="T11" fmla="*/ 2 h 182"/>
                    <a:gd name="T12" fmla="*/ 2 w 286"/>
                    <a:gd name="T13" fmla="*/ 2 h 182"/>
                    <a:gd name="T14" fmla="*/ 3 w 286"/>
                    <a:gd name="T15" fmla="*/ 2 h 182"/>
                    <a:gd name="T16" fmla="*/ 4 w 286"/>
                    <a:gd name="T17" fmla="*/ 2 h 182"/>
                    <a:gd name="T18" fmla="*/ 6 w 286"/>
                    <a:gd name="T19" fmla="*/ 2 h 182"/>
                    <a:gd name="T20" fmla="*/ 7 w 286"/>
                    <a:gd name="T21" fmla="*/ 3 h 182"/>
                    <a:gd name="T22" fmla="*/ 8 w 286"/>
                    <a:gd name="T23" fmla="*/ 4 h 182"/>
                    <a:gd name="T24" fmla="*/ 8 w 286"/>
                    <a:gd name="T25" fmla="*/ 5 h 182"/>
                    <a:gd name="T26" fmla="*/ 8 w 286"/>
                    <a:gd name="T27" fmla="*/ 5 h 182"/>
                    <a:gd name="T28" fmla="*/ 9 w 286"/>
                    <a:gd name="T29" fmla="*/ 5 h 182"/>
                    <a:gd name="T30" fmla="*/ 11 w 286"/>
                    <a:gd name="T31" fmla="*/ 5 h 182"/>
                    <a:gd name="T32" fmla="*/ 13 w 286"/>
                    <a:gd name="T33" fmla="*/ 6 h 182"/>
                    <a:gd name="T34" fmla="*/ 14 w 286"/>
                    <a:gd name="T35" fmla="*/ 5 h 182"/>
                    <a:gd name="T36" fmla="*/ 13 w 286"/>
                    <a:gd name="T37" fmla="*/ 5 h 182"/>
                    <a:gd name="T38" fmla="*/ 14 w 286"/>
                    <a:gd name="T39" fmla="*/ 5 h 182"/>
                    <a:gd name="T40" fmla="*/ 15 w 286"/>
                    <a:gd name="T41" fmla="*/ 4 h 182"/>
                    <a:gd name="T42" fmla="*/ 16 w 286"/>
                    <a:gd name="T43" fmla="*/ 5 h 182"/>
                    <a:gd name="T44" fmla="*/ 17 w 286"/>
                    <a:gd name="T45" fmla="*/ 5 h 182"/>
                    <a:gd name="T46" fmla="*/ 19 w 286"/>
                    <a:gd name="T47" fmla="*/ 6 h 182"/>
                    <a:gd name="T48" fmla="*/ 20 w 286"/>
                    <a:gd name="T49" fmla="*/ 7 h 182"/>
                    <a:gd name="T50" fmla="*/ 22 w 286"/>
                    <a:gd name="T51" fmla="*/ 6 h 182"/>
                    <a:gd name="T52" fmla="*/ 21 w 286"/>
                    <a:gd name="T53" fmla="*/ 6 h 182"/>
                    <a:gd name="T54" fmla="*/ 20 w 286"/>
                    <a:gd name="T55" fmla="*/ 5 h 182"/>
                    <a:gd name="T56" fmla="*/ 20 w 286"/>
                    <a:gd name="T57" fmla="*/ 5 h 182"/>
                    <a:gd name="T58" fmla="*/ 19 w 286"/>
                    <a:gd name="T59" fmla="*/ 5 h 182"/>
                    <a:gd name="T60" fmla="*/ 18 w 286"/>
                    <a:gd name="T61" fmla="*/ 4 h 182"/>
                    <a:gd name="T62" fmla="*/ 19 w 286"/>
                    <a:gd name="T63" fmla="*/ 4 h 182"/>
                    <a:gd name="T64" fmla="*/ 17 w 286"/>
                    <a:gd name="T65" fmla="*/ 3 h 182"/>
                    <a:gd name="T66" fmla="*/ 16 w 286"/>
                    <a:gd name="T67" fmla="*/ 3 h 182"/>
                    <a:gd name="T68" fmla="*/ 15 w 286"/>
                    <a:gd name="T69" fmla="*/ 2 h 182"/>
                    <a:gd name="T70" fmla="*/ 13 w 286"/>
                    <a:gd name="T71" fmla="*/ 1 h 182"/>
                    <a:gd name="T72" fmla="*/ 12 w 286"/>
                    <a:gd name="T73" fmla="*/ 1 h 182"/>
                    <a:gd name="T74" fmla="*/ 9 w 286"/>
                    <a:gd name="T75" fmla="*/ 1 h 182"/>
                    <a:gd name="T76" fmla="*/ 8 w 286"/>
                    <a:gd name="T77" fmla="*/ 0 h 182"/>
                    <a:gd name="T78" fmla="*/ 7 w 286"/>
                    <a:gd name="T79" fmla="*/ 0 h 182"/>
                    <a:gd name="T80" fmla="*/ 6 w 286"/>
                    <a:gd name="T81" fmla="*/ 0 h 182"/>
                    <a:gd name="T82" fmla="*/ 4 w 286"/>
                    <a:gd name="T83" fmla="*/ 1 h 182"/>
                    <a:gd name="T84" fmla="*/ 4 w 286"/>
                    <a:gd name="T85" fmla="*/ 1 h 182"/>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286" h="182">
                      <a:moveTo>
                        <a:pt x="46" y="28"/>
                      </a:moveTo>
                      <a:cubicBezTo>
                        <a:pt x="41" y="14"/>
                        <a:pt x="46" y="17"/>
                        <a:pt x="36" y="14"/>
                      </a:cubicBezTo>
                      <a:cubicBezTo>
                        <a:pt x="31" y="17"/>
                        <a:pt x="26" y="30"/>
                        <a:pt x="26" y="30"/>
                      </a:cubicBezTo>
                      <a:cubicBezTo>
                        <a:pt x="12" y="25"/>
                        <a:pt x="19" y="21"/>
                        <a:pt x="0" y="24"/>
                      </a:cubicBezTo>
                      <a:cubicBezTo>
                        <a:pt x="2" y="33"/>
                        <a:pt x="2" y="37"/>
                        <a:pt x="10" y="42"/>
                      </a:cubicBezTo>
                      <a:cubicBezTo>
                        <a:pt x="12" y="49"/>
                        <a:pt x="14" y="55"/>
                        <a:pt x="16" y="62"/>
                      </a:cubicBezTo>
                      <a:cubicBezTo>
                        <a:pt x="24" y="59"/>
                        <a:pt x="27" y="57"/>
                        <a:pt x="24" y="48"/>
                      </a:cubicBezTo>
                      <a:cubicBezTo>
                        <a:pt x="26" y="47"/>
                        <a:pt x="28" y="43"/>
                        <a:pt x="30" y="44"/>
                      </a:cubicBezTo>
                      <a:cubicBezTo>
                        <a:pt x="48" y="48"/>
                        <a:pt x="36" y="52"/>
                        <a:pt x="48" y="56"/>
                      </a:cubicBezTo>
                      <a:cubicBezTo>
                        <a:pt x="74" y="65"/>
                        <a:pt x="47" y="56"/>
                        <a:pt x="70" y="62"/>
                      </a:cubicBezTo>
                      <a:cubicBezTo>
                        <a:pt x="77" y="64"/>
                        <a:pt x="88" y="72"/>
                        <a:pt x="88" y="72"/>
                      </a:cubicBezTo>
                      <a:cubicBezTo>
                        <a:pt x="96" y="84"/>
                        <a:pt x="102" y="87"/>
                        <a:pt x="106" y="102"/>
                      </a:cubicBezTo>
                      <a:cubicBezTo>
                        <a:pt x="105" y="109"/>
                        <a:pt x="106" y="115"/>
                        <a:pt x="104" y="122"/>
                      </a:cubicBezTo>
                      <a:cubicBezTo>
                        <a:pt x="103" y="126"/>
                        <a:pt x="94" y="132"/>
                        <a:pt x="98" y="134"/>
                      </a:cubicBezTo>
                      <a:cubicBezTo>
                        <a:pt x="106" y="137"/>
                        <a:pt x="122" y="128"/>
                        <a:pt x="122" y="128"/>
                      </a:cubicBezTo>
                      <a:cubicBezTo>
                        <a:pt x="130" y="131"/>
                        <a:pt x="133" y="135"/>
                        <a:pt x="140" y="140"/>
                      </a:cubicBezTo>
                      <a:cubicBezTo>
                        <a:pt x="148" y="145"/>
                        <a:pt x="159" y="145"/>
                        <a:pt x="168" y="148"/>
                      </a:cubicBezTo>
                      <a:cubicBezTo>
                        <a:pt x="170" y="147"/>
                        <a:pt x="173" y="148"/>
                        <a:pt x="174" y="146"/>
                      </a:cubicBezTo>
                      <a:cubicBezTo>
                        <a:pt x="176" y="142"/>
                        <a:pt x="164" y="136"/>
                        <a:pt x="168" y="134"/>
                      </a:cubicBezTo>
                      <a:cubicBezTo>
                        <a:pt x="171" y="132"/>
                        <a:pt x="175" y="135"/>
                        <a:pt x="178" y="136"/>
                      </a:cubicBezTo>
                      <a:cubicBezTo>
                        <a:pt x="182" y="131"/>
                        <a:pt x="186" y="118"/>
                        <a:pt x="186" y="118"/>
                      </a:cubicBezTo>
                      <a:cubicBezTo>
                        <a:pt x="189" y="119"/>
                        <a:pt x="199" y="120"/>
                        <a:pt x="202" y="122"/>
                      </a:cubicBezTo>
                      <a:cubicBezTo>
                        <a:pt x="206" y="124"/>
                        <a:pt x="214" y="130"/>
                        <a:pt x="214" y="130"/>
                      </a:cubicBezTo>
                      <a:cubicBezTo>
                        <a:pt x="224" y="145"/>
                        <a:pt x="228" y="158"/>
                        <a:pt x="244" y="168"/>
                      </a:cubicBezTo>
                      <a:cubicBezTo>
                        <a:pt x="250" y="172"/>
                        <a:pt x="262" y="178"/>
                        <a:pt x="262" y="178"/>
                      </a:cubicBezTo>
                      <a:cubicBezTo>
                        <a:pt x="265" y="178"/>
                        <a:pt x="286" y="182"/>
                        <a:pt x="284" y="170"/>
                      </a:cubicBezTo>
                      <a:cubicBezTo>
                        <a:pt x="283" y="164"/>
                        <a:pt x="268" y="160"/>
                        <a:pt x="268" y="160"/>
                      </a:cubicBezTo>
                      <a:cubicBezTo>
                        <a:pt x="261" y="150"/>
                        <a:pt x="270" y="143"/>
                        <a:pt x="256" y="138"/>
                      </a:cubicBezTo>
                      <a:cubicBezTo>
                        <a:pt x="254" y="136"/>
                        <a:pt x="251" y="135"/>
                        <a:pt x="250" y="132"/>
                      </a:cubicBezTo>
                      <a:cubicBezTo>
                        <a:pt x="248" y="129"/>
                        <a:pt x="250" y="125"/>
                        <a:pt x="248" y="122"/>
                      </a:cubicBezTo>
                      <a:cubicBezTo>
                        <a:pt x="246" y="118"/>
                        <a:pt x="240" y="118"/>
                        <a:pt x="236" y="116"/>
                      </a:cubicBezTo>
                      <a:cubicBezTo>
                        <a:pt x="230" y="107"/>
                        <a:pt x="227" y="100"/>
                        <a:pt x="240" y="96"/>
                      </a:cubicBezTo>
                      <a:cubicBezTo>
                        <a:pt x="236" y="83"/>
                        <a:pt x="236" y="84"/>
                        <a:pt x="220" y="86"/>
                      </a:cubicBezTo>
                      <a:cubicBezTo>
                        <a:pt x="209" y="82"/>
                        <a:pt x="208" y="82"/>
                        <a:pt x="210" y="70"/>
                      </a:cubicBezTo>
                      <a:cubicBezTo>
                        <a:pt x="207" y="60"/>
                        <a:pt x="199" y="57"/>
                        <a:pt x="190" y="54"/>
                      </a:cubicBezTo>
                      <a:cubicBezTo>
                        <a:pt x="181" y="45"/>
                        <a:pt x="181" y="42"/>
                        <a:pt x="168" y="38"/>
                      </a:cubicBezTo>
                      <a:cubicBezTo>
                        <a:pt x="164" y="37"/>
                        <a:pt x="156" y="34"/>
                        <a:pt x="156" y="34"/>
                      </a:cubicBezTo>
                      <a:cubicBezTo>
                        <a:pt x="146" y="24"/>
                        <a:pt x="134" y="21"/>
                        <a:pt x="120" y="16"/>
                      </a:cubicBezTo>
                      <a:cubicBezTo>
                        <a:pt x="113" y="14"/>
                        <a:pt x="108" y="8"/>
                        <a:pt x="102" y="4"/>
                      </a:cubicBezTo>
                      <a:cubicBezTo>
                        <a:pt x="100" y="3"/>
                        <a:pt x="96" y="0"/>
                        <a:pt x="96" y="0"/>
                      </a:cubicBezTo>
                      <a:cubicBezTo>
                        <a:pt x="83" y="2"/>
                        <a:pt x="79" y="1"/>
                        <a:pt x="70" y="10"/>
                      </a:cubicBezTo>
                      <a:cubicBezTo>
                        <a:pt x="67" y="19"/>
                        <a:pt x="63" y="27"/>
                        <a:pt x="56" y="32"/>
                      </a:cubicBezTo>
                      <a:cubicBezTo>
                        <a:pt x="49" y="30"/>
                        <a:pt x="52" y="31"/>
                        <a:pt x="46" y="28"/>
                      </a:cubicBezTo>
                      <a:close/>
                    </a:path>
                  </a:pathLst>
                </a:custGeom>
                <a:solidFill>
                  <a:schemeClr val="folHlink"/>
                </a:solidFill>
                <a:ln w="9525">
                  <a:noFill/>
                  <a:round/>
                  <a:headEnd/>
                  <a:tailEnd/>
                </a:ln>
              </p:spPr>
              <p:txBody>
                <a:bodyPr/>
                <a:lstStyle/>
                <a:p>
                  <a:endParaRPr lang="zh-CN" altLang="en-US"/>
                </a:p>
              </p:txBody>
            </p:sp>
            <p:sp>
              <p:nvSpPr>
                <p:cNvPr id="4243" name="任意多边形 81947"/>
                <p:cNvSpPr>
                  <a:spLocks noChangeArrowheads="1"/>
                </p:cNvSpPr>
                <p:nvPr/>
              </p:nvSpPr>
              <p:spPr bwMode="auto">
                <a:xfrm>
                  <a:off x="2082" y="599"/>
                  <a:ext cx="33" cy="26"/>
                </a:xfrm>
                <a:custGeom>
                  <a:avLst/>
                  <a:gdLst>
                    <a:gd name="T0" fmla="*/ 0 w 78"/>
                    <a:gd name="T1" fmla="*/ 2 h 78"/>
                    <a:gd name="T2" fmla="*/ 2 w 78"/>
                    <a:gd name="T3" fmla="*/ 2 h 78"/>
                    <a:gd name="T4" fmla="*/ 3 w 78"/>
                    <a:gd name="T5" fmla="*/ 2 h 78"/>
                    <a:gd name="T6" fmla="*/ 4 w 78"/>
                    <a:gd name="T7" fmla="*/ 1 h 78"/>
                    <a:gd name="T8" fmla="*/ 3 w 78"/>
                    <a:gd name="T9" fmla="*/ 1 h 78"/>
                    <a:gd name="T10" fmla="*/ 3 w 78"/>
                    <a:gd name="T11" fmla="*/ 0 h 78"/>
                    <a:gd name="T12" fmla="*/ 6 w 78"/>
                    <a:gd name="T13" fmla="*/ 1 h 78"/>
                    <a:gd name="T14" fmla="*/ 5 w 78"/>
                    <a:gd name="T15" fmla="*/ 2 h 78"/>
                    <a:gd name="T16" fmla="*/ 3 w 78"/>
                    <a:gd name="T17" fmla="*/ 3 h 78"/>
                    <a:gd name="T18" fmla="*/ 1 w 78"/>
                    <a:gd name="T19" fmla="*/ 2 h 78"/>
                    <a:gd name="T20" fmla="*/ 0 w 78"/>
                    <a:gd name="T21" fmla="*/ 2 h 78"/>
                    <a:gd name="T22" fmla="*/ 0 w 78"/>
                    <a:gd name="T23" fmla="*/ 2 h 7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78" h="78">
                      <a:moveTo>
                        <a:pt x="1" y="58"/>
                      </a:moveTo>
                      <a:cubicBezTo>
                        <a:pt x="6" y="44"/>
                        <a:pt x="18" y="57"/>
                        <a:pt x="27" y="60"/>
                      </a:cubicBezTo>
                      <a:cubicBezTo>
                        <a:pt x="35" y="57"/>
                        <a:pt x="38" y="52"/>
                        <a:pt x="45" y="48"/>
                      </a:cubicBezTo>
                      <a:cubicBezTo>
                        <a:pt x="48" y="40"/>
                        <a:pt x="51" y="36"/>
                        <a:pt x="57" y="30"/>
                      </a:cubicBezTo>
                      <a:cubicBezTo>
                        <a:pt x="55" y="23"/>
                        <a:pt x="43" y="14"/>
                        <a:pt x="43" y="14"/>
                      </a:cubicBezTo>
                      <a:cubicBezTo>
                        <a:pt x="33" y="0"/>
                        <a:pt x="30" y="1"/>
                        <a:pt x="43" y="4"/>
                      </a:cubicBezTo>
                      <a:cubicBezTo>
                        <a:pt x="54" y="11"/>
                        <a:pt x="58" y="22"/>
                        <a:pt x="71" y="26"/>
                      </a:cubicBezTo>
                      <a:cubicBezTo>
                        <a:pt x="78" y="37"/>
                        <a:pt x="78" y="46"/>
                        <a:pt x="67" y="54"/>
                      </a:cubicBezTo>
                      <a:cubicBezTo>
                        <a:pt x="51" y="49"/>
                        <a:pt x="53" y="71"/>
                        <a:pt x="33" y="78"/>
                      </a:cubicBezTo>
                      <a:cubicBezTo>
                        <a:pt x="16" y="72"/>
                        <a:pt x="25" y="76"/>
                        <a:pt x="9" y="66"/>
                      </a:cubicBezTo>
                      <a:cubicBezTo>
                        <a:pt x="7" y="65"/>
                        <a:pt x="3" y="62"/>
                        <a:pt x="3" y="62"/>
                      </a:cubicBezTo>
                      <a:cubicBezTo>
                        <a:pt x="0" y="54"/>
                        <a:pt x="13" y="42"/>
                        <a:pt x="1" y="58"/>
                      </a:cubicBezTo>
                      <a:close/>
                    </a:path>
                  </a:pathLst>
                </a:custGeom>
                <a:solidFill>
                  <a:schemeClr val="folHlink"/>
                </a:solidFill>
                <a:ln w="9525">
                  <a:noFill/>
                  <a:round/>
                  <a:headEnd/>
                  <a:tailEnd/>
                </a:ln>
              </p:spPr>
              <p:txBody>
                <a:bodyPr/>
                <a:lstStyle/>
                <a:p>
                  <a:endParaRPr lang="zh-CN" altLang="en-US"/>
                </a:p>
              </p:txBody>
            </p:sp>
            <p:sp>
              <p:nvSpPr>
                <p:cNvPr id="4244" name="任意多边形 81948"/>
                <p:cNvSpPr>
                  <a:spLocks noChangeArrowheads="1"/>
                </p:cNvSpPr>
                <p:nvPr/>
              </p:nvSpPr>
              <p:spPr bwMode="auto">
                <a:xfrm>
                  <a:off x="2152" y="544"/>
                  <a:ext cx="8" cy="6"/>
                </a:xfrm>
                <a:custGeom>
                  <a:avLst/>
                  <a:gdLst>
                    <a:gd name="T0" fmla="*/ 0 w 17"/>
                    <a:gd name="T1" fmla="*/ 0 h 18"/>
                    <a:gd name="T2" fmla="*/ 0 w 17"/>
                    <a:gd name="T3" fmla="*/ 1 h 18"/>
                    <a:gd name="T4" fmla="*/ 0 w 17"/>
                    <a:gd name="T5" fmla="*/ 0 h 18"/>
                    <a:gd name="T6" fmla="*/ 0 60000 65536"/>
                    <a:gd name="T7" fmla="*/ 0 60000 65536"/>
                    <a:gd name="T8" fmla="*/ 0 60000 65536"/>
                  </a:gdLst>
                  <a:ahLst/>
                  <a:cxnLst>
                    <a:cxn ang="T6">
                      <a:pos x="T0" y="T1"/>
                    </a:cxn>
                    <a:cxn ang="T7">
                      <a:pos x="T2" y="T3"/>
                    </a:cxn>
                    <a:cxn ang="T8">
                      <a:pos x="T4" y="T5"/>
                    </a:cxn>
                  </a:cxnLst>
                  <a:rect l="0" t="0" r="r" b="b"/>
                  <a:pathLst>
                    <a:path w="17" h="18">
                      <a:moveTo>
                        <a:pt x="3" y="4"/>
                      </a:moveTo>
                      <a:cubicBezTo>
                        <a:pt x="17" y="7"/>
                        <a:pt x="16" y="18"/>
                        <a:pt x="3" y="14"/>
                      </a:cubicBezTo>
                      <a:cubicBezTo>
                        <a:pt x="0" y="6"/>
                        <a:pt x="7" y="0"/>
                        <a:pt x="3" y="4"/>
                      </a:cubicBezTo>
                      <a:close/>
                    </a:path>
                  </a:pathLst>
                </a:custGeom>
                <a:solidFill>
                  <a:schemeClr val="folHlink"/>
                </a:solidFill>
                <a:ln w="9525">
                  <a:noFill/>
                  <a:round/>
                  <a:headEnd/>
                  <a:tailEnd/>
                </a:ln>
              </p:spPr>
              <p:txBody>
                <a:bodyPr/>
                <a:lstStyle/>
                <a:p>
                  <a:endParaRPr lang="zh-CN" altLang="en-US"/>
                </a:p>
              </p:txBody>
            </p:sp>
            <p:sp>
              <p:nvSpPr>
                <p:cNvPr id="4245" name="任意多边形 81949"/>
                <p:cNvSpPr>
                  <a:spLocks noChangeArrowheads="1"/>
                </p:cNvSpPr>
                <p:nvPr/>
              </p:nvSpPr>
              <p:spPr bwMode="auto">
                <a:xfrm>
                  <a:off x="2194" y="584"/>
                  <a:ext cx="11" cy="8"/>
                </a:xfrm>
                <a:custGeom>
                  <a:avLst/>
                  <a:gdLst>
                    <a:gd name="T0" fmla="*/ 0 w 26"/>
                    <a:gd name="T1" fmla="*/ 1 h 22"/>
                    <a:gd name="T2" fmla="*/ 1 w 26"/>
                    <a:gd name="T3" fmla="*/ 0 h 22"/>
                    <a:gd name="T4" fmla="*/ 1 w 26"/>
                    <a:gd name="T5" fmla="*/ 1 h 22"/>
                    <a:gd name="T6" fmla="*/ 0 w 26"/>
                    <a:gd name="T7" fmla="*/ 1 h 2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6" h="22">
                      <a:moveTo>
                        <a:pt x="8" y="14"/>
                      </a:moveTo>
                      <a:cubicBezTo>
                        <a:pt x="5" y="6"/>
                        <a:pt x="5" y="3"/>
                        <a:pt x="14" y="0"/>
                      </a:cubicBezTo>
                      <a:cubicBezTo>
                        <a:pt x="26" y="4"/>
                        <a:pt x="23" y="16"/>
                        <a:pt x="14" y="22"/>
                      </a:cubicBezTo>
                      <a:cubicBezTo>
                        <a:pt x="0" y="17"/>
                        <a:pt x="13" y="3"/>
                        <a:pt x="8" y="14"/>
                      </a:cubicBezTo>
                      <a:close/>
                    </a:path>
                  </a:pathLst>
                </a:custGeom>
                <a:solidFill>
                  <a:schemeClr val="folHlink"/>
                </a:solidFill>
                <a:ln w="9525">
                  <a:noFill/>
                  <a:round/>
                  <a:headEnd/>
                  <a:tailEnd/>
                </a:ln>
              </p:spPr>
              <p:txBody>
                <a:bodyPr/>
                <a:lstStyle/>
                <a:p>
                  <a:endParaRPr lang="zh-CN" altLang="en-US"/>
                </a:p>
              </p:txBody>
            </p:sp>
            <p:sp>
              <p:nvSpPr>
                <p:cNvPr id="4246" name="任意多边形 81950"/>
                <p:cNvSpPr>
                  <a:spLocks noChangeArrowheads="1"/>
                </p:cNvSpPr>
                <p:nvPr/>
              </p:nvSpPr>
              <p:spPr bwMode="auto">
                <a:xfrm>
                  <a:off x="2059" y="494"/>
                  <a:ext cx="8" cy="5"/>
                </a:xfrm>
                <a:custGeom>
                  <a:avLst/>
                  <a:gdLst>
                    <a:gd name="T0" fmla="*/ 0 w 20"/>
                    <a:gd name="T1" fmla="*/ 0 h 15"/>
                    <a:gd name="T2" fmla="*/ 1 w 20"/>
                    <a:gd name="T3" fmla="*/ 0 h 15"/>
                    <a:gd name="T4" fmla="*/ 1 w 20"/>
                    <a:gd name="T5" fmla="*/ 0 h 15"/>
                    <a:gd name="T6" fmla="*/ 0 w 20"/>
                    <a:gd name="T7" fmla="*/ 0 h 1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 h="15">
                      <a:moveTo>
                        <a:pt x="7" y="12"/>
                      </a:moveTo>
                      <a:cubicBezTo>
                        <a:pt x="0" y="1"/>
                        <a:pt x="6" y="0"/>
                        <a:pt x="17" y="2"/>
                      </a:cubicBezTo>
                      <a:cubicBezTo>
                        <a:pt x="20" y="10"/>
                        <a:pt x="18" y="15"/>
                        <a:pt x="9" y="12"/>
                      </a:cubicBezTo>
                      <a:cubicBezTo>
                        <a:pt x="4" y="4"/>
                        <a:pt x="4" y="4"/>
                        <a:pt x="7" y="12"/>
                      </a:cubicBezTo>
                      <a:close/>
                    </a:path>
                  </a:pathLst>
                </a:custGeom>
                <a:solidFill>
                  <a:schemeClr val="folHlink"/>
                </a:solidFill>
                <a:ln w="9525">
                  <a:noFill/>
                  <a:round/>
                  <a:headEnd/>
                  <a:tailEnd/>
                </a:ln>
              </p:spPr>
              <p:txBody>
                <a:bodyPr/>
                <a:lstStyle/>
                <a:p>
                  <a:endParaRPr lang="zh-CN" altLang="en-US"/>
                </a:p>
              </p:txBody>
            </p:sp>
            <p:sp>
              <p:nvSpPr>
                <p:cNvPr id="4247" name="任意多边形 81951"/>
                <p:cNvSpPr>
                  <a:spLocks noChangeArrowheads="1"/>
                </p:cNvSpPr>
                <p:nvPr/>
              </p:nvSpPr>
              <p:spPr bwMode="auto">
                <a:xfrm>
                  <a:off x="1988" y="536"/>
                  <a:ext cx="8" cy="5"/>
                </a:xfrm>
                <a:custGeom>
                  <a:avLst/>
                  <a:gdLst>
                    <a:gd name="T0" fmla="*/ 0 w 20"/>
                    <a:gd name="T1" fmla="*/ 0 h 15"/>
                    <a:gd name="T2" fmla="*/ 1 w 20"/>
                    <a:gd name="T3" fmla="*/ 0 h 15"/>
                    <a:gd name="T4" fmla="*/ 1 w 20"/>
                    <a:gd name="T5" fmla="*/ 1 h 15"/>
                    <a:gd name="T6" fmla="*/ 0 w 20"/>
                    <a:gd name="T7" fmla="*/ 0 h 1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 h="15">
                      <a:moveTo>
                        <a:pt x="7" y="12"/>
                      </a:moveTo>
                      <a:cubicBezTo>
                        <a:pt x="0" y="2"/>
                        <a:pt x="3" y="0"/>
                        <a:pt x="15" y="2"/>
                      </a:cubicBezTo>
                      <a:cubicBezTo>
                        <a:pt x="16" y="4"/>
                        <a:pt x="20" y="12"/>
                        <a:pt x="15" y="14"/>
                      </a:cubicBezTo>
                      <a:cubicBezTo>
                        <a:pt x="12" y="15"/>
                        <a:pt x="7" y="12"/>
                        <a:pt x="7" y="12"/>
                      </a:cubicBezTo>
                      <a:close/>
                    </a:path>
                  </a:pathLst>
                </a:custGeom>
                <a:solidFill>
                  <a:schemeClr val="folHlink"/>
                </a:solidFill>
                <a:ln w="9525">
                  <a:noFill/>
                  <a:round/>
                  <a:headEnd/>
                  <a:tailEnd/>
                </a:ln>
              </p:spPr>
              <p:txBody>
                <a:bodyPr/>
                <a:lstStyle/>
                <a:p>
                  <a:endParaRPr lang="zh-CN" altLang="en-US"/>
                </a:p>
              </p:txBody>
            </p:sp>
            <p:sp>
              <p:nvSpPr>
                <p:cNvPr id="4248" name="任意多边形 81952"/>
                <p:cNvSpPr>
                  <a:spLocks noChangeArrowheads="1"/>
                </p:cNvSpPr>
                <p:nvPr/>
              </p:nvSpPr>
              <p:spPr bwMode="auto">
                <a:xfrm>
                  <a:off x="1910" y="523"/>
                  <a:ext cx="34" cy="27"/>
                </a:xfrm>
                <a:custGeom>
                  <a:avLst/>
                  <a:gdLst>
                    <a:gd name="T0" fmla="*/ 0 w 80"/>
                    <a:gd name="T1" fmla="*/ 2 h 80"/>
                    <a:gd name="T2" fmla="*/ 1 w 80"/>
                    <a:gd name="T3" fmla="*/ 1 h 80"/>
                    <a:gd name="T4" fmla="*/ 2 w 80"/>
                    <a:gd name="T5" fmla="*/ 1 h 80"/>
                    <a:gd name="T6" fmla="*/ 4 w 80"/>
                    <a:gd name="T7" fmla="*/ 1 h 80"/>
                    <a:gd name="T8" fmla="*/ 5 w 80"/>
                    <a:gd name="T9" fmla="*/ 0 h 80"/>
                    <a:gd name="T10" fmla="*/ 6 w 80"/>
                    <a:gd name="T11" fmla="*/ 2 h 80"/>
                    <a:gd name="T12" fmla="*/ 6 w 80"/>
                    <a:gd name="T13" fmla="*/ 2 h 80"/>
                    <a:gd name="T14" fmla="*/ 4 w 80"/>
                    <a:gd name="T15" fmla="*/ 2 h 80"/>
                    <a:gd name="T16" fmla="*/ 4 w 80"/>
                    <a:gd name="T17" fmla="*/ 3 h 80"/>
                    <a:gd name="T18" fmla="*/ 3 w 80"/>
                    <a:gd name="T19" fmla="*/ 3 h 80"/>
                    <a:gd name="T20" fmla="*/ 3 w 80"/>
                    <a:gd name="T21" fmla="*/ 2 h 80"/>
                    <a:gd name="T22" fmla="*/ 3 w 80"/>
                    <a:gd name="T23" fmla="*/ 1 h 80"/>
                    <a:gd name="T24" fmla="*/ 2 w 80"/>
                    <a:gd name="T25" fmla="*/ 2 h 80"/>
                    <a:gd name="T26" fmla="*/ 0 w 80"/>
                    <a:gd name="T27" fmla="*/ 2 h 80"/>
                    <a:gd name="T28" fmla="*/ 0 w 80"/>
                    <a:gd name="T29" fmla="*/ 2 h 8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80" h="80">
                      <a:moveTo>
                        <a:pt x="0" y="50"/>
                      </a:moveTo>
                      <a:cubicBezTo>
                        <a:pt x="1" y="47"/>
                        <a:pt x="12" y="25"/>
                        <a:pt x="14" y="24"/>
                      </a:cubicBezTo>
                      <a:cubicBezTo>
                        <a:pt x="17" y="22"/>
                        <a:pt x="26" y="20"/>
                        <a:pt x="26" y="20"/>
                      </a:cubicBezTo>
                      <a:cubicBezTo>
                        <a:pt x="34" y="23"/>
                        <a:pt x="40" y="21"/>
                        <a:pt x="48" y="18"/>
                      </a:cubicBezTo>
                      <a:cubicBezTo>
                        <a:pt x="52" y="12"/>
                        <a:pt x="54" y="6"/>
                        <a:pt x="58" y="0"/>
                      </a:cubicBezTo>
                      <a:cubicBezTo>
                        <a:pt x="70" y="4"/>
                        <a:pt x="76" y="28"/>
                        <a:pt x="80" y="40"/>
                      </a:cubicBezTo>
                      <a:cubicBezTo>
                        <a:pt x="75" y="54"/>
                        <a:pt x="80" y="50"/>
                        <a:pt x="70" y="56"/>
                      </a:cubicBezTo>
                      <a:cubicBezTo>
                        <a:pt x="61" y="53"/>
                        <a:pt x="59" y="54"/>
                        <a:pt x="54" y="62"/>
                      </a:cubicBezTo>
                      <a:cubicBezTo>
                        <a:pt x="57" y="71"/>
                        <a:pt x="56" y="75"/>
                        <a:pt x="48" y="80"/>
                      </a:cubicBezTo>
                      <a:cubicBezTo>
                        <a:pt x="40" y="77"/>
                        <a:pt x="39" y="72"/>
                        <a:pt x="32" y="68"/>
                      </a:cubicBezTo>
                      <a:cubicBezTo>
                        <a:pt x="26" y="59"/>
                        <a:pt x="30" y="57"/>
                        <a:pt x="38" y="52"/>
                      </a:cubicBezTo>
                      <a:cubicBezTo>
                        <a:pt x="41" y="42"/>
                        <a:pt x="39" y="34"/>
                        <a:pt x="30" y="28"/>
                      </a:cubicBezTo>
                      <a:cubicBezTo>
                        <a:pt x="20" y="31"/>
                        <a:pt x="30" y="40"/>
                        <a:pt x="20" y="48"/>
                      </a:cubicBezTo>
                      <a:cubicBezTo>
                        <a:pt x="16" y="51"/>
                        <a:pt x="8" y="56"/>
                        <a:pt x="8" y="56"/>
                      </a:cubicBezTo>
                      <a:cubicBezTo>
                        <a:pt x="2" y="50"/>
                        <a:pt x="5" y="50"/>
                        <a:pt x="0" y="50"/>
                      </a:cubicBezTo>
                      <a:close/>
                    </a:path>
                  </a:pathLst>
                </a:custGeom>
                <a:solidFill>
                  <a:schemeClr val="folHlink"/>
                </a:solidFill>
                <a:ln w="9525">
                  <a:noFill/>
                  <a:round/>
                  <a:headEnd/>
                  <a:tailEnd/>
                </a:ln>
              </p:spPr>
              <p:txBody>
                <a:bodyPr/>
                <a:lstStyle/>
                <a:p>
                  <a:endParaRPr lang="zh-CN" altLang="en-US"/>
                </a:p>
              </p:txBody>
            </p:sp>
            <p:sp>
              <p:nvSpPr>
                <p:cNvPr id="4249" name="任意多边形 81953"/>
                <p:cNvSpPr>
                  <a:spLocks noChangeArrowheads="1"/>
                </p:cNvSpPr>
                <p:nvPr/>
              </p:nvSpPr>
              <p:spPr bwMode="auto">
                <a:xfrm>
                  <a:off x="1899" y="466"/>
                  <a:ext cx="40" cy="58"/>
                </a:xfrm>
                <a:custGeom>
                  <a:avLst/>
                  <a:gdLst>
                    <a:gd name="T0" fmla="*/ 1 w 94"/>
                    <a:gd name="T1" fmla="*/ 4 h 174"/>
                    <a:gd name="T2" fmla="*/ 2 w 94"/>
                    <a:gd name="T3" fmla="*/ 5 h 174"/>
                    <a:gd name="T4" fmla="*/ 3 w 94"/>
                    <a:gd name="T5" fmla="*/ 4 h 174"/>
                    <a:gd name="T6" fmla="*/ 4 w 94"/>
                    <a:gd name="T7" fmla="*/ 4 h 174"/>
                    <a:gd name="T8" fmla="*/ 4 w 94"/>
                    <a:gd name="T9" fmla="*/ 5 h 174"/>
                    <a:gd name="T10" fmla="*/ 5 w 94"/>
                    <a:gd name="T11" fmla="*/ 5 h 174"/>
                    <a:gd name="T12" fmla="*/ 6 w 94"/>
                    <a:gd name="T13" fmla="*/ 5 h 174"/>
                    <a:gd name="T14" fmla="*/ 5 w 94"/>
                    <a:gd name="T15" fmla="*/ 5 h 174"/>
                    <a:gd name="T16" fmla="*/ 6 w 94"/>
                    <a:gd name="T17" fmla="*/ 6 h 174"/>
                    <a:gd name="T18" fmla="*/ 6 w 94"/>
                    <a:gd name="T19" fmla="*/ 6 h 174"/>
                    <a:gd name="T20" fmla="*/ 6 w 94"/>
                    <a:gd name="T21" fmla="*/ 4 h 174"/>
                    <a:gd name="T22" fmla="*/ 5 w 94"/>
                    <a:gd name="T23" fmla="*/ 4 h 174"/>
                    <a:gd name="T24" fmla="*/ 4 w 94"/>
                    <a:gd name="T25" fmla="*/ 3 h 174"/>
                    <a:gd name="T26" fmla="*/ 3 w 94"/>
                    <a:gd name="T27" fmla="*/ 3 h 174"/>
                    <a:gd name="T28" fmla="*/ 3 w 94"/>
                    <a:gd name="T29" fmla="*/ 3 h 174"/>
                    <a:gd name="T30" fmla="*/ 3 w 94"/>
                    <a:gd name="T31" fmla="*/ 2 h 174"/>
                    <a:gd name="T32" fmla="*/ 3 w 94"/>
                    <a:gd name="T33" fmla="*/ 0 h 174"/>
                    <a:gd name="T34" fmla="*/ 1 w 94"/>
                    <a:gd name="T35" fmla="*/ 1 h 174"/>
                    <a:gd name="T36" fmla="*/ 0 w 94"/>
                    <a:gd name="T37" fmla="*/ 2 h 174"/>
                    <a:gd name="T38" fmla="*/ 1 w 94"/>
                    <a:gd name="T39" fmla="*/ 3 h 174"/>
                    <a:gd name="T40" fmla="*/ 1 w 94"/>
                    <a:gd name="T41" fmla="*/ 4 h 17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94" h="174">
                      <a:moveTo>
                        <a:pt x="14" y="96"/>
                      </a:moveTo>
                      <a:cubicBezTo>
                        <a:pt x="11" y="109"/>
                        <a:pt x="15" y="120"/>
                        <a:pt x="26" y="128"/>
                      </a:cubicBezTo>
                      <a:cubicBezTo>
                        <a:pt x="34" y="120"/>
                        <a:pt x="35" y="119"/>
                        <a:pt x="32" y="108"/>
                      </a:cubicBezTo>
                      <a:cubicBezTo>
                        <a:pt x="35" y="92"/>
                        <a:pt x="39" y="92"/>
                        <a:pt x="52" y="100"/>
                      </a:cubicBezTo>
                      <a:cubicBezTo>
                        <a:pt x="59" y="110"/>
                        <a:pt x="49" y="114"/>
                        <a:pt x="46" y="124"/>
                      </a:cubicBezTo>
                      <a:cubicBezTo>
                        <a:pt x="50" y="137"/>
                        <a:pt x="57" y="129"/>
                        <a:pt x="66" y="126"/>
                      </a:cubicBezTo>
                      <a:cubicBezTo>
                        <a:pt x="77" y="129"/>
                        <a:pt x="79" y="131"/>
                        <a:pt x="76" y="142"/>
                      </a:cubicBezTo>
                      <a:cubicBezTo>
                        <a:pt x="67" y="139"/>
                        <a:pt x="65" y="141"/>
                        <a:pt x="58" y="148"/>
                      </a:cubicBezTo>
                      <a:cubicBezTo>
                        <a:pt x="60" y="160"/>
                        <a:pt x="62" y="170"/>
                        <a:pt x="74" y="174"/>
                      </a:cubicBezTo>
                      <a:cubicBezTo>
                        <a:pt x="77" y="165"/>
                        <a:pt x="74" y="157"/>
                        <a:pt x="84" y="154"/>
                      </a:cubicBezTo>
                      <a:cubicBezTo>
                        <a:pt x="91" y="143"/>
                        <a:pt x="94" y="122"/>
                        <a:pt x="82" y="112"/>
                      </a:cubicBezTo>
                      <a:cubicBezTo>
                        <a:pt x="77" y="108"/>
                        <a:pt x="66" y="108"/>
                        <a:pt x="60" y="106"/>
                      </a:cubicBezTo>
                      <a:cubicBezTo>
                        <a:pt x="65" y="92"/>
                        <a:pt x="66" y="87"/>
                        <a:pt x="50" y="82"/>
                      </a:cubicBezTo>
                      <a:cubicBezTo>
                        <a:pt x="48" y="82"/>
                        <a:pt x="37" y="86"/>
                        <a:pt x="34" y="82"/>
                      </a:cubicBezTo>
                      <a:cubicBezTo>
                        <a:pt x="32" y="79"/>
                        <a:pt x="30" y="70"/>
                        <a:pt x="30" y="70"/>
                      </a:cubicBezTo>
                      <a:cubicBezTo>
                        <a:pt x="32" y="54"/>
                        <a:pt x="32" y="52"/>
                        <a:pt x="42" y="42"/>
                      </a:cubicBezTo>
                      <a:cubicBezTo>
                        <a:pt x="41" y="30"/>
                        <a:pt x="45" y="5"/>
                        <a:pt x="30" y="0"/>
                      </a:cubicBezTo>
                      <a:cubicBezTo>
                        <a:pt x="14" y="4"/>
                        <a:pt x="16" y="4"/>
                        <a:pt x="18" y="22"/>
                      </a:cubicBezTo>
                      <a:cubicBezTo>
                        <a:pt x="16" y="39"/>
                        <a:pt x="15" y="35"/>
                        <a:pt x="4" y="46"/>
                      </a:cubicBezTo>
                      <a:cubicBezTo>
                        <a:pt x="0" y="59"/>
                        <a:pt x="5" y="67"/>
                        <a:pt x="14" y="76"/>
                      </a:cubicBezTo>
                      <a:cubicBezTo>
                        <a:pt x="15" y="80"/>
                        <a:pt x="17" y="93"/>
                        <a:pt x="14" y="96"/>
                      </a:cubicBezTo>
                      <a:close/>
                    </a:path>
                  </a:pathLst>
                </a:custGeom>
                <a:solidFill>
                  <a:schemeClr val="folHlink"/>
                </a:solidFill>
                <a:ln w="9525">
                  <a:noFill/>
                  <a:round/>
                  <a:headEnd/>
                  <a:tailEnd/>
                </a:ln>
              </p:spPr>
              <p:txBody>
                <a:bodyPr/>
                <a:lstStyle/>
                <a:p>
                  <a:endParaRPr lang="zh-CN" altLang="en-US"/>
                </a:p>
              </p:txBody>
            </p:sp>
            <p:sp>
              <p:nvSpPr>
                <p:cNvPr id="4250" name="任意多边形 81954"/>
                <p:cNvSpPr>
                  <a:spLocks noChangeArrowheads="1"/>
                </p:cNvSpPr>
                <p:nvPr/>
              </p:nvSpPr>
              <p:spPr bwMode="auto">
                <a:xfrm>
                  <a:off x="1909" y="508"/>
                  <a:ext cx="14" cy="17"/>
                </a:xfrm>
                <a:custGeom>
                  <a:avLst/>
                  <a:gdLst>
                    <a:gd name="T0" fmla="*/ 0 w 32"/>
                    <a:gd name="T1" fmla="*/ 1 h 50"/>
                    <a:gd name="T2" fmla="*/ 1 w 32"/>
                    <a:gd name="T3" fmla="*/ 0 h 50"/>
                    <a:gd name="T4" fmla="*/ 2 w 32"/>
                    <a:gd name="T5" fmla="*/ 1 h 50"/>
                    <a:gd name="T6" fmla="*/ 2 w 32"/>
                    <a:gd name="T7" fmla="*/ 1 h 50"/>
                    <a:gd name="T8" fmla="*/ 2 w 32"/>
                    <a:gd name="T9" fmla="*/ 1 h 50"/>
                    <a:gd name="T10" fmla="*/ 3 w 32"/>
                    <a:gd name="T11" fmla="*/ 1 h 50"/>
                    <a:gd name="T12" fmla="*/ 2 w 32"/>
                    <a:gd name="T13" fmla="*/ 2 h 50"/>
                    <a:gd name="T14" fmla="*/ 0 w 32"/>
                    <a:gd name="T15" fmla="*/ 1 h 5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2" h="50">
                      <a:moveTo>
                        <a:pt x="6" y="24"/>
                      </a:moveTo>
                      <a:cubicBezTo>
                        <a:pt x="0" y="15"/>
                        <a:pt x="3" y="6"/>
                        <a:pt x="12" y="0"/>
                      </a:cubicBezTo>
                      <a:cubicBezTo>
                        <a:pt x="23" y="3"/>
                        <a:pt x="23" y="5"/>
                        <a:pt x="20" y="16"/>
                      </a:cubicBezTo>
                      <a:cubicBezTo>
                        <a:pt x="21" y="19"/>
                        <a:pt x="20" y="22"/>
                        <a:pt x="22" y="24"/>
                      </a:cubicBezTo>
                      <a:cubicBezTo>
                        <a:pt x="23" y="26"/>
                        <a:pt x="27" y="24"/>
                        <a:pt x="28" y="26"/>
                      </a:cubicBezTo>
                      <a:cubicBezTo>
                        <a:pt x="30" y="29"/>
                        <a:pt x="32" y="38"/>
                        <a:pt x="32" y="38"/>
                      </a:cubicBezTo>
                      <a:cubicBezTo>
                        <a:pt x="29" y="46"/>
                        <a:pt x="26" y="47"/>
                        <a:pt x="18" y="50"/>
                      </a:cubicBezTo>
                      <a:cubicBezTo>
                        <a:pt x="12" y="41"/>
                        <a:pt x="18" y="24"/>
                        <a:pt x="6" y="24"/>
                      </a:cubicBezTo>
                      <a:close/>
                    </a:path>
                  </a:pathLst>
                </a:custGeom>
                <a:solidFill>
                  <a:schemeClr val="folHlink"/>
                </a:solidFill>
                <a:ln w="9525">
                  <a:noFill/>
                  <a:round/>
                  <a:headEnd/>
                  <a:tailEnd/>
                </a:ln>
              </p:spPr>
              <p:txBody>
                <a:bodyPr/>
                <a:lstStyle/>
                <a:p>
                  <a:endParaRPr lang="zh-CN" altLang="en-US"/>
                </a:p>
              </p:txBody>
            </p:sp>
            <p:sp>
              <p:nvSpPr>
                <p:cNvPr id="4251" name="任意多边形 81955"/>
                <p:cNvSpPr>
                  <a:spLocks noChangeArrowheads="1"/>
                </p:cNvSpPr>
                <p:nvPr/>
              </p:nvSpPr>
              <p:spPr bwMode="auto">
                <a:xfrm>
                  <a:off x="1881" y="512"/>
                  <a:ext cx="19" cy="17"/>
                </a:xfrm>
                <a:custGeom>
                  <a:avLst/>
                  <a:gdLst>
                    <a:gd name="T0" fmla="*/ 0 w 43"/>
                    <a:gd name="T1" fmla="*/ 2 h 50"/>
                    <a:gd name="T2" fmla="*/ 2 w 43"/>
                    <a:gd name="T3" fmla="*/ 1 h 50"/>
                    <a:gd name="T4" fmla="*/ 3 w 43"/>
                    <a:gd name="T5" fmla="*/ 0 h 50"/>
                    <a:gd name="T6" fmla="*/ 2 w 43"/>
                    <a:gd name="T7" fmla="*/ 1 h 50"/>
                    <a:gd name="T8" fmla="*/ 0 w 43"/>
                    <a:gd name="T9" fmla="*/ 2 h 50"/>
                    <a:gd name="T10" fmla="*/ 0 w 43"/>
                    <a:gd name="T11" fmla="*/ 2 h 5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3" h="50">
                      <a:moveTo>
                        <a:pt x="0" y="44"/>
                      </a:moveTo>
                      <a:cubicBezTo>
                        <a:pt x="6" y="38"/>
                        <a:pt x="18" y="29"/>
                        <a:pt x="22" y="20"/>
                      </a:cubicBezTo>
                      <a:cubicBezTo>
                        <a:pt x="27" y="10"/>
                        <a:pt x="25" y="4"/>
                        <a:pt x="36" y="0"/>
                      </a:cubicBezTo>
                      <a:cubicBezTo>
                        <a:pt x="43" y="11"/>
                        <a:pt x="36" y="24"/>
                        <a:pt x="24" y="28"/>
                      </a:cubicBezTo>
                      <a:cubicBezTo>
                        <a:pt x="21" y="38"/>
                        <a:pt x="12" y="47"/>
                        <a:pt x="2" y="50"/>
                      </a:cubicBezTo>
                      <a:cubicBezTo>
                        <a:pt x="1" y="48"/>
                        <a:pt x="0" y="44"/>
                        <a:pt x="0" y="44"/>
                      </a:cubicBezTo>
                      <a:close/>
                    </a:path>
                  </a:pathLst>
                </a:custGeom>
                <a:solidFill>
                  <a:schemeClr val="folHlink"/>
                </a:solidFill>
                <a:ln w="9525">
                  <a:noFill/>
                  <a:round/>
                  <a:headEnd/>
                  <a:tailEnd/>
                </a:ln>
              </p:spPr>
              <p:txBody>
                <a:bodyPr/>
                <a:lstStyle/>
                <a:p>
                  <a:endParaRPr lang="zh-CN" altLang="en-US"/>
                </a:p>
              </p:txBody>
            </p:sp>
            <p:sp>
              <p:nvSpPr>
                <p:cNvPr id="4252" name="任意多边形 81956"/>
                <p:cNvSpPr>
                  <a:spLocks noChangeArrowheads="1"/>
                </p:cNvSpPr>
                <p:nvPr/>
              </p:nvSpPr>
              <p:spPr bwMode="auto">
                <a:xfrm>
                  <a:off x="2930" y="489"/>
                  <a:ext cx="299" cy="179"/>
                </a:xfrm>
                <a:custGeom>
                  <a:avLst/>
                  <a:gdLst>
                    <a:gd name="T0" fmla="*/ 5 w 471"/>
                    <a:gd name="T1" fmla="*/ 72 h 281"/>
                    <a:gd name="T2" fmla="*/ 6 w 471"/>
                    <a:gd name="T3" fmla="*/ 64 h 281"/>
                    <a:gd name="T4" fmla="*/ 6 w 471"/>
                    <a:gd name="T5" fmla="*/ 63 h 281"/>
                    <a:gd name="T6" fmla="*/ 4 w 471"/>
                    <a:gd name="T7" fmla="*/ 57 h 281"/>
                    <a:gd name="T8" fmla="*/ 1 w 471"/>
                    <a:gd name="T9" fmla="*/ 55 h 281"/>
                    <a:gd name="T10" fmla="*/ 0 w 471"/>
                    <a:gd name="T11" fmla="*/ 50 h 281"/>
                    <a:gd name="T12" fmla="*/ 3 w 471"/>
                    <a:gd name="T13" fmla="*/ 47 h 281"/>
                    <a:gd name="T14" fmla="*/ 2 w 471"/>
                    <a:gd name="T15" fmla="*/ 43 h 281"/>
                    <a:gd name="T16" fmla="*/ 1 w 471"/>
                    <a:gd name="T17" fmla="*/ 41 h 281"/>
                    <a:gd name="T18" fmla="*/ 7 w 471"/>
                    <a:gd name="T19" fmla="*/ 31 h 281"/>
                    <a:gd name="T20" fmla="*/ 11 w 471"/>
                    <a:gd name="T21" fmla="*/ 25 h 281"/>
                    <a:gd name="T22" fmla="*/ 11 w 471"/>
                    <a:gd name="T23" fmla="*/ 18 h 281"/>
                    <a:gd name="T24" fmla="*/ 6 w 471"/>
                    <a:gd name="T25" fmla="*/ 11 h 281"/>
                    <a:gd name="T26" fmla="*/ 5 w 471"/>
                    <a:gd name="T27" fmla="*/ 8 h 281"/>
                    <a:gd name="T28" fmla="*/ 7 w 471"/>
                    <a:gd name="T29" fmla="*/ 10 h 281"/>
                    <a:gd name="T30" fmla="*/ 12 w 471"/>
                    <a:gd name="T31" fmla="*/ 9 h 281"/>
                    <a:gd name="T32" fmla="*/ 17 w 471"/>
                    <a:gd name="T33" fmla="*/ 3 h 281"/>
                    <a:gd name="T34" fmla="*/ 21 w 471"/>
                    <a:gd name="T35" fmla="*/ 0 h 281"/>
                    <a:gd name="T36" fmla="*/ 23 w 471"/>
                    <a:gd name="T37" fmla="*/ 1 h 281"/>
                    <a:gd name="T38" fmla="*/ 23 w 471"/>
                    <a:gd name="T39" fmla="*/ 3 h 281"/>
                    <a:gd name="T40" fmla="*/ 25 w 471"/>
                    <a:gd name="T41" fmla="*/ 1 h 281"/>
                    <a:gd name="T42" fmla="*/ 28 w 471"/>
                    <a:gd name="T43" fmla="*/ 2 h 281"/>
                    <a:gd name="T44" fmla="*/ 30 w 471"/>
                    <a:gd name="T45" fmla="*/ 3 h 281"/>
                    <a:gd name="T46" fmla="*/ 36 w 471"/>
                    <a:gd name="T47" fmla="*/ 4 h 281"/>
                    <a:gd name="T48" fmla="*/ 39 w 471"/>
                    <a:gd name="T49" fmla="*/ 6 h 281"/>
                    <a:gd name="T50" fmla="*/ 43 w 471"/>
                    <a:gd name="T51" fmla="*/ 4 h 281"/>
                    <a:gd name="T52" fmla="*/ 44 w 471"/>
                    <a:gd name="T53" fmla="*/ 4 h 281"/>
                    <a:gd name="T54" fmla="*/ 50 w 471"/>
                    <a:gd name="T55" fmla="*/ 4 h 281"/>
                    <a:gd name="T56" fmla="*/ 54 w 471"/>
                    <a:gd name="T57" fmla="*/ 8 h 281"/>
                    <a:gd name="T58" fmla="*/ 59 w 471"/>
                    <a:gd name="T59" fmla="*/ 15 h 281"/>
                    <a:gd name="T60" fmla="*/ 63 w 471"/>
                    <a:gd name="T61" fmla="*/ 18 h 281"/>
                    <a:gd name="T62" fmla="*/ 65 w 471"/>
                    <a:gd name="T63" fmla="*/ 17 h 281"/>
                    <a:gd name="T64" fmla="*/ 69 w 471"/>
                    <a:gd name="T65" fmla="*/ 17 h 281"/>
                    <a:gd name="T66" fmla="*/ 74 w 471"/>
                    <a:gd name="T67" fmla="*/ 18 h 281"/>
                    <a:gd name="T68" fmla="*/ 77 w 471"/>
                    <a:gd name="T69" fmla="*/ 21 h 281"/>
                    <a:gd name="T70" fmla="*/ 79 w 471"/>
                    <a:gd name="T71" fmla="*/ 23 h 281"/>
                    <a:gd name="T72" fmla="*/ 81 w 471"/>
                    <a:gd name="T73" fmla="*/ 29 h 281"/>
                    <a:gd name="T74" fmla="*/ 83 w 471"/>
                    <a:gd name="T75" fmla="*/ 31 h 281"/>
                    <a:gd name="T76" fmla="*/ 83 w 471"/>
                    <a:gd name="T77" fmla="*/ 32 h 281"/>
                    <a:gd name="T78" fmla="*/ 79 w 471"/>
                    <a:gd name="T79" fmla="*/ 36 h 281"/>
                    <a:gd name="T80" fmla="*/ 83 w 471"/>
                    <a:gd name="T81" fmla="*/ 36 h 281"/>
                    <a:gd name="T82" fmla="*/ 88 w 471"/>
                    <a:gd name="T83" fmla="*/ 40 h 281"/>
                    <a:gd name="T84" fmla="*/ 93 w 471"/>
                    <a:gd name="T85" fmla="*/ 41 h 281"/>
                    <a:gd name="T86" fmla="*/ 97 w 471"/>
                    <a:gd name="T87" fmla="*/ 43 h 281"/>
                    <a:gd name="T88" fmla="*/ 98 w 471"/>
                    <a:gd name="T89" fmla="*/ 45 h 281"/>
                    <a:gd name="T90" fmla="*/ 98 w 471"/>
                    <a:gd name="T91" fmla="*/ 45 h 281"/>
                    <a:gd name="T92" fmla="*/ 101 w 471"/>
                    <a:gd name="T93" fmla="*/ 45 h 281"/>
                    <a:gd name="T94" fmla="*/ 102 w 471"/>
                    <a:gd name="T95" fmla="*/ 44 h 281"/>
                    <a:gd name="T96" fmla="*/ 112 w 471"/>
                    <a:gd name="T97" fmla="*/ 48 h 281"/>
                    <a:gd name="T98" fmla="*/ 114 w 471"/>
                    <a:gd name="T99" fmla="*/ 52 h 281"/>
                    <a:gd name="T100" fmla="*/ 119 w 471"/>
                    <a:gd name="T101" fmla="*/ 52 h 281"/>
                    <a:gd name="T102" fmla="*/ 121 w 471"/>
                    <a:gd name="T103" fmla="*/ 55 h 281"/>
                    <a:gd name="T104" fmla="*/ 116 w 471"/>
                    <a:gd name="T105" fmla="*/ 66 h 281"/>
                    <a:gd name="T106" fmla="*/ 111 w 471"/>
                    <a:gd name="T107" fmla="*/ 73 h 281"/>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471" h="281">
                      <a:moveTo>
                        <a:pt x="21" y="280"/>
                      </a:moveTo>
                      <a:cubicBezTo>
                        <a:pt x="32" y="281"/>
                        <a:pt x="25" y="253"/>
                        <a:pt x="24" y="250"/>
                      </a:cubicBezTo>
                      <a:cubicBezTo>
                        <a:pt x="23" y="248"/>
                        <a:pt x="22" y="245"/>
                        <a:pt x="22" y="245"/>
                      </a:cubicBezTo>
                      <a:cubicBezTo>
                        <a:pt x="21" y="243"/>
                        <a:pt x="20" y="221"/>
                        <a:pt x="16" y="218"/>
                      </a:cubicBezTo>
                      <a:cubicBezTo>
                        <a:pt x="13" y="216"/>
                        <a:pt x="4" y="215"/>
                        <a:pt x="4" y="215"/>
                      </a:cubicBezTo>
                      <a:cubicBezTo>
                        <a:pt x="0" y="207"/>
                        <a:pt x="3" y="200"/>
                        <a:pt x="0" y="191"/>
                      </a:cubicBezTo>
                      <a:cubicBezTo>
                        <a:pt x="2" y="185"/>
                        <a:pt x="7" y="186"/>
                        <a:pt x="12" y="180"/>
                      </a:cubicBezTo>
                      <a:cubicBezTo>
                        <a:pt x="14" y="172"/>
                        <a:pt x="14" y="169"/>
                        <a:pt x="6" y="165"/>
                      </a:cubicBezTo>
                      <a:cubicBezTo>
                        <a:pt x="4" y="163"/>
                        <a:pt x="2" y="162"/>
                        <a:pt x="2" y="160"/>
                      </a:cubicBezTo>
                      <a:cubicBezTo>
                        <a:pt x="2" y="150"/>
                        <a:pt x="16" y="123"/>
                        <a:pt x="28" y="120"/>
                      </a:cubicBezTo>
                      <a:cubicBezTo>
                        <a:pt x="32" y="111"/>
                        <a:pt x="40" y="105"/>
                        <a:pt x="44" y="96"/>
                      </a:cubicBezTo>
                      <a:cubicBezTo>
                        <a:pt x="39" y="83"/>
                        <a:pt x="38" y="85"/>
                        <a:pt x="42" y="70"/>
                      </a:cubicBezTo>
                      <a:cubicBezTo>
                        <a:pt x="38" y="60"/>
                        <a:pt x="34" y="48"/>
                        <a:pt x="24" y="43"/>
                      </a:cubicBezTo>
                      <a:cubicBezTo>
                        <a:pt x="18" y="36"/>
                        <a:pt x="10" y="37"/>
                        <a:pt x="20" y="32"/>
                      </a:cubicBezTo>
                      <a:cubicBezTo>
                        <a:pt x="27" y="34"/>
                        <a:pt x="26" y="32"/>
                        <a:pt x="26" y="36"/>
                      </a:cubicBezTo>
                      <a:cubicBezTo>
                        <a:pt x="34" y="41"/>
                        <a:pt x="39" y="39"/>
                        <a:pt x="48" y="35"/>
                      </a:cubicBezTo>
                      <a:cubicBezTo>
                        <a:pt x="45" y="22"/>
                        <a:pt x="48" y="14"/>
                        <a:pt x="64" y="11"/>
                      </a:cubicBezTo>
                      <a:cubicBezTo>
                        <a:pt x="71" y="8"/>
                        <a:pt x="75" y="3"/>
                        <a:pt x="82" y="0"/>
                      </a:cubicBezTo>
                      <a:cubicBezTo>
                        <a:pt x="84" y="1"/>
                        <a:pt x="88" y="0"/>
                        <a:pt x="88" y="2"/>
                      </a:cubicBezTo>
                      <a:cubicBezTo>
                        <a:pt x="90" y="12"/>
                        <a:pt x="75" y="13"/>
                        <a:pt x="92" y="9"/>
                      </a:cubicBezTo>
                      <a:cubicBezTo>
                        <a:pt x="94" y="8"/>
                        <a:pt x="96" y="5"/>
                        <a:pt x="98" y="5"/>
                      </a:cubicBezTo>
                      <a:cubicBezTo>
                        <a:pt x="102" y="4"/>
                        <a:pt x="106" y="7"/>
                        <a:pt x="110" y="8"/>
                      </a:cubicBezTo>
                      <a:cubicBezTo>
                        <a:pt x="112" y="8"/>
                        <a:pt x="116" y="9"/>
                        <a:pt x="116" y="9"/>
                      </a:cubicBezTo>
                      <a:cubicBezTo>
                        <a:pt x="122" y="16"/>
                        <a:pt x="129" y="13"/>
                        <a:pt x="141" y="14"/>
                      </a:cubicBezTo>
                      <a:cubicBezTo>
                        <a:pt x="143" y="21"/>
                        <a:pt x="147" y="22"/>
                        <a:pt x="155" y="24"/>
                      </a:cubicBezTo>
                      <a:cubicBezTo>
                        <a:pt x="159" y="22"/>
                        <a:pt x="163" y="20"/>
                        <a:pt x="167" y="17"/>
                      </a:cubicBezTo>
                      <a:cubicBezTo>
                        <a:pt x="169" y="16"/>
                        <a:pt x="173" y="14"/>
                        <a:pt x="173" y="14"/>
                      </a:cubicBezTo>
                      <a:cubicBezTo>
                        <a:pt x="195" y="26"/>
                        <a:pt x="175" y="20"/>
                        <a:pt x="195" y="14"/>
                      </a:cubicBezTo>
                      <a:cubicBezTo>
                        <a:pt x="207" y="17"/>
                        <a:pt x="201" y="26"/>
                        <a:pt x="211" y="32"/>
                      </a:cubicBezTo>
                      <a:cubicBezTo>
                        <a:pt x="214" y="38"/>
                        <a:pt x="224" y="55"/>
                        <a:pt x="231" y="59"/>
                      </a:cubicBezTo>
                      <a:cubicBezTo>
                        <a:pt x="241" y="70"/>
                        <a:pt x="235" y="67"/>
                        <a:pt x="245" y="70"/>
                      </a:cubicBezTo>
                      <a:cubicBezTo>
                        <a:pt x="249" y="69"/>
                        <a:pt x="253" y="69"/>
                        <a:pt x="257" y="68"/>
                      </a:cubicBezTo>
                      <a:cubicBezTo>
                        <a:pt x="261" y="67"/>
                        <a:pt x="270" y="65"/>
                        <a:pt x="270" y="65"/>
                      </a:cubicBezTo>
                      <a:cubicBezTo>
                        <a:pt x="278" y="66"/>
                        <a:pt x="283" y="67"/>
                        <a:pt x="290" y="71"/>
                      </a:cubicBezTo>
                      <a:cubicBezTo>
                        <a:pt x="304" y="88"/>
                        <a:pt x="282" y="62"/>
                        <a:pt x="300" y="81"/>
                      </a:cubicBezTo>
                      <a:cubicBezTo>
                        <a:pt x="302" y="84"/>
                        <a:pt x="308" y="90"/>
                        <a:pt x="308" y="90"/>
                      </a:cubicBezTo>
                      <a:cubicBezTo>
                        <a:pt x="311" y="98"/>
                        <a:pt x="315" y="103"/>
                        <a:pt x="318" y="111"/>
                      </a:cubicBezTo>
                      <a:cubicBezTo>
                        <a:pt x="319" y="114"/>
                        <a:pt x="321" y="117"/>
                        <a:pt x="322" y="120"/>
                      </a:cubicBezTo>
                      <a:cubicBezTo>
                        <a:pt x="323" y="122"/>
                        <a:pt x="324" y="125"/>
                        <a:pt x="324" y="125"/>
                      </a:cubicBezTo>
                      <a:cubicBezTo>
                        <a:pt x="321" y="132"/>
                        <a:pt x="313" y="134"/>
                        <a:pt x="310" y="142"/>
                      </a:cubicBezTo>
                      <a:cubicBezTo>
                        <a:pt x="313" y="151"/>
                        <a:pt x="317" y="146"/>
                        <a:pt x="322" y="141"/>
                      </a:cubicBezTo>
                      <a:cubicBezTo>
                        <a:pt x="341" y="143"/>
                        <a:pt x="339" y="142"/>
                        <a:pt x="342" y="155"/>
                      </a:cubicBezTo>
                      <a:cubicBezTo>
                        <a:pt x="351" y="150"/>
                        <a:pt x="355" y="152"/>
                        <a:pt x="364" y="157"/>
                      </a:cubicBezTo>
                      <a:cubicBezTo>
                        <a:pt x="369" y="162"/>
                        <a:pt x="372" y="166"/>
                        <a:pt x="380" y="168"/>
                      </a:cubicBezTo>
                      <a:cubicBezTo>
                        <a:pt x="381" y="169"/>
                        <a:pt x="383" y="171"/>
                        <a:pt x="382" y="172"/>
                      </a:cubicBezTo>
                      <a:cubicBezTo>
                        <a:pt x="380" y="176"/>
                        <a:pt x="368" y="172"/>
                        <a:pt x="382" y="176"/>
                      </a:cubicBezTo>
                      <a:cubicBezTo>
                        <a:pt x="386" y="175"/>
                        <a:pt x="390" y="173"/>
                        <a:pt x="394" y="172"/>
                      </a:cubicBezTo>
                      <a:cubicBezTo>
                        <a:pt x="396" y="172"/>
                        <a:pt x="400" y="171"/>
                        <a:pt x="400" y="171"/>
                      </a:cubicBezTo>
                      <a:cubicBezTo>
                        <a:pt x="413" y="177"/>
                        <a:pt x="427" y="179"/>
                        <a:pt x="439" y="185"/>
                      </a:cubicBezTo>
                      <a:cubicBezTo>
                        <a:pt x="441" y="190"/>
                        <a:pt x="445" y="194"/>
                        <a:pt x="447" y="199"/>
                      </a:cubicBezTo>
                      <a:cubicBezTo>
                        <a:pt x="453" y="198"/>
                        <a:pt x="460" y="195"/>
                        <a:pt x="465" y="201"/>
                      </a:cubicBezTo>
                      <a:cubicBezTo>
                        <a:pt x="468" y="205"/>
                        <a:pt x="471" y="215"/>
                        <a:pt x="471" y="215"/>
                      </a:cubicBezTo>
                      <a:cubicBezTo>
                        <a:pt x="468" y="231"/>
                        <a:pt x="469" y="248"/>
                        <a:pt x="451" y="258"/>
                      </a:cubicBezTo>
                      <a:cubicBezTo>
                        <a:pt x="447" y="262"/>
                        <a:pt x="437" y="275"/>
                        <a:pt x="435" y="281"/>
                      </a:cubicBezTo>
                    </a:path>
                  </a:pathLst>
                </a:custGeom>
                <a:solidFill>
                  <a:schemeClr val="folHlink"/>
                </a:solidFill>
                <a:ln w="9525">
                  <a:noFill/>
                  <a:round/>
                  <a:headEnd/>
                  <a:tailEnd/>
                </a:ln>
              </p:spPr>
              <p:txBody>
                <a:bodyPr/>
                <a:lstStyle/>
                <a:p>
                  <a:endParaRPr lang="zh-CN" altLang="en-US"/>
                </a:p>
              </p:txBody>
            </p:sp>
            <p:sp>
              <p:nvSpPr>
                <p:cNvPr id="4253" name="任意多边形 81957"/>
                <p:cNvSpPr>
                  <a:spLocks noChangeArrowheads="1"/>
                </p:cNvSpPr>
                <p:nvPr/>
              </p:nvSpPr>
              <p:spPr bwMode="auto">
                <a:xfrm>
                  <a:off x="2534" y="242"/>
                  <a:ext cx="420" cy="283"/>
                </a:xfrm>
                <a:custGeom>
                  <a:avLst/>
                  <a:gdLst>
                    <a:gd name="T0" fmla="*/ 32 w 984"/>
                    <a:gd name="T1" fmla="*/ 0 h 844"/>
                    <a:gd name="T2" fmla="*/ 39 w 984"/>
                    <a:gd name="T3" fmla="*/ 1 h 844"/>
                    <a:gd name="T4" fmla="*/ 43 w 984"/>
                    <a:gd name="T5" fmla="*/ 1 h 844"/>
                    <a:gd name="T6" fmla="*/ 45 w 984"/>
                    <a:gd name="T7" fmla="*/ 5 h 844"/>
                    <a:gd name="T8" fmla="*/ 46 w 984"/>
                    <a:gd name="T9" fmla="*/ 3 h 844"/>
                    <a:gd name="T10" fmla="*/ 47 w 984"/>
                    <a:gd name="T11" fmla="*/ 3 h 844"/>
                    <a:gd name="T12" fmla="*/ 50 w 984"/>
                    <a:gd name="T13" fmla="*/ 5 h 844"/>
                    <a:gd name="T14" fmla="*/ 53 w 984"/>
                    <a:gd name="T15" fmla="*/ 4 h 844"/>
                    <a:gd name="T16" fmla="*/ 55 w 984"/>
                    <a:gd name="T17" fmla="*/ 3 h 844"/>
                    <a:gd name="T18" fmla="*/ 59 w 984"/>
                    <a:gd name="T19" fmla="*/ 0 h 844"/>
                    <a:gd name="T20" fmla="*/ 62 w 984"/>
                    <a:gd name="T21" fmla="*/ 3 h 844"/>
                    <a:gd name="T22" fmla="*/ 62 w 984"/>
                    <a:gd name="T23" fmla="*/ 5 h 844"/>
                    <a:gd name="T24" fmla="*/ 61 w 984"/>
                    <a:gd name="T25" fmla="*/ 6 h 844"/>
                    <a:gd name="T26" fmla="*/ 60 w 984"/>
                    <a:gd name="T27" fmla="*/ 6 h 844"/>
                    <a:gd name="T28" fmla="*/ 59 w 984"/>
                    <a:gd name="T29" fmla="*/ 7 h 844"/>
                    <a:gd name="T30" fmla="*/ 62 w 984"/>
                    <a:gd name="T31" fmla="*/ 8 h 844"/>
                    <a:gd name="T32" fmla="*/ 61 w 984"/>
                    <a:gd name="T33" fmla="*/ 12 h 844"/>
                    <a:gd name="T34" fmla="*/ 64 w 984"/>
                    <a:gd name="T35" fmla="*/ 16 h 844"/>
                    <a:gd name="T36" fmla="*/ 67 w 984"/>
                    <a:gd name="T37" fmla="*/ 17 h 844"/>
                    <a:gd name="T38" fmla="*/ 64 w 984"/>
                    <a:gd name="T39" fmla="*/ 17 h 844"/>
                    <a:gd name="T40" fmla="*/ 58 w 984"/>
                    <a:gd name="T41" fmla="*/ 14 h 844"/>
                    <a:gd name="T42" fmla="*/ 53 w 984"/>
                    <a:gd name="T43" fmla="*/ 15 h 844"/>
                    <a:gd name="T44" fmla="*/ 46 w 984"/>
                    <a:gd name="T45" fmla="*/ 17 h 844"/>
                    <a:gd name="T46" fmla="*/ 50 w 984"/>
                    <a:gd name="T47" fmla="*/ 22 h 844"/>
                    <a:gd name="T48" fmla="*/ 55 w 984"/>
                    <a:gd name="T49" fmla="*/ 23 h 844"/>
                    <a:gd name="T50" fmla="*/ 57 w 984"/>
                    <a:gd name="T51" fmla="*/ 21 h 844"/>
                    <a:gd name="T52" fmla="*/ 60 w 984"/>
                    <a:gd name="T53" fmla="*/ 21 h 844"/>
                    <a:gd name="T54" fmla="*/ 60 w 984"/>
                    <a:gd name="T55" fmla="*/ 24 h 844"/>
                    <a:gd name="T56" fmla="*/ 62 w 984"/>
                    <a:gd name="T57" fmla="*/ 25 h 844"/>
                    <a:gd name="T58" fmla="*/ 65 w 984"/>
                    <a:gd name="T59" fmla="*/ 25 h 844"/>
                    <a:gd name="T60" fmla="*/ 72 w 984"/>
                    <a:gd name="T61" fmla="*/ 31 h 844"/>
                    <a:gd name="T62" fmla="*/ 73 w 984"/>
                    <a:gd name="T63" fmla="*/ 31 h 844"/>
                    <a:gd name="T64" fmla="*/ 68 w 984"/>
                    <a:gd name="T65" fmla="*/ 31 h 844"/>
                    <a:gd name="T66" fmla="*/ 64 w 984"/>
                    <a:gd name="T67" fmla="*/ 29 h 844"/>
                    <a:gd name="T68" fmla="*/ 61 w 984"/>
                    <a:gd name="T69" fmla="*/ 27 h 844"/>
                    <a:gd name="T70" fmla="*/ 55 w 984"/>
                    <a:gd name="T71" fmla="*/ 25 h 844"/>
                    <a:gd name="T72" fmla="*/ 48 w 984"/>
                    <a:gd name="T73" fmla="*/ 24 h 844"/>
                    <a:gd name="T74" fmla="*/ 39 w 984"/>
                    <a:gd name="T75" fmla="*/ 22 h 844"/>
                    <a:gd name="T76" fmla="*/ 36 w 984"/>
                    <a:gd name="T77" fmla="*/ 19 h 844"/>
                    <a:gd name="T78" fmla="*/ 34 w 984"/>
                    <a:gd name="T79" fmla="*/ 17 h 844"/>
                    <a:gd name="T80" fmla="*/ 30 w 984"/>
                    <a:gd name="T81" fmla="*/ 16 h 844"/>
                    <a:gd name="T82" fmla="*/ 26 w 984"/>
                    <a:gd name="T83" fmla="*/ 14 h 844"/>
                    <a:gd name="T84" fmla="*/ 27 w 984"/>
                    <a:gd name="T85" fmla="*/ 16 h 844"/>
                    <a:gd name="T86" fmla="*/ 32 w 984"/>
                    <a:gd name="T87" fmla="*/ 19 h 844"/>
                    <a:gd name="T88" fmla="*/ 33 w 984"/>
                    <a:gd name="T89" fmla="*/ 20 h 844"/>
                    <a:gd name="T90" fmla="*/ 31 w 984"/>
                    <a:gd name="T91" fmla="*/ 19 h 844"/>
                    <a:gd name="T92" fmla="*/ 27 w 984"/>
                    <a:gd name="T93" fmla="*/ 17 h 844"/>
                    <a:gd name="T94" fmla="*/ 24 w 984"/>
                    <a:gd name="T95" fmla="*/ 15 h 844"/>
                    <a:gd name="T96" fmla="*/ 21 w 984"/>
                    <a:gd name="T97" fmla="*/ 13 h 844"/>
                    <a:gd name="T98" fmla="*/ 16 w 984"/>
                    <a:gd name="T99" fmla="*/ 12 h 844"/>
                    <a:gd name="T100" fmla="*/ 12 w 984"/>
                    <a:gd name="T101" fmla="*/ 9 h 844"/>
                    <a:gd name="T102" fmla="*/ 5 w 984"/>
                    <a:gd name="T103" fmla="*/ 2 h 844"/>
                    <a:gd name="T104" fmla="*/ 3 w 984"/>
                    <a:gd name="T105" fmla="*/ 1 h 844"/>
                    <a:gd name="T106" fmla="*/ 4 w 984"/>
                    <a:gd name="T107" fmla="*/ 1 h 844"/>
                    <a:gd name="T108" fmla="*/ 8 w 984"/>
                    <a:gd name="T109" fmla="*/ 3 h 844"/>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984" h="844">
                      <a:moveTo>
                        <a:pt x="82" y="38"/>
                      </a:moveTo>
                      <a:lnTo>
                        <a:pt x="406" y="6"/>
                      </a:lnTo>
                      <a:cubicBezTo>
                        <a:pt x="497" y="22"/>
                        <a:pt x="465" y="0"/>
                        <a:pt x="474" y="54"/>
                      </a:cubicBezTo>
                      <a:cubicBezTo>
                        <a:pt x="492" y="48"/>
                        <a:pt x="484" y="40"/>
                        <a:pt x="502" y="34"/>
                      </a:cubicBezTo>
                      <a:cubicBezTo>
                        <a:pt x="510" y="37"/>
                        <a:pt x="517" y="46"/>
                        <a:pt x="526" y="46"/>
                      </a:cubicBezTo>
                      <a:cubicBezTo>
                        <a:pt x="534" y="46"/>
                        <a:pt x="550" y="38"/>
                        <a:pt x="550" y="38"/>
                      </a:cubicBezTo>
                      <a:cubicBezTo>
                        <a:pt x="556" y="55"/>
                        <a:pt x="552" y="60"/>
                        <a:pt x="542" y="74"/>
                      </a:cubicBezTo>
                      <a:cubicBezTo>
                        <a:pt x="555" y="114"/>
                        <a:pt x="550" y="102"/>
                        <a:pt x="578" y="130"/>
                      </a:cubicBezTo>
                      <a:cubicBezTo>
                        <a:pt x="584" y="148"/>
                        <a:pt x="590" y="148"/>
                        <a:pt x="606" y="138"/>
                      </a:cubicBezTo>
                      <a:cubicBezTo>
                        <a:pt x="600" y="119"/>
                        <a:pt x="594" y="107"/>
                        <a:pt x="586" y="90"/>
                      </a:cubicBezTo>
                      <a:cubicBezTo>
                        <a:pt x="583" y="82"/>
                        <a:pt x="578" y="66"/>
                        <a:pt x="578" y="66"/>
                      </a:cubicBezTo>
                      <a:cubicBezTo>
                        <a:pt x="585" y="44"/>
                        <a:pt x="597" y="56"/>
                        <a:pt x="606" y="70"/>
                      </a:cubicBezTo>
                      <a:cubicBezTo>
                        <a:pt x="609" y="86"/>
                        <a:pt x="608" y="117"/>
                        <a:pt x="626" y="90"/>
                      </a:cubicBezTo>
                      <a:cubicBezTo>
                        <a:pt x="648" y="97"/>
                        <a:pt x="646" y="104"/>
                        <a:pt x="642" y="126"/>
                      </a:cubicBezTo>
                      <a:cubicBezTo>
                        <a:pt x="650" y="150"/>
                        <a:pt x="665" y="141"/>
                        <a:pt x="682" y="130"/>
                      </a:cubicBezTo>
                      <a:cubicBezTo>
                        <a:pt x="689" y="108"/>
                        <a:pt x="673" y="124"/>
                        <a:pt x="682" y="98"/>
                      </a:cubicBezTo>
                      <a:cubicBezTo>
                        <a:pt x="683" y="94"/>
                        <a:pt x="690" y="96"/>
                        <a:pt x="694" y="94"/>
                      </a:cubicBezTo>
                      <a:cubicBezTo>
                        <a:pt x="698" y="92"/>
                        <a:pt x="702" y="89"/>
                        <a:pt x="706" y="86"/>
                      </a:cubicBezTo>
                      <a:cubicBezTo>
                        <a:pt x="717" y="54"/>
                        <a:pt x="688" y="54"/>
                        <a:pt x="742" y="46"/>
                      </a:cubicBezTo>
                      <a:cubicBezTo>
                        <a:pt x="748" y="27"/>
                        <a:pt x="741" y="9"/>
                        <a:pt x="762" y="2"/>
                      </a:cubicBezTo>
                      <a:cubicBezTo>
                        <a:pt x="788" y="11"/>
                        <a:pt x="777" y="38"/>
                        <a:pt x="802" y="46"/>
                      </a:cubicBezTo>
                      <a:cubicBezTo>
                        <a:pt x="831" y="36"/>
                        <a:pt x="805" y="63"/>
                        <a:pt x="798" y="70"/>
                      </a:cubicBezTo>
                      <a:cubicBezTo>
                        <a:pt x="789" y="96"/>
                        <a:pt x="787" y="96"/>
                        <a:pt x="802" y="118"/>
                      </a:cubicBezTo>
                      <a:cubicBezTo>
                        <a:pt x="801" y="122"/>
                        <a:pt x="801" y="127"/>
                        <a:pt x="798" y="130"/>
                      </a:cubicBezTo>
                      <a:cubicBezTo>
                        <a:pt x="794" y="133"/>
                        <a:pt x="784" y="129"/>
                        <a:pt x="782" y="134"/>
                      </a:cubicBezTo>
                      <a:cubicBezTo>
                        <a:pt x="780" y="142"/>
                        <a:pt x="790" y="158"/>
                        <a:pt x="790" y="158"/>
                      </a:cubicBezTo>
                      <a:cubicBezTo>
                        <a:pt x="786" y="161"/>
                        <a:pt x="783" y="165"/>
                        <a:pt x="778" y="166"/>
                      </a:cubicBezTo>
                      <a:cubicBezTo>
                        <a:pt x="774" y="167"/>
                        <a:pt x="769" y="159"/>
                        <a:pt x="766" y="162"/>
                      </a:cubicBezTo>
                      <a:cubicBezTo>
                        <a:pt x="758" y="170"/>
                        <a:pt x="794" y="182"/>
                        <a:pt x="794" y="182"/>
                      </a:cubicBezTo>
                      <a:cubicBezTo>
                        <a:pt x="804" y="211"/>
                        <a:pt x="775" y="190"/>
                        <a:pt x="762" y="186"/>
                      </a:cubicBezTo>
                      <a:cubicBezTo>
                        <a:pt x="767" y="194"/>
                        <a:pt x="773" y="202"/>
                        <a:pt x="778" y="210"/>
                      </a:cubicBezTo>
                      <a:cubicBezTo>
                        <a:pt x="783" y="218"/>
                        <a:pt x="802" y="226"/>
                        <a:pt x="802" y="226"/>
                      </a:cubicBezTo>
                      <a:cubicBezTo>
                        <a:pt x="813" y="242"/>
                        <a:pt x="804" y="245"/>
                        <a:pt x="810" y="262"/>
                      </a:cubicBezTo>
                      <a:cubicBezTo>
                        <a:pt x="803" y="282"/>
                        <a:pt x="793" y="301"/>
                        <a:pt x="786" y="322"/>
                      </a:cubicBezTo>
                      <a:cubicBezTo>
                        <a:pt x="783" y="330"/>
                        <a:pt x="778" y="346"/>
                        <a:pt x="778" y="346"/>
                      </a:cubicBezTo>
                      <a:cubicBezTo>
                        <a:pt x="785" y="366"/>
                        <a:pt x="817" y="394"/>
                        <a:pt x="830" y="414"/>
                      </a:cubicBezTo>
                      <a:cubicBezTo>
                        <a:pt x="835" y="422"/>
                        <a:pt x="841" y="430"/>
                        <a:pt x="846" y="438"/>
                      </a:cubicBezTo>
                      <a:cubicBezTo>
                        <a:pt x="849" y="442"/>
                        <a:pt x="854" y="450"/>
                        <a:pt x="854" y="450"/>
                      </a:cubicBezTo>
                      <a:cubicBezTo>
                        <a:pt x="853" y="457"/>
                        <a:pt x="855" y="466"/>
                        <a:pt x="850" y="470"/>
                      </a:cubicBezTo>
                      <a:cubicBezTo>
                        <a:pt x="844" y="475"/>
                        <a:pt x="831" y="451"/>
                        <a:pt x="830" y="450"/>
                      </a:cubicBezTo>
                      <a:cubicBezTo>
                        <a:pt x="811" y="431"/>
                        <a:pt x="789" y="421"/>
                        <a:pt x="774" y="398"/>
                      </a:cubicBezTo>
                      <a:cubicBezTo>
                        <a:pt x="769" y="379"/>
                        <a:pt x="766" y="371"/>
                        <a:pt x="746" y="378"/>
                      </a:cubicBezTo>
                      <a:cubicBezTo>
                        <a:pt x="717" y="368"/>
                        <a:pt x="730" y="368"/>
                        <a:pt x="706" y="374"/>
                      </a:cubicBezTo>
                      <a:cubicBezTo>
                        <a:pt x="688" y="402"/>
                        <a:pt x="699" y="395"/>
                        <a:pt x="678" y="402"/>
                      </a:cubicBezTo>
                      <a:cubicBezTo>
                        <a:pt x="654" y="386"/>
                        <a:pt x="650" y="390"/>
                        <a:pt x="618" y="394"/>
                      </a:cubicBezTo>
                      <a:cubicBezTo>
                        <a:pt x="607" y="411"/>
                        <a:pt x="601" y="426"/>
                        <a:pt x="590" y="442"/>
                      </a:cubicBezTo>
                      <a:cubicBezTo>
                        <a:pt x="600" y="471"/>
                        <a:pt x="593" y="459"/>
                        <a:pt x="606" y="478"/>
                      </a:cubicBezTo>
                      <a:cubicBezTo>
                        <a:pt x="593" y="518"/>
                        <a:pt x="622" y="548"/>
                        <a:pt x="642" y="578"/>
                      </a:cubicBezTo>
                      <a:cubicBezTo>
                        <a:pt x="651" y="591"/>
                        <a:pt x="651" y="601"/>
                        <a:pt x="666" y="606"/>
                      </a:cubicBezTo>
                      <a:cubicBezTo>
                        <a:pt x="680" y="627"/>
                        <a:pt x="691" y="623"/>
                        <a:pt x="710" y="610"/>
                      </a:cubicBezTo>
                      <a:cubicBezTo>
                        <a:pt x="729" y="616"/>
                        <a:pt x="729" y="606"/>
                        <a:pt x="734" y="590"/>
                      </a:cubicBezTo>
                      <a:cubicBezTo>
                        <a:pt x="735" y="577"/>
                        <a:pt x="731" y="562"/>
                        <a:pt x="738" y="550"/>
                      </a:cubicBezTo>
                      <a:cubicBezTo>
                        <a:pt x="742" y="543"/>
                        <a:pt x="762" y="542"/>
                        <a:pt x="762" y="542"/>
                      </a:cubicBezTo>
                      <a:cubicBezTo>
                        <a:pt x="783" y="547"/>
                        <a:pt x="786" y="552"/>
                        <a:pt x="774" y="570"/>
                      </a:cubicBezTo>
                      <a:cubicBezTo>
                        <a:pt x="779" y="590"/>
                        <a:pt x="790" y="605"/>
                        <a:pt x="770" y="618"/>
                      </a:cubicBezTo>
                      <a:cubicBezTo>
                        <a:pt x="769" y="622"/>
                        <a:pt x="764" y="626"/>
                        <a:pt x="766" y="630"/>
                      </a:cubicBezTo>
                      <a:cubicBezTo>
                        <a:pt x="768" y="634"/>
                        <a:pt x="775" y="634"/>
                        <a:pt x="778" y="638"/>
                      </a:cubicBezTo>
                      <a:cubicBezTo>
                        <a:pt x="788" y="651"/>
                        <a:pt x="786" y="660"/>
                        <a:pt x="802" y="670"/>
                      </a:cubicBezTo>
                      <a:cubicBezTo>
                        <a:pt x="810" y="667"/>
                        <a:pt x="818" y="665"/>
                        <a:pt x="826" y="662"/>
                      </a:cubicBezTo>
                      <a:cubicBezTo>
                        <a:pt x="830" y="661"/>
                        <a:pt x="838" y="658"/>
                        <a:pt x="838" y="658"/>
                      </a:cubicBezTo>
                      <a:cubicBezTo>
                        <a:pt x="857" y="664"/>
                        <a:pt x="864" y="680"/>
                        <a:pt x="870" y="698"/>
                      </a:cubicBezTo>
                      <a:cubicBezTo>
                        <a:pt x="859" y="731"/>
                        <a:pt x="887" y="794"/>
                        <a:pt x="922" y="806"/>
                      </a:cubicBezTo>
                      <a:cubicBezTo>
                        <a:pt x="938" y="801"/>
                        <a:pt x="941" y="792"/>
                        <a:pt x="958" y="798"/>
                      </a:cubicBezTo>
                      <a:cubicBezTo>
                        <a:pt x="984" y="837"/>
                        <a:pt x="928" y="784"/>
                        <a:pt x="942" y="826"/>
                      </a:cubicBezTo>
                      <a:cubicBezTo>
                        <a:pt x="936" y="844"/>
                        <a:pt x="930" y="844"/>
                        <a:pt x="914" y="834"/>
                      </a:cubicBezTo>
                      <a:cubicBezTo>
                        <a:pt x="903" y="817"/>
                        <a:pt x="890" y="821"/>
                        <a:pt x="874" y="810"/>
                      </a:cubicBezTo>
                      <a:cubicBezTo>
                        <a:pt x="851" y="776"/>
                        <a:pt x="882" y="816"/>
                        <a:pt x="854" y="794"/>
                      </a:cubicBezTo>
                      <a:cubicBezTo>
                        <a:pt x="843" y="785"/>
                        <a:pt x="840" y="768"/>
                        <a:pt x="830" y="758"/>
                      </a:cubicBezTo>
                      <a:cubicBezTo>
                        <a:pt x="824" y="739"/>
                        <a:pt x="817" y="724"/>
                        <a:pt x="798" y="718"/>
                      </a:cubicBezTo>
                      <a:cubicBezTo>
                        <a:pt x="791" y="696"/>
                        <a:pt x="800" y="712"/>
                        <a:pt x="778" y="710"/>
                      </a:cubicBezTo>
                      <a:cubicBezTo>
                        <a:pt x="767" y="709"/>
                        <a:pt x="746" y="702"/>
                        <a:pt x="746" y="702"/>
                      </a:cubicBezTo>
                      <a:cubicBezTo>
                        <a:pt x="729" y="691"/>
                        <a:pt x="720" y="674"/>
                        <a:pt x="702" y="662"/>
                      </a:cubicBezTo>
                      <a:cubicBezTo>
                        <a:pt x="694" y="665"/>
                        <a:pt x="687" y="673"/>
                        <a:pt x="678" y="674"/>
                      </a:cubicBezTo>
                      <a:cubicBezTo>
                        <a:pt x="657" y="677"/>
                        <a:pt x="630" y="657"/>
                        <a:pt x="614" y="646"/>
                      </a:cubicBezTo>
                      <a:cubicBezTo>
                        <a:pt x="600" y="637"/>
                        <a:pt x="580" y="639"/>
                        <a:pt x="566" y="630"/>
                      </a:cubicBezTo>
                      <a:cubicBezTo>
                        <a:pt x="546" y="617"/>
                        <a:pt x="525" y="607"/>
                        <a:pt x="506" y="594"/>
                      </a:cubicBezTo>
                      <a:cubicBezTo>
                        <a:pt x="513" y="572"/>
                        <a:pt x="509" y="551"/>
                        <a:pt x="490" y="538"/>
                      </a:cubicBezTo>
                      <a:cubicBezTo>
                        <a:pt x="485" y="522"/>
                        <a:pt x="476" y="515"/>
                        <a:pt x="462" y="506"/>
                      </a:cubicBezTo>
                      <a:cubicBezTo>
                        <a:pt x="441" y="474"/>
                        <a:pt x="469" y="513"/>
                        <a:pt x="442" y="486"/>
                      </a:cubicBezTo>
                      <a:cubicBezTo>
                        <a:pt x="436" y="480"/>
                        <a:pt x="436" y="468"/>
                        <a:pt x="430" y="462"/>
                      </a:cubicBezTo>
                      <a:cubicBezTo>
                        <a:pt x="427" y="459"/>
                        <a:pt x="422" y="459"/>
                        <a:pt x="418" y="458"/>
                      </a:cubicBezTo>
                      <a:cubicBezTo>
                        <a:pt x="407" y="447"/>
                        <a:pt x="382" y="430"/>
                        <a:pt x="382" y="430"/>
                      </a:cubicBezTo>
                      <a:cubicBezTo>
                        <a:pt x="371" y="413"/>
                        <a:pt x="358" y="399"/>
                        <a:pt x="346" y="382"/>
                      </a:cubicBezTo>
                      <a:cubicBezTo>
                        <a:pt x="344" y="378"/>
                        <a:pt x="345" y="373"/>
                        <a:pt x="342" y="370"/>
                      </a:cubicBezTo>
                      <a:cubicBezTo>
                        <a:pt x="339" y="367"/>
                        <a:pt x="334" y="367"/>
                        <a:pt x="330" y="366"/>
                      </a:cubicBezTo>
                      <a:cubicBezTo>
                        <a:pt x="322" y="390"/>
                        <a:pt x="342" y="398"/>
                        <a:pt x="354" y="414"/>
                      </a:cubicBezTo>
                      <a:cubicBezTo>
                        <a:pt x="368" y="432"/>
                        <a:pt x="372" y="446"/>
                        <a:pt x="390" y="458"/>
                      </a:cubicBezTo>
                      <a:cubicBezTo>
                        <a:pt x="409" y="487"/>
                        <a:pt x="399" y="475"/>
                        <a:pt x="418" y="494"/>
                      </a:cubicBezTo>
                      <a:cubicBezTo>
                        <a:pt x="423" y="510"/>
                        <a:pt x="428" y="517"/>
                        <a:pt x="442" y="526"/>
                      </a:cubicBezTo>
                      <a:cubicBezTo>
                        <a:pt x="450" y="550"/>
                        <a:pt x="432" y="533"/>
                        <a:pt x="422" y="526"/>
                      </a:cubicBezTo>
                      <a:cubicBezTo>
                        <a:pt x="399" y="492"/>
                        <a:pt x="430" y="532"/>
                        <a:pt x="402" y="510"/>
                      </a:cubicBezTo>
                      <a:cubicBezTo>
                        <a:pt x="398" y="507"/>
                        <a:pt x="397" y="501"/>
                        <a:pt x="394" y="498"/>
                      </a:cubicBezTo>
                      <a:cubicBezTo>
                        <a:pt x="391" y="495"/>
                        <a:pt x="386" y="493"/>
                        <a:pt x="382" y="490"/>
                      </a:cubicBezTo>
                      <a:cubicBezTo>
                        <a:pt x="377" y="474"/>
                        <a:pt x="370" y="471"/>
                        <a:pt x="354" y="466"/>
                      </a:cubicBezTo>
                      <a:cubicBezTo>
                        <a:pt x="344" y="452"/>
                        <a:pt x="340" y="447"/>
                        <a:pt x="346" y="430"/>
                      </a:cubicBezTo>
                      <a:cubicBezTo>
                        <a:pt x="338" y="418"/>
                        <a:pt x="314" y="402"/>
                        <a:pt x="314" y="402"/>
                      </a:cubicBezTo>
                      <a:cubicBezTo>
                        <a:pt x="306" y="390"/>
                        <a:pt x="298" y="378"/>
                        <a:pt x="290" y="366"/>
                      </a:cubicBezTo>
                      <a:cubicBezTo>
                        <a:pt x="284" y="357"/>
                        <a:pt x="273" y="354"/>
                        <a:pt x="266" y="346"/>
                      </a:cubicBezTo>
                      <a:cubicBezTo>
                        <a:pt x="263" y="342"/>
                        <a:pt x="262" y="337"/>
                        <a:pt x="258" y="334"/>
                      </a:cubicBezTo>
                      <a:cubicBezTo>
                        <a:pt x="243" y="324"/>
                        <a:pt x="225" y="324"/>
                        <a:pt x="210" y="314"/>
                      </a:cubicBezTo>
                      <a:cubicBezTo>
                        <a:pt x="201" y="300"/>
                        <a:pt x="194" y="291"/>
                        <a:pt x="178" y="286"/>
                      </a:cubicBezTo>
                      <a:cubicBezTo>
                        <a:pt x="160" y="260"/>
                        <a:pt x="192" y="247"/>
                        <a:pt x="154" y="238"/>
                      </a:cubicBezTo>
                      <a:cubicBezTo>
                        <a:pt x="111" y="209"/>
                        <a:pt x="106" y="149"/>
                        <a:pt x="90" y="102"/>
                      </a:cubicBezTo>
                      <a:cubicBezTo>
                        <a:pt x="86" y="90"/>
                        <a:pt x="76" y="73"/>
                        <a:pt x="66" y="66"/>
                      </a:cubicBezTo>
                      <a:cubicBezTo>
                        <a:pt x="58" y="60"/>
                        <a:pt x="42" y="50"/>
                        <a:pt x="42" y="50"/>
                      </a:cubicBezTo>
                      <a:cubicBezTo>
                        <a:pt x="39" y="46"/>
                        <a:pt x="38" y="41"/>
                        <a:pt x="34" y="38"/>
                      </a:cubicBezTo>
                      <a:cubicBezTo>
                        <a:pt x="27" y="34"/>
                        <a:pt x="10" y="30"/>
                        <a:pt x="10" y="30"/>
                      </a:cubicBezTo>
                      <a:cubicBezTo>
                        <a:pt x="0" y="1"/>
                        <a:pt x="31" y="17"/>
                        <a:pt x="46" y="22"/>
                      </a:cubicBezTo>
                      <a:cubicBezTo>
                        <a:pt x="65" y="51"/>
                        <a:pt x="61" y="41"/>
                        <a:pt x="86" y="58"/>
                      </a:cubicBezTo>
                      <a:cubicBezTo>
                        <a:pt x="94" y="70"/>
                        <a:pt x="94" y="93"/>
                        <a:pt x="102" y="70"/>
                      </a:cubicBezTo>
                      <a:cubicBezTo>
                        <a:pt x="95" y="49"/>
                        <a:pt x="82" y="62"/>
                        <a:pt x="82" y="38"/>
                      </a:cubicBezTo>
                      <a:close/>
                    </a:path>
                  </a:pathLst>
                </a:custGeom>
                <a:solidFill>
                  <a:schemeClr val="folHlink"/>
                </a:solidFill>
                <a:ln w="9525">
                  <a:noFill/>
                  <a:round/>
                  <a:headEnd/>
                  <a:tailEnd/>
                </a:ln>
              </p:spPr>
              <p:txBody>
                <a:bodyPr/>
                <a:lstStyle/>
                <a:p>
                  <a:endParaRPr lang="zh-CN" altLang="en-US"/>
                </a:p>
              </p:txBody>
            </p:sp>
            <p:sp>
              <p:nvSpPr>
                <p:cNvPr id="4254" name="任意多边形 81958"/>
                <p:cNvSpPr>
                  <a:spLocks noChangeArrowheads="1"/>
                </p:cNvSpPr>
                <p:nvPr/>
              </p:nvSpPr>
              <p:spPr bwMode="auto">
                <a:xfrm>
                  <a:off x="2405" y="445"/>
                  <a:ext cx="15" cy="16"/>
                </a:xfrm>
                <a:custGeom>
                  <a:avLst/>
                  <a:gdLst>
                    <a:gd name="T0" fmla="*/ 0 w 36"/>
                    <a:gd name="T1" fmla="*/ 1 h 48"/>
                    <a:gd name="T2" fmla="*/ 1 w 36"/>
                    <a:gd name="T3" fmla="*/ 2 h 48"/>
                    <a:gd name="T4" fmla="*/ 0 w 36"/>
                    <a:gd name="T5" fmla="*/ 1 h 48"/>
                    <a:gd name="T6" fmla="*/ 0 60000 65536"/>
                    <a:gd name="T7" fmla="*/ 0 60000 65536"/>
                    <a:gd name="T8" fmla="*/ 0 60000 65536"/>
                  </a:gdLst>
                  <a:ahLst/>
                  <a:cxnLst>
                    <a:cxn ang="T6">
                      <a:pos x="T0" y="T1"/>
                    </a:cxn>
                    <a:cxn ang="T7">
                      <a:pos x="T2" y="T3"/>
                    </a:cxn>
                    <a:cxn ang="T8">
                      <a:pos x="T4" y="T5"/>
                    </a:cxn>
                  </a:cxnLst>
                  <a:rect l="0" t="0" r="r" b="b"/>
                  <a:pathLst>
                    <a:path w="36" h="48">
                      <a:moveTo>
                        <a:pt x="6" y="28"/>
                      </a:moveTo>
                      <a:cubicBezTo>
                        <a:pt x="25" y="0"/>
                        <a:pt x="36" y="31"/>
                        <a:pt x="10" y="48"/>
                      </a:cubicBezTo>
                      <a:cubicBezTo>
                        <a:pt x="0" y="34"/>
                        <a:pt x="0" y="40"/>
                        <a:pt x="6" y="28"/>
                      </a:cubicBezTo>
                      <a:close/>
                    </a:path>
                  </a:pathLst>
                </a:custGeom>
                <a:solidFill>
                  <a:schemeClr val="folHlink"/>
                </a:solidFill>
                <a:ln w="9525">
                  <a:noFill/>
                  <a:round/>
                  <a:headEnd/>
                  <a:tailEnd/>
                </a:ln>
              </p:spPr>
              <p:txBody>
                <a:bodyPr/>
                <a:lstStyle/>
                <a:p>
                  <a:endParaRPr lang="zh-CN" altLang="en-US"/>
                </a:p>
              </p:txBody>
            </p:sp>
            <p:sp>
              <p:nvSpPr>
                <p:cNvPr id="4255" name="任意多边形 81959"/>
                <p:cNvSpPr>
                  <a:spLocks noChangeArrowheads="1"/>
                </p:cNvSpPr>
                <p:nvPr/>
              </p:nvSpPr>
              <p:spPr bwMode="auto">
                <a:xfrm>
                  <a:off x="2393" y="439"/>
                  <a:ext cx="16" cy="12"/>
                </a:xfrm>
                <a:custGeom>
                  <a:avLst/>
                  <a:gdLst>
                    <a:gd name="T0" fmla="*/ 0 w 36"/>
                    <a:gd name="T1" fmla="*/ 0 h 37"/>
                    <a:gd name="T2" fmla="*/ 1 w 36"/>
                    <a:gd name="T3" fmla="*/ 0 h 37"/>
                    <a:gd name="T4" fmla="*/ 3 w 36"/>
                    <a:gd name="T5" fmla="*/ 1 h 37"/>
                    <a:gd name="T6" fmla="*/ 1 w 36"/>
                    <a:gd name="T7" fmla="*/ 1 h 37"/>
                    <a:gd name="T8" fmla="*/ 0 w 36"/>
                    <a:gd name="T9" fmla="*/ 0 h 3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37">
                      <a:moveTo>
                        <a:pt x="0" y="5"/>
                      </a:moveTo>
                      <a:cubicBezTo>
                        <a:pt x="4" y="4"/>
                        <a:pt x="8" y="0"/>
                        <a:pt x="12" y="1"/>
                      </a:cubicBezTo>
                      <a:cubicBezTo>
                        <a:pt x="21" y="4"/>
                        <a:pt x="36" y="17"/>
                        <a:pt x="36" y="17"/>
                      </a:cubicBezTo>
                      <a:cubicBezTo>
                        <a:pt x="29" y="37"/>
                        <a:pt x="22" y="26"/>
                        <a:pt x="8" y="17"/>
                      </a:cubicBezTo>
                      <a:cubicBezTo>
                        <a:pt x="5" y="13"/>
                        <a:pt x="0" y="5"/>
                        <a:pt x="0" y="5"/>
                      </a:cubicBezTo>
                      <a:close/>
                    </a:path>
                  </a:pathLst>
                </a:custGeom>
                <a:solidFill>
                  <a:schemeClr val="folHlink"/>
                </a:solidFill>
                <a:ln w="9525">
                  <a:noFill/>
                  <a:round/>
                  <a:headEnd/>
                  <a:tailEnd/>
                </a:ln>
              </p:spPr>
              <p:txBody>
                <a:bodyPr/>
                <a:lstStyle/>
                <a:p>
                  <a:endParaRPr lang="zh-CN" altLang="en-US"/>
                </a:p>
              </p:txBody>
            </p:sp>
            <p:sp>
              <p:nvSpPr>
                <p:cNvPr id="4256" name="任意多边形 81960"/>
                <p:cNvSpPr>
                  <a:spLocks noChangeArrowheads="1"/>
                </p:cNvSpPr>
                <p:nvPr/>
              </p:nvSpPr>
              <p:spPr bwMode="auto">
                <a:xfrm>
                  <a:off x="2878" y="406"/>
                  <a:ext cx="73" cy="33"/>
                </a:xfrm>
                <a:custGeom>
                  <a:avLst/>
                  <a:gdLst>
                    <a:gd name="T0" fmla="*/ 0 w 170"/>
                    <a:gd name="T1" fmla="*/ 2 h 96"/>
                    <a:gd name="T2" fmla="*/ 2 w 170"/>
                    <a:gd name="T3" fmla="*/ 1 h 96"/>
                    <a:gd name="T4" fmla="*/ 4 w 170"/>
                    <a:gd name="T5" fmla="*/ 1 h 96"/>
                    <a:gd name="T6" fmla="*/ 6 w 170"/>
                    <a:gd name="T7" fmla="*/ 0 h 96"/>
                    <a:gd name="T8" fmla="*/ 5 w 170"/>
                    <a:gd name="T9" fmla="*/ 1 h 96"/>
                    <a:gd name="T10" fmla="*/ 10 w 170"/>
                    <a:gd name="T11" fmla="*/ 2 h 96"/>
                    <a:gd name="T12" fmla="*/ 13 w 170"/>
                    <a:gd name="T13" fmla="*/ 3 h 96"/>
                    <a:gd name="T14" fmla="*/ 9 w 170"/>
                    <a:gd name="T15" fmla="*/ 3 h 96"/>
                    <a:gd name="T16" fmla="*/ 7 w 170"/>
                    <a:gd name="T17" fmla="*/ 2 h 96"/>
                    <a:gd name="T18" fmla="*/ 6 w 170"/>
                    <a:gd name="T19" fmla="*/ 2 h 96"/>
                    <a:gd name="T20" fmla="*/ 2 w 170"/>
                    <a:gd name="T21" fmla="*/ 2 h 96"/>
                    <a:gd name="T22" fmla="*/ 0 w 170"/>
                    <a:gd name="T23" fmla="*/ 2 h 9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70" h="96">
                      <a:moveTo>
                        <a:pt x="0" y="49"/>
                      </a:moveTo>
                      <a:cubicBezTo>
                        <a:pt x="5" y="33"/>
                        <a:pt x="12" y="30"/>
                        <a:pt x="28" y="25"/>
                      </a:cubicBezTo>
                      <a:cubicBezTo>
                        <a:pt x="20" y="0"/>
                        <a:pt x="42" y="16"/>
                        <a:pt x="56" y="21"/>
                      </a:cubicBezTo>
                      <a:cubicBezTo>
                        <a:pt x="56" y="21"/>
                        <a:pt x="77" y="6"/>
                        <a:pt x="80" y="9"/>
                      </a:cubicBezTo>
                      <a:cubicBezTo>
                        <a:pt x="85" y="14"/>
                        <a:pt x="71" y="23"/>
                        <a:pt x="64" y="25"/>
                      </a:cubicBezTo>
                      <a:cubicBezTo>
                        <a:pt x="82" y="37"/>
                        <a:pt x="103" y="42"/>
                        <a:pt x="124" y="49"/>
                      </a:cubicBezTo>
                      <a:cubicBezTo>
                        <a:pt x="136" y="53"/>
                        <a:pt x="160" y="65"/>
                        <a:pt x="160" y="65"/>
                      </a:cubicBezTo>
                      <a:cubicBezTo>
                        <a:pt x="170" y="96"/>
                        <a:pt x="134" y="83"/>
                        <a:pt x="116" y="77"/>
                      </a:cubicBezTo>
                      <a:cubicBezTo>
                        <a:pt x="109" y="57"/>
                        <a:pt x="116" y="66"/>
                        <a:pt x="88" y="57"/>
                      </a:cubicBezTo>
                      <a:cubicBezTo>
                        <a:pt x="84" y="56"/>
                        <a:pt x="76" y="53"/>
                        <a:pt x="76" y="53"/>
                      </a:cubicBezTo>
                      <a:cubicBezTo>
                        <a:pt x="57" y="34"/>
                        <a:pt x="53" y="37"/>
                        <a:pt x="24" y="41"/>
                      </a:cubicBezTo>
                      <a:cubicBezTo>
                        <a:pt x="9" y="51"/>
                        <a:pt x="17" y="49"/>
                        <a:pt x="0" y="49"/>
                      </a:cubicBezTo>
                      <a:close/>
                    </a:path>
                  </a:pathLst>
                </a:custGeom>
                <a:solidFill>
                  <a:schemeClr val="folHlink"/>
                </a:solidFill>
                <a:ln w="9525">
                  <a:noFill/>
                  <a:round/>
                  <a:headEnd/>
                  <a:tailEnd/>
                </a:ln>
              </p:spPr>
              <p:txBody>
                <a:bodyPr/>
                <a:lstStyle/>
                <a:p>
                  <a:endParaRPr lang="zh-CN" altLang="en-US"/>
                </a:p>
              </p:txBody>
            </p:sp>
            <p:sp>
              <p:nvSpPr>
                <p:cNvPr id="4257" name="任意多边形 81961"/>
                <p:cNvSpPr>
                  <a:spLocks noChangeArrowheads="1"/>
                </p:cNvSpPr>
                <p:nvPr/>
              </p:nvSpPr>
              <p:spPr bwMode="auto">
                <a:xfrm>
                  <a:off x="2955" y="433"/>
                  <a:ext cx="59" cy="15"/>
                </a:xfrm>
                <a:custGeom>
                  <a:avLst/>
                  <a:gdLst>
                    <a:gd name="T0" fmla="*/ 0 w 138"/>
                    <a:gd name="T1" fmla="*/ 0 h 44"/>
                    <a:gd name="T2" fmla="*/ 4 w 138"/>
                    <a:gd name="T3" fmla="*/ 0 h 44"/>
                    <a:gd name="T4" fmla="*/ 7 w 138"/>
                    <a:gd name="T5" fmla="*/ 1 h 44"/>
                    <a:gd name="T6" fmla="*/ 9 w 138"/>
                    <a:gd name="T7" fmla="*/ 1 h 44"/>
                    <a:gd name="T8" fmla="*/ 9 w 138"/>
                    <a:gd name="T9" fmla="*/ 2 h 44"/>
                    <a:gd name="T10" fmla="*/ 5 w 138"/>
                    <a:gd name="T11" fmla="*/ 2 h 44"/>
                    <a:gd name="T12" fmla="*/ 0 w 138"/>
                    <a:gd name="T13" fmla="*/ 1 h 44"/>
                    <a:gd name="T14" fmla="*/ 2 w 138"/>
                    <a:gd name="T15" fmla="*/ 1 h 44"/>
                    <a:gd name="T16" fmla="*/ 0 w 138"/>
                    <a:gd name="T17" fmla="*/ 0 h 4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38" h="44">
                      <a:moveTo>
                        <a:pt x="0" y="0"/>
                      </a:moveTo>
                      <a:cubicBezTo>
                        <a:pt x="19" y="3"/>
                        <a:pt x="35" y="10"/>
                        <a:pt x="52" y="4"/>
                      </a:cubicBezTo>
                      <a:cubicBezTo>
                        <a:pt x="87" y="11"/>
                        <a:pt x="61" y="15"/>
                        <a:pt x="88" y="24"/>
                      </a:cubicBezTo>
                      <a:cubicBezTo>
                        <a:pt x="96" y="23"/>
                        <a:pt x="104" y="19"/>
                        <a:pt x="112" y="20"/>
                      </a:cubicBezTo>
                      <a:cubicBezTo>
                        <a:pt x="138" y="23"/>
                        <a:pt x="118" y="41"/>
                        <a:pt x="108" y="44"/>
                      </a:cubicBezTo>
                      <a:cubicBezTo>
                        <a:pt x="78" y="34"/>
                        <a:pt x="92" y="34"/>
                        <a:pt x="64" y="40"/>
                      </a:cubicBezTo>
                      <a:cubicBezTo>
                        <a:pt x="41" y="37"/>
                        <a:pt x="22" y="41"/>
                        <a:pt x="0" y="36"/>
                      </a:cubicBezTo>
                      <a:cubicBezTo>
                        <a:pt x="6" y="11"/>
                        <a:pt x="7" y="27"/>
                        <a:pt x="28" y="20"/>
                      </a:cubicBezTo>
                      <a:cubicBezTo>
                        <a:pt x="17" y="13"/>
                        <a:pt x="0" y="13"/>
                        <a:pt x="0" y="0"/>
                      </a:cubicBezTo>
                      <a:close/>
                    </a:path>
                  </a:pathLst>
                </a:custGeom>
                <a:solidFill>
                  <a:schemeClr val="folHlink"/>
                </a:solidFill>
                <a:ln w="9525">
                  <a:noFill/>
                  <a:round/>
                  <a:headEnd/>
                  <a:tailEnd/>
                </a:ln>
              </p:spPr>
              <p:txBody>
                <a:bodyPr/>
                <a:lstStyle/>
                <a:p>
                  <a:endParaRPr lang="zh-CN" altLang="en-US"/>
                </a:p>
              </p:txBody>
            </p:sp>
            <p:sp>
              <p:nvSpPr>
                <p:cNvPr id="4258" name="任意多边形 81962"/>
                <p:cNvSpPr>
                  <a:spLocks noChangeArrowheads="1"/>
                </p:cNvSpPr>
                <p:nvPr/>
              </p:nvSpPr>
              <p:spPr bwMode="auto">
                <a:xfrm>
                  <a:off x="2924" y="441"/>
                  <a:ext cx="24" cy="14"/>
                </a:xfrm>
                <a:custGeom>
                  <a:avLst/>
                  <a:gdLst>
                    <a:gd name="T0" fmla="*/ 1 w 57"/>
                    <a:gd name="T1" fmla="*/ 1 h 42"/>
                    <a:gd name="T2" fmla="*/ 3 w 57"/>
                    <a:gd name="T3" fmla="*/ 0 h 42"/>
                    <a:gd name="T4" fmla="*/ 1 w 57"/>
                    <a:gd name="T5" fmla="*/ 1 h 42"/>
                    <a:gd name="T6" fmla="*/ 0 60000 65536"/>
                    <a:gd name="T7" fmla="*/ 0 60000 65536"/>
                    <a:gd name="T8" fmla="*/ 0 60000 65536"/>
                  </a:gdLst>
                  <a:ahLst/>
                  <a:cxnLst>
                    <a:cxn ang="T6">
                      <a:pos x="T0" y="T1"/>
                    </a:cxn>
                    <a:cxn ang="T7">
                      <a:pos x="T2" y="T3"/>
                    </a:cxn>
                    <a:cxn ang="T8">
                      <a:pos x="T4" y="T5"/>
                    </a:cxn>
                  </a:cxnLst>
                  <a:rect l="0" t="0" r="r" b="b"/>
                  <a:pathLst>
                    <a:path w="57" h="42">
                      <a:moveTo>
                        <a:pt x="17" y="25"/>
                      </a:moveTo>
                      <a:cubicBezTo>
                        <a:pt x="0" y="0"/>
                        <a:pt x="21" y="9"/>
                        <a:pt x="37" y="13"/>
                      </a:cubicBezTo>
                      <a:cubicBezTo>
                        <a:pt x="57" y="42"/>
                        <a:pt x="30" y="25"/>
                        <a:pt x="17" y="25"/>
                      </a:cubicBezTo>
                      <a:close/>
                    </a:path>
                  </a:pathLst>
                </a:custGeom>
                <a:solidFill>
                  <a:schemeClr val="folHlink"/>
                </a:solidFill>
                <a:ln w="9525">
                  <a:noFill/>
                  <a:round/>
                  <a:headEnd/>
                  <a:tailEnd/>
                </a:ln>
              </p:spPr>
              <p:txBody>
                <a:bodyPr/>
                <a:lstStyle/>
                <a:p>
                  <a:endParaRPr lang="zh-CN" altLang="en-US"/>
                </a:p>
              </p:txBody>
            </p:sp>
            <p:sp>
              <p:nvSpPr>
                <p:cNvPr id="4259" name="任意多边形 81963"/>
                <p:cNvSpPr>
                  <a:spLocks noChangeArrowheads="1"/>
                </p:cNvSpPr>
                <p:nvPr/>
              </p:nvSpPr>
              <p:spPr bwMode="auto">
                <a:xfrm>
                  <a:off x="2908" y="398"/>
                  <a:ext cx="16" cy="18"/>
                </a:xfrm>
                <a:custGeom>
                  <a:avLst/>
                  <a:gdLst>
                    <a:gd name="T0" fmla="*/ 1 w 39"/>
                    <a:gd name="T1" fmla="*/ 1 h 52"/>
                    <a:gd name="T2" fmla="*/ 1 w 39"/>
                    <a:gd name="T3" fmla="*/ 0 h 52"/>
                    <a:gd name="T4" fmla="*/ 1 w 39"/>
                    <a:gd name="T5" fmla="*/ 1 h 52"/>
                    <a:gd name="T6" fmla="*/ 0 60000 65536"/>
                    <a:gd name="T7" fmla="*/ 0 60000 65536"/>
                    <a:gd name="T8" fmla="*/ 0 60000 65536"/>
                  </a:gdLst>
                  <a:ahLst/>
                  <a:cxnLst>
                    <a:cxn ang="T6">
                      <a:pos x="T0" y="T1"/>
                    </a:cxn>
                    <a:cxn ang="T7">
                      <a:pos x="T2" y="T3"/>
                    </a:cxn>
                    <a:cxn ang="T8">
                      <a:pos x="T4" y="T5"/>
                    </a:cxn>
                  </a:cxnLst>
                  <a:rect l="0" t="0" r="r" b="b"/>
                  <a:pathLst>
                    <a:path w="39" h="52">
                      <a:moveTo>
                        <a:pt x="19" y="32"/>
                      </a:moveTo>
                      <a:cubicBezTo>
                        <a:pt x="13" y="14"/>
                        <a:pt x="0" y="13"/>
                        <a:pt x="19" y="0"/>
                      </a:cubicBezTo>
                      <a:cubicBezTo>
                        <a:pt x="23" y="5"/>
                        <a:pt x="39" y="52"/>
                        <a:pt x="19" y="32"/>
                      </a:cubicBezTo>
                      <a:close/>
                    </a:path>
                  </a:pathLst>
                </a:custGeom>
                <a:solidFill>
                  <a:schemeClr val="folHlink"/>
                </a:solidFill>
                <a:ln w="9525">
                  <a:noFill/>
                  <a:round/>
                  <a:headEnd/>
                  <a:tailEnd/>
                </a:ln>
              </p:spPr>
              <p:txBody>
                <a:bodyPr/>
                <a:lstStyle/>
                <a:p>
                  <a:endParaRPr lang="zh-CN" altLang="en-US"/>
                </a:p>
              </p:txBody>
            </p:sp>
            <p:sp>
              <p:nvSpPr>
                <p:cNvPr id="4260" name="任意多边形 81964"/>
                <p:cNvSpPr>
                  <a:spLocks noChangeArrowheads="1"/>
                </p:cNvSpPr>
                <p:nvPr/>
              </p:nvSpPr>
              <p:spPr bwMode="auto">
                <a:xfrm>
                  <a:off x="3035" y="452"/>
                  <a:ext cx="19" cy="27"/>
                </a:xfrm>
                <a:custGeom>
                  <a:avLst/>
                  <a:gdLst>
                    <a:gd name="T0" fmla="*/ 0 w 44"/>
                    <a:gd name="T1" fmla="*/ 0 h 80"/>
                    <a:gd name="T2" fmla="*/ 2 w 44"/>
                    <a:gd name="T3" fmla="*/ 1 h 80"/>
                    <a:gd name="T4" fmla="*/ 2 w 44"/>
                    <a:gd name="T5" fmla="*/ 2 h 80"/>
                    <a:gd name="T6" fmla="*/ 3 w 44"/>
                    <a:gd name="T7" fmla="*/ 2 h 80"/>
                    <a:gd name="T8" fmla="*/ 2 w 44"/>
                    <a:gd name="T9" fmla="*/ 3 h 80"/>
                    <a:gd name="T10" fmla="*/ 0 w 44"/>
                    <a:gd name="T11" fmla="*/ 1 h 80"/>
                    <a:gd name="T12" fmla="*/ 0 w 44"/>
                    <a:gd name="T13" fmla="*/ 0 h 8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4" h="80">
                      <a:moveTo>
                        <a:pt x="4" y="9"/>
                      </a:moveTo>
                      <a:cubicBezTo>
                        <a:pt x="9" y="17"/>
                        <a:pt x="18" y="24"/>
                        <a:pt x="20" y="33"/>
                      </a:cubicBezTo>
                      <a:cubicBezTo>
                        <a:pt x="21" y="38"/>
                        <a:pt x="21" y="45"/>
                        <a:pt x="24" y="49"/>
                      </a:cubicBezTo>
                      <a:cubicBezTo>
                        <a:pt x="27" y="52"/>
                        <a:pt x="32" y="52"/>
                        <a:pt x="36" y="53"/>
                      </a:cubicBezTo>
                      <a:cubicBezTo>
                        <a:pt x="41" y="68"/>
                        <a:pt x="44" y="80"/>
                        <a:pt x="24" y="73"/>
                      </a:cubicBezTo>
                      <a:cubicBezTo>
                        <a:pt x="19" y="55"/>
                        <a:pt x="11" y="37"/>
                        <a:pt x="0" y="21"/>
                      </a:cubicBezTo>
                      <a:cubicBezTo>
                        <a:pt x="4" y="4"/>
                        <a:pt x="4" y="0"/>
                        <a:pt x="4" y="9"/>
                      </a:cubicBezTo>
                      <a:close/>
                    </a:path>
                  </a:pathLst>
                </a:custGeom>
                <a:solidFill>
                  <a:schemeClr val="folHlink"/>
                </a:solidFill>
                <a:ln w="9525">
                  <a:noFill/>
                  <a:round/>
                  <a:headEnd/>
                  <a:tailEnd/>
                </a:ln>
              </p:spPr>
              <p:txBody>
                <a:bodyPr/>
                <a:lstStyle/>
                <a:p>
                  <a:endParaRPr lang="zh-CN" altLang="en-US"/>
                </a:p>
              </p:txBody>
            </p:sp>
            <p:sp>
              <p:nvSpPr>
                <p:cNvPr id="4261" name="任意多边形 81965"/>
                <p:cNvSpPr>
                  <a:spLocks noChangeArrowheads="1"/>
                </p:cNvSpPr>
                <p:nvPr/>
              </p:nvSpPr>
              <p:spPr bwMode="auto">
                <a:xfrm>
                  <a:off x="2696" y="247"/>
                  <a:ext cx="205" cy="41"/>
                </a:xfrm>
                <a:custGeom>
                  <a:avLst/>
                  <a:gdLst>
                    <a:gd name="T0" fmla="*/ 56 w 323"/>
                    <a:gd name="T1" fmla="*/ 1 h 64"/>
                    <a:gd name="T2" fmla="*/ 59 w 323"/>
                    <a:gd name="T3" fmla="*/ 2 h 64"/>
                    <a:gd name="T4" fmla="*/ 60 w 323"/>
                    <a:gd name="T5" fmla="*/ 0 h 64"/>
                    <a:gd name="T6" fmla="*/ 68 w 323"/>
                    <a:gd name="T7" fmla="*/ 0 h 64"/>
                    <a:gd name="T8" fmla="*/ 74 w 323"/>
                    <a:gd name="T9" fmla="*/ 4 h 64"/>
                    <a:gd name="T10" fmla="*/ 81 w 323"/>
                    <a:gd name="T11" fmla="*/ 3 h 64"/>
                    <a:gd name="T12" fmla="*/ 80 w 323"/>
                    <a:gd name="T13" fmla="*/ 8 h 64"/>
                    <a:gd name="T14" fmla="*/ 76 w 323"/>
                    <a:gd name="T15" fmla="*/ 12 h 64"/>
                    <a:gd name="T16" fmla="*/ 76 w 323"/>
                    <a:gd name="T17" fmla="*/ 8 h 64"/>
                    <a:gd name="T18" fmla="*/ 74 w 323"/>
                    <a:gd name="T19" fmla="*/ 8 h 64"/>
                    <a:gd name="T20" fmla="*/ 71 w 323"/>
                    <a:gd name="T21" fmla="*/ 8 h 64"/>
                    <a:gd name="T22" fmla="*/ 67 w 323"/>
                    <a:gd name="T23" fmla="*/ 5 h 64"/>
                    <a:gd name="T24" fmla="*/ 58 w 323"/>
                    <a:gd name="T25" fmla="*/ 10 h 64"/>
                    <a:gd name="T26" fmla="*/ 51 w 323"/>
                    <a:gd name="T27" fmla="*/ 12 h 64"/>
                    <a:gd name="T28" fmla="*/ 55 w 323"/>
                    <a:gd name="T29" fmla="*/ 15 h 64"/>
                    <a:gd name="T30" fmla="*/ 48 w 323"/>
                    <a:gd name="T31" fmla="*/ 17 h 64"/>
                    <a:gd name="T32" fmla="*/ 43 w 323"/>
                    <a:gd name="T33" fmla="*/ 16 h 64"/>
                    <a:gd name="T34" fmla="*/ 45 w 323"/>
                    <a:gd name="T35" fmla="*/ 15 h 64"/>
                    <a:gd name="T36" fmla="*/ 44 w 323"/>
                    <a:gd name="T37" fmla="*/ 11 h 64"/>
                    <a:gd name="T38" fmla="*/ 43 w 323"/>
                    <a:gd name="T39" fmla="*/ 8 h 64"/>
                    <a:gd name="T40" fmla="*/ 40 w 323"/>
                    <a:gd name="T41" fmla="*/ 6 h 64"/>
                    <a:gd name="T42" fmla="*/ 36 w 323"/>
                    <a:gd name="T43" fmla="*/ 7 h 64"/>
                    <a:gd name="T44" fmla="*/ 34 w 323"/>
                    <a:gd name="T45" fmla="*/ 7 h 64"/>
                    <a:gd name="T46" fmla="*/ 32 w 323"/>
                    <a:gd name="T47" fmla="*/ 6 h 64"/>
                    <a:gd name="T48" fmla="*/ 22 w 323"/>
                    <a:gd name="T49" fmla="*/ 1 h 64"/>
                    <a:gd name="T50" fmla="*/ 15 w 323"/>
                    <a:gd name="T51" fmla="*/ 4 h 64"/>
                    <a:gd name="T52" fmla="*/ 1 w 323"/>
                    <a:gd name="T53" fmla="*/ 0 h 64"/>
                    <a:gd name="T54" fmla="*/ 56 w 323"/>
                    <a:gd name="T55" fmla="*/ 1 h 6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323" h="64">
                      <a:moveTo>
                        <a:pt x="220" y="1"/>
                      </a:moveTo>
                      <a:cubicBezTo>
                        <a:pt x="215" y="12"/>
                        <a:pt x="225" y="17"/>
                        <a:pt x="231" y="8"/>
                      </a:cubicBezTo>
                      <a:cubicBezTo>
                        <a:pt x="235" y="0"/>
                        <a:pt x="229" y="7"/>
                        <a:pt x="235" y="0"/>
                      </a:cubicBezTo>
                      <a:lnTo>
                        <a:pt x="265" y="0"/>
                      </a:lnTo>
                      <a:cubicBezTo>
                        <a:pt x="277" y="6"/>
                        <a:pt x="276" y="11"/>
                        <a:pt x="287" y="17"/>
                      </a:cubicBezTo>
                      <a:cubicBezTo>
                        <a:pt x="308" y="11"/>
                        <a:pt x="293" y="7"/>
                        <a:pt x="319" y="10"/>
                      </a:cubicBezTo>
                      <a:cubicBezTo>
                        <a:pt x="323" y="19"/>
                        <a:pt x="321" y="22"/>
                        <a:pt x="314" y="29"/>
                      </a:cubicBezTo>
                      <a:cubicBezTo>
                        <a:pt x="312" y="39"/>
                        <a:pt x="313" y="50"/>
                        <a:pt x="298" y="46"/>
                      </a:cubicBezTo>
                      <a:cubicBezTo>
                        <a:pt x="297" y="40"/>
                        <a:pt x="298" y="34"/>
                        <a:pt x="295" y="29"/>
                      </a:cubicBezTo>
                      <a:cubicBezTo>
                        <a:pt x="294" y="27"/>
                        <a:pt x="290" y="31"/>
                        <a:pt x="287" y="31"/>
                      </a:cubicBezTo>
                      <a:cubicBezTo>
                        <a:pt x="284" y="31"/>
                        <a:pt x="282" y="30"/>
                        <a:pt x="279" y="29"/>
                      </a:cubicBezTo>
                      <a:cubicBezTo>
                        <a:pt x="274" y="27"/>
                        <a:pt x="263" y="21"/>
                        <a:pt x="263" y="21"/>
                      </a:cubicBezTo>
                      <a:cubicBezTo>
                        <a:pt x="249" y="23"/>
                        <a:pt x="241" y="31"/>
                        <a:pt x="228" y="38"/>
                      </a:cubicBezTo>
                      <a:cubicBezTo>
                        <a:pt x="220" y="41"/>
                        <a:pt x="209" y="42"/>
                        <a:pt x="201" y="44"/>
                      </a:cubicBezTo>
                      <a:cubicBezTo>
                        <a:pt x="193" y="54"/>
                        <a:pt x="200" y="53"/>
                        <a:pt x="212" y="57"/>
                      </a:cubicBezTo>
                      <a:cubicBezTo>
                        <a:pt x="200" y="62"/>
                        <a:pt x="199" y="57"/>
                        <a:pt x="188" y="63"/>
                      </a:cubicBezTo>
                      <a:cubicBezTo>
                        <a:pt x="181" y="62"/>
                        <a:pt x="174" y="64"/>
                        <a:pt x="169" y="61"/>
                      </a:cubicBezTo>
                      <a:cubicBezTo>
                        <a:pt x="166" y="59"/>
                        <a:pt x="175" y="59"/>
                        <a:pt x="177" y="57"/>
                      </a:cubicBezTo>
                      <a:cubicBezTo>
                        <a:pt x="181" y="48"/>
                        <a:pt x="149" y="28"/>
                        <a:pt x="171" y="40"/>
                      </a:cubicBezTo>
                      <a:cubicBezTo>
                        <a:pt x="184" y="55"/>
                        <a:pt x="184" y="36"/>
                        <a:pt x="169" y="31"/>
                      </a:cubicBezTo>
                      <a:cubicBezTo>
                        <a:pt x="167" y="27"/>
                        <a:pt x="167" y="22"/>
                        <a:pt x="158" y="23"/>
                      </a:cubicBezTo>
                      <a:cubicBezTo>
                        <a:pt x="153" y="23"/>
                        <a:pt x="142" y="27"/>
                        <a:pt x="142" y="27"/>
                      </a:cubicBezTo>
                      <a:cubicBezTo>
                        <a:pt x="136" y="39"/>
                        <a:pt x="143" y="31"/>
                        <a:pt x="134" y="27"/>
                      </a:cubicBezTo>
                      <a:cubicBezTo>
                        <a:pt x="130" y="25"/>
                        <a:pt x="126" y="25"/>
                        <a:pt x="123" y="25"/>
                      </a:cubicBezTo>
                      <a:cubicBezTo>
                        <a:pt x="117" y="11"/>
                        <a:pt x="100" y="6"/>
                        <a:pt x="83" y="2"/>
                      </a:cubicBezTo>
                      <a:cubicBezTo>
                        <a:pt x="70" y="4"/>
                        <a:pt x="69" y="9"/>
                        <a:pt x="59" y="14"/>
                      </a:cubicBezTo>
                      <a:cubicBezTo>
                        <a:pt x="45" y="14"/>
                        <a:pt x="0" y="12"/>
                        <a:pt x="1" y="0"/>
                      </a:cubicBezTo>
                      <a:lnTo>
                        <a:pt x="220" y="1"/>
                      </a:lnTo>
                      <a:close/>
                    </a:path>
                  </a:pathLst>
                </a:custGeom>
                <a:solidFill>
                  <a:schemeClr val="folHlink"/>
                </a:solidFill>
                <a:ln w="9525">
                  <a:noFill/>
                  <a:round/>
                  <a:headEnd/>
                  <a:tailEnd/>
                </a:ln>
              </p:spPr>
              <p:txBody>
                <a:bodyPr/>
                <a:lstStyle/>
                <a:p>
                  <a:endParaRPr lang="zh-CN" altLang="en-US"/>
                </a:p>
              </p:txBody>
            </p:sp>
            <p:sp>
              <p:nvSpPr>
                <p:cNvPr id="4262" name="任意多边形 81966"/>
                <p:cNvSpPr>
                  <a:spLocks noChangeArrowheads="1"/>
                </p:cNvSpPr>
                <p:nvPr/>
              </p:nvSpPr>
              <p:spPr bwMode="auto">
                <a:xfrm>
                  <a:off x="2515" y="246"/>
                  <a:ext cx="190" cy="20"/>
                </a:xfrm>
                <a:custGeom>
                  <a:avLst/>
                  <a:gdLst>
                    <a:gd name="T0" fmla="*/ 27 w 300"/>
                    <a:gd name="T1" fmla="*/ 8 h 31"/>
                    <a:gd name="T2" fmla="*/ 8 w 300"/>
                    <a:gd name="T3" fmla="*/ 1 h 31"/>
                    <a:gd name="T4" fmla="*/ 73 w 300"/>
                    <a:gd name="T5" fmla="*/ 0 h 31"/>
                    <a:gd name="T6" fmla="*/ 75 w 300"/>
                    <a:gd name="T7" fmla="*/ 4 h 31"/>
                    <a:gd name="T8" fmla="*/ 67 w 300"/>
                    <a:gd name="T9" fmla="*/ 4 h 31"/>
                    <a:gd name="T10" fmla="*/ 27 w 300"/>
                    <a:gd name="T11" fmla="*/ 8 h 3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00" h="31">
                      <a:moveTo>
                        <a:pt x="105" y="31"/>
                      </a:moveTo>
                      <a:cubicBezTo>
                        <a:pt x="83" y="19"/>
                        <a:pt x="0" y="6"/>
                        <a:pt x="30" y="1"/>
                      </a:cubicBezTo>
                      <a:lnTo>
                        <a:pt x="285" y="0"/>
                      </a:lnTo>
                      <a:cubicBezTo>
                        <a:pt x="296" y="4"/>
                        <a:pt x="300" y="5"/>
                        <a:pt x="296" y="14"/>
                      </a:cubicBezTo>
                      <a:cubicBezTo>
                        <a:pt x="285" y="11"/>
                        <a:pt x="276" y="16"/>
                        <a:pt x="264" y="16"/>
                      </a:cubicBezTo>
                      <a:lnTo>
                        <a:pt x="105" y="31"/>
                      </a:lnTo>
                      <a:close/>
                    </a:path>
                  </a:pathLst>
                </a:custGeom>
                <a:solidFill>
                  <a:schemeClr val="folHlink"/>
                </a:solidFill>
                <a:ln w="9525">
                  <a:noFill/>
                  <a:round/>
                  <a:headEnd/>
                  <a:tailEnd/>
                </a:ln>
              </p:spPr>
              <p:txBody>
                <a:bodyPr/>
                <a:lstStyle/>
                <a:p>
                  <a:endParaRPr lang="zh-CN" altLang="en-US"/>
                </a:p>
              </p:txBody>
            </p:sp>
            <p:sp>
              <p:nvSpPr>
                <p:cNvPr id="4263" name="任意多边形 81967"/>
                <p:cNvSpPr>
                  <a:spLocks noChangeArrowheads="1"/>
                </p:cNvSpPr>
                <p:nvPr/>
              </p:nvSpPr>
              <p:spPr bwMode="auto">
                <a:xfrm>
                  <a:off x="2096" y="275"/>
                  <a:ext cx="18" cy="10"/>
                </a:xfrm>
                <a:custGeom>
                  <a:avLst/>
                  <a:gdLst>
                    <a:gd name="T0" fmla="*/ 0 w 41"/>
                    <a:gd name="T1" fmla="*/ 1 h 29"/>
                    <a:gd name="T2" fmla="*/ 1 w 41"/>
                    <a:gd name="T3" fmla="*/ 1 h 29"/>
                    <a:gd name="T4" fmla="*/ 0 w 41"/>
                    <a:gd name="T5" fmla="*/ 1 h 29"/>
                    <a:gd name="T6" fmla="*/ 0 60000 65536"/>
                    <a:gd name="T7" fmla="*/ 0 60000 65536"/>
                    <a:gd name="T8" fmla="*/ 0 60000 65536"/>
                  </a:gdLst>
                  <a:ahLst/>
                  <a:cxnLst>
                    <a:cxn ang="T6">
                      <a:pos x="T0" y="T1"/>
                    </a:cxn>
                    <a:cxn ang="T7">
                      <a:pos x="T2" y="T3"/>
                    </a:cxn>
                    <a:cxn ang="T8">
                      <a:pos x="T4" y="T5"/>
                    </a:cxn>
                  </a:cxnLst>
                  <a:rect l="0" t="0" r="r" b="b"/>
                  <a:pathLst>
                    <a:path w="41" h="29">
                      <a:moveTo>
                        <a:pt x="0" y="25"/>
                      </a:moveTo>
                      <a:cubicBezTo>
                        <a:pt x="10" y="11"/>
                        <a:pt x="41" y="0"/>
                        <a:pt x="12" y="29"/>
                      </a:cubicBezTo>
                      <a:cubicBezTo>
                        <a:pt x="8" y="28"/>
                        <a:pt x="0" y="25"/>
                        <a:pt x="0" y="25"/>
                      </a:cubicBezTo>
                      <a:close/>
                    </a:path>
                  </a:pathLst>
                </a:custGeom>
                <a:solidFill>
                  <a:schemeClr val="folHlink"/>
                </a:solidFill>
                <a:ln w="9525">
                  <a:noFill/>
                  <a:round/>
                  <a:headEnd/>
                  <a:tailEnd/>
                </a:ln>
              </p:spPr>
              <p:txBody>
                <a:bodyPr/>
                <a:lstStyle/>
                <a:p>
                  <a:endParaRPr lang="zh-CN" altLang="en-US"/>
                </a:p>
              </p:txBody>
            </p:sp>
            <p:sp>
              <p:nvSpPr>
                <p:cNvPr id="4264" name="任意多边形 81968"/>
                <p:cNvSpPr>
                  <a:spLocks noChangeArrowheads="1"/>
                </p:cNvSpPr>
                <p:nvPr/>
              </p:nvSpPr>
              <p:spPr bwMode="auto">
                <a:xfrm>
                  <a:off x="1606" y="246"/>
                  <a:ext cx="436" cy="152"/>
                </a:xfrm>
                <a:custGeom>
                  <a:avLst/>
                  <a:gdLst>
                    <a:gd name="T0" fmla="*/ 73 w 436"/>
                    <a:gd name="T1" fmla="*/ 1 h 152"/>
                    <a:gd name="T2" fmla="*/ 436 w 436"/>
                    <a:gd name="T3" fmla="*/ 0 h 152"/>
                    <a:gd name="T4" fmla="*/ 416 w 436"/>
                    <a:gd name="T5" fmla="*/ 54 h 152"/>
                    <a:gd name="T6" fmla="*/ 397 w 436"/>
                    <a:gd name="T7" fmla="*/ 68 h 152"/>
                    <a:gd name="T8" fmla="*/ 392 w 436"/>
                    <a:gd name="T9" fmla="*/ 70 h 152"/>
                    <a:gd name="T10" fmla="*/ 375 w 436"/>
                    <a:gd name="T11" fmla="*/ 73 h 152"/>
                    <a:gd name="T12" fmla="*/ 361 w 436"/>
                    <a:gd name="T13" fmla="*/ 88 h 152"/>
                    <a:gd name="T14" fmla="*/ 362 w 436"/>
                    <a:gd name="T15" fmla="*/ 99 h 152"/>
                    <a:gd name="T16" fmla="*/ 364 w 436"/>
                    <a:gd name="T17" fmla="*/ 107 h 152"/>
                    <a:gd name="T18" fmla="*/ 366 w 436"/>
                    <a:gd name="T19" fmla="*/ 113 h 152"/>
                    <a:gd name="T20" fmla="*/ 362 w 436"/>
                    <a:gd name="T21" fmla="*/ 122 h 152"/>
                    <a:gd name="T22" fmla="*/ 351 w 436"/>
                    <a:gd name="T23" fmla="*/ 120 h 152"/>
                    <a:gd name="T24" fmla="*/ 342 w 436"/>
                    <a:gd name="T25" fmla="*/ 129 h 152"/>
                    <a:gd name="T26" fmla="*/ 347 w 436"/>
                    <a:gd name="T27" fmla="*/ 105 h 152"/>
                    <a:gd name="T28" fmla="*/ 338 w 436"/>
                    <a:gd name="T29" fmla="*/ 100 h 152"/>
                    <a:gd name="T30" fmla="*/ 344 w 436"/>
                    <a:gd name="T31" fmla="*/ 93 h 152"/>
                    <a:gd name="T32" fmla="*/ 342 w 436"/>
                    <a:gd name="T33" fmla="*/ 89 h 152"/>
                    <a:gd name="T34" fmla="*/ 320 w 436"/>
                    <a:gd name="T35" fmla="*/ 94 h 152"/>
                    <a:gd name="T36" fmla="*/ 317 w 436"/>
                    <a:gd name="T37" fmla="*/ 85 h 152"/>
                    <a:gd name="T38" fmla="*/ 297 w 436"/>
                    <a:gd name="T39" fmla="*/ 94 h 152"/>
                    <a:gd name="T40" fmla="*/ 320 w 436"/>
                    <a:gd name="T41" fmla="*/ 103 h 152"/>
                    <a:gd name="T42" fmla="*/ 305 w 436"/>
                    <a:gd name="T43" fmla="*/ 117 h 152"/>
                    <a:gd name="T44" fmla="*/ 311 w 436"/>
                    <a:gd name="T45" fmla="*/ 126 h 152"/>
                    <a:gd name="T46" fmla="*/ 315 w 436"/>
                    <a:gd name="T47" fmla="*/ 138 h 152"/>
                    <a:gd name="T48" fmla="*/ 309 w 436"/>
                    <a:gd name="T49" fmla="*/ 139 h 152"/>
                    <a:gd name="T50" fmla="*/ 314 w 436"/>
                    <a:gd name="T51" fmla="*/ 144 h 152"/>
                    <a:gd name="T52" fmla="*/ 307 w 436"/>
                    <a:gd name="T53" fmla="*/ 152 h 152"/>
                    <a:gd name="T54" fmla="*/ 0 w 436"/>
                    <a:gd name="T55" fmla="*/ 149 h 152"/>
                    <a:gd name="T56" fmla="*/ 73 w 436"/>
                    <a:gd name="T57" fmla="*/ 1 h 152"/>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436" h="152">
                      <a:moveTo>
                        <a:pt x="73" y="1"/>
                      </a:moveTo>
                      <a:lnTo>
                        <a:pt x="436" y="0"/>
                      </a:lnTo>
                      <a:cubicBezTo>
                        <a:pt x="430" y="15"/>
                        <a:pt x="429" y="42"/>
                        <a:pt x="416" y="54"/>
                      </a:cubicBezTo>
                      <a:cubicBezTo>
                        <a:pt x="410" y="60"/>
                        <a:pt x="405" y="63"/>
                        <a:pt x="397" y="68"/>
                      </a:cubicBezTo>
                      <a:cubicBezTo>
                        <a:pt x="396" y="69"/>
                        <a:pt x="392" y="70"/>
                        <a:pt x="392" y="70"/>
                      </a:cubicBezTo>
                      <a:cubicBezTo>
                        <a:pt x="377" y="63"/>
                        <a:pt x="385" y="68"/>
                        <a:pt x="375" y="73"/>
                      </a:cubicBezTo>
                      <a:cubicBezTo>
                        <a:pt x="371" y="82"/>
                        <a:pt x="371" y="83"/>
                        <a:pt x="361" y="88"/>
                      </a:cubicBezTo>
                      <a:cubicBezTo>
                        <a:pt x="359" y="92"/>
                        <a:pt x="364" y="93"/>
                        <a:pt x="362" y="99"/>
                      </a:cubicBezTo>
                      <a:cubicBezTo>
                        <a:pt x="363" y="102"/>
                        <a:pt x="364" y="105"/>
                        <a:pt x="364" y="107"/>
                      </a:cubicBezTo>
                      <a:cubicBezTo>
                        <a:pt x="365" y="109"/>
                        <a:pt x="366" y="111"/>
                        <a:pt x="366" y="113"/>
                      </a:cubicBezTo>
                      <a:cubicBezTo>
                        <a:pt x="365" y="115"/>
                        <a:pt x="364" y="120"/>
                        <a:pt x="362" y="122"/>
                      </a:cubicBezTo>
                      <a:cubicBezTo>
                        <a:pt x="359" y="123"/>
                        <a:pt x="354" y="119"/>
                        <a:pt x="351" y="120"/>
                      </a:cubicBezTo>
                      <a:cubicBezTo>
                        <a:pt x="347" y="129"/>
                        <a:pt x="352" y="127"/>
                        <a:pt x="342" y="129"/>
                      </a:cubicBezTo>
                      <a:cubicBezTo>
                        <a:pt x="340" y="123"/>
                        <a:pt x="345" y="111"/>
                        <a:pt x="347" y="105"/>
                      </a:cubicBezTo>
                      <a:cubicBezTo>
                        <a:pt x="347" y="100"/>
                        <a:pt x="338" y="102"/>
                        <a:pt x="338" y="100"/>
                      </a:cubicBezTo>
                      <a:cubicBezTo>
                        <a:pt x="338" y="98"/>
                        <a:pt x="344" y="95"/>
                        <a:pt x="344" y="93"/>
                      </a:cubicBezTo>
                      <a:cubicBezTo>
                        <a:pt x="344" y="92"/>
                        <a:pt x="344" y="89"/>
                        <a:pt x="342" y="89"/>
                      </a:cubicBezTo>
                      <a:cubicBezTo>
                        <a:pt x="339" y="89"/>
                        <a:pt x="324" y="94"/>
                        <a:pt x="320" y="94"/>
                      </a:cubicBezTo>
                      <a:cubicBezTo>
                        <a:pt x="317" y="86"/>
                        <a:pt x="328" y="88"/>
                        <a:pt x="317" y="85"/>
                      </a:cubicBezTo>
                      <a:cubicBezTo>
                        <a:pt x="311" y="91"/>
                        <a:pt x="306" y="93"/>
                        <a:pt x="297" y="94"/>
                      </a:cubicBezTo>
                      <a:cubicBezTo>
                        <a:pt x="300" y="104"/>
                        <a:pt x="307" y="101"/>
                        <a:pt x="320" y="103"/>
                      </a:cubicBezTo>
                      <a:cubicBezTo>
                        <a:pt x="318" y="109"/>
                        <a:pt x="311" y="111"/>
                        <a:pt x="305" y="117"/>
                      </a:cubicBezTo>
                      <a:lnTo>
                        <a:pt x="311" y="126"/>
                      </a:lnTo>
                      <a:lnTo>
                        <a:pt x="315" y="138"/>
                      </a:lnTo>
                      <a:lnTo>
                        <a:pt x="309" y="139"/>
                      </a:lnTo>
                      <a:lnTo>
                        <a:pt x="314" y="144"/>
                      </a:lnTo>
                      <a:lnTo>
                        <a:pt x="307" y="152"/>
                      </a:lnTo>
                      <a:lnTo>
                        <a:pt x="0" y="149"/>
                      </a:lnTo>
                      <a:lnTo>
                        <a:pt x="73" y="1"/>
                      </a:lnTo>
                      <a:close/>
                    </a:path>
                  </a:pathLst>
                </a:custGeom>
                <a:solidFill>
                  <a:schemeClr val="folHlink"/>
                </a:solidFill>
                <a:ln w="9525">
                  <a:noFill/>
                  <a:round/>
                  <a:headEnd/>
                  <a:tailEnd/>
                </a:ln>
              </p:spPr>
              <p:txBody>
                <a:bodyPr/>
                <a:lstStyle/>
                <a:p>
                  <a:endParaRPr lang="zh-CN" altLang="en-US"/>
                </a:p>
              </p:txBody>
            </p:sp>
            <p:sp>
              <p:nvSpPr>
                <p:cNvPr id="2" name="任意多边形 81969"/>
                <p:cNvSpPr>
                  <a:spLocks noChangeArrowheads="1"/>
                </p:cNvSpPr>
                <p:nvPr/>
              </p:nvSpPr>
              <p:spPr bwMode="auto">
                <a:xfrm>
                  <a:off x="2043" y="241"/>
                  <a:ext cx="20" cy="55"/>
                </a:xfrm>
                <a:custGeom>
                  <a:avLst/>
                  <a:gdLst>
                    <a:gd name="T0" fmla="*/ 0 w 47"/>
                    <a:gd name="T1" fmla="*/ 6 h 165"/>
                    <a:gd name="T2" fmla="*/ 1 w 47"/>
                    <a:gd name="T3" fmla="*/ 4 h 165"/>
                    <a:gd name="T4" fmla="*/ 1 w 47"/>
                    <a:gd name="T5" fmla="*/ 3 h 165"/>
                    <a:gd name="T6" fmla="*/ 1 w 47"/>
                    <a:gd name="T7" fmla="*/ 1 h 165"/>
                    <a:gd name="T8" fmla="*/ 1 w 47"/>
                    <a:gd name="T9" fmla="*/ 0 h 165"/>
                    <a:gd name="T10" fmla="*/ 2 w 47"/>
                    <a:gd name="T11" fmla="*/ 0 h 165"/>
                    <a:gd name="T12" fmla="*/ 3 w 47"/>
                    <a:gd name="T13" fmla="*/ 1 h 165"/>
                    <a:gd name="T14" fmla="*/ 4 w 47"/>
                    <a:gd name="T15" fmla="*/ 4 h 165"/>
                    <a:gd name="T16" fmla="*/ 3 w 47"/>
                    <a:gd name="T17" fmla="*/ 4 h 165"/>
                    <a:gd name="T18" fmla="*/ 2 w 47"/>
                    <a:gd name="T19" fmla="*/ 5 h 165"/>
                    <a:gd name="T20" fmla="*/ 2 w 47"/>
                    <a:gd name="T21" fmla="*/ 5 h 165"/>
                    <a:gd name="T22" fmla="*/ 2 w 47"/>
                    <a:gd name="T23" fmla="*/ 5 h 165"/>
                    <a:gd name="T24" fmla="*/ 3 w 47"/>
                    <a:gd name="T25" fmla="*/ 5 h 165"/>
                    <a:gd name="T26" fmla="*/ 1 w 47"/>
                    <a:gd name="T27" fmla="*/ 5 h 165"/>
                    <a:gd name="T28" fmla="*/ 0 w 47"/>
                    <a:gd name="T29" fmla="*/ 6 h 165"/>
                    <a:gd name="T30" fmla="*/ 0 w 47"/>
                    <a:gd name="T31" fmla="*/ 6 h 165"/>
                    <a:gd name="T32" fmla="*/ 0 w 47"/>
                    <a:gd name="T33" fmla="*/ 6 h 16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47" h="165">
                      <a:moveTo>
                        <a:pt x="5" y="156"/>
                      </a:moveTo>
                      <a:cubicBezTo>
                        <a:pt x="0" y="141"/>
                        <a:pt x="1" y="118"/>
                        <a:pt x="15" y="108"/>
                      </a:cubicBezTo>
                      <a:cubicBezTo>
                        <a:pt x="16" y="95"/>
                        <a:pt x="17" y="81"/>
                        <a:pt x="17" y="68"/>
                      </a:cubicBezTo>
                      <a:cubicBezTo>
                        <a:pt x="17" y="58"/>
                        <a:pt x="11" y="40"/>
                        <a:pt x="11" y="40"/>
                      </a:cubicBezTo>
                      <a:cubicBezTo>
                        <a:pt x="14" y="20"/>
                        <a:pt x="11" y="29"/>
                        <a:pt x="17" y="12"/>
                      </a:cubicBezTo>
                      <a:cubicBezTo>
                        <a:pt x="18" y="8"/>
                        <a:pt x="21" y="0"/>
                        <a:pt x="21" y="0"/>
                      </a:cubicBezTo>
                      <a:cubicBezTo>
                        <a:pt x="38" y="6"/>
                        <a:pt x="33" y="7"/>
                        <a:pt x="31" y="30"/>
                      </a:cubicBezTo>
                      <a:cubicBezTo>
                        <a:pt x="38" y="52"/>
                        <a:pt x="40" y="76"/>
                        <a:pt x="47" y="98"/>
                      </a:cubicBezTo>
                      <a:cubicBezTo>
                        <a:pt x="44" y="116"/>
                        <a:pt x="45" y="113"/>
                        <a:pt x="31" y="108"/>
                      </a:cubicBezTo>
                      <a:cubicBezTo>
                        <a:pt x="25" y="118"/>
                        <a:pt x="28" y="112"/>
                        <a:pt x="23" y="126"/>
                      </a:cubicBezTo>
                      <a:cubicBezTo>
                        <a:pt x="22" y="128"/>
                        <a:pt x="21" y="132"/>
                        <a:pt x="21" y="132"/>
                      </a:cubicBezTo>
                      <a:cubicBezTo>
                        <a:pt x="23" y="133"/>
                        <a:pt x="26" y="132"/>
                        <a:pt x="27" y="134"/>
                      </a:cubicBezTo>
                      <a:cubicBezTo>
                        <a:pt x="29" y="137"/>
                        <a:pt x="31" y="146"/>
                        <a:pt x="31" y="146"/>
                      </a:cubicBezTo>
                      <a:cubicBezTo>
                        <a:pt x="27" y="165"/>
                        <a:pt x="23" y="155"/>
                        <a:pt x="13" y="148"/>
                      </a:cubicBezTo>
                      <a:cubicBezTo>
                        <a:pt x="11" y="152"/>
                        <a:pt x="11" y="160"/>
                        <a:pt x="7" y="160"/>
                      </a:cubicBezTo>
                      <a:cubicBezTo>
                        <a:pt x="5" y="160"/>
                        <a:pt x="4" y="156"/>
                        <a:pt x="3" y="154"/>
                      </a:cubicBezTo>
                      <a:cubicBezTo>
                        <a:pt x="3" y="153"/>
                        <a:pt x="4" y="155"/>
                        <a:pt x="5" y="156"/>
                      </a:cubicBezTo>
                      <a:close/>
                    </a:path>
                  </a:pathLst>
                </a:custGeom>
                <a:solidFill>
                  <a:schemeClr val="folHlink"/>
                </a:solidFill>
                <a:ln w="9525">
                  <a:noFill/>
                  <a:round/>
                  <a:headEnd/>
                  <a:tailEnd/>
                </a:ln>
              </p:spPr>
              <p:txBody>
                <a:bodyPr/>
                <a:lstStyle/>
                <a:p>
                  <a:endParaRPr lang="zh-CN" altLang="en-US"/>
                </a:p>
              </p:txBody>
            </p:sp>
            <p:sp>
              <p:nvSpPr>
                <p:cNvPr id="4266" name="任意多边形 81970"/>
                <p:cNvSpPr>
                  <a:spLocks noChangeArrowheads="1"/>
                </p:cNvSpPr>
                <p:nvPr/>
              </p:nvSpPr>
              <p:spPr bwMode="auto">
                <a:xfrm>
                  <a:off x="2031" y="287"/>
                  <a:ext cx="59" cy="34"/>
                </a:xfrm>
                <a:custGeom>
                  <a:avLst/>
                  <a:gdLst>
                    <a:gd name="T0" fmla="*/ 2 w 138"/>
                    <a:gd name="T1" fmla="*/ 2 h 103"/>
                    <a:gd name="T2" fmla="*/ 3 w 138"/>
                    <a:gd name="T3" fmla="*/ 2 h 103"/>
                    <a:gd name="T4" fmla="*/ 4 w 138"/>
                    <a:gd name="T5" fmla="*/ 1 h 103"/>
                    <a:gd name="T6" fmla="*/ 4 w 138"/>
                    <a:gd name="T7" fmla="*/ 2 h 103"/>
                    <a:gd name="T8" fmla="*/ 5 w 138"/>
                    <a:gd name="T9" fmla="*/ 2 h 103"/>
                    <a:gd name="T10" fmla="*/ 6 w 138"/>
                    <a:gd name="T11" fmla="*/ 2 h 103"/>
                    <a:gd name="T12" fmla="*/ 9 w 138"/>
                    <a:gd name="T13" fmla="*/ 1 h 103"/>
                    <a:gd name="T14" fmla="*/ 10 w 138"/>
                    <a:gd name="T15" fmla="*/ 1 h 103"/>
                    <a:gd name="T16" fmla="*/ 11 w 138"/>
                    <a:gd name="T17" fmla="*/ 0 h 103"/>
                    <a:gd name="T18" fmla="*/ 8 w 138"/>
                    <a:gd name="T19" fmla="*/ 2 h 103"/>
                    <a:gd name="T20" fmla="*/ 6 w 138"/>
                    <a:gd name="T21" fmla="*/ 2 h 103"/>
                    <a:gd name="T22" fmla="*/ 5 w 138"/>
                    <a:gd name="T23" fmla="*/ 3 h 103"/>
                    <a:gd name="T24" fmla="*/ 4 w 138"/>
                    <a:gd name="T25" fmla="*/ 4 h 103"/>
                    <a:gd name="T26" fmla="*/ 2 w 138"/>
                    <a:gd name="T27" fmla="*/ 3 h 103"/>
                    <a:gd name="T28" fmla="*/ 2 w 138"/>
                    <a:gd name="T29" fmla="*/ 3 h 103"/>
                    <a:gd name="T30" fmla="*/ 2 w 138"/>
                    <a:gd name="T31" fmla="*/ 4 h 103"/>
                    <a:gd name="T32" fmla="*/ 0 w 138"/>
                    <a:gd name="T33" fmla="*/ 4 h 103"/>
                    <a:gd name="T34" fmla="*/ 1 w 138"/>
                    <a:gd name="T35" fmla="*/ 3 h 103"/>
                    <a:gd name="T36" fmla="*/ 2 w 138"/>
                    <a:gd name="T37" fmla="*/ 2 h 10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38" h="103">
                      <a:moveTo>
                        <a:pt x="26" y="61"/>
                      </a:moveTo>
                      <a:cubicBezTo>
                        <a:pt x="29" y="53"/>
                        <a:pt x="33" y="51"/>
                        <a:pt x="30" y="43"/>
                      </a:cubicBezTo>
                      <a:cubicBezTo>
                        <a:pt x="33" y="27"/>
                        <a:pt x="37" y="24"/>
                        <a:pt x="50" y="33"/>
                      </a:cubicBezTo>
                      <a:cubicBezTo>
                        <a:pt x="51" y="37"/>
                        <a:pt x="53" y="41"/>
                        <a:pt x="54" y="45"/>
                      </a:cubicBezTo>
                      <a:cubicBezTo>
                        <a:pt x="55" y="49"/>
                        <a:pt x="66" y="49"/>
                        <a:pt x="66" y="49"/>
                      </a:cubicBezTo>
                      <a:cubicBezTo>
                        <a:pt x="75" y="43"/>
                        <a:pt x="77" y="45"/>
                        <a:pt x="80" y="55"/>
                      </a:cubicBezTo>
                      <a:cubicBezTo>
                        <a:pt x="92" y="47"/>
                        <a:pt x="101" y="37"/>
                        <a:pt x="116" y="33"/>
                      </a:cubicBezTo>
                      <a:cubicBezTo>
                        <a:pt x="125" y="19"/>
                        <a:pt x="120" y="24"/>
                        <a:pt x="130" y="17"/>
                      </a:cubicBezTo>
                      <a:cubicBezTo>
                        <a:pt x="134" y="11"/>
                        <a:pt x="134" y="0"/>
                        <a:pt x="138" y="11"/>
                      </a:cubicBezTo>
                      <a:cubicBezTo>
                        <a:pt x="135" y="31"/>
                        <a:pt x="126" y="45"/>
                        <a:pt x="106" y="49"/>
                      </a:cubicBezTo>
                      <a:cubicBezTo>
                        <a:pt x="97" y="55"/>
                        <a:pt x="93" y="61"/>
                        <a:pt x="84" y="67"/>
                      </a:cubicBezTo>
                      <a:cubicBezTo>
                        <a:pt x="80" y="79"/>
                        <a:pt x="79" y="79"/>
                        <a:pt x="66" y="81"/>
                      </a:cubicBezTo>
                      <a:cubicBezTo>
                        <a:pt x="60" y="90"/>
                        <a:pt x="57" y="97"/>
                        <a:pt x="48" y="103"/>
                      </a:cubicBezTo>
                      <a:cubicBezTo>
                        <a:pt x="42" y="94"/>
                        <a:pt x="37" y="93"/>
                        <a:pt x="26" y="89"/>
                      </a:cubicBezTo>
                      <a:cubicBezTo>
                        <a:pt x="24" y="88"/>
                        <a:pt x="20" y="87"/>
                        <a:pt x="20" y="87"/>
                      </a:cubicBezTo>
                      <a:cubicBezTo>
                        <a:pt x="10" y="90"/>
                        <a:pt x="14" y="94"/>
                        <a:pt x="22" y="97"/>
                      </a:cubicBezTo>
                      <a:cubicBezTo>
                        <a:pt x="14" y="103"/>
                        <a:pt x="9" y="100"/>
                        <a:pt x="0" y="97"/>
                      </a:cubicBezTo>
                      <a:cubicBezTo>
                        <a:pt x="2" y="87"/>
                        <a:pt x="1" y="82"/>
                        <a:pt x="10" y="79"/>
                      </a:cubicBezTo>
                      <a:cubicBezTo>
                        <a:pt x="15" y="63"/>
                        <a:pt x="14" y="69"/>
                        <a:pt x="26" y="61"/>
                      </a:cubicBezTo>
                      <a:close/>
                    </a:path>
                  </a:pathLst>
                </a:custGeom>
                <a:solidFill>
                  <a:schemeClr val="folHlink"/>
                </a:solidFill>
                <a:ln w="9525">
                  <a:noFill/>
                  <a:round/>
                  <a:headEnd/>
                  <a:tailEnd/>
                </a:ln>
              </p:spPr>
              <p:txBody>
                <a:bodyPr/>
                <a:lstStyle/>
                <a:p>
                  <a:endParaRPr lang="zh-CN" altLang="en-US"/>
                </a:p>
              </p:txBody>
            </p:sp>
            <p:sp>
              <p:nvSpPr>
                <p:cNvPr id="4267" name="任意多边形 81971"/>
                <p:cNvSpPr>
                  <a:spLocks noChangeArrowheads="1"/>
                </p:cNvSpPr>
                <p:nvPr/>
              </p:nvSpPr>
              <p:spPr bwMode="auto">
                <a:xfrm>
                  <a:off x="1968" y="319"/>
                  <a:ext cx="80" cy="72"/>
                </a:xfrm>
                <a:custGeom>
                  <a:avLst/>
                  <a:gdLst>
                    <a:gd name="T0" fmla="*/ 12 w 188"/>
                    <a:gd name="T1" fmla="*/ 1 h 214"/>
                    <a:gd name="T2" fmla="*/ 12 w 188"/>
                    <a:gd name="T3" fmla="*/ 0 h 214"/>
                    <a:gd name="T4" fmla="*/ 13 w 188"/>
                    <a:gd name="T5" fmla="*/ 0 h 214"/>
                    <a:gd name="T6" fmla="*/ 14 w 188"/>
                    <a:gd name="T7" fmla="*/ 1 h 214"/>
                    <a:gd name="T8" fmla="*/ 14 w 188"/>
                    <a:gd name="T9" fmla="*/ 2 h 214"/>
                    <a:gd name="T10" fmla="*/ 14 w 188"/>
                    <a:gd name="T11" fmla="*/ 2 h 214"/>
                    <a:gd name="T12" fmla="*/ 13 w 188"/>
                    <a:gd name="T13" fmla="*/ 3 h 214"/>
                    <a:gd name="T14" fmla="*/ 12 w 188"/>
                    <a:gd name="T15" fmla="*/ 5 h 214"/>
                    <a:gd name="T16" fmla="*/ 11 w 188"/>
                    <a:gd name="T17" fmla="*/ 5 h 214"/>
                    <a:gd name="T18" fmla="*/ 9 w 188"/>
                    <a:gd name="T19" fmla="*/ 5 h 214"/>
                    <a:gd name="T20" fmla="*/ 9 w 188"/>
                    <a:gd name="T21" fmla="*/ 5 h 214"/>
                    <a:gd name="T22" fmla="*/ 8 w 188"/>
                    <a:gd name="T23" fmla="*/ 5 h 214"/>
                    <a:gd name="T24" fmla="*/ 7 w 188"/>
                    <a:gd name="T25" fmla="*/ 6 h 214"/>
                    <a:gd name="T26" fmla="*/ 6 w 188"/>
                    <a:gd name="T27" fmla="*/ 5 h 214"/>
                    <a:gd name="T28" fmla="*/ 5 w 188"/>
                    <a:gd name="T29" fmla="*/ 5 h 214"/>
                    <a:gd name="T30" fmla="*/ 6 w 188"/>
                    <a:gd name="T31" fmla="*/ 5 h 214"/>
                    <a:gd name="T32" fmla="*/ 6 w 188"/>
                    <a:gd name="T33" fmla="*/ 6 h 214"/>
                    <a:gd name="T34" fmla="*/ 5 w 188"/>
                    <a:gd name="T35" fmla="*/ 6 h 214"/>
                    <a:gd name="T36" fmla="*/ 3 w 188"/>
                    <a:gd name="T37" fmla="*/ 6 h 214"/>
                    <a:gd name="T38" fmla="*/ 3 w 188"/>
                    <a:gd name="T39" fmla="*/ 6 h 214"/>
                    <a:gd name="T40" fmla="*/ 4 w 188"/>
                    <a:gd name="T41" fmla="*/ 5 h 214"/>
                    <a:gd name="T42" fmla="*/ 3 w 188"/>
                    <a:gd name="T43" fmla="*/ 6 h 214"/>
                    <a:gd name="T44" fmla="*/ 2 w 188"/>
                    <a:gd name="T45" fmla="*/ 6 h 214"/>
                    <a:gd name="T46" fmla="*/ 3 w 188"/>
                    <a:gd name="T47" fmla="*/ 7 h 214"/>
                    <a:gd name="T48" fmla="*/ 1 w 188"/>
                    <a:gd name="T49" fmla="*/ 8 h 214"/>
                    <a:gd name="T50" fmla="*/ 0 w 188"/>
                    <a:gd name="T51" fmla="*/ 8 h 214"/>
                    <a:gd name="T52" fmla="*/ 0 w 188"/>
                    <a:gd name="T53" fmla="*/ 7 h 214"/>
                    <a:gd name="T54" fmla="*/ 0 w 188"/>
                    <a:gd name="T55" fmla="*/ 6 h 214"/>
                    <a:gd name="T56" fmla="*/ 1 w 188"/>
                    <a:gd name="T57" fmla="*/ 6 h 214"/>
                    <a:gd name="T58" fmla="*/ 3 w 188"/>
                    <a:gd name="T59" fmla="*/ 5 h 214"/>
                    <a:gd name="T60" fmla="*/ 3 w 188"/>
                    <a:gd name="T61" fmla="*/ 4 h 214"/>
                    <a:gd name="T62" fmla="*/ 6 w 188"/>
                    <a:gd name="T63" fmla="*/ 4 h 214"/>
                    <a:gd name="T64" fmla="*/ 6 w 188"/>
                    <a:gd name="T65" fmla="*/ 4 h 214"/>
                    <a:gd name="T66" fmla="*/ 9 w 188"/>
                    <a:gd name="T67" fmla="*/ 3 h 214"/>
                    <a:gd name="T68" fmla="*/ 9 w 188"/>
                    <a:gd name="T69" fmla="*/ 3 h 214"/>
                    <a:gd name="T70" fmla="*/ 10 w 188"/>
                    <a:gd name="T71" fmla="*/ 3 h 214"/>
                    <a:gd name="T72" fmla="*/ 11 w 188"/>
                    <a:gd name="T73" fmla="*/ 2 h 214"/>
                    <a:gd name="T74" fmla="*/ 12 w 188"/>
                    <a:gd name="T75" fmla="*/ 2 h 214"/>
                    <a:gd name="T76" fmla="*/ 11 w 188"/>
                    <a:gd name="T77" fmla="*/ 1 h 214"/>
                    <a:gd name="T78" fmla="*/ 12 w 188"/>
                    <a:gd name="T79" fmla="*/ 1 h 214"/>
                    <a:gd name="T80" fmla="*/ 12 w 188"/>
                    <a:gd name="T81" fmla="*/ 1 h 214"/>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88" h="214">
                      <a:moveTo>
                        <a:pt x="158" y="24"/>
                      </a:moveTo>
                      <a:cubicBezTo>
                        <a:pt x="156" y="18"/>
                        <a:pt x="160" y="6"/>
                        <a:pt x="160" y="6"/>
                      </a:cubicBezTo>
                      <a:cubicBezTo>
                        <a:pt x="167" y="16"/>
                        <a:pt x="167" y="8"/>
                        <a:pt x="170" y="0"/>
                      </a:cubicBezTo>
                      <a:cubicBezTo>
                        <a:pt x="181" y="4"/>
                        <a:pt x="179" y="14"/>
                        <a:pt x="182" y="24"/>
                      </a:cubicBezTo>
                      <a:cubicBezTo>
                        <a:pt x="184" y="30"/>
                        <a:pt x="188" y="42"/>
                        <a:pt x="188" y="42"/>
                      </a:cubicBezTo>
                      <a:cubicBezTo>
                        <a:pt x="183" y="56"/>
                        <a:pt x="188" y="52"/>
                        <a:pt x="178" y="58"/>
                      </a:cubicBezTo>
                      <a:cubicBezTo>
                        <a:pt x="174" y="63"/>
                        <a:pt x="170" y="76"/>
                        <a:pt x="170" y="76"/>
                      </a:cubicBezTo>
                      <a:cubicBezTo>
                        <a:pt x="169" y="100"/>
                        <a:pt x="173" y="110"/>
                        <a:pt x="162" y="126"/>
                      </a:cubicBezTo>
                      <a:cubicBezTo>
                        <a:pt x="150" y="118"/>
                        <a:pt x="155" y="132"/>
                        <a:pt x="144" y="136"/>
                      </a:cubicBezTo>
                      <a:cubicBezTo>
                        <a:pt x="135" y="134"/>
                        <a:pt x="129" y="135"/>
                        <a:pt x="120" y="138"/>
                      </a:cubicBezTo>
                      <a:cubicBezTo>
                        <a:pt x="114" y="129"/>
                        <a:pt x="122" y="127"/>
                        <a:pt x="112" y="124"/>
                      </a:cubicBezTo>
                      <a:cubicBezTo>
                        <a:pt x="108" y="130"/>
                        <a:pt x="108" y="142"/>
                        <a:pt x="102" y="146"/>
                      </a:cubicBezTo>
                      <a:cubicBezTo>
                        <a:pt x="98" y="148"/>
                        <a:pt x="90" y="150"/>
                        <a:pt x="90" y="150"/>
                      </a:cubicBezTo>
                      <a:cubicBezTo>
                        <a:pt x="87" y="141"/>
                        <a:pt x="89" y="135"/>
                        <a:pt x="80" y="132"/>
                      </a:cubicBezTo>
                      <a:cubicBezTo>
                        <a:pt x="68" y="134"/>
                        <a:pt x="65" y="134"/>
                        <a:pt x="58" y="144"/>
                      </a:cubicBezTo>
                      <a:cubicBezTo>
                        <a:pt x="66" y="150"/>
                        <a:pt x="68" y="147"/>
                        <a:pt x="76" y="142"/>
                      </a:cubicBezTo>
                      <a:cubicBezTo>
                        <a:pt x="81" y="146"/>
                        <a:pt x="85" y="155"/>
                        <a:pt x="78" y="160"/>
                      </a:cubicBezTo>
                      <a:cubicBezTo>
                        <a:pt x="75" y="162"/>
                        <a:pt x="62" y="165"/>
                        <a:pt x="58" y="166"/>
                      </a:cubicBezTo>
                      <a:cubicBezTo>
                        <a:pt x="48" y="173"/>
                        <a:pt x="44" y="173"/>
                        <a:pt x="34" y="166"/>
                      </a:cubicBezTo>
                      <a:cubicBezTo>
                        <a:pt x="35" y="162"/>
                        <a:pt x="34" y="158"/>
                        <a:pt x="36" y="154"/>
                      </a:cubicBezTo>
                      <a:cubicBezTo>
                        <a:pt x="38" y="150"/>
                        <a:pt x="55" y="146"/>
                        <a:pt x="46" y="144"/>
                      </a:cubicBezTo>
                      <a:cubicBezTo>
                        <a:pt x="42" y="143"/>
                        <a:pt x="34" y="148"/>
                        <a:pt x="34" y="148"/>
                      </a:cubicBezTo>
                      <a:cubicBezTo>
                        <a:pt x="32" y="155"/>
                        <a:pt x="28" y="159"/>
                        <a:pt x="26" y="166"/>
                      </a:cubicBezTo>
                      <a:cubicBezTo>
                        <a:pt x="36" y="182"/>
                        <a:pt x="36" y="173"/>
                        <a:pt x="30" y="190"/>
                      </a:cubicBezTo>
                      <a:cubicBezTo>
                        <a:pt x="28" y="196"/>
                        <a:pt x="14" y="200"/>
                        <a:pt x="14" y="200"/>
                      </a:cubicBezTo>
                      <a:cubicBezTo>
                        <a:pt x="5" y="214"/>
                        <a:pt x="11" y="210"/>
                        <a:pt x="0" y="214"/>
                      </a:cubicBezTo>
                      <a:cubicBezTo>
                        <a:pt x="2" y="202"/>
                        <a:pt x="5" y="198"/>
                        <a:pt x="8" y="188"/>
                      </a:cubicBezTo>
                      <a:cubicBezTo>
                        <a:pt x="6" y="178"/>
                        <a:pt x="3" y="173"/>
                        <a:pt x="0" y="164"/>
                      </a:cubicBezTo>
                      <a:cubicBezTo>
                        <a:pt x="3" y="156"/>
                        <a:pt x="7" y="157"/>
                        <a:pt x="14" y="152"/>
                      </a:cubicBezTo>
                      <a:cubicBezTo>
                        <a:pt x="18" y="141"/>
                        <a:pt x="23" y="140"/>
                        <a:pt x="32" y="134"/>
                      </a:cubicBezTo>
                      <a:cubicBezTo>
                        <a:pt x="37" y="127"/>
                        <a:pt x="37" y="123"/>
                        <a:pt x="44" y="118"/>
                      </a:cubicBezTo>
                      <a:cubicBezTo>
                        <a:pt x="64" y="121"/>
                        <a:pt x="55" y="122"/>
                        <a:pt x="72" y="116"/>
                      </a:cubicBezTo>
                      <a:cubicBezTo>
                        <a:pt x="76" y="115"/>
                        <a:pt x="84" y="112"/>
                        <a:pt x="84" y="112"/>
                      </a:cubicBezTo>
                      <a:cubicBezTo>
                        <a:pt x="105" y="119"/>
                        <a:pt x="97" y="84"/>
                        <a:pt x="114" y="78"/>
                      </a:cubicBezTo>
                      <a:cubicBezTo>
                        <a:pt x="117" y="87"/>
                        <a:pt x="110" y="89"/>
                        <a:pt x="120" y="92"/>
                      </a:cubicBezTo>
                      <a:cubicBezTo>
                        <a:pt x="125" y="85"/>
                        <a:pt x="125" y="81"/>
                        <a:pt x="132" y="76"/>
                      </a:cubicBezTo>
                      <a:cubicBezTo>
                        <a:pt x="138" y="68"/>
                        <a:pt x="146" y="65"/>
                        <a:pt x="150" y="54"/>
                      </a:cubicBezTo>
                      <a:cubicBezTo>
                        <a:pt x="151" y="50"/>
                        <a:pt x="154" y="42"/>
                        <a:pt x="154" y="42"/>
                      </a:cubicBezTo>
                      <a:cubicBezTo>
                        <a:pt x="152" y="41"/>
                        <a:pt x="148" y="40"/>
                        <a:pt x="148" y="38"/>
                      </a:cubicBezTo>
                      <a:cubicBezTo>
                        <a:pt x="148" y="36"/>
                        <a:pt x="161" y="33"/>
                        <a:pt x="152" y="32"/>
                      </a:cubicBezTo>
                      <a:lnTo>
                        <a:pt x="158" y="24"/>
                      </a:lnTo>
                      <a:close/>
                    </a:path>
                  </a:pathLst>
                </a:custGeom>
                <a:solidFill>
                  <a:schemeClr val="folHlink"/>
                </a:solidFill>
                <a:ln w="9525">
                  <a:noFill/>
                  <a:round/>
                  <a:headEnd/>
                  <a:tailEnd/>
                </a:ln>
              </p:spPr>
              <p:txBody>
                <a:bodyPr/>
                <a:lstStyle/>
                <a:p>
                  <a:endParaRPr lang="zh-CN" altLang="en-US"/>
                </a:p>
              </p:txBody>
            </p:sp>
            <p:sp>
              <p:nvSpPr>
                <p:cNvPr id="4268" name="任意多边形 81972"/>
                <p:cNvSpPr>
                  <a:spLocks noChangeArrowheads="1"/>
                </p:cNvSpPr>
                <p:nvPr/>
              </p:nvSpPr>
              <p:spPr bwMode="auto">
                <a:xfrm>
                  <a:off x="2021" y="340"/>
                  <a:ext cx="6" cy="4"/>
                </a:xfrm>
                <a:custGeom>
                  <a:avLst/>
                  <a:gdLst>
                    <a:gd name="T0" fmla="*/ 0 w 13"/>
                    <a:gd name="T1" fmla="*/ 0 h 13"/>
                    <a:gd name="T2" fmla="*/ 0 w 13"/>
                    <a:gd name="T3" fmla="*/ 0 h 13"/>
                    <a:gd name="T4" fmla="*/ 0 w 13"/>
                    <a:gd name="T5" fmla="*/ 0 h 13"/>
                    <a:gd name="T6" fmla="*/ 0 60000 65536"/>
                    <a:gd name="T7" fmla="*/ 0 60000 65536"/>
                    <a:gd name="T8" fmla="*/ 0 60000 65536"/>
                  </a:gdLst>
                  <a:ahLst/>
                  <a:cxnLst>
                    <a:cxn ang="T6">
                      <a:pos x="T0" y="T1"/>
                    </a:cxn>
                    <a:cxn ang="T7">
                      <a:pos x="T2" y="T3"/>
                    </a:cxn>
                    <a:cxn ang="T8">
                      <a:pos x="T4" y="T5"/>
                    </a:cxn>
                  </a:cxnLst>
                  <a:rect l="0" t="0" r="r" b="b"/>
                  <a:pathLst>
                    <a:path w="13" h="13">
                      <a:moveTo>
                        <a:pt x="0" y="9"/>
                      </a:moveTo>
                      <a:cubicBezTo>
                        <a:pt x="6" y="0"/>
                        <a:pt x="13" y="7"/>
                        <a:pt x="4" y="13"/>
                      </a:cubicBezTo>
                      <a:cubicBezTo>
                        <a:pt x="0" y="6"/>
                        <a:pt x="0" y="5"/>
                        <a:pt x="0" y="9"/>
                      </a:cubicBezTo>
                      <a:close/>
                    </a:path>
                  </a:pathLst>
                </a:custGeom>
                <a:solidFill>
                  <a:schemeClr val="folHlink"/>
                </a:solidFill>
                <a:ln w="9525">
                  <a:noFill/>
                  <a:round/>
                  <a:headEnd/>
                  <a:tailEnd/>
                </a:ln>
              </p:spPr>
              <p:txBody>
                <a:bodyPr/>
                <a:lstStyle/>
                <a:p>
                  <a:endParaRPr lang="zh-CN" altLang="en-US"/>
                </a:p>
              </p:txBody>
            </p:sp>
            <p:sp>
              <p:nvSpPr>
                <p:cNvPr id="4269" name="任意多边形 81973"/>
                <p:cNvSpPr>
                  <a:spLocks noChangeArrowheads="1"/>
                </p:cNvSpPr>
                <p:nvPr/>
              </p:nvSpPr>
              <p:spPr bwMode="auto">
                <a:xfrm>
                  <a:off x="1573" y="389"/>
                  <a:ext cx="347" cy="189"/>
                </a:xfrm>
                <a:custGeom>
                  <a:avLst/>
                  <a:gdLst>
                    <a:gd name="T0" fmla="*/ 63 w 812"/>
                    <a:gd name="T1" fmla="*/ 1 h 564"/>
                    <a:gd name="T2" fmla="*/ 61 w 812"/>
                    <a:gd name="T3" fmla="*/ 3 h 564"/>
                    <a:gd name="T4" fmla="*/ 59 w 812"/>
                    <a:gd name="T5" fmla="*/ 5 h 564"/>
                    <a:gd name="T6" fmla="*/ 56 w 812"/>
                    <a:gd name="T7" fmla="*/ 5 h 564"/>
                    <a:gd name="T8" fmla="*/ 50 w 812"/>
                    <a:gd name="T9" fmla="*/ 7 h 564"/>
                    <a:gd name="T10" fmla="*/ 49 w 812"/>
                    <a:gd name="T11" fmla="*/ 8 h 564"/>
                    <a:gd name="T12" fmla="*/ 47 w 812"/>
                    <a:gd name="T13" fmla="*/ 9 h 564"/>
                    <a:gd name="T14" fmla="*/ 48 w 812"/>
                    <a:gd name="T15" fmla="*/ 7 h 564"/>
                    <a:gd name="T16" fmla="*/ 45 w 812"/>
                    <a:gd name="T17" fmla="*/ 7 h 564"/>
                    <a:gd name="T18" fmla="*/ 44 w 812"/>
                    <a:gd name="T19" fmla="*/ 8 h 564"/>
                    <a:gd name="T20" fmla="*/ 47 w 812"/>
                    <a:gd name="T21" fmla="*/ 11 h 564"/>
                    <a:gd name="T22" fmla="*/ 47 w 812"/>
                    <a:gd name="T23" fmla="*/ 14 h 564"/>
                    <a:gd name="T24" fmla="*/ 42 w 812"/>
                    <a:gd name="T25" fmla="*/ 15 h 564"/>
                    <a:gd name="T26" fmla="*/ 41 w 812"/>
                    <a:gd name="T27" fmla="*/ 14 h 564"/>
                    <a:gd name="T28" fmla="*/ 38 w 812"/>
                    <a:gd name="T29" fmla="*/ 13 h 564"/>
                    <a:gd name="T30" fmla="*/ 36 w 812"/>
                    <a:gd name="T31" fmla="*/ 13 h 564"/>
                    <a:gd name="T32" fmla="*/ 35 w 812"/>
                    <a:gd name="T33" fmla="*/ 15 h 564"/>
                    <a:gd name="T34" fmla="*/ 39 w 812"/>
                    <a:gd name="T35" fmla="*/ 17 h 564"/>
                    <a:gd name="T36" fmla="*/ 40 w 812"/>
                    <a:gd name="T37" fmla="*/ 20 h 564"/>
                    <a:gd name="T38" fmla="*/ 41 w 812"/>
                    <a:gd name="T39" fmla="*/ 21 h 564"/>
                    <a:gd name="T40" fmla="*/ 38 w 812"/>
                    <a:gd name="T41" fmla="*/ 20 h 564"/>
                    <a:gd name="T42" fmla="*/ 37 w 812"/>
                    <a:gd name="T43" fmla="*/ 19 h 564"/>
                    <a:gd name="T44" fmla="*/ 33 w 812"/>
                    <a:gd name="T45" fmla="*/ 16 h 564"/>
                    <a:gd name="T46" fmla="*/ 33 w 812"/>
                    <a:gd name="T47" fmla="*/ 12 h 564"/>
                    <a:gd name="T48" fmla="*/ 33 w 812"/>
                    <a:gd name="T49" fmla="*/ 10 h 564"/>
                    <a:gd name="T50" fmla="*/ 32 w 812"/>
                    <a:gd name="T51" fmla="*/ 10 h 564"/>
                    <a:gd name="T52" fmla="*/ 30 w 812"/>
                    <a:gd name="T53" fmla="*/ 10 h 564"/>
                    <a:gd name="T54" fmla="*/ 28 w 812"/>
                    <a:gd name="T55" fmla="*/ 6 h 564"/>
                    <a:gd name="T56" fmla="*/ 26 w 812"/>
                    <a:gd name="T57" fmla="*/ 6 h 564"/>
                    <a:gd name="T58" fmla="*/ 23 w 812"/>
                    <a:gd name="T59" fmla="*/ 6 h 564"/>
                    <a:gd name="T60" fmla="*/ 19 w 812"/>
                    <a:gd name="T61" fmla="*/ 9 h 564"/>
                    <a:gd name="T62" fmla="*/ 15 w 812"/>
                    <a:gd name="T63" fmla="*/ 10 h 564"/>
                    <a:gd name="T64" fmla="*/ 15 w 812"/>
                    <a:gd name="T65" fmla="*/ 10 h 564"/>
                    <a:gd name="T66" fmla="*/ 12 w 812"/>
                    <a:gd name="T67" fmla="*/ 12 h 564"/>
                    <a:gd name="T68" fmla="*/ 12 w 812"/>
                    <a:gd name="T69" fmla="*/ 13 h 564"/>
                    <a:gd name="T70" fmla="*/ 10 w 812"/>
                    <a:gd name="T71" fmla="*/ 15 h 564"/>
                    <a:gd name="T72" fmla="*/ 7 w 812"/>
                    <a:gd name="T73" fmla="*/ 15 h 564"/>
                    <a:gd name="T74" fmla="*/ 5 w 812"/>
                    <a:gd name="T75" fmla="*/ 10 h 564"/>
                    <a:gd name="T76" fmla="*/ 6 w 812"/>
                    <a:gd name="T77" fmla="*/ 6 h 564"/>
                    <a:gd name="T78" fmla="*/ 3 w 812"/>
                    <a:gd name="T79" fmla="*/ 7 h 564"/>
                    <a:gd name="T80" fmla="*/ 2 w 812"/>
                    <a:gd name="T81" fmla="*/ 6 h 564"/>
                    <a:gd name="T82" fmla="*/ 2 w 812"/>
                    <a:gd name="T83" fmla="*/ 5 h 564"/>
                    <a:gd name="T84" fmla="*/ 0 w 812"/>
                    <a:gd name="T85" fmla="*/ 3 h 564"/>
                    <a:gd name="T86" fmla="*/ 62 w 812"/>
                    <a:gd name="T87" fmla="*/ 0 h 56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812" h="564">
                      <a:moveTo>
                        <a:pt x="798" y="6"/>
                      </a:moveTo>
                      <a:cubicBezTo>
                        <a:pt x="801" y="15"/>
                        <a:pt x="809" y="16"/>
                        <a:pt x="812" y="26"/>
                      </a:cubicBezTo>
                      <a:cubicBezTo>
                        <a:pt x="809" y="36"/>
                        <a:pt x="801" y="41"/>
                        <a:pt x="796" y="50"/>
                      </a:cubicBezTo>
                      <a:cubicBezTo>
                        <a:pt x="791" y="61"/>
                        <a:pt x="788" y="71"/>
                        <a:pt x="778" y="78"/>
                      </a:cubicBezTo>
                      <a:cubicBezTo>
                        <a:pt x="773" y="85"/>
                        <a:pt x="771" y="88"/>
                        <a:pt x="774" y="96"/>
                      </a:cubicBezTo>
                      <a:cubicBezTo>
                        <a:pt x="767" y="107"/>
                        <a:pt x="758" y="114"/>
                        <a:pt x="748" y="122"/>
                      </a:cubicBezTo>
                      <a:cubicBezTo>
                        <a:pt x="744" y="125"/>
                        <a:pt x="736" y="130"/>
                        <a:pt x="736" y="130"/>
                      </a:cubicBezTo>
                      <a:cubicBezTo>
                        <a:pt x="740" y="141"/>
                        <a:pt x="731" y="140"/>
                        <a:pt x="722" y="142"/>
                      </a:cubicBezTo>
                      <a:cubicBezTo>
                        <a:pt x="716" y="148"/>
                        <a:pt x="712" y="151"/>
                        <a:pt x="704" y="154"/>
                      </a:cubicBezTo>
                      <a:cubicBezTo>
                        <a:pt x="686" y="150"/>
                        <a:pt x="650" y="169"/>
                        <a:pt x="634" y="180"/>
                      </a:cubicBezTo>
                      <a:cubicBezTo>
                        <a:pt x="636" y="189"/>
                        <a:pt x="631" y="193"/>
                        <a:pt x="640" y="196"/>
                      </a:cubicBezTo>
                      <a:cubicBezTo>
                        <a:pt x="643" y="205"/>
                        <a:pt x="640" y="207"/>
                        <a:pt x="632" y="210"/>
                      </a:cubicBezTo>
                      <a:cubicBezTo>
                        <a:pt x="626" y="219"/>
                        <a:pt x="623" y="226"/>
                        <a:pt x="614" y="232"/>
                      </a:cubicBezTo>
                      <a:cubicBezTo>
                        <a:pt x="611" y="231"/>
                        <a:pt x="606" y="233"/>
                        <a:pt x="604" y="230"/>
                      </a:cubicBezTo>
                      <a:cubicBezTo>
                        <a:pt x="599" y="220"/>
                        <a:pt x="610" y="199"/>
                        <a:pt x="620" y="196"/>
                      </a:cubicBezTo>
                      <a:cubicBezTo>
                        <a:pt x="623" y="187"/>
                        <a:pt x="617" y="187"/>
                        <a:pt x="620" y="178"/>
                      </a:cubicBezTo>
                      <a:cubicBezTo>
                        <a:pt x="617" y="164"/>
                        <a:pt x="609" y="168"/>
                        <a:pt x="598" y="172"/>
                      </a:cubicBezTo>
                      <a:cubicBezTo>
                        <a:pt x="592" y="180"/>
                        <a:pt x="585" y="185"/>
                        <a:pt x="576" y="188"/>
                      </a:cubicBezTo>
                      <a:cubicBezTo>
                        <a:pt x="572" y="194"/>
                        <a:pt x="568" y="200"/>
                        <a:pt x="564" y="206"/>
                      </a:cubicBezTo>
                      <a:cubicBezTo>
                        <a:pt x="561" y="210"/>
                        <a:pt x="556" y="218"/>
                        <a:pt x="556" y="218"/>
                      </a:cubicBezTo>
                      <a:cubicBezTo>
                        <a:pt x="558" y="234"/>
                        <a:pt x="559" y="243"/>
                        <a:pt x="572" y="252"/>
                      </a:cubicBezTo>
                      <a:cubicBezTo>
                        <a:pt x="579" y="262"/>
                        <a:pt x="586" y="273"/>
                        <a:pt x="596" y="280"/>
                      </a:cubicBezTo>
                      <a:cubicBezTo>
                        <a:pt x="598" y="286"/>
                        <a:pt x="602" y="298"/>
                        <a:pt x="602" y="298"/>
                      </a:cubicBezTo>
                      <a:cubicBezTo>
                        <a:pt x="601" y="308"/>
                        <a:pt x="599" y="361"/>
                        <a:pt x="594" y="368"/>
                      </a:cubicBezTo>
                      <a:cubicBezTo>
                        <a:pt x="590" y="374"/>
                        <a:pt x="576" y="378"/>
                        <a:pt x="570" y="382"/>
                      </a:cubicBezTo>
                      <a:cubicBezTo>
                        <a:pt x="563" y="393"/>
                        <a:pt x="550" y="396"/>
                        <a:pt x="542" y="406"/>
                      </a:cubicBezTo>
                      <a:cubicBezTo>
                        <a:pt x="536" y="413"/>
                        <a:pt x="539" y="417"/>
                        <a:pt x="530" y="420"/>
                      </a:cubicBezTo>
                      <a:cubicBezTo>
                        <a:pt x="526" y="408"/>
                        <a:pt x="538" y="391"/>
                        <a:pt x="522" y="386"/>
                      </a:cubicBezTo>
                      <a:cubicBezTo>
                        <a:pt x="516" y="377"/>
                        <a:pt x="510" y="364"/>
                        <a:pt x="502" y="356"/>
                      </a:cubicBezTo>
                      <a:cubicBezTo>
                        <a:pt x="497" y="341"/>
                        <a:pt x="505" y="360"/>
                        <a:pt x="482" y="348"/>
                      </a:cubicBezTo>
                      <a:cubicBezTo>
                        <a:pt x="478" y="346"/>
                        <a:pt x="478" y="339"/>
                        <a:pt x="474" y="336"/>
                      </a:cubicBezTo>
                      <a:cubicBezTo>
                        <a:pt x="470" y="323"/>
                        <a:pt x="466" y="342"/>
                        <a:pt x="462" y="348"/>
                      </a:cubicBezTo>
                      <a:cubicBezTo>
                        <a:pt x="460" y="358"/>
                        <a:pt x="456" y="363"/>
                        <a:pt x="454" y="374"/>
                      </a:cubicBezTo>
                      <a:cubicBezTo>
                        <a:pt x="457" y="383"/>
                        <a:pt x="455" y="387"/>
                        <a:pt x="450" y="394"/>
                      </a:cubicBezTo>
                      <a:cubicBezTo>
                        <a:pt x="454" y="399"/>
                        <a:pt x="464" y="411"/>
                        <a:pt x="466" y="418"/>
                      </a:cubicBezTo>
                      <a:cubicBezTo>
                        <a:pt x="474" y="443"/>
                        <a:pt x="472" y="458"/>
                        <a:pt x="500" y="464"/>
                      </a:cubicBezTo>
                      <a:cubicBezTo>
                        <a:pt x="507" y="469"/>
                        <a:pt x="510" y="474"/>
                        <a:pt x="516" y="480"/>
                      </a:cubicBezTo>
                      <a:cubicBezTo>
                        <a:pt x="511" y="494"/>
                        <a:pt x="513" y="509"/>
                        <a:pt x="510" y="524"/>
                      </a:cubicBezTo>
                      <a:cubicBezTo>
                        <a:pt x="512" y="537"/>
                        <a:pt x="511" y="541"/>
                        <a:pt x="522" y="548"/>
                      </a:cubicBezTo>
                      <a:cubicBezTo>
                        <a:pt x="523" y="552"/>
                        <a:pt x="525" y="556"/>
                        <a:pt x="526" y="560"/>
                      </a:cubicBezTo>
                      <a:cubicBezTo>
                        <a:pt x="527" y="564"/>
                        <a:pt x="514" y="556"/>
                        <a:pt x="514" y="556"/>
                      </a:cubicBezTo>
                      <a:cubicBezTo>
                        <a:pt x="502" y="564"/>
                        <a:pt x="501" y="551"/>
                        <a:pt x="492" y="544"/>
                      </a:cubicBezTo>
                      <a:cubicBezTo>
                        <a:pt x="488" y="541"/>
                        <a:pt x="480" y="536"/>
                        <a:pt x="480" y="536"/>
                      </a:cubicBezTo>
                      <a:cubicBezTo>
                        <a:pt x="471" y="522"/>
                        <a:pt x="474" y="529"/>
                        <a:pt x="470" y="518"/>
                      </a:cubicBezTo>
                      <a:cubicBezTo>
                        <a:pt x="467" y="491"/>
                        <a:pt x="461" y="446"/>
                        <a:pt x="436" y="430"/>
                      </a:cubicBezTo>
                      <a:cubicBezTo>
                        <a:pt x="428" y="433"/>
                        <a:pt x="425" y="433"/>
                        <a:pt x="422" y="424"/>
                      </a:cubicBezTo>
                      <a:cubicBezTo>
                        <a:pt x="427" y="404"/>
                        <a:pt x="432" y="383"/>
                        <a:pt x="438" y="364"/>
                      </a:cubicBezTo>
                      <a:cubicBezTo>
                        <a:pt x="436" y="343"/>
                        <a:pt x="431" y="330"/>
                        <a:pt x="426" y="310"/>
                      </a:cubicBezTo>
                      <a:cubicBezTo>
                        <a:pt x="429" y="302"/>
                        <a:pt x="425" y="300"/>
                        <a:pt x="422" y="292"/>
                      </a:cubicBezTo>
                      <a:cubicBezTo>
                        <a:pt x="424" y="282"/>
                        <a:pt x="428" y="277"/>
                        <a:pt x="422" y="268"/>
                      </a:cubicBezTo>
                      <a:cubicBezTo>
                        <a:pt x="420" y="269"/>
                        <a:pt x="418" y="269"/>
                        <a:pt x="416" y="270"/>
                      </a:cubicBezTo>
                      <a:cubicBezTo>
                        <a:pt x="414" y="272"/>
                        <a:pt x="414" y="275"/>
                        <a:pt x="412" y="276"/>
                      </a:cubicBezTo>
                      <a:cubicBezTo>
                        <a:pt x="408" y="278"/>
                        <a:pt x="400" y="280"/>
                        <a:pt x="400" y="280"/>
                      </a:cubicBezTo>
                      <a:cubicBezTo>
                        <a:pt x="394" y="274"/>
                        <a:pt x="389" y="274"/>
                        <a:pt x="386" y="266"/>
                      </a:cubicBezTo>
                      <a:cubicBezTo>
                        <a:pt x="391" y="251"/>
                        <a:pt x="379" y="206"/>
                        <a:pt x="364" y="196"/>
                      </a:cubicBezTo>
                      <a:cubicBezTo>
                        <a:pt x="357" y="186"/>
                        <a:pt x="358" y="182"/>
                        <a:pt x="360" y="170"/>
                      </a:cubicBezTo>
                      <a:cubicBezTo>
                        <a:pt x="358" y="160"/>
                        <a:pt x="356" y="147"/>
                        <a:pt x="346" y="144"/>
                      </a:cubicBezTo>
                      <a:cubicBezTo>
                        <a:pt x="343" y="154"/>
                        <a:pt x="338" y="160"/>
                        <a:pt x="330" y="166"/>
                      </a:cubicBezTo>
                      <a:cubicBezTo>
                        <a:pt x="323" y="164"/>
                        <a:pt x="308" y="160"/>
                        <a:pt x="308" y="160"/>
                      </a:cubicBezTo>
                      <a:cubicBezTo>
                        <a:pt x="296" y="162"/>
                        <a:pt x="297" y="166"/>
                        <a:pt x="288" y="172"/>
                      </a:cubicBezTo>
                      <a:cubicBezTo>
                        <a:pt x="284" y="185"/>
                        <a:pt x="282" y="191"/>
                        <a:pt x="268" y="196"/>
                      </a:cubicBezTo>
                      <a:cubicBezTo>
                        <a:pt x="264" y="200"/>
                        <a:pt x="243" y="231"/>
                        <a:pt x="242" y="232"/>
                      </a:cubicBezTo>
                      <a:cubicBezTo>
                        <a:pt x="231" y="239"/>
                        <a:pt x="215" y="247"/>
                        <a:pt x="206" y="256"/>
                      </a:cubicBezTo>
                      <a:cubicBezTo>
                        <a:pt x="202" y="260"/>
                        <a:pt x="200" y="265"/>
                        <a:pt x="196" y="268"/>
                      </a:cubicBezTo>
                      <a:cubicBezTo>
                        <a:pt x="194" y="269"/>
                        <a:pt x="192" y="269"/>
                        <a:pt x="190" y="270"/>
                      </a:cubicBezTo>
                      <a:cubicBezTo>
                        <a:pt x="188" y="271"/>
                        <a:pt x="186" y="272"/>
                        <a:pt x="184" y="274"/>
                      </a:cubicBezTo>
                      <a:cubicBezTo>
                        <a:pt x="180" y="278"/>
                        <a:pt x="172" y="286"/>
                        <a:pt x="172" y="286"/>
                      </a:cubicBezTo>
                      <a:cubicBezTo>
                        <a:pt x="167" y="300"/>
                        <a:pt x="165" y="314"/>
                        <a:pt x="160" y="328"/>
                      </a:cubicBezTo>
                      <a:cubicBezTo>
                        <a:pt x="158" y="335"/>
                        <a:pt x="156" y="341"/>
                        <a:pt x="154" y="348"/>
                      </a:cubicBezTo>
                      <a:cubicBezTo>
                        <a:pt x="153" y="350"/>
                        <a:pt x="152" y="354"/>
                        <a:pt x="152" y="354"/>
                      </a:cubicBezTo>
                      <a:cubicBezTo>
                        <a:pt x="152" y="359"/>
                        <a:pt x="156" y="384"/>
                        <a:pt x="146" y="392"/>
                      </a:cubicBezTo>
                      <a:cubicBezTo>
                        <a:pt x="141" y="397"/>
                        <a:pt x="128" y="404"/>
                        <a:pt x="128" y="404"/>
                      </a:cubicBezTo>
                      <a:cubicBezTo>
                        <a:pt x="125" y="412"/>
                        <a:pt x="122" y="421"/>
                        <a:pt x="114" y="424"/>
                      </a:cubicBezTo>
                      <a:cubicBezTo>
                        <a:pt x="100" y="419"/>
                        <a:pt x="97" y="405"/>
                        <a:pt x="94" y="392"/>
                      </a:cubicBezTo>
                      <a:cubicBezTo>
                        <a:pt x="86" y="362"/>
                        <a:pt x="82" y="332"/>
                        <a:pt x="72" y="302"/>
                      </a:cubicBezTo>
                      <a:cubicBezTo>
                        <a:pt x="71" y="281"/>
                        <a:pt x="70" y="275"/>
                        <a:pt x="66" y="258"/>
                      </a:cubicBezTo>
                      <a:cubicBezTo>
                        <a:pt x="66" y="251"/>
                        <a:pt x="68" y="219"/>
                        <a:pt x="64" y="208"/>
                      </a:cubicBezTo>
                      <a:cubicBezTo>
                        <a:pt x="70" y="191"/>
                        <a:pt x="66" y="173"/>
                        <a:pt x="72" y="156"/>
                      </a:cubicBezTo>
                      <a:cubicBezTo>
                        <a:pt x="66" y="139"/>
                        <a:pt x="60" y="168"/>
                        <a:pt x="56" y="172"/>
                      </a:cubicBezTo>
                      <a:cubicBezTo>
                        <a:pt x="53" y="175"/>
                        <a:pt x="44" y="180"/>
                        <a:pt x="44" y="180"/>
                      </a:cubicBezTo>
                      <a:cubicBezTo>
                        <a:pt x="35" y="177"/>
                        <a:pt x="28" y="173"/>
                        <a:pt x="24" y="162"/>
                      </a:cubicBezTo>
                      <a:cubicBezTo>
                        <a:pt x="23" y="158"/>
                        <a:pt x="20" y="150"/>
                        <a:pt x="20" y="150"/>
                      </a:cubicBezTo>
                      <a:cubicBezTo>
                        <a:pt x="30" y="148"/>
                        <a:pt x="30" y="143"/>
                        <a:pt x="38" y="138"/>
                      </a:cubicBezTo>
                      <a:cubicBezTo>
                        <a:pt x="35" y="128"/>
                        <a:pt x="31" y="133"/>
                        <a:pt x="24" y="138"/>
                      </a:cubicBezTo>
                      <a:cubicBezTo>
                        <a:pt x="15" y="135"/>
                        <a:pt x="15" y="132"/>
                        <a:pt x="18" y="124"/>
                      </a:cubicBezTo>
                      <a:cubicBezTo>
                        <a:pt x="11" y="114"/>
                        <a:pt x="9" y="101"/>
                        <a:pt x="0" y="92"/>
                      </a:cubicBezTo>
                      <a:lnTo>
                        <a:pt x="76" y="0"/>
                      </a:lnTo>
                      <a:lnTo>
                        <a:pt x="798" y="6"/>
                      </a:lnTo>
                      <a:close/>
                    </a:path>
                  </a:pathLst>
                </a:custGeom>
                <a:solidFill>
                  <a:schemeClr val="folHlink"/>
                </a:solidFill>
                <a:ln w="9525">
                  <a:noFill/>
                  <a:round/>
                  <a:headEnd/>
                  <a:tailEnd/>
                </a:ln>
              </p:spPr>
              <p:txBody>
                <a:bodyPr/>
                <a:lstStyle/>
                <a:p>
                  <a:endParaRPr lang="zh-CN" altLang="en-US"/>
                </a:p>
              </p:txBody>
            </p:sp>
            <p:sp>
              <p:nvSpPr>
                <p:cNvPr id="4270" name="任意多边形 81974"/>
                <p:cNvSpPr>
                  <a:spLocks noChangeArrowheads="1"/>
                </p:cNvSpPr>
                <p:nvPr/>
              </p:nvSpPr>
              <p:spPr bwMode="auto">
                <a:xfrm>
                  <a:off x="1634" y="519"/>
                  <a:ext cx="19" cy="29"/>
                </a:xfrm>
                <a:custGeom>
                  <a:avLst/>
                  <a:gdLst>
                    <a:gd name="T0" fmla="*/ 0 w 43"/>
                    <a:gd name="T1" fmla="*/ 0 h 85"/>
                    <a:gd name="T2" fmla="*/ 2 w 43"/>
                    <a:gd name="T3" fmla="*/ 0 h 85"/>
                    <a:gd name="T4" fmla="*/ 3 w 43"/>
                    <a:gd name="T5" fmla="*/ 1 h 85"/>
                    <a:gd name="T6" fmla="*/ 2 w 43"/>
                    <a:gd name="T7" fmla="*/ 3 h 85"/>
                    <a:gd name="T8" fmla="*/ 0 w 43"/>
                    <a:gd name="T9" fmla="*/ 3 h 85"/>
                    <a:gd name="T10" fmla="*/ 0 w 43"/>
                    <a:gd name="T11" fmla="*/ 0 h 8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3" h="85">
                      <a:moveTo>
                        <a:pt x="7" y="11"/>
                      </a:moveTo>
                      <a:cubicBezTo>
                        <a:pt x="4" y="2"/>
                        <a:pt x="9" y="0"/>
                        <a:pt x="17" y="3"/>
                      </a:cubicBezTo>
                      <a:cubicBezTo>
                        <a:pt x="24" y="13"/>
                        <a:pt x="28" y="24"/>
                        <a:pt x="37" y="33"/>
                      </a:cubicBezTo>
                      <a:cubicBezTo>
                        <a:pt x="43" y="52"/>
                        <a:pt x="40" y="78"/>
                        <a:pt x="19" y="85"/>
                      </a:cubicBezTo>
                      <a:cubicBezTo>
                        <a:pt x="6" y="81"/>
                        <a:pt x="5" y="81"/>
                        <a:pt x="1" y="69"/>
                      </a:cubicBezTo>
                      <a:cubicBezTo>
                        <a:pt x="2" y="66"/>
                        <a:pt x="0" y="4"/>
                        <a:pt x="7" y="11"/>
                      </a:cubicBezTo>
                      <a:close/>
                    </a:path>
                  </a:pathLst>
                </a:custGeom>
                <a:solidFill>
                  <a:schemeClr val="folHlink"/>
                </a:solidFill>
                <a:ln w="9525">
                  <a:noFill/>
                  <a:round/>
                  <a:headEnd/>
                  <a:tailEnd/>
                </a:ln>
              </p:spPr>
              <p:txBody>
                <a:bodyPr/>
                <a:lstStyle/>
                <a:p>
                  <a:endParaRPr lang="zh-CN" altLang="en-US"/>
                </a:p>
              </p:txBody>
            </p:sp>
            <p:sp>
              <p:nvSpPr>
                <p:cNvPr id="4271" name="任意多边形 81975"/>
                <p:cNvSpPr>
                  <a:spLocks noChangeArrowheads="1"/>
                </p:cNvSpPr>
                <p:nvPr/>
              </p:nvSpPr>
              <p:spPr bwMode="auto">
                <a:xfrm>
                  <a:off x="1900" y="421"/>
                  <a:ext cx="18" cy="24"/>
                </a:xfrm>
                <a:custGeom>
                  <a:avLst/>
                  <a:gdLst>
                    <a:gd name="T0" fmla="*/ 1 w 44"/>
                    <a:gd name="T1" fmla="*/ 1 h 74"/>
                    <a:gd name="T2" fmla="*/ 2 w 44"/>
                    <a:gd name="T3" fmla="*/ 0 h 74"/>
                    <a:gd name="T4" fmla="*/ 3 w 44"/>
                    <a:gd name="T5" fmla="*/ 0 h 74"/>
                    <a:gd name="T6" fmla="*/ 3 w 44"/>
                    <a:gd name="T7" fmla="*/ 1 h 74"/>
                    <a:gd name="T8" fmla="*/ 1 w 44"/>
                    <a:gd name="T9" fmla="*/ 3 h 74"/>
                    <a:gd name="T10" fmla="*/ 0 w 44"/>
                    <a:gd name="T11" fmla="*/ 2 h 74"/>
                    <a:gd name="T12" fmla="*/ 0 w 44"/>
                    <a:gd name="T13" fmla="*/ 1 h 74"/>
                    <a:gd name="T14" fmla="*/ 1 w 44"/>
                    <a:gd name="T15" fmla="*/ 1 h 7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44" h="74">
                      <a:moveTo>
                        <a:pt x="13" y="28"/>
                      </a:moveTo>
                      <a:cubicBezTo>
                        <a:pt x="15" y="13"/>
                        <a:pt x="14" y="7"/>
                        <a:pt x="29" y="2"/>
                      </a:cubicBezTo>
                      <a:cubicBezTo>
                        <a:pt x="34" y="3"/>
                        <a:pt x="40" y="0"/>
                        <a:pt x="43" y="4"/>
                      </a:cubicBezTo>
                      <a:cubicBezTo>
                        <a:pt x="44" y="6"/>
                        <a:pt x="41" y="21"/>
                        <a:pt x="39" y="26"/>
                      </a:cubicBezTo>
                      <a:cubicBezTo>
                        <a:pt x="31" y="43"/>
                        <a:pt x="30" y="63"/>
                        <a:pt x="13" y="74"/>
                      </a:cubicBezTo>
                      <a:cubicBezTo>
                        <a:pt x="4" y="71"/>
                        <a:pt x="4" y="68"/>
                        <a:pt x="7" y="60"/>
                      </a:cubicBezTo>
                      <a:cubicBezTo>
                        <a:pt x="5" y="50"/>
                        <a:pt x="0" y="46"/>
                        <a:pt x="3" y="36"/>
                      </a:cubicBezTo>
                      <a:cubicBezTo>
                        <a:pt x="4" y="32"/>
                        <a:pt x="8" y="23"/>
                        <a:pt x="13" y="28"/>
                      </a:cubicBezTo>
                      <a:close/>
                    </a:path>
                  </a:pathLst>
                </a:custGeom>
                <a:solidFill>
                  <a:schemeClr val="folHlink"/>
                </a:solidFill>
                <a:ln w="9525">
                  <a:noFill/>
                  <a:round/>
                  <a:headEnd/>
                  <a:tailEnd/>
                </a:ln>
              </p:spPr>
              <p:txBody>
                <a:bodyPr/>
                <a:lstStyle/>
                <a:p>
                  <a:endParaRPr lang="zh-CN" altLang="en-US"/>
                </a:p>
              </p:txBody>
            </p:sp>
            <p:sp>
              <p:nvSpPr>
                <p:cNvPr id="4272" name="任意多边形 81976"/>
                <p:cNvSpPr>
                  <a:spLocks noChangeArrowheads="1"/>
                </p:cNvSpPr>
                <p:nvPr/>
              </p:nvSpPr>
              <p:spPr bwMode="auto">
                <a:xfrm>
                  <a:off x="1951" y="409"/>
                  <a:ext cx="9" cy="10"/>
                </a:xfrm>
                <a:custGeom>
                  <a:avLst/>
                  <a:gdLst>
                    <a:gd name="T0" fmla="*/ 0 w 20"/>
                    <a:gd name="T1" fmla="*/ 1 h 30"/>
                    <a:gd name="T2" fmla="*/ 0 w 20"/>
                    <a:gd name="T3" fmla="*/ 1 h 30"/>
                    <a:gd name="T4" fmla="*/ 0 w 20"/>
                    <a:gd name="T5" fmla="*/ 1 h 30"/>
                    <a:gd name="T6" fmla="*/ 0 60000 65536"/>
                    <a:gd name="T7" fmla="*/ 0 60000 65536"/>
                    <a:gd name="T8" fmla="*/ 0 60000 65536"/>
                  </a:gdLst>
                  <a:ahLst/>
                  <a:cxnLst>
                    <a:cxn ang="T6">
                      <a:pos x="T0" y="T1"/>
                    </a:cxn>
                    <a:cxn ang="T7">
                      <a:pos x="T2" y="T3"/>
                    </a:cxn>
                    <a:cxn ang="T8">
                      <a:pos x="T4" y="T5"/>
                    </a:cxn>
                  </a:cxnLst>
                  <a:rect l="0" t="0" r="r" b="b"/>
                  <a:pathLst>
                    <a:path w="20" h="30">
                      <a:moveTo>
                        <a:pt x="7" y="16"/>
                      </a:moveTo>
                      <a:cubicBezTo>
                        <a:pt x="18" y="0"/>
                        <a:pt x="20" y="20"/>
                        <a:pt x="5" y="30"/>
                      </a:cubicBezTo>
                      <a:cubicBezTo>
                        <a:pt x="0" y="23"/>
                        <a:pt x="1" y="22"/>
                        <a:pt x="7" y="16"/>
                      </a:cubicBezTo>
                      <a:close/>
                    </a:path>
                  </a:pathLst>
                </a:custGeom>
                <a:solidFill>
                  <a:schemeClr val="folHlink"/>
                </a:solidFill>
                <a:ln w="9525">
                  <a:noFill/>
                  <a:round/>
                  <a:headEnd/>
                  <a:tailEnd/>
                </a:ln>
              </p:spPr>
              <p:txBody>
                <a:bodyPr/>
                <a:lstStyle/>
                <a:p>
                  <a:endParaRPr lang="zh-CN" altLang="en-US"/>
                </a:p>
              </p:txBody>
            </p:sp>
            <p:sp>
              <p:nvSpPr>
                <p:cNvPr id="4273" name="任意多边形 81977"/>
                <p:cNvSpPr>
                  <a:spLocks noChangeArrowheads="1"/>
                </p:cNvSpPr>
                <p:nvPr/>
              </p:nvSpPr>
              <p:spPr bwMode="auto">
                <a:xfrm>
                  <a:off x="1021" y="314"/>
                  <a:ext cx="433" cy="354"/>
                </a:xfrm>
                <a:custGeom>
                  <a:avLst/>
                  <a:gdLst>
                    <a:gd name="T0" fmla="*/ 123 w 682"/>
                    <a:gd name="T1" fmla="*/ 119 h 557"/>
                    <a:gd name="T2" fmla="*/ 124 w 682"/>
                    <a:gd name="T3" fmla="*/ 116 h 557"/>
                    <a:gd name="T4" fmla="*/ 128 w 682"/>
                    <a:gd name="T5" fmla="*/ 106 h 557"/>
                    <a:gd name="T6" fmla="*/ 79 w 682"/>
                    <a:gd name="T7" fmla="*/ 74 h 557"/>
                    <a:gd name="T8" fmla="*/ 72 w 682"/>
                    <a:gd name="T9" fmla="*/ 89 h 557"/>
                    <a:gd name="T10" fmla="*/ 77 w 682"/>
                    <a:gd name="T11" fmla="*/ 142 h 557"/>
                    <a:gd name="T12" fmla="*/ 72 w 682"/>
                    <a:gd name="T13" fmla="*/ 127 h 557"/>
                    <a:gd name="T14" fmla="*/ 62 w 682"/>
                    <a:gd name="T15" fmla="*/ 112 h 557"/>
                    <a:gd name="T16" fmla="*/ 63 w 682"/>
                    <a:gd name="T17" fmla="*/ 106 h 557"/>
                    <a:gd name="T18" fmla="*/ 63 w 682"/>
                    <a:gd name="T19" fmla="*/ 101 h 557"/>
                    <a:gd name="T20" fmla="*/ 57 w 682"/>
                    <a:gd name="T21" fmla="*/ 96 h 557"/>
                    <a:gd name="T22" fmla="*/ 50 w 682"/>
                    <a:gd name="T23" fmla="*/ 89 h 557"/>
                    <a:gd name="T24" fmla="*/ 38 w 682"/>
                    <a:gd name="T25" fmla="*/ 91 h 557"/>
                    <a:gd name="T26" fmla="*/ 32 w 682"/>
                    <a:gd name="T27" fmla="*/ 93 h 557"/>
                    <a:gd name="T28" fmla="*/ 20 w 682"/>
                    <a:gd name="T29" fmla="*/ 93 h 557"/>
                    <a:gd name="T30" fmla="*/ 6 w 682"/>
                    <a:gd name="T31" fmla="*/ 80 h 557"/>
                    <a:gd name="T32" fmla="*/ 3 w 682"/>
                    <a:gd name="T33" fmla="*/ 76 h 557"/>
                    <a:gd name="T34" fmla="*/ 0 w 682"/>
                    <a:gd name="T35" fmla="*/ 68 h 557"/>
                    <a:gd name="T36" fmla="*/ 6 w 682"/>
                    <a:gd name="T37" fmla="*/ 55 h 557"/>
                    <a:gd name="T38" fmla="*/ 8 w 682"/>
                    <a:gd name="T39" fmla="*/ 46 h 557"/>
                    <a:gd name="T40" fmla="*/ 13 w 682"/>
                    <a:gd name="T41" fmla="*/ 37 h 557"/>
                    <a:gd name="T42" fmla="*/ 20 w 682"/>
                    <a:gd name="T43" fmla="*/ 30 h 557"/>
                    <a:gd name="T44" fmla="*/ 43 w 682"/>
                    <a:gd name="T45" fmla="*/ 17 h 557"/>
                    <a:gd name="T46" fmla="*/ 57 w 682"/>
                    <a:gd name="T47" fmla="*/ 8 h 557"/>
                    <a:gd name="T48" fmla="*/ 66 w 682"/>
                    <a:gd name="T49" fmla="*/ 2 h 557"/>
                    <a:gd name="T50" fmla="*/ 93 w 682"/>
                    <a:gd name="T51" fmla="*/ 1 h 557"/>
                    <a:gd name="T52" fmla="*/ 102 w 682"/>
                    <a:gd name="T53" fmla="*/ 0 h 557"/>
                    <a:gd name="T54" fmla="*/ 98 w 682"/>
                    <a:gd name="T55" fmla="*/ 9 h 557"/>
                    <a:gd name="T56" fmla="*/ 113 w 682"/>
                    <a:gd name="T57" fmla="*/ 22 h 557"/>
                    <a:gd name="T58" fmla="*/ 128 w 682"/>
                    <a:gd name="T59" fmla="*/ 19 h 557"/>
                    <a:gd name="T60" fmla="*/ 135 w 682"/>
                    <a:gd name="T61" fmla="*/ 21 h 557"/>
                    <a:gd name="T62" fmla="*/ 143 w 682"/>
                    <a:gd name="T63" fmla="*/ 25 h 557"/>
                    <a:gd name="T64" fmla="*/ 146 w 682"/>
                    <a:gd name="T65" fmla="*/ 48 h 557"/>
                    <a:gd name="T66" fmla="*/ 146 w 682"/>
                    <a:gd name="T67" fmla="*/ 62 h 557"/>
                    <a:gd name="T68" fmla="*/ 153 w 682"/>
                    <a:gd name="T69" fmla="*/ 72 h 557"/>
                    <a:gd name="T70" fmla="*/ 165 w 682"/>
                    <a:gd name="T71" fmla="*/ 77 h 557"/>
                    <a:gd name="T72" fmla="*/ 174 w 682"/>
                    <a:gd name="T73" fmla="*/ 76 h 557"/>
                    <a:gd name="T74" fmla="*/ 170 w 682"/>
                    <a:gd name="T75" fmla="*/ 87 h 557"/>
                    <a:gd name="T76" fmla="*/ 153 w 682"/>
                    <a:gd name="T77" fmla="*/ 105 h 557"/>
                    <a:gd name="T78" fmla="*/ 140 w 682"/>
                    <a:gd name="T79" fmla="*/ 125 h 557"/>
                    <a:gd name="T80" fmla="*/ 142 w 682"/>
                    <a:gd name="T81" fmla="*/ 130 h 557"/>
                    <a:gd name="T82" fmla="*/ 111 w 682"/>
                    <a:gd name="T83" fmla="*/ 142 h 557"/>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682" h="557">
                      <a:moveTo>
                        <a:pt x="435" y="556"/>
                      </a:moveTo>
                      <a:lnTo>
                        <a:pt x="481" y="464"/>
                      </a:lnTo>
                      <a:lnTo>
                        <a:pt x="473" y="449"/>
                      </a:lnTo>
                      <a:lnTo>
                        <a:pt x="486" y="451"/>
                      </a:lnTo>
                      <a:lnTo>
                        <a:pt x="495" y="441"/>
                      </a:lnTo>
                      <a:lnTo>
                        <a:pt x="500" y="413"/>
                      </a:lnTo>
                      <a:lnTo>
                        <a:pt x="500" y="371"/>
                      </a:lnTo>
                      <a:lnTo>
                        <a:pt x="309" y="287"/>
                      </a:lnTo>
                      <a:lnTo>
                        <a:pt x="296" y="308"/>
                      </a:lnTo>
                      <a:lnTo>
                        <a:pt x="282" y="346"/>
                      </a:lnTo>
                      <a:lnTo>
                        <a:pt x="396" y="557"/>
                      </a:lnTo>
                      <a:lnTo>
                        <a:pt x="303" y="556"/>
                      </a:lnTo>
                      <a:lnTo>
                        <a:pt x="304" y="536"/>
                      </a:lnTo>
                      <a:cubicBezTo>
                        <a:pt x="284" y="520"/>
                        <a:pt x="296" y="510"/>
                        <a:pt x="282" y="494"/>
                      </a:cubicBezTo>
                      <a:cubicBezTo>
                        <a:pt x="276" y="475"/>
                        <a:pt x="267" y="468"/>
                        <a:pt x="253" y="451"/>
                      </a:cubicBezTo>
                      <a:cubicBezTo>
                        <a:pt x="249" y="447"/>
                        <a:pt x="245" y="443"/>
                        <a:pt x="242" y="439"/>
                      </a:cubicBezTo>
                      <a:lnTo>
                        <a:pt x="237" y="432"/>
                      </a:lnTo>
                      <a:cubicBezTo>
                        <a:pt x="237" y="432"/>
                        <a:pt x="245" y="413"/>
                        <a:pt x="245" y="413"/>
                      </a:cubicBezTo>
                      <a:cubicBezTo>
                        <a:pt x="247" y="409"/>
                        <a:pt x="250" y="401"/>
                        <a:pt x="250" y="401"/>
                      </a:cubicBezTo>
                      <a:cubicBezTo>
                        <a:pt x="249" y="399"/>
                        <a:pt x="247" y="397"/>
                        <a:pt x="247" y="394"/>
                      </a:cubicBezTo>
                      <a:cubicBezTo>
                        <a:pt x="248" y="390"/>
                        <a:pt x="253" y="382"/>
                        <a:pt x="253" y="382"/>
                      </a:cubicBezTo>
                      <a:cubicBezTo>
                        <a:pt x="243" y="370"/>
                        <a:pt x="237" y="371"/>
                        <a:pt x="220" y="375"/>
                      </a:cubicBezTo>
                      <a:cubicBezTo>
                        <a:pt x="217" y="371"/>
                        <a:pt x="210" y="369"/>
                        <a:pt x="207" y="365"/>
                      </a:cubicBezTo>
                      <a:cubicBezTo>
                        <a:pt x="185" y="337"/>
                        <a:pt x="216" y="363"/>
                        <a:pt x="194" y="346"/>
                      </a:cubicBezTo>
                      <a:cubicBezTo>
                        <a:pt x="167" y="349"/>
                        <a:pt x="179" y="346"/>
                        <a:pt x="156" y="352"/>
                      </a:cubicBezTo>
                      <a:cubicBezTo>
                        <a:pt x="153" y="353"/>
                        <a:pt x="148" y="354"/>
                        <a:pt x="148" y="354"/>
                      </a:cubicBezTo>
                      <a:cubicBezTo>
                        <a:pt x="146" y="356"/>
                        <a:pt x="145" y="359"/>
                        <a:pt x="142" y="361"/>
                      </a:cubicBezTo>
                      <a:cubicBezTo>
                        <a:pt x="138" y="363"/>
                        <a:pt x="126" y="365"/>
                        <a:pt x="126" y="365"/>
                      </a:cubicBezTo>
                      <a:cubicBezTo>
                        <a:pt x="105" y="354"/>
                        <a:pt x="116" y="355"/>
                        <a:pt x="94" y="361"/>
                      </a:cubicBezTo>
                      <a:cubicBezTo>
                        <a:pt x="89" y="362"/>
                        <a:pt x="78" y="365"/>
                        <a:pt x="78" y="365"/>
                      </a:cubicBezTo>
                      <a:cubicBezTo>
                        <a:pt x="62" y="383"/>
                        <a:pt x="46" y="346"/>
                        <a:pt x="35" y="337"/>
                      </a:cubicBezTo>
                      <a:cubicBezTo>
                        <a:pt x="32" y="330"/>
                        <a:pt x="24" y="320"/>
                        <a:pt x="22" y="312"/>
                      </a:cubicBezTo>
                      <a:cubicBezTo>
                        <a:pt x="20" y="308"/>
                        <a:pt x="22" y="303"/>
                        <a:pt x="19" y="300"/>
                      </a:cubicBezTo>
                      <a:cubicBezTo>
                        <a:pt x="17" y="297"/>
                        <a:pt x="13" y="297"/>
                        <a:pt x="11" y="295"/>
                      </a:cubicBezTo>
                      <a:cubicBezTo>
                        <a:pt x="3" y="277"/>
                        <a:pt x="15" y="306"/>
                        <a:pt x="5" y="276"/>
                      </a:cubicBezTo>
                      <a:cubicBezTo>
                        <a:pt x="4" y="272"/>
                        <a:pt x="0" y="264"/>
                        <a:pt x="0" y="264"/>
                      </a:cubicBezTo>
                      <a:cubicBezTo>
                        <a:pt x="3" y="253"/>
                        <a:pt x="2" y="248"/>
                        <a:pt x="13" y="243"/>
                      </a:cubicBezTo>
                      <a:cubicBezTo>
                        <a:pt x="20" y="221"/>
                        <a:pt x="17" y="231"/>
                        <a:pt x="24" y="213"/>
                      </a:cubicBezTo>
                      <a:cubicBezTo>
                        <a:pt x="26" y="209"/>
                        <a:pt x="30" y="200"/>
                        <a:pt x="30" y="200"/>
                      </a:cubicBezTo>
                      <a:cubicBezTo>
                        <a:pt x="26" y="192"/>
                        <a:pt x="24" y="191"/>
                        <a:pt x="32" y="181"/>
                      </a:cubicBezTo>
                      <a:cubicBezTo>
                        <a:pt x="36" y="177"/>
                        <a:pt x="43" y="169"/>
                        <a:pt x="43" y="169"/>
                      </a:cubicBezTo>
                      <a:cubicBezTo>
                        <a:pt x="37" y="155"/>
                        <a:pt x="36" y="153"/>
                        <a:pt x="51" y="143"/>
                      </a:cubicBezTo>
                      <a:cubicBezTo>
                        <a:pt x="56" y="140"/>
                        <a:pt x="67" y="135"/>
                        <a:pt x="67" y="135"/>
                      </a:cubicBezTo>
                      <a:cubicBezTo>
                        <a:pt x="73" y="129"/>
                        <a:pt x="75" y="122"/>
                        <a:pt x="81" y="116"/>
                      </a:cubicBezTo>
                      <a:cubicBezTo>
                        <a:pt x="89" y="107"/>
                        <a:pt x="102" y="105"/>
                        <a:pt x="113" y="99"/>
                      </a:cubicBezTo>
                      <a:cubicBezTo>
                        <a:pt x="125" y="85"/>
                        <a:pt x="149" y="76"/>
                        <a:pt x="167" y="67"/>
                      </a:cubicBezTo>
                      <a:cubicBezTo>
                        <a:pt x="174" y="59"/>
                        <a:pt x="175" y="50"/>
                        <a:pt x="188" y="46"/>
                      </a:cubicBezTo>
                      <a:cubicBezTo>
                        <a:pt x="198" y="39"/>
                        <a:pt x="208" y="36"/>
                        <a:pt x="220" y="30"/>
                      </a:cubicBezTo>
                      <a:cubicBezTo>
                        <a:pt x="223" y="28"/>
                        <a:pt x="228" y="25"/>
                        <a:pt x="228" y="25"/>
                      </a:cubicBezTo>
                      <a:cubicBezTo>
                        <a:pt x="237" y="16"/>
                        <a:pt x="245" y="10"/>
                        <a:pt x="258" y="6"/>
                      </a:cubicBezTo>
                      <a:cubicBezTo>
                        <a:pt x="269" y="31"/>
                        <a:pt x="301" y="6"/>
                        <a:pt x="320" y="4"/>
                      </a:cubicBezTo>
                      <a:cubicBezTo>
                        <a:pt x="334" y="3"/>
                        <a:pt x="349" y="3"/>
                        <a:pt x="363" y="2"/>
                      </a:cubicBezTo>
                      <a:cubicBezTo>
                        <a:pt x="369" y="3"/>
                        <a:pt x="376" y="5"/>
                        <a:pt x="382" y="4"/>
                      </a:cubicBezTo>
                      <a:cubicBezTo>
                        <a:pt x="387" y="4"/>
                        <a:pt x="398" y="0"/>
                        <a:pt x="398" y="0"/>
                      </a:cubicBezTo>
                      <a:cubicBezTo>
                        <a:pt x="415" y="8"/>
                        <a:pt x="406" y="16"/>
                        <a:pt x="400" y="30"/>
                      </a:cubicBezTo>
                      <a:cubicBezTo>
                        <a:pt x="398" y="34"/>
                        <a:pt x="384" y="34"/>
                        <a:pt x="384" y="34"/>
                      </a:cubicBezTo>
                      <a:cubicBezTo>
                        <a:pt x="379" y="47"/>
                        <a:pt x="398" y="51"/>
                        <a:pt x="411" y="55"/>
                      </a:cubicBezTo>
                      <a:cubicBezTo>
                        <a:pt x="419" y="72"/>
                        <a:pt x="421" y="79"/>
                        <a:pt x="443" y="84"/>
                      </a:cubicBezTo>
                      <a:cubicBezTo>
                        <a:pt x="461" y="71"/>
                        <a:pt x="435" y="65"/>
                        <a:pt x="468" y="57"/>
                      </a:cubicBezTo>
                      <a:cubicBezTo>
                        <a:pt x="482" y="61"/>
                        <a:pt x="485" y="70"/>
                        <a:pt x="497" y="74"/>
                      </a:cubicBezTo>
                      <a:cubicBezTo>
                        <a:pt x="505" y="76"/>
                        <a:pt x="513" y="78"/>
                        <a:pt x="521" y="80"/>
                      </a:cubicBezTo>
                      <a:cubicBezTo>
                        <a:pt x="524" y="81"/>
                        <a:pt x="529" y="82"/>
                        <a:pt x="529" y="82"/>
                      </a:cubicBezTo>
                      <a:cubicBezTo>
                        <a:pt x="547" y="78"/>
                        <a:pt x="547" y="76"/>
                        <a:pt x="562" y="84"/>
                      </a:cubicBezTo>
                      <a:cubicBezTo>
                        <a:pt x="566" y="95"/>
                        <a:pt x="565" y="86"/>
                        <a:pt x="559" y="97"/>
                      </a:cubicBezTo>
                      <a:cubicBezTo>
                        <a:pt x="557" y="101"/>
                        <a:pt x="554" y="110"/>
                        <a:pt x="554" y="110"/>
                      </a:cubicBezTo>
                      <a:cubicBezTo>
                        <a:pt x="556" y="132"/>
                        <a:pt x="556" y="168"/>
                        <a:pt x="572" y="188"/>
                      </a:cubicBezTo>
                      <a:cubicBezTo>
                        <a:pt x="568" y="198"/>
                        <a:pt x="564" y="208"/>
                        <a:pt x="562" y="219"/>
                      </a:cubicBezTo>
                      <a:cubicBezTo>
                        <a:pt x="564" y="227"/>
                        <a:pt x="569" y="233"/>
                        <a:pt x="572" y="240"/>
                      </a:cubicBezTo>
                      <a:cubicBezTo>
                        <a:pt x="573" y="247"/>
                        <a:pt x="572" y="254"/>
                        <a:pt x="575" y="259"/>
                      </a:cubicBezTo>
                      <a:cubicBezTo>
                        <a:pt x="577" y="263"/>
                        <a:pt x="595" y="272"/>
                        <a:pt x="599" y="283"/>
                      </a:cubicBezTo>
                      <a:cubicBezTo>
                        <a:pt x="594" y="295"/>
                        <a:pt x="603" y="306"/>
                        <a:pt x="618" y="310"/>
                      </a:cubicBezTo>
                      <a:cubicBezTo>
                        <a:pt x="630" y="307"/>
                        <a:pt x="638" y="308"/>
                        <a:pt x="645" y="300"/>
                      </a:cubicBezTo>
                      <a:cubicBezTo>
                        <a:pt x="660" y="302"/>
                        <a:pt x="663" y="303"/>
                        <a:pt x="672" y="293"/>
                      </a:cubicBezTo>
                      <a:cubicBezTo>
                        <a:pt x="675" y="294"/>
                        <a:pt x="679" y="293"/>
                        <a:pt x="680" y="295"/>
                      </a:cubicBezTo>
                      <a:cubicBezTo>
                        <a:pt x="682" y="301"/>
                        <a:pt x="674" y="321"/>
                        <a:pt x="672" y="327"/>
                      </a:cubicBezTo>
                      <a:cubicBezTo>
                        <a:pt x="668" y="340"/>
                        <a:pt x="671" y="326"/>
                        <a:pt x="664" y="340"/>
                      </a:cubicBezTo>
                      <a:cubicBezTo>
                        <a:pt x="652" y="360"/>
                        <a:pt x="646" y="381"/>
                        <a:pt x="621" y="394"/>
                      </a:cubicBezTo>
                      <a:cubicBezTo>
                        <a:pt x="614" y="402"/>
                        <a:pt x="609" y="402"/>
                        <a:pt x="599" y="407"/>
                      </a:cubicBezTo>
                      <a:cubicBezTo>
                        <a:pt x="590" y="418"/>
                        <a:pt x="579" y="429"/>
                        <a:pt x="567" y="439"/>
                      </a:cubicBezTo>
                      <a:cubicBezTo>
                        <a:pt x="560" y="454"/>
                        <a:pt x="555" y="470"/>
                        <a:pt x="548" y="485"/>
                      </a:cubicBezTo>
                      <a:cubicBezTo>
                        <a:pt x="549" y="489"/>
                        <a:pt x="550" y="492"/>
                        <a:pt x="551" y="496"/>
                      </a:cubicBezTo>
                      <a:cubicBezTo>
                        <a:pt x="552" y="500"/>
                        <a:pt x="556" y="508"/>
                        <a:pt x="556" y="508"/>
                      </a:cubicBezTo>
                      <a:cubicBezTo>
                        <a:pt x="559" y="524"/>
                        <a:pt x="562" y="546"/>
                        <a:pt x="576" y="557"/>
                      </a:cubicBezTo>
                      <a:lnTo>
                        <a:pt x="435" y="556"/>
                      </a:lnTo>
                      <a:close/>
                    </a:path>
                  </a:pathLst>
                </a:custGeom>
                <a:solidFill>
                  <a:schemeClr val="folHlink"/>
                </a:solidFill>
                <a:ln w="9525">
                  <a:noFill/>
                  <a:round/>
                  <a:headEnd/>
                  <a:tailEnd/>
                </a:ln>
              </p:spPr>
              <p:txBody>
                <a:bodyPr/>
                <a:lstStyle/>
                <a:p>
                  <a:endParaRPr lang="zh-CN" altLang="en-US"/>
                </a:p>
              </p:txBody>
            </p:sp>
            <p:sp>
              <p:nvSpPr>
                <p:cNvPr id="4274" name="任意多边形 81978"/>
                <p:cNvSpPr>
                  <a:spLocks noChangeArrowheads="1"/>
                </p:cNvSpPr>
                <p:nvPr/>
              </p:nvSpPr>
              <p:spPr bwMode="auto">
                <a:xfrm>
                  <a:off x="1189" y="447"/>
                  <a:ext cx="163" cy="221"/>
                </a:xfrm>
                <a:custGeom>
                  <a:avLst/>
                  <a:gdLst>
                    <a:gd name="T0" fmla="*/ 62 w 257"/>
                    <a:gd name="T1" fmla="*/ 90 h 347"/>
                    <a:gd name="T2" fmla="*/ 60 w 257"/>
                    <a:gd name="T3" fmla="*/ 78 h 347"/>
                    <a:gd name="T4" fmla="*/ 56 w 257"/>
                    <a:gd name="T5" fmla="*/ 75 h 347"/>
                    <a:gd name="T6" fmla="*/ 55 w 257"/>
                    <a:gd name="T7" fmla="*/ 69 h 347"/>
                    <a:gd name="T8" fmla="*/ 53 w 257"/>
                    <a:gd name="T9" fmla="*/ 66 h 347"/>
                    <a:gd name="T10" fmla="*/ 53 w 257"/>
                    <a:gd name="T11" fmla="*/ 59 h 347"/>
                    <a:gd name="T12" fmla="*/ 53 w 257"/>
                    <a:gd name="T13" fmla="*/ 55 h 347"/>
                    <a:gd name="T14" fmla="*/ 58 w 257"/>
                    <a:gd name="T15" fmla="*/ 52 h 347"/>
                    <a:gd name="T16" fmla="*/ 65 w 257"/>
                    <a:gd name="T17" fmla="*/ 51 h 347"/>
                    <a:gd name="T18" fmla="*/ 65 w 257"/>
                    <a:gd name="T19" fmla="*/ 35 h 347"/>
                    <a:gd name="T20" fmla="*/ 14 w 257"/>
                    <a:gd name="T21" fmla="*/ 25 h 347"/>
                    <a:gd name="T22" fmla="*/ 8 w 257"/>
                    <a:gd name="T23" fmla="*/ 25 h 347"/>
                    <a:gd name="T24" fmla="*/ 4 w 257"/>
                    <a:gd name="T25" fmla="*/ 26 h 347"/>
                    <a:gd name="T26" fmla="*/ 0 w 257"/>
                    <a:gd name="T27" fmla="*/ 39 h 347"/>
                    <a:gd name="T28" fmla="*/ 23 w 257"/>
                    <a:gd name="T29" fmla="*/ 89 h 347"/>
                    <a:gd name="T30" fmla="*/ 62 w 257"/>
                    <a:gd name="T31" fmla="*/ 90 h 34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57" h="347">
                      <a:moveTo>
                        <a:pt x="243" y="347"/>
                      </a:moveTo>
                      <a:lnTo>
                        <a:pt x="233" y="301"/>
                      </a:lnTo>
                      <a:lnTo>
                        <a:pt x="217" y="288"/>
                      </a:lnTo>
                      <a:lnTo>
                        <a:pt x="215" y="269"/>
                      </a:lnTo>
                      <a:lnTo>
                        <a:pt x="209" y="254"/>
                      </a:lnTo>
                      <a:lnTo>
                        <a:pt x="209" y="229"/>
                      </a:lnTo>
                      <a:lnTo>
                        <a:pt x="207" y="214"/>
                      </a:lnTo>
                      <a:lnTo>
                        <a:pt x="228" y="202"/>
                      </a:lnTo>
                      <a:lnTo>
                        <a:pt x="257" y="197"/>
                      </a:lnTo>
                      <a:lnTo>
                        <a:pt x="257" y="136"/>
                      </a:lnTo>
                      <a:cubicBezTo>
                        <a:pt x="209" y="119"/>
                        <a:pt x="13" y="0"/>
                        <a:pt x="54" y="96"/>
                      </a:cubicBezTo>
                      <a:cubicBezTo>
                        <a:pt x="36" y="106"/>
                        <a:pt x="57" y="97"/>
                        <a:pt x="32" y="98"/>
                      </a:cubicBezTo>
                      <a:cubicBezTo>
                        <a:pt x="27" y="99"/>
                        <a:pt x="16" y="102"/>
                        <a:pt x="16" y="102"/>
                      </a:cubicBezTo>
                      <a:lnTo>
                        <a:pt x="0" y="149"/>
                      </a:lnTo>
                      <a:lnTo>
                        <a:pt x="93" y="346"/>
                      </a:lnTo>
                      <a:lnTo>
                        <a:pt x="243" y="347"/>
                      </a:lnTo>
                      <a:close/>
                    </a:path>
                  </a:pathLst>
                </a:custGeom>
                <a:solidFill>
                  <a:schemeClr val="folHlink"/>
                </a:solidFill>
                <a:ln w="9525">
                  <a:noFill/>
                  <a:round/>
                  <a:headEnd/>
                  <a:tailEnd/>
                </a:ln>
              </p:spPr>
              <p:txBody>
                <a:bodyPr/>
                <a:lstStyle/>
                <a:p>
                  <a:endParaRPr lang="zh-CN" altLang="en-US"/>
                </a:p>
              </p:txBody>
            </p:sp>
            <p:sp>
              <p:nvSpPr>
                <p:cNvPr id="4275" name="任意多边形 81979"/>
                <p:cNvSpPr>
                  <a:spLocks noChangeArrowheads="1"/>
                </p:cNvSpPr>
                <p:nvPr/>
              </p:nvSpPr>
              <p:spPr bwMode="auto">
                <a:xfrm>
                  <a:off x="1476" y="611"/>
                  <a:ext cx="7" cy="12"/>
                </a:xfrm>
                <a:custGeom>
                  <a:avLst/>
                  <a:gdLst>
                    <a:gd name="T0" fmla="*/ 0 w 19"/>
                    <a:gd name="T1" fmla="*/ 1 h 37"/>
                    <a:gd name="T2" fmla="*/ 1 w 19"/>
                    <a:gd name="T3" fmla="*/ 1 h 37"/>
                    <a:gd name="T4" fmla="*/ 0 w 19"/>
                    <a:gd name="T5" fmla="*/ 1 h 37"/>
                    <a:gd name="T6" fmla="*/ 0 60000 65536"/>
                    <a:gd name="T7" fmla="*/ 0 60000 65536"/>
                    <a:gd name="T8" fmla="*/ 0 60000 65536"/>
                  </a:gdLst>
                  <a:ahLst/>
                  <a:cxnLst>
                    <a:cxn ang="T6">
                      <a:pos x="T0" y="T1"/>
                    </a:cxn>
                    <a:cxn ang="T7">
                      <a:pos x="T2" y="T3"/>
                    </a:cxn>
                    <a:cxn ang="T8">
                      <a:pos x="T4" y="T5"/>
                    </a:cxn>
                  </a:cxnLst>
                  <a:rect l="0" t="0" r="r" b="b"/>
                  <a:pathLst>
                    <a:path w="19" h="37">
                      <a:moveTo>
                        <a:pt x="7" y="25"/>
                      </a:moveTo>
                      <a:cubicBezTo>
                        <a:pt x="0" y="4"/>
                        <a:pt x="12" y="0"/>
                        <a:pt x="19" y="21"/>
                      </a:cubicBezTo>
                      <a:cubicBezTo>
                        <a:pt x="14" y="37"/>
                        <a:pt x="18" y="36"/>
                        <a:pt x="7" y="25"/>
                      </a:cubicBezTo>
                      <a:close/>
                    </a:path>
                  </a:pathLst>
                </a:custGeom>
                <a:solidFill>
                  <a:schemeClr val="folHlink"/>
                </a:solidFill>
                <a:ln w="9525">
                  <a:noFill/>
                  <a:round/>
                  <a:headEnd/>
                  <a:tailEnd/>
                </a:ln>
              </p:spPr>
              <p:txBody>
                <a:bodyPr/>
                <a:lstStyle/>
                <a:p>
                  <a:endParaRPr lang="zh-CN" altLang="en-US"/>
                </a:p>
              </p:txBody>
            </p:sp>
            <p:sp>
              <p:nvSpPr>
                <p:cNvPr id="4276" name="任意多边形 81980"/>
                <p:cNvSpPr>
                  <a:spLocks noChangeArrowheads="1"/>
                </p:cNvSpPr>
                <p:nvPr/>
              </p:nvSpPr>
              <p:spPr bwMode="auto">
                <a:xfrm>
                  <a:off x="1467" y="497"/>
                  <a:ext cx="9" cy="7"/>
                </a:xfrm>
                <a:custGeom>
                  <a:avLst/>
                  <a:gdLst>
                    <a:gd name="T0" fmla="*/ 1 w 22"/>
                    <a:gd name="T1" fmla="*/ 0 h 20"/>
                    <a:gd name="T2" fmla="*/ 1 w 22"/>
                    <a:gd name="T3" fmla="*/ 0 h 20"/>
                    <a:gd name="T4" fmla="*/ 1 w 22"/>
                    <a:gd name="T5" fmla="*/ 0 h 20"/>
                    <a:gd name="T6" fmla="*/ 0 w 22"/>
                    <a:gd name="T7" fmla="*/ 1 h 20"/>
                    <a:gd name="T8" fmla="*/ 1 w 22"/>
                    <a:gd name="T9" fmla="*/ 0 h 2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 h="20">
                      <a:moveTo>
                        <a:pt x="12" y="12"/>
                      </a:moveTo>
                      <a:cubicBezTo>
                        <a:pt x="13" y="8"/>
                        <a:pt x="12" y="0"/>
                        <a:pt x="16" y="0"/>
                      </a:cubicBezTo>
                      <a:cubicBezTo>
                        <a:pt x="20" y="0"/>
                        <a:pt x="22" y="8"/>
                        <a:pt x="20" y="12"/>
                      </a:cubicBezTo>
                      <a:cubicBezTo>
                        <a:pt x="18" y="16"/>
                        <a:pt x="12" y="17"/>
                        <a:pt x="8" y="20"/>
                      </a:cubicBezTo>
                      <a:cubicBezTo>
                        <a:pt x="3" y="5"/>
                        <a:pt x="0" y="6"/>
                        <a:pt x="12" y="12"/>
                      </a:cubicBezTo>
                      <a:close/>
                    </a:path>
                  </a:pathLst>
                </a:custGeom>
                <a:solidFill>
                  <a:schemeClr val="folHlink"/>
                </a:solidFill>
                <a:ln w="9525">
                  <a:noFill/>
                  <a:round/>
                  <a:headEnd/>
                  <a:tailEnd/>
                </a:ln>
              </p:spPr>
              <p:txBody>
                <a:bodyPr/>
                <a:lstStyle/>
                <a:p>
                  <a:endParaRPr lang="zh-CN" altLang="en-US"/>
                </a:p>
              </p:txBody>
            </p:sp>
            <p:sp>
              <p:nvSpPr>
                <p:cNvPr id="4277" name="任意多边形 81981"/>
                <p:cNvSpPr>
                  <a:spLocks noChangeArrowheads="1"/>
                </p:cNvSpPr>
                <p:nvPr/>
              </p:nvSpPr>
              <p:spPr bwMode="auto">
                <a:xfrm>
                  <a:off x="1072" y="357"/>
                  <a:ext cx="25" cy="10"/>
                </a:xfrm>
                <a:custGeom>
                  <a:avLst/>
                  <a:gdLst>
                    <a:gd name="T0" fmla="*/ 2 w 57"/>
                    <a:gd name="T1" fmla="*/ 1 h 30"/>
                    <a:gd name="T2" fmla="*/ 3 w 57"/>
                    <a:gd name="T3" fmla="*/ 0 h 30"/>
                    <a:gd name="T4" fmla="*/ 3 w 57"/>
                    <a:gd name="T5" fmla="*/ 1 h 30"/>
                    <a:gd name="T6" fmla="*/ 2 w 57"/>
                    <a:gd name="T7" fmla="*/ 1 h 3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7" h="30">
                      <a:moveTo>
                        <a:pt x="24" y="18"/>
                      </a:moveTo>
                      <a:cubicBezTo>
                        <a:pt x="0" y="10"/>
                        <a:pt x="9" y="0"/>
                        <a:pt x="32" y="6"/>
                      </a:cubicBezTo>
                      <a:cubicBezTo>
                        <a:pt x="46" y="15"/>
                        <a:pt x="57" y="23"/>
                        <a:pt x="36" y="30"/>
                      </a:cubicBezTo>
                      <a:cubicBezTo>
                        <a:pt x="21" y="25"/>
                        <a:pt x="24" y="30"/>
                        <a:pt x="24" y="18"/>
                      </a:cubicBezTo>
                      <a:close/>
                    </a:path>
                  </a:pathLst>
                </a:custGeom>
                <a:solidFill>
                  <a:schemeClr val="folHlink"/>
                </a:solidFill>
                <a:ln w="9525">
                  <a:noFill/>
                  <a:round/>
                  <a:headEnd/>
                  <a:tailEnd/>
                </a:ln>
              </p:spPr>
              <p:txBody>
                <a:bodyPr/>
                <a:lstStyle/>
                <a:p>
                  <a:endParaRPr lang="zh-CN" altLang="en-US"/>
                </a:p>
              </p:txBody>
            </p:sp>
            <p:sp>
              <p:nvSpPr>
                <p:cNvPr id="4278" name="任意多边形 81982"/>
                <p:cNvSpPr>
                  <a:spLocks noChangeArrowheads="1"/>
                </p:cNvSpPr>
                <p:nvPr/>
              </p:nvSpPr>
              <p:spPr bwMode="auto">
                <a:xfrm>
                  <a:off x="1374" y="265"/>
                  <a:ext cx="295" cy="233"/>
                </a:xfrm>
                <a:custGeom>
                  <a:avLst/>
                  <a:gdLst>
                    <a:gd name="T0" fmla="*/ 37 w 693"/>
                    <a:gd name="T1" fmla="*/ 17 h 696"/>
                    <a:gd name="T2" fmla="*/ 30 w 693"/>
                    <a:gd name="T3" fmla="*/ 17 h 696"/>
                    <a:gd name="T4" fmla="*/ 25 w 693"/>
                    <a:gd name="T5" fmla="*/ 15 h 696"/>
                    <a:gd name="T6" fmla="*/ 20 w 693"/>
                    <a:gd name="T7" fmla="*/ 15 h 696"/>
                    <a:gd name="T8" fmla="*/ 18 w 693"/>
                    <a:gd name="T9" fmla="*/ 16 h 696"/>
                    <a:gd name="T10" fmla="*/ 20 w 693"/>
                    <a:gd name="T11" fmla="*/ 16 h 696"/>
                    <a:gd name="T12" fmla="*/ 23 w 693"/>
                    <a:gd name="T13" fmla="*/ 18 h 696"/>
                    <a:gd name="T14" fmla="*/ 25 w 693"/>
                    <a:gd name="T15" fmla="*/ 18 h 696"/>
                    <a:gd name="T16" fmla="*/ 26 w 693"/>
                    <a:gd name="T17" fmla="*/ 20 h 696"/>
                    <a:gd name="T18" fmla="*/ 24 w 693"/>
                    <a:gd name="T19" fmla="*/ 21 h 696"/>
                    <a:gd name="T20" fmla="*/ 20 w 693"/>
                    <a:gd name="T21" fmla="*/ 23 h 696"/>
                    <a:gd name="T22" fmla="*/ 17 w 693"/>
                    <a:gd name="T23" fmla="*/ 23 h 696"/>
                    <a:gd name="T24" fmla="*/ 7 w 693"/>
                    <a:gd name="T25" fmla="*/ 26 h 696"/>
                    <a:gd name="T26" fmla="*/ 6 w 693"/>
                    <a:gd name="T27" fmla="*/ 23 h 696"/>
                    <a:gd name="T28" fmla="*/ 3 w 693"/>
                    <a:gd name="T29" fmla="*/ 20 h 696"/>
                    <a:gd name="T30" fmla="*/ 3 w 693"/>
                    <a:gd name="T31" fmla="*/ 17 h 696"/>
                    <a:gd name="T32" fmla="*/ 4 w 693"/>
                    <a:gd name="T33" fmla="*/ 13 h 696"/>
                    <a:gd name="T34" fmla="*/ 1 w 693"/>
                    <a:gd name="T35" fmla="*/ 15 h 696"/>
                    <a:gd name="T36" fmla="*/ 6 w 693"/>
                    <a:gd name="T37" fmla="*/ 10 h 696"/>
                    <a:gd name="T38" fmla="*/ 9 w 693"/>
                    <a:gd name="T39" fmla="*/ 8 h 696"/>
                    <a:gd name="T40" fmla="*/ 3 w 693"/>
                    <a:gd name="T41" fmla="*/ 8 h 696"/>
                    <a:gd name="T42" fmla="*/ 0 w 693"/>
                    <a:gd name="T43" fmla="*/ 7 h 696"/>
                    <a:gd name="T44" fmla="*/ 2 w 693"/>
                    <a:gd name="T45" fmla="*/ 5 h 696"/>
                    <a:gd name="T46" fmla="*/ 7 w 693"/>
                    <a:gd name="T47" fmla="*/ 4 h 696"/>
                    <a:gd name="T48" fmla="*/ 17 w 693"/>
                    <a:gd name="T49" fmla="*/ 5 h 696"/>
                    <a:gd name="T50" fmla="*/ 17 w 693"/>
                    <a:gd name="T51" fmla="*/ 2 h 696"/>
                    <a:gd name="T52" fmla="*/ 20 w 693"/>
                    <a:gd name="T53" fmla="*/ 0 h 696"/>
                    <a:gd name="T54" fmla="*/ 28 w 693"/>
                    <a:gd name="T55" fmla="*/ 2 h 696"/>
                    <a:gd name="T56" fmla="*/ 26 w 693"/>
                    <a:gd name="T57" fmla="*/ 3 h 696"/>
                    <a:gd name="T58" fmla="*/ 23 w 693"/>
                    <a:gd name="T59" fmla="*/ 7 h 696"/>
                    <a:gd name="T60" fmla="*/ 28 w 693"/>
                    <a:gd name="T61" fmla="*/ 7 h 696"/>
                    <a:gd name="T62" fmla="*/ 29 w 693"/>
                    <a:gd name="T63" fmla="*/ 5 h 696"/>
                    <a:gd name="T64" fmla="*/ 32 w 693"/>
                    <a:gd name="T65" fmla="*/ 3 h 696"/>
                    <a:gd name="T66" fmla="*/ 38 w 693"/>
                    <a:gd name="T67" fmla="*/ 3 h 696"/>
                    <a:gd name="T68" fmla="*/ 41 w 693"/>
                    <a:gd name="T69" fmla="*/ 2 h 696"/>
                    <a:gd name="T70" fmla="*/ 42 w 693"/>
                    <a:gd name="T71" fmla="*/ 17 h 69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693" h="696">
                      <a:moveTo>
                        <a:pt x="541" y="460"/>
                      </a:moveTo>
                      <a:lnTo>
                        <a:pt x="473" y="464"/>
                      </a:lnTo>
                      <a:lnTo>
                        <a:pt x="441" y="452"/>
                      </a:lnTo>
                      <a:lnTo>
                        <a:pt x="393" y="452"/>
                      </a:lnTo>
                      <a:cubicBezTo>
                        <a:pt x="365" y="448"/>
                        <a:pt x="360" y="444"/>
                        <a:pt x="337" y="436"/>
                      </a:cubicBezTo>
                      <a:cubicBezTo>
                        <a:pt x="336" y="432"/>
                        <a:pt x="330" y="413"/>
                        <a:pt x="325" y="412"/>
                      </a:cubicBezTo>
                      <a:cubicBezTo>
                        <a:pt x="317" y="411"/>
                        <a:pt x="301" y="420"/>
                        <a:pt x="301" y="420"/>
                      </a:cubicBezTo>
                      <a:cubicBezTo>
                        <a:pt x="289" y="412"/>
                        <a:pt x="277" y="408"/>
                        <a:pt x="265" y="400"/>
                      </a:cubicBezTo>
                      <a:cubicBezTo>
                        <a:pt x="252" y="380"/>
                        <a:pt x="256" y="356"/>
                        <a:pt x="233" y="348"/>
                      </a:cubicBezTo>
                      <a:cubicBezTo>
                        <a:pt x="217" y="372"/>
                        <a:pt x="221" y="392"/>
                        <a:pt x="237" y="416"/>
                      </a:cubicBezTo>
                      <a:cubicBezTo>
                        <a:pt x="234" y="428"/>
                        <a:pt x="228" y="445"/>
                        <a:pt x="237" y="444"/>
                      </a:cubicBezTo>
                      <a:cubicBezTo>
                        <a:pt x="247" y="443"/>
                        <a:pt x="261" y="428"/>
                        <a:pt x="261" y="428"/>
                      </a:cubicBezTo>
                      <a:cubicBezTo>
                        <a:pt x="258" y="450"/>
                        <a:pt x="243" y="475"/>
                        <a:pt x="269" y="484"/>
                      </a:cubicBezTo>
                      <a:cubicBezTo>
                        <a:pt x="277" y="479"/>
                        <a:pt x="288" y="476"/>
                        <a:pt x="293" y="468"/>
                      </a:cubicBezTo>
                      <a:cubicBezTo>
                        <a:pt x="302" y="454"/>
                        <a:pt x="303" y="446"/>
                        <a:pt x="317" y="436"/>
                      </a:cubicBezTo>
                      <a:cubicBezTo>
                        <a:pt x="315" y="448"/>
                        <a:pt x="306" y="467"/>
                        <a:pt x="321" y="476"/>
                      </a:cubicBezTo>
                      <a:cubicBezTo>
                        <a:pt x="328" y="480"/>
                        <a:pt x="345" y="484"/>
                        <a:pt x="345" y="484"/>
                      </a:cubicBezTo>
                      <a:cubicBezTo>
                        <a:pt x="382" y="472"/>
                        <a:pt x="347" y="527"/>
                        <a:pt x="333" y="536"/>
                      </a:cubicBezTo>
                      <a:cubicBezTo>
                        <a:pt x="330" y="540"/>
                        <a:pt x="329" y="545"/>
                        <a:pt x="325" y="548"/>
                      </a:cubicBezTo>
                      <a:cubicBezTo>
                        <a:pt x="322" y="551"/>
                        <a:pt x="316" y="549"/>
                        <a:pt x="313" y="552"/>
                      </a:cubicBezTo>
                      <a:cubicBezTo>
                        <a:pt x="300" y="565"/>
                        <a:pt x="320" y="575"/>
                        <a:pt x="293" y="584"/>
                      </a:cubicBezTo>
                      <a:cubicBezTo>
                        <a:pt x="286" y="595"/>
                        <a:pt x="272" y="610"/>
                        <a:pt x="261" y="616"/>
                      </a:cubicBezTo>
                      <a:cubicBezTo>
                        <a:pt x="254" y="620"/>
                        <a:pt x="245" y="621"/>
                        <a:pt x="237" y="624"/>
                      </a:cubicBezTo>
                      <a:cubicBezTo>
                        <a:pt x="233" y="625"/>
                        <a:pt x="225" y="628"/>
                        <a:pt x="225" y="628"/>
                      </a:cubicBezTo>
                      <a:cubicBezTo>
                        <a:pt x="215" y="659"/>
                        <a:pt x="212" y="652"/>
                        <a:pt x="173" y="656"/>
                      </a:cubicBezTo>
                      <a:cubicBezTo>
                        <a:pt x="140" y="667"/>
                        <a:pt x="132" y="687"/>
                        <a:pt x="97" y="696"/>
                      </a:cubicBezTo>
                      <a:cubicBezTo>
                        <a:pt x="77" y="691"/>
                        <a:pt x="75" y="687"/>
                        <a:pt x="81" y="668"/>
                      </a:cubicBezTo>
                      <a:cubicBezTo>
                        <a:pt x="77" y="646"/>
                        <a:pt x="72" y="639"/>
                        <a:pt x="77" y="616"/>
                      </a:cubicBezTo>
                      <a:cubicBezTo>
                        <a:pt x="73" y="598"/>
                        <a:pt x="71" y="587"/>
                        <a:pt x="61" y="572"/>
                      </a:cubicBezTo>
                      <a:cubicBezTo>
                        <a:pt x="58" y="551"/>
                        <a:pt x="51" y="543"/>
                        <a:pt x="45" y="524"/>
                      </a:cubicBezTo>
                      <a:cubicBezTo>
                        <a:pt x="52" y="502"/>
                        <a:pt x="58" y="496"/>
                        <a:pt x="49" y="472"/>
                      </a:cubicBezTo>
                      <a:cubicBezTo>
                        <a:pt x="46" y="463"/>
                        <a:pt x="33" y="448"/>
                        <a:pt x="33" y="448"/>
                      </a:cubicBezTo>
                      <a:cubicBezTo>
                        <a:pt x="42" y="422"/>
                        <a:pt x="42" y="408"/>
                        <a:pt x="33" y="380"/>
                      </a:cubicBezTo>
                      <a:cubicBezTo>
                        <a:pt x="49" y="369"/>
                        <a:pt x="48" y="362"/>
                        <a:pt x="53" y="344"/>
                      </a:cubicBezTo>
                      <a:cubicBezTo>
                        <a:pt x="47" y="327"/>
                        <a:pt x="49" y="308"/>
                        <a:pt x="33" y="332"/>
                      </a:cubicBezTo>
                      <a:cubicBezTo>
                        <a:pt x="40" y="353"/>
                        <a:pt x="29" y="374"/>
                        <a:pt x="17" y="392"/>
                      </a:cubicBezTo>
                      <a:cubicBezTo>
                        <a:pt x="6" y="360"/>
                        <a:pt x="10" y="340"/>
                        <a:pt x="13" y="304"/>
                      </a:cubicBezTo>
                      <a:cubicBezTo>
                        <a:pt x="44" y="314"/>
                        <a:pt x="54" y="289"/>
                        <a:pt x="81" y="280"/>
                      </a:cubicBezTo>
                      <a:cubicBezTo>
                        <a:pt x="94" y="261"/>
                        <a:pt x="85" y="242"/>
                        <a:pt x="105" y="228"/>
                      </a:cubicBezTo>
                      <a:cubicBezTo>
                        <a:pt x="108" y="220"/>
                        <a:pt x="110" y="212"/>
                        <a:pt x="113" y="204"/>
                      </a:cubicBezTo>
                      <a:cubicBezTo>
                        <a:pt x="116" y="196"/>
                        <a:pt x="89" y="196"/>
                        <a:pt x="89" y="196"/>
                      </a:cubicBezTo>
                      <a:cubicBezTo>
                        <a:pt x="81" y="221"/>
                        <a:pt x="58" y="211"/>
                        <a:pt x="37" y="204"/>
                      </a:cubicBezTo>
                      <a:cubicBezTo>
                        <a:pt x="33" y="207"/>
                        <a:pt x="30" y="213"/>
                        <a:pt x="25" y="212"/>
                      </a:cubicBezTo>
                      <a:cubicBezTo>
                        <a:pt x="16" y="210"/>
                        <a:pt x="1" y="196"/>
                        <a:pt x="1" y="196"/>
                      </a:cubicBezTo>
                      <a:cubicBezTo>
                        <a:pt x="4" y="186"/>
                        <a:pt x="4" y="174"/>
                        <a:pt x="9" y="164"/>
                      </a:cubicBezTo>
                      <a:cubicBezTo>
                        <a:pt x="13" y="155"/>
                        <a:pt x="25" y="140"/>
                        <a:pt x="25" y="140"/>
                      </a:cubicBezTo>
                      <a:cubicBezTo>
                        <a:pt x="0" y="132"/>
                        <a:pt x="25" y="128"/>
                        <a:pt x="37" y="124"/>
                      </a:cubicBezTo>
                      <a:cubicBezTo>
                        <a:pt x="58" y="131"/>
                        <a:pt x="75" y="116"/>
                        <a:pt x="97" y="112"/>
                      </a:cubicBezTo>
                      <a:cubicBezTo>
                        <a:pt x="135" y="87"/>
                        <a:pt x="159" y="122"/>
                        <a:pt x="197" y="132"/>
                      </a:cubicBezTo>
                      <a:cubicBezTo>
                        <a:pt x="205" y="129"/>
                        <a:pt x="213" y="127"/>
                        <a:pt x="221" y="124"/>
                      </a:cubicBezTo>
                      <a:cubicBezTo>
                        <a:pt x="225" y="123"/>
                        <a:pt x="226" y="147"/>
                        <a:pt x="233" y="120"/>
                      </a:cubicBezTo>
                      <a:lnTo>
                        <a:pt x="229" y="64"/>
                      </a:lnTo>
                      <a:lnTo>
                        <a:pt x="209" y="40"/>
                      </a:lnTo>
                      <a:cubicBezTo>
                        <a:pt x="243" y="21"/>
                        <a:pt x="240" y="21"/>
                        <a:pt x="261" y="0"/>
                      </a:cubicBezTo>
                      <a:cubicBezTo>
                        <a:pt x="297" y="16"/>
                        <a:pt x="333" y="32"/>
                        <a:pt x="369" y="48"/>
                      </a:cubicBezTo>
                      <a:cubicBezTo>
                        <a:pt x="373" y="50"/>
                        <a:pt x="361" y="44"/>
                        <a:pt x="357" y="44"/>
                      </a:cubicBezTo>
                      <a:cubicBezTo>
                        <a:pt x="349" y="45"/>
                        <a:pt x="333" y="52"/>
                        <a:pt x="333" y="52"/>
                      </a:cubicBezTo>
                      <a:cubicBezTo>
                        <a:pt x="322" y="68"/>
                        <a:pt x="318" y="71"/>
                        <a:pt x="329" y="88"/>
                      </a:cubicBezTo>
                      <a:cubicBezTo>
                        <a:pt x="308" y="119"/>
                        <a:pt x="323" y="118"/>
                        <a:pt x="333" y="148"/>
                      </a:cubicBezTo>
                      <a:cubicBezTo>
                        <a:pt x="320" y="157"/>
                        <a:pt x="314" y="167"/>
                        <a:pt x="301" y="176"/>
                      </a:cubicBezTo>
                      <a:cubicBezTo>
                        <a:pt x="306" y="213"/>
                        <a:pt x="303" y="213"/>
                        <a:pt x="337" y="220"/>
                      </a:cubicBezTo>
                      <a:cubicBezTo>
                        <a:pt x="358" y="216"/>
                        <a:pt x="368" y="214"/>
                        <a:pt x="361" y="192"/>
                      </a:cubicBezTo>
                      <a:cubicBezTo>
                        <a:pt x="362" y="177"/>
                        <a:pt x="362" y="162"/>
                        <a:pt x="365" y="148"/>
                      </a:cubicBezTo>
                      <a:cubicBezTo>
                        <a:pt x="366" y="143"/>
                        <a:pt x="369" y="133"/>
                        <a:pt x="373" y="136"/>
                      </a:cubicBezTo>
                      <a:cubicBezTo>
                        <a:pt x="379" y="140"/>
                        <a:pt x="376" y="149"/>
                        <a:pt x="377" y="156"/>
                      </a:cubicBezTo>
                      <a:cubicBezTo>
                        <a:pt x="404" y="147"/>
                        <a:pt x="409" y="116"/>
                        <a:pt x="417" y="92"/>
                      </a:cubicBezTo>
                      <a:cubicBezTo>
                        <a:pt x="422" y="76"/>
                        <a:pt x="453" y="74"/>
                        <a:pt x="465" y="72"/>
                      </a:cubicBezTo>
                      <a:cubicBezTo>
                        <a:pt x="472" y="92"/>
                        <a:pt x="477" y="93"/>
                        <a:pt x="497" y="88"/>
                      </a:cubicBezTo>
                      <a:cubicBezTo>
                        <a:pt x="512" y="78"/>
                        <a:pt x="515" y="74"/>
                        <a:pt x="509" y="56"/>
                      </a:cubicBezTo>
                      <a:cubicBezTo>
                        <a:pt x="523" y="46"/>
                        <a:pt x="517" y="46"/>
                        <a:pt x="529" y="52"/>
                      </a:cubicBezTo>
                      <a:lnTo>
                        <a:pt x="693" y="72"/>
                      </a:lnTo>
                      <a:lnTo>
                        <a:pt x="541" y="460"/>
                      </a:lnTo>
                      <a:close/>
                    </a:path>
                  </a:pathLst>
                </a:custGeom>
                <a:solidFill>
                  <a:schemeClr val="folHlink"/>
                </a:solidFill>
                <a:ln w="9525">
                  <a:noFill/>
                  <a:round/>
                  <a:headEnd/>
                  <a:tailEnd/>
                </a:ln>
              </p:spPr>
              <p:txBody>
                <a:bodyPr/>
                <a:lstStyle/>
                <a:p>
                  <a:endParaRPr lang="zh-CN" altLang="en-US"/>
                </a:p>
              </p:txBody>
            </p:sp>
            <p:sp>
              <p:nvSpPr>
                <p:cNvPr id="4279" name="任意多边形 81983"/>
                <p:cNvSpPr>
                  <a:spLocks noChangeArrowheads="1"/>
                </p:cNvSpPr>
                <p:nvPr/>
              </p:nvSpPr>
              <p:spPr bwMode="auto">
                <a:xfrm>
                  <a:off x="1173" y="247"/>
                  <a:ext cx="591" cy="95"/>
                </a:xfrm>
                <a:custGeom>
                  <a:avLst/>
                  <a:gdLst>
                    <a:gd name="T0" fmla="*/ 211 w 931"/>
                    <a:gd name="T1" fmla="*/ 0 h 149"/>
                    <a:gd name="T2" fmla="*/ 37 w 931"/>
                    <a:gd name="T3" fmla="*/ 7 h 149"/>
                    <a:gd name="T4" fmla="*/ 23 w 931"/>
                    <a:gd name="T5" fmla="*/ 11 h 149"/>
                    <a:gd name="T6" fmla="*/ 16 w 931"/>
                    <a:gd name="T7" fmla="*/ 11 h 149"/>
                    <a:gd name="T8" fmla="*/ 6 w 931"/>
                    <a:gd name="T9" fmla="*/ 20 h 149"/>
                    <a:gd name="T10" fmla="*/ 0 w 931"/>
                    <a:gd name="T11" fmla="*/ 27 h 149"/>
                    <a:gd name="T12" fmla="*/ 15 w 931"/>
                    <a:gd name="T13" fmla="*/ 30 h 149"/>
                    <a:gd name="T14" fmla="*/ 25 w 931"/>
                    <a:gd name="T15" fmla="*/ 25 h 149"/>
                    <a:gd name="T16" fmla="*/ 28 w 931"/>
                    <a:gd name="T17" fmla="*/ 22 h 149"/>
                    <a:gd name="T18" fmla="*/ 43 w 931"/>
                    <a:gd name="T19" fmla="*/ 13 h 149"/>
                    <a:gd name="T20" fmla="*/ 55 w 931"/>
                    <a:gd name="T21" fmla="*/ 11 h 149"/>
                    <a:gd name="T22" fmla="*/ 60 w 931"/>
                    <a:gd name="T23" fmla="*/ 24 h 149"/>
                    <a:gd name="T24" fmla="*/ 48 w 931"/>
                    <a:gd name="T25" fmla="*/ 28 h 149"/>
                    <a:gd name="T26" fmla="*/ 59 w 931"/>
                    <a:gd name="T27" fmla="*/ 29 h 149"/>
                    <a:gd name="T28" fmla="*/ 64 w 931"/>
                    <a:gd name="T29" fmla="*/ 23 h 149"/>
                    <a:gd name="T30" fmla="*/ 68 w 931"/>
                    <a:gd name="T31" fmla="*/ 24 h 149"/>
                    <a:gd name="T32" fmla="*/ 65 w 931"/>
                    <a:gd name="T33" fmla="*/ 14 h 149"/>
                    <a:gd name="T34" fmla="*/ 68 w 931"/>
                    <a:gd name="T35" fmla="*/ 11 h 149"/>
                    <a:gd name="T36" fmla="*/ 71 w 931"/>
                    <a:gd name="T37" fmla="*/ 23 h 149"/>
                    <a:gd name="T38" fmla="*/ 68 w 931"/>
                    <a:gd name="T39" fmla="*/ 29 h 149"/>
                    <a:gd name="T40" fmla="*/ 76 w 931"/>
                    <a:gd name="T41" fmla="*/ 34 h 149"/>
                    <a:gd name="T42" fmla="*/ 77 w 931"/>
                    <a:gd name="T43" fmla="*/ 24 h 149"/>
                    <a:gd name="T44" fmla="*/ 84 w 931"/>
                    <a:gd name="T45" fmla="*/ 27 h 149"/>
                    <a:gd name="T46" fmla="*/ 98 w 931"/>
                    <a:gd name="T47" fmla="*/ 19 h 149"/>
                    <a:gd name="T48" fmla="*/ 105 w 931"/>
                    <a:gd name="T49" fmla="*/ 13 h 149"/>
                    <a:gd name="T50" fmla="*/ 112 w 931"/>
                    <a:gd name="T51" fmla="*/ 15 h 149"/>
                    <a:gd name="T52" fmla="*/ 116 w 931"/>
                    <a:gd name="T53" fmla="*/ 13 h 149"/>
                    <a:gd name="T54" fmla="*/ 110 w 931"/>
                    <a:gd name="T55" fmla="*/ 11 h 149"/>
                    <a:gd name="T56" fmla="*/ 121 w 931"/>
                    <a:gd name="T57" fmla="*/ 9 h 149"/>
                    <a:gd name="T58" fmla="*/ 139 w 931"/>
                    <a:gd name="T59" fmla="*/ 14 h 149"/>
                    <a:gd name="T60" fmla="*/ 149 w 931"/>
                    <a:gd name="T61" fmla="*/ 11 h 149"/>
                    <a:gd name="T62" fmla="*/ 150 w 931"/>
                    <a:gd name="T63" fmla="*/ 17 h 149"/>
                    <a:gd name="T64" fmla="*/ 145 w 931"/>
                    <a:gd name="T65" fmla="*/ 26 h 149"/>
                    <a:gd name="T66" fmla="*/ 156 w 931"/>
                    <a:gd name="T67" fmla="*/ 23 h 149"/>
                    <a:gd name="T68" fmla="*/ 159 w 931"/>
                    <a:gd name="T69" fmla="*/ 21 h 149"/>
                    <a:gd name="T70" fmla="*/ 166 w 931"/>
                    <a:gd name="T71" fmla="*/ 16 h 149"/>
                    <a:gd name="T72" fmla="*/ 203 w 931"/>
                    <a:gd name="T73" fmla="*/ 22 h 149"/>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931" h="149">
                      <a:moveTo>
                        <a:pt x="794" y="84"/>
                      </a:moveTo>
                      <a:cubicBezTo>
                        <a:pt x="813" y="72"/>
                        <a:pt x="931" y="14"/>
                        <a:pt x="825" y="0"/>
                      </a:cubicBezTo>
                      <a:lnTo>
                        <a:pt x="159" y="0"/>
                      </a:lnTo>
                      <a:cubicBezTo>
                        <a:pt x="149" y="12"/>
                        <a:pt x="162" y="18"/>
                        <a:pt x="143" y="29"/>
                      </a:cubicBezTo>
                      <a:cubicBezTo>
                        <a:pt x="130" y="44"/>
                        <a:pt x="133" y="39"/>
                        <a:pt x="116" y="48"/>
                      </a:cubicBezTo>
                      <a:cubicBezTo>
                        <a:pt x="108" y="46"/>
                        <a:pt x="100" y="44"/>
                        <a:pt x="91" y="42"/>
                      </a:cubicBezTo>
                      <a:cubicBezTo>
                        <a:pt x="89" y="41"/>
                        <a:pt x="83" y="40"/>
                        <a:pt x="83" y="40"/>
                      </a:cubicBezTo>
                      <a:cubicBezTo>
                        <a:pt x="76" y="40"/>
                        <a:pt x="68" y="39"/>
                        <a:pt x="62" y="42"/>
                      </a:cubicBezTo>
                      <a:cubicBezTo>
                        <a:pt x="54" y="45"/>
                        <a:pt x="46" y="61"/>
                        <a:pt x="38" y="67"/>
                      </a:cubicBezTo>
                      <a:cubicBezTo>
                        <a:pt x="32" y="71"/>
                        <a:pt x="27" y="74"/>
                        <a:pt x="22" y="77"/>
                      </a:cubicBezTo>
                      <a:cubicBezTo>
                        <a:pt x="16" y="81"/>
                        <a:pt x="5" y="86"/>
                        <a:pt x="5" y="86"/>
                      </a:cubicBezTo>
                      <a:cubicBezTo>
                        <a:pt x="9" y="95"/>
                        <a:pt x="7" y="97"/>
                        <a:pt x="0" y="105"/>
                      </a:cubicBezTo>
                      <a:cubicBezTo>
                        <a:pt x="17" y="107"/>
                        <a:pt x="22" y="107"/>
                        <a:pt x="16" y="120"/>
                      </a:cubicBezTo>
                      <a:cubicBezTo>
                        <a:pt x="27" y="122"/>
                        <a:pt x="48" y="116"/>
                        <a:pt x="59" y="115"/>
                      </a:cubicBezTo>
                      <a:cubicBezTo>
                        <a:pt x="71" y="112"/>
                        <a:pt x="73" y="117"/>
                        <a:pt x="83" y="111"/>
                      </a:cubicBezTo>
                      <a:cubicBezTo>
                        <a:pt x="89" y="96"/>
                        <a:pt x="83" y="100"/>
                        <a:pt x="97" y="96"/>
                      </a:cubicBezTo>
                      <a:cubicBezTo>
                        <a:pt x="100" y="94"/>
                        <a:pt x="103" y="93"/>
                        <a:pt x="105" y="90"/>
                      </a:cubicBezTo>
                      <a:cubicBezTo>
                        <a:pt x="106" y="88"/>
                        <a:pt x="106" y="85"/>
                        <a:pt x="108" y="84"/>
                      </a:cubicBezTo>
                      <a:cubicBezTo>
                        <a:pt x="112" y="80"/>
                        <a:pt x="140" y="69"/>
                        <a:pt x="148" y="67"/>
                      </a:cubicBezTo>
                      <a:cubicBezTo>
                        <a:pt x="160" y="52"/>
                        <a:pt x="153" y="56"/>
                        <a:pt x="167" y="52"/>
                      </a:cubicBezTo>
                      <a:cubicBezTo>
                        <a:pt x="178" y="55"/>
                        <a:pt x="179" y="62"/>
                        <a:pt x="191" y="58"/>
                      </a:cubicBezTo>
                      <a:cubicBezTo>
                        <a:pt x="199" y="52"/>
                        <a:pt x="206" y="51"/>
                        <a:pt x="215" y="46"/>
                      </a:cubicBezTo>
                      <a:cubicBezTo>
                        <a:pt x="226" y="58"/>
                        <a:pt x="217" y="46"/>
                        <a:pt x="223" y="69"/>
                      </a:cubicBezTo>
                      <a:cubicBezTo>
                        <a:pt x="226" y="79"/>
                        <a:pt x="233" y="85"/>
                        <a:pt x="237" y="94"/>
                      </a:cubicBezTo>
                      <a:cubicBezTo>
                        <a:pt x="227" y="100"/>
                        <a:pt x="229" y="104"/>
                        <a:pt x="218" y="107"/>
                      </a:cubicBezTo>
                      <a:cubicBezTo>
                        <a:pt x="207" y="120"/>
                        <a:pt x="203" y="113"/>
                        <a:pt x="188" y="109"/>
                      </a:cubicBezTo>
                      <a:cubicBezTo>
                        <a:pt x="191" y="117"/>
                        <a:pt x="200" y="127"/>
                        <a:pt x="210" y="132"/>
                      </a:cubicBezTo>
                      <a:cubicBezTo>
                        <a:pt x="218" y="114"/>
                        <a:pt x="211" y="122"/>
                        <a:pt x="231" y="113"/>
                      </a:cubicBezTo>
                      <a:cubicBezTo>
                        <a:pt x="237" y="111"/>
                        <a:pt x="248" y="105"/>
                        <a:pt x="248" y="105"/>
                      </a:cubicBezTo>
                      <a:cubicBezTo>
                        <a:pt x="248" y="100"/>
                        <a:pt x="246" y="94"/>
                        <a:pt x="250" y="90"/>
                      </a:cubicBezTo>
                      <a:cubicBezTo>
                        <a:pt x="253" y="88"/>
                        <a:pt x="254" y="96"/>
                        <a:pt x="258" y="96"/>
                      </a:cubicBezTo>
                      <a:cubicBezTo>
                        <a:pt x="262" y="97"/>
                        <a:pt x="264" y="94"/>
                        <a:pt x="266" y="92"/>
                      </a:cubicBezTo>
                      <a:cubicBezTo>
                        <a:pt x="262" y="82"/>
                        <a:pt x="252" y="77"/>
                        <a:pt x="248" y="67"/>
                      </a:cubicBezTo>
                      <a:cubicBezTo>
                        <a:pt x="250" y="63"/>
                        <a:pt x="255" y="58"/>
                        <a:pt x="253" y="54"/>
                      </a:cubicBezTo>
                      <a:cubicBezTo>
                        <a:pt x="251" y="50"/>
                        <a:pt x="248" y="42"/>
                        <a:pt x="248" y="42"/>
                      </a:cubicBezTo>
                      <a:cubicBezTo>
                        <a:pt x="256" y="32"/>
                        <a:pt x="259" y="35"/>
                        <a:pt x="266" y="44"/>
                      </a:cubicBezTo>
                      <a:cubicBezTo>
                        <a:pt x="270" y="56"/>
                        <a:pt x="276" y="61"/>
                        <a:pt x="285" y="71"/>
                      </a:cubicBezTo>
                      <a:cubicBezTo>
                        <a:pt x="281" y="81"/>
                        <a:pt x="289" y="82"/>
                        <a:pt x="277" y="88"/>
                      </a:cubicBezTo>
                      <a:cubicBezTo>
                        <a:pt x="262" y="106"/>
                        <a:pt x="278" y="83"/>
                        <a:pt x="274" y="101"/>
                      </a:cubicBezTo>
                      <a:cubicBezTo>
                        <a:pt x="274" y="105"/>
                        <a:pt x="268" y="109"/>
                        <a:pt x="266" y="113"/>
                      </a:cubicBezTo>
                      <a:cubicBezTo>
                        <a:pt x="270" y="122"/>
                        <a:pt x="268" y="125"/>
                        <a:pt x="261" y="132"/>
                      </a:cubicBezTo>
                      <a:cubicBezTo>
                        <a:pt x="268" y="149"/>
                        <a:pt x="282" y="134"/>
                        <a:pt x="296" y="130"/>
                      </a:cubicBezTo>
                      <a:cubicBezTo>
                        <a:pt x="299" y="122"/>
                        <a:pt x="295" y="119"/>
                        <a:pt x="299" y="111"/>
                      </a:cubicBezTo>
                      <a:cubicBezTo>
                        <a:pt x="296" y="105"/>
                        <a:pt x="288" y="97"/>
                        <a:pt x="299" y="92"/>
                      </a:cubicBezTo>
                      <a:cubicBezTo>
                        <a:pt x="303" y="90"/>
                        <a:pt x="315" y="88"/>
                        <a:pt x="315" y="88"/>
                      </a:cubicBezTo>
                      <a:cubicBezTo>
                        <a:pt x="326" y="91"/>
                        <a:pt x="325" y="95"/>
                        <a:pt x="331" y="103"/>
                      </a:cubicBezTo>
                      <a:cubicBezTo>
                        <a:pt x="339" y="84"/>
                        <a:pt x="331" y="90"/>
                        <a:pt x="361" y="92"/>
                      </a:cubicBezTo>
                      <a:cubicBezTo>
                        <a:pt x="355" y="76"/>
                        <a:pt x="365" y="76"/>
                        <a:pt x="382" y="73"/>
                      </a:cubicBezTo>
                      <a:cubicBezTo>
                        <a:pt x="383" y="71"/>
                        <a:pt x="387" y="57"/>
                        <a:pt x="393" y="54"/>
                      </a:cubicBezTo>
                      <a:cubicBezTo>
                        <a:pt x="398" y="52"/>
                        <a:pt x="409" y="50"/>
                        <a:pt x="409" y="50"/>
                      </a:cubicBezTo>
                      <a:cubicBezTo>
                        <a:pt x="430" y="54"/>
                        <a:pt x="413" y="58"/>
                        <a:pt x="431" y="63"/>
                      </a:cubicBezTo>
                      <a:cubicBezTo>
                        <a:pt x="433" y="61"/>
                        <a:pt x="435" y="57"/>
                        <a:pt x="439" y="56"/>
                      </a:cubicBezTo>
                      <a:cubicBezTo>
                        <a:pt x="445" y="55"/>
                        <a:pt x="452" y="61"/>
                        <a:pt x="457" y="58"/>
                      </a:cubicBezTo>
                      <a:cubicBezTo>
                        <a:pt x="461" y="57"/>
                        <a:pt x="457" y="52"/>
                        <a:pt x="455" y="50"/>
                      </a:cubicBezTo>
                      <a:cubicBezTo>
                        <a:pt x="451" y="47"/>
                        <a:pt x="444" y="47"/>
                        <a:pt x="439" y="46"/>
                      </a:cubicBezTo>
                      <a:cubicBezTo>
                        <a:pt x="436" y="45"/>
                        <a:pt x="431" y="44"/>
                        <a:pt x="431" y="44"/>
                      </a:cubicBezTo>
                      <a:cubicBezTo>
                        <a:pt x="440" y="38"/>
                        <a:pt x="443" y="36"/>
                        <a:pt x="455" y="40"/>
                      </a:cubicBezTo>
                      <a:cubicBezTo>
                        <a:pt x="461" y="38"/>
                        <a:pt x="467" y="35"/>
                        <a:pt x="474" y="35"/>
                      </a:cubicBezTo>
                      <a:cubicBezTo>
                        <a:pt x="483" y="36"/>
                        <a:pt x="511" y="43"/>
                        <a:pt x="519" y="46"/>
                      </a:cubicBezTo>
                      <a:cubicBezTo>
                        <a:pt x="527" y="49"/>
                        <a:pt x="544" y="54"/>
                        <a:pt x="544" y="54"/>
                      </a:cubicBezTo>
                      <a:cubicBezTo>
                        <a:pt x="548" y="54"/>
                        <a:pt x="560" y="52"/>
                        <a:pt x="565" y="50"/>
                      </a:cubicBezTo>
                      <a:cubicBezTo>
                        <a:pt x="570" y="47"/>
                        <a:pt x="581" y="42"/>
                        <a:pt x="581" y="42"/>
                      </a:cubicBezTo>
                      <a:cubicBezTo>
                        <a:pt x="585" y="42"/>
                        <a:pt x="598" y="44"/>
                        <a:pt x="600" y="48"/>
                      </a:cubicBezTo>
                      <a:cubicBezTo>
                        <a:pt x="603" y="55"/>
                        <a:pt x="589" y="61"/>
                        <a:pt x="584" y="63"/>
                      </a:cubicBezTo>
                      <a:cubicBezTo>
                        <a:pt x="576" y="69"/>
                        <a:pt x="568" y="69"/>
                        <a:pt x="565" y="77"/>
                      </a:cubicBezTo>
                      <a:cubicBezTo>
                        <a:pt x="568" y="86"/>
                        <a:pt x="564" y="92"/>
                        <a:pt x="568" y="101"/>
                      </a:cubicBezTo>
                      <a:cubicBezTo>
                        <a:pt x="574" y="93"/>
                        <a:pt x="577" y="91"/>
                        <a:pt x="589" y="94"/>
                      </a:cubicBezTo>
                      <a:cubicBezTo>
                        <a:pt x="595" y="108"/>
                        <a:pt x="602" y="93"/>
                        <a:pt x="611" y="88"/>
                      </a:cubicBezTo>
                      <a:cubicBezTo>
                        <a:pt x="613" y="86"/>
                        <a:pt x="613" y="83"/>
                        <a:pt x="616" y="82"/>
                      </a:cubicBezTo>
                      <a:cubicBezTo>
                        <a:pt x="618" y="80"/>
                        <a:pt x="622" y="81"/>
                        <a:pt x="624" y="80"/>
                      </a:cubicBezTo>
                      <a:cubicBezTo>
                        <a:pt x="626" y="78"/>
                        <a:pt x="626" y="75"/>
                        <a:pt x="627" y="73"/>
                      </a:cubicBezTo>
                      <a:cubicBezTo>
                        <a:pt x="632" y="65"/>
                        <a:pt x="638" y="63"/>
                        <a:pt x="648" y="61"/>
                      </a:cubicBezTo>
                      <a:cubicBezTo>
                        <a:pt x="664" y="62"/>
                        <a:pt x="684" y="69"/>
                        <a:pt x="700" y="69"/>
                      </a:cubicBezTo>
                      <a:lnTo>
                        <a:pt x="794" y="84"/>
                      </a:lnTo>
                      <a:close/>
                    </a:path>
                  </a:pathLst>
                </a:custGeom>
                <a:solidFill>
                  <a:schemeClr val="folHlink"/>
                </a:solidFill>
                <a:ln w="9525">
                  <a:noFill/>
                  <a:round/>
                  <a:headEnd/>
                  <a:tailEnd/>
                </a:ln>
              </p:spPr>
              <p:txBody>
                <a:bodyPr/>
                <a:lstStyle/>
                <a:p>
                  <a:endParaRPr lang="zh-CN" altLang="en-US"/>
                </a:p>
              </p:txBody>
            </p:sp>
            <p:sp>
              <p:nvSpPr>
                <p:cNvPr id="4280" name="任意多边形 81984"/>
                <p:cNvSpPr>
                  <a:spLocks noChangeArrowheads="1"/>
                </p:cNvSpPr>
                <p:nvPr/>
              </p:nvSpPr>
              <p:spPr bwMode="auto">
                <a:xfrm>
                  <a:off x="1293" y="282"/>
                  <a:ext cx="13" cy="10"/>
                </a:xfrm>
                <a:custGeom>
                  <a:avLst/>
                  <a:gdLst>
                    <a:gd name="T0" fmla="*/ 0 w 31"/>
                    <a:gd name="T1" fmla="*/ 1 h 30"/>
                    <a:gd name="T2" fmla="*/ 2 w 31"/>
                    <a:gd name="T3" fmla="*/ 0 h 30"/>
                    <a:gd name="T4" fmla="*/ 1 w 31"/>
                    <a:gd name="T5" fmla="*/ 1 h 30"/>
                    <a:gd name="T6" fmla="*/ 0 w 31"/>
                    <a:gd name="T7" fmla="*/ 1 h 3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 h="30">
                      <a:moveTo>
                        <a:pt x="3" y="28"/>
                      </a:moveTo>
                      <a:cubicBezTo>
                        <a:pt x="8" y="8"/>
                        <a:pt x="12" y="6"/>
                        <a:pt x="31" y="0"/>
                      </a:cubicBezTo>
                      <a:cubicBezTo>
                        <a:pt x="29" y="5"/>
                        <a:pt x="25" y="22"/>
                        <a:pt x="19" y="24"/>
                      </a:cubicBezTo>
                      <a:cubicBezTo>
                        <a:pt x="0" y="30"/>
                        <a:pt x="3" y="9"/>
                        <a:pt x="3" y="28"/>
                      </a:cubicBezTo>
                      <a:close/>
                    </a:path>
                  </a:pathLst>
                </a:custGeom>
                <a:solidFill>
                  <a:schemeClr val="folHlink"/>
                </a:solidFill>
                <a:ln w="9525">
                  <a:noFill/>
                  <a:round/>
                  <a:headEnd/>
                  <a:tailEnd/>
                </a:ln>
              </p:spPr>
              <p:txBody>
                <a:bodyPr/>
                <a:lstStyle/>
                <a:p>
                  <a:endParaRPr lang="zh-CN" altLang="en-US"/>
                </a:p>
              </p:txBody>
            </p:sp>
            <p:sp>
              <p:nvSpPr>
                <p:cNvPr id="4281" name="任意多边形 81985"/>
                <p:cNvSpPr>
                  <a:spLocks noChangeArrowheads="1"/>
                </p:cNvSpPr>
                <p:nvPr/>
              </p:nvSpPr>
              <p:spPr bwMode="auto">
                <a:xfrm>
                  <a:off x="1278" y="296"/>
                  <a:ext cx="19" cy="11"/>
                </a:xfrm>
                <a:custGeom>
                  <a:avLst/>
                  <a:gdLst>
                    <a:gd name="T0" fmla="*/ 0 w 44"/>
                    <a:gd name="T1" fmla="*/ 1 h 32"/>
                    <a:gd name="T2" fmla="*/ 2 w 44"/>
                    <a:gd name="T3" fmla="*/ 0 h 32"/>
                    <a:gd name="T4" fmla="*/ 3 w 44"/>
                    <a:gd name="T5" fmla="*/ 0 h 32"/>
                    <a:gd name="T6" fmla="*/ 0 w 44"/>
                    <a:gd name="T7" fmla="*/ 1 h 3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4" h="32">
                      <a:moveTo>
                        <a:pt x="6" y="32"/>
                      </a:moveTo>
                      <a:cubicBezTo>
                        <a:pt x="0" y="14"/>
                        <a:pt x="7" y="10"/>
                        <a:pt x="22" y="0"/>
                      </a:cubicBezTo>
                      <a:cubicBezTo>
                        <a:pt x="27" y="1"/>
                        <a:pt x="35" y="0"/>
                        <a:pt x="38" y="4"/>
                      </a:cubicBezTo>
                      <a:cubicBezTo>
                        <a:pt x="44" y="13"/>
                        <a:pt x="16" y="32"/>
                        <a:pt x="6" y="32"/>
                      </a:cubicBezTo>
                      <a:close/>
                    </a:path>
                  </a:pathLst>
                </a:custGeom>
                <a:solidFill>
                  <a:schemeClr val="folHlink"/>
                </a:solidFill>
                <a:ln w="9525">
                  <a:noFill/>
                  <a:round/>
                  <a:headEnd/>
                  <a:tailEnd/>
                </a:ln>
              </p:spPr>
              <p:txBody>
                <a:bodyPr/>
                <a:lstStyle/>
                <a:p>
                  <a:endParaRPr lang="zh-CN" altLang="en-US"/>
                </a:p>
              </p:txBody>
            </p:sp>
            <p:sp>
              <p:nvSpPr>
                <p:cNvPr id="4282" name="任意多边形 81986"/>
                <p:cNvSpPr>
                  <a:spLocks noChangeArrowheads="1"/>
                </p:cNvSpPr>
                <p:nvPr/>
              </p:nvSpPr>
              <p:spPr bwMode="auto">
                <a:xfrm>
                  <a:off x="1340" y="337"/>
                  <a:ext cx="32" cy="6"/>
                </a:xfrm>
                <a:custGeom>
                  <a:avLst/>
                  <a:gdLst>
                    <a:gd name="T0" fmla="*/ 3 w 76"/>
                    <a:gd name="T1" fmla="*/ 1 h 18"/>
                    <a:gd name="T2" fmla="*/ 2 w 76"/>
                    <a:gd name="T3" fmla="*/ 0 h 18"/>
                    <a:gd name="T4" fmla="*/ 3 w 76"/>
                    <a:gd name="T5" fmla="*/ 1 h 18"/>
                    <a:gd name="T6" fmla="*/ 0 60000 65536"/>
                    <a:gd name="T7" fmla="*/ 0 60000 65536"/>
                    <a:gd name="T8" fmla="*/ 0 60000 65536"/>
                  </a:gdLst>
                  <a:ahLst/>
                  <a:cxnLst>
                    <a:cxn ang="T6">
                      <a:pos x="T0" y="T1"/>
                    </a:cxn>
                    <a:cxn ang="T7">
                      <a:pos x="T2" y="T3"/>
                    </a:cxn>
                    <a:cxn ang="T8">
                      <a:pos x="T4" y="T5"/>
                    </a:cxn>
                  </a:cxnLst>
                  <a:rect l="0" t="0" r="r" b="b"/>
                  <a:pathLst>
                    <a:path w="76" h="18">
                      <a:moveTo>
                        <a:pt x="37" y="18"/>
                      </a:moveTo>
                      <a:cubicBezTo>
                        <a:pt x="25" y="14"/>
                        <a:pt x="0" y="10"/>
                        <a:pt x="25" y="2"/>
                      </a:cubicBezTo>
                      <a:cubicBezTo>
                        <a:pt x="76" y="9"/>
                        <a:pt x="46" y="0"/>
                        <a:pt x="37" y="18"/>
                      </a:cubicBezTo>
                      <a:close/>
                    </a:path>
                  </a:pathLst>
                </a:custGeom>
                <a:solidFill>
                  <a:schemeClr val="folHlink"/>
                </a:solidFill>
                <a:ln w="9525">
                  <a:noFill/>
                  <a:round/>
                  <a:headEnd/>
                  <a:tailEnd/>
                </a:ln>
              </p:spPr>
              <p:txBody>
                <a:bodyPr/>
                <a:lstStyle/>
                <a:p>
                  <a:endParaRPr lang="zh-CN" altLang="en-US"/>
                </a:p>
              </p:txBody>
            </p:sp>
            <p:sp>
              <p:nvSpPr>
                <p:cNvPr id="4283" name="任意多边形 81987"/>
                <p:cNvSpPr>
                  <a:spLocks noChangeArrowheads="1"/>
                </p:cNvSpPr>
                <p:nvPr/>
              </p:nvSpPr>
              <p:spPr bwMode="auto">
                <a:xfrm>
                  <a:off x="1395" y="336"/>
                  <a:ext cx="18" cy="15"/>
                </a:xfrm>
                <a:custGeom>
                  <a:avLst/>
                  <a:gdLst>
                    <a:gd name="T0" fmla="*/ 0 w 42"/>
                    <a:gd name="T1" fmla="*/ 1 h 44"/>
                    <a:gd name="T2" fmla="*/ 1 w 42"/>
                    <a:gd name="T3" fmla="*/ 0 h 44"/>
                    <a:gd name="T4" fmla="*/ 0 w 42"/>
                    <a:gd name="T5" fmla="*/ 1 h 44"/>
                    <a:gd name="T6" fmla="*/ 0 60000 65536"/>
                    <a:gd name="T7" fmla="*/ 0 60000 65536"/>
                    <a:gd name="T8" fmla="*/ 0 60000 65536"/>
                  </a:gdLst>
                  <a:ahLst/>
                  <a:cxnLst>
                    <a:cxn ang="T6">
                      <a:pos x="T0" y="T1"/>
                    </a:cxn>
                    <a:cxn ang="T7">
                      <a:pos x="T2" y="T3"/>
                    </a:cxn>
                    <a:cxn ang="T8">
                      <a:pos x="T4" y="T5"/>
                    </a:cxn>
                  </a:cxnLst>
                  <a:rect l="0" t="0" r="r" b="b"/>
                  <a:pathLst>
                    <a:path w="42" h="44">
                      <a:moveTo>
                        <a:pt x="0" y="21"/>
                      </a:moveTo>
                      <a:cubicBezTo>
                        <a:pt x="4" y="17"/>
                        <a:pt x="7" y="11"/>
                        <a:pt x="12" y="9"/>
                      </a:cubicBezTo>
                      <a:cubicBezTo>
                        <a:pt x="42" y="0"/>
                        <a:pt x="23" y="44"/>
                        <a:pt x="0" y="21"/>
                      </a:cubicBezTo>
                      <a:close/>
                    </a:path>
                  </a:pathLst>
                </a:custGeom>
                <a:solidFill>
                  <a:schemeClr val="folHlink"/>
                </a:solidFill>
                <a:ln w="9525">
                  <a:noFill/>
                  <a:round/>
                  <a:headEnd/>
                  <a:tailEnd/>
                </a:ln>
              </p:spPr>
              <p:txBody>
                <a:bodyPr/>
                <a:lstStyle/>
                <a:p>
                  <a:endParaRPr lang="zh-CN" altLang="en-US"/>
                </a:p>
              </p:txBody>
            </p:sp>
            <p:sp>
              <p:nvSpPr>
                <p:cNvPr id="4284" name="任意多边形 81988"/>
                <p:cNvSpPr>
                  <a:spLocks noChangeArrowheads="1"/>
                </p:cNvSpPr>
                <p:nvPr/>
              </p:nvSpPr>
              <p:spPr bwMode="auto">
                <a:xfrm>
                  <a:off x="1248" y="295"/>
                  <a:ext cx="14" cy="10"/>
                </a:xfrm>
                <a:custGeom>
                  <a:avLst/>
                  <a:gdLst>
                    <a:gd name="T0" fmla="*/ 0 w 31"/>
                    <a:gd name="T1" fmla="*/ 1 h 30"/>
                    <a:gd name="T2" fmla="*/ 3 w 31"/>
                    <a:gd name="T3" fmla="*/ 0 h 30"/>
                    <a:gd name="T4" fmla="*/ 0 w 31"/>
                    <a:gd name="T5" fmla="*/ 1 h 30"/>
                    <a:gd name="T6" fmla="*/ 0 60000 65536"/>
                    <a:gd name="T7" fmla="*/ 0 60000 65536"/>
                    <a:gd name="T8" fmla="*/ 0 60000 65536"/>
                  </a:gdLst>
                  <a:ahLst/>
                  <a:cxnLst>
                    <a:cxn ang="T6">
                      <a:pos x="T0" y="T1"/>
                    </a:cxn>
                    <a:cxn ang="T7">
                      <a:pos x="T2" y="T3"/>
                    </a:cxn>
                    <a:cxn ang="T8">
                      <a:pos x="T4" y="T5"/>
                    </a:cxn>
                  </a:cxnLst>
                  <a:rect l="0" t="0" r="r" b="b"/>
                  <a:pathLst>
                    <a:path w="31" h="30">
                      <a:moveTo>
                        <a:pt x="7" y="22"/>
                      </a:moveTo>
                      <a:cubicBezTo>
                        <a:pt x="0" y="0"/>
                        <a:pt x="15" y="6"/>
                        <a:pt x="31" y="10"/>
                      </a:cubicBezTo>
                      <a:cubicBezTo>
                        <a:pt x="14" y="16"/>
                        <a:pt x="15" y="30"/>
                        <a:pt x="7" y="22"/>
                      </a:cubicBezTo>
                      <a:close/>
                    </a:path>
                  </a:pathLst>
                </a:custGeom>
                <a:solidFill>
                  <a:schemeClr val="folHlink"/>
                </a:solidFill>
                <a:ln w="9525">
                  <a:noFill/>
                  <a:round/>
                  <a:headEnd/>
                  <a:tailEnd/>
                </a:ln>
              </p:spPr>
              <p:txBody>
                <a:bodyPr/>
                <a:lstStyle/>
                <a:p>
                  <a:endParaRPr lang="zh-CN" altLang="en-US"/>
                </a:p>
              </p:txBody>
            </p:sp>
          </p:grpSp>
          <p:grpSp>
            <p:nvGrpSpPr>
              <p:cNvPr id="4186" name="组合 81989"/>
              <p:cNvGrpSpPr>
                <a:grpSpLocks/>
              </p:cNvGrpSpPr>
              <p:nvPr/>
            </p:nvGrpSpPr>
            <p:grpSpPr bwMode="auto">
              <a:xfrm>
                <a:off x="3709" y="240"/>
                <a:ext cx="1139" cy="429"/>
                <a:chOff x="3709" y="240"/>
                <a:chExt cx="1139" cy="429"/>
              </a:xfrm>
            </p:grpSpPr>
            <p:sp>
              <p:nvSpPr>
                <p:cNvPr id="4187" name="任意多边形 81990"/>
                <p:cNvSpPr>
                  <a:spLocks noChangeArrowheads="1"/>
                </p:cNvSpPr>
                <p:nvPr/>
              </p:nvSpPr>
              <p:spPr bwMode="auto">
                <a:xfrm>
                  <a:off x="4808" y="616"/>
                  <a:ext cx="13" cy="14"/>
                </a:xfrm>
                <a:custGeom>
                  <a:avLst/>
                  <a:gdLst>
                    <a:gd name="T0" fmla="*/ 1 w 30"/>
                    <a:gd name="T1" fmla="*/ 1 h 42"/>
                    <a:gd name="T2" fmla="*/ 0 w 30"/>
                    <a:gd name="T3" fmla="*/ 1 h 42"/>
                    <a:gd name="T4" fmla="*/ 0 w 30"/>
                    <a:gd name="T5" fmla="*/ 0 h 42"/>
                    <a:gd name="T6" fmla="*/ 1 w 30"/>
                    <a:gd name="T7" fmla="*/ 0 h 42"/>
                    <a:gd name="T8" fmla="*/ 3 w 30"/>
                    <a:gd name="T9" fmla="*/ 1 h 42"/>
                    <a:gd name="T10" fmla="*/ 2 w 30"/>
                    <a:gd name="T11" fmla="*/ 1 h 42"/>
                    <a:gd name="T12" fmla="*/ 1 w 30"/>
                    <a:gd name="T13" fmla="*/ 1 h 4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0" h="42">
                      <a:moveTo>
                        <a:pt x="16" y="33"/>
                      </a:moveTo>
                      <a:cubicBezTo>
                        <a:pt x="3" y="20"/>
                        <a:pt x="15" y="34"/>
                        <a:pt x="8" y="21"/>
                      </a:cubicBezTo>
                      <a:cubicBezTo>
                        <a:pt x="6" y="17"/>
                        <a:pt x="0" y="9"/>
                        <a:pt x="0" y="9"/>
                      </a:cubicBezTo>
                      <a:cubicBezTo>
                        <a:pt x="5" y="1"/>
                        <a:pt x="7" y="0"/>
                        <a:pt x="16" y="3"/>
                      </a:cubicBezTo>
                      <a:cubicBezTo>
                        <a:pt x="25" y="16"/>
                        <a:pt x="10" y="16"/>
                        <a:pt x="30" y="23"/>
                      </a:cubicBezTo>
                      <a:cubicBezTo>
                        <a:pt x="29" y="26"/>
                        <a:pt x="30" y="29"/>
                        <a:pt x="28" y="31"/>
                      </a:cubicBezTo>
                      <a:cubicBezTo>
                        <a:pt x="15" y="42"/>
                        <a:pt x="16" y="38"/>
                        <a:pt x="16" y="33"/>
                      </a:cubicBezTo>
                      <a:close/>
                    </a:path>
                  </a:pathLst>
                </a:custGeom>
                <a:solidFill>
                  <a:schemeClr val="folHlink"/>
                </a:solidFill>
                <a:ln w="9525">
                  <a:noFill/>
                  <a:round/>
                  <a:headEnd/>
                  <a:tailEnd/>
                </a:ln>
              </p:spPr>
              <p:txBody>
                <a:bodyPr/>
                <a:lstStyle/>
                <a:p>
                  <a:endParaRPr lang="zh-CN" altLang="en-US"/>
                </a:p>
              </p:txBody>
            </p:sp>
            <p:sp>
              <p:nvSpPr>
                <p:cNvPr id="4188" name="任意多边形 81991"/>
                <p:cNvSpPr>
                  <a:spLocks noChangeArrowheads="1"/>
                </p:cNvSpPr>
                <p:nvPr/>
              </p:nvSpPr>
              <p:spPr bwMode="auto">
                <a:xfrm>
                  <a:off x="4655" y="629"/>
                  <a:ext cx="11" cy="5"/>
                </a:xfrm>
                <a:custGeom>
                  <a:avLst/>
                  <a:gdLst>
                    <a:gd name="T0" fmla="*/ 1 w 25"/>
                    <a:gd name="T1" fmla="*/ 1 h 16"/>
                    <a:gd name="T2" fmla="*/ 0 w 25"/>
                    <a:gd name="T3" fmla="*/ 0 h 16"/>
                    <a:gd name="T4" fmla="*/ 1 w 25"/>
                    <a:gd name="T5" fmla="*/ 0 h 16"/>
                    <a:gd name="T6" fmla="*/ 1 w 25"/>
                    <a:gd name="T7" fmla="*/ 1 h 1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5" h="16">
                      <a:moveTo>
                        <a:pt x="15" y="16"/>
                      </a:moveTo>
                      <a:cubicBezTo>
                        <a:pt x="10" y="15"/>
                        <a:pt x="0" y="12"/>
                        <a:pt x="3" y="8"/>
                      </a:cubicBezTo>
                      <a:cubicBezTo>
                        <a:pt x="6" y="4"/>
                        <a:pt x="15" y="0"/>
                        <a:pt x="15" y="0"/>
                      </a:cubicBezTo>
                      <a:cubicBezTo>
                        <a:pt x="17" y="3"/>
                        <a:pt x="25" y="16"/>
                        <a:pt x="15" y="16"/>
                      </a:cubicBezTo>
                      <a:close/>
                    </a:path>
                  </a:pathLst>
                </a:custGeom>
                <a:solidFill>
                  <a:schemeClr val="folHlink"/>
                </a:solidFill>
                <a:ln w="9525">
                  <a:noFill/>
                  <a:round/>
                  <a:headEnd/>
                  <a:tailEnd/>
                </a:ln>
              </p:spPr>
              <p:txBody>
                <a:bodyPr/>
                <a:lstStyle/>
                <a:p>
                  <a:endParaRPr lang="zh-CN" altLang="en-US"/>
                </a:p>
              </p:txBody>
            </p:sp>
            <p:sp>
              <p:nvSpPr>
                <p:cNvPr id="4189" name="任意多边形 81992"/>
                <p:cNvSpPr>
                  <a:spLocks noChangeArrowheads="1"/>
                </p:cNvSpPr>
                <p:nvPr/>
              </p:nvSpPr>
              <p:spPr bwMode="auto">
                <a:xfrm>
                  <a:off x="4609" y="635"/>
                  <a:ext cx="28" cy="16"/>
                </a:xfrm>
                <a:custGeom>
                  <a:avLst/>
                  <a:gdLst>
                    <a:gd name="T0" fmla="*/ 1 w 65"/>
                    <a:gd name="T1" fmla="*/ 1 h 46"/>
                    <a:gd name="T2" fmla="*/ 3 w 65"/>
                    <a:gd name="T3" fmla="*/ 0 h 46"/>
                    <a:gd name="T4" fmla="*/ 3 w 65"/>
                    <a:gd name="T5" fmla="*/ 0 h 46"/>
                    <a:gd name="T6" fmla="*/ 5 w 65"/>
                    <a:gd name="T7" fmla="*/ 0 h 46"/>
                    <a:gd name="T8" fmla="*/ 3 w 65"/>
                    <a:gd name="T9" fmla="*/ 1 h 46"/>
                    <a:gd name="T10" fmla="*/ 1 w 65"/>
                    <a:gd name="T11" fmla="*/ 2 h 46"/>
                    <a:gd name="T12" fmla="*/ 0 w 65"/>
                    <a:gd name="T13" fmla="*/ 1 h 46"/>
                    <a:gd name="T14" fmla="*/ 1 w 65"/>
                    <a:gd name="T15" fmla="*/ 1 h 46"/>
                    <a:gd name="T16" fmla="*/ 1 w 65"/>
                    <a:gd name="T17" fmla="*/ 1 h 4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5" h="46">
                      <a:moveTo>
                        <a:pt x="14" y="24"/>
                      </a:moveTo>
                      <a:cubicBezTo>
                        <a:pt x="18" y="13"/>
                        <a:pt x="16" y="9"/>
                        <a:pt x="30" y="4"/>
                      </a:cubicBezTo>
                      <a:cubicBezTo>
                        <a:pt x="34" y="3"/>
                        <a:pt x="42" y="0"/>
                        <a:pt x="42" y="0"/>
                      </a:cubicBezTo>
                      <a:cubicBezTo>
                        <a:pt x="50" y="1"/>
                        <a:pt x="65" y="0"/>
                        <a:pt x="58" y="12"/>
                      </a:cubicBezTo>
                      <a:cubicBezTo>
                        <a:pt x="53" y="21"/>
                        <a:pt x="40" y="21"/>
                        <a:pt x="32" y="26"/>
                      </a:cubicBezTo>
                      <a:cubicBezTo>
                        <a:pt x="26" y="35"/>
                        <a:pt x="23" y="42"/>
                        <a:pt x="12" y="46"/>
                      </a:cubicBezTo>
                      <a:cubicBezTo>
                        <a:pt x="0" y="42"/>
                        <a:pt x="5" y="30"/>
                        <a:pt x="8" y="20"/>
                      </a:cubicBezTo>
                      <a:cubicBezTo>
                        <a:pt x="9" y="18"/>
                        <a:pt x="10" y="13"/>
                        <a:pt x="12" y="14"/>
                      </a:cubicBezTo>
                      <a:cubicBezTo>
                        <a:pt x="15" y="16"/>
                        <a:pt x="13" y="21"/>
                        <a:pt x="14" y="24"/>
                      </a:cubicBezTo>
                      <a:close/>
                    </a:path>
                  </a:pathLst>
                </a:custGeom>
                <a:solidFill>
                  <a:schemeClr val="folHlink"/>
                </a:solidFill>
                <a:ln w="9525">
                  <a:noFill/>
                  <a:round/>
                  <a:headEnd/>
                  <a:tailEnd/>
                </a:ln>
              </p:spPr>
              <p:txBody>
                <a:bodyPr/>
                <a:lstStyle/>
                <a:p>
                  <a:endParaRPr lang="zh-CN" altLang="en-US"/>
                </a:p>
              </p:txBody>
            </p:sp>
            <p:sp>
              <p:nvSpPr>
                <p:cNvPr id="4190" name="任意多边形 81993"/>
                <p:cNvSpPr>
                  <a:spLocks noChangeArrowheads="1"/>
                </p:cNvSpPr>
                <p:nvPr/>
              </p:nvSpPr>
              <p:spPr bwMode="auto">
                <a:xfrm>
                  <a:off x="4580" y="634"/>
                  <a:ext cx="29" cy="16"/>
                </a:xfrm>
                <a:custGeom>
                  <a:avLst/>
                  <a:gdLst>
                    <a:gd name="T0" fmla="*/ 0 w 69"/>
                    <a:gd name="T1" fmla="*/ 1 h 47"/>
                    <a:gd name="T2" fmla="*/ 1 w 69"/>
                    <a:gd name="T3" fmla="*/ 1 h 47"/>
                    <a:gd name="T4" fmla="*/ 4 w 69"/>
                    <a:gd name="T5" fmla="*/ 0 h 47"/>
                    <a:gd name="T6" fmla="*/ 5 w 69"/>
                    <a:gd name="T7" fmla="*/ 0 h 47"/>
                    <a:gd name="T8" fmla="*/ 4 w 69"/>
                    <a:gd name="T9" fmla="*/ 1 h 47"/>
                    <a:gd name="T10" fmla="*/ 2 w 69"/>
                    <a:gd name="T11" fmla="*/ 1 h 47"/>
                    <a:gd name="T12" fmla="*/ 2 w 69"/>
                    <a:gd name="T13" fmla="*/ 2 h 47"/>
                    <a:gd name="T14" fmla="*/ 1 w 69"/>
                    <a:gd name="T15" fmla="*/ 2 h 47"/>
                    <a:gd name="T16" fmla="*/ 1 w 69"/>
                    <a:gd name="T17" fmla="*/ 1 h 47"/>
                    <a:gd name="T18" fmla="*/ 0 w 69"/>
                    <a:gd name="T19" fmla="*/ 1 h 47"/>
                    <a:gd name="T20" fmla="*/ 0 w 69"/>
                    <a:gd name="T21" fmla="*/ 1 h 4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9" h="47">
                      <a:moveTo>
                        <a:pt x="0" y="31"/>
                      </a:moveTo>
                      <a:cubicBezTo>
                        <a:pt x="7" y="24"/>
                        <a:pt x="9" y="22"/>
                        <a:pt x="18" y="25"/>
                      </a:cubicBezTo>
                      <a:cubicBezTo>
                        <a:pt x="25" y="4"/>
                        <a:pt x="36" y="12"/>
                        <a:pt x="52" y="1"/>
                      </a:cubicBezTo>
                      <a:cubicBezTo>
                        <a:pt x="56" y="2"/>
                        <a:pt x="61" y="0"/>
                        <a:pt x="64" y="3"/>
                      </a:cubicBezTo>
                      <a:cubicBezTo>
                        <a:pt x="69" y="8"/>
                        <a:pt x="50" y="19"/>
                        <a:pt x="50" y="19"/>
                      </a:cubicBezTo>
                      <a:cubicBezTo>
                        <a:pt x="46" y="31"/>
                        <a:pt x="35" y="22"/>
                        <a:pt x="28" y="33"/>
                      </a:cubicBezTo>
                      <a:cubicBezTo>
                        <a:pt x="31" y="41"/>
                        <a:pt x="31" y="44"/>
                        <a:pt x="22" y="47"/>
                      </a:cubicBezTo>
                      <a:cubicBezTo>
                        <a:pt x="20" y="46"/>
                        <a:pt x="18" y="46"/>
                        <a:pt x="16" y="45"/>
                      </a:cubicBezTo>
                      <a:cubicBezTo>
                        <a:pt x="14" y="43"/>
                        <a:pt x="14" y="40"/>
                        <a:pt x="12" y="39"/>
                      </a:cubicBezTo>
                      <a:cubicBezTo>
                        <a:pt x="8" y="37"/>
                        <a:pt x="0" y="35"/>
                        <a:pt x="0" y="35"/>
                      </a:cubicBezTo>
                      <a:cubicBezTo>
                        <a:pt x="2" y="26"/>
                        <a:pt x="3" y="25"/>
                        <a:pt x="0" y="31"/>
                      </a:cubicBezTo>
                      <a:close/>
                    </a:path>
                  </a:pathLst>
                </a:custGeom>
                <a:solidFill>
                  <a:schemeClr val="folHlink"/>
                </a:solidFill>
                <a:ln w="9525">
                  <a:noFill/>
                  <a:round/>
                  <a:headEnd/>
                  <a:tailEnd/>
                </a:ln>
              </p:spPr>
              <p:txBody>
                <a:bodyPr/>
                <a:lstStyle/>
                <a:p>
                  <a:endParaRPr lang="zh-CN" altLang="en-US"/>
                </a:p>
              </p:txBody>
            </p:sp>
            <p:sp>
              <p:nvSpPr>
                <p:cNvPr id="4191" name="任意多边形 81994"/>
                <p:cNvSpPr>
                  <a:spLocks noChangeArrowheads="1"/>
                </p:cNvSpPr>
                <p:nvPr/>
              </p:nvSpPr>
              <p:spPr bwMode="auto">
                <a:xfrm>
                  <a:off x="4423" y="547"/>
                  <a:ext cx="151" cy="93"/>
                </a:xfrm>
                <a:custGeom>
                  <a:avLst/>
                  <a:gdLst>
                    <a:gd name="T0" fmla="*/ 1 w 355"/>
                    <a:gd name="T1" fmla="*/ 0 h 277"/>
                    <a:gd name="T2" fmla="*/ 3 w 355"/>
                    <a:gd name="T3" fmla="*/ 1 h 277"/>
                    <a:gd name="T4" fmla="*/ 4 w 355"/>
                    <a:gd name="T5" fmla="*/ 1 h 277"/>
                    <a:gd name="T6" fmla="*/ 6 w 355"/>
                    <a:gd name="T7" fmla="*/ 2 h 277"/>
                    <a:gd name="T8" fmla="*/ 7 w 355"/>
                    <a:gd name="T9" fmla="*/ 2 h 277"/>
                    <a:gd name="T10" fmla="*/ 9 w 355"/>
                    <a:gd name="T11" fmla="*/ 4 h 277"/>
                    <a:gd name="T12" fmla="*/ 11 w 355"/>
                    <a:gd name="T13" fmla="*/ 5 h 277"/>
                    <a:gd name="T14" fmla="*/ 11 w 355"/>
                    <a:gd name="T15" fmla="*/ 5 h 277"/>
                    <a:gd name="T16" fmla="*/ 12 w 355"/>
                    <a:gd name="T17" fmla="*/ 6 h 277"/>
                    <a:gd name="T18" fmla="*/ 14 w 355"/>
                    <a:gd name="T19" fmla="*/ 6 h 277"/>
                    <a:gd name="T20" fmla="*/ 13 w 355"/>
                    <a:gd name="T21" fmla="*/ 7 h 277"/>
                    <a:gd name="T22" fmla="*/ 14 w 355"/>
                    <a:gd name="T23" fmla="*/ 8 h 277"/>
                    <a:gd name="T24" fmla="*/ 15 w 355"/>
                    <a:gd name="T25" fmla="*/ 9 h 277"/>
                    <a:gd name="T26" fmla="*/ 17 w 355"/>
                    <a:gd name="T27" fmla="*/ 9 h 277"/>
                    <a:gd name="T28" fmla="*/ 18 w 355"/>
                    <a:gd name="T29" fmla="*/ 9 h 277"/>
                    <a:gd name="T30" fmla="*/ 20 w 355"/>
                    <a:gd name="T31" fmla="*/ 9 h 277"/>
                    <a:gd name="T32" fmla="*/ 21 w 355"/>
                    <a:gd name="T33" fmla="*/ 9 h 277"/>
                    <a:gd name="T34" fmla="*/ 23 w 355"/>
                    <a:gd name="T35" fmla="*/ 10 h 277"/>
                    <a:gd name="T36" fmla="*/ 24 w 355"/>
                    <a:gd name="T37" fmla="*/ 10 h 277"/>
                    <a:gd name="T38" fmla="*/ 27 w 355"/>
                    <a:gd name="T39" fmla="*/ 10 h 277"/>
                    <a:gd name="T40" fmla="*/ 26 w 355"/>
                    <a:gd name="T41" fmla="*/ 10 h 277"/>
                    <a:gd name="T42" fmla="*/ 25 w 355"/>
                    <a:gd name="T43" fmla="*/ 10 h 277"/>
                    <a:gd name="T44" fmla="*/ 23 w 355"/>
                    <a:gd name="T45" fmla="*/ 10 h 277"/>
                    <a:gd name="T46" fmla="*/ 22 w 355"/>
                    <a:gd name="T47" fmla="*/ 10 h 277"/>
                    <a:gd name="T48" fmla="*/ 20 w 355"/>
                    <a:gd name="T49" fmla="*/ 10 h 277"/>
                    <a:gd name="T50" fmla="*/ 18 w 355"/>
                    <a:gd name="T51" fmla="*/ 10 h 277"/>
                    <a:gd name="T52" fmla="*/ 13 w 355"/>
                    <a:gd name="T53" fmla="*/ 9 h 277"/>
                    <a:gd name="T54" fmla="*/ 12 w 355"/>
                    <a:gd name="T55" fmla="*/ 8 h 277"/>
                    <a:gd name="T56" fmla="*/ 10 w 355"/>
                    <a:gd name="T57" fmla="*/ 7 h 277"/>
                    <a:gd name="T58" fmla="*/ 9 w 355"/>
                    <a:gd name="T59" fmla="*/ 7 h 277"/>
                    <a:gd name="T60" fmla="*/ 7 w 355"/>
                    <a:gd name="T61" fmla="*/ 6 h 277"/>
                    <a:gd name="T62" fmla="*/ 5 w 355"/>
                    <a:gd name="T63" fmla="*/ 4 h 277"/>
                    <a:gd name="T64" fmla="*/ 5 w 355"/>
                    <a:gd name="T65" fmla="*/ 4 h 277"/>
                    <a:gd name="T66" fmla="*/ 5 w 355"/>
                    <a:gd name="T67" fmla="*/ 4 h 277"/>
                    <a:gd name="T68" fmla="*/ 4 w 355"/>
                    <a:gd name="T69" fmla="*/ 3 h 277"/>
                    <a:gd name="T70" fmla="*/ 3 w 355"/>
                    <a:gd name="T71" fmla="*/ 2 h 277"/>
                    <a:gd name="T72" fmla="*/ 2 w 355"/>
                    <a:gd name="T73" fmla="*/ 1 h 277"/>
                    <a:gd name="T74" fmla="*/ 0 w 355"/>
                    <a:gd name="T75" fmla="*/ 1 h 277"/>
                    <a:gd name="T76" fmla="*/ 1 w 355"/>
                    <a:gd name="T77" fmla="*/ 0 h 277"/>
                    <a:gd name="T78" fmla="*/ 1 w 355"/>
                    <a:gd name="T79" fmla="*/ 0 h 277"/>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355" h="277">
                      <a:moveTo>
                        <a:pt x="10" y="4"/>
                      </a:moveTo>
                      <a:cubicBezTo>
                        <a:pt x="22" y="0"/>
                        <a:pt x="24" y="14"/>
                        <a:pt x="36" y="18"/>
                      </a:cubicBezTo>
                      <a:cubicBezTo>
                        <a:pt x="37" y="19"/>
                        <a:pt x="45" y="29"/>
                        <a:pt x="46" y="30"/>
                      </a:cubicBezTo>
                      <a:cubicBezTo>
                        <a:pt x="56" y="40"/>
                        <a:pt x="67" y="38"/>
                        <a:pt x="76" y="52"/>
                      </a:cubicBezTo>
                      <a:cubicBezTo>
                        <a:pt x="80" y="58"/>
                        <a:pt x="92" y="66"/>
                        <a:pt x="92" y="66"/>
                      </a:cubicBezTo>
                      <a:cubicBezTo>
                        <a:pt x="96" y="79"/>
                        <a:pt x="112" y="88"/>
                        <a:pt x="122" y="98"/>
                      </a:cubicBezTo>
                      <a:cubicBezTo>
                        <a:pt x="124" y="105"/>
                        <a:pt x="130" y="124"/>
                        <a:pt x="136" y="128"/>
                      </a:cubicBezTo>
                      <a:cubicBezTo>
                        <a:pt x="140" y="130"/>
                        <a:pt x="148" y="132"/>
                        <a:pt x="148" y="132"/>
                      </a:cubicBezTo>
                      <a:cubicBezTo>
                        <a:pt x="150" y="138"/>
                        <a:pt x="154" y="150"/>
                        <a:pt x="154" y="150"/>
                      </a:cubicBezTo>
                      <a:cubicBezTo>
                        <a:pt x="161" y="139"/>
                        <a:pt x="168" y="144"/>
                        <a:pt x="176" y="152"/>
                      </a:cubicBezTo>
                      <a:cubicBezTo>
                        <a:pt x="174" y="167"/>
                        <a:pt x="173" y="181"/>
                        <a:pt x="170" y="196"/>
                      </a:cubicBezTo>
                      <a:cubicBezTo>
                        <a:pt x="171" y="202"/>
                        <a:pt x="174" y="220"/>
                        <a:pt x="180" y="224"/>
                      </a:cubicBezTo>
                      <a:cubicBezTo>
                        <a:pt x="185" y="228"/>
                        <a:pt x="193" y="228"/>
                        <a:pt x="198" y="232"/>
                      </a:cubicBezTo>
                      <a:cubicBezTo>
                        <a:pt x="204" y="230"/>
                        <a:pt x="216" y="234"/>
                        <a:pt x="216" y="234"/>
                      </a:cubicBezTo>
                      <a:cubicBezTo>
                        <a:pt x="223" y="241"/>
                        <a:pt x="225" y="245"/>
                        <a:pt x="236" y="242"/>
                      </a:cubicBezTo>
                      <a:cubicBezTo>
                        <a:pt x="242" y="240"/>
                        <a:pt x="254" y="236"/>
                        <a:pt x="254" y="236"/>
                      </a:cubicBezTo>
                      <a:cubicBezTo>
                        <a:pt x="260" y="240"/>
                        <a:pt x="265" y="246"/>
                        <a:pt x="272" y="248"/>
                      </a:cubicBezTo>
                      <a:cubicBezTo>
                        <a:pt x="277" y="250"/>
                        <a:pt x="291" y="252"/>
                        <a:pt x="296" y="256"/>
                      </a:cubicBezTo>
                      <a:cubicBezTo>
                        <a:pt x="301" y="260"/>
                        <a:pt x="314" y="264"/>
                        <a:pt x="314" y="264"/>
                      </a:cubicBezTo>
                      <a:cubicBezTo>
                        <a:pt x="330" y="263"/>
                        <a:pt x="338" y="261"/>
                        <a:pt x="352" y="266"/>
                      </a:cubicBezTo>
                      <a:cubicBezTo>
                        <a:pt x="355" y="275"/>
                        <a:pt x="350" y="277"/>
                        <a:pt x="342" y="274"/>
                      </a:cubicBezTo>
                      <a:cubicBezTo>
                        <a:pt x="336" y="276"/>
                        <a:pt x="322" y="272"/>
                        <a:pt x="322" y="272"/>
                      </a:cubicBezTo>
                      <a:cubicBezTo>
                        <a:pt x="314" y="275"/>
                        <a:pt x="308" y="272"/>
                        <a:pt x="300" y="270"/>
                      </a:cubicBezTo>
                      <a:cubicBezTo>
                        <a:pt x="296" y="269"/>
                        <a:pt x="288" y="266"/>
                        <a:pt x="288" y="266"/>
                      </a:cubicBezTo>
                      <a:cubicBezTo>
                        <a:pt x="276" y="270"/>
                        <a:pt x="264" y="266"/>
                        <a:pt x="252" y="264"/>
                      </a:cubicBezTo>
                      <a:cubicBezTo>
                        <a:pt x="245" y="259"/>
                        <a:pt x="242" y="257"/>
                        <a:pt x="234" y="260"/>
                      </a:cubicBezTo>
                      <a:cubicBezTo>
                        <a:pt x="211" y="252"/>
                        <a:pt x="192" y="256"/>
                        <a:pt x="172" y="242"/>
                      </a:cubicBezTo>
                      <a:cubicBezTo>
                        <a:pt x="165" y="231"/>
                        <a:pt x="176" y="221"/>
                        <a:pt x="160" y="216"/>
                      </a:cubicBezTo>
                      <a:cubicBezTo>
                        <a:pt x="154" y="233"/>
                        <a:pt x="136" y="203"/>
                        <a:pt x="126" y="200"/>
                      </a:cubicBezTo>
                      <a:cubicBezTo>
                        <a:pt x="120" y="196"/>
                        <a:pt x="114" y="190"/>
                        <a:pt x="108" y="186"/>
                      </a:cubicBezTo>
                      <a:cubicBezTo>
                        <a:pt x="104" y="175"/>
                        <a:pt x="104" y="165"/>
                        <a:pt x="94" y="158"/>
                      </a:cubicBezTo>
                      <a:cubicBezTo>
                        <a:pt x="83" y="142"/>
                        <a:pt x="85" y="119"/>
                        <a:pt x="68" y="108"/>
                      </a:cubicBezTo>
                      <a:cubicBezTo>
                        <a:pt x="67" y="106"/>
                        <a:pt x="66" y="104"/>
                        <a:pt x="64" y="102"/>
                      </a:cubicBezTo>
                      <a:cubicBezTo>
                        <a:pt x="62" y="101"/>
                        <a:pt x="59" y="102"/>
                        <a:pt x="58" y="100"/>
                      </a:cubicBezTo>
                      <a:cubicBezTo>
                        <a:pt x="56" y="97"/>
                        <a:pt x="54" y="88"/>
                        <a:pt x="54" y="88"/>
                      </a:cubicBezTo>
                      <a:cubicBezTo>
                        <a:pt x="59" y="73"/>
                        <a:pt x="52" y="61"/>
                        <a:pt x="38" y="58"/>
                      </a:cubicBezTo>
                      <a:cubicBezTo>
                        <a:pt x="32" y="49"/>
                        <a:pt x="31" y="44"/>
                        <a:pt x="20" y="40"/>
                      </a:cubicBezTo>
                      <a:cubicBezTo>
                        <a:pt x="16" y="27"/>
                        <a:pt x="16" y="26"/>
                        <a:pt x="4" y="22"/>
                      </a:cubicBezTo>
                      <a:cubicBezTo>
                        <a:pt x="1" y="13"/>
                        <a:pt x="0" y="5"/>
                        <a:pt x="10" y="2"/>
                      </a:cubicBezTo>
                      <a:cubicBezTo>
                        <a:pt x="18" y="5"/>
                        <a:pt x="18" y="4"/>
                        <a:pt x="10" y="4"/>
                      </a:cubicBezTo>
                      <a:close/>
                    </a:path>
                  </a:pathLst>
                </a:custGeom>
                <a:solidFill>
                  <a:schemeClr val="folHlink"/>
                </a:solidFill>
                <a:ln w="9525">
                  <a:noFill/>
                  <a:round/>
                  <a:headEnd/>
                  <a:tailEnd/>
                </a:ln>
              </p:spPr>
              <p:txBody>
                <a:bodyPr/>
                <a:lstStyle/>
                <a:p>
                  <a:endParaRPr lang="zh-CN" altLang="en-US"/>
                </a:p>
              </p:txBody>
            </p:sp>
            <p:sp>
              <p:nvSpPr>
                <p:cNvPr id="4192" name="任意多边形 81995"/>
                <p:cNvSpPr>
                  <a:spLocks noChangeArrowheads="1"/>
                </p:cNvSpPr>
                <p:nvPr/>
              </p:nvSpPr>
              <p:spPr bwMode="auto">
                <a:xfrm>
                  <a:off x="4515" y="541"/>
                  <a:ext cx="67" cy="68"/>
                </a:xfrm>
                <a:custGeom>
                  <a:avLst/>
                  <a:gdLst>
                    <a:gd name="T0" fmla="*/ 4 w 156"/>
                    <a:gd name="T1" fmla="*/ 2 h 206"/>
                    <a:gd name="T2" fmla="*/ 5 w 156"/>
                    <a:gd name="T3" fmla="*/ 2 h 206"/>
                    <a:gd name="T4" fmla="*/ 5 w 156"/>
                    <a:gd name="T5" fmla="*/ 2 h 206"/>
                    <a:gd name="T6" fmla="*/ 6 w 156"/>
                    <a:gd name="T7" fmla="*/ 2 h 206"/>
                    <a:gd name="T8" fmla="*/ 9 w 156"/>
                    <a:gd name="T9" fmla="*/ 1 h 206"/>
                    <a:gd name="T10" fmla="*/ 9 w 156"/>
                    <a:gd name="T11" fmla="*/ 0 h 206"/>
                    <a:gd name="T12" fmla="*/ 10 w 156"/>
                    <a:gd name="T13" fmla="*/ 0 h 206"/>
                    <a:gd name="T14" fmla="*/ 12 w 156"/>
                    <a:gd name="T15" fmla="*/ 1 h 206"/>
                    <a:gd name="T16" fmla="*/ 12 w 156"/>
                    <a:gd name="T17" fmla="*/ 2 h 206"/>
                    <a:gd name="T18" fmla="*/ 10 w 156"/>
                    <a:gd name="T19" fmla="*/ 2 h 206"/>
                    <a:gd name="T20" fmla="*/ 10 w 156"/>
                    <a:gd name="T21" fmla="*/ 3 h 206"/>
                    <a:gd name="T22" fmla="*/ 11 w 156"/>
                    <a:gd name="T23" fmla="*/ 4 h 206"/>
                    <a:gd name="T24" fmla="*/ 12 w 156"/>
                    <a:gd name="T25" fmla="*/ 5 h 206"/>
                    <a:gd name="T26" fmla="*/ 10 w 156"/>
                    <a:gd name="T27" fmla="*/ 5 h 206"/>
                    <a:gd name="T28" fmla="*/ 9 w 156"/>
                    <a:gd name="T29" fmla="*/ 5 h 206"/>
                    <a:gd name="T30" fmla="*/ 8 w 156"/>
                    <a:gd name="T31" fmla="*/ 6 h 206"/>
                    <a:gd name="T32" fmla="*/ 8 w 156"/>
                    <a:gd name="T33" fmla="*/ 7 h 206"/>
                    <a:gd name="T34" fmla="*/ 7 w 156"/>
                    <a:gd name="T35" fmla="*/ 7 h 206"/>
                    <a:gd name="T36" fmla="*/ 6 w 156"/>
                    <a:gd name="T37" fmla="*/ 7 h 206"/>
                    <a:gd name="T38" fmla="*/ 6 w 156"/>
                    <a:gd name="T39" fmla="*/ 7 h 206"/>
                    <a:gd name="T40" fmla="*/ 6 w 156"/>
                    <a:gd name="T41" fmla="*/ 7 h 206"/>
                    <a:gd name="T42" fmla="*/ 5 w 156"/>
                    <a:gd name="T43" fmla="*/ 7 h 206"/>
                    <a:gd name="T44" fmla="*/ 3 w 156"/>
                    <a:gd name="T45" fmla="*/ 7 h 206"/>
                    <a:gd name="T46" fmla="*/ 2 w 156"/>
                    <a:gd name="T47" fmla="*/ 7 h 206"/>
                    <a:gd name="T48" fmla="*/ 1 w 156"/>
                    <a:gd name="T49" fmla="*/ 5 h 206"/>
                    <a:gd name="T50" fmla="*/ 0 w 156"/>
                    <a:gd name="T51" fmla="*/ 5 h 206"/>
                    <a:gd name="T52" fmla="*/ 0 w 156"/>
                    <a:gd name="T53" fmla="*/ 4 h 206"/>
                    <a:gd name="T54" fmla="*/ 2 w 156"/>
                    <a:gd name="T55" fmla="*/ 4 h 206"/>
                    <a:gd name="T56" fmla="*/ 3 w 156"/>
                    <a:gd name="T57" fmla="*/ 4 h 206"/>
                    <a:gd name="T58" fmla="*/ 3 w 156"/>
                    <a:gd name="T59" fmla="*/ 3 h 206"/>
                    <a:gd name="T60" fmla="*/ 4 w 156"/>
                    <a:gd name="T61" fmla="*/ 3 h 206"/>
                    <a:gd name="T62" fmla="*/ 4 w 156"/>
                    <a:gd name="T63" fmla="*/ 2 h 20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56" h="206">
                      <a:moveTo>
                        <a:pt x="54" y="66"/>
                      </a:moveTo>
                      <a:cubicBezTo>
                        <a:pt x="58" y="63"/>
                        <a:pt x="64" y="63"/>
                        <a:pt x="66" y="58"/>
                      </a:cubicBezTo>
                      <a:cubicBezTo>
                        <a:pt x="67" y="56"/>
                        <a:pt x="67" y="53"/>
                        <a:pt x="68" y="52"/>
                      </a:cubicBezTo>
                      <a:cubicBezTo>
                        <a:pt x="71" y="49"/>
                        <a:pt x="80" y="44"/>
                        <a:pt x="80" y="44"/>
                      </a:cubicBezTo>
                      <a:cubicBezTo>
                        <a:pt x="113" y="55"/>
                        <a:pt x="85" y="29"/>
                        <a:pt x="106" y="22"/>
                      </a:cubicBezTo>
                      <a:cubicBezTo>
                        <a:pt x="110" y="17"/>
                        <a:pt x="108" y="9"/>
                        <a:pt x="112" y="4"/>
                      </a:cubicBezTo>
                      <a:cubicBezTo>
                        <a:pt x="115" y="1"/>
                        <a:pt x="124" y="0"/>
                        <a:pt x="124" y="0"/>
                      </a:cubicBezTo>
                      <a:cubicBezTo>
                        <a:pt x="138" y="14"/>
                        <a:pt x="126" y="23"/>
                        <a:pt x="150" y="28"/>
                      </a:cubicBezTo>
                      <a:cubicBezTo>
                        <a:pt x="156" y="36"/>
                        <a:pt x="154" y="39"/>
                        <a:pt x="146" y="44"/>
                      </a:cubicBezTo>
                      <a:cubicBezTo>
                        <a:pt x="141" y="52"/>
                        <a:pt x="135" y="61"/>
                        <a:pt x="126" y="64"/>
                      </a:cubicBezTo>
                      <a:cubicBezTo>
                        <a:pt x="118" y="75"/>
                        <a:pt x="128" y="83"/>
                        <a:pt x="132" y="94"/>
                      </a:cubicBezTo>
                      <a:cubicBezTo>
                        <a:pt x="129" y="103"/>
                        <a:pt x="135" y="105"/>
                        <a:pt x="142" y="110"/>
                      </a:cubicBezTo>
                      <a:cubicBezTo>
                        <a:pt x="145" y="119"/>
                        <a:pt x="141" y="120"/>
                        <a:pt x="146" y="128"/>
                      </a:cubicBezTo>
                      <a:cubicBezTo>
                        <a:pt x="142" y="139"/>
                        <a:pt x="135" y="133"/>
                        <a:pt x="128" y="128"/>
                      </a:cubicBezTo>
                      <a:cubicBezTo>
                        <a:pt x="116" y="132"/>
                        <a:pt x="122" y="136"/>
                        <a:pt x="116" y="146"/>
                      </a:cubicBezTo>
                      <a:cubicBezTo>
                        <a:pt x="113" y="151"/>
                        <a:pt x="108" y="152"/>
                        <a:pt x="104" y="156"/>
                      </a:cubicBezTo>
                      <a:cubicBezTo>
                        <a:pt x="107" y="167"/>
                        <a:pt x="112" y="191"/>
                        <a:pt x="100" y="198"/>
                      </a:cubicBezTo>
                      <a:cubicBezTo>
                        <a:pt x="96" y="200"/>
                        <a:pt x="92" y="200"/>
                        <a:pt x="88" y="202"/>
                      </a:cubicBezTo>
                      <a:cubicBezTo>
                        <a:pt x="86" y="203"/>
                        <a:pt x="84" y="205"/>
                        <a:pt x="82" y="206"/>
                      </a:cubicBezTo>
                      <a:cubicBezTo>
                        <a:pt x="80" y="205"/>
                        <a:pt x="77" y="204"/>
                        <a:pt x="76" y="202"/>
                      </a:cubicBezTo>
                      <a:cubicBezTo>
                        <a:pt x="74" y="198"/>
                        <a:pt x="76" y="191"/>
                        <a:pt x="72" y="190"/>
                      </a:cubicBezTo>
                      <a:cubicBezTo>
                        <a:pt x="68" y="189"/>
                        <a:pt x="60" y="186"/>
                        <a:pt x="60" y="186"/>
                      </a:cubicBezTo>
                      <a:cubicBezTo>
                        <a:pt x="53" y="188"/>
                        <a:pt x="49" y="192"/>
                        <a:pt x="42" y="194"/>
                      </a:cubicBezTo>
                      <a:cubicBezTo>
                        <a:pt x="34" y="189"/>
                        <a:pt x="37" y="183"/>
                        <a:pt x="28" y="186"/>
                      </a:cubicBezTo>
                      <a:cubicBezTo>
                        <a:pt x="12" y="181"/>
                        <a:pt x="19" y="161"/>
                        <a:pt x="10" y="148"/>
                      </a:cubicBezTo>
                      <a:cubicBezTo>
                        <a:pt x="5" y="121"/>
                        <a:pt x="11" y="147"/>
                        <a:pt x="4" y="130"/>
                      </a:cubicBezTo>
                      <a:cubicBezTo>
                        <a:pt x="2" y="126"/>
                        <a:pt x="0" y="118"/>
                        <a:pt x="0" y="118"/>
                      </a:cubicBezTo>
                      <a:cubicBezTo>
                        <a:pt x="2" y="95"/>
                        <a:pt x="0" y="83"/>
                        <a:pt x="20" y="96"/>
                      </a:cubicBezTo>
                      <a:cubicBezTo>
                        <a:pt x="23" y="105"/>
                        <a:pt x="23" y="110"/>
                        <a:pt x="32" y="104"/>
                      </a:cubicBezTo>
                      <a:cubicBezTo>
                        <a:pt x="35" y="95"/>
                        <a:pt x="29" y="88"/>
                        <a:pt x="34" y="80"/>
                      </a:cubicBezTo>
                      <a:cubicBezTo>
                        <a:pt x="36" y="76"/>
                        <a:pt x="48" y="73"/>
                        <a:pt x="52" y="70"/>
                      </a:cubicBezTo>
                      <a:cubicBezTo>
                        <a:pt x="57" y="63"/>
                        <a:pt x="58" y="62"/>
                        <a:pt x="54" y="66"/>
                      </a:cubicBezTo>
                      <a:close/>
                    </a:path>
                  </a:pathLst>
                </a:custGeom>
                <a:solidFill>
                  <a:schemeClr val="folHlink"/>
                </a:solidFill>
                <a:ln w="9525">
                  <a:noFill/>
                  <a:round/>
                  <a:headEnd/>
                  <a:tailEnd/>
                </a:ln>
              </p:spPr>
              <p:txBody>
                <a:bodyPr/>
                <a:lstStyle/>
                <a:p>
                  <a:endParaRPr lang="zh-CN" altLang="en-US"/>
                </a:p>
              </p:txBody>
            </p:sp>
            <p:sp>
              <p:nvSpPr>
                <p:cNvPr id="4193" name="任意多边形 81996"/>
                <p:cNvSpPr>
                  <a:spLocks noChangeArrowheads="1"/>
                </p:cNvSpPr>
                <p:nvPr/>
              </p:nvSpPr>
              <p:spPr bwMode="auto">
                <a:xfrm>
                  <a:off x="4580" y="572"/>
                  <a:ext cx="47" cy="13"/>
                </a:xfrm>
                <a:custGeom>
                  <a:avLst/>
                  <a:gdLst>
                    <a:gd name="T0" fmla="*/ 0 w 109"/>
                    <a:gd name="T1" fmla="*/ 1 h 38"/>
                    <a:gd name="T2" fmla="*/ 1 w 109"/>
                    <a:gd name="T3" fmla="*/ 0 h 38"/>
                    <a:gd name="T4" fmla="*/ 4 w 109"/>
                    <a:gd name="T5" fmla="*/ 1 h 38"/>
                    <a:gd name="T6" fmla="*/ 6 w 109"/>
                    <a:gd name="T7" fmla="*/ 1 h 38"/>
                    <a:gd name="T8" fmla="*/ 7 w 109"/>
                    <a:gd name="T9" fmla="*/ 0 h 38"/>
                    <a:gd name="T10" fmla="*/ 6 w 109"/>
                    <a:gd name="T11" fmla="*/ 1 h 38"/>
                    <a:gd name="T12" fmla="*/ 5 w 109"/>
                    <a:gd name="T13" fmla="*/ 1 h 38"/>
                    <a:gd name="T14" fmla="*/ 3 w 109"/>
                    <a:gd name="T15" fmla="*/ 1 h 38"/>
                    <a:gd name="T16" fmla="*/ 1 w 109"/>
                    <a:gd name="T17" fmla="*/ 1 h 38"/>
                    <a:gd name="T18" fmla="*/ 0 w 109"/>
                    <a:gd name="T19" fmla="*/ 1 h 3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9" h="38">
                      <a:moveTo>
                        <a:pt x="4" y="32"/>
                      </a:moveTo>
                      <a:cubicBezTo>
                        <a:pt x="7" y="22"/>
                        <a:pt x="7" y="14"/>
                        <a:pt x="18" y="10"/>
                      </a:cubicBezTo>
                      <a:cubicBezTo>
                        <a:pt x="28" y="12"/>
                        <a:pt x="37" y="14"/>
                        <a:pt x="46" y="20"/>
                      </a:cubicBezTo>
                      <a:cubicBezTo>
                        <a:pt x="62" y="15"/>
                        <a:pt x="54" y="17"/>
                        <a:pt x="72" y="14"/>
                      </a:cubicBezTo>
                      <a:cubicBezTo>
                        <a:pt x="77" y="9"/>
                        <a:pt x="90" y="0"/>
                        <a:pt x="90" y="0"/>
                      </a:cubicBezTo>
                      <a:cubicBezTo>
                        <a:pt x="109" y="6"/>
                        <a:pt x="85" y="23"/>
                        <a:pt x="76" y="26"/>
                      </a:cubicBezTo>
                      <a:cubicBezTo>
                        <a:pt x="71" y="33"/>
                        <a:pt x="68" y="35"/>
                        <a:pt x="60" y="38"/>
                      </a:cubicBezTo>
                      <a:cubicBezTo>
                        <a:pt x="54" y="36"/>
                        <a:pt x="42" y="32"/>
                        <a:pt x="42" y="32"/>
                      </a:cubicBezTo>
                      <a:cubicBezTo>
                        <a:pt x="33" y="23"/>
                        <a:pt x="26" y="26"/>
                        <a:pt x="14" y="30"/>
                      </a:cubicBezTo>
                      <a:cubicBezTo>
                        <a:pt x="1" y="28"/>
                        <a:pt x="0" y="24"/>
                        <a:pt x="4" y="32"/>
                      </a:cubicBezTo>
                      <a:close/>
                    </a:path>
                  </a:pathLst>
                </a:custGeom>
                <a:solidFill>
                  <a:schemeClr val="folHlink"/>
                </a:solidFill>
                <a:ln w="9525">
                  <a:noFill/>
                  <a:round/>
                  <a:headEnd/>
                  <a:tailEnd/>
                </a:ln>
              </p:spPr>
              <p:txBody>
                <a:bodyPr/>
                <a:lstStyle/>
                <a:p>
                  <a:endParaRPr lang="zh-CN" altLang="en-US"/>
                </a:p>
              </p:txBody>
            </p:sp>
            <p:sp>
              <p:nvSpPr>
                <p:cNvPr id="4194" name="任意多边形 81997"/>
                <p:cNvSpPr>
                  <a:spLocks noChangeArrowheads="1"/>
                </p:cNvSpPr>
                <p:nvPr/>
              </p:nvSpPr>
              <p:spPr bwMode="auto">
                <a:xfrm>
                  <a:off x="4578" y="588"/>
                  <a:ext cx="32" cy="34"/>
                </a:xfrm>
                <a:custGeom>
                  <a:avLst/>
                  <a:gdLst>
                    <a:gd name="T0" fmla="*/ 0 w 76"/>
                    <a:gd name="T1" fmla="*/ 1 h 104"/>
                    <a:gd name="T2" fmla="*/ 1 w 76"/>
                    <a:gd name="T3" fmla="*/ 0 h 104"/>
                    <a:gd name="T4" fmla="*/ 3 w 76"/>
                    <a:gd name="T5" fmla="*/ 1 h 104"/>
                    <a:gd name="T6" fmla="*/ 5 w 76"/>
                    <a:gd name="T7" fmla="*/ 0 h 104"/>
                    <a:gd name="T8" fmla="*/ 3 w 76"/>
                    <a:gd name="T9" fmla="*/ 1 h 104"/>
                    <a:gd name="T10" fmla="*/ 4 w 76"/>
                    <a:gd name="T11" fmla="*/ 2 h 104"/>
                    <a:gd name="T12" fmla="*/ 4 w 76"/>
                    <a:gd name="T13" fmla="*/ 2 h 104"/>
                    <a:gd name="T14" fmla="*/ 3 w 76"/>
                    <a:gd name="T15" fmla="*/ 3 h 104"/>
                    <a:gd name="T16" fmla="*/ 3 w 76"/>
                    <a:gd name="T17" fmla="*/ 2 h 104"/>
                    <a:gd name="T18" fmla="*/ 2 w 76"/>
                    <a:gd name="T19" fmla="*/ 2 h 104"/>
                    <a:gd name="T20" fmla="*/ 2 w 76"/>
                    <a:gd name="T21" fmla="*/ 2 h 104"/>
                    <a:gd name="T22" fmla="*/ 2 w 76"/>
                    <a:gd name="T23" fmla="*/ 3 h 104"/>
                    <a:gd name="T24" fmla="*/ 1 w 76"/>
                    <a:gd name="T25" fmla="*/ 4 h 104"/>
                    <a:gd name="T26" fmla="*/ 1 w 76"/>
                    <a:gd name="T27" fmla="*/ 4 h 104"/>
                    <a:gd name="T28" fmla="*/ 0 w 76"/>
                    <a:gd name="T29" fmla="*/ 3 h 104"/>
                    <a:gd name="T30" fmla="*/ 0 w 76"/>
                    <a:gd name="T31" fmla="*/ 2 h 104"/>
                    <a:gd name="T32" fmla="*/ 0 w 76"/>
                    <a:gd name="T33" fmla="*/ 1 h 104"/>
                    <a:gd name="T34" fmla="*/ 0 w 76"/>
                    <a:gd name="T35" fmla="*/ 1 h 10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76" h="104">
                      <a:moveTo>
                        <a:pt x="8" y="18"/>
                      </a:moveTo>
                      <a:cubicBezTo>
                        <a:pt x="10" y="8"/>
                        <a:pt x="9" y="3"/>
                        <a:pt x="18" y="0"/>
                      </a:cubicBezTo>
                      <a:cubicBezTo>
                        <a:pt x="28" y="3"/>
                        <a:pt x="25" y="12"/>
                        <a:pt x="34" y="18"/>
                      </a:cubicBezTo>
                      <a:cubicBezTo>
                        <a:pt x="46" y="16"/>
                        <a:pt x="51" y="8"/>
                        <a:pt x="62" y="4"/>
                      </a:cubicBezTo>
                      <a:cubicBezTo>
                        <a:pt x="76" y="9"/>
                        <a:pt x="56" y="31"/>
                        <a:pt x="46" y="34"/>
                      </a:cubicBezTo>
                      <a:cubicBezTo>
                        <a:pt x="51" y="56"/>
                        <a:pt x="43" y="29"/>
                        <a:pt x="54" y="48"/>
                      </a:cubicBezTo>
                      <a:cubicBezTo>
                        <a:pt x="56" y="52"/>
                        <a:pt x="58" y="60"/>
                        <a:pt x="58" y="60"/>
                      </a:cubicBezTo>
                      <a:cubicBezTo>
                        <a:pt x="55" y="68"/>
                        <a:pt x="54" y="71"/>
                        <a:pt x="46" y="74"/>
                      </a:cubicBezTo>
                      <a:cubicBezTo>
                        <a:pt x="38" y="71"/>
                        <a:pt x="37" y="68"/>
                        <a:pt x="34" y="60"/>
                      </a:cubicBezTo>
                      <a:cubicBezTo>
                        <a:pt x="33" y="50"/>
                        <a:pt x="32" y="33"/>
                        <a:pt x="22" y="48"/>
                      </a:cubicBezTo>
                      <a:cubicBezTo>
                        <a:pt x="25" y="60"/>
                        <a:pt x="23" y="53"/>
                        <a:pt x="28" y="68"/>
                      </a:cubicBezTo>
                      <a:cubicBezTo>
                        <a:pt x="29" y="70"/>
                        <a:pt x="30" y="74"/>
                        <a:pt x="30" y="74"/>
                      </a:cubicBezTo>
                      <a:cubicBezTo>
                        <a:pt x="24" y="84"/>
                        <a:pt x="22" y="93"/>
                        <a:pt x="20" y="104"/>
                      </a:cubicBezTo>
                      <a:cubicBezTo>
                        <a:pt x="17" y="103"/>
                        <a:pt x="14" y="104"/>
                        <a:pt x="12" y="102"/>
                      </a:cubicBezTo>
                      <a:cubicBezTo>
                        <a:pt x="9" y="99"/>
                        <a:pt x="8" y="90"/>
                        <a:pt x="8" y="90"/>
                      </a:cubicBezTo>
                      <a:cubicBezTo>
                        <a:pt x="13" y="75"/>
                        <a:pt x="14" y="64"/>
                        <a:pt x="0" y="54"/>
                      </a:cubicBezTo>
                      <a:cubicBezTo>
                        <a:pt x="1" y="46"/>
                        <a:pt x="1" y="38"/>
                        <a:pt x="2" y="30"/>
                      </a:cubicBezTo>
                      <a:cubicBezTo>
                        <a:pt x="2" y="27"/>
                        <a:pt x="13" y="2"/>
                        <a:pt x="8" y="18"/>
                      </a:cubicBezTo>
                      <a:close/>
                    </a:path>
                  </a:pathLst>
                </a:custGeom>
                <a:solidFill>
                  <a:schemeClr val="folHlink"/>
                </a:solidFill>
                <a:ln w="9525">
                  <a:noFill/>
                  <a:round/>
                  <a:headEnd/>
                  <a:tailEnd/>
                </a:ln>
              </p:spPr>
              <p:txBody>
                <a:bodyPr/>
                <a:lstStyle/>
                <a:p>
                  <a:endParaRPr lang="zh-CN" altLang="en-US"/>
                </a:p>
              </p:txBody>
            </p:sp>
            <p:sp>
              <p:nvSpPr>
                <p:cNvPr id="4195" name="任意多边形 81998"/>
                <p:cNvSpPr>
                  <a:spLocks noChangeArrowheads="1"/>
                </p:cNvSpPr>
                <p:nvPr/>
              </p:nvSpPr>
              <p:spPr bwMode="auto">
                <a:xfrm>
                  <a:off x="4632" y="569"/>
                  <a:ext cx="16" cy="20"/>
                </a:xfrm>
                <a:custGeom>
                  <a:avLst/>
                  <a:gdLst>
                    <a:gd name="T0" fmla="*/ 0 w 37"/>
                    <a:gd name="T1" fmla="*/ 1 h 61"/>
                    <a:gd name="T2" fmla="*/ 1 w 37"/>
                    <a:gd name="T3" fmla="*/ 0 h 61"/>
                    <a:gd name="T4" fmla="*/ 1 w 37"/>
                    <a:gd name="T5" fmla="*/ 1 h 61"/>
                    <a:gd name="T6" fmla="*/ 3 w 37"/>
                    <a:gd name="T7" fmla="*/ 1 h 61"/>
                    <a:gd name="T8" fmla="*/ 1 w 37"/>
                    <a:gd name="T9" fmla="*/ 2 h 61"/>
                    <a:gd name="T10" fmla="*/ 0 w 37"/>
                    <a:gd name="T11" fmla="*/ 2 h 61"/>
                    <a:gd name="T12" fmla="*/ 0 w 37"/>
                    <a:gd name="T13" fmla="*/ 1 h 61"/>
                    <a:gd name="T14" fmla="*/ 0 w 37"/>
                    <a:gd name="T15" fmla="*/ 1 h 6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7" h="61">
                      <a:moveTo>
                        <a:pt x="3" y="28"/>
                      </a:moveTo>
                      <a:cubicBezTo>
                        <a:pt x="5" y="14"/>
                        <a:pt x="2" y="7"/>
                        <a:pt x="13" y="0"/>
                      </a:cubicBezTo>
                      <a:cubicBezTo>
                        <a:pt x="26" y="9"/>
                        <a:pt x="23" y="17"/>
                        <a:pt x="15" y="28"/>
                      </a:cubicBezTo>
                      <a:cubicBezTo>
                        <a:pt x="25" y="31"/>
                        <a:pt x="33" y="27"/>
                        <a:pt x="37" y="38"/>
                      </a:cubicBezTo>
                      <a:cubicBezTo>
                        <a:pt x="30" y="45"/>
                        <a:pt x="28" y="47"/>
                        <a:pt x="19" y="44"/>
                      </a:cubicBezTo>
                      <a:cubicBezTo>
                        <a:pt x="13" y="54"/>
                        <a:pt x="18" y="61"/>
                        <a:pt x="5" y="58"/>
                      </a:cubicBezTo>
                      <a:cubicBezTo>
                        <a:pt x="0" y="50"/>
                        <a:pt x="3" y="44"/>
                        <a:pt x="1" y="34"/>
                      </a:cubicBezTo>
                      <a:cubicBezTo>
                        <a:pt x="2" y="32"/>
                        <a:pt x="3" y="28"/>
                        <a:pt x="3" y="28"/>
                      </a:cubicBezTo>
                      <a:close/>
                    </a:path>
                  </a:pathLst>
                </a:custGeom>
                <a:solidFill>
                  <a:schemeClr val="folHlink"/>
                </a:solidFill>
                <a:ln w="9525">
                  <a:noFill/>
                  <a:round/>
                  <a:headEnd/>
                  <a:tailEnd/>
                </a:ln>
              </p:spPr>
              <p:txBody>
                <a:bodyPr/>
                <a:lstStyle/>
                <a:p>
                  <a:endParaRPr lang="zh-CN" altLang="en-US"/>
                </a:p>
              </p:txBody>
            </p:sp>
            <p:sp>
              <p:nvSpPr>
                <p:cNvPr id="4196" name="任意多边形 81999"/>
                <p:cNvSpPr>
                  <a:spLocks noChangeArrowheads="1"/>
                </p:cNvSpPr>
                <p:nvPr/>
              </p:nvSpPr>
              <p:spPr bwMode="auto">
                <a:xfrm>
                  <a:off x="4636" y="600"/>
                  <a:ext cx="20" cy="10"/>
                </a:xfrm>
                <a:custGeom>
                  <a:avLst/>
                  <a:gdLst>
                    <a:gd name="T0" fmla="*/ 0 w 49"/>
                    <a:gd name="T1" fmla="*/ 0 h 29"/>
                    <a:gd name="T2" fmla="*/ 2 w 49"/>
                    <a:gd name="T3" fmla="*/ 0 h 29"/>
                    <a:gd name="T4" fmla="*/ 3 w 49"/>
                    <a:gd name="T5" fmla="*/ 1 h 29"/>
                    <a:gd name="T6" fmla="*/ 2 w 49"/>
                    <a:gd name="T7" fmla="*/ 1 h 29"/>
                    <a:gd name="T8" fmla="*/ 0 w 49"/>
                    <a:gd name="T9" fmla="*/ 1 h 29"/>
                    <a:gd name="T10" fmla="*/ 0 w 49"/>
                    <a:gd name="T11" fmla="*/ 0 h 2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9" h="29">
                      <a:moveTo>
                        <a:pt x="7" y="0"/>
                      </a:moveTo>
                      <a:cubicBezTo>
                        <a:pt x="15" y="6"/>
                        <a:pt x="19" y="2"/>
                        <a:pt x="29" y="0"/>
                      </a:cubicBezTo>
                      <a:cubicBezTo>
                        <a:pt x="45" y="5"/>
                        <a:pt x="40" y="3"/>
                        <a:pt x="49" y="16"/>
                      </a:cubicBezTo>
                      <a:cubicBezTo>
                        <a:pt x="46" y="29"/>
                        <a:pt x="42" y="21"/>
                        <a:pt x="35" y="14"/>
                      </a:cubicBezTo>
                      <a:cubicBezTo>
                        <a:pt x="26" y="15"/>
                        <a:pt x="12" y="19"/>
                        <a:pt x="3" y="16"/>
                      </a:cubicBezTo>
                      <a:cubicBezTo>
                        <a:pt x="0" y="6"/>
                        <a:pt x="7" y="10"/>
                        <a:pt x="7" y="0"/>
                      </a:cubicBezTo>
                      <a:close/>
                    </a:path>
                  </a:pathLst>
                </a:custGeom>
                <a:solidFill>
                  <a:schemeClr val="folHlink"/>
                </a:solidFill>
                <a:ln w="9525">
                  <a:noFill/>
                  <a:round/>
                  <a:headEnd/>
                  <a:tailEnd/>
                </a:ln>
              </p:spPr>
              <p:txBody>
                <a:bodyPr/>
                <a:lstStyle/>
                <a:p>
                  <a:endParaRPr lang="zh-CN" altLang="en-US"/>
                </a:p>
              </p:txBody>
            </p:sp>
            <p:sp>
              <p:nvSpPr>
                <p:cNvPr id="4197" name="任意多边形 82000"/>
                <p:cNvSpPr>
                  <a:spLocks noChangeArrowheads="1"/>
                </p:cNvSpPr>
                <p:nvPr/>
              </p:nvSpPr>
              <p:spPr bwMode="auto">
                <a:xfrm>
                  <a:off x="4657" y="585"/>
                  <a:ext cx="26" cy="17"/>
                </a:xfrm>
                <a:custGeom>
                  <a:avLst/>
                  <a:gdLst>
                    <a:gd name="T0" fmla="*/ 2 w 61"/>
                    <a:gd name="T1" fmla="*/ 2 h 48"/>
                    <a:gd name="T2" fmla="*/ 1 w 61"/>
                    <a:gd name="T3" fmla="*/ 1 h 48"/>
                    <a:gd name="T4" fmla="*/ 0 w 61"/>
                    <a:gd name="T5" fmla="*/ 1 h 48"/>
                    <a:gd name="T6" fmla="*/ 1 w 61"/>
                    <a:gd name="T7" fmla="*/ 0 h 48"/>
                    <a:gd name="T8" fmla="*/ 2 w 61"/>
                    <a:gd name="T9" fmla="*/ 0 h 48"/>
                    <a:gd name="T10" fmla="*/ 4 w 61"/>
                    <a:gd name="T11" fmla="*/ 0 h 48"/>
                    <a:gd name="T12" fmla="*/ 4 w 61"/>
                    <a:gd name="T13" fmla="*/ 1 h 48"/>
                    <a:gd name="T14" fmla="*/ 5 w 61"/>
                    <a:gd name="T15" fmla="*/ 1 h 48"/>
                    <a:gd name="T16" fmla="*/ 3 w 61"/>
                    <a:gd name="T17" fmla="*/ 2 h 48"/>
                    <a:gd name="T18" fmla="*/ 2 w 61"/>
                    <a:gd name="T19" fmla="*/ 2 h 48"/>
                    <a:gd name="T20" fmla="*/ 2 w 61"/>
                    <a:gd name="T21" fmla="*/ 2 h 4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1" h="48">
                      <a:moveTo>
                        <a:pt x="21" y="38"/>
                      </a:moveTo>
                      <a:cubicBezTo>
                        <a:pt x="19" y="34"/>
                        <a:pt x="19" y="29"/>
                        <a:pt x="15" y="26"/>
                      </a:cubicBezTo>
                      <a:cubicBezTo>
                        <a:pt x="12" y="24"/>
                        <a:pt x="3" y="22"/>
                        <a:pt x="3" y="22"/>
                      </a:cubicBezTo>
                      <a:cubicBezTo>
                        <a:pt x="0" y="12"/>
                        <a:pt x="5" y="12"/>
                        <a:pt x="13" y="8"/>
                      </a:cubicBezTo>
                      <a:cubicBezTo>
                        <a:pt x="17" y="6"/>
                        <a:pt x="25" y="0"/>
                        <a:pt x="25" y="0"/>
                      </a:cubicBezTo>
                      <a:cubicBezTo>
                        <a:pt x="37" y="2"/>
                        <a:pt x="41" y="2"/>
                        <a:pt x="49" y="10"/>
                      </a:cubicBezTo>
                      <a:cubicBezTo>
                        <a:pt x="45" y="21"/>
                        <a:pt x="46" y="12"/>
                        <a:pt x="53" y="20"/>
                      </a:cubicBezTo>
                      <a:cubicBezTo>
                        <a:pt x="56" y="24"/>
                        <a:pt x="61" y="32"/>
                        <a:pt x="61" y="32"/>
                      </a:cubicBezTo>
                      <a:cubicBezTo>
                        <a:pt x="56" y="47"/>
                        <a:pt x="53" y="42"/>
                        <a:pt x="41" y="38"/>
                      </a:cubicBezTo>
                      <a:cubicBezTo>
                        <a:pt x="27" y="47"/>
                        <a:pt x="34" y="48"/>
                        <a:pt x="23" y="44"/>
                      </a:cubicBezTo>
                      <a:cubicBezTo>
                        <a:pt x="22" y="42"/>
                        <a:pt x="21" y="38"/>
                        <a:pt x="21" y="38"/>
                      </a:cubicBezTo>
                      <a:close/>
                    </a:path>
                  </a:pathLst>
                </a:custGeom>
                <a:solidFill>
                  <a:schemeClr val="folHlink"/>
                </a:solidFill>
                <a:ln w="9525">
                  <a:noFill/>
                  <a:round/>
                  <a:headEnd/>
                  <a:tailEnd/>
                </a:ln>
              </p:spPr>
              <p:txBody>
                <a:bodyPr/>
                <a:lstStyle/>
                <a:p>
                  <a:endParaRPr lang="zh-CN" altLang="en-US"/>
                </a:p>
              </p:txBody>
            </p:sp>
            <p:sp>
              <p:nvSpPr>
                <p:cNvPr id="4198" name="任意多边形 82001"/>
                <p:cNvSpPr>
                  <a:spLocks noChangeArrowheads="1"/>
                </p:cNvSpPr>
                <p:nvPr/>
              </p:nvSpPr>
              <p:spPr bwMode="auto">
                <a:xfrm>
                  <a:off x="4664" y="593"/>
                  <a:ext cx="122" cy="61"/>
                </a:xfrm>
                <a:custGeom>
                  <a:avLst/>
                  <a:gdLst>
                    <a:gd name="T0" fmla="*/ 4 w 286"/>
                    <a:gd name="T1" fmla="*/ 1 h 182"/>
                    <a:gd name="T2" fmla="*/ 3 w 286"/>
                    <a:gd name="T3" fmla="*/ 1 h 182"/>
                    <a:gd name="T4" fmla="*/ 2 w 286"/>
                    <a:gd name="T5" fmla="*/ 1 h 182"/>
                    <a:gd name="T6" fmla="*/ 0 w 286"/>
                    <a:gd name="T7" fmla="*/ 1 h 182"/>
                    <a:gd name="T8" fmla="*/ 1 w 286"/>
                    <a:gd name="T9" fmla="*/ 2 h 182"/>
                    <a:gd name="T10" fmla="*/ 1 w 286"/>
                    <a:gd name="T11" fmla="*/ 2 h 182"/>
                    <a:gd name="T12" fmla="*/ 2 w 286"/>
                    <a:gd name="T13" fmla="*/ 2 h 182"/>
                    <a:gd name="T14" fmla="*/ 3 w 286"/>
                    <a:gd name="T15" fmla="*/ 2 h 182"/>
                    <a:gd name="T16" fmla="*/ 4 w 286"/>
                    <a:gd name="T17" fmla="*/ 2 h 182"/>
                    <a:gd name="T18" fmla="*/ 6 w 286"/>
                    <a:gd name="T19" fmla="*/ 2 h 182"/>
                    <a:gd name="T20" fmla="*/ 7 w 286"/>
                    <a:gd name="T21" fmla="*/ 3 h 182"/>
                    <a:gd name="T22" fmla="*/ 8 w 286"/>
                    <a:gd name="T23" fmla="*/ 4 h 182"/>
                    <a:gd name="T24" fmla="*/ 8 w 286"/>
                    <a:gd name="T25" fmla="*/ 5 h 182"/>
                    <a:gd name="T26" fmla="*/ 8 w 286"/>
                    <a:gd name="T27" fmla="*/ 5 h 182"/>
                    <a:gd name="T28" fmla="*/ 9 w 286"/>
                    <a:gd name="T29" fmla="*/ 5 h 182"/>
                    <a:gd name="T30" fmla="*/ 11 w 286"/>
                    <a:gd name="T31" fmla="*/ 5 h 182"/>
                    <a:gd name="T32" fmla="*/ 13 w 286"/>
                    <a:gd name="T33" fmla="*/ 6 h 182"/>
                    <a:gd name="T34" fmla="*/ 14 w 286"/>
                    <a:gd name="T35" fmla="*/ 5 h 182"/>
                    <a:gd name="T36" fmla="*/ 13 w 286"/>
                    <a:gd name="T37" fmla="*/ 5 h 182"/>
                    <a:gd name="T38" fmla="*/ 14 w 286"/>
                    <a:gd name="T39" fmla="*/ 5 h 182"/>
                    <a:gd name="T40" fmla="*/ 15 w 286"/>
                    <a:gd name="T41" fmla="*/ 4 h 182"/>
                    <a:gd name="T42" fmla="*/ 16 w 286"/>
                    <a:gd name="T43" fmla="*/ 5 h 182"/>
                    <a:gd name="T44" fmla="*/ 17 w 286"/>
                    <a:gd name="T45" fmla="*/ 5 h 182"/>
                    <a:gd name="T46" fmla="*/ 19 w 286"/>
                    <a:gd name="T47" fmla="*/ 6 h 182"/>
                    <a:gd name="T48" fmla="*/ 20 w 286"/>
                    <a:gd name="T49" fmla="*/ 7 h 182"/>
                    <a:gd name="T50" fmla="*/ 22 w 286"/>
                    <a:gd name="T51" fmla="*/ 6 h 182"/>
                    <a:gd name="T52" fmla="*/ 21 w 286"/>
                    <a:gd name="T53" fmla="*/ 6 h 182"/>
                    <a:gd name="T54" fmla="*/ 20 w 286"/>
                    <a:gd name="T55" fmla="*/ 5 h 182"/>
                    <a:gd name="T56" fmla="*/ 20 w 286"/>
                    <a:gd name="T57" fmla="*/ 5 h 182"/>
                    <a:gd name="T58" fmla="*/ 19 w 286"/>
                    <a:gd name="T59" fmla="*/ 5 h 182"/>
                    <a:gd name="T60" fmla="*/ 18 w 286"/>
                    <a:gd name="T61" fmla="*/ 4 h 182"/>
                    <a:gd name="T62" fmla="*/ 19 w 286"/>
                    <a:gd name="T63" fmla="*/ 4 h 182"/>
                    <a:gd name="T64" fmla="*/ 17 w 286"/>
                    <a:gd name="T65" fmla="*/ 3 h 182"/>
                    <a:gd name="T66" fmla="*/ 16 w 286"/>
                    <a:gd name="T67" fmla="*/ 3 h 182"/>
                    <a:gd name="T68" fmla="*/ 15 w 286"/>
                    <a:gd name="T69" fmla="*/ 2 h 182"/>
                    <a:gd name="T70" fmla="*/ 13 w 286"/>
                    <a:gd name="T71" fmla="*/ 1 h 182"/>
                    <a:gd name="T72" fmla="*/ 12 w 286"/>
                    <a:gd name="T73" fmla="*/ 1 h 182"/>
                    <a:gd name="T74" fmla="*/ 9 w 286"/>
                    <a:gd name="T75" fmla="*/ 1 h 182"/>
                    <a:gd name="T76" fmla="*/ 8 w 286"/>
                    <a:gd name="T77" fmla="*/ 0 h 182"/>
                    <a:gd name="T78" fmla="*/ 7 w 286"/>
                    <a:gd name="T79" fmla="*/ 0 h 182"/>
                    <a:gd name="T80" fmla="*/ 6 w 286"/>
                    <a:gd name="T81" fmla="*/ 0 h 182"/>
                    <a:gd name="T82" fmla="*/ 4 w 286"/>
                    <a:gd name="T83" fmla="*/ 1 h 182"/>
                    <a:gd name="T84" fmla="*/ 4 w 286"/>
                    <a:gd name="T85" fmla="*/ 1 h 182"/>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286" h="182">
                      <a:moveTo>
                        <a:pt x="46" y="28"/>
                      </a:moveTo>
                      <a:cubicBezTo>
                        <a:pt x="41" y="14"/>
                        <a:pt x="46" y="17"/>
                        <a:pt x="36" y="14"/>
                      </a:cubicBezTo>
                      <a:cubicBezTo>
                        <a:pt x="31" y="17"/>
                        <a:pt x="26" y="30"/>
                        <a:pt x="26" y="30"/>
                      </a:cubicBezTo>
                      <a:cubicBezTo>
                        <a:pt x="12" y="25"/>
                        <a:pt x="19" y="21"/>
                        <a:pt x="0" y="24"/>
                      </a:cubicBezTo>
                      <a:cubicBezTo>
                        <a:pt x="2" y="33"/>
                        <a:pt x="2" y="37"/>
                        <a:pt x="10" y="42"/>
                      </a:cubicBezTo>
                      <a:cubicBezTo>
                        <a:pt x="12" y="49"/>
                        <a:pt x="14" y="55"/>
                        <a:pt x="16" y="62"/>
                      </a:cubicBezTo>
                      <a:cubicBezTo>
                        <a:pt x="24" y="59"/>
                        <a:pt x="27" y="57"/>
                        <a:pt x="24" y="48"/>
                      </a:cubicBezTo>
                      <a:cubicBezTo>
                        <a:pt x="26" y="47"/>
                        <a:pt x="28" y="43"/>
                        <a:pt x="30" y="44"/>
                      </a:cubicBezTo>
                      <a:cubicBezTo>
                        <a:pt x="48" y="48"/>
                        <a:pt x="36" y="52"/>
                        <a:pt x="48" y="56"/>
                      </a:cubicBezTo>
                      <a:cubicBezTo>
                        <a:pt x="74" y="65"/>
                        <a:pt x="47" y="56"/>
                        <a:pt x="70" y="62"/>
                      </a:cubicBezTo>
                      <a:cubicBezTo>
                        <a:pt x="77" y="64"/>
                        <a:pt x="88" y="72"/>
                        <a:pt x="88" y="72"/>
                      </a:cubicBezTo>
                      <a:cubicBezTo>
                        <a:pt x="96" y="84"/>
                        <a:pt x="102" y="87"/>
                        <a:pt x="106" y="102"/>
                      </a:cubicBezTo>
                      <a:cubicBezTo>
                        <a:pt x="105" y="109"/>
                        <a:pt x="106" y="115"/>
                        <a:pt x="104" y="122"/>
                      </a:cubicBezTo>
                      <a:cubicBezTo>
                        <a:pt x="103" y="126"/>
                        <a:pt x="94" y="132"/>
                        <a:pt x="98" y="134"/>
                      </a:cubicBezTo>
                      <a:cubicBezTo>
                        <a:pt x="106" y="137"/>
                        <a:pt x="122" y="128"/>
                        <a:pt x="122" y="128"/>
                      </a:cubicBezTo>
                      <a:cubicBezTo>
                        <a:pt x="130" y="131"/>
                        <a:pt x="133" y="135"/>
                        <a:pt x="140" y="140"/>
                      </a:cubicBezTo>
                      <a:cubicBezTo>
                        <a:pt x="148" y="145"/>
                        <a:pt x="159" y="145"/>
                        <a:pt x="168" y="148"/>
                      </a:cubicBezTo>
                      <a:cubicBezTo>
                        <a:pt x="170" y="147"/>
                        <a:pt x="173" y="148"/>
                        <a:pt x="174" y="146"/>
                      </a:cubicBezTo>
                      <a:cubicBezTo>
                        <a:pt x="176" y="142"/>
                        <a:pt x="164" y="136"/>
                        <a:pt x="168" y="134"/>
                      </a:cubicBezTo>
                      <a:cubicBezTo>
                        <a:pt x="171" y="132"/>
                        <a:pt x="175" y="135"/>
                        <a:pt x="178" y="136"/>
                      </a:cubicBezTo>
                      <a:cubicBezTo>
                        <a:pt x="182" y="131"/>
                        <a:pt x="186" y="118"/>
                        <a:pt x="186" y="118"/>
                      </a:cubicBezTo>
                      <a:cubicBezTo>
                        <a:pt x="189" y="119"/>
                        <a:pt x="199" y="120"/>
                        <a:pt x="202" y="122"/>
                      </a:cubicBezTo>
                      <a:cubicBezTo>
                        <a:pt x="206" y="124"/>
                        <a:pt x="214" y="130"/>
                        <a:pt x="214" y="130"/>
                      </a:cubicBezTo>
                      <a:cubicBezTo>
                        <a:pt x="224" y="145"/>
                        <a:pt x="228" y="158"/>
                        <a:pt x="244" y="168"/>
                      </a:cubicBezTo>
                      <a:cubicBezTo>
                        <a:pt x="250" y="172"/>
                        <a:pt x="262" y="178"/>
                        <a:pt x="262" y="178"/>
                      </a:cubicBezTo>
                      <a:cubicBezTo>
                        <a:pt x="265" y="178"/>
                        <a:pt x="286" y="182"/>
                        <a:pt x="284" y="170"/>
                      </a:cubicBezTo>
                      <a:cubicBezTo>
                        <a:pt x="283" y="164"/>
                        <a:pt x="268" y="160"/>
                        <a:pt x="268" y="160"/>
                      </a:cubicBezTo>
                      <a:cubicBezTo>
                        <a:pt x="261" y="150"/>
                        <a:pt x="270" y="143"/>
                        <a:pt x="256" y="138"/>
                      </a:cubicBezTo>
                      <a:cubicBezTo>
                        <a:pt x="254" y="136"/>
                        <a:pt x="251" y="135"/>
                        <a:pt x="250" y="132"/>
                      </a:cubicBezTo>
                      <a:cubicBezTo>
                        <a:pt x="248" y="129"/>
                        <a:pt x="250" y="125"/>
                        <a:pt x="248" y="122"/>
                      </a:cubicBezTo>
                      <a:cubicBezTo>
                        <a:pt x="246" y="118"/>
                        <a:pt x="240" y="118"/>
                        <a:pt x="236" y="116"/>
                      </a:cubicBezTo>
                      <a:cubicBezTo>
                        <a:pt x="230" y="107"/>
                        <a:pt x="227" y="100"/>
                        <a:pt x="240" y="96"/>
                      </a:cubicBezTo>
                      <a:cubicBezTo>
                        <a:pt x="236" y="83"/>
                        <a:pt x="236" y="84"/>
                        <a:pt x="220" y="86"/>
                      </a:cubicBezTo>
                      <a:cubicBezTo>
                        <a:pt x="209" y="82"/>
                        <a:pt x="208" y="82"/>
                        <a:pt x="210" y="70"/>
                      </a:cubicBezTo>
                      <a:cubicBezTo>
                        <a:pt x="207" y="60"/>
                        <a:pt x="199" y="57"/>
                        <a:pt x="190" y="54"/>
                      </a:cubicBezTo>
                      <a:cubicBezTo>
                        <a:pt x="181" y="45"/>
                        <a:pt x="181" y="42"/>
                        <a:pt x="168" y="38"/>
                      </a:cubicBezTo>
                      <a:cubicBezTo>
                        <a:pt x="164" y="37"/>
                        <a:pt x="156" y="34"/>
                        <a:pt x="156" y="34"/>
                      </a:cubicBezTo>
                      <a:cubicBezTo>
                        <a:pt x="146" y="24"/>
                        <a:pt x="134" y="21"/>
                        <a:pt x="120" y="16"/>
                      </a:cubicBezTo>
                      <a:cubicBezTo>
                        <a:pt x="113" y="14"/>
                        <a:pt x="108" y="8"/>
                        <a:pt x="102" y="4"/>
                      </a:cubicBezTo>
                      <a:cubicBezTo>
                        <a:pt x="100" y="3"/>
                        <a:pt x="96" y="0"/>
                        <a:pt x="96" y="0"/>
                      </a:cubicBezTo>
                      <a:cubicBezTo>
                        <a:pt x="83" y="2"/>
                        <a:pt x="79" y="1"/>
                        <a:pt x="70" y="10"/>
                      </a:cubicBezTo>
                      <a:cubicBezTo>
                        <a:pt x="67" y="19"/>
                        <a:pt x="63" y="27"/>
                        <a:pt x="56" y="32"/>
                      </a:cubicBezTo>
                      <a:cubicBezTo>
                        <a:pt x="49" y="30"/>
                        <a:pt x="52" y="31"/>
                        <a:pt x="46" y="28"/>
                      </a:cubicBezTo>
                      <a:close/>
                    </a:path>
                  </a:pathLst>
                </a:custGeom>
                <a:solidFill>
                  <a:schemeClr val="folHlink"/>
                </a:solidFill>
                <a:ln w="9525">
                  <a:noFill/>
                  <a:round/>
                  <a:headEnd/>
                  <a:tailEnd/>
                </a:ln>
              </p:spPr>
              <p:txBody>
                <a:bodyPr/>
                <a:lstStyle/>
                <a:p>
                  <a:endParaRPr lang="zh-CN" altLang="en-US"/>
                </a:p>
              </p:txBody>
            </p:sp>
            <p:sp>
              <p:nvSpPr>
                <p:cNvPr id="4199" name="任意多边形 82002"/>
                <p:cNvSpPr>
                  <a:spLocks noChangeArrowheads="1"/>
                </p:cNvSpPr>
                <p:nvPr/>
              </p:nvSpPr>
              <p:spPr bwMode="auto">
                <a:xfrm>
                  <a:off x="4770" y="599"/>
                  <a:ext cx="33" cy="26"/>
                </a:xfrm>
                <a:custGeom>
                  <a:avLst/>
                  <a:gdLst>
                    <a:gd name="T0" fmla="*/ 0 w 78"/>
                    <a:gd name="T1" fmla="*/ 2 h 78"/>
                    <a:gd name="T2" fmla="*/ 2 w 78"/>
                    <a:gd name="T3" fmla="*/ 2 h 78"/>
                    <a:gd name="T4" fmla="*/ 3 w 78"/>
                    <a:gd name="T5" fmla="*/ 2 h 78"/>
                    <a:gd name="T6" fmla="*/ 4 w 78"/>
                    <a:gd name="T7" fmla="*/ 1 h 78"/>
                    <a:gd name="T8" fmla="*/ 3 w 78"/>
                    <a:gd name="T9" fmla="*/ 1 h 78"/>
                    <a:gd name="T10" fmla="*/ 3 w 78"/>
                    <a:gd name="T11" fmla="*/ 0 h 78"/>
                    <a:gd name="T12" fmla="*/ 6 w 78"/>
                    <a:gd name="T13" fmla="*/ 1 h 78"/>
                    <a:gd name="T14" fmla="*/ 5 w 78"/>
                    <a:gd name="T15" fmla="*/ 2 h 78"/>
                    <a:gd name="T16" fmla="*/ 3 w 78"/>
                    <a:gd name="T17" fmla="*/ 3 h 78"/>
                    <a:gd name="T18" fmla="*/ 1 w 78"/>
                    <a:gd name="T19" fmla="*/ 2 h 78"/>
                    <a:gd name="T20" fmla="*/ 0 w 78"/>
                    <a:gd name="T21" fmla="*/ 2 h 78"/>
                    <a:gd name="T22" fmla="*/ 0 w 78"/>
                    <a:gd name="T23" fmla="*/ 2 h 7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78" h="78">
                      <a:moveTo>
                        <a:pt x="1" y="58"/>
                      </a:moveTo>
                      <a:cubicBezTo>
                        <a:pt x="6" y="44"/>
                        <a:pt x="18" y="57"/>
                        <a:pt x="27" y="60"/>
                      </a:cubicBezTo>
                      <a:cubicBezTo>
                        <a:pt x="35" y="57"/>
                        <a:pt x="38" y="52"/>
                        <a:pt x="45" y="48"/>
                      </a:cubicBezTo>
                      <a:cubicBezTo>
                        <a:pt x="48" y="40"/>
                        <a:pt x="51" y="36"/>
                        <a:pt x="57" y="30"/>
                      </a:cubicBezTo>
                      <a:cubicBezTo>
                        <a:pt x="55" y="23"/>
                        <a:pt x="43" y="14"/>
                        <a:pt x="43" y="14"/>
                      </a:cubicBezTo>
                      <a:cubicBezTo>
                        <a:pt x="33" y="0"/>
                        <a:pt x="30" y="1"/>
                        <a:pt x="43" y="4"/>
                      </a:cubicBezTo>
                      <a:cubicBezTo>
                        <a:pt x="54" y="11"/>
                        <a:pt x="58" y="22"/>
                        <a:pt x="71" y="26"/>
                      </a:cubicBezTo>
                      <a:cubicBezTo>
                        <a:pt x="78" y="37"/>
                        <a:pt x="78" y="46"/>
                        <a:pt x="67" y="54"/>
                      </a:cubicBezTo>
                      <a:cubicBezTo>
                        <a:pt x="51" y="49"/>
                        <a:pt x="53" y="71"/>
                        <a:pt x="33" y="78"/>
                      </a:cubicBezTo>
                      <a:cubicBezTo>
                        <a:pt x="16" y="72"/>
                        <a:pt x="25" y="76"/>
                        <a:pt x="9" y="66"/>
                      </a:cubicBezTo>
                      <a:cubicBezTo>
                        <a:pt x="7" y="65"/>
                        <a:pt x="3" y="62"/>
                        <a:pt x="3" y="62"/>
                      </a:cubicBezTo>
                      <a:cubicBezTo>
                        <a:pt x="0" y="54"/>
                        <a:pt x="13" y="42"/>
                        <a:pt x="1" y="58"/>
                      </a:cubicBezTo>
                      <a:close/>
                    </a:path>
                  </a:pathLst>
                </a:custGeom>
                <a:solidFill>
                  <a:schemeClr val="folHlink"/>
                </a:solidFill>
                <a:ln w="9525">
                  <a:noFill/>
                  <a:round/>
                  <a:headEnd/>
                  <a:tailEnd/>
                </a:ln>
              </p:spPr>
              <p:txBody>
                <a:bodyPr/>
                <a:lstStyle/>
                <a:p>
                  <a:endParaRPr lang="zh-CN" altLang="en-US"/>
                </a:p>
              </p:txBody>
            </p:sp>
            <p:sp>
              <p:nvSpPr>
                <p:cNvPr id="4200" name="任意多边形 82003"/>
                <p:cNvSpPr>
                  <a:spLocks noChangeArrowheads="1"/>
                </p:cNvSpPr>
                <p:nvPr/>
              </p:nvSpPr>
              <p:spPr bwMode="auto">
                <a:xfrm>
                  <a:off x="4840" y="544"/>
                  <a:ext cx="8" cy="6"/>
                </a:xfrm>
                <a:custGeom>
                  <a:avLst/>
                  <a:gdLst>
                    <a:gd name="T0" fmla="*/ 0 w 17"/>
                    <a:gd name="T1" fmla="*/ 0 h 18"/>
                    <a:gd name="T2" fmla="*/ 0 w 17"/>
                    <a:gd name="T3" fmla="*/ 1 h 18"/>
                    <a:gd name="T4" fmla="*/ 0 w 17"/>
                    <a:gd name="T5" fmla="*/ 0 h 18"/>
                    <a:gd name="T6" fmla="*/ 0 60000 65536"/>
                    <a:gd name="T7" fmla="*/ 0 60000 65536"/>
                    <a:gd name="T8" fmla="*/ 0 60000 65536"/>
                  </a:gdLst>
                  <a:ahLst/>
                  <a:cxnLst>
                    <a:cxn ang="T6">
                      <a:pos x="T0" y="T1"/>
                    </a:cxn>
                    <a:cxn ang="T7">
                      <a:pos x="T2" y="T3"/>
                    </a:cxn>
                    <a:cxn ang="T8">
                      <a:pos x="T4" y="T5"/>
                    </a:cxn>
                  </a:cxnLst>
                  <a:rect l="0" t="0" r="r" b="b"/>
                  <a:pathLst>
                    <a:path w="17" h="18">
                      <a:moveTo>
                        <a:pt x="3" y="4"/>
                      </a:moveTo>
                      <a:cubicBezTo>
                        <a:pt x="17" y="7"/>
                        <a:pt x="16" y="18"/>
                        <a:pt x="3" y="14"/>
                      </a:cubicBezTo>
                      <a:cubicBezTo>
                        <a:pt x="0" y="6"/>
                        <a:pt x="7" y="0"/>
                        <a:pt x="3" y="4"/>
                      </a:cubicBezTo>
                      <a:close/>
                    </a:path>
                  </a:pathLst>
                </a:custGeom>
                <a:solidFill>
                  <a:schemeClr val="folHlink"/>
                </a:solidFill>
                <a:ln w="9525">
                  <a:noFill/>
                  <a:round/>
                  <a:headEnd/>
                  <a:tailEnd/>
                </a:ln>
              </p:spPr>
              <p:txBody>
                <a:bodyPr/>
                <a:lstStyle/>
                <a:p>
                  <a:endParaRPr lang="zh-CN" altLang="en-US"/>
                </a:p>
              </p:txBody>
            </p:sp>
            <p:sp>
              <p:nvSpPr>
                <p:cNvPr id="4201" name="任意多边形 82004"/>
                <p:cNvSpPr>
                  <a:spLocks noChangeArrowheads="1"/>
                </p:cNvSpPr>
                <p:nvPr/>
              </p:nvSpPr>
              <p:spPr bwMode="auto">
                <a:xfrm>
                  <a:off x="4747" y="494"/>
                  <a:ext cx="8" cy="5"/>
                </a:xfrm>
                <a:custGeom>
                  <a:avLst/>
                  <a:gdLst>
                    <a:gd name="T0" fmla="*/ 0 w 20"/>
                    <a:gd name="T1" fmla="*/ 0 h 15"/>
                    <a:gd name="T2" fmla="*/ 1 w 20"/>
                    <a:gd name="T3" fmla="*/ 0 h 15"/>
                    <a:gd name="T4" fmla="*/ 1 w 20"/>
                    <a:gd name="T5" fmla="*/ 0 h 15"/>
                    <a:gd name="T6" fmla="*/ 0 w 20"/>
                    <a:gd name="T7" fmla="*/ 0 h 1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 h="15">
                      <a:moveTo>
                        <a:pt x="7" y="12"/>
                      </a:moveTo>
                      <a:cubicBezTo>
                        <a:pt x="0" y="1"/>
                        <a:pt x="6" y="0"/>
                        <a:pt x="17" y="2"/>
                      </a:cubicBezTo>
                      <a:cubicBezTo>
                        <a:pt x="20" y="10"/>
                        <a:pt x="18" y="15"/>
                        <a:pt x="9" y="12"/>
                      </a:cubicBezTo>
                      <a:cubicBezTo>
                        <a:pt x="4" y="4"/>
                        <a:pt x="4" y="4"/>
                        <a:pt x="7" y="12"/>
                      </a:cubicBezTo>
                      <a:close/>
                    </a:path>
                  </a:pathLst>
                </a:custGeom>
                <a:solidFill>
                  <a:schemeClr val="folHlink"/>
                </a:solidFill>
                <a:ln w="9525">
                  <a:noFill/>
                  <a:round/>
                  <a:headEnd/>
                  <a:tailEnd/>
                </a:ln>
              </p:spPr>
              <p:txBody>
                <a:bodyPr/>
                <a:lstStyle/>
                <a:p>
                  <a:endParaRPr lang="zh-CN" altLang="en-US"/>
                </a:p>
              </p:txBody>
            </p:sp>
            <p:sp>
              <p:nvSpPr>
                <p:cNvPr id="4202" name="任意多边形 82005"/>
                <p:cNvSpPr>
                  <a:spLocks noChangeArrowheads="1"/>
                </p:cNvSpPr>
                <p:nvPr/>
              </p:nvSpPr>
              <p:spPr bwMode="auto">
                <a:xfrm>
                  <a:off x="4676" y="536"/>
                  <a:ext cx="8" cy="5"/>
                </a:xfrm>
                <a:custGeom>
                  <a:avLst/>
                  <a:gdLst>
                    <a:gd name="T0" fmla="*/ 0 w 20"/>
                    <a:gd name="T1" fmla="*/ 0 h 15"/>
                    <a:gd name="T2" fmla="*/ 1 w 20"/>
                    <a:gd name="T3" fmla="*/ 0 h 15"/>
                    <a:gd name="T4" fmla="*/ 1 w 20"/>
                    <a:gd name="T5" fmla="*/ 1 h 15"/>
                    <a:gd name="T6" fmla="*/ 0 w 20"/>
                    <a:gd name="T7" fmla="*/ 0 h 1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 h="15">
                      <a:moveTo>
                        <a:pt x="7" y="12"/>
                      </a:moveTo>
                      <a:cubicBezTo>
                        <a:pt x="0" y="2"/>
                        <a:pt x="3" y="0"/>
                        <a:pt x="15" y="2"/>
                      </a:cubicBezTo>
                      <a:cubicBezTo>
                        <a:pt x="16" y="4"/>
                        <a:pt x="20" y="12"/>
                        <a:pt x="15" y="14"/>
                      </a:cubicBezTo>
                      <a:cubicBezTo>
                        <a:pt x="12" y="15"/>
                        <a:pt x="7" y="12"/>
                        <a:pt x="7" y="12"/>
                      </a:cubicBezTo>
                      <a:close/>
                    </a:path>
                  </a:pathLst>
                </a:custGeom>
                <a:solidFill>
                  <a:schemeClr val="folHlink"/>
                </a:solidFill>
                <a:ln w="9525">
                  <a:noFill/>
                  <a:round/>
                  <a:headEnd/>
                  <a:tailEnd/>
                </a:ln>
              </p:spPr>
              <p:txBody>
                <a:bodyPr/>
                <a:lstStyle/>
                <a:p>
                  <a:endParaRPr lang="zh-CN" altLang="en-US"/>
                </a:p>
              </p:txBody>
            </p:sp>
            <p:sp>
              <p:nvSpPr>
                <p:cNvPr id="4203" name="任意多边形 82006"/>
                <p:cNvSpPr>
                  <a:spLocks noChangeArrowheads="1"/>
                </p:cNvSpPr>
                <p:nvPr/>
              </p:nvSpPr>
              <p:spPr bwMode="auto">
                <a:xfrm>
                  <a:off x="4598" y="523"/>
                  <a:ext cx="34" cy="27"/>
                </a:xfrm>
                <a:custGeom>
                  <a:avLst/>
                  <a:gdLst>
                    <a:gd name="T0" fmla="*/ 0 w 80"/>
                    <a:gd name="T1" fmla="*/ 2 h 80"/>
                    <a:gd name="T2" fmla="*/ 1 w 80"/>
                    <a:gd name="T3" fmla="*/ 1 h 80"/>
                    <a:gd name="T4" fmla="*/ 2 w 80"/>
                    <a:gd name="T5" fmla="*/ 1 h 80"/>
                    <a:gd name="T6" fmla="*/ 4 w 80"/>
                    <a:gd name="T7" fmla="*/ 1 h 80"/>
                    <a:gd name="T8" fmla="*/ 5 w 80"/>
                    <a:gd name="T9" fmla="*/ 0 h 80"/>
                    <a:gd name="T10" fmla="*/ 6 w 80"/>
                    <a:gd name="T11" fmla="*/ 2 h 80"/>
                    <a:gd name="T12" fmla="*/ 6 w 80"/>
                    <a:gd name="T13" fmla="*/ 2 h 80"/>
                    <a:gd name="T14" fmla="*/ 4 w 80"/>
                    <a:gd name="T15" fmla="*/ 2 h 80"/>
                    <a:gd name="T16" fmla="*/ 4 w 80"/>
                    <a:gd name="T17" fmla="*/ 3 h 80"/>
                    <a:gd name="T18" fmla="*/ 3 w 80"/>
                    <a:gd name="T19" fmla="*/ 3 h 80"/>
                    <a:gd name="T20" fmla="*/ 3 w 80"/>
                    <a:gd name="T21" fmla="*/ 2 h 80"/>
                    <a:gd name="T22" fmla="*/ 3 w 80"/>
                    <a:gd name="T23" fmla="*/ 1 h 80"/>
                    <a:gd name="T24" fmla="*/ 2 w 80"/>
                    <a:gd name="T25" fmla="*/ 2 h 80"/>
                    <a:gd name="T26" fmla="*/ 0 w 80"/>
                    <a:gd name="T27" fmla="*/ 2 h 80"/>
                    <a:gd name="T28" fmla="*/ 0 w 80"/>
                    <a:gd name="T29" fmla="*/ 2 h 8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80" h="80">
                      <a:moveTo>
                        <a:pt x="0" y="50"/>
                      </a:moveTo>
                      <a:cubicBezTo>
                        <a:pt x="1" y="47"/>
                        <a:pt x="12" y="25"/>
                        <a:pt x="14" y="24"/>
                      </a:cubicBezTo>
                      <a:cubicBezTo>
                        <a:pt x="17" y="22"/>
                        <a:pt x="26" y="20"/>
                        <a:pt x="26" y="20"/>
                      </a:cubicBezTo>
                      <a:cubicBezTo>
                        <a:pt x="34" y="23"/>
                        <a:pt x="40" y="21"/>
                        <a:pt x="48" y="18"/>
                      </a:cubicBezTo>
                      <a:cubicBezTo>
                        <a:pt x="52" y="12"/>
                        <a:pt x="54" y="6"/>
                        <a:pt x="58" y="0"/>
                      </a:cubicBezTo>
                      <a:cubicBezTo>
                        <a:pt x="70" y="4"/>
                        <a:pt x="76" y="28"/>
                        <a:pt x="80" y="40"/>
                      </a:cubicBezTo>
                      <a:cubicBezTo>
                        <a:pt x="75" y="54"/>
                        <a:pt x="80" y="50"/>
                        <a:pt x="70" y="56"/>
                      </a:cubicBezTo>
                      <a:cubicBezTo>
                        <a:pt x="61" y="53"/>
                        <a:pt x="59" y="54"/>
                        <a:pt x="54" y="62"/>
                      </a:cubicBezTo>
                      <a:cubicBezTo>
                        <a:pt x="57" y="71"/>
                        <a:pt x="56" y="75"/>
                        <a:pt x="48" y="80"/>
                      </a:cubicBezTo>
                      <a:cubicBezTo>
                        <a:pt x="40" y="77"/>
                        <a:pt x="39" y="72"/>
                        <a:pt x="32" y="68"/>
                      </a:cubicBezTo>
                      <a:cubicBezTo>
                        <a:pt x="26" y="59"/>
                        <a:pt x="30" y="57"/>
                        <a:pt x="38" y="52"/>
                      </a:cubicBezTo>
                      <a:cubicBezTo>
                        <a:pt x="41" y="42"/>
                        <a:pt x="39" y="34"/>
                        <a:pt x="30" y="28"/>
                      </a:cubicBezTo>
                      <a:cubicBezTo>
                        <a:pt x="20" y="31"/>
                        <a:pt x="30" y="40"/>
                        <a:pt x="20" y="48"/>
                      </a:cubicBezTo>
                      <a:cubicBezTo>
                        <a:pt x="16" y="51"/>
                        <a:pt x="8" y="56"/>
                        <a:pt x="8" y="56"/>
                      </a:cubicBezTo>
                      <a:cubicBezTo>
                        <a:pt x="2" y="50"/>
                        <a:pt x="5" y="50"/>
                        <a:pt x="0" y="50"/>
                      </a:cubicBezTo>
                      <a:close/>
                    </a:path>
                  </a:pathLst>
                </a:custGeom>
                <a:solidFill>
                  <a:schemeClr val="folHlink"/>
                </a:solidFill>
                <a:ln w="9525">
                  <a:noFill/>
                  <a:round/>
                  <a:headEnd/>
                  <a:tailEnd/>
                </a:ln>
              </p:spPr>
              <p:txBody>
                <a:bodyPr/>
                <a:lstStyle/>
                <a:p>
                  <a:endParaRPr lang="zh-CN" altLang="en-US"/>
                </a:p>
              </p:txBody>
            </p:sp>
            <p:sp>
              <p:nvSpPr>
                <p:cNvPr id="4204" name="任意多边形 82007"/>
                <p:cNvSpPr>
                  <a:spLocks noChangeArrowheads="1"/>
                </p:cNvSpPr>
                <p:nvPr/>
              </p:nvSpPr>
              <p:spPr bwMode="auto">
                <a:xfrm>
                  <a:off x="4587" y="466"/>
                  <a:ext cx="40" cy="58"/>
                </a:xfrm>
                <a:custGeom>
                  <a:avLst/>
                  <a:gdLst>
                    <a:gd name="T0" fmla="*/ 1 w 94"/>
                    <a:gd name="T1" fmla="*/ 4 h 174"/>
                    <a:gd name="T2" fmla="*/ 2 w 94"/>
                    <a:gd name="T3" fmla="*/ 5 h 174"/>
                    <a:gd name="T4" fmla="*/ 3 w 94"/>
                    <a:gd name="T5" fmla="*/ 4 h 174"/>
                    <a:gd name="T6" fmla="*/ 4 w 94"/>
                    <a:gd name="T7" fmla="*/ 4 h 174"/>
                    <a:gd name="T8" fmla="*/ 4 w 94"/>
                    <a:gd name="T9" fmla="*/ 5 h 174"/>
                    <a:gd name="T10" fmla="*/ 5 w 94"/>
                    <a:gd name="T11" fmla="*/ 5 h 174"/>
                    <a:gd name="T12" fmla="*/ 6 w 94"/>
                    <a:gd name="T13" fmla="*/ 5 h 174"/>
                    <a:gd name="T14" fmla="*/ 5 w 94"/>
                    <a:gd name="T15" fmla="*/ 5 h 174"/>
                    <a:gd name="T16" fmla="*/ 6 w 94"/>
                    <a:gd name="T17" fmla="*/ 6 h 174"/>
                    <a:gd name="T18" fmla="*/ 6 w 94"/>
                    <a:gd name="T19" fmla="*/ 6 h 174"/>
                    <a:gd name="T20" fmla="*/ 6 w 94"/>
                    <a:gd name="T21" fmla="*/ 4 h 174"/>
                    <a:gd name="T22" fmla="*/ 5 w 94"/>
                    <a:gd name="T23" fmla="*/ 4 h 174"/>
                    <a:gd name="T24" fmla="*/ 4 w 94"/>
                    <a:gd name="T25" fmla="*/ 3 h 174"/>
                    <a:gd name="T26" fmla="*/ 3 w 94"/>
                    <a:gd name="T27" fmla="*/ 3 h 174"/>
                    <a:gd name="T28" fmla="*/ 3 w 94"/>
                    <a:gd name="T29" fmla="*/ 3 h 174"/>
                    <a:gd name="T30" fmla="*/ 3 w 94"/>
                    <a:gd name="T31" fmla="*/ 2 h 174"/>
                    <a:gd name="T32" fmla="*/ 3 w 94"/>
                    <a:gd name="T33" fmla="*/ 0 h 174"/>
                    <a:gd name="T34" fmla="*/ 1 w 94"/>
                    <a:gd name="T35" fmla="*/ 1 h 174"/>
                    <a:gd name="T36" fmla="*/ 0 w 94"/>
                    <a:gd name="T37" fmla="*/ 2 h 174"/>
                    <a:gd name="T38" fmla="*/ 1 w 94"/>
                    <a:gd name="T39" fmla="*/ 3 h 174"/>
                    <a:gd name="T40" fmla="*/ 1 w 94"/>
                    <a:gd name="T41" fmla="*/ 4 h 17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94" h="174">
                      <a:moveTo>
                        <a:pt x="14" y="96"/>
                      </a:moveTo>
                      <a:cubicBezTo>
                        <a:pt x="11" y="109"/>
                        <a:pt x="15" y="120"/>
                        <a:pt x="26" y="128"/>
                      </a:cubicBezTo>
                      <a:cubicBezTo>
                        <a:pt x="34" y="120"/>
                        <a:pt x="35" y="119"/>
                        <a:pt x="32" y="108"/>
                      </a:cubicBezTo>
                      <a:cubicBezTo>
                        <a:pt x="35" y="92"/>
                        <a:pt x="39" y="92"/>
                        <a:pt x="52" y="100"/>
                      </a:cubicBezTo>
                      <a:cubicBezTo>
                        <a:pt x="59" y="110"/>
                        <a:pt x="49" y="114"/>
                        <a:pt x="46" y="124"/>
                      </a:cubicBezTo>
                      <a:cubicBezTo>
                        <a:pt x="50" y="137"/>
                        <a:pt x="57" y="129"/>
                        <a:pt x="66" y="126"/>
                      </a:cubicBezTo>
                      <a:cubicBezTo>
                        <a:pt x="77" y="129"/>
                        <a:pt x="79" y="131"/>
                        <a:pt x="76" y="142"/>
                      </a:cubicBezTo>
                      <a:cubicBezTo>
                        <a:pt x="67" y="139"/>
                        <a:pt x="65" y="141"/>
                        <a:pt x="58" y="148"/>
                      </a:cubicBezTo>
                      <a:cubicBezTo>
                        <a:pt x="60" y="160"/>
                        <a:pt x="62" y="170"/>
                        <a:pt x="74" y="174"/>
                      </a:cubicBezTo>
                      <a:cubicBezTo>
                        <a:pt x="77" y="165"/>
                        <a:pt x="74" y="157"/>
                        <a:pt x="84" y="154"/>
                      </a:cubicBezTo>
                      <a:cubicBezTo>
                        <a:pt x="91" y="143"/>
                        <a:pt x="94" y="122"/>
                        <a:pt x="82" y="112"/>
                      </a:cubicBezTo>
                      <a:cubicBezTo>
                        <a:pt x="77" y="108"/>
                        <a:pt x="66" y="108"/>
                        <a:pt x="60" y="106"/>
                      </a:cubicBezTo>
                      <a:cubicBezTo>
                        <a:pt x="65" y="92"/>
                        <a:pt x="66" y="87"/>
                        <a:pt x="50" y="82"/>
                      </a:cubicBezTo>
                      <a:cubicBezTo>
                        <a:pt x="48" y="82"/>
                        <a:pt x="37" y="86"/>
                        <a:pt x="34" y="82"/>
                      </a:cubicBezTo>
                      <a:cubicBezTo>
                        <a:pt x="32" y="79"/>
                        <a:pt x="30" y="70"/>
                        <a:pt x="30" y="70"/>
                      </a:cubicBezTo>
                      <a:cubicBezTo>
                        <a:pt x="32" y="54"/>
                        <a:pt x="32" y="52"/>
                        <a:pt x="42" y="42"/>
                      </a:cubicBezTo>
                      <a:cubicBezTo>
                        <a:pt x="41" y="30"/>
                        <a:pt x="45" y="5"/>
                        <a:pt x="30" y="0"/>
                      </a:cubicBezTo>
                      <a:cubicBezTo>
                        <a:pt x="14" y="4"/>
                        <a:pt x="16" y="4"/>
                        <a:pt x="18" y="22"/>
                      </a:cubicBezTo>
                      <a:cubicBezTo>
                        <a:pt x="16" y="39"/>
                        <a:pt x="15" y="35"/>
                        <a:pt x="4" y="46"/>
                      </a:cubicBezTo>
                      <a:cubicBezTo>
                        <a:pt x="0" y="59"/>
                        <a:pt x="5" y="67"/>
                        <a:pt x="14" y="76"/>
                      </a:cubicBezTo>
                      <a:cubicBezTo>
                        <a:pt x="15" y="80"/>
                        <a:pt x="17" y="93"/>
                        <a:pt x="14" y="96"/>
                      </a:cubicBezTo>
                      <a:close/>
                    </a:path>
                  </a:pathLst>
                </a:custGeom>
                <a:solidFill>
                  <a:schemeClr val="folHlink"/>
                </a:solidFill>
                <a:ln w="9525">
                  <a:noFill/>
                  <a:round/>
                  <a:headEnd/>
                  <a:tailEnd/>
                </a:ln>
              </p:spPr>
              <p:txBody>
                <a:bodyPr/>
                <a:lstStyle/>
                <a:p>
                  <a:endParaRPr lang="zh-CN" altLang="en-US"/>
                </a:p>
              </p:txBody>
            </p:sp>
            <p:sp>
              <p:nvSpPr>
                <p:cNvPr id="4205" name="任意多边形 82008"/>
                <p:cNvSpPr>
                  <a:spLocks noChangeArrowheads="1"/>
                </p:cNvSpPr>
                <p:nvPr/>
              </p:nvSpPr>
              <p:spPr bwMode="auto">
                <a:xfrm>
                  <a:off x="4597" y="508"/>
                  <a:ext cx="14" cy="17"/>
                </a:xfrm>
                <a:custGeom>
                  <a:avLst/>
                  <a:gdLst>
                    <a:gd name="T0" fmla="*/ 0 w 32"/>
                    <a:gd name="T1" fmla="*/ 1 h 50"/>
                    <a:gd name="T2" fmla="*/ 1 w 32"/>
                    <a:gd name="T3" fmla="*/ 0 h 50"/>
                    <a:gd name="T4" fmla="*/ 2 w 32"/>
                    <a:gd name="T5" fmla="*/ 1 h 50"/>
                    <a:gd name="T6" fmla="*/ 2 w 32"/>
                    <a:gd name="T7" fmla="*/ 1 h 50"/>
                    <a:gd name="T8" fmla="*/ 2 w 32"/>
                    <a:gd name="T9" fmla="*/ 1 h 50"/>
                    <a:gd name="T10" fmla="*/ 3 w 32"/>
                    <a:gd name="T11" fmla="*/ 1 h 50"/>
                    <a:gd name="T12" fmla="*/ 2 w 32"/>
                    <a:gd name="T13" fmla="*/ 2 h 50"/>
                    <a:gd name="T14" fmla="*/ 0 w 32"/>
                    <a:gd name="T15" fmla="*/ 1 h 5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2" h="50">
                      <a:moveTo>
                        <a:pt x="6" y="24"/>
                      </a:moveTo>
                      <a:cubicBezTo>
                        <a:pt x="0" y="15"/>
                        <a:pt x="3" y="6"/>
                        <a:pt x="12" y="0"/>
                      </a:cubicBezTo>
                      <a:cubicBezTo>
                        <a:pt x="23" y="3"/>
                        <a:pt x="23" y="5"/>
                        <a:pt x="20" y="16"/>
                      </a:cubicBezTo>
                      <a:cubicBezTo>
                        <a:pt x="21" y="19"/>
                        <a:pt x="20" y="22"/>
                        <a:pt x="22" y="24"/>
                      </a:cubicBezTo>
                      <a:cubicBezTo>
                        <a:pt x="23" y="26"/>
                        <a:pt x="27" y="24"/>
                        <a:pt x="28" y="26"/>
                      </a:cubicBezTo>
                      <a:cubicBezTo>
                        <a:pt x="30" y="29"/>
                        <a:pt x="32" y="38"/>
                        <a:pt x="32" y="38"/>
                      </a:cubicBezTo>
                      <a:cubicBezTo>
                        <a:pt x="29" y="46"/>
                        <a:pt x="26" y="47"/>
                        <a:pt x="18" y="50"/>
                      </a:cubicBezTo>
                      <a:cubicBezTo>
                        <a:pt x="12" y="41"/>
                        <a:pt x="18" y="24"/>
                        <a:pt x="6" y="24"/>
                      </a:cubicBezTo>
                      <a:close/>
                    </a:path>
                  </a:pathLst>
                </a:custGeom>
                <a:solidFill>
                  <a:schemeClr val="folHlink"/>
                </a:solidFill>
                <a:ln w="9525">
                  <a:noFill/>
                  <a:round/>
                  <a:headEnd/>
                  <a:tailEnd/>
                </a:ln>
              </p:spPr>
              <p:txBody>
                <a:bodyPr/>
                <a:lstStyle/>
                <a:p>
                  <a:endParaRPr lang="zh-CN" altLang="en-US"/>
                </a:p>
              </p:txBody>
            </p:sp>
            <p:sp>
              <p:nvSpPr>
                <p:cNvPr id="4206" name="任意多边形 82009"/>
                <p:cNvSpPr>
                  <a:spLocks noChangeArrowheads="1"/>
                </p:cNvSpPr>
                <p:nvPr/>
              </p:nvSpPr>
              <p:spPr bwMode="auto">
                <a:xfrm>
                  <a:off x="4569" y="512"/>
                  <a:ext cx="19" cy="17"/>
                </a:xfrm>
                <a:custGeom>
                  <a:avLst/>
                  <a:gdLst>
                    <a:gd name="T0" fmla="*/ 0 w 43"/>
                    <a:gd name="T1" fmla="*/ 2 h 50"/>
                    <a:gd name="T2" fmla="*/ 2 w 43"/>
                    <a:gd name="T3" fmla="*/ 1 h 50"/>
                    <a:gd name="T4" fmla="*/ 3 w 43"/>
                    <a:gd name="T5" fmla="*/ 0 h 50"/>
                    <a:gd name="T6" fmla="*/ 2 w 43"/>
                    <a:gd name="T7" fmla="*/ 1 h 50"/>
                    <a:gd name="T8" fmla="*/ 0 w 43"/>
                    <a:gd name="T9" fmla="*/ 2 h 50"/>
                    <a:gd name="T10" fmla="*/ 0 w 43"/>
                    <a:gd name="T11" fmla="*/ 2 h 5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3" h="50">
                      <a:moveTo>
                        <a:pt x="0" y="44"/>
                      </a:moveTo>
                      <a:cubicBezTo>
                        <a:pt x="6" y="38"/>
                        <a:pt x="18" y="29"/>
                        <a:pt x="22" y="20"/>
                      </a:cubicBezTo>
                      <a:cubicBezTo>
                        <a:pt x="27" y="10"/>
                        <a:pt x="25" y="4"/>
                        <a:pt x="36" y="0"/>
                      </a:cubicBezTo>
                      <a:cubicBezTo>
                        <a:pt x="43" y="11"/>
                        <a:pt x="36" y="24"/>
                        <a:pt x="24" y="28"/>
                      </a:cubicBezTo>
                      <a:cubicBezTo>
                        <a:pt x="21" y="38"/>
                        <a:pt x="12" y="47"/>
                        <a:pt x="2" y="50"/>
                      </a:cubicBezTo>
                      <a:cubicBezTo>
                        <a:pt x="1" y="48"/>
                        <a:pt x="0" y="44"/>
                        <a:pt x="0" y="44"/>
                      </a:cubicBezTo>
                      <a:close/>
                    </a:path>
                  </a:pathLst>
                </a:custGeom>
                <a:solidFill>
                  <a:schemeClr val="folHlink"/>
                </a:solidFill>
                <a:ln w="9525">
                  <a:noFill/>
                  <a:round/>
                  <a:headEnd/>
                  <a:tailEnd/>
                </a:ln>
              </p:spPr>
              <p:txBody>
                <a:bodyPr/>
                <a:lstStyle/>
                <a:p>
                  <a:endParaRPr lang="zh-CN" altLang="en-US"/>
                </a:p>
              </p:txBody>
            </p:sp>
            <p:sp>
              <p:nvSpPr>
                <p:cNvPr id="4207" name="任意多边形 82010"/>
                <p:cNvSpPr>
                  <a:spLocks noChangeArrowheads="1"/>
                </p:cNvSpPr>
                <p:nvPr/>
              </p:nvSpPr>
              <p:spPr bwMode="auto">
                <a:xfrm>
                  <a:off x="4784" y="275"/>
                  <a:ext cx="18" cy="10"/>
                </a:xfrm>
                <a:custGeom>
                  <a:avLst/>
                  <a:gdLst>
                    <a:gd name="T0" fmla="*/ 0 w 41"/>
                    <a:gd name="T1" fmla="*/ 1 h 29"/>
                    <a:gd name="T2" fmla="*/ 1 w 41"/>
                    <a:gd name="T3" fmla="*/ 1 h 29"/>
                    <a:gd name="T4" fmla="*/ 0 w 41"/>
                    <a:gd name="T5" fmla="*/ 1 h 29"/>
                    <a:gd name="T6" fmla="*/ 0 60000 65536"/>
                    <a:gd name="T7" fmla="*/ 0 60000 65536"/>
                    <a:gd name="T8" fmla="*/ 0 60000 65536"/>
                  </a:gdLst>
                  <a:ahLst/>
                  <a:cxnLst>
                    <a:cxn ang="T6">
                      <a:pos x="T0" y="T1"/>
                    </a:cxn>
                    <a:cxn ang="T7">
                      <a:pos x="T2" y="T3"/>
                    </a:cxn>
                    <a:cxn ang="T8">
                      <a:pos x="T4" y="T5"/>
                    </a:cxn>
                  </a:cxnLst>
                  <a:rect l="0" t="0" r="r" b="b"/>
                  <a:pathLst>
                    <a:path w="41" h="29">
                      <a:moveTo>
                        <a:pt x="0" y="25"/>
                      </a:moveTo>
                      <a:cubicBezTo>
                        <a:pt x="10" y="11"/>
                        <a:pt x="41" y="0"/>
                        <a:pt x="12" y="29"/>
                      </a:cubicBezTo>
                      <a:cubicBezTo>
                        <a:pt x="8" y="28"/>
                        <a:pt x="0" y="25"/>
                        <a:pt x="0" y="25"/>
                      </a:cubicBezTo>
                      <a:close/>
                    </a:path>
                  </a:pathLst>
                </a:custGeom>
                <a:solidFill>
                  <a:schemeClr val="folHlink"/>
                </a:solidFill>
                <a:ln w="9525">
                  <a:noFill/>
                  <a:round/>
                  <a:headEnd/>
                  <a:tailEnd/>
                </a:ln>
              </p:spPr>
              <p:txBody>
                <a:bodyPr/>
                <a:lstStyle/>
                <a:p>
                  <a:endParaRPr lang="zh-CN" altLang="en-US"/>
                </a:p>
              </p:txBody>
            </p:sp>
            <p:sp>
              <p:nvSpPr>
                <p:cNvPr id="4208" name="任意多边形 82011"/>
                <p:cNvSpPr>
                  <a:spLocks noChangeArrowheads="1"/>
                </p:cNvSpPr>
                <p:nvPr/>
              </p:nvSpPr>
              <p:spPr bwMode="auto">
                <a:xfrm>
                  <a:off x="4293" y="246"/>
                  <a:ext cx="438" cy="152"/>
                </a:xfrm>
                <a:custGeom>
                  <a:avLst/>
                  <a:gdLst>
                    <a:gd name="T0" fmla="*/ 73 w 438"/>
                    <a:gd name="T1" fmla="*/ 1 h 152"/>
                    <a:gd name="T2" fmla="*/ 438 w 438"/>
                    <a:gd name="T3" fmla="*/ 0 h 152"/>
                    <a:gd name="T4" fmla="*/ 416 w 438"/>
                    <a:gd name="T5" fmla="*/ 54 h 152"/>
                    <a:gd name="T6" fmla="*/ 397 w 438"/>
                    <a:gd name="T7" fmla="*/ 68 h 152"/>
                    <a:gd name="T8" fmla="*/ 392 w 438"/>
                    <a:gd name="T9" fmla="*/ 70 h 152"/>
                    <a:gd name="T10" fmla="*/ 375 w 438"/>
                    <a:gd name="T11" fmla="*/ 73 h 152"/>
                    <a:gd name="T12" fmla="*/ 361 w 438"/>
                    <a:gd name="T13" fmla="*/ 88 h 152"/>
                    <a:gd name="T14" fmla="*/ 362 w 438"/>
                    <a:gd name="T15" fmla="*/ 99 h 152"/>
                    <a:gd name="T16" fmla="*/ 364 w 438"/>
                    <a:gd name="T17" fmla="*/ 107 h 152"/>
                    <a:gd name="T18" fmla="*/ 366 w 438"/>
                    <a:gd name="T19" fmla="*/ 113 h 152"/>
                    <a:gd name="T20" fmla="*/ 362 w 438"/>
                    <a:gd name="T21" fmla="*/ 122 h 152"/>
                    <a:gd name="T22" fmla="*/ 351 w 438"/>
                    <a:gd name="T23" fmla="*/ 120 h 152"/>
                    <a:gd name="T24" fmla="*/ 342 w 438"/>
                    <a:gd name="T25" fmla="*/ 129 h 152"/>
                    <a:gd name="T26" fmla="*/ 347 w 438"/>
                    <a:gd name="T27" fmla="*/ 105 h 152"/>
                    <a:gd name="T28" fmla="*/ 338 w 438"/>
                    <a:gd name="T29" fmla="*/ 100 h 152"/>
                    <a:gd name="T30" fmla="*/ 344 w 438"/>
                    <a:gd name="T31" fmla="*/ 93 h 152"/>
                    <a:gd name="T32" fmla="*/ 342 w 438"/>
                    <a:gd name="T33" fmla="*/ 89 h 152"/>
                    <a:gd name="T34" fmla="*/ 320 w 438"/>
                    <a:gd name="T35" fmla="*/ 94 h 152"/>
                    <a:gd name="T36" fmla="*/ 317 w 438"/>
                    <a:gd name="T37" fmla="*/ 85 h 152"/>
                    <a:gd name="T38" fmla="*/ 297 w 438"/>
                    <a:gd name="T39" fmla="*/ 94 h 152"/>
                    <a:gd name="T40" fmla="*/ 320 w 438"/>
                    <a:gd name="T41" fmla="*/ 103 h 152"/>
                    <a:gd name="T42" fmla="*/ 305 w 438"/>
                    <a:gd name="T43" fmla="*/ 117 h 152"/>
                    <a:gd name="T44" fmla="*/ 311 w 438"/>
                    <a:gd name="T45" fmla="*/ 126 h 152"/>
                    <a:gd name="T46" fmla="*/ 315 w 438"/>
                    <a:gd name="T47" fmla="*/ 138 h 152"/>
                    <a:gd name="T48" fmla="*/ 309 w 438"/>
                    <a:gd name="T49" fmla="*/ 139 h 152"/>
                    <a:gd name="T50" fmla="*/ 314 w 438"/>
                    <a:gd name="T51" fmla="*/ 144 h 152"/>
                    <a:gd name="T52" fmla="*/ 307 w 438"/>
                    <a:gd name="T53" fmla="*/ 152 h 152"/>
                    <a:gd name="T54" fmla="*/ 0 w 438"/>
                    <a:gd name="T55" fmla="*/ 149 h 152"/>
                    <a:gd name="T56" fmla="*/ 73 w 438"/>
                    <a:gd name="T57" fmla="*/ 1 h 152"/>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438" h="152">
                      <a:moveTo>
                        <a:pt x="73" y="1"/>
                      </a:moveTo>
                      <a:lnTo>
                        <a:pt x="438" y="0"/>
                      </a:lnTo>
                      <a:cubicBezTo>
                        <a:pt x="432" y="15"/>
                        <a:pt x="429" y="42"/>
                        <a:pt x="416" y="54"/>
                      </a:cubicBezTo>
                      <a:cubicBezTo>
                        <a:pt x="410" y="60"/>
                        <a:pt x="405" y="63"/>
                        <a:pt x="397" y="68"/>
                      </a:cubicBezTo>
                      <a:cubicBezTo>
                        <a:pt x="396" y="69"/>
                        <a:pt x="392" y="70"/>
                        <a:pt x="392" y="70"/>
                      </a:cubicBezTo>
                      <a:cubicBezTo>
                        <a:pt x="377" y="63"/>
                        <a:pt x="385" y="68"/>
                        <a:pt x="375" y="73"/>
                      </a:cubicBezTo>
                      <a:cubicBezTo>
                        <a:pt x="371" y="82"/>
                        <a:pt x="371" y="83"/>
                        <a:pt x="361" y="88"/>
                      </a:cubicBezTo>
                      <a:cubicBezTo>
                        <a:pt x="359" y="92"/>
                        <a:pt x="364" y="93"/>
                        <a:pt x="362" y="99"/>
                      </a:cubicBezTo>
                      <a:cubicBezTo>
                        <a:pt x="363" y="102"/>
                        <a:pt x="364" y="105"/>
                        <a:pt x="364" y="107"/>
                      </a:cubicBezTo>
                      <a:cubicBezTo>
                        <a:pt x="365" y="109"/>
                        <a:pt x="366" y="111"/>
                        <a:pt x="366" y="113"/>
                      </a:cubicBezTo>
                      <a:cubicBezTo>
                        <a:pt x="365" y="115"/>
                        <a:pt x="364" y="120"/>
                        <a:pt x="362" y="122"/>
                      </a:cubicBezTo>
                      <a:cubicBezTo>
                        <a:pt x="359" y="123"/>
                        <a:pt x="354" y="119"/>
                        <a:pt x="351" y="120"/>
                      </a:cubicBezTo>
                      <a:cubicBezTo>
                        <a:pt x="347" y="129"/>
                        <a:pt x="352" y="127"/>
                        <a:pt x="342" y="129"/>
                      </a:cubicBezTo>
                      <a:cubicBezTo>
                        <a:pt x="340" y="123"/>
                        <a:pt x="345" y="111"/>
                        <a:pt x="347" y="105"/>
                      </a:cubicBezTo>
                      <a:cubicBezTo>
                        <a:pt x="347" y="100"/>
                        <a:pt x="338" y="102"/>
                        <a:pt x="338" y="100"/>
                      </a:cubicBezTo>
                      <a:cubicBezTo>
                        <a:pt x="338" y="98"/>
                        <a:pt x="344" y="95"/>
                        <a:pt x="344" y="93"/>
                      </a:cubicBezTo>
                      <a:cubicBezTo>
                        <a:pt x="344" y="92"/>
                        <a:pt x="344" y="89"/>
                        <a:pt x="342" y="89"/>
                      </a:cubicBezTo>
                      <a:cubicBezTo>
                        <a:pt x="339" y="89"/>
                        <a:pt x="324" y="94"/>
                        <a:pt x="320" y="94"/>
                      </a:cubicBezTo>
                      <a:cubicBezTo>
                        <a:pt x="317" y="86"/>
                        <a:pt x="328" y="88"/>
                        <a:pt x="317" y="85"/>
                      </a:cubicBezTo>
                      <a:cubicBezTo>
                        <a:pt x="311" y="91"/>
                        <a:pt x="306" y="93"/>
                        <a:pt x="297" y="94"/>
                      </a:cubicBezTo>
                      <a:cubicBezTo>
                        <a:pt x="300" y="104"/>
                        <a:pt x="307" y="101"/>
                        <a:pt x="320" y="103"/>
                      </a:cubicBezTo>
                      <a:cubicBezTo>
                        <a:pt x="318" y="109"/>
                        <a:pt x="311" y="111"/>
                        <a:pt x="305" y="117"/>
                      </a:cubicBezTo>
                      <a:lnTo>
                        <a:pt x="311" y="126"/>
                      </a:lnTo>
                      <a:lnTo>
                        <a:pt x="315" y="138"/>
                      </a:lnTo>
                      <a:lnTo>
                        <a:pt x="309" y="139"/>
                      </a:lnTo>
                      <a:lnTo>
                        <a:pt x="314" y="144"/>
                      </a:lnTo>
                      <a:lnTo>
                        <a:pt x="307" y="152"/>
                      </a:lnTo>
                      <a:lnTo>
                        <a:pt x="0" y="149"/>
                      </a:lnTo>
                      <a:lnTo>
                        <a:pt x="73" y="1"/>
                      </a:lnTo>
                      <a:close/>
                    </a:path>
                  </a:pathLst>
                </a:custGeom>
                <a:solidFill>
                  <a:schemeClr val="folHlink"/>
                </a:solidFill>
                <a:ln w="9525">
                  <a:noFill/>
                  <a:round/>
                  <a:headEnd/>
                  <a:tailEnd/>
                </a:ln>
              </p:spPr>
              <p:txBody>
                <a:bodyPr/>
                <a:lstStyle/>
                <a:p>
                  <a:endParaRPr lang="zh-CN" altLang="en-US"/>
                </a:p>
              </p:txBody>
            </p:sp>
            <p:sp>
              <p:nvSpPr>
                <p:cNvPr id="4209" name="任意多边形 82012"/>
                <p:cNvSpPr>
                  <a:spLocks noChangeArrowheads="1"/>
                </p:cNvSpPr>
                <p:nvPr/>
              </p:nvSpPr>
              <p:spPr bwMode="auto">
                <a:xfrm>
                  <a:off x="4731" y="240"/>
                  <a:ext cx="20" cy="55"/>
                </a:xfrm>
                <a:custGeom>
                  <a:avLst/>
                  <a:gdLst>
                    <a:gd name="T0" fmla="*/ 0 w 47"/>
                    <a:gd name="T1" fmla="*/ 6 h 165"/>
                    <a:gd name="T2" fmla="*/ 1 w 47"/>
                    <a:gd name="T3" fmla="*/ 4 h 165"/>
                    <a:gd name="T4" fmla="*/ 1 w 47"/>
                    <a:gd name="T5" fmla="*/ 3 h 165"/>
                    <a:gd name="T6" fmla="*/ 1 w 47"/>
                    <a:gd name="T7" fmla="*/ 1 h 165"/>
                    <a:gd name="T8" fmla="*/ 1 w 47"/>
                    <a:gd name="T9" fmla="*/ 0 h 165"/>
                    <a:gd name="T10" fmla="*/ 2 w 47"/>
                    <a:gd name="T11" fmla="*/ 0 h 165"/>
                    <a:gd name="T12" fmla="*/ 3 w 47"/>
                    <a:gd name="T13" fmla="*/ 1 h 165"/>
                    <a:gd name="T14" fmla="*/ 4 w 47"/>
                    <a:gd name="T15" fmla="*/ 4 h 165"/>
                    <a:gd name="T16" fmla="*/ 3 w 47"/>
                    <a:gd name="T17" fmla="*/ 4 h 165"/>
                    <a:gd name="T18" fmla="*/ 2 w 47"/>
                    <a:gd name="T19" fmla="*/ 5 h 165"/>
                    <a:gd name="T20" fmla="*/ 2 w 47"/>
                    <a:gd name="T21" fmla="*/ 5 h 165"/>
                    <a:gd name="T22" fmla="*/ 2 w 47"/>
                    <a:gd name="T23" fmla="*/ 5 h 165"/>
                    <a:gd name="T24" fmla="*/ 3 w 47"/>
                    <a:gd name="T25" fmla="*/ 5 h 165"/>
                    <a:gd name="T26" fmla="*/ 1 w 47"/>
                    <a:gd name="T27" fmla="*/ 5 h 165"/>
                    <a:gd name="T28" fmla="*/ 0 w 47"/>
                    <a:gd name="T29" fmla="*/ 6 h 165"/>
                    <a:gd name="T30" fmla="*/ 0 w 47"/>
                    <a:gd name="T31" fmla="*/ 6 h 165"/>
                    <a:gd name="T32" fmla="*/ 0 w 47"/>
                    <a:gd name="T33" fmla="*/ 6 h 16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47" h="165">
                      <a:moveTo>
                        <a:pt x="5" y="156"/>
                      </a:moveTo>
                      <a:cubicBezTo>
                        <a:pt x="0" y="141"/>
                        <a:pt x="1" y="118"/>
                        <a:pt x="15" y="108"/>
                      </a:cubicBezTo>
                      <a:cubicBezTo>
                        <a:pt x="16" y="95"/>
                        <a:pt x="17" y="81"/>
                        <a:pt x="17" y="68"/>
                      </a:cubicBezTo>
                      <a:cubicBezTo>
                        <a:pt x="17" y="58"/>
                        <a:pt x="11" y="40"/>
                        <a:pt x="11" y="40"/>
                      </a:cubicBezTo>
                      <a:cubicBezTo>
                        <a:pt x="14" y="20"/>
                        <a:pt x="11" y="29"/>
                        <a:pt x="17" y="12"/>
                      </a:cubicBezTo>
                      <a:cubicBezTo>
                        <a:pt x="18" y="8"/>
                        <a:pt x="21" y="0"/>
                        <a:pt x="21" y="0"/>
                      </a:cubicBezTo>
                      <a:cubicBezTo>
                        <a:pt x="38" y="6"/>
                        <a:pt x="33" y="7"/>
                        <a:pt x="31" y="30"/>
                      </a:cubicBezTo>
                      <a:cubicBezTo>
                        <a:pt x="38" y="52"/>
                        <a:pt x="40" y="76"/>
                        <a:pt x="47" y="98"/>
                      </a:cubicBezTo>
                      <a:cubicBezTo>
                        <a:pt x="44" y="116"/>
                        <a:pt x="45" y="113"/>
                        <a:pt x="31" y="108"/>
                      </a:cubicBezTo>
                      <a:cubicBezTo>
                        <a:pt x="25" y="118"/>
                        <a:pt x="28" y="112"/>
                        <a:pt x="23" y="126"/>
                      </a:cubicBezTo>
                      <a:cubicBezTo>
                        <a:pt x="22" y="128"/>
                        <a:pt x="21" y="132"/>
                        <a:pt x="21" y="132"/>
                      </a:cubicBezTo>
                      <a:cubicBezTo>
                        <a:pt x="23" y="133"/>
                        <a:pt x="26" y="132"/>
                        <a:pt x="27" y="134"/>
                      </a:cubicBezTo>
                      <a:cubicBezTo>
                        <a:pt x="29" y="137"/>
                        <a:pt x="31" y="146"/>
                        <a:pt x="31" y="146"/>
                      </a:cubicBezTo>
                      <a:cubicBezTo>
                        <a:pt x="27" y="165"/>
                        <a:pt x="23" y="155"/>
                        <a:pt x="13" y="148"/>
                      </a:cubicBezTo>
                      <a:cubicBezTo>
                        <a:pt x="11" y="152"/>
                        <a:pt x="11" y="160"/>
                        <a:pt x="7" y="160"/>
                      </a:cubicBezTo>
                      <a:cubicBezTo>
                        <a:pt x="5" y="160"/>
                        <a:pt x="4" y="156"/>
                        <a:pt x="3" y="154"/>
                      </a:cubicBezTo>
                      <a:cubicBezTo>
                        <a:pt x="3" y="153"/>
                        <a:pt x="4" y="155"/>
                        <a:pt x="5" y="156"/>
                      </a:cubicBezTo>
                      <a:close/>
                    </a:path>
                  </a:pathLst>
                </a:custGeom>
                <a:solidFill>
                  <a:schemeClr val="folHlink"/>
                </a:solidFill>
                <a:ln w="9525">
                  <a:noFill/>
                  <a:round/>
                  <a:headEnd/>
                  <a:tailEnd/>
                </a:ln>
              </p:spPr>
              <p:txBody>
                <a:bodyPr/>
                <a:lstStyle/>
                <a:p>
                  <a:endParaRPr lang="zh-CN" altLang="en-US"/>
                </a:p>
              </p:txBody>
            </p:sp>
            <p:sp>
              <p:nvSpPr>
                <p:cNvPr id="4210" name="任意多边形 82013"/>
                <p:cNvSpPr>
                  <a:spLocks noChangeArrowheads="1"/>
                </p:cNvSpPr>
                <p:nvPr/>
              </p:nvSpPr>
              <p:spPr bwMode="auto">
                <a:xfrm>
                  <a:off x="4719" y="287"/>
                  <a:ext cx="59" cy="34"/>
                </a:xfrm>
                <a:custGeom>
                  <a:avLst/>
                  <a:gdLst>
                    <a:gd name="T0" fmla="*/ 2 w 138"/>
                    <a:gd name="T1" fmla="*/ 2 h 103"/>
                    <a:gd name="T2" fmla="*/ 3 w 138"/>
                    <a:gd name="T3" fmla="*/ 2 h 103"/>
                    <a:gd name="T4" fmla="*/ 4 w 138"/>
                    <a:gd name="T5" fmla="*/ 1 h 103"/>
                    <a:gd name="T6" fmla="*/ 4 w 138"/>
                    <a:gd name="T7" fmla="*/ 2 h 103"/>
                    <a:gd name="T8" fmla="*/ 5 w 138"/>
                    <a:gd name="T9" fmla="*/ 2 h 103"/>
                    <a:gd name="T10" fmla="*/ 6 w 138"/>
                    <a:gd name="T11" fmla="*/ 2 h 103"/>
                    <a:gd name="T12" fmla="*/ 9 w 138"/>
                    <a:gd name="T13" fmla="*/ 1 h 103"/>
                    <a:gd name="T14" fmla="*/ 10 w 138"/>
                    <a:gd name="T15" fmla="*/ 1 h 103"/>
                    <a:gd name="T16" fmla="*/ 11 w 138"/>
                    <a:gd name="T17" fmla="*/ 0 h 103"/>
                    <a:gd name="T18" fmla="*/ 8 w 138"/>
                    <a:gd name="T19" fmla="*/ 2 h 103"/>
                    <a:gd name="T20" fmla="*/ 6 w 138"/>
                    <a:gd name="T21" fmla="*/ 2 h 103"/>
                    <a:gd name="T22" fmla="*/ 5 w 138"/>
                    <a:gd name="T23" fmla="*/ 3 h 103"/>
                    <a:gd name="T24" fmla="*/ 4 w 138"/>
                    <a:gd name="T25" fmla="*/ 4 h 103"/>
                    <a:gd name="T26" fmla="*/ 2 w 138"/>
                    <a:gd name="T27" fmla="*/ 3 h 103"/>
                    <a:gd name="T28" fmla="*/ 2 w 138"/>
                    <a:gd name="T29" fmla="*/ 3 h 103"/>
                    <a:gd name="T30" fmla="*/ 2 w 138"/>
                    <a:gd name="T31" fmla="*/ 4 h 103"/>
                    <a:gd name="T32" fmla="*/ 0 w 138"/>
                    <a:gd name="T33" fmla="*/ 4 h 103"/>
                    <a:gd name="T34" fmla="*/ 1 w 138"/>
                    <a:gd name="T35" fmla="*/ 3 h 103"/>
                    <a:gd name="T36" fmla="*/ 2 w 138"/>
                    <a:gd name="T37" fmla="*/ 2 h 10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38" h="103">
                      <a:moveTo>
                        <a:pt x="26" y="61"/>
                      </a:moveTo>
                      <a:cubicBezTo>
                        <a:pt x="29" y="53"/>
                        <a:pt x="33" y="51"/>
                        <a:pt x="30" y="43"/>
                      </a:cubicBezTo>
                      <a:cubicBezTo>
                        <a:pt x="33" y="27"/>
                        <a:pt x="37" y="24"/>
                        <a:pt x="50" y="33"/>
                      </a:cubicBezTo>
                      <a:cubicBezTo>
                        <a:pt x="51" y="37"/>
                        <a:pt x="53" y="41"/>
                        <a:pt x="54" y="45"/>
                      </a:cubicBezTo>
                      <a:cubicBezTo>
                        <a:pt x="55" y="49"/>
                        <a:pt x="66" y="49"/>
                        <a:pt x="66" y="49"/>
                      </a:cubicBezTo>
                      <a:cubicBezTo>
                        <a:pt x="75" y="43"/>
                        <a:pt x="77" y="45"/>
                        <a:pt x="80" y="55"/>
                      </a:cubicBezTo>
                      <a:cubicBezTo>
                        <a:pt x="92" y="47"/>
                        <a:pt x="101" y="37"/>
                        <a:pt x="116" y="33"/>
                      </a:cubicBezTo>
                      <a:cubicBezTo>
                        <a:pt x="125" y="19"/>
                        <a:pt x="120" y="24"/>
                        <a:pt x="130" y="17"/>
                      </a:cubicBezTo>
                      <a:cubicBezTo>
                        <a:pt x="134" y="11"/>
                        <a:pt x="134" y="0"/>
                        <a:pt x="138" y="11"/>
                      </a:cubicBezTo>
                      <a:cubicBezTo>
                        <a:pt x="135" y="31"/>
                        <a:pt x="126" y="45"/>
                        <a:pt x="106" y="49"/>
                      </a:cubicBezTo>
                      <a:cubicBezTo>
                        <a:pt x="97" y="55"/>
                        <a:pt x="93" y="61"/>
                        <a:pt x="84" y="67"/>
                      </a:cubicBezTo>
                      <a:cubicBezTo>
                        <a:pt x="80" y="79"/>
                        <a:pt x="79" y="79"/>
                        <a:pt x="66" y="81"/>
                      </a:cubicBezTo>
                      <a:cubicBezTo>
                        <a:pt x="60" y="90"/>
                        <a:pt x="57" y="97"/>
                        <a:pt x="48" y="103"/>
                      </a:cubicBezTo>
                      <a:cubicBezTo>
                        <a:pt x="42" y="94"/>
                        <a:pt x="37" y="93"/>
                        <a:pt x="26" y="89"/>
                      </a:cubicBezTo>
                      <a:cubicBezTo>
                        <a:pt x="24" y="88"/>
                        <a:pt x="20" y="87"/>
                        <a:pt x="20" y="87"/>
                      </a:cubicBezTo>
                      <a:cubicBezTo>
                        <a:pt x="10" y="90"/>
                        <a:pt x="14" y="94"/>
                        <a:pt x="22" y="97"/>
                      </a:cubicBezTo>
                      <a:cubicBezTo>
                        <a:pt x="14" y="103"/>
                        <a:pt x="9" y="100"/>
                        <a:pt x="0" y="97"/>
                      </a:cubicBezTo>
                      <a:cubicBezTo>
                        <a:pt x="2" y="87"/>
                        <a:pt x="1" y="82"/>
                        <a:pt x="10" y="79"/>
                      </a:cubicBezTo>
                      <a:cubicBezTo>
                        <a:pt x="15" y="63"/>
                        <a:pt x="14" y="69"/>
                        <a:pt x="26" y="61"/>
                      </a:cubicBezTo>
                      <a:close/>
                    </a:path>
                  </a:pathLst>
                </a:custGeom>
                <a:solidFill>
                  <a:schemeClr val="folHlink"/>
                </a:solidFill>
                <a:ln w="9525">
                  <a:noFill/>
                  <a:round/>
                  <a:headEnd/>
                  <a:tailEnd/>
                </a:ln>
              </p:spPr>
              <p:txBody>
                <a:bodyPr/>
                <a:lstStyle/>
                <a:p>
                  <a:endParaRPr lang="zh-CN" altLang="en-US"/>
                </a:p>
              </p:txBody>
            </p:sp>
            <p:sp>
              <p:nvSpPr>
                <p:cNvPr id="4211" name="任意多边形 82014"/>
                <p:cNvSpPr>
                  <a:spLocks noChangeArrowheads="1"/>
                </p:cNvSpPr>
                <p:nvPr/>
              </p:nvSpPr>
              <p:spPr bwMode="auto">
                <a:xfrm>
                  <a:off x="4656" y="319"/>
                  <a:ext cx="80" cy="72"/>
                </a:xfrm>
                <a:custGeom>
                  <a:avLst/>
                  <a:gdLst>
                    <a:gd name="T0" fmla="*/ 12 w 188"/>
                    <a:gd name="T1" fmla="*/ 1 h 214"/>
                    <a:gd name="T2" fmla="*/ 12 w 188"/>
                    <a:gd name="T3" fmla="*/ 0 h 214"/>
                    <a:gd name="T4" fmla="*/ 13 w 188"/>
                    <a:gd name="T5" fmla="*/ 0 h 214"/>
                    <a:gd name="T6" fmla="*/ 14 w 188"/>
                    <a:gd name="T7" fmla="*/ 1 h 214"/>
                    <a:gd name="T8" fmla="*/ 14 w 188"/>
                    <a:gd name="T9" fmla="*/ 2 h 214"/>
                    <a:gd name="T10" fmla="*/ 14 w 188"/>
                    <a:gd name="T11" fmla="*/ 2 h 214"/>
                    <a:gd name="T12" fmla="*/ 13 w 188"/>
                    <a:gd name="T13" fmla="*/ 3 h 214"/>
                    <a:gd name="T14" fmla="*/ 12 w 188"/>
                    <a:gd name="T15" fmla="*/ 5 h 214"/>
                    <a:gd name="T16" fmla="*/ 11 w 188"/>
                    <a:gd name="T17" fmla="*/ 5 h 214"/>
                    <a:gd name="T18" fmla="*/ 9 w 188"/>
                    <a:gd name="T19" fmla="*/ 5 h 214"/>
                    <a:gd name="T20" fmla="*/ 9 w 188"/>
                    <a:gd name="T21" fmla="*/ 5 h 214"/>
                    <a:gd name="T22" fmla="*/ 8 w 188"/>
                    <a:gd name="T23" fmla="*/ 5 h 214"/>
                    <a:gd name="T24" fmla="*/ 7 w 188"/>
                    <a:gd name="T25" fmla="*/ 6 h 214"/>
                    <a:gd name="T26" fmla="*/ 6 w 188"/>
                    <a:gd name="T27" fmla="*/ 5 h 214"/>
                    <a:gd name="T28" fmla="*/ 5 w 188"/>
                    <a:gd name="T29" fmla="*/ 5 h 214"/>
                    <a:gd name="T30" fmla="*/ 6 w 188"/>
                    <a:gd name="T31" fmla="*/ 5 h 214"/>
                    <a:gd name="T32" fmla="*/ 6 w 188"/>
                    <a:gd name="T33" fmla="*/ 6 h 214"/>
                    <a:gd name="T34" fmla="*/ 5 w 188"/>
                    <a:gd name="T35" fmla="*/ 6 h 214"/>
                    <a:gd name="T36" fmla="*/ 3 w 188"/>
                    <a:gd name="T37" fmla="*/ 6 h 214"/>
                    <a:gd name="T38" fmla="*/ 3 w 188"/>
                    <a:gd name="T39" fmla="*/ 6 h 214"/>
                    <a:gd name="T40" fmla="*/ 4 w 188"/>
                    <a:gd name="T41" fmla="*/ 5 h 214"/>
                    <a:gd name="T42" fmla="*/ 3 w 188"/>
                    <a:gd name="T43" fmla="*/ 6 h 214"/>
                    <a:gd name="T44" fmla="*/ 2 w 188"/>
                    <a:gd name="T45" fmla="*/ 6 h 214"/>
                    <a:gd name="T46" fmla="*/ 3 w 188"/>
                    <a:gd name="T47" fmla="*/ 7 h 214"/>
                    <a:gd name="T48" fmla="*/ 1 w 188"/>
                    <a:gd name="T49" fmla="*/ 8 h 214"/>
                    <a:gd name="T50" fmla="*/ 0 w 188"/>
                    <a:gd name="T51" fmla="*/ 8 h 214"/>
                    <a:gd name="T52" fmla="*/ 0 w 188"/>
                    <a:gd name="T53" fmla="*/ 7 h 214"/>
                    <a:gd name="T54" fmla="*/ 0 w 188"/>
                    <a:gd name="T55" fmla="*/ 6 h 214"/>
                    <a:gd name="T56" fmla="*/ 1 w 188"/>
                    <a:gd name="T57" fmla="*/ 6 h 214"/>
                    <a:gd name="T58" fmla="*/ 3 w 188"/>
                    <a:gd name="T59" fmla="*/ 5 h 214"/>
                    <a:gd name="T60" fmla="*/ 3 w 188"/>
                    <a:gd name="T61" fmla="*/ 4 h 214"/>
                    <a:gd name="T62" fmla="*/ 6 w 188"/>
                    <a:gd name="T63" fmla="*/ 4 h 214"/>
                    <a:gd name="T64" fmla="*/ 6 w 188"/>
                    <a:gd name="T65" fmla="*/ 4 h 214"/>
                    <a:gd name="T66" fmla="*/ 9 w 188"/>
                    <a:gd name="T67" fmla="*/ 3 h 214"/>
                    <a:gd name="T68" fmla="*/ 9 w 188"/>
                    <a:gd name="T69" fmla="*/ 3 h 214"/>
                    <a:gd name="T70" fmla="*/ 10 w 188"/>
                    <a:gd name="T71" fmla="*/ 3 h 214"/>
                    <a:gd name="T72" fmla="*/ 11 w 188"/>
                    <a:gd name="T73" fmla="*/ 2 h 214"/>
                    <a:gd name="T74" fmla="*/ 12 w 188"/>
                    <a:gd name="T75" fmla="*/ 2 h 214"/>
                    <a:gd name="T76" fmla="*/ 11 w 188"/>
                    <a:gd name="T77" fmla="*/ 1 h 214"/>
                    <a:gd name="T78" fmla="*/ 12 w 188"/>
                    <a:gd name="T79" fmla="*/ 1 h 214"/>
                    <a:gd name="T80" fmla="*/ 12 w 188"/>
                    <a:gd name="T81" fmla="*/ 1 h 214"/>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88" h="214">
                      <a:moveTo>
                        <a:pt x="158" y="24"/>
                      </a:moveTo>
                      <a:cubicBezTo>
                        <a:pt x="156" y="18"/>
                        <a:pt x="160" y="6"/>
                        <a:pt x="160" y="6"/>
                      </a:cubicBezTo>
                      <a:cubicBezTo>
                        <a:pt x="167" y="16"/>
                        <a:pt x="167" y="8"/>
                        <a:pt x="170" y="0"/>
                      </a:cubicBezTo>
                      <a:cubicBezTo>
                        <a:pt x="181" y="4"/>
                        <a:pt x="179" y="14"/>
                        <a:pt x="182" y="24"/>
                      </a:cubicBezTo>
                      <a:cubicBezTo>
                        <a:pt x="184" y="30"/>
                        <a:pt x="188" y="42"/>
                        <a:pt x="188" y="42"/>
                      </a:cubicBezTo>
                      <a:cubicBezTo>
                        <a:pt x="183" y="56"/>
                        <a:pt x="188" y="52"/>
                        <a:pt x="178" y="58"/>
                      </a:cubicBezTo>
                      <a:cubicBezTo>
                        <a:pt x="174" y="63"/>
                        <a:pt x="170" y="76"/>
                        <a:pt x="170" y="76"/>
                      </a:cubicBezTo>
                      <a:cubicBezTo>
                        <a:pt x="169" y="100"/>
                        <a:pt x="173" y="110"/>
                        <a:pt x="162" y="126"/>
                      </a:cubicBezTo>
                      <a:cubicBezTo>
                        <a:pt x="150" y="118"/>
                        <a:pt x="155" y="132"/>
                        <a:pt x="144" y="136"/>
                      </a:cubicBezTo>
                      <a:cubicBezTo>
                        <a:pt x="135" y="134"/>
                        <a:pt x="129" y="135"/>
                        <a:pt x="120" y="138"/>
                      </a:cubicBezTo>
                      <a:cubicBezTo>
                        <a:pt x="114" y="129"/>
                        <a:pt x="122" y="127"/>
                        <a:pt x="112" y="124"/>
                      </a:cubicBezTo>
                      <a:cubicBezTo>
                        <a:pt x="108" y="130"/>
                        <a:pt x="108" y="142"/>
                        <a:pt x="102" y="146"/>
                      </a:cubicBezTo>
                      <a:cubicBezTo>
                        <a:pt x="98" y="148"/>
                        <a:pt x="90" y="150"/>
                        <a:pt x="90" y="150"/>
                      </a:cubicBezTo>
                      <a:cubicBezTo>
                        <a:pt x="87" y="141"/>
                        <a:pt x="89" y="135"/>
                        <a:pt x="80" y="132"/>
                      </a:cubicBezTo>
                      <a:cubicBezTo>
                        <a:pt x="68" y="134"/>
                        <a:pt x="65" y="134"/>
                        <a:pt x="58" y="144"/>
                      </a:cubicBezTo>
                      <a:cubicBezTo>
                        <a:pt x="66" y="150"/>
                        <a:pt x="68" y="147"/>
                        <a:pt x="76" y="142"/>
                      </a:cubicBezTo>
                      <a:cubicBezTo>
                        <a:pt x="81" y="146"/>
                        <a:pt x="85" y="155"/>
                        <a:pt x="78" y="160"/>
                      </a:cubicBezTo>
                      <a:cubicBezTo>
                        <a:pt x="75" y="162"/>
                        <a:pt x="62" y="165"/>
                        <a:pt x="58" y="166"/>
                      </a:cubicBezTo>
                      <a:cubicBezTo>
                        <a:pt x="48" y="173"/>
                        <a:pt x="44" y="173"/>
                        <a:pt x="34" y="166"/>
                      </a:cubicBezTo>
                      <a:cubicBezTo>
                        <a:pt x="35" y="162"/>
                        <a:pt x="34" y="158"/>
                        <a:pt x="36" y="154"/>
                      </a:cubicBezTo>
                      <a:cubicBezTo>
                        <a:pt x="38" y="150"/>
                        <a:pt x="55" y="146"/>
                        <a:pt x="46" y="144"/>
                      </a:cubicBezTo>
                      <a:cubicBezTo>
                        <a:pt x="42" y="143"/>
                        <a:pt x="34" y="148"/>
                        <a:pt x="34" y="148"/>
                      </a:cubicBezTo>
                      <a:cubicBezTo>
                        <a:pt x="32" y="155"/>
                        <a:pt x="28" y="159"/>
                        <a:pt x="26" y="166"/>
                      </a:cubicBezTo>
                      <a:cubicBezTo>
                        <a:pt x="36" y="182"/>
                        <a:pt x="36" y="173"/>
                        <a:pt x="30" y="190"/>
                      </a:cubicBezTo>
                      <a:cubicBezTo>
                        <a:pt x="28" y="196"/>
                        <a:pt x="14" y="200"/>
                        <a:pt x="14" y="200"/>
                      </a:cubicBezTo>
                      <a:cubicBezTo>
                        <a:pt x="5" y="214"/>
                        <a:pt x="11" y="210"/>
                        <a:pt x="0" y="214"/>
                      </a:cubicBezTo>
                      <a:cubicBezTo>
                        <a:pt x="2" y="202"/>
                        <a:pt x="5" y="198"/>
                        <a:pt x="8" y="188"/>
                      </a:cubicBezTo>
                      <a:cubicBezTo>
                        <a:pt x="6" y="178"/>
                        <a:pt x="3" y="173"/>
                        <a:pt x="0" y="164"/>
                      </a:cubicBezTo>
                      <a:cubicBezTo>
                        <a:pt x="3" y="156"/>
                        <a:pt x="7" y="157"/>
                        <a:pt x="14" y="152"/>
                      </a:cubicBezTo>
                      <a:cubicBezTo>
                        <a:pt x="18" y="141"/>
                        <a:pt x="23" y="140"/>
                        <a:pt x="32" y="134"/>
                      </a:cubicBezTo>
                      <a:cubicBezTo>
                        <a:pt x="37" y="127"/>
                        <a:pt x="37" y="123"/>
                        <a:pt x="44" y="118"/>
                      </a:cubicBezTo>
                      <a:cubicBezTo>
                        <a:pt x="64" y="121"/>
                        <a:pt x="55" y="122"/>
                        <a:pt x="72" y="116"/>
                      </a:cubicBezTo>
                      <a:cubicBezTo>
                        <a:pt x="76" y="115"/>
                        <a:pt x="84" y="112"/>
                        <a:pt x="84" y="112"/>
                      </a:cubicBezTo>
                      <a:cubicBezTo>
                        <a:pt x="105" y="119"/>
                        <a:pt x="97" y="84"/>
                        <a:pt x="114" y="78"/>
                      </a:cubicBezTo>
                      <a:cubicBezTo>
                        <a:pt x="117" y="87"/>
                        <a:pt x="110" y="89"/>
                        <a:pt x="120" y="92"/>
                      </a:cubicBezTo>
                      <a:cubicBezTo>
                        <a:pt x="125" y="85"/>
                        <a:pt x="125" y="81"/>
                        <a:pt x="132" y="76"/>
                      </a:cubicBezTo>
                      <a:cubicBezTo>
                        <a:pt x="138" y="68"/>
                        <a:pt x="146" y="65"/>
                        <a:pt x="150" y="54"/>
                      </a:cubicBezTo>
                      <a:cubicBezTo>
                        <a:pt x="151" y="50"/>
                        <a:pt x="154" y="42"/>
                        <a:pt x="154" y="42"/>
                      </a:cubicBezTo>
                      <a:cubicBezTo>
                        <a:pt x="152" y="41"/>
                        <a:pt x="148" y="40"/>
                        <a:pt x="148" y="38"/>
                      </a:cubicBezTo>
                      <a:cubicBezTo>
                        <a:pt x="148" y="36"/>
                        <a:pt x="161" y="33"/>
                        <a:pt x="152" y="32"/>
                      </a:cubicBezTo>
                      <a:lnTo>
                        <a:pt x="158" y="24"/>
                      </a:lnTo>
                      <a:close/>
                    </a:path>
                  </a:pathLst>
                </a:custGeom>
                <a:solidFill>
                  <a:schemeClr val="folHlink"/>
                </a:solidFill>
                <a:ln w="9525">
                  <a:noFill/>
                  <a:round/>
                  <a:headEnd/>
                  <a:tailEnd/>
                </a:ln>
              </p:spPr>
              <p:txBody>
                <a:bodyPr/>
                <a:lstStyle/>
                <a:p>
                  <a:endParaRPr lang="zh-CN" altLang="en-US"/>
                </a:p>
              </p:txBody>
            </p:sp>
            <p:sp>
              <p:nvSpPr>
                <p:cNvPr id="4212" name="任意多边形 82015"/>
                <p:cNvSpPr>
                  <a:spLocks noChangeArrowheads="1"/>
                </p:cNvSpPr>
                <p:nvPr/>
              </p:nvSpPr>
              <p:spPr bwMode="auto">
                <a:xfrm>
                  <a:off x="4709" y="340"/>
                  <a:ext cx="6" cy="4"/>
                </a:xfrm>
                <a:custGeom>
                  <a:avLst/>
                  <a:gdLst>
                    <a:gd name="T0" fmla="*/ 0 w 13"/>
                    <a:gd name="T1" fmla="*/ 0 h 13"/>
                    <a:gd name="T2" fmla="*/ 0 w 13"/>
                    <a:gd name="T3" fmla="*/ 0 h 13"/>
                    <a:gd name="T4" fmla="*/ 0 w 13"/>
                    <a:gd name="T5" fmla="*/ 0 h 13"/>
                    <a:gd name="T6" fmla="*/ 0 60000 65536"/>
                    <a:gd name="T7" fmla="*/ 0 60000 65536"/>
                    <a:gd name="T8" fmla="*/ 0 60000 65536"/>
                  </a:gdLst>
                  <a:ahLst/>
                  <a:cxnLst>
                    <a:cxn ang="T6">
                      <a:pos x="T0" y="T1"/>
                    </a:cxn>
                    <a:cxn ang="T7">
                      <a:pos x="T2" y="T3"/>
                    </a:cxn>
                    <a:cxn ang="T8">
                      <a:pos x="T4" y="T5"/>
                    </a:cxn>
                  </a:cxnLst>
                  <a:rect l="0" t="0" r="r" b="b"/>
                  <a:pathLst>
                    <a:path w="13" h="13">
                      <a:moveTo>
                        <a:pt x="0" y="9"/>
                      </a:moveTo>
                      <a:cubicBezTo>
                        <a:pt x="6" y="0"/>
                        <a:pt x="13" y="7"/>
                        <a:pt x="4" y="13"/>
                      </a:cubicBezTo>
                      <a:cubicBezTo>
                        <a:pt x="0" y="6"/>
                        <a:pt x="0" y="5"/>
                        <a:pt x="0" y="9"/>
                      </a:cubicBezTo>
                      <a:close/>
                    </a:path>
                  </a:pathLst>
                </a:custGeom>
                <a:solidFill>
                  <a:schemeClr val="folHlink"/>
                </a:solidFill>
                <a:ln w="9525">
                  <a:noFill/>
                  <a:round/>
                  <a:headEnd/>
                  <a:tailEnd/>
                </a:ln>
              </p:spPr>
              <p:txBody>
                <a:bodyPr/>
                <a:lstStyle/>
                <a:p>
                  <a:endParaRPr lang="zh-CN" altLang="en-US"/>
                </a:p>
              </p:txBody>
            </p:sp>
            <p:sp>
              <p:nvSpPr>
                <p:cNvPr id="4213" name="任意多边形 82016"/>
                <p:cNvSpPr>
                  <a:spLocks noChangeArrowheads="1"/>
                </p:cNvSpPr>
                <p:nvPr/>
              </p:nvSpPr>
              <p:spPr bwMode="auto">
                <a:xfrm>
                  <a:off x="4261" y="389"/>
                  <a:ext cx="347" cy="189"/>
                </a:xfrm>
                <a:custGeom>
                  <a:avLst/>
                  <a:gdLst>
                    <a:gd name="T0" fmla="*/ 63 w 812"/>
                    <a:gd name="T1" fmla="*/ 1 h 564"/>
                    <a:gd name="T2" fmla="*/ 61 w 812"/>
                    <a:gd name="T3" fmla="*/ 3 h 564"/>
                    <a:gd name="T4" fmla="*/ 59 w 812"/>
                    <a:gd name="T5" fmla="*/ 5 h 564"/>
                    <a:gd name="T6" fmla="*/ 56 w 812"/>
                    <a:gd name="T7" fmla="*/ 5 h 564"/>
                    <a:gd name="T8" fmla="*/ 50 w 812"/>
                    <a:gd name="T9" fmla="*/ 7 h 564"/>
                    <a:gd name="T10" fmla="*/ 49 w 812"/>
                    <a:gd name="T11" fmla="*/ 8 h 564"/>
                    <a:gd name="T12" fmla="*/ 47 w 812"/>
                    <a:gd name="T13" fmla="*/ 9 h 564"/>
                    <a:gd name="T14" fmla="*/ 48 w 812"/>
                    <a:gd name="T15" fmla="*/ 7 h 564"/>
                    <a:gd name="T16" fmla="*/ 45 w 812"/>
                    <a:gd name="T17" fmla="*/ 7 h 564"/>
                    <a:gd name="T18" fmla="*/ 44 w 812"/>
                    <a:gd name="T19" fmla="*/ 8 h 564"/>
                    <a:gd name="T20" fmla="*/ 47 w 812"/>
                    <a:gd name="T21" fmla="*/ 11 h 564"/>
                    <a:gd name="T22" fmla="*/ 47 w 812"/>
                    <a:gd name="T23" fmla="*/ 14 h 564"/>
                    <a:gd name="T24" fmla="*/ 42 w 812"/>
                    <a:gd name="T25" fmla="*/ 15 h 564"/>
                    <a:gd name="T26" fmla="*/ 41 w 812"/>
                    <a:gd name="T27" fmla="*/ 14 h 564"/>
                    <a:gd name="T28" fmla="*/ 38 w 812"/>
                    <a:gd name="T29" fmla="*/ 13 h 564"/>
                    <a:gd name="T30" fmla="*/ 36 w 812"/>
                    <a:gd name="T31" fmla="*/ 13 h 564"/>
                    <a:gd name="T32" fmla="*/ 35 w 812"/>
                    <a:gd name="T33" fmla="*/ 15 h 564"/>
                    <a:gd name="T34" fmla="*/ 39 w 812"/>
                    <a:gd name="T35" fmla="*/ 17 h 564"/>
                    <a:gd name="T36" fmla="*/ 40 w 812"/>
                    <a:gd name="T37" fmla="*/ 20 h 564"/>
                    <a:gd name="T38" fmla="*/ 41 w 812"/>
                    <a:gd name="T39" fmla="*/ 21 h 564"/>
                    <a:gd name="T40" fmla="*/ 38 w 812"/>
                    <a:gd name="T41" fmla="*/ 20 h 564"/>
                    <a:gd name="T42" fmla="*/ 37 w 812"/>
                    <a:gd name="T43" fmla="*/ 19 h 564"/>
                    <a:gd name="T44" fmla="*/ 33 w 812"/>
                    <a:gd name="T45" fmla="*/ 16 h 564"/>
                    <a:gd name="T46" fmla="*/ 33 w 812"/>
                    <a:gd name="T47" fmla="*/ 12 h 564"/>
                    <a:gd name="T48" fmla="*/ 33 w 812"/>
                    <a:gd name="T49" fmla="*/ 10 h 564"/>
                    <a:gd name="T50" fmla="*/ 32 w 812"/>
                    <a:gd name="T51" fmla="*/ 10 h 564"/>
                    <a:gd name="T52" fmla="*/ 30 w 812"/>
                    <a:gd name="T53" fmla="*/ 10 h 564"/>
                    <a:gd name="T54" fmla="*/ 28 w 812"/>
                    <a:gd name="T55" fmla="*/ 6 h 564"/>
                    <a:gd name="T56" fmla="*/ 26 w 812"/>
                    <a:gd name="T57" fmla="*/ 6 h 564"/>
                    <a:gd name="T58" fmla="*/ 23 w 812"/>
                    <a:gd name="T59" fmla="*/ 6 h 564"/>
                    <a:gd name="T60" fmla="*/ 19 w 812"/>
                    <a:gd name="T61" fmla="*/ 9 h 564"/>
                    <a:gd name="T62" fmla="*/ 15 w 812"/>
                    <a:gd name="T63" fmla="*/ 10 h 564"/>
                    <a:gd name="T64" fmla="*/ 15 w 812"/>
                    <a:gd name="T65" fmla="*/ 10 h 564"/>
                    <a:gd name="T66" fmla="*/ 12 w 812"/>
                    <a:gd name="T67" fmla="*/ 12 h 564"/>
                    <a:gd name="T68" fmla="*/ 12 w 812"/>
                    <a:gd name="T69" fmla="*/ 13 h 564"/>
                    <a:gd name="T70" fmla="*/ 10 w 812"/>
                    <a:gd name="T71" fmla="*/ 15 h 564"/>
                    <a:gd name="T72" fmla="*/ 7 w 812"/>
                    <a:gd name="T73" fmla="*/ 15 h 564"/>
                    <a:gd name="T74" fmla="*/ 5 w 812"/>
                    <a:gd name="T75" fmla="*/ 10 h 564"/>
                    <a:gd name="T76" fmla="*/ 6 w 812"/>
                    <a:gd name="T77" fmla="*/ 6 h 564"/>
                    <a:gd name="T78" fmla="*/ 3 w 812"/>
                    <a:gd name="T79" fmla="*/ 7 h 564"/>
                    <a:gd name="T80" fmla="*/ 2 w 812"/>
                    <a:gd name="T81" fmla="*/ 6 h 564"/>
                    <a:gd name="T82" fmla="*/ 2 w 812"/>
                    <a:gd name="T83" fmla="*/ 5 h 564"/>
                    <a:gd name="T84" fmla="*/ 0 w 812"/>
                    <a:gd name="T85" fmla="*/ 3 h 564"/>
                    <a:gd name="T86" fmla="*/ 62 w 812"/>
                    <a:gd name="T87" fmla="*/ 0 h 56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812" h="564">
                      <a:moveTo>
                        <a:pt x="798" y="6"/>
                      </a:moveTo>
                      <a:cubicBezTo>
                        <a:pt x="801" y="15"/>
                        <a:pt x="809" y="16"/>
                        <a:pt x="812" y="26"/>
                      </a:cubicBezTo>
                      <a:cubicBezTo>
                        <a:pt x="809" y="36"/>
                        <a:pt x="801" y="41"/>
                        <a:pt x="796" y="50"/>
                      </a:cubicBezTo>
                      <a:cubicBezTo>
                        <a:pt x="791" y="61"/>
                        <a:pt x="788" y="71"/>
                        <a:pt x="778" y="78"/>
                      </a:cubicBezTo>
                      <a:cubicBezTo>
                        <a:pt x="773" y="85"/>
                        <a:pt x="771" y="88"/>
                        <a:pt x="774" y="96"/>
                      </a:cubicBezTo>
                      <a:cubicBezTo>
                        <a:pt x="767" y="107"/>
                        <a:pt x="758" y="114"/>
                        <a:pt x="748" y="122"/>
                      </a:cubicBezTo>
                      <a:cubicBezTo>
                        <a:pt x="744" y="125"/>
                        <a:pt x="736" y="130"/>
                        <a:pt x="736" y="130"/>
                      </a:cubicBezTo>
                      <a:cubicBezTo>
                        <a:pt x="740" y="141"/>
                        <a:pt x="731" y="140"/>
                        <a:pt x="722" y="142"/>
                      </a:cubicBezTo>
                      <a:cubicBezTo>
                        <a:pt x="716" y="148"/>
                        <a:pt x="712" y="151"/>
                        <a:pt x="704" y="154"/>
                      </a:cubicBezTo>
                      <a:cubicBezTo>
                        <a:pt x="686" y="150"/>
                        <a:pt x="650" y="169"/>
                        <a:pt x="634" y="180"/>
                      </a:cubicBezTo>
                      <a:cubicBezTo>
                        <a:pt x="636" y="189"/>
                        <a:pt x="631" y="193"/>
                        <a:pt x="640" y="196"/>
                      </a:cubicBezTo>
                      <a:cubicBezTo>
                        <a:pt x="643" y="205"/>
                        <a:pt x="640" y="207"/>
                        <a:pt x="632" y="210"/>
                      </a:cubicBezTo>
                      <a:cubicBezTo>
                        <a:pt x="626" y="219"/>
                        <a:pt x="623" y="226"/>
                        <a:pt x="614" y="232"/>
                      </a:cubicBezTo>
                      <a:cubicBezTo>
                        <a:pt x="611" y="231"/>
                        <a:pt x="606" y="233"/>
                        <a:pt x="604" y="230"/>
                      </a:cubicBezTo>
                      <a:cubicBezTo>
                        <a:pt x="599" y="220"/>
                        <a:pt x="610" y="199"/>
                        <a:pt x="620" y="196"/>
                      </a:cubicBezTo>
                      <a:cubicBezTo>
                        <a:pt x="623" y="187"/>
                        <a:pt x="617" y="187"/>
                        <a:pt x="620" y="178"/>
                      </a:cubicBezTo>
                      <a:cubicBezTo>
                        <a:pt x="617" y="164"/>
                        <a:pt x="609" y="168"/>
                        <a:pt x="598" y="172"/>
                      </a:cubicBezTo>
                      <a:cubicBezTo>
                        <a:pt x="592" y="180"/>
                        <a:pt x="585" y="185"/>
                        <a:pt x="576" y="188"/>
                      </a:cubicBezTo>
                      <a:cubicBezTo>
                        <a:pt x="572" y="194"/>
                        <a:pt x="568" y="200"/>
                        <a:pt x="564" y="206"/>
                      </a:cubicBezTo>
                      <a:cubicBezTo>
                        <a:pt x="561" y="210"/>
                        <a:pt x="556" y="218"/>
                        <a:pt x="556" y="218"/>
                      </a:cubicBezTo>
                      <a:cubicBezTo>
                        <a:pt x="558" y="234"/>
                        <a:pt x="559" y="243"/>
                        <a:pt x="572" y="252"/>
                      </a:cubicBezTo>
                      <a:cubicBezTo>
                        <a:pt x="579" y="262"/>
                        <a:pt x="586" y="273"/>
                        <a:pt x="596" y="280"/>
                      </a:cubicBezTo>
                      <a:cubicBezTo>
                        <a:pt x="598" y="286"/>
                        <a:pt x="602" y="298"/>
                        <a:pt x="602" y="298"/>
                      </a:cubicBezTo>
                      <a:cubicBezTo>
                        <a:pt x="601" y="308"/>
                        <a:pt x="599" y="361"/>
                        <a:pt x="594" y="368"/>
                      </a:cubicBezTo>
                      <a:cubicBezTo>
                        <a:pt x="590" y="374"/>
                        <a:pt x="576" y="378"/>
                        <a:pt x="570" y="382"/>
                      </a:cubicBezTo>
                      <a:cubicBezTo>
                        <a:pt x="563" y="393"/>
                        <a:pt x="550" y="396"/>
                        <a:pt x="542" y="406"/>
                      </a:cubicBezTo>
                      <a:cubicBezTo>
                        <a:pt x="536" y="413"/>
                        <a:pt x="539" y="417"/>
                        <a:pt x="530" y="420"/>
                      </a:cubicBezTo>
                      <a:cubicBezTo>
                        <a:pt x="526" y="408"/>
                        <a:pt x="538" y="391"/>
                        <a:pt x="522" y="386"/>
                      </a:cubicBezTo>
                      <a:cubicBezTo>
                        <a:pt x="516" y="377"/>
                        <a:pt x="510" y="364"/>
                        <a:pt x="502" y="356"/>
                      </a:cubicBezTo>
                      <a:cubicBezTo>
                        <a:pt x="497" y="341"/>
                        <a:pt x="505" y="360"/>
                        <a:pt x="482" y="348"/>
                      </a:cubicBezTo>
                      <a:cubicBezTo>
                        <a:pt x="478" y="346"/>
                        <a:pt x="478" y="339"/>
                        <a:pt x="474" y="336"/>
                      </a:cubicBezTo>
                      <a:cubicBezTo>
                        <a:pt x="470" y="323"/>
                        <a:pt x="466" y="342"/>
                        <a:pt x="462" y="348"/>
                      </a:cubicBezTo>
                      <a:cubicBezTo>
                        <a:pt x="460" y="358"/>
                        <a:pt x="456" y="363"/>
                        <a:pt x="454" y="374"/>
                      </a:cubicBezTo>
                      <a:cubicBezTo>
                        <a:pt x="457" y="383"/>
                        <a:pt x="455" y="387"/>
                        <a:pt x="450" y="394"/>
                      </a:cubicBezTo>
                      <a:cubicBezTo>
                        <a:pt x="454" y="399"/>
                        <a:pt x="464" y="411"/>
                        <a:pt x="466" y="418"/>
                      </a:cubicBezTo>
                      <a:cubicBezTo>
                        <a:pt x="474" y="443"/>
                        <a:pt x="472" y="458"/>
                        <a:pt x="500" y="464"/>
                      </a:cubicBezTo>
                      <a:cubicBezTo>
                        <a:pt x="507" y="469"/>
                        <a:pt x="510" y="474"/>
                        <a:pt x="516" y="480"/>
                      </a:cubicBezTo>
                      <a:cubicBezTo>
                        <a:pt x="511" y="494"/>
                        <a:pt x="513" y="509"/>
                        <a:pt x="510" y="524"/>
                      </a:cubicBezTo>
                      <a:cubicBezTo>
                        <a:pt x="512" y="537"/>
                        <a:pt x="511" y="541"/>
                        <a:pt x="522" y="548"/>
                      </a:cubicBezTo>
                      <a:cubicBezTo>
                        <a:pt x="523" y="552"/>
                        <a:pt x="525" y="556"/>
                        <a:pt x="526" y="560"/>
                      </a:cubicBezTo>
                      <a:cubicBezTo>
                        <a:pt x="527" y="564"/>
                        <a:pt x="514" y="556"/>
                        <a:pt x="514" y="556"/>
                      </a:cubicBezTo>
                      <a:cubicBezTo>
                        <a:pt x="502" y="564"/>
                        <a:pt x="501" y="551"/>
                        <a:pt x="492" y="544"/>
                      </a:cubicBezTo>
                      <a:cubicBezTo>
                        <a:pt x="488" y="541"/>
                        <a:pt x="480" y="536"/>
                        <a:pt x="480" y="536"/>
                      </a:cubicBezTo>
                      <a:cubicBezTo>
                        <a:pt x="471" y="522"/>
                        <a:pt x="474" y="529"/>
                        <a:pt x="470" y="518"/>
                      </a:cubicBezTo>
                      <a:cubicBezTo>
                        <a:pt x="467" y="491"/>
                        <a:pt x="461" y="446"/>
                        <a:pt x="436" y="430"/>
                      </a:cubicBezTo>
                      <a:cubicBezTo>
                        <a:pt x="428" y="433"/>
                        <a:pt x="425" y="433"/>
                        <a:pt x="422" y="424"/>
                      </a:cubicBezTo>
                      <a:cubicBezTo>
                        <a:pt x="427" y="404"/>
                        <a:pt x="432" y="383"/>
                        <a:pt x="438" y="364"/>
                      </a:cubicBezTo>
                      <a:cubicBezTo>
                        <a:pt x="436" y="343"/>
                        <a:pt x="431" y="330"/>
                        <a:pt x="426" y="310"/>
                      </a:cubicBezTo>
                      <a:cubicBezTo>
                        <a:pt x="429" y="302"/>
                        <a:pt x="425" y="300"/>
                        <a:pt x="422" y="292"/>
                      </a:cubicBezTo>
                      <a:cubicBezTo>
                        <a:pt x="424" y="282"/>
                        <a:pt x="428" y="277"/>
                        <a:pt x="422" y="268"/>
                      </a:cubicBezTo>
                      <a:cubicBezTo>
                        <a:pt x="420" y="269"/>
                        <a:pt x="418" y="269"/>
                        <a:pt x="416" y="270"/>
                      </a:cubicBezTo>
                      <a:cubicBezTo>
                        <a:pt x="414" y="272"/>
                        <a:pt x="414" y="275"/>
                        <a:pt x="412" y="276"/>
                      </a:cubicBezTo>
                      <a:cubicBezTo>
                        <a:pt x="408" y="278"/>
                        <a:pt x="400" y="280"/>
                        <a:pt x="400" y="280"/>
                      </a:cubicBezTo>
                      <a:cubicBezTo>
                        <a:pt x="394" y="274"/>
                        <a:pt x="389" y="274"/>
                        <a:pt x="386" y="266"/>
                      </a:cubicBezTo>
                      <a:cubicBezTo>
                        <a:pt x="391" y="251"/>
                        <a:pt x="379" y="206"/>
                        <a:pt x="364" y="196"/>
                      </a:cubicBezTo>
                      <a:cubicBezTo>
                        <a:pt x="357" y="186"/>
                        <a:pt x="358" y="182"/>
                        <a:pt x="360" y="170"/>
                      </a:cubicBezTo>
                      <a:cubicBezTo>
                        <a:pt x="358" y="160"/>
                        <a:pt x="356" y="147"/>
                        <a:pt x="346" y="144"/>
                      </a:cubicBezTo>
                      <a:cubicBezTo>
                        <a:pt x="343" y="154"/>
                        <a:pt x="338" y="160"/>
                        <a:pt x="330" y="166"/>
                      </a:cubicBezTo>
                      <a:cubicBezTo>
                        <a:pt x="323" y="164"/>
                        <a:pt x="308" y="160"/>
                        <a:pt x="308" y="160"/>
                      </a:cubicBezTo>
                      <a:cubicBezTo>
                        <a:pt x="296" y="162"/>
                        <a:pt x="297" y="166"/>
                        <a:pt x="288" y="172"/>
                      </a:cubicBezTo>
                      <a:cubicBezTo>
                        <a:pt x="284" y="185"/>
                        <a:pt x="282" y="191"/>
                        <a:pt x="268" y="196"/>
                      </a:cubicBezTo>
                      <a:cubicBezTo>
                        <a:pt x="264" y="200"/>
                        <a:pt x="243" y="231"/>
                        <a:pt x="242" y="232"/>
                      </a:cubicBezTo>
                      <a:cubicBezTo>
                        <a:pt x="231" y="239"/>
                        <a:pt x="215" y="247"/>
                        <a:pt x="206" y="256"/>
                      </a:cubicBezTo>
                      <a:cubicBezTo>
                        <a:pt x="202" y="260"/>
                        <a:pt x="200" y="265"/>
                        <a:pt x="196" y="268"/>
                      </a:cubicBezTo>
                      <a:cubicBezTo>
                        <a:pt x="194" y="269"/>
                        <a:pt x="192" y="269"/>
                        <a:pt x="190" y="270"/>
                      </a:cubicBezTo>
                      <a:cubicBezTo>
                        <a:pt x="188" y="271"/>
                        <a:pt x="186" y="272"/>
                        <a:pt x="184" y="274"/>
                      </a:cubicBezTo>
                      <a:cubicBezTo>
                        <a:pt x="180" y="278"/>
                        <a:pt x="172" y="286"/>
                        <a:pt x="172" y="286"/>
                      </a:cubicBezTo>
                      <a:cubicBezTo>
                        <a:pt x="167" y="300"/>
                        <a:pt x="165" y="314"/>
                        <a:pt x="160" y="328"/>
                      </a:cubicBezTo>
                      <a:cubicBezTo>
                        <a:pt x="158" y="335"/>
                        <a:pt x="156" y="341"/>
                        <a:pt x="154" y="348"/>
                      </a:cubicBezTo>
                      <a:cubicBezTo>
                        <a:pt x="153" y="350"/>
                        <a:pt x="152" y="354"/>
                        <a:pt x="152" y="354"/>
                      </a:cubicBezTo>
                      <a:cubicBezTo>
                        <a:pt x="152" y="359"/>
                        <a:pt x="156" y="384"/>
                        <a:pt x="146" y="392"/>
                      </a:cubicBezTo>
                      <a:cubicBezTo>
                        <a:pt x="141" y="397"/>
                        <a:pt x="128" y="404"/>
                        <a:pt x="128" y="404"/>
                      </a:cubicBezTo>
                      <a:cubicBezTo>
                        <a:pt x="125" y="412"/>
                        <a:pt x="122" y="421"/>
                        <a:pt x="114" y="424"/>
                      </a:cubicBezTo>
                      <a:cubicBezTo>
                        <a:pt x="100" y="419"/>
                        <a:pt x="97" y="405"/>
                        <a:pt x="94" y="392"/>
                      </a:cubicBezTo>
                      <a:cubicBezTo>
                        <a:pt x="86" y="362"/>
                        <a:pt x="82" y="332"/>
                        <a:pt x="72" y="302"/>
                      </a:cubicBezTo>
                      <a:cubicBezTo>
                        <a:pt x="71" y="281"/>
                        <a:pt x="70" y="275"/>
                        <a:pt x="66" y="258"/>
                      </a:cubicBezTo>
                      <a:cubicBezTo>
                        <a:pt x="66" y="251"/>
                        <a:pt x="68" y="219"/>
                        <a:pt x="64" y="208"/>
                      </a:cubicBezTo>
                      <a:cubicBezTo>
                        <a:pt x="70" y="191"/>
                        <a:pt x="66" y="173"/>
                        <a:pt x="72" y="156"/>
                      </a:cubicBezTo>
                      <a:cubicBezTo>
                        <a:pt x="66" y="139"/>
                        <a:pt x="60" y="168"/>
                        <a:pt x="56" y="172"/>
                      </a:cubicBezTo>
                      <a:cubicBezTo>
                        <a:pt x="53" y="175"/>
                        <a:pt x="44" y="180"/>
                        <a:pt x="44" y="180"/>
                      </a:cubicBezTo>
                      <a:cubicBezTo>
                        <a:pt x="35" y="177"/>
                        <a:pt x="28" y="173"/>
                        <a:pt x="24" y="162"/>
                      </a:cubicBezTo>
                      <a:cubicBezTo>
                        <a:pt x="23" y="158"/>
                        <a:pt x="20" y="150"/>
                        <a:pt x="20" y="150"/>
                      </a:cubicBezTo>
                      <a:cubicBezTo>
                        <a:pt x="30" y="148"/>
                        <a:pt x="30" y="143"/>
                        <a:pt x="38" y="138"/>
                      </a:cubicBezTo>
                      <a:cubicBezTo>
                        <a:pt x="35" y="128"/>
                        <a:pt x="31" y="133"/>
                        <a:pt x="24" y="138"/>
                      </a:cubicBezTo>
                      <a:cubicBezTo>
                        <a:pt x="15" y="135"/>
                        <a:pt x="15" y="132"/>
                        <a:pt x="18" y="124"/>
                      </a:cubicBezTo>
                      <a:cubicBezTo>
                        <a:pt x="11" y="114"/>
                        <a:pt x="9" y="101"/>
                        <a:pt x="0" y="92"/>
                      </a:cubicBezTo>
                      <a:lnTo>
                        <a:pt x="76" y="0"/>
                      </a:lnTo>
                      <a:lnTo>
                        <a:pt x="798" y="6"/>
                      </a:lnTo>
                      <a:close/>
                    </a:path>
                  </a:pathLst>
                </a:custGeom>
                <a:solidFill>
                  <a:schemeClr val="folHlink"/>
                </a:solidFill>
                <a:ln w="9525">
                  <a:noFill/>
                  <a:round/>
                  <a:headEnd/>
                  <a:tailEnd/>
                </a:ln>
              </p:spPr>
              <p:txBody>
                <a:bodyPr/>
                <a:lstStyle/>
                <a:p>
                  <a:endParaRPr lang="zh-CN" altLang="en-US"/>
                </a:p>
              </p:txBody>
            </p:sp>
            <p:sp>
              <p:nvSpPr>
                <p:cNvPr id="4214" name="任意多边形 82017"/>
                <p:cNvSpPr>
                  <a:spLocks noChangeArrowheads="1"/>
                </p:cNvSpPr>
                <p:nvPr/>
              </p:nvSpPr>
              <p:spPr bwMode="auto">
                <a:xfrm>
                  <a:off x="4322" y="519"/>
                  <a:ext cx="19" cy="29"/>
                </a:xfrm>
                <a:custGeom>
                  <a:avLst/>
                  <a:gdLst>
                    <a:gd name="T0" fmla="*/ 0 w 43"/>
                    <a:gd name="T1" fmla="*/ 0 h 85"/>
                    <a:gd name="T2" fmla="*/ 2 w 43"/>
                    <a:gd name="T3" fmla="*/ 0 h 85"/>
                    <a:gd name="T4" fmla="*/ 3 w 43"/>
                    <a:gd name="T5" fmla="*/ 1 h 85"/>
                    <a:gd name="T6" fmla="*/ 2 w 43"/>
                    <a:gd name="T7" fmla="*/ 3 h 85"/>
                    <a:gd name="T8" fmla="*/ 0 w 43"/>
                    <a:gd name="T9" fmla="*/ 3 h 85"/>
                    <a:gd name="T10" fmla="*/ 0 w 43"/>
                    <a:gd name="T11" fmla="*/ 0 h 8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3" h="85">
                      <a:moveTo>
                        <a:pt x="7" y="11"/>
                      </a:moveTo>
                      <a:cubicBezTo>
                        <a:pt x="4" y="2"/>
                        <a:pt x="9" y="0"/>
                        <a:pt x="17" y="3"/>
                      </a:cubicBezTo>
                      <a:cubicBezTo>
                        <a:pt x="24" y="13"/>
                        <a:pt x="28" y="24"/>
                        <a:pt x="37" y="33"/>
                      </a:cubicBezTo>
                      <a:cubicBezTo>
                        <a:pt x="43" y="52"/>
                        <a:pt x="40" y="78"/>
                        <a:pt x="19" y="85"/>
                      </a:cubicBezTo>
                      <a:cubicBezTo>
                        <a:pt x="6" y="81"/>
                        <a:pt x="5" y="81"/>
                        <a:pt x="1" y="69"/>
                      </a:cubicBezTo>
                      <a:cubicBezTo>
                        <a:pt x="2" y="66"/>
                        <a:pt x="0" y="4"/>
                        <a:pt x="7" y="11"/>
                      </a:cubicBezTo>
                      <a:close/>
                    </a:path>
                  </a:pathLst>
                </a:custGeom>
                <a:solidFill>
                  <a:schemeClr val="folHlink"/>
                </a:solidFill>
                <a:ln w="9525">
                  <a:noFill/>
                  <a:round/>
                  <a:headEnd/>
                  <a:tailEnd/>
                </a:ln>
              </p:spPr>
              <p:txBody>
                <a:bodyPr/>
                <a:lstStyle/>
                <a:p>
                  <a:endParaRPr lang="zh-CN" altLang="en-US"/>
                </a:p>
              </p:txBody>
            </p:sp>
            <p:sp>
              <p:nvSpPr>
                <p:cNvPr id="4215" name="任意多边形 82018"/>
                <p:cNvSpPr>
                  <a:spLocks noChangeArrowheads="1"/>
                </p:cNvSpPr>
                <p:nvPr/>
              </p:nvSpPr>
              <p:spPr bwMode="auto">
                <a:xfrm>
                  <a:off x="4588" y="421"/>
                  <a:ext cx="18" cy="24"/>
                </a:xfrm>
                <a:custGeom>
                  <a:avLst/>
                  <a:gdLst>
                    <a:gd name="T0" fmla="*/ 1 w 44"/>
                    <a:gd name="T1" fmla="*/ 1 h 74"/>
                    <a:gd name="T2" fmla="*/ 2 w 44"/>
                    <a:gd name="T3" fmla="*/ 0 h 74"/>
                    <a:gd name="T4" fmla="*/ 3 w 44"/>
                    <a:gd name="T5" fmla="*/ 0 h 74"/>
                    <a:gd name="T6" fmla="*/ 3 w 44"/>
                    <a:gd name="T7" fmla="*/ 1 h 74"/>
                    <a:gd name="T8" fmla="*/ 1 w 44"/>
                    <a:gd name="T9" fmla="*/ 3 h 74"/>
                    <a:gd name="T10" fmla="*/ 0 w 44"/>
                    <a:gd name="T11" fmla="*/ 2 h 74"/>
                    <a:gd name="T12" fmla="*/ 0 w 44"/>
                    <a:gd name="T13" fmla="*/ 1 h 74"/>
                    <a:gd name="T14" fmla="*/ 1 w 44"/>
                    <a:gd name="T15" fmla="*/ 1 h 7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44" h="74">
                      <a:moveTo>
                        <a:pt x="13" y="28"/>
                      </a:moveTo>
                      <a:cubicBezTo>
                        <a:pt x="15" y="13"/>
                        <a:pt x="14" y="7"/>
                        <a:pt x="29" y="2"/>
                      </a:cubicBezTo>
                      <a:cubicBezTo>
                        <a:pt x="34" y="3"/>
                        <a:pt x="40" y="0"/>
                        <a:pt x="43" y="4"/>
                      </a:cubicBezTo>
                      <a:cubicBezTo>
                        <a:pt x="44" y="6"/>
                        <a:pt x="41" y="21"/>
                        <a:pt x="39" y="26"/>
                      </a:cubicBezTo>
                      <a:cubicBezTo>
                        <a:pt x="31" y="43"/>
                        <a:pt x="30" y="63"/>
                        <a:pt x="13" y="74"/>
                      </a:cubicBezTo>
                      <a:cubicBezTo>
                        <a:pt x="4" y="71"/>
                        <a:pt x="4" y="68"/>
                        <a:pt x="7" y="60"/>
                      </a:cubicBezTo>
                      <a:cubicBezTo>
                        <a:pt x="5" y="50"/>
                        <a:pt x="0" y="46"/>
                        <a:pt x="3" y="36"/>
                      </a:cubicBezTo>
                      <a:cubicBezTo>
                        <a:pt x="4" y="32"/>
                        <a:pt x="8" y="23"/>
                        <a:pt x="13" y="28"/>
                      </a:cubicBezTo>
                      <a:close/>
                    </a:path>
                  </a:pathLst>
                </a:custGeom>
                <a:solidFill>
                  <a:schemeClr val="folHlink"/>
                </a:solidFill>
                <a:ln w="9525">
                  <a:noFill/>
                  <a:round/>
                  <a:headEnd/>
                  <a:tailEnd/>
                </a:ln>
              </p:spPr>
              <p:txBody>
                <a:bodyPr/>
                <a:lstStyle/>
                <a:p>
                  <a:endParaRPr lang="zh-CN" altLang="en-US"/>
                </a:p>
              </p:txBody>
            </p:sp>
            <p:sp>
              <p:nvSpPr>
                <p:cNvPr id="4216" name="任意多边形 82019"/>
                <p:cNvSpPr>
                  <a:spLocks noChangeArrowheads="1"/>
                </p:cNvSpPr>
                <p:nvPr/>
              </p:nvSpPr>
              <p:spPr bwMode="auto">
                <a:xfrm>
                  <a:off x="4639" y="409"/>
                  <a:ext cx="9" cy="10"/>
                </a:xfrm>
                <a:custGeom>
                  <a:avLst/>
                  <a:gdLst>
                    <a:gd name="T0" fmla="*/ 0 w 20"/>
                    <a:gd name="T1" fmla="*/ 1 h 30"/>
                    <a:gd name="T2" fmla="*/ 0 w 20"/>
                    <a:gd name="T3" fmla="*/ 1 h 30"/>
                    <a:gd name="T4" fmla="*/ 0 w 20"/>
                    <a:gd name="T5" fmla="*/ 1 h 30"/>
                    <a:gd name="T6" fmla="*/ 0 60000 65536"/>
                    <a:gd name="T7" fmla="*/ 0 60000 65536"/>
                    <a:gd name="T8" fmla="*/ 0 60000 65536"/>
                  </a:gdLst>
                  <a:ahLst/>
                  <a:cxnLst>
                    <a:cxn ang="T6">
                      <a:pos x="T0" y="T1"/>
                    </a:cxn>
                    <a:cxn ang="T7">
                      <a:pos x="T2" y="T3"/>
                    </a:cxn>
                    <a:cxn ang="T8">
                      <a:pos x="T4" y="T5"/>
                    </a:cxn>
                  </a:cxnLst>
                  <a:rect l="0" t="0" r="r" b="b"/>
                  <a:pathLst>
                    <a:path w="20" h="30">
                      <a:moveTo>
                        <a:pt x="7" y="16"/>
                      </a:moveTo>
                      <a:cubicBezTo>
                        <a:pt x="18" y="0"/>
                        <a:pt x="20" y="20"/>
                        <a:pt x="5" y="30"/>
                      </a:cubicBezTo>
                      <a:cubicBezTo>
                        <a:pt x="0" y="23"/>
                        <a:pt x="1" y="22"/>
                        <a:pt x="7" y="16"/>
                      </a:cubicBezTo>
                      <a:close/>
                    </a:path>
                  </a:pathLst>
                </a:custGeom>
                <a:solidFill>
                  <a:schemeClr val="folHlink"/>
                </a:solidFill>
                <a:ln w="9525">
                  <a:noFill/>
                  <a:round/>
                  <a:headEnd/>
                  <a:tailEnd/>
                </a:ln>
              </p:spPr>
              <p:txBody>
                <a:bodyPr/>
                <a:lstStyle/>
                <a:p>
                  <a:endParaRPr lang="zh-CN" altLang="en-US"/>
                </a:p>
              </p:txBody>
            </p:sp>
            <p:sp>
              <p:nvSpPr>
                <p:cNvPr id="4217" name="任意多边形 82020"/>
                <p:cNvSpPr>
                  <a:spLocks noChangeArrowheads="1"/>
                </p:cNvSpPr>
                <p:nvPr/>
              </p:nvSpPr>
              <p:spPr bwMode="auto">
                <a:xfrm>
                  <a:off x="3709" y="315"/>
                  <a:ext cx="433" cy="354"/>
                </a:xfrm>
                <a:custGeom>
                  <a:avLst/>
                  <a:gdLst>
                    <a:gd name="T0" fmla="*/ 123 w 682"/>
                    <a:gd name="T1" fmla="*/ 119 h 557"/>
                    <a:gd name="T2" fmla="*/ 124 w 682"/>
                    <a:gd name="T3" fmla="*/ 116 h 557"/>
                    <a:gd name="T4" fmla="*/ 128 w 682"/>
                    <a:gd name="T5" fmla="*/ 106 h 557"/>
                    <a:gd name="T6" fmla="*/ 79 w 682"/>
                    <a:gd name="T7" fmla="*/ 74 h 557"/>
                    <a:gd name="T8" fmla="*/ 72 w 682"/>
                    <a:gd name="T9" fmla="*/ 89 h 557"/>
                    <a:gd name="T10" fmla="*/ 77 w 682"/>
                    <a:gd name="T11" fmla="*/ 142 h 557"/>
                    <a:gd name="T12" fmla="*/ 72 w 682"/>
                    <a:gd name="T13" fmla="*/ 127 h 557"/>
                    <a:gd name="T14" fmla="*/ 62 w 682"/>
                    <a:gd name="T15" fmla="*/ 112 h 557"/>
                    <a:gd name="T16" fmla="*/ 63 w 682"/>
                    <a:gd name="T17" fmla="*/ 106 h 557"/>
                    <a:gd name="T18" fmla="*/ 63 w 682"/>
                    <a:gd name="T19" fmla="*/ 101 h 557"/>
                    <a:gd name="T20" fmla="*/ 57 w 682"/>
                    <a:gd name="T21" fmla="*/ 96 h 557"/>
                    <a:gd name="T22" fmla="*/ 50 w 682"/>
                    <a:gd name="T23" fmla="*/ 89 h 557"/>
                    <a:gd name="T24" fmla="*/ 38 w 682"/>
                    <a:gd name="T25" fmla="*/ 91 h 557"/>
                    <a:gd name="T26" fmla="*/ 32 w 682"/>
                    <a:gd name="T27" fmla="*/ 93 h 557"/>
                    <a:gd name="T28" fmla="*/ 20 w 682"/>
                    <a:gd name="T29" fmla="*/ 93 h 557"/>
                    <a:gd name="T30" fmla="*/ 6 w 682"/>
                    <a:gd name="T31" fmla="*/ 80 h 557"/>
                    <a:gd name="T32" fmla="*/ 3 w 682"/>
                    <a:gd name="T33" fmla="*/ 76 h 557"/>
                    <a:gd name="T34" fmla="*/ 0 w 682"/>
                    <a:gd name="T35" fmla="*/ 68 h 557"/>
                    <a:gd name="T36" fmla="*/ 6 w 682"/>
                    <a:gd name="T37" fmla="*/ 55 h 557"/>
                    <a:gd name="T38" fmla="*/ 8 w 682"/>
                    <a:gd name="T39" fmla="*/ 46 h 557"/>
                    <a:gd name="T40" fmla="*/ 13 w 682"/>
                    <a:gd name="T41" fmla="*/ 37 h 557"/>
                    <a:gd name="T42" fmla="*/ 20 w 682"/>
                    <a:gd name="T43" fmla="*/ 30 h 557"/>
                    <a:gd name="T44" fmla="*/ 43 w 682"/>
                    <a:gd name="T45" fmla="*/ 17 h 557"/>
                    <a:gd name="T46" fmla="*/ 57 w 682"/>
                    <a:gd name="T47" fmla="*/ 8 h 557"/>
                    <a:gd name="T48" fmla="*/ 66 w 682"/>
                    <a:gd name="T49" fmla="*/ 2 h 557"/>
                    <a:gd name="T50" fmla="*/ 93 w 682"/>
                    <a:gd name="T51" fmla="*/ 1 h 557"/>
                    <a:gd name="T52" fmla="*/ 102 w 682"/>
                    <a:gd name="T53" fmla="*/ 0 h 557"/>
                    <a:gd name="T54" fmla="*/ 98 w 682"/>
                    <a:gd name="T55" fmla="*/ 9 h 557"/>
                    <a:gd name="T56" fmla="*/ 113 w 682"/>
                    <a:gd name="T57" fmla="*/ 22 h 557"/>
                    <a:gd name="T58" fmla="*/ 128 w 682"/>
                    <a:gd name="T59" fmla="*/ 19 h 557"/>
                    <a:gd name="T60" fmla="*/ 135 w 682"/>
                    <a:gd name="T61" fmla="*/ 21 h 557"/>
                    <a:gd name="T62" fmla="*/ 143 w 682"/>
                    <a:gd name="T63" fmla="*/ 25 h 557"/>
                    <a:gd name="T64" fmla="*/ 146 w 682"/>
                    <a:gd name="T65" fmla="*/ 48 h 557"/>
                    <a:gd name="T66" fmla="*/ 146 w 682"/>
                    <a:gd name="T67" fmla="*/ 62 h 557"/>
                    <a:gd name="T68" fmla="*/ 153 w 682"/>
                    <a:gd name="T69" fmla="*/ 72 h 557"/>
                    <a:gd name="T70" fmla="*/ 165 w 682"/>
                    <a:gd name="T71" fmla="*/ 77 h 557"/>
                    <a:gd name="T72" fmla="*/ 174 w 682"/>
                    <a:gd name="T73" fmla="*/ 76 h 557"/>
                    <a:gd name="T74" fmla="*/ 170 w 682"/>
                    <a:gd name="T75" fmla="*/ 87 h 557"/>
                    <a:gd name="T76" fmla="*/ 153 w 682"/>
                    <a:gd name="T77" fmla="*/ 105 h 557"/>
                    <a:gd name="T78" fmla="*/ 140 w 682"/>
                    <a:gd name="T79" fmla="*/ 125 h 557"/>
                    <a:gd name="T80" fmla="*/ 142 w 682"/>
                    <a:gd name="T81" fmla="*/ 130 h 557"/>
                    <a:gd name="T82" fmla="*/ 111 w 682"/>
                    <a:gd name="T83" fmla="*/ 142 h 557"/>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682" h="557">
                      <a:moveTo>
                        <a:pt x="435" y="556"/>
                      </a:moveTo>
                      <a:lnTo>
                        <a:pt x="481" y="464"/>
                      </a:lnTo>
                      <a:lnTo>
                        <a:pt x="473" y="449"/>
                      </a:lnTo>
                      <a:lnTo>
                        <a:pt x="486" y="451"/>
                      </a:lnTo>
                      <a:lnTo>
                        <a:pt x="495" y="441"/>
                      </a:lnTo>
                      <a:lnTo>
                        <a:pt x="500" y="413"/>
                      </a:lnTo>
                      <a:lnTo>
                        <a:pt x="500" y="371"/>
                      </a:lnTo>
                      <a:lnTo>
                        <a:pt x="309" y="287"/>
                      </a:lnTo>
                      <a:lnTo>
                        <a:pt x="296" y="308"/>
                      </a:lnTo>
                      <a:lnTo>
                        <a:pt x="282" y="346"/>
                      </a:lnTo>
                      <a:lnTo>
                        <a:pt x="396" y="557"/>
                      </a:lnTo>
                      <a:lnTo>
                        <a:pt x="303" y="556"/>
                      </a:lnTo>
                      <a:lnTo>
                        <a:pt x="304" y="536"/>
                      </a:lnTo>
                      <a:cubicBezTo>
                        <a:pt x="284" y="520"/>
                        <a:pt x="296" y="510"/>
                        <a:pt x="282" y="494"/>
                      </a:cubicBezTo>
                      <a:cubicBezTo>
                        <a:pt x="276" y="475"/>
                        <a:pt x="267" y="468"/>
                        <a:pt x="253" y="451"/>
                      </a:cubicBezTo>
                      <a:cubicBezTo>
                        <a:pt x="249" y="447"/>
                        <a:pt x="245" y="443"/>
                        <a:pt x="242" y="439"/>
                      </a:cubicBezTo>
                      <a:lnTo>
                        <a:pt x="237" y="432"/>
                      </a:lnTo>
                      <a:cubicBezTo>
                        <a:pt x="237" y="432"/>
                        <a:pt x="245" y="413"/>
                        <a:pt x="245" y="413"/>
                      </a:cubicBezTo>
                      <a:cubicBezTo>
                        <a:pt x="247" y="409"/>
                        <a:pt x="250" y="401"/>
                        <a:pt x="250" y="401"/>
                      </a:cubicBezTo>
                      <a:cubicBezTo>
                        <a:pt x="249" y="399"/>
                        <a:pt x="247" y="397"/>
                        <a:pt x="247" y="394"/>
                      </a:cubicBezTo>
                      <a:cubicBezTo>
                        <a:pt x="248" y="390"/>
                        <a:pt x="253" y="382"/>
                        <a:pt x="253" y="382"/>
                      </a:cubicBezTo>
                      <a:cubicBezTo>
                        <a:pt x="243" y="370"/>
                        <a:pt x="237" y="371"/>
                        <a:pt x="220" y="375"/>
                      </a:cubicBezTo>
                      <a:cubicBezTo>
                        <a:pt x="217" y="371"/>
                        <a:pt x="210" y="369"/>
                        <a:pt x="207" y="365"/>
                      </a:cubicBezTo>
                      <a:cubicBezTo>
                        <a:pt x="185" y="337"/>
                        <a:pt x="216" y="363"/>
                        <a:pt x="194" y="346"/>
                      </a:cubicBezTo>
                      <a:cubicBezTo>
                        <a:pt x="167" y="349"/>
                        <a:pt x="179" y="346"/>
                        <a:pt x="156" y="352"/>
                      </a:cubicBezTo>
                      <a:cubicBezTo>
                        <a:pt x="153" y="353"/>
                        <a:pt x="148" y="354"/>
                        <a:pt x="148" y="354"/>
                      </a:cubicBezTo>
                      <a:cubicBezTo>
                        <a:pt x="146" y="356"/>
                        <a:pt x="145" y="359"/>
                        <a:pt x="142" y="361"/>
                      </a:cubicBezTo>
                      <a:cubicBezTo>
                        <a:pt x="138" y="363"/>
                        <a:pt x="126" y="365"/>
                        <a:pt x="126" y="365"/>
                      </a:cubicBezTo>
                      <a:cubicBezTo>
                        <a:pt x="105" y="354"/>
                        <a:pt x="116" y="355"/>
                        <a:pt x="94" y="361"/>
                      </a:cubicBezTo>
                      <a:cubicBezTo>
                        <a:pt x="89" y="362"/>
                        <a:pt x="78" y="365"/>
                        <a:pt x="78" y="365"/>
                      </a:cubicBezTo>
                      <a:cubicBezTo>
                        <a:pt x="62" y="383"/>
                        <a:pt x="46" y="346"/>
                        <a:pt x="35" y="337"/>
                      </a:cubicBezTo>
                      <a:cubicBezTo>
                        <a:pt x="32" y="330"/>
                        <a:pt x="24" y="320"/>
                        <a:pt x="22" y="312"/>
                      </a:cubicBezTo>
                      <a:cubicBezTo>
                        <a:pt x="20" y="308"/>
                        <a:pt x="22" y="303"/>
                        <a:pt x="19" y="300"/>
                      </a:cubicBezTo>
                      <a:cubicBezTo>
                        <a:pt x="17" y="297"/>
                        <a:pt x="13" y="297"/>
                        <a:pt x="11" y="295"/>
                      </a:cubicBezTo>
                      <a:cubicBezTo>
                        <a:pt x="3" y="277"/>
                        <a:pt x="15" y="306"/>
                        <a:pt x="5" y="276"/>
                      </a:cubicBezTo>
                      <a:cubicBezTo>
                        <a:pt x="4" y="272"/>
                        <a:pt x="0" y="264"/>
                        <a:pt x="0" y="264"/>
                      </a:cubicBezTo>
                      <a:cubicBezTo>
                        <a:pt x="3" y="253"/>
                        <a:pt x="2" y="248"/>
                        <a:pt x="13" y="243"/>
                      </a:cubicBezTo>
                      <a:cubicBezTo>
                        <a:pt x="20" y="221"/>
                        <a:pt x="17" y="231"/>
                        <a:pt x="24" y="213"/>
                      </a:cubicBezTo>
                      <a:cubicBezTo>
                        <a:pt x="26" y="209"/>
                        <a:pt x="30" y="200"/>
                        <a:pt x="30" y="200"/>
                      </a:cubicBezTo>
                      <a:cubicBezTo>
                        <a:pt x="26" y="192"/>
                        <a:pt x="24" y="191"/>
                        <a:pt x="32" y="181"/>
                      </a:cubicBezTo>
                      <a:cubicBezTo>
                        <a:pt x="36" y="177"/>
                        <a:pt x="43" y="169"/>
                        <a:pt x="43" y="169"/>
                      </a:cubicBezTo>
                      <a:cubicBezTo>
                        <a:pt x="37" y="155"/>
                        <a:pt x="36" y="153"/>
                        <a:pt x="51" y="143"/>
                      </a:cubicBezTo>
                      <a:cubicBezTo>
                        <a:pt x="56" y="140"/>
                        <a:pt x="67" y="135"/>
                        <a:pt x="67" y="135"/>
                      </a:cubicBezTo>
                      <a:cubicBezTo>
                        <a:pt x="73" y="129"/>
                        <a:pt x="75" y="122"/>
                        <a:pt x="81" y="116"/>
                      </a:cubicBezTo>
                      <a:cubicBezTo>
                        <a:pt x="89" y="107"/>
                        <a:pt x="102" y="105"/>
                        <a:pt x="113" y="99"/>
                      </a:cubicBezTo>
                      <a:cubicBezTo>
                        <a:pt x="125" y="85"/>
                        <a:pt x="149" y="76"/>
                        <a:pt x="167" y="67"/>
                      </a:cubicBezTo>
                      <a:cubicBezTo>
                        <a:pt x="174" y="59"/>
                        <a:pt x="175" y="50"/>
                        <a:pt x="188" y="46"/>
                      </a:cubicBezTo>
                      <a:cubicBezTo>
                        <a:pt x="198" y="39"/>
                        <a:pt x="208" y="36"/>
                        <a:pt x="220" y="30"/>
                      </a:cubicBezTo>
                      <a:cubicBezTo>
                        <a:pt x="223" y="28"/>
                        <a:pt x="228" y="25"/>
                        <a:pt x="228" y="25"/>
                      </a:cubicBezTo>
                      <a:cubicBezTo>
                        <a:pt x="237" y="16"/>
                        <a:pt x="245" y="10"/>
                        <a:pt x="258" y="6"/>
                      </a:cubicBezTo>
                      <a:cubicBezTo>
                        <a:pt x="269" y="31"/>
                        <a:pt x="301" y="6"/>
                        <a:pt x="320" y="4"/>
                      </a:cubicBezTo>
                      <a:cubicBezTo>
                        <a:pt x="334" y="3"/>
                        <a:pt x="349" y="3"/>
                        <a:pt x="363" y="2"/>
                      </a:cubicBezTo>
                      <a:cubicBezTo>
                        <a:pt x="369" y="3"/>
                        <a:pt x="376" y="5"/>
                        <a:pt x="382" y="4"/>
                      </a:cubicBezTo>
                      <a:cubicBezTo>
                        <a:pt x="387" y="4"/>
                        <a:pt x="398" y="0"/>
                        <a:pt x="398" y="0"/>
                      </a:cubicBezTo>
                      <a:cubicBezTo>
                        <a:pt x="415" y="8"/>
                        <a:pt x="406" y="16"/>
                        <a:pt x="400" y="30"/>
                      </a:cubicBezTo>
                      <a:cubicBezTo>
                        <a:pt x="398" y="34"/>
                        <a:pt x="384" y="34"/>
                        <a:pt x="384" y="34"/>
                      </a:cubicBezTo>
                      <a:cubicBezTo>
                        <a:pt x="379" y="47"/>
                        <a:pt x="398" y="51"/>
                        <a:pt x="411" y="55"/>
                      </a:cubicBezTo>
                      <a:cubicBezTo>
                        <a:pt x="419" y="72"/>
                        <a:pt x="421" y="79"/>
                        <a:pt x="443" y="84"/>
                      </a:cubicBezTo>
                      <a:cubicBezTo>
                        <a:pt x="461" y="71"/>
                        <a:pt x="435" y="65"/>
                        <a:pt x="468" y="57"/>
                      </a:cubicBezTo>
                      <a:cubicBezTo>
                        <a:pt x="482" y="61"/>
                        <a:pt x="485" y="70"/>
                        <a:pt x="497" y="74"/>
                      </a:cubicBezTo>
                      <a:cubicBezTo>
                        <a:pt x="505" y="76"/>
                        <a:pt x="513" y="78"/>
                        <a:pt x="521" y="80"/>
                      </a:cubicBezTo>
                      <a:cubicBezTo>
                        <a:pt x="524" y="81"/>
                        <a:pt x="529" y="82"/>
                        <a:pt x="529" y="82"/>
                      </a:cubicBezTo>
                      <a:cubicBezTo>
                        <a:pt x="547" y="78"/>
                        <a:pt x="547" y="76"/>
                        <a:pt x="562" y="84"/>
                      </a:cubicBezTo>
                      <a:cubicBezTo>
                        <a:pt x="566" y="95"/>
                        <a:pt x="565" y="86"/>
                        <a:pt x="559" y="97"/>
                      </a:cubicBezTo>
                      <a:cubicBezTo>
                        <a:pt x="557" y="101"/>
                        <a:pt x="554" y="110"/>
                        <a:pt x="554" y="110"/>
                      </a:cubicBezTo>
                      <a:cubicBezTo>
                        <a:pt x="556" y="132"/>
                        <a:pt x="556" y="168"/>
                        <a:pt x="572" y="188"/>
                      </a:cubicBezTo>
                      <a:cubicBezTo>
                        <a:pt x="568" y="198"/>
                        <a:pt x="564" y="208"/>
                        <a:pt x="562" y="219"/>
                      </a:cubicBezTo>
                      <a:cubicBezTo>
                        <a:pt x="564" y="227"/>
                        <a:pt x="569" y="233"/>
                        <a:pt x="572" y="240"/>
                      </a:cubicBezTo>
                      <a:cubicBezTo>
                        <a:pt x="573" y="247"/>
                        <a:pt x="572" y="254"/>
                        <a:pt x="575" y="259"/>
                      </a:cubicBezTo>
                      <a:cubicBezTo>
                        <a:pt x="577" y="263"/>
                        <a:pt x="595" y="272"/>
                        <a:pt x="599" y="283"/>
                      </a:cubicBezTo>
                      <a:cubicBezTo>
                        <a:pt x="594" y="295"/>
                        <a:pt x="603" y="306"/>
                        <a:pt x="618" y="310"/>
                      </a:cubicBezTo>
                      <a:cubicBezTo>
                        <a:pt x="630" y="307"/>
                        <a:pt x="638" y="308"/>
                        <a:pt x="645" y="300"/>
                      </a:cubicBezTo>
                      <a:cubicBezTo>
                        <a:pt x="660" y="302"/>
                        <a:pt x="663" y="303"/>
                        <a:pt x="672" y="293"/>
                      </a:cubicBezTo>
                      <a:cubicBezTo>
                        <a:pt x="675" y="294"/>
                        <a:pt x="679" y="293"/>
                        <a:pt x="680" y="295"/>
                      </a:cubicBezTo>
                      <a:cubicBezTo>
                        <a:pt x="682" y="301"/>
                        <a:pt x="674" y="321"/>
                        <a:pt x="672" y="327"/>
                      </a:cubicBezTo>
                      <a:cubicBezTo>
                        <a:pt x="668" y="340"/>
                        <a:pt x="671" y="326"/>
                        <a:pt x="664" y="340"/>
                      </a:cubicBezTo>
                      <a:cubicBezTo>
                        <a:pt x="652" y="360"/>
                        <a:pt x="646" y="381"/>
                        <a:pt x="621" y="394"/>
                      </a:cubicBezTo>
                      <a:cubicBezTo>
                        <a:pt x="614" y="402"/>
                        <a:pt x="609" y="402"/>
                        <a:pt x="599" y="407"/>
                      </a:cubicBezTo>
                      <a:cubicBezTo>
                        <a:pt x="590" y="418"/>
                        <a:pt x="579" y="429"/>
                        <a:pt x="567" y="439"/>
                      </a:cubicBezTo>
                      <a:cubicBezTo>
                        <a:pt x="560" y="454"/>
                        <a:pt x="555" y="470"/>
                        <a:pt x="548" y="485"/>
                      </a:cubicBezTo>
                      <a:cubicBezTo>
                        <a:pt x="549" y="489"/>
                        <a:pt x="550" y="492"/>
                        <a:pt x="551" y="496"/>
                      </a:cubicBezTo>
                      <a:cubicBezTo>
                        <a:pt x="552" y="500"/>
                        <a:pt x="556" y="508"/>
                        <a:pt x="556" y="508"/>
                      </a:cubicBezTo>
                      <a:cubicBezTo>
                        <a:pt x="559" y="524"/>
                        <a:pt x="562" y="546"/>
                        <a:pt x="576" y="557"/>
                      </a:cubicBezTo>
                      <a:lnTo>
                        <a:pt x="435" y="556"/>
                      </a:lnTo>
                      <a:close/>
                    </a:path>
                  </a:pathLst>
                </a:custGeom>
                <a:solidFill>
                  <a:schemeClr val="folHlink"/>
                </a:solidFill>
                <a:ln w="9525">
                  <a:noFill/>
                  <a:round/>
                  <a:headEnd/>
                  <a:tailEnd/>
                </a:ln>
              </p:spPr>
              <p:txBody>
                <a:bodyPr/>
                <a:lstStyle/>
                <a:p>
                  <a:endParaRPr lang="zh-CN" altLang="en-US"/>
                </a:p>
              </p:txBody>
            </p:sp>
            <p:sp>
              <p:nvSpPr>
                <p:cNvPr id="4218" name="任意多边形 82021"/>
                <p:cNvSpPr>
                  <a:spLocks noChangeArrowheads="1"/>
                </p:cNvSpPr>
                <p:nvPr/>
              </p:nvSpPr>
              <p:spPr bwMode="auto">
                <a:xfrm>
                  <a:off x="3877" y="448"/>
                  <a:ext cx="163" cy="221"/>
                </a:xfrm>
                <a:custGeom>
                  <a:avLst/>
                  <a:gdLst>
                    <a:gd name="T0" fmla="*/ 62 w 257"/>
                    <a:gd name="T1" fmla="*/ 90 h 347"/>
                    <a:gd name="T2" fmla="*/ 60 w 257"/>
                    <a:gd name="T3" fmla="*/ 78 h 347"/>
                    <a:gd name="T4" fmla="*/ 56 w 257"/>
                    <a:gd name="T5" fmla="*/ 75 h 347"/>
                    <a:gd name="T6" fmla="*/ 55 w 257"/>
                    <a:gd name="T7" fmla="*/ 69 h 347"/>
                    <a:gd name="T8" fmla="*/ 53 w 257"/>
                    <a:gd name="T9" fmla="*/ 66 h 347"/>
                    <a:gd name="T10" fmla="*/ 53 w 257"/>
                    <a:gd name="T11" fmla="*/ 59 h 347"/>
                    <a:gd name="T12" fmla="*/ 53 w 257"/>
                    <a:gd name="T13" fmla="*/ 55 h 347"/>
                    <a:gd name="T14" fmla="*/ 58 w 257"/>
                    <a:gd name="T15" fmla="*/ 52 h 347"/>
                    <a:gd name="T16" fmla="*/ 65 w 257"/>
                    <a:gd name="T17" fmla="*/ 51 h 347"/>
                    <a:gd name="T18" fmla="*/ 65 w 257"/>
                    <a:gd name="T19" fmla="*/ 35 h 347"/>
                    <a:gd name="T20" fmla="*/ 14 w 257"/>
                    <a:gd name="T21" fmla="*/ 25 h 347"/>
                    <a:gd name="T22" fmla="*/ 8 w 257"/>
                    <a:gd name="T23" fmla="*/ 25 h 347"/>
                    <a:gd name="T24" fmla="*/ 4 w 257"/>
                    <a:gd name="T25" fmla="*/ 26 h 347"/>
                    <a:gd name="T26" fmla="*/ 0 w 257"/>
                    <a:gd name="T27" fmla="*/ 39 h 347"/>
                    <a:gd name="T28" fmla="*/ 23 w 257"/>
                    <a:gd name="T29" fmla="*/ 89 h 347"/>
                    <a:gd name="T30" fmla="*/ 62 w 257"/>
                    <a:gd name="T31" fmla="*/ 90 h 34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57" h="347">
                      <a:moveTo>
                        <a:pt x="243" y="347"/>
                      </a:moveTo>
                      <a:lnTo>
                        <a:pt x="233" y="301"/>
                      </a:lnTo>
                      <a:lnTo>
                        <a:pt x="217" y="288"/>
                      </a:lnTo>
                      <a:lnTo>
                        <a:pt x="215" y="269"/>
                      </a:lnTo>
                      <a:lnTo>
                        <a:pt x="209" y="254"/>
                      </a:lnTo>
                      <a:lnTo>
                        <a:pt x="209" y="229"/>
                      </a:lnTo>
                      <a:lnTo>
                        <a:pt x="207" y="214"/>
                      </a:lnTo>
                      <a:lnTo>
                        <a:pt x="228" y="202"/>
                      </a:lnTo>
                      <a:lnTo>
                        <a:pt x="257" y="197"/>
                      </a:lnTo>
                      <a:lnTo>
                        <a:pt x="257" y="136"/>
                      </a:lnTo>
                      <a:cubicBezTo>
                        <a:pt x="209" y="119"/>
                        <a:pt x="13" y="0"/>
                        <a:pt x="54" y="96"/>
                      </a:cubicBezTo>
                      <a:cubicBezTo>
                        <a:pt x="36" y="106"/>
                        <a:pt x="57" y="97"/>
                        <a:pt x="32" y="98"/>
                      </a:cubicBezTo>
                      <a:cubicBezTo>
                        <a:pt x="27" y="99"/>
                        <a:pt x="16" y="102"/>
                        <a:pt x="16" y="102"/>
                      </a:cubicBezTo>
                      <a:lnTo>
                        <a:pt x="0" y="149"/>
                      </a:lnTo>
                      <a:lnTo>
                        <a:pt x="93" y="346"/>
                      </a:lnTo>
                      <a:lnTo>
                        <a:pt x="243" y="347"/>
                      </a:lnTo>
                      <a:close/>
                    </a:path>
                  </a:pathLst>
                </a:custGeom>
                <a:solidFill>
                  <a:schemeClr val="folHlink"/>
                </a:solidFill>
                <a:ln w="9525">
                  <a:noFill/>
                  <a:round/>
                  <a:headEnd/>
                  <a:tailEnd/>
                </a:ln>
              </p:spPr>
              <p:txBody>
                <a:bodyPr/>
                <a:lstStyle/>
                <a:p>
                  <a:endParaRPr lang="zh-CN" altLang="en-US"/>
                </a:p>
              </p:txBody>
            </p:sp>
            <p:sp>
              <p:nvSpPr>
                <p:cNvPr id="4219" name="任意多边形 82022"/>
                <p:cNvSpPr>
                  <a:spLocks noChangeArrowheads="1"/>
                </p:cNvSpPr>
                <p:nvPr/>
              </p:nvSpPr>
              <p:spPr bwMode="auto">
                <a:xfrm>
                  <a:off x="4164" y="611"/>
                  <a:ext cx="7" cy="12"/>
                </a:xfrm>
                <a:custGeom>
                  <a:avLst/>
                  <a:gdLst>
                    <a:gd name="T0" fmla="*/ 0 w 19"/>
                    <a:gd name="T1" fmla="*/ 1 h 37"/>
                    <a:gd name="T2" fmla="*/ 1 w 19"/>
                    <a:gd name="T3" fmla="*/ 1 h 37"/>
                    <a:gd name="T4" fmla="*/ 0 w 19"/>
                    <a:gd name="T5" fmla="*/ 1 h 37"/>
                    <a:gd name="T6" fmla="*/ 0 60000 65536"/>
                    <a:gd name="T7" fmla="*/ 0 60000 65536"/>
                    <a:gd name="T8" fmla="*/ 0 60000 65536"/>
                  </a:gdLst>
                  <a:ahLst/>
                  <a:cxnLst>
                    <a:cxn ang="T6">
                      <a:pos x="T0" y="T1"/>
                    </a:cxn>
                    <a:cxn ang="T7">
                      <a:pos x="T2" y="T3"/>
                    </a:cxn>
                    <a:cxn ang="T8">
                      <a:pos x="T4" y="T5"/>
                    </a:cxn>
                  </a:cxnLst>
                  <a:rect l="0" t="0" r="r" b="b"/>
                  <a:pathLst>
                    <a:path w="19" h="37">
                      <a:moveTo>
                        <a:pt x="7" y="25"/>
                      </a:moveTo>
                      <a:cubicBezTo>
                        <a:pt x="0" y="4"/>
                        <a:pt x="12" y="0"/>
                        <a:pt x="19" y="21"/>
                      </a:cubicBezTo>
                      <a:cubicBezTo>
                        <a:pt x="14" y="37"/>
                        <a:pt x="18" y="36"/>
                        <a:pt x="7" y="25"/>
                      </a:cubicBezTo>
                      <a:close/>
                    </a:path>
                  </a:pathLst>
                </a:custGeom>
                <a:solidFill>
                  <a:schemeClr val="folHlink"/>
                </a:solidFill>
                <a:ln w="9525">
                  <a:noFill/>
                  <a:round/>
                  <a:headEnd/>
                  <a:tailEnd/>
                </a:ln>
              </p:spPr>
              <p:txBody>
                <a:bodyPr/>
                <a:lstStyle/>
                <a:p>
                  <a:endParaRPr lang="zh-CN" altLang="en-US"/>
                </a:p>
              </p:txBody>
            </p:sp>
            <p:sp>
              <p:nvSpPr>
                <p:cNvPr id="4220" name="任意多边形 82023"/>
                <p:cNvSpPr>
                  <a:spLocks noChangeArrowheads="1"/>
                </p:cNvSpPr>
                <p:nvPr/>
              </p:nvSpPr>
              <p:spPr bwMode="auto">
                <a:xfrm>
                  <a:off x="4155" y="497"/>
                  <a:ext cx="9" cy="7"/>
                </a:xfrm>
                <a:custGeom>
                  <a:avLst/>
                  <a:gdLst>
                    <a:gd name="T0" fmla="*/ 1 w 22"/>
                    <a:gd name="T1" fmla="*/ 0 h 20"/>
                    <a:gd name="T2" fmla="*/ 1 w 22"/>
                    <a:gd name="T3" fmla="*/ 0 h 20"/>
                    <a:gd name="T4" fmla="*/ 1 w 22"/>
                    <a:gd name="T5" fmla="*/ 0 h 20"/>
                    <a:gd name="T6" fmla="*/ 0 w 22"/>
                    <a:gd name="T7" fmla="*/ 1 h 20"/>
                    <a:gd name="T8" fmla="*/ 1 w 22"/>
                    <a:gd name="T9" fmla="*/ 0 h 2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 h="20">
                      <a:moveTo>
                        <a:pt x="12" y="12"/>
                      </a:moveTo>
                      <a:cubicBezTo>
                        <a:pt x="13" y="8"/>
                        <a:pt x="12" y="0"/>
                        <a:pt x="16" y="0"/>
                      </a:cubicBezTo>
                      <a:cubicBezTo>
                        <a:pt x="20" y="0"/>
                        <a:pt x="22" y="8"/>
                        <a:pt x="20" y="12"/>
                      </a:cubicBezTo>
                      <a:cubicBezTo>
                        <a:pt x="18" y="16"/>
                        <a:pt x="12" y="17"/>
                        <a:pt x="8" y="20"/>
                      </a:cubicBezTo>
                      <a:cubicBezTo>
                        <a:pt x="3" y="5"/>
                        <a:pt x="0" y="6"/>
                        <a:pt x="12" y="12"/>
                      </a:cubicBezTo>
                      <a:close/>
                    </a:path>
                  </a:pathLst>
                </a:custGeom>
                <a:solidFill>
                  <a:schemeClr val="folHlink"/>
                </a:solidFill>
                <a:ln w="9525">
                  <a:noFill/>
                  <a:round/>
                  <a:headEnd/>
                  <a:tailEnd/>
                </a:ln>
              </p:spPr>
              <p:txBody>
                <a:bodyPr/>
                <a:lstStyle/>
                <a:p>
                  <a:endParaRPr lang="zh-CN" altLang="en-US"/>
                </a:p>
              </p:txBody>
            </p:sp>
            <p:sp>
              <p:nvSpPr>
                <p:cNvPr id="4221" name="任意多边形 82024"/>
                <p:cNvSpPr>
                  <a:spLocks noChangeArrowheads="1"/>
                </p:cNvSpPr>
                <p:nvPr/>
              </p:nvSpPr>
              <p:spPr bwMode="auto">
                <a:xfrm>
                  <a:off x="3760" y="357"/>
                  <a:ext cx="25" cy="10"/>
                </a:xfrm>
                <a:custGeom>
                  <a:avLst/>
                  <a:gdLst>
                    <a:gd name="T0" fmla="*/ 2 w 57"/>
                    <a:gd name="T1" fmla="*/ 1 h 30"/>
                    <a:gd name="T2" fmla="*/ 3 w 57"/>
                    <a:gd name="T3" fmla="*/ 0 h 30"/>
                    <a:gd name="T4" fmla="*/ 3 w 57"/>
                    <a:gd name="T5" fmla="*/ 1 h 30"/>
                    <a:gd name="T6" fmla="*/ 2 w 57"/>
                    <a:gd name="T7" fmla="*/ 1 h 3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7" h="30">
                      <a:moveTo>
                        <a:pt x="24" y="18"/>
                      </a:moveTo>
                      <a:cubicBezTo>
                        <a:pt x="0" y="10"/>
                        <a:pt x="9" y="0"/>
                        <a:pt x="32" y="6"/>
                      </a:cubicBezTo>
                      <a:cubicBezTo>
                        <a:pt x="46" y="15"/>
                        <a:pt x="57" y="23"/>
                        <a:pt x="36" y="30"/>
                      </a:cubicBezTo>
                      <a:cubicBezTo>
                        <a:pt x="21" y="25"/>
                        <a:pt x="24" y="30"/>
                        <a:pt x="24" y="18"/>
                      </a:cubicBezTo>
                      <a:close/>
                    </a:path>
                  </a:pathLst>
                </a:custGeom>
                <a:solidFill>
                  <a:schemeClr val="folHlink"/>
                </a:solidFill>
                <a:ln w="9525">
                  <a:noFill/>
                  <a:round/>
                  <a:headEnd/>
                  <a:tailEnd/>
                </a:ln>
              </p:spPr>
              <p:txBody>
                <a:bodyPr/>
                <a:lstStyle/>
                <a:p>
                  <a:endParaRPr lang="zh-CN" altLang="en-US"/>
                </a:p>
              </p:txBody>
            </p:sp>
            <p:sp>
              <p:nvSpPr>
                <p:cNvPr id="4222" name="任意多边形 82025"/>
                <p:cNvSpPr>
                  <a:spLocks noChangeArrowheads="1"/>
                </p:cNvSpPr>
                <p:nvPr/>
              </p:nvSpPr>
              <p:spPr bwMode="auto">
                <a:xfrm>
                  <a:off x="4062" y="265"/>
                  <a:ext cx="295" cy="233"/>
                </a:xfrm>
                <a:custGeom>
                  <a:avLst/>
                  <a:gdLst>
                    <a:gd name="T0" fmla="*/ 37 w 693"/>
                    <a:gd name="T1" fmla="*/ 17 h 696"/>
                    <a:gd name="T2" fmla="*/ 30 w 693"/>
                    <a:gd name="T3" fmla="*/ 17 h 696"/>
                    <a:gd name="T4" fmla="*/ 25 w 693"/>
                    <a:gd name="T5" fmla="*/ 15 h 696"/>
                    <a:gd name="T6" fmla="*/ 20 w 693"/>
                    <a:gd name="T7" fmla="*/ 15 h 696"/>
                    <a:gd name="T8" fmla="*/ 18 w 693"/>
                    <a:gd name="T9" fmla="*/ 16 h 696"/>
                    <a:gd name="T10" fmla="*/ 20 w 693"/>
                    <a:gd name="T11" fmla="*/ 16 h 696"/>
                    <a:gd name="T12" fmla="*/ 23 w 693"/>
                    <a:gd name="T13" fmla="*/ 18 h 696"/>
                    <a:gd name="T14" fmla="*/ 25 w 693"/>
                    <a:gd name="T15" fmla="*/ 18 h 696"/>
                    <a:gd name="T16" fmla="*/ 26 w 693"/>
                    <a:gd name="T17" fmla="*/ 20 h 696"/>
                    <a:gd name="T18" fmla="*/ 24 w 693"/>
                    <a:gd name="T19" fmla="*/ 21 h 696"/>
                    <a:gd name="T20" fmla="*/ 20 w 693"/>
                    <a:gd name="T21" fmla="*/ 23 h 696"/>
                    <a:gd name="T22" fmla="*/ 17 w 693"/>
                    <a:gd name="T23" fmla="*/ 23 h 696"/>
                    <a:gd name="T24" fmla="*/ 7 w 693"/>
                    <a:gd name="T25" fmla="*/ 26 h 696"/>
                    <a:gd name="T26" fmla="*/ 6 w 693"/>
                    <a:gd name="T27" fmla="*/ 23 h 696"/>
                    <a:gd name="T28" fmla="*/ 3 w 693"/>
                    <a:gd name="T29" fmla="*/ 20 h 696"/>
                    <a:gd name="T30" fmla="*/ 3 w 693"/>
                    <a:gd name="T31" fmla="*/ 17 h 696"/>
                    <a:gd name="T32" fmla="*/ 4 w 693"/>
                    <a:gd name="T33" fmla="*/ 13 h 696"/>
                    <a:gd name="T34" fmla="*/ 1 w 693"/>
                    <a:gd name="T35" fmla="*/ 15 h 696"/>
                    <a:gd name="T36" fmla="*/ 6 w 693"/>
                    <a:gd name="T37" fmla="*/ 10 h 696"/>
                    <a:gd name="T38" fmla="*/ 9 w 693"/>
                    <a:gd name="T39" fmla="*/ 8 h 696"/>
                    <a:gd name="T40" fmla="*/ 3 w 693"/>
                    <a:gd name="T41" fmla="*/ 8 h 696"/>
                    <a:gd name="T42" fmla="*/ 0 w 693"/>
                    <a:gd name="T43" fmla="*/ 7 h 696"/>
                    <a:gd name="T44" fmla="*/ 2 w 693"/>
                    <a:gd name="T45" fmla="*/ 5 h 696"/>
                    <a:gd name="T46" fmla="*/ 7 w 693"/>
                    <a:gd name="T47" fmla="*/ 4 h 696"/>
                    <a:gd name="T48" fmla="*/ 17 w 693"/>
                    <a:gd name="T49" fmla="*/ 5 h 696"/>
                    <a:gd name="T50" fmla="*/ 17 w 693"/>
                    <a:gd name="T51" fmla="*/ 2 h 696"/>
                    <a:gd name="T52" fmla="*/ 20 w 693"/>
                    <a:gd name="T53" fmla="*/ 0 h 696"/>
                    <a:gd name="T54" fmla="*/ 28 w 693"/>
                    <a:gd name="T55" fmla="*/ 2 h 696"/>
                    <a:gd name="T56" fmla="*/ 26 w 693"/>
                    <a:gd name="T57" fmla="*/ 3 h 696"/>
                    <a:gd name="T58" fmla="*/ 23 w 693"/>
                    <a:gd name="T59" fmla="*/ 7 h 696"/>
                    <a:gd name="T60" fmla="*/ 28 w 693"/>
                    <a:gd name="T61" fmla="*/ 7 h 696"/>
                    <a:gd name="T62" fmla="*/ 29 w 693"/>
                    <a:gd name="T63" fmla="*/ 5 h 696"/>
                    <a:gd name="T64" fmla="*/ 32 w 693"/>
                    <a:gd name="T65" fmla="*/ 3 h 696"/>
                    <a:gd name="T66" fmla="*/ 38 w 693"/>
                    <a:gd name="T67" fmla="*/ 3 h 696"/>
                    <a:gd name="T68" fmla="*/ 41 w 693"/>
                    <a:gd name="T69" fmla="*/ 2 h 696"/>
                    <a:gd name="T70" fmla="*/ 42 w 693"/>
                    <a:gd name="T71" fmla="*/ 17 h 69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693" h="696">
                      <a:moveTo>
                        <a:pt x="541" y="460"/>
                      </a:moveTo>
                      <a:lnTo>
                        <a:pt x="473" y="464"/>
                      </a:lnTo>
                      <a:lnTo>
                        <a:pt x="441" y="452"/>
                      </a:lnTo>
                      <a:lnTo>
                        <a:pt x="393" y="452"/>
                      </a:lnTo>
                      <a:cubicBezTo>
                        <a:pt x="365" y="448"/>
                        <a:pt x="360" y="444"/>
                        <a:pt x="337" y="436"/>
                      </a:cubicBezTo>
                      <a:cubicBezTo>
                        <a:pt x="336" y="432"/>
                        <a:pt x="330" y="413"/>
                        <a:pt x="325" y="412"/>
                      </a:cubicBezTo>
                      <a:cubicBezTo>
                        <a:pt x="317" y="411"/>
                        <a:pt x="301" y="420"/>
                        <a:pt x="301" y="420"/>
                      </a:cubicBezTo>
                      <a:cubicBezTo>
                        <a:pt x="289" y="412"/>
                        <a:pt x="277" y="408"/>
                        <a:pt x="265" y="400"/>
                      </a:cubicBezTo>
                      <a:cubicBezTo>
                        <a:pt x="252" y="380"/>
                        <a:pt x="256" y="356"/>
                        <a:pt x="233" y="348"/>
                      </a:cubicBezTo>
                      <a:cubicBezTo>
                        <a:pt x="217" y="372"/>
                        <a:pt x="221" y="392"/>
                        <a:pt x="237" y="416"/>
                      </a:cubicBezTo>
                      <a:cubicBezTo>
                        <a:pt x="234" y="428"/>
                        <a:pt x="228" y="445"/>
                        <a:pt x="237" y="444"/>
                      </a:cubicBezTo>
                      <a:cubicBezTo>
                        <a:pt x="247" y="443"/>
                        <a:pt x="261" y="428"/>
                        <a:pt x="261" y="428"/>
                      </a:cubicBezTo>
                      <a:cubicBezTo>
                        <a:pt x="258" y="450"/>
                        <a:pt x="243" y="475"/>
                        <a:pt x="269" y="484"/>
                      </a:cubicBezTo>
                      <a:cubicBezTo>
                        <a:pt x="277" y="479"/>
                        <a:pt x="288" y="476"/>
                        <a:pt x="293" y="468"/>
                      </a:cubicBezTo>
                      <a:cubicBezTo>
                        <a:pt x="302" y="454"/>
                        <a:pt x="303" y="446"/>
                        <a:pt x="317" y="436"/>
                      </a:cubicBezTo>
                      <a:cubicBezTo>
                        <a:pt x="315" y="448"/>
                        <a:pt x="306" y="467"/>
                        <a:pt x="321" y="476"/>
                      </a:cubicBezTo>
                      <a:cubicBezTo>
                        <a:pt x="328" y="480"/>
                        <a:pt x="345" y="484"/>
                        <a:pt x="345" y="484"/>
                      </a:cubicBezTo>
                      <a:cubicBezTo>
                        <a:pt x="382" y="472"/>
                        <a:pt x="347" y="527"/>
                        <a:pt x="333" y="536"/>
                      </a:cubicBezTo>
                      <a:cubicBezTo>
                        <a:pt x="330" y="540"/>
                        <a:pt x="329" y="545"/>
                        <a:pt x="325" y="548"/>
                      </a:cubicBezTo>
                      <a:cubicBezTo>
                        <a:pt x="322" y="551"/>
                        <a:pt x="316" y="549"/>
                        <a:pt x="313" y="552"/>
                      </a:cubicBezTo>
                      <a:cubicBezTo>
                        <a:pt x="300" y="565"/>
                        <a:pt x="320" y="575"/>
                        <a:pt x="293" y="584"/>
                      </a:cubicBezTo>
                      <a:cubicBezTo>
                        <a:pt x="286" y="595"/>
                        <a:pt x="272" y="610"/>
                        <a:pt x="261" y="616"/>
                      </a:cubicBezTo>
                      <a:cubicBezTo>
                        <a:pt x="254" y="620"/>
                        <a:pt x="245" y="621"/>
                        <a:pt x="237" y="624"/>
                      </a:cubicBezTo>
                      <a:cubicBezTo>
                        <a:pt x="233" y="625"/>
                        <a:pt x="225" y="628"/>
                        <a:pt x="225" y="628"/>
                      </a:cubicBezTo>
                      <a:cubicBezTo>
                        <a:pt x="215" y="659"/>
                        <a:pt x="212" y="652"/>
                        <a:pt x="173" y="656"/>
                      </a:cubicBezTo>
                      <a:cubicBezTo>
                        <a:pt x="140" y="667"/>
                        <a:pt x="132" y="687"/>
                        <a:pt x="97" y="696"/>
                      </a:cubicBezTo>
                      <a:cubicBezTo>
                        <a:pt x="77" y="691"/>
                        <a:pt x="75" y="687"/>
                        <a:pt x="81" y="668"/>
                      </a:cubicBezTo>
                      <a:cubicBezTo>
                        <a:pt x="77" y="646"/>
                        <a:pt x="72" y="639"/>
                        <a:pt x="77" y="616"/>
                      </a:cubicBezTo>
                      <a:cubicBezTo>
                        <a:pt x="73" y="598"/>
                        <a:pt x="71" y="587"/>
                        <a:pt x="61" y="572"/>
                      </a:cubicBezTo>
                      <a:cubicBezTo>
                        <a:pt x="58" y="551"/>
                        <a:pt x="51" y="543"/>
                        <a:pt x="45" y="524"/>
                      </a:cubicBezTo>
                      <a:cubicBezTo>
                        <a:pt x="52" y="502"/>
                        <a:pt x="58" y="496"/>
                        <a:pt x="49" y="472"/>
                      </a:cubicBezTo>
                      <a:cubicBezTo>
                        <a:pt x="46" y="463"/>
                        <a:pt x="33" y="448"/>
                        <a:pt x="33" y="448"/>
                      </a:cubicBezTo>
                      <a:cubicBezTo>
                        <a:pt x="42" y="422"/>
                        <a:pt x="42" y="408"/>
                        <a:pt x="33" y="380"/>
                      </a:cubicBezTo>
                      <a:cubicBezTo>
                        <a:pt x="49" y="369"/>
                        <a:pt x="48" y="362"/>
                        <a:pt x="53" y="344"/>
                      </a:cubicBezTo>
                      <a:cubicBezTo>
                        <a:pt x="47" y="327"/>
                        <a:pt x="49" y="308"/>
                        <a:pt x="33" y="332"/>
                      </a:cubicBezTo>
                      <a:cubicBezTo>
                        <a:pt x="40" y="353"/>
                        <a:pt x="29" y="374"/>
                        <a:pt x="17" y="392"/>
                      </a:cubicBezTo>
                      <a:cubicBezTo>
                        <a:pt x="6" y="360"/>
                        <a:pt x="10" y="340"/>
                        <a:pt x="13" y="304"/>
                      </a:cubicBezTo>
                      <a:cubicBezTo>
                        <a:pt x="44" y="314"/>
                        <a:pt x="54" y="289"/>
                        <a:pt x="81" y="280"/>
                      </a:cubicBezTo>
                      <a:cubicBezTo>
                        <a:pt x="94" y="261"/>
                        <a:pt x="85" y="242"/>
                        <a:pt x="105" y="228"/>
                      </a:cubicBezTo>
                      <a:cubicBezTo>
                        <a:pt x="108" y="220"/>
                        <a:pt x="110" y="212"/>
                        <a:pt x="113" y="204"/>
                      </a:cubicBezTo>
                      <a:cubicBezTo>
                        <a:pt x="116" y="196"/>
                        <a:pt x="89" y="196"/>
                        <a:pt x="89" y="196"/>
                      </a:cubicBezTo>
                      <a:cubicBezTo>
                        <a:pt x="81" y="221"/>
                        <a:pt x="58" y="211"/>
                        <a:pt x="37" y="204"/>
                      </a:cubicBezTo>
                      <a:cubicBezTo>
                        <a:pt x="33" y="207"/>
                        <a:pt x="30" y="213"/>
                        <a:pt x="25" y="212"/>
                      </a:cubicBezTo>
                      <a:cubicBezTo>
                        <a:pt x="16" y="210"/>
                        <a:pt x="1" y="196"/>
                        <a:pt x="1" y="196"/>
                      </a:cubicBezTo>
                      <a:cubicBezTo>
                        <a:pt x="4" y="186"/>
                        <a:pt x="4" y="174"/>
                        <a:pt x="9" y="164"/>
                      </a:cubicBezTo>
                      <a:cubicBezTo>
                        <a:pt x="13" y="155"/>
                        <a:pt x="25" y="140"/>
                        <a:pt x="25" y="140"/>
                      </a:cubicBezTo>
                      <a:cubicBezTo>
                        <a:pt x="0" y="132"/>
                        <a:pt x="25" y="128"/>
                        <a:pt x="37" y="124"/>
                      </a:cubicBezTo>
                      <a:cubicBezTo>
                        <a:pt x="58" y="131"/>
                        <a:pt x="75" y="116"/>
                        <a:pt x="97" y="112"/>
                      </a:cubicBezTo>
                      <a:cubicBezTo>
                        <a:pt x="135" y="87"/>
                        <a:pt x="159" y="122"/>
                        <a:pt x="197" y="132"/>
                      </a:cubicBezTo>
                      <a:cubicBezTo>
                        <a:pt x="205" y="129"/>
                        <a:pt x="213" y="127"/>
                        <a:pt x="221" y="124"/>
                      </a:cubicBezTo>
                      <a:cubicBezTo>
                        <a:pt x="225" y="123"/>
                        <a:pt x="226" y="147"/>
                        <a:pt x="233" y="120"/>
                      </a:cubicBezTo>
                      <a:lnTo>
                        <a:pt x="229" y="64"/>
                      </a:lnTo>
                      <a:lnTo>
                        <a:pt x="209" y="40"/>
                      </a:lnTo>
                      <a:cubicBezTo>
                        <a:pt x="243" y="21"/>
                        <a:pt x="240" y="21"/>
                        <a:pt x="261" y="0"/>
                      </a:cubicBezTo>
                      <a:cubicBezTo>
                        <a:pt x="297" y="16"/>
                        <a:pt x="333" y="32"/>
                        <a:pt x="369" y="48"/>
                      </a:cubicBezTo>
                      <a:cubicBezTo>
                        <a:pt x="373" y="50"/>
                        <a:pt x="361" y="44"/>
                        <a:pt x="357" y="44"/>
                      </a:cubicBezTo>
                      <a:cubicBezTo>
                        <a:pt x="349" y="45"/>
                        <a:pt x="333" y="52"/>
                        <a:pt x="333" y="52"/>
                      </a:cubicBezTo>
                      <a:cubicBezTo>
                        <a:pt x="322" y="68"/>
                        <a:pt x="318" y="71"/>
                        <a:pt x="329" y="88"/>
                      </a:cubicBezTo>
                      <a:cubicBezTo>
                        <a:pt x="308" y="119"/>
                        <a:pt x="323" y="118"/>
                        <a:pt x="333" y="148"/>
                      </a:cubicBezTo>
                      <a:cubicBezTo>
                        <a:pt x="320" y="157"/>
                        <a:pt x="314" y="167"/>
                        <a:pt x="301" y="176"/>
                      </a:cubicBezTo>
                      <a:cubicBezTo>
                        <a:pt x="306" y="213"/>
                        <a:pt x="303" y="213"/>
                        <a:pt x="337" y="220"/>
                      </a:cubicBezTo>
                      <a:cubicBezTo>
                        <a:pt x="358" y="216"/>
                        <a:pt x="368" y="214"/>
                        <a:pt x="361" y="192"/>
                      </a:cubicBezTo>
                      <a:cubicBezTo>
                        <a:pt x="362" y="177"/>
                        <a:pt x="362" y="162"/>
                        <a:pt x="365" y="148"/>
                      </a:cubicBezTo>
                      <a:cubicBezTo>
                        <a:pt x="366" y="143"/>
                        <a:pt x="369" y="133"/>
                        <a:pt x="373" y="136"/>
                      </a:cubicBezTo>
                      <a:cubicBezTo>
                        <a:pt x="379" y="140"/>
                        <a:pt x="376" y="149"/>
                        <a:pt x="377" y="156"/>
                      </a:cubicBezTo>
                      <a:cubicBezTo>
                        <a:pt x="404" y="147"/>
                        <a:pt x="409" y="116"/>
                        <a:pt x="417" y="92"/>
                      </a:cubicBezTo>
                      <a:cubicBezTo>
                        <a:pt x="422" y="76"/>
                        <a:pt x="453" y="74"/>
                        <a:pt x="465" y="72"/>
                      </a:cubicBezTo>
                      <a:cubicBezTo>
                        <a:pt x="472" y="92"/>
                        <a:pt x="477" y="93"/>
                        <a:pt x="497" y="88"/>
                      </a:cubicBezTo>
                      <a:cubicBezTo>
                        <a:pt x="512" y="78"/>
                        <a:pt x="515" y="74"/>
                        <a:pt x="509" y="56"/>
                      </a:cubicBezTo>
                      <a:cubicBezTo>
                        <a:pt x="523" y="46"/>
                        <a:pt x="517" y="46"/>
                        <a:pt x="529" y="52"/>
                      </a:cubicBezTo>
                      <a:lnTo>
                        <a:pt x="693" y="72"/>
                      </a:lnTo>
                      <a:lnTo>
                        <a:pt x="541" y="460"/>
                      </a:lnTo>
                      <a:close/>
                    </a:path>
                  </a:pathLst>
                </a:custGeom>
                <a:solidFill>
                  <a:schemeClr val="folHlink"/>
                </a:solidFill>
                <a:ln w="9525">
                  <a:noFill/>
                  <a:round/>
                  <a:headEnd/>
                  <a:tailEnd/>
                </a:ln>
              </p:spPr>
              <p:txBody>
                <a:bodyPr/>
                <a:lstStyle/>
                <a:p>
                  <a:endParaRPr lang="zh-CN" altLang="en-US"/>
                </a:p>
              </p:txBody>
            </p:sp>
            <p:sp>
              <p:nvSpPr>
                <p:cNvPr id="4223" name="任意多边形 82026"/>
                <p:cNvSpPr>
                  <a:spLocks noChangeArrowheads="1"/>
                </p:cNvSpPr>
                <p:nvPr/>
              </p:nvSpPr>
              <p:spPr bwMode="auto">
                <a:xfrm>
                  <a:off x="3861" y="247"/>
                  <a:ext cx="591" cy="95"/>
                </a:xfrm>
                <a:custGeom>
                  <a:avLst/>
                  <a:gdLst>
                    <a:gd name="T0" fmla="*/ 211 w 931"/>
                    <a:gd name="T1" fmla="*/ 0 h 149"/>
                    <a:gd name="T2" fmla="*/ 37 w 931"/>
                    <a:gd name="T3" fmla="*/ 7 h 149"/>
                    <a:gd name="T4" fmla="*/ 23 w 931"/>
                    <a:gd name="T5" fmla="*/ 11 h 149"/>
                    <a:gd name="T6" fmla="*/ 16 w 931"/>
                    <a:gd name="T7" fmla="*/ 11 h 149"/>
                    <a:gd name="T8" fmla="*/ 6 w 931"/>
                    <a:gd name="T9" fmla="*/ 20 h 149"/>
                    <a:gd name="T10" fmla="*/ 0 w 931"/>
                    <a:gd name="T11" fmla="*/ 27 h 149"/>
                    <a:gd name="T12" fmla="*/ 15 w 931"/>
                    <a:gd name="T13" fmla="*/ 30 h 149"/>
                    <a:gd name="T14" fmla="*/ 25 w 931"/>
                    <a:gd name="T15" fmla="*/ 25 h 149"/>
                    <a:gd name="T16" fmla="*/ 28 w 931"/>
                    <a:gd name="T17" fmla="*/ 22 h 149"/>
                    <a:gd name="T18" fmla="*/ 43 w 931"/>
                    <a:gd name="T19" fmla="*/ 13 h 149"/>
                    <a:gd name="T20" fmla="*/ 55 w 931"/>
                    <a:gd name="T21" fmla="*/ 11 h 149"/>
                    <a:gd name="T22" fmla="*/ 60 w 931"/>
                    <a:gd name="T23" fmla="*/ 24 h 149"/>
                    <a:gd name="T24" fmla="*/ 48 w 931"/>
                    <a:gd name="T25" fmla="*/ 28 h 149"/>
                    <a:gd name="T26" fmla="*/ 59 w 931"/>
                    <a:gd name="T27" fmla="*/ 29 h 149"/>
                    <a:gd name="T28" fmla="*/ 64 w 931"/>
                    <a:gd name="T29" fmla="*/ 23 h 149"/>
                    <a:gd name="T30" fmla="*/ 68 w 931"/>
                    <a:gd name="T31" fmla="*/ 24 h 149"/>
                    <a:gd name="T32" fmla="*/ 65 w 931"/>
                    <a:gd name="T33" fmla="*/ 14 h 149"/>
                    <a:gd name="T34" fmla="*/ 68 w 931"/>
                    <a:gd name="T35" fmla="*/ 11 h 149"/>
                    <a:gd name="T36" fmla="*/ 71 w 931"/>
                    <a:gd name="T37" fmla="*/ 23 h 149"/>
                    <a:gd name="T38" fmla="*/ 68 w 931"/>
                    <a:gd name="T39" fmla="*/ 29 h 149"/>
                    <a:gd name="T40" fmla="*/ 76 w 931"/>
                    <a:gd name="T41" fmla="*/ 34 h 149"/>
                    <a:gd name="T42" fmla="*/ 77 w 931"/>
                    <a:gd name="T43" fmla="*/ 24 h 149"/>
                    <a:gd name="T44" fmla="*/ 84 w 931"/>
                    <a:gd name="T45" fmla="*/ 27 h 149"/>
                    <a:gd name="T46" fmla="*/ 98 w 931"/>
                    <a:gd name="T47" fmla="*/ 19 h 149"/>
                    <a:gd name="T48" fmla="*/ 105 w 931"/>
                    <a:gd name="T49" fmla="*/ 13 h 149"/>
                    <a:gd name="T50" fmla="*/ 112 w 931"/>
                    <a:gd name="T51" fmla="*/ 15 h 149"/>
                    <a:gd name="T52" fmla="*/ 116 w 931"/>
                    <a:gd name="T53" fmla="*/ 13 h 149"/>
                    <a:gd name="T54" fmla="*/ 110 w 931"/>
                    <a:gd name="T55" fmla="*/ 11 h 149"/>
                    <a:gd name="T56" fmla="*/ 121 w 931"/>
                    <a:gd name="T57" fmla="*/ 9 h 149"/>
                    <a:gd name="T58" fmla="*/ 139 w 931"/>
                    <a:gd name="T59" fmla="*/ 14 h 149"/>
                    <a:gd name="T60" fmla="*/ 149 w 931"/>
                    <a:gd name="T61" fmla="*/ 11 h 149"/>
                    <a:gd name="T62" fmla="*/ 150 w 931"/>
                    <a:gd name="T63" fmla="*/ 17 h 149"/>
                    <a:gd name="T64" fmla="*/ 145 w 931"/>
                    <a:gd name="T65" fmla="*/ 26 h 149"/>
                    <a:gd name="T66" fmla="*/ 156 w 931"/>
                    <a:gd name="T67" fmla="*/ 23 h 149"/>
                    <a:gd name="T68" fmla="*/ 159 w 931"/>
                    <a:gd name="T69" fmla="*/ 21 h 149"/>
                    <a:gd name="T70" fmla="*/ 166 w 931"/>
                    <a:gd name="T71" fmla="*/ 16 h 149"/>
                    <a:gd name="T72" fmla="*/ 203 w 931"/>
                    <a:gd name="T73" fmla="*/ 22 h 149"/>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931" h="149">
                      <a:moveTo>
                        <a:pt x="794" y="84"/>
                      </a:moveTo>
                      <a:cubicBezTo>
                        <a:pt x="813" y="72"/>
                        <a:pt x="931" y="14"/>
                        <a:pt x="825" y="0"/>
                      </a:cubicBezTo>
                      <a:lnTo>
                        <a:pt x="159" y="0"/>
                      </a:lnTo>
                      <a:cubicBezTo>
                        <a:pt x="149" y="12"/>
                        <a:pt x="162" y="18"/>
                        <a:pt x="143" y="29"/>
                      </a:cubicBezTo>
                      <a:cubicBezTo>
                        <a:pt x="130" y="44"/>
                        <a:pt x="133" y="39"/>
                        <a:pt x="116" y="48"/>
                      </a:cubicBezTo>
                      <a:cubicBezTo>
                        <a:pt x="108" y="46"/>
                        <a:pt x="100" y="44"/>
                        <a:pt x="91" y="42"/>
                      </a:cubicBezTo>
                      <a:cubicBezTo>
                        <a:pt x="89" y="41"/>
                        <a:pt x="83" y="40"/>
                        <a:pt x="83" y="40"/>
                      </a:cubicBezTo>
                      <a:cubicBezTo>
                        <a:pt x="76" y="40"/>
                        <a:pt x="68" y="39"/>
                        <a:pt x="62" y="42"/>
                      </a:cubicBezTo>
                      <a:cubicBezTo>
                        <a:pt x="54" y="45"/>
                        <a:pt x="46" y="61"/>
                        <a:pt x="38" y="67"/>
                      </a:cubicBezTo>
                      <a:cubicBezTo>
                        <a:pt x="32" y="71"/>
                        <a:pt x="27" y="74"/>
                        <a:pt x="22" y="77"/>
                      </a:cubicBezTo>
                      <a:cubicBezTo>
                        <a:pt x="16" y="81"/>
                        <a:pt x="5" y="86"/>
                        <a:pt x="5" y="86"/>
                      </a:cubicBezTo>
                      <a:cubicBezTo>
                        <a:pt x="9" y="95"/>
                        <a:pt x="7" y="97"/>
                        <a:pt x="0" y="105"/>
                      </a:cubicBezTo>
                      <a:cubicBezTo>
                        <a:pt x="17" y="107"/>
                        <a:pt x="22" y="107"/>
                        <a:pt x="16" y="120"/>
                      </a:cubicBezTo>
                      <a:cubicBezTo>
                        <a:pt x="27" y="122"/>
                        <a:pt x="48" y="116"/>
                        <a:pt x="59" y="115"/>
                      </a:cubicBezTo>
                      <a:cubicBezTo>
                        <a:pt x="71" y="112"/>
                        <a:pt x="73" y="117"/>
                        <a:pt x="83" y="111"/>
                      </a:cubicBezTo>
                      <a:cubicBezTo>
                        <a:pt x="89" y="96"/>
                        <a:pt x="83" y="100"/>
                        <a:pt x="97" y="96"/>
                      </a:cubicBezTo>
                      <a:cubicBezTo>
                        <a:pt x="100" y="94"/>
                        <a:pt x="103" y="93"/>
                        <a:pt x="105" y="90"/>
                      </a:cubicBezTo>
                      <a:cubicBezTo>
                        <a:pt x="106" y="88"/>
                        <a:pt x="106" y="85"/>
                        <a:pt x="108" y="84"/>
                      </a:cubicBezTo>
                      <a:cubicBezTo>
                        <a:pt x="112" y="80"/>
                        <a:pt x="140" y="69"/>
                        <a:pt x="148" y="67"/>
                      </a:cubicBezTo>
                      <a:cubicBezTo>
                        <a:pt x="160" y="52"/>
                        <a:pt x="153" y="56"/>
                        <a:pt x="167" y="52"/>
                      </a:cubicBezTo>
                      <a:cubicBezTo>
                        <a:pt x="178" y="55"/>
                        <a:pt x="179" y="62"/>
                        <a:pt x="191" y="58"/>
                      </a:cubicBezTo>
                      <a:cubicBezTo>
                        <a:pt x="199" y="52"/>
                        <a:pt x="206" y="51"/>
                        <a:pt x="215" y="46"/>
                      </a:cubicBezTo>
                      <a:cubicBezTo>
                        <a:pt x="226" y="58"/>
                        <a:pt x="217" y="46"/>
                        <a:pt x="223" y="69"/>
                      </a:cubicBezTo>
                      <a:cubicBezTo>
                        <a:pt x="226" y="79"/>
                        <a:pt x="233" y="85"/>
                        <a:pt x="237" y="94"/>
                      </a:cubicBezTo>
                      <a:cubicBezTo>
                        <a:pt x="227" y="100"/>
                        <a:pt x="229" y="104"/>
                        <a:pt x="218" y="107"/>
                      </a:cubicBezTo>
                      <a:cubicBezTo>
                        <a:pt x="207" y="120"/>
                        <a:pt x="203" y="113"/>
                        <a:pt x="188" y="109"/>
                      </a:cubicBezTo>
                      <a:cubicBezTo>
                        <a:pt x="191" y="117"/>
                        <a:pt x="200" y="127"/>
                        <a:pt x="210" y="132"/>
                      </a:cubicBezTo>
                      <a:cubicBezTo>
                        <a:pt x="218" y="114"/>
                        <a:pt x="211" y="122"/>
                        <a:pt x="231" y="113"/>
                      </a:cubicBezTo>
                      <a:cubicBezTo>
                        <a:pt x="237" y="111"/>
                        <a:pt x="248" y="105"/>
                        <a:pt x="248" y="105"/>
                      </a:cubicBezTo>
                      <a:cubicBezTo>
                        <a:pt x="248" y="100"/>
                        <a:pt x="246" y="94"/>
                        <a:pt x="250" y="90"/>
                      </a:cubicBezTo>
                      <a:cubicBezTo>
                        <a:pt x="253" y="88"/>
                        <a:pt x="254" y="96"/>
                        <a:pt x="258" y="96"/>
                      </a:cubicBezTo>
                      <a:cubicBezTo>
                        <a:pt x="262" y="97"/>
                        <a:pt x="264" y="94"/>
                        <a:pt x="266" y="92"/>
                      </a:cubicBezTo>
                      <a:cubicBezTo>
                        <a:pt x="262" y="82"/>
                        <a:pt x="252" y="77"/>
                        <a:pt x="248" y="67"/>
                      </a:cubicBezTo>
                      <a:cubicBezTo>
                        <a:pt x="250" y="63"/>
                        <a:pt x="255" y="58"/>
                        <a:pt x="253" y="54"/>
                      </a:cubicBezTo>
                      <a:cubicBezTo>
                        <a:pt x="251" y="50"/>
                        <a:pt x="248" y="42"/>
                        <a:pt x="248" y="42"/>
                      </a:cubicBezTo>
                      <a:cubicBezTo>
                        <a:pt x="256" y="32"/>
                        <a:pt x="259" y="35"/>
                        <a:pt x="266" y="44"/>
                      </a:cubicBezTo>
                      <a:cubicBezTo>
                        <a:pt x="270" y="56"/>
                        <a:pt x="276" y="61"/>
                        <a:pt x="285" y="71"/>
                      </a:cubicBezTo>
                      <a:cubicBezTo>
                        <a:pt x="281" y="81"/>
                        <a:pt x="289" y="82"/>
                        <a:pt x="277" y="88"/>
                      </a:cubicBezTo>
                      <a:cubicBezTo>
                        <a:pt x="262" y="106"/>
                        <a:pt x="278" y="83"/>
                        <a:pt x="274" y="101"/>
                      </a:cubicBezTo>
                      <a:cubicBezTo>
                        <a:pt x="274" y="105"/>
                        <a:pt x="268" y="109"/>
                        <a:pt x="266" y="113"/>
                      </a:cubicBezTo>
                      <a:cubicBezTo>
                        <a:pt x="270" y="122"/>
                        <a:pt x="268" y="125"/>
                        <a:pt x="261" y="132"/>
                      </a:cubicBezTo>
                      <a:cubicBezTo>
                        <a:pt x="268" y="149"/>
                        <a:pt x="282" y="134"/>
                        <a:pt x="296" y="130"/>
                      </a:cubicBezTo>
                      <a:cubicBezTo>
                        <a:pt x="299" y="122"/>
                        <a:pt x="295" y="119"/>
                        <a:pt x="299" y="111"/>
                      </a:cubicBezTo>
                      <a:cubicBezTo>
                        <a:pt x="296" y="105"/>
                        <a:pt x="288" y="97"/>
                        <a:pt x="299" y="92"/>
                      </a:cubicBezTo>
                      <a:cubicBezTo>
                        <a:pt x="303" y="90"/>
                        <a:pt x="315" y="88"/>
                        <a:pt x="315" y="88"/>
                      </a:cubicBezTo>
                      <a:cubicBezTo>
                        <a:pt x="326" y="91"/>
                        <a:pt x="325" y="95"/>
                        <a:pt x="331" y="103"/>
                      </a:cubicBezTo>
                      <a:cubicBezTo>
                        <a:pt x="339" y="84"/>
                        <a:pt x="331" y="90"/>
                        <a:pt x="361" y="92"/>
                      </a:cubicBezTo>
                      <a:cubicBezTo>
                        <a:pt x="355" y="76"/>
                        <a:pt x="365" y="76"/>
                        <a:pt x="382" y="73"/>
                      </a:cubicBezTo>
                      <a:cubicBezTo>
                        <a:pt x="383" y="71"/>
                        <a:pt x="387" y="57"/>
                        <a:pt x="393" y="54"/>
                      </a:cubicBezTo>
                      <a:cubicBezTo>
                        <a:pt x="398" y="52"/>
                        <a:pt x="409" y="50"/>
                        <a:pt x="409" y="50"/>
                      </a:cubicBezTo>
                      <a:cubicBezTo>
                        <a:pt x="430" y="54"/>
                        <a:pt x="413" y="58"/>
                        <a:pt x="431" y="63"/>
                      </a:cubicBezTo>
                      <a:cubicBezTo>
                        <a:pt x="433" y="61"/>
                        <a:pt x="435" y="57"/>
                        <a:pt x="439" y="56"/>
                      </a:cubicBezTo>
                      <a:cubicBezTo>
                        <a:pt x="445" y="55"/>
                        <a:pt x="452" y="61"/>
                        <a:pt x="457" y="58"/>
                      </a:cubicBezTo>
                      <a:cubicBezTo>
                        <a:pt x="461" y="57"/>
                        <a:pt x="457" y="52"/>
                        <a:pt x="455" y="50"/>
                      </a:cubicBezTo>
                      <a:cubicBezTo>
                        <a:pt x="451" y="47"/>
                        <a:pt x="444" y="47"/>
                        <a:pt x="439" y="46"/>
                      </a:cubicBezTo>
                      <a:cubicBezTo>
                        <a:pt x="436" y="45"/>
                        <a:pt x="431" y="44"/>
                        <a:pt x="431" y="44"/>
                      </a:cubicBezTo>
                      <a:cubicBezTo>
                        <a:pt x="440" y="38"/>
                        <a:pt x="443" y="36"/>
                        <a:pt x="455" y="40"/>
                      </a:cubicBezTo>
                      <a:cubicBezTo>
                        <a:pt x="461" y="38"/>
                        <a:pt x="467" y="35"/>
                        <a:pt x="474" y="35"/>
                      </a:cubicBezTo>
                      <a:cubicBezTo>
                        <a:pt x="483" y="36"/>
                        <a:pt x="511" y="43"/>
                        <a:pt x="519" y="46"/>
                      </a:cubicBezTo>
                      <a:cubicBezTo>
                        <a:pt x="527" y="49"/>
                        <a:pt x="544" y="54"/>
                        <a:pt x="544" y="54"/>
                      </a:cubicBezTo>
                      <a:cubicBezTo>
                        <a:pt x="548" y="54"/>
                        <a:pt x="560" y="52"/>
                        <a:pt x="565" y="50"/>
                      </a:cubicBezTo>
                      <a:cubicBezTo>
                        <a:pt x="570" y="47"/>
                        <a:pt x="581" y="42"/>
                        <a:pt x="581" y="42"/>
                      </a:cubicBezTo>
                      <a:cubicBezTo>
                        <a:pt x="585" y="42"/>
                        <a:pt x="598" y="44"/>
                        <a:pt x="600" y="48"/>
                      </a:cubicBezTo>
                      <a:cubicBezTo>
                        <a:pt x="603" y="55"/>
                        <a:pt x="589" y="61"/>
                        <a:pt x="584" y="63"/>
                      </a:cubicBezTo>
                      <a:cubicBezTo>
                        <a:pt x="576" y="69"/>
                        <a:pt x="568" y="69"/>
                        <a:pt x="565" y="77"/>
                      </a:cubicBezTo>
                      <a:cubicBezTo>
                        <a:pt x="568" y="86"/>
                        <a:pt x="564" y="92"/>
                        <a:pt x="568" y="101"/>
                      </a:cubicBezTo>
                      <a:cubicBezTo>
                        <a:pt x="574" y="93"/>
                        <a:pt x="577" y="91"/>
                        <a:pt x="589" y="94"/>
                      </a:cubicBezTo>
                      <a:cubicBezTo>
                        <a:pt x="595" y="108"/>
                        <a:pt x="602" y="93"/>
                        <a:pt x="611" y="88"/>
                      </a:cubicBezTo>
                      <a:cubicBezTo>
                        <a:pt x="613" y="86"/>
                        <a:pt x="613" y="83"/>
                        <a:pt x="616" y="82"/>
                      </a:cubicBezTo>
                      <a:cubicBezTo>
                        <a:pt x="618" y="80"/>
                        <a:pt x="622" y="81"/>
                        <a:pt x="624" y="80"/>
                      </a:cubicBezTo>
                      <a:cubicBezTo>
                        <a:pt x="626" y="78"/>
                        <a:pt x="626" y="75"/>
                        <a:pt x="627" y="73"/>
                      </a:cubicBezTo>
                      <a:cubicBezTo>
                        <a:pt x="632" y="65"/>
                        <a:pt x="638" y="63"/>
                        <a:pt x="648" y="61"/>
                      </a:cubicBezTo>
                      <a:cubicBezTo>
                        <a:pt x="664" y="62"/>
                        <a:pt x="684" y="69"/>
                        <a:pt x="700" y="69"/>
                      </a:cubicBezTo>
                      <a:lnTo>
                        <a:pt x="794" y="84"/>
                      </a:lnTo>
                      <a:close/>
                    </a:path>
                  </a:pathLst>
                </a:custGeom>
                <a:solidFill>
                  <a:schemeClr val="folHlink"/>
                </a:solidFill>
                <a:ln w="9525">
                  <a:noFill/>
                  <a:round/>
                  <a:headEnd/>
                  <a:tailEnd/>
                </a:ln>
              </p:spPr>
              <p:txBody>
                <a:bodyPr/>
                <a:lstStyle/>
                <a:p>
                  <a:endParaRPr lang="zh-CN" altLang="en-US"/>
                </a:p>
              </p:txBody>
            </p:sp>
            <p:sp>
              <p:nvSpPr>
                <p:cNvPr id="4224" name="任意多边形 82027"/>
                <p:cNvSpPr>
                  <a:spLocks noChangeArrowheads="1"/>
                </p:cNvSpPr>
                <p:nvPr/>
              </p:nvSpPr>
              <p:spPr bwMode="auto">
                <a:xfrm>
                  <a:off x="3981" y="282"/>
                  <a:ext cx="13" cy="10"/>
                </a:xfrm>
                <a:custGeom>
                  <a:avLst/>
                  <a:gdLst>
                    <a:gd name="T0" fmla="*/ 0 w 31"/>
                    <a:gd name="T1" fmla="*/ 1 h 30"/>
                    <a:gd name="T2" fmla="*/ 2 w 31"/>
                    <a:gd name="T3" fmla="*/ 0 h 30"/>
                    <a:gd name="T4" fmla="*/ 1 w 31"/>
                    <a:gd name="T5" fmla="*/ 1 h 30"/>
                    <a:gd name="T6" fmla="*/ 0 w 31"/>
                    <a:gd name="T7" fmla="*/ 1 h 3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 h="30">
                      <a:moveTo>
                        <a:pt x="3" y="28"/>
                      </a:moveTo>
                      <a:cubicBezTo>
                        <a:pt x="8" y="8"/>
                        <a:pt x="12" y="6"/>
                        <a:pt x="31" y="0"/>
                      </a:cubicBezTo>
                      <a:cubicBezTo>
                        <a:pt x="29" y="5"/>
                        <a:pt x="25" y="22"/>
                        <a:pt x="19" y="24"/>
                      </a:cubicBezTo>
                      <a:cubicBezTo>
                        <a:pt x="0" y="30"/>
                        <a:pt x="3" y="9"/>
                        <a:pt x="3" y="28"/>
                      </a:cubicBezTo>
                      <a:close/>
                    </a:path>
                  </a:pathLst>
                </a:custGeom>
                <a:solidFill>
                  <a:schemeClr val="folHlink"/>
                </a:solidFill>
                <a:ln w="9525">
                  <a:noFill/>
                  <a:round/>
                  <a:headEnd/>
                  <a:tailEnd/>
                </a:ln>
              </p:spPr>
              <p:txBody>
                <a:bodyPr/>
                <a:lstStyle/>
                <a:p>
                  <a:endParaRPr lang="zh-CN" altLang="en-US"/>
                </a:p>
              </p:txBody>
            </p:sp>
            <p:sp>
              <p:nvSpPr>
                <p:cNvPr id="4225" name="任意多边形 82028"/>
                <p:cNvSpPr>
                  <a:spLocks noChangeArrowheads="1"/>
                </p:cNvSpPr>
                <p:nvPr/>
              </p:nvSpPr>
              <p:spPr bwMode="auto">
                <a:xfrm>
                  <a:off x="3966" y="296"/>
                  <a:ext cx="19" cy="11"/>
                </a:xfrm>
                <a:custGeom>
                  <a:avLst/>
                  <a:gdLst>
                    <a:gd name="T0" fmla="*/ 0 w 44"/>
                    <a:gd name="T1" fmla="*/ 1 h 32"/>
                    <a:gd name="T2" fmla="*/ 2 w 44"/>
                    <a:gd name="T3" fmla="*/ 0 h 32"/>
                    <a:gd name="T4" fmla="*/ 3 w 44"/>
                    <a:gd name="T5" fmla="*/ 0 h 32"/>
                    <a:gd name="T6" fmla="*/ 0 w 44"/>
                    <a:gd name="T7" fmla="*/ 1 h 3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4" h="32">
                      <a:moveTo>
                        <a:pt x="6" y="32"/>
                      </a:moveTo>
                      <a:cubicBezTo>
                        <a:pt x="0" y="14"/>
                        <a:pt x="7" y="10"/>
                        <a:pt x="22" y="0"/>
                      </a:cubicBezTo>
                      <a:cubicBezTo>
                        <a:pt x="27" y="1"/>
                        <a:pt x="35" y="0"/>
                        <a:pt x="38" y="4"/>
                      </a:cubicBezTo>
                      <a:cubicBezTo>
                        <a:pt x="44" y="13"/>
                        <a:pt x="16" y="32"/>
                        <a:pt x="6" y="32"/>
                      </a:cubicBezTo>
                      <a:close/>
                    </a:path>
                  </a:pathLst>
                </a:custGeom>
                <a:solidFill>
                  <a:schemeClr val="folHlink"/>
                </a:solidFill>
                <a:ln w="9525">
                  <a:noFill/>
                  <a:round/>
                  <a:headEnd/>
                  <a:tailEnd/>
                </a:ln>
              </p:spPr>
              <p:txBody>
                <a:bodyPr/>
                <a:lstStyle/>
                <a:p>
                  <a:endParaRPr lang="zh-CN" altLang="en-US"/>
                </a:p>
              </p:txBody>
            </p:sp>
            <p:sp>
              <p:nvSpPr>
                <p:cNvPr id="4226" name="任意多边形 82029"/>
                <p:cNvSpPr>
                  <a:spLocks noChangeArrowheads="1"/>
                </p:cNvSpPr>
                <p:nvPr/>
              </p:nvSpPr>
              <p:spPr bwMode="auto">
                <a:xfrm>
                  <a:off x="4028" y="337"/>
                  <a:ext cx="32" cy="6"/>
                </a:xfrm>
                <a:custGeom>
                  <a:avLst/>
                  <a:gdLst>
                    <a:gd name="T0" fmla="*/ 3 w 76"/>
                    <a:gd name="T1" fmla="*/ 1 h 18"/>
                    <a:gd name="T2" fmla="*/ 2 w 76"/>
                    <a:gd name="T3" fmla="*/ 0 h 18"/>
                    <a:gd name="T4" fmla="*/ 3 w 76"/>
                    <a:gd name="T5" fmla="*/ 1 h 18"/>
                    <a:gd name="T6" fmla="*/ 0 60000 65536"/>
                    <a:gd name="T7" fmla="*/ 0 60000 65536"/>
                    <a:gd name="T8" fmla="*/ 0 60000 65536"/>
                  </a:gdLst>
                  <a:ahLst/>
                  <a:cxnLst>
                    <a:cxn ang="T6">
                      <a:pos x="T0" y="T1"/>
                    </a:cxn>
                    <a:cxn ang="T7">
                      <a:pos x="T2" y="T3"/>
                    </a:cxn>
                    <a:cxn ang="T8">
                      <a:pos x="T4" y="T5"/>
                    </a:cxn>
                  </a:cxnLst>
                  <a:rect l="0" t="0" r="r" b="b"/>
                  <a:pathLst>
                    <a:path w="76" h="18">
                      <a:moveTo>
                        <a:pt x="37" y="18"/>
                      </a:moveTo>
                      <a:cubicBezTo>
                        <a:pt x="25" y="14"/>
                        <a:pt x="0" y="10"/>
                        <a:pt x="25" y="2"/>
                      </a:cubicBezTo>
                      <a:cubicBezTo>
                        <a:pt x="76" y="9"/>
                        <a:pt x="46" y="0"/>
                        <a:pt x="37" y="18"/>
                      </a:cubicBezTo>
                      <a:close/>
                    </a:path>
                  </a:pathLst>
                </a:custGeom>
                <a:solidFill>
                  <a:schemeClr val="folHlink"/>
                </a:solidFill>
                <a:ln w="9525">
                  <a:noFill/>
                  <a:round/>
                  <a:headEnd/>
                  <a:tailEnd/>
                </a:ln>
              </p:spPr>
              <p:txBody>
                <a:bodyPr/>
                <a:lstStyle/>
                <a:p>
                  <a:endParaRPr lang="zh-CN" altLang="en-US"/>
                </a:p>
              </p:txBody>
            </p:sp>
            <p:sp>
              <p:nvSpPr>
                <p:cNvPr id="4227" name="任意多边形 82030"/>
                <p:cNvSpPr>
                  <a:spLocks noChangeArrowheads="1"/>
                </p:cNvSpPr>
                <p:nvPr/>
              </p:nvSpPr>
              <p:spPr bwMode="auto">
                <a:xfrm>
                  <a:off x="4083" y="336"/>
                  <a:ext cx="18" cy="15"/>
                </a:xfrm>
                <a:custGeom>
                  <a:avLst/>
                  <a:gdLst>
                    <a:gd name="T0" fmla="*/ 0 w 42"/>
                    <a:gd name="T1" fmla="*/ 1 h 44"/>
                    <a:gd name="T2" fmla="*/ 1 w 42"/>
                    <a:gd name="T3" fmla="*/ 0 h 44"/>
                    <a:gd name="T4" fmla="*/ 0 w 42"/>
                    <a:gd name="T5" fmla="*/ 1 h 44"/>
                    <a:gd name="T6" fmla="*/ 0 60000 65536"/>
                    <a:gd name="T7" fmla="*/ 0 60000 65536"/>
                    <a:gd name="T8" fmla="*/ 0 60000 65536"/>
                  </a:gdLst>
                  <a:ahLst/>
                  <a:cxnLst>
                    <a:cxn ang="T6">
                      <a:pos x="T0" y="T1"/>
                    </a:cxn>
                    <a:cxn ang="T7">
                      <a:pos x="T2" y="T3"/>
                    </a:cxn>
                    <a:cxn ang="T8">
                      <a:pos x="T4" y="T5"/>
                    </a:cxn>
                  </a:cxnLst>
                  <a:rect l="0" t="0" r="r" b="b"/>
                  <a:pathLst>
                    <a:path w="42" h="44">
                      <a:moveTo>
                        <a:pt x="0" y="21"/>
                      </a:moveTo>
                      <a:cubicBezTo>
                        <a:pt x="4" y="17"/>
                        <a:pt x="7" y="11"/>
                        <a:pt x="12" y="9"/>
                      </a:cubicBezTo>
                      <a:cubicBezTo>
                        <a:pt x="42" y="0"/>
                        <a:pt x="23" y="44"/>
                        <a:pt x="0" y="21"/>
                      </a:cubicBezTo>
                      <a:close/>
                    </a:path>
                  </a:pathLst>
                </a:custGeom>
                <a:solidFill>
                  <a:schemeClr val="folHlink"/>
                </a:solidFill>
                <a:ln w="9525">
                  <a:noFill/>
                  <a:round/>
                  <a:headEnd/>
                  <a:tailEnd/>
                </a:ln>
              </p:spPr>
              <p:txBody>
                <a:bodyPr/>
                <a:lstStyle/>
                <a:p>
                  <a:endParaRPr lang="zh-CN" altLang="en-US"/>
                </a:p>
              </p:txBody>
            </p:sp>
            <p:sp>
              <p:nvSpPr>
                <p:cNvPr id="4228" name="任意多边形 82031"/>
                <p:cNvSpPr>
                  <a:spLocks noChangeArrowheads="1"/>
                </p:cNvSpPr>
                <p:nvPr/>
              </p:nvSpPr>
              <p:spPr bwMode="auto">
                <a:xfrm>
                  <a:off x="3936" y="295"/>
                  <a:ext cx="14" cy="10"/>
                </a:xfrm>
                <a:custGeom>
                  <a:avLst/>
                  <a:gdLst>
                    <a:gd name="T0" fmla="*/ 0 w 31"/>
                    <a:gd name="T1" fmla="*/ 1 h 30"/>
                    <a:gd name="T2" fmla="*/ 3 w 31"/>
                    <a:gd name="T3" fmla="*/ 0 h 30"/>
                    <a:gd name="T4" fmla="*/ 0 w 31"/>
                    <a:gd name="T5" fmla="*/ 1 h 30"/>
                    <a:gd name="T6" fmla="*/ 0 60000 65536"/>
                    <a:gd name="T7" fmla="*/ 0 60000 65536"/>
                    <a:gd name="T8" fmla="*/ 0 60000 65536"/>
                  </a:gdLst>
                  <a:ahLst/>
                  <a:cxnLst>
                    <a:cxn ang="T6">
                      <a:pos x="T0" y="T1"/>
                    </a:cxn>
                    <a:cxn ang="T7">
                      <a:pos x="T2" y="T3"/>
                    </a:cxn>
                    <a:cxn ang="T8">
                      <a:pos x="T4" y="T5"/>
                    </a:cxn>
                  </a:cxnLst>
                  <a:rect l="0" t="0" r="r" b="b"/>
                  <a:pathLst>
                    <a:path w="31" h="30">
                      <a:moveTo>
                        <a:pt x="7" y="22"/>
                      </a:moveTo>
                      <a:cubicBezTo>
                        <a:pt x="0" y="0"/>
                        <a:pt x="15" y="6"/>
                        <a:pt x="31" y="10"/>
                      </a:cubicBezTo>
                      <a:cubicBezTo>
                        <a:pt x="14" y="16"/>
                        <a:pt x="15" y="30"/>
                        <a:pt x="7" y="22"/>
                      </a:cubicBezTo>
                      <a:close/>
                    </a:path>
                  </a:pathLst>
                </a:custGeom>
                <a:solidFill>
                  <a:schemeClr val="folHlink"/>
                </a:solidFill>
                <a:ln w="9525">
                  <a:noFill/>
                  <a:round/>
                  <a:headEnd/>
                  <a:tailEnd/>
                </a:ln>
              </p:spPr>
              <p:txBody>
                <a:bodyPr/>
                <a:lstStyle/>
                <a:p>
                  <a:endParaRPr lang="zh-CN" altLang="en-US"/>
                </a:p>
              </p:txBody>
            </p:sp>
          </p:grpSp>
        </p:grpSp>
        <p:grpSp>
          <p:nvGrpSpPr>
            <p:cNvPr id="4137" name="组合 82032"/>
            <p:cNvGrpSpPr>
              <a:grpSpLocks/>
            </p:cNvGrpSpPr>
            <p:nvPr/>
          </p:nvGrpSpPr>
          <p:grpSpPr bwMode="auto">
            <a:xfrm>
              <a:off x="798" y="111"/>
              <a:ext cx="4702" cy="418"/>
              <a:chOff x="798" y="255"/>
              <a:chExt cx="4702" cy="418"/>
            </a:xfrm>
          </p:grpSpPr>
          <p:sp>
            <p:nvSpPr>
              <p:cNvPr id="4164" name="直接连接符 82033"/>
              <p:cNvSpPr>
                <a:spLocks noChangeShapeType="1"/>
              </p:cNvSpPr>
              <p:nvPr/>
            </p:nvSpPr>
            <p:spPr bwMode="auto">
              <a:xfrm>
                <a:off x="798" y="476"/>
                <a:ext cx="4702" cy="0"/>
              </a:xfrm>
              <a:prstGeom prst="line">
                <a:avLst/>
              </a:prstGeom>
              <a:noFill/>
              <a:ln w="9525">
                <a:solidFill>
                  <a:schemeClr val="folHlink"/>
                </a:solidFill>
                <a:round/>
                <a:headEnd/>
                <a:tailEnd/>
              </a:ln>
            </p:spPr>
            <p:txBody>
              <a:bodyPr/>
              <a:lstStyle/>
              <a:p>
                <a:endParaRPr lang="zh-CN" altLang="en-US"/>
              </a:p>
            </p:txBody>
          </p:sp>
          <p:sp>
            <p:nvSpPr>
              <p:cNvPr id="4165" name="直接连接符 82034"/>
              <p:cNvSpPr>
                <a:spLocks noChangeShapeType="1"/>
              </p:cNvSpPr>
              <p:nvPr/>
            </p:nvSpPr>
            <p:spPr bwMode="auto">
              <a:xfrm>
                <a:off x="1026" y="255"/>
                <a:ext cx="0" cy="418"/>
              </a:xfrm>
              <a:prstGeom prst="line">
                <a:avLst/>
              </a:prstGeom>
              <a:noFill/>
              <a:ln w="9525">
                <a:solidFill>
                  <a:schemeClr val="folHlink"/>
                </a:solidFill>
                <a:round/>
                <a:headEnd/>
                <a:tailEnd/>
              </a:ln>
            </p:spPr>
            <p:txBody>
              <a:bodyPr/>
              <a:lstStyle/>
              <a:p>
                <a:endParaRPr lang="zh-CN" altLang="en-US"/>
              </a:p>
            </p:txBody>
          </p:sp>
          <p:sp>
            <p:nvSpPr>
              <p:cNvPr id="4166" name="直接连接符 82035"/>
              <p:cNvSpPr>
                <a:spLocks noChangeShapeType="1"/>
              </p:cNvSpPr>
              <p:nvPr/>
            </p:nvSpPr>
            <p:spPr bwMode="auto">
              <a:xfrm>
                <a:off x="1254" y="255"/>
                <a:ext cx="0" cy="418"/>
              </a:xfrm>
              <a:prstGeom prst="line">
                <a:avLst/>
              </a:prstGeom>
              <a:noFill/>
              <a:ln w="9525">
                <a:solidFill>
                  <a:schemeClr val="folHlink"/>
                </a:solidFill>
                <a:round/>
                <a:headEnd/>
                <a:tailEnd/>
              </a:ln>
            </p:spPr>
            <p:txBody>
              <a:bodyPr/>
              <a:lstStyle/>
              <a:p>
                <a:endParaRPr lang="zh-CN" altLang="en-US"/>
              </a:p>
            </p:txBody>
          </p:sp>
          <p:sp>
            <p:nvSpPr>
              <p:cNvPr id="4167" name="直接连接符 82036"/>
              <p:cNvSpPr>
                <a:spLocks noChangeShapeType="1"/>
              </p:cNvSpPr>
              <p:nvPr/>
            </p:nvSpPr>
            <p:spPr bwMode="auto">
              <a:xfrm>
                <a:off x="1482" y="255"/>
                <a:ext cx="0" cy="418"/>
              </a:xfrm>
              <a:prstGeom prst="line">
                <a:avLst/>
              </a:prstGeom>
              <a:noFill/>
              <a:ln w="9525">
                <a:solidFill>
                  <a:schemeClr val="folHlink"/>
                </a:solidFill>
                <a:round/>
                <a:headEnd/>
                <a:tailEnd/>
              </a:ln>
            </p:spPr>
            <p:txBody>
              <a:bodyPr/>
              <a:lstStyle/>
              <a:p>
                <a:endParaRPr lang="zh-CN" altLang="en-US"/>
              </a:p>
            </p:txBody>
          </p:sp>
          <p:sp>
            <p:nvSpPr>
              <p:cNvPr id="4168" name="直接连接符 82037"/>
              <p:cNvSpPr>
                <a:spLocks noChangeShapeType="1"/>
              </p:cNvSpPr>
              <p:nvPr/>
            </p:nvSpPr>
            <p:spPr bwMode="auto">
              <a:xfrm>
                <a:off x="1710" y="255"/>
                <a:ext cx="0" cy="418"/>
              </a:xfrm>
              <a:prstGeom prst="line">
                <a:avLst/>
              </a:prstGeom>
              <a:noFill/>
              <a:ln w="9525">
                <a:solidFill>
                  <a:schemeClr val="folHlink"/>
                </a:solidFill>
                <a:round/>
                <a:headEnd/>
                <a:tailEnd/>
              </a:ln>
            </p:spPr>
            <p:txBody>
              <a:bodyPr/>
              <a:lstStyle/>
              <a:p>
                <a:endParaRPr lang="zh-CN" altLang="en-US"/>
              </a:p>
            </p:txBody>
          </p:sp>
          <p:sp>
            <p:nvSpPr>
              <p:cNvPr id="4169" name="直接连接符 82038"/>
              <p:cNvSpPr>
                <a:spLocks noChangeShapeType="1"/>
              </p:cNvSpPr>
              <p:nvPr/>
            </p:nvSpPr>
            <p:spPr bwMode="auto">
              <a:xfrm>
                <a:off x="1938" y="255"/>
                <a:ext cx="0" cy="418"/>
              </a:xfrm>
              <a:prstGeom prst="line">
                <a:avLst/>
              </a:prstGeom>
              <a:noFill/>
              <a:ln w="9525">
                <a:solidFill>
                  <a:schemeClr val="folHlink"/>
                </a:solidFill>
                <a:round/>
                <a:headEnd/>
                <a:tailEnd/>
              </a:ln>
            </p:spPr>
            <p:txBody>
              <a:bodyPr/>
              <a:lstStyle/>
              <a:p>
                <a:endParaRPr lang="zh-CN" altLang="en-US"/>
              </a:p>
            </p:txBody>
          </p:sp>
          <p:sp>
            <p:nvSpPr>
              <p:cNvPr id="4170" name="直接连接符 82039"/>
              <p:cNvSpPr>
                <a:spLocks noChangeShapeType="1"/>
              </p:cNvSpPr>
              <p:nvPr/>
            </p:nvSpPr>
            <p:spPr bwMode="auto">
              <a:xfrm>
                <a:off x="2166" y="255"/>
                <a:ext cx="0" cy="418"/>
              </a:xfrm>
              <a:prstGeom prst="line">
                <a:avLst/>
              </a:prstGeom>
              <a:noFill/>
              <a:ln w="9525">
                <a:solidFill>
                  <a:schemeClr val="folHlink"/>
                </a:solidFill>
                <a:round/>
                <a:headEnd/>
                <a:tailEnd/>
              </a:ln>
            </p:spPr>
            <p:txBody>
              <a:bodyPr/>
              <a:lstStyle/>
              <a:p>
                <a:endParaRPr lang="zh-CN" altLang="en-US"/>
              </a:p>
            </p:txBody>
          </p:sp>
          <p:sp>
            <p:nvSpPr>
              <p:cNvPr id="4171" name="直接连接符 82040"/>
              <p:cNvSpPr>
                <a:spLocks noChangeShapeType="1"/>
              </p:cNvSpPr>
              <p:nvPr/>
            </p:nvSpPr>
            <p:spPr bwMode="auto">
              <a:xfrm>
                <a:off x="2394" y="255"/>
                <a:ext cx="0" cy="418"/>
              </a:xfrm>
              <a:prstGeom prst="line">
                <a:avLst/>
              </a:prstGeom>
              <a:noFill/>
              <a:ln w="9525">
                <a:solidFill>
                  <a:schemeClr val="folHlink"/>
                </a:solidFill>
                <a:round/>
                <a:headEnd/>
                <a:tailEnd/>
              </a:ln>
            </p:spPr>
            <p:txBody>
              <a:bodyPr/>
              <a:lstStyle/>
              <a:p>
                <a:endParaRPr lang="zh-CN" altLang="en-US"/>
              </a:p>
            </p:txBody>
          </p:sp>
          <p:sp>
            <p:nvSpPr>
              <p:cNvPr id="4172" name="直接连接符 82041"/>
              <p:cNvSpPr>
                <a:spLocks noChangeShapeType="1"/>
              </p:cNvSpPr>
              <p:nvPr/>
            </p:nvSpPr>
            <p:spPr bwMode="auto">
              <a:xfrm>
                <a:off x="2622" y="255"/>
                <a:ext cx="0" cy="418"/>
              </a:xfrm>
              <a:prstGeom prst="line">
                <a:avLst/>
              </a:prstGeom>
              <a:noFill/>
              <a:ln w="9525">
                <a:solidFill>
                  <a:schemeClr val="folHlink"/>
                </a:solidFill>
                <a:round/>
                <a:headEnd/>
                <a:tailEnd/>
              </a:ln>
            </p:spPr>
            <p:txBody>
              <a:bodyPr/>
              <a:lstStyle/>
              <a:p>
                <a:endParaRPr lang="zh-CN" altLang="en-US"/>
              </a:p>
            </p:txBody>
          </p:sp>
          <p:sp>
            <p:nvSpPr>
              <p:cNvPr id="4173" name="直接连接符 82042"/>
              <p:cNvSpPr>
                <a:spLocks noChangeShapeType="1"/>
              </p:cNvSpPr>
              <p:nvPr/>
            </p:nvSpPr>
            <p:spPr bwMode="auto">
              <a:xfrm>
                <a:off x="2850" y="255"/>
                <a:ext cx="0" cy="418"/>
              </a:xfrm>
              <a:prstGeom prst="line">
                <a:avLst/>
              </a:prstGeom>
              <a:noFill/>
              <a:ln w="9525">
                <a:solidFill>
                  <a:schemeClr val="folHlink"/>
                </a:solidFill>
                <a:round/>
                <a:headEnd/>
                <a:tailEnd/>
              </a:ln>
            </p:spPr>
            <p:txBody>
              <a:bodyPr/>
              <a:lstStyle/>
              <a:p>
                <a:endParaRPr lang="zh-CN" altLang="en-US"/>
              </a:p>
            </p:txBody>
          </p:sp>
          <p:sp>
            <p:nvSpPr>
              <p:cNvPr id="4174" name="直接连接符 82043"/>
              <p:cNvSpPr>
                <a:spLocks noChangeShapeType="1"/>
              </p:cNvSpPr>
              <p:nvPr/>
            </p:nvSpPr>
            <p:spPr bwMode="auto">
              <a:xfrm>
                <a:off x="3078" y="255"/>
                <a:ext cx="0" cy="418"/>
              </a:xfrm>
              <a:prstGeom prst="line">
                <a:avLst/>
              </a:prstGeom>
              <a:noFill/>
              <a:ln w="9525">
                <a:solidFill>
                  <a:schemeClr val="folHlink"/>
                </a:solidFill>
                <a:round/>
                <a:headEnd/>
                <a:tailEnd/>
              </a:ln>
            </p:spPr>
            <p:txBody>
              <a:bodyPr/>
              <a:lstStyle/>
              <a:p>
                <a:endParaRPr lang="zh-CN" altLang="en-US"/>
              </a:p>
            </p:txBody>
          </p:sp>
          <p:sp>
            <p:nvSpPr>
              <p:cNvPr id="4175" name="直接连接符 82044"/>
              <p:cNvSpPr>
                <a:spLocks noChangeShapeType="1"/>
              </p:cNvSpPr>
              <p:nvPr/>
            </p:nvSpPr>
            <p:spPr bwMode="auto">
              <a:xfrm>
                <a:off x="3306" y="255"/>
                <a:ext cx="0" cy="418"/>
              </a:xfrm>
              <a:prstGeom prst="line">
                <a:avLst/>
              </a:prstGeom>
              <a:noFill/>
              <a:ln w="9525">
                <a:solidFill>
                  <a:schemeClr val="folHlink"/>
                </a:solidFill>
                <a:round/>
                <a:headEnd/>
                <a:tailEnd/>
              </a:ln>
            </p:spPr>
            <p:txBody>
              <a:bodyPr/>
              <a:lstStyle/>
              <a:p>
                <a:endParaRPr lang="zh-CN" altLang="en-US"/>
              </a:p>
            </p:txBody>
          </p:sp>
          <p:sp>
            <p:nvSpPr>
              <p:cNvPr id="4176" name="直接连接符 82045"/>
              <p:cNvSpPr>
                <a:spLocks noChangeShapeType="1"/>
              </p:cNvSpPr>
              <p:nvPr/>
            </p:nvSpPr>
            <p:spPr bwMode="auto">
              <a:xfrm>
                <a:off x="3534" y="255"/>
                <a:ext cx="0" cy="418"/>
              </a:xfrm>
              <a:prstGeom prst="line">
                <a:avLst/>
              </a:prstGeom>
              <a:noFill/>
              <a:ln w="9525">
                <a:solidFill>
                  <a:schemeClr val="folHlink"/>
                </a:solidFill>
                <a:round/>
                <a:headEnd/>
                <a:tailEnd/>
              </a:ln>
            </p:spPr>
            <p:txBody>
              <a:bodyPr/>
              <a:lstStyle/>
              <a:p>
                <a:endParaRPr lang="zh-CN" altLang="en-US"/>
              </a:p>
            </p:txBody>
          </p:sp>
          <p:sp>
            <p:nvSpPr>
              <p:cNvPr id="4177" name="直接连接符 82046"/>
              <p:cNvSpPr>
                <a:spLocks noChangeShapeType="1"/>
              </p:cNvSpPr>
              <p:nvPr/>
            </p:nvSpPr>
            <p:spPr bwMode="auto">
              <a:xfrm>
                <a:off x="3762" y="255"/>
                <a:ext cx="0" cy="418"/>
              </a:xfrm>
              <a:prstGeom prst="line">
                <a:avLst/>
              </a:prstGeom>
              <a:noFill/>
              <a:ln w="9525">
                <a:solidFill>
                  <a:schemeClr val="folHlink"/>
                </a:solidFill>
                <a:round/>
                <a:headEnd/>
                <a:tailEnd/>
              </a:ln>
            </p:spPr>
            <p:txBody>
              <a:bodyPr/>
              <a:lstStyle/>
              <a:p>
                <a:endParaRPr lang="zh-CN" altLang="en-US"/>
              </a:p>
            </p:txBody>
          </p:sp>
          <p:sp>
            <p:nvSpPr>
              <p:cNvPr id="4178" name="直接连接符 82047"/>
              <p:cNvSpPr>
                <a:spLocks noChangeShapeType="1"/>
              </p:cNvSpPr>
              <p:nvPr/>
            </p:nvSpPr>
            <p:spPr bwMode="auto">
              <a:xfrm>
                <a:off x="3990" y="255"/>
                <a:ext cx="0" cy="418"/>
              </a:xfrm>
              <a:prstGeom prst="line">
                <a:avLst/>
              </a:prstGeom>
              <a:noFill/>
              <a:ln w="9525">
                <a:solidFill>
                  <a:schemeClr val="folHlink"/>
                </a:solidFill>
                <a:round/>
                <a:headEnd/>
                <a:tailEnd/>
              </a:ln>
            </p:spPr>
            <p:txBody>
              <a:bodyPr/>
              <a:lstStyle/>
              <a:p>
                <a:endParaRPr lang="zh-CN" altLang="en-US"/>
              </a:p>
            </p:txBody>
          </p:sp>
          <p:sp>
            <p:nvSpPr>
              <p:cNvPr id="4179" name="直接连接符 82048"/>
              <p:cNvSpPr>
                <a:spLocks noChangeShapeType="1"/>
              </p:cNvSpPr>
              <p:nvPr/>
            </p:nvSpPr>
            <p:spPr bwMode="auto">
              <a:xfrm>
                <a:off x="4218" y="255"/>
                <a:ext cx="0" cy="418"/>
              </a:xfrm>
              <a:prstGeom prst="line">
                <a:avLst/>
              </a:prstGeom>
              <a:noFill/>
              <a:ln w="9525">
                <a:solidFill>
                  <a:schemeClr val="folHlink"/>
                </a:solidFill>
                <a:round/>
                <a:headEnd/>
                <a:tailEnd/>
              </a:ln>
            </p:spPr>
            <p:txBody>
              <a:bodyPr/>
              <a:lstStyle/>
              <a:p>
                <a:endParaRPr lang="zh-CN" altLang="en-US"/>
              </a:p>
            </p:txBody>
          </p:sp>
          <p:sp>
            <p:nvSpPr>
              <p:cNvPr id="4180" name="直接连接符 82049"/>
              <p:cNvSpPr>
                <a:spLocks noChangeShapeType="1"/>
              </p:cNvSpPr>
              <p:nvPr/>
            </p:nvSpPr>
            <p:spPr bwMode="auto">
              <a:xfrm>
                <a:off x="4446" y="255"/>
                <a:ext cx="0" cy="418"/>
              </a:xfrm>
              <a:prstGeom prst="line">
                <a:avLst/>
              </a:prstGeom>
              <a:noFill/>
              <a:ln w="9525">
                <a:solidFill>
                  <a:schemeClr val="folHlink"/>
                </a:solidFill>
                <a:round/>
                <a:headEnd/>
                <a:tailEnd/>
              </a:ln>
            </p:spPr>
            <p:txBody>
              <a:bodyPr/>
              <a:lstStyle/>
              <a:p>
                <a:endParaRPr lang="zh-CN" altLang="en-US"/>
              </a:p>
            </p:txBody>
          </p:sp>
          <p:sp>
            <p:nvSpPr>
              <p:cNvPr id="4181" name="直接连接符 82050"/>
              <p:cNvSpPr>
                <a:spLocks noChangeShapeType="1"/>
              </p:cNvSpPr>
              <p:nvPr/>
            </p:nvSpPr>
            <p:spPr bwMode="auto">
              <a:xfrm>
                <a:off x="4674" y="255"/>
                <a:ext cx="0" cy="418"/>
              </a:xfrm>
              <a:prstGeom prst="line">
                <a:avLst/>
              </a:prstGeom>
              <a:noFill/>
              <a:ln w="9525">
                <a:solidFill>
                  <a:schemeClr val="folHlink"/>
                </a:solidFill>
                <a:round/>
                <a:headEnd/>
                <a:tailEnd/>
              </a:ln>
            </p:spPr>
            <p:txBody>
              <a:bodyPr/>
              <a:lstStyle/>
              <a:p>
                <a:endParaRPr lang="zh-CN" altLang="en-US"/>
              </a:p>
            </p:txBody>
          </p:sp>
          <p:sp>
            <p:nvSpPr>
              <p:cNvPr id="4182" name="直接连接符 82051"/>
              <p:cNvSpPr>
                <a:spLocks noChangeShapeType="1"/>
              </p:cNvSpPr>
              <p:nvPr/>
            </p:nvSpPr>
            <p:spPr bwMode="auto">
              <a:xfrm>
                <a:off x="4902" y="255"/>
                <a:ext cx="0" cy="418"/>
              </a:xfrm>
              <a:prstGeom prst="line">
                <a:avLst/>
              </a:prstGeom>
              <a:noFill/>
              <a:ln w="9525">
                <a:solidFill>
                  <a:schemeClr val="folHlink"/>
                </a:solidFill>
                <a:round/>
                <a:headEnd/>
                <a:tailEnd/>
              </a:ln>
            </p:spPr>
            <p:txBody>
              <a:bodyPr/>
              <a:lstStyle/>
              <a:p>
                <a:endParaRPr lang="zh-CN" altLang="en-US"/>
              </a:p>
            </p:txBody>
          </p:sp>
          <p:sp>
            <p:nvSpPr>
              <p:cNvPr id="4183" name="直接连接符 82052"/>
              <p:cNvSpPr>
                <a:spLocks noChangeShapeType="1"/>
              </p:cNvSpPr>
              <p:nvPr/>
            </p:nvSpPr>
            <p:spPr bwMode="auto">
              <a:xfrm>
                <a:off x="5130" y="255"/>
                <a:ext cx="0" cy="418"/>
              </a:xfrm>
              <a:prstGeom prst="line">
                <a:avLst/>
              </a:prstGeom>
              <a:noFill/>
              <a:ln w="9525">
                <a:solidFill>
                  <a:schemeClr val="folHlink"/>
                </a:solidFill>
                <a:round/>
                <a:headEnd/>
                <a:tailEnd/>
              </a:ln>
            </p:spPr>
            <p:txBody>
              <a:bodyPr/>
              <a:lstStyle/>
              <a:p>
                <a:endParaRPr lang="zh-CN" altLang="en-US"/>
              </a:p>
            </p:txBody>
          </p:sp>
          <p:sp>
            <p:nvSpPr>
              <p:cNvPr id="4184" name="直接连接符 82053"/>
              <p:cNvSpPr>
                <a:spLocks noChangeShapeType="1"/>
              </p:cNvSpPr>
              <p:nvPr/>
            </p:nvSpPr>
            <p:spPr bwMode="auto">
              <a:xfrm>
                <a:off x="5358" y="255"/>
                <a:ext cx="0" cy="418"/>
              </a:xfrm>
              <a:prstGeom prst="line">
                <a:avLst/>
              </a:prstGeom>
              <a:noFill/>
              <a:ln w="9525">
                <a:solidFill>
                  <a:schemeClr val="folHlink"/>
                </a:solidFill>
                <a:round/>
                <a:headEnd/>
                <a:tailEnd/>
              </a:ln>
            </p:spPr>
            <p:txBody>
              <a:bodyPr/>
              <a:lstStyle/>
              <a:p>
                <a:endParaRPr lang="zh-CN" altLang="en-US"/>
              </a:p>
            </p:txBody>
          </p:sp>
        </p:grpSp>
        <p:grpSp>
          <p:nvGrpSpPr>
            <p:cNvPr id="4138" name="组合 82054"/>
            <p:cNvGrpSpPr>
              <a:grpSpLocks/>
            </p:cNvGrpSpPr>
            <p:nvPr/>
          </p:nvGrpSpPr>
          <p:grpSpPr bwMode="auto">
            <a:xfrm>
              <a:off x="1208" y="109"/>
              <a:ext cx="3694" cy="423"/>
              <a:chOff x="1034" y="245"/>
              <a:chExt cx="3694" cy="423"/>
            </a:xfrm>
          </p:grpSpPr>
          <p:sp>
            <p:nvSpPr>
              <p:cNvPr id="4139" name="直接连接符 82055"/>
              <p:cNvSpPr>
                <a:spLocks noChangeShapeType="1"/>
              </p:cNvSpPr>
              <p:nvPr/>
            </p:nvSpPr>
            <p:spPr bwMode="auto">
              <a:xfrm>
                <a:off x="2676" y="246"/>
                <a:ext cx="0" cy="142"/>
              </a:xfrm>
              <a:prstGeom prst="line">
                <a:avLst/>
              </a:prstGeom>
              <a:noFill/>
              <a:ln w="9525">
                <a:solidFill>
                  <a:schemeClr val="hlink"/>
                </a:solidFill>
                <a:round/>
                <a:headEnd/>
                <a:tailEnd/>
              </a:ln>
            </p:spPr>
            <p:txBody>
              <a:bodyPr/>
              <a:lstStyle/>
              <a:p>
                <a:endParaRPr lang="zh-CN" altLang="en-US"/>
              </a:p>
            </p:txBody>
          </p:sp>
          <p:sp>
            <p:nvSpPr>
              <p:cNvPr id="4140" name="直接连接符 82056"/>
              <p:cNvSpPr>
                <a:spLocks noChangeShapeType="1"/>
              </p:cNvSpPr>
              <p:nvPr/>
            </p:nvSpPr>
            <p:spPr bwMode="auto">
              <a:xfrm>
                <a:off x="2798" y="468"/>
                <a:ext cx="70" cy="0"/>
              </a:xfrm>
              <a:prstGeom prst="line">
                <a:avLst/>
              </a:prstGeom>
              <a:noFill/>
              <a:ln w="9525">
                <a:solidFill>
                  <a:schemeClr val="hlink"/>
                </a:solidFill>
                <a:round/>
                <a:headEnd/>
                <a:tailEnd/>
              </a:ln>
            </p:spPr>
            <p:txBody>
              <a:bodyPr/>
              <a:lstStyle/>
              <a:p>
                <a:endParaRPr lang="zh-CN" altLang="en-US"/>
              </a:p>
            </p:txBody>
          </p:sp>
          <p:sp>
            <p:nvSpPr>
              <p:cNvPr id="4141" name="直接连接符 82057"/>
              <p:cNvSpPr>
                <a:spLocks noChangeShapeType="1"/>
              </p:cNvSpPr>
              <p:nvPr/>
            </p:nvSpPr>
            <p:spPr bwMode="auto">
              <a:xfrm>
                <a:off x="2904" y="486"/>
                <a:ext cx="0" cy="28"/>
              </a:xfrm>
              <a:prstGeom prst="line">
                <a:avLst/>
              </a:prstGeom>
              <a:noFill/>
              <a:ln w="9525">
                <a:solidFill>
                  <a:schemeClr val="hlink"/>
                </a:solidFill>
                <a:round/>
                <a:headEnd/>
                <a:tailEnd/>
              </a:ln>
            </p:spPr>
            <p:txBody>
              <a:bodyPr/>
              <a:lstStyle/>
              <a:p>
                <a:endParaRPr lang="zh-CN" altLang="en-US"/>
              </a:p>
            </p:txBody>
          </p:sp>
          <p:sp>
            <p:nvSpPr>
              <p:cNvPr id="4142" name="直接连接符 82058"/>
              <p:cNvSpPr>
                <a:spLocks noChangeShapeType="1"/>
              </p:cNvSpPr>
              <p:nvPr/>
            </p:nvSpPr>
            <p:spPr bwMode="auto">
              <a:xfrm>
                <a:off x="3132" y="586"/>
                <a:ext cx="0" cy="79"/>
              </a:xfrm>
              <a:prstGeom prst="line">
                <a:avLst/>
              </a:prstGeom>
              <a:noFill/>
              <a:ln w="9525">
                <a:solidFill>
                  <a:schemeClr val="hlink"/>
                </a:solidFill>
                <a:round/>
                <a:headEnd/>
                <a:tailEnd/>
              </a:ln>
            </p:spPr>
            <p:txBody>
              <a:bodyPr/>
              <a:lstStyle/>
              <a:p>
                <a:endParaRPr lang="zh-CN" altLang="en-US"/>
              </a:p>
            </p:txBody>
          </p:sp>
          <p:sp>
            <p:nvSpPr>
              <p:cNvPr id="4143" name="直接连接符 82059"/>
              <p:cNvSpPr>
                <a:spLocks noChangeShapeType="1"/>
              </p:cNvSpPr>
              <p:nvPr/>
            </p:nvSpPr>
            <p:spPr bwMode="auto">
              <a:xfrm>
                <a:off x="3816" y="358"/>
                <a:ext cx="0" cy="180"/>
              </a:xfrm>
              <a:prstGeom prst="line">
                <a:avLst/>
              </a:prstGeom>
              <a:noFill/>
              <a:ln w="9525">
                <a:solidFill>
                  <a:schemeClr val="hlink"/>
                </a:solidFill>
                <a:round/>
                <a:headEnd/>
                <a:tailEnd/>
              </a:ln>
            </p:spPr>
            <p:txBody>
              <a:bodyPr/>
              <a:lstStyle/>
              <a:p>
                <a:endParaRPr lang="zh-CN" altLang="en-US"/>
              </a:p>
            </p:txBody>
          </p:sp>
          <p:sp>
            <p:nvSpPr>
              <p:cNvPr id="4144" name="直接连接符 82060"/>
              <p:cNvSpPr>
                <a:spLocks noChangeShapeType="1"/>
              </p:cNvSpPr>
              <p:nvPr/>
            </p:nvSpPr>
            <p:spPr bwMode="auto">
              <a:xfrm>
                <a:off x="3722" y="468"/>
                <a:ext cx="348" cy="0"/>
              </a:xfrm>
              <a:prstGeom prst="line">
                <a:avLst/>
              </a:prstGeom>
              <a:noFill/>
              <a:ln w="9525">
                <a:solidFill>
                  <a:schemeClr val="hlink"/>
                </a:solidFill>
                <a:round/>
                <a:headEnd/>
                <a:tailEnd/>
              </a:ln>
            </p:spPr>
            <p:txBody>
              <a:bodyPr/>
              <a:lstStyle/>
              <a:p>
                <a:endParaRPr lang="zh-CN" altLang="en-US"/>
              </a:p>
            </p:txBody>
          </p:sp>
          <p:sp>
            <p:nvSpPr>
              <p:cNvPr id="4145" name="直接连接符 82061"/>
              <p:cNvSpPr>
                <a:spLocks noChangeShapeType="1"/>
              </p:cNvSpPr>
              <p:nvPr/>
            </p:nvSpPr>
            <p:spPr bwMode="auto">
              <a:xfrm>
                <a:off x="4044" y="372"/>
                <a:ext cx="0" cy="294"/>
              </a:xfrm>
              <a:prstGeom prst="line">
                <a:avLst/>
              </a:prstGeom>
              <a:noFill/>
              <a:ln w="9525">
                <a:solidFill>
                  <a:schemeClr val="hlink"/>
                </a:solidFill>
                <a:round/>
                <a:headEnd/>
                <a:tailEnd/>
              </a:ln>
            </p:spPr>
            <p:txBody>
              <a:bodyPr/>
              <a:lstStyle/>
              <a:p>
                <a:endParaRPr lang="zh-CN" altLang="en-US"/>
              </a:p>
            </p:txBody>
          </p:sp>
          <p:sp>
            <p:nvSpPr>
              <p:cNvPr id="4146" name="直接连接符 82062"/>
              <p:cNvSpPr>
                <a:spLocks noChangeShapeType="1"/>
              </p:cNvSpPr>
              <p:nvPr/>
            </p:nvSpPr>
            <p:spPr bwMode="auto">
              <a:xfrm flipV="1">
                <a:off x="4046" y="248"/>
                <a:ext cx="0" cy="50"/>
              </a:xfrm>
              <a:prstGeom prst="line">
                <a:avLst/>
              </a:prstGeom>
              <a:noFill/>
              <a:ln w="9525">
                <a:solidFill>
                  <a:schemeClr val="hlink"/>
                </a:solidFill>
                <a:round/>
                <a:headEnd/>
                <a:tailEnd/>
              </a:ln>
            </p:spPr>
            <p:txBody>
              <a:bodyPr/>
              <a:lstStyle/>
              <a:p>
                <a:endParaRPr lang="zh-CN" altLang="en-US"/>
              </a:p>
            </p:txBody>
          </p:sp>
          <p:sp>
            <p:nvSpPr>
              <p:cNvPr id="4147" name="直接连接符 82063"/>
              <p:cNvSpPr>
                <a:spLocks noChangeShapeType="1"/>
              </p:cNvSpPr>
              <p:nvPr/>
            </p:nvSpPr>
            <p:spPr bwMode="auto">
              <a:xfrm flipV="1">
                <a:off x="4272" y="246"/>
                <a:ext cx="0" cy="182"/>
              </a:xfrm>
              <a:prstGeom prst="line">
                <a:avLst/>
              </a:prstGeom>
              <a:noFill/>
              <a:ln w="9525">
                <a:solidFill>
                  <a:schemeClr val="hlink"/>
                </a:solidFill>
                <a:round/>
                <a:headEnd/>
                <a:tailEnd/>
              </a:ln>
            </p:spPr>
            <p:txBody>
              <a:bodyPr/>
              <a:lstStyle/>
              <a:p>
                <a:endParaRPr lang="zh-CN" altLang="en-US"/>
              </a:p>
            </p:txBody>
          </p:sp>
          <p:sp>
            <p:nvSpPr>
              <p:cNvPr id="4148" name="直接连接符 82064"/>
              <p:cNvSpPr>
                <a:spLocks noChangeShapeType="1"/>
              </p:cNvSpPr>
              <p:nvPr/>
            </p:nvSpPr>
            <p:spPr bwMode="auto">
              <a:xfrm flipH="1">
                <a:off x="4422" y="468"/>
                <a:ext cx="78" cy="0"/>
              </a:xfrm>
              <a:prstGeom prst="line">
                <a:avLst/>
              </a:prstGeom>
              <a:noFill/>
              <a:ln w="9525">
                <a:solidFill>
                  <a:schemeClr val="hlink"/>
                </a:solidFill>
                <a:round/>
                <a:headEnd/>
                <a:tailEnd/>
              </a:ln>
            </p:spPr>
            <p:txBody>
              <a:bodyPr/>
              <a:lstStyle/>
              <a:p>
                <a:endParaRPr lang="zh-CN" altLang="en-US"/>
              </a:p>
            </p:txBody>
          </p:sp>
          <p:sp>
            <p:nvSpPr>
              <p:cNvPr id="4149" name="直接连接符 82065"/>
              <p:cNvSpPr>
                <a:spLocks noChangeShapeType="1"/>
              </p:cNvSpPr>
              <p:nvPr/>
            </p:nvSpPr>
            <p:spPr bwMode="auto">
              <a:xfrm flipH="1">
                <a:off x="4290" y="468"/>
                <a:ext cx="62" cy="0"/>
              </a:xfrm>
              <a:prstGeom prst="line">
                <a:avLst/>
              </a:prstGeom>
              <a:noFill/>
              <a:ln w="9525">
                <a:solidFill>
                  <a:schemeClr val="hlink"/>
                </a:solidFill>
                <a:round/>
                <a:headEnd/>
                <a:tailEnd/>
              </a:ln>
            </p:spPr>
            <p:txBody>
              <a:bodyPr/>
              <a:lstStyle/>
              <a:p>
                <a:endParaRPr lang="zh-CN" altLang="en-US"/>
              </a:p>
            </p:txBody>
          </p:sp>
          <p:sp>
            <p:nvSpPr>
              <p:cNvPr id="4150" name="直接连接符 82066"/>
              <p:cNvSpPr>
                <a:spLocks noChangeShapeType="1"/>
              </p:cNvSpPr>
              <p:nvPr/>
            </p:nvSpPr>
            <p:spPr bwMode="auto">
              <a:xfrm flipV="1">
                <a:off x="4500" y="246"/>
                <a:ext cx="0" cy="270"/>
              </a:xfrm>
              <a:prstGeom prst="line">
                <a:avLst/>
              </a:prstGeom>
              <a:noFill/>
              <a:ln w="9525">
                <a:solidFill>
                  <a:schemeClr val="hlink"/>
                </a:solidFill>
                <a:round/>
                <a:headEnd/>
                <a:tailEnd/>
              </a:ln>
            </p:spPr>
            <p:txBody>
              <a:bodyPr/>
              <a:lstStyle/>
              <a:p>
                <a:endParaRPr lang="zh-CN" altLang="en-US"/>
              </a:p>
            </p:txBody>
          </p:sp>
          <p:sp>
            <p:nvSpPr>
              <p:cNvPr id="4151" name="直接连接符 82067"/>
              <p:cNvSpPr>
                <a:spLocks noChangeShapeType="1"/>
              </p:cNvSpPr>
              <p:nvPr/>
            </p:nvSpPr>
            <p:spPr bwMode="auto">
              <a:xfrm>
                <a:off x="4728" y="606"/>
                <a:ext cx="0" cy="34"/>
              </a:xfrm>
              <a:prstGeom prst="line">
                <a:avLst/>
              </a:prstGeom>
              <a:noFill/>
              <a:ln w="9525">
                <a:solidFill>
                  <a:schemeClr val="hlink"/>
                </a:solidFill>
                <a:round/>
                <a:headEnd/>
                <a:tailEnd/>
              </a:ln>
            </p:spPr>
            <p:txBody>
              <a:bodyPr/>
              <a:lstStyle/>
              <a:p>
                <a:endParaRPr lang="zh-CN" altLang="en-US"/>
              </a:p>
            </p:txBody>
          </p:sp>
          <p:sp>
            <p:nvSpPr>
              <p:cNvPr id="4152" name="直接连接符 82068"/>
              <p:cNvSpPr>
                <a:spLocks noChangeShapeType="1"/>
              </p:cNvSpPr>
              <p:nvPr/>
            </p:nvSpPr>
            <p:spPr bwMode="auto">
              <a:xfrm>
                <a:off x="1992" y="250"/>
                <a:ext cx="0" cy="62"/>
              </a:xfrm>
              <a:prstGeom prst="line">
                <a:avLst/>
              </a:prstGeom>
              <a:noFill/>
              <a:ln w="9525">
                <a:solidFill>
                  <a:schemeClr val="hlink"/>
                </a:solidFill>
                <a:round/>
                <a:headEnd/>
                <a:tailEnd/>
              </a:ln>
            </p:spPr>
            <p:txBody>
              <a:bodyPr/>
              <a:lstStyle/>
              <a:p>
                <a:endParaRPr lang="zh-CN" altLang="en-US"/>
              </a:p>
            </p:txBody>
          </p:sp>
          <p:sp>
            <p:nvSpPr>
              <p:cNvPr id="4153" name="直接连接符 82069"/>
              <p:cNvSpPr>
                <a:spLocks noChangeShapeType="1"/>
              </p:cNvSpPr>
              <p:nvPr/>
            </p:nvSpPr>
            <p:spPr bwMode="auto">
              <a:xfrm>
                <a:off x="1764" y="247"/>
                <a:ext cx="0" cy="337"/>
              </a:xfrm>
              <a:prstGeom prst="line">
                <a:avLst/>
              </a:prstGeom>
              <a:noFill/>
              <a:ln w="9525">
                <a:solidFill>
                  <a:schemeClr val="hlink"/>
                </a:solidFill>
                <a:round/>
                <a:headEnd/>
                <a:tailEnd/>
              </a:ln>
            </p:spPr>
            <p:txBody>
              <a:bodyPr/>
              <a:lstStyle/>
              <a:p>
                <a:endParaRPr lang="zh-CN" altLang="en-US"/>
              </a:p>
            </p:txBody>
          </p:sp>
          <p:sp>
            <p:nvSpPr>
              <p:cNvPr id="4154" name="直接连接符 82070"/>
              <p:cNvSpPr>
                <a:spLocks noChangeShapeType="1"/>
              </p:cNvSpPr>
              <p:nvPr/>
            </p:nvSpPr>
            <p:spPr bwMode="auto">
              <a:xfrm flipH="1">
                <a:off x="1738" y="468"/>
                <a:ext cx="68" cy="0"/>
              </a:xfrm>
              <a:prstGeom prst="line">
                <a:avLst/>
              </a:prstGeom>
              <a:noFill/>
              <a:ln w="9525">
                <a:solidFill>
                  <a:schemeClr val="hlink"/>
                </a:solidFill>
                <a:round/>
                <a:headEnd/>
                <a:tailEnd/>
              </a:ln>
            </p:spPr>
            <p:txBody>
              <a:bodyPr/>
              <a:lstStyle/>
              <a:p>
                <a:endParaRPr lang="zh-CN" altLang="en-US"/>
              </a:p>
            </p:txBody>
          </p:sp>
          <p:sp>
            <p:nvSpPr>
              <p:cNvPr id="4155" name="直接连接符 82071"/>
              <p:cNvSpPr>
                <a:spLocks noChangeShapeType="1"/>
              </p:cNvSpPr>
              <p:nvPr/>
            </p:nvSpPr>
            <p:spPr bwMode="auto">
              <a:xfrm>
                <a:off x="1604" y="468"/>
                <a:ext cx="60" cy="0"/>
              </a:xfrm>
              <a:prstGeom prst="line">
                <a:avLst/>
              </a:prstGeom>
              <a:noFill/>
              <a:ln w="9525">
                <a:solidFill>
                  <a:schemeClr val="hlink"/>
                </a:solidFill>
                <a:round/>
                <a:headEnd/>
                <a:tailEnd/>
              </a:ln>
            </p:spPr>
            <p:txBody>
              <a:bodyPr/>
              <a:lstStyle/>
              <a:p>
                <a:endParaRPr lang="zh-CN" altLang="en-US"/>
              </a:p>
            </p:txBody>
          </p:sp>
          <p:sp>
            <p:nvSpPr>
              <p:cNvPr id="4156" name="直接连接符 82072"/>
              <p:cNvSpPr>
                <a:spLocks noChangeShapeType="1"/>
              </p:cNvSpPr>
              <p:nvPr/>
            </p:nvSpPr>
            <p:spPr bwMode="auto">
              <a:xfrm flipH="1">
                <a:off x="1404" y="468"/>
                <a:ext cx="82" cy="0"/>
              </a:xfrm>
              <a:prstGeom prst="line">
                <a:avLst/>
              </a:prstGeom>
              <a:noFill/>
              <a:ln w="9525">
                <a:solidFill>
                  <a:schemeClr val="hlink"/>
                </a:solidFill>
                <a:round/>
                <a:headEnd/>
                <a:tailEnd/>
              </a:ln>
            </p:spPr>
            <p:txBody>
              <a:bodyPr/>
              <a:lstStyle/>
              <a:p>
                <a:endParaRPr lang="zh-CN" altLang="en-US"/>
              </a:p>
            </p:txBody>
          </p:sp>
          <p:sp>
            <p:nvSpPr>
              <p:cNvPr id="4157" name="直接连接符 82073"/>
              <p:cNvSpPr>
                <a:spLocks noChangeShapeType="1"/>
              </p:cNvSpPr>
              <p:nvPr/>
            </p:nvSpPr>
            <p:spPr bwMode="auto">
              <a:xfrm>
                <a:off x="1034" y="468"/>
                <a:ext cx="348" cy="0"/>
              </a:xfrm>
              <a:prstGeom prst="line">
                <a:avLst/>
              </a:prstGeom>
              <a:noFill/>
              <a:ln w="9525">
                <a:solidFill>
                  <a:schemeClr val="hlink"/>
                </a:solidFill>
                <a:round/>
                <a:headEnd/>
                <a:tailEnd/>
              </a:ln>
            </p:spPr>
            <p:txBody>
              <a:bodyPr/>
              <a:lstStyle/>
              <a:p>
                <a:endParaRPr lang="zh-CN" altLang="en-US"/>
              </a:p>
            </p:txBody>
          </p:sp>
          <p:sp>
            <p:nvSpPr>
              <p:cNvPr id="4158" name="直接连接符 82074"/>
              <p:cNvSpPr>
                <a:spLocks noChangeShapeType="1"/>
              </p:cNvSpPr>
              <p:nvPr/>
            </p:nvSpPr>
            <p:spPr bwMode="auto">
              <a:xfrm>
                <a:off x="1306" y="370"/>
                <a:ext cx="0" cy="298"/>
              </a:xfrm>
              <a:prstGeom prst="line">
                <a:avLst/>
              </a:prstGeom>
              <a:noFill/>
              <a:ln w="9525">
                <a:solidFill>
                  <a:schemeClr val="hlink"/>
                </a:solidFill>
                <a:round/>
                <a:headEnd/>
                <a:tailEnd/>
              </a:ln>
            </p:spPr>
            <p:txBody>
              <a:bodyPr/>
              <a:lstStyle/>
              <a:p>
                <a:endParaRPr lang="zh-CN" altLang="en-US"/>
              </a:p>
            </p:txBody>
          </p:sp>
          <p:sp>
            <p:nvSpPr>
              <p:cNvPr id="4159" name="直接连接符 82075"/>
              <p:cNvSpPr>
                <a:spLocks noChangeShapeType="1"/>
              </p:cNvSpPr>
              <p:nvPr/>
            </p:nvSpPr>
            <p:spPr bwMode="auto">
              <a:xfrm>
                <a:off x="1080" y="388"/>
                <a:ext cx="0" cy="156"/>
              </a:xfrm>
              <a:prstGeom prst="line">
                <a:avLst/>
              </a:prstGeom>
              <a:noFill/>
              <a:ln w="9525">
                <a:solidFill>
                  <a:schemeClr val="hlink"/>
                </a:solidFill>
                <a:round/>
                <a:headEnd/>
                <a:tailEnd/>
              </a:ln>
            </p:spPr>
            <p:txBody>
              <a:bodyPr/>
              <a:lstStyle/>
              <a:p>
                <a:endParaRPr lang="zh-CN" altLang="en-US"/>
              </a:p>
            </p:txBody>
          </p:sp>
          <p:sp>
            <p:nvSpPr>
              <p:cNvPr id="4160" name="直接连接符 82076"/>
              <p:cNvSpPr>
                <a:spLocks noChangeShapeType="1"/>
              </p:cNvSpPr>
              <p:nvPr/>
            </p:nvSpPr>
            <p:spPr bwMode="auto">
              <a:xfrm flipH="1" flipV="1">
                <a:off x="1308" y="245"/>
                <a:ext cx="0" cy="27"/>
              </a:xfrm>
              <a:prstGeom prst="line">
                <a:avLst/>
              </a:prstGeom>
              <a:noFill/>
              <a:ln w="9525">
                <a:solidFill>
                  <a:schemeClr val="hlink"/>
                </a:solidFill>
                <a:round/>
                <a:headEnd/>
                <a:tailEnd/>
              </a:ln>
            </p:spPr>
            <p:txBody>
              <a:bodyPr/>
              <a:lstStyle/>
              <a:p>
                <a:endParaRPr lang="zh-CN" altLang="en-US"/>
              </a:p>
            </p:txBody>
          </p:sp>
          <p:sp>
            <p:nvSpPr>
              <p:cNvPr id="4161" name="直接连接符 82077"/>
              <p:cNvSpPr>
                <a:spLocks noChangeShapeType="1"/>
              </p:cNvSpPr>
              <p:nvPr/>
            </p:nvSpPr>
            <p:spPr bwMode="auto">
              <a:xfrm>
                <a:off x="1536" y="316"/>
                <a:ext cx="0" cy="96"/>
              </a:xfrm>
              <a:prstGeom prst="line">
                <a:avLst/>
              </a:prstGeom>
              <a:noFill/>
              <a:ln w="9525">
                <a:solidFill>
                  <a:schemeClr val="hlink"/>
                </a:solidFill>
                <a:round/>
                <a:headEnd/>
                <a:tailEnd/>
              </a:ln>
            </p:spPr>
            <p:txBody>
              <a:bodyPr/>
              <a:lstStyle/>
              <a:p>
                <a:endParaRPr lang="zh-CN" altLang="en-US"/>
              </a:p>
            </p:txBody>
          </p:sp>
          <p:sp>
            <p:nvSpPr>
              <p:cNvPr id="4162" name="直接连接符 82078"/>
              <p:cNvSpPr>
                <a:spLocks noChangeShapeType="1"/>
              </p:cNvSpPr>
              <p:nvPr/>
            </p:nvSpPr>
            <p:spPr bwMode="auto">
              <a:xfrm flipV="1">
                <a:off x="1536" y="247"/>
                <a:ext cx="0" cy="22"/>
              </a:xfrm>
              <a:prstGeom prst="line">
                <a:avLst/>
              </a:prstGeom>
              <a:noFill/>
              <a:ln w="9525">
                <a:solidFill>
                  <a:schemeClr val="hlink"/>
                </a:solidFill>
                <a:round/>
                <a:headEnd/>
                <a:tailEnd/>
              </a:ln>
            </p:spPr>
            <p:txBody>
              <a:bodyPr/>
              <a:lstStyle/>
              <a:p>
                <a:endParaRPr lang="zh-CN" altLang="en-US"/>
              </a:p>
            </p:txBody>
          </p:sp>
          <p:sp>
            <p:nvSpPr>
              <p:cNvPr id="4163" name="直接连接符 82079"/>
              <p:cNvSpPr>
                <a:spLocks noChangeShapeType="1"/>
              </p:cNvSpPr>
              <p:nvPr/>
            </p:nvSpPr>
            <p:spPr bwMode="auto">
              <a:xfrm>
                <a:off x="4095" y="467"/>
                <a:ext cx="80" cy="0"/>
              </a:xfrm>
              <a:prstGeom prst="line">
                <a:avLst/>
              </a:prstGeom>
              <a:noFill/>
              <a:ln w="9525">
                <a:solidFill>
                  <a:schemeClr val="hlink"/>
                </a:solidFill>
                <a:round/>
                <a:headEnd/>
                <a:tailEnd/>
              </a:ln>
            </p:spPr>
            <p:txBody>
              <a:bodyPr/>
              <a:lstStyle/>
              <a:p>
                <a:endParaRPr lang="zh-CN" altLang="en-US"/>
              </a:p>
            </p:txBody>
          </p:sp>
        </p:grpSp>
      </p:grpSp>
      <p:sp>
        <p:nvSpPr>
          <p:cNvPr id="82081" name="标题 82080"/>
          <p:cNvSpPr>
            <a:spLocks noGrp="1"/>
          </p:cNvSpPr>
          <p:nvPr>
            <p:ph type="title"/>
          </p:nvPr>
        </p:nvSpPr>
        <p:spPr>
          <a:xfrm>
            <a:off x="1295400" y="228600"/>
            <a:ext cx="7589838" cy="701675"/>
          </a:xfrm>
          <a:prstGeom prst="rect">
            <a:avLst/>
          </a:prstGeom>
          <a:noFill/>
          <a:ln w="9525">
            <a:noFill/>
          </a:ln>
        </p:spPr>
        <p:txBody>
          <a:bodyPr anchor="ctr"/>
          <a:lstStyle/>
          <a:p>
            <a:pPr lvl="0"/>
            <a:r>
              <a:rPr lang="zh-TW" altLang="en-US" noProof="1"/>
              <a:t>按一下以編輯母片標題樣式</a:t>
            </a:r>
          </a:p>
        </p:txBody>
      </p:sp>
      <p:sp>
        <p:nvSpPr>
          <p:cNvPr id="4104" name="直接连接符 82081"/>
          <p:cNvSpPr>
            <a:spLocks noChangeShapeType="1"/>
          </p:cNvSpPr>
          <p:nvPr/>
        </p:nvSpPr>
        <p:spPr bwMode="auto">
          <a:xfrm flipV="1">
            <a:off x="900113" y="6524625"/>
            <a:ext cx="7848600" cy="0"/>
          </a:xfrm>
          <a:prstGeom prst="line">
            <a:avLst/>
          </a:prstGeom>
          <a:noFill/>
          <a:ln w="57150" cmpd="thickThin">
            <a:solidFill>
              <a:schemeClr val="tx1"/>
            </a:solidFill>
            <a:round/>
            <a:headEnd/>
            <a:tailEnd/>
          </a:ln>
        </p:spPr>
        <p:txBody>
          <a:bodyPr/>
          <a:lstStyle/>
          <a:p>
            <a:endParaRPr lang="zh-CN" altLang="en-US"/>
          </a:p>
        </p:txBody>
      </p:sp>
      <p:sp>
        <p:nvSpPr>
          <p:cNvPr id="82083" name="灯片编号占位符 82082"/>
          <p:cNvSpPr>
            <a:spLocks noGrp="1"/>
          </p:cNvSpPr>
          <p:nvPr>
            <p:ph type="sldNum" sz="quarter" idx="4"/>
          </p:nvPr>
        </p:nvSpPr>
        <p:spPr>
          <a:xfrm>
            <a:off x="5435600" y="6524625"/>
            <a:ext cx="3251200" cy="215900"/>
          </a:xfrm>
          <a:prstGeom prst="rect">
            <a:avLst/>
          </a:prstGeom>
          <a:noFill/>
          <a:ln w="9525">
            <a:noFill/>
          </a:ln>
        </p:spPr>
        <p:txBody>
          <a:bodyPr vert="horz" wrap="square" lIns="91440" tIns="45720" rIns="91440" bIns="45720" numCol="1" anchor="t" anchorCtr="0" compatLnSpc="1">
            <a:prstTxWarp prst="textNoShape">
              <a:avLst/>
            </a:prstTxWarp>
          </a:bodyPr>
          <a:lstStyle>
            <a:lvl1pPr algn="r" eaLnBrk="1" hangingPunct="1">
              <a:defRPr sz="1400" b="0">
                <a:solidFill>
                  <a:schemeClr val="tx1"/>
                </a:solidFill>
                <a:latin typeface="Arial" pitchFamily="34" charset="0"/>
              </a:defRPr>
            </a:lvl1pPr>
          </a:lstStyle>
          <a:p>
            <a:fld id="{59B9B45B-F535-4BCA-96BD-B895595BA828}" type="slidenum">
              <a:rPr lang="zh-TW" altLang="en-US"/>
              <a:pPr/>
              <a:t>‹#›</a:t>
            </a:fld>
            <a:endParaRPr lang="zh-TW" altLang="en-US"/>
          </a:p>
        </p:txBody>
      </p:sp>
      <p:pic>
        <p:nvPicPr>
          <p:cNvPr id="4106" name="图片 82083" descr="ai logo"/>
          <p:cNvPicPr>
            <a:picLocks noChangeAspect="1" noChangeArrowheads="1"/>
          </p:cNvPicPr>
          <p:nvPr/>
        </p:nvPicPr>
        <p:blipFill>
          <a:blip r:embed="rId15" cstate="print"/>
          <a:srcRect/>
          <a:stretch>
            <a:fillRect/>
          </a:stretch>
        </p:blipFill>
        <p:spPr bwMode="auto">
          <a:xfrm>
            <a:off x="34925" y="5715000"/>
            <a:ext cx="1143000" cy="911225"/>
          </a:xfrm>
          <a:prstGeom prst="rect">
            <a:avLst/>
          </a:prstGeom>
          <a:noFill/>
          <a:ln w="9525">
            <a:noFill/>
            <a:miter lim="800000"/>
            <a:headEnd/>
            <a:tailEnd/>
          </a:ln>
        </p:spPr>
      </p:pic>
      <p:sp>
        <p:nvSpPr>
          <p:cNvPr id="82085" name="文本框 82084"/>
          <p:cNvSpPr txBox="1"/>
          <p:nvPr/>
        </p:nvSpPr>
        <p:spPr>
          <a:xfrm>
            <a:off x="1187450" y="6521450"/>
            <a:ext cx="5346700" cy="336550"/>
          </a:xfrm>
          <a:prstGeom prst="rect">
            <a:avLst/>
          </a:prstGeom>
          <a:noFill/>
          <a:ln w="9525">
            <a:noFill/>
          </a:ln>
        </p:spPr>
        <p:txBody>
          <a:bodyPr>
            <a:spAutoFit/>
          </a:bodyPr>
          <a:lstStyle/>
          <a:p>
            <a:pPr eaLnBrk="1" hangingPunct="1">
              <a:defRPr/>
            </a:pPr>
            <a:r>
              <a:rPr lang="en-US" altLang="zh-CN" sz="1600" noProof="1">
                <a:solidFill>
                  <a:schemeClr val="tx1"/>
                </a:solidFill>
                <a:effectLst>
                  <a:outerShdw blurRad="38100" dist="38100" dir="2700000">
                    <a:srgbClr val="C0C0C0"/>
                  </a:outerShdw>
                </a:effectLst>
                <a:latin typeface="Times New Roman" panose="02020603050405020304" pitchFamily="18" charset="0"/>
                <a:ea typeface="宋体" panose="02010600030101010101" pitchFamily="2" charset="-122"/>
              </a:rPr>
              <a:t>       Central South University   Artificial Intelligence</a:t>
            </a:r>
            <a:endParaRPr lang="en-US" altLang="zh-TW" sz="1600" noProof="1">
              <a:solidFill>
                <a:schemeClr val="tx1"/>
              </a:solidFill>
              <a:effectLst>
                <a:outerShdw blurRad="38100" dist="38100" dir="2700000">
                  <a:srgbClr val="C0C0C0"/>
                </a:outerShdw>
              </a:effectLst>
              <a:latin typeface="Times New Roman" panose="02020603050405020304" pitchFamily="18" charset="0"/>
              <a:ea typeface="宋体" panose="02010600030101010101" pitchFamily="2" charset="-122"/>
            </a:endParaRPr>
          </a:p>
        </p:txBody>
      </p:sp>
      <p:grpSp>
        <p:nvGrpSpPr>
          <p:cNvPr id="4108" name="组合 82085"/>
          <p:cNvGrpSpPr>
            <a:grpSpLocks/>
          </p:cNvGrpSpPr>
          <p:nvPr/>
        </p:nvGrpSpPr>
        <p:grpSpPr bwMode="auto">
          <a:xfrm>
            <a:off x="53975" y="2865438"/>
            <a:ext cx="8915400" cy="1127125"/>
            <a:chOff x="0" y="0"/>
            <a:chExt cx="5616" cy="710"/>
          </a:xfrm>
        </p:grpSpPr>
        <p:sp>
          <p:nvSpPr>
            <p:cNvPr id="4133" name="矩形 82086"/>
            <p:cNvSpPr>
              <a:spLocks noChangeArrowheads="1"/>
            </p:cNvSpPr>
            <p:nvPr userDrawn="1"/>
          </p:nvSpPr>
          <p:spPr bwMode="auto">
            <a:xfrm>
              <a:off x="0" y="0"/>
              <a:ext cx="0" cy="0"/>
            </a:xfrm>
            <a:prstGeom prst="rect">
              <a:avLst/>
            </a:prstGeom>
            <a:noFill/>
            <a:ln>
              <a:noFill/>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sp>
          <p:nvSpPr>
            <p:cNvPr id="4134" name="矩形 82087"/>
            <p:cNvSpPr>
              <a:spLocks noChangeArrowheads="1"/>
            </p:cNvSpPr>
            <p:nvPr userDrawn="1"/>
          </p:nvSpPr>
          <p:spPr bwMode="auto">
            <a:xfrm>
              <a:off x="0" y="0"/>
              <a:ext cx="5616" cy="710"/>
            </a:xfrm>
            <a:prstGeom prst="rect">
              <a:avLst/>
            </a:prstGeom>
            <a:noFill/>
            <a:ln>
              <a:noFill/>
            </a:ln>
          </p:spPr>
          <p:txBody>
            <a:bodyPr anchor="ct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r>
                <a:rPr lang="en-US" altLang="zh-CN" sz="900" b="0">
                  <a:solidFill>
                    <a:schemeClr val="tx1"/>
                  </a:solidFill>
                  <a:latin typeface="Times New Roman" panose="02020603050405020304" pitchFamily="18" charset="0"/>
                  <a:ea typeface="宋体" panose="02010600030101010101" pitchFamily="2" charset="-122"/>
                </a:rPr>
                <a:t>  </a:t>
              </a:r>
              <a:r>
                <a:rPr lang="en-US" altLang="zh-CN" sz="5900" b="0">
                  <a:solidFill>
                    <a:schemeClr val="tx1"/>
                  </a:solidFill>
                  <a:latin typeface="Times New Roman" panose="02020603050405020304" pitchFamily="18" charset="0"/>
                  <a:ea typeface="宋体" panose="02010600030101010101" pitchFamily="2" charset="-122"/>
                </a:rPr>
                <a:t> </a:t>
              </a:r>
              <a:r>
                <a:rPr lang="en-US" altLang="zh-CN" sz="900" b="0">
                  <a:solidFill>
                    <a:schemeClr val="tx1"/>
                  </a:solidFill>
                  <a:latin typeface="Times New Roman" panose="02020603050405020304" pitchFamily="18" charset="0"/>
                  <a:ea typeface="宋体" panose="02010600030101010101" pitchFamily="2" charset="-122"/>
                </a:rPr>
                <a:t>                                                                                                                                                                                                                                                                                                                       </a:t>
              </a:r>
            </a:p>
          </p:txBody>
        </p:sp>
      </p:grpSp>
      <p:sp>
        <p:nvSpPr>
          <p:cNvPr id="4265" name="文本框 82088"/>
          <p:cNvSpPr txBox="1">
            <a:spLocks noChangeArrowheads="1"/>
          </p:cNvSpPr>
          <p:nvPr/>
        </p:nvSpPr>
        <p:spPr bwMode="auto">
          <a:xfrm rot="-1144999">
            <a:off x="7323138" y="5516563"/>
            <a:ext cx="1268412" cy="579437"/>
          </a:xfrm>
          <a:prstGeom prst="rect">
            <a:avLst/>
          </a:prstGeom>
          <a:noFill/>
          <a:ln>
            <a:noFill/>
          </a:ln>
        </p:spPr>
        <p:txBody>
          <a:bodyPr wrap="none">
            <a:spAutoFit/>
          </a:bodyPr>
          <a:lstStyle/>
          <a:p>
            <a:pPr eaLnBrk="1" hangingPunct="1">
              <a:defRPr/>
            </a:pPr>
            <a:r>
              <a:rPr lang="en-US" altLang="zh-CN" sz="3200">
                <a:solidFill>
                  <a:schemeClr val="bg2"/>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Arial" panose="020B0604020202020204" pitchFamily="34" charset="0"/>
                <a:ea typeface="宋体" panose="02010600030101010101" pitchFamily="2" charset="-122"/>
              </a:rPr>
              <a:t>CISIC</a:t>
            </a:r>
          </a:p>
        </p:txBody>
      </p:sp>
      <p:sp>
        <p:nvSpPr>
          <p:cNvPr id="4110" name="矩形 82089"/>
          <p:cNvSpPr>
            <a:spLocks noChangeArrowheads="1"/>
          </p:cNvSpPr>
          <p:nvPr/>
        </p:nvSpPr>
        <p:spPr bwMode="auto">
          <a:xfrm>
            <a:off x="1981200" y="533400"/>
            <a:ext cx="381000" cy="381000"/>
          </a:xfrm>
          <a:prstGeom prst="rect">
            <a:avLst/>
          </a:prstGeom>
          <a:noFill/>
          <a:ln w="57150">
            <a:solidFill>
              <a:schemeClr val="hlink"/>
            </a:solidFill>
            <a:miter lim="800000"/>
            <a:headEnd/>
            <a:tailEnd/>
          </a:ln>
        </p:spPr>
        <p:txBody>
          <a:bodyPr wrap="none" anchor="ct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algn="ctr" eaLnBrk="1" hangingPunct="1">
              <a:defRPr/>
            </a:pPr>
            <a:endParaRPr lang="zh-CN" altLang="zh-CN" sz="2400" b="0">
              <a:solidFill>
                <a:schemeClr val="tx1"/>
              </a:solidFill>
              <a:latin typeface="Arial" panose="020B0604020202020204" pitchFamily="34" charset="0"/>
              <a:ea typeface="宋体" panose="02010600030101010101" pitchFamily="2" charset="-122"/>
            </a:endParaRPr>
          </a:p>
        </p:txBody>
      </p:sp>
      <p:sp>
        <p:nvSpPr>
          <p:cNvPr id="4111" name="矩形 82090"/>
          <p:cNvSpPr>
            <a:spLocks noChangeArrowheads="1"/>
          </p:cNvSpPr>
          <p:nvPr/>
        </p:nvSpPr>
        <p:spPr bwMode="auto">
          <a:xfrm>
            <a:off x="2362200" y="152400"/>
            <a:ext cx="381000" cy="381000"/>
          </a:xfrm>
          <a:prstGeom prst="rect">
            <a:avLst/>
          </a:prstGeom>
          <a:noFill/>
          <a:ln w="57150">
            <a:solidFill>
              <a:schemeClr val="hlink"/>
            </a:solidFill>
            <a:miter lim="800000"/>
            <a:headEnd/>
            <a:tailEnd/>
          </a:ln>
        </p:spPr>
        <p:txBody>
          <a:bodyPr wrap="none" anchor="ct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algn="ctr" eaLnBrk="1" hangingPunct="1">
              <a:defRPr/>
            </a:pPr>
            <a:endParaRPr lang="zh-CN" altLang="zh-CN" sz="2400" b="0">
              <a:solidFill>
                <a:schemeClr val="tx1"/>
              </a:solidFill>
              <a:latin typeface="Arial" panose="020B0604020202020204" pitchFamily="34" charset="0"/>
              <a:ea typeface="宋体" panose="02010600030101010101" pitchFamily="2" charset="-122"/>
            </a:endParaRPr>
          </a:p>
        </p:txBody>
      </p:sp>
      <p:sp>
        <p:nvSpPr>
          <p:cNvPr id="4112" name="矩形 82091"/>
          <p:cNvSpPr>
            <a:spLocks noChangeArrowheads="1"/>
          </p:cNvSpPr>
          <p:nvPr/>
        </p:nvSpPr>
        <p:spPr bwMode="auto">
          <a:xfrm>
            <a:off x="5715000" y="609600"/>
            <a:ext cx="304800" cy="304800"/>
          </a:xfrm>
          <a:prstGeom prst="rect">
            <a:avLst/>
          </a:prstGeom>
          <a:solidFill>
            <a:schemeClr val="accent2"/>
          </a:solidFill>
          <a:ln w="57150">
            <a:solidFill>
              <a:schemeClr val="hlink"/>
            </a:solidFill>
            <a:miter lim="800000"/>
            <a:headEnd/>
            <a:tailEnd/>
          </a:ln>
        </p:spPr>
        <p:txBody>
          <a:bodyPr wrap="none" anchor="ct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algn="ctr" eaLnBrk="1" hangingPunct="1">
              <a:defRPr/>
            </a:pPr>
            <a:endParaRPr lang="zh-CN" altLang="zh-CN" sz="2400" b="0">
              <a:solidFill>
                <a:schemeClr val="tx1"/>
              </a:solidFill>
              <a:latin typeface="Arial" panose="020B0604020202020204" pitchFamily="34" charset="0"/>
              <a:ea typeface="宋体" panose="02010600030101010101" pitchFamily="2" charset="-122"/>
            </a:endParaRPr>
          </a:p>
        </p:txBody>
      </p:sp>
      <p:sp>
        <p:nvSpPr>
          <p:cNvPr id="4113" name="矩形 82092"/>
          <p:cNvSpPr>
            <a:spLocks noChangeArrowheads="1"/>
          </p:cNvSpPr>
          <p:nvPr/>
        </p:nvSpPr>
        <p:spPr bwMode="auto">
          <a:xfrm>
            <a:off x="5562600" y="457200"/>
            <a:ext cx="304800" cy="304800"/>
          </a:xfrm>
          <a:prstGeom prst="rect">
            <a:avLst/>
          </a:prstGeom>
          <a:solidFill>
            <a:schemeClr val="accent1"/>
          </a:solidFill>
          <a:ln w="57150">
            <a:solidFill>
              <a:schemeClr val="hlink"/>
            </a:solidFill>
            <a:miter lim="800000"/>
            <a:headEnd/>
            <a:tailEnd/>
          </a:ln>
        </p:spPr>
        <p:txBody>
          <a:bodyPr wrap="none" anchor="ct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algn="ctr" eaLnBrk="1" hangingPunct="1">
              <a:defRPr/>
            </a:pPr>
            <a:endParaRPr lang="zh-CN" altLang="zh-CN" sz="2400" b="0">
              <a:solidFill>
                <a:schemeClr val="tx1"/>
              </a:solidFill>
              <a:latin typeface="Arial" panose="020B0604020202020204" pitchFamily="34" charset="0"/>
              <a:ea typeface="宋体" panose="02010600030101010101" pitchFamily="2" charset="-122"/>
            </a:endParaRPr>
          </a:p>
        </p:txBody>
      </p:sp>
      <p:sp>
        <p:nvSpPr>
          <p:cNvPr id="4114" name="矩形 82093"/>
          <p:cNvSpPr>
            <a:spLocks noChangeArrowheads="1"/>
          </p:cNvSpPr>
          <p:nvPr/>
        </p:nvSpPr>
        <p:spPr bwMode="auto">
          <a:xfrm>
            <a:off x="1981200" y="533400"/>
            <a:ext cx="381000" cy="381000"/>
          </a:xfrm>
          <a:prstGeom prst="rect">
            <a:avLst/>
          </a:prstGeom>
          <a:solidFill>
            <a:schemeClr val="accent2"/>
          </a:solid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sp>
        <p:nvSpPr>
          <p:cNvPr id="4115" name="矩形 82094"/>
          <p:cNvSpPr>
            <a:spLocks noChangeArrowheads="1"/>
          </p:cNvSpPr>
          <p:nvPr/>
        </p:nvSpPr>
        <p:spPr bwMode="auto">
          <a:xfrm>
            <a:off x="2362200" y="152400"/>
            <a:ext cx="381000" cy="381000"/>
          </a:xfrm>
          <a:prstGeom prst="rect">
            <a:avLst/>
          </a:prstGeom>
          <a:solidFill>
            <a:schemeClr val="bg2"/>
          </a:solid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grpSp>
        <p:nvGrpSpPr>
          <p:cNvPr id="4116" name="组合 82095"/>
          <p:cNvGrpSpPr>
            <a:grpSpLocks/>
          </p:cNvGrpSpPr>
          <p:nvPr/>
        </p:nvGrpSpPr>
        <p:grpSpPr bwMode="auto">
          <a:xfrm>
            <a:off x="76200" y="762000"/>
            <a:ext cx="533400" cy="609600"/>
            <a:chOff x="480" y="432"/>
            <a:chExt cx="480" cy="480"/>
          </a:xfrm>
        </p:grpSpPr>
        <p:sp>
          <p:nvSpPr>
            <p:cNvPr id="4129" name="矩形 82096"/>
            <p:cNvSpPr>
              <a:spLocks noChangeArrowheads="1"/>
            </p:cNvSpPr>
            <p:nvPr/>
          </p:nvSpPr>
          <p:spPr bwMode="auto">
            <a:xfrm>
              <a:off x="480" y="672"/>
              <a:ext cx="240" cy="240"/>
            </a:xfrm>
            <a:prstGeom prst="rect">
              <a:avLst/>
            </a:prstGeom>
            <a:noFill/>
            <a:ln w="57150">
              <a:solidFill>
                <a:schemeClr val="hlink"/>
              </a:solidFill>
              <a:miter lim="800000"/>
              <a:headEnd/>
              <a:tailEnd/>
            </a:ln>
          </p:spPr>
          <p:txBody>
            <a:bodyPr wrap="none" anchor="ct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algn="ctr" eaLnBrk="1" hangingPunct="1">
                <a:defRPr/>
              </a:pPr>
              <a:endParaRPr lang="zh-CN" altLang="zh-CN" sz="2400" b="0">
                <a:solidFill>
                  <a:schemeClr val="tx1"/>
                </a:solidFill>
                <a:latin typeface="Arial" panose="020B0604020202020204" pitchFamily="34" charset="0"/>
                <a:ea typeface="宋体" panose="02010600030101010101" pitchFamily="2" charset="-122"/>
              </a:endParaRPr>
            </a:p>
          </p:txBody>
        </p:sp>
        <p:sp>
          <p:nvSpPr>
            <p:cNvPr id="4130" name="矩形 82097"/>
            <p:cNvSpPr>
              <a:spLocks noChangeArrowheads="1"/>
            </p:cNvSpPr>
            <p:nvPr/>
          </p:nvSpPr>
          <p:spPr bwMode="auto">
            <a:xfrm>
              <a:off x="720" y="432"/>
              <a:ext cx="240" cy="240"/>
            </a:xfrm>
            <a:prstGeom prst="rect">
              <a:avLst/>
            </a:prstGeom>
            <a:noFill/>
            <a:ln w="57150">
              <a:solidFill>
                <a:schemeClr val="hlink"/>
              </a:solidFill>
              <a:miter lim="800000"/>
              <a:headEnd/>
              <a:tailEnd/>
            </a:ln>
          </p:spPr>
          <p:txBody>
            <a:bodyPr wrap="none" anchor="ct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algn="ctr" eaLnBrk="1" hangingPunct="1">
                <a:defRPr/>
              </a:pPr>
              <a:endParaRPr lang="zh-CN" altLang="zh-CN" sz="2400" b="0">
                <a:solidFill>
                  <a:schemeClr val="tx1"/>
                </a:solidFill>
                <a:latin typeface="Arial" panose="020B0604020202020204" pitchFamily="34" charset="0"/>
                <a:ea typeface="宋体" panose="02010600030101010101" pitchFamily="2" charset="-122"/>
              </a:endParaRPr>
            </a:p>
          </p:txBody>
        </p:sp>
        <p:sp>
          <p:nvSpPr>
            <p:cNvPr id="4131" name="矩形 82098"/>
            <p:cNvSpPr>
              <a:spLocks noChangeArrowheads="1"/>
            </p:cNvSpPr>
            <p:nvPr/>
          </p:nvSpPr>
          <p:spPr bwMode="auto">
            <a:xfrm>
              <a:off x="480" y="672"/>
              <a:ext cx="240" cy="240"/>
            </a:xfrm>
            <a:prstGeom prst="rect">
              <a:avLst/>
            </a:prstGeom>
            <a:solidFill>
              <a:schemeClr val="accent2"/>
            </a:solid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sp>
          <p:nvSpPr>
            <p:cNvPr id="4132" name="矩形 82099"/>
            <p:cNvSpPr>
              <a:spLocks noChangeArrowheads="1"/>
            </p:cNvSpPr>
            <p:nvPr/>
          </p:nvSpPr>
          <p:spPr bwMode="auto">
            <a:xfrm>
              <a:off x="720" y="432"/>
              <a:ext cx="240" cy="240"/>
            </a:xfrm>
            <a:prstGeom prst="rect">
              <a:avLst/>
            </a:prstGeom>
            <a:solidFill>
              <a:schemeClr val="tx2"/>
            </a:solid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grpSp>
      <p:sp>
        <p:nvSpPr>
          <p:cNvPr id="4117" name="矩形 82109"/>
          <p:cNvSpPr>
            <a:spLocks noChangeArrowheads="1"/>
          </p:cNvSpPr>
          <p:nvPr userDrawn="1"/>
        </p:nvSpPr>
        <p:spPr bwMode="auto">
          <a:xfrm>
            <a:off x="1981200" y="533400"/>
            <a:ext cx="381000" cy="381000"/>
          </a:xfrm>
          <a:prstGeom prst="rect">
            <a:avLst/>
          </a:prstGeom>
          <a:noFill/>
          <a:ln w="57150">
            <a:solidFill>
              <a:schemeClr val="hlink"/>
            </a:solidFill>
            <a:miter lim="800000"/>
            <a:headEnd/>
            <a:tailEnd/>
          </a:ln>
        </p:spPr>
        <p:txBody>
          <a:bodyPr wrap="none" anchor="ct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algn="ctr" eaLnBrk="1" hangingPunct="1">
              <a:defRPr/>
            </a:pPr>
            <a:endParaRPr lang="zh-CN" altLang="zh-CN" sz="2400" b="0">
              <a:solidFill>
                <a:schemeClr val="tx1"/>
              </a:solidFill>
              <a:latin typeface="Arial" panose="020B0604020202020204" pitchFamily="34" charset="0"/>
              <a:ea typeface="宋体" panose="02010600030101010101" pitchFamily="2" charset="-122"/>
            </a:endParaRPr>
          </a:p>
        </p:txBody>
      </p:sp>
      <p:sp>
        <p:nvSpPr>
          <p:cNvPr id="4118" name="矩形 82110"/>
          <p:cNvSpPr>
            <a:spLocks noChangeArrowheads="1"/>
          </p:cNvSpPr>
          <p:nvPr userDrawn="1"/>
        </p:nvSpPr>
        <p:spPr bwMode="auto">
          <a:xfrm>
            <a:off x="2362200" y="152400"/>
            <a:ext cx="381000" cy="381000"/>
          </a:xfrm>
          <a:prstGeom prst="rect">
            <a:avLst/>
          </a:prstGeom>
          <a:noFill/>
          <a:ln w="57150">
            <a:solidFill>
              <a:schemeClr val="hlink"/>
            </a:solidFill>
            <a:miter lim="800000"/>
            <a:headEnd/>
            <a:tailEnd/>
          </a:ln>
        </p:spPr>
        <p:txBody>
          <a:bodyPr wrap="none" anchor="ct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algn="ctr" eaLnBrk="1" hangingPunct="1">
              <a:defRPr/>
            </a:pPr>
            <a:endParaRPr lang="zh-CN" altLang="zh-CN" sz="2400" b="0">
              <a:solidFill>
                <a:schemeClr val="tx1"/>
              </a:solidFill>
              <a:latin typeface="Arial" panose="020B0604020202020204" pitchFamily="34" charset="0"/>
              <a:ea typeface="宋体" panose="02010600030101010101" pitchFamily="2" charset="-122"/>
            </a:endParaRPr>
          </a:p>
        </p:txBody>
      </p:sp>
      <p:sp>
        <p:nvSpPr>
          <p:cNvPr id="4119" name="矩形 82111"/>
          <p:cNvSpPr>
            <a:spLocks noChangeArrowheads="1"/>
          </p:cNvSpPr>
          <p:nvPr userDrawn="1"/>
        </p:nvSpPr>
        <p:spPr bwMode="auto">
          <a:xfrm>
            <a:off x="0" y="755650"/>
            <a:ext cx="5867400" cy="76200"/>
          </a:xfrm>
          <a:prstGeom prst="rect">
            <a:avLst/>
          </a:prstGeom>
          <a:noFill/>
          <a:ln w="57150">
            <a:solidFill>
              <a:schemeClr val="hlink"/>
            </a:solidFill>
            <a:miter lim="800000"/>
            <a:headEnd/>
            <a:tailEnd/>
          </a:ln>
        </p:spPr>
        <p:txBody>
          <a:bodyPr wrap="none" anchor="ct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algn="ctr" eaLnBrk="1" hangingPunct="1">
              <a:defRPr/>
            </a:pPr>
            <a:endParaRPr lang="zh-CN" altLang="zh-CN" sz="2400" b="0">
              <a:solidFill>
                <a:schemeClr val="tx1"/>
              </a:solidFill>
              <a:latin typeface="Arial" panose="020B0604020202020204" pitchFamily="34" charset="0"/>
              <a:ea typeface="宋体" panose="02010600030101010101" pitchFamily="2" charset="-122"/>
            </a:endParaRPr>
          </a:p>
        </p:txBody>
      </p:sp>
      <p:sp>
        <p:nvSpPr>
          <p:cNvPr id="4120" name="矩形 82112"/>
          <p:cNvSpPr>
            <a:spLocks noChangeArrowheads="1"/>
          </p:cNvSpPr>
          <p:nvPr userDrawn="1"/>
        </p:nvSpPr>
        <p:spPr bwMode="auto">
          <a:xfrm>
            <a:off x="5715000" y="609600"/>
            <a:ext cx="304800" cy="304800"/>
          </a:xfrm>
          <a:prstGeom prst="rect">
            <a:avLst/>
          </a:prstGeom>
          <a:solidFill>
            <a:schemeClr val="accent2"/>
          </a:solidFill>
          <a:ln w="57150">
            <a:solidFill>
              <a:schemeClr val="hlink"/>
            </a:solidFill>
            <a:miter lim="800000"/>
            <a:headEnd/>
            <a:tailEnd/>
          </a:ln>
        </p:spPr>
        <p:txBody>
          <a:bodyPr wrap="none" anchor="ct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algn="ctr" eaLnBrk="1" hangingPunct="1">
              <a:defRPr/>
            </a:pPr>
            <a:endParaRPr lang="zh-CN" altLang="zh-CN" sz="2400" b="0">
              <a:solidFill>
                <a:schemeClr val="tx1"/>
              </a:solidFill>
              <a:latin typeface="Arial" panose="020B0604020202020204" pitchFamily="34" charset="0"/>
              <a:ea typeface="宋体" panose="02010600030101010101" pitchFamily="2" charset="-122"/>
            </a:endParaRPr>
          </a:p>
        </p:txBody>
      </p:sp>
      <p:sp>
        <p:nvSpPr>
          <p:cNvPr id="4121" name="矩形 82113"/>
          <p:cNvSpPr>
            <a:spLocks noChangeArrowheads="1"/>
          </p:cNvSpPr>
          <p:nvPr userDrawn="1"/>
        </p:nvSpPr>
        <p:spPr bwMode="auto">
          <a:xfrm>
            <a:off x="5562600" y="457200"/>
            <a:ext cx="304800" cy="304800"/>
          </a:xfrm>
          <a:prstGeom prst="rect">
            <a:avLst/>
          </a:prstGeom>
          <a:solidFill>
            <a:schemeClr val="accent1"/>
          </a:solidFill>
          <a:ln w="57150">
            <a:solidFill>
              <a:schemeClr val="hlink"/>
            </a:solidFill>
            <a:miter lim="800000"/>
            <a:headEnd/>
            <a:tailEnd/>
          </a:ln>
        </p:spPr>
        <p:txBody>
          <a:bodyPr wrap="none" anchor="ct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algn="ctr" eaLnBrk="1" hangingPunct="1">
              <a:defRPr/>
            </a:pPr>
            <a:endParaRPr lang="zh-CN" altLang="zh-CN" sz="2400" b="0">
              <a:solidFill>
                <a:schemeClr val="tx1"/>
              </a:solidFill>
              <a:latin typeface="Arial" panose="020B0604020202020204" pitchFamily="34" charset="0"/>
              <a:ea typeface="宋体" panose="02010600030101010101" pitchFamily="2" charset="-122"/>
            </a:endParaRPr>
          </a:p>
        </p:txBody>
      </p:sp>
      <p:sp>
        <p:nvSpPr>
          <p:cNvPr id="4122" name="矩形 82114"/>
          <p:cNvSpPr>
            <a:spLocks noChangeArrowheads="1"/>
          </p:cNvSpPr>
          <p:nvPr userDrawn="1"/>
        </p:nvSpPr>
        <p:spPr bwMode="auto">
          <a:xfrm>
            <a:off x="1981200" y="533400"/>
            <a:ext cx="381000" cy="381000"/>
          </a:xfrm>
          <a:prstGeom prst="rect">
            <a:avLst/>
          </a:prstGeom>
          <a:solidFill>
            <a:schemeClr val="accent2"/>
          </a:solid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grpSp>
        <p:nvGrpSpPr>
          <p:cNvPr id="4123" name="组合 82115"/>
          <p:cNvGrpSpPr>
            <a:grpSpLocks/>
          </p:cNvGrpSpPr>
          <p:nvPr userDrawn="1"/>
        </p:nvGrpSpPr>
        <p:grpSpPr bwMode="auto">
          <a:xfrm>
            <a:off x="304800" y="762000"/>
            <a:ext cx="762000" cy="762000"/>
            <a:chOff x="480" y="432"/>
            <a:chExt cx="480" cy="480"/>
          </a:xfrm>
        </p:grpSpPr>
        <p:sp>
          <p:nvSpPr>
            <p:cNvPr id="4125" name="矩形 82116"/>
            <p:cNvSpPr>
              <a:spLocks noChangeArrowheads="1"/>
            </p:cNvSpPr>
            <p:nvPr/>
          </p:nvSpPr>
          <p:spPr bwMode="auto">
            <a:xfrm>
              <a:off x="480" y="672"/>
              <a:ext cx="240" cy="240"/>
            </a:xfrm>
            <a:prstGeom prst="rect">
              <a:avLst/>
            </a:prstGeom>
            <a:noFill/>
            <a:ln w="57150">
              <a:solidFill>
                <a:schemeClr val="hlink"/>
              </a:solidFill>
              <a:miter lim="800000"/>
              <a:headEnd/>
              <a:tailEnd/>
            </a:ln>
          </p:spPr>
          <p:txBody>
            <a:bodyPr wrap="none" anchor="ct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algn="ctr" eaLnBrk="1" hangingPunct="1">
                <a:defRPr/>
              </a:pPr>
              <a:endParaRPr lang="zh-CN" altLang="zh-CN" sz="2400" b="0">
                <a:solidFill>
                  <a:schemeClr val="tx1"/>
                </a:solidFill>
                <a:latin typeface="Arial" panose="020B0604020202020204" pitchFamily="34" charset="0"/>
                <a:ea typeface="宋体" panose="02010600030101010101" pitchFamily="2" charset="-122"/>
              </a:endParaRPr>
            </a:p>
          </p:txBody>
        </p:sp>
        <p:sp>
          <p:nvSpPr>
            <p:cNvPr id="4126" name="矩形 82117"/>
            <p:cNvSpPr>
              <a:spLocks noChangeArrowheads="1"/>
            </p:cNvSpPr>
            <p:nvPr/>
          </p:nvSpPr>
          <p:spPr bwMode="auto">
            <a:xfrm>
              <a:off x="720" y="432"/>
              <a:ext cx="240" cy="240"/>
            </a:xfrm>
            <a:prstGeom prst="rect">
              <a:avLst/>
            </a:prstGeom>
            <a:noFill/>
            <a:ln w="57150">
              <a:solidFill>
                <a:schemeClr val="hlink"/>
              </a:solidFill>
              <a:miter lim="800000"/>
              <a:headEnd/>
              <a:tailEnd/>
            </a:ln>
          </p:spPr>
          <p:txBody>
            <a:bodyPr wrap="none" anchor="ct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algn="ctr" eaLnBrk="1" hangingPunct="1">
                <a:defRPr/>
              </a:pPr>
              <a:endParaRPr lang="zh-CN" altLang="zh-CN" sz="2400" b="0">
                <a:solidFill>
                  <a:schemeClr val="tx1"/>
                </a:solidFill>
                <a:latin typeface="Arial" panose="020B0604020202020204" pitchFamily="34" charset="0"/>
                <a:ea typeface="宋体" panose="02010600030101010101" pitchFamily="2" charset="-122"/>
              </a:endParaRPr>
            </a:p>
          </p:txBody>
        </p:sp>
        <p:sp>
          <p:nvSpPr>
            <p:cNvPr id="4127" name="矩形 82118"/>
            <p:cNvSpPr>
              <a:spLocks noChangeArrowheads="1"/>
            </p:cNvSpPr>
            <p:nvPr/>
          </p:nvSpPr>
          <p:spPr bwMode="auto">
            <a:xfrm>
              <a:off x="480" y="672"/>
              <a:ext cx="240" cy="240"/>
            </a:xfrm>
            <a:prstGeom prst="rect">
              <a:avLst/>
            </a:prstGeom>
            <a:solidFill>
              <a:schemeClr val="accent2"/>
            </a:solid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sp>
          <p:nvSpPr>
            <p:cNvPr id="4128" name="矩形 82119"/>
            <p:cNvSpPr>
              <a:spLocks noChangeArrowheads="1"/>
            </p:cNvSpPr>
            <p:nvPr/>
          </p:nvSpPr>
          <p:spPr bwMode="auto">
            <a:xfrm>
              <a:off x="720" y="432"/>
              <a:ext cx="240" cy="240"/>
            </a:xfrm>
            <a:prstGeom prst="rect">
              <a:avLst/>
            </a:prstGeom>
            <a:solidFill>
              <a:schemeClr val="tx2"/>
            </a:solid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grpSp>
      <p:sp>
        <p:nvSpPr>
          <p:cNvPr id="4124" name="矩形 82120"/>
          <p:cNvSpPr>
            <a:spLocks noChangeArrowheads="1"/>
          </p:cNvSpPr>
          <p:nvPr userDrawn="1"/>
        </p:nvSpPr>
        <p:spPr bwMode="auto">
          <a:xfrm>
            <a:off x="2362200" y="152400"/>
            <a:ext cx="381000" cy="381000"/>
          </a:xfrm>
          <a:prstGeom prst="rect">
            <a:avLst/>
          </a:prstGeom>
          <a:solidFill>
            <a:schemeClr val="bg2"/>
          </a:solid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spTree>
  </p:cSld>
  <p:clrMap bg1="lt1" tx1="dk1" bg2="lt2" tx2="dk2" accent1="accent1" accent2="accent2" accent3="accent3" accent4="accent4" accent5="accent5" accent6="accent6" hlink="hlink" folHlink="folHlink"/>
  <p:sldLayoutIdLst>
    <p:sldLayoutId id="2147484625" r:id="rId1"/>
    <p:sldLayoutId id="2147484512" r:id="rId2"/>
    <p:sldLayoutId id="2147484513" r:id="rId3"/>
    <p:sldLayoutId id="2147484514" r:id="rId4"/>
    <p:sldLayoutId id="2147484515" r:id="rId5"/>
    <p:sldLayoutId id="2147484516" r:id="rId6"/>
    <p:sldLayoutId id="2147484517" r:id="rId7"/>
    <p:sldLayoutId id="2147484518" r:id="rId8"/>
    <p:sldLayoutId id="2147484519" r:id="rId9"/>
    <p:sldLayoutId id="2147484520" r:id="rId10"/>
    <p:sldLayoutId id="2147484521" r:id="rId11"/>
  </p:sldLayoutIdLst>
  <p:transition/>
  <p:txStyles>
    <p:titleStyle>
      <a:lvl1pPr algn="l" rtl="0" eaLnBrk="0" fontAlgn="base" hangingPunct="0">
        <a:spcBef>
          <a:spcPct val="0"/>
        </a:spcBef>
        <a:spcAft>
          <a:spcPct val="0"/>
        </a:spcAft>
        <a:defRPr sz="3200" b="1" kern="1200">
          <a:solidFill>
            <a:srgbClr val="800000"/>
          </a:solidFill>
          <a:effectLst>
            <a:outerShdw blurRad="38100" dist="38100" dir="2700000">
              <a:srgbClr val="C0C0C0"/>
            </a:outerShdw>
          </a:effectLst>
          <a:latin typeface="+mj-lt"/>
          <a:ea typeface="+mj-ea"/>
          <a:cs typeface="+mj-cs"/>
        </a:defRPr>
      </a:lvl1pPr>
      <a:lvl2pPr algn="l" rtl="0" eaLnBrk="0" fontAlgn="base" hangingPunct="0">
        <a:spcBef>
          <a:spcPct val="0"/>
        </a:spcBef>
        <a:spcAft>
          <a:spcPct val="0"/>
        </a:spcAft>
        <a:defRPr sz="3200" b="1">
          <a:solidFill>
            <a:srgbClr val="800000"/>
          </a:solidFill>
          <a:latin typeface="Berlin Sans FB" panose="020E0602020502020306" pitchFamily="34" charset="0"/>
          <a:ea typeface="PMingLiU" panose="02020500000000000000" pitchFamily="18" charset="-120"/>
        </a:defRPr>
      </a:lvl2pPr>
      <a:lvl3pPr algn="l" rtl="0" eaLnBrk="0" fontAlgn="base" hangingPunct="0">
        <a:spcBef>
          <a:spcPct val="0"/>
        </a:spcBef>
        <a:spcAft>
          <a:spcPct val="0"/>
        </a:spcAft>
        <a:defRPr sz="3200" b="1">
          <a:solidFill>
            <a:srgbClr val="800000"/>
          </a:solidFill>
          <a:latin typeface="Berlin Sans FB" panose="020E0602020502020306" pitchFamily="34" charset="0"/>
          <a:ea typeface="PMingLiU" panose="02020500000000000000" pitchFamily="18" charset="-120"/>
        </a:defRPr>
      </a:lvl3pPr>
      <a:lvl4pPr algn="l" rtl="0" eaLnBrk="0" fontAlgn="base" hangingPunct="0">
        <a:spcBef>
          <a:spcPct val="0"/>
        </a:spcBef>
        <a:spcAft>
          <a:spcPct val="0"/>
        </a:spcAft>
        <a:defRPr sz="3200" b="1">
          <a:solidFill>
            <a:srgbClr val="800000"/>
          </a:solidFill>
          <a:latin typeface="Berlin Sans FB" panose="020E0602020502020306" pitchFamily="34" charset="0"/>
          <a:ea typeface="PMingLiU" panose="02020500000000000000" pitchFamily="18" charset="-120"/>
        </a:defRPr>
      </a:lvl4pPr>
      <a:lvl5pPr algn="l" rtl="0" eaLnBrk="0" fontAlgn="base" hangingPunct="0">
        <a:spcBef>
          <a:spcPct val="0"/>
        </a:spcBef>
        <a:spcAft>
          <a:spcPct val="0"/>
        </a:spcAft>
        <a:defRPr sz="3200" b="1">
          <a:solidFill>
            <a:srgbClr val="800000"/>
          </a:solidFill>
          <a:latin typeface="Berlin Sans FB" panose="020E0602020502020306" pitchFamily="34" charset="0"/>
          <a:ea typeface="PMingLiU" panose="02020500000000000000" pitchFamily="18" charset="-120"/>
        </a:defRPr>
      </a:lvl5pPr>
      <a:lvl6pPr marL="457200" algn="l" rtl="0" fontAlgn="base">
        <a:spcBef>
          <a:spcPct val="0"/>
        </a:spcBef>
        <a:spcAft>
          <a:spcPct val="0"/>
        </a:spcAft>
        <a:defRPr sz="3200" b="1">
          <a:solidFill>
            <a:srgbClr val="800000"/>
          </a:solidFill>
          <a:latin typeface="Berlin Sans FB" panose="020E0602020502020306" pitchFamily="34" charset="0"/>
          <a:ea typeface="PMingLiU" panose="02020500000000000000" pitchFamily="18" charset="-120"/>
        </a:defRPr>
      </a:lvl6pPr>
      <a:lvl7pPr marL="914400" algn="l" rtl="0" fontAlgn="base">
        <a:spcBef>
          <a:spcPct val="0"/>
        </a:spcBef>
        <a:spcAft>
          <a:spcPct val="0"/>
        </a:spcAft>
        <a:defRPr sz="3200" b="1">
          <a:solidFill>
            <a:srgbClr val="800000"/>
          </a:solidFill>
          <a:latin typeface="Berlin Sans FB" panose="020E0602020502020306" pitchFamily="34" charset="0"/>
          <a:ea typeface="PMingLiU" panose="02020500000000000000" pitchFamily="18" charset="-120"/>
        </a:defRPr>
      </a:lvl7pPr>
      <a:lvl8pPr marL="1371600" algn="l" rtl="0" fontAlgn="base">
        <a:spcBef>
          <a:spcPct val="0"/>
        </a:spcBef>
        <a:spcAft>
          <a:spcPct val="0"/>
        </a:spcAft>
        <a:defRPr sz="3200" b="1">
          <a:solidFill>
            <a:srgbClr val="800000"/>
          </a:solidFill>
          <a:latin typeface="Berlin Sans FB" panose="020E0602020502020306" pitchFamily="34" charset="0"/>
          <a:ea typeface="PMingLiU" panose="02020500000000000000" pitchFamily="18" charset="-120"/>
        </a:defRPr>
      </a:lvl8pPr>
      <a:lvl9pPr marL="1828800" algn="l" rtl="0" fontAlgn="base">
        <a:spcBef>
          <a:spcPct val="0"/>
        </a:spcBef>
        <a:spcAft>
          <a:spcPct val="0"/>
        </a:spcAft>
        <a:defRPr sz="3200" b="1">
          <a:solidFill>
            <a:srgbClr val="800000"/>
          </a:solidFill>
          <a:latin typeface="Berlin Sans FB" panose="020E0602020502020306" pitchFamily="34" charset="0"/>
          <a:ea typeface="PMingLiU" panose="02020500000000000000" pitchFamily="18" charset="-120"/>
        </a:defRPr>
      </a:lvl9pPr>
    </p:titleStyle>
    <p:bodyStyle>
      <a:lvl1pPr marL="342900" indent="-342900" algn="l" rtl="0" eaLnBrk="0" fontAlgn="base" hangingPunct="0">
        <a:spcBef>
          <a:spcPct val="20000"/>
        </a:spcBef>
        <a:spcAft>
          <a:spcPct val="0"/>
        </a:spcAft>
        <a:buBlip>
          <a:blip r:embed="rId16"/>
        </a:buBlip>
        <a:defRPr sz="2800" kern="1200">
          <a:solidFill>
            <a:schemeClr val="tx1"/>
          </a:solidFill>
          <a:latin typeface="+mn-lt"/>
          <a:ea typeface="+mn-ea"/>
          <a:cs typeface="+mn-cs"/>
        </a:defRPr>
      </a:lvl1pPr>
      <a:lvl2pPr marL="742950" lvl="1" indent="-285750" algn="l" rtl="0" eaLnBrk="0" fontAlgn="base" hangingPunct="0">
        <a:spcBef>
          <a:spcPct val="20000"/>
        </a:spcBef>
        <a:spcAft>
          <a:spcPct val="0"/>
        </a:spcAft>
        <a:buSzPct val="75000"/>
        <a:buBlip>
          <a:blip r:embed="rId17"/>
        </a:buBlip>
        <a:defRPr sz="2400" kern="1200">
          <a:solidFill>
            <a:schemeClr val="tx1"/>
          </a:solidFill>
          <a:latin typeface="+mn-lt"/>
          <a:ea typeface="+mn-ea"/>
          <a:cs typeface="+mn-cs"/>
        </a:defRPr>
      </a:lvl2pPr>
      <a:lvl3pPr marL="1143000" lvl="2" indent="-228600" algn="l" rtl="0" eaLnBrk="0" fontAlgn="base" hangingPunct="0">
        <a:spcBef>
          <a:spcPct val="20000"/>
        </a:spcBef>
        <a:spcAft>
          <a:spcPct val="0"/>
        </a:spcAft>
        <a:buBlip>
          <a:blip r:embed="rId18"/>
        </a:buBlip>
        <a:defRPr sz="2000" kern="1200">
          <a:solidFill>
            <a:schemeClr val="tx1"/>
          </a:solidFill>
          <a:latin typeface="+mn-lt"/>
          <a:ea typeface="+mn-ea"/>
          <a:cs typeface="+mn-cs"/>
        </a:defRPr>
      </a:lvl3pPr>
      <a:lvl4pPr marL="1600200" lvl="3" indent="-228600" algn="l" rtl="0" eaLnBrk="0" fontAlgn="base" hangingPunct="0">
        <a:spcBef>
          <a:spcPct val="20000"/>
        </a:spcBef>
        <a:spcAft>
          <a:spcPct val="0"/>
        </a:spcAft>
        <a:buBlip>
          <a:blip r:embed="rId19"/>
        </a:buBlip>
        <a:defRPr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tx2"/>
        </a:buClr>
        <a:buChar char="–"/>
        <a:defRPr sz="1600" kern="1200">
          <a:solidFill>
            <a:schemeClr val="tx1"/>
          </a:solidFill>
          <a:latin typeface="+mn-lt"/>
          <a:ea typeface="+mn-ea"/>
          <a:cs typeface="+mn-cs"/>
        </a:defRPr>
      </a:lvl5pPr>
      <a:lvl6pPr marL="2514600" lvl="5" indent="-228600" algn="l" defTabSz="914400" rtl="0" eaLnBrk="1" fontAlgn="base" latinLnBrk="0" hangingPunct="1">
        <a:lnSpc>
          <a:spcPct val="100000"/>
        </a:lnSpc>
        <a:spcBef>
          <a:spcPct val="20000"/>
        </a:spcBef>
        <a:spcAft>
          <a:spcPct val="0"/>
        </a:spcAft>
        <a:buClr>
          <a:schemeClr val="tx2"/>
        </a:buClr>
        <a:buSzTx/>
        <a:buChar char="–"/>
        <a:defRPr sz="1600" b="0" i="0" u="none" kern="1200" baseline="0">
          <a:solidFill>
            <a:schemeClr val="tx1"/>
          </a:solidFill>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lr>
          <a:schemeClr val="tx2"/>
        </a:buClr>
        <a:buSzTx/>
        <a:buChar char="–"/>
        <a:defRPr sz="1600" b="0" i="0" u="none" kern="1200" baseline="0">
          <a:solidFill>
            <a:schemeClr val="tx1"/>
          </a:solidFill>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lr>
          <a:schemeClr val="tx2"/>
        </a:buClr>
        <a:buSzTx/>
        <a:buChar char="–"/>
        <a:defRPr sz="1600" b="0" i="0" u="none" kern="1200" baseline="0">
          <a:solidFill>
            <a:schemeClr val="tx1"/>
          </a:solidFill>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lr>
          <a:schemeClr val="tx2"/>
        </a:buClr>
        <a:buSzTx/>
        <a:buChar char="–"/>
        <a:defRPr sz="1600" b="0" i="0" u="none" kern="1200" baseline="0">
          <a:solidFill>
            <a:schemeClr val="tx1"/>
          </a:solidFill>
          <a:latin typeface="+mn-lt"/>
          <a:ea typeface="+mn-ea"/>
          <a:cs typeface="+mn-cs"/>
        </a:defRPr>
      </a:lvl9pPr>
    </p:bodyStyle>
    <p:otherStyle>
      <a:lvl1pPr marL="0" lvl="0"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rtl="0" eaLnBrk="1" fontAlgn="base" latinLnBrk="0" hangingPunct="1">
        <a:lnSpc>
          <a:spcPct val="100000"/>
        </a:lnSpc>
        <a:spcBef>
          <a:spcPct val="0"/>
        </a:spcBef>
        <a:spcAft>
          <a:spcPct val="0"/>
        </a:spcAft>
        <a:buNone/>
        <a:defRPr sz="2800" b="1" i="0" u="none" kern="1200" baseline="0">
          <a:solidFill>
            <a:srgbClr val="FF0000"/>
          </a:solidFill>
          <a:latin typeface="Arial Black" panose="020B0A04020102020204" pitchFamily="34" charset="0"/>
          <a:ea typeface="PMingLiU" pitchFamily="18" charset="-120"/>
          <a:cs typeface="+mn-cs"/>
        </a:defRPr>
      </a:lvl2pPr>
      <a:lvl3pPr marL="914400" lvl="2" indent="0" algn="l" defTabSz="914400" rtl="0" eaLnBrk="1" fontAlgn="base" latinLnBrk="0" hangingPunct="1">
        <a:lnSpc>
          <a:spcPct val="100000"/>
        </a:lnSpc>
        <a:spcBef>
          <a:spcPct val="0"/>
        </a:spcBef>
        <a:spcAft>
          <a:spcPct val="0"/>
        </a:spcAft>
        <a:buNone/>
        <a:defRPr sz="2800" b="1" i="0" u="none" kern="1200" baseline="0">
          <a:solidFill>
            <a:srgbClr val="FF0000"/>
          </a:solidFill>
          <a:latin typeface="Arial Black" panose="020B0A04020102020204" pitchFamily="34" charset="0"/>
          <a:ea typeface="PMingLiU" pitchFamily="18" charset="-120"/>
          <a:cs typeface="+mn-cs"/>
        </a:defRPr>
      </a:lvl3pPr>
      <a:lvl4pPr marL="1371600" lvl="3" indent="0" algn="l" defTabSz="914400" rtl="0" eaLnBrk="1" fontAlgn="base" latinLnBrk="0" hangingPunct="1">
        <a:lnSpc>
          <a:spcPct val="100000"/>
        </a:lnSpc>
        <a:spcBef>
          <a:spcPct val="0"/>
        </a:spcBef>
        <a:spcAft>
          <a:spcPct val="0"/>
        </a:spcAft>
        <a:buNone/>
        <a:defRPr sz="2800" b="1" i="0" u="none" kern="1200" baseline="0">
          <a:solidFill>
            <a:srgbClr val="FF0000"/>
          </a:solidFill>
          <a:latin typeface="Arial Black" panose="020B0A04020102020204" pitchFamily="34" charset="0"/>
          <a:ea typeface="PMingLiU" pitchFamily="18" charset="-120"/>
          <a:cs typeface="+mn-cs"/>
        </a:defRPr>
      </a:lvl4pPr>
      <a:lvl5pPr marL="1828800" lvl="4" indent="0" algn="l" defTabSz="914400" rtl="0" eaLnBrk="1" fontAlgn="base" latinLnBrk="0" hangingPunct="1">
        <a:lnSpc>
          <a:spcPct val="100000"/>
        </a:lnSpc>
        <a:spcBef>
          <a:spcPct val="0"/>
        </a:spcBef>
        <a:spcAft>
          <a:spcPct val="0"/>
        </a:spcAft>
        <a:buNone/>
        <a:defRPr sz="2800" b="1" i="0" u="none" kern="1200" baseline="0">
          <a:solidFill>
            <a:srgbClr val="FF0000"/>
          </a:solidFill>
          <a:latin typeface="Arial Black" panose="020B0A04020102020204" pitchFamily="34" charset="0"/>
          <a:ea typeface="PMingLiU" pitchFamily="18" charset="-120"/>
          <a:cs typeface="+mn-cs"/>
        </a:defRPr>
      </a:lvl5pPr>
      <a:lvl6pPr marL="2286000" lvl="5" indent="0" algn="l" defTabSz="914400" rtl="0" eaLnBrk="1" fontAlgn="base" latinLnBrk="0" hangingPunct="1">
        <a:lnSpc>
          <a:spcPct val="100000"/>
        </a:lnSpc>
        <a:spcBef>
          <a:spcPct val="0"/>
        </a:spcBef>
        <a:spcAft>
          <a:spcPct val="0"/>
        </a:spcAft>
        <a:buNone/>
        <a:defRPr sz="2800" b="1" i="0" u="none" kern="1200" baseline="0">
          <a:solidFill>
            <a:srgbClr val="FF0000"/>
          </a:solidFill>
          <a:latin typeface="Arial Black" panose="020B0A04020102020204" pitchFamily="34" charset="0"/>
          <a:ea typeface="PMingLiU" pitchFamily="18" charset="-120"/>
          <a:cs typeface="+mn-cs"/>
        </a:defRPr>
      </a:lvl6pPr>
      <a:lvl7pPr marL="2743200" lvl="6" indent="0" algn="l" defTabSz="914400" rtl="0" eaLnBrk="1" fontAlgn="base" latinLnBrk="0" hangingPunct="1">
        <a:lnSpc>
          <a:spcPct val="100000"/>
        </a:lnSpc>
        <a:spcBef>
          <a:spcPct val="0"/>
        </a:spcBef>
        <a:spcAft>
          <a:spcPct val="0"/>
        </a:spcAft>
        <a:buNone/>
        <a:defRPr sz="2800" b="1" i="0" u="none" kern="1200" baseline="0">
          <a:solidFill>
            <a:srgbClr val="FF0000"/>
          </a:solidFill>
          <a:latin typeface="Arial Black" panose="020B0A04020102020204" pitchFamily="34" charset="0"/>
          <a:ea typeface="PMingLiU" pitchFamily="18" charset="-120"/>
          <a:cs typeface="+mn-cs"/>
        </a:defRPr>
      </a:lvl7pPr>
      <a:lvl8pPr marL="3200400" lvl="7" indent="0" algn="l" defTabSz="914400" rtl="0" eaLnBrk="1" fontAlgn="base" latinLnBrk="0" hangingPunct="1">
        <a:lnSpc>
          <a:spcPct val="100000"/>
        </a:lnSpc>
        <a:spcBef>
          <a:spcPct val="0"/>
        </a:spcBef>
        <a:spcAft>
          <a:spcPct val="0"/>
        </a:spcAft>
        <a:buNone/>
        <a:defRPr sz="2800" b="1" i="0" u="none" kern="1200" baseline="0">
          <a:solidFill>
            <a:srgbClr val="FF0000"/>
          </a:solidFill>
          <a:latin typeface="Arial Black" panose="020B0A04020102020204" pitchFamily="34" charset="0"/>
          <a:ea typeface="PMingLiU" pitchFamily="18" charset="-120"/>
          <a:cs typeface="+mn-cs"/>
        </a:defRPr>
      </a:lvl8pPr>
      <a:lvl9pPr marL="3657600" lvl="8" indent="0" algn="l" defTabSz="914400" rtl="0" eaLnBrk="1" fontAlgn="base" latinLnBrk="0" hangingPunct="1">
        <a:lnSpc>
          <a:spcPct val="100000"/>
        </a:lnSpc>
        <a:spcBef>
          <a:spcPct val="0"/>
        </a:spcBef>
        <a:spcAft>
          <a:spcPct val="0"/>
        </a:spcAft>
        <a:buNone/>
        <a:defRPr sz="2800" b="1" i="0" u="none" kern="1200" baseline="0">
          <a:solidFill>
            <a:srgbClr val="FF0000"/>
          </a:solidFill>
          <a:latin typeface="Arial Black" panose="020B0A04020102020204" pitchFamily="34" charset="0"/>
          <a:ea typeface="PMingLiU" pitchFamily="18" charset="-120"/>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bwMode="auto">
      <p:bgPr>
        <a:gradFill rotWithShape="0">
          <a:gsLst>
            <a:gs pos="0">
              <a:schemeClr val="bg2"/>
            </a:gs>
            <a:gs pos="50000">
              <a:schemeClr val="bg1"/>
            </a:gs>
            <a:gs pos="100000">
              <a:schemeClr val="bg2"/>
            </a:gs>
          </a:gsLst>
          <a:lin ang="2700000" scaled="1"/>
        </a:gradFill>
        <a:effectLst/>
      </p:bgPr>
    </p:bg>
    <p:spTree>
      <p:nvGrpSpPr>
        <p:cNvPr id="1" name=""/>
        <p:cNvGrpSpPr/>
        <p:nvPr/>
      </p:nvGrpSpPr>
      <p:grpSpPr>
        <a:xfrm>
          <a:off x="0" y="0"/>
          <a:ext cx="0" cy="0"/>
          <a:chOff x="0" y="0"/>
          <a:chExt cx="0" cy="0"/>
        </a:xfrm>
      </p:grpSpPr>
      <p:grpSp>
        <p:nvGrpSpPr>
          <p:cNvPr id="5122" name="组合 81921"/>
          <p:cNvGrpSpPr>
            <a:grpSpLocks/>
          </p:cNvGrpSpPr>
          <p:nvPr/>
        </p:nvGrpSpPr>
        <p:grpSpPr bwMode="auto">
          <a:xfrm>
            <a:off x="304800" y="914400"/>
            <a:ext cx="762000" cy="762000"/>
            <a:chOff x="480" y="432"/>
            <a:chExt cx="480" cy="480"/>
          </a:xfrm>
        </p:grpSpPr>
        <p:sp>
          <p:nvSpPr>
            <p:cNvPr id="5309" name="矩形 81922"/>
            <p:cNvSpPr>
              <a:spLocks noChangeArrowheads="1"/>
            </p:cNvSpPr>
            <p:nvPr/>
          </p:nvSpPr>
          <p:spPr bwMode="auto">
            <a:xfrm>
              <a:off x="480" y="672"/>
              <a:ext cx="240" cy="240"/>
            </a:xfrm>
            <a:prstGeom prst="rect">
              <a:avLst/>
            </a:prstGeom>
            <a:noFill/>
            <a:ln w="57150">
              <a:solidFill>
                <a:schemeClr val="hlink"/>
              </a:solidFill>
              <a:miter lim="800000"/>
              <a:headEnd/>
              <a:tailEnd/>
            </a:ln>
          </p:spPr>
          <p:txBody>
            <a:bodyPr wrap="none" anchor="ct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algn="ctr" eaLnBrk="1" hangingPunct="1">
                <a:defRPr/>
              </a:pPr>
              <a:endParaRPr lang="zh-CN" altLang="zh-CN" sz="2400" b="0">
                <a:solidFill>
                  <a:schemeClr val="tx1"/>
                </a:solidFill>
                <a:latin typeface="Arial" panose="020B0604020202020204" pitchFamily="34" charset="0"/>
                <a:ea typeface="宋体" panose="02010600030101010101" pitchFamily="2" charset="-122"/>
              </a:endParaRPr>
            </a:p>
          </p:txBody>
        </p:sp>
        <p:sp>
          <p:nvSpPr>
            <p:cNvPr id="5310" name="矩形 81923"/>
            <p:cNvSpPr>
              <a:spLocks noChangeArrowheads="1"/>
            </p:cNvSpPr>
            <p:nvPr/>
          </p:nvSpPr>
          <p:spPr bwMode="auto">
            <a:xfrm>
              <a:off x="720" y="432"/>
              <a:ext cx="240" cy="240"/>
            </a:xfrm>
            <a:prstGeom prst="rect">
              <a:avLst/>
            </a:prstGeom>
            <a:noFill/>
            <a:ln w="57150">
              <a:solidFill>
                <a:schemeClr val="hlink"/>
              </a:solidFill>
              <a:miter lim="800000"/>
              <a:headEnd/>
              <a:tailEnd/>
            </a:ln>
          </p:spPr>
          <p:txBody>
            <a:bodyPr wrap="none" anchor="ct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algn="ctr" eaLnBrk="1" hangingPunct="1">
                <a:defRPr/>
              </a:pPr>
              <a:endParaRPr lang="zh-CN" altLang="zh-CN" sz="2400" b="0">
                <a:solidFill>
                  <a:schemeClr val="tx1"/>
                </a:solidFill>
                <a:latin typeface="Arial" panose="020B0604020202020204" pitchFamily="34" charset="0"/>
                <a:ea typeface="宋体" panose="02010600030101010101" pitchFamily="2" charset="-122"/>
              </a:endParaRPr>
            </a:p>
          </p:txBody>
        </p:sp>
        <p:sp>
          <p:nvSpPr>
            <p:cNvPr id="5311" name="矩形 81924"/>
            <p:cNvSpPr>
              <a:spLocks noChangeArrowheads="1"/>
            </p:cNvSpPr>
            <p:nvPr/>
          </p:nvSpPr>
          <p:spPr bwMode="auto">
            <a:xfrm>
              <a:off x="480" y="672"/>
              <a:ext cx="240" cy="240"/>
            </a:xfrm>
            <a:prstGeom prst="rect">
              <a:avLst/>
            </a:prstGeom>
            <a:solidFill>
              <a:schemeClr val="accent2"/>
            </a:solid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sp>
          <p:nvSpPr>
            <p:cNvPr id="5312" name="矩形 81925"/>
            <p:cNvSpPr>
              <a:spLocks noChangeArrowheads="1"/>
            </p:cNvSpPr>
            <p:nvPr/>
          </p:nvSpPr>
          <p:spPr bwMode="auto">
            <a:xfrm>
              <a:off x="720" y="432"/>
              <a:ext cx="240" cy="240"/>
            </a:xfrm>
            <a:prstGeom prst="rect">
              <a:avLst/>
            </a:prstGeom>
            <a:solidFill>
              <a:schemeClr val="tx2"/>
            </a:solid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grpSp>
      <p:sp>
        <p:nvSpPr>
          <p:cNvPr id="5123" name="矩形 81926"/>
          <p:cNvSpPr>
            <a:spLocks noChangeArrowheads="1"/>
          </p:cNvSpPr>
          <p:nvPr/>
        </p:nvSpPr>
        <p:spPr bwMode="auto">
          <a:xfrm>
            <a:off x="0" y="762000"/>
            <a:ext cx="5867400" cy="76200"/>
          </a:xfrm>
          <a:prstGeom prst="rect">
            <a:avLst/>
          </a:prstGeom>
          <a:noFill/>
          <a:ln w="57150">
            <a:solidFill>
              <a:schemeClr val="hlink"/>
            </a:solidFill>
            <a:miter lim="800000"/>
            <a:headEnd/>
            <a:tailEnd/>
          </a:ln>
        </p:spPr>
        <p:txBody>
          <a:bodyPr wrap="none" anchor="ct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algn="ctr" eaLnBrk="1" hangingPunct="1">
              <a:defRPr/>
            </a:pPr>
            <a:endParaRPr lang="zh-CN" altLang="zh-CN" sz="2400" b="0">
              <a:solidFill>
                <a:schemeClr val="tx1"/>
              </a:solidFill>
              <a:latin typeface="Arial" panose="020B0604020202020204" pitchFamily="34" charset="0"/>
              <a:ea typeface="宋体" panose="02010600030101010101" pitchFamily="2" charset="-122"/>
            </a:endParaRPr>
          </a:p>
        </p:txBody>
      </p:sp>
      <p:graphicFrame>
        <p:nvGraphicFramePr>
          <p:cNvPr id="5124" name="对象 81927"/>
          <p:cNvGraphicFramePr>
            <a:graphicFrameLocks/>
          </p:cNvGraphicFramePr>
          <p:nvPr/>
        </p:nvGraphicFramePr>
        <p:xfrm>
          <a:off x="533400" y="165100"/>
          <a:ext cx="685800" cy="673100"/>
        </p:xfrm>
        <a:graphic>
          <a:graphicData uri="http://schemas.openxmlformats.org/presentationml/2006/ole">
            <p:oleObj spid="_x0000_s5124" r:id="rId14" imgW="542857" imgH="514422" progId="Paint.Picture">
              <p:embed/>
            </p:oleObj>
          </a:graphicData>
        </a:graphic>
      </p:graphicFrame>
      <p:sp>
        <p:nvSpPr>
          <p:cNvPr id="5125" name="文本占位符 81928"/>
          <p:cNvSpPr>
            <a:spLocks noGrp="1" noChangeArrowheads="1"/>
          </p:cNvSpPr>
          <p:nvPr>
            <p:ph type="body" idx="4294967295"/>
          </p:nvPr>
        </p:nvSpPr>
        <p:spPr bwMode="auto">
          <a:xfrm>
            <a:off x="685800" y="1676400"/>
            <a:ext cx="8061325" cy="477678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TW" altLang="en-US" smtClean="0"/>
              <a:t>按一下以編輯母片</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p>
        </p:txBody>
      </p:sp>
      <p:grpSp>
        <p:nvGrpSpPr>
          <p:cNvPr id="5126" name="组合 81929"/>
          <p:cNvGrpSpPr>
            <a:grpSpLocks/>
          </p:cNvGrpSpPr>
          <p:nvPr/>
        </p:nvGrpSpPr>
        <p:grpSpPr bwMode="auto">
          <a:xfrm>
            <a:off x="1054100" y="165100"/>
            <a:ext cx="7696200" cy="685800"/>
            <a:chOff x="664" y="104"/>
            <a:chExt cx="4848" cy="432"/>
          </a:xfrm>
        </p:grpSpPr>
        <p:sp>
          <p:nvSpPr>
            <p:cNvPr id="5159" name="任意多边形 81930"/>
            <p:cNvSpPr>
              <a:spLocks noChangeArrowheads="1"/>
            </p:cNvSpPr>
            <p:nvPr/>
          </p:nvSpPr>
          <p:spPr bwMode="auto">
            <a:xfrm>
              <a:off x="664" y="104"/>
              <a:ext cx="4848" cy="432"/>
            </a:xfrm>
            <a:custGeom>
              <a:avLst/>
              <a:gdLst>
                <a:gd name="T0" fmla="*/ 4848 w 4848"/>
                <a:gd name="T1" fmla="*/ 48 h 432"/>
                <a:gd name="T2" fmla="*/ 4848 w 4848"/>
                <a:gd name="T3" fmla="*/ 432 h 432"/>
                <a:gd name="T4" fmla="*/ 0 w 4848"/>
                <a:gd name="T5" fmla="*/ 432 h 432"/>
                <a:gd name="T6" fmla="*/ 0 w 4848"/>
                <a:gd name="T7" fmla="*/ 0 h 432"/>
                <a:gd name="T8" fmla="*/ 4848 w 4848"/>
                <a:gd name="T9" fmla="*/ 0 h 432"/>
                <a:gd name="T10" fmla="*/ 4848 w 4848"/>
                <a:gd name="T11" fmla="*/ 48 h 43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848" h="432">
                  <a:moveTo>
                    <a:pt x="4848" y="48"/>
                  </a:moveTo>
                  <a:lnTo>
                    <a:pt x="4848" y="432"/>
                  </a:lnTo>
                  <a:cubicBezTo>
                    <a:pt x="4848" y="432"/>
                    <a:pt x="2424" y="432"/>
                    <a:pt x="0" y="432"/>
                  </a:cubicBezTo>
                  <a:cubicBezTo>
                    <a:pt x="161" y="345"/>
                    <a:pt x="169" y="61"/>
                    <a:pt x="0" y="0"/>
                  </a:cubicBezTo>
                  <a:cubicBezTo>
                    <a:pt x="2424" y="0"/>
                    <a:pt x="4848" y="0"/>
                    <a:pt x="4848" y="0"/>
                  </a:cubicBezTo>
                  <a:lnTo>
                    <a:pt x="4848" y="48"/>
                  </a:lnTo>
                  <a:close/>
                </a:path>
              </a:pathLst>
            </a:custGeom>
            <a:solidFill>
              <a:schemeClr val="hlink"/>
            </a:solidFill>
            <a:ln w="9525">
              <a:solidFill>
                <a:schemeClr val="bg2"/>
              </a:solidFill>
              <a:round/>
              <a:headEnd/>
              <a:tailEnd/>
            </a:ln>
          </p:spPr>
          <p:txBody>
            <a:bodyPr/>
            <a:lstStyle/>
            <a:p>
              <a:endParaRPr lang="zh-CN" altLang="en-US"/>
            </a:p>
          </p:txBody>
        </p:sp>
        <p:grpSp>
          <p:nvGrpSpPr>
            <p:cNvPr id="5160" name="组合 81931"/>
            <p:cNvGrpSpPr>
              <a:grpSpLocks/>
            </p:cNvGrpSpPr>
            <p:nvPr/>
          </p:nvGrpSpPr>
          <p:grpSpPr bwMode="auto">
            <a:xfrm>
              <a:off x="1195" y="104"/>
              <a:ext cx="3827" cy="429"/>
              <a:chOff x="1021" y="240"/>
              <a:chExt cx="3827" cy="429"/>
            </a:xfrm>
          </p:grpSpPr>
          <p:grpSp>
            <p:nvGrpSpPr>
              <p:cNvPr id="5209" name="组合 81932"/>
              <p:cNvGrpSpPr>
                <a:grpSpLocks/>
              </p:cNvGrpSpPr>
              <p:nvPr/>
            </p:nvGrpSpPr>
            <p:grpSpPr bwMode="auto">
              <a:xfrm>
                <a:off x="1021" y="241"/>
                <a:ext cx="2208" cy="427"/>
                <a:chOff x="1021" y="241"/>
                <a:chExt cx="2208" cy="427"/>
              </a:xfrm>
            </p:grpSpPr>
            <p:sp>
              <p:nvSpPr>
                <p:cNvPr id="5253" name="任意多边形 81933"/>
                <p:cNvSpPr>
                  <a:spLocks noChangeArrowheads="1"/>
                </p:cNvSpPr>
                <p:nvPr/>
              </p:nvSpPr>
              <p:spPr bwMode="auto">
                <a:xfrm>
                  <a:off x="2257" y="633"/>
                  <a:ext cx="7" cy="8"/>
                </a:xfrm>
                <a:custGeom>
                  <a:avLst/>
                  <a:gdLst>
                    <a:gd name="T0" fmla="*/ 0 w 15"/>
                    <a:gd name="T1" fmla="*/ 0 h 23"/>
                    <a:gd name="T2" fmla="*/ 1 w 15"/>
                    <a:gd name="T3" fmla="*/ 0 h 23"/>
                    <a:gd name="T4" fmla="*/ 1 w 15"/>
                    <a:gd name="T5" fmla="*/ 1 h 23"/>
                    <a:gd name="T6" fmla="*/ 0 w 15"/>
                    <a:gd name="T7" fmla="*/ 0 h 2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5" h="23">
                      <a:moveTo>
                        <a:pt x="5" y="11"/>
                      </a:moveTo>
                      <a:cubicBezTo>
                        <a:pt x="2" y="1"/>
                        <a:pt x="7" y="0"/>
                        <a:pt x="15" y="5"/>
                      </a:cubicBezTo>
                      <a:cubicBezTo>
                        <a:pt x="14" y="9"/>
                        <a:pt x="15" y="13"/>
                        <a:pt x="13" y="17"/>
                      </a:cubicBezTo>
                      <a:cubicBezTo>
                        <a:pt x="9" y="23"/>
                        <a:pt x="0" y="16"/>
                        <a:pt x="5" y="11"/>
                      </a:cubicBezTo>
                      <a:close/>
                    </a:path>
                  </a:pathLst>
                </a:custGeom>
                <a:solidFill>
                  <a:schemeClr val="folHlink"/>
                </a:solidFill>
                <a:ln w="9525">
                  <a:noFill/>
                  <a:round/>
                  <a:headEnd/>
                  <a:tailEnd/>
                </a:ln>
              </p:spPr>
              <p:txBody>
                <a:bodyPr/>
                <a:lstStyle/>
                <a:p>
                  <a:endParaRPr lang="zh-CN" altLang="en-US"/>
                </a:p>
              </p:txBody>
            </p:sp>
            <p:sp>
              <p:nvSpPr>
                <p:cNvPr id="5254" name="任意多边形 81934"/>
                <p:cNvSpPr>
                  <a:spLocks noChangeArrowheads="1"/>
                </p:cNvSpPr>
                <p:nvPr/>
              </p:nvSpPr>
              <p:spPr bwMode="auto">
                <a:xfrm>
                  <a:off x="2332" y="660"/>
                  <a:ext cx="9" cy="8"/>
                </a:xfrm>
                <a:custGeom>
                  <a:avLst/>
                  <a:gdLst>
                    <a:gd name="T0" fmla="*/ 0 w 20"/>
                    <a:gd name="T1" fmla="*/ 1 h 23"/>
                    <a:gd name="T2" fmla="*/ 1 w 20"/>
                    <a:gd name="T3" fmla="*/ 0 h 23"/>
                    <a:gd name="T4" fmla="*/ 0 w 20"/>
                    <a:gd name="T5" fmla="*/ 1 h 23"/>
                    <a:gd name="T6" fmla="*/ 0 w 20"/>
                    <a:gd name="T7" fmla="*/ 1 h 2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 h="23">
                      <a:moveTo>
                        <a:pt x="3" y="13"/>
                      </a:moveTo>
                      <a:cubicBezTo>
                        <a:pt x="0" y="5"/>
                        <a:pt x="2" y="0"/>
                        <a:pt x="11" y="3"/>
                      </a:cubicBezTo>
                      <a:cubicBezTo>
                        <a:pt x="16" y="10"/>
                        <a:pt x="20" y="23"/>
                        <a:pt x="7" y="19"/>
                      </a:cubicBezTo>
                      <a:cubicBezTo>
                        <a:pt x="6" y="17"/>
                        <a:pt x="3" y="13"/>
                        <a:pt x="3" y="13"/>
                      </a:cubicBezTo>
                      <a:close/>
                    </a:path>
                  </a:pathLst>
                </a:custGeom>
                <a:solidFill>
                  <a:schemeClr val="folHlink"/>
                </a:solidFill>
                <a:ln w="9525">
                  <a:noFill/>
                  <a:round/>
                  <a:headEnd/>
                  <a:tailEnd/>
                </a:ln>
              </p:spPr>
              <p:txBody>
                <a:bodyPr/>
                <a:lstStyle/>
                <a:p>
                  <a:endParaRPr lang="zh-CN" altLang="en-US"/>
                </a:p>
              </p:txBody>
            </p:sp>
            <p:sp>
              <p:nvSpPr>
                <p:cNvPr id="5255" name="任意多边形 81935"/>
                <p:cNvSpPr>
                  <a:spLocks noChangeArrowheads="1"/>
                </p:cNvSpPr>
                <p:nvPr/>
              </p:nvSpPr>
              <p:spPr bwMode="auto">
                <a:xfrm>
                  <a:off x="2120" y="616"/>
                  <a:ext cx="13" cy="14"/>
                </a:xfrm>
                <a:custGeom>
                  <a:avLst/>
                  <a:gdLst>
                    <a:gd name="T0" fmla="*/ 1 w 30"/>
                    <a:gd name="T1" fmla="*/ 1 h 42"/>
                    <a:gd name="T2" fmla="*/ 0 w 30"/>
                    <a:gd name="T3" fmla="*/ 1 h 42"/>
                    <a:gd name="T4" fmla="*/ 0 w 30"/>
                    <a:gd name="T5" fmla="*/ 0 h 42"/>
                    <a:gd name="T6" fmla="*/ 1 w 30"/>
                    <a:gd name="T7" fmla="*/ 0 h 42"/>
                    <a:gd name="T8" fmla="*/ 3 w 30"/>
                    <a:gd name="T9" fmla="*/ 1 h 42"/>
                    <a:gd name="T10" fmla="*/ 2 w 30"/>
                    <a:gd name="T11" fmla="*/ 1 h 42"/>
                    <a:gd name="T12" fmla="*/ 1 w 30"/>
                    <a:gd name="T13" fmla="*/ 1 h 4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0" h="42">
                      <a:moveTo>
                        <a:pt x="16" y="33"/>
                      </a:moveTo>
                      <a:cubicBezTo>
                        <a:pt x="3" y="20"/>
                        <a:pt x="15" y="34"/>
                        <a:pt x="8" y="21"/>
                      </a:cubicBezTo>
                      <a:cubicBezTo>
                        <a:pt x="6" y="17"/>
                        <a:pt x="0" y="9"/>
                        <a:pt x="0" y="9"/>
                      </a:cubicBezTo>
                      <a:cubicBezTo>
                        <a:pt x="5" y="1"/>
                        <a:pt x="7" y="0"/>
                        <a:pt x="16" y="3"/>
                      </a:cubicBezTo>
                      <a:cubicBezTo>
                        <a:pt x="25" y="16"/>
                        <a:pt x="10" y="16"/>
                        <a:pt x="30" y="23"/>
                      </a:cubicBezTo>
                      <a:cubicBezTo>
                        <a:pt x="29" y="26"/>
                        <a:pt x="30" y="29"/>
                        <a:pt x="28" y="31"/>
                      </a:cubicBezTo>
                      <a:cubicBezTo>
                        <a:pt x="15" y="42"/>
                        <a:pt x="16" y="38"/>
                        <a:pt x="16" y="33"/>
                      </a:cubicBezTo>
                      <a:close/>
                    </a:path>
                  </a:pathLst>
                </a:custGeom>
                <a:solidFill>
                  <a:schemeClr val="folHlink"/>
                </a:solidFill>
                <a:ln w="9525">
                  <a:noFill/>
                  <a:round/>
                  <a:headEnd/>
                  <a:tailEnd/>
                </a:ln>
              </p:spPr>
              <p:txBody>
                <a:bodyPr/>
                <a:lstStyle/>
                <a:p>
                  <a:endParaRPr lang="zh-CN" altLang="en-US"/>
                </a:p>
              </p:txBody>
            </p:sp>
            <p:sp>
              <p:nvSpPr>
                <p:cNvPr id="5256" name="任意多边形 81936"/>
                <p:cNvSpPr>
                  <a:spLocks noChangeArrowheads="1"/>
                </p:cNvSpPr>
                <p:nvPr/>
              </p:nvSpPr>
              <p:spPr bwMode="auto">
                <a:xfrm>
                  <a:off x="1967" y="629"/>
                  <a:ext cx="11" cy="5"/>
                </a:xfrm>
                <a:custGeom>
                  <a:avLst/>
                  <a:gdLst>
                    <a:gd name="T0" fmla="*/ 1 w 25"/>
                    <a:gd name="T1" fmla="*/ 1 h 16"/>
                    <a:gd name="T2" fmla="*/ 0 w 25"/>
                    <a:gd name="T3" fmla="*/ 0 h 16"/>
                    <a:gd name="T4" fmla="*/ 1 w 25"/>
                    <a:gd name="T5" fmla="*/ 0 h 16"/>
                    <a:gd name="T6" fmla="*/ 1 w 25"/>
                    <a:gd name="T7" fmla="*/ 1 h 1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5" h="16">
                      <a:moveTo>
                        <a:pt x="15" y="16"/>
                      </a:moveTo>
                      <a:cubicBezTo>
                        <a:pt x="10" y="15"/>
                        <a:pt x="0" y="12"/>
                        <a:pt x="3" y="8"/>
                      </a:cubicBezTo>
                      <a:cubicBezTo>
                        <a:pt x="6" y="4"/>
                        <a:pt x="15" y="0"/>
                        <a:pt x="15" y="0"/>
                      </a:cubicBezTo>
                      <a:cubicBezTo>
                        <a:pt x="17" y="3"/>
                        <a:pt x="25" y="16"/>
                        <a:pt x="15" y="16"/>
                      </a:cubicBezTo>
                      <a:close/>
                    </a:path>
                  </a:pathLst>
                </a:custGeom>
                <a:solidFill>
                  <a:schemeClr val="folHlink"/>
                </a:solidFill>
                <a:ln w="9525">
                  <a:noFill/>
                  <a:round/>
                  <a:headEnd/>
                  <a:tailEnd/>
                </a:ln>
              </p:spPr>
              <p:txBody>
                <a:bodyPr/>
                <a:lstStyle/>
                <a:p>
                  <a:endParaRPr lang="zh-CN" altLang="en-US"/>
                </a:p>
              </p:txBody>
            </p:sp>
            <p:sp>
              <p:nvSpPr>
                <p:cNvPr id="5257" name="任意多边形 81937"/>
                <p:cNvSpPr>
                  <a:spLocks noChangeArrowheads="1"/>
                </p:cNvSpPr>
                <p:nvPr/>
              </p:nvSpPr>
              <p:spPr bwMode="auto">
                <a:xfrm>
                  <a:off x="1921" y="635"/>
                  <a:ext cx="28" cy="16"/>
                </a:xfrm>
                <a:custGeom>
                  <a:avLst/>
                  <a:gdLst>
                    <a:gd name="T0" fmla="*/ 1 w 65"/>
                    <a:gd name="T1" fmla="*/ 1 h 46"/>
                    <a:gd name="T2" fmla="*/ 3 w 65"/>
                    <a:gd name="T3" fmla="*/ 0 h 46"/>
                    <a:gd name="T4" fmla="*/ 3 w 65"/>
                    <a:gd name="T5" fmla="*/ 0 h 46"/>
                    <a:gd name="T6" fmla="*/ 5 w 65"/>
                    <a:gd name="T7" fmla="*/ 0 h 46"/>
                    <a:gd name="T8" fmla="*/ 3 w 65"/>
                    <a:gd name="T9" fmla="*/ 1 h 46"/>
                    <a:gd name="T10" fmla="*/ 1 w 65"/>
                    <a:gd name="T11" fmla="*/ 2 h 46"/>
                    <a:gd name="T12" fmla="*/ 0 w 65"/>
                    <a:gd name="T13" fmla="*/ 1 h 46"/>
                    <a:gd name="T14" fmla="*/ 1 w 65"/>
                    <a:gd name="T15" fmla="*/ 1 h 46"/>
                    <a:gd name="T16" fmla="*/ 1 w 65"/>
                    <a:gd name="T17" fmla="*/ 1 h 4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5" h="46">
                      <a:moveTo>
                        <a:pt x="14" y="24"/>
                      </a:moveTo>
                      <a:cubicBezTo>
                        <a:pt x="18" y="13"/>
                        <a:pt x="16" y="9"/>
                        <a:pt x="30" y="4"/>
                      </a:cubicBezTo>
                      <a:cubicBezTo>
                        <a:pt x="34" y="3"/>
                        <a:pt x="42" y="0"/>
                        <a:pt x="42" y="0"/>
                      </a:cubicBezTo>
                      <a:cubicBezTo>
                        <a:pt x="50" y="1"/>
                        <a:pt x="65" y="0"/>
                        <a:pt x="58" y="12"/>
                      </a:cubicBezTo>
                      <a:cubicBezTo>
                        <a:pt x="53" y="21"/>
                        <a:pt x="40" y="21"/>
                        <a:pt x="32" y="26"/>
                      </a:cubicBezTo>
                      <a:cubicBezTo>
                        <a:pt x="26" y="35"/>
                        <a:pt x="23" y="42"/>
                        <a:pt x="12" y="46"/>
                      </a:cubicBezTo>
                      <a:cubicBezTo>
                        <a:pt x="0" y="42"/>
                        <a:pt x="5" y="30"/>
                        <a:pt x="8" y="20"/>
                      </a:cubicBezTo>
                      <a:cubicBezTo>
                        <a:pt x="9" y="18"/>
                        <a:pt x="10" y="13"/>
                        <a:pt x="12" y="14"/>
                      </a:cubicBezTo>
                      <a:cubicBezTo>
                        <a:pt x="15" y="16"/>
                        <a:pt x="13" y="21"/>
                        <a:pt x="14" y="24"/>
                      </a:cubicBezTo>
                      <a:close/>
                    </a:path>
                  </a:pathLst>
                </a:custGeom>
                <a:solidFill>
                  <a:schemeClr val="folHlink"/>
                </a:solidFill>
                <a:ln w="9525">
                  <a:noFill/>
                  <a:round/>
                  <a:headEnd/>
                  <a:tailEnd/>
                </a:ln>
              </p:spPr>
              <p:txBody>
                <a:bodyPr/>
                <a:lstStyle/>
                <a:p>
                  <a:endParaRPr lang="zh-CN" altLang="en-US"/>
                </a:p>
              </p:txBody>
            </p:sp>
            <p:sp>
              <p:nvSpPr>
                <p:cNvPr id="5258" name="任意多边形 81938"/>
                <p:cNvSpPr>
                  <a:spLocks noChangeArrowheads="1"/>
                </p:cNvSpPr>
                <p:nvPr/>
              </p:nvSpPr>
              <p:spPr bwMode="auto">
                <a:xfrm>
                  <a:off x="1892" y="634"/>
                  <a:ext cx="29" cy="16"/>
                </a:xfrm>
                <a:custGeom>
                  <a:avLst/>
                  <a:gdLst>
                    <a:gd name="T0" fmla="*/ 0 w 69"/>
                    <a:gd name="T1" fmla="*/ 1 h 47"/>
                    <a:gd name="T2" fmla="*/ 1 w 69"/>
                    <a:gd name="T3" fmla="*/ 1 h 47"/>
                    <a:gd name="T4" fmla="*/ 4 w 69"/>
                    <a:gd name="T5" fmla="*/ 0 h 47"/>
                    <a:gd name="T6" fmla="*/ 5 w 69"/>
                    <a:gd name="T7" fmla="*/ 0 h 47"/>
                    <a:gd name="T8" fmla="*/ 4 w 69"/>
                    <a:gd name="T9" fmla="*/ 1 h 47"/>
                    <a:gd name="T10" fmla="*/ 2 w 69"/>
                    <a:gd name="T11" fmla="*/ 1 h 47"/>
                    <a:gd name="T12" fmla="*/ 2 w 69"/>
                    <a:gd name="T13" fmla="*/ 2 h 47"/>
                    <a:gd name="T14" fmla="*/ 1 w 69"/>
                    <a:gd name="T15" fmla="*/ 2 h 47"/>
                    <a:gd name="T16" fmla="*/ 1 w 69"/>
                    <a:gd name="T17" fmla="*/ 1 h 47"/>
                    <a:gd name="T18" fmla="*/ 0 w 69"/>
                    <a:gd name="T19" fmla="*/ 1 h 47"/>
                    <a:gd name="T20" fmla="*/ 0 w 69"/>
                    <a:gd name="T21" fmla="*/ 1 h 4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9" h="47">
                      <a:moveTo>
                        <a:pt x="0" y="31"/>
                      </a:moveTo>
                      <a:cubicBezTo>
                        <a:pt x="7" y="24"/>
                        <a:pt x="9" y="22"/>
                        <a:pt x="18" y="25"/>
                      </a:cubicBezTo>
                      <a:cubicBezTo>
                        <a:pt x="25" y="4"/>
                        <a:pt x="36" y="12"/>
                        <a:pt x="52" y="1"/>
                      </a:cubicBezTo>
                      <a:cubicBezTo>
                        <a:pt x="56" y="2"/>
                        <a:pt x="61" y="0"/>
                        <a:pt x="64" y="3"/>
                      </a:cubicBezTo>
                      <a:cubicBezTo>
                        <a:pt x="69" y="8"/>
                        <a:pt x="50" y="19"/>
                        <a:pt x="50" y="19"/>
                      </a:cubicBezTo>
                      <a:cubicBezTo>
                        <a:pt x="46" y="31"/>
                        <a:pt x="35" y="22"/>
                        <a:pt x="28" y="33"/>
                      </a:cubicBezTo>
                      <a:cubicBezTo>
                        <a:pt x="31" y="41"/>
                        <a:pt x="31" y="44"/>
                        <a:pt x="22" y="47"/>
                      </a:cubicBezTo>
                      <a:cubicBezTo>
                        <a:pt x="20" y="46"/>
                        <a:pt x="18" y="46"/>
                        <a:pt x="16" y="45"/>
                      </a:cubicBezTo>
                      <a:cubicBezTo>
                        <a:pt x="14" y="43"/>
                        <a:pt x="14" y="40"/>
                        <a:pt x="12" y="39"/>
                      </a:cubicBezTo>
                      <a:cubicBezTo>
                        <a:pt x="8" y="37"/>
                        <a:pt x="0" y="35"/>
                        <a:pt x="0" y="35"/>
                      </a:cubicBezTo>
                      <a:cubicBezTo>
                        <a:pt x="2" y="26"/>
                        <a:pt x="3" y="25"/>
                        <a:pt x="0" y="31"/>
                      </a:cubicBezTo>
                      <a:close/>
                    </a:path>
                  </a:pathLst>
                </a:custGeom>
                <a:solidFill>
                  <a:schemeClr val="folHlink"/>
                </a:solidFill>
                <a:ln w="9525">
                  <a:noFill/>
                  <a:round/>
                  <a:headEnd/>
                  <a:tailEnd/>
                </a:ln>
              </p:spPr>
              <p:txBody>
                <a:bodyPr/>
                <a:lstStyle/>
                <a:p>
                  <a:endParaRPr lang="zh-CN" altLang="en-US"/>
                </a:p>
              </p:txBody>
            </p:sp>
            <p:sp>
              <p:nvSpPr>
                <p:cNvPr id="5259" name="任意多边形 81939"/>
                <p:cNvSpPr>
                  <a:spLocks noChangeArrowheads="1"/>
                </p:cNvSpPr>
                <p:nvPr/>
              </p:nvSpPr>
              <p:spPr bwMode="auto">
                <a:xfrm>
                  <a:off x="1735" y="547"/>
                  <a:ext cx="151" cy="93"/>
                </a:xfrm>
                <a:custGeom>
                  <a:avLst/>
                  <a:gdLst>
                    <a:gd name="T0" fmla="*/ 1 w 355"/>
                    <a:gd name="T1" fmla="*/ 0 h 277"/>
                    <a:gd name="T2" fmla="*/ 3 w 355"/>
                    <a:gd name="T3" fmla="*/ 1 h 277"/>
                    <a:gd name="T4" fmla="*/ 4 w 355"/>
                    <a:gd name="T5" fmla="*/ 1 h 277"/>
                    <a:gd name="T6" fmla="*/ 6 w 355"/>
                    <a:gd name="T7" fmla="*/ 2 h 277"/>
                    <a:gd name="T8" fmla="*/ 7 w 355"/>
                    <a:gd name="T9" fmla="*/ 2 h 277"/>
                    <a:gd name="T10" fmla="*/ 9 w 355"/>
                    <a:gd name="T11" fmla="*/ 4 h 277"/>
                    <a:gd name="T12" fmla="*/ 11 w 355"/>
                    <a:gd name="T13" fmla="*/ 5 h 277"/>
                    <a:gd name="T14" fmla="*/ 11 w 355"/>
                    <a:gd name="T15" fmla="*/ 5 h 277"/>
                    <a:gd name="T16" fmla="*/ 12 w 355"/>
                    <a:gd name="T17" fmla="*/ 6 h 277"/>
                    <a:gd name="T18" fmla="*/ 14 w 355"/>
                    <a:gd name="T19" fmla="*/ 6 h 277"/>
                    <a:gd name="T20" fmla="*/ 13 w 355"/>
                    <a:gd name="T21" fmla="*/ 7 h 277"/>
                    <a:gd name="T22" fmla="*/ 14 w 355"/>
                    <a:gd name="T23" fmla="*/ 8 h 277"/>
                    <a:gd name="T24" fmla="*/ 15 w 355"/>
                    <a:gd name="T25" fmla="*/ 9 h 277"/>
                    <a:gd name="T26" fmla="*/ 17 w 355"/>
                    <a:gd name="T27" fmla="*/ 9 h 277"/>
                    <a:gd name="T28" fmla="*/ 18 w 355"/>
                    <a:gd name="T29" fmla="*/ 9 h 277"/>
                    <a:gd name="T30" fmla="*/ 20 w 355"/>
                    <a:gd name="T31" fmla="*/ 9 h 277"/>
                    <a:gd name="T32" fmla="*/ 21 w 355"/>
                    <a:gd name="T33" fmla="*/ 9 h 277"/>
                    <a:gd name="T34" fmla="*/ 23 w 355"/>
                    <a:gd name="T35" fmla="*/ 10 h 277"/>
                    <a:gd name="T36" fmla="*/ 24 w 355"/>
                    <a:gd name="T37" fmla="*/ 10 h 277"/>
                    <a:gd name="T38" fmla="*/ 27 w 355"/>
                    <a:gd name="T39" fmla="*/ 10 h 277"/>
                    <a:gd name="T40" fmla="*/ 26 w 355"/>
                    <a:gd name="T41" fmla="*/ 10 h 277"/>
                    <a:gd name="T42" fmla="*/ 25 w 355"/>
                    <a:gd name="T43" fmla="*/ 10 h 277"/>
                    <a:gd name="T44" fmla="*/ 23 w 355"/>
                    <a:gd name="T45" fmla="*/ 10 h 277"/>
                    <a:gd name="T46" fmla="*/ 22 w 355"/>
                    <a:gd name="T47" fmla="*/ 10 h 277"/>
                    <a:gd name="T48" fmla="*/ 20 w 355"/>
                    <a:gd name="T49" fmla="*/ 10 h 277"/>
                    <a:gd name="T50" fmla="*/ 18 w 355"/>
                    <a:gd name="T51" fmla="*/ 10 h 277"/>
                    <a:gd name="T52" fmla="*/ 13 w 355"/>
                    <a:gd name="T53" fmla="*/ 9 h 277"/>
                    <a:gd name="T54" fmla="*/ 12 w 355"/>
                    <a:gd name="T55" fmla="*/ 8 h 277"/>
                    <a:gd name="T56" fmla="*/ 10 w 355"/>
                    <a:gd name="T57" fmla="*/ 7 h 277"/>
                    <a:gd name="T58" fmla="*/ 9 w 355"/>
                    <a:gd name="T59" fmla="*/ 7 h 277"/>
                    <a:gd name="T60" fmla="*/ 7 w 355"/>
                    <a:gd name="T61" fmla="*/ 6 h 277"/>
                    <a:gd name="T62" fmla="*/ 5 w 355"/>
                    <a:gd name="T63" fmla="*/ 4 h 277"/>
                    <a:gd name="T64" fmla="*/ 5 w 355"/>
                    <a:gd name="T65" fmla="*/ 4 h 277"/>
                    <a:gd name="T66" fmla="*/ 5 w 355"/>
                    <a:gd name="T67" fmla="*/ 4 h 277"/>
                    <a:gd name="T68" fmla="*/ 4 w 355"/>
                    <a:gd name="T69" fmla="*/ 3 h 277"/>
                    <a:gd name="T70" fmla="*/ 3 w 355"/>
                    <a:gd name="T71" fmla="*/ 2 h 277"/>
                    <a:gd name="T72" fmla="*/ 2 w 355"/>
                    <a:gd name="T73" fmla="*/ 1 h 277"/>
                    <a:gd name="T74" fmla="*/ 0 w 355"/>
                    <a:gd name="T75" fmla="*/ 1 h 277"/>
                    <a:gd name="T76" fmla="*/ 1 w 355"/>
                    <a:gd name="T77" fmla="*/ 0 h 277"/>
                    <a:gd name="T78" fmla="*/ 1 w 355"/>
                    <a:gd name="T79" fmla="*/ 0 h 277"/>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355" h="277">
                      <a:moveTo>
                        <a:pt x="10" y="4"/>
                      </a:moveTo>
                      <a:cubicBezTo>
                        <a:pt x="22" y="0"/>
                        <a:pt x="24" y="14"/>
                        <a:pt x="36" y="18"/>
                      </a:cubicBezTo>
                      <a:cubicBezTo>
                        <a:pt x="37" y="19"/>
                        <a:pt x="45" y="29"/>
                        <a:pt x="46" y="30"/>
                      </a:cubicBezTo>
                      <a:cubicBezTo>
                        <a:pt x="56" y="40"/>
                        <a:pt x="67" y="38"/>
                        <a:pt x="76" y="52"/>
                      </a:cubicBezTo>
                      <a:cubicBezTo>
                        <a:pt x="80" y="58"/>
                        <a:pt x="92" y="66"/>
                        <a:pt x="92" y="66"/>
                      </a:cubicBezTo>
                      <a:cubicBezTo>
                        <a:pt x="96" y="79"/>
                        <a:pt x="112" y="88"/>
                        <a:pt x="122" y="98"/>
                      </a:cubicBezTo>
                      <a:cubicBezTo>
                        <a:pt x="124" y="105"/>
                        <a:pt x="130" y="124"/>
                        <a:pt x="136" y="128"/>
                      </a:cubicBezTo>
                      <a:cubicBezTo>
                        <a:pt x="140" y="130"/>
                        <a:pt x="148" y="132"/>
                        <a:pt x="148" y="132"/>
                      </a:cubicBezTo>
                      <a:cubicBezTo>
                        <a:pt x="150" y="138"/>
                        <a:pt x="154" y="150"/>
                        <a:pt x="154" y="150"/>
                      </a:cubicBezTo>
                      <a:cubicBezTo>
                        <a:pt x="161" y="139"/>
                        <a:pt x="168" y="144"/>
                        <a:pt x="176" y="152"/>
                      </a:cubicBezTo>
                      <a:cubicBezTo>
                        <a:pt x="174" y="167"/>
                        <a:pt x="173" y="181"/>
                        <a:pt x="170" y="196"/>
                      </a:cubicBezTo>
                      <a:cubicBezTo>
                        <a:pt x="171" y="202"/>
                        <a:pt x="174" y="220"/>
                        <a:pt x="180" y="224"/>
                      </a:cubicBezTo>
                      <a:cubicBezTo>
                        <a:pt x="185" y="228"/>
                        <a:pt x="193" y="228"/>
                        <a:pt x="198" y="232"/>
                      </a:cubicBezTo>
                      <a:cubicBezTo>
                        <a:pt x="204" y="230"/>
                        <a:pt x="216" y="234"/>
                        <a:pt x="216" y="234"/>
                      </a:cubicBezTo>
                      <a:cubicBezTo>
                        <a:pt x="223" y="241"/>
                        <a:pt x="225" y="245"/>
                        <a:pt x="236" y="242"/>
                      </a:cubicBezTo>
                      <a:cubicBezTo>
                        <a:pt x="242" y="240"/>
                        <a:pt x="254" y="236"/>
                        <a:pt x="254" y="236"/>
                      </a:cubicBezTo>
                      <a:cubicBezTo>
                        <a:pt x="260" y="240"/>
                        <a:pt x="265" y="246"/>
                        <a:pt x="272" y="248"/>
                      </a:cubicBezTo>
                      <a:cubicBezTo>
                        <a:pt x="277" y="250"/>
                        <a:pt x="291" y="252"/>
                        <a:pt x="296" y="256"/>
                      </a:cubicBezTo>
                      <a:cubicBezTo>
                        <a:pt x="301" y="260"/>
                        <a:pt x="314" y="264"/>
                        <a:pt x="314" y="264"/>
                      </a:cubicBezTo>
                      <a:cubicBezTo>
                        <a:pt x="330" y="263"/>
                        <a:pt x="338" y="261"/>
                        <a:pt x="352" y="266"/>
                      </a:cubicBezTo>
                      <a:cubicBezTo>
                        <a:pt x="355" y="275"/>
                        <a:pt x="350" y="277"/>
                        <a:pt x="342" y="274"/>
                      </a:cubicBezTo>
                      <a:cubicBezTo>
                        <a:pt x="336" y="276"/>
                        <a:pt x="322" y="272"/>
                        <a:pt x="322" y="272"/>
                      </a:cubicBezTo>
                      <a:cubicBezTo>
                        <a:pt x="314" y="275"/>
                        <a:pt x="308" y="272"/>
                        <a:pt x="300" y="270"/>
                      </a:cubicBezTo>
                      <a:cubicBezTo>
                        <a:pt x="296" y="269"/>
                        <a:pt x="288" y="266"/>
                        <a:pt x="288" y="266"/>
                      </a:cubicBezTo>
                      <a:cubicBezTo>
                        <a:pt x="276" y="270"/>
                        <a:pt x="264" y="266"/>
                        <a:pt x="252" y="264"/>
                      </a:cubicBezTo>
                      <a:cubicBezTo>
                        <a:pt x="245" y="259"/>
                        <a:pt x="242" y="257"/>
                        <a:pt x="234" y="260"/>
                      </a:cubicBezTo>
                      <a:cubicBezTo>
                        <a:pt x="211" y="252"/>
                        <a:pt x="192" y="256"/>
                        <a:pt x="172" y="242"/>
                      </a:cubicBezTo>
                      <a:cubicBezTo>
                        <a:pt x="165" y="231"/>
                        <a:pt x="176" y="221"/>
                        <a:pt x="160" y="216"/>
                      </a:cubicBezTo>
                      <a:cubicBezTo>
                        <a:pt x="154" y="233"/>
                        <a:pt x="136" y="203"/>
                        <a:pt x="126" y="200"/>
                      </a:cubicBezTo>
                      <a:cubicBezTo>
                        <a:pt x="120" y="196"/>
                        <a:pt x="114" y="190"/>
                        <a:pt x="108" y="186"/>
                      </a:cubicBezTo>
                      <a:cubicBezTo>
                        <a:pt x="104" y="175"/>
                        <a:pt x="104" y="165"/>
                        <a:pt x="94" y="158"/>
                      </a:cubicBezTo>
                      <a:cubicBezTo>
                        <a:pt x="83" y="142"/>
                        <a:pt x="85" y="119"/>
                        <a:pt x="68" y="108"/>
                      </a:cubicBezTo>
                      <a:cubicBezTo>
                        <a:pt x="67" y="106"/>
                        <a:pt x="66" y="104"/>
                        <a:pt x="64" y="102"/>
                      </a:cubicBezTo>
                      <a:cubicBezTo>
                        <a:pt x="62" y="101"/>
                        <a:pt x="59" y="102"/>
                        <a:pt x="58" y="100"/>
                      </a:cubicBezTo>
                      <a:cubicBezTo>
                        <a:pt x="56" y="97"/>
                        <a:pt x="54" y="88"/>
                        <a:pt x="54" y="88"/>
                      </a:cubicBezTo>
                      <a:cubicBezTo>
                        <a:pt x="59" y="73"/>
                        <a:pt x="52" y="61"/>
                        <a:pt x="38" y="58"/>
                      </a:cubicBezTo>
                      <a:cubicBezTo>
                        <a:pt x="32" y="49"/>
                        <a:pt x="31" y="44"/>
                        <a:pt x="20" y="40"/>
                      </a:cubicBezTo>
                      <a:cubicBezTo>
                        <a:pt x="16" y="27"/>
                        <a:pt x="16" y="26"/>
                        <a:pt x="4" y="22"/>
                      </a:cubicBezTo>
                      <a:cubicBezTo>
                        <a:pt x="1" y="13"/>
                        <a:pt x="0" y="5"/>
                        <a:pt x="10" y="2"/>
                      </a:cubicBezTo>
                      <a:cubicBezTo>
                        <a:pt x="18" y="5"/>
                        <a:pt x="18" y="4"/>
                        <a:pt x="10" y="4"/>
                      </a:cubicBezTo>
                      <a:close/>
                    </a:path>
                  </a:pathLst>
                </a:custGeom>
                <a:solidFill>
                  <a:schemeClr val="folHlink"/>
                </a:solidFill>
                <a:ln w="9525">
                  <a:noFill/>
                  <a:round/>
                  <a:headEnd/>
                  <a:tailEnd/>
                </a:ln>
              </p:spPr>
              <p:txBody>
                <a:bodyPr/>
                <a:lstStyle/>
                <a:p>
                  <a:endParaRPr lang="zh-CN" altLang="en-US"/>
                </a:p>
              </p:txBody>
            </p:sp>
            <p:sp>
              <p:nvSpPr>
                <p:cNvPr id="5260" name="任意多边形 81940"/>
                <p:cNvSpPr>
                  <a:spLocks noChangeArrowheads="1"/>
                </p:cNvSpPr>
                <p:nvPr/>
              </p:nvSpPr>
              <p:spPr bwMode="auto">
                <a:xfrm>
                  <a:off x="1827" y="541"/>
                  <a:ext cx="67" cy="68"/>
                </a:xfrm>
                <a:custGeom>
                  <a:avLst/>
                  <a:gdLst>
                    <a:gd name="T0" fmla="*/ 4 w 156"/>
                    <a:gd name="T1" fmla="*/ 2 h 206"/>
                    <a:gd name="T2" fmla="*/ 5 w 156"/>
                    <a:gd name="T3" fmla="*/ 2 h 206"/>
                    <a:gd name="T4" fmla="*/ 5 w 156"/>
                    <a:gd name="T5" fmla="*/ 2 h 206"/>
                    <a:gd name="T6" fmla="*/ 6 w 156"/>
                    <a:gd name="T7" fmla="*/ 2 h 206"/>
                    <a:gd name="T8" fmla="*/ 9 w 156"/>
                    <a:gd name="T9" fmla="*/ 1 h 206"/>
                    <a:gd name="T10" fmla="*/ 9 w 156"/>
                    <a:gd name="T11" fmla="*/ 0 h 206"/>
                    <a:gd name="T12" fmla="*/ 10 w 156"/>
                    <a:gd name="T13" fmla="*/ 0 h 206"/>
                    <a:gd name="T14" fmla="*/ 12 w 156"/>
                    <a:gd name="T15" fmla="*/ 1 h 206"/>
                    <a:gd name="T16" fmla="*/ 12 w 156"/>
                    <a:gd name="T17" fmla="*/ 2 h 206"/>
                    <a:gd name="T18" fmla="*/ 10 w 156"/>
                    <a:gd name="T19" fmla="*/ 2 h 206"/>
                    <a:gd name="T20" fmla="*/ 10 w 156"/>
                    <a:gd name="T21" fmla="*/ 3 h 206"/>
                    <a:gd name="T22" fmla="*/ 11 w 156"/>
                    <a:gd name="T23" fmla="*/ 4 h 206"/>
                    <a:gd name="T24" fmla="*/ 12 w 156"/>
                    <a:gd name="T25" fmla="*/ 5 h 206"/>
                    <a:gd name="T26" fmla="*/ 10 w 156"/>
                    <a:gd name="T27" fmla="*/ 5 h 206"/>
                    <a:gd name="T28" fmla="*/ 9 w 156"/>
                    <a:gd name="T29" fmla="*/ 5 h 206"/>
                    <a:gd name="T30" fmla="*/ 8 w 156"/>
                    <a:gd name="T31" fmla="*/ 6 h 206"/>
                    <a:gd name="T32" fmla="*/ 8 w 156"/>
                    <a:gd name="T33" fmla="*/ 7 h 206"/>
                    <a:gd name="T34" fmla="*/ 7 w 156"/>
                    <a:gd name="T35" fmla="*/ 7 h 206"/>
                    <a:gd name="T36" fmla="*/ 6 w 156"/>
                    <a:gd name="T37" fmla="*/ 7 h 206"/>
                    <a:gd name="T38" fmla="*/ 6 w 156"/>
                    <a:gd name="T39" fmla="*/ 7 h 206"/>
                    <a:gd name="T40" fmla="*/ 6 w 156"/>
                    <a:gd name="T41" fmla="*/ 7 h 206"/>
                    <a:gd name="T42" fmla="*/ 5 w 156"/>
                    <a:gd name="T43" fmla="*/ 7 h 206"/>
                    <a:gd name="T44" fmla="*/ 3 w 156"/>
                    <a:gd name="T45" fmla="*/ 7 h 206"/>
                    <a:gd name="T46" fmla="*/ 2 w 156"/>
                    <a:gd name="T47" fmla="*/ 7 h 206"/>
                    <a:gd name="T48" fmla="*/ 1 w 156"/>
                    <a:gd name="T49" fmla="*/ 5 h 206"/>
                    <a:gd name="T50" fmla="*/ 0 w 156"/>
                    <a:gd name="T51" fmla="*/ 5 h 206"/>
                    <a:gd name="T52" fmla="*/ 0 w 156"/>
                    <a:gd name="T53" fmla="*/ 4 h 206"/>
                    <a:gd name="T54" fmla="*/ 2 w 156"/>
                    <a:gd name="T55" fmla="*/ 4 h 206"/>
                    <a:gd name="T56" fmla="*/ 3 w 156"/>
                    <a:gd name="T57" fmla="*/ 4 h 206"/>
                    <a:gd name="T58" fmla="*/ 3 w 156"/>
                    <a:gd name="T59" fmla="*/ 3 h 206"/>
                    <a:gd name="T60" fmla="*/ 4 w 156"/>
                    <a:gd name="T61" fmla="*/ 3 h 206"/>
                    <a:gd name="T62" fmla="*/ 4 w 156"/>
                    <a:gd name="T63" fmla="*/ 2 h 20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56" h="206">
                      <a:moveTo>
                        <a:pt x="54" y="66"/>
                      </a:moveTo>
                      <a:cubicBezTo>
                        <a:pt x="58" y="63"/>
                        <a:pt x="64" y="63"/>
                        <a:pt x="66" y="58"/>
                      </a:cubicBezTo>
                      <a:cubicBezTo>
                        <a:pt x="67" y="56"/>
                        <a:pt x="67" y="53"/>
                        <a:pt x="68" y="52"/>
                      </a:cubicBezTo>
                      <a:cubicBezTo>
                        <a:pt x="71" y="49"/>
                        <a:pt x="80" y="44"/>
                        <a:pt x="80" y="44"/>
                      </a:cubicBezTo>
                      <a:cubicBezTo>
                        <a:pt x="113" y="55"/>
                        <a:pt x="85" y="29"/>
                        <a:pt x="106" y="22"/>
                      </a:cubicBezTo>
                      <a:cubicBezTo>
                        <a:pt x="110" y="17"/>
                        <a:pt x="108" y="9"/>
                        <a:pt x="112" y="4"/>
                      </a:cubicBezTo>
                      <a:cubicBezTo>
                        <a:pt x="115" y="1"/>
                        <a:pt x="124" y="0"/>
                        <a:pt x="124" y="0"/>
                      </a:cubicBezTo>
                      <a:cubicBezTo>
                        <a:pt x="138" y="14"/>
                        <a:pt x="126" y="23"/>
                        <a:pt x="150" y="28"/>
                      </a:cubicBezTo>
                      <a:cubicBezTo>
                        <a:pt x="156" y="36"/>
                        <a:pt x="154" y="39"/>
                        <a:pt x="146" y="44"/>
                      </a:cubicBezTo>
                      <a:cubicBezTo>
                        <a:pt x="141" y="52"/>
                        <a:pt x="135" y="61"/>
                        <a:pt x="126" y="64"/>
                      </a:cubicBezTo>
                      <a:cubicBezTo>
                        <a:pt x="118" y="75"/>
                        <a:pt x="128" y="83"/>
                        <a:pt x="132" y="94"/>
                      </a:cubicBezTo>
                      <a:cubicBezTo>
                        <a:pt x="129" y="103"/>
                        <a:pt x="135" y="105"/>
                        <a:pt x="142" y="110"/>
                      </a:cubicBezTo>
                      <a:cubicBezTo>
                        <a:pt x="145" y="119"/>
                        <a:pt x="141" y="120"/>
                        <a:pt x="146" y="128"/>
                      </a:cubicBezTo>
                      <a:cubicBezTo>
                        <a:pt x="142" y="139"/>
                        <a:pt x="135" y="133"/>
                        <a:pt x="128" y="128"/>
                      </a:cubicBezTo>
                      <a:cubicBezTo>
                        <a:pt x="116" y="132"/>
                        <a:pt x="122" y="136"/>
                        <a:pt x="116" y="146"/>
                      </a:cubicBezTo>
                      <a:cubicBezTo>
                        <a:pt x="113" y="151"/>
                        <a:pt x="108" y="152"/>
                        <a:pt x="104" y="156"/>
                      </a:cubicBezTo>
                      <a:cubicBezTo>
                        <a:pt x="107" y="167"/>
                        <a:pt x="112" y="191"/>
                        <a:pt x="100" y="198"/>
                      </a:cubicBezTo>
                      <a:cubicBezTo>
                        <a:pt x="96" y="200"/>
                        <a:pt x="92" y="200"/>
                        <a:pt x="88" y="202"/>
                      </a:cubicBezTo>
                      <a:cubicBezTo>
                        <a:pt x="86" y="203"/>
                        <a:pt x="84" y="205"/>
                        <a:pt x="82" y="206"/>
                      </a:cubicBezTo>
                      <a:cubicBezTo>
                        <a:pt x="80" y="205"/>
                        <a:pt x="77" y="204"/>
                        <a:pt x="76" y="202"/>
                      </a:cubicBezTo>
                      <a:cubicBezTo>
                        <a:pt x="74" y="198"/>
                        <a:pt x="76" y="191"/>
                        <a:pt x="72" y="190"/>
                      </a:cubicBezTo>
                      <a:cubicBezTo>
                        <a:pt x="68" y="189"/>
                        <a:pt x="60" y="186"/>
                        <a:pt x="60" y="186"/>
                      </a:cubicBezTo>
                      <a:cubicBezTo>
                        <a:pt x="53" y="188"/>
                        <a:pt x="49" y="192"/>
                        <a:pt x="42" y="194"/>
                      </a:cubicBezTo>
                      <a:cubicBezTo>
                        <a:pt x="34" y="189"/>
                        <a:pt x="37" y="183"/>
                        <a:pt x="28" y="186"/>
                      </a:cubicBezTo>
                      <a:cubicBezTo>
                        <a:pt x="12" y="181"/>
                        <a:pt x="19" y="161"/>
                        <a:pt x="10" y="148"/>
                      </a:cubicBezTo>
                      <a:cubicBezTo>
                        <a:pt x="5" y="121"/>
                        <a:pt x="11" y="147"/>
                        <a:pt x="4" y="130"/>
                      </a:cubicBezTo>
                      <a:cubicBezTo>
                        <a:pt x="2" y="126"/>
                        <a:pt x="0" y="118"/>
                        <a:pt x="0" y="118"/>
                      </a:cubicBezTo>
                      <a:cubicBezTo>
                        <a:pt x="2" y="95"/>
                        <a:pt x="0" y="83"/>
                        <a:pt x="20" y="96"/>
                      </a:cubicBezTo>
                      <a:cubicBezTo>
                        <a:pt x="23" y="105"/>
                        <a:pt x="23" y="110"/>
                        <a:pt x="32" y="104"/>
                      </a:cubicBezTo>
                      <a:cubicBezTo>
                        <a:pt x="35" y="95"/>
                        <a:pt x="29" y="88"/>
                        <a:pt x="34" y="80"/>
                      </a:cubicBezTo>
                      <a:cubicBezTo>
                        <a:pt x="36" y="76"/>
                        <a:pt x="48" y="73"/>
                        <a:pt x="52" y="70"/>
                      </a:cubicBezTo>
                      <a:cubicBezTo>
                        <a:pt x="57" y="63"/>
                        <a:pt x="58" y="62"/>
                        <a:pt x="54" y="66"/>
                      </a:cubicBezTo>
                      <a:close/>
                    </a:path>
                  </a:pathLst>
                </a:custGeom>
                <a:solidFill>
                  <a:schemeClr val="folHlink"/>
                </a:solidFill>
                <a:ln w="9525">
                  <a:noFill/>
                  <a:round/>
                  <a:headEnd/>
                  <a:tailEnd/>
                </a:ln>
              </p:spPr>
              <p:txBody>
                <a:bodyPr/>
                <a:lstStyle/>
                <a:p>
                  <a:endParaRPr lang="zh-CN" altLang="en-US"/>
                </a:p>
              </p:txBody>
            </p:sp>
            <p:sp>
              <p:nvSpPr>
                <p:cNvPr id="5261" name="任意多边形 81941"/>
                <p:cNvSpPr>
                  <a:spLocks noChangeArrowheads="1"/>
                </p:cNvSpPr>
                <p:nvPr/>
              </p:nvSpPr>
              <p:spPr bwMode="auto">
                <a:xfrm>
                  <a:off x="1892" y="572"/>
                  <a:ext cx="47" cy="13"/>
                </a:xfrm>
                <a:custGeom>
                  <a:avLst/>
                  <a:gdLst>
                    <a:gd name="T0" fmla="*/ 0 w 109"/>
                    <a:gd name="T1" fmla="*/ 1 h 38"/>
                    <a:gd name="T2" fmla="*/ 1 w 109"/>
                    <a:gd name="T3" fmla="*/ 0 h 38"/>
                    <a:gd name="T4" fmla="*/ 4 w 109"/>
                    <a:gd name="T5" fmla="*/ 1 h 38"/>
                    <a:gd name="T6" fmla="*/ 6 w 109"/>
                    <a:gd name="T7" fmla="*/ 1 h 38"/>
                    <a:gd name="T8" fmla="*/ 7 w 109"/>
                    <a:gd name="T9" fmla="*/ 0 h 38"/>
                    <a:gd name="T10" fmla="*/ 6 w 109"/>
                    <a:gd name="T11" fmla="*/ 1 h 38"/>
                    <a:gd name="T12" fmla="*/ 5 w 109"/>
                    <a:gd name="T13" fmla="*/ 1 h 38"/>
                    <a:gd name="T14" fmla="*/ 3 w 109"/>
                    <a:gd name="T15" fmla="*/ 1 h 38"/>
                    <a:gd name="T16" fmla="*/ 1 w 109"/>
                    <a:gd name="T17" fmla="*/ 1 h 38"/>
                    <a:gd name="T18" fmla="*/ 0 w 109"/>
                    <a:gd name="T19" fmla="*/ 1 h 3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9" h="38">
                      <a:moveTo>
                        <a:pt x="4" y="32"/>
                      </a:moveTo>
                      <a:cubicBezTo>
                        <a:pt x="7" y="22"/>
                        <a:pt x="7" y="14"/>
                        <a:pt x="18" y="10"/>
                      </a:cubicBezTo>
                      <a:cubicBezTo>
                        <a:pt x="28" y="12"/>
                        <a:pt x="37" y="14"/>
                        <a:pt x="46" y="20"/>
                      </a:cubicBezTo>
                      <a:cubicBezTo>
                        <a:pt x="62" y="15"/>
                        <a:pt x="54" y="17"/>
                        <a:pt x="72" y="14"/>
                      </a:cubicBezTo>
                      <a:cubicBezTo>
                        <a:pt x="77" y="9"/>
                        <a:pt x="90" y="0"/>
                        <a:pt x="90" y="0"/>
                      </a:cubicBezTo>
                      <a:cubicBezTo>
                        <a:pt x="109" y="6"/>
                        <a:pt x="85" y="23"/>
                        <a:pt x="76" y="26"/>
                      </a:cubicBezTo>
                      <a:cubicBezTo>
                        <a:pt x="71" y="33"/>
                        <a:pt x="68" y="35"/>
                        <a:pt x="60" y="38"/>
                      </a:cubicBezTo>
                      <a:cubicBezTo>
                        <a:pt x="54" y="36"/>
                        <a:pt x="42" y="32"/>
                        <a:pt x="42" y="32"/>
                      </a:cubicBezTo>
                      <a:cubicBezTo>
                        <a:pt x="33" y="23"/>
                        <a:pt x="26" y="26"/>
                        <a:pt x="14" y="30"/>
                      </a:cubicBezTo>
                      <a:cubicBezTo>
                        <a:pt x="1" y="28"/>
                        <a:pt x="0" y="24"/>
                        <a:pt x="4" y="32"/>
                      </a:cubicBezTo>
                      <a:close/>
                    </a:path>
                  </a:pathLst>
                </a:custGeom>
                <a:solidFill>
                  <a:schemeClr val="folHlink"/>
                </a:solidFill>
                <a:ln w="9525">
                  <a:noFill/>
                  <a:round/>
                  <a:headEnd/>
                  <a:tailEnd/>
                </a:ln>
              </p:spPr>
              <p:txBody>
                <a:bodyPr/>
                <a:lstStyle/>
                <a:p>
                  <a:endParaRPr lang="zh-CN" altLang="en-US"/>
                </a:p>
              </p:txBody>
            </p:sp>
            <p:sp>
              <p:nvSpPr>
                <p:cNvPr id="5262" name="任意多边形 81942"/>
                <p:cNvSpPr>
                  <a:spLocks noChangeArrowheads="1"/>
                </p:cNvSpPr>
                <p:nvPr/>
              </p:nvSpPr>
              <p:spPr bwMode="auto">
                <a:xfrm>
                  <a:off x="1890" y="588"/>
                  <a:ext cx="32" cy="34"/>
                </a:xfrm>
                <a:custGeom>
                  <a:avLst/>
                  <a:gdLst>
                    <a:gd name="T0" fmla="*/ 0 w 76"/>
                    <a:gd name="T1" fmla="*/ 1 h 104"/>
                    <a:gd name="T2" fmla="*/ 1 w 76"/>
                    <a:gd name="T3" fmla="*/ 0 h 104"/>
                    <a:gd name="T4" fmla="*/ 3 w 76"/>
                    <a:gd name="T5" fmla="*/ 1 h 104"/>
                    <a:gd name="T6" fmla="*/ 5 w 76"/>
                    <a:gd name="T7" fmla="*/ 0 h 104"/>
                    <a:gd name="T8" fmla="*/ 3 w 76"/>
                    <a:gd name="T9" fmla="*/ 1 h 104"/>
                    <a:gd name="T10" fmla="*/ 4 w 76"/>
                    <a:gd name="T11" fmla="*/ 2 h 104"/>
                    <a:gd name="T12" fmla="*/ 4 w 76"/>
                    <a:gd name="T13" fmla="*/ 2 h 104"/>
                    <a:gd name="T14" fmla="*/ 3 w 76"/>
                    <a:gd name="T15" fmla="*/ 3 h 104"/>
                    <a:gd name="T16" fmla="*/ 3 w 76"/>
                    <a:gd name="T17" fmla="*/ 2 h 104"/>
                    <a:gd name="T18" fmla="*/ 2 w 76"/>
                    <a:gd name="T19" fmla="*/ 2 h 104"/>
                    <a:gd name="T20" fmla="*/ 2 w 76"/>
                    <a:gd name="T21" fmla="*/ 2 h 104"/>
                    <a:gd name="T22" fmla="*/ 2 w 76"/>
                    <a:gd name="T23" fmla="*/ 3 h 104"/>
                    <a:gd name="T24" fmla="*/ 1 w 76"/>
                    <a:gd name="T25" fmla="*/ 4 h 104"/>
                    <a:gd name="T26" fmla="*/ 1 w 76"/>
                    <a:gd name="T27" fmla="*/ 4 h 104"/>
                    <a:gd name="T28" fmla="*/ 0 w 76"/>
                    <a:gd name="T29" fmla="*/ 3 h 104"/>
                    <a:gd name="T30" fmla="*/ 0 w 76"/>
                    <a:gd name="T31" fmla="*/ 2 h 104"/>
                    <a:gd name="T32" fmla="*/ 0 w 76"/>
                    <a:gd name="T33" fmla="*/ 1 h 104"/>
                    <a:gd name="T34" fmla="*/ 0 w 76"/>
                    <a:gd name="T35" fmla="*/ 1 h 10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76" h="104">
                      <a:moveTo>
                        <a:pt x="8" y="18"/>
                      </a:moveTo>
                      <a:cubicBezTo>
                        <a:pt x="10" y="8"/>
                        <a:pt x="9" y="3"/>
                        <a:pt x="18" y="0"/>
                      </a:cubicBezTo>
                      <a:cubicBezTo>
                        <a:pt x="28" y="3"/>
                        <a:pt x="25" y="12"/>
                        <a:pt x="34" y="18"/>
                      </a:cubicBezTo>
                      <a:cubicBezTo>
                        <a:pt x="46" y="16"/>
                        <a:pt x="51" y="8"/>
                        <a:pt x="62" y="4"/>
                      </a:cubicBezTo>
                      <a:cubicBezTo>
                        <a:pt x="76" y="9"/>
                        <a:pt x="56" y="31"/>
                        <a:pt x="46" y="34"/>
                      </a:cubicBezTo>
                      <a:cubicBezTo>
                        <a:pt x="51" y="56"/>
                        <a:pt x="43" y="29"/>
                        <a:pt x="54" y="48"/>
                      </a:cubicBezTo>
                      <a:cubicBezTo>
                        <a:pt x="56" y="52"/>
                        <a:pt x="58" y="60"/>
                        <a:pt x="58" y="60"/>
                      </a:cubicBezTo>
                      <a:cubicBezTo>
                        <a:pt x="55" y="68"/>
                        <a:pt x="54" y="71"/>
                        <a:pt x="46" y="74"/>
                      </a:cubicBezTo>
                      <a:cubicBezTo>
                        <a:pt x="38" y="71"/>
                        <a:pt x="37" y="68"/>
                        <a:pt x="34" y="60"/>
                      </a:cubicBezTo>
                      <a:cubicBezTo>
                        <a:pt x="33" y="50"/>
                        <a:pt x="32" y="33"/>
                        <a:pt x="22" y="48"/>
                      </a:cubicBezTo>
                      <a:cubicBezTo>
                        <a:pt x="25" y="60"/>
                        <a:pt x="23" y="53"/>
                        <a:pt x="28" y="68"/>
                      </a:cubicBezTo>
                      <a:cubicBezTo>
                        <a:pt x="29" y="70"/>
                        <a:pt x="30" y="74"/>
                        <a:pt x="30" y="74"/>
                      </a:cubicBezTo>
                      <a:cubicBezTo>
                        <a:pt x="24" y="84"/>
                        <a:pt x="22" y="93"/>
                        <a:pt x="20" y="104"/>
                      </a:cubicBezTo>
                      <a:cubicBezTo>
                        <a:pt x="17" y="103"/>
                        <a:pt x="14" y="104"/>
                        <a:pt x="12" y="102"/>
                      </a:cubicBezTo>
                      <a:cubicBezTo>
                        <a:pt x="9" y="99"/>
                        <a:pt x="8" y="90"/>
                        <a:pt x="8" y="90"/>
                      </a:cubicBezTo>
                      <a:cubicBezTo>
                        <a:pt x="13" y="75"/>
                        <a:pt x="14" y="64"/>
                        <a:pt x="0" y="54"/>
                      </a:cubicBezTo>
                      <a:cubicBezTo>
                        <a:pt x="1" y="46"/>
                        <a:pt x="1" y="38"/>
                        <a:pt x="2" y="30"/>
                      </a:cubicBezTo>
                      <a:cubicBezTo>
                        <a:pt x="2" y="27"/>
                        <a:pt x="13" y="2"/>
                        <a:pt x="8" y="18"/>
                      </a:cubicBezTo>
                      <a:close/>
                    </a:path>
                  </a:pathLst>
                </a:custGeom>
                <a:solidFill>
                  <a:schemeClr val="folHlink"/>
                </a:solidFill>
                <a:ln w="9525">
                  <a:noFill/>
                  <a:round/>
                  <a:headEnd/>
                  <a:tailEnd/>
                </a:ln>
              </p:spPr>
              <p:txBody>
                <a:bodyPr/>
                <a:lstStyle/>
                <a:p>
                  <a:endParaRPr lang="zh-CN" altLang="en-US"/>
                </a:p>
              </p:txBody>
            </p:sp>
            <p:sp>
              <p:nvSpPr>
                <p:cNvPr id="5263" name="任意多边形 81943"/>
                <p:cNvSpPr>
                  <a:spLocks noChangeArrowheads="1"/>
                </p:cNvSpPr>
                <p:nvPr/>
              </p:nvSpPr>
              <p:spPr bwMode="auto">
                <a:xfrm>
                  <a:off x="1944" y="569"/>
                  <a:ext cx="16" cy="20"/>
                </a:xfrm>
                <a:custGeom>
                  <a:avLst/>
                  <a:gdLst>
                    <a:gd name="T0" fmla="*/ 0 w 37"/>
                    <a:gd name="T1" fmla="*/ 1 h 61"/>
                    <a:gd name="T2" fmla="*/ 1 w 37"/>
                    <a:gd name="T3" fmla="*/ 0 h 61"/>
                    <a:gd name="T4" fmla="*/ 1 w 37"/>
                    <a:gd name="T5" fmla="*/ 1 h 61"/>
                    <a:gd name="T6" fmla="*/ 3 w 37"/>
                    <a:gd name="T7" fmla="*/ 1 h 61"/>
                    <a:gd name="T8" fmla="*/ 1 w 37"/>
                    <a:gd name="T9" fmla="*/ 2 h 61"/>
                    <a:gd name="T10" fmla="*/ 0 w 37"/>
                    <a:gd name="T11" fmla="*/ 2 h 61"/>
                    <a:gd name="T12" fmla="*/ 0 w 37"/>
                    <a:gd name="T13" fmla="*/ 1 h 61"/>
                    <a:gd name="T14" fmla="*/ 0 w 37"/>
                    <a:gd name="T15" fmla="*/ 1 h 6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7" h="61">
                      <a:moveTo>
                        <a:pt x="3" y="28"/>
                      </a:moveTo>
                      <a:cubicBezTo>
                        <a:pt x="5" y="14"/>
                        <a:pt x="2" y="7"/>
                        <a:pt x="13" y="0"/>
                      </a:cubicBezTo>
                      <a:cubicBezTo>
                        <a:pt x="26" y="9"/>
                        <a:pt x="23" y="17"/>
                        <a:pt x="15" y="28"/>
                      </a:cubicBezTo>
                      <a:cubicBezTo>
                        <a:pt x="25" y="31"/>
                        <a:pt x="33" y="27"/>
                        <a:pt x="37" y="38"/>
                      </a:cubicBezTo>
                      <a:cubicBezTo>
                        <a:pt x="30" y="45"/>
                        <a:pt x="28" y="47"/>
                        <a:pt x="19" y="44"/>
                      </a:cubicBezTo>
                      <a:cubicBezTo>
                        <a:pt x="13" y="54"/>
                        <a:pt x="18" y="61"/>
                        <a:pt x="5" y="58"/>
                      </a:cubicBezTo>
                      <a:cubicBezTo>
                        <a:pt x="0" y="50"/>
                        <a:pt x="3" y="44"/>
                        <a:pt x="1" y="34"/>
                      </a:cubicBezTo>
                      <a:cubicBezTo>
                        <a:pt x="2" y="32"/>
                        <a:pt x="3" y="28"/>
                        <a:pt x="3" y="28"/>
                      </a:cubicBezTo>
                      <a:close/>
                    </a:path>
                  </a:pathLst>
                </a:custGeom>
                <a:solidFill>
                  <a:schemeClr val="folHlink"/>
                </a:solidFill>
                <a:ln w="9525">
                  <a:noFill/>
                  <a:round/>
                  <a:headEnd/>
                  <a:tailEnd/>
                </a:ln>
              </p:spPr>
              <p:txBody>
                <a:bodyPr/>
                <a:lstStyle/>
                <a:p>
                  <a:endParaRPr lang="zh-CN" altLang="en-US"/>
                </a:p>
              </p:txBody>
            </p:sp>
            <p:sp>
              <p:nvSpPr>
                <p:cNvPr id="5264" name="任意多边形 81944"/>
                <p:cNvSpPr>
                  <a:spLocks noChangeArrowheads="1"/>
                </p:cNvSpPr>
                <p:nvPr/>
              </p:nvSpPr>
              <p:spPr bwMode="auto">
                <a:xfrm>
                  <a:off x="1948" y="600"/>
                  <a:ext cx="20" cy="10"/>
                </a:xfrm>
                <a:custGeom>
                  <a:avLst/>
                  <a:gdLst>
                    <a:gd name="T0" fmla="*/ 0 w 49"/>
                    <a:gd name="T1" fmla="*/ 0 h 29"/>
                    <a:gd name="T2" fmla="*/ 2 w 49"/>
                    <a:gd name="T3" fmla="*/ 0 h 29"/>
                    <a:gd name="T4" fmla="*/ 3 w 49"/>
                    <a:gd name="T5" fmla="*/ 1 h 29"/>
                    <a:gd name="T6" fmla="*/ 2 w 49"/>
                    <a:gd name="T7" fmla="*/ 1 h 29"/>
                    <a:gd name="T8" fmla="*/ 0 w 49"/>
                    <a:gd name="T9" fmla="*/ 1 h 29"/>
                    <a:gd name="T10" fmla="*/ 0 w 49"/>
                    <a:gd name="T11" fmla="*/ 0 h 2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9" h="29">
                      <a:moveTo>
                        <a:pt x="7" y="0"/>
                      </a:moveTo>
                      <a:cubicBezTo>
                        <a:pt x="15" y="6"/>
                        <a:pt x="19" y="2"/>
                        <a:pt x="29" y="0"/>
                      </a:cubicBezTo>
                      <a:cubicBezTo>
                        <a:pt x="45" y="5"/>
                        <a:pt x="40" y="3"/>
                        <a:pt x="49" y="16"/>
                      </a:cubicBezTo>
                      <a:cubicBezTo>
                        <a:pt x="46" y="29"/>
                        <a:pt x="42" y="21"/>
                        <a:pt x="35" y="14"/>
                      </a:cubicBezTo>
                      <a:cubicBezTo>
                        <a:pt x="26" y="15"/>
                        <a:pt x="12" y="19"/>
                        <a:pt x="3" y="16"/>
                      </a:cubicBezTo>
                      <a:cubicBezTo>
                        <a:pt x="0" y="6"/>
                        <a:pt x="7" y="10"/>
                        <a:pt x="7" y="0"/>
                      </a:cubicBezTo>
                      <a:close/>
                    </a:path>
                  </a:pathLst>
                </a:custGeom>
                <a:solidFill>
                  <a:schemeClr val="folHlink"/>
                </a:solidFill>
                <a:ln w="9525">
                  <a:noFill/>
                  <a:round/>
                  <a:headEnd/>
                  <a:tailEnd/>
                </a:ln>
              </p:spPr>
              <p:txBody>
                <a:bodyPr/>
                <a:lstStyle/>
                <a:p>
                  <a:endParaRPr lang="zh-CN" altLang="en-US"/>
                </a:p>
              </p:txBody>
            </p:sp>
            <p:sp>
              <p:nvSpPr>
                <p:cNvPr id="5265" name="任意多边形 81945"/>
                <p:cNvSpPr>
                  <a:spLocks noChangeArrowheads="1"/>
                </p:cNvSpPr>
                <p:nvPr/>
              </p:nvSpPr>
              <p:spPr bwMode="auto">
                <a:xfrm>
                  <a:off x="1969" y="585"/>
                  <a:ext cx="26" cy="17"/>
                </a:xfrm>
                <a:custGeom>
                  <a:avLst/>
                  <a:gdLst>
                    <a:gd name="T0" fmla="*/ 2 w 61"/>
                    <a:gd name="T1" fmla="*/ 2 h 48"/>
                    <a:gd name="T2" fmla="*/ 1 w 61"/>
                    <a:gd name="T3" fmla="*/ 1 h 48"/>
                    <a:gd name="T4" fmla="*/ 0 w 61"/>
                    <a:gd name="T5" fmla="*/ 1 h 48"/>
                    <a:gd name="T6" fmla="*/ 1 w 61"/>
                    <a:gd name="T7" fmla="*/ 0 h 48"/>
                    <a:gd name="T8" fmla="*/ 2 w 61"/>
                    <a:gd name="T9" fmla="*/ 0 h 48"/>
                    <a:gd name="T10" fmla="*/ 4 w 61"/>
                    <a:gd name="T11" fmla="*/ 0 h 48"/>
                    <a:gd name="T12" fmla="*/ 4 w 61"/>
                    <a:gd name="T13" fmla="*/ 1 h 48"/>
                    <a:gd name="T14" fmla="*/ 5 w 61"/>
                    <a:gd name="T15" fmla="*/ 1 h 48"/>
                    <a:gd name="T16" fmla="*/ 3 w 61"/>
                    <a:gd name="T17" fmla="*/ 2 h 48"/>
                    <a:gd name="T18" fmla="*/ 2 w 61"/>
                    <a:gd name="T19" fmla="*/ 2 h 48"/>
                    <a:gd name="T20" fmla="*/ 2 w 61"/>
                    <a:gd name="T21" fmla="*/ 2 h 4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1" h="48">
                      <a:moveTo>
                        <a:pt x="21" y="38"/>
                      </a:moveTo>
                      <a:cubicBezTo>
                        <a:pt x="19" y="34"/>
                        <a:pt x="19" y="29"/>
                        <a:pt x="15" y="26"/>
                      </a:cubicBezTo>
                      <a:cubicBezTo>
                        <a:pt x="12" y="24"/>
                        <a:pt x="3" y="22"/>
                        <a:pt x="3" y="22"/>
                      </a:cubicBezTo>
                      <a:cubicBezTo>
                        <a:pt x="0" y="12"/>
                        <a:pt x="5" y="12"/>
                        <a:pt x="13" y="8"/>
                      </a:cubicBezTo>
                      <a:cubicBezTo>
                        <a:pt x="17" y="6"/>
                        <a:pt x="25" y="0"/>
                        <a:pt x="25" y="0"/>
                      </a:cubicBezTo>
                      <a:cubicBezTo>
                        <a:pt x="37" y="2"/>
                        <a:pt x="41" y="2"/>
                        <a:pt x="49" y="10"/>
                      </a:cubicBezTo>
                      <a:cubicBezTo>
                        <a:pt x="45" y="21"/>
                        <a:pt x="46" y="12"/>
                        <a:pt x="53" y="20"/>
                      </a:cubicBezTo>
                      <a:cubicBezTo>
                        <a:pt x="56" y="24"/>
                        <a:pt x="61" y="32"/>
                        <a:pt x="61" y="32"/>
                      </a:cubicBezTo>
                      <a:cubicBezTo>
                        <a:pt x="56" y="47"/>
                        <a:pt x="53" y="42"/>
                        <a:pt x="41" y="38"/>
                      </a:cubicBezTo>
                      <a:cubicBezTo>
                        <a:pt x="27" y="47"/>
                        <a:pt x="34" y="48"/>
                        <a:pt x="23" y="44"/>
                      </a:cubicBezTo>
                      <a:cubicBezTo>
                        <a:pt x="22" y="42"/>
                        <a:pt x="21" y="38"/>
                        <a:pt x="21" y="38"/>
                      </a:cubicBezTo>
                      <a:close/>
                    </a:path>
                  </a:pathLst>
                </a:custGeom>
                <a:solidFill>
                  <a:schemeClr val="folHlink"/>
                </a:solidFill>
                <a:ln w="9525">
                  <a:noFill/>
                  <a:round/>
                  <a:headEnd/>
                  <a:tailEnd/>
                </a:ln>
              </p:spPr>
              <p:txBody>
                <a:bodyPr/>
                <a:lstStyle/>
                <a:p>
                  <a:endParaRPr lang="zh-CN" altLang="en-US"/>
                </a:p>
              </p:txBody>
            </p:sp>
            <p:sp>
              <p:nvSpPr>
                <p:cNvPr id="5266" name="任意多边形 81946"/>
                <p:cNvSpPr>
                  <a:spLocks noChangeArrowheads="1"/>
                </p:cNvSpPr>
                <p:nvPr/>
              </p:nvSpPr>
              <p:spPr bwMode="auto">
                <a:xfrm>
                  <a:off x="1976" y="593"/>
                  <a:ext cx="122" cy="61"/>
                </a:xfrm>
                <a:custGeom>
                  <a:avLst/>
                  <a:gdLst>
                    <a:gd name="T0" fmla="*/ 4 w 286"/>
                    <a:gd name="T1" fmla="*/ 1 h 182"/>
                    <a:gd name="T2" fmla="*/ 3 w 286"/>
                    <a:gd name="T3" fmla="*/ 1 h 182"/>
                    <a:gd name="T4" fmla="*/ 2 w 286"/>
                    <a:gd name="T5" fmla="*/ 1 h 182"/>
                    <a:gd name="T6" fmla="*/ 0 w 286"/>
                    <a:gd name="T7" fmla="*/ 1 h 182"/>
                    <a:gd name="T8" fmla="*/ 1 w 286"/>
                    <a:gd name="T9" fmla="*/ 2 h 182"/>
                    <a:gd name="T10" fmla="*/ 1 w 286"/>
                    <a:gd name="T11" fmla="*/ 2 h 182"/>
                    <a:gd name="T12" fmla="*/ 2 w 286"/>
                    <a:gd name="T13" fmla="*/ 2 h 182"/>
                    <a:gd name="T14" fmla="*/ 3 w 286"/>
                    <a:gd name="T15" fmla="*/ 2 h 182"/>
                    <a:gd name="T16" fmla="*/ 4 w 286"/>
                    <a:gd name="T17" fmla="*/ 2 h 182"/>
                    <a:gd name="T18" fmla="*/ 6 w 286"/>
                    <a:gd name="T19" fmla="*/ 2 h 182"/>
                    <a:gd name="T20" fmla="*/ 7 w 286"/>
                    <a:gd name="T21" fmla="*/ 3 h 182"/>
                    <a:gd name="T22" fmla="*/ 8 w 286"/>
                    <a:gd name="T23" fmla="*/ 4 h 182"/>
                    <a:gd name="T24" fmla="*/ 8 w 286"/>
                    <a:gd name="T25" fmla="*/ 5 h 182"/>
                    <a:gd name="T26" fmla="*/ 8 w 286"/>
                    <a:gd name="T27" fmla="*/ 5 h 182"/>
                    <a:gd name="T28" fmla="*/ 9 w 286"/>
                    <a:gd name="T29" fmla="*/ 5 h 182"/>
                    <a:gd name="T30" fmla="*/ 11 w 286"/>
                    <a:gd name="T31" fmla="*/ 5 h 182"/>
                    <a:gd name="T32" fmla="*/ 13 w 286"/>
                    <a:gd name="T33" fmla="*/ 6 h 182"/>
                    <a:gd name="T34" fmla="*/ 14 w 286"/>
                    <a:gd name="T35" fmla="*/ 5 h 182"/>
                    <a:gd name="T36" fmla="*/ 13 w 286"/>
                    <a:gd name="T37" fmla="*/ 5 h 182"/>
                    <a:gd name="T38" fmla="*/ 14 w 286"/>
                    <a:gd name="T39" fmla="*/ 5 h 182"/>
                    <a:gd name="T40" fmla="*/ 15 w 286"/>
                    <a:gd name="T41" fmla="*/ 4 h 182"/>
                    <a:gd name="T42" fmla="*/ 16 w 286"/>
                    <a:gd name="T43" fmla="*/ 5 h 182"/>
                    <a:gd name="T44" fmla="*/ 17 w 286"/>
                    <a:gd name="T45" fmla="*/ 5 h 182"/>
                    <a:gd name="T46" fmla="*/ 19 w 286"/>
                    <a:gd name="T47" fmla="*/ 6 h 182"/>
                    <a:gd name="T48" fmla="*/ 20 w 286"/>
                    <a:gd name="T49" fmla="*/ 7 h 182"/>
                    <a:gd name="T50" fmla="*/ 22 w 286"/>
                    <a:gd name="T51" fmla="*/ 6 h 182"/>
                    <a:gd name="T52" fmla="*/ 21 w 286"/>
                    <a:gd name="T53" fmla="*/ 6 h 182"/>
                    <a:gd name="T54" fmla="*/ 20 w 286"/>
                    <a:gd name="T55" fmla="*/ 5 h 182"/>
                    <a:gd name="T56" fmla="*/ 20 w 286"/>
                    <a:gd name="T57" fmla="*/ 5 h 182"/>
                    <a:gd name="T58" fmla="*/ 19 w 286"/>
                    <a:gd name="T59" fmla="*/ 5 h 182"/>
                    <a:gd name="T60" fmla="*/ 18 w 286"/>
                    <a:gd name="T61" fmla="*/ 4 h 182"/>
                    <a:gd name="T62" fmla="*/ 19 w 286"/>
                    <a:gd name="T63" fmla="*/ 4 h 182"/>
                    <a:gd name="T64" fmla="*/ 17 w 286"/>
                    <a:gd name="T65" fmla="*/ 3 h 182"/>
                    <a:gd name="T66" fmla="*/ 16 w 286"/>
                    <a:gd name="T67" fmla="*/ 3 h 182"/>
                    <a:gd name="T68" fmla="*/ 15 w 286"/>
                    <a:gd name="T69" fmla="*/ 2 h 182"/>
                    <a:gd name="T70" fmla="*/ 13 w 286"/>
                    <a:gd name="T71" fmla="*/ 1 h 182"/>
                    <a:gd name="T72" fmla="*/ 12 w 286"/>
                    <a:gd name="T73" fmla="*/ 1 h 182"/>
                    <a:gd name="T74" fmla="*/ 9 w 286"/>
                    <a:gd name="T75" fmla="*/ 1 h 182"/>
                    <a:gd name="T76" fmla="*/ 8 w 286"/>
                    <a:gd name="T77" fmla="*/ 0 h 182"/>
                    <a:gd name="T78" fmla="*/ 7 w 286"/>
                    <a:gd name="T79" fmla="*/ 0 h 182"/>
                    <a:gd name="T80" fmla="*/ 6 w 286"/>
                    <a:gd name="T81" fmla="*/ 0 h 182"/>
                    <a:gd name="T82" fmla="*/ 4 w 286"/>
                    <a:gd name="T83" fmla="*/ 1 h 182"/>
                    <a:gd name="T84" fmla="*/ 4 w 286"/>
                    <a:gd name="T85" fmla="*/ 1 h 182"/>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286" h="182">
                      <a:moveTo>
                        <a:pt x="46" y="28"/>
                      </a:moveTo>
                      <a:cubicBezTo>
                        <a:pt x="41" y="14"/>
                        <a:pt x="46" y="17"/>
                        <a:pt x="36" y="14"/>
                      </a:cubicBezTo>
                      <a:cubicBezTo>
                        <a:pt x="31" y="17"/>
                        <a:pt x="26" y="30"/>
                        <a:pt x="26" y="30"/>
                      </a:cubicBezTo>
                      <a:cubicBezTo>
                        <a:pt x="12" y="25"/>
                        <a:pt x="19" y="21"/>
                        <a:pt x="0" y="24"/>
                      </a:cubicBezTo>
                      <a:cubicBezTo>
                        <a:pt x="2" y="33"/>
                        <a:pt x="2" y="37"/>
                        <a:pt x="10" y="42"/>
                      </a:cubicBezTo>
                      <a:cubicBezTo>
                        <a:pt x="12" y="49"/>
                        <a:pt x="14" y="55"/>
                        <a:pt x="16" y="62"/>
                      </a:cubicBezTo>
                      <a:cubicBezTo>
                        <a:pt x="24" y="59"/>
                        <a:pt x="27" y="57"/>
                        <a:pt x="24" y="48"/>
                      </a:cubicBezTo>
                      <a:cubicBezTo>
                        <a:pt x="26" y="47"/>
                        <a:pt x="28" y="43"/>
                        <a:pt x="30" y="44"/>
                      </a:cubicBezTo>
                      <a:cubicBezTo>
                        <a:pt x="48" y="48"/>
                        <a:pt x="36" y="52"/>
                        <a:pt x="48" y="56"/>
                      </a:cubicBezTo>
                      <a:cubicBezTo>
                        <a:pt x="74" y="65"/>
                        <a:pt x="47" y="56"/>
                        <a:pt x="70" y="62"/>
                      </a:cubicBezTo>
                      <a:cubicBezTo>
                        <a:pt x="77" y="64"/>
                        <a:pt x="88" y="72"/>
                        <a:pt x="88" y="72"/>
                      </a:cubicBezTo>
                      <a:cubicBezTo>
                        <a:pt x="96" y="84"/>
                        <a:pt x="102" y="87"/>
                        <a:pt x="106" y="102"/>
                      </a:cubicBezTo>
                      <a:cubicBezTo>
                        <a:pt x="105" y="109"/>
                        <a:pt x="106" y="115"/>
                        <a:pt x="104" y="122"/>
                      </a:cubicBezTo>
                      <a:cubicBezTo>
                        <a:pt x="103" y="126"/>
                        <a:pt x="94" y="132"/>
                        <a:pt x="98" y="134"/>
                      </a:cubicBezTo>
                      <a:cubicBezTo>
                        <a:pt x="106" y="137"/>
                        <a:pt x="122" y="128"/>
                        <a:pt x="122" y="128"/>
                      </a:cubicBezTo>
                      <a:cubicBezTo>
                        <a:pt x="130" y="131"/>
                        <a:pt x="133" y="135"/>
                        <a:pt x="140" y="140"/>
                      </a:cubicBezTo>
                      <a:cubicBezTo>
                        <a:pt x="148" y="145"/>
                        <a:pt x="159" y="145"/>
                        <a:pt x="168" y="148"/>
                      </a:cubicBezTo>
                      <a:cubicBezTo>
                        <a:pt x="170" y="147"/>
                        <a:pt x="173" y="148"/>
                        <a:pt x="174" y="146"/>
                      </a:cubicBezTo>
                      <a:cubicBezTo>
                        <a:pt x="176" y="142"/>
                        <a:pt x="164" y="136"/>
                        <a:pt x="168" y="134"/>
                      </a:cubicBezTo>
                      <a:cubicBezTo>
                        <a:pt x="171" y="132"/>
                        <a:pt x="175" y="135"/>
                        <a:pt x="178" y="136"/>
                      </a:cubicBezTo>
                      <a:cubicBezTo>
                        <a:pt x="182" y="131"/>
                        <a:pt x="186" y="118"/>
                        <a:pt x="186" y="118"/>
                      </a:cubicBezTo>
                      <a:cubicBezTo>
                        <a:pt x="189" y="119"/>
                        <a:pt x="199" y="120"/>
                        <a:pt x="202" y="122"/>
                      </a:cubicBezTo>
                      <a:cubicBezTo>
                        <a:pt x="206" y="124"/>
                        <a:pt x="214" y="130"/>
                        <a:pt x="214" y="130"/>
                      </a:cubicBezTo>
                      <a:cubicBezTo>
                        <a:pt x="224" y="145"/>
                        <a:pt x="228" y="158"/>
                        <a:pt x="244" y="168"/>
                      </a:cubicBezTo>
                      <a:cubicBezTo>
                        <a:pt x="250" y="172"/>
                        <a:pt x="262" y="178"/>
                        <a:pt x="262" y="178"/>
                      </a:cubicBezTo>
                      <a:cubicBezTo>
                        <a:pt x="265" y="178"/>
                        <a:pt x="286" y="182"/>
                        <a:pt x="284" y="170"/>
                      </a:cubicBezTo>
                      <a:cubicBezTo>
                        <a:pt x="283" y="164"/>
                        <a:pt x="268" y="160"/>
                        <a:pt x="268" y="160"/>
                      </a:cubicBezTo>
                      <a:cubicBezTo>
                        <a:pt x="261" y="150"/>
                        <a:pt x="270" y="143"/>
                        <a:pt x="256" y="138"/>
                      </a:cubicBezTo>
                      <a:cubicBezTo>
                        <a:pt x="254" y="136"/>
                        <a:pt x="251" y="135"/>
                        <a:pt x="250" y="132"/>
                      </a:cubicBezTo>
                      <a:cubicBezTo>
                        <a:pt x="248" y="129"/>
                        <a:pt x="250" y="125"/>
                        <a:pt x="248" y="122"/>
                      </a:cubicBezTo>
                      <a:cubicBezTo>
                        <a:pt x="246" y="118"/>
                        <a:pt x="240" y="118"/>
                        <a:pt x="236" y="116"/>
                      </a:cubicBezTo>
                      <a:cubicBezTo>
                        <a:pt x="230" y="107"/>
                        <a:pt x="227" y="100"/>
                        <a:pt x="240" y="96"/>
                      </a:cubicBezTo>
                      <a:cubicBezTo>
                        <a:pt x="236" y="83"/>
                        <a:pt x="236" y="84"/>
                        <a:pt x="220" y="86"/>
                      </a:cubicBezTo>
                      <a:cubicBezTo>
                        <a:pt x="209" y="82"/>
                        <a:pt x="208" y="82"/>
                        <a:pt x="210" y="70"/>
                      </a:cubicBezTo>
                      <a:cubicBezTo>
                        <a:pt x="207" y="60"/>
                        <a:pt x="199" y="57"/>
                        <a:pt x="190" y="54"/>
                      </a:cubicBezTo>
                      <a:cubicBezTo>
                        <a:pt x="181" y="45"/>
                        <a:pt x="181" y="42"/>
                        <a:pt x="168" y="38"/>
                      </a:cubicBezTo>
                      <a:cubicBezTo>
                        <a:pt x="164" y="37"/>
                        <a:pt x="156" y="34"/>
                        <a:pt x="156" y="34"/>
                      </a:cubicBezTo>
                      <a:cubicBezTo>
                        <a:pt x="146" y="24"/>
                        <a:pt x="134" y="21"/>
                        <a:pt x="120" y="16"/>
                      </a:cubicBezTo>
                      <a:cubicBezTo>
                        <a:pt x="113" y="14"/>
                        <a:pt x="108" y="8"/>
                        <a:pt x="102" y="4"/>
                      </a:cubicBezTo>
                      <a:cubicBezTo>
                        <a:pt x="100" y="3"/>
                        <a:pt x="96" y="0"/>
                        <a:pt x="96" y="0"/>
                      </a:cubicBezTo>
                      <a:cubicBezTo>
                        <a:pt x="83" y="2"/>
                        <a:pt x="79" y="1"/>
                        <a:pt x="70" y="10"/>
                      </a:cubicBezTo>
                      <a:cubicBezTo>
                        <a:pt x="67" y="19"/>
                        <a:pt x="63" y="27"/>
                        <a:pt x="56" y="32"/>
                      </a:cubicBezTo>
                      <a:cubicBezTo>
                        <a:pt x="49" y="30"/>
                        <a:pt x="52" y="31"/>
                        <a:pt x="46" y="28"/>
                      </a:cubicBezTo>
                      <a:close/>
                    </a:path>
                  </a:pathLst>
                </a:custGeom>
                <a:solidFill>
                  <a:schemeClr val="folHlink"/>
                </a:solidFill>
                <a:ln w="9525">
                  <a:noFill/>
                  <a:round/>
                  <a:headEnd/>
                  <a:tailEnd/>
                </a:ln>
              </p:spPr>
              <p:txBody>
                <a:bodyPr/>
                <a:lstStyle/>
                <a:p>
                  <a:endParaRPr lang="zh-CN" altLang="en-US"/>
                </a:p>
              </p:txBody>
            </p:sp>
            <p:sp>
              <p:nvSpPr>
                <p:cNvPr id="5267" name="任意多边形 81947"/>
                <p:cNvSpPr>
                  <a:spLocks noChangeArrowheads="1"/>
                </p:cNvSpPr>
                <p:nvPr/>
              </p:nvSpPr>
              <p:spPr bwMode="auto">
                <a:xfrm>
                  <a:off x="2082" y="599"/>
                  <a:ext cx="33" cy="26"/>
                </a:xfrm>
                <a:custGeom>
                  <a:avLst/>
                  <a:gdLst>
                    <a:gd name="T0" fmla="*/ 0 w 78"/>
                    <a:gd name="T1" fmla="*/ 2 h 78"/>
                    <a:gd name="T2" fmla="*/ 2 w 78"/>
                    <a:gd name="T3" fmla="*/ 2 h 78"/>
                    <a:gd name="T4" fmla="*/ 3 w 78"/>
                    <a:gd name="T5" fmla="*/ 2 h 78"/>
                    <a:gd name="T6" fmla="*/ 4 w 78"/>
                    <a:gd name="T7" fmla="*/ 1 h 78"/>
                    <a:gd name="T8" fmla="*/ 3 w 78"/>
                    <a:gd name="T9" fmla="*/ 1 h 78"/>
                    <a:gd name="T10" fmla="*/ 3 w 78"/>
                    <a:gd name="T11" fmla="*/ 0 h 78"/>
                    <a:gd name="T12" fmla="*/ 6 w 78"/>
                    <a:gd name="T13" fmla="*/ 1 h 78"/>
                    <a:gd name="T14" fmla="*/ 5 w 78"/>
                    <a:gd name="T15" fmla="*/ 2 h 78"/>
                    <a:gd name="T16" fmla="*/ 3 w 78"/>
                    <a:gd name="T17" fmla="*/ 3 h 78"/>
                    <a:gd name="T18" fmla="*/ 1 w 78"/>
                    <a:gd name="T19" fmla="*/ 2 h 78"/>
                    <a:gd name="T20" fmla="*/ 0 w 78"/>
                    <a:gd name="T21" fmla="*/ 2 h 78"/>
                    <a:gd name="T22" fmla="*/ 0 w 78"/>
                    <a:gd name="T23" fmla="*/ 2 h 7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78" h="78">
                      <a:moveTo>
                        <a:pt x="1" y="58"/>
                      </a:moveTo>
                      <a:cubicBezTo>
                        <a:pt x="6" y="44"/>
                        <a:pt x="18" y="57"/>
                        <a:pt x="27" y="60"/>
                      </a:cubicBezTo>
                      <a:cubicBezTo>
                        <a:pt x="35" y="57"/>
                        <a:pt x="38" y="52"/>
                        <a:pt x="45" y="48"/>
                      </a:cubicBezTo>
                      <a:cubicBezTo>
                        <a:pt x="48" y="40"/>
                        <a:pt x="51" y="36"/>
                        <a:pt x="57" y="30"/>
                      </a:cubicBezTo>
                      <a:cubicBezTo>
                        <a:pt x="55" y="23"/>
                        <a:pt x="43" y="14"/>
                        <a:pt x="43" y="14"/>
                      </a:cubicBezTo>
                      <a:cubicBezTo>
                        <a:pt x="33" y="0"/>
                        <a:pt x="30" y="1"/>
                        <a:pt x="43" y="4"/>
                      </a:cubicBezTo>
                      <a:cubicBezTo>
                        <a:pt x="54" y="11"/>
                        <a:pt x="58" y="22"/>
                        <a:pt x="71" y="26"/>
                      </a:cubicBezTo>
                      <a:cubicBezTo>
                        <a:pt x="78" y="37"/>
                        <a:pt x="78" y="46"/>
                        <a:pt x="67" y="54"/>
                      </a:cubicBezTo>
                      <a:cubicBezTo>
                        <a:pt x="51" y="49"/>
                        <a:pt x="53" y="71"/>
                        <a:pt x="33" y="78"/>
                      </a:cubicBezTo>
                      <a:cubicBezTo>
                        <a:pt x="16" y="72"/>
                        <a:pt x="25" y="76"/>
                        <a:pt x="9" y="66"/>
                      </a:cubicBezTo>
                      <a:cubicBezTo>
                        <a:pt x="7" y="65"/>
                        <a:pt x="3" y="62"/>
                        <a:pt x="3" y="62"/>
                      </a:cubicBezTo>
                      <a:cubicBezTo>
                        <a:pt x="0" y="54"/>
                        <a:pt x="13" y="42"/>
                        <a:pt x="1" y="58"/>
                      </a:cubicBezTo>
                      <a:close/>
                    </a:path>
                  </a:pathLst>
                </a:custGeom>
                <a:solidFill>
                  <a:schemeClr val="folHlink"/>
                </a:solidFill>
                <a:ln w="9525">
                  <a:noFill/>
                  <a:round/>
                  <a:headEnd/>
                  <a:tailEnd/>
                </a:ln>
              </p:spPr>
              <p:txBody>
                <a:bodyPr/>
                <a:lstStyle/>
                <a:p>
                  <a:endParaRPr lang="zh-CN" altLang="en-US"/>
                </a:p>
              </p:txBody>
            </p:sp>
            <p:sp>
              <p:nvSpPr>
                <p:cNvPr id="5268" name="任意多边形 81948"/>
                <p:cNvSpPr>
                  <a:spLocks noChangeArrowheads="1"/>
                </p:cNvSpPr>
                <p:nvPr/>
              </p:nvSpPr>
              <p:spPr bwMode="auto">
                <a:xfrm>
                  <a:off x="2152" y="544"/>
                  <a:ext cx="8" cy="6"/>
                </a:xfrm>
                <a:custGeom>
                  <a:avLst/>
                  <a:gdLst>
                    <a:gd name="T0" fmla="*/ 0 w 17"/>
                    <a:gd name="T1" fmla="*/ 0 h 18"/>
                    <a:gd name="T2" fmla="*/ 0 w 17"/>
                    <a:gd name="T3" fmla="*/ 1 h 18"/>
                    <a:gd name="T4" fmla="*/ 0 w 17"/>
                    <a:gd name="T5" fmla="*/ 0 h 18"/>
                    <a:gd name="T6" fmla="*/ 0 60000 65536"/>
                    <a:gd name="T7" fmla="*/ 0 60000 65536"/>
                    <a:gd name="T8" fmla="*/ 0 60000 65536"/>
                  </a:gdLst>
                  <a:ahLst/>
                  <a:cxnLst>
                    <a:cxn ang="T6">
                      <a:pos x="T0" y="T1"/>
                    </a:cxn>
                    <a:cxn ang="T7">
                      <a:pos x="T2" y="T3"/>
                    </a:cxn>
                    <a:cxn ang="T8">
                      <a:pos x="T4" y="T5"/>
                    </a:cxn>
                  </a:cxnLst>
                  <a:rect l="0" t="0" r="r" b="b"/>
                  <a:pathLst>
                    <a:path w="17" h="18">
                      <a:moveTo>
                        <a:pt x="3" y="4"/>
                      </a:moveTo>
                      <a:cubicBezTo>
                        <a:pt x="17" y="7"/>
                        <a:pt x="16" y="18"/>
                        <a:pt x="3" y="14"/>
                      </a:cubicBezTo>
                      <a:cubicBezTo>
                        <a:pt x="0" y="6"/>
                        <a:pt x="7" y="0"/>
                        <a:pt x="3" y="4"/>
                      </a:cubicBezTo>
                      <a:close/>
                    </a:path>
                  </a:pathLst>
                </a:custGeom>
                <a:solidFill>
                  <a:schemeClr val="folHlink"/>
                </a:solidFill>
                <a:ln w="9525">
                  <a:noFill/>
                  <a:round/>
                  <a:headEnd/>
                  <a:tailEnd/>
                </a:ln>
              </p:spPr>
              <p:txBody>
                <a:bodyPr/>
                <a:lstStyle/>
                <a:p>
                  <a:endParaRPr lang="zh-CN" altLang="en-US"/>
                </a:p>
              </p:txBody>
            </p:sp>
            <p:sp>
              <p:nvSpPr>
                <p:cNvPr id="5269" name="任意多边形 81949"/>
                <p:cNvSpPr>
                  <a:spLocks noChangeArrowheads="1"/>
                </p:cNvSpPr>
                <p:nvPr/>
              </p:nvSpPr>
              <p:spPr bwMode="auto">
                <a:xfrm>
                  <a:off x="2194" y="584"/>
                  <a:ext cx="11" cy="8"/>
                </a:xfrm>
                <a:custGeom>
                  <a:avLst/>
                  <a:gdLst>
                    <a:gd name="T0" fmla="*/ 0 w 26"/>
                    <a:gd name="T1" fmla="*/ 1 h 22"/>
                    <a:gd name="T2" fmla="*/ 1 w 26"/>
                    <a:gd name="T3" fmla="*/ 0 h 22"/>
                    <a:gd name="T4" fmla="*/ 1 w 26"/>
                    <a:gd name="T5" fmla="*/ 1 h 22"/>
                    <a:gd name="T6" fmla="*/ 0 w 26"/>
                    <a:gd name="T7" fmla="*/ 1 h 2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6" h="22">
                      <a:moveTo>
                        <a:pt x="8" y="14"/>
                      </a:moveTo>
                      <a:cubicBezTo>
                        <a:pt x="5" y="6"/>
                        <a:pt x="5" y="3"/>
                        <a:pt x="14" y="0"/>
                      </a:cubicBezTo>
                      <a:cubicBezTo>
                        <a:pt x="26" y="4"/>
                        <a:pt x="23" y="16"/>
                        <a:pt x="14" y="22"/>
                      </a:cubicBezTo>
                      <a:cubicBezTo>
                        <a:pt x="0" y="17"/>
                        <a:pt x="13" y="3"/>
                        <a:pt x="8" y="14"/>
                      </a:cubicBezTo>
                      <a:close/>
                    </a:path>
                  </a:pathLst>
                </a:custGeom>
                <a:solidFill>
                  <a:schemeClr val="folHlink"/>
                </a:solidFill>
                <a:ln w="9525">
                  <a:noFill/>
                  <a:round/>
                  <a:headEnd/>
                  <a:tailEnd/>
                </a:ln>
              </p:spPr>
              <p:txBody>
                <a:bodyPr/>
                <a:lstStyle/>
                <a:p>
                  <a:endParaRPr lang="zh-CN" altLang="en-US"/>
                </a:p>
              </p:txBody>
            </p:sp>
            <p:sp>
              <p:nvSpPr>
                <p:cNvPr id="5270" name="任意多边形 81950"/>
                <p:cNvSpPr>
                  <a:spLocks noChangeArrowheads="1"/>
                </p:cNvSpPr>
                <p:nvPr/>
              </p:nvSpPr>
              <p:spPr bwMode="auto">
                <a:xfrm>
                  <a:off x="2059" y="494"/>
                  <a:ext cx="8" cy="5"/>
                </a:xfrm>
                <a:custGeom>
                  <a:avLst/>
                  <a:gdLst>
                    <a:gd name="T0" fmla="*/ 0 w 20"/>
                    <a:gd name="T1" fmla="*/ 0 h 15"/>
                    <a:gd name="T2" fmla="*/ 1 w 20"/>
                    <a:gd name="T3" fmla="*/ 0 h 15"/>
                    <a:gd name="T4" fmla="*/ 1 w 20"/>
                    <a:gd name="T5" fmla="*/ 0 h 15"/>
                    <a:gd name="T6" fmla="*/ 0 w 20"/>
                    <a:gd name="T7" fmla="*/ 0 h 1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 h="15">
                      <a:moveTo>
                        <a:pt x="7" y="12"/>
                      </a:moveTo>
                      <a:cubicBezTo>
                        <a:pt x="0" y="1"/>
                        <a:pt x="6" y="0"/>
                        <a:pt x="17" y="2"/>
                      </a:cubicBezTo>
                      <a:cubicBezTo>
                        <a:pt x="20" y="10"/>
                        <a:pt x="18" y="15"/>
                        <a:pt x="9" y="12"/>
                      </a:cubicBezTo>
                      <a:cubicBezTo>
                        <a:pt x="4" y="4"/>
                        <a:pt x="4" y="4"/>
                        <a:pt x="7" y="12"/>
                      </a:cubicBezTo>
                      <a:close/>
                    </a:path>
                  </a:pathLst>
                </a:custGeom>
                <a:solidFill>
                  <a:schemeClr val="folHlink"/>
                </a:solidFill>
                <a:ln w="9525">
                  <a:noFill/>
                  <a:round/>
                  <a:headEnd/>
                  <a:tailEnd/>
                </a:ln>
              </p:spPr>
              <p:txBody>
                <a:bodyPr/>
                <a:lstStyle/>
                <a:p>
                  <a:endParaRPr lang="zh-CN" altLang="en-US"/>
                </a:p>
              </p:txBody>
            </p:sp>
            <p:sp>
              <p:nvSpPr>
                <p:cNvPr id="5271" name="任意多边形 81951"/>
                <p:cNvSpPr>
                  <a:spLocks noChangeArrowheads="1"/>
                </p:cNvSpPr>
                <p:nvPr/>
              </p:nvSpPr>
              <p:spPr bwMode="auto">
                <a:xfrm>
                  <a:off x="1988" y="536"/>
                  <a:ext cx="8" cy="5"/>
                </a:xfrm>
                <a:custGeom>
                  <a:avLst/>
                  <a:gdLst>
                    <a:gd name="T0" fmla="*/ 0 w 20"/>
                    <a:gd name="T1" fmla="*/ 0 h 15"/>
                    <a:gd name="T2" fmla="*/ 1 w 20"/>
                    <a:gd name="T3" fmla="*/ 0 h 15"/>
                    <a:gd name="T4" fmla="*/ 1 w 20"/>
                    <a:gd name="T5" fmla="*/ 1 h 15"/>
                    <a:gd name="T6" fmla="*/ 0 w 20"/>
                    <a:gd name="T7" fmla="*/ 0 h 1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 h="15">
                      <a:moveTo>
                        <a:pt x="7" y="12"/>
                      </a:moveTo>
                      <a:cubicBezTo>
                        <a:pt x="0" y="2"/>
                        <a:pt x="3" y="0"/>
                        <a:pt x="15" y="2"/>
                      </a:cubicBezTo>
                      <a:cubicBezTo>
                        <a:pt x="16" y="4"/>
                        <a:pt x="20" y="12"/>
                        <a:pt x="15" y="14"/>
                      </a:cubicBezTo>
                      <a:cubicBezTo>
                        <a:pt x="12" y="15"/>
                        <a:pt x="7" y="12"/>
                        <a:pt x="7" y="12"/>
                      </a:cubicBezTo>
                      <a:close/>
                    </a:path>
                  </a:pathLst>
                </a:custGeom>
                <a:solidFill>
                  <a:schemeClr val="folHlink"/>
                </a:solidFill>
                <a:ln w="9525">
                  <a:noFill/>
                  <a:round/>
                  <a:headEnd/>
                  <a:tailEnd/>
                </a:ln>
              </p:spPr>
              <p:txBody>
                <a:bodyPr/>
                <a:lstStyle/>
                <a:p>
                  <a:endParaRPr lang="zh-CN" altLang="en-US"/>
                </a:p>
              </p:txBody>
            </p:sp>
            <p:sp>
              <p:nvSpPr>
                <p:cNvPr id="5272" name="任意多边形 81952"/>
                <p:cNvSpPr>
                  <a:spLocks noChangeArrowheads="1"/>
                </p:cNvSpPr>
                <p:nvPr/>
              </p:nvSpPr>
              <p:spPr bwMode="auto">
                <a:xfrm>
                  <a:off x="1910" y="523"/>
                  <a:ext cx="34" cy="27"/>
                </a:xfrm>
                <a:custGeom>
                  <a:avLst/>
                  <a:gdLst>
                    <a:gd name="T0" fmla="*/ 0 w 80"/>
                    <a:gd name="T1" fmla="*/ 2 h 80"/>
                    <a:gd name="T2" fmla="*/ 1 w 80"/>
                    <a:gd name="T3" fmla="*/ 1 h 80"/>
                    <a:gd name="T4" fmla="*/ 2 w 80"/>
                    <a:gd name="T5" fmla="*/ 1 h 80"/>
                    <a:gd name="T6" fmla="*/ 4 w 80"/>
                    <a:gd name="T7" fmla="*/ 1 h 80"/>
                    <a:gd name="T8" fmla="*/ 5 w 80"/>
                    <a:gd name="T9" fmla="*/ 0 h 80"/>
                    <a:gd name="T10" fmla="*/ 6 w 80"/>
                    <a:gd name="T11" fmla="*/ 2 h 80"/>
                    <a:gd name="T12" fmla="*/ 6 w 80"/>
                    <a:gd name="T13" fmla="*/ 2 h 80"/>
                    <a:gd name="T14" fmla="*/ 4 w 80"/>
                    <a:gd name="T15" fmla="*/ 2 h 80"/>
                    <a:gd name="T16" fmla="*/ 4 w 80"/>
                    <a:gd name="T17" fmla="*/ 3 h 80"/>
                    <a:gd name="T18" fmla="*/ 3 w 80"/>
                    <a:gd name="T19" fmla="*/ 3 h 80"/>
                    <a:gd name="T20" fmla="*/ 3 w 80"/>
                    <a:gd name="T21" fmla="*/ 2 h 80"/>
                    <a:gd name="T22" fmla="*/ 3 w 80"/>
                    <a:gd name="T23" fmla="*/ 1 h 80"/>
                    <a:gd name="T24" fmla="*/ 2 w 80"/>
                    <a:gd name="T25" fmla="*/ 2 h 80"/>
                    <a:gd name="T26" fmla="*/ 0 w 80"/>
                    <a:gd name="T27" fmla="*/ 2 h 80"/>
                    <a:gd name="T28" fmla="*/ 0 w 80"/>
                    <a:gd name="T29" fmla="*/ 2 h 8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80" h="80">
                      <a:moveTo>
                        <a:pt x="0" y="50"/>
                      </a:moveTo>
                      <a:cubicBezTo>
                        <a:pt x="1" y="47"/>
                        <a:pt x="12" y="25"/>
                        <a:pt x="14" y="24"/>
                      </a:cubicBezTo>
                      <a:cubicBezTo>
                        <a:pt x="17" y="22"/>
                        <a:pt x="26" y="20"/>
                        <a:pt x="26" y="20"/>
                      </a:cubicBezTo>
                      <a:cubicBezTo>
                        <a:pt x="34" y="23"/>
                        <a:pt x="40" y="21"/>
                        <a:pt x="48" y="18"/>
                      </a:cubicBezTo>
                      <a:cubicBezTo>
                        <a:pt x="52" y="12"/>
                        <a:pt x="54" y="6"/>
                        <a:pt x="58" y="0"/>
                      </a:cubicBezTo>
                      <a:cubicBezTo>
                        <a:pt x="70" y="4"/>
                        <a:pt x="76" y="28"/>
                        <a:pt x="80" y="40"/>
                      </a:cubicBezTo>
                      <a:cubicBezTo>
                        <a:pt x="75" y="54"/>
                        <a:pt x="80" y="50"/>
                        <a:pt x="70" y="56"/>
                      </a:cubicBezTo>
                      <a:cubicBezTo>
                        <a:pt x="61" y="53"/>
                        <a:pt x="59" y="54"/>
                        <a:pt x="54" y="62"/>
                      </a:cubicBezTo>
                      <a:cubicBezTo>
                        <a:pt x="57" y="71"/>
                        <a:pt x="56" y="75"/>
                        <a:pt x="48" y="80"/>
                      </a:cubicBezTo>
                      <a:cubicBezTo>
                        <a:pt x="40" y="77"/>
                        <a:pt x="39" y="72"/>
                        <a:pt x="32" y="68"/>
                      </a:cubicBezTo>
                      <a:cubicBezTo>
                        <a:pt x="26" y="59"/>
                        <a:pt x="30" y="57"/>
                        <a:pt x="38" y="52"/>
                      </a:cubicBezTo>
                      <a:cubicBezTo>
                        <a:pt x="41" y="42"/>
                        <a:pt x="39" y="34"/>
                        <a:pt x="30" y="28"/>
                      </a:cubicBezTo>
                      <a:cubicBezTo>
                        <a:pt x="20" y="31"/>
                        <a:pt x="30" y="40"/>
                        <a:pt x="20" y="48"/>
                      </a:cubicBezTo>
                      <a:cubicBezTo>
                        <a:pt x="16" y="51"/>
                        <a:pt x="8" y="56"/>
                        <a:pt x="8" y="56"/>
                      </a:cubicBezTo>
                      <a:cubicBezTo>
                        <a:pt x="2" y="50"/>
                        <a:pt x="5" y="50"/>
                        <a:pt x="0" y="50"/>
                      </a:cubicBezTo>
                      <a:close/>
                    </a:path>
                  </a:pathLst>
                </a:custGeom>
                <a:solidFill>
                  <a:schemeClr val="folHlink"/>
                </a:solidFill>
                <a:ln w="9525">
                  <a:noFill/>
                  <a:round/>
                  <a:headEnd/>
                  <a:tailEnd/>
                </a:ln>
              </p:spPr>
              <p:txBody>
                <a:bodyPr/>
                <a:lstStyle/>
                <a:p>
                  <a:endParaRPr lang="zh-CN" altLang="en-US"/>
                </a:p>
              </p:txBody>
            </p:sp>
            <p:sp>
              <p:nvSpPr>
                <p:cNvPr id="5273" name="任意多边形 81953"/>
                <p:cNvSpPr>
                  <a:spLocks noChangeArrowheads="1"/>
                </p:cNvSpPr>
                <p:nvPr/>
              </p:nvSpPr>
              <p:spPr bwMode="auto">
                <a:xfrm>
                  <a:off x="1899" y="466"/>
                  <a:ext cx="40" cy="58"/>
                </a:xfrm>
                <a:custGeom>
                  <a:avLst/>
                  <a:gdLst>
                    <a:gd name="T0" fmla="*/ 1 w 94"/>
                    <a:gd name="T1" fmla="*/ 4 h 174"/>
                    <a:gd name="T2" fmla="*/ 2 w 94"/>
                    <a:gd name="T3" fmla="*/ 5 h 174"/>
                    <a:gd name="T4" fmla="*/ 3 w 94"/>
                    <a:gd name="T5" fmla="*/ 4 h 174"/>
                    <a:gd name="T6" fmla="*/ 4 w 94"/>
                    <a:gd name="T7" fmla="*/ 4 h 174"/>
                    <a:gd name="T8" fmla="*/ 4 w 94"/>
                    <a:gd name="T9" fmla="*/ 5 h 174"/>
                    <a:gd name="T10" fmla="*/ 5 w 94"/>
                    <a:gd name="T11" fmla="*/ 5 h 174"/>
                    <a:gd name="T12" fmla="*/ 6 w 94"/>
                    <a:gd name="T13" fmla="*/ 5 h 174"/>
                    <a:gd name="T14" fmla="*/ 5 w 94"/>
                    <a:gd name="T15" fmla="*/ 5 h 174"/>
                    <a:gd name="T16" fmla="*/ 6 w 94"/>
                    <a:gd name="T17" fmla="*/ 6 h 174"/>
                    <a:gd name="T18" fmla="*/ 6 w 94"/>
                    <a:gd name="T19" fmla="*/ 6 h 174"/>
                    <a:gd name="T20" fmla="*/ 6 w 94"/>
                    <a:gd name="T21" fmla="*/ 4 h 174"/>
                    <a:gd name="T22" fmla="*/ 5 w 94"/>
                    <a:gd name="T23" fmla="*/ 4 h 174"/>
                    <a:gd name="T24" fmla="*/ 4 w 94"/>
                    <a:gd name="T25" fmla="*/ 3 h 174"/>
                    <a:gd name="T26" fmla="*/ 3 w 94"/>
                    <a:gd name="T27" fmla="*/ 3 h 174"/>
                    <a:gd name="T28" fmla="*/ 3 w 94"/>
                    <a:gd name="T29" fmla="*/ 3 h 174"/>
                    <a:gd name="T30" fmla="*/ 3 w 94"/>
                    <a:gd name="T31" fmla="*/ 2 h 174"/>
                    <a:gd name="T32" fmla="*/ 3 w 94"/>
                    <a:gd name="T33" fmla="*/ 0 h 174"/>
                    <a:gd name="T34" fmla="*/ 1 w 94"/>
                    <a:gd name="T35" fmla="*/ 1 h 174"/>
                    <a:gd name="T36" fmla="*/ 0 w 94"/>
                    <a:gd name="T37" fmla="*/ 2 h 174"/>
                    <a:gd name="T38" fmla="*/ 1 w 94"/>
                    <a:gd name="T39" fmla="*/ 3 h 174"/>
                    <a:gd name="T40" fmla="*/ 1 w 94"/>
                    <a:gd name="T41" fmla="*/ 4 h 17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94" h="174">
                      <a:moveTo>
                        <a:pt x="14" y="96"/>
                      </a:moveTo>
                      <a:cubicBezTo>
                        <a:pt x="11" y="109"/>
                        <a:pt x="15" y="120"/>
                        <a:pt x="26" y="128"/>
                      </a:cubicBezTo>
                      <a:cubicBezTo>
                        <a:pt x="34" y="120"/>
                        <a:pt x="35" y="119"/>
                        <a:pt x="32" y="108"/>
                      </a:cubicBezTo>
                      <a:cubicBezTo>
                        <a:pt x="35" y="92"/>
                        <a:pt x="39" y="92"/>
                        <a:pt x="52" y="100"/>
                      </a:cubicBezTo>
                      <a:cubicBezTo>
                        <a:pt x="59" y="110"/>
                        <a:pt x="49" y="114"/>
                        <a:pt x="46" y="124"/>
                      </a:cubicBezTo>
                      <a:cubicBezTo>
                        <a:pt x="50" y="137"/>
                        <a:pt x="57" y="129"/>
                        <a:pt x="66" y="126"/>
                      </a:cubicBezTo>
                      <a:cubicBezTo>
                        <a:pt x="77" y="129"/>
                        <a:pt x="79" y="131"/>
                        <a:pt x="76" y="142"/>
                      </a:cubicBezTo>
                      <a:cubicBezTo>
                        <a:pt x="67" y="139"/>
                        <a:pt x="65" y="141"/>
                        <a:pt x="58" y="148"/>
                      </a:cubicBezTo>
                      <a:cubicBezTo>
                        <a:pt x="60" y="160"/>
                        <a:pt x="62" y="170"/>
                        <a:pt x="74" y="174"/>
                      </a:cubicBezTo>
                      <a:cubicBezTo>
                        <a:pt x="77" y="165"/>
                        <a:pt x="74" y="157"/>
                        <a:pt x="84" y="154"/>
                      </a:cubicBezTo>
                      <a:cubicBezTo>
                        <a:pt x="91" y="143"/>
                        <a:pt x="94" y="122"/>
                        <a:pt x="82" y="112"/>
                      </a:cubicBezTo>
                      <a:cubicBezTo>
                        <a:pt x="77" y="108"/>
                        <a:pt x="66" y="108"/>
                        <a:pt x="60" y="106"/>
                      </a:cubicBezTo>
                      <a:cubicBezTo>
                        <a:pt x="65" y="92"/>
                        <a:pt x="66" y="87"/>
                        <a:pt x="50" y="82"/>
                      </a:cubicBezTo>
                      <a:cubicBezTo>
                        <a:pt x="48" y="82"/>
                        <a:pt x="37" y="86"/>
                        <a:pt x="34" y="82"/>
                      </a:cubicBezTo>
                      <a:cubicBezTo>
                        <a:pt x="32" y="79"/>
                        <a:pt x="30" y="70"/>
                        <a:pt x="30" y="70"/>
                      </a:cubicBezTo>
                      <a:cubicBezTo>
                        <a:pt x="32" y="54"/>
                        <a:pt x="32" y="52"/>
                        <a:pt x="42" y="42"/>
                      </a:cubicBezTo>
                      <a:cubicBezTo>
                        <a:pt x="41" y="30"/>
                        <a:pt x="45" y="5"/>
                        <a:pt x="30" y="0"/>
                      </a:cubicBezTo>
                      <a:cubicBezTo>
                        <a:pt x="14" y="4"/>
                        <a:pt x="16" y="4"/>
                        <a:pt x="18" y="22"/>
                      </a:cubicBezTo>
                      <a:cubicBezTo>
                        <a:pt x="16" y="39"/>
                        <a:pt x="15" y="35"/>
                        <a:pt x="4" y="46"/>
                      </a:cubicBezTo>
                      <a:cubicBezTo>
                        <a:pt x="0" y="59"/>
                        <a:pt x="5" y="67"/>
                        <a:pt x="14" y="76"/>
                      </a:cubicBezTo>
                      <a:cubicBezTo>
                        <a:pt x="15" y="80"/>
                        <a:pt x="17" y="93"/>
                        <a:pt x="14" y="96"/>
                      </a:cubicBezTo>
                      <a:close/>
                    </a:path>
                  </a:pathLst>
                </a:custGeom>
                <a:solidFill>
                  <a:schemeClr val="folHlink"/>
                </a:solidFill>
                <a:ln w="9525">
                  <a:noFill/>
                  <a:round/>
                  <a:headEnd/>
                  <a:tailEnd/>
                </a:ln>
              </p:spPr>
              <p:txBody>
                <a:bodyPr/>
                <a:lstStyle/>
                <a:p>
                  <a:endParaRPr lang="zh-CN" altLang="en-US"/>
                </a:p>
              </p:txBody>
            </p:sp>
            <p:sp>
              <p:nvSpPr>
                <p:cNvPr id="5274" name="任意多边形 81954"/>
                <p:cNvSpPr>
                  <a:spLocks noChangeArrowheads="1"/>
                </p:cNvSpPr>
                <p:nvPr/>
              </p:nvSpPr>
              <p:spPr bwMode="auto">
                <a:xfrm>
                  <a:off x="1909" y="508"/>
                  <a:ext cx="14" cy="17"/>
                </a:xfrm>
                <a:custGeom>
                  <a:avLst/>
                  <a:gdLst>
                    <a:gd name="T0" fmla="*/ 0 w 32"/>
                    <a:gd name="T1" fmla="*/ 1 h 50"/>
                    <a:gd name="T2" fmla="*/ 1 w 32"/>
                    <a:gd name="T3" fmla="*/ 0 h 50"/>
                    <a:gd name="T4" fmla="*/ 2 w 32"/>
                    <a:gd name="T5" fmla="*/ 1 h 50"/>
                    <a:gd name="T6" fmla="*/ 2 w 32"/>
                    <a:gd name="T7" fmla="*/ 1 h 50"/>
                    <a:gd name="T8" fmla="*/ 2 w 32"/>
                    <a:gd name="T9" fmla="*/ 1 h 50"/>
                    <a:gd name="T10" fmla="*/ 3 w 32"/>
                    <a:gd name="T11" fmla="*/ 1 h 50"/>
                    <a:gd name="T12" fmla="*/ 2 w 32"/>
                    <a:gd name="T13" fmla="*/ 2 h 50"/>
                    <a:gd name="T14" fmla="*/ 0 w 32"/>
                    <a:gd name="T15" fmla="*/ 1 h 5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2" h="50">
                      <a:moveTo>
                        <a:pt x="6" y="24"/>
                      </a:moveTo>
                      <a:cubicBezTo>
                        <a:pt x="0" y="15"/>
                        <a:pt x="3" y="6"/>
                        <a:pt x="12" y="0"/>
                      </a:cubicBezTo>
                      <a:cubicBezTo>
                        <a:pt x="23" y="3"/>
                        <a:pt x="23" y="5"/>
                        <a:pt x="20" y="16"/>
                      </a:cubicBezTo>
                      <a:cubicBezTo>
                        <a:pt x="21" y="19"/>
                        <a:pt x="20" y="22"/>
                        <a:pt x="22" y="24"/>
                      </a:cubicBezTo>
                      <a:cubicBezTo>
                        <a:pt x="23" y="26"/>
                        <a:pt x="27" y="24"/>
                        <a:pt x="28" y="26"/>
                      </a:cubicBezTo>
                      <a:cubicBezTo>
                        <a:pt x="30" y="29"/>
                        <a:pt x="32" y="38"/>
                        <a:pt x="32" y="38"/>
                      </a:cubicBezTo>
                      <a:cubicBezTo>
                        <a:pt x="29" y="46"/>
                        <a:pt x="26" y="47"/>
                        <a:pt x="18" y="50"/>
                      </a:cubicBezTo>
                      <a:cubicBezTo>
                        <a:pt x="12" y="41"/>
                        <a:pt x="18" y="24"/>
                        <a:pt x="6" y="24"/>
                      </a:cubicBezTo>
                      <a:close/>
                    </a:path>
                  </a:pathLst>
                </a:custGeom>
                <a:solidFill>
                  <a:schemeClr val="folHlink"/>
                </a:solidFill>
                <a:ln w="9525">
                  <a:noFill/>
                  <a:round/>
                  <a:headEnd/>
                  <a:tailEnd/>
                </a:ln>
              </p:spPr>
              <p:txBody>
                <a:bodyPr/>
                <a:lstStyle/>
                <a:p>
                  <a:endParaRPr lang="zh-CN" altLang="en-US"/>
                </a:p>
              </p:txBody>
            </p:sp>
            <p:sp>
              <p:nvSpPr>
                <p:cNvPr id="5275" name="任意多边形 81955"/>
                <p:cNvSpPr>
                  <a:spLocks noChangeArrowheads="1"/>
                </p:cNvSpPr>
                <p:nvPr/>
              </p:nvSpPr>
              <p:spPr bwMode="auto">
                <a:xfrm>
                  <a:off x="1881" y="512"/>
                  <a:ext cx="19" cy="17"/>
                </a:xfrm>
                <a:custGeom>
                  <a:avLst/>
                  <a:gdLst>
                    <a:gd name="T0" fmla="*/ 0 w 43"/>
                    <a:gd name="T1" fmla="*/ 2 h 50"/>
                    <a:gd name="T2" fmla="*/ 2 w 43"/>
                    <a:gd name="T3" fmla="*/ 1 h 50"/>
                    <a:gd name="T4" fmla="*/ 3 w 43"/>
                    <a:gd name="T5" fmla="*/ 0 h 50"/>
                    <a:gd name="T6" fmla="*/ 2 w 43"/>
                    <a:gd name="T7" fmla="*/ 1 h 50"/>
                    <a:gd name="T8" fmla="*/ 0 w 43"/>
                    <a:gd name="T9" fmla="*/ 2 h 50"/>
                    <a:gd name="T10" fmla="*/ 0 w 43"/>
                    <a:gd name="T11" fmla="*/ 2 h 5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3" h="50">
                      <a:moveTo>
                        <a:pt x="0" y="44"/>
                      </a:moveTo>
                      <a:cubicBezTo>
                        <a:pt x="6" y="38"/>
                        <a:pt x="18" y="29"/>
                        <a:pt x="22" y="20"/>
                      </a:cubicBezTo>
                      <a:cubicBezTo>
                        <a:pt x="27" y="10"/>
                        <a:pt x="25" y="4"/>
                        <a:pt x="36" y="0"/>
                      </a:cubicBezTo>
                      <a:cubicBezTo>
                        <a:pt x="43" y="11"/>
                        <a:pt x="36" y="24"/>
                        <a:pt x="24" y="28"/>
                      </a:cubicBezTo>
                      <a:cubicBezTo>
                        <a:pt x="21" y="38"/>
                        <a:pt x="12" y="47"/>
                        <a:pt x="2" y="50"/>
                      </a:cubicBezTo>
                      <a:cubicBezTo>
                        <a:pt x="1" y="48"/>
                        <a:pt x="0" y="44"/>
                        <a:pt x="0" y="44"/>
                      </a:cubicBezTo>
                      <a:close/>
                    </a:path>
                  </a:pathLst>
                </a:custGeom>
                <a:solidFill>
                  <a:schemeClr val="folHlink"/>
                </a:solidFill>
                <a:ln w="9525">
                  <a:noFill/>
                  <a:round/>
                  <a:headEnd/>
                  <a:tailEnd/>
                </a:ln>
              </p:spPr>
              <p:txBody>
                <a:bodyPr/>
                <a:lstStyle/>
                <a:p>
                  <a:endParaRPr lang="zh-CN" altLang="en-US"/>
                </a:p>
              </p:txBody>
            </p:sp>
            <p:sp>
              <p:nvSpPr>
                <p:cNvPr id="5276" name="任意多边形 81956"/>
                <p:cNvSpPr>
                  <a:spLocks noChangeArrowheads="1"/>
                </p:cNvSpPr>
                <p:nvPr/>
              </p:nvSpPr>
              <p:spPr bwMode="auto">
                <a:xfrm>
                  <a:off x="2930" y="489"/>
                  <a:ext cx="299" cy="179"/>
                </a:xfrm>
                <a:custGeom>
                  <a:avLst/>
                  <a:gdLst>
                    <a:gd name="T0" fmla="*/ 5 w 471"/>
                    <a:gd name="T1" fmla="*/ 72 h 281"/>
                    <a:gd name="T2" fmla="*/ 6 w 471"/>
                    <a:gd name="T3" fmla="*/ 64 h 281"/>
                    <a:gd name="T4" fmla="*/ 6 w 471"/>
                    <a:gd name="T5" fmla="*/ 63 h 281"/>
                    <a:gd name="T6" fmla="*/ 4 w 471"/>
                    <a:gd name="T7" fmla="*/ 57 h 281"/>
                    <a:gd name="T8" fmla="*/ 1 w 471"/>
                    <a:gd name="T9" fmla="*/ 55 h 281"/>
                    <a:gd name="T10" fmla="*/ 0 w 471"/>
                    <a:gd name="T11" fmla="*/ 50 h 281"/>
                    <a:gd name="T12" fmla="*/ 3 w 471"/>
                    <a:gd name="T13" fmla="*/ 47 h 281"/>
                    <a:gd name="T14" fmla="*/ 2 w 471"/>
                    <a:gd name="T15" fmla="*/ 43 h 281"/>
                    <a:gd name="T16" fmla="*/ 1 w 471"/>
                    <a:gd name="T17" fmla="*/ 41 h 281"/>
                    <a:gd name="T18" fmla="*/ 7 w 471"/>
                    <a:gd name="T19" fmla="*/ 31 h 281"/>
                    <a:gd name="T20" fmla="*/ 11 w 471"/>
                    <a:gd name="T21" fmla="*/ 25 h 281"/>
                    <a:gd name="T22" fmla="*/ 11 w 471"/>
                    <a:gd name="T23" fmla="*/ 18 h 281"/>
                    <a:gd name="T24" fmla="*/ 6 w 471"/>
                    <a:gd name="T25" fmla="*/ 11 h 281"/>
                    <a:gd name="T26" fmla="*/ 5 w 471"/>
                    <a:gd name="T27" fmla="*/ 8 h 281"/>
                    <a:gd name="T28" fmla="*/ 7 w 471"/>
                    <a:gd name="T29" fmla="*/ 10 h 281"/>
                    <a:gd name="T30" fmla="*/ 12 w 471"/>
                    <a:gd name="T31" fmla="*/ 9 h 281"/>
                    <a:gd name="T32" fmla="*/ 17 w 471"/>
                    <a:gd name="T33" fmla="*/ 3 h 281"/>
                    <a:gd name="T34" fmla="*/ 21 w 471"/>
                    <a:gd name="T35" fmla="*/ 0 h 281"/>
                    <a:gd name="T36" fmla="*/ 23 w 471"/>
                    <a:gd name="T37" fmla="*/ 1 h 281"/>
                    <a:gd name="T38" fmla="*/ 23 w 471"/>
                    <a:gd name="T39" fmla="*/ 3 h 281"/>
                    <a:gd name="T40" fmla="*/ 25 w 471"/>
                    <a:gd name="T41" fmla="*/ 1 h 281"/>
                    <a:gd name="T42" fmla="*/ 28 w 471"/>
                    <a:gd name="T43" fmla="*/ 2 h 281"/>
                    <a:gd name="T44" fmla="*/ 30 w 471"/>
                    <a:gd name="T45" fmla="*/ 3 h 281"/>
                    <a:gd name="T46" fmla="*/ 36 w 471"/>
                    <a:gd name="T47" fmla="*/ 4 h 281"/>
                    <a:gd name="T48" fmla="*/ 39 w 471"/>
                    <a:gd name="T49" fmla="*/ 6 h 281"/>
                    <a:gd name="T50" fmla="*/ 43 w 471"/>
                    <a:gd name="T51" fmla="*/ 4 h 281"/>
                    <a:gd name="T52" fmla="*/ 44 w 471"/>
                    <a:gd name="T53" fmla="*/ 4 h 281"/>
                    <a:gd name="T54" fmla="*/ 50 w 471"/>
                    <a:gd name="T55" fmla="*/ 4 h 281"/>
                    <a:gd name="T56" fmla="*/ 54 w 471"/>
                    <a:gd name="T57" fmla="*/ 8 h 281"/>
                    <a:gd name="T58" fmla="*/ 59 w 471"/>
                    <a:gd name="T59" fmla="*/ 15 h 281"/>
                    <a:gd name="T60" fmla="*/ 63 w 471"/>
                    <a:gd name="T61" fmla="*/ 18 h 281"/>
                    <a:gd name="T62" fmla="*/ 65 w 471"/>
                    <a:gd name="T63" fmla="*/ 17 h 281"/>
                    <a:gd name="T64" fmla="*/ 69 w 471"/>
                    <a:gd name="T65" fmla="*/ 17 h 281"/>
                    <a:gd name="T66" fmla="*/ 74 w 471"/>
                    <a:gd name="T67" fmla="*/ 18 h 281"/>
                    <a:gd name="T68" fmla="*/ 77 w 471"/>
                    <a:gd name="T69" fmla="*/ 21 h 281"/>
                    <a:gd name="T70" fmla="*/ 79 w 471"/>
                    <a:gd name="T71" fmla="*/ 23 h 281"/>
                    <a:gd name="T72" fmla="*/ 81 w 471"/>
                    <a:gd name="T73" fmla="*/ 29 h 281"/>
                    <a:gd name="T74" fmla="*/ 83 w 471"/>
                    <a:gd name="T75" fmla="*/ 31 h 281"/>
                    <a:gd name="T76" fmla="*/ 83 w 471"/>
                    <a:gd name="T77" fmla="*/ 32 h 281"/>
                    <a:gd name="T78" fmla="*/ 79 w 471"/>
                    <a:gd name="T79" fmla="*/ 36 h 281"/>
                    <a:gd name="T80" fmla="*/ 83 w 471"/>
                    <a:gd name="T81" fmla="*/ 36 h 281"/>
                    <a:gd name="T82" fmla="*/ 88 w 471"/>
                    <a:gd name="T83" fmla="*/ 40 h 281"/>
                    <a:gd name="T84" fmla="*/ 93 w 471"/>
                    <a:gd name="T85" fmla="*/ 41 h 281"/>
                    <a:gd name="T86" fmla="*/ 97 w 471"/>
                    <a:gd name="T87" fmla="*/ 43 h 281"/>
                    <a:gd name="T88" fmla="*/ 98 w 471"/>
                    <a:gd name="T89" fmla="*/ 45 h 281"/>
                    <a:gd name="T90" fmla="*/ 98 w 471"/>
                    <a:gd name="T91" fmla="*/ 45 h 281"/>
                    <a:gd name="T92" fmla="*/ 101 w 471"/>
                    <a:gd name="T93" fmla="*/ 45 h 281"/>
                    <a:gd name="T94" fmla="*/ 102 w 471"/>
                    <a:gd name="T95" fmla="*/ 44 h 281"/>
                    <a:gd name="T96" fmla="*/ 112 w 471"/>
                    <a:gd name="T97" fmla="*/ 48 h 281"/>
                    <a:gd name="T98" fmla="*/ 114 w 471"/>
                    <a:gd name="T99" fmla="*/ 52 h 281"/>
                    <a:gd name="T100" fmla="*/ 119 w 471"/>
                    <a:gd name="T101" fmla="*/ 52 h 281"/>
                    <a:gd name="T102" fmla="*/ 121 w 471"/>
                    <a:gd name="T103" fmla="*/ 55 h 281"/>
                    <a:gd name="T104" fmla="*/ 116 w 471"/>
                    <a:gd name="T105" fmla="*/ 66 h 281"/>
                    <a:gd name="T106" fmla="*/ 111 w 471"/>
                    <a:gd name="T107" fmla="*/ 73 h 281"/>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471" h="281">
                      <a:moveTo>
                        <a:pt x="21" y="280"/>
                      </a:moveTo>
                      <a:cubicBezTo>
                        <a:pt x="32" y="281"/>
                        <a:pt x="25" y="253"/>
                        <a:pt x="24" y="250"/>
                      </a:cubicBezTo>
                      <a:cubicBezTo>
                        <a:pt x="23" y="248"/>
                        <a:pt x="22" y="245"/>
                        <a:pt x="22" y="245"/>
                      </a:cubicBezTo>
                      <a:cubicBezTo>
                        <a:pt x="21" y="243"/>
                        <a:pt x="20" y="221"/>
                        <a:pt x="16" y="218"/>
                      </a:cubicBezTo>
                      <a:cubicBezTo>
                        <a:pt x="13" y="216"/>
                        <a:pt x="4" y="215"/>
                        <a:pt x="4" y="215"/>
                      </a:cubicBezTo>
                      <a:cubicBezTo>
                        <a:pt x="0" y="207"/>
                        <a:pt x="3" y="200"/>
                        <a:pt x="0" y="191"/>
                      </a:cubicBezTo>
                      <a:cubicBezTo>
                        <a:pt x="2" y="185"/>
                        <a:pt x="7" y="186"/>
                        <a:pt x="12" y="180"/>
                      </a:cubicBezTo>
                      <a:cubicBezTo>
                        <a:pt x="14" y="172"/>
                        <a:pt x="14" y="169"/>
                        <a:pt x="6" y="165"/>
                      </a:cubicBezTo>
                      <a:cubicBezTo>
                        <a:pt x="4" y="163"/>
                        <a:pt x="2" y="162"/>
                        <a:pt x="2" y="160"/>
                      </a:cubicBezTo>
                      <a:cubicBezTo>
                        <a:pt x="2" y="150"/>
                        <a:pt x="16" y="123"/>
                        <a:pt x="28" y="120"/>
                      </a:cubicBezTo>
                      <a:cubicBezTo>
                        <a:pt x="32" y="111"/>
                        <a:pt x="40" y="105"/>
                        <a:pt x="44" y="96"/>
                      </a:cubicBezTo>
                      <a:cubicBezTo>
                        <a:pt x="39" y="83"/>
                        <a:pt x="38" y="85"/>
                        <a:pt x="42" y="70"/>
                      </a:cubicBezTo>
                      <a:cubicBezTo>
                        <a:pt x="38" y="60"/>
                        <a:pt x="34" y="48"/>
                        <a:pt x="24" y="43"/>
                      </a:cubicBezTo>
                      <a:cubicBezTo>
                        <a:pt x="18" y="36"/>
                        <a:pt x="10" y="37"/>
                        <a:pt x="20" y="32"/>
                      </a:cubicBezTo>
                      <a:cubicBezTo>
                        <a:pt x="27" y="34"/>
                        <a:pt x="26" y="32"/>
                        <a:pt x="26" y="36"/>
                      </a:cubicBezTo>
                      <a:cubicBezTo>
                        <a:pt x="34" y="41"/>
                        <a:pt x="39" y="39"/>
                        <a:pt x="48" y="35"/>
                      </a:cubicBezTo>
                      <a:cubicBezTo>
                        <a:pt x="45" y="22"/>
                        <a:pt x="48" y="14"/>
                        <a:pt x="64" y="11"/>
                      </a:cubicBezTo>
                      <a:cubicBezTo>
                        <a:pt x="71" y="8"/>
                        <a:pt x="75" y="3"/>
                        <a:pt x="82" y="0"/>
                      </a:cubicBezTo>
                      <a:cubicBezTo>
                        <a:pt x="84" y="1"/>
                        <a:pt x="88" y="0"/>
                        <a:pt x="88" y="2"/>
                      </a:cubicBezTo>
                      <a:cubicBezTo>
                        <a:pt x="90" y="12"/>
                        <a:pt x="75" y="13"/>
                        <a:pt x="92" y="9"/>
                      </a:cubicBezTo>
                      <a:cubicBezTo>
                        <a:pt x="94" y="8"/>
                        <a:pt x="96" y="5"/>
                        <a:pt x="98" y="5"/>
                      </a:cubicBezTo>
                      <a:cubicBezTo>
                        <a:pt x="102" y="4"/>
                        <a:pt x="106" y="7"/>
                        <a:pt x="110" y="8"/>
                      </a:cubicBezTo>
                      <a:cubicBezTo>
                        <a:pt x="112" y="8"/>
                        <a:pt x="116" y="9"/>
                        <a:pt x="116" y="9"/>
                      </a:cubicBezTo>
                      <a:cubicBezTo>
                        <a:pt x="122" y="16"/>
                        <a:pt x="129" y="13"/>
                        <a:pt x="141" y="14"/>
                      </a:cubicBezTo>
                      <a:cubicBezTo>
                        <a:pt x="143" y="21"/>
                        <a:pt x="147" y="22"/>
                        <a:pt x="155" y="24"/>
                      </a:cubicBezTo>
                      <a:cubicBezTo>
                        <a:pt x="159" y="22"/>
                        <a:pt x="163" y="20"/>
                        <a:pt x="167" y="17"/>
                      </a:cubicBezTo>
                      <a:cubicBezTo>
                        <a:pt x="169" y="16"/>
                        <a:pt x="173" y="14"/>
                        <a:pt x="173" y="14"/>
                      </a:cubicBezTo>
                      <a:cubicBezTo>
                        <a:pt x="195" y="26"/>
                        <a:pt x="175" y="20"/>
                        <a:pt x="195" y="14"/>
                      </a:cubicBezTo>
                      <a:cubicBezTo>
                        <a:pt x="207" y="17"/>
                        <a:pt x="201" y="26"/>
                        <a:pt x="211" y="32"/>
                      </a:cubicBezTo>
                      <a:cubicBezTo>
                        <a:pt x="214" y="38"/>
                        <a:pt x="224" y="55"/>
                        <a:pt x="231" y="59"/>
                      </a:cubicBezTo>
                      <a:cubicBezTo>
                        <a:pt x="241" y="70"/>
                        <a:pt x="235" y="67"/>
                        <a:pt x="245" y="70"/>
                      </a:cubicBezTo>
                      <a:cubicBezTo>
                        <a:pt x="249" y="69"/>
                        <a:pt x="253" y="69"/>
                        <a:pt x="257" y="68"/>
                      </a:cubicBezTo>
                      <a:cubicBezTo>
                        <a:pt x="261" y="67"/>
                        <a:pt x="270" y="65"/>
                        <a:pt x="270" y="65"/>
                      </a:cubicBezTo>
                      <a:cubicBezTo>
                        <a:pt x="278" y="66"/>
                        <a:pt x="283" y="67"/>
                        <a:pt x="290" y="71"/>
                      </a:cubicBezTo>
                      <a:cubicBezTo>
                        <a:pt x="304" y="88"/>
                        <a:pt x="282" y="62"/>
                        <a:pt x="300" y="81"/>
                      </a:cubicBezTo>
                      <a:cubicBezTo>
                        <a:pt x="302" y="84"/>
                        <a:pt x="308" y="90"/>
                        <a:pt x="308" y="90"/>
                      </a:cubicBezTo>
                      <a:cubicBezTo>
                        <a:pt x="311" y="98"/>
                        <a:pt x="315" y="103"/>
                        <a:pt x="318" y="111"/>
                      </a:cubicBezTo>
                      <a:cubicBezTo>
                        <a:pt x="319" y="114"/>
                        <a:pt x="321" y="117"/>
                        <a:pt x="322" y="120"/>
                      </a:cubicBezTo>
                      <a:cubicBezTo>
                        <a:pt x="323" y="122"/>
                        <a:pt x="324" y="125"/>
                        <a:pt x="324" y="125"/>
                      </a:cubicBezTo>
                      <a:cubicBezTo>
                        <a:pt x="321" y="132"/>
                        <a:pt x="313" y="134"/>
                        <a:pt x="310" y="142"/>
                      </a:cubicBezTo>
                      <a:cubicBezTo>
                        <a:pt x="313" y="151"/>
                        <a:pt x="317" y="146"/>
                        <a:pt x="322" y="141"/>
                      </a:cubicBezTo>
                      <a:cubicBezTo>
                        <a:pt x="341" y="143"/>
                        <a:pt x="339" y="142"/>
                        <a:pt x="342" y="155"/>
                      </a:cubicBezTo>
                      <a:cubicBezTo>
                        <a:pt x="351" y="150"/>
                        <a:pt x="355" y="152"/>
                        <a:pt x="364" y="157"/>
                      </a:cubicBezTo>
                      <a:cubicBezTo>
                        <a:pt x="369" y="162"/>
                        <a:pt x="372" y="166"/>
                        <a:pt x="380" y="168"/>
                      </a:cubicBezTo>
                      <a:cubicBezTo>
                        <a:pt x="381" y="169"/>
                        <a:pt x="383" y="171"/>
                        <a:pt x="382" y="172"/>
                      </a:cubicBezTo>
                      <a:cubicBezTo>
                        <a:pt x="380" y="176"/>
                        <a:pt x="368" y="172"/>
                        <a:pt x="382" y="176"/>
                      </a:cubicBezTo>
                      <a:cubicBezTo>
                        <a:pt x="386" y="175"/>
                        <a:pt x="390" y="173"/>
                        <a:pt x="394" y="172"/>
                      </a:cubicBezTo>
                      <a:cubicBezTo>
                        <a:pt x="396" y="172"/>
                        <a:pt x="400" y="171"/>
                        <a:pt x="400" y="171"/>
                      </a:cubicBezTo>
                      <a:cubicBezTo>
                        <a:pt x="413" y="177"/>
                        <a:pt x="427" y="179"/>
                        <a:pt x="439" y="185"/>
                      </a:cubicBezTo>
                      <a:cubicBezTo>
                        <a:pt x="441" y="190"/>
                        <a:pt x="445" y="194"/>
                        <a:pt x="447" y="199"/>
                      </a:cubicBezTo>
                      <a:cubicBezTo>
                        <a:pt x="453" y="198"/>
                        <a:pt x="460" y="195"/>
                        <a:pt x="465" y="201"/>
                      </a:cubicBezTo>
                      <a:cubicBezTo>
                        <a:pt x="468" y="205"/>
                        <a:pt x="471" y="215"/>
                        <a:pt x="471" y="215"/>
                      </a:cubicBezTo>
                      <a:cubicBezTo>
                        <a:pt x="468" y="231"/>
                        <a:pt x="469" y="248"/>
                        <a:pt x="451" y="258"/>
                      </a:cubicBezTo>
                      <a:cubicBezTo>
                        <a:pt x="447" y="262"/>
                        <a:pt x="437" y="275"/>
                        <a:pt x="435" y="281"/>
                      </a:cubicBezTo>
                    </a:path>
                  </a:pathLst>
                </a:custGeom>
                <a:solidFill>
                  <a:schemeClr val="folHlink"/>
                </a:solidFill>
                <a:ln w="9525">
                  <a:noFill/>
                  <a:round/>
                  <a:headEnd/>
                  <a:tailEnd/>
                </a:ln>
              </p:spPr>
              <p:txBody>
                <a:bodyPr/>
                <a:lstStyle/>
                <a:p>
                  <a:endParaRPr lang="zh-CN" altLang="en-US"/>
                </a:p>
              </p:txBody>
            </p:sp>
            <p:sp>
              <p:nvSpPr>
                <p:cNvPr id="5277" name="任意多边形 81957"/>
                <p:cNvSpPr>
                  <a:spLocks noChangeArrowheads="1"/>
                </p:cNvSpPr>
                <p:nvPr/>
              </p:nvSpPr>
              <p:spPr bwMode="auto">
                <a:xfrm>
                  <a:off x="2534" y="242"/>
                  <a:ext cx="420" cy="283"/>
                </a:xfrm>
                <a:custGeom>
                  <a:avLst/>
                  <a:gdLst>
                    <a:gd name="T0" fmla="*/ 32 w 984"/>
                    <a:gd name="T1" fmla="*/ 0 h 844"/>
                    <a:gd name="T2" fmla="*/ 39 w 984"/>
                    <a:gd name="T3" fmla="*/ 1 h 844"/>
                    <a:gd name="T4" fmla="*/ 43 w 984"/>
                    <a:gd name="T5" fmla="*/ 1 h 844"/>
                    <a:gd name="T6" fmla="*/ 45 w 984"/>
                    <a:gd name="T7" fmla="*/ 5 h 844"/>
                    <a:gd name="T8" fmla="*/ 46 w 984"/>
                    <a:gd name="T9" fmla="*/ 3 h 844"/>
                    <a:gd name="T10" fmla="*/ 47 w 984"/>
                    <a:gd name="T11" fmla="*/ 3 h 844"/>
                    <a:gd name="T12" fmla="*/ 50 w 984"/>
                    <a:gd name="T13" fmla="*/ 5 h 844"/>
                    <a:gd name="T14" fmla="*/ 53 w 984"/>
                    <a:gd name="T15" fmla="*/ 4 h 844"/>
                    <a:gd name="T16" fmla="*/ 55 w 984"/>
                    <a:gd name="T17" fmla="*/ 3 h 844"/>
                    <a:gd name="T18" fmla="*/ 59 w 984"/>
                    <a:gd name="T19" fmla="*/ 0 h 844"/>
                    <a:gd name="T20" fmla="*/ 62 w 984"/>
                    <a:gd name="T21" fmla="*/ 3 h 844"/>
                    <a:gd name="T22" fmla="*/ 62 w 984"/>
                    <a:gd name="T23" fmla="*/ 5 h 844"/>
                    <a:gd name="T24" fmla="*/ 61 w 984"/>
                    <a:gd name="T25" fmla="*/ 6 h 844"/>
                    <a:gd name="T26" fmla="*/ 60 w 984"/>
                    <a:gd name="T27" fmla="*/ 6 h 844"/>
                    <a:gd name="T28" fmla="*/ 59 w 984"/>
                    <a:gd name="T29" fmla="*/ 7 h 844"/>
                    <a:gd name="T30" fmla="*/ 62 w 984"/>
                    <a:gd name="T31" fmla="*/ 8 h 844"/>
                    <a:gd name="T32" fmla="*/ 61 w 984"/>
                    <a:gd name="T33" fmla="*/ 12 h 844"/>
                    <a:gd name="T34" fmla="*/ 64 w 984"/>
                    <a:gd name="T35" fmla="*/ 16 h 844"/>
                    <a:gd name="T36" fmla="*/ 67 w 984"/>
                    <a:gd name="T37" fmla="*/ 17 h 844"/>
                    <a:gd name="T38" fmla="*/ 64 w 984"/>
                    <a:gd name="T39" fmla="*/ 17 h 844"/>
                    <a:gd name="T40" fmla="*/ 58 w 984"/>
                    <a:gd name="T41" fmla="*/ 14 h 844"/>
                    <a:gd name="T42" fmla="*/ 53 w 984"/>
                    <a:gd name="T43" fmla="*/ 15 h 844"/>
                    <a:gd name="T44" fmla="*/ 46 w 984"/>
                    <a:gd name="T45" fmla="*/ 17 h 844"/>
                    <a:gd name="T46" fmla="*/ 50 w 984"/>
                    <a:gd name="T47" fmla="*/ 22 h 844"/>
                    <a:gd name="T48" fmla="*/ 55 w 984"/>
                    <a:gd name="T49" fmla="*/ 23 h 844"/>
                    <a:gd name="T50" fmla="*/ 57 w 984"/>
                    <a:gd name="T51" fmla="*/ 21 h 844"/>
                    <a:gd name="T52" fmla="*/ 60 w 984"/>
                    <a:gd name="T53" fmla="*/ 21 h 844"/>
                    <a:gd name="T54" fmla="*/ 60 w 984"/>
                    <a:gd name="T55" fmla="*/ 24 h 844"/>
                    <a:gd name="T56" fmla="*/ 62 w 984"/>
                    <a:gd name="T57" fmla="*/ 25 h 844"/>
                    <a:gd name="T58" fmla="*/ 65 w 984"/>
                    <a:gd name="T59" fmla="*/ 25 h 844"/>
                    <a:gd name="T60" fmla="*/ 72 w 984"/>
                    <a:gd name="T61" fmla="*/ 31 h 844"/>
                    <a:gd name="T62" fmla="*/ 73 w 984"/>
                    <a:gd name="T63" fmla="*/ 31 h 844"/>
                    <a:gd name="T64" fmla="*/ 68 w 984"/>
                    <a:gd name="T65" fmla="*/ 31 h 844"/>
                    <a:gd name="T66" fmla="*/ 64 w 984"/>
                    <a:gd name="T67" fmla="*/ 29 h 844"/>
                    <a:gd name="T68" fmla="*/ 61 w 984"/>
                    <a:gd name="T69" fmla="*/ 27 h 844"/>
                    <a:gd name="T70" fmla="*/ 55 w 984"/>
                    <a:gd name="T71" fmla="*/ 25 h 844"/>
                    <a:gd name="T72" fmla="*/ 48 w 984"/>
                    <a:gd name="T73" fmla="*/ 24 h 844"/>
                    <a:gd name="T74" fmla="*/ 39 w 984"/>
                    <a:gd name="T75" fmla="*/ 22 h 844"/>
                    <a:gd name="T76" fmla="*/ 36 w 984"/>
                    <a:gd name="T77" fmla="*/ 19 h 844"/>
                    <a:gd name="T78" fmla="*/ 34 w 984"/>
                    <a:gd name="T79" fmla="*/ 17 h 844"/>
                    <a:gd name="T80" fmla="*/ 30 w 984"/>
                    <a:gd name="T81" fmla="*/ 16 h 844"/>
                    <a:gd name="T82" fmla="*/ 26 w 984"/>
                    <a:gd name="T83" fmla="*/ 14 h 844"/>
                    <a:gd name="T84" fmla="*/ 27 w 984"/>
                    <a:gd name="T85" fmla="*/ 16 h 844"/>
                    <a:gd name="T86" fmla="*/ 32 w 984"/>
                    <a:gd name="T87" fmla="*/ 19 h 844"/>
                    <a:gd name="T88" fmla="*/ 33 w 984"/>
                    <a:gd name="T89" fmla="*/ 20 h 844"/>
                    <a:gd name="T90" fmla="*/ 31 w 984"/>
                    <a:gd name="T91" fmla="*/ 19 h 844"/>
                    <a:gd name="T92" fmla="*/ 27 w 984"/>
                    <a:gd name="T93" fmla="*/ 17 h 844"/>
                    <a:gd name="T94" fmla="*/ 24 w 984"/>
                    <a:gd name="T95" fmla="*/ 15 h 844"/>
                    <a:gd name="T96" fmla="*/ 21 w 984"/>
                    <a:gd name="T97" fmla="*/ 13 h 844"/>
                    <a:gd name="T98" fmla="*/ 16 w 984"/>
                    <a:gd name="T99" fmla="*/ 12 h 844"/>
                    <a:gd name="T100" fmla="*/ 12 w 984"/>
                    <a:gd name="T101" fmla="*/ 9 h 844"/>
                    <a:gd name="T102" fmla="*/ 5 w 984"/>
                    <a:gd name="T103" fmla="*/ 2 h 844"/>
                    <a:gd name="T104" fmla="*/ 3 w 984"/>
                    <a:gd name="T105" fmla="*/ 1 h 844"/>
                    <a:gd name="T106" fmla="*/ 4 w 984"/>
                    <a:gd name="T107" fmla="*/ 1 h 844"/>
                    <a:gd name="T108" fmla="*/ 8 w 984"/>
                    <a:gd name="T109" fmla="*/ 3 h 844"/>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984" h="844">
                      <a:moveTo>
                        <a:pt x="82" y="38"/>
                      </a:moveTo>
                      <a:lnTo>
                        <a:pt x="406" y="6"/>
                      </a:lnTo>
                      <a:cubicBezTo>
                        <a:pt x="497" y="22"/>
                        <a:pt x="465" y="0"/>
                        <a:pt x="474" y="54"/>
                      </a:cubicBezTo>
                      <a:cubicBezTo>
                        <a:pt x="492" y="48"/>
                        <a:pt x="484" y="40"/>
                        <a:pt x="502" y="34"/>
                      </a:cubicBezTo>
                      <a:cubicBezTo>
                        <a:pt x="510" y="37"/>
                        <a:pt x="517" y="46"/>
                        <a:pt x="526" y="46"/>
                      </a:cubicBezTo>
                      <a:cubicBezTo>
                        <a:pt x="534" y="46"/>
                        <a:pt x="550" y="38"/>
                        <a:pt x="550" y="38"/>
                      </a:cubicBezTo>
                      <a:cubicBezTo>
                        <a:pt x="556" y="55"/>
                        <a:pt x="552" y="60"/>
                        <a:pt x="542" y="74"/>
                      </a:cubicBezTo>
                      <a:cubicBezTo>
                        <a:pt x="555" y="114"/>
                        <a:pt x="550" y="102"/>
                        <a:pt x="578" y="130"/>
                      </a:cubicBezTo>
                      <a:cubicBezTo>
                        <a:pt x="584" y="148"/>
                        <a:pt x="590" y="148"/>
                        <a:pt x="606" y="138"/>
                      </a:cubicBezTo>
                      <a:cubicBezTo>
                        <a:pt x="600" y="119"/>
                        <a:pt x="594" y="107"/>
                        <a:pt x="586" y="90"/>
                      </a:cubicBezTo>
                      <a:cubicBezTo>
                        <a:pt x="583" y="82"/>
                        <a:pt x="578" y="66"/>
                        <a:pt x="578" y="66"/>
                      </a:cubicBezTo>
                      <a:cubicBezTo>
                        <a:pt x="585" y="44"/>
                        <a:pt x="597" y="56"/>
                        <a:pt x="606" y="70"/>
                      </a:cubicBezTo>
                      <a:cubicBezTo>
                        <a:pt x="609" y="86"/>
                        <a:pt x="608" y="117"/>
                        <a:pt x="626" y="90"/>
                      </a:cubicBezTo>
                      <a:cubicBezTo>
                        <a:pt x="648" y="97"/>
                        <a:pt x="646" y="104"/>
                        <a:pt x="642" y="126"/>
                      </a:cubicBezTo>
                      <a:cubicBezTo>
                        <a:pt x="650" y="150"/>
                        <a:pt x="665" y="141"/>
                        <a:pt x="682" y="130"/>
                      </a:cubicBezTo>
                      <a:cubicBezTo>
                        <a:pt x="689" y="108"/>
                        <a:pt x="673" y="124"/>
                        <a:pt x="682" y="98"/>
                      </a:cubicBezTo>
                      <a:cubicBezTo>
                        <a:pt x="683" y="94"/>
                        <a:pt x="690" y="96"/>
                        <a:pt x="694" y="94"/>
                      </a:cubicBezTo>
                      <a:cubicBezTo>
                        <a:pt x="698" y="92"/>
                        <a:pt x="702" y="89"/>
                        <a:pt x="706" y="86"/>
                      </a:cubicBezTo>
                      <a:cubicBezTo>
                        <a:pt x="717" y="54"/>
                        <a:pt x="688" y="54"/>
                        <a:pt x="742" y="46"/>
                      </a:cubicBezTo>
                      <a:cubicBezTo>
                        <a:pt x="748" y="27"/>
                        <a:pt x="741" y="9"/>
                        <a:pt x="762" y="2"/>
                      </a:cubicBezTo>
                      <a:cubicBezTo>
                        <a:pt x="788" y="11"/>
                        <a:pt x="777" y="38"/>
                        <a:pt x="802" y="46"/>
                      </a:cubicBezTo>
                      <a:cubicBezTo>
                        <a:pt x="831" y="36"/>
                        <a:pt x="805" y="63"/>
                        <a:pt x="798" y="70"/>
                      </a:cubicBezTo>
                      <a:cubicBezTo>
                        <a:pt x="789" y="96"/>
                        <a:pt x="787" y="96"/>
                        <a:pt x="802" y="118"/>
                      </a:cubicBezTo>
                      <a:cubicBezTo>
                        <a:pt x="801" y="122"/>
                        <a:pt x="801" y="127"/>
                        <a:pt x="798" y="130"/>
                      </a:cubicBezTo>
                      <a:cubicBezTo>
                        <a:pt x="794" y="133"/>
                        <a:pt x="784" y="129"/>
                        <a:pt x="782" y="134"/>
                      </a:cubicBezTo>
                      <a:cubicBezTo>
                        <a:pt x="780" y="142"/>
                        <a:pt x="790" y="158"/>
                        <a:pt x="790" y="158"/>
                      </a:cubicBezTo>
                      <a:cubicBezTo>
                        <a:pt x="786" y="161"/>
                        <a:pt x="783" y="165"/>
                        <a:pt x="778" y="166"/>
                      </a:cubicBezTo>
                      <a:cubicBezTo>
                        <a:pt x="774" y="167"/>
                        <a:pt x="769" y="159"/>
                        <a:pt x="766" y="162"/>
                      </a:cubicBezTo>
                      <a:cubicBezTo>
                        <a:pt x="758" y="170"/>
                        <a:pt x="794" y="182"/>
                        <a:pt x="794" y="182"/>
                      </a:cubicBezTo>
                      <a:cubicBezTo>
                        <a:pt x="804" y="211"/>
                        <a:pt x="775" y="190"/>
                        <a:pt x="762" y="186"/>
                      </a:cubicBezTo>
                      <a:cubicBezTo>
                        <a:pt x="767" y="194"/>
                        <a:pt x="773" y="202"/>
                        <a:pt x="778" y="210"/>
                      </a:cubicBezTo>
                      <a:cubicBezTo>
                        <a:pt x="783" y="218"/>
                        <a:pt x="802" y="226"/>
                        <a:pt x="802" y="226"/>
                      </a:cubicBezTo>
                      <a:cubicBezTo>
                        <a:pt x="813" y="242"/>
                        <a:pt x="804" y="245"/>
                        <a:pt x="810" y="262"/>
                      </a:cubicBezTo>
                      <a:cubicBezTo>
                        <a:pt x="803" y="282"/>
                        <a:pt x="793" y="301"/>
                        <a:pt x="786" y="322"/>
                      </a:cubicBezTo>
                      <a:cubicBezTo>
                        <a:pt x="783" y="330"/>
                        <a:pt x="778" y="346"/>
                        <a:pt x="778" y="346"/>
                      </a:cubicBezTo>
                      <a:cubicBezTo>
                        <a:pt x="785" y="366"/>
                        <a:pt x="817" y="394"/>
                        <a:pt x="830" y="414"/>
                      </a:cubicBezTo>
                      <a:cubicBezTo>
                        <a:pt x="835" y="422"/>
                        <a:pt x="841" y="430"/>
                        <a:pt x="846" y="438"/>
                      </a:cubicBezTo>
                      <a:cubicBezTo>
                        <a:pt x="849" y="442"/>
                        <a:pt x="854" y="450"/>
                        <a:pt x="854" y="450"/>
                      </a:cubicBezTo>
                      <a:cubicBezTo>
                        <a:pt x="853" y="457"/>
                        <a:pt x="855" y="466"/>
                        <a:pt x="850" y="470"/>
                      </a:cubicBezTo>
                      <a:cubicBezTo>
                        <a:pt x="844" y="475"/>
                        <a:pt x="831" y="451"/>
                        <a:pt x="830" y="450"/>
                      </a:cubicBezTo>
                      <a:cubicBezTo>
                        <a:pt x="811" y="431"/>
                        <a:pt x="789" y="421"/>
                        <a:pt x="774" y="398"/>
                      </a:cubicBezTo>
                      <a:cubicBezTo>
                        <a:pt x="769" y="379"/>
                        <a:pt x="766" y="371"/>
                        <a:pt x="746" y="378"/>
                      </a:cubicBezTo>
                      <a:cubicBezTo>
                        <a:pt x="717" y="368"/>
                        <a:pt x="730" y="368"/>
                        <a:pt x="706" y="374"/>
                      </a:cubicBezTo>
                      <a:cubicBezTo>
                        <a:pt x="688" y="402"/>
                        <a:pt x="699" y="395"/>
                        <a:pt x="678" y="402"/>
                      </a:cubicBezTo>
                      <a:cubicBezTo>
                        <a:pt x="654" y="386"/>
                        <a:pt x="650" y="390"/>
                        <a:pt x="618" y="394"/>
                      </a:cubicBezTo>
                      <a:cubicBezTo>
                        <a:pt x="607" y="411"/>
                        <a:pt x="601" y="426"/>
                        <a:pt x="590" y="442"/>
                      </a:cubicBezTo>
                      <a:cubicBezTo>
                        <a:pt x="600" y="471"/>
                        <a:pt x="593" y="459"/>
                        <a:pt x="606" y="478"/>
                      </a:cubicBezTo>
                      <a:cubicBezTo>
                        <a:pt x="593" y="518"/>
                        <a:pt x="622" y="548"/>
                        <a:pt x="642" y="578"/>
                      </a:cubicBezTo>
                      <a:cubicBezTo>
                        <a:pt x="651" y="591"/>
                        <a:pt x="651" y="601"/>
                        <a:pt x="666" y="606"/>
                      </a:cubicBezTo>
                      <a:cubicBezTo>
                        <a:pt x="680" y="627"/>
                        <a:pt x="691" y="623"/>
                        <a:pt x="710" y="610"/>
                      </a:cubicBezTo>
                      <a:cubicBezTo>
                        <a:pt x="729" y="616"/>
                        <a:pt x="729" y="606"/>
                        <a:pt x="734" y="590"/>
                      </a:cubicBezTo>
                      <a:cubicBezTo>
                        <a:pt x="735" y="577"/>
                        <a:pt x="731" y="562"/>
                        <a:pt x="738" y="550"/>
                      </a:cubicBezTo>
                      <a:cubicBezTo>
                        <a:pt x="742" y="543"/>
                        <a:pt x="762" y="542"/>
                        <a:pt x="762" y="542"/>
                      </a:cubicBezTo>
                      <a:cubicBezTo>
                        <a:pt x="783" y="547"/>
                        <a:pt x="786" y="552"/>
                        <a:pt x="774" y="570"/>
                      </a:cubicBezTo>
                      <a:cubicBezTo>
                        <a:pt x="779" y="590"/>
                        <a:pt x="790" y="605"/>
                        <a:pt x="770" y="618"/>
                      </a:cubicBezTo>
                      <a:cubicBezTo>
                        <a:pt x="769" y="622"/>
                        <a:pt x="764" y="626"/>
                        <a:pt x="766" y="630"/>
                      </a:cubicBezTo>
                      <a:cubicBezTo>
                        <a:pt x="768" y="634"/>
                        <a:pt x="775" y="634"/>
                        <a:pt x="778" y="638"/>
                      </a:cubicBezTo>
                      <a:cubicBezTo>
                        <a:pt x="788" y="651"/>
                        <a:pt x="786" y="660"/>
                        <a:pt x="802" y="670"/>
                      </a:cubicBezTo>
                      <a:cubicBezTo>
                        <a:pt x="810" y="667"/>
                        <a:pt x="818" y="665"/>
                        <a:pt x="826" y="662"/>
                      </a:cubicBezTo>
                      <a:cubicBezTo>
                        <a:pt x="830" y="661"/>
                        <a:pt x="838" y="658"/>
                        <a:pt x="838" y="658"/>
                      </a:cubicBezTo>
                      <a:cubicBezTo>
                        <a:pt x="857" y="664"/>
                        <a:pt x="864" y="680"/>
                        <a:pt x="870" y="698"/>
                      </a:cubicBezTo>
                      <a:cubicBezTo>
                        <a:pt x="859" y="731"/>
                        <a:pt x="887" y="794"/>
                        <a:pt x="922" y="806"/>
                      </a:cubicBezTo>
                      <a:cubicBezTo>
                        <a:pt x="938" y="801"/>
                        <a:pt x="941" y="792"/>
                        <a:pt x="958" y="798"/>
                      </a:cubicBezTo>
                      <a:cubicBezTo>
                        <a:pt x="984" y="837"/>
                        <a:pt x="928" y="784"/>
                        <a:pt x="942" y="826"/>
                      </a:cubicBezTo>
                      <a:cubicBezTo>
                        <a:pt x="936" y="844"/>
                        <a:pt x="930" y="844"/>
                        <a:pt x="914" y="834"/>
                      </a:cubicBezTo>
                      <a:cubicBezTo>
                        <a:pt x="903" y="817"/>
                        <a:pt x="890" y="821"/>
                        <a:pt x="874" y="810"/>
                      </a:cubicBezTo>
                      <a:cubicBezTo>
                        <a:pt x="851" y="776"/>
                        <a:pt x="882" y="816"/>
                        <a:pt x="854" y="794"/>
                      </a:cubicBezTo>
                      <a:cubicBezTo>
                        <a:pt x="843" y="785"/>
                        <a:pt x="840" y="768"/>
                        <a:pt x="830" y="758"/>
                      </a:cubicBezTo>
                      <a:cubicBezTo>
                        <a:pt x="824" y="739"/>
                        <a:pt x="817" y="724"/>
                        <a:pt x="798" y="718"/>
                      </a:cubicBezTo>
                      <a:cubicBezTo>
                        <a:pt x="791" y="696"/>
                        <a:pt x="800" y="712"/>
                        <a:pt x="778" y="710"/>
                      </a:cubicBezTo>
                      <a:cubicBezTo>
                        <a:pt x="767" y="709"/>
                        <a:pt x="746" y="702"/>
                        <a:pt x="746" y="702"/>
                      </a:cubicBezTo>
                      <a:cubicBezTo>
                        <a:pt x="729" y="691"/>
                        <a:pt x="720" y="674"/>
                        <a:pt x="702" y="662"/>
                      </a:cubicBezTo>
                      <a:cubicBezTo>
                        <a:pt x="694" y="665"/>
                        <a:pt x="687" y="673"/>
                        <a:pt x="678" y="674"/>
                      </a:cubicBezTo>
                      <a:cubicBezTo>
                        <a:pt x="657" y="677"/>
                        <a:pt x="630" y="657"/>
                        <a:pt x="614" y="646"/>
                      </a:cubicBezTo>
                      <a:cubicBezTo>
                        <a:pt x="600" y="637"/>
                        <a:pt x="580" y="639"/>
                        <a:pt x="566" y="630"/>
                      </a:cubicBezTo>
                      <a:cubicBezTo>
                        <a:pt x="546" y="617"/>
                        <a:pt x="525" y="607"/>
                        <a:pt x="506" y="594"/>
                      </a:cubicBezTo>
                      <a:cubicBezTo>
                        <a:pt x="513" y="572"/>
                        <a:pt x="509" y="551"/>
                        <a:pt x="490" y="538"/>
                      </a:cubicBezTo>
                      <a:cubicBezTo>
                        <a:pt x="485" y="522"/>
                        <a:pt x="476" y="515"/>
                        <a:pt x="462" y="506"/>
                      </a:cubicBezTo>
                      <a:cubicBezTo>
                        <a:pt x="441" y="474"/>
                        <a:pt x="469" y="513"/>
                        <a:pt x="442" y="486"/>
                      </a:cubicBezTo>
                      <a:cubicBezTo>
                        <a:pt x="436" y="480"/>
                        <a:pt x="436" y="468"/>
                        <a:pt x="430" y="462"/>
                      </a:cubicBezTo>
                      <a:cubicBezTo>
                        <a:pt x="427" y="459"/>
                        <a:pt x="422" y="459"/>
                        <a:pt x="418" y="458"/>
                      </a:cubicBezTo>
                      <a:cubicBezTo>
                        <a:pt x="407" y="447"/>
                        <a:pt x="382" y="430"/>
                        <a:pt x="382" y="430"/>
                      </a:cubicBezTo>
                      <a:cubicBezTo>
                        <a:pt x="371" y="413"/>
                        <a:pt x="358" y="399"/>
                        <a:pt x="346" y="382"/>
                      </a:cubicBezTo>
                      <a:cubicBezTo>
                        <a:pt x="344" y="378"/>
                        <a:pt x="345" y="373"/>
                        <a:pt x="342" y="370"/>
                      </a:cubicBezTo>
                      <a:cubicBezTo>
                        <a:pt x="339" y="367"/>
                        <a:pt x="334" y="367"/>
                        <a:pt x="330" y="366"/>
                      </a:cubicBezTo>
                      <a:cubicBezTo>
                        <a:pt x="322" y="390"/>
                        <a:pt x="342" y="398"/>
                        <a:pt x="354" y="414"/>
                      </a:cubicBezTo>
                      <a:cubicBezTo>
                        <a:pt x="368" y="432"/>
                        <a:pt x="372" y="446"/>
                        <a:pt x="390" y="458"/>
                      </a:cubicBezTo>
                      <a:cubicBezTo>
                        <a:pt x="409" y="487"/>
                        <a:pt x="399" y="475"/>
                        <a:pt x="418" y="494"/>
                      </a:cubicBezTo>
                      <a:cubicBezTo>
                        <a:pt x="423" y="510"/>
                        <a:pt x="428" y="517"/>
                        <a:pt x="442" y="526"/>
                      </a:cubicBezTo>
                      <a:cubicBezTo>
                        <a:pt x="450" y="550"/>
                        <a:pt x="432" y="533"/>
                        <a:pt x="422" y="526"/>
                      </a:cubicBezTo>
                      <a:cubicBezTo>
                        <a:pt x="399" y="492"/>
                        <a:pt x="430" y="532"/>
                        <a:pt x="402" y="510"/>
                      </a:cubicBezTo>
                      <a:cubicBezTo>
                        <a:pt x="398" y="507"/>
                        <a:pt x="397" y="501"/>
                        <a:pt x="394" y="498"/>
                      </a:cubicBezTo>
                      <a:cubicBezTo>
                        <a:pt x="391" y="495"/>
                        <a:pt x="386" y="493"/>
                        <a:pt x="382" y="490"/>
                      </a:cubicBezTo>
                      <a:cubicBezTo>
                        <a:pt x="377" y="474"/>
                        <a:pt x="370" y="471"/>
                        <a:pt x="354" y="466"/>
                      </a:cubicBezTo>
                      <a:cubicBezTo>
                        <a:pt x="344" y="452"/>
                        <a:pt x="340" y="447"/>
                        <a:pt x="346" y="430"/>
                      </a:cubicBezTo>
                      <a:cubicBezTo>
                        <a:pt x="338" y="418"/>
                        <a:pt x="314" y="402"/>
                        <a:pt x="314" y="402"/>
                      </a:cubicBezTo>
                      <a:cubicBezTo>
                        <a:pt x="306" y="390"/>
                        <a:pt x="298" y="378"/>
                        <a:pt x="290" y="366"/>
                      </a:cubicBezTo>
                      <a:cubicBezTo>
                        <a:pt x="284" y="357"/>
                        <a:pt x="273" y="354"/>
                        <a:pt x="266" y="346"/>
                      </a:cubicBezTo>
                      <a:cubicBezTo>
                        <a:pt x="263" y="342"/>
                        <a:pt x="262" y="337"/>
                        <a:pt x="258" y="334"/>
                      </a:cubicBezTo>
                      <a:cubicBezTo>
                        <a:pt x="243" y="324"/>
                        <a:pt x="225" y="324"/>
                        <a:pt x="210" y="314"/>
                      </a:cubicBezTo>
                      <a:cubicBezTo>
                        <a:pt x="201" y="300"/>
                        <a:pt x="194" y="291"/>
                        <a:pt x="178" y="286"/>
                      </a:cubicBezTo>
                      <a:cubicBezTo>
                        <a:pt x="160" y="260"/>
                        <a:pt x="192" y="247"/>
                        <a:pt x="154" y="238"/>
                      </a:cubicBezTo>
                      <a:cubicBezTo>
                        <a:pt x="111" y="209"/>
                        <a:pt x="106" y="149"/>
                        <a:pt x="90" y="102"/>
                      </a:cubicBezTo>
                      <a:cubicBezTo>
                        <a:pt x="86" y="90"/>
                        <a:pt x="76" y="73"/>
                        <a:pt x="66" y="66"/>
                      </a:cubicBezTo>
                      <a:cubicBezTo>
                        <a:pt x="58" y="60"/>
                        <a:pt x="42" y="50"/>
                        <a:pt x="42" y="50"/>
                      </a:cubicBezTo>
                      <a:cubicBezTo>
                        <a:pt x="39" y="46"/>
                        <a:pt x="38" y="41"/>
                        <a:pt x="34" y="38"/>
                      </a:cubicBezTo>
                      <a:cubicBezTo>
                        <a:pt x="27" y="34"/>
                        <a:pt x="10" y="30"/>
                        <a:pt x="10" y="30"/>
                      </a:cubicBezTo>
                      <a:cubicBezTo>
                        <a:pt x="0" y="1"/>
                        <a:pt x="31" y="17"/>
                        <a:pt x="46" y="22"/>
                      </a:cubicBezTo>
                      <a:cubicBezTo>
                        <a:pt x="65" y="51"/>
                        <a:pt x="61" y="41"/>
                        <a:pt x="86" y="58"/>
                      </a:cubicBezTo>
                      <a:cubicBezTo>
                        <a:pt x="94" y="70"/>
                        <a:pt x="94" y="93"/>
                        <a:pt x="102" y="70"/>
                      </a:cubicBezTo>
                      <a:cubicBezTo>
                        <a:pt x="95" y="49"/>
                        <a:pt x="82" y="62"/>
                        <a:pt x="82" y="38"/>
                      </a:cubicBezTo>
                      <a:close/>
                    </a:path>
                  </a:pathLst>
                </a:custGeom>
                <a:solidFill>
                  <a:schemeClr val="folHlink"/>
                </a:solidFill>
                <a:ln w="9525">
                  <a:noFill/>
                  <a:round/>
                  <a:headEnd/>
                  <a:tailEnd/>
                </a:ln>
              </p:spPr>
              <p:txBody>
                <a:bodyPr/>
                <a:lstStyle/>
                <a:p>
                  <a:endParaRPr lang="zh-CN" altLang="en-US"/>
                </a:p>
              </p:txBody>
            </p:sp>
            <p:sp>
              <p:nvSpPr>
                <p:cNvPr id="5278" name="任意多边形 81958"/>
                <p:cNvSpPr>
                  <a:spLocks noChangeArrowheads="1"/>
                </p:cNvSpPr>
                <p:nvPr/>
              </p:nvSpPr>
              <p:spPr bwMode="auto">
                <a:xfrm>
                  <a:off x="2405" y="445"/>
                  <a:ext cx="15" cy="16"/>
                </a:xfrm>
                <a:custGeom>
                  <a:avLst/>
                  <a:gdLst>
                    <a:gd name="T0" fmla="*/ 0 w 36"/>
                    <a:gd name="T1" fmla="*/ 1 h 48"/>
                    <a:gd name="T2" fmla="*/ 1 w 36"/>
                    <a:gd name="T3" fmla="*/ 2 h 48"/>
                    <a:gd name="T4" fmla="*/ 0 w 36"/>
                    <a:gd name="T5" fmla="*/ 1 h 48"/>
                    <a:gd name="T6" fmla="*/ 0 60000 65536"/>
                    <a:gd name="T7" fmla="*/ 0 60000 65536"/>
                    <a:gd name="T8" fmla="*/ 0 60000 65536"/>
                  </a:gdLst>
                  <a:ahLst/>
                  <a:cxnLst>
                    <a:cxn ang="T6">
                      <a:pos x="T0" y="T1"/>
                    </a:cxn>
                    <a:cxn ang="T7">
                      <a:pos x="T2" y="T3"/>
                    </a:cxn>
                    <a:cxn ang="T8">
                      <a:pos x="T4" y="T5"/>
                    </a:cxn>
                  </a:cxnLst>
                  <a:rect l="0" t="0" r="r" b="b"/>
                  <a:pathLst>
                    <a:path w="36" h="48">
                      <a:moveTo>
                        <a:pt x="6" y="28"/>
                      </a:moveTo>
                      <a:cubicBezTo>
                        <a:pt x="25" y="0"/>
                        <a:pt x="36" y="31"/>
                        <a:pt x="10" y="48"/>
                      </a:cubicBezTo>
                      <a:cubicBezTo>
                        <a:pt x="0" y="34"/>
                        <a:pt x="0" y="40"/>
                        <a:pt x="6" y="28"/>
                      </a:cubicBezTo>
                      <a:close/>
                    </a:path>
                  </a:pathLst>
                </a:custGeom>
                <a:solidFill>
                  <a:schemeClr val="folHlink"/>
                </a:solidFill>
                <a:ln w="9525">
                  <a:noFill/>
                  <a:round/>
                  <a:headEnd/>
                  <a:tailEnd/>
                </a:ln>
              </p:spPr>
              <p:txBody>
                <a:bodyPr/>
                <a:lstStyle/>
                <a:p>
                  <a:endParaRPr lang="zh-CN" altLang="en-US"/>
                </a:p>
              </p:txBody>
            </p:sp>
            <p:sp>
              <p:nvSpPr>
                <p:cNvPr id="5279" name="任意多边形 81959"/>
                <p:cNvSpPr>
                  <a:spLocks noChangeArrowheads="1"/>
                </p:cNvSpPr>
                <p:nvPr/>
              </p:nvSpPr>
              <p:spPr bwMode="auto">
                <a:xfrm>
                  <a:off x="2393" y="439"/>
                  <a:ext cx="16" cy="12"/>
                </a:xfrm>
                <a:custGeom>
                  <a:avLst/>
                  <a:gdLst>
                    <a:gd name="T0" fmla="*/ 0 w 36"/>
                    <a:gd name="T1" fmla="*/ 0 h 37"/>
                    <a:gd name="T2" fmla="*/ 1 w 36"/>
                    <a:gd name="T3" fmla="*/ 0 h 37"/>
                    <a:gd name="T4" fmla="*/ 3 w 36"/>
                    <a:gd name="T5" fmla="*/ 1 h 37"/>
                    <a:gd name="T6" fmla="*/ 1 w 36"/>
                    <a:gd name="T7" fmla="*/ 1 h 37"/>
                    <a:gd name="T8" fmla="*/ 0 w 36"/>
                    <a:gd name="T9" fmla="*/ 0 h 3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37">
                      <a:moveTo>
                        <a:pt x="0" y="5"/>
                      </a:moveTo>
                      <a:cubicBezTo>
                        <a:pt x="4" y="4"/>
                        <a:pt x="8" y="0"/>
                        <a:pt x="12" y="1"/>
                      </a:cubicBezTo>
                      <a:cubicBezTo>
                        <a:pt x="21" y="4"/>
                        <a:pt x="36" y="17"/>
                        <a:pt x="36" y="17"/>
                      </a:cubicBezTo>
                      <a:cubicBezTo>
                        <a:pt x="29" y="37"/>
                        <a:pt x="22" y="26"/>
                        <a:pt x="8" y="17"/>
                      </a:cubicBezTo>
                      <a:cubicBezTo>
                        <a:pt x="5" y="13"/>
                        <a:pt x="0" y="5"/>
                        <a:pt x="0" y="5"/>
                      </a:cubicBezTo>
                      <a:close/>
                    </a:path>
                  </a:pathLst>
                </a:custGeom>
                <a:solidFill>
                  <a:schemeClr val="folHlink"/>
                </a:solidFill>
                <a:ln w="9525">
                  <a:noFill/>
                  <a:round/>
                  <a:headEnd/>
                  <a:tailEnd/>
                </a:ln>
              </p:spPr>
              <p:txBody>
                <a:bodyPr/>
                <a:lstStyle/>
                <a:p>
                  <a:endParaRPr lang="zh-CN" altLang="en-US"/>
                </a:p>
              </p:txBody>
            </p:sp>
            <p:sp>
              <p:nvSpPr>
                <p:cNvPr id="5280" name="任意多边形 81960"/>
                <p:cNvSpPr>
                  <a:spLocks noChangeArrowheads="1"/>
                </p:cNvSpPr>
                <p:nvPr/>
              </p:nvSpPr>
              <p:spPr bwMode="auto">
                <a:xfrm>
                  <a:off x="2878" y="406"/>
                  <a:ext cx="73" cy="33"/>
                </a:xfrm>
                <a:custGeom>
                  <a:avLst/>
                  <a:gdLst>
                    <a:gd name="T0" fmla="*/ 0 w 170"/>
                    <a:gd name="T1" fmla="*/ 2 h 96"/>
                    <a:gd name="T2" fmla="*/ 2 w 170"/>
                    <a:gd name="T3" fmla="*/ 1 h 96"/>
                    <a:gd name="T4" fmla="*/ 4 w 170"/>
                    <a:gd name="T5" fmla="*/ 1 h 96"/>
                    <a:gd name="T6" fmla="*/ 6 w 170"/>
                    <a:gd name="T7" fmla="*/ 0 h 96"/>
                    <a:gd name="T8" fmla="*/ 5 w 170"/>
                    <a:gd name="T9" fmla="*/ 1 h 96"/>
                    <a:gd name="T10" fmla="*/ 10 w 170"/>
                    <a:gd name="T11" fmla="*/ 2 h 96"/>
                    <a:gd name="T12" fmla="*/ 13 w 170"/>
                    <a:gd name="T13" fmla="*/ 3 h 96"/>
                    <a:gd name="T14" fmla="*/ 9 w 170"/>
                    <a:gd name="T15" fmla="*/ 3 h 96"/>
                    <a:gd name="T16" fmla="*/ 7 w 170"/>
                    <a:gd name="T17" fmla="*/ 2 h 96"/>
                    <a:gd name="T18" fmla="*/ 6 w 170"/>
                    <a:gd name="T19" fmla="*/ 2 h 96"/>
                    <a:gd name="T20" fmla="*/ 2 w 170"/>
                    <a:gd name="T21" fmla="*/ 2 h 96"/>
                    <a:gd name="T22" fmla="*/ 0 w 170"/>
                    <a:gd name="T23" fmla="*/ 2 h 9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70" h="96">
                      <a:moveTo>
                        <a:pt x="0" y="49"/>
                      </a:moveTo>
                      <a:cubicBezTo>
                        <a:pt x="5" y="33"/>
                        <a:pt x="12" y="30"/>
                        <a:pt x="28" y="25"/>
                      </a:cubicBezTo>
                      <a:cubicBezTo>
                        <a:pt x="20" y="0"/>
                        <a:pt x="42" y="16"/>
                        <a:pt x="56" y="21"/>
                      </a:cubicBezTo>
                      <a:cubicBezTo>
                        <a:pt x="56" y="21"/>
                        <a:pt x="77" y="6"/>
                        <a:pt x="80" y="9"/>
                      </a:cubicBezTo>
                      <a:cubicBezTo>
                        <a:pt x="85" y="14"/>
                        <a:pt x="71" y="23"/>
                        <a:pt x="64" y="25"/>
                      </a:cubicBezTo>
                      <a:cubicBezTo>
                        <a:pt x="82" y="37"/>
                        <a:pt x="103" y="42"/>
                        <a:pt x="124" y="49"/>
                      </a:cubicBezTo>
                      <a:cubicBezTo>
                        <a:pt x="136" y="53"/>
                        <a:pt x="160" y="65"/>
                        <a:pt x="160" y="65"/>
                      </a:cubicBezTo>
                      <a:cubicBezTo>
                        <a:pt x="170" y="96"/>
                        <a:pt x="134" y="83"/>
                        <a:pt x="116" y="77"/>
                      </a:cubicBezTo>
                      <a:cubicBezTo>
                        <a:pt x="109" y="57"/>
                        <a:pt x="116" y="66"/>
                        <a:pt x="88" y="57"/>
                      </a:cubicBezTo>
                      <a:cubicBezTo>
                        <a:pt x="84" y="56"/>
                        <a:pt x="76" y="53"/>
                        <a:pt x="76" y="53"/>
                      </a:cubicBezTo>
                      <a:cubicBezTo>
                        <a:pt x="57" y="34"/>
                        <a:pt x="53" y="37"/>
                        <a:pt x="24" y="41"/>
                      </a:cubicBezTo>
                      <a:cubicBezTo>
                        <a:pt x="9" y="51"/>
                        <a:pt x="17" y="49"/>
                        <a:pt x="0" y="49"/>
                      </a:cubicBezTo>
                      <a:close/>
                    </a:path>
                  </a:pathLst>
                </a:custGeom>
                <a:solidFill>
                  <a:schemeClr val="folHlink"/>
                </a:solidFill>
                <a:ln w="9525">
                  <a:noFill/>
                  <a:round/>
                  <a:headEnd/>
                  <a:tailEnd/>
                </a:ln>
              </p:spPr>
              <p:txBody>
                <a:bodyPr/>
                <a:lstStyle/>
                <a:p>
                  <a:endParaRPr lang="zh-CN" altLang="en-US"/>
                </a:p>
              </p:txBody>
            </p:sp>
            <p:sp>
              <p:nvSpPr>
                <p:cNvPr id="5281" name="任意多边形 81961"/>
                <p:cNvSpPr>
                  <a:spLocks noChangeArrowheads="1"/>
                </p:cNvSpPr>
                <p:nvPr/>
              </p:nvSpPr>
              <p:spPr bwMode="auto">
                <a:xfrm>
                  <a:off x="2955" y="433"/>
                  <a:ext cx="59" cy="15"/>
                </a:xfrm>
                <a:custGeom>
                  <a:avLst/>
                  <a:gdLst>
                    <a:gd name="T0" fmla="*/ 0 w 138"/>
                    <a:gd name="T1" fmla="*/ 0 h 44"/>
                    <a:gd name="T2" fmla="*/ 4 w 138"/>
                    <a:gd name="T3" fmla="*/ 0 h 44"/>
                    <a:gd name="T4" fmla="*/ 7 w 138"/>
                    <a:gd name="T5" fmla="*/ 1 h 44"/>
                    <a:gd name="T6" fmla="*/ 9 w 138"/>
                    <a:gd name="T7" fmla="*/ 1 h 44"/>
                    <a:gd name="T8" fmla="*/ 9 w 138"/>
                    <a:gd name="T9" fmla="*/ 2 h 44"/>
                    <a:gd name="T10" fmla="*/ 5 w 138"/>
                    <a:gd name="T11" fmla="*/ 2 h 44"/>
                    <a:gd name="T12" fmla="*/ 0 w 138"/>
                    <a:gd name="T13" fmla="*/ 1 h 44"/>
                    <a:gd name="T14" fmla="*/ 2 w 138"/>
                    <a:gd name="T15" fmla="*/ 1 h 44"/>
                    <a:gd name="T16" fmla="*/ 0 w 138"/>
                    <a:gd name="T17" fmla="*/ 0 h 4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38" h="44">
                      <a:moveTo>
                        <a:pt x="0" y="0"/>
                      </a:moveTo>
                      <a:cubicBezTo>
                        <a:pt x="19" y="3"/>
                        <a:pt x="35" y="10"/>
                        <a:pt x="52" y="4"/>
                      </a:cubicBezTo>
                      <a:cubicBezTo>
                        <a:pt x="87" y="11"/>
                        <a:pt x="61" y="15"/>
                        <a:pt x="88" y="24"/>
                      </a:cubicBezTo>
                      <a:cubicBezTo>
                        <a:pt x="96" y="23"/>
                        <a:pt x="104" y="19"/>
                        <a:pt x="112" y="20"/>
                      </a:cubicBezTo>
                      <a:cubicBezTo>
                        <a:pt x="138" y="23"/>
                        <a:pt x="118" y="41"/>
                        <a:pt x="108" y="44"/>
                      </a:cubicBezTo>
                      <a:cubicBezTo>
                        <a:pt x="78" y="34"/>
                        <a:pt x="92" y="34"/>
                        <a:pt x="64" y="40"/>
                      </a:cubicBezTo>
                      <a:cubicBezTo>
                        <a:pt x="41" y="37"/>
                        <a:pt x="22" y="41"/>
                        <a:pt x="0" y="36"/>
                      </a:cubicBezTo>
                      <a:cubicBezTo>
                        <a:pt x="6" y="11"/>
                        <a:pt x="7" y="27"/>
                        <a:pt x="28" y="20"/>
                      </a:cubicBezTo>
                      <a:cubicBezTo>
                        <a:pt x="17" y="13"/>
                        <a:pt x="0" y="13"/>
                        <a:pt x="0" y="0"/>
                      </a:cubicBezTo>
                      <a:close/>
                    </a:path>
                  </a:pathLst>
                </a:custGeom>
                <a:solidFill>
                  <a:schemeClr val="folHlink"/>
                </a:solidFill>
                <a:ln w="9525">
                  <a:noFill/>
                  <a:round/>
                  <a:headEnd/>
                  <a:tailEnd/>
                </a:ln>
              </p:spPr>
              <p:txBody>
                <a:bodyPr/>
                <a:lstStyle/>
                <a:p>
                  <a:endParaRPr lang="zh-CN" altLang="en-US"/>
                </a:p>
              </p:txBody>
            </p:sp>
            <p:sp>
              <p:nvSpPr>
                <p:cNvPr id="5282" name="任意多边形 81962"/>
                <p:cNvSpPr>
                  <a:spLocks noChangeArrowheads="1"/>
                </p:cNvSpPr>
                <p:nvPr/>
              </p:nvSpPr>
              <p:spPr bwMode="auto">
                <a:xfrm>
                  <a:off x="2924" y="441"/>
                  <a:ext cx="24" cy="14"/>
                </a:xfrm>
                <a:custGeom>
                  <a:avLst/>
                  <a:gdLst>
                    <a:gd name="T0" fmla="*/ 1 w 57"/>
                    <a:gd name="T1" fmla="*/ 1 h 42"/>
                    <a:gd name="T2" fmla="*/ 3 w 57"/>
                    <a:gd name="T3" fmla="*/ 0 h 42"/>
                    <a:gd name="T4" fmla="*/ 1 w 57"/>
                    <a:gd name="T5" fmla="*/ 1 h 42"/>
                    <a:gd name="T6" fmla="*/ 0 60000 65536"/>
                    <a:gd name="T7" fmla="*/ 0 60000 65536"/>
                    <a:gd name="T8" fmla="*/ 0 60000 65536"/>
                  </a:gdLst>
                  <a:ahLst/>
                  <a:cxnLst>
                    <a:cxn ang="T6">
                      <a:pos x="T0" y="T1"/>
                    </a:cxn>
                    <a:cxn ang="T7">
                      <a:pos x="T2" y="T3"/>
                    </a:cxn>
                    <a:cxn ang="T8">
                      <a:pos x="T4" y="T5"/>
                    </a:cxn>
                  </a:cxnLst>
                  <a:rect l="0" t="0" r="r" b="b"/>
                  <a:pathLst>
                    <a:path w="57" h="42">
                      <a:moveTo>
                        <a:pt x="17" y="25"/>
                      </a:moveTo>
                      <a:cubicBezTo>
                        <a:pt x="0" y="0"/>
                        <a:pt x="21" y="9"/>
                        <a:pt x="37" y="13"/>
                      </a:cubicBezTo>
                      <a:cubicBezTo>
                        <a:pt x="57" y="42"/>
                        <a:pt x="30" y="25"/>
                        <a:pt x="17" y="25"/>
                      </a:cubicBezTo>
                      <a:close/>
                    </a:path>
                  </a:pathLst>
                </a:custGeom>
                <a:solidFill>
                  <a:schemeClr val="folHlink"/>
                </a:solidFill>
                <a:ln w="9525">
                  <a:noFill/>
                  <a:round/>
                  <a:headEnd/>
                  <a:tailEnd/>
                </a:ln>
              </p:spPr>
              <p:txBody>
                <a:bodyPr/>
                <a:lstStyle/>
                <a:p>
                  <a:endParaRPr lang="zh-CN" altLang="en-US"/>
                </a:p>
              </p:txBody>
            </p:sp>
            <p:sp>
              <p:nvSpPr>
                <p:cNvPr id="5283" name="任意多边形 81963"/>
                <p:cNvSpPr>
                  <a:spLocks noChangeArrowheads="1"/>
                </p:cNvSpPr>
                <p:nvPr/>
              </p:nvSpPr>
              <p:spPr bwMode="auto">
                <a:xfrm>
                  <a:off x="2908" y="398"/>
                  <a:ext cx="16" cy="18"/>
                </a:xfrm>
                <a:custGeom>
                  <a:avLst/>
                  <a:gdLst>
                    <a:gd name="T0" fmla="*/ 1 w 39"/>
                    <a:gd name="T1" fmla="*/ 1 h 52"/>
                    <a:gd name="T2" fmla="*/ 1 w 39"/>
                    <a:gd name="T3" fmla="*/ 0 h 52"/>
                    <a:gd name="T4" fmla="*/ 1 w 39"/>
                    <a:gd name="T5" fmla="*/ 1 h 52"/>
                    <a:gd name="T6" fmla="*/ 0 60000 65536"/>
                    <a:gd name="T7" fmla="*/ 0 60000 65536"/>
                    <a:gd name="T8" fmla="*/ 0 60000 65536"/>
                  </a:gdLst>
                  <a:ahLst/>
                  <a:cxnLst>
                    <a:cxn ang="T6">
                      <a:pos x="T0" y="T1"/>
                    </a:cxn>
                    <a:cxn ang="T7">
                      <a:pos x="T2" y="T3"/>
                    </a:cxn>
                    <a:cxn ang="T8">
                      <a:pos x="T4" y="T5"/>
                    </a:cxn>
                  </a:cxnLst>
                  <a:rect l="0" t="0" r="r" b="b"/>
                  <a:pathLst>
                    <a:path w="39" h="52">
                      <a:moveTo>
                        <a:pt x="19" y="32"/>
                      </a:moveTo>
                      <a:cubicBezTo>
                        <a:pt x="13" y="14"/>
                        <a:pt x="0" y="13"/>
                        <a:pt x="19" y="0"/>
                      </a:cubicBezTo>
                      <a:cubicBezTo>
                        <a:pt x="23" y="5"/>
                        <a:pt x="39" y="52"/>
                        <a:pt x="19" y="32"/>
                      </a:cubicBezTo>
                      <a:close/>
                    </a:path>
                  </a:pathLst>
                </a:custGeom>
                <a:solidFill>
                  <a:schemeClr val="folHlink"/>
                </a:solidFill>
                <a:ln w="9525">
                  <a:noFill/>
                  <a:round/>
                  <a:headEnd/>
                  <a:tailEnd/>
                </a:ln>
              </p:spPr>
              <p:txBody>
                <a:bodyPr/>
                <a:lstStyle/>
                <a:p>
                  <a:endParaRPr lang="zh-CN" altLang="en-US"/>
                </a:p>
              </p:txBody>
            </p:sp>
            <p:sp>
              <p:nvSpPr>
                <p:cNvPr id="5284" name="任意多边形 81964"/>
                <p:cNvSpPr>
                  <a:spLocks noChangeArrowheads="1"/>
                </p:cNvSpPr>
                <p:nvPr/>
              </p:nvSpPr>
              <p:spPr bwMode="auto">
                <a:xfrm>
                  <a:off x="3035" y="452"/>
                  <a:ext cx="19" cy="27"/>
                </a:xfrm>
                <a:custGeom>
                  <a:avLst/>
                  <a:gdLst>
                    <a:gd name="T0" fmla="*/ 0 w 44"/>
                    <a:gd name="T1" fmla="*/ 0 h 80"/>
                    <a:gd name="T2" fmla="*/ 2 w 44"/>
                    <a:gd name="T3" fmla="*/ 1 h 80"/>
                    <a:gd name="T4" fmla="*/ 2 w 44"/>
                    <a:gd name="T5" fmla="*/ 2 h 80"/>
                    <a:gd name="T6" fmla="*/ 3 w 44"/>
                    <a:gd name="T7" fmla="*/ 2 h 80"/>
                    <a:gd name="T8" fmla="*/ 2 w 44"/>
                    <a:gd name="T9" fmla="*/ 3 h 80"/>
                    <a:gd name="T10" fmla="*/ 0 w 44"/>
                    <a:gd name="T11" fmla="*/ 1 h 80"/>
                    <a:gd name="T12" fmla="*/ 0 w 44"/>
                    <a:gd name="T13" fmla="*/ 0 h 8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4" h="80">
                      <a:moveTo>
                        <a:pt x="4" y="9"/>
                      </a:moveTo>
                      <a:cubicBezTo>
                        <a:pt x="9" y="17"/>
                        <a:pt x="18" y="24"/>
                        <a:pt x="20" y="33"/>
                      </a:cubicBezTo>
                      <a:cubicBezTo>
                        <a:pt x="21" y="38"/>
                        <a:pt x="21" y="45"/>
                        <a:pt x="24" y="49"/>
                      </a:cubicBezTo>
                      <a:cubicBezTo>
                        <a:pt x="27" y="52"/>
                        <a:pt x="32" y="52"/>
                        <a:pt x="36" y="53"/>
                      </a:cubicBezTo>
                      <a:cubicBezTo>
                        <a:pt x="41" y="68"/>
                        <a:pt x="44" y="80"/>
                        <a:pt x="24" y="73"/>
                      </a:cubicBezTo>
                      <a:cubicBezTo>
                        <a:pt x="19" y="55"/>
                        <a:pt x="11" y="37"/>
                        <a:pt x="0" y="21"/>
                      </a:cubicBezTo>
                      <a:cubicBezTo>
                        <a:pt x="4" y="4"/>
                        <a:pt x="4" y="0"/>
                        <a:pt x="4" y="9"/>
                      </a:cubicBezTo>
                      <a:close/>
                    </a:path>
                  </a:pathLst>
                </a:custGeom>
                <a:solidFill>
                  <a:schemeClr val="folHlink"/>
                </a:solidFill>
                <a:ln w="9525">
                  <a:noFill/>
                  <a:round/>
                  <a:headEnd/>
                  <a:tailEnd/>
                </a:ln>
              </p:spPr>
              <p:txBody>
                <a:bodyPr/>
                <a:lstStyle/>
                <a:p>
                  <a:endParaRPr lang="zh-CN" altLang="en-US"/>
                </a:p>
              </p:txBody>
            </p:sp>
            <p:sp>
              <p:nvSpPr>
                <p:cNvPr id="5285" name="任意多边形 81965"/>
                <p:cNvSpPr>
                  <a:spLocks noChangeArrowheads="1"/>
                </p:cNvSpPr>
                <p:nvPr/>
              </p:nvSpPr>
              <p:spPr bwMode="auto">
                <a:xfrm>
                  <a:off x="2696" y="247"/>
                  <a:ext cx="205" cy="41"/>
                </a:xfrm>
                <a:custGeom>
                  <a:avLst/>
                  <a:gdLst>
                    <a:gd name="T0" fmla="*/ 56 w 323"/>
                    <a:gd name="T1" fmla="*/ 1 h 64"/>
                    <a:gd name="T2" fmla="*/ 59 w 323"/>
                    <a:gd name="T3" fmla="*/ 2 h 64"/>
                    <a:gd name="T4" fmla="*/ 60 w 323"/>
                    <a:gd name="T5" fmla="*/ 0 h 64"/>
                    <a:gd name="T6" fmla="*/ 68 w 323"/>
                    <a:gd name="T7" fmla="*/ 0 h 64"/>
                    <a:gd name="T8" fmla="*/ 74 w 323"/>
                    <a:gd name="T9" fmla="*/ 4 h 64"/>
                    <a:gd name="T10" fmla="*/ 81 w 323"/>
                    <a:gd name="T11" fmla="*/ 3 h 64"/>
                    <a:gd name="T12" fmla="*/ 80 w 323"/>
                    <a:gd name="T13" fmla="*/ 8 h 64"/>
                    <a:gd name="T14" fmla="*/ 76 w 323"/>
                    <a:gd name="T15" fmla="*/ 12 h 64"/>
                    <a:gd name="T16" fmla="*/ 76 w 323"/>
                    <a:gd name="T17" fmla="*/ 8 h 64"/>
                    <a:gd name="T18" fmla="*/ 74 w 323"/>
                    <a:gd name="T19" fmla="*/ 8 h 64"/>
                    <a:gd name="T20" fmla="*/ 71 w 323"/>
                    <a:gd name="T21" fmla="*/ 8 h 64"/>
                    <a:gd name="T22" fmla="*/ 67 w 323"/>
                    <a:gd name="T23" fmla="*/ 5 h 64"/>
                    <a:gd name="T24" fmla="*/ 58 w 323"/>
                    <a:gd name="T25" fmla="*/ 10 h 64"/>
                    <a:gd name="T26" fmla="*/ 51 w 323"/>
                    <a:gd name="T27" fmla="*/ 12 h 64"/>
                    <a:gd name="T28" fmla="*/ 55 w 323"/>
                    <a:gd name="T29" fmla="*/ 15 h 64"/>
                    <a:gd name="T30" fmla="*/ 48 w 323"/>
                    <a:gd name="T31" fmla="*/ 17 h 64"/>
                    <a:gd name="T32" fmla="*/ 43 w 323"/>
                    <a:gd name="T33" fmla="*/ 16 h 64"/>
                    <a:gd name="T34" fmla="*/ 45 w 323"/>
                    <a:gd name="T35" fmla="*/ 15 h 64"/>
                    <a:gd name="T36" fmla="*/ 44 w 323"/>
                    <a:gd name="T37" fmla="*/ 11 h 64"/>
                    <a:gd name="T38" fmla="*/ 43 w 323"/>
                    <a:gd name="T39" fmla="*/ 8 h 64"/>
                    <a:gd name="T40" fmla="*/ 40 w 323"/>
                    <a:gd name="T41" fmla="*/ 6 h 64"/>
                    <a:gd name="T42" fmla="*/ 36 w 323"/>
                    <a:gd name="T43" fmla="*/ 7 h 64"/>
                    <a:gd name="T44" fmla="*/ 34 w 323"/>
                    <a:gd name="T45" fmla="*/ 7 h 64"/>
                    <a:gd name="T46" fmla="*/ 32 w 323"/>
                    <a:gd name="T47" fmla="*/ 6 h 64"/>
                    <a:gd name="T48" fmla="*/ 22 w 323"/>
                    <a:gd name="T49" fmla="*/ 1 h 64"/>
                    <a:gd name="T50" fmla="*/ 15 w 323"/>
                    <a:gd name="T51" fmla="*/ 4 h 64"/>
                    <a:gd name="T52" fmla="*/ 1 w 323"/>
                    <a:gd name="T53" fmla="*/ 0 h 64"/>
                    <a:gd name="T54" fmla="*/ 56 w 323"/>
                    <a:gd name="T55" fmla="*/ 1 h 6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323" h="64">
                      <a:moveTo>
                        <a:pt x="220" y="1"/>
                      </a:moveTo>
                      <a:cubicBezTo>
                        <a:pt x="215" y="12"/>
                        <a:pt x="225" y="17"/>
                        <a:pt x="231" y="8"/>
                      </a:cubicBezTo>
                      <a:cubicBezTo>
                        <a:pt x="235" y="0"/>
                        <a:pt x="229" y="7"/>
                        <a:pt x="235" y="0"/>
                      </a:cubicBezTo>
                      <a:lnTo>
                        <a:pt x="265" y="0"/>
                      </a:lnTo>
                      <a:cubicBezTo>
                        <a:pt x="277" y="6"/>
                        <a:pt x="276" y="11"/>
                        <a:pt x="287" y="17"/>
                      </a:cubicBezTo>
                      <a:cubicBezTo>
                        <a:pt x="308" y="11"/>
                        <a:pt x="293" y="7"/>
                        <a:pt x="319" y="10"/>
                      </a:cubicBezTo>
                      <a:cubicBezTo>
                        <a:pt x="323" y="19"/>
                        <a:pt x="321" y="22"/>
                        <a:pt x="314" y="29"/>
                      </a:cubicBezTo>
                      <a:cubicBezTo>
                        <a:pt x="312" y="39"/>
                        <a:pt x="313" y="50"/>
                        <a:pt x="298" y="46"/>
                      </a:cubicBezTo>
                      <a:cubicBezTo>
                        <a:pt x="297" y="40"/>
                        <a:pt x="298" y="34"/>
                        <a:pt x="295" y="29"/>
                      </a:cubicBezTo>
                      <a:cubicBezTo>
                        <a:pt x="294" y="27"/>
                        <a:pt x="290" y="31"/>
                        <a:pt x="287" y="31"/>
                      </a:cubicBezTo>
                      <a:cubicBezTo>
                        <a:pt x="284" y="31"/>
                        <a:pt x="282" y="30"/>
                        <a:pt x="279" y="29"/>
                      </a:cubicBezTo>
                      <a:cubicBezTo>
                        <a:pt x="274" y="27"/>
                        <a:pt x="263" y="21"/>
                        <a:pt x="263" y="21"/>
                      </a:cubicBezTo>
                      <a:cubicBezTo>
                        <a:pt x="249" y="23"/>
                        <a:pt x="241" y="31"/>
                        <a:pt x="228" y="38"/>
                      </a:cubicBezTo>
                      <a:cubicBezTo>
                        <a:pt x="220" y="41"/>
                        <a:pt x="209" y="42"/>
                        <a:pt x="201" y="44"/>
                      </a:cubicBezTo>
                      <a:cubicBezTo>
                        <a:pt x="193" y="54"/>
                        <a:pt x="200" y="53"/>
                        <a:pt x="212" y="57"/>
                      </a:cubicBezTo>
                      <a:cubicBezTo>
                        <a:pt x="200" y="62"/>
                        <a:pt x="199" y="57"/>
                        <a:pt x="188" y="63"/>
                      </a:cubicBezTo>
                      <a:cubicBezTo>
                        <a:pt x="181" y="62"/>
                        <a:pt x="174" y="64"/>
                        <a:pt x="169" y="61"/>
                      </a:cubicBezTo>
                      <a:cubicBezTo>
                        <a:pt x="166" y="59"/>
                        <a:pt x="175" y="59"/>
                        <a:pt x="177" y="57"/>
                      </a:cubicBezTo>
                      <a:cubicBezTo>
                        <a:pt x="181" y="48"/>
                        <a:pt x="149" y="28"/>
                        <a:pt x="171" y="40"/>
                      </a:cubicBezTo>
                      <a:cubicBezTo>
                        <a:pt x="184" y="55"/>
                        <a:pt x="184" y="36"/>
                        <a:pt x="169" y="31"/>
                      </a:cubicBezTo>
                      <a:cubicBezTo>
                        <a:pt x="167" y="27"/>
                        <a:pt x="167" y="22"/>
                        <a:pt x="158" y="23"/>
                      </a:cubicBezTo>
                      <a:cubicBezTo>
                        <a:pt x="153" y="23"/>
                        <a:pt x="142" y="27"/>
                        <a:pt x="142" y="27"/>
                      </a:cubicBezTo>
                      <a:cubicBezTo>
                        <a:pt x="136" y="39"/>
                        <a:pt x="143" y="31"/>
                        <a:pt x="134" y="27"/>
                      </a:cubicBezTo>
                      <a:cubicBezTo>
                        <a:pt x="130" y="25"/>
                        <a:pt x="126" y="25"/>
                        <a:pt x="123" y="25"/>
                      </a:cubicBezTo>
                      <a:cubicBezTo>
                        <a:pt x="117" y="11"/>
                        <a:pt x="100" y="6"/>
                        <a:pt x="83" y="2"/>
                      </a:cubicBezTo>
                      <a:cubicBezTo>
                        <a:pt x="70" y="4"/>
                        <a:pt x="69" y="9"/>
                        <a:pt x="59" y="14"/>
                      </a:cubicBezTo>
                      <a:cubicBezTo>
                        <a:pt x="45" y="14"/>
                        <a:pt x="0" y="12"/>
                        <a:pt x="1" y="0"/>
                      </a:cubicBezTo>
                      <a:lnTo>
                        <a:pt x="220" y="1"/>
                      </a:lnTo>
                      <a:close/>
                    </a:path>
                  </a:pathLst>
                </a:custGeom>
                <a:solidFill>
                  <a:schemeClr val="folHlink"/>
                </a:solidFill>
                <a:ln w="9525">
                  <a:noFill/>
                  <a:round/>
                  <a:headEnd/>
                  <a:tailEnd/>
                </a:ln>
              </p:spPr>
              <p:txBody>
                <a:bodyPr/>
                <a:lstStyle/>
                <a:p>
                  <a:endParaRPr lang="zh-CN" altLang="en-US"/>
                </a:p>
              </p:txBody>
            </p:sp>
            <p:sp>
              <p:nvSpPr>
                <p:cNvPr id="5286" name="任意多边形 81966"/>
                <p:cNvSpPr>
                  <a:spLocks noChangeArrowheads="1"/>
                </p:cNvSpPr>
                <p:nvPr/>
              </p:nvSpPr>
              <p:spPr bwMode="auto">
                <a:xfrm>
                  <a:off x="2515" y="246"/>
                  <a:ext cx="190" cy="20"/>
                </a:xfrm>
                <a:custGeom>
                  <a:avLst/>
                  <a:gdLst>
                    <a:gd name="T0" fmla="*/ 27 w 300"/>
                    <a:gd name="T1" fmla="*/ 8 h 31"/>
                    <a:gd name="T2" fmla="*/ 8 w 300"/>
                    <a:gd name="T3" fmla="*/ 1 h 31"/>
                    <a:gd name="T4" fmla="*/ 73 w 300"/>
                    <a:gd name="T5" fmla="*/ 0 h 31"/>
                    <a:gd name="T6" fmla="*/ 75 w 300"/>
                    <a:gd name="T7" fmla="*/ 4 h 31"/>
                    <a:gd name="T8" fmla="*/ 67 w 300"/>
                    <a:gd name="T9" fmla="*/ 4 h 31"/>
                    <a:gd name="T10" fmla="*/ 27 w 300"/>
                    <a:gd name="T11" fmla="*/ 8 h 3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00" h="31">
                      <a:moveTo>
                        <a:pt x="105" y="31"/>
                      </a:moveTo>
                      <a:cubicBezTo>
                        <a:pt x="83" y="19"/>
                        <a:pt x="0" y="6"/>
                        <a:pt x="30" y="1"/>
                      </a:cubicBezTo>
                      <a:lnTo>
                        <a:pt x="285" y="0"/>
                      </a:lnTo>
                      <a:cubicBezTo>
                        <a:pt x="296" y="4"/>
                        <a:pt x="300" y="5"/>
                        <a:pt x="296" y="14"/>
                      </a:cubicBezTo>
                      <a:cubicBezTo>
                        <a:pt x="285" y="11"/>
                        <a:pt x="276" y="16"/>
                        <a:pt x="264" y="16"/>
                      </a:cubicBezTo>
                      <a:lnTo>
                        <a:pt x="105" y="31"/>
                      </a:lnTo>
                      <a:close/>
                    </a:path>
                  </a:pathLst>
                </a:custGeom>
                <a:solidFill>
                  <a:schemeClr val="folHlink"/>
                </a:solidFill>
                <a:ln w="9525">
                  <a:noFill/>
                  <a:round/>
                  <a:headEnd/>
                  <a:tailEnd/>
                </a:ln>
              </p:spPr>
              <p:txBody>
                <a:bodyPr/>
                <a:lstStyle/>
                <a:p>
                  <a:endParaRPr lang="zh-CN" altLang="en-US"/>
                </a:p>
              </p:txBody>
            </p:sp>
            <p:sp>
              <p:nvSpPr>
                <p:cNvPr id="5287" name="任意多边形 81967"/>
                <p:cNvSpPr>
                  <a:spLocks noChangeArrowheads="1"/>
                </p:cNvSpPr>
                <p:nvPr/>
              </p:nvSpPr>
              <p:spPr bwMode="auto">
                <a:xfrm>
                  <a:off x="2096" y="275"/>
                  <a:ext cx="18" cy="10"/>
                </a:xfrm>
                <a:custGeom>
                  <a:avLst/>
                  <a:gdLst>
                    <a:gd name="T0" fmla="*/ 0 w 41"/>
                    <a:gd name="T1" fmla="*/ 1 h 29"/>
                    <a:gd name="T2" fmla="*/ 1 w 41"/>
                    <a:gd name="T3" fmla="*/ 1 h 29"/>
                    <a:gd name="T4" fmla="*/ 0 w 41"/>
                    <a:gd name="T5" fmla="*/ 1 h 29"/>
                    <a:gd name="T6" fmla="*/ 0 60000 65536"/>
                    <a:gd name="T7" fmla="*/ 0 60000 65536"/>
                    <a:gd name="T8" fmla="*/ 0 60000 65536"/>
                  </a:gdLst>
                  <a:ahLst/>
                  <a:cxnLst>
                    <a:cxn ang="T6">
                      <a:pos x="T0" y="T1"/>
                    </a:cxn>
                    <a:cxn ang="T7">
                      <a:pos x="T2" y="T3"/>
                    </a:cxn>
                    <a:cxn ang="T8">
                      <a:pos x="T4" y="T5"/>
                    </a:cxn>
                  </a:cxnLst>
                  <a:rect l="0" t="0" r="r" b="b"/>
                  <a:pathLst>
                    <a:path w="41" h="29">
                      <a:moveTo>
                        <a:pt x="0" y="25"/>
                      </a:moveTo>
                      <a:cubicBezTo>
                        <a:pt x="10" y="11"/>
                        <a:pt x="41" y="0"/>
                        <a:pt x="12" y="29"/>
                      </a:cubicBezTo>
                      <a:cubicBezTo>
                        <a:pt x="8" y="28"/>
                        <a:pt x="0" y="25"/>
                        <a:pt x="0" y="25"/>
                      </a:cubicBezTo>
                      <a:close/>
                    </a:path>
                  </a:pathLst>
                </a:custGeom>
                <a:solidFill>
                  <a:schemeClr val="folHlink"/>
                </a:solidFill>
                <a:ln w="9525">
                  <a:noFill/>
                  <a:round/>
                  <a:headEnd/>
                  <a:tailEnd/>
                </a:ln>
              </p:spPr>
              <p:txBody>
                <a:bodyPr/>
                <a:lstStyle/>
                <a:p>
                  <a:endParaRPr lang="zh-CN" altLang="en-US"/>
                </a:p>
              </p:txBody>
            </p:sp>
            <p:sp>
              <p:nvSpPr>
                <p:cNvPr id="5288" name="任意多边形 81968"/>
                <p:cNvSpPr>
                  <a:spLocks noChangeArrowheads="1"/>
                </p:cNvSpPr>
                <p:nvPr/>
              </p:nvSpPr>
              <p:spPr bwMode="auto">
                <a:xfrm>
                  <a:off x="1606" y="246"/>
                  <a:ext cx="436" cy="152"/>
                </a:xfrm>
                <a:custGeom>
                  <a:avLst/>
                  <a:gdLst>
                    <a:gd name="T0" fmla="*/ 73 w 436"/>
                    <a:gd name="T1" fmla="*/ 1 h 152"/>
                    <a:gd name="T2" fmla="*/ 436 w 436"/>
                    <a:gd name="T3" fmla="*/ 0 h 152"/>
                    <a:gd name="T4" fmla="*/ 416 w 436"/>
                    <a:gd name="T5" fmla="*/ 54 h 152"/>
                    <a:gd name="T6" fmla="*/ 397 w 436"/>
                    <a:gd name="T7" fmla="*/ 68 h 152"/>
                    <a:gd name="T8" fmla="*/ 392 w 436"/>
                    <a:gd name="T9" fmla="*/ 70 h 152"/>
                    <a:gd name="T10" fmla="*/ 375 w 436"/>
                    <a:gd name="T11" fmla="*/ 73 h 152"/>
                    <a:gd name="T12" fmla="*/ 361 w 436"/>
                    <a:gd name="T13" fmla="*/ 88 h 152"/>
                    <a:gd name="T14" fmla="*/ 362 w 436"/>
                    <a:gd name="T15" fmla="*/ 99 h 152"/>
                    <a:gd name="T16" fmla="*/ 364 w 436"/>
                    <a:gd name="T17" fmla="*/ 107 h 152"/>
                    <a:gd name="T18" fmla="*/ 366 w 436"/>
                    <a:gd name="T19" fmla="*/ 113 h 152"/>
                    <a:gd name="T20" fmla="*/ 362 w 436"/>
                    <a:gd name="T21" fmla="*/ 122 h 152"/>
                    <a:gd name="T22" fmla="*/ 351 w 436"/>
                    <a:gd name="T23" fmla="*/ 120 h 152"/>
                    <a:gd name="T24" fmla="*/ 342 w 436"/>
                    <a:gd name="T25" fmla="*/ 129 h 152"/>
                    <a:gd name="T26" fmla="*/ 347 w 436"/>
                    <a:gd name="T27" fmla="*/ 105 h 152"/>
                    <a:gd name="T28" fmla="*/ 338 w 436"/>
                    <a:gd name="T29" fmla="*/ 100 h 152"/>
                    <a:gd name="T30" fmla="*/ 344 w 436"/>
                    <a:gd name="T31" fmla="*/ 93 h 152"/>
                    <a:gd name="T32" fmla="*/ 342 w 436"/>
                    <a:gd name="T33" fmla="*/ 89 h 152"/>
                    <a:gd name="T34" fmla="*/ 320 w 436"/>
                    <a:gd name="T35" fmla="*/ 94 h 152"/>
                    <a:gd name="T36" fmla="*/ 317 w 436"/>
                    <a:gd name="T37" fmla="*/ 85 h 152"/>
                    <a:gd name="T38" fmla="*/ 297 w 436"/>
                    <a:gd name="T39" fmla="*/ 94 h 152"/>
                    <a:gd name="T40" fmla="*/ 320 w 436"/>
                    <a:gd name="T41" fmla="*/ 103 h 152"/>
                    <a:gd name="T42" fmla="*/ 305 w 436"/>
                    <a:gd name="T43" fmla="*/ 117 h 152"/>
                    <a:gd name="T44" fmla="*/ 311 w 436"/>
                    <a:gd name="T45" fmla="*/ 126 h 152"/>
                    <a:gd name="T46" fmla="*/ 315 w 436"/>
                    <a:gd name="T47" fmla="*/ 138 h 152"/>
                    <a:gd name="T48" fmla="*/ 309 w 436"/>
                    <a:gd name="T49" fmla="*/ 139 h 152"/>
                    <a:gd name="T50" fmla="*/ 314 w 436"/>
                    <a:gd name="T51" fmla="*/ 144 h 152"/>
                    <a:gd name="T52" fmla="*/ 307 w 436"/>
                    <a:gd name="T53" fmla="*/ 152 h 152"/>
                    <a:gd name="T54" fmla="*/ 0 w 436"/>
                    <a:gd name="T55" fmla="*/ 149 h 152"/>
                    <a:gd name="T56" fmla="*/ 73 w 436"/>
                    <a:gd name="T57" fmla="*/ 1 h 152"/>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436" h="152">
                      <a:moveTo>
                        <a:pt x="73" y="1"/>
                      </a:moveTo>
                      <a:lnTo>
                        <a:pt x="436" y="0"/>
                      </a:lnTo>
                      <a:cubicBezTo>
                        <a:pt x="430" y="15"/>
                        <a:pt x="429" y="42"/>
                        <a:pt x="416" y="54"/>
                      </a:cubicBezTo>
                      <a:cubicBezTo>
                        <a:pt x="410" y="60"/>
                        <a:pt x="405" y="63"/>
                        <a:pt x="397" y="68"/>
                      </a:cubicBezTo>
                      <a:cubicBezTo>
                        <a:pt x="396" y="69"/>
                        <a:pt x="392" y="70"/>
                        <a:pt x="392" y="70"/>
                      </a:cubicBezTo>
                      <a:cubicBezTo>
                        <a:pt x="377" y="63"/>
                        <a:pt x="385" y="68"/>
                        <a:pt x="375" y="73"/>
                      </a:cubicBezTo>
                      <a:cubicBezTo>
                        <a:pt x="371" y="82"/>
                        <a:pt x="371" y="83"/>
                        <a:pt x="361" y="88"/>
                      </a:cubicBezTo>
                      <a:cubicBezTo>
                        <a:pt x="359" y="92"/>
                        <a:pt x="364" y="93"/>
                        <a:pt x="362" y="99"/>
                      </a:cubicBezTo>
                      <a:cubicBezTo>
                        <a:pt x="363" y="102"/>
                        <a:pt x="364" y="105"/>
                        <a:pt x="364" y="107"/>
                      </a:cubicBezTo>
                      <a:cubicBezTo>
                        <a:pt x="365" y="109"/>
                        <a:pt x="366" y="111"/>
                        <a:pt x="366" y="113"/>
                      </a:cubicBezTo>
                      <a:cubicBezTo>
                        <a:pt x="365" y="115"/>
                        <a:pt x="364" y="120"/>
                        <a:pt x="362" y="122"/>
                      </a:cubicBezTo>
                      <a:cubicBezTo>
                        <a:pt x="359" y="123"/>
                        <a:pt x="354" y="119"/>
                        <a:pt x="351" y="120"/>
                      </a:cubicBezTo>
                      <a:cubicBezTo>
                        <a:pt x="347" y="129"/>
                        <a:pt x="352" y="127"/>
                        <a:pt x="342" y="129"/>
                      </a:cubicBezTo>
                      <a:cubicBezTo>
                        <a:pt x="340" y="123"/>
                        <a:pt x="345" y="111"/>
                        <a:pt x="347" y="105"/>
                      </a:cubicBezTo>
                      <a:cubicBezTo>
                        <a:pt x="347" y="100"/>
                        <a:pt x="338" y="102"/>
                        <a:pt x="338" y="100"/>
                      </a:cubicBezTo>
                      <a:cubicBezTo>
                        <a:pt x="338" y="98"/>
                        <a:pt x="344" y="95"/>
                        <a:pt x="344" y="93"/>
                      </a:cubicBezTo>
                      <a:cubicBezTo>
                        <a:pt x="344" y="92"/>
                        <a:pt x="344" y="89"/>
                        <a:pt x="342" y="89"/>
                      </a:cubicBezTo>
                      <a:cubicBezTo>
                        <a:pt x="339" y="89"/>
                        <a:pt x="324" y="94"/>
                        <a:pt x="320" y="94"/>
                      </a:cubicBezTo>
                      <a:cubicBezTo>
                        <a:pt x="317" y="86"/>
                        <a:pt x="328" y="88"/>
                        <a:pt x="317" y="85"/>
                      </a:cubicBezTo>
                      <a:cubicBezTo>
                        <a:pt x="311" y="91"/>
                        <a:pt x="306" y="93"/>
                        <a:pt x="297" y="94"/>
                      </a:cubicBezTo>
                      <a:cubicBezTo>
                        <a:pt x="300" y="104"/>
                        <a:pt x="307" y="101"/>
                        <a:pt x="320" y="103"/>
                      </a:cubicBezTo>
                      <a:cubicBezTo>
                        <a:pt x="318" y="109"/>
                        <a:pt x="311" y="111"/>
                        <a:pt x="305" y="117"/>
                      </a:cubicBezTo>
                      <a:lnTo>
                        <a:pt x="311" y="126"/>
                      </a:lnTo>
                      <a:lnTo>
                        <a:pt x="315" y="138"/>
                      </a:lnTo>
                      <a:lnTo>
                        <a:pt x="309" y="139"/>
                      </a:lnTo>
                      <a:lnTo>
                        <a:pt x="314" y="144"/>
                      </a:lnTo>
                      <a:lnTo>
                        <a:pt x="307" y="152"/>
                      </a:lnTo>
                      <a:lnTo>
                        <a:pt x="0" y="149"/>
                      </a:lnTo>
                      <a:lnTo>
                        <a:pt x="73" y="1"/>
                      </a:lnTo>
                      <a:close/>
                    </a:path>
                  </a:pathLst>
                </a:custGeom>
                <a:solidFill>
                  <a:schemeClr val="folHlink"/>
                </a:solidFill>
                <a:ln w="9525">
                  <a:noFill/>
                  <a:round/>
                  <a:headEnd/>
                  <a:tailEnd/>
                </a:ln>
              </p:spPr>
              <p:txBody>
                <a:bodyPr/>
                <a:lstStyle/>
                <a:p>
                  <a:endParaRPr lang="zh-CN" altLang="en-US"/>
                </a:p>
              </p:txBody>
            </p:sp>
            <p:sp>
              <p:nvSpPr>
                <p:cNvPr id="2" name="任意多边形 81969"/>
                <p:cNvSpPr>
                  <a:spLocks noChangeArrowheads="1"/>
                </p:cNvSpPr>
                <p:nvPr/>
              </p:nvSpPr>
              <p:spPr bwMode="auto">
                <a:xfrm>
                  <a:off x="2043" y="241"/>
                  <a:ext cx="20" cy="55"/>
                </a:xfrm>
                <a:custGeom>
                  <a:avLst/>
                  <a:gdLst>
                    <a:gd name="T0" fmla="*/ 0 w 47"/>
                    <a:gd name="T1" fmla="*/ 6 h 165"/>
                    <a:gd name="T2" fmla="*/ 1 w 47"/>
                    <a:gd name="T3" fmla="*/ 4 h 165"/>
                    <a:gd name="T4" fmla="*/ 1 w 47"/>
                    <a:gd name="T5" fmla="*/ 3 h 165"/>
                    <a:gd name="T6" fmla="*/ 1 w 47"/>
                    <a:gd name="T7" fmla="*/ 1 h 165"/>
                    <a:gd name="T8" fmla="*/ 1 w 47"/>
                    <a:gd name="T9" fmla="*/ 0 h 165"/>
                    <a:gd name="T10" fmla="*/ 2 w 47"/>
                    <a:gd name="T11" fmla="*/ 0 h 165"/>
                    <a:gd name="T12" fmla="*/ 3 w 47"/>
                    <a:gd name="T13" fmla="*/ 1 h 165"/>
                    <a:gd name="T14" fmla="*/ 4 w 47"/>
                    <a:gd name="T15" fmla="*/ 4 h 165"/>
                    <a:gd name="T16" fmla="*/ 3 w 47"/>
                    <a:gd name="T17" fmla="*/ 4 h 165"/>
                    <a:gd name="T18" fmla="*/ 2 w 47"/>
                    <a:gd name="T19" fmla="*/ 5 h 165"/>
                    <a:gd name="T20" fmla="*/ 2 w 47"/>
                    <a:gd name="T21" fmla="*/ 5 h 165"/>
                    <a:gd name="T22" fmla="*/ 2 w 47"/>
                    <a:gd name="T23" fmla="*/ 5 h 165"/>
                    <a:gd name="T24" fmla="*/ 3 w 47"/>
                    <a:gd name="T25" fmla="*/ 5 h 165"/>
                    <a:gd name="T26" fmla="*/ 1 w 47"/>
                    <a:gd name="T27" fmla="*/ 5 h 165"/>
                    <a:gd name="T28" fmla="*/ 0 w 47"/>
                    <a:gd name="T29" fmla="*/ 6 h 165"/>
                    <a:gd name="T30" fmla="*/ 0 w 47"/>
                    <a:gd name="T31" fmla="*/ 6 h 165"/>
                    <a:gd name="T32" fmla="*/ 0 w 47"/>
                    <a:gd name="T33" fmla="*/ 6 h 16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47" h="165">
                      <a:moveTo>
                        <a:pt x="5" y="156"/>
                      </a:moveTo>
                      <a:cubicBezTo>
                        <a:pt x="0" y="141"/>
                        <a:pt x="1" y="118"/>
                        <a:pt x="15" y="108"/>
                      </a:cubicBezTo>
                      <a:cubicBezTo>
                        <a:pt x="16" y="95"/>
                        <a:pt x="17" y="81"/>
                        <a:pt x="17" y="68"/>
                      </a:cubicBezTo>
                      <a:cubicBezTo>
                        <a:pt x="17" y="58"/>
                        <a:pt x="11" y="40"/>
                        <a:pt x="11" y="40"/>
                      </a:cubicBezTo>
                      <a:cubicBezTo>
                        <a:pt x="14" y="20"/>
                        <a:pt x="11" y="29"/>
                        <a:pt x="17" y="12"/>
                      </a:cubicBezTo>
                      <a:cubicBezTo>
                        <a:pt x="18" y="8"/>
                        <a:pt x="21" y="0"/>
                        <a:pt x="21" y="0"/>
                      </a:cubicBezTo>
                      <a:cubicBezTo>
                        <a:pt x="38" y="6"/>
                        <a:pt x="33" y="7"/>
                        <a:pt x="31" y="30"/>
                      </a:cubicBezTo>
                      <a:cubicBezTo>
                        <a:pt x="38" y="52"/>
                        <a:pt x="40" y="76"/>
                        <a:pt x="47" y="98"/>
                      </a:cubicBezTo>
                      <a:cubicBezTo>
                        <a:pt x="44" y="116"/>
                        <a:pt x="45" y="113"/>
                        <a:pt x="31" y="108"/>
                      </a:cubicBezTo>
                      <a:cubicBezTo>
                        <a:pt x="25" y="118"/>
                        <a:pt x="28" y="112"/>
                        <a:pt x="23" y="126"/>
                      </a:cubicBezTo>
                      <a:cubicBezTo>
                        <a:pt x="22" y="128"/>
                        <a:pt x="21" y="132"/>
                        <a:pt x="21" y="132"/>
                      </a:cubicBezTo>
                      <a:cubicBezTo>
                        <a:pt x="23" y="133"/>
                        <a:pt x="26" y="132"/>
                        <a:pt x="27" y="134"/>
                      </a:cubicBezTo>
                      <a:cubicBezTo>
                        <a:pt x="29" y="137"/>
                        <a:pt x="31" y="146"/>
                        <a:pt x="31" y="146"/>
                      </a:cubicBezTo>
                      <a:cubicBezTo>
                        <a:pt x="27" y="165"/>
                        <a:pt x="23" y="155"/>
                        <a:pt x="13" y="148"/>
                      </a:cubicBezTo>
                      <a:cubicBezTo>
                        <a:pt x="11" y="152"/>
                        <a:pt x="11" y="160"/>
                        <a:pt x="7" y="160"/>
                      </a:cubicBezTo>
                      <a:cubicBezTo>
                        <a:pt x="5" y="160"/>
                        <a:pt x="4" y="156"/>
                        <a:pt x="3" y="154"/>
                      </a:cubicBezTo>
                      <a:cubicBezTo>
                        <a:pt x="3" y="153"/>
                        <a:pt x="4" y="155"/>
                        <a:pt x="5" y="156"/>
                      </a:cubicBezTo>
                      <a:close/>
                    </a:path>
                  </a:pathLst>
                </a:custGeom>
                <a:solidFill>
                  <a:schemeClr val="folHlink"/>
                </a:solidFill>
                <a:ln w="9525">
                  <a:noFill/>
                  <a:round/>
                  <a:headEnd/>
                  <a:tailEnd/>
                </a:ln>
              </p:spPr>
              <p:txBody>
                <a:bodyPr/>
                <a:lstStyle/>
                <a:p>
                  <a:endParaRPr lang="zh-CN" altLang="en-US"/>
                </a:p>
              </p:txBody>
            </p:sp>
            <p:sp>
              <p:nvSpPr>
                <p:cNvPr id="5290" name="任意多边形 81970"/>
                <p:cNvSpPr>
                  <a:spLocks noChangeArrowheads="1"/>
                </p:cNvSpPr>
                <p:nvPr/>
              </p:nvSpPr>
              <p:spPr bwMode="auto">
                <a:xfrm>
                  <a:off x="2031" y="287"/>
                  <a:ext cx="59" cy="34"/>
                </a:xfrm>
                <a:custGeom>
                  <a:avLst/>
                  <a:gdLst>
                    <a:gd name="T0" fmla="*/ 2 w 138"/>
                    <a:gd name="T1" fmla="*/ 2 h 103"/>
                    <a:gd name="T2" fmla="*/ 3 w 138"/>
                    <a:gd name="T3" fmla="*/ 2 h 103"/>
                    <a:gd name="T4" fmla="*/ 4 w 138"/>
                    <a:gd name="T5" fmla="*/ 1 h 103"/>
                    <a:gd name="T6" fmla="*/ 4 w 138"/>
                    <a:gd name="T7" fmla="*/ 2 h 103"/>
                    <a:gd name="T8" fmla="*/ 5 w 138"/>
                    <a:gd name="T9" fmla="*/ 2 h 103"/>
                    <a:gd name="T10" fmla="*/ 6 w 138"/>
                    <a:gd name="T11" fmla="*/ 2 h 103"/>
                    <a:gd name="T12" fmla="*/ 9 w 138"/>
                    <a:gd name="T13" fmla="*/ 1 h 103"/>
                    <a:gd name="T14" fmla="*/ 10 w 138"/>
                    <a:gd name="T15" fmla="*/ 1 h 103"/>
                    <a:gd name="T16" fmla="*/ 11 w 138"/>
                    <a:gd name="T17" fmla="*/ 0 h 103"/>
                    <a:gd name="T18" fmla="*/ 8 w 138"/>
                    <a:gd name="T19" fmla="*/ 2 h 103"/>
                    <a:gd name="T20" fmla="*/ 6 w 138"/>
                    <a:gd name="T21" fmla="*/ 2 h 103"/>
                    <a:gd name="T22" fmla="*/ 5 w 138"/>
                    <a:gd name="T23" fmla="*/ 3 h 103"/>
                    <a:gd name="T24" fmla="*/ 4 w 138"/>
                    <a:gd name="T25" fmla="*/ 4 h 103"/>
                    <a:gd name="T26" fmla="*/ 2 w 138"/>
                    <a:gd name="T27" fmla="*/ 3 h 103"/>
                    <a:gd name="T28" fmla="*/ 2 w 138"/>
                    <a:gd name="T29" fmla="*/ 3 h 103"/>
                    <a:gd name="T30" fmla="*/ 2 w 138"/>
                    <a:gd name="T31" fmla="*/ 4 h 103"/>
                    <a:gd name="T32" fmla="*/ 0 w 138"/>
                    <a:gd name="T33" fmla="*/ 4 h 103"/>
                    <a:gd name="T34" fmla="*/ 1 w 138"/>
                    <a:gd name="T35" fmla="*/ 3 h 103"/>
                    <a:gd name="T36" fmla="*/ 2 w 138"/>
                    <a:gd name="T37" fmla="*/ 2 h 10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38" h="103">
                      <a:moveTo>
                        <a:pt x="26" y="61"/>
                      </a:moveTo>
                      <a:cubicBezTo>
                        <a:pt x="29" y="53"/>
                        <a:pt x="33" y="51"/>
                        <a:pt x="30" y="43"/>
                      </a:cubicBezTo>
                      <a:cubicBezTo>
                        <a:pt x="33" y="27"/>
                        <a:pt x="37" y="24"/>
                        <a:pt x="50" y="33"/>
                      </a:cubicBezTo>
                      <a:cubicBezTo>
                        <a:pt x="51" y="37"/>
                        <a:pt x="53" y="41"/>
                        <a:pt x="54" y="45"/>
                      </a:cubicBezTo>
                      <a:cubicBezTo>
                        <a:pt x="55" y="49"/>
                        <a:pt x="66" y="49"/>
                        <a:pt x="66" y="49"/>
                      </a:cubicBezTo>
                      <a:cubicBezTo>
                        <a:pt x="75" y="43"/>
                        <a:pt x="77" y="45"/>
                        <a:pt x="80" y="55"/>
                      </a:cubicBezTo>
                      <a:cubicBezTo>
                        <a:pt x="92" y="47"/>
                        <a:pt x="101" y="37"/>
                        <a:pt x="116" y="33"/>
                      </a:cubicBezTo>
                      <a:cubicBezTo>
                        <a:pt x="125" y="19"/>
                        <a:pt x="120" y="24"/>
                        <a:pt x="130" y="17"/>
                      </a:cubicBezTo>
                      <a:cubicBezTo>
                        <a:pt x="134" y="11"/>
                        <a:pt x="134" y="0"/>
                        <a:pt x="138" y="11"/>
                      </a:cubicBezTo>
                      <a:cubicBezTo>
                        <a:pt x="135" y="31"/>
                        <a:pt x="126" y="45"/>
                        <a:pt x="106" y="49"/>
                      </a:cubicBezTo>
                      <a:cubicBezTo>
                        <a:pt x="97" y="55"/>
                        <a:pt x="93" y="61"/>
                        <a:pt x="84" y="67"/>
                      </a:cubicBezTo>
                      <a:cubicBezTo>
                        <a:pt x="80" y="79"/>
                        <a:pt x="79" y="79"/>
                        <a:pt x="66" y="81"/>
                      </a:cubicBezTo>
                      <a:cubicBezTo>
                        <a:pt x="60" y="90"/>
                        <a:pt x="57" y="97"/>
                        <a:pt x="48" y="103"/>
                      </a:cubicBezTo>
                      <a:cubicBezTo>
                        <a:pt x="42" y="94"/>
                        <a:pt x="37" y="93"/>
                        <a:pt x="26" y="89"/>
                      </a:cubicBezTo>
                      <a:cubicBezTo>
                        <a:pt x="24" y="88"/>
                        <a:pt x="20" y="87"/>
                        <a:pt x="20" y="87"/>
                      </a:cubicBezTo>
                      <a:cubicBezTo>
                        <a:pt x="10" y="90"/>
                        <a:pt x="14" y="94"/>
                        <a:pt x="22" y="97"/>
                      </a:cubicBezTo>
                      <a:cubicBezTo>
                        <a:pt x="14" y="103"/>
                        <a:pt x="9" y="100"/>
                        <a:pt x="0" y="97"/>
                      </a:cubicBezTo>
                      <a:cubicBezTo>
                        <a:pt x="2" y="87"/>
                        <a:pt x="1" y="82"/>
                        <a:pt x="10" y="79"/>
                      </a:cubicBezTo>
                      <a:cubicBezTo>
                        <a:pt x="15" y="63"/>
                        <a:pt x="14" y="69"/>
                        <a:pt x="26" y="61"/>
                      </a:cubicBezTo>
                      <a:close/>
                    </a:path>
                  </a:pathLst>
                </a:custGeom>
                <a:solidFill>
                  <a:schemeClr val="folHlink"/>
                </a:solidFill>
                <a:ln w="9525">
                  <a:noFill/>
                  <a:round/>
                  <a:headEnd/>
                  <a:tailEnd/>
                </a:ln>
              </p:spPr>
              <p:txBody>
                <a:bodyPr/>
                <a:lstStyle/>
                <a:p>
                  <a:endParaRPr lang="zh-CN" altLang="en-US"/>
                </a:p>
              </p:txBody>
            </p:sp>
            <p:sp>
              <p:nvSpPr>
                <p:cNvPr id="5291" name="任意多边形 81971"/>
                <p:cNvSpPr>
                  <a:spLocks noChangeArrowheads="1"/>
                </p:cNvSpPr>
                <p:nvPr/>
              </p:nvSpPr>
              <p:spPr bwMode="auto">
                <a:xfrm>
                  <a:off x="1968" y="319"/>
                  <a:ext cx="80" cy="72"/>
                </a:xfrm>
                <a:custGeom>
                  <a:avLst/>
                  <a:gdLst>
                    <a:gd name="T0" fmla="*/ 12 w 188"/>
                    <a:gd name="T1" fmla="*/ 1 h 214"/>
                    <a:gd name="T2" fmla="*/ 12 w 188"/>
                    <a:gd name="T3" fmla="*/ 0 h 214"/>
                    <a:gd name="T4" fmla="*/ 13 w 188"/>
                    <a:gd name="T5" fmla="*/ 0 h 214"/>
                    <a:gd name="T6" fmla="*/ 14 w 188"/>
                    <a:gd name="T7" fmla="*/ 1 h 214"/>
                    <a:gd name="T8" fmla="*/ 14 w 188"/>
                    <a:gd name="T9" fmla="*/ 2 h 214"/>
                    <a:gd name="T10" fmla="*/ 14 w 188"/>
                    <a:gd name="T11" fmla="*/ 2 h 214"/>
                    <a:gd name="T12" fmla="*/ 13 w 188"/>
                    <a:gd name="T13" fmla="*/ 3 h 214"/>
                    <a:gd name="T14" fmla="*/ 12 w 188"/>
                    <a:gd name="T15" fmla="*/ 5 h 214"/>
                    <a:gd name="T16" fmla="*/ 11 w 188"/>
                    <a:gd name="T17" fmla="*/ 5 h 214"/>
                    <a:gd name="T18" fmla="*/ 9 w 188"/>
                    <a:gd name="T19" fmla="*/ 5 h 214"/>
                    <a:gd name="T20" fmla="*/ 9 w 188"/>
                    <a:gd name="T21" fmla="*/ 5 h 214"/>
                    <a:gd name="T22" fmla="*/ 8 w 188"/>
                    <a:gd name="T23" fmla="*/ 5 h 214"/>
                    <a:gd name="T24" fmla="*/ 7 w 188"/>
                    <a:gd name="T25" fmla="*/ 6 h 214"/>
                    <a:gd name="T26" fmla="*/ 6 w 188"/>
                    <a:gd name="T27" fmla="*/ 5 h 214"/>
                    <a:gd name="T28" fmla="*/ 5 w 188"/>
                    <a:gd name="T29" fmla="*/ 5 h 214"/>
                    <a:gd name="T30" fmla="*/ 6 w 188"/>
                    <a:gd name="T31" fmla="*/ 5 h 214"/>
                    <a:gd name="T32" fmla="*/ 6 w 188"/>
                    <a:gd name="T33" fmla="*/ 6 h 214"/>
                    <a:gd name="T34" fmla="*/ 5 w 188"/>
                    <a:gd name="T35" fmla="*/ 6 h 214"/>
                    <a:gd name="T36" fmla="*/ 3 w 188"/>
                    <a:gd name="T37" fmla="*/ 6 h 214"/>
                    <a:gd name="T38" fmla="*/ 3 w 188"/>
                    <a:gd name="T39" fmla="*/ 6 h 214"/>
                    <a:gd name="T40" fmla="*/ 4 w 188"/>
                    <a:gd name="T41" fmla="*/ 5 h 214"/>
                    <a:gd name="T42" fmla="*/ 3 w 188"/>
                    <a:gd name="T43" fmla="*/ 6 h 214"/>
                    <a:gd name="T44" fmla="*/ 2 w 188"/>
                    <a:gd name="T45" fmla="*/ 6 h 214"/>
                    <a:gd name="T46" fmla="*/ 3 w 188"/>
                    <a:gd name="T47" fmla="*/ 7 h 214"/>
                    <a:gd name="T48" fmla="*/ 1 w 188"/>
                    <a:gd name="T49" fmla="*/ 8 h 214"/>
                    <a:gd name="T50" fmla="*/ 0 w 188"/>
                    <a:gd name="T51" fmla="*/ 8 h 214"/>
                    <a:gd name="T52" fmla="*/ 0 w 188"/>
                    <a:gd name="T53" fmla="*/ 7 h 214"/>
                    <a:gd name="T54" fmla="*/ 0 w 188"/>
                    <a:gd name="T55" fmla="*/ 6 h 214"/>
                    <a:gd name="T56" fmla="*/ 1 w 188"/>
                    <a:gd name="T57" fmla="*/ 6 h 214"/>
                    <a:gd name="T58" fmla="*/ 3 w 188"/>
                    <a:gd name="T59" fmla="*/ 5 h 214"/>
                    <a:gd name="T60" fmla="*/ 3 w 188"/>
                    <a:gd name="T61" fmla="*/ 4 h 214"/>
                    <a:gd name="T62" fmla="*/ 6 w 188"/>
                    <a:gd name="T63" fmla="*/ 4 h 214"/>
                    <a:gd name="T64" fmla="*/ 6 w 188"/>
                    <a:gd name="T65" fmla="*/ 4 h 214"/>
                    <a:gd name="T66" fmla="*/ 9 w 188"/>
                    <a:gd name="T67" fmla="*/ 3 h 214"/>
                    <a:gd name="T68" fmla="*/ 9 w 188"/>
                    <a:gd name="T69" fmla="*/ 3 h 214"/>
                    <a:gd name="T70" fmla="*/ 10 w 188"/>
                    <a:gd name="T71" fmla="*/ 3 h 214"/>
                    <a:gd name="T72" fmla="*/ 11 w 188"/>
                    <a:gd name="T73" fmla="*/ 2 h 214"/>
                    <a:gd name="T74" fmla="*/ 12 w 188"/>
                    <a:gd name="T75" fmla="*/ 2 h 214"/>
                    <a:gd name="T76" fmla="*/ 11 w 188"/>
                    <a:gd name="T77" fmla="*/ 1 h 214"/>
                    <a:gd name="T78" fmla="*/ 12 w 188"/>
                    <a:gd name="T79" fmla="*/ 1 h 214"/>
                    <a:gd name="T80" fmla="*/ 12 w 188"/>
                    <a:gd name="T81" fmla="*/ 1 h 214"/>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88" h="214">
                      <a:moveTo>
                        <a:pt x="158" y="24"/>
                      </a:moveTo>
                      <a:cubicBezTo>
                        <a:pt x="156" y="18"/>
                        <a:pt x="160" y="6"/>
                        <a:pt x="160" y="6"/>
                      </a:cubicBezTo>
                      <a:cubicBezTo>
                        <a:pt x="167" y="16"/>
                        <a:pt x="167" y="8"/>
                        <a:pt x="170" y="0"/>
                      </a:cubicBezTo>
                      <a:cubicBezTo>
                        <a:pt x="181" y="4"/>
                        <a:pt x="179" y="14"/>
                        <a:pt x="182" y="24"/>
                      </a:cubicBezTo>
                      <a:cubicBezTo>
                        <a:pt x="184" y="30"/>
                        <a:pt x="188" y="42"/>
                        <a:pt x="188" y="42"/>
                      </a:cubicBezTo>
                      <a:cubicBezTo>
                        <a:pt x="183" y="56"/>
                        <a:pt x="188" y="52"/>
                        <a:pt x="178" y="58"/>
                      </a:cubicBezTo>
                      <a:cubicBezTo>
                        <a:pt x="174" y="63"/>
                        <a:pt x="170" y="76"/>
                        <a:pt x="170" y="76"/>
                      </a:cubicBezTo>
                      <a:cubicBezTo>
                        <a:pt x="169" y="100"/>
                        <a:pt x="173" y="110"/>
                        <a:pt x="162" y="126"/>
                      </a:cubicBezTo>
                      <a:cubicBezTo>
                        <a:pt x="150" y="118"/>
                        <a:pt x="155" y="132"/>
                        <a:pt x="144" y="136"/>
                      </a:cubicBezTo>
                      <a:cubicBezTo>
                        <a:pt x="135" y="134"/>
                        <a:pt x="129" y="135"/>
                        <a:pt x="120" y="138"/>
                      </a:cubicBezTo>
                      <a:cubicBezTo>
                        <a:pt x="114" y="129"/>
                        <a:pt x="122" y="127"/>
                        <a:pt x="112" y="124"/>
                      </a:cubicBezTo>
                      <a:cubicBezTo>
                        <a:pt x="108" y="130"/>
                        <a:pt x="108" y="142"/>
                        <a:pt x="102" y="146"/>
                      </a:cubicBezTo>
                      <a:cubicBezTo>
                        <a:pt x="98" y="148"/>
                        <a:pt x="90" y="150"/>
                        <a:pt x="90" y="150"/>
                      </a:cubicBezTo>
                      <a:cubicBezTo>
                        <a:pt x="87" y="141"/>
                        <a:pt x="89" y="135"/>
                        <a:pt x="80" y="132"/>
                      </a:cubicBezTo>
                      <a:cubicBezTo>
                        <a:pt x="68" y="134"/>
                        <a:pt x="65" y="134"/>
                        <a:pt x="58" y="144"/>
                      </a:cubicBezTo>
                      <a:cubicBezTo>
                        <a:pt x="66" y="150"/>
                        <a:pt x="68" y="147"/>
                        <a:pt x="76" y="142"/>
                      </a:cubicBezTo>
                      <a:cubicBezTo>
                        <a:pt x="81" y="146"/>
                        <a:pt x="85" y="155"/>
                        <a:pt x="78" y="160"/>
                      </a:cubicBezTo>
                      <a:cubicBezTo>
                        <a:pt x="75" y="162"/>
                        <a:pt x="62" y="165"/>
                        <a:pt x="58" y="166"/>
                      </a:cubicBezTo>
                      <a:cubicBezTo>
                        <a:pt x="48" y="173"/>
                        <a:pt x="44" y="173"/>
                        <a:pt x="34" y="166"/>
                      </a:cubicBezTo>
                      <a:cubicBezTo>
                        <a:pt x="35" y="162"/>
                        <a:pt x="34" y="158"/>
                        <a:pt x="36" y="154"/>
                      </a:cubicBezTo>
                      <a:cubicBezTo>
                        <a:pt x="38" y="150"/>
                        <a:pt x="55" y="146"/>
                        <a:pt x="46" y="144"/>
                      </a:cubicBezTo>
                      <a:cubicBezTo>
                        <a:pt x="42" y="143"/>
                        <a:pt x="34" y="148"/>
                        <a:pt x="34" y="148"/>
                      </a:cubicBezTo>
                      <a:cubicBezTo>
                        <a:pt x="32" y="155"/>
                        <a:pt x="28" y="159"/>
                        <a:pt x="26" y="166"/>
                      </a:cubicBezTo>
                      <a:cubicBezTo>
                        <a:pt x="36" y="182"/>
                        <a:pt x="36" y="173"/>
                        <a:pt x="30" y="190"/>
                      </a:cubicBezTo>
                      <a:cubicBezTo>
                        <a:pt x="28" y="196"/>
                        <a:pt x="14" y="200"/>
                        <a:pt x="14" y="200"/>
                      </a:cubicBezTo>
                      <a:cubicBezTo>
                        <a:pt x="5" y="214"/>
                        <a:pt x="11" y="210"/>
                        <a:pt x="0" y="214"/>
                      </a:cubicBezTo>
                      <a:cubicBezTo>
                        <a:pt x="2" y="202"/>
                        <a:pt x="5" y="198"/>
                        <a:pt x="8" y="188"/>
                      </a:cubicBezTo>
                      <a:cubicBezTo>
                        <a:pt x="6" y="178"/>
                        <a:pt x="3" y="173"/>
                        <a:pt x="0" y="164"/>
                      </a:cubicBezTo>
                      <a:cubicBezTo>
                        <a:pt x="3" y="156"/>
                        <a:pt x="7" y="157"/>
                        <a:pt x="14" y="152"/>
                      </a:cubicBezTo>
                      <a:cubicBezTo>
                        <a:pt x="18" y="141"/>
                        <a:pt x="23" y="140"/>
                        <a:pt x="32" y="134"/>
                      </a:cubicBezTo>
                      <a:cubicBezTo>
                        <a:pt x="37" y="127"/>
                        <a:pt x="37" y="123"/>
                        <a:pt x="44" y="118"/>
                      </a:cubicBezTo>
                      <a:cubicBezTo>
                        <a:pt x="64" y="121"/>
                        <a:pt x="55" y="122"/>
                        <a:pt x="72" y="116"/>
                      </a:cubicBezTo>
                      <a:cubicBezTo>
                        <a:pt x="76" y="115"/>
                        <a:pt x="84" y="112"/>
                        <a:pt x="84" y="112"/>
                      </a:cubicBezTo>
                      <a:cubicBezTo>
                        <a:pt x="105" y="119"/>
                        <a:pt x="97" y="84"/>
                        <a:pt x="114" y="78"/>
                      </a:cubicBezTo>
                      <a:cubicBezTo>
                        <a:pt x="117" y="87"/>
                        <a:pt x="110" y="89"/>
                        <a:pt x="120" y="92"/>
                      </a:cubicBezTo>
                      <a:cubicBezTo>
                        <a:pt x="125" y="85"/>
                        <a:pt x="125" y="81"/>
                        <a:pt x="132" y="76"/>
                      </a:cubicBezTo>
                      <a:cubicBezTo>
                        <a:pt x="138" y="68"/>
                        <a:pt x="146" y="65"/>
                        <a:pt x="150" y="54"/>
                      </a:cubicBezTo>
                      <a:cubicBezTo>
                        <a:pt x="151" y="50"/>
                        <a:pt x="154" y="42"/>
                        <a:pt x="154" y="42"/>
                      </a:cubicBezTo>
                      <a:cubicBezTo>
                        <a:pt x="152" y="41"/>
                        <a:pt x="148" y="40"/>
                        <a:pt x="148" y="38"/>
                      </a:cubicBezTo>
                      <a:cubicBezTo>
                        <a:pt x="148" y="36"/>
                        <a:pt x="161" y="33"/>
                        <a:pt x="152" y="32"/>
                      </a:cubicBezTo>
                      <a:lnTo>
                        <a:pt x="158" y="24"/>
                      </a:lnTo>
                      <a:close/>
                    </a:path>
                  </a:pathLst>
                </a:custGeom>
                <a:solidFill>
                  <a:schemeClr val="folHlink"/>
                </a:solidFill>
                <a:ln w="9525">
                  <a:noFill/>
                  <a:round/>
                  <a:headEnd/>
                  <a:tailEnd/>
                </a:ln>
              </p:spPr>
              <p:txBody>
                <a:bodyPr/>
                <a:lstStyle/>
                <a:p>
                  <a:endParaRPr lang="zh-CN" altLang="en-US"/>
                </a:p>
              </p:txBody>
            </p:sp>
            <p:sp>
              <p:nvSpPr>
                <p:cNvPr id="5292" name="任意多边形 81972"/>
                <p:cNvSpPr>
                  <a:spLocks noChangeArrowheads="1"/>
                </p:cNvSpPr>
                <p:nvPr/>
              </p:nvSpPr>
              <p:spPr bwMode="auto">
                <a:xfrm>
                  <a:off x="2021" y="340"/>
                  <a:ext cx="6" cy="4"/>
                </a:xfrm>
                <a:custGeom>
                  <a:avLst/>
                  <a:gdLst>
                    <a:gd name="T0" fmla="*/ 0 w 13"/>
                    <a:gd name="T1" fmla="*/ 0 h 13"/>
                    <a:gd name="T2" fmla="*/ 0 w 13"/>
                    <a:gd name="T3" fmla="*/ 0 h 13"/>
                    <a:gd name="T4" fmla="*/ 0 w 13"/>
                    <a:gd name="T5" fmla="*/ 0 h 13"/>
                    <a:gd name="T6" fmla="*/ 0 60000 65536"/>
                    <a:gd name="T7" fmla="*/ 0 60000 65536"/>
                    <a:gd name="T8" fmla="*/ 0 60000 65536"/>
                  </a:gdLst>
                  <a:ahLst/>
                  <a:cxnLst>
                    <a:cxn ang="T6">
                      <a:pos x="T0" y="T1"/>
                    </a:cxn>
                    <a:cxn ang="T7">
                      <a:pos x="T2" y="T3"/>
                    </a:cxn>
                    <a:cxn ang="T8">
                      <a:pos x="T4" y="T5"/>
                    </a:cxn>
                  </a:cxnLst>
                  <a:rect l="0" t="0" r="r" b="b"/>
                  <a:pathLst>
                    <a:path w="13" h="13">
                      <a:moveTo>
                        <a:pt x="0" y="9"/>
                      </a:moveTo>
                      <a:cubicBezTo>
                        <a:pt x="6" y="0"/>
                        <a:pt x="13" y="7"/>
                        <a:pt x="4" y="13"/>
                      </a:cubicBezTo>
                      <a:cubicBezTo>
                        <a:pt x="0" y="6"/>
                        <a:pt x="0" y="5"/>
                        <a:pt x="0" y="9"/>
                      </a:cubicBezTo>
                      <a:close/>
                    </a:path>
                  </a:pathLst>
                </a:custGeom>
                <a:solidFill>
                  <a:schemeClr val="folHlink"/>
                </a:solidFill>
                <a:ln w="9525">
                  <a:noFill/>
                  <a:round/>
                  <a:headEnd/>
                  <a:tailEnd/>
                </a:ln>
              </p:spPr>
              <p:txBody>
                <a:bodyPr/>
                <a:lstStyle/>
                <a:p>
                  <a:endParaRPr lang="zh-CN" altLang="en-US"/>
                </a:p>
              </p:txBody>
            </p:sp>
            <p:sp>
              <p:nvSpPr>
                <p:cNvPr id="5293" name="任意多边形 81973"/>
                <p:cNvSpPr>
                  <a:spLocks noChangeArrowheads="1"/>
                </p:cNvSpPr>
                <p:nvPr/>
              </p:nvSpPr>
              <p:spPr bwMode="auto">
                <a:xfrm>
                  <a:off x="1573" y="389"/>
                  <a:ext cx="347" cy="189"/>
                </a:xfrm>
                <a:custGeom>
                  <a:avLst/>
                  <a:gdLst>
                    <a:gd name="T0" fmla="*/ 63 w 812"/>
                    <a:gd name="T1" fmla="*/ 1 h 564"/>
                    <a:gd name="T2" fmla="*/ 61 w 812"/>
                    <a:gd name="T3" fmla="*/ 3 h 564"/>
                    <a:gd name="T4" fmla="*/ 59 w 812"/>
                    <a:gd name="T5" fmla="*/ 5 h 564"/>
                    <a:gd name="T6" fmla="*/ 56 w 812"/>
                    <a:gd name="T7" fmla="*/ 5 h 564"/>
                    <a:gd name="T8" fmla="*/ 50 w 812"/>
                    <a:gd name="T9" fmla="*/ 7 h 564"/>
                    <a:gd name="T10" fmla="*/ 49 w 812"/>
                    <a:gd name="T11" fmla="*/ 8 h 564"/>
                    <a:gd name="T12" fmla="*/ 47 w 812"/>
                    <a:gd name="T13" fmla="*/ 9 h 564"/>
                    <a:gd name="T14" fmla="*/ 48 w 812"/>
                    <a:gd name="T15" fmla="*/ 7 h 564"/>
                    <a:gd name="T16" fmla="*/ 45 w 812"/>
                    <a:gd name="T17" fmla="*/ 7 h 564"/>
                    <a:gd name="T18" fmla="*/ 44 w 812"/>
                    <a:gd name="T19" fmla="*/ 8 h 564"/>
                    <a:gd name="T20" fmla="*/ 47 w 812"/>
                    <a:gd name="T21" fmla="*/ 11 h 564"/>
                    <a:gd name="T22" fmla="*/ 47 w 812"/>
                    <a:gd name="T23" fmla="*/ 14 h 564"/>
                    <a:gd name="T24" fmla="*/ 42 w 812"/>
                    <a:gd name="T25" fmla="*/ 15 h 564"/>
                    <a:gd name="T26" fmla="*/ 41 w 812"/>
                    <a:gd name="T27" fmla="*/ 14 h 564"/>
                    <a:gd name="T28" fmla="*/ 38 w 812"/>
                    <a:gd name="T29" fmla="*/ 13 h 564"/>
                    <a:gd name="T30" fmla="*/ 36 w 812"/>
                    <a:gd name="T31" fmla="*/ 13 h 564"/>
                    <a:gd name="T32" fmla="*/ 35 w 812"/>
                    <a:gd name="T33" fmla="*/ 15 h 564"/>
                    <a:gd name="T34" fmla="*/ 39 w 812"/>
                    <a:gd name="T35" fmla="*/ 17 h 564"/>
                    <a:gd name="T36" fmla="*/ 40 w 812"/>
                    <a:gd name="T37" fmla="*/ 20 h 564"/>
                    <a:gd name="T38" fmla="*/ 41 w 812"/>
                    <a:gd name="T39" fmla="*/ 21 h 564"/>
                    <a:gd name="T40" fmla="*/ 38 w 812"/>
                    <a:gd name="T41" fmla="*/ 20 h 564"/>
                    <a:gd name="T42" fmla="*/ 37 w 812"/>
                    <a:gd name="T43" fmla="*/ 19 h 564"/>
                    <a:gd name="T44" fmla="*/ 33 w 812"/>
                    <a:gd name="T45" fmla="*/ 16 h 564"/>
                    <a:gd name="T46" fmla="*/ 33 w 812"/>
                    <a:gd name="T47" fmla="*/ 12 h 564"/>
                    <a:gd name="T48" fmla="*/ 33 w 812"/>
                    <a:gd name="T49" fmla="*/ 10 h 564"/>
                    <a:gd name="T50" fmla="*/ 32 w 812"/>
                    <a:gd name="T51" fmla="*/ 10 h 564"/>
                    <a:gd name="T52" fmla="*/ 30 w 812"/>
                    <a:gd name="T53" fmla="*/ 10 h 564"/>
                    <a:gd name="T54" fmla="*/ 28 w 812"/>
                    <a:gd name="T55" fmla="*/ 6 h 564"/>
                    <a:gd name="T56" fmla="*/ 26 w 812"/>
                    <a:gd name="T57" fmla="*/ 6 h 564"/>
                    <a:gd name="T58" fmla="*/ 23 w 812"/>
                    <a:gd name="T59" fmla="*/ 6 h 564"/>
                    <a:gd name="T60" fmla="*/ 19 w 812"/>
                    <a:gd name="T61" fmla="*/ 9 h 564"/>
                    <a:gd name="T62" fmla="*/ 15 w 812"/>
                    <a:gd name="T63" fmla="*/ 10 h 564"/>
                    <a:gd name="T64" fmla="*/ 15 w 812"/>
                    <a:gd name="T65" fmla="*/ 10 h 564"/>
                    <a:gd name="T66" fmla="*/ 12 w 812"/>
                    <a:gd name="T67" fmla="*/ 12 h 564"/>
                    <a:gd name="T68" fmla="*/ 12 w 812"/>
                    <a:gd name="T69" fmla="*/ 13 h 564"/>
                    <a:gd name="T70" fmla="*/ 10 w 812"/>
                    <a:gd name="T71" fmla="*/ 15 h 564"/>
                    <a:gd name="T72" fmla="*/ 7 w 812"/>
                    <a:gd name="T73" fmla="*/ 15 h 564"/>
                    <a:gd name="T74" fmla="*/ 5 w 812"/>
                    <a:gd name="T75" fmla="*/ 10 h 564"/>
                    <a:gd name="T76" fmla="*/ 6 w 812"/>
                    <a:gd name="T77" fmla="*/ 6 h 564"/>
                    <a:gd name="T78" fmla="*/ 3 w 812"/>
                    <a:gd name="T79" fmla="*/ 7 h 564"/>
                    <a:gd name="T80" fmla="*/ 2 w 812"/>
                    <a:gd name="T81" fmla="*/ 6 h 564"/>
                    <a:gd name="T82" fmla="*/ 2 w 812"/>
                    <a:gd name="T83" fmla="*/ 5 h 564"/>
                    <a:gd name="T84" fmla="*/ 0 w 812"/>
                    <a:gd name="T85" fmla="*/ 3 h 564"/>
                    <a:gd name="T86" fmla="*/ 62 w 812"/>
                    <a:gd name="T87" fmla="*/ 0 h 56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812" h="564">
                      <a:moveTo>
                        <a:pt x="798" y="6"/>
                      </a:moveTo>
                      <a:cubicBezTo>
                        <a:pt x="801" y="15"/>
                        <a:pt x="809" y="16"/>
                        <a:pt x="812" y="26"/>
                      </a:cubicBezTo>
                      <a:cubicBezTo>
                        <a:pt x="809" y="36"/>
                        <a:pt x="801" y="41"/>
                        <a:pt x="796" y="50"/>
                      </a:cubicBezTo>
                      <a:cubicBezTo>
                        <a:pt x="791" y="61"/>
                        <a:pt x="788" y="71"/>
                        <a:pt x="778" y="78"/>
                      </a:cubicBezTo>
                      <a:cubicBezTo>
                        <a:pt x="773" y="85"/>
                        <a:pt x="771" y="88"/>
                        <a:pt x="774" y="96"/>
                      </a:cubicBezTo>
                      <a:cubicBezTo>
                        <a:pt x="767" y="107"/>
                        <a:pt x="758" y="114"/>
                        <a:pt x="748" y="122"/>
                      </a:cubicBezTo>
                      <a:cubicBezTo>
                        <a:pt x="744" y="125"/>
                        <a:pt x="736" y="130"/>
                        <a:pt x="736" y="130"/>
                      </a:cubicBezTo>
                      <a:cubicBezTo>
                        <a:pt x="740" y="141"/>
                        <a:pt x="731" y="140"/>
                        <a:pt x="722" y="142"/>
                      </a:cubicBezTo>
                      <a:cubicBezTo>
                        <a:pt x="716" y="148"/>
                        <a:pt x="712" y="151"/>
                        <a:pt x="704" y="154"/>
                      </a:cubicBezTo>
                      <a:cubicBezTo>
                        <a:pt x="686" y="150"/>
                        <a:pt x="650" y="169"/>
                        <a:pt x="634" y="180"/>
                      </a:cubicBezTo>
                      <a:cubicBezTo>
                        <a:pt x="636" y="189"/>
                        <a:pt x="631" y="193"/>
                        <a:pt x="640" y="196"/>
                      </a:cubicBezTo>
                      <a:cubicBezTo>
                        <a:pt x="643" y="205"/>
                        <a:pt x="640" y="207"/>
                        <a:pt x="632" y="210"/>
                      </a:cubicBezTo>
                      <a:cubicBezTo>
                        <a:pt x="626" y="219"/>
                        <a:pt x="623" y="226"/>
                        <a:pt x="614" y="232"/>
                      </a:cubicBezTo>
                      <a:cubicBezTo>
                        <a:pt x="611" y="231"/>
                        <a:pt x="606" y="233"/>
                        <a:pt x="604" y="230"/>
                      </a:cubicBezTo>
                      <a:cubicBezTo>
                        <a:pt x="599" y="220"/>
                        <a:pt x="610" y="199"/>
                        <a:pt x="620" y="196"/>
                      </a:cubicBezTo>
                      <a:cubicBezTo>
                        <a:pt x="623" y="187"/>
                        <a:pt x="617" y="187"/>
                        <a:pt x="620" y="178"/>
                      </a:cubicBezTo>
                      <a:cubicBezTo>
                        <a:pt x="617" y="164"/>
                        <a:pt x="609" y="168"/>
                        <a:pt x="598" y="172"/>
                      </a:cubicBezTo>
                      <a:cubicBezTo>
                        <a:pt x="592" y="180"/>
                        <a:pt x="585" y="185"/>
                        <a:pt x="576" y="188"/>
                      </a:cubicBezTo>
                      <a:cubicBezTo>
                        <a:pt x="572" y="194"/>
                        <a:pt x="568" y="200"/>
                        <a:pt x="564" y="206"/>
                      </a:cubicBezTo>
                      <a:cubicBezTo>
                        <a:pt x="561" y="210"/>
                        <a:pt x="556" y="218"/>
                        <a:pt x="556" y="218"/>
                      </a:cubicBezTo>
                      <a:cubicBezTo>
                        <a:pt x="558" y="234"/>
                        <a:pt x="559" y="243"/>
                        <a:pt x="572" y="252"/>
                      </a:cubicBezTo>
                      <a:cubicBezTo>
                        <a:pt x="579" y="262"/>
                        <a:pt x="586" y="273"/>
                        <a:pt x="596" y="280"/>
                      </a:cubicBezTo>
                      <a:cubicBezTo>
                        <a:pt x="598" y="286"/>
                        <a:pt x="602" y="298"/>
                        <a:pt x="602" y="298"/>
                      </a:cubicBezTo>
                      <a:cubicBezTo>
                        <a:pt x="601" y="308"/>
                        <a:pt x="599" y="361"/>
                        <a:pt x="594" y="368"/>
                      </a:cubicBezTo>
                      <a:cubicBezTo>
                        <a:pt x="590" y="374"/>
                        <a:pt x="576" y="378"/>
                        <a:pt x="570" y="382"/>
                      </a:cubicBezTo>
                      <a:cubicBezTo>
                        <a:pt x="563" y="393"/>
                        <a:pt x="550" y="396"/>
                        <a:pt x="542" y="406"/>
                      </a:cubicBezTo>
                      <a:cubicBezTo>
                        <a:pt x="536" y="413"/>
                        <a:pt x="539" y="417"/>
                        <a:pt x="530" y="420"/>
                      </a:cubicBezTo>
                      <a:cubicBezTo>
                        <a:pt x="526" y="408"/>
                        <a:pt x="538" y="391"/>
                        <a:pt x="522" y="386"/>
                      </a:cubicBezTo>
                      <a:cubicBezTo>
                        <a:pt x="516" y="377"/>
                        <a:pt x="510" y="364"/>
                        <a:pt x="502" y="356"/>
                      </a:cubicBezTo>
                      <a:cubicBezTo>
                        <a:pt x="497" y="341"/>
                        <a:pt x="505" y="360"/>
                        <a:pt x="482" y="348"/>
                      </a:cubicBezTo>
                      <a:cubicBezTo>
                        <a:pt x="478" y="346"/>
                        <a:pt x="478" y="339"/>
                        <a:pt x="474" y="336"/>
                      </a:cubicBezTo>
                      <a:cubicBezTo>
                        <a:pt x="470" y="323"/>
                        <a:pt x="466" y="342"/>
                        <a:pt x="462" y="348"/>
                      </a:cubicBezTo>
                      <a:cubicBezTo>
                        <a:pt x="460" y="358"/>
                        <a:pt x="456" y="363"/>
                        <a:pt x="454" y="374"/>
                      </a:cubicBezTo>
                      <a:cubicBezTo>
                        <a:pt x="457" y="383"/>
                        <a:pt x="455" y="387"/>
                        <a:pt x="450" y="394"/>
                      </a:cubicBezTo>
                      <a:cubicBezTo>
                        <a:pt x="454" y="399"/>
                        <a:pt x="464" y="411"/>
                        <a:pt x="466" y="418"/>
                      </a:cubicBezTo>
                      <a:cubicBezTo>
                        <a:pt x="474" y="443"/>
                        <a:pt x="472" y="458"/>
                        <a:pt x="500" y="464"/>
                      </a:cubicBezTo>
                      <a:cubicBezTo>
                        <a:pt x="507" y="469"/>
                        <a:pt x="510" y="474"/>
                        <a:pt x="516" y="480"/>
                      </a:cubicBezTo>
                      <a:cubicBezTo>
                        <a:pt x="511" y="494"/>
                        <a:pt x="513" y="509"/>
                        <a:pt x="510" y="524"/>
                      </a:cubicBezTo>
                      <a:cubicBezTo>
                        <a:pt x="512" y="537"/>
                        <a:pt x="511" y="541"/>
                        <a:pt x="522" y="548"/>
                      </a:cubicBezTo>
                      <a:cubicBezTo>
                        <a:pt x="523" y="552"/>
                        <a:pt x="525" y="556"/>
                        <a:pt x="526" y="560"/>
                      </a:cubicBezTo>
                      <a:cubicBezTo>
                        <a:pt x="527" y="564"/>
                        <a:pt x="514" y="556"/>
                        <a:pt x="514" y="556"/>
                      </a:cubicBezTo>
                      <a:cubicBezTo>
                        <a:pt x="502" y="564"/>
                        <a:pt x="501" y="551"/>
                        <a:pt x="492" y="544"/>
                      </a:cubicBezTo>
                      <a:cubicBezTo>
                        <a:pt x="488" y="541"/>
                        <a:pt x="480" y="536"/>
                        <a:pt x="480" y="536"/>
                      </a:cubicBezTo>
                      <a:cubicBezTo>
                        <a:pt x="471" y="522"/>
                        <a:pt x="474" y="529"/>
                        <a:pt x="470" y="518"/>
                      </a:cubicBezTo>
                      <a:cubicBezTo>
                        <a:pt x="467" y="491"/>
                        <a:pt x="461" y="446"/>
                        <a:pt x="436" y="430"/>
                      </a:cubicBezTo>
                      <a:cubicBezTo>
                        <a:pt x="428" y="433"/>
                        <a:pt x="425" y="433"/>
                        <a:pt x="422" y="424"/>
                      </a:cubicBezTo>
                      <a:cubicBezTo>
                        <a:pt x="427" y="404"/>
                        <a:pt x="432" y="383"/>
                        <a:pt x="438" y="364"/>
                      </a:cubicBezTo>
                      <a:cubicBezTo>
                        <a:pt x="436" y="343"/>
                        <a:pt x="431" y="330"/>
                        <a:pt x="426" y="310"/>
                      </a:cubicBezTo>
                      <a:cubicBezTo>
                        <a:pt x="429" y="302"/>
                        <a:pt x="425" y="300"/>
                        <a:pt x="422" y="292"/>
                      </a:cubicBezTo>
                      <a:cubicBezTo>
                        <a:pt x="424" y="282"/>
                        <a:pt x="428" y="277"/>
                        <a:pt x="422" y="268"/>
                      </a:cubicBezTo>
                      <a:cubicBezTo>
                        <a:pt x="420" y="269"/>
                        <a:pt x="418" y="269"/>
                        <a:pt x="416" y="270"/>
                      </a:cubicBezTo>
                      <a:cubicBezTo>
                        <a:pt x="414" y="272"/>
                        <a:pt x="414" y="275"/>
                        <a:pt x="412" y="276"/>
                      </a:cubicBezTo>
                      <a:cubicBezTo>
                        <a:pt x="408" y="278"/>
                        <a:pt x="400" y="280"/>
                        <a:pt x="400" y="280"/>
                      </a:cubicBezTo>
                      <a:cubicBezTo>
                        <a:pt x="394" y="274"/>
                        <a:pt x="389" y="274"/>
                        <a:pt x="386" y="266"/>
                      </a:cubicBezTo>
                      <a:cubicBezTo>
                        <a:pt x="391" y="251"/>
                        <a:pt x="379" y="206"/>
                        <a:pt x="364" y="196"/>
                      </a:cubicBezTo>
                      <a:cubicBezTo>
                        <a:pt x="357" y="186"/>
                        <a:pt x="358" y="182"/>
                        <a:pt x="360" y="170"/>
                      </a:cubicBezTo>
                      <a:cubicBezTo>
                        <a:pt x="358" y="160"/>
                        <a:pt x="356" y="147"/>
                        <a:pt x="346" y="144"/>
                      </a:cubicBezTo>
                      <a:cubicBezTo>
                        <a:pt x="343" y="154"/>
                        <a:pt x="338" y="160"/>
                        <a:pt x="330" y="166"/>
                      </a:cubicBezTo>
                      <a:cubicBezTo>
                        <a:pt x="323" y="164"/>
                        <a:pt x="308" y="160"/>
                        <a:pt x="308" y="160"/>
                      </a:cubicBezTo>
                      <a:cubicBezTo>
                        <a:pt x="296" y="162"/>
                        <a:pt x="297" y="166"/>
                        <a:pt x="288" y="172"/>
                      </a:cubicBezTo>
                      <a:cubicBezTo>
                        <a:pt x="284" y="185"/>
                        <a:pt x="282" y="191"/>
                        <a:pt x="268" y="196"/>
                      </a:cubicBezTo>
                      <a:cubicBezTo>
                        <a:pt x="264" y="200"/>
                        <a:pt x="243" y="231"/>
                        <a:pt x="242" y="232"/>
                      </a:cubicBezTo>
                      <a:cubicBezTo>
                        <a:pt x="231" y="239"/>
                        <a:pt x="215" y="247"/>
                        <a:pt x="206" y="256"/>
                      </a:cubicBezTo>
                      <a:cubicBezTo>
                        <a:pt x="202" y="260"/>
                        <a:pt x="200" y="265"/>
                        <a:pt x="196" y="268"/>
                      </a:cubicBezTo>
                      <a:cubicBezTo>
                        <a:pt x="194" y="269"/>
                        <a:pt x="192" y="269"/>
                        <a:pt x="190" y="270"/>
                      </a:cubicBezTo>
                      <a:cubicBezTo>
                        <a:pt x="188" y="271"/>
                        <a:pt x="186" y="272"/>
                        <a:pt x="184" y="274"/>
                      </a:cubicBezTo>
                      <a:cubicBezTo>
                        <a:pt x="180" y="278"/>
                        <a:pt x="172" y="286"/>
                        <a:pt x="172" y="286"/>
                      </a:cubicBezTo>
                      <a:cubicBezTo>
                        <a:pt x="167" y="300"/>
                        <a:pt x="165" y="314"/>
                        <a:pt x="160" y="328"/>
                      </a:cubicBezTo>
                      <a:cubicBezTo>
                        <a:pt x="158" y="335"/>
                        <a:pt x="156" y="341"/>
                        <a:pt x="154" y="348"/>
                      </a:cubicBezTo>
                      <a:cubicBezTo>
                        <a:pt x="153" y="350"/>
                        <a:pt x="152" y="354"/>
                        <a:pt x="152" y="354"/>
                      </a:cubicBezTo>
                      <a:cubicBezTo>
                        <a:pt x="152" y="359"/>
                        <a:pt x="156" y="384"/>
                        <a:pt x="146" y="392"/>
                      </a:cubicBezTo>
                      <a:cubicBezTo>
                        <a:pt x="141" y="397"/>
                        <a:pt x="128" y="404"/>
                        <a:pt x="128" y="404"/>
                      </a:cubicBezTo>
                      <a:cubicBezTo>
                        <a:pt x="125" y="412"/>
                        <a:pt x="122" y="421"/>
                        <a:pt x="114" y="424"/>
                      </a:cubicBezTo>
                      <a:cubicBezTo>
                        <a:pt x="100" y="419"/>
                        <a:pt x="97" y="405"/>
                        <a:pt x="94" y="392"/>
                      </a:cubicBezTo>
                      <a:cubicBezTo>
                        <a:pt x="86" y="362"/>
                        <a:pt x="82" y="332"/>
                        <a:pt x="72" y="302"/>
                      </a:cubicBezTo>
                      <a:cubicBezTo>
                        <a:pt x="71" y="281"/>
                        <a:pt x="70" y="275"/>
                        <a:pt x="66" y="258"/>
                      </a:cubicBezTo>
                      <a:cubicBezTo>
                        <a:pt x="66" y="251"/>
                        <a:pt x="68" y="219"/>
                        <a:pt x="64" y="208"/>
                      </a:cubicBezTo>
                      <a:cubicBezTo>
                        <a:pt x="70" y="191"/>
                        <a:pt x="66" y="173"/>
                        <a:pt x="72" y="156"/>
                      </a:cubicBezTo>
                      <a:cubicBezTo>
                        <a:pt x="66" y="139"/>
                        <a:pt x="60" y="168"/>
                        <a:pt x="56" y="172"/>
                      </a:cubicBezTo>
                      <a:cubicBezTo>
                        <a:pt x="53" y="175"/>
                        <a:pt x="44" y="180"/>
                        <a:pt x="44" y="180"/>
                      </a:cubicBezTo>
                      <a:cubicBezTo>
                        <a:pt x="35" y="177"/>
                        <a:pt x="28" y="173"/>
                        <a:pt x="24" y="162"/>
                      </a:cubicBezTo>
                      <a:cubicBezTo>
                        <a:pt x="23" y="158"/>
                        <a:pt x="20" y="150"/>
                        <a:pt x="20" y="150"/>
                      </a:cubicBezTo>
                      <a:cubicBezTo>
                        <a:pt x="30" y="148"/>
                        <a:pt x="30" y="143"/>
                        <a:pt x="38" y="138"/>
                      </a:cubicBezTo>
                      <a:cubicBezTo>
                        <a:pt x="35" y="128"/>
                        <a:pt x="31" y="133"/>
                        <a:pt x="24" y="138"/>
                      </a:cubicBezTo>
                      <a:cubicBezTo>
                        <a:pt x="15" y="135"/>
                        <a:pt x="15" y="132"/>
                        <a:pt x="18" y="124"/>
                      </a:cubicBezTo>
                      <a:cubicBezTo>
                        <a:pt x="11" y="114"/>
                        <a:pt x="9" y="101"/>
                        <a:pt x="0" y="92"/>
                      </a:cubicBezTo>
                      <a:lnTo>
                        <a:pt x="76" y="0"/>
                      </a:lnTo>
                      <a:lnTo>
                        <a:pt x="798" y="6"/>
                      </a:lnTo>
                      <a:close/>
                    </a:path>
                  </a:pathLst>
                </a:custGeom>
                <a:solidFill>
                  <a:schemeClr val="folHlink"/>
                </a:solidFill>
                <a:ln w="9525">
                  <a:noFill/>
                  <a:round/>
                  <a:headEnd/>
                  <a:tailEnd/>
                </a:ln>
              </p:spPr>
              <p:txBody>
                <a:bodyPr/>
                <a:lstStyle/>
                <a:p>
                  <a:endParaRPr lang="zh-CN" altLang="en-US"/>
                </a:p>
              </p:txBody>
            </p:sp>
            <p:sp>
              <p:nvSpPr>
                <p:cNvPr id="5294" name="任意多边形 81974"/>
                <p:cNvSpPr>
                  <a:spLocks noChangeArrowheads="1"/>
                </p:cNvSpPr>
                <p:nvPr/>
              </p:nvSpPr>
              <p:spPr bwMode="auto">
                <a:xfrm>
                  <a:off x="1634" y="519"/>
                  <a:ext cx="19" cy="29"/>
                </a:xfrm>
                <a:custGeom>
                  <a:avLst/>
                  <a:gdLst>
                    <a:gd name="T0" fmla="*/ 0 w 43"/>
                    <a:gd name="T1" fmla="*/ 0 h 85"/>
                    <a:gd name="T2" fmla="*/ 2 w 43"/>
                    <a:gd name="T3" fmla="*/ 0 h 85"/>
                    <a:gd name="T4" fmla="*/ 3 w 43"/>
                    <a:gd name="T5" fmla="*/ 1 h 85"/>
                    <a:gd name="T6" fmla="*/ 2 w 43"/>
                    <a:gd name="T7" fmla="*/ 3 h 85"/>
                    <a:gd name="T8" fmla="*/ 0 w 43"/>
                    <a:gd name="T9" fmla="*/ 3 h 85"/>
                    <a:gd name="T10" fmla="*/ 0 w 43"/>
                    <a:gd name="T11" fmla="*/ 0 h 8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3" h="85">
                      <a:moveTo>
                        <a:pt x="7" y="11"/>
                      </a:moveTo>
                      <a:cubicBezTo>
                        <a:pt x="4" y="2"/>
                        <a:pt x="9" y="0"/>
                        <a:pt x="17" y="3"/>
                      </a:cubicBezTo>
                      <a:cubicBezTo>
                        <a:pt x="24" y="13"/>
                        <a:pt x="28" y="24"/>
                        <a:pt x="37" y="33"/>
                      </a:cubicBezTo>
                      <a:cubicBezTo>
                        <a:pt x="43" y="52"/>
                        <a:pt x="40" y="78"/>
                        <a:pt x="19" y="85"/>
                      </a:cubicBezTo>
                      <a:cubicBezTo>
                        <a:pt x="6" y="81"/>
                        <a:pt x="5" y="81"/>
                        <a:pt x="1" y="69"/>
                      </a:cubicBezTo>
                      <a:cubicBezTo>
                        <a:pt x="2" y="66"/>
                        <a:pt x="0" y="4"/>
                        <a:pt x="7" y="11"/>
                      </a:cubicBezTo>
                      <a:close/>
                    </a:path>
                  </a:pathLst>
                </a:custGeom>
                <a:solidFill>
                  <a:schemeClr val="folHlink"/>
                </a:solidFill>
                <a:ln w="9525">
                  <a:noFill/>
                  <a:round/>
                  <a:headEnd/>
                  <a:tailEnd/>
                </a:ln>
              </p:spPr>
              <p:txBody>
                <a:bodyPr/>
                <a:lstStyle/>
                <a:p>
                  <a:endParaRPr lang="zh-CN" altLang="en-US"/>
                </a:p>
              </p:txBody>
            </p:sp>
            <p:sp>
              <p:nvSpPr>
                <p:cNvPr id="5295" name="任意多边形 81975"/>
                <p:cNvSpPr>
                  <a:spLocks noChangeArrowheads="1"/>
                </p:cNvSpPr>
                <p:nvPr/>
              </p:nvSpPr>
              <p:spPr bwMode="auto">
                <a:xfrm>
                  <a:off x="1900" y="421"/>
                  <a:ext cx="18" cy="24"/>
                </a:xfrm>
                <a:custGeom>
                  <a:avLst/>
                  <a:gdLst>
                    <a:gd name="T0" fmla="*/ 1 w 44"/>
                    <a:gd name="T1" fmla="*/ 1 h 74"/>
                    <a:gd name="T2" fmla="*/ 2 w 44"/>
                    <a:gd name="T3" fmla="*/ 0 h 74"/>
                    <a:gd name="T4" fmla="*/ 3 w 44"/>
                    <a:gd name="T5" fmla="*/ 0 h 74"/>
                    <a:gd name="T6" fmla="*/ 3 w 44"/>
                    <a:gd name="T7" fmla="*/ 1 h 74"/>
                    <a:gd name="T8" fmla="*/ 1 w 44"/>
                    <a:gd name="T9" fmla="*/ 3 h 74"/>
                    <a:gd name="T10" fmla="*/ 0 w 44"/>
                    <a:gd name="T11" fmla="*/ 2 h 74"/>
                    <a:gd name="T12" fmla="*/ 0 w 44"/>
                    <a:gd name="T13" fmla="*/ 1 h 74"/>
                    <a:gd name="T14" fmla="*/ 1 w 44"/>
                    <a:gd name="T15" fmla="*/ 1 h 7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44" h="74">
                      <a:moveTo>
                        <a:pt x="13" y="28"/>
                      </a:moveTo>
                      <a:cubicBezTo>
                        <a:pt x="15" y="13"/>
                        <a:pt x="14" y="7"/>
                        <a:pt x="29" y="2"/>
                      </a:cubicBezTo>
                      <a:cubicBezTo>
                        <a:pt x="34" y="3"/>
                        <a:pt x="40" y="0"/>
                        <a:pt x="43" y="4"/>
                      </a:cubicBezTo>
                      <a:cubicBezTo>
                        <a:pt x="44" y="6"/>
                        <a:pt x="41" y="21"/>
                        <a:pt x="39" y="26"/>
                      </a:cubicBezTo>
                      <a:cubicBezTo>
                        <a:pt x="31" y="43"/>
                        <a:pt x="30" y="63"/>
                        <a:pt x="13" y="74"/>
                      </a:cubicBezTo>
                      <a:cubicBezTo>
                        <a:pt x="4" y="71"/>
                        <a:pt x="4" y="68"/>
                        <a:pt x="7" y="60"/>
                      </a:cubicBezTo>
                      <a:cubicBezTo>
                        <a:pt x="5" y="50"/>
                        <a:pt x="0" y="46"/>
                        <a:pt x="3" y="36"/>
                      </a:cubicBezTo>
                      <a:cubicBezTo>
                        <a:pt x="4" y="32"/>
                        <a:pt x="8" y="23"/>
                        <a:pt x="13" y="28"/>
                      </a:cubicBezTo>
                      <a:close/>
                    </a:path>
                  </a:pathLst>
                </a:custGeom>
                <a:solidFill>
                  <a:schemeClr val="folHlink"/>
                </a:solidFill>
                <a:ln w="9525">
                  <a:noFill/>
                  <a:round/>
                  <a:headEnd/>
                  <a:tailEnd/>
                </a:ln>
              </p:spPr>
              <p:txBody>
                <a:bodyPr/>
                <a:lstStyle/>
                <a:p>
                  <a:endParaRPr lang="zh-CN" altLang="en-US"/>
                </a:p>
              </p:txBody>
            </p:sp>
            <p:sp>
              <p:nvSpPr>
                <p:cNvPr id="5296" name="任意多边形 81976"/>
                <p:cNvSpPr>
                  <a:spLocks noChangeArrowheads="1"/>
                </p:cNvSpPr>
                <p:nvPr/>
              </p:nvSpPr>
              <p:spPr bwMode="auto">
                <a:xfrm>
                  <a:off x="1951" y="409"/>
                  <a:ext cx="9" cy="10"/>
                </a:xfrm>
                <a:custGeom>
                  <a:avLst/>
                  <a:gdLst>
                    <a:gd name="T0" fmla="*/ 0 w 20"/>
                    <a:gd name="T1" fmla="*/ 1 h 30"/>
                    <a:gd name="T2" fmla="*/ 0 w 20"/>
                    <a:gd name="T3" fmla="*/ 1 h 30"/>
                    <a:gd name="T4" fmla="*/ 0 w 20"/>
                    <a:gd name="T5" fmla="*/ 1 h 30"/>
                    <a:gd name="T6" fmla="*/ 0 60000 65536"/>
                    <a:gd name="T7" fmla="*/ 0 60000 65536"/>
                    <a:gd name="T8" fmla="*/ 0 60000 65536"/>
                  </a:gdLst>
                  <a:ahLst/>
                  <a:cxnLst>
                    <a:cxn ang="T6">
                      <a:pos x="T0" y="T1"/>
                    </a:cxn>
                    <a:cxn ang="T7">
                      <a:pos x="T2" y="T3"/>
                    </a:cxn>
                    <a:cxn ang="T8">
                      <a:pos x="T4" y="T5"/>
                    </a:cxn>
                  </a:cxnLst>
                  <a:rect l="0" t="0" r="r" b="b"/>
                  <a:pathLst>
                    <a:path w="20" h="30">
                      <a:moveTo>
                        <a:pt x="7" y="16"/>
                      </a:moveTo>
                      <a:cubicBezTo>
                        <a:pt x="18" y="0"/>
                        <a:pt x="20" y="20"/>
                        <a:pt x="5" y="30"/>
                      </a:cubicBezTo>
                      <a:cubicBezTo>
                        <a:pt x="0" y="23"/>
                        <a:pt x="1" y="22"/>
                        <a:pt x="7" y="16"/>
                      </a:cubicBezTo>
                      <a:close/>
                    </a:path>
                  </a:pathLst>
                </a:custGeom>
                <a:solidFill>
                  <a:schemeClr val="folHlink"/>
                </a:solidFill>
                <a:ln w="9525">
                  <a:noFill/>
                  <a:round/>
                  <a:headEnd/>
                  <a:tailEnd/>
                </a:ln>
              </p:spPr>
              <p:txBody>
                <a:bodyPr/>
                <a:lstStyle/>
                <a:p>
                  <a:endParaRPr lang="zh-CN" altLang="en-US"/>
                </a:p>
              </p:txBody>
            </p:sp>
            <p:sp>
              <p:nvSpPr>
                <p:cNvPr id="5297" name="任意多边形 81977"/>
                <p:cNvSpPr>
                  <a:spLocks noChangeArrowheads="1"/>
                </p:cNvSpPr>
                <p:nvPr/>
              </p:nvSpPr>
              <p:spPr bwMode="auto">
                <a:xfrm>
                  <a:off x="1021" y="314"/>
                  <a:ext cx="433" cy="354"/>
                </a:xfrm>
                <a:custGeom>
                  <a:avLst/>
                  <a:gdLst>
                    <a:gd name="T0" fmla="*/ 123 w 682"/>
                    <a:gd name="T1" fmla="*/ 119 h 557"/>
                    <a:gd name="T2" fmla="*/ 124 w 682"/>
                    <a:gd name="T3" fmla="*/ 116 h 557"/>
                    <a:gd name="T4" fmla="*/ 128 w 682"/>
                    <a:gd name="T5" fmla="*/ 106 h 557"/>
                    <a:gd name="T6" fmla="*/ 79 w 682"/>
                    <a:gd name="T7" fmla="*/ 74 h 557"/>
                    <a:gd name="T8" fmla="*/ 72 w 682"/>
                    <a:gd name="T9" fmla="*/ 89 h 557"/>
                    <a:gd name="T10" fmla="*/ 77 w 682"/>
                    <a:gd name="T11" fmla="*/ 142 h 557"/>
                    <a:gd name="T12" fmla="*/ 72 w 682"/>
                    <a:gd name="T13" fmla="*/ 127 h 557"/>
                    <a:gd name="T14" fmla="*/ 62 w 682"/>
                    <a:gd name="T15" fmla="*/ 112 h 557"/>
                    <a:gd name="T16" fmla="*/ 63 w 682"/>
                    <a:gd name="T17" fmla="*/ 106 h 557"/>
                    <a:gd name="T18" fmla="*/ 63 w 682"/>
                    <a:gd name="T19" fmla="*/ 101 h 557"/>
                    <a:gd name="T20" fmla="*/ 57 w 682"/>
                    <a:gd name="T21" fmla="*/ 96 h 557"/>
                    <a:gd name="T22" fmla="*/ 50 w 682"/>
                    <a:gd name="T23" fmla="*/ 89 h 557"/>
                    <a:gd name="T24" fmla="*/ 38 w 682"/>
                    <a:gd name="T25" fmla="*/ 91 h 557"/>
                    <a:gd name="T26" fmla="*/ 32 w 682"/>
                    <a:gd name="T27" fmla="*/ 93 h 557"/>
                    <a:gd name="T28" fmla="*/ 20 w 682"/>
                    <a:gd name="T29" fmla="*/ 93 h 557"/>
                    <a:gd name="T30" fmla="*/ 6 w 682"/>
                    <a:gd name="T31" fmla="*/ 80 h 557"/>
                    <a:gd name="T32" fmla="*/ 3 w 682"/>
                    <a:gd name="T33" fmla="*/ 76 h 557"/>
                    <a:gd name="T34" fmla="*/ 0 w 682"/>
                    <a:gd name="T35" fmla="*/ 68 h 557"/>
                    <a:gd name="T36" fmla="*/ 6 w 682"/>
                    <a:gd name="T37" fmla="*/ 55 h 557"/>
                    <a:gd name="T38" fmla="*/ 8 w 682"/>
                    <a:gd name="T39" fmla="*/ 46 h 557"/>
                    <a:gd name="T40" fmla="*/ 13 w 682"/>
                    <a:gd name="T41" fmla="*/ 37 h 557"/>
                    <a:gd name="T42" fmla="*/ 20 w 682"/>
                    <a:gd name="T43" fmla="*/ 30 h 557"/>
                    <a:gd name="T44" fmla="*/ 43 w 682"/>
                    <a:gd name="T45" fmla="*/ 17 h 557"/>
                    <a:gd name="T46" fmla="*/ 57 w 682"/>
                    <a:gd name="T47" fmla="*/ 8 h 557"/>
                    <a:gd name="T48" fmla="*/ 66 w 682"/>
                    <a:gd name="T49" fmla="*/ 2 h 557"/>
                    <a:gd name="T50" fmla="*/ 93 w 682"/>
                    <a:gd name="T51" fmla="*/ 1 h 557"/>
                    <a:gd name="T52" fmla="*/ 102 w 682"/>
                    <a:gd name="T53" fmla="*/ 0 h 557"/>
                    <a:gd name="T54" fmla="*/ 98 w 682"/>
                    <a:gd name="T55" fmla="*/ 9 h 557"/>
                    <a:gd name="T56" fmla="*/ 113 w 682"/>
                    <a:gd name="T57" fmla="*/ 22 h 557"/>
                    <a:gd name="T58" fmla="*/ 128 w 682"/>
                    <a:gd name="T59" fmla="*/ 19 h 557"/>
                    <a:gd name="T60" fmla="*/ 135 w 682"/>
                    <a:gd name="T61" fmla="*/ 21 h 557"/>
                    <a:gd name="T62" fmla="*/ 143 w 682"/>
                    <a:gd name="T63" fmla="*/ 25 h 557"/>
                    <a:gd name="T64" fmla="*/ 146 w 682"/>
                    <a:gd name="T65" fmla="*/ 48 h 557"/>
                    <a:gd name="T66" fmla="*/ 146 w 682"/>
                    <a:gd name="T67" fmla="*/ 62 h 557"/>
                    <a:gd name="T68" fmla="*/ 153 w 682"/>
                    <a:gd name="T69" fmla="*/ 72 h 557"/>
                    <a:gd name="T70" fmla="*/ 165 w 682"/>
                    <a:gd name="T71" fmla="*/ 77 h 557"/>
                    <a:gd name="T72" fmla="*/ 174 w 682"/>
                    <a:gd name="T73" fmla="*/ 76 h 557"/>
                    <a:gd name="T74" fmla="*/ 170 w 682"/>
                    <a:gd name="T75" fmla="*/ 87 h 557"/>
                    <a:gd name="T76" fmla="*/ 153 w 682"/>
                    <a:gd name="T77" fmla="*/ 105 h 557"/>
                    <a:gd name="T78" fmla="*/ 140 w 682"/>
                    <a:gd name="T79" fmla="*/ 125 h 557"/>
                    <a:gd name="T80" fmla="*/ 142 w 682"/>
                    <a:gd name="T81" fmla="*/ 130 h 557"/>
                    <a:gd name="T82" fmla="*/ 111 w 682"/>
                    <a:gd name="T83" fmla="*/ 142 h 557"/>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682" h="557">
                      <a:moveTo>
                        <a:pt x="435" y="556"/>
                      </a:moveTo>
                      <a:lnTo>
                        <a:pt x="481" y="464"/>
                      </a:lnTo>
                      <a:lnTo>
                        <a:pt x="473" y="449"/>
                      </a:lnTo>
                      <a:lnTo>
                        <a:pt x="486" y="451"/>
                      </a:lnTo>
                      <a:lnTo>
                        <a:pt x="495" y="441"/>
                      </a:lnTo>
                      <a:lnTo>
                        <a:pt x="500" y="413"/>
                      </a:lnTo>
                      <a:lnTo>
                        <a:pt x="500" y="371"/>
                      </a:lnTo>
                      <a:lnTo>
                        <a:pt x="309" y="287"/>
                      </a:lnTo>
                      <a:lnTo>
                        <a:pt x="296" y="308"/>
                      </a:lnTo>
                      <a:lnTo>
                        <a:pt x="282" y="346"/>
                      </a:lnTo>
                      <a:lnTo>
                        <a:pt x="396" y="557"/>
                      </a:lnTo>
                      <a:lnTo>
                        <a:pt x="303" y="556"/>
                      </a:lnTo>
                      <a:lnTo>
                        <a:pt x="304" y="536"/>
                      </a:lnTo>
                      <a:cubicBezTo>
                        <a:pt x="284" y="520"/>
                        <a:pt x="296" y="510"/>
                        <a:pt x="282" y="494"/>
                      </a:cubicBezTo>
                      <a:cubicBezTo>
                        <a:pt x="276" y="475"/>
                        <a:pt x="267" y="468"/>
                        <a:pt x="253" y="451"/>
                      </a:cubicBezTo>
                      <a:cubicBezTo>
                        <a:pt x="249" y="447"/>
                        <a:pt x="245" y="443"/>
                        <a:pt x="242" y="439"/>
                      </a:cubicBezTo>
                      <a:lnTo>
                        <a:pt x="237" y="432"/>
                      </a:lnTo>
                      <a:cubicBezTo>
                        <a:pt x="237" y="432"/>
                        <a:pt x="245" y="413"/>
                        <a:pt x="245" y="413"/>
                      </a:cubicBezTo>
                      <a:cubicBezTo>
                        <a:pt x="247" y="409"/>
                        <a:pt x="250" y="401"/>
                        <a:pt x="250" y="401"/>
                      </a:cubicBezTo>
                      <a:cubicBezTo>
                        <a:pt x="249" y="399"/>
                        <a:pt x="247" y="397"/>
                        <a:pt x="247" y="394"/>
                      </a:cubicBezTo>
                      <a:cubicBezTo>
                        <a:pt x="248" y="390"/>
                        <a:pt x="253" y="382"/>
                        <a:pt x="253" y="382"/>
                      </a:cubicBezTo>
                      <a:cubicBezTo>
                        <a:pt x="243" y="370"/>
                        <a:pt x="237" y="371"/>
                        <a:pt x="220" y="375"/>
                      </a:cubicBezTo>
                      <a:cubicBezTo>
                        <a:pt x="217" y="371"/>
                        <a:pt x="210" y="369"/>
                        <a:pt x="207" y="365"/>
                      </a:cubicBezTo>
                      <a:cubicBezTo>
                        <a:pt x="185" y="337"/>
                        <a:pt x="216" y="363"/>
                        <a:pt x="194" y="346"/>
                      </a:cubicBezTo>
                      <a:cubicBezTo>
                        <a:pt x="167" y="349"/>
                        <a:pt x="179" y="346"/>
                        <a:pt x="156" y="352"/>
                      </a:cubicBezTo>
                      <a:cubicBezTo>
                        <a:pt x="153" y="353"/>
                        <a:pt x="148" y="354"/>
                        <a:pt x="148" y="354"/>
                      </a:cubicBezTo>
                      <a:cubicBezTo>
                        <a:pt x="146" y="356"/>
                        <a:pt x="145" y="359"/>
                        <a:pt x="142" y="361"/>
                      </a:cubicBezTo>
                      <a:cubicBezTo>
                        <a:pt x="138" y="363"/>
                        <a:pt x="126" y="365"/>
                        <a:pt x="126" y="365"/>
                      </a:cubicBezTo>
                      <a:cubicBezTo>
                        <a:pt x="105" y="354"/>
                        <a:pt x="116" y="355"/>
                        <a:pt x="94" y="361"/>
                      </a:cubicBezTo>
                      <a:cubicBezTo>
                        <a:pt x="89" y="362"/>
                        <a:pt x="78" y="365"/>
                        <a:pt x="78" y="365"/>
                      </a:cubicBezTo>
                      <a:cubicBezTo>
                        <a:pt x="62" y="383"/>
                        <a:pt x="46" y="346"/>
                        <a:pt x="35" y="337"/>
                      </a:cubicBezTo>
                      <a:cubicBezTo>
                        <a:pt x="32" y="330"/>
                        <a:pt x="24" y="320"/>
                        <a:pt x="22" y="312"/>
                      </a:cubicBezTo>
                      <a:cubicBezTo>
                        <a:pt x="20" y="308"/>
                        <a:pt x="22" y="303"/>
                        <a:pt x="19" y="300"/>
                      </a:cubicBezTo>
                      <a:cubicBezTo>
                        <a:pt x="17" y="297"/>
                        <a:pt x="13" y="297"/>
                        <a:pt x="11" y="295"/>
                      </a:cubicBezTo>
                      <a:cubicBezTo>
                        <a:pt x="3" y="277"/>
                        <a:pt x="15" y="306"/>
                        <a:pt x="5" y="276"/>
                      </a:cubicBezTo>
                      <a:cubicBezTo>
                        <a:pt x="4" y="272"/>
                        <a:pt x="0" y="264"/>
                        <a:pt x="0" y="264"/>
                      </a:cubicBezTo>
                      <a:cubicBezTo>
                        <a:pt x="3" y="253"/>
                        <a:pt x="2" y="248"/>
                        <a:pt x="13" y="243"/>
                      </a:cubicBezTo>
                      <a:cubicBezTo>
                        <a:pt x="20" y="221"/>
                        <a:pt x="17" y="231"/>
                        <a:pt x="24" y="213"/>
                      </a:cubicBezTo>
                      <a:cubicBezTo>
                        <a:pt x="26" y="209"/>
                        <a:pt x="30" y="200"/>
                        <a:pt x="30" y="200"/>
                      </a:cubicBezTo>
                      <a:cubicBezTo>
                        <a:pt x="26" y="192"/>
                        <a:pt x="24" y="191"/>
                        <a:pt x="32" y="181"/>
                      </a:cubicBezTo>
                      <a:cubicBezTo>
                        <a:pt x="36" y="177"/>
                        <a:pt x="43" y="169"/>
                        <a:pt x="43" y="169"/>
                      </a:cubicBezTo>
                      <a:cubicBezTo>
                        <a:pt x="37" y="155"/>
                        <a:pt x="36" y="153"/>
                        <a:pt x="51" y="143"/>
                      </a:cubicBezTo>
                      <a:cubicBezTo>
                        <a:pt x="56" y="140"/>
                        <a:pt x="67" y="135"/>
                        <a:pt x="67" y="135"/>
                      </a:cubicBezTo>
                      <a:cubicBezTo>
                        <a:pt x="73" y="129"/>
                        <a:pt x="75" y="122"/>
                        <a:pt x="81" y="116"/>
                      </a:cubicBezTo>
                      <a:cubicBezTo>
                        <a:pt x="89" y="107"/>
                        <a:pt x="102" y="105"/>
                        <a:pt x="113" y="99"/>
                      </a:cubicBezTo>
                      <a:cubicBezTo>
                        <a:pt x="125" y="85"/>
                        <a:pt x="149" y="76"/>
                        <a:pt x="167" y="67"/>
                      </a:cubicBezTo>
                      <a:cubicBezTo>
                        <a:pt x="174" y="59"/>
                        <a:pt x="175" y="50"/>
                        <a:pt x="188" y="46"/>
                      </a:cubicBezTo>
                      <a:cubicBezTo>
                        <a:pt x="198" y="39"/>
                        <a:pt x="208" y="36"/>
                        <a:pt x="220" y="30"/>
                      </a:cubicBezTo>
                      <a:cubicBezTo>
                        <a:pt x="223" y="28"/>
                        <a:pt x="228" y="25"/>
                        <a:pt x="228" y="25"/>
                      </a:cubicBezTo>
                      <a:cubicBezTo>
                        <a:pt x="237" y="16"/>
                        <a:pt x="245" y="10"/>
                        <a:pt x="258" y="6"/>
                      </a:cubicBezTo>
                      <a:cubicBezTo>
                        <a:pt x="269" y="31"/>
                        <a:pt x="301" y="6"/>
                        <a:pt x="320" y="4"/>
                      </a:cubicBezTo>
                      <a:cubicBezTo>
                        <a:pt x="334" y="3"/>
                        <a:pt x="349" y="3"/>
                        <a:pt x="363" y="2"/>
                      </a:cubicBezTo>
                      <a:cubicBezTo>
                        <a:pt x="369" y="3"/>
                        <a:pt x="376" y="5"/>
                        <a:pt x="382" y="4"/>
                      </a:cubicBezTo>
                      <a:cubicBezTo>
                        <a:pt x="387" y="4"/>
                        <a:pt x="398" y="0"/>
                        <a:pt x="398" y="0"/>
                      </a:cubicBezTo>
                      <a:cubicBezTo>
                        <a:pt x="415" y="8"/>
                        <a:pt x="406" y="16"/>
                        <a:pt x="400" y="30"/>
                      </a:cubicBezTo>
                      <a:cubicBezTo>
                        <a:pt x="398" y="34"/>
                        <a:pt x="384" y="34"/>
                        <a:pt x="384" y="34"/>
                      </a:cubicBezTo>
                      <a:cubicBezTo>
                        <a:pt x="379" y="47"/>
                        <a:pt x="398" y="51"/>
                        <a:pt x="411" y="55"/>
                      </a:cubicBezTo>
                      <a:cubicBezTo>
                        <a:pt x="419" y="72"/>
                        <a:pt x="421" y="79"/>
                        <a:pt x="443" y="84"/>
                      </a:cubicBezTo>
                      <a:cubicBezTo>
                        <a:pt x="461" y="71"/>
                        <a:pt x="435" y="65"/>
                        <a:pt x="468" y="57"/>
                      </a:cubicBezTo>
                      <a:cubicBezTo>
                        <a:pt x="482" y="61"/>
                        <a:pt x="485" y="70"/>
                        <a:pt x="497" y="74"/>
                      </a:cubicBezTo>
                      <a:cubicBezTo>
                        <a:pt x="505" y="76"/>
                        <a:pt x="513" y="78"/>
                        <a:pt x="521" y="80"/>
                      </a:cubicBezTo>
                      <a:cubicBezTo>
                        <a:pt x="524" y="81"/>
                        <a:pt x="529" y="82"/>
                        <a:pt x="529" y="82"/>
                      </a:cubicBezTo>
                      <a:cubicBezTo>
                        <a:pt x="547" y="78"/>
                        <a:pt x="547" y="76"/>
                        <a:pt x="562" y="84"/>
                      </a:cubicBezTo>
                      <a:cubicBezTo>
                        <a:pt x="566" y="95"/>
                        <a:pt x="565" y="86"/>
                        <a:pt x="559" y="97"/>
                      </a:cubicBezTo>
                      <a:cubicBezTo>
                        <a:pt x="557" y="101"/>
                        <a:pt x="554" y="110"/>
                        <a:pt x="554" y="110"/>
                      </a:cubicBezTo>
                      <a:cubicBezTo>
                        <a:pt x="556" y="132"/>
                        <a:pt x="556" y="168"/>
                        <a:pt x="572" y="188"/>
                      </a:cubicBezTo>
                      <a:cubicBezTo>
                        <a:pt x="568" y="198"/>
                        <a:pt x="564" y="208"/>
                        <a:pt x="562" y="219"/>
                      </a:cubicBezTo>
                      <a:cubicBezTo>
                        <a:pt x="564" y="227"/>
                        <a:pt x="569" y="233"/>
                        <a:pt x="572" y="240"/>
                      </a:cubicBezTo>
                      <a:cubicBezTo>
                        <a:pt x="573" y="247"/>
                        <a:pt x="572" y="254"/>
                        <a:pt x="575" y="259"/>
                      </a:cubicBezTo>
                      <a:cubicBezTo>
                        <a:pt x="577" y="263"/>
                        <a:pt x="595" y="272"/>
                        <a:pt x="599" y="283"/>
                      </a:cubicBezTo>
                      <a:cubicBezTo>
                        <a:pt x="594" y="295"/>
                        <a:pt x="603" y="306"/>
                        <a:pt x="618" y="310"/>
                      </a:cubicBezTo>
                      <a:cubicBezTo>
                        <a:pt x="630" y="307"/>
                        <a:pt x="638" y="308"/>
                        <a:pt x="645" y="300"/>
                      </a:cubicBezTo>
                      <a:cubicBezTo>
                        <a:pt x="660" y="302"/>
                        <a:pt x="663" y="303"/>
                        <a:pt x="672" y="293"/>
                      </a:cubicBezTo>
                      <a:cubicBezTo>
                        <a:pt x="675" y="294"/>
                        <a:pt x="679" y="293"/>
                        <a:pt x="680" y="295"/>
                      </a:cubicBezTo>
                      <a:cubicBezTo>
                        <a:pt x="682" y="301"/>
                        <a:pt x="674" y="321"/>
                        <a:pt x="672" y="327"/>
                      </a:cubicBezTo>
                      <a:cubicBezTo>
                        <a:pt x="668" y="340"/>
                        <a:pt x="671" y="326"/>
                        <a:pt x="664" y="340"/>
                      </a:cubicBezTo>
                      <a:cubicBezTo>
                        <a:pt x="652" y="360"/>
                        <a:pt x="646" y="381"/>
                        <a:pt x="621" y="394"/>
                      </a:cubicBezTo>
                      <a:cubicBezTo>
                        <a:pt x="614" y="402"/>
                        <a:pt x="609" y="402"/>
                        <a:pt x="599" y="407"/>
                      </a:cubicBezTo>
                      <a:cubicBezTo>
                        <a:pt x="590" y="418"/>
                        <a:pt x="579" y="429"/>
                        <a:pt x="567" y="439"/>
                      </a:cubicBezTo>
                      <a:cubicBezTo>
                        <a:pt x="560" y="454"/>
                        <a:pt x="555" y="470"/>
                        <a:pt x="548" y="485"/>
                      </a:cubicBezTo>
                      <a:cubicBezTo>
                        <a:pt x="549" y="489"/>
                        <a:pt x="550" y="492"/>
                        <a:pt x="551" y="496"/>
                      </a:cubicBezTo>
                      <a:cubicBezTo>
                        <a:pt x="552" y="500"/>
                        <a:pt x="556" y="508"/>
                        <a:pt x="556" y="508"/>
                      </a:cubicBezTo>
                      <a:cubicBezTo>
                        <a:pt x="559" y="524"/>
                        <a:pt x="562" y="546"/>
                        <a:pt x="576" y="557"/>
                      </a:cubicBezTo>
                      <a:lnTo>
                        <a:pt x="435" y="556"/>
                      </a:lnTo>
                      <a:close/>
                    </a:path>
                  </a:pathLst>
                </a:custGeom>
                <a:solidFill>
                  <a:schemeClr val="folHlink"/>
                </a:solidFill>
                <a:ln w="9525">
                  <a:noFill/>
                  <a:round/>
                  <a:headEnd/>
                  <a:tailEnd/>
                </a:ln>
              </p:spPr>
              <p:txBody>
                <a:bodyPr/>
                <a:lstStyle/>
                <a:p>
                  <a:endParaRPr lang="zh-CN" altLang="en-US"/>
                </a:p>
              </p:txBody>
            </p:sp>
            <p:sp>
              <p:nvSpPr>
                <p:cNvPr id="5298" name="任意多边形 81978"/>
                <p:cNvSpPr>
                  <a:spLocks noChangeArrowheads="1"/>
                </p:cNvSpPr>
                <p:nvPr/>
              </p:nvSpPr>
              <p:spPr bwMode="auto">
                <a:xfrm>
                  <a:off x="1189" y="447"/>
                  <a:ext cx="163" cy="221"/>
                </a:xfrm>
                <a:custGeom>
                  <a:avLst/>
                  <a:gdLst>
                    <a:gd name="T0" fmla="*/ 62 w 257"/>
                    <a:gd name="T1" fmla="*/ 90 h 347"/>
                    <a:gd name="T2" fmla="*/ 60 w 257"/>
                    <a:gd name="T3" fmla="*/ 78 h 347"/>
                    <a:gd name="T4" fmla="*/ 56 w 257"/>
                    <a:gd name="T5" fmla="*/ 75 h 347"/>
                    <a:gd name="T6" fmla="*/ 55 w 257"/>
                    <a:gd name="T7" fmla="*/ 69 h 347"/>
                    <a:gd name="T8" fmla="*/ 53 w 257"/>
                    <a:gd name="T9" fmla="*/ 66 h 347"/>
                    <a:gd name="T10" fmla="*/ 53 w 257"/>
                    <a:gd name="T11" fmla="*/ 59 h 347"/>
                    <a:gd name="T12" fmla="*/ 53 w 257"/>
                    <a:gd name="T13" fmla="*/ 55 h 347"/>
                    <a:gd name="T14" fmla="*/ 58 w 257"/>
                    <a:gd name="T15" fmla="*/ 52 h 347"/>
                    <a:gd name="T16" fmla="*/ 65 w 257"/>
                    <a:gd name="T17" fmla="*/ 51 h 347"/>
                    <a:gd name="T18" fmla="*/ 65 w 257"/>
                    <a:gd name="T19" fmla="*/ 35 h 347"/>
                    <a:gd name="T20" fmla="*/ 14 w 257"/>
                    <a:gd name="T21" fmla="*/ 25 h 347"/>
                    <a:gd name="T22" fmla="*/ 8 w 257"/>
                    <a:gd name="T23" fmla="*/ 25 h 347"/>
                    <a:gd name="T24" fmla="*/ 4 w 257"/>
                    <a:gd name="T25" fmla="*/ 26 h 347"/>
                    <a:gd name="T26" fmla="*/ 0 w 257"/>
                    <a:gd name="T27" fmla="*/ 39 h 347"/>
                    <a:gd name="T28" fmla="*/ 23 w 257"/>
                    <a:gd name="T29" fmla="*/ 89 h 347"/>
                    <a:gd name="T30" fmla="*/ 62 w 257"/>
                    <a:gd name="T31" fmla="*/ 90 h 34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57" h="347">
                      <a:moveTo>
                        <a:pt x="243" y="347"/>
                      </a:moveTo>
                      <a:lnTo>
                        <a:pt x="233" y="301"/>
                      </a:lnTo>
                      <a:lnTo>
                        <a:pt x="217" y="288"/>
                      </a:lnTo>
                      <a:lnTo>
                        <a:pt x="215" y="269"/>
                      </a:lnTo>
                      <a:lnTo>
                        <a:pt x="209" y="254"/>
                      </a:lnTo>
                      <a:lnTo>
                        <a:pt x="209" y="229"/>
                      </a:lnTo>
                      <a:lnTo>
                        <a:pt x="207" y="214"/>
                      </a:lnTo>
                      <a:lnTo>
                        <a:pt x="228" y="202"/>
                      </a:lnTo>
                      <a:lnTo>
                        <a:pt x="257" y="197"/>
                      </a:lnTo>
                      <a:lnTo>
                        <a:pt x="257" y="136"/>
                      </a:lnTo>
                      <a:cubicBezTo>
                        <a:pt x="209" y="119"/>
                        <a:pt x="13" y="0"/>
                        <a:pt x="54" y="96"/>
                      </a:cubicBezTo>
                      <a:cubicBezTo>
                        <a:pt x="36" y="106"/>
                        <a:pt x="57" y="97"/>
                        <a:pt x="32" y="98"/>
                      </a:cubicBezTo>
                      <a:cubicBezTo>
                        <a:pt x="27" y="99"/>
                        <a:pt x="16" y="102"/>
                        <a:pt x="16" y="102"/>
                      </a:cubicBezTo>
                      <a:lnTo>
                        <a:pt x="0" y="149"/>
                      </a:lnTo>
                      <a:lnTo>
                        <a:pt x="93" y="346"/>
                      </a:lnTo>
                      <a:lnTo>
                        <a:pt x="243" y="347"/>
                      </a:lnTo>
                      <a:close/>
                    </a:path>
                  </a:pathLst>
                </a:custGeom>
                <a:solidFill>
                  <a:schemeClr val="folHlink"/>
                </a:solidFill>
                <a:ln w="9525">
                  <a:noFill/>
                  <a:round/>
                  <a:headEnd/>
                  <a:tailEnd/>
                </a:ln>
              </p:spPr>
              <p:txBody>
                <a:bodyPr/>
                <a:lstStyle/>
                <a:p>
                  <a:endParaRPr lang="zh-CN" altLang="en-US"/>
                </a:p>
              </p:txBody>
            </p:sp>
            <p:sp>
              <p:nvSpPr>
                <p:cNvPr id="5299" name="任意多边形 81979"/>
                <p:cNvSpPr>
                  <a:spLocks noChangeArrowheads="1"/>
                </p:cNvSpPr>
                <p:nvPr/>
              </p:nvSpPr>
              <p:spPr bwMode="auto">
                <a:xfrm>
                  <a:off x="1476" y="611"/>
                  <a:ext cx="7" cy="12"/>
                </a:xfrm>
                <a:custGeom>
                  <a:avLst/>
                  <a:gdLst>
                    <a:gd name="T0" fmla="*/ 0 w 19"/>
                    <a:gd name="T1" fmla="*/ 1 h 37"/>
                    <a:gd name="T2" fmla="*/ 1 w 19"/>
                    <a:gd name="T3" fmla="*/ 1 h 37"/>
                    <a:gd name="T4" fmla="*/ 0 w 19"/>
                    <a:gd name="T5" fmla="*/ 1 h 37"/>
                    <a:gd name="T6" fmla="*/ 0 60000 65536"/>
                    <a:gd name="T7" fmla="*/ 0 60000 65536"/>
                    <a:gd name="T8" fmla="*/ 0 60000 65536"/>
                  </a:gdLst>
                  <a:ahLst/>
                  <a:cxnLst>
                    <a:cxn ang="T6">
                      <a:pos x="T0" y="T1"/>
                    </a:cxn>
                    <a:cxn ang="T7">
                      <a:pos x="T2" y="T3"/>
                    </a:cxn>
                    <a:cxn ang="T8">
                      <a:pos x="T4" y="T5"/>
                    </a:cxn>
                  </a:cxnLst>
                  <a:rect l="0" t="0" r="r" b="b"/>
                  <a:pathLst>
                    <a:path w="19" h="37">
                      <a:moveTo>
                        <a:pt x="7" y="25"/>
                      </a:moveTo>
                      <a:cubicBezTo>
                        <a:pt x="0" y="4"/>
                        <a:pt x="12" y="0"/>
                        <a:pt x="19" y="21"/>
                      </a:cubicBezTo>
                      <a:cubicBezTo>
                        <a:pt x="14" y="37"/>
                        <a:pt x="18" y="36"/>
                        <a:pt x="7" y="25"/>
                      </a:cubicBezTo>
                      <a:close/>
                    </a:path>
                  </a:pathLst>
                </a:custGeom>
                <a:solidFill>
                  <a:schemeClr val="folHlink"/>
                </a:solidFill>
                <a:ln w="9525">
                  <a:noFill/>
                  <a:round/>
                  <a:headEnd/>
                  <a:tailEnd/>
                </a:ln>
              </p:spPr>
              <p:txBody>
                <a:bodyPr/>
                <a:lstStyle/>
                <a:p>
                  <a:endParaRPr lang="zh-CN" altLang="en-US"/>
                </a:p>
              </p:txBody>
            </p:sp>
            <p:sp>
              <p:nvSpPr>
                <p:cNvPr id="5300" name="任意多边形 81980"/>
                <p:cNvSpPr>
                  <a:spLocks noChangeArrowheads="1"/>
                </p:cNvSpPr>
                <p:nvPr/>
              </p:nvSpPr>
              <p:spPr bwMode="auto">
                <a:xfrm>
                  <a:off x="1467" y="497"/>
                  <a:ext cx="9" cy="7"/>
                </a:xfrm>
                <a:custGeom>
                  <a:avLst/>
                  <a:gdLst>
                    <a:gd name="T0" fmla="*/ 1 w 22"/>
                    <a:gd name="T1" fmla="*/ 0 h 20"/>
                    <a:gd name="T2" fmla="*/ 1 w 22"/>
                    <a:gd name="T3" fmla="*/ 0 h 20"/>
                    <a:gd name="T4" fmla="*/ 1 w 22"/>
                    <a:gd name="T5" fmla="*/ 0 h 20"/>
                    <a:gd name="T6" fmla="*/ 0 w 22"/>
                    <a:gd name="T7" fmla="*/ 1 h 20"/>
                    <a:gd name="T8" fmla="*/ 1 w 22"/>
                    <a:gd name="T9" fmla="*/ 0 h 2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 h="20">
                      <a:moveTo>
                        <a:pt x="12" y="12"/>
                      </a:moveTo>
                      <a:cubicBezTo>
                        <a:pt x="13" y="8"/>
                        <a:pt x="12" y="0"/>
                        <a:pt x="16" y="0"/>
                      </a:cubicBezTo>
                      <a:cubicBezTo>
                        <a:pt x="20" y="0"/>
                        <a:pt x="22" y="8"/>
                        <a:pt x="20" y="12"/>
                      </a:cubicBezTo>
                      <a:cubicBezTo>
                        <a:pt x="18" y="16"/>
                        <a:pt x="12" y="17"/>
                        <a:pt x="8" y="20"/>
                      </a:cubicBezTo>
                      <a:cubicBezTo>
                        <a:pt x="3" y="5"/>
                        <a:pt x="0" y="6"/>
                        <a:pt x="12" y="12"/>
                      </a:cubicBezTo>
                      <a:close/>
                    </a:path>
                  </a:pathLst>
                </a:custGeom>
                <a:solidFill>
                  <a:schemeClr val="folHlink"/>
                </a:solidFill>
                <a:ln w="9525">
                  <a:noFill/>
                  <a:round/>
                  <a:headEnd/>
                  <a:tailEnd/>
                </a:ln>
              </p:spPr>
              <p:txBody>
                <a:bodyPr/>
                <a:lstStyle/>
                <a:p>
                  <a:endParaRPr lang="zh-CN" altLang="en-US"/>
                </a:p>
              </p:txBody>
            </p:sp>
            <p:sp>
              <p:nvSpPr>
                <p:cNvPr id="5301" name="任意多边形 81981"/>
                <p:cNvSpPr>
                  <a:spLocks noChangeArrowheads="1"/>
                </p:cNvSpPr>
                <p:nvPr/>
              </p:nvSpPr>
              <p:spPr bwMode="auto">
                <a:xfrm>
                  <a:off x="1072" y="357"/>
                  <a:ext cx="25" cy="10"/>
                </a:xfrm>
                <a:custGeom>
                  <a:avLst/>
                  <a:gdLst>
                    <a:gd name="T0" fmla="*/ 2 w 57"/>
                    <a:gd name="T1" fmla="*/ 1 h 30"/>
                    <a:gd name="T2" fmla="*/ 3 w 57"/>
                    <a:gd name="T3" fmla="*/ 0 h 30"/>
                    <a:gd name="T4" fmla="*/ 3 w 57"/>
                    <a:gd name="T5" fmla="*/ 1 h 30"/>
                    <a:gd name="T6" fmla="*/ 2 w 57"/>
                    <a:gd name="T7" fmla="*/ 1 h 3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7" h="30">
                      <a:moveTo>
                        <a:pt x="24" y="18"/>
                      </a:moveTo>
                      <a:cubicBezTo>
                        <a:pt x="0" y="10"/>
                        <a:pt x="9" y="0"/>
                        <a:pt x="32" y="6"/>
                      </a:cubicBezTo>
                      <a:cubicBezTo>
                        <a:pt x="46" y="15"/>
                        <a:pt x="57" y="23"/>
                        <a:pt x="36" y="30"/>
                      </a:cubicBezTo>
                      <a:cubicBezTo>
                        <a:pt x="21" y="25"/>
                        <a:pt x="24" y="30"/>
                        <a:pt x="24" y="18"/>
                      </a:cubicBezTo>
                      <a:close/>
                    </a:path>
                  </a:pathLst>
                </a:custGeom>
                <a:solidFill>
                  <a:schemeClr val="folHlink"/>
                </a:solidFill>
                <a:ln w="9525">
                  <a:noFill/>
                  <a:round/>
                  <a:headEnd/>
                  <a:tailEnd/>
                </a:ln>
              </p:spPr>
              <p:txBody>
                <a:bodyPr/>
                <a:lstStyle/>
                <a:p>
                  <a:endParaRPr lang="zh-CN" altLang="en-US"/>
                </a:p>
              </p:txBody>
            </p:sp>
            <p:sp>
              <p:nvSpPr>
                <p:cNvPr id="5302" name="任意多边形 81982"/>
                <p:cNvSpPr>
                  <a:spLocks noChangeArrowheads="1"/>
                </p:cNvSpPr>
                <p:nvPr/>
              </p:nvSpPr>
              <p:spPr bwMode="auto">
                <a:xfrm>
                  <a:off x="1374" y="265"/>
                  <a:ext cx="295" cy="233"/>
                </a:xfrm>
                <a:custGeom>
                  <a:avLst/>
                  <a:gdLst>
                    <a:gd name="T0" fmla="*/ 37 w 693"/>
                    <a:gd name="T1" fmla="*/ 17 h 696"/>
                    <a:gd name="T2" fmla="*/ 30 w 693"/>
                    <a:gd name="T3" fmla="*/ 17 h 696"/>
                    <a:gd name="T4" fmla="*/ 25 w 693"/>
                    <a:gd name="T5" fmla="*/ 15 h 696"/>
                    <a:gd name="T6" fmla="*/ 20 w 693"/>
                    <a:gd name="T7" fmla="*/ 15 h 696"/>
                    <a:gd name="T8" fmla="*/ 18 w 693"/>
                    <a:gd name="T9" fmla="*/ 16 h 696"/>
                    <a:gd name="T10" fmla="*/ 20 w 693"/>
                    <a:gd name="T11" fmla="*/ 16 h 696"/>
                    <a:gd name="T12" fmla="*/ 23 w 693"/>
                    <a:gd name="T13" fmla="*/ 18 h 696"/>
                    <a:gd name="T14" fmla="*/ 25 w 693"/>
                    <a:gd name="T15" fmla="*/ 18 h 696"/>
                    <a:gd name="T16" fmla="*/ 26 w 693"/>
                    <a:gd name="T17" fmla="*/ 20 h 696"/>
                    <a:gd name="T18" fmla="*/ 24 w 693"/>
                    <a:gd name="T19" fmla="*/ 21 h 696"/>
                    <a:gd name="T20" fmla="*/ 20 w 693"/>
                    <a:gd name="T21" fmla="*/ 23 h 696"/>
                    <a:gd name="T22" fmla="*/ 17 w 693"/>
                    <a:gd name="T23" fmla="*/ 23 h 696"/>
                    <a:gd name="T24" fmla="*/ 7 w 693"/>
                    <a:gd name="T25" fmla="*/ 26 h 696"/>
                    <a:gd name="T26" fmla="*/ 6 w 693"/>
                    <a:gd name="T27" fmla="*/ 23 h 696"/>
                    <a:gd name="T28" fmla="*/ 3 w 693"/>
                    <a:gd name="T29" fmla="*/ 20 h 696"/>
                    <a:gd name="T30" fmla="*/ 3 w 693"/>
                    <a:gd name="T31" fmla="*/ 17 h 696"/>
                    <a:gd name="T32" fmla="*/ 4 w 693"/>
                    <a:gd name="T33" fmla="*/ 13 h 696"/>
                    <a:gd name="T34" fmla="*/ 1 w 693"/>
                    <a:gd name="T35" fmla="*/ 15 h 696"/>
                    <a:gd name="T36" fmla="*/ 6 w 693"/>
                    <a:gd name="T37" fmla="*/ 10 h 696"/>
                    <a:gd name="T38" fmla="*/ 9 w 693"/>
                    <a:gd name="T39" fmla="*/ 8 h 696"/>
                    <a:gd name="T40" fmla="*/ 3 w 693"/>
                    <a:gd name="T41" fmla="*/ 8 h 696"/>
                    <a:gd name="T42" fmla="*/ 0 w 693"/>
                    <a:gd name="T43" fmla="*/ 7 h 696"/>
                    <a:gd name="T44" fmla="*/ 2 w 693"/>
                    <a:gd name="T45" fmla="*/ 5 h 696"/>
                    <a:gd name="T46" fmla="*/ 7 w 693"/>
                    <a:gd name="T47" fmla="*/ 4 h 696"/>
                    <a:gd name="T48" fmla="*/ 17 w 693"/>
                    <a:gd name="T49" fmla="*/ 5 h 696"/>
                    <a:gd name="T50" fmla="*/ 17 w 693"/>
                    <a:gd name="T51" fmla="*/ 2 h 696"/>
                    <a:gd name="T52" fmla="*/ 20 w 693"/>
                    <a:gd name="T53" fmla="*/ 0 h 696"/>
                    <a:gd name="T54" fmla="*/ 28 w 693"/>
                    <a:gd name="T55" fmla="*/ 2 h 696"/>
                    <a:gd name="T56" fmla="*/ 26 w 693"/>
                    <a:gd name="T57" fmla="*/ 3 h 696"/>
                    <a:gd name="T58" fmla="*/ 23 w 693"/>
                    <a:gd name="T59" fmla="*/ 7 h 696"/>
                    <a:gd name="T60" fmla="*/ 28 w 693"/>
                    <a:gd name="T61" fmla="*/ 7 h 696"/>
                    <a:gd name="T62" fmla="*/ 29 w 693"/>
                    <a:gd name="T63" fmla="*/ 5 h 696"/>
                    <a:gd name="T64" fmla="*/ 32 w 693"/>
                    <a:gd name="T65" fmla="*/ 3 h 696"/>
                    <a:gd name="T66" fmla="*/ 38 w 693"/>
                    <a:gd name="T67" fmla="*/ 3 h 696"/>
                    <a:gd name="T68" fmla="*/ 41 w 693"/>
                    <a:gd name="T69" fmla="*/ 2 h 696"/>
                    <a:gd name="T70" fmla="*/ 42 w 693"/>
                    <a:gd name="T71" fmla="*/ 17 h 69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693" h="696">
                      <a:moveTo>
                        <a:pt x="541" y="460"/>
                      </a:moveTo>
                      <a:lnTo>
                        <a:pt x="473" y="464"/>
                      </a:lnTo>
                      <a:lnTo>
                        <a:pt x="441" y="452"/>
                      </a:lnTo>
                      <a:lnTo>
                        <a:pt x="393" y="452"/>
                      </a:lnTo>
                      <a:cubicBezTo>
                        <a:pt x="365" y="448"/>
                        <a:pt x="360" y="444"/>
                        <a:pt x="337" y="436"/>
                      </a:cubicBezTo>
                      <a:cubicBezTo>
                        <a:pt x="336" y="432"/>
                        <a:pt x="330" y="413"/>
                        <a:pt x="325" y="412"/>
                      </a:cubicBezTo>
                      <a:cubicBezTo>
                        <a:pt x="317" y="411"/>
                        <a:pt x="301" y="420"/>
                        <a:pt x="301" y="420"/>
                      </a:cubicBezTo>
                      <a:cubicBezTo>
                        <a:pt x="289" y="412"/>
                        <a:pt x="277" y="408"/>
                        <a:pt x="265" y="400"/>
                      </a:cubicBezTo>
                      <a:cubicBezTo>
                        <a:pt x="252" y="380"/>
                        <a:pt x="256" y="356"/>
                        <a:pt x="233" y="348"/>
                      </a:cubicBezTo>
                      <a:cubicBezTo>
                        <a:pt x="217" y="372"/>
                        <a:pt x="221" y="392"/>
                        <a:pt x="237" y="416"/>
                      </a:cubicBezTo>
                      <a:cubicBezTo>
                        <a:pt x="234" y="428"/>
                        <a:pt x="228" y="445"/>
                        <a:pt x="237" y="444"/>
                      </a:cubicBezTo>
                      <a:cubicBezTo>
                        <a:pt x="247" y="443"/>
                        <a:pt x="261" y="428"/>
                        <a:pt x="261" y="428"/>
                      </a:cubicBezTo>
                      <a:cubicBezTo>
                        <a:pt x="258" y="450"/>
                        <a:pt x="243" y="475"/>
                        <a:pt x="269" y="484"/>
                      </a:cubicBezTo>
                      <a:cubicBezTo>
                        <a:pt x="277" y="479"/>
                        <a:pt x="288" y="476"/>
                        <a:pt x="293" y="468"/>
                      </a:cubicBezTo>
                      <a:cubicBezTo>
                        <a:pt x="302" y="454"/>
                        <a:pt x="303" y="446"/>
                        <a:pt x="317" y="436"/>
                      </a:cubicBezTo>
                      <a:cubicBezTo>
                        <a:pt x="315" y="448"/>
                        <a:pt x="306" y="467"/>
                        <a:pt x="321" y="476"/>
                      </a:cubicBezTo>
                      <a:cubicBezTo>
                        <a:pt x="328" y="480"/>
                        <a:pt x="345" y="484"/>
                        <a:pt x="345" y="484"/>
                      </a:cubicBezTo>
                      <a:cubicBezTo>
                        <a:pt x="382" y="472"/>
                        <a:pt x="347" y="527"/>
                        <a:pt x="333" y="536"/>
                      </a:cubicBezTo>
                      <a:cubicBezTo>
                        <a:pt x="330" y="540"/>
                        <a:pt x="329" y="545"/>
                        <a:pt x="325" y="548"/>
                      </a:cubicBezTo>
                      <a:cubicBezTo>
                        <a:pt x="322" y="551"/>
                        <a:pt x="316" y="549"/>
                        <a:pt x="313" y="552"/>
                      </a:cubicBezTo>
                      <a:cubicBezTo>
                        <a:pt x="300" y="565"/>
                        <a:pt x="320" y="575"/>
                        <a:pt x="293" y="584"/>
                      </a:cubicBezTo>
                      <a:cubicBezTo>
                        <a:pt x="286" y="595"/>
                        <a:pt x="272" y="610"/>
                        <a:pt x="261" y="616"/>
                      </a:cubicBezTo>
                      <a:cubicBezTo>
                        <a:pt x="254" y="620"/>
                        <a:pt x="245" y="621"/>
                        <a:pt x="237" y="624"/>
                      </a:cubicBezTo>
                      <a:cubicBezTo>
                        <a:pt x="233" y="625"/>
                        <a:pt x="225" y="628"/>
                        <a:pt x="225" y="628"/>
                      </a:cubicBezTo>
                      <a:cubicBezTo>
                        <a:pt x="215" y="659"/>
                        <a:pt x="212" y="652"/>
                        <a:pt x="173" y="656"/>
                      </a:cubicBezTo>
                      <a:cubicBezTo>
                        <a:pt x="140" y="667"/>
                        <a:pt x="132" y="687"/>
                        <a:pt x="97" y="696"/>
                      </a:cubicBezTo>
                      <a:cubicBezTo>
                        <a:pt x="77" y="691"/>
                        <a:pt x="75" y="687"/>
                        <a:pt x="81" y="668"/>
                      </a:cubicBezTo>
                      <a:cubicBezTo>
                        <a:pt x="77" y="646"/>
                        <a:pt x="72" y="639"/>
                        <a:pt x="77" y="616"/>
                      </a:cubicBezTo>
                      <a:cubicBezTo>
                        <a:pt x="73" y="598"/>
                        <a:pt x="71" y="587"/>
                        <a:pt x="61" y="572"/>
                      </a:cubicBezTo>
                      <a:cubicBezTo>
                        <a:pt x="58" y="551"/>
                        <a:pt x="51" y="543"/>
                        <a:pt x="45" y="524"/>
                      </a:cubicBezTo>
                      <a:cubicBezTo>
                        <a:pt x="52" y="502"/>
                        <a:pt x="58" y="496"/>
                        <a:pt x="49" y="472"/>
                      </a:cubicBezTo>
                      <a:cubicBezTo>
                        <a:pt x="46" y="463"/>
                        <a:pt x="33" y="448"/>
                        <a:pt x="33" y="448"/>
                      </a:cubicBezTo>
                      <a:cubicBezTo>
                        <a:pt x="42" y="422"/>
                        <a:pt x="42" y="408"/>
                        <a:pt x="33" y="380"/>
                      </a:cubicBezTo>
                      <a:cubicBezTo>
                        <a:pt x="49" y="369"/>
                        <a:pt x="48" y="362"/>
                        <a:pt x="53" y="344"/>
                      </a:cubicBezTo>
                      <a:cubicBezTo>
                        <a:pt x="47" y="327"/>
                        <a:pt x="49" y="308"/>
                        <a:pt x="33" y="332"/>
                      </a:cubicBezTo>
                      <a:cubicBezTo>
                        <a:pt x="40" y="353"/>
                        <a:pt x="29" y="374"/>
                        <a:pt x="17" y="392"/>
                      </a:cubicBezTo>
                      <a:cubicBezTo>
                        <a:pt x="6" y="360"/>
                        <a:pt x="10" y="340"/>
                        <a:pt x="13" y="304"/>
                      </a:cubicBezTo>
                      <a:cubicBezTo>
                        <a:pt x="44" y="314"/>
                        <a:pt x="54" y="289"/>
                        <a:pt x="81" y="280"/>
                      </a:cubicBezTo>
                      <a:cubicBezTo>
                        <a:pt x="94" y="261"/>
                        <a:pt x="85" y="242"/>
                        <a:pt x="105" y="228"/>
                      </a:cubicBezTo>
                      <a:cubicBezTo>
                        <a:pt x="108" y="220"/>
                        <a:pt x="110" y="212"/>
                        <a:pt x="113" y="204"/>
                      </a:cubicBezTo>
                      <a:cubicBezTo>
                        <a:pt x="116" y="196"/>
                        <a:pt x="89" y="196"/>
                        <a:pt x="89" y="196"/>
                      </a:cubicBezTo>
                      <a:cubicBezTo>
                        <a:pt x="81" y="221"/>
                        <a:pt x="58" y="211"/>
                        <a:pt x="37" y="204"/>
                      </a:cubicBezTo>
                      <a:cubicBezTo>
                        <a:pt x="33" y="207"/>
                        <a:pt x="30" y="213"/>
                        <a:pt x="25" y="212"/>
                      </a:cubicBezTo>
                      <a:cubicBezTo>
                        <a:pt x="16" y="210"/>
                        <a:pt x="1" y="196"/>
                        <a:pt x="1" y="196"/>
                      </a:cubicBezTo>
                      <a:cubicBezTo>
                        <a:pt x="4" y="186"/>
                        <a:pt x="4" y="174"/>
                        <a:pt x="9" y="164"/>
                      </a:cubicBezTo>
                      <a:cubicBezTo>
                        <a:pt x="13" y="155"/>
                        <a:pt x="25" y="140"/>
                        <a:pt x="25" y="140"/>
                      </a:cubicBezTo>
                      <a:cubicBezTo>
                        <a:pt x="0" y="132"/>
                        <a:pt x="25" y="128"/>
                        <a:pt x="37" y="124"/>
                      </a:cubicBezTo>
                      <a:cubicBezTo>
                        <a:pt x="58" y="131"/>
                        <a:pt x="75" y="116"/>
                        <a:pt x="97" y="112"/>
                      </a:cubicBezTo>
                      <a:cubicBezTo>
                        <a:pt x="135" y="87"/>
                        <a:pt x="159" y="122"/>
                        <a:pt x="197" y="132"/>
                      </a:cubicBezTo>
                      <a:cubicBezTo>
                        <a:pt x="205" y="129"/>
                        <a:pt x="213" y="127"/>
                        <a:pt x="221" y="124"/>
                      </a:cubicBezTo>
                      <a:cubicBezTo>
                        <a:pt x="225" y="123"/>
                        <a:pt x="226" y="147"/>
                        <a:pt x="233" y="120"/>
                      </a:cubicBezTo>
                      <a:lnTo>
                        <a:pt x="229" y="64"/>
                      </a:lnTo>
                      <a:lnTo>
                        <a:pt x="209" y="40"/>
                      </a:lnTo>
                      <a:cubicBezTo>
                        <a:pt x="243" y="21"/>
                        <a:pt x="240" y="21"/>
                        <a:pt x="261" y="0"/>
                      </a:cubicBezTo>
                      <a:cubicBezTo>
                        <a:pt x="297" y="16"/>
                        <a:pt x="333" y="32"/>
                        <a:pt x="369" y="48"/>
                      </a:cubicBezTo>
                      <a:cubicBezTo>
                        <a:pt x="373" y="50"/>
                        <a:pt x="361" y="44"/>
                        <a:pt x="357" y="44"/>
                      </a:cubicBezTo>
                      <a:cubicBezTo>
                        <a:pt x="349" y="45"/>
                        <a:pt x="333" y="52"/>
                        <a:pt x="333" y="52"/>
                      </a:cubicBezTo>
                      <a:cubicBezTo>
                        <a:pt x="322" y="68"/>
                        <a:pt x="318" y="71"/>
                        <a:pt x="329" y="88"/>
                      </a:cubicBezTo>
                      <a:cubicBezTo>
                        <a:pt x="308" y="119"/>
                        <a:pt x="323" y="118"/>
                        <a:pt x="333" y="148"/>
                      </a:cubicBezTo>
                      <a:cubicBezTo>
                        <a:pt x="320" y="157"/>
                        <a:pt x="314" y="167"/>
                        <a:pt x="301" y="176"/>
                      </a:cubicBezTo>
                      <a:cubicBezTo>
                        <a:pt x="306" y="213"/>
                        <a:pt x="303" y="213"/>
                        <a:pt x="337" y="220"/>
                      </a:cubicBezTo>
                      <a:cubicBezTo>
                        <a:pt x="358" y="216"/>
                        <a:pt x="368" y="214"/>
                        <a:pt x="361" y="192"/>
                      </a:cubicBezTo>
                      <a:cubicBezTo>
                        <a:pt x="362" y="177"/>
                        <a:pt x="362" y="162"/>
                        <a:pt x="365" y="148"/>
                      </a:cubicBezTo>
                      <a:cubicBezTo>
                        <a:pt x="366" y="143"/>
                        <a:pt x="369" y="133"/>
                        <a:pt x="373" y="136"/>
                      </a:cubicBezTo>
                      <a:cubicBezTo>
                        <a:pt x="379" y="140"/>
                        <a:pt x="376" y="149"/>
                        <a:pt x="377" y="156"/>
                      </a:cubicBezTo>
                      <a:cubicBezTo>
                        <a:pt x="404" y="147"/>
                        <a:pt x="409" y="116"/>
                        <a:pt x="417" y="92"/>
                      </a:cubicBezTo>
                      <a:cubicBezTo>
                        <a:pt x="422" y="76"/>
                        <a:pt x="453" y="74"/>
                        <a:pt x="465" y="72"/>
                      </a:cubicBezTo>
                      <a:cubicBezTo>
                        <a:pt x="472" y="92"/>
                        <a:pt x="477" y="93"/>
                        <a:pt x="497" y="88"/>
                      </a:cubicBezTo>
                      <a:cubicBezTo>
                        <a:pt x="512" y="78"/>
                        <a:pt x="515" y="74"/>
                        <a:pt x="509" y="56"/>
                      </a:cubicBezTo>
                      <a:cubicBezTo>
                        <a:pt x="523" y="46"/>
                        <a:pt x="517" y="46"/>
                        <a:pt x="529" y="52"/>
                      </a:cubicBezTo>
                      <a:lnTo>
                        <a:pt x="693" y="72"/>
                      </a:lnTo>
                      <a:lnTo>
                        <a:pt x="541" y="460"/>
                      </a:lnTo>
                      <a:close/>
                    </a:path>
                  </a:pathLst>
                </a:custGeom>
                <a:solidFill>
                  <a:schemeClr val="folHlink"/>
                </a:solidFill>
                <a:ln w="9525">
                  <a:noFill/>
                  <a:round/>
                  <a:headEnd/>
                  <a:tailEnd/>
                </a:ln>
              </p:spPr>
              <p:txBody>
                <a:bodyPr/>
                <a:lstStyle/>
                <a:p>
                  <a:endParaRPr lang="zh-CN" altLang="en-US"/>
                </a:p>
              </p:txBody>
            </p:sp>
            <p:sp>
              <p:nvSpPr>
                <p:cNvPr id="5303" name="任意多边形 81983"/>
                <p:cNvSpPr>
                  <a:spLocks noChangeArrowheads="1"/>
                </p:cNvSpPr>
                <p:nvPr/>
              </p:nvSpPr>
              <p:spPr bwMode="auto">
                <a:xfrm>
                  <a:off x="1173" y="247"/>
                  <a:ext cx="591" cy="95"/>
                </a:xfrm>
                <a:custGeom>
                  <a:avLst/>
                  <a:gdLst>
                    <a:gd name="T0" fmla="*/ 211 w 931"/>
                    <a:gd name="T1" fmla="*/ 0 h 149"/>
                    <a:gd name="T2" fmla="*/ 37 w 931"/>
                    <a:gd name="T3" fmla="*/ 7 h 149"/>
                    <a:gd name="T4" fmla="*/ 23 w 931"/>
                    <a:gd name="T5" fmla="*/ 11 h 149"/>
                    <a:gd name="T6" fmla="*/ 16 w 931"/>
                    <a:gd name="T7" fmla="*/ 11 h 149"/>
                    <a:gd name="T8" fmla="*/ 6 w 931"/>
                    <a:gd name="T9" fmla="*/ 20 h 149"/>
                    <a:gd name="T10" fmla="*/ 0 w 931"/>
                    <a:gd name="T11" fmla="*/ 27 h 149"/>
                    <a:gd name="T12" fmla="*/ 15 w 931"/>
                    <a:gd name="T13" fmla="*/ 30 h 149"/>
                    <a:gd name="T14" fmla="*/ 25 w 931"/>
                    <a:gd name="T15" fmla="*/ 25 h 149"/>
                    <a:gd name="T16" fmla="*/ 28 w 931"/>
                    <a:gd name="T17" fmla="*/ 22 h 149"/>
                    <a:gd name="T18" fmla="*/ 43 w 931"/>
                    <a:gd name="T19" fmla="*/ 13 h 149"/>
                    <a:gd name="T20" fmla="*/ 55 w 931"/>
                    <a:gd name="T21" fmla="*/ 11 h 149"/>
                    <a:gd name="T22" fmla="*/ 60 w 931"/>
                    <a:gd name="T23" fmla="*/ 24 h 149"/>
                    <a:gd name="T24" fmla="*/ 48 w 931"/>
                    <a:gd name="T25" fmla="*/ 28 h 149"/>
                    <a:gd name="T26" fmla="*/ 59 w 931"/>
                    <a:gd name="T27" fmla="*/ 29 h 149"/>
                    <a:gd name="T28" fmla="*/ 64 w 931"/>
                    <a:gd name="T29" fmla="*/ 23 h 149"/>
                    <a:gd name="T30" fmla="*/ 68 w 931"/>
                    <a:gd name="T31" fmla="*/ 24 h 149"/>
                    <a:gd name="T32" fmla="*/ 65 w 931"/>
                    <a:gd name="T33" fmla="*/ 14 h 149"/>
                    <a:gd name="T34" fmla="*/ 68 w 931"/>
                    <a:gd name="T35" fmla="*/ 11 h 149"/>
                    <a:gd name="T36" fmla="*/ 71 w 931"/>
                    <a:gd name="T37" fmla="*/ 23 h 149"/>
                    <a:gd name="T38" fmla="*/ 68 w 931"/>
                    <a:gd name="T39" fmla="*/ 29 h 149"/>
                    <a:gd name="T40" fmla="*/ 76 w 931"/>
                    <a:gd name="T41" fmla="*/ 34 h 149"/>
                    <a:gd name="T42" fmla="*/ 77 w 931"/>
                    <a:gd name="T43" fmla="*/ 24 h 149"/>
                    <a:gd name="T44" fmla="*/ 84 w 931"/>
                    <a:gd name="T45" fmla="*/ 27 h 149"/>
                    <a:gd name="T46" fmla="*/ 98 w 931"/>
                    <a:gd name="T47" fmla="*/ 19 h 149"/>
                    <a:gd name="T48" fmla="*/ 105 w 931"/>
                    <a:gd name="T49" fmla="*/ 13 h 149"/>
                    <a:gd name="T50" fmla="*/ 112 w 931"/>
                    <a:gd name="T51" fmla="*/ 15 h 149"/>
                    <a:gd name="T52" fmla="*/ 116 w 931"/>
                    <a:gd name="T53" fmla="*/ 13 h 149"/>
                    <a:gd name="T54" fmla="*/ 110 w 931"/>
                    <a:gd name="T55" fmla="*/ 11 h 149"/>
                    <a:gd name="T56" fmla="*/ 121 w 931"/>
                    <a:gd name="T57" fmla="*/ 9 h 149"/>
                    <a:gd name="T58" fmla="*/ 139 w 931"/>
                    <a:gd name="T59" fmla="*/ 14 h 149"/>
                    <a:gd name="T60" fmla="*/ 149 w 931"/>
                    <a:gd name="T61" fmla="*/ 11 h 149"/>
                    <a:gd name="T62" fmla="*/ 150 w 931"/>
                    <a:gd name="T63" fmla="*/ 17 h 149"/>
                    <a:gd name="T64" fmla="*/ 145 w 931"/>
                    <a:gd name="T65" fmla="*/ 26 h 149"/>
                    <a:gd name="T66" fmla="*/ 156 w 931"/>
                    <a:gd name="T67" fmla="*/ 23 h 149"/>
                    <a:gd name="T68" fmla="*/ 159 w 931"/>
                    <a:gd name="T69" fmla="*/ 21 h 149"/>
                    <a:gd name="T70" fmla="*/ 166 w 931"/>
                    <a:gd name="T71" fmla="*/ 16 h 149"/>
                    <a:gd name="T72" fmla="*/ 203 w 931"/>
                    <a:gd name="T73" fmla="*/ 22 h 149"/>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931" h="149">
                      <a:moveTo>
                        <a:pt x="794" y="84"/>
                      </a:moveTo>
                      <a:cubicBezTo>
                        <a:pt x="813" y="72"/>
                        <a:pt x="931" y="14"/>
                        <a:pt x="825" y="0"/>
                      </a:cubicBezTo>
                      <a:lnTo>
                        <a:pt x="159" y="0"/>
                      </a:lnTo>
                      <a:cubicBezTo>
                        <a:pt x="149" y="12"/>
                        <a:pt x="162" y="18"/>
                        <a:pt x="143" y="29"/>
                      </a:cubicBezTo>
                      <a:cubicBezTo>
                        <a:pt x="130" y="44"/>
                        <a:pt x="133" y="39"/>
                        <a:pt x="116" y="48"/>
                      </a:cubicBezTo>
                      <a:cubicBezTo>
                        <a:pt x="108" y="46"/>
                        <a:pt x="100" y="44"/>
                        <a:pt x="91" y="42"/>
                      </a:cubicBezTo>
                      <a:cubicBezTo>
                        <a:pt x="89" y="41"/>
                        <a:pt x="83" y="40"/>
                        <a:pt x="83" y="40"/>
                      </a:cubicBezTo>
                      <a:cubicBezTo>
                        <a:pt x="76" y="40"/>
                        <a:pt x="68" y="39"/>
                        <a:pt x="62" y="42"/>
                      </a:cubicBezTo>
                      <a:cubicBezTo>
                        <a:pt x="54" y="45"/>
                        <a:pt x="46" y="61"/>
                        <a:pt x="38" y="67"/>
                      </a:cubicBezTo>
                      <a:cubicBezTo>
                        <a:pt x="32" y="71"/>
                        <a:pt x="27" y="74"/>
                        <a:pt x="22" y="77"/>
                      </a:cubicBezTo>
                      <a:cubicBezTo>
                        <a:pt x="16" y="81"/>
                        <a:pt x="5" y="86"/>
                        <a:pt x="5" y="86"/>
                      </a:cubicBezTo>
                      <a:cubicBezTo>
                        <a:pt x="9" y="95"/>
                        <a:pt x="7" y="97"/>
                        <a:pt x="0" y="105"/>
                      </a:cubicBezTo>
                      <a:cubicBezTo>
                        <a:pt x="17" y="107"/>
                        <a:pt x="22" y="107"/>
                        <a:pt x="16" y="120"/>
                      </a:cubicBezTo>
                      <a:cubicBezTo>
                        <a:pt x="27" y="122"/>
                        <a:pt x="48" y="116"/>
                        <a:pt x="59" y="115"/>
                      </a:cubicBezTo>
                      <a:cubicBezTo>
                        <a:pt x="71" y="112"/>
                        <a:pt x="73" y="117"/>
                        <a:pt x="83" y="111"/>
                      </a:cubicBezTo>
                      <a:cubicBezTo>
                        <a:pt x="89" y="96"/>
                        <a:pt x="83" y="100"/>
                        <a:pt x="97" y="96"/>
                      </a:cubicBezTo>
                      <a:cubicBezTo>
                        <a:pt x="100" y="94"/>
                        <a:pt x="103" y="93"/>
                        <a:pt x="105" y="90"/>
                      </a:cubicBezTo>
                      <a:cubicBezTo>
                        <a:pt x="106" y="88"/>
                        <a:pt x="106" y="85"/>
                        <a:pt x="108" y="84"/>
                      </a:cubicBezTo>
                      <a:cubicBezTo>
                        <a:pt x="112" y="80"/>
                        <a:pt x="140" y="69"/>
                        <a:pt x="148" y="67"/>
                      </a:cubicBezTo>
                      <a:cubicBezTo>
                        <a:pt x="160" y="52"/>
                        <a:pt x="153" y="56"/>
                        <a:pt x="167" y="52"/>
                      </a:cubicBezTo>
                      <a:cubicBezTo>
                        <a:pt x="178" y="55"/>
                        <a:pt x="179" y="62"/>
                        <a:pt x="191" y="58"/>
                      </a:cubicBezTo>
                      <a:cubicBezTo>
                        <a:pt x="199" y="52"/>
                        <a:pt x="206" y="51"/>
                        <a:pt x="215" y="46"/>
                      </a:cubicBezTo>
                      <a:cubicBezTo>
                        <a:pt x="226" y="58"/>
                        <a:pt x="217" y="46"/>
                        <a:pt x="223" y="69"/>
                      </a:cubicBezTo>
                      <a:cubicBezTo>
                        <a:pt x="226" y="79"/>
                        <a:pt x="233" y="85"/>
                        <a:pt x="237" y="94"/>
                      </a:cubicBezTo>
                      <a:cubicBezTo>
                        <a:pt x="227" y="100"/>
                        <a:pt x="229" y="104"/>
                        <a:pt x="218" y="107"/>
                      </a:cubicBezTo>
                      <a:cubicBezTo>
                        <a:pt x="207" y="120"/>
                        <a:pt x="203" y="113"/>
                        <a:pt x="188" y="109"/>
                      </a:cubicBezTo>
                      <a:cubicBezTo>
                        <a:pt x="191" y="117"/>
                        <a:pt x="200" y="127"/>
                        <a:pt x="210" y="132"/>
                      </a:cubicBezTo>
                      <a:cubicBezTo>
                        <a:pt x="218" y="114"/>
                        <a:pt x="211" y="122"/>
                        <a:pt x="231" y="113"/>
                      </a:cubicBezTo>
                      <a:cubicBezTo>
                        <a:pt x="237" y="111"/>
                        <a:pt x="248" y="105"/>
                        <a:pt x="248" y="105"/>
                      </a:cubicBezTo>
                      <a:cubicBezTo>
                        <a:pt x="248" y="100"/>
                        <a:pt x="246" y="94"/>
                        <a:pt x="250" y="90"/>
                      </a:cubicBezTo>
                      <a:cubicBezTo>
                        <a:pt x="253" y="88"/>
                        <a:pt x="254" y="96"/>
                        <a:pt x="258" y="96"/>
                      </a:cubicBezTo>
                      <a:cubicBezTo>
                        <a:pt x="262" y="97"/>
                        <a:pt x="264" y="94"/>
                        <a:pt x="266" y="92"/>
                      </a:cubicBezTo>
                      <a:cubicBezTo>
                        <a:pt x="262" y="82"/>
                        <a:pt x="252" y="77"/>
                        <a:pt x="248" y="67"/>
                      </a:cubicBezTo>
                      <a:cubicBezTo>
                        <a:pt x="250" y="63"/>
                        <a:pt x="255" y="58"/>
                        <a:pt x="253" y="54"/>
                      </a:cubicBezTo>
                      <a:cubicBezTo>
                        <a:pt x="251" y="50"/>
                        <a:pt x="248" y="42"/>
                        <a:pt x="248" y="42"/>
                      </a:cubicBezTo>
                      <a:cubicBezTo>
                        <a:pt x="256" y="32"/>
                        <a:pt x="259" y="35"/>
                        <a:pt x="266" y="44"/>
                      </a:cubicBezTo>
                      <a:cubicBezTo>
                        <a:pt x="270" y="56"/>
                        <a:pt x="276" y="61"/>
                        <a:pt x="285" y="71"/>
                      </a:cubicBezTo>
                      <a:cubicBezTo>
                        <a:pt x="281" y="81"/>
                        <a:pt x="289" y="82"/>
                        <a:pt x="277" y="88"/>
                      </a:cubicBezTo>
                      <a:cubicBezTo>
                        <a:pt x="262" y="106"/>
                        <a:pt x="278" y="83"/>
                        <a:pt x="274" y="101"/>
                      </a:cubicBezTo>
                      <a:cubicBezTo>
                        <a:pt x="274" y="105"/>
                        <a:pt x="268" y="109"/>
                        <a:pt x="266" y="113"/>
                      </a:cubicBezTo>
                      <a:cubicBezTo>
                        <a:pt x="270" y="122"/>
                        <a:pt x="268" y="125"/>
                        <a:pt x="261" y="132"/>
                      </a:cubicBezTo>
                      <a:cubicBezTo>
                        <a:pt x="268" y="149"/>
                        <a:pt x="282" y="134"/>
                        <a:pt x="296" y="130"/>
                      </a:cubicBezTo>
                      <a:cubicBezTo>
                        <a:pt x="299" y="122"/>
                        <a:pt x="295" y="119"/>
                        <a:pt x="299" y="111"/>
                      </a:cubicBezTo>
                      <a:cubicBezTo>
                        <a:pt x="296" y="105"/>
                        <a:pt x="288" y="97"/>
                        <a:pt x="299" y="92"/>
                      </a:cubicBezTo>
                      <a:cubicBezTo>
                        <a:pt x="303" y="90"/>
                        <a:pt x="315" y="88"/>
                        <a:pt x="315" y="88"/>
                      </a:cubicBezTo>
                      <a:cubicBezTo>
                        <a:pt x="326" y="91"/>
                        <a:pt x="325" y="95"/>
                        <a:pt x="331" y="103"/>
                      </a:cubicBezTo>
                      <a:cubicBezTo>
                        <a:pt x="339" y="84"/>
                        <a:pt x="331" y="90"/>
                        <a:pt x="361" y="92"/>
                      </a:cubicBezTo>
                      <a:cubicBezTo>
                        <a:pt x="355" y="76"/>
                        <a:pt x="365" y="76"/>
                        <a:pt x="382" y="73"/>
                      </a:cubicBezTo>
                      <a:cubicBezTo>
                        <a:pt x="383" y="71"/>
                        <a:pt x="387" y="57"/>
                        <a:pt x="393" y="54"/>
                      </a:cubicBezTo>
                      <a:cubicBezTo>
                        <a:pt x="398" y="52"/>
                        <a:pt x="409" y="50"/>
                        <a:pt x="409" y="50"/>
                      </a:cubicBezTo>
                      <a:cubicBezTo>
                        <a:pt x="430" y="54"/>
                        <a:pt x="413" y="58"/>
                        <a:pt x="431" y="63"/>
                      </a:cubicBezTo>
                      <a:cubicBezTo>
                        <a:pt x="433" y="61"/>
                        <a:pt x="435" y="57"/>
                        <a:pt x="439" y="56"/>
                      </a:cubicBezTo>
                      <a:cubicBezTo>
                        <a:pt x="445" y="55"/>
                        <a:pt x="452" y="61"/>
                        <a:pt x="457" y="58"/>
                      </a:cubicBezTo>
                      <a:cubicBezTo>
                        <a:pt x="461" y="57"/>
                        <a:pt x="457" y="52"/>
                        <a:pt x="455" y="50"/>
                      </a:cubicBezTo>
                      <a:cubicBezTo>
                        <a:pt x="451" y="47"/>
                        <a:pt x="444" y="47"/>
                        <a:pt x="439" y="46"/>
                      </a:cubicBezTo>
                      <a:cubicBezTo>
                        <a:pt x="436" y="45"/>
                        <a:pt x="431" y="44"/>
                        <a:pt x="431" y="44"/>
                      </a:cubicBezTo>
                      <a:cubicBezTo>
                        <a:pt x="440" y="38"/>
                        <a:pt x="443" y="36"/>
                        <a:pt x="455" y="40"/>
                      </a:cubicBezTo>
                      <a:cubicBezTo>
                        <a:pt x="461" y="38"/>
                        <a:pt x="467" y="35"/>
                        <a:pt x="474" y="35"/>
                      </a:cubicBezTo>
                      <a:cubicBezTo>
                        <a:pt x="483" y="36"/>
                        <a:pt x="511" y="43"/>
                        <a:pt x="519" y="46"/>
                      </a:cubicBezTo>
                      <a:cubicBezTo>
                        <a:pt x="527" y="49"/>
                        <a:pt x="544" y="54"/>
                        <a:pt x="544" y="54"/>
                      </a:cubicBezTo>
                      <a:cubicBezTo>
                        <a:pt x="548" y="54"/>
                        <a:pt x="560" y="52"/>
                        <a:pt x="565" y="50"/>
                      </a:cubicBezTo>
                      <a:cubicBezTo>
                        <a:pt x="570" y="47"/>
                        <a:pt x="581" y="42"/>
                        <a:pt x="581" y="42"/>
                      </a:cubicBezTo>
                      <a:cubicBezTo>
                        <a:pt x="585" y="42"/>
                        <a:pt x="598" y="44"/>
                        <a:pt x="600" y="48"/>
                      </a:cubicBezTo>
                      <a:cubicBezTo>
                        <a:pt x="603" y="55"/>
                        <a:pt x="589" y="61"/>
                        <a:pt x="584" y="63"/>
                      </a:cubicBezTo>
                      <a:cubicBezTo>
                        <a:pt x="576" y="69"/>
                        <a:pt x="568" y="69"/>
                        <a:pt x="565" y="77"/>
                      </a:cubicBezTo>
                      <a:cubicBezTo>
                        <a:pt x="568" y="86"/>
                        <a:pt x="564" y="92"/>
                        <a:pt x="568" y="101"/>
                      </a:cubicBezTo>
                      <a:cubicBezTo>
                        <a:pt x="574" y="93"/>
                        <a:pt x="577" y="91"/>
                        <a:pt x="589" y="94"/>
                      </a:cubicBezTo>
                      <a:cubicBezTo>
                        <a:pt x="595" y="108"/>
                        <a:pt x="602" y="93"/>
                        <a:pt x="611" y="88"/>
                      </a:cubicBezTo>
                      <a:cubicBezTo>
                        <a:pt x="613" y="86"/>
                        <a:pt x="613" y="83"/>
                        <a:pt x="616" y="82"/>
                      </a:cubicBezTo>
                      <a:cubicBezTo>
                        <a:pt x="618" y="80"/>
                        <a:pt x="622" y="81"/>
                        <a:pt x="624" y="80"/>
                      </a:cubicBezTo>
                      <a:cubicBezTo>
                        <a:pt x="626" y="78"/>
                        <a:pt x="626" y="75"/>
                        <a:pt x="627" y="73"/>
                      </a:cubicBezTo>
                      <a:cubicBezTo>
                        <a:pt x="632" y="65"/>
                        <a:pt x="638" y="63"/>
                        <a:pt x="648" y="61"/>
                      </a:cubicBezTo>
                      <a:cubicBezTo>
                        <a:pt x="664" y="62"/>
                        <a:pt x="684" y="69"/>
                        <a:pt x="700" y="69"/>
                      </a:cubicBezTo>
                      <a:lnTo>
                        <a:pt x="794" y="84"/>
                      </a:lnTo>
                      <a:close/>
                    </a:path>
                  </a:pathLst>
                </a:custGeom>
                <a:solidFill>
                  <a:schemeClr val="folHlink"/>
                </a:solidFill>
                <a:ln w="9525">
                  <a:noFill/>
                  <a:round/>
                  <a:headEnd/>
                  <a:tailEnd/>
                </a:ln>
              </p:spPr>
              <p:txBody>
                <a:bodyPr/>
                <a:lstStyle/>
                <a:p>
                  <a:endParaRPr lang="zh-CN" altLang="en-US"/>
                </a:p>
              </p:txBody>
            </p:sp>
            <p:sp>
              <p:nvSpPr>
                <p:cNvPr id="5304" name="任意多边形 81984"/>
                <p:cNvSpPr>
                  <a:spLocks noChangeArrowheads="1"/>
                </p:cNvSpPr>
                <p:nvPr/>
              </p:nvSpPr>
              <p:spPr bwMode="auto">
                <a:xfrm>
                  <a:off x="1293" y="282"/>
                  <a:ext cx="13" cy="10"/>
                </a:xfrm>
                <a:custGeom>
                  <a:avLst/>
                  <a:gdLst>
                    <a:gd name="T0" fmla="*/ 0 w 31"/>
                    <a:gd name="T1" fmla="*/ 1 h 30"/>
                    <a:gd name="T2" fmla="*/ 2 w 31"/>
                    <a:gd name="T3" fmla="*/ 0 h 30"/>
                    <a:gd name="T4" fmla="*/ 1 w 31"/>
                    <a:gd name="T5" fmla="*/ 1 h 30"/>
                    <a:gd name="T6" fmla="*/ 0 w 31"/>
                    <a:gd name="T7" fmla="*/ 1 h 3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 h="30">
                      <a:moveTo>
                        <a:pt x="3" y="28"/>
                      </a:moveTo>
                      <a:cubicBezTo>
                        <a:pt x="8" y="8"/>
                        <a:pt x="12" y="6"/>
                        <a:pt x="31" y="0"/>
                      </a:cubicBezTo>
                      <a:cubicBezTo>
                        <a:pt x="29" y="5"/>
                        <a:pt x="25" y="22"/>
                        <a:pt x="19" y="24"/>
                      </a:cubicBezTo>
                      <a:cubicBezTo>
                        <a:pt x="0" y="30"/>
                        <a:pt x="3" y="9"/>
                        <a:pt x="3" y="28"/>
                      </a:cubicBezTo>
                      <a:close/>
                    </a:path>
                  </a:pathLst>
                </a:custGeom>
                <a:solidFill>
                  <a:schemeClr val="folHlink"/>
                </a:solidFill>
                <a:ln w="9525">
                  <a:noFill/>
                  <a:round/>
                  <a:headEnd/>
                  <a:tailEnd/>
                </a:ln>
              </p:spPr>
              <p:txBody>
                <a:bodyPr/>
                <a:lstStyle/>
                <a:p>
                  <a:endParaRPr lang="zh-CN" altLang="en-US"/>
                </a:p>
              </p:txBody>
            </p:sp>
            <p:sp>
              <p:nvSpPr>
                <p:cNvPr id="5305" name="任意多边形 81985"/>
                <p:cNvSpPr>
                  <a:spLocks noChangeArrowheads="1"/>
                </p:cNvSpPr>
                <p:nvPr/>
              </p:nvSpPr>
              <p:spPr bwMode="auto">
                <a:xfrm>
                  <a:off x="1278" y="296"/>
                  <a:ext cx="19" cy="11"/>
                </a:xfrm>
                <a:custGeom>
                  <a:avLst/>
                  <a:gdLst>
                    <a:gd name="T0" fmla="*/ 0 w 44"/>
                    <a:gd name="T1" fmla="*/ 1 h 32"/>
                    <a:gd name="T2" fmla="*/ 2 w 44"/>
                    <a:gd name="T3" fmla="*/ 0 h 32"/>
                    <a:gd name="T4" fmla="*/ 3 w 44"/>
                    <a:gd name="T5" fmla="*/ 0 h 32"/>
                    <a:gd name="T6" fmla="*/ 0 w 44"/>
                    <a:gd name="T7" fmla="*/ 1 h 3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4" h="32">
                      <a:moveTo>
                        <a:pt x="6" y="32"/>
                      </a:moveTo>
                      <a:cubicBezTo>
                        <a:pt x="0" y="14"/>
                        <a:pt x="7" y="10"/>
                        <a:pt x="22" y="0"/>
                      </a:cubicBezTo>
                      <a:cubicBezTo>
                        <a:pt x="27" y="1"/>
                        <a:pt x="35" y="0"/>
                        <a:pt x="38" y="4"/>
                      </a:cubicBezTo>
                      <a:cubicBezTo>
                        <a:pt x="44" y="13"/>
                        <a:pt x="16" y="32"/>
                        <a:pt x="6" y="32"/>
                      </a:cubicBezTo>
                      <a:close/>
                    </a:path>
                  </a:pathLst>
                </a:custGeom>
                <a:solidFill>
                  <a:schemeClr val="folHlink"/>
                </a:solidFill>
                <a:ln w="9525">
                  <a:noFill/>
                  <a:round/>
                  <a:headEnd/>
                  <a:tailEnd/>
                </a:ln>
              </p:spPr>
              <p:txBody>
                <a:bodyPr/>
                <a:lstStyle/>
                <a:p>
                  <a:endParaRPr lang="zh-CN" altLang="en-US"/>
                </a:p>
              </p:txBody>
            </p:sp>
            <p:sp>
              <p:nvSpPr>
                <p:cNvPr id="5306" name="任意多边形 81986"/>
                <p:cNvSpPr>
                  <a:spLocks noChangeArrowheads="1"/>
                </p:cNvSpPr>
                <p:nvPr/>
              </p:nvSpPr>
              <p:spPr bwMode="auto">
                <a:xfrm>
                  <a:off x="1340" y="337"/>
                  <a:ext cx="32" cy="6"/>
                </a:xfrm>
                <a:custGeom>
                  <a:avLst/>
                  <a:gdLst>
                    <a:gd name="T0" fmla="*/ 3 w 76"/>
                    <a:gd name="T1" fmla="*/ 1 h 18"/>
                    <a:gd name="T2" fmla="*/ 2 w 76"/>
                    <a:gd name="T3" fmla="*/ 0 h 18"/>
                    <a:gd name="T4" fmla="*/ 3 w 76"/>
                    <a:gd name="T5" fmla="*/ 1 h 18"/>
                    <a:gd name="T6" fmla="*/ 0 60000 65536"/>
                    <a:gd name="T7" fmla="*/ 0 60000 65536"/>
                    <a:gd name="T8" fmla="*/ 0 60000 65536"/>
                  </a:gdLst>
                  <a:ahLst/>
                  <a:cxnLst>
                    <a:cxn ang="T6">
                      <a:pos x="T0" y="T1"/>
                    </a:cxn>
                    <a:cxn ang="T7">
                      <a:pos x="T2" y="T3"/>
                    </a:cxn>
                    <a:cxn ang="T8">
                      <a:pos x="T4" y="T5"/>
                    </a:cxn>
                  </a:cxnLst>
                  <a:rect l="0" t="0" r="r" b="b"/>
                  <a:pathLst>
                    <a:path w="76" h="18">
                      <a:moveTo>
                        <a:pt x="37" y="18"/>
                      </a:moveTo>
                      <a:cubicBezTo>
                        <a:pt x="25" y="14"/>
                        <a:pt x="0" y="10"/>
                        <a:pt x="25" y="2"/>
                      </a:cubicBezTo>
                      <a:cubicBezTo>
                        <a:pt x="76" y="9"/>
                        <a:pt x="46" y="0"/>
                        <a:pt x="37" y="18"/>
                      </a:cubicBezTo>
                      <a:close/>
                    </a:path>
                  </a:pathLst>
                </a:custGeom>
                <a:solidFill>
                  <a:schemeClr val="folHlink"/>
                </a:solidFill>
                <a:ln w="9525">
                  <a:noFill/>
                  <a:round/>
                  <a:headEnd/>
                  <a:tailEnd/>
                </a:ln>
              </p:spPr>
              <p:txBody>
                <a:bodyPr/>
                <a:lstStyle/>
                <a:p>
                  <a:endParaRPr lang="zh-CN" altLang="en-US"/>
                </a:p>
              </p:txBody>
            </p:sp>
            <p:sp>
              <p:nvSpPr>
                <p:cNvPr id="5307" name="任意多边形 81987"/>
                <p:cNvSpPr>
                  <a:spLocks noChangeArrowheads="1"/>
                </p:cNvSpPr>
                <p:nvPr/>
              </p:nvSpPr>
              <p:spPr bwMode="auto">
                <a:xfrm>
                  <a:off x="1395" y="336"/>
                  <a:ext cx="18" cy="15"/>
                </a:xfrm>
                <a:custGeom>
                  <a:avLst/>
                  <a:gdLst>
                    <a:gd name="T0" fmla="*/ 0 w 42"/>
                    <a:gd name="T1" fmla="*/ 1 h 44"/>
                    <a:gd name="T2" fmla="*/ 1 w 42"/>
                    <a:gd name="T3" fmla="*/ 0 h 44"/>
                    <a:gd name="T4" fmla="*/ 0 w 42"/>
                    <a:gd name="T5" fmla="*/ 1 h 44"/>
                    <a:gd name="T6" fmla="*/ 0 60000 65536"/>
                    <a:gd name="T7" fmla="*/ 0 60000 65536"/>
                    <a:gd name="T8" fmla="*/ 0 60000 65536"/>
                  </a:gdLst>
                  <a:ahLst/>
                  <a:cxnLst>
                    <a:cxn ang="T6">
                      <a:pos x="T0" y="T1"/>
                    </a:cxn>
                    <a:cxn ang="T7">
                      <a:pos x="T2" y="T3"/>
                    </a:cxn>
                    <a:cxn ang="T8">
                      <a:pos x="T4" y="T5"/>
                    </a:cxn>
                  </a:cxnLst>
                  <a:rect l="0" t="0" r="r" b="b"/>
                  <a:pathLst>
                    <a:path w="42" h="44">
                      <a:moveTo>
                        <a:pt x="0" y="21"/>
                      </a:moveTo>
                      <a:cubicBezTo>
                        <a:pt x="4" y="17"/>
                        <a:pt x="7" y="11"/>
                        <a:pt x="12" y="9"/>
                      </a:cubicBezTo>
                      <a:cubicBezTo>
                        <a:pt x="42" y="0"/>
                        <a:pt x="23" y="44"/>
                        <a:pt x="0" y="21"/>
                      </a:cubicBezTo>
                      <a:close/>
                    </a:path>
                  </a:pathLst>
                </a:custGeom>
                <a:solidFill>
                  <a:schemeClr val="folHlink"/>
                </a:solidFill>
                <a:ln w="9525">
                  <a:noFill/>
                  <a:round/>
                  <a:headEnd/>
                  <a:tailEnd/>
                </a:ln>
              </p:spPr>
              <p:txBody>
                <a:bodyPr/>
                <a:lstStyle/>
                <a:p>
                  <a:endParaRPr lang="zh-CN" altLang="en-US"/>
                </a:p>
              </p:txBody>
            </p:sp>
            <p:sp>
              <p:nvSpPr>
                <p:cNvPr id="5308" name="任意多边形 81988"/>
                <p:cNvSpPr>
                  <a:spLocks noChangeArrowheads="1"/>
                </p:cNvSpPr>
                <p:nvPr/>
              </p:nvSpPr>
              <p:spPr bwMode="auto">
                <a:xfrm>
                  <a:off x="1248" y="295"/>
                  <a:ext cx="14" cy="10"/>
                </a:xfrm>
                <a:custGeom>
                  <a:avLst/>
                  <a:gdLst>
                    <a:gd name="T0" fmla="*/ 0 w 31"/>
                    <a:gd name="T1" fmla="*/ 1 h 30"/>
                    <a:gd name="T2" fmla="*/ 3 w 31"/>
                    <a:gd name="T3" fmla="*/ 0 h 30"/>
                    <a:gd name="T4" fmla="*/ 0 w 31"/>
                    <a:gd name="T5" fmla="*/ 1 h 30"/>
                    <a:gd name="T6" fmla="*/ 0 60000 65536"/>
                    <a:gd name="T7" fmla="*/ 0 60000 65536"/>
                    <a:gd name="T8" fmla="*/ 0 60000 65536"/>
                  </a:gdLst>
                  <a:ahLst/>
                  <a:cxnLst>
                    <a:cxn ang="T6">
                      <a:pos x="T0" y="T1"/>
                    </a:cxn>
                    <a:cxn ang="T7">
                      <a:pos x="T2" y="T3"/>
                    </a:cxn>
                    <a:cxn ang="T8">
                      <a:pos x="T4" y="T5"/>
                    </a:cxn>
                  </a:cxnLst>
                  <a:rect l="0" t="0" r="r" b="b"/>
                  <a:pathLst>
                    <a:path w="31" h="30">
                      <a:moveTo>
                        <a:pt x="7" y="22"/>
                      </a:moveTo>
                      <a:cubicBezTo>
                        <a:pt x="0" y="0"/>
                        <a:pt x="15" y="6"/>
                        <a:pt x="31" y="10"/>
                      </a:cubicBezTo>
                      <a:cubicBezTo>
                        <a:pt x="14" y="16"/>
                        <a:pt x="15" y="30"/>
                        <a:pt x="7" y="22"/>
                      </a:cubicBezTo>
                      <a:close/>
                    </a:path>
                  </a:pathLst>
                </a:custGeom>
                <a:solidFill>
                  <a:schemeClr val="folHlink"/>
                </a:solidFill>
                <a:ln w="9525">
                  <a:noFill/>
                  <a:round/>
                  <a:headEnd/>
                  <a:tailEnd/>
                </a:ln>
              </p:spPr>
              <p:txBody>
                <a:bodyPr/>
                <a:lstStyle/>
                <a:p>
                  <a:endParaRPr lang="zh-CN" altLang="en-US"/>
                </a:p>
              </p:txBody>
            </p:sp>
          </p:grpSp>
          <p:grpSp>
            <p:nvGrpSpPr>
              <p:cNvPr id="5210" name="组合 81989"/>
              <p:cNvGrpSpPr>
                <a:grpSpLocks/>
              </p:cNvGrpSpPr>
              <p:nvPr/>
            </p:nvGrpSpPr>
            <p:grpSpPr bwMode="auto">
              <a:xfrm>
                <a:off x="3709" y="240"/>
                <a:ext cx="1139" cy="429"/>
                <a:chOff x="3709" y="240"/>
                <a:chExt cx="1139" cy="429"/>
              </a:xfrm>
            </p:grpSpPr>
            <p:sp>
              <p:nvSpPr>
                <p:cNvPr id="5211" name="任意多边形 81990"/>
                <p:cNvSpPr>
                  <a:spLocks noChangeArrowheads="1"/>
                </p:cNvSpPr>
                <p:nvPr/>
              </p:nvSpPr>
              <p:spPr bwMode="auto">
                <a:xfrm>
                  <a:off x="4808" y="616"/>
                  <a:ext cx="13" cy="14"/>
                </a:xfrm>
                <a:custGeom>
                  <a:avLst/>
                  <a:gdLst>
                    <a:gd name="T0" fmla="*/ 1 w 30"/>
                    <a:gd name="T1" fmla="*/ 1 h 42"/>
                    <a:gd name="T2" fmla="*/ 0 w 30"/>
                    <a:gd name="T3" fmla="*/ 1 h 42"/>
                    <a:gd name="T4" fmla="*/ 0 w 30"/>
                    <a:gd name="T5" fmla="*/ 0 h 42"/>
                    <a:gd name="T6" fmla="*/ 1 w 30"/>
                    <a:gd name="T7" fmla="*/ 0 h 42"/>
                    <a:gd name="T8" fmla="*/ 3 w 30"/>
                    <a:gd name="T9" fmla="*/ 1 h 42"/>
                    <a:gd name="T10" fmla="*/ 2 w 30"/>
                    <a:gd name="T11" fmla="*/ 1 h 42"/>
                    <a:gd name="T12" fmla="*/ 1 w 30"/>
                    <a:gd name="T13" fmla="*/ 1 h 4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0" h="42">
                      <a:moveTo>
                        <a:pt x="16" y="33"/>
                      </a:moveTo>
                      <a:cubicBezTo>
                        <a:pt x="3" y="20"/>
                        <a:pt x="15" y="34"/>
                        <a:pt x="8" y="21"/>
                      </a:cubicBezTo>
                      <a:cubicBezTo>
                        <a:pt x="6" y="17"/>
                        <a:pt x="0" y="9"/>
                        <a:pt x="0" y="9"/>
                      </a:cubicBezTo>
                      <a:cubicBezTo>
                        <a:pt x="5" y="1"/>
                        <a:pt x="7" y="0"/>
                        <a:pt x="16" y="3"/>
                      </a:cubicBezTo>
                      <a:cubicBezTo>
                        <a:pt x="25" y="16"/>
                        <a:pt x="10" y="16"/>
                        <a:pt x="30" y="23"/>
                      </a:cubicBezTo>
                      <a:cubicBezTo>
                        <a:pt x="29" y="26"/>
                        <a:pt x="30" y="29"/>
                        <a:pt x="28" y="31"/>
                      </a:cubicBezTo>
                      <a:cubicBezTo>
                        <a:pt x="15" y="42"/>
                        <a:pt x="16" y="38"/>
                        <a:pt x="16" y="33"/>
                      </a:cubicBezTo>
                      <a:close/>
                    </a:path>
                  </a:pathLst>
                </a:custGeom>
                <a:solidFill>
                  <a:schemeClr val="folHlink"/>
                </a:solidFill>
                <a:ln w="9525">
                  <a:noFill/>
                  <a:round/>
                  <a:headEnd/>
                  <a:tailEnd/>
                </a:ln>
              </p:spPr>
              <p:txBody>
                <a:bodyPr/>
                <a:lstStyle/>
                <a:p>
                  <a:endParaRPr lang="zh-CN" altLang="en-US"/>
                </a:p>
              </p:txBody>
            </p:sp>
            <p:sp>
              <p:nvSpPr>
                <p:cNvPr id="5212" name="任意多边形 81991"/>
                <p:cNvSpPr>
                  <a:spLocks noChangeArrowheads="1"/>
                </p:cNvSpPr>
                <p:nvPr/>
              </p:nvSpPr>
              <p:spPr bwMode="auto">
                <a:xfrm>
                  <a:off x="4655" y="629"/>
                  <a:ext cx="11" cy="5"/>
                </a:xfrm>
                <a:custGeom>
                  <a:avLst/>
                  <a:gdLst>
                    <a:gd name="T0" fmla="*/ 1 w 25"/>
                    <a:gd name="T1" fmla="*/ 1 h 16"/>
                    <a:gd name="T2" fmla="*/ 0 w 25"/>
                    <a:gd name="T3" fmla="*/ 0 h 16"/>
                    <a:gd name="T4" fmla="*/ 1 w 25"/>
                    <a:gd name="T5" fmla="*/ 0 h 16"/>
                    <a:gd name="T6" fmla="*/ 1 w 25"/>
                    <a:gd name="T7" fmla="*/ 1 h 1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5" h="16">
                      <a:moveTo>
                        <a:pt x="15" y="16"/>
                      </a:moveTo>
                      <a:cubicBezTo>
                        <a:pt x="10" y="15"/>
                        <a:pt x="0" y="12"/>
                        <a:pt x="3" y="8"/>
                      </a:cubicBezTo>
                      <a:cubicBezTo>
                        <a:pt x="6" y="4"/>
                        <a:pt x="15" y="0"/>
                        <a:pt x="15" y="0"/>
                      </a:cubicBezTo>
                      <a:cubicBezTo>
                        <a:pt x="17" y="3"/>
                        <a:pt x="25" y="16"/>
                        <a:pt x="15" y="16"/>
                      </a:cubicBezTo>
                      <a:close/>
                    </a:path>
                  </a:pathLst>
                </a:custGeom>
                <a:solidFill>
                  <a:schemeClr val="folHlink"/>
                </a:solidFill>
                <a:ln w="9525">
                  <a:noFill/>
                  <a:round/>
                  <a:headEnd/>
                  <a:tailEnd/>
                </a:ln>
              </p:spPr>
              <p:txBody>
                <a:bodyPr/>
                <a:lstStyle/>
                <a:p>
                  <a:endParaRPr lang="zh-CN" altLang="en-US"/>
                </a:p>
              </p:txBody>
            </p:sp>
            <p:sp>
              <p:nvSpPr>
                <p:cNvPr id="5213" name="任意多边形 81992"/>
                <p:cNvSpPr>
                  <a:spLocks noChangeArrowheads="1"/>
                </p:cNvSpPr>
                <p:nvPr/>
              </p:nvSpPr>
              <p:spPr bwMode="auto">
                <a:xfrm>
                  <a:off x="4609" y="635"/>
                  <a:ext cx="28" cy="16"/>
                </a:xfrm>
                <a:custGeom>
                  <a:avLst/>
                  <a:gdLst>
                    <a:gd name="T0" fmla="*/ 1 w 65"/>
                    <a:gd name="T1" fmla="*/ 1 h 46"/>
                    <a:gd name="T2" fmla="*/ 3 w 65"/>
                    <a:gd name="T3" fmla="*/ 0 h 46"/>
                    <a:gd name="T4" fmla="*/ 3 w 65"/>
                    <a:gd name="T5" fmla="*/ 0 h 46"/>
                    <a:gd name="T6" fmla="*/ 5 w 65"/>
                    <a:gd name="T7" fmla="*/ 0 h 46"/>
                    <a:gd name="T8" fmla="*/ 3 w 65"/>
                    <a:gd name="T9" fmla="*/ 1 h 46"/>
                    <a:gd name="T10" fmla="*/ 1 w 65"/>
                    <a:gd name="T11" fmla="*/ 2 h 46"/>
                    <a:gd name="T12" fmla="*/ 0 w 65"/>
                    <a:gd name="T13" fmla="*/ 1 h 46"/>
                    <a:gd name="T14" fmla="*/ 1 w 65"/>
                    <a:gd name="T15" fmla="*/ 1 h 46"/>
                    <a:gd name="T16" fmla="*/ 1 w 65"/>
                    <a:gd name="T17" fmla="*/ 1 h 4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5" h="46">
                      <a:moveTo>
                        <a:pt x="14" y="24"/>
                      </a:moveTo>
                      <a:cubicBezTo>
                        <a:pt x="18" y="13"/>
                        <a:pt x="16" y="9"/>
                        <a:pt x="30" y="4"/>
                      </a:cubicBezTo>
                      <a:cubicBezTo>
                        <a:pt x="34" y="3"/>
                        <a:pt x="42" y="0"/>
                        <a:pt x="42" y="0"/>
                      </a:cubicBezTo>
                      <a:cubicBezTo>
                        <a:pt x="50" y="1"/>
                        <a:pt x="65" y="0"/>
                        <a:pt x="58" y="12"/>
                      </a:cubicBezTo>
                      <a:cubicBezTo>
                        <a:pt x="53" y="21"/>
                        <a:pt x="40" y="21"/>
                        <a:pt x="32" y="26"/>
                      </a:cubicBezTo>
                      <a:cubicBezTo>
                        <a:pt x="26" y="35"/>
                        <a:pt x="23" y="42"/>
                        <a:pt x="12" y="46"/>
                      </a:cubicBezTo>
                      <a:cubicBezTo>
                        <a:pt x="0" y="42"/>
                        <a:pt x="5" y="30"/>
                        <a:pt x="8" y="20"/>
                      </a:cubicBezTo>
                      <a:cubicBezTo>
                        <a:pt x="9" y="18"/>
                        <a:pt x="10" y="13"/>
                        <a:pt x="12" y="14"/>
                      </a:cubicBezTo>
                      <a:cubicBezTo>
                        <a:pt x="15" y="16"/>
                        <a:pt x="13" y="21"/>
                        <a:pt x="14" y="24"/>
                      </a:cubicBezTo>
                      <a:close/>
                    </a:path>
                  </a:pathLst>
                </a:custGeom>
                <a:solidFill>
                  <a:schemeClr val="folHlink"/>
                </a:solidFill>
                <a:ln w="9525">
                  <a:noFill/>
                  <a:round/>
                  <a:headEnd/>
                  <a:tailEnd/>
                </a:ln>
              </p:spPr>
              <p:txBody>
                <a:bodyPr/>
                <a:lstStyle/>
                <a:p>
                  <a:endParaRPr lang="zh-CN" altLang="en-US"/>
                </a:p>
              </p:txBody>
            </p:sp>
            <p:sp>
              <p:nvSpPr>
                <p:cNvPr id="5214" name="任意多边形 81993"/>
                <p:cNvSpPr>
                  <a:spLocks noChangeArrowheads="1"/>
                </p:cNvSpPr>
                <p:nvPr/>
              </p:nvSpPr>
              <p:spPr bwMode="auto">
                <a:xfrm>
                  <a:off x="4580" y="634"/>
                  <a:ext cx="29" cy="16"/>
                </a:xfrm>
                <a:custGeom>
                  <a:avLst/>
                  <a:gdLst>
                    <a:gd name="T0" fmla="*/ 0 w 69"/>
                    <a:gd name="T1" fmla="*/ 1 h 47"/>
                    <a:gd name="T2" fmla="*/ 1 w 69"/>
                    <a:gd name="T3" fmla="*/ 1 h 47"/>
                    <a:gd name="T4" fmla="*/ 4 w 69"/>
                    <a:gd name="T5" fmla="*/ 0 h 47"/>
                    <a:gd name="T6" fmla="*/ 5 w 69"/>
                    <a:gd name="T7" fmla="*/ 0 h 47"/>
                    <a:gd name="T8" fmla="*/ 4 w 69"/>
                    <a:gd name="T9" fmla="*/ 1 h 47"/>
                    <a:gd name="T10" fmla="*/ 2 w 69"/>
                    <a:gd name="T11" fmla="*/ 1 h 47"/>
                    <a:gd name="T12" fmla="*/ 2 w 69"/>
                    <a:gd name="T13" fmla="*/ 2 h 47"/>
                    <a:gd name="T14" fmla="*/ 1 w 69"/>
                    <a:gd name="T15" fmla="*/ 2 h 47"/>
                    <a:gd name="T16" fmla="*/ 1 w 69"/>
                    <a:gd name="T17" fmla="*/ 1 h 47"/>
                    <a:gd name="T18" fmla="*/ 0 w 69"/>
                    <a:gd name="T19" fmla="*/ 1 h 47"/>
                    <a:gd name="T20" fmla="*/ 0 w 69"/>
                    <a:gd name="T21" fmla="*/ 1 h 4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9" h="47">
                      <a:moveTo>
                        <a:pt x="0" y="31"/>
                      </a:moveTo>
                      <a:cubicBezTo>
                        <a:pt x="7" y="24"/>
                        <a:pt x="9" y="22"/>
                        <a:pt x="18" y="25"/>
                      </a:cubicBezTo>
                      <a:cubicBezTo>
                        <a:pt x="25" y="4"/>
                        <a:pt x="36" y="12"/>
                        <a:pt x="52" y="1"/>
                      </a:cubicBezTo>
                      <a:cubicBezTo>
                        <a:pt x="56" y="2"/>
                        <a:pt x="61" y="0"/>
                        <a:pt x="64" y="3"/>
                      </a:cubicBezTo>
                      <a:cubicBezTo>
                        <a:pt x="69" y="8"/>
                        <a:pt x="50" y="19"/>
                        <a:pt x="50" y="19"/>
                      </a:cubicBezTo>
                      <a:cubicBezTo>
                        <a:pt x="46" y="31"/>
                        <a:pt x="35" y="22"/>
                        <a:pt x="28" y="33"/>
                      </a:cubicBezTo>
                      <a:cubicBezTo>
                        <a:pt x="31" y="41"/>
                        <a:pt x="31" y="44"/>
                        <a:pt x="22" y="47"/>
                      </a:cubicBezTo>
                      <a:cubicBezTo>
                        <a:pt x="20" y="46"/>
                        <a:pt x="18" y="46"/>
                        <a:pt x="16" y="45"/>
                      </a:cubicBezTo>
                      <a:cubicBezTo>
                        <a:pt x="14" y="43"/>
                        <a:pt x="14" y="40"/>
                        <a:pt x="12" y="39"/>
                      </a:cubicBezTo>
                      <a:cubicBezTo>
                        <a:pt x="8" y="37"/>
                        <a:pt x="0" y="35"/>
                        <a:pt x="0" y="35"/>
                      </a:cubicBezTo>
                      <a:cubicBezTo>
                        <a:pt x="2" y="26"/>
                        <a:pt x="3" y="25"/>
                        <a:pt x="0" y="31"/>
                      </a:cubicBezTo>
                      <a:close/>
                    </a:path>
                  </a:pathLst>
                </a:custGeom>
                <a:solidFill>
                  <a:schemeClr val="folHlink"/>
                </a:solidFill>
                <a:ln w="9525">
                  <a:noFill/>
                  <a:round/>
                  <a:headEnd/>
                  <a:tailEnd/>
                </a:ln>
              </p:spPr>
              <p:txBody>
                <a:bodyPr/>
                <a:lstStyle/>
                <a:p>
                  <a:endParaRPr lang="zh-CN" altLang="en-US"/>
                </a:p>
              </p:txBody>
            </p:sp>
            <p:sp>
              <p:nvSpPr>
                <p:cNvPr id="5215" name="任意多边形 81994"/>
                <p:cNvSpPr>
                  <a:spLocks noChangeArrowheads="1"/>
                </p:cNvSpPr>
                <p:nvPr/>
              </p:nvSpPr>
              <p:spPr bwMode="auto">
                <a:xfrm>
                  <a:off x="4423" y="547"/>
                  <a:ext cx="151" cy="93"/>
                </a:xfrm>
                <a:custGeom>
                  <a:avLst/>
                  <a:gdLst>
                    <a:gd name="T0" fmla="*/ 1 w 355"/>
                    <a:gd name="T1" fmla="*/ 0 h 277"/>
                    <a:gd name="T2" fmla="*/ 3 w 355"/>
                    <a:gd name="T3" fmla="*/ 1 h 277"/>
                    <a:gd name="T4" fmla="*/ 4 w 355"/>
                    <a:gd name="T5" fmla="*/ 1 h 277"/>
                    <a:gd name="T6" fmla="*/ 6 w 355"/>
                    <a:gd name="T7" fmla="*/ 2 h 277"/>
                    <a:gd name="T8" fmla="*/ 7 w 355"/>
                    <a:gd name="T9" fmla="*/ 2 h 277"/>
                    <a:gd name="T10" fmla="*/ 9 w 355"/>
                    <a:gd name="T11" fmla="*/ 4 h 277"/>
                    <a:gd name="T12" fmla="*/ 11 w 355"/>
                    <a:gd name="T13" fmla="*/ 5 h 277"/>
                    <a:gd name="T14" fmla="*/ 11 w 355"/>
                    <a:gd name="T15" fmla="*/ 5 h 277"/>
                    <a:gd name="T16" fmla="*/ 12 w 355"/>
                    <a:gd name="T17" fmla="*/ 6 h 277"/>
                    <a:gd name="T18" fmla="*/ 14 w 355"/>
                    <a:gd name="T19" fmla="*/ 6 h 277"/>
                    <a:gd name="T20" fmla="*/ 13 w 355"/>
                    <a:gd name="T21" fmla="*/ 7 h 277"/>
                    <a:gd name="T22" fmla="*/ 14 w 355"/>
                    <a:gd name="T23" fmla="*/ 8 h 277"/>
                    <a:gd name="T24" fmla="*/ 15 w 355"/>
                    <a:gd name="T25" fmla="*/ 9 h 277"/>
                    <a:gd name="T26" fmla="*/ 17 w 355"/>
                    <a:gd name="T27" fmla="*/ 9 h 277"/>
                    <a:gd name="T28" fmla="*/ 18 w 355"/>
                    <a:gd name="T29" fmla="*/ 9 h 277"/>
                    <a:gd name="T30" fmla="*/ 20 w 355"/>
                    <a:gd name="T31" fmla="*/ 9 h 277"/>
                    <a:gd name="T32" fmla="*/ 21 w 355"/>
                    <a:gd name="T33" fmla="*/ 9 h 277"/>
                    <a:gd name="T34" fmla="*/ 23 w 355"/>
                    <a:gd name="T35" fmla="*/ 10 h 277"/>
                    <a:gd name="T36" fmla="*/ 24 w 355"/>
                    <a:gd name="T37" fmla="*/ 10 h 277"/>
                    <a:gd name="T38" fmla="*/ 27 w 355"/>
                    <a:gd name="T39" fmla="*/ 10 h 277"/>
                    <a:gd name="T40" fmla="*/ 26 w 355"/>
                    <a:gd name="T41" fmla="*/ 10 h 277"/>
                    <a:gd name="T42" fmla="*/ 25 w 355"/>
                    <a:gd name="T43" fmla="*/ 10 h 277"/>
                    <a:gd name="T44" fmla="*/ 23 w 355"/>
                    <a:gd name="T45" fmla="*/ 10 h 277"/>
                    <a:gd name="T46" fmla="*/ 22 w 355"/>
                    <a:gd name="T47" fmla="*/ 10 h 277"/>
                    <a:gd name="T48" fmla="*/ 20 w 355"/>
                    <a:gd name="T49" fmla="*/ 10 h 277"/>
                    <a:gd name="T50" fmla="*/ 18 w 355"/>
                    <a:gd name="T51" fmla="*/ 10 h 277"/>
                    <a:gd name="T52" fmla="*/ 13 w 355"/>
                    <a:gd name="T53" fmla="*/ 9 h 277"/>
                    <a:gd name="T54" fmla="*/ 12 w 355"/>
                    <a:gd name="T55" fmla="*/ 8 h 277"/>
                    <a:gd name="T56" fmla="*/ 10 w 355"/>
                    <a:gd name="T57" fmla="*/ 7 h 277"/>
                    <a:gd name="T58" fmla="*/ 9 w 355"/>
                    <a:gd name="T59" fmla="*/ 7 h 277"/>
                    <a:gd name="T60" fmla="*/ 7 w 355"/>
                    <a:gd name="T61" fmla="*/ 6 h 277"/>
                    <a:gd name="T62" fmla="*/ 5 w 355"/>
                    <a:gd name="T63" fmla="*/ 4 h 277"/>
                    <a:gd name="T64" fmla="*/ 5 w 355"/>
                    <a:gd name="T65" fmla="*/ 4 h 277"/>
                    <a:gd name="T66" fmla="*/ 5 w 355"/>
                    <a:gd name="T67" fmla="*/ 4 h 277"/>
                    <a:gd name="T68" fmla="*/ 4 w 355"/>
                    <a:gd name="T69" fmla="*/ 3 h 277"/>
                    <a:gd name="T70" fmla="*/ 3 w 355"/>
                    <a:gd name="T71" fmla="*/ 2 h 277"/>
                    <a:gd name="T72" fmla="*/ 2 w 355"/>
                    <a:gd name="T73" fmla="*/ 1 h 277"/>
                    <a:gd name="T74" fmla="*/ 0 w 355"/>
                    <a:gd name="T75" fmla="*/ 1 h 277"/>
                    <a:gd name="T76" fmla="*/ 1 w 355"/>
                    <a:gd name="T77" fmla="*/ 0 h 277"/>
                    <a:gd name="T78" fmla="*/ 1 w 355"/>
                    <a:gd name="T79" fmla="*/ 0 h 277"/>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355" h="277">
                      <a:moveTo>
                        <a:pt x="10" y="4"/>
                      </a:moveTo>
                      <a:cubicBezTo>
                        <a:pt x="22" y="0"/>
                        <a:pt x="24" y="14"/>
                        <a:pt x="36" y="18"/>
                      </a:cubicBezTo>
                      <a:cubicBezTo>
                        <a:pt x="37" y="19"/>
                        <a:pt x="45" y="29"/>
                        <a:pt x="46" y="30"/>
                      </a:cubicBezTo>
                      <a:cubicBezTo>
                        <a:pt x="56" y="40"/>
                        <a:pt x="67" y="38"/>
                        <a:pt x="76" y="52"/>
                      </a:cubicBezTo>
                      <a:cubicBezTo>
                        <a:pt x="80" y="58"/>
                        <a:pt x="92" y="66"/>
                        <a:pt x="92" y="66"/>
                      </a:cubicBezTo>
                      <a:cubicBezTo>
                        <a:pt x="96" y="79"/>
                        <a:pt x="112" y="88"/>
                        <a:pt x="122" y="98"/>
                      </a:cubicBezTo>
                      <a:cubicBezTo>
                        <a:pt x="124" y="105"/>
                        <a:pt x="130" y="124"/>
                        <a:pt x="136" y="128"/>
                      </a:cubicBezTo>
                      <a:cubicBezTo>
                        <a:pt x="140" y="130"/>
                        <a:pt x="148" y="132"/>
                        <a:pt x="148" y="132"/>
                      </a:cubicBezTo>
                      <a:cubicBezTo>
                        <a:pt x="150" y="138"/>
                        <a:pt x="154" y="150"/>
                        <a:pt x="154" y="150"/>
                      </a:cubicBezTo>
                      <a:cubicBezTo>
                        <a:pt x="161" y="139"/>
                        <a:pt x="168" y="144"/>
                        <a:pt x="176" y="152"/>
                      </a:cubicBezTo>
                      <a:cubicBezTo>
                        <a:pt x="174" y="167"/>
                        <a:pt x="173" y="181"/>
                        <a:pt x="170" y="196"/>
                      </a:cubicBezTo>
                      <a:cubicBezTo>
                        <a:pt x="171" y="202"/>
                        <a:pt x="174" y="220"/>
                        <a:pt x="180" y="224"/>
                      </a:cubicBezTo>
                      <a:cubicBezTo>
                        <a:pt x="185" y="228"/>
                        <a:pt x="193" y="228"/>
                        <a:pt x="198" y="232"/>
                      </a:cubicBezTo>
                      <a:cubicBezTo>
                        <a:pt x="204" y="230"/>
                        <a:pt x="216" y="234"/>
                        <a:pt x="216" y="234"/>
                      </a:cubicBezTo>
                      <a:cubicBezTo>
                        <a:pt x="223" y="241"/>
                        <a:pt x="225" y="245"/>
                        <a:pt x="236" y="242"/>
                      </a:cubicBezTo>
                      <a:cubicBezTo>
                        <a:pt x="242" y="240"/>
                        <a:pt x="254" y="236"/>
                        <a:pt x="254" y="236"/>
                      </a:cubicBezTo>
                      <a:cubicBezTo>
                        <a:pt x="260" y="240"/>
                        <a:pt x="265" y="246"/>
                        <a:pt x="272" y="248"/>
                      </a:cubicBezTo>
                      <a:cubicBezTo>
                        <a:pt x="277" y="250"/>
                        <a:pt x="291" y="252"/>
                        <a:pt x="296" y="256"/>
                      </a:cubicBezTo>
                      <a:cubicBezTo>
                        <a:pt x="301" y="260"/>
                        <a:pt x="314" y="264"/>
                        <a:pt x="314" y="264"/>
                      </a:cubicBezTo>
                      <a:cubicBezTo>
                        <a:pt x="330" y="263"/>
                        <a:pt x="338" y="261"/>
                        <a:pt x="352" y="266"/>
                      </a:cubicBezTo>
                      <a:cubicBezTo>
                        <a:pt x="355" y="275"/>
                        <a:pt x="350" y="277"/>
                        <a:pt x="342" y="274"/>
                      </a:cubicBezTo>
                      <a:cubicBezTo>
                        <a:pt x="336" y="276"/>
                        <a:pt x="322" y="272"/>
                        <a:pt x="322" y="272"/>
                      </a:cubicBezTo>
                      <a:cubicBezTo>
                        <a:pt x="314" y="275"/>
                        <a:pt x="308" y="272"/>
                        <a:pt x="300" y="270"/>
                      </a:cubicBezTo>
                      <a:cubicBezTo>
                        <a:pt x="296" y="269"/>
                        <a:pt x="288" y="266"/>
                        <a:pt x="288" y="266"/>
                      </a:cubicBezTo>
                      <a:cubicBezTo>
                        <a:pt x="276" y="270"/>
                        <a:pt x="264" y="266"/>
                        <a:pt x="252" y="264"/>
                      </a:cubicBezTo>
                      <a:cubicBezTo>
                        <a:pt x="245" y="259"/>
                        <a:pt x="242" y="257"/>
                        <a:pt x="234" y="260"/>
                      </a:cubicBezTo>
                      <a:cubicBezTo>
                        <a:pt x="211" y="252"/>
                        <a:pt x="192" y="256"/>
                        <a:pt x="172" y="242"/>
                      </a:cubicBezTo>
                      <a:cubicBezTo>
                        <a:pt x="165" y="231"/>
                        <a:pt x="176" y="221"/>
                        <a:pt x="160" y="216"/>
                      </a:cubicBezTo>
                      <a:cubicBezTo>
                        <a:pt x="154" y="233"/>
                        <a:pt x="136" y="203"/>
                        <a:pt x="126" y="200"/>
                      </a:cubicBezTo>
                      <a:cubicBezTo>
                        <a:pt x="120" y="196"/>
                        <a:pt x="114" y="190"/>
                        <a:pt x="108" y="186"/>
                      </a:cubicBezTo>
                      <a:cubicBezTo>
                        <a:pt x="104" y="175"/>
                        <a:pt x="104" y="165"/>
                        <a:pt x="94" y="158"/>
                      </a:cubicBezTo>
                      <a:cubicBezTo>
                        <a:pt x="83" y="142"/>
                        <a:pt x="85" y="119"/>
                        <a:pt x="68" y="108"/>
                      </a:cubicBezTo>
                      <a:cubicBezTo>
                        <a:pt x="67" y="106"/>
                        <a:pt x="66" y="104"/>
                        <a:pt x="64" y="102"/>
                      </a:cubicBezTo>
                      <a:cubicBezTo>
                        <a:pt x="62" y="101"/>
                        <a:pt x="59" y="102"/>
                        <a:pt x="58" y="100"/>
                      </a:cubicBezTo>
                      <a:cubicBezTo>
                        <a:pt x="56" y="97"/>
                        <a:pt x="54" y="88"/>
                        <a:pt x="54" y="88"/>
                      </a:cubicBezTo>
                      <a:cubicBezTo>
                        <a:pt x="59" y="73"/>
                        <a:pt x="52" y="61"/>
                        <a:pt x="38" y="58"/>
                      </a:cubicBezTo>
                      <a:cubicBezTo>
                        <a:pt x="32" y="49"/>
                        <a:pt x="31" y="44"/>
                        <a:pt x="20" y="40"/>
                      </a:cubicBezTo>
                      <a:cubicBezTo>
                        <a:pt x="16" y="27"/>
                        <a:pt x="16" y="26"/>
                        <a:pt x="4" y="22"/>
                      </a:cubicBezTo>
                      <a:cubicBezTo>
                        <a:pt x="1" y="13"/>
                        <a:pt x="0" y="5"/>
                        <a:pt x="10" y="2"/>
                      </a:cubicBezTo>
                      <a:cubicBezTo>
                        <a:pt x="18" y="5"/>
                        <a:pt x="18" y="4"/>
                        <a:pt x="10" y="4"/>
                      </a:cubicBezTo>
                      <a:close/>
                    </a:path>
                  </a:pathLst>
                </a:custGeom>
                <a:solidFill>
                  <a:schemeClr val="folHlink"/>
                </a:solidFill>
                <a:ln w="9525">
                  <a:noFill/>
                  <a:round/>
                  <a:headEnd/>
                  <a:tailEnd/>
                </a:ln>
              </p:spPr>
              <p:txBody>
                <a:bodyPr/>
                <a:lstStyle/>
                <a:p>
                  <a:endParaRPr lang="zh-CN" altLang="en-US"/>
                </a:p>
              </p:txBody>
            </p:sp>
            <p:sp>
              <p:nvSpPr>
                <p:cNvPr id="5216" name="任意多边形 81995"/>
                <p:cNvSpPr>
                  <a:spLocks noChangeArrowheads="1"/>
                </p:cNvSpPr>
                <p:nvPr/>
              </p:nvSpPr>
              <p:spPr bwMode="auto">
                <a:xfrm>
                  <a:off x="4515" y="541"/>
                  <a:ext cx="67" cy="68"/>
                </a:xfrm>
                <a:custGeom>
                  <a:avLst/>
                  <a:gdLst>
                    <a:gd name="T0" fmla="*/ 4 w 156"/>
                    <a:gd name="T1" fmla="*/ 2 h 206"/>
                    <a:gd name="T2" fmla="*/ 5 w 156"/>
                    <a:gd name="T3" fmla="*/ 2 h 206"/>
                    <a:gd name="T4" fmla="*/ 5 w 156"/>
                    <a:gd name="T5" fmla="*/ 2 h 206"/>
                    <a:gd name="T6" fmla="*/ 6 w 156"/>
                    <a:gd name="T7" fmla="*/ 2 h 206"/>
                    <a:gd name="T8" fmla="*/ 9 w 156"/>
                    <a:gd name="T9" fmla="*/ 1 h 206"/>
                    <a:gd name="T10" fmla="*/ 9 w 156"/>
                    <a:gd name="T11" fmla="*/ 0 h 206"/>
                    <a:gd name="T12" fmla="*/ 10 w 156"/>
                    <a:gd name="T13" fmla="*/ 0 h 206"/>
                    <a:gd name="T14" fmla="*/ 12 w 156"/>
                    <a:gd name="T15" fmla="*/ 1 h 206"/>
                    <a:gd name="T16" fmla="*/ 12 w 156"/>
                    <a:gd name="T17" fmla="*/ 2 h 206"/>
                    <a:gd name="T18" fmla="*/ 10 w 156"/>
                    <a:gd name="T19" fmla="*/ 2 h 206"/>
                    <a:gd name="T20" fmla="*/ 10 w 156"/>
                    <a:gd name="T21" fmla="*/ 3 h 206"/>
                    <a:gd name="T22" fmla="*/ 11 w 156"/>
                    <a:gd name="T23" fmla="*/ 4 h 206"/>
                    <a:gd name="T24" fmla="*/ 12 w 156"/>
                    <a:gd name="T25" fmla="*/ 5 h 206"/>
                    <a:gd name="T26" fmla="*/ 10 w 156"/>
                    <a:gd name="T27" fmla="*/ 5 h 206"/>
                    <a:gd name="T28" fmla="*/ 9 w 156"/>
                    <a:gd name="T29" fmla="*/ 5 h 206"/>
                    <a:gd name="T30" fmla="*/ 8 w 156"/>
                    <a:gd name="T31" fmla="*/ 6 h 206"/>
                    <a:gd name="T32" fmla="*/ 8 w 156"/>
                    <a:gd name="T33" fmla="*/ 7 h 206"/>
                    <a:gd name="T34" fmla="*/ 7 w 156"/>
                    <a:gd name="T35" fmla="*/ 7 h 206"/>
                    <a:gd name="T36" fmla="*/ 6 w 156"/>
                    <a:gd name="T37" fmla="*/ 7 h 206"/>
                    <a:gd name="T38" fmla="*/ 6 w 156"/>
                    <a:gd name="T39" fmla="*/ 7 h 206"/>
                    <a:gd name="T40" fmla="*/ 6 w 156"/>
                    <a:gd name="T41" fmla="*/ 7 h 206"/>
                    <a:gd name="T42" fmla="*/ 5 w 156"/>
                    <a:gd name="T43" fmla="*/ 7 h 206"/>
                    <a:gd name="T44" fmla="*/ 3 w 156"/>
                    <a:gd name="T45" fmla="*/ 7 h 206"/>
                    <a:gd name="T46" fmla="*/ 2 w 156"/>
                    <a:gd name="T47" fmla="*/ 7 h 206"/>
                    <a:gd name="T48" fmla="*/ 1 w 156"/>
                    <a:gd name="T49" fmla="*/ 5 h 206"/>
                    <a:gd name="T50" fmla="*/ 0 w 156"/>
                    <a:gd name="T51" fmla="*/ 5 h 206"/>
                    <a:gd name="T52" fmla="*/ 0 w 156"/>
                    <a:gd name="T53" fmla="*/ 4 h 206"/>
                    <a:gd name="T54" fmla="*/ 2 w 156"/>
                    <a:gd name="T55" fmla="*/ 4 h 206"/>
                    <a:gd name="T56" fmla="*/ 3 w 156"/>
                    <a:gd name="T57" fmla="*/ 4 h 206"/>
                    <a:gd name="T58" fmla="*/ 3 w 156"/>
                    <a:gd name="T59" fmla="*/ 3 h 206"/>
                    <a:gd name="T60" fmla="*/ 4 w 156"/>
                    <a:gd name="T61" fmla="*/ 3 h 206"/>
                    <a:gd name="T62" fmla="*/ 4 w 156"/>
                    <a:gd name="T63" fmla="*/ 2 h 20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56" h="206">
                      <a:moveTo>
                        <a:pt x="54" y="66"/>
                      </a:moveTo>
                      <a:cubicBezTo>
                        <a:pt x="58" y="63"/>
                        <a:pt x="64" y="63"/>
                        <a:pt x="66" y="58"/>
                      </a:cubicBezTo>
                      <a:cubicBezTo>
                        <a:pt x="67" y="56"/>
                        <a:pt x="67" y="53"/>
                        <a:pt x="68" y="52"/>
                      </a:cubicBezTo>
                      <a:cubicBezTo>
                        <a:pt x="71" y="49"/>
                        <a:pt x="80" y="44"/>
                        <a:pt x="80" y="44"/>
                      </a:cubicBezTo>
                      <a:cubicBezTo>
                        <a:pt x="113" y="55"/>
                        <a:pt x="85" y="29"/>
                        <a:pt x="106" y="22"/>
                      </a:cubicBezTo>
                      <a:cubicBezTo>
                        <a:pt x="110" y="17"/>
                        <a:pt x="108" y="9"/>
                        <a:pt x="112" y="4"/>
                      </a:cubicBezTo>
                      <a:cubicBezTo>
                        <a:pt x="115" y="1"/>
                        <a:pt x="124" y="0"/>
                        <a:pt x="124" y="0"/>
                      </a:cubicBezTo>
                      <a:cubicBezTo>
                        <a:pt x="138" y="14"/>
                        <a:pt x="126" y="23"/>
                        <a:pt x="150" y="28"/>
                      </a:cubicBezTo>
                      <a:cubicBezTo>
                        <a:pt x="156" y="36"/>
                        <a:pt x="154" y="39"/>
                        <a:pt x="146" y="44"/>
                      </a:cubicBezTo>
                      <a:cubicBezTo>
                        <a:pt x="141" y="52"/>
                        <a:pt x="135" y="61"/>
                        <a:pt x="126" y="64"/>
                      </a:cubicBezTo>
                      <a:cubicBezTo>
                        <a:pt x="118" y="75"/>
                        <a:pt x="128" y="83"/>
                        <a:pt x="132" y="94"/>
                      </a:cubicBezTo>
                      <a:cubicBezTo>
                        <a:pt x="129" y="103"/>
                        <a:pt x="135" y="105"/>
                        <a:pt x="142" y="110"/>
                      </a:cubicBezTo>
                      <a:cubicBezTo>
                        <a:pt x="145" y="119"/>
                        <a:pt x="141" y="120"/>
                        <a:pt x="146" y="128"/>
                      </a:cubicBezTo>
                      <a:cubicBezTo>
                        <a:pt x="142" y="139"/>
                        <a:pt x="135" y="133"/>
                        <a:pt x="128" y="128"/>
                      </a:cubicBezTo>
                      <a:cubicBezTo>
                        <a:pt x="116" y="132"/>
                        <a:pt x="122" y="136"/>
                        <a:pt x="116" y="146"/>
                      </a:cubicBezTo>
                      <a:cubicBezTo>
                        <a:pt x="113" y="151"/>
                        <a:pt x="108" y="152"/>
                        <a:pt x="104" y="156"/>
                      </a:cubicBezTo>
                      <a:cubicBezTo>
                        <a:pt x="107" y="167"/>
                        <a:pt x="112" y="191"/>
                        <a:pt x="100" y="198"/>
                      </a:cubicBezTo>
                      <a:cubicBezTo>
                        <a:pt x="96" y="200"/>
                        <a:pt x="92" y="200"/>
                        <a:pt x="88" y="202"/>
                      </a:cubicBezTo>
                      <a:cubicBezTo>
                        <a:pt x="86" y="203"/>
                        <a:pt x="84" y="205"/>
                        <a:pt x="82" y="206"/>
                      </a:cubicBezTo>
                      <a:cubicBezTo>
                        <a:pt x="80" y="205"/>
                        <a:pt x="77" y="204"/>
                        <a:pt x="76" y="202"/>
                      </a:cubicBezTo>
                      <a:cubicBezTo>
                        <a:pt x="74" y="198"/>
                        <a:pt x="76" y="191"/>
                        <a:pt x="72" y="190"/>
                      </a:cubicBezTo>
                      <a:cubicBezTo>
                        <a:pt x="68" y="189"/>
                        <a:pt x="60" y="186"/>
                        <a:pt x="60" y="186"/>
                      </a:cubicBezTo>
                      <a:cubicBezTo>
                        <a:pt x="53" y="188"/>
                        <a:pt x="49" y="192"/>
                        <a:pt x="42" y="194"/>
                      </a:cubicBezTo>
                      <a:cubicBezTo>
                        <a:pt x="34" y="189"/>
                        <a:pt x="37" y="183"/>
                        <a:pt x="28" y="186"/>
                      </a:cubicBezTo>
                      <a:cubicBezTo>
                        <a:pt x="12" y="181"/>
                        <a:pt x="19" y="161"/>
                        <a:pt x="10" y="148"/>
                      </a:cubicBezTo>
                      <a:cubicBezTo>
                        <a:pt x="5" y="121"/>
                        <a:pt x="11" y="147"/>
                        <a:pt x="4" y="130"/>
                      </a:cubicBezTo>
                      <a:cubicBezTo>
                        <a:pt x="2" y="126"/>
                        <a:pt x="0" y="118"/>
                        <a:pt x="0" y="118"/>
                      </a:cubicBezTo>
                      <a:cubicBezTo>
                        <a:pt x="2" y="95"/>
                        <a:pt x="0" y="83"/>
                        <a:pt x="20" y="96"/>
                      </a:cubicBezTo>
                      <a:cubicBezTo>
                        <a:pt x="23" y="105"/>
                        <a:pt x="23" y="110"/>
                        <a:pt x="32" y="104"/>
                      </a:cubicBezTo>
                      <a:cubicBezTo>
                        <a:pt x="35" y="95"/>
                        <a:pt x="29" y="88"/>
                        <a:pt x="34" y="80"/>
                      </a:cubicBezTo>
                      <a:cubicBezTo>
                        <a:pt x="36" y="76"/>
                        <a:pt x="48" y="73"/>
                        <a:pt x="52" y="70"/>
                      </a:cubicBezTo>
                      <a:cubicBezTo>
                        <a:pt x="57" y="63"/>
                        <a:pt x="58" y="62"/>
                        <a:pt x="54" y="66"/>
                      </a:cubicBezTo>
                      <a:close/>
                    </a:path>
                  </a:pathLst>
                </a:custGeom>
                <a:solidFill>
                  <a:schemeClr val="folHlink"/>
                </a:solidFill>
                <a:ln w="9525">
                  <a:noFill/>
                  <a:round/>
                  <a:headEnd/>
                  <a:tailEnd/>
                </a:ln>
              </p:spPr>
              <p:txBody>
                <a:bodyPr/>
                <a:lstStyle/>
                <a:p>
                  <a:endParaRPr lang="zh-CN" altLang="en-US"/>
                </a:p>
              </p:txBody>
            </p:sp>
            <p:sp>
              <p:nvSpPr>
                <p:cNvPr id="5217" name="任意多边形 81996"/>
                <p:cNvSpPr>
                  <a:spLocks noChangeArrowheads="1"/>
                </p:cNvSpPr>
                <p:nvPr/>
              </p:nvSpPr>
              <p:spPr bwMode="auto">
                <a:xfrm>
                  <a:off x="4580" y="572"/>
                  <a:ext cx="47" cy="13"/>
                </a:xfrm>
                <a:custGeom>
                  <a:avLst/>
                  <a:gdLst>
                    <a:gd name="T0" fmla="*/ 0 w 109"/>
                    <a:gd name="T1" fmla="*/ 1 h 38"/>
                    <a:gd name="T2" fmla="*/ 1 w 109"/>
                    <a:gd name="T3" fmla="*/ 0 h 38"/>
                    <a:gd name="T4" fmla="*/ 4 w 109"/>
                    <a:gd name="T5" fmla="*/ 1 h 38"/>
                    <a:gd name="T6" fmla="*/ 6 w 109"/>
                    <a:gd name="T7" fmla="*/ 1 h 38"/>
                    <a:gd name="T8" fmla="*/ 7 w 109"/>
                    <a:gd name="T9" fmla="*/ 0 h 38"/>
                    <a:gd name="T10" fmla="*/ 6 w 109"/>
                    <a:gd name="T11" fmla="*/ 1 h 38"/>
                    <a:gd name="T12" fmla="*/ 5 w 109"/>
                    <a:gd name="T13" fmla="*/ 1 h 38"/>
                    <a:gd name="T14" fmla="*/ 3 w 109"/>
                    <a:gd name="T15" fmla="*/ 1 h 38"/>
                    <a:gd name="T16" fmla="*/ 1 w 109"/>
                    <a:gd name="T17" fmla="*/ 1 h 38"/>
                    <a:gd name="T18" fmla="*/ 0 w 109"/>
                    <a:gd name="T19" fmla="*/ 1 h 3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9" h="38">
                      <a:moveTo>
                        <a:pt x="4" y="32"/>
                      </a:moveTo>
                      <a:cubicBezTo>
                        <a:pt x="7" y="22"/>
                        <a:pt x="7" y="14"/>
                        <a:pt x="18" y="10"/>
                      </a:cubicBezTo>
                      <a:cubicBezTo>
                        <a:pt x="28" y="12"/>
                        <a:pt x="37" y="14"/>
                        <a:pt x="46" y="20"/>
                      </a:cubicBezTo>
                      <a:cubicBezTo>
                        <a:pt x="62" y="15"/>
                        <a:pt x="54" y="17"/>
                        <a:pt x="72" y="14"/>
                      </a:cubicBezTo>
                      <a:cubicBezTo>
                        <a:pt x="77" y="9"/>
                        <a:pt x="90" y="0"/>
                        <a:pt x="90" y="0"/>
                      </a:cubicBezTo>
                      <a:cubicBezTo>
                        <a:pt x="109" y="6"/>
                        <a:pt x="85" y="23"/>
                        <a:pt x="76" y="26"/>
                      </a:cubicBezTo>
                      <a:cubicBezTo>
                        <a:pt x="71" y="33"/>
                        <a:pt x="68" y="35"/>
                        <a:pt x="60" y="38"/>
                      </a:cubicBezTo>
                      <a:cubicBezTo>
                        <a:pt x="54" y="36"/>
                        <a:pt x="42" y="32"/>
                        <a:pt x="42" y="32"/>
                      </a:cubicBezTo>
                      <a:cubicBezTo>
                        <a:pt x="33" y="23"/>
                        <a:pt x="26" y="26"/>
                        <a:pt x="14" y="30"/>
                      </a:cubicBezTo>
                      <a:cubicBezTo>
                        <a:pt x="1" y="28"/>
                        <a:pt x="0" y="24"/>
                        <a:pt x="4" y="32"/>
                      </a:cubicBezTo>
                      <a:close/>
                    </a:path>
                  </a:pathLst>
                </a:custGeom>
                <a:solidFill>
                  <a:schemeClr val="folHlink"/>
                </a:solidFill>
                <a:ln w="9525">
                  <a:noFill/>
                  <a:round/>
                  <a:headEnd/>
                  <a:tailEnd/>
                </a:ln>
              </p:spPr>
              <p:txBody>
                <a:bodyPr/>
                <a:lstStyle/>
                <a:p>
                  <a:endParaRPr lang="zh-CN" altLang="en-US"/>
                </a:p>
              </p:txBody>
            </p:sp>
            <p:sp>
              <p:nvSpPr>
                <p:cNvPr id="5218" name="任意多边形 81997"/>
                <p:cNvSpPr>
                  <a:spLocks noChangeArrowheads="1"/>
                </p:cNvSpPr>
                <p:nvPr/>
              </p:nvSpPr>
              <p:spPr bwMode="auto">
                <a:xfrm>
                  <a:off x="4578" y="588"/>
                  <a:ext cx="32" cy="34"/>
                </a:xfrm>
                <a:custGeom>
                  <a:avLst/>
                  <a:gdLst>
                    <a:gd name="T0" fmla="*/ 0 w 76"/>
                    <a:gd name="T1" fmla="*/ 1 h 104"/>
                    <a:gd name="T2" fmla="*/ 1 w 76"/>
                    <a:gd name="T3" fmla="*/ 0 h 104"/>
                    <a:gd name="T4" fmla="*/ 3 w 76"/>
                    <a:gd name="T5" fmla="*/ 1 h 104"/>
                    <a:gd name="T6" fmla="*/ 5 w 76"/>
                    <a:gd name="T7" fmla="*/ 0 h 104"/>
                    <a:gd name="T8" fmla="*/ 3 w 76"/>
                    <a:gd name="T9" fmla="*/ 1 h 104"/>
                    <a:gd name="T10" fmla="*/ 4 w 76"/>
                    <a:gd name="T11" fmla="*/ 2 h 104"/>
                    <a:gd name="T12" fmla="*/ 4 w 76"/>
                    <a:gd name="T13" fmla="*/ 2 h 104"/>
                    <a:gd name="T14" fmla="*/ 3 w 76"/>
                    <a:gd name="T15" fmla="*/ 3 h 104"/>
                    <a:gd name="T16" fmla="*/ 3 w 76"/>
                    <a:gd name="T17" fmla="*/ 2 h 104"/>
                    <a:gd name="T18" fmla="*/ 2 w 76"/>
                    <a:gd name="T19" fmla="*/ 2 h 104"/>
                    <a:gd name="T20" fmla="*/ 2 w 76"/>
                    <a:gd name="T21" fmla="*/ 2 h 104"/>
                    <a:gd name="T22" fmla="*/ 2 w 76"/>
                    <a:gd name="T23" fmla="*/ 3 h 104"/>
                    <a:gd name="T24" fmla="*/ 1 w 76"/>
                    <a:gd name="T25" fmla="*/ 4 h 104"/>
                    <a:gd name="T26" fmla="*/ 1 w 76"/>
                    <a:gd name="T27" fmla="*/ 4 h 104"/>
                    <a:gd name="T28" fmla="*/ 0 w 76"/>
                    <a:gd name="T29" fmla="*/ 3 h 104"/>
                    <a:gd name="T30" fmla="*/ 0 w 76"/>
                    <a:gd name="T31" fmla="*/ 2 h 104"/>
                    <a:gd name="T32" fmla="*/ 0 w 76"/>
                    <a:gd name="T33" fmla="*/ 1 h 104"/>
                    <a:gd name="T34" fmla="*/ 0 w 76"/>
                    <a:gd name="T35" fmla="*/ 1 h 10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76" h="104">
                      <a:moveTo>
                        <a:pt x="8" y="18"/>
                      </a:moveTo>
                      <a:cubicBezTo>
                        <a:pt x="10" y="8"/>
                        <a:pt x="9" y="3"/>
                        <a:pt x="18" y="0"/>
                      </a:cubicBezTo>
                      <a:cubicBezTo>
                        <a:pt x="28" y="3"/>
                        <a:pt x="25" y="12"/>
                        <a:pt x="34" y="18"/>
                      </a:cubicBezTo>
                      <a:cubicBezTo>
                        <a:pt x="46" y="16"/>
                        <a:pt x="51" y="8"/>
                        <a:pt x="62" y="4"/>
                      </a:cubicBezTo>
                      <a:cubicBezTo>
                        <a:pt x="76" y="9"/>
                        <a:pt x="56" y="31"/>
                        <a:pt x="46" y="34"/>
                      </a:cubicBezTo>
                      <a:cubicBezTo>
                        <a:pt x="51" y="56"/>
                        <a:pt x="43" y="29"/>
                        <a:pt x="54" y="48"/>
                      </a:cubicBezTo>
                      <a:cubicBezTo>
                        <a:pt x="56" y="52"/>
                        <a:pt x="58" y="60"/>
                        <a:pt x="58" y="60"/>
                      </a:cubicBezTo>
                      <a:cubicBezTo>
                        <a:pt x="55" y="68"/>
                        <a:pt x="54" y="71"/>
                        <a:pt x="46" y="74"/>
                      </a:cubicBezTo>
                      <a:cubicBezTo>
                        <a:pt x="38" y="71"/>
                        <a:pt x="37" y="68"/>
                        <a:pt x="34" y="60"/>
                      </a:cubicBezTo>
                      <a:cubicBezTo>
                        <a:pt x="33" y="50"/>
                        <a:pt x="32" y="33"/>
                        <a:pt x="22" y="48"/>
                      </a:cubicBezTo>
                      <a:cubicBezTo>
                        <a:pt x="25" y="60"/>
                        <a:pt x="23" y="53"/>
                        <a:pt x="28" y="68"/>
                      </a:cubicBezTo>
                      <a:cubicBezTo>
                        <a:pt x="29" y="70"/>
                        <a:pt x="30" y="74"/>
                        <a:pt x="30" y="74"/>
                      </a:cubicBezTo>
                      <a:cubicBezTo>
                        <a:pt x="24" y="84"/>
                        <a:pt x="22" y="93"/>
                        <a:pt x="20" y="104"/>
                      </a:cubicBezTo>
                      <a:cubicBezTo>
                        <a:pt x="17" y="103"/>
                        <a:pt x="14" y="104"/>
                        <a:pt x="12" y="102"/>
                      </a:cubicBezTo>
                      <a:cubicBezTo>
                        <a:pt x="9" y="99"/>
                        <a:pt x="8" y="90"/>
                        <a:pt x="8" y="90"/>
                      </a:cubicBezTo>
                      <a:cubicBezTo>
                        <a:pt x="13" y="75"/>
                        <a:pt x="14" y="64"/>
                        <a:pt x="0" y="54"/>
                      </a:cubicBezTo>
                      <a:cubicBezTo>
                        <a:pt x="1" y="46"/>
                        <a:pt x="1" y="38"/>
                        <a:pt x="2" y="30"/>
                      </a:cubicBezTo>
                      <a:cubicBezTo>
                        <a:pt x="2" y="27"/>
                        <a:pt x="13" y="2"/>
                        <a:pt x="8" y="18"/>
                      </a:cubicBezTo>
                      <a:close/>
                    </a:path>
                  </a:pathLst>
                </a:custGeom>
                <a:solidFill>
                  <a:schemeClr val="folHlink"/>
                </a:solidFill>
                <a:ln w="9525">
                  <a:noFill/>
                  <a:round/>
                  <a:headEnd/>
                  <a:tailEnd/>
                </a:ln>
              </p:spPr>
              <p:txBody>
                <a:bodyPr/>
                <a:lstStyle/>
                <a:p>
                  <a:endParaRPr lang="zh-CN" altLang="en-US"/>
                </a:p>
              </p:txBody>
            </p:sp>
            <p:sp>
              <p:nvSpPr>
                <p:cNvPr id="5219" name="任意多边形 81998"/>
                <p:cNvSpPr>
                  <a:spLocks noChangeArrowheads="1"/>
                </p:cNvSpPr>
                <p:nvPr/>
              </p:nvSpPr>
              <p:spPr bwMode="auto">
                <a:xfrm>
                  <a:off x="4632" y="569"/>
                  <a:ext cx="16" cy="20"/>
                </a:xfrm>
                <a:custGeom>
                  <a:avLst/>
                  <a:gdLst>
                    <a:gd name="T0" fmla="*/ 0 w 37"/>
                    <a:gd name="T1" fmla="*/ 1 h 61"/>
                    <a:gd name="T2" fmla="*/ 1 w 37"/>
                    <a:gd name="T3" fmla="*/ 0 h 61"/>
                    <a:gd name="T4" fmla="*/ 1 w 37"/>
                    <a:gd name="T5" fmla="*/ 1 h 61"/>
                    <a:gd name="T6" fmla="*/ 3 w 37"/>
                    <a:gd name="T7" fmla="*/ 1 h 61"/>
                    <a:gd name="T8" fmla="*/ 1 w 37"/>
                    <a:gd name="T9" fmla="*/ 2 h 61"/>
                    <a:gd name="T10" fmla="*/ 0 w 37"/>
                    <a:gd name="T11" fmla="*/ 2 h 61"/>
                    <a:gd name="T12" fmla="*/ 0 w 37"/>
                    <a:gd name="T13" fmla="*/ 1 h 61"/>
                    <a:gd name="T14" fmla="*/ 0 w 37"/>
                    <a:gd name="T15" fmla="*/ 1 h 6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7" h="61">
                      <a:moveTo>
                        <a:pt x="3" y="28"/>
                      </a:moveTo>
                      <a:cubicBezTo>
                        <a:pt x="5" y="14"/>
                        <a:pt x="2" y="7"/>
                        <a:pt x="13" y="0"/>
                      </a:cubicBezTo>
                      <a:cubicBezTo>
                        <a:pt x="26" y="9"/>
                        <a:pt x="23" y="17"/>
                        <a:pt x="15" y="28"/>
                      </a:cubicBezTo>
                      <a:cubicBezTo>
                        <a:pt x="25" y="31"/>
                        <a:pt x="33" y="27"/>
                        <a:pt x="37" y="38"/>
                      </a:cubicBezTo>
                      <a:cubicBezTo>
                        <a:pt x="30" y="45"/>
                        <a:pt x="28" y="47"/>
                        <a:pt x="19" y="44"/>
                      </a:cubicBezTo>
                      <a:cubicBezTo>
                        <a:pt x="13" y="54"/>
                        <a:pt x="18" y="61"/>
                        <a:pt x="5" y="58"/>
                      </a:cubicBezTo>
                      <a:cubicBezTo>
                        <a:pt x="0" y="50"/>
                        <a:pt x="3" y="44"/>
                        <a:pt x="1" y="34"/>
                      </a:cubicBezTo>
                      <a:cubicBezTo>
                        <a:pt x="2" y="32"/>
                        <a:pt x="3" y="28"/>
                        <a:pt x="3" y="28"/>
                      </a:cubicBezTo>
                      <a:close/>
                    </a:path>
                  </a:pathLst>
                </a:custGeom>
                <a:solidFill>
                  <a:schemeClr val="folHlink"/>
                </a:solidFill>
                <a:ln w="9525">
                  <a:noFill/>
                  <a:round/>
                  <a:headEnd/>
                  <a:tailEnd/>
                </a:ln>
              </p:spPr>
              <p:txBody>
                <a:bodyPr/>
                <a:lstStyle/>
                <a:p>
                  <a:endParaRPr lang="zh-CN" altLang="en-US"/>
                </a:p>
              </p:txBody>
            </p:sp>
            <p:sp>
              <p:nvSpPr>
                <p:cNvPr id="5220" name="任意多边形 81999"/>
                <p:cNvSpPr>
                  <a:spLocks noChangeArrowheads="1"/>
                </p:cNvSpPr>
                <p:nvPr/>
              </p:nvSpPr>
              <p:spPr bwMode="auto">
                <a:xfrm>
                  <a:off x="4636" y="600"/>
                  <a:ext cx="20" cy="10"/>
                </a:xfrm>
                <a:custGeom>
                  <a:avLst/>
                  <a:gdLst>
                    <a:gd name="T0" fmla="*/ 0 w 49"/>
                    <a:gd name="T1" fmla="*/ 0 h 29"/>
                    <a:gd name="T2" fmla="*/ 2 w 49"/>
                    <a:gd name="T3" fmla="*/ 0 h 29"/>
                    <a:gd name="T4" fmla="*/ 3 w 49"/>
                    <a:gd name="T5" fmla="*/ 1 h 29"/>
                    <a:gd name="T6" fmla="*/ 2 w 49"/>
                    <a:gd name="T7" fmla="*/ 1 h 29"/>
                    <a:gd name="T8" fmla="*/ 0 w 49"/>
                    <a:gd name="T9" fmla="*/ 1 h 29"/>
                    <a:gd name="T10" fmla="*/ 0 w 49"/>
                    <a:gd name="T11" fmla="*/ 0 h 2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9" h="29">
                      <a:moveTo>
                        <a:pt x="7" y="0"/>
                      </a:moveTo>
                      <a:cubicBezTo>
                        <a:pt x="15" y="6"/>
                        <a:pt x="19" y="2"/>
                        <a:pt x="29" y="0"/>
                      </a:cubicBezTo>
                      <a:cubicBezTo>
                        <a:pt x="45" y="5"/>
                        <a:pt x="40" y="3"/>
                        <a:pt x="49" y="16"/>
                      </a:cubicBezTo>
                      <a:cubicBezTo>
                        <a:pt x="46" y="29"/>
                        <a:pt x="42" y="21"/>
                        <a:pt x="35" y="14"/>
                      </a:cubicBezTo>
                      <a:cubicBezTo>
                        <a:pt x="26" y="15"/>
                        <a:pt x="12" y="19"/>
                        <a:pt x="3" y="16"/>
                      </a:cubicBezTo>
                      <a:cubicBezTo>
                        <a:pt x="0" y="6"/>
                        <a:pt x="7" y="10"/>
                        <a:pt x="7" y="0"/>
                      </a:cubicBezTo>
                      <a:close/>
                    </a:path>
                  </a:pathLst>
                </a:custGeom>
                <a:solidFill>
                  <a:schemeClr val="folHlink"/>
                </a:solidFill>
                <a:ln w="9525">
                  <a:noFill/>
                  <a:round/>
                  <a:headEnd/>
                  <a:tailEnd/>
                </a:ln>
              </p:spPr>
              <p:txBody>
                <a:bodyPr/>
                <a:lstStyle/>
                <a:p>
                  <a:endParaRPr lang="zh-CN" altLang="en-US"/>
                </a:p>
              </p:txBody>
            </p:sp>
            <p:sp>
              <p:nvSpPr>
                <p:cNvPr id="5221" name="任意多边形 82000"/>
                <p:cNvSpPr>
                  <a:spLocks noChangeArrowheads="1"/>
                </p:cNvSpPr>
                <p:nvPr/>
              </p:nvSpPr>
              <p:spPr bwMode="auto">
                <a:xfrm>
                  <a:off x="4657" y="585"/>
                  <a:ext cx="26" cy="17"/>
                </a:xfrm>
                <a:custGeom>
                  <a:avLst/>
                  <a:gdLst>
                    <a:gd name="T0" fmla="*/ 2 w 61"/>
                    <a:gd name="T1" fmla="*/ 2 h 48"/>
                    <a:gd name="T2" fmla="*/ 1 w 61"/>
                    <a:gd name="T3" fmla="*/ 1 h 48"/>
                    <a:gd name="T4" fmla="*/ 0 w 61"/>
                    <a:gd name="T5" fmla="*/ 1 h 48"/>
                    <a:gd name="T6" fmla="*/ 1 w 61"/>
                    <a:gd name="T7" fmla="*/ 0 h 48"/>
                    <a:gd name="T8" fmla="*/ 2 w 61"/>
                    <a:gd name="T9" fmla="*/ 0 h 48"/>
                    <a:gd name="T10" fmla="*/ 4 w 61"/>
                    <a:gd name="T11" fmla="*/ 0 h 48"/>
                    <a:gd name="T12" fmla="*/ 4 w 61"/>
                    <a:gd name="T13" fmla="*/ 1 h 48"/>
                    <a:gd name="T14" fmla="*/ 5 w 61"/>
                    <a:gd name="T15" fmla="*/ 1 h 48"/>
                    <a:gd name="T16" fmla="*/ 3 w 61"/>
                    <a:gd name="T17" fmla="*/ 2 h 48"/>
                    <a:gd name="T18" fmla="*/ 2 w 61"/>
                    <a:gd name="T19" fmla="*/ 2 h 48"/>
                    <a:gd name="T20" fmla="*/ 2 w 61"/>
                    <a:gd name="T21" fmla="*/ 2 h 4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1" h="48">
                      <a:moveTo>
                        <a:pt x="21" y="38"/>
                      </a:moveTo>
                      <a:cubicBezTo>
                        <a:pt x="19" y="34"/>
                        <a:pt x="19" y="29"/>
                        <a:pt x="15" y="26"/>
                      </a:cubicBezTo>
                      <a:cubicBezTo>
                        <a:pt x="12" y="24"/>
                        <a:pt x="3" y="22"/>
                        <a:pt x="3" y="22"/>
                      </a:cubicBezTo>
                      <a:cubicBezTo>
                        <a:pt x="0" y="12"/>
                        <a:pt x="5" y="12"/>
                        <a:pt x="13" y="8"/>
                      </a:cubicBezTo>
                      <a:cubicBezTo>
                        <a:pt x="17" y="6"/>
                        <a:pt x="25" y="0"/>
                        <a:pt x="25" y="0"/>
                      </a:cubicBezTo>
                      <a:cubicBezTo>
                        <a:pt x="37" y="2"/>
                        <a:pt x="41" y="2"/>
                        <a:pt x="49" y="10"/>
                      </a:cubicBezTo>
                      <a:cubicBezTo>
                        <a:pt x="45" y="21"/>
                        <a:pt x="46" y="12"/>
                        <a:pt x="53" y="20"/>
                      </a:cubicBezTo>
                      <a:cubicBezTo>
                        <a:pt x="56" y="24"/>
                        <a:pt x="61" y="32"/>
                        <a:pt x="61" y="32"/>
                      </a:cubicBezTo>
                      <a:cubicBezTo>
                        <a:pt x="56" y="47"/>
                        <a:pt x="53" y="42"/>
                        <a:pt x="41" y="38"/>
                      </a:cubicBezTo>
                      <a:cubicBezTo>
                        <a:pt x="27" y="47"/>
                        <a:pt x="34" y="48"/>
                        <a:pt x="23" y="44"/>
                      </a:cubicBezTo>
                      <a:cubicBezTo>
                        <a:pt x="22" y="42"/>
                        <a:pt x="21" y="38"/>
                        <a:pt x="21" y="38"/>
                      </a:cubicBezTo>
                      <a:close/>
                    </a:path>
                  </a:pathLst>
                </a:custGeom>
                <a:solidFill>
                  <a:schemeClr val="folHlink"/>
                </a:solidFill>
                <a:ln w="9525">
                  <a:noFill/>
                  <a:round/>
                  <a:headEnd/>
                  <a:tailEnd/>
                </a:ln>
              </p:spPr>
              <p:txBody>
                <a:bodyPr/>
                <a:lstStyle/>
                <a:p>
                  <a:endParaRPr lang="zh-CN" altLang="en-US"/>
                </a:p>
              </p:txBody>
            </p:sp>
            <p:sp>
              <p:nvSpPr>
                <p:cNvPr id="5222" name="任意多边形 82001"/>
                <p:cNvSpPr>
                  <a:spLocks noChangeArrowheads="1"/>
                </p:cNvSpPr>
                <p:nvPr/>
              </p:nvSpPr>
              <p:spPr bwMode="auto">
                <a:xfrm>
                  <a:off x="4664" y="593"/>
                  <a:ext cx="122" cy="61"/>
                </a:xfrm>
                <a:custGeom>
                  <a:avLst/>
                  <a:gdLst>
                    <a:gd name="T0" fmla="*/ 4 w 286"/>
                    <a:gd name="T1" fmla="*/ 1 h 182"/>
                    <a:gd name="T2" fmla="*/ 3 w 286"/>
                    <a:gd name="T3" fmla="*/ 1 h 182"/>
                    <a:gd name="T4" fmla="*/ 2 w 286"/>
                    <a:gd name="T5" fmla="*/ 1 h 182"/>
                    <a:gd name="T6" fmla="*/ 0 w 286"/>
                    <a:gd name="T7" fmla="*/ 1 h 182"/>
                    <a:gd name="T8" fmla="*/ 1 w 286"/>
                    <a:gd name="T9" fmla="*/ 2 h 182"/>
                    <a:gd name="T10" fmla="*/ 1 w 286"/>
                    <a:gd name="T11" fmla="*/ 2 h 182"/>
                    <a:gd name="T12" fmla="*/ 2 w 286"/>
                    <a:gd name="T13" fmla="*/ 2 h 182"/>
                    <a:gd name="T14" fmla="*/ 3 w 286"/>
                    <a:gd name="T15" fmla="*/ 2 h 182"/>
                    <a:gd name="T16" fmla="*/ 4 w 286"/>
                    <a:gd name="T17" fmla="*/ 2 h 182"/>
                    <a:gd name="T18" fmla="*/ 6 w 286"/>
                    <a:gd name="T19" fmla="*/ 2 h 182"/>
                    <a:gd name="T20" fmla="*/ 7 w 286"/>
                    <a:gd name="T21" fmla="*/ 3 h 182"/>
                    <a:gd name="T22" fmla="*/ 8 w 286"/>
                    <a:gd name="T23" fmla="*/ 4 h 182"/>
                    <a:gd name="T24" fmla="*/ 8 w 286"/>
                    <a:gd name="T25" fmla="*/ 5 h 182"/>
                    <a:gd name="T26" fmla="*/ 8 w 286"/>
                    <a:gd name="T27" fmla="*/ 5 h 182"/>
                    <a:gd name="T28" fmla="*/ 9 w 286"/>
                    <a:gd name="T29" fmla="*/ 5 h 182"/>
                    <a:gd name="T30" fmla="*/ 11 w 286"/>
                    <a:gd name="T31" fmla="*/ 5 h 182"/>
                    <a:gd name="T32" fmla="*/ 13 w 286"/>
                    <a:gd name="T33" fmla="*/ 6 h 182"/>
                    <a:gd name="T34" fmla="*/ 14 w 286"/>
                    <a:gd name="T35" fmla="*/ 5 h 182"/>
                    <a:gd name="T36" fmla="*/ 13 w 286"/>
                    <a:gd name="T37" fmla="*/ 5 h 182"/>
                    <a:gd name="T38" fmla="*/ 14 w 286"/>
                    <a:gd name="T39" fmla="*/ 5 h 182"/>
                    <a:gd name="T40" fmla="*/ 15 w 286"/>
                    <a:gd name="T41" fmla="*/ 4 h 182"/>
                    <a:gd name="T42" fmla="*/ 16 w 286"/>
                    <a:gd name="T43" fmla="*/ 5 h 182"/>
                    <a:gd name="T44" fmla="*/ 17 w 286"/>
                    <a:gd name="T45" fmla="*/ 5 h 182"/>
                    <a:gd name="T46" fmla="*/ 19 w 286"/>
                    <a:gd name="T47" fmla="*/ 6 h 182"/>
                    <a:gd name="T48" fmla="*/ 20 w 286"/>
                    <a:gd name="T49" fmla="*/ 7 h 182"/>
                    <a:gd name="T50" fmla="*/ 22 w 286"/>
                    <a:gd name="T51" fmla="*/ 6 h 182"/>
                    <a:gd name="T52" fmla="*/ 21 w 286"/>
                    <a:gd name="T53" fmla="*/ 6 h 182"/>
                    <a:gd name="T54" fmla="*/ 20 w 286"/>
                    <a:gd name="T55" fmla="*/ 5 h 182"/>
                    <a:gd name="T56" fmla="*/ 20 w 286"/>
                    <a:gd name="T57" fmla="*/ 5 h 182"/>
                    <a:gd name="T58" fmla="*/ 19 w 286"/>
                    <a:gd name="T59" fmla="*/ 5 h 182"/>
                    <a:gd name="T60" fmla="*/ 18 w 286"/>
                    <a:gd name="T61" fmla="*/ 4 h 182"/>
                    <a:gd name="T62" fmla="*/ 19 w 286"/>
                    <a:gd name="T63" fmla="*/ 4 h 182"/>
                    <a:gd name="T64" fmla="*/ 17 w 286"/>
                    <a:gd name="T65" fmla="*/ 3 h 182"/>
                    <a:gd name="T66" fmla="*/ 16 w 286"/>
                    <a:gd name="T67" fmla="*/ 3 h 182"/>
                    <a:gd name="T68" fmla="*/ 15 w 286"/>
                    <a:gd name="T69" fmla="*/ 2 h 182"/>
                    <a:gd name="T70" fmla="*/ 13 w 286"/>
                    <a:gd name="T71" fmla="*/ 1 h 182"/>
                    <a:gd name="T72" fmla="*/ 12 w 286"/>
                    <a:gd name="T73" fmla="*/ 1 h 182"/>
                    <a:gd name="T74" fmla="*/ 9 w 286"/>
                    <a:gd name="T75" fmla="*/ 1 h 182"/>
                    <a:gd name="T76" fmla="*/ 8 w 286"/>
                    <a:gd name="T77" fmla="*/ 0 h 182"/>
                    <a:gd name="T78" fmla="*/ 7 w 286"/>
                    <a:gd name="T79" fmla="*/ 0 h 182"/>
                    <a:gd name="T80" fmla="*/ 6 w 286"/>
                    <a:gd name="T81" fmla="*/ 0 h 182"/>
                    <a:gd name="T82" fmla="*/ 4 w 286"/>
                    <a:gd name="T83" fmla="*/ 1 h 182"/>
                    <a:gd name="T84" fmla="*/ 4 w 286"/>
                    <a:gd name="T85" fmla="*/ 1 h 182"/>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286" h="182">
                      <a:moveTo>
                        <a:pt x="46" y="28"/>
                      </a:moveTo>
                      <a:cubicBezTo>
                        <a:pt x="41" y="14"/>
                        <a:pt x="46" y="17"/>
                        <a:pt x="36" y="14"/>
                      </a:cubicBezTo>
                      <a:cubicBezTo>
                        <a:pt x="31" y="17"/>
                        <a:pt x="26" y="30"/>
                        <a:pt x="26" y="30"/>
                      </a:cubicBezTo>
                      <a:cubicBezTo>
                        <a:pt x="12" y="25"/>
                        <a:pt x="19" y="21"/>
                        <a:pt x="0" y="24"/>
                      </a:cubicBezTo>
                      <a:cubicBezTo>
                        <a:pt x="2" y="33"/>
                        <a:pt x="2" y="37"/>
                        <a:pt x="10" y="42"/>
                      </a:cubicBezTo>
                      <a:cubicBezTo>
                        <a:pt x="12" y="49"/>
                        <a:pt x="14" y="55"/>
                        <a:pt x="16" y="62"/>
                      </a:cubicBezTo>
                      <a:cubicBezTo>
                        <a:pt x="24" y="59"/>
                        <a:pt x="27" y="57"/>
                        <a:pt x="24" y="48"/>
                      </a:cubicBezTo>
                      <a:cubicBezTo>
                        <a:pt x="26" y="47"/>
                        <a:pt x="28" y="43"/>
                        <a:pt x="30" y="44"/>
                      </a:cubicBezTo>
                      <a:cubicBezTo>
                        <a:pt x="48" y="48"/>
                        <a:pt x="36" y="52"/>
                        <a:pt x="48" y="56"/>
                      </a:cubicBezTo>
                      <a:cubicBezTo>
                        <a:pt x="74" y="65"/>
                        <a:pt x="47" y="56"/>
                        <a:pt x="70" y="62"/>
                      </a:cubicBezTo>
                      <a:cubicBezTo>
                        <a:pt x="77" y="64"/>
                        <a:pt x="88" y="72"/>
                        <a:pt x="88" y="72"/>
                      </a:cubicBezTo>
                      <a:cubicBezTo>
                        <a:pt x="96" y="84"/>
                        <a:pt x="102" y="87"/>
                        <a:pt x="106" y="102"/>
                      </a:cubicBezTo>
                      <a:cubicBezTo>
                        <a:pt x="105" y="109"/>
                        <a:pt x="106" y="115"/>
                        <a:pt x="104" y="122"/>
                      </a:cubicBezTo>
                      <a:cubicBezTo>
                        <a:pt x="103" y="126"/>
                        <a:pt x="94" y="132"/>
                        <a:pt x="98" y="134"/>
                      </a:cubicBezTo>
                      <a:cubicBezTo>
                        <a:pt x="106" y="137"/>
                        <a:pt x="122" y="128"/>
                        <a:pt x="122" y="128"/>
                      </a:cubicBezTo>
                      <a:cubicBezTo>
                        <a:pt x="130" y="131"/>
                        <a:pt x="133" y="135"/>
                        <a:pt x="140" y="140"/>
                      </a:cubicBezTo>
                      <a:cubicBezTo>
                        <a:pt x="148" y="145"/>
                        <a:pt x="159" y="145"/>
                        <a:pt x="168" y="148"/>
                      </a:cubicBezTo>
                      <a:cubicBezTo>
                        <a:pt x="170" y="147"/>
                        <a:pt x="173" y="148"/>
                        <a:pt x="174" y="146"/>
                      </a:cubicBezTo>
                      <a:cubicBezTo>
                        <a:pt x="176" y="142"/>
                        <a:pt x="164" y="136"/>
                        <a:pt x="168" y="134"/>
                      </a:cubicBezTo>
                      <a:cubicBezTo>
                        <a:pt x="171" y="132"/>
                        <a:pt x="175" y="135"/>
                        <a:pt x="178" y="136"/>
                      </a:cubicBezTo>
                      <a:cubicBezTo>
                        <a:pt x="182" y="131"/>
                        <a:pt x="186" y="118"/>
                        <a:pt x="186" y="118"/>
                      </a:cubicBezTo>
                      <a:cubicBezTo>
                        <a:pt x="189" y="119"/>
                        <a:pt x="199" y="120"/>
                        <a:pt x="202" y="122"/>
                      </a:cubicBezTo>
                      <a:cubicBezTo>
                        <a:pt x="206" y="124"/>
                        <a:pt x="214" y="130"/>
                        <a:pt x="214" y="130"/>
                      </a:cubicBezTo>
                      <a:cubicBezTo>
                        <a:pt x="224" y="145"/>
                        <a:pt x="228" y="158"/>
                        <a:pt x="244" y="168"/>
                      </a:cubicBezTo>
                      <a:cubicBezTo>
                        <a:pt x="250" y="172"/>
                        <a:pt x="262" y="178"/>
                        <a:pt x="262" y="178"/>
                      </a:cubicBezTo>
                      <a:cubicBezTo>
                        <a:pt x="265" y="178"/>
                        <a:pt x="286" y="182"/>
                        <a:pt x="284" y="170"/>
                      </a:cubicBezTo>
                      <a:cubicBezTo>
                        <a:pt x="283" y="164"/>
                        <a:pt x="268" y="160"/>
                        <a:pt x="268" y="160"/>
                      </a:cubicBezTo>
                      <a:cubicBezTo>
                        <a:pt x="261" y="150"/>
                        <a:pt x="270" y="143"/>
                        <a:pt x="256" y="138"/>
                      </a:cubicBezTo>
                      <a:cubicBezTo>
                        <a:pt x="254" y="136"/>
                        <a:pt x="251" y="135"/>
                        <a:pt x="250" y="132"/>
                      </a:cubicBezTo>
                      <a:cubicBezTo>
                        <a:pt x="248" y="129"/>
                        <a:pt x="250" y="125"/>
                        <a:pt x="248" y="122"/>
                      </a:cubicBezTo>
                      <a:cubicBezTo>
                        <a:pt x="246" y="118"/>
                        <a:pt x="240" y="118"/>
                        <a:pt x="236" y="116"/>
                      </a:cubicBezTo>
                      <a:cubicBezTo>
                        <a:pt x="230" y="107"/>
                        <a:pt x="227" y="100"/>
                        <a:pt x="240" y="96"/>
                      </a:cubicBezTo>
                      <a:cubicBezTo>
                        <a:pt x="236" y="83"/>
                        <a:pt x="236" y="84"/>
                        <a:pt x="220" y="86"/>
                      </a:cubicBezTo>
                      <a:cubicBezTo>
                        <a:pt x="209" y="82"/>
                        <a:pt x="208" y="82"/>
                        <a:pt x="210" y="70"/>
                      </a:cubicBezTo>
                      <a:cubicBezTo>
                        <a:pt x="207" y="60"/>
                        <a:pt x="199" y="57"/>
                        <a:pt x="190" y="54"/>
                      </a:cubicBezTo>
                      <a:cubicBezTo>
                        <a:pt x="181" y="45"/>
                        <a:pt x="181" y="42"/>
                        <a:pt x="168" y="38"/>
                      </a:cubicBezTo>
                      <a:cubicBezTo>
                        <a:pt x="164" y="37"/>
                        <a:pt x="156" y="34"/>
                        <a:pt x="156" y="34"/>
                      </a:cubicBezTo>
                      <a:cubicBezTo>
                        <a:pt x="146" y="24"/>
                        <a:pt x="134" y="21"/>
                        <a:pt x="120" y="16"/>
                      </a:cubicBezTo>
                      <a:cubicBezTo>
                        <a:pt x="113" y="14"/>
                        <a:pt x="108" y="8"/>
                        <a:pt x="102" y="4"/>
                      </a:cubicBezTo>
                      <a:cubicBezTo>
                        <a:pt x="100" y="3"/>
                        <a:pt x="96" y="0"/>
                        <a:pt x="96" y="0"/>
                      </a:cubicBezTo>
                      <a:cubicBezTo>
                        <a:pt x="83" y="2"/>
                        <a:pt x="79" y="1"/>
                        <a:pt x="70" y="10"/>
                      </a:cubicBezTo>
                      <a:cubicBezTo>
                        <a:pt x="67" y="19"/>
                        <a:pt x="63" y="27"/>
                        <a:pt x="56" y="32"/>
                      </a:cubicBezTo>
                      <a:cubicBezTo>
                        <a:pt x="49" y="30"/>
                        <a:pt x="52" y="31"/>
                        <a:pt x="46" y="28"/>
                      </a:cubicBezTo>
                      <a:close/>
                    </a:path>
                  </a:pathLst>
                </a:custGeom>
                <a:solidFill>
                  <a:schemeClr val="folHlink"/>
                </a:solidFill>
                <a:ln w="9525">
                  <a:noFill/>
                  <a:round/>
                  <a:headEnd/>
                  <a:tailEnd/>
                </a:ln>
              </p:spPr>
              <p:txBody>
                <a:bodyPr/>
                <a:lstStyle/>
                <a:p>
                  <a:endParaRPr lang="zh-CN" altLang="en-US"/>
                </a:p>
              </p:txBody>
            </p:sp>
            <p:sp>
              <p:nvSpPr>
                <p:cNvPr id="5223" name="任意多边形 82002"/>
                <p:cNvSpPr>
                  <a:spLocks noChangeArrowheads="1"/>
                </p:cNvSpPr>
                <p:nvPr/>
              </p:nvSpPr>
              <p:spPr bwMode="auto">
                <a:xfrm>
                  <a:off x="4770" y="599"/>
                  <a:ext cx="33" cy="26"/>
                </a:xfrm>
                <a:custGeom>
                  <a:avLst/>
                  <a:gdLst>
                    <a:gd name="T0" fmla="*/ 0 w 78"/>
                    <a:gd name="T1" fmla="*/ 2 h 78"/>
                    <a:gd name="T2" fmla="*/ 2 w 78"/>
                    <a:gd name="T3" fmla="*/ 2 h 78"/>
                    <a:gd name="T4" fmla="*/ 3 w 78"/>
                    <a:gd name="T5" fmla="*/ 2 h 78"/>
                    <a:gd name="T6" fmla="*/ 4 w 78"/>
                    <a:gd name="T7" fmla="*/ 1 h 78"/>
                    <a:gd name="T8" fmla="*/ 3 w 78"/>
                    <a:gd name="T9" fmla="*/ 1 h 78"/>
                    <a:gd name="T10" fmla="*/ 3 w 78"/>
                    <a:gd name="T11" fmla="*/ 0 h 78"/>
                    <a:gd name="T12" fmla="*/ 6 w 78"/>
                    <a:gd name="T13" fmla="*/ 1 h 78"/>
                    <a:gd name="T14" fmla="*/ 5 w 78"/>
                    <a:gd name="T15" fmla="*/ 2 h 78"/>
                    <a:gd name="T16" fmla="*/ 3 w 78"/>
                    <a:gd name="T17" fmla="*/ 3 h 78"/>
                    <a:gd name="T18" fmla="*/ 1 w 78"/>
                    <a:gd name="T19" fmla="*/ 2 h 78"/>
                    <a:gd name="T20" fmla="*/ 0 w 78"/>
                    <a:gd name="T21" fmla="*/ 2 h 78"/>
                    <a:gd name="T22" fmla="*/ 0 w 78"/>
                    <a:gd name="T23" fmla="*/ 2 h 7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78" h="78">
                      <a:moveTo>
                        <a:pt x="1" y="58"/>
                      </a:moveTo>
                      <a:cubicBezTo>
                        <a:pt x="6" y="44"/>
                        <a:pt x="18" y="57"/>
                        <a:pt x="27" y="60"/>
                      </a:cubicBezTo>
                      <a:cubicBezTo>
                        <a:pt x="35" y="57"/>
                        <a:pt x="38" y="52"/>
                        <a:pt x="45" y="48"/>
                      </a:cubicBezTo>
                      <a:cubicBezTo>
                        <a:pt x="48" y="40"/>
                        <a:pt x="51" y="36"/>
                        <a:pt x="57" y="30"/>
                      </a:cubicBezTo>
                      <a:cubicBezTo>
                        <a:pt x="55" y="23"/>
                        <a:pt x="43" y="14"/>
                        <a:pt x="43" y="14"/>
                      </a:cubicBezTo>
                      <a:cubicBezTo>
                        <a:pt x="33" y="0"/>
                        <a:pt x="30" y="1"/>
                        <a:pt x="43" y="4"/>
                      </a:cubicBezTo>
                      <a:cubicBezTo>
                        <a:pt x="54" y="11"/>
                        <a:pt x="58" y="22"/>
                        <a:pt x="71" y="26"/>
                      </a:cubicBezTo>
                      <a:cubicBezTo>
                        <a:pt x="78" y="37"/>
                        <a:pt x="78" y="46"/>
                        <a:pt x="67" y="54"/>
                      </a:cubicBezTo>
                      <a:cubicBezTo>
                        <a:pt x="51" y="49"/>
                        <a:pt x="53" y="71"/>
                        <a:pt x="33" y="78"/>
                      </a:cubicBezTo>
                      <a:cubicBezTo>
                        <a:pt x="16" y="72"/>
                        <a:pt x="25" y="76"/>
                        <a:pt x="9" y="66"/>
                      </a:cubicBezTo>
                      <a:cubicBezTo>
                        <a:pt x="7" y="65"/>
                        <a:pt x="3" y="62"/>
                        <a:pt x="3" y="62"/>
                      </a:cubicBezTo>
                      <a:cubicBezTo>
                        <a:pt x="0" y="54"/>
                        <a:pt x="13" y="42"/>
                        <a:pt x="1" y="58"/>
                      </a:cubicBezTo>
                      <a:close/>
                    </a:path>
                  </a:pathLst>
                </a:custGeom>
                <a:solidFill>
                  <a:schemeClr val="folHlink"/>
                </a:solidFill>
                <a:ln w="9525">
                  <a:noFill/>
                  <a:round/>
                  <a:headEnd/>
                  <a:tailEnd/>
                </a:ln>
              </p:spPr>
              <p:txBody>
                <a:bodyPr/>
                <a:lstStyle/>
                <a:p>
                  <a:endParaRPr lang="zh-CN" altLang="en-US"/>
                </a:p>
              </p:txBody>
            </p:sp>
            <p:sp>
              <p:nvSpPr>
                <p:cNvPr id="5224" name="任意多边形 82003"/>
                <p:cNvSpPr>
                  <a:spLocks noChangeArrowheads="1"/>
                </p:cNvSpPr>
                <p:nvPr/>
              </p:nvSpPr>
              <p:spPr bwMode="auto">
                <a:xfrm>
                  <a:off x="4840" y="544"/>
                  <a:ext cx="8" cy="6"/>
                </a:xfrm>
                <a:custGeom>
                  <a:avLst/>
                  <a:gdLst>
                    <a:gd name="T0" fmla="*/ 0 w 17"/>
                    <a:gd name="T1" fmla="*/ 0 h 18"/>
                    <a:gd name="T2" fmla="*/ 0 w 17"/>
                    <a:gd name="T3" fmla="*/ 1 h 18"/>
                    <a:gd name="T4" fmla="*/ 0 w 17"/>
                    <a:gd name="T5" fmla="*/ 0 h 18"/>
                    <a:gd name="T6" fmla="*/ 0 60000 65536"/>
                    <a:gd name="T7" fmla="*/ 0 60000 65536"/>
                    <a:gd name="T8" fmla="*/ 0 60000 65536"/>
                  </a:gdLst>
                  <a:ahLst/>
                  <a:cxnLst>
                    <a:cxn ang="T6">
                      <a:pos x="T0" y="T1"/>
                    </a:cxn>
                    <a:cxn ang="T7">
                      <a:pos x="T2" y="T3"/>
                    </a:cxn>
                    <a:cxn ang="T8">
                      <a:pos x="T4" y="T5"/>
                    </a:cxn>
                  </a:cxnLst>
                  <a:rect l="0" t="0" r="r" b="b"/>
                  <a:pathLst>
                    <a:path w="17" h="18">
                      <a:moveTo>
                        <a:pt x="3" y="4"/>
                      </a:moveTo>
                      <a:cubicBezTo>
                        <a:pt x="17" y="7"/>
                        <a:pt x="16" y="18"/>
                        <a:pt x="3" y="14"/>
                      </a:cubicBezTo>
                      <a:cubicBezTo>
                        <a:pt x="0" y="6"/>
                        <a:pt x="7" y="0"/>
                        <a:pt x="3" y="4"/>
                      </a:cubicBezTo>
                      <a:close/>
                    </a:path>
                  </a:pathLst>
                </a:custGeom>
                <a:solidFill>
                  <a:schemeClr val="folHlink"/>
                </a:solidFill>
                <a:ln w="9525">
                  <a:noFill/>
                  <a:round/>
                  <a:headEnd/>
                  <a:tailEnd/>
                </a:ln>
              </p:spPr>
              <p:txBody>
                <a:bodyPr/>
                <a:lstStyle/>
                <a:p>
                  <a:endParaRPr lang="zh-CN" altLang="en-US"/>
                </a:p>
              </p:txBody>
            </p:sp>
            <p:sp>
              <p:nvSpPr>
                <p:cNvPr id="5225" name="任意多边形 82004"/>
                <p:cNvSpPr>
                  <a:spLocks noChangeArrowheads="1"/>
                </p:cNvSpPr>
                <p:nvPr/>
              </p:nvSpPr>
              <p:spPr bwMode="auto">
                <a:xfrm>
                  <a:off x="4747" y="494"/>
                  <a:ext cx="8" cy="5"/>
                </a:xfrm>
                <a:custGeom>
                  <a:avLst/>
                  <a:gdLst>
                    <a:gd name="T0" fmla="*/ 0 w 20"/>
                    <a:gd name="T1" fmla="*/ 0 h 15"/>
                    <a:gd name="T2" fmla="*/ 1 w 20"/>
                    <a:gd name="T3" fmla="*/ 0 h 15"/>
                    <a:gd name="T4" fmla="*/ 1 w 20"/>
                    <a:gd name="T5" fmla="*/ 0 h 15"/>
                    <a:gd name="T6" fmla="*/ 0 w 20"/>
                    <a:gd name="T7" fmla="*/ 0 h 1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 h="15">
                      <a:moveTo>
                        <a:pt x="7" y="12"/>
                      </a:moveTo>
                      <a:cubicBezTo>
                        <a:pt x="0" y="1"/>
                        <a:pt x="6" y="0"/>
                        <a:pt x="17" y="2"/>
                      </a:cubicBezTo>
                      <a:cubicBezTo>
                        <a:pt x="20" y="10"/>
                        <a:pt x="18" y="15"/>
                        <a:pt x="9" y="12"/>
                      </a:cubicBezTo>
                      <a:cubicBezTo>
                        <a:pt x="4" y="4"/>
                        <a:pt x="4" y="4"/>
                        <a:pt x="7" y="12"/>
                      </a:cubicBezTo>
                      <a:close/>
                    </a:path>
                  </a:pathLst>
                </a:custGeom>
                <a:solidFill>
                  <a:schemeClr val="folHlink"/>
                </a:solidFill>
                <a:ln w="9525">
                  <a:noFill/>
                  <a:round/>
                  <a:headEnd/>
                  <a:tailEnd/>
                </a:ln>
              </p:spPr>
              <p:txBody>
                <a:bodyPr/>
                <a:lstStyle/>
                <a:p>
                  <a:endParaRPr lang="zh-CN" altLang="en-US"/>
                </a:p>
              </p:txBody>
            </p:sp>
            <p:sp>
              <p:nvSpPr>
                <p:cNvPr id="5226" name="任意多边形 82005"/>
                <p:cNvSpPr>
                  <a:spLocks noChangeArrowheads="1"/>
                </p:cNvSpPr>
                <p:nvPr/>
              </p:nvSpPr>
              <p:spPr bwMode="auto">
                <a:xfrm>
                  <a:off x="4676" y="536"/>
                  <a:ext cx="8" cy="5"/>
                </a:xfrm>
                <a:custGeom>
                  <a:avLst/>
                  <a:gdLst>
                    <a:gd name="T0" fmla="*/ 0 w 20"/>
                    <a:gd name="T1" fmla="*/ 0 h 15"/>
                    <a:gd name="T2" fmla="*/ 1 w 20"/>
                    <a:gd name="T3" fmla="*/ 0 h 15"/>
                    <a:gd name="T4" fmla="*/ 1 w 20"/>
                    <a:gd name="T5" fmla="*/ 1 h 15"/>
                    <a:gd name="T6" fmla="*/ 0 w 20"/>
                    <a:gd name="T7" fmla="*/ 0 h 1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 h="15">
                      <a:moveTo>
                        <a:pt x="7" y="12"/>
                      </a:moveTo>
                      <a:cubicBezTo>
                        <a:pt x="0" y="2"/>
                        <a:pt x="3" y="0"/>
                        <a:pt x="15" y="2"/>
                      </a:cubicBezTo>
                      <a:cubicBezTo>
                        <a:pt x="16" y="4"/>
                        <a:pt x="20" y="12"/>
                        <a:pt x="15" y="14"/>
                      </a:cubicBezTo>
                      <a:cubicBezTo>
                        <a:pt x="12" y="15"/>
                        <a:pt x="7" y="12"/>
                        <a:pt x="7" y="12"/>
                      </a:cubicBezTo>
                      <a:close/>
                    </a:path>
                  </a:pathLst>
                </a:custGeom>
                <a:solidFill>
                  <a:schemeClr val="folHlink"/>
                </a:solidFill>
                <a:ln w="9525">
                  <a:noFill/>
                  <a:round/>
                  <a:headEnd/>
                  <a:tailEnd/>
                </a:ln>
              </p:spPr>
              <p:txBody>
                <a:bodyPr/>
                <a:lstStyle/>
                <a:p>
                  <a:endParaRPr lang="zh-CN" altLang="en-US"/>
                </a:p>
              </p:txBody>
            </p:sp>
            <p:sp>
              <p:nvSpPr>
                <p:cNvPr id="5227" name="任意多边形 82006"/>
                <p:cNvSpPr>
                  <a:spLocks noChangeArrowheads="1"/>
                </p:cNvSpPr>
                <p:nvPr/>
              </p:nvSpPr>
              <p:spPr bwMode="auto">
                <a:xfrm>
                  <a:off x="4598" y="523"/>
                  <a:ext cx="34" cy="27"/>
                </a:xfrm>
                <a:custGeom>
                  <a:avLst/>
                  <a:gdLst>
                    <a:gd name="T0" fmla="*/ 0 w 80"/>
                    <a:gd name="T1" fmla="*/ 2 h 80"/>
                    <a:gd name="T2" fmla="*/ 1 w 80"/>
                    <a:gd name="T3" fmla="*/ 1 h 80"/>
                    <a:gd name="T4" fmla="*/ 2 w 80"/>
                    <a:gd name="T5" fmla="*/ 1 h 80"/>
                    <a:gd name="T6" fmla="*/ 4 w 80"/>
                    <a:gd name="T7" fmla="*/ 1 h 80"/>
                    <a:gd name="T8" fmla="*/ 5 w 80"/>
                    <a:gd name="T9" fmla="*/ 0 h 80"/>
                    <a:gd name="T10" fmla="*/ 6 w 80"/>
                    <a:gd name="T11" fmla="*/ 2 h 80"/>
                    <a:gd name="T12" fmla="*/ 6 w 80"/>
                    <a:gd name="T13" fmla="*/ 2 h 80"/>
                    <a:gd name="T14" fmla="*/ 4 w 80"/>
                    <a:gd name="T15" fmla="*/ 2 h 80"/>
                    <a:gd name="T16" fmla="*/ 4 w 80"/>
                    <a:gd name="T17" fmla="*/ 3 h 80"/>
                    <a:gd name="T18" fmla="*/ 3 w 80"/>
                    <a:gd name="T19" fmla="*/ 3 h 80"/>
                    <a:gd name="T20" fmla="*/ 3 w 80"/>
                    <a:gd name="T21" fmla="*/ 2 h 80"/>
                    <a:gd name="T22" fmla="*/ 3 w 80"/>
                    <a:gd name="T23" fmla="*/ 1 h 80"/>
                    <a:gd name="T24" fmla="*/ 2 w 80"/>
                    <a:gd name="T25" fmla="*/ 2 h 80"/>
                    <a:gd name="T26" fmla="*/ 0 w 80"/>
                    <a:gd name="T27" fmla="*/ 2 h 80"/>
                    <a:gd name="T28" fmla="*/ 0 w 80"/>
                    <a:gd name="T29" fmla="*/ 2 h 8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80" h="80">
                      <a:moveTo>
                        <a:pt x="0" y="50"/>
                      </a:moveTo>
                      <a:cubicBezTo>
                        <a:pt x="1" y="47"/>
                        <a:pt x="12" y="25"/>
                        <a:pt x="14" y="24"/>
                      </a:cubicBezTo>
                      <a:cubicBezTo>
                        <a:pt x="17" y="22"/>
                        <a:pt x="26" y="20"/>
                        <a:pt x="26" y="20"/>
                      </a:cubicBezTo>
                      <a:cubicBezTo>
                        <a:pt x="34" y="23"/>
                        <a:pt x="40" y="21"/>
                        <a:pt x="48" y="18"/>
                      </a:cubicBezTo>
                      <a:cubicBezTo>
                        <a:pt x="52" y="12"/>
                        <a:pt x="54" y="6"/>
                        <a:pt x="58" y="0"/>
                      </a:cubicBezTo>
                      <a:cubicBezTo>
                        <a:pt x="70" y="4"/>
                        <a:pt x="76" y="28"/>
                        <a:pt x="80" y="40"/>
                      </a:cubicBezTo>
                      <a:cubicBezTo>
                        <a:pt x="75" y="54"/>
                        <a:pt x="80" y="50"/>
                        <a:pt x="70" y="56"/>
                      </a:cubicBezTo>
                      <a:cubicBezTo>
                        <a:pt x="61" y="53"/>
                        <a:pt x="59" y="54"/>
                        <a:pt x="54" y="62"/>
                      </a:cubicBezTo>
                      <a:cubicBezTo>
                        <a:pt x="57" y="71"/>
                        <a:pt x="56" y="75"/>
                        <a:pt x="48" y="80"/>
                      </a:cubicBezTo>
                      <a:cubicBezTo>
                        <a:pt x="40" y="77"/>
                        <a:pt x="39" y="72"/>
                        <a:pt x="32" y="68"/>
                      </a:cubicBezTo>
                      <a:cubicBezTo>
                        <a:pt x="26" y="59"/>
                        <a:pt x="30" y="57"/>
                        <a:pt x="38" y="52"/>
                      </a:cubicBezTo>
                      <a:cubicBezTo>
                        <a:pt x="41" y="42"/>
                        <a:pt x="39" y="34"/>
                        <a:pt x="30" y="28"/>
                      </a:cubicBezTo>
                      <a:cubicBezTo>
                        <a:pt x="20" y="31"/>
                        <a:pt x="30" y="40"/>
                        <a:pt x="20" y="48"/>
                      </a:cubicBezTo>
                      <a:cubicBezTo>
                        <a:pt x="16" y="51"/>
                        <a:pt x="8" y="56"/>
                        <a:pt x="8" y="56"/>
                      </a:cubicBezTo>
                      <a:cubicBezTo>
                        <a:pt x="2" y="50"/>
                        <a:pt x="5" y="50"/>
                        <a:pt x="0" y="50"/>
                      </a:cubicBezTo>
                      <a:close/>
                    </a:path>
                  </a:pathLst>
                </a:custGeom>
                <a:solidFill>
                  <a:schemeClr val="folHlink"/>
                </a:solidFill>
                <a:ln w="9525">
                  <a:noFill/>
                  <a:round/>
                  <a:headEnd/>
                  <a:tailEnd/>
                </a:ln>
              </p:spPr>
              <p:txBody>
                <a:bodyPr/>
                <a:lstStyle/>
                <a:p>
                  <a:endParaRPr lang="zh-CN" altLang="en-US"/>
                </a:p>
              </p:txBody>
            </p:sp>
            <p:sp>
              <p:nvSpPr>
                <p:cNvPr id="5228" name="任意多边形 82007"/>
                <p:cNvSpPr>
                  <a:spLocks noChangeArrowheads="1"/>
                </p:cNvSpPr>
                <p:nvPr/>
              </p:nvSpPr>
              <p:spPr bwMode="auto">
                <a:xfrm>
                  <a:off x="4587" y="466"/>
                  <a:ext cx="40" cy="58"/>
                </a:xfrm>
                <a:custGeom>
                  <a:avLst/>
                  <a:gdLst>
                    <a:gd name="T0" fmla="*/ 1 w 94"/>
                    <a:gd name="T1" fmla="*/ 4 h 174"/>
                    <a:gd name="T2" fmla="*/ 2 w 94"/>
                    <a:gd name="T3" fmla="*/ 5 h 174"/>
                    <a:gd name="T4" fmla="*/ 3 w 94"/>
                    <a:gd name="T5" fmla="*/ 4 h 174"/>
                    <a:gd name="T6" fmla="*/ 4 w 94"/>
                    <a:gd name="T7" fmla="*/ 4 h 174"/>
                    <a:gd name="T8" fmla="*/ 4 w 94"/>
                    <a:gd name="T9" fmla="*/ 5 h 174"/>
                    <a:gd name="T10" fmla="*/ 5 w 94"/>
                    <a:gd name="T11" fmla="*/ 5 h 174"/>
                    <a:gd name="T12" fmla="*/ 6 w 94"/>
                    <a:gd name="T13" fmla="*/ 5 h 174"/>
                    <a:gd name="T14" fmla="*/ 5 w 94"/>
                    <a:gd name="T15" fmla="*/ 5 h 174"/>
                    <a:gd name="T16" fmla="*/ 6 w 94"/>
                    <a:gd name="T17" fmla="*/ 6 h 174"/>
                    <a:gd name="T18" fmla="*/ 6 w 94"/>
                    <a:gd name="T19" fmla="*/ 6 h 174"/>
                    <a:gd name="T20" fmla="*/ 6 w 94"/>
                    <a:gd name="T21" fmla="*/ 4 h 174"/>
                    <a:gd name="T22" fmla="*/ 5 w 94"/>
                    <a:gd name="T23" fmla="*/ 4 h 174"/>
                    <a:gd name="T24" fmla="*/ 4 w 94"/>
                    <a:gd name="T25" fmla="*/ 3 h 174"/>
                    <a:gd name="T26" fmla="*/ 3 w 94"/>
                    <a:gd name="T27" fmla="*/ 3 h 174"/>
                    <a:gd name="T28" fmla="*/ 3 w 94"/>
                    <a:gd name="T29" fmla="*/ 3 h 174"/>
                    <a:gd name="T30" fmla="*/ 3 w 94"/>
                    <a:gd name="T31" fmla="*/ 2 h 174"/>
                    <a:gd name="T32" fmla="*/ 3 w 94"/>
                    <a:gd name="T33" fmla="*/ 0 h 174"/>
                    <a:gd name="T34" fmla="*/ 1 w 94"/>
                    <a:gd name="T35" fmla="*/ 1 h 174"/>
                    <a:gd name="T36" fmla="*/ 0 w 94"/>
                    <a:gd name="T37" fmla="*/ 2 h 174"/>
                    <a:gd name="T38" fmla="*/ 1 w 94"/>
                    <a:gd name="T39" fmla="*/ 3 h 174"/>
                    <a:gd name="T40" fmla="*/ 1 w 94"/>
                    <a:gd name="T41" fmla="*/ 4 h 17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94" h="174">
                      <a:moveTo>
                        <a:pt x="14" y="96"/>
                      </a:moveTo>
                      <a:cubicBezTo>
                        <a:pt x="11" y="109"/>
                        <a:pt x="15" y="120"/>
                        <a:pt x="26" y="128"/>
                      </a:cubicBezTo>
                      <a:cubicBezTo>
                        <a:pt x="34" y="120"/>
                        <a:pt x="35" y="119"/>
                        <a:pt x="32" y="108"/>
                      </a:cubicBezTo>
                      <a:cubicBezTo>
                        <a:pt x="35" y="92"/>
                        <a:pt x="39" y="92"/>
                        <a:pt x="52" y="100"/>
                      </a:cubicBezTo>
                      <a:cubicBezTo>
                        <a:pt x="59" y="110"/>
                        <a:pt x="49" y="114"/>
                        <a:pt x="46" y="124"/>
                      </a:cubicBezTo>
                      <a:cubicBezTo>
                        <a:pt x="50" y="137"/>
                        <a:pt x="57" y="129"/>
                        <a:pt x="66" y="126"/>
                      </a:cubicBezTo>
                      <a:cubicBezTo>
                        <a:pt x="77" y="129"/>
                        <a:pt x="79" y="131"/>
                        <a:pt x="76" y="142"/>
                      </a:cubicBezTo>
                      <a:cubicBezTo>
                        <a:pt x="67" y="139"/>
                        <a:pt x="65" y="141"/>
                        <a:pt x="58" y="148"/>
                      </a:cubicBezTo>
                      <a:cubicBezTo>
                        <a:pt x="60" y="160"/>
                        <a:pt x="62" y="170"/>
                        <a:pt x="74" y="174"/>
                      </a:cubicBezTo>
                      <a:cubicBezTo>
                        <a:pt x="77" y="165"/>
                        <a:pt x="74" y="157"/>
                        <a:pt x="84" y="154"/>
                      </a:cubicBezTo>
                      <a:cubicBezTo>
                        <a:pt x="91" y="143"/>
                        <a:pt x="94" y="122"/>
                        <a:pt x="82" y="112"/>
                      </a:cubicBezTo>
                      <a:cubicBezTo>
                        <a:pt x="77" y="108"/>
                        <a:pt x="66" y="108"/>
                        <a:pt x="60" y="106"/>
                      </a:cubicBezTo>
                      <a:cubicBezTo>
                        <a:pt x="65" y="92"/>
                        <a:pt x="66" y="87"/>
                        <a:pt x="50" y="82"/>
                      </a:cubicBezTo>
                      <a:cubicBezTo>
                        <a:pt x="48" y="82"/>
                        <a:pt x="37" y="86"/>
                        <a:pt x="34" y="82"/>
                      </a:cubicBezTo>
                      <a:cubicBezTo>
                        <a:pt x="32" y="79"/>
                        <a:pt x="30" y="70"/>
                        <a:pt x="30" y="70"/>
                      </a:cubicBezTo>
                      <a:cubicBezTo>
                        <a:pt x="32" y="54"/>
                        <a:pt x="32" y="52"/>
                        <a:pt x="42" y="42"/>
                      </a:cubicBezTo>
                      <a:cubicBezTo>
                        <a:pt x="41" y="30"/>
                        <a:pt x="45" y="5"/>
                        <a:pt x="30" y="0"/>
                      </a:cubicBezTo>
                      <a:cubicBezTo>
                        <a:pt x="14" y="4"/>
                        <a:pt x="16" y="4"/>
                        <a:pt x="18" y="22"/>
                      </a:cubicBezTo>
                      <a:cubicBezTo>
                        <a:pt x="16" y="39"/>
                        <a:pt x="15" y="35"/>
                        <a:pt x="4" y="46"/>
                      </a:cubicBezTo>
                      <a:cubicBezTo>
                        <a:pt x="0" y="59"/>
                        <a:pt x="5" y="67"/>
                        <a:pt x="14" y="76"/>
                      </a:cubicBezTo>
                      <a:cubicBezTo>
                        <a:pt x="15" y="80"/>
                        <a:pt x="17" y="93"/>
                        <a:pt x="14" y="96"/>
                      </a:cubicBezTo>
                      <a:close/>
                    </a:path>
                  </a:pathLst>
                </a:custGeom>
                <a:solidFill>
                  <a:schemeClr val="folHlink"/>
                </a:solidFill>
                <a:ln w="9525">
                  <a:noFill/>
                  <a:round/>
                  <a:headEnd/>
                  <a:tailEnd/>
                </a:ln>
              </p:spPr>
              <p:txBody>
                <a:bodyPr/>
                <a:lstStyle/>
                <a:p>
                  <a:endParaRPr lang="zh-CN" altLang="en-US"/>
                </a:p>
              </p:txBody>
            </p:sp>
            <p:sp>
              <p:nvSpPr>
                <p:cNvPr id="5229" name="任意多边形 82008"/>
                <p:cNvSpPr>
                  <a:spLocks noChangeArrowheads="1"/>
                </p:cNvSpPr>
                <p:nvPr/>
              </p:nvSpPr>
              <p:spPr bwMode="auto">
                <a:xfrm>
                  <a:off x="4597" y="508"/>
                  <a:ext cx="14" cy="17"/>
                </a:xfrm>
                <a:custGeom>
                  <a:avLst/>
                  <a:gdLst>
                    <a:gd name="T0" fmla="*/ 0 w 32"/>
                    <a:gd name="T1" fmla="*/ 1 h 50"/>
                    <a:gd name="T2" fmla="*/ 1 w 32"/>
                    <a:gd name="T3" fmla="*/ 0 h 50"/>
                    <a:gd name="T4" fmla="*/ 2 w 32"/>
                    <a:gd name="T5" fmla="*/ 1 h 50"/>
                    <a:gd name="T6" fmla="*/ 2 w 32"/>
                    <a:gd name="T7" fmla="*/ 1 h 50"/>
                    <a:gd name="T8" fmla="*/ 2 w 32"/>
                    <a:gd name="T9" fmla="*/ 1 h 50"/>
                    <a:gd name="T10" fmla="*/ 3 w 32"/>
                    <a:gd name="T11" fmla="*/ 1 h 50"/>
                    <a:gd name="T12" fmla="*/ 2 w 32"/>
                    <a:gd name="T13" fmla="*/ 2 h 50"/>
                    <a:gd name="T14" fmla="*/ 0 w 32"/>
                    <a:gd name="T15" fmla="*/ 1 h 5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2" h="50">
                      <a:moveTo>
                        <a:pt x="6" y="24"/>
                      </a:moveTo>
                      <a:cubicBezTo>
                        <a:pt x="0" y="15"/>
                        <a:pt x="3" y="6"/>
                        <a:pt x="12" y="0"/>
                      </a:cubicBezTo>
                      <a:cubicBezTo>
                        <a:pt x="23" y="3"/>
                        <a:pt x="23" y="5"/>
                        <a:pt x="20" y="16"/>
                      </a:cubicBezTo>
                      <a:cubicBezTo>
                        <a:pt x="21" y="19"/>
                        <a:pt x="20" y="22"/>
                        <a:pt x="22" y="24"/>
                      </a:cubicBezTo>
                      <a:cubicBezTo>
                        <a:pt x="23" y="26"/>
                        <a:pt x="27" y="24"/>
                        <a:pt x="28" y="26"/>
                      </a:cubicBezTo>
                      <a:cubicBezTo>
                        <a:pt x="30" y="29"/>
                        <a:pt x="32" y="38"/>
                        <a:pt x="32" y="38"/>
                      </a:cubicBezTo>
                      <a:cubicBezTo>
                        <a:pt x="29" y="46"/>
                        <a:pt x="26" y="47"/>
                        <a:pt x="18" y="50"/>
                      </a:cubicBezTo>
                      <a:cubicBezTo>
                        <a:pt x="12" y="41"/>
                        <a:pt x="18" y="24"/>
                        <a:pt x="6" y="24"/>
                      </a:cubicBezTo>
                      <a:close/>
                    </a:path>
                  </a:pathLst>
                </a:custGeom>
                <a:solidFill>
                  <a:schemeClr val="folHlink"/>
                </a:solidFill>
                <a:ln w="9525">
                  <a:noFill/>
                  <a:round/>
                  <a:headEnd/>
                  <a:tailEnd/>
                </a:ln>
              </p:spPr>
              <p:txBody>
                <a:bodyPr/>
                <a:lstStyle/>
                <a:p>
                  <a:endParaRPr lang="zh-CN" altLang="en-US"/>
                </a:p>
              </p:txBody>
            </p:sp>
            <p:sp>
              <p:nvSpPr>
                <p:cNvPr id="5230" name="任意多边形 82009"/>
                <p:cNvSpPr>
                  <a:spLocks noChangeArrowheads="1"/>
                </p:cNvSpPr>
                <p:nvPr/>
              </p:nvSpPr>
              <p:spPr bwMode="auto">
                <a:xfrm>
                  <a:off x="4569" y="512"/>
                  <a:ext cx="19" cy="17"/>
                </a:xfrm>
                <a:custGeom>
                  <a:avLst/>
                  <a:gdLst>
                    <a:gd name="T0" fmla="*/ 0 w 43"/>
                    <a:gd name="T1" fmla="*/ 2 h 50"/>
                    <a:gd name="T2" fmla="*/ 2 w 43"/>
                    <a:gd name="T3" fmla="*/ 1 h 50"/>
                    <a:gd name="T4" fmla="*/ 3 w 43"/>
                    <a:gd name="T5" fmla="*/ 0 h 50"/>
                    <a:gd name="T6" fmla="*/ 2 w 43"/>
                    <a:gd name="T7" fmla="*/ 1 h 50"/>
                    <a:gd name="T8" fmla="*/ 0 w 43"/>
                    <a:gd name="T9" fmla="*/ 2 h 50"/>
                    <a:gd name="T10" fmla="*/ 0 w 43"/>
                    <a:gd name="T11" fmla="*/ 2 h 5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3" h="50">
                      <a:moveTo>
                        <a:pt x="0" y="44"/>
                      </a:moveTo>
                      <a:cubicBezTo>
                        <a:pt x="6" y="38"/>
                        <a:pt x="18" y="29"/>
                        <a:pt x="22" y="20"/>
                      </a:cubicBezTo>
                      <a:cubicBezTo>
                        <a:pt x="27" y="10"/>
                        <a:pt x="25" y="4"/>
                        <a:pt x="36" y="0"/>
                      </a:cubicBezTo>
                      <a:cubicBezTo>
                        <a:pt x="43" y="11"/>
                        <a:pt x="36" y="24"/>
                        <a:pt x="24" y="28"/>
                      </a:cubicBezTo>
                      <a:cubicBezTo>
                        <a:pt x="21" y="38"/>
                        <a:pt x="12" y="47"/>
                        <a:pt x="2" y="50"/>
                      </a:cubicBezTo>
                      <a:cubicBezTo>
                        <a:pt x="1" y="48"/>
                        <a:pt x="0" y="44"/>
                        <a:pt x="0" y="44"/>
                      </a:cubicBezTo>
                      <a:close/>
                    </a:path>
                  </a:pathLst>
                </a:custGeom>
                <a:solidFill>
                  <a:schemeClr val="folHlink"/>
                </a:solidFill>
                <a:ln w="9525">
                  <a:noFill/>
                  <a:round/>
                  <a:headEnd/>
                  <a:tailEnd/>
                </a:ln>
              </p:spPr>
              <p:txBody>
                <a:bodyPr/>
                <a:lstStyle/>
                <a:p>
                  <a:endParaRPr lang="zh-CN" altLang="en-US"/>
                </a:p>
              </p:txBody>
            </p:sp>
            <p:sp>
              <p:nvSpPr>
                <p:cNvPr id="5231" name="任意多边形 82010"/>
                <p:cNvSpPr>
                  <a:spLocks noChangeArrowheads="1"/>
                </p:cNvSpPr>
                <p:nvPr/>
              </p:nvSpPr>
              <p:spPr bwMode="auto">
                <a:xfrm>
                  <a:off x="4784" y="275"/>
                  <a:ext cx="18" cy="10"/>
                </a:xfrm>
                <a:custGeom>
                  <a:avLst/>
                  <a:gdLst>
                    <a:gd name="T0" fmla="*/ 0 w 41"/>
                    <a:gd name="T1" fmla="*/ 1 h 29"/>
                    <a:gd name="T2" fmla="*/ 1 w 41"/>
                    <a:gd name="T3" fmla="*/ 1 h 29"/>
                    <a:gd name="T4" fmla="*/ 0 w 41"/>
                    <a:gd name="T5" fmla="*/ 1 h 29"/>
                    <a:gd name="T6" fmla="*/ 0 60000 65536"/>
                    <a:gd name="T7" fmla="*/ 0 60000 65536"/>
                    <a:gd name="T8" fmla="*/ 0 60000 65536"/>
                  </a:gdLst>
                  <a:ahLst/>
                  <a:cxnLst>
                    <a:cxn ang="T6">
                      <a:pos x="T0" y="T1"/>
                    </a:cxn>
                    <a:cxn ang="T7">
                      <a:pos x="T2" y="T3"/>
                    </a:cxn>
                    <a:cxn ang="T8">
                      <a:pos x="T4" y="T5"/>
                    </a:cxn>
                  </a:cxnLst>
                  <a:rect l="0" t="0" r="r" b="b"/>
                  <a:pathLst>
                    <a:path w="41" h="29">
                      <a:moveTo>
                        <a:pt x="0" y="25"/>
                      </a:moveTo>
                      <a:cubicBezTo>
                        <a:pt x="10" y="11"/>
                        <a:pt x="41" y="0"/>
                        <a:pt x="12" y="29"/>
                      </a:cubicBezTo>
                      <a:cubicBezTo>
                        <a:pt x="8" y="28"/>
                        <a:pt x="0" y="25"/>
                        <a:pt x="0" y="25"/>
                      </a:cubicBezTo>
                      <a:close/>
                    </a:path>
                  </a:pathLst>
                </a:custGeom>
                <a:solidFill>
                  <a:schemeClr val="folHlink"/>
                </a:solidFill>
                <a:ln w="9525">
                  <a:noFill/>
                  <a:round/>
                  <a:headEnd/>
                  <a:tailEnd/>
                </a:ln>
              </p:spPr>
              <p:txBody>
                <a:bodyPr/>
                <a:lstStyle/>
                <a:p>
                  <a:endParaRPr lang="zh-CN" altLang="en-US"/>
                </a:p>
              </p:txBody>
            </p:sp>
            <p:sp>
              <p:nvSpPr>
                <p:cNvPr id="5232" name="任意多边形 82011"/>
                <p:cNvSpPr>
                  <a:spLocks noChangeArrowheads="1"/>
                </p:cNvSpPr>
                <p:nvPr/>
              </p:nvSpPr>
              <p:spPr bwMode="auto">
                <a:xfrm>
                  <a:off x="4293" y="246"/>
                  <a:ext cx="438" cy="152"/>
                </a:xfrm>
                <a:custGeom>
                  <a:avLst/>
                  <a:gdLst>
                    <a:gd name="T0" fmla="*/ 73 w 438"/>
                    <a:gd name="T1" fmla="*/ 1 h 152"/>
                    <a:gd name="T2" fmla="*/ 438 w 438"/>
                    <a:gd name="T3" fmla="*/ 0 h 152"/>
                    <a:gd name="T4" fmla="*/ 416 w 438"/>
                    <a:gd name="T5" fmla="*/ 54 h 152"/>
                    <a:gd name="T6" fmla="*/ 397 w 438"/>
                    <a:gd name="T7" fmla="*/ 68 h 152"/>
                    <a:gd name="T8" fmla="*/ 392 w 438"/>
                    <a:gd name="T9" fmla="*/ 70 h 152"/>
                    <a:gd name="T10" fmla="*/ 375 w 438"/>
                    <a:gd name="T11" fmla="*/ 73 h 152"/>
                    <a:gd name="T12" fmla="*/ 361 w 438"/>
                    <a:gd name="T13" fmla="*/ 88 h 152"/>
                    <a:gd name="T14" fmla="*/ 362 w 438"/>
                    <a:gd name="T15" fmla="*/ 99 h 152"/>
                    <a:gd name="T16" fmla="*/ 364 w 438"/>
                    <a:gd name="T17" fmla="*/ 107 h 152"/>
                    <a:gd name="T18" fmla="*/ 366 w 438"/>
                    <a:gd name="T19" fmla="*/ 113 h 152"/>
                    <a:gd name="T20" fmla="*/ 362 w 438"/>
                    <a:gd name="T21" fmla="*/ 122 h 152"/>
                    <a:gd name="T22" fmla="*/ 351 w 438"/>
                    <a:gd name="T23" fmla="*/ 120 h 152"/>
                    <a:gd name="T24" fmla="*/ 342 w 438"/>
                    <a:gd name="T25" fmla="*/ 129 h 152"/>
                    <a:gd name="T26" fmla="*/ 347 w 438"/>
                    <a:gd name="T27" fmla="*/ 105 h 152"/>
                    <a:gd name="T28" fmla="*/ 338 w 438"/>
                    <a:gd name="T29" fmla="*/ 100 h 152"/>
                    <a:gd name="T30" fmla="*/ 344 w 438"/>
                    <a:gd name="T31" fmla="*/ 93 h 152"/>
                    <a:gd name="T32" fmla="*/ 342 w 438"/>
                    <a:gd name="T33" fmla="*/ 89 h 152"/>
                    <a:gd name="T34" fmla="*/ 320 w 438"/>
                    <a:gd name="T35" fmla="*/ 94 h 152"/>
                    <a:gd name="T36" fmla="*/ 317 w 438"/>
                    <a:gd name="T37" fmla="*/ 85 h 152"/>
                    <a:gd name="T38" fmla="*/ 297 w 438"/>
                    <a:gd name="T39" fmla="*/ 94 h 152"/>
                    <a:gd name="T40" fmla="*/ 320 w 438"/>
                    <a:gd name="T41" fmla="*/ 103 h 152"/>
                    <a:gd name="T42" fmla="*/ 305 w 438"/>
                    <a:gd name="T43" fmla="*/ 117 h 152"/>
                    <a:gd name="T44" fmla="*/ 311 w 438"/>
                    <a:gd name="T45" fmla="*/ 126 h 152"/>
                    <a:gd name="T46" fmla="*/ 315 w 438"/>
                    <a:gd name="T47" fmla="*/ 138 h 152"/>
                    <a:gd name="T48" fmla="*/ 309 w 438"/>
                    <a:gd name="T49" fmla="*/ 139 h 152"/>
                    <a:gd name="T50" fmla="*/ 314 w 438"/>
                    <a:gd name="T51" fmla="*/ 144 h 152"/>
                    <a:gd name="T52" fmla="*/ 307 w 438"/>
                    <a:gd name="T53" fmla="*/ 152 h 152"/>
                    <a:gd name="T54" fmla="*/ 0 w 438"/>
                    <a:gd name="T55" fmla="*/ 149 h 152"/>
                    <a:gd name="T56" fmla="*/ 73 w 438"/>
                    <a:gd name="T57" fmla="*/ 1 h 152"/>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438" h="152">
                      <a:moveTo>
                        <a:pt x="73" y="1"/>
                      </a:moveTo>
                      <a:lnTo>
                        <a:pt x="438" y="0"/>
                      </a:lnTo>
                      <a:cubicBezTo>
                        <a:pt x="432" y="15"/>
                        <a:pt x="429" y="42"/>
                        <a:pt x="416" y="54"/>
                      </a:cubicBezTo>
                      <a:cubicBezTo>
                        <a:pt x="410" y="60"/>
                        <a:pt x="405" y="63"/>
                        <a:pt x="397" y="68"/>
                      </a:cubicBezTo>
                      <a:cubicBezTo>
                        <a:pt x="396" y="69"/>
                        <a:pt x="392" y="70"/>
                        <a:pt x="392" y="70"/>
                      </a:cubicBezTo>
                      <a:cubicBezTo>
                        <a:pt x="377" y="63"/>
                        <a:pt x="385" y="68"/>
                        <a:pt x="375" y="73"/>
                      </a:cubicBezTo>
                      <a:cubicBezTo>
                        <a:pt x="371" y="82"/>
                        <a:pt x="371" y="83"/>
                        <a:pt x="361" y="88"/>
                      </a:cubicBezTo>
                      <a:cubicBezTo>
                        <a:pt x="359" y="92"/>
                        <a:pt x="364" y="93"/>
                        <a:pt x="362" y="99"/>
                      </a:cubicBezTo>
                      <a:cubicBezTo>
                        <a:pt x="363" y="102"/>
                        <a:pt x="364" y="105"/>
                        <a:pt x="364" y="107"/>
                      </a:cubicBezTo>
                      <a:cubicBezTo>
                        <a:pt x="365" y="109"/>
                        <a:pt x="366" y="111"/>
                        <a:pt x="366" y="113"/>
                      </a:cubicBezTo>
                      <a:cubicBezTo>
                        <a:pt x="365" y="115"/>
                        <a:pt x="364" y="120"/>
                        <a:pt x="362" y="122"/>
                      </a:cubicBezTo>
                      <a:cubicBezTo>
                        <a:pt x="359" y="123"/>
                        <a:pt x="354" y="119"/>
                        <a:pt x="351" y="120"/>
                      </a:cubicBezTo>
                      <a:cubicBezTo>
                        <a:pt x="347" y="129"/>
                        <a:pt x="352" y="127"/>
                        <a:pt x="342" y="129"/>
                      </a:cubicBezTo>
                      <a:cubicBezTo>
                        <a:pt x="340" y="123"/>
                        <a:pt x="345" y="111"/>
                        <a:pt x="347" y="105"/>
                      </a:cubicBezTo>
                      <a:cubicBezTo>
                        <a:pt x="347" y="100"/>
                        <a:pt x="338" y="102"/>
                        <a:pt x="338" y="100"/>
                      </a:cubicBezTo>
                      <a:cubicBezTo>
                        <a:pt x="338" y="98"/>
                        <a:pt x="344" y="95"/>
                        <a:pt x="344" y="93"/>
                      </a:cubicBezTo>
                      <a:cubicBezTo>
                        <a:pt x="344" y="92"/>
                        <a:pt x="344" y="89"/>
                        <a:pt x="342" y="89"/>
                      </a:cubicBezTo>
                      <a:cubicBezTo>
                        <a:pt x="339" y="89"/>
                        <a:pt x="324" y="94"/>
                        <a:pt x="320" y="94"/>
                      </a:cubicBezTo>
                      <a:cubicBezTo>
                        <a:pt x="317" y="86"/>
                        <a:pt x="328" y="88"/>
                        <a:pt x="317" y="85"/>
                      </a:cubicBezTo>
                      <a:cubicBezTo>
                        <a:pt x="311" y="91"/>
                        <a:pt x="306" y="93"/>
                        <a:pt x="297" y="94"/>
                      </a:cubicBezTo>
                      <a:cubicBezTo>
                        <a:pt x="300" y="104"/>
                        <a:pt x="307" y="101"/>
                        <a:pt x="320" y="103"/>
                      </a:cubicBezTo>
                      <a:cubicBezTo>
                        <a:pt x="318" y="109"/>
                        <a:pt x="311" y="111"/>
                        <a:pt x="305" y="117"/>
                      </a:cubicBezTo>
                      <a:lnTo>
                        <a:pt x="311" y="126"/>
                      </a:lnTo>
                      <a:lnTo>
                        <a:pt x="315" y="138"/>
                      </a:lnTo>
                      <a:lnTo>
                        <a:pt x="309" y="139"/>
                      </a:lnTo>
                      <a:lnTo>
                        <a:pt x="314" y="144"/>
                      </a:lnTo>
                      <a:lnTo>
                        <a:pt x="307" y="152"/>
                      </a:lnTo>
                      <a:lnTo>
                        <a:pt x="0" y="149"/>
                      </a:lnTo>
                      <a:lnTo>
                        <a:pt x="73" y="1"/>
                      </a:lnTo>
                      <a:close/>
                    </a:path>
                  </a:pathLst>
                </a:custGeom>
                <a:solidFill>
                  <a:schemeClr val="folHlink"/>
                </a:solidFill>
                <a:ln w="9525">
                  <a:noFill/>
                  <a:round/>
                  <a:headEnd/>
                  <a:tailEnd/>
                </a:ln>
              </p:spPr>
              <p:txBody>
                <a:bodyPr/>
                <a:lstStyle/>
                <a:p>
                  <a:endParaRPr lang="zh-CN" altLang="en-US"/>
                </a:p>
              </p:txBody>
            </p:sp>
            <p:sp>
              <p:nvSpPr>
                <p:cNvPr id="5233" name="任意多边形 82012"/>
                <p:cNvSpPr>
                  <a:spLocks noChangeArrowheads="1"/>
                </p:cNvSpPr>
                <p:nvPr/>
              </p:nvSpPr>
              <p:spPr bwMode="auto">
                <a:xfrm>
                  <a:off x="4731" y="240"/>
                  <a:ext cx="20" cy="55"/>
                </a:xfrm>
                <a:custGeom>
                  <a:avLst/>
                  <a:gdLst>
                    <a:gd name="T0" fmla="*/ 0 w 47"/>
                    <a:gd name="T1" fmla="*/ 6 h 165"/>
                    <a:gd name="T2" fmla="*/ 1 w 47"/>
                    <a:gd name="T3" fmla="*/ 4 h 165"/>
                    <a:gd name="T4" fmla="*/ 1 w 47"/>
                    <a:gd name="T5" fmla="*/ 3 h 165"/>
                    <a:gd name="T6" fmla="*/ 1 w 47"/>
                    <a:gd name="T7" fmla="*/ 1 h 165"/>
                    <a:gd name="T8" fmla="*/ 1 w 47"/>
                    <a:gd name="T9" fmla="*/ 0 h 165"/>
                    <a:gd name="T10" fmla="*/ 2 w 47"/>
                    <a:gd name="T11" fmla="*/ 0 h 165"/>
                    <a:gd name="T12" fmla="*/ 3 w 47"/>
                    <a:gd name="T13" fmla="*/ 1 h 165"/>
                    <a:gd name="T14" fmla="*/ 4 w 47"/>
                    <a:gd name="T15" fmla="*/ 4 h 165"/>
                    <a:gd name="T16" fmla="*/ 3 w 47"/>
                    <a:gd name="T17" fmla="*/ 4 h 165"/>
                    <a:gd name="T18" fmla="*/ 2 w 47"/>
                    <a:gd name="T19" fmla="*/ 5 h 165"/>
                    <a:gd name="T20" fmla="*/ 2 w 47"/>
                    <a:gd name="T21" fmla="*/ 5 h 165"/>
                    <a:gd name="T22" fmla="*/ 2 w 47"/>
                    <a:gd name="T23" fmla="*/ 5 h 165"/>
                    <a:gd name="T24" fmla="*/ 3 w 47"/>
                    <a:gd name="T25" fmla="*/ 5 h 165"/>
                    <a:gd name="T26" fmla="*/ 1 w 47"/>
                    <a:gd name="T27" fmla="*/ 5 h 165"/>
                    <a:gd name="T28" fmla="*/ 0 w 47"/>
                    <a:gd name="T29" fmla="*/ 6 h 165"/>
                    <a:gd name="T30" fmla="*/ 0 w 47"/>
                    <a:gd name="T31" fmla="*/ 6 h 165"/>
                    <a:gd name="T32" fmla="*/ 0 w 47"/>
                    <a:gd name="T33" fmla="*/ 6 h 16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47" h="165">
                      <a:moveTo>
                        <a:pt x="5" y="156"/>
                      </a:moveTo>
                      <a:cubicBezTo>
                        <a:pt x="0" y="141"/>
                        <a:pt x="1" y="118"/>
                        <a:pt x="15" y="108"/>
                      </a:cubicBezTo>
                      <a:cubicBezTo>
                        <a:pt x="16" y="95"/>
                        <a:pt x="17" y="81"/>
                        <a:pt x="17" y="68"/>
                      </a:cubicBezTo>
                      <a:cubicBezTo>
                        <a:pt x="17" y="58"/>
                        <a:pt x="11" y="40"/>
                        <a:pt x="11" y="40"/>
                      </a:cubicBezTo>
                      <a:cubicBezTo>
                        <a:pt x="14" y="20"/>
                        <a:pt x="11" y="29"/>
                        <a:pt x="17" y="12"/>
                      </a:cubicBezTo>
                      <a:cubicBezTo>
                        <a:pt x="18" y="8"/>
                        <a:pt x="21" y="0"/>
                        <a:pt x="21" y="0"/>
                      </a:cubicBezTo>
                      <a:cubicBezTo>
                        <a:pt x="38" y="6"/>
                        <a:pt x="33" y="7"/>
                        <a:pt x="31" y="30"/>
                      </a:cubicBezTo>
                      <a:cubicBezTo>
                        <a:pt x="38" y="52"/>
                        <a:pt x="40" y="76"/>
                        <a:pt x="47" y="98"/>
                      </a:cubicBezTo>
                      <a:cubicBezTo>
                        <a:pt x="44" y="116"/>
                        <a:pt x="45" y="113"/>
                        <a:pt x="31" y="108"/>
                      </a:cubicBezTo>
                      <a:cubicBezTo>
                        <a:pt x="25" y="118"/>
                        <a:pt x="28" y="112"/>
                        <a:pt x="23" y="126"/>
                      </a:cubicBezTo>
                      <a:cubicBezTo>
                        <a:pt x="22" y="128"/>
                        <a:pt x="21" y="132"/>
                        <a:pt x="21" y="132"/>
                      </a:cubicBezTo>
                      <a:cubicBezTo>
                        <a:pt x="23" y="133"/>
                        <a:pt x="26" y="132"/>
                        <a:pt x="27" y="134"/>
                      </a:cubicBezTo>
                      <a:cubicBezTo>
                        <a:pt x="29" y="137"/>
                        <a:pt x="31" y="146"/>
                        <a:pt x="31" y="146"/>
                      </a:cubicBezTo>
                      <a:cubicBezTo>
                        <a:pt x="27" y="165"/>
                        <a:pt x="23" y="155"/>
                        <a:pt x="13" y="148"/>
                      </a:cubicBezTo>
                      <a:cubicBezTo>
                        <a:pt x="11" y="152"/>
                        <a:pt x="11" y="160"/>
                        <a:pt x="7" y="160"/>
                      </a:cubicBezTo>
                      <a:cubicBezTo>
                        <a:pt x="5" y="160"/>
                        <a:pt x="4" y="156"/>
                        <a:pt x="3" y="154"/>
                      </a:cubicBezTo>
                      <a:cubicBezTo>
                        <a:pt x="3" y="153"/>
                        <a:pt x="4" y="155"/>
                        <a:pt x="5" y="156"/>
                      </a:cubicBezTo>
                      <a:close/>
                    </a:path>
                  </a:pathLst>
                </a:custGeom>
                <a:solidFill>
                  <a:schemeClr val="folHlink"/>
                </a:solidFill>
                <a:ln w="9525">
                  <a:noFill/>
                  <a:round/>
                  <a:headEnd/>
                  <a:tailEnd/>
                </a:ln>
              </p:spPr>
              <p:txBody>
                <a:bodyPr/>
                <a:lstStyle/>
                <a:p>
                  <a:endParaRPr lang="zh-CN" altLang="en-US"/>
                </a:p>
              </p:txBody>
            </p:sp>
            <p:sp>
              <p:nvSpPr>
                <p:cNvPr id="5234" name="任意多边形 82013"/>
                <p:cNvSpPr>
                  <a:spLocks noChangeArrowheads="1"/>
                </p:cNvSpPr>
                <p:nvPr/>
              </p:nvSpPr>
              <p:spPr bwMode="auto">
                <a:xfrm>
                  <a:off x="4719" y="287"/>
                  <a:ext cx="59" cy="34"/>
                </a:xfrm>
                <a:custGeom>
                  <a:avLst/>
                  <a:gdLst>
                    <a:gd name="T0" fmla="*/ 2 w 138"/>
                    <a:gd name="T1" fmla="*/ 2 h 103"/>
                    <a:gd name="T2" fmla="*/ 3 w 138"/>
                    <a:gd name="T3" fmla="*/ 2 h 103"/>
                    <a:gd name="T4" fmla="*/ 4 w 138"/>
                    <a:gd name="T5" fmla="*/ 1 h 103"/>
                    <a:gd name="T6" fmla="*/ 4 w 138"/>
                    <a:gd name="T7" fmla="*/ 2 h 103"/>
                    <a:gd name="T8" fmla="*/ 5 w 138"/>
                    <a:gd name="T9" fmla="*/ 2 h 103"/>
                    <a:gd name="T10" fmla="*/ 6 w 138"/>
                    <a:gd name="T11" fmla="*/ 2 h 103"/>
                    <a:gd name="T12" fmla="*/ 9 w 138"/>
                    <a:gd name="T13" fmla="*/ 1 h 103"/>
                    <a:gd name="T14" fmla="*/ 10 w 138"/>
                    <a:gd name="T15" fmla="*/ 1 h 103"/>
                    <a:gd name="T16" fmla="*/ 11 w 138"/>
                    <a:gd name="T17" fmla="*/ 0 h 103"/>
                    <a:gd name="T18" fmla="*/ 8 w 138"/>
                    <a:gd name="T19" fmla="*/ 2 h 103"/>
                    <a:gd name="T20" fmla="*/ 6 w 138"/>
                    <a:gd name="T21" fmla="*/ 2 h 103"/>
                    <a:gd name="T22" fmla="*/ 5 w 138"/>
                    <a:gd name="T23" fmla="*/ 3 h 103"/>
                    <a:gd name="T24" fmla="*/ 4 w 138"/>
                    <a:gd name="T25" fmla="*/ 4 h 103"/>
                    <a:gd name="T26" fmla="*/ 2 w 138"/>
                    <a:gd name="T27" fmla="*/ 3 h 103"/>
                    <a:gd name="T28" fmla="*/ 2 w 138"/>
                    <a:gd name="T29" fmla="*/ 3 h 103"/>
                    <a:gd name="T30" fmla="*/ 2 w 138"/>
                    <a:gd name="T31" fmla="*/ 4 h 103"/>
                    <a:gd name="T32" fmla="*/ 0 w 138"/>
                    <a:gd name="T33" fmla="*/ 4 h 103"/>
                    <a:gd name="T34" fmla="*/ 1 w 138"/>
                    <a:gd name="T35" fmla="*/ 3 h 103"/>
                    <a:gd name="T36" fmla="*/ 2 w 138"/>
                    <a:gd name="T37" fmla="*/ 2 h 10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38" h="103">
                      <a:moveTo>
                        <a:pt x="26" y="61"/>
                      </a:moveTo>
                      <a:cubicBezTo>
                        <a:pt x="29" y="53"/>
                        <a:pt x="33" y="51"/>
                        <a:pt x="30" y="43"/>
                      </a:cubicBezTo>
                      <a:cubicBezTo>
                        <a:pt x="33" y="27"/>
                        <a:pt x="37" y="24"/>
                        <a:pt x="50" y="33"/>
                      </a:cubicBezTo>
                      <a:cubicBezTo>
                        <a:pt x="51" y="37"/>
                        <a:pt x="53" y="41"/>
                        <a:pt x="54" y="45"/>
                      </a:cubicBezTo>
                      <a:cubicBezTo>
                        <a:pt x="55" y="49"/>
                        <a:pt x="66" y="49"/>
                        <a:pt x="66" y="49"/>
                      </a:cubicBezTo>
                      <a:cubicBezTo>
                        <a:pt x="75" y="43"/>
                        <a:pt x="77" y="45"/>
                        <a:pt x="80" y="55"/>
                      </a:cubicBezTo>
                      <a:cubicBezTo>
                        <a:pt x="92" y="47"/>
                        <a:pt x="101" y="37"/>
                        <a:pt x="116" y="33"/>
                      </a:cubicBezTo>
                      <a:cubicBezTo>
                        <a:pt x="125" y="19"/>
                        <a:pt x="120" y="24"/>
                        <a:pt x="130" y="17"/>
                      </a:cubicBezTo>
                      <a:cubicBezTo>
                        <a:pt x="134" y="11"/>
                        <a:pt x="134" y="0"/>
                        <a:pt x="138" y="11"/>
                      </a:cubicBezTo>
                      <a:cubicBezTo>
                        <a:pt x="135" y="31"/>
                        <a:pt x="126" y="45"/>
                        <a:pt x="106" y="49"/>
                      </a:cubicBezTo>
                      <a:cubicBezTo>
                        <a:pt x="97" y="55"/>
                        <a:pt x="93" y="61"/>
                        <a:pt x="84" y="67"/>
                      </a:cubicBezTo>
                      <a:cubicBezTo>
                        <a:pt x="80" y="79"/>
                        <a:pt x="79" y="79"/>
                        <a:pt x="66" y="81"/>
                      </a:cubicBezTo>
                      <a:cubicBezTo>
                        <a:pt x="60" y="90"/>
                        <a:pt x="57" y="97"/>
                        <a:pt x="48" y="103"/>
                      </a:cubicBezTo>
                      <a:cubicBezTo>
                        <a:pt x="42" y="94"/>
                        <a:pt x="37" y="93"/>
                        <a:pt x="26" y="89"/>
                      </a:cubicBezTo>
                      <a:cubicBezTo>
                        <a:pt x="24" y="88"/>
                        <a:pt x="20" y="87"/>
                        <a:pt x="20" y="87"/>
                      </a:cubicBezTo>
                      <a:cubicBezTo>
                        <a:pt x="10" y="90"/>
                        <a:pt x="14" y="94"/>
                        <a:pt x="22" y="97"/>
                      </a:cubicBezTo>
                      <a:cubicBezTo>
                        <a:pt x="14" y="103"/>
                        <a:pt x="9" y="100"/>
                        <a:pt x="0" y="97"/>
                      </a:cubicBezTo>
                      <a:cubicBezTo>
                        <a:pt x="2" y="87"/>
                        <a:pt x="1" y="82"/>
                        <a:pt x="10" y="79"/>
                      </a:cubicBezTo>
                      <a:cubicBezTo>
                        <a:pt x="15" y="63"/>
                        <a:pt x="14" y="69"/>
                        <a:pt x="26" y="61"/>
                      </a:cubicBezTo>
                      <a:close/>
                    </a:path>
                  </a:pathLst>
                </a:custGeom>
                <a:solidFill>
                  <a:schemeClr val="folHlink"/>
                </a:solidFill>
                <a:ln w="9525">
                  <a:noFill/>
                  <a:round/>
                  <a:headEnd/>
                  <a:tailEnd/>
                </a:ln>
              </p:spPr>
              <p:txBody>
                <a:bodyPr/>
                <a:lstStyle/>
                <a:p>
                  <a:endParaRPr lang="zh-CN" altLang="en-US"/>
                </a:p>
              </p:txBody>
            </p:sp>
            <p:sp>
              <p:nvSpPr>
                <p:cNvPr id="5235" name="任意多边形 82014"/>
                <p:cNvSpPr>
                  <a:spLocks noChangeArrowheads="1"/>
                </p:cNvSpPr>
                <p:nvPr/>
              </p:nvSpPr>
              <p:spPr bwMode="auto">
                <a:xfrm>
                  <a:off x="4656" y="319"/>
                  <a:ext cx="80" cy="72"/>
                </a:xfrm>
                <a:custGeom>
                  <a:avLst/>
                  <a:gdLst>
                    <a:gd name="T0" fmla="*/ 12 w 188"/>
                    <a:gd name="T1" fmla="*/ 1 h 214"/>
                    <a:gd name="T2" fmla="*/ 12 w 188"/>
                    <a:gd name="T3" fmla="*/ 0 h 214"/>
                    <a:gd name="T4" fmla="*/ 13 w 188"/>
                    <a:gd name="T5" fmla="*/ 0 h 214"/>
                    <a:gd name="T6" fmla="*/ 14 w 188"/>
                    <a:gd name="T7" fmla="*/ 1 h 214"/>
                    <a:gd name="T8" fmla="*/ 14 w 188"/>
                    <a:gd name="T9" fmla="*/ 2 h 214"/>
                    <a:gd name="T10" fmla="*/ 14 w 188"/>
                    <a:gd name="T11" fmla="*/ 2 h 214"/>
                    <a:gd name="T12" fmla="*/ 13 w 188"/>
                    <a:gd name="T13" fmla="*/ 3 h 214"/>
                    <a:gd name="T14" fmla="*/ 12 w 188"/>
                    <a:gd name="T15" fmla="*/ 5 h 214"/>
                    <a:gd name="T16" fmla="*/ 11 w 188"/>
                    <a:gd name="T17" fmla="*/ 5 h 214"/>
                    <a:gd name="T18" fmla="*/ 9 w 188"/>
                    <a:gd name="T19" fmla="*/ 5 h 214"/>
                    <a:gd name="T20" fmla="*/ 9 w 188"/>
                    <a:gd name="T21" fmla="*/ 5 h 214"/>
                    <a:gd name="T22" fmla="*/ 8 w 188"/>
                    <a:gd name="T23" fmla="*/ 5 h 214"/>
                    <a:gd name="T24" fmla="*/ 7 w 188"/>
                    <a:gd name="T25" fmla="*/ 6 h 214"/>
                    <a:gd name="T26" fmla="*/ 6 w 188"/>
                    <a:gd name="T27" fmla="*/ 5 h 214"/>
                    <a:gd name="T28" fmla="*/ 5 w 188"/>
                    <a:gd name="T29" fmla="*/ 5 h 214"/>
                    <a:gd name="T30" fmla="*/ 6 w 188"/>
                    <a:gd name="T31" fmla="*/ 5 h 214"/>
                    <a:gd name="T32" fmla="*/ 6 w 188"/>
                    <a:gd name="T33" fmla="*/ 6 h 214"/>
                    <a:gd name="T34" fmla="*/ 5 w 188"/>
                    <a:gd name="T35" fmla="*/ 6 h 214"/>
                    <a:gd name="T36" fmla="*/ 3 w 188"/>
                    <a:gd name="T37" fmla="*/ 6 h 214"/>
                    <a:gd name="T38" fmla="*/ 3 w 188"/>
                    <a:gd name="T39" fmla="*/ 6 h 214"/>
                    <a:gd name="T40" fmla="*/ 4 w 188"/>
                    <a:gd name="T41" fmla="*/ 5 h 214"/>
                    <a:gd name="T42" fmla="*/ 3 w 188"/>
                    <a:gd name="T43" fmla="*/ 6 h 214"/>
                    <a:gd name="T44" fmla="*/ 2 w 188"/>
                    <a:gd name="T45" fmla="*/ 6 h 214"/>
                    <a:gd name="T46" fmla="*/ 3 w 188"/>
                    <a:gd name="T47" fmla="*/ 7 h 214"/>
                    <a:gd name="T48" fmla="*/ 1 w 188"/>
                    <a:gd name="T49" fmla="*/ 8 h 214"/>
                    <a:gd name="T50" fmla="*/ 0 w 188"/>
                    <a:gd name="T51" fmla="*/ 8 h 214"/>
                    <a:gd name="T52" fmla="*/ 0 w 188"/>
                    <a:gd name="T53" fmla="*/ 7 h 214"/>
                    <a:gd name="T54" fmla="*/ 0 w 188"/>
                    <a:gd name="T55" fmla="*/ 6 h 214"/>
                    <a:gd name="T56" fmla="*/ 1 w 188"/>
                    <a:gd name="T57" fmla="*/ 6 h 214"/>
                    <a:gd name="T58" fmla="*/ 3 w 188"/>
                    <a:gd name="T59" fmla="*/ 5 h 214"/>
                    <a:gd name="T60" fmla="*/ 3 w 188"/>
                    <a:gd name="T61" fmla="*/ 4 h 214"/>
                    <a:gd name="T62" fmla="*/ 6 w 188"/>
                    <a:gd name="T63" fmla="*/ 4 h 214"/>
                    <a:gd name="T64" fmla="*/ 6 w 188"/>
                    <a:gd name="T65" fmla="*/ 4 h 214"/>
                    <a:gd name="T66" fmla="*/ 9 w 188"/>
                    <a:gd name="T67" fmla="*/ 3 h 214"/>
                    <a:gd name="T68" fmla="*/ 9 w 188"/>
                    <a:gd name="T69" fmla="*/ 3 h 214"/>
                    <a:gd name="T70" fmla="*/ 10 w 188"/>
                    <a:gd name="T71" fmla="*/ 3 h 214"/>
                    <a:gd name="T72" fmla="*/ 11 w 188"/>
                    <a:gd name="T73" fmla="*/ 2 h 214"/>
                    <a:gd name="T74" fmla="*/ 12 w 188"/>
                    <a:gd name="T75" fmla="*/ 2 h 214"/>
                    <a:gd name="T76" fmla="*/ 11 w 188"/>
                    <a:gd name="T77" fmla="*/ 1 h 214"/>
                    <a:gd name="T78" fmla="*/ 12 w 188"/>
                    <a:gd name="T79" fmla="*/ 1 h 214"/>
                    <a:gd name="T80" fmla="*/ 12 w 188"/>
                    <a:gd name="T81" fmla="*/ 1 h 214"/>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88" h="214">
                      <a:moveTo>
                        <a:pt x="158" y="24"/>
                      </a:moveTo>
                      <a:cubicBezTo>
                        <a:pt x="156" y="18"/>
                        <a:pt x="160" y="6"/>
                        <a:pt x="160" y="6"/>
                      </a:cubicBezTo>
                      <a:cubicBezTo>
                        <a:pt x="167" y="16"/>
                        <a:pt x="167" y="8"/>
                        <a:pt x="170" y="0"/>
                      </a:cubicBezTo>
                      <a:cubicBezTo>
                        <a:pt x="181" y="4"/>
                        <a:pt x="179" y="14"/>
                        <a:pt x="182" y="24"/>
                      </a:cubicBezTo>
                      <a:cubicBezTo>
                        <a:pt x="184" y="30"/>
                        <a:pt x="188" y="42"/>
                        <a:pt x="188" y="42"/>
                      </a:cubicBezTo>
                      <a:cubicBezTo>
                        <a:pt x="183" y="56"/>
                        <a:pt x="188" y="52"/>
                        <a:pt x="178" y="58"/>
                      </a:cubicBezTo>
                      <a:cubicBezTo>
                        <a:pt x="174" y="63"/>
                        <a:pt x="170" y="76"/>
                        <a:pt x="170" y="76"/>
                      </a:cubicBezTo>
                      <a:cubicBezTo>
                        <a:pt x="169" y="100"/>
                        <a:pt x="173" y="110"/>
                        <a:pt x="162" y="126"/>
                      </a:cubicBezTo>
                      <a:cubicBezTo>
                        <a:pt x="150" y="118"/>
                        <a:pt x="155" y="132"/>
                        <a:pt x="144" y="136"/>
                      </a:cubicBezTo>
                      <a:cubicBezTo>
                        <a:pt x="135" y="134"/>
                        <a:pt x="129" y="135"/>
                        <a:pt x="120" y="138"/>
                      </a:cubicBezTo>
                      <a:cubicBezTo>
                        <a:pt x="114" y="129"/>
                        <a:pt x="122" y="127"/>
                        <a:pt x="112" y="124"/>
                      </a:cubicBezTo>
                      <a:cubicBezTo>
                        <a:pt x="108" y="130"/>
                        <a:pt x="108" y="142"/>
                        <a:pt x="102" y="146"/>
                      </a:cubicBezTo>
                      <a:cubicBezTo>
                        <a:pt x="98" y="148"/>
                        <a:pt x="90" y="150"/>
                        <a:pt x="90" y="150"/>
                      </a:cubicBezTo>
                      <a:cubicBezTo>
                        <a:pt x="87" y="141"/>
                        <a:pt x="89" y="135"/>
                        <a:pt x="80" y="132"/>
                      </a:cubicBezTo>
                      <a:cubicBezTo>
                        <a:pt x="68" y="134"/>
                        <a:pt x="65" y="134"/>
                        <a:pt x="58" y="144"/>
                      </a:cubicBezTo>
                      <a:cubicBezTo>
                        <a:pt x="66" y="150"/>
                        <a:pt x="68" y="147"/>
                        <a:pt x="76" y="142"/>
                      </a:cubicBezTo>
                      <a:cubicBezTo>
                        <a:pt x="81" y="146"/>
                        <a:pt x="85" y="155"/>
                        <a:pt x="78" y="160"/>
                      </a:cubicBezTo>
                      <a:cubicBezTo>
                        <a:pt x="75" y="162"/>
                        <a:pt x="62" y="165"/>
                        <a:pt x="58" y="166"/>
                      </a:cubicBezTo>
                      <a:cubicBezTo>
                        <a:pt x="48" y="173"/>
                        <a:pt x="44" y="173"/>
                        <a:pt x="34" y="166"/>
                      </a:cubicBezTo>
                      <a:cubicBezTo>
                        <a:pt x="35" y="162"/>
                        <a:pt x="34" y="158"/>
                        <a:pt x="36" y="154"/>
                      </a:cubicBezTo>
                      <a:cubicBezTo>
                        <a:pt x="38" y="150"/>
                        <a:pt x="55" y="146"/>
                        <a:pt x="46" y="144"/>
                      </a:cubicBezTo>
                      <a:cubicBezTo>
                        <a:pt x="42" y="143"/>
                        <a:pt x="34" y="148"/>
                        <a:pt x="34" y="148"/>
                      </a:cubicBezTo>
                      <a:cubicBezTo>
                        <a:pt x="32" y="155"/>
                        <a:pt x="28" y="159"/>
                        <a:pt x="26" y="166"/>
                      </a:cubicBezTo>
                      <a:cubicBezTo>
                        <a:pt x="36" y="182"/>
                        <a:pt x="36" y="173"/>
                        <a:pt x="30" y="190"/>
                      </a:cubicBezTo>
                      <a:cubicBezTo>
                        <a:pt x="28" y="196"/>
                        <a:pt x="14" y="200"/>
                        <a:pt x="14" y="200"/>
                      </a:cubicBezTo>
                      <a:cubicBezTo>
                        <a:pt x="5" y="214"/>
                        <a:pt x="11" y="210"/>
                        <a:pt x="0" y="214"/>
                      </a:cubicBezTo>
                      <a:cubicBezTo>
                        <a:pt x="2" y="202"/>
                        <a:pt x="5" y="198"/>
                        <a:pt x="8" y="188"/>
                      </a:cubicBezTo>
                      <a:cubicBezTo>
                        <a:pt x="6" y="178"/>
                        <a:pt x="3" y="173"/>
                        <a:pt x="0" y="164"/>
                      </a:cubicBezTo>
                      <a:cubicBezTo>
                        <a:pt x="3" y="156"/>
                        <a:pt x="7" y="157"/>
                        <a:pt x="14" y="152"/>
                      </a:cubicBezTo>
                      <a:cubicBezTo>
                        <a:pt x="18" y="141"/>
                        <a:pt x="23" y="140"/>
                        <a:pt x="32" y="134"/>
                      </a:cubicBezTo>
                      <a:cubicBezTo>
                        <a:pt x="37" y="127"/>
                        <a:pt x="37" y="123"/>
                        <a:pt x="44" y="118"/>
                      </a:cubicBezTo>
                      <a:cubicBezTo>
                        <a:pt x="64" y="121"/>
                        <a:pt x="55" y="122"/>
                        <a:pt x="72" y="116"/>
                      </a:cubicBezTo>
                      <a:cubicBezTo>
                        <a:pt x="76" y="115"/>
                        <a:pt x="84" y="112"/>
                        <a:pt x="84" y="112"/>
                      </a:cubicBezTo>
                      <a:cubicBezTo>
                        <a:pt x="105" y="119"/>
                        <a:pt x="97" y="84"/>
                        <a:pt x="114" y="78"/>
                      </a:cubicBezTo>
                      <a:cubicBezTo>
                        <a:pt x="117" y="87"/>
                        <a:pt x="110" y="89"/>
                        <a:pt x="120" y="92"/>
                      </a:cubicBezTo>
                      <a:cubicBezTo>
                        <a:pt x="125" y="85"/>
                        <a:pt x="125" y="81"/>
                        <a:pt x="132" y="76"/>
                      </a:cubicBezTo>
                      <a:cubicBezTo>
                        <a:pt x="138" y="68"/>
                        <a:pt x="146" y="65"/>
                        <a:pt x="150" y="54"/>
                      </a:cubicBezTo>
                      <a:cubicBezTo>
                        <a:pt x="151" y="50"/>
                        <a:pt x="154" y="42"/>
                        <a:pt x="154" y="42"/>
                      </a:cubicBezTo>
                      <a:cubicBezTo>
                        <a:pt x="152" y="41"/>
                        <a:pt x="148" y="40"/>
                        <a:pt x="148" y="38"/>
                      </a:cubicBezTo>
                      <a:cubicBezTo>
                        <a:pt x="148" y="36"/>
                        <a:pt x="161" y="33"/>
                        <a:pt x="152" y="32"/>
                      </a:cubicBezTo>
                      <a:lnTo>
                        <a:pt x="158" y="24"/>
                      </a:lnTo>
                      <a:close/>
                    </a:path>
                  </a:pathLst>
                </a:custGeom>
                <a:solidFill>
                  <a:schemeClr val="folHlink"/>
                </a:solidFill>
                <a:ln w="9525">
                  <a:noFill/>
                  <a:round/>
                  <a:headEnd/>
                  <a:tailEnd/>
                </a:ln>
              </p:spPr>
              <p:txBody>
                <a:bodyPr/>
                <a:lstStyle/>
                <a:p>
                  <a:endParaRPr lang="zh-CN" altLang="en-US"/>
                </a:p>
              </p:txBody>
            </p:sp>
            <p:sp>
              <p:nvSpPr>
                <p:cNvPr id="5236" name="任意多边形 82015"/>
                <p:cNvSpPr>
                  <a:spLocks noChangeArrowheads="1"/>
                </p:cNvSpPr>
                <p:nvPr/>
              </p:nvSpPr>
              <p:spPr bwMode="auto">
                <a:xfrm>
                  <a:off x="4709" y="340"/>
                  <a:ext cx="6" cy="4"/>
                </a:xfrm>
                <a:custGeom>
                  <a:avLst/>
                  <a:gdLst>
                    <a:gd name="T0" fmla="*/ 0 w 13"/>
                    <a:gd name="T1" fmla="*/ 0 h 13"/>
                    <a:gd name="T2" fmla="*/ 0 w 13"/>
                    <a:gd name="T3" fmla="*/ 0 h 13"/>
                    <a:gd name="T4" fmla="*/ 0 w 13"/>
                    <a:gd name="T5" fmla="*/ 0 h 13"/>
                    <a:gd name="T6" fmla="*/ 0 60000 65536"/>
                    <a:gd name="T7" fmla="*/ 0 60000 65536"/>
                    <a:gd name="T8" fmla="*/ 0 60000 65536"/>
                  </a:gdLst>
                  <a:ahLst/>
                  <a:cxnLst>
                    <a:cxn ang="T6">
                      <a:pos x="T0" y="T1"/>
                    </a:cxn>
                    <a:cxn ang="T7">
                      <a:pos x="T2" y="T3"/>
                    </a:cxn>
                    <a:cxn ang="T8">
                      <a:pos x="T4" y="T5"/>
                    </a:cxn>
                  </a:cxnLst>
                  <a:rect l="0" t="0" r="r" b="b"/>
                  <a:pathLst>
                    <a:path w="13" h="13">
                      <a:moveTo>
                        <a:pt x="0" y="9"/>
                      </a:moveTo>
                      <a:cubicBezTo>
                        <a:pt x="6" y="0"/>
                        <a:pt x="13" y="7"/>
                        <a:pt x="4" y="13"/>
                      </a:cubicBezTo>
                      <a:cubicBezTo>
                        <a:pt x="0" y="6"/>
                        <a:pt x="0" y="5"/>
                        <a:pt x="0" y="9"/>
                      </a:cubicBezTo>
                      <a:close/>
                    </a:path>
                  </a:pathLst>
                </a:custGeom>
                <a:solidFill>
                  <a:schemeClr val="folHlink"/>
                </a:solidFill>
                <a:ln w="9525">
                  <a:noFill/>
                  <a:round/>
                  <a:headEnd/>
                  <a:tailEnd/>
                </a:ln>
              </p:spPr>
              <p:txBody>
                <a:bodyPr/>
                <a:lstStyle/>
                <a:p>
                  <a:endParaRPr lang="zh-CN" altLang="en-US"/>
                </a:p>
              </p:txBody>
            </p:sp>
            <p:sp>
              <p:nvSpPr>
                <p:cNvPr id="5237" name="任意多边形 82016"/>
                <p:cNvSpPr>
                  <a:spLocks noChangeArrowheads="1"/>
                </p:cNvSpPr>
                <p:nvPr/>
              </p:nvSpPr>
              <p:spPr bwMode="auto">
                <a:xfrm>
                  <a:off x="4261" y="389"/>
                  <a:ext cx="347" cy="189"/>
                </a:xfrm>
                <a:custGeom>
                  <a:avLst/>
                  <a:gdLst>
                    <a:gd name="T0" fmla="*/ 63 w 812"/>
                    <a:gd name="T1" fmla="*/ 1 h 564"/>
                    <a:gd name="T2" fmla="*/ 61 w 812"/>
                    <a:gd name="T3" fmla="*/ 3 h 564"/>
                    <a:gd name="T4" fmla="*/ 59 w 812"/>
                    <a:gd name="T5" fmla="*/ 5 h 564"/>
                    <a:gd name="T6" fmla="*/ 56 w 812"/>
                    <a:gd name="T7" fmla="*/ 5 h 564"/>
                    <a:gd name="T8" fmla="*/ 50 w 812"/>
                    <a:gd name="T9" fmla="*/ 7 h 564"/>
                    <a:gd name="T10" fmla="*/ 49 w 812"/>
                    <a:gd name="T11" fmla="*/ 8 h 564"/>
                    <a:gd name="T12" fmla="*/ 47 w 812"/>
                    <a:gd name="T13" fmla="*/ 9 h 564"/>
                    <a:gd name="T14" fmla="*/ 48 w 812"/>
                    <a:gd name="T15" fmla="*/ 7 h 564"/>
                    <a:gd name="T16" fmla="*/ 45 w 812"/>
                    <a:gd name="T17" fmla="*/ 7 h 564"/>
                    <a:gd name="T18" fmla="*/ 44 w 812"/>
                    <a:gd name="T19" fmla="*/ 8 h 564"/>
                    <a:gd name="T20" fmla="*/ 47 w 812"/>
                    <a:gd name="T21" fmla="*/ 11 h 564"/>
                    <a:gd name="T22" fmla="*/ 47 w 812"/>
                    <a:gd name="T23" fmla="*/ 14 h 564"/>
                    <a:gd name="T24" fmla="*/ 42 w 812"/>
                    <a:gd name="T25" fmla="*/ 15 h 564"/>
                    <a:gd name="T26" fmla="*/ 41 w 812"/>
                    <a:gd name="T27" fmla="*/ 14 h 564"/>
                    <a:gd name="T28" fmla="*/ 38 w 812"/>
                    <a:gd name="T29" fmla="*/ 13 h 564"/>
                    <a:gd name="T30" fmla="*/ 36 w 812"/>
                    <a:gd name="T31" fmla="*/ 13 h 564"/>
                    <a:gd name="T32" fmla="*/ 35 w 812"/>
                    <a:gd name="T33" fmla="*/ 15 h 564"/>
                    <a:gd name="T34" fmla="*/ 39 w 812"/>
                    <a:gd name="T35" fmla="*/ 17 h 564"/>
                    <a:gd name="T36" fmla="*/ 40 w 812"/>
                    <a:gd name="T37" fmla="*/ 20 h 564"/>
                    <a:gd name="T38" fmla="*/ 41 w 812"/>
                    <a:gd name="T39" fmla="*/ 21 h 564"/>
                    <a:gd name="T40" fmla="*/ 38 w 812"/>
                    <a:gd name="T41" fmla="*/ 20 h 564"/>
                    <a:gd name="T42" fmla="*/ 37 w 812"/>
                    <a:gd name="T43" fmla="*/ 19 h 564"/>
                    <a:gd name="T44" fmla="*/ 33 w 812"/>
                    <a:gd name="T45" fmla="*/ 16 h 564"/>
                    <a:gd name="T46" fmla="*/ 33 w 812"/>
                    <a:gd name="T47" fmla="*/ 12 h 564"/>
                    <a:gd name="T48" fmla="*/ 33 w 812"/>
                    <a:gd name="T49" fmla="*/ 10 h 564"/>
                    <a:gd name="T50" fmla="*/ 32 w 812"/>
                    <a:gd name="T51" fmla="*/ 10 h 564"/>
                    <a:gd name="T52" fmla="*/ 30 w 812"/>
                    <a:gd name="T53" fmla="*/ 10 h 564"/>
                    <a:gd name="T54" fmla="*/ 28 w 812"/>
                    <a:gd name="T55" fmla="*/ 6 h 564"/>
                    <a:gd name="T56" fmla="*/ 26 w 812"/>
                    <a:gd name="T57" fmla="*/ 6 h 564"/>
                    <a:gd name="T58" fmla="*/ 23 w 812"/>
                    <a:gd name="T59" fmla="*/ 6 h 564"/>
                    <a:gd name="T60" fmla="*/ 19 w 812"/>
                    <a:gd name="T61" fmla="*/ 9 h 564"/>
                    <a:gd name="T62" fmla="*/ 15 w 812"/>
                    <a:gd name="T63" fmla="*/ 10 h 564"/>
                    <a:gd name="T64" fmla="*/ 15 w 812"/>
                    <a:gd name="T65" fmla="*/ 10 h 564"/>
                    <a:gd name="T66" fmla="*/ 12 w 812"/>
                    <a:gd name="T67" fmla="*/ 12 h 564"/>
                    <a:gd name="T68" fmla="*/ 12 w 812"/>
                    <a:gd name="T69" fmla="*/ 13 h 564"/>
                    <a:gd name="T70" fmla="*/ 10 w 812"/>
                    <a:gd name="T71" fmla="*/ 15 h 564"/>
                    <a:gd name="T72" fmla="*/ 7 w 812"/>
                    <a:gd name="T73" fmla="*/ 15 h 564"/>
                    <a:gd name="T74" fmla="*/ 5 w 812"/>
                    <a:gd name="T75" fmla="*/ 10 h 564"/>
                    <a:gd name="T76" fmla="*/ 6 w 812"/>
                    <a:gd name="T77" fmla="*/ 6 h 564"/>
                    <a:gd name="T78" fmla="*/ 3 w 812"/>
                    <a:gd name="T79" fmla="*/ 7 h 564"/>
                    <a:gd name="T80" fmla="*/ 2 w 812"/>
                    <a:gd name="T81" fmla="*/ 6 h 564"/>
                    <a:gd name="T82" fmla="*/ 2 w 812"/>
                    <a:gd name="T83" fmla="*/ 5 h 564"/>
                    <a:gd name="T84" fmla="*/ 0 w 812"/>
                    <a:gd name="T85" fmla="*/ 3 h 564"/>
                    <a:gd name="T86" fmla="*/ 62 w 812"/>
                    <a:gd name="T87" fmla="*/ 0 h 56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812" h="564">
                      <a:moveTo>
                        <a:pt x="798" y="6"/>
                      </a:moveTo>
                      <a:cubicBezTo>
                        <a:pt x="801" y="15"/>
                        <a:pt x="809" y="16"/>
                        <a:pt x="812" y="26"/>
                      </a:cubicBezTo>
                      <a:cubicBezTo>
                        <a:pt x="809" y="36"/>
                        <a:pt x="801" y="41"/>
                        <a:pt x="796" y="50"/>
                      </a:cubicBezTo>
                      <a:cubicBezTo>
                        <a:pt x="791" y="61"/>
                        <a:pt x="788" y="71"/>
                        <a:pt x="778" y="78"/>
                      </a:cubicBezTo>
                      <a:cubicBezTo>
                        <a:pt x="773" y="85"/>
                        <a:pt x="771" y="88"/>
                        <a:pt x="774" y="96"/>
                      </a:cubicBezTo>
                      <a:cubicBezTo>
                        <a:pt x="767" y="107"/>
                        <a:pt x="758" y="114"/>
                        <a:pt x="748" y="122"/>
                      </a:cubicBezTo>
                      <a:cubicBezTo>
                        <a:pt x="744" y="125"/>
                        <a:pt x="736" y="130"/>
                        <a:pt x="736" y="130"/>
                      </a:cubicBezTo>
                      <a:cubicBezTo>
                        <a:pt x="740" y="141"/>
                        <a:pt x="731" y="140"/>
                        <a:pt x="722" y="142"/>
                      </a:cubicBezTo>
                      <a:cubicBezTo>
                        <a:pt x="716" y="148"/>
                        <a:pt x="712" y="151"/>
                        <a:pt x="704" y="154"/>
                      </a:cubicBezTo>
                      <a:cubicBezTo>
                        <a:pt x="686" y="150"/>
                        <a:pt x="650" y="169"/>
                        <a:pt x="634" y="180"/>
                      </a:cubicBezTo>
                      <a:cubicBezTo>
                        <a:pt x="636" y="189"/>
                        <a:pt x="631" y="193"/>
                        <a:pt x="640" y="196"/>
                      </a:cubicBezTo>
                      <a:cubicBezTo>
                        <a:pt x="643" y="205"/>
                        <a:pt x="640" y="207"/>
                        <a:pt x="632" y="210"/>
                      </a:cubicBezTo>
                      <a:cubicBezTo>
                        <a:pt x="626" y="219"/>
                        <a:pt x="623" y="226"/>
                        <a:pt x="614" y="232"/>
                      </a:cubicBezTo>
                      <a:cubicBezTo>
                        <a:pt x="611" y="231"/>
                        <a:pt x="606" y="233"/>
                        <a:pt x="604" y="230"/>
                      </a:cubicBezTo>
                      <a:cubicBezTo>
                        <a:pt x="599" y="220"/>
                        <a:pt x="610" y="199"/>
                        <a:pt x="620" y="196"/>
                      </a:cubicBezTo>
                      <a:cubicBezTo>
                        <a:pt x="623" y="187"/>
                        <a:pt x="617" y="187"/>
                        <a:pt x="620" y="178"/>
                      </a:cubicBezTo>
                      <a:cubicBezTo>
                        <a:pt x="617" y="164"/>
                        <a:pt x="609" y="168"/>
                        <a:pt x="598" y="172"/>
                      </a:cubicBezTo>
                      <a:cubicBezTo>
                        <a:pt x="592" y="180"/>
                        <a:pt x="585" y="185"/>
                        <a:pt x="576" y="188"/>
                      </a:cubicBezTo>
                      <a:cubicBezTo>
                        <a:pt x="572" y="194"/>
                        <a:pt x="568" y="200"/>
                        <a:pt x="564" y="206"/>
                      </a:cubicBezTo>
                      <a:cubicBezTo>
                        <a:pt x="561" y="210"/>
                        <a:pt x="556" y="218"/>
                        <a:pt x="556" y="218"/>
                      </a:cubicBezTo>
                      <a:cubicBezTo>
                        <a:pt x="558" y="234"/>
                        <a:pt x="559" y="243"/>
                        <a:pt x="572" y="252"/>
                      </a:cubicBezTo>
                      <a:cubicBezTo>
                        <a:pt x="579" y="262"/>
                        <a:pt x="586" y="273"/>
                        <a:pt x="596" y="280"/>
                      </a:cubicBezTo>
                      <a:cubicBezTo>
                        <a:pt x="598" y="286"/>
                        <a:pt x="602" y="298"/>
                        <a:pt x="602" y="298"/>
                      </a:cubicBezTo>
                      <a:cubicBezTo>
                        <a:pt x="601" y="308"/>
                        <a:pt x="599" y="361"/>
                        <a:pt x="594" y="368"/>
                      </a:cubicBezTo>
                      <a:cubicBezTo>
                        <a:pt x="590" y="374"/>
                        <a:pt x="576" y="378"/>
                        <a:pt x="570" y="382"/>
                      </a:cubicBezTo>
                      <a:cubicBezTo>
                        <a:pt x="563" y="393"/>
                        <a:pt x="550" y="396"/>
                        <a:pt x="542" y="406"/>
                      </a:cubicBezTo>
                      <a:cubicBezTo>
                        <a:pt x="536" y="413"/>
                        <a:pt x="539" y="417"/>
                        <a:pt x="530" y="420"/>
                      </a:cubicBezTo>
                      <a:cubicBezTo>
                        <a:pt x="526" y="408"/>
                        <a:pt x="538" y="391"/>
                        <a:pt x="522" y="386"/>
                      </a:cubicBezTo>
                      <a:cubicBezTo>
                        <a:pt x="516" y="377"/>
                        <a:pt x="510" y="364"/>
                        <a:pt x="502" y="356"/>
                      </a:cubicBezTo>
                      <a:cubicBezTo>
                        <a:pt x="497" y="341"/>
                        <a:pt x="505" y="360"/>
                        <a:pt x="482" y="348"/>
                      </a:cubicBezTo>
                      <a:cubicBezTo>
                        <a:pt x="478" y="346"/>
                        <a:pt x="478" y="339"/>
                        <a:pt x="474" y="336"/>
                      </a:cubicBezTo>
                      <a:cubicBezTo>
                        <a:pt x="470" y="323"/>
                        <a:pt x="466" y="342"/>
                        <a:pt x="462" y="348"/>
                      </a:cubicBezTo>
                      <a:cubicBezTo>
                        <a:pt x="460" y="358"/>
                        <a:pt x="456" y="363"/>
                        <a:pt x="454" y="374"/>
                      </a:cubicBezTo>
                      <a:cubicBezTo>
                        <a:pt x="457" y="383"/>
                        <a:pt x="455" y="387"/>
                        <a:pt x="450" y="394"/>
                      </a:cubicBezTo>
                      <a:cubicBezTo>
                        <a:pt x="454" y="399"/>
                        <a:pt x="464" y="411"/>
                        <a:pt x="466" y="418"/>
                      </a:cubicBezTo>
                      <a:cubicBezTo>
                        <a:pt x="474" y="443"/>
                        <a:pt x="472" y="458"/>
                        <a:pt x="500" y="464"/>
                      </a:cubicBezTo>
                      <a:cubicBezTo>
                        <a:pt x="507" y="469"/>
                        <a:pt x="510" y="474"/>
                        <a:pt x="516" y="480"/>
                      </a:cubicBezTo>
                      <a:cubicBezTo>
                        <a:pt x="511" y="494"/>
                        <a:pt x="513" y="509"/>
                        <a:pt x="510" y="524"/>
                      </a:cubicBezTo>
                      <a:cubicBezTo>
                        <a:pt x="512" y="537"/>
                        <a:pt x="511" y="541"/>
                        <a:pt x="522" y="548"/>
                      </a:cubicBezTo>
                      <a:cubicBezTo>
                        <a:pt x="523" y="552"/>
                        <a:pt x="525" y="556"/>
                        <a:pt x="526" y="560"/>
                      </a:cubicBezTo>
                      <a:cubicBezTo>
                        <a:pt x="527" y="564"/>
                        <a:pt x="514" y="556"/>
                        <a:pt x="514" y="556"/>
                      </a:cubicBezTo>
                      <a:cubicBezTo>
                        <a:pt x="502" y="564"/>
                        <a:pt x="501" y="551"/>
                        <a:pt x="492" y="544"/>
                      </a:cubicBezTo>
                      <a:cubicBezTo>
                        <a:pt x="488" y="541"/>
                        <a:pt x="480" y="536"/>
                        <a:pt x="480" y="536"/>
                      </a:cubicBezTo>
                      <a:cubicBezTo>
                        <a:pt x="471" y="522"/>
                        <a:pt x="474" y="529"/>
                        <a:pt x="470" y="518"/>
                      </a:cubicBezTo>
                      <a:cubicBezTo>
                        <a:pt x="467" y="491"/>
                        <a:pt x="461" y="446"/>
                        <a:pt x="436" y="430"/>
                      </a:cubicBezTo>
                      <a:cubicBezTo>
                        <a:pt x="428" y="433"/>
                        <a:pt x="425" y="433"/>
                        <a:pt x="422" y="424"/>
                      </a:cubicBezTo>
                      <a:cubicBezTo>
                        <a:pt x="427" y="404"/>
                        <a:pt x="432" y="383"/>
                        <a:pt x="438" y="364"/>
                      </a:cubicBezTo>
                      <a:cubicBezTo>
                        <a:pt x="436" y="343"/>
                        <a:pt x="431" y="330"/>
                        <a:pt x="426" y="310"/>
                      </a:cubicBezTo>
                      <a:cubicBezTo>
                        <a:pt x="429" y="302"/>
                        <a:pt x="425" y="300"/>
                        <a:pt x="422" y="292"/>
                      </a:cubicBezTo>
                      <a:cubicBezTo>
                        <a:pt x="424" y="282"/>
                        <a:pt x="428" y="277"/>
                        <a:pt x="422" y="268"/>
                      </a:cubicBezTo>
                      <a:cubicBezTo>
                        <a:pt x="420" y="269"/>
                        <a:pt x="418" y="269"/>
                        <a:pt x="416" y="270"/>
                      </a:cubicBezTo>
                      <a:cubicBezTo>
                        <a:pt x="414" y="272"/>
                        <a:pt x="414" y="275"/>
                        <a:pt x="412" y="276"/>
                      </a:cubicBezTo>
                      <a:cubicBezTo>
                        <a:pt x="408" y="278"/>
                        <a:pt x="400" y="280"/>
                        <a:pt x="400" y="280"/>
                      </a:cubicBezTo>
                      <a:cubicBezTo>
                        <a:pt x="394" y="274"/>
                        <a:pt x="389" y="274"/>
                        <a:pt x="386" y="266"/>
                      </a:cubicBezTo>
                      <a:cubicBezTo>
                        <a:pt x="391" y="251"/>
                        <a:pt x="379" y="206"/>
                        <a:pt x="364" y="196"/>
                      </a:cubicBezTo>
                      <a:cubicBezTo>
                        <a:pt x="357" y="186"/>
                        <a:pt x="358" y="182"/>
                        <a:pt x="360" y="170"/>
                      </a:cubicBezTo>
                      <a:cubicBezTo>
                        <a:pt x="358" y="160"/>
                        <a:pt x="356" y="147"/>
                        <a:pt x="346" y="144"/>
                      </a:cubicBezTo>
                      <a:cubicBezTo>
                        <a:pt x="343" y="154"/>
                        <a:pt x="338" y="160"/>
                        <a:pt x="330" y="166"/>
                      </a:cubicBezTo>
                      <a:cubicBezTo>
                        <a:pt x="323" y="164"/>
                        <a:pt x="308" y="160"/>
                        <a:pt x="308" y="160"/>
                      </a:cubicBezTo>
                      <a:cubicBezTo>
                        <a:pt x="296" y="162"/>
                        <a:pt x="297" y="166"/>
                        <a:pt x="288" y="172"/>
                      </a:cubicBezTo>
                      <a:cubicBezTo>
                        <a:pt x="284" y="185"/>
                        <a:pt x="282" y="191"/>
                        <a:pt x="268" y="196"/>
                      </a:cubicBezTo>
                      <a:cubicBezTo>
                        <a:pt x="264" y="200"/>
                        <a:pt x="243" y="231"/>
                        <a:pt x="242" y="232"/>
                      </a:cubicBezTo>
                      <a:cubicBezTo>
                        <a:pt x="231" y="239"/>
                        <a:pt x="215" y="247"/>
                        <a:pt x="206" y="256"/>
                      </a:cubicBezTo>
                      <a:cubicBezTo>
                        <a:pt x="202" y="260"/>
                        <a:pt x="200" y="265"/>
                        <a:pt x="196" y="268"/>
                      </a:cubicBezTo>
                      <a:cubicBezTo>
                        <a:pt x="194" y="269"/>
                        <a:pt x="192" y="269"/>
                        <a:pt x="190" y="270"/>
                      </a:cubicBezTo>
                      <a:cubicBezTo>
                        <a:pt x="188" y="271"/>
                        <a:pt x="186" y="272"/>
                        <a:pt x="184" y="274"/>
                      </a:cubicBezTo>
                      <a:cubicBezTo>
                        <a:pt x="180" y="278"/>
                        <a:pt x="172" y="286"/>
                        <a:pt x="172" y="286"/>
                      </a:cubicBezTo>
                      <a:cubicBezTo>
                        <a:pt x="167" y="300"/>
                        <a:pt x="165" y="314"/>
                        <a:pt x="160" y="328"/>
                      </a:cubicBezTo>
                      <a:cubicBezTo>
                        <a:pt x="158" y="335"/>
                        <a:pt x="156" y="341"/>
                        <a:pt x="154" y="348"/>
                      </a:cubicBezTo>
                      <a:cubicBezTo>
                        <a:pt x="153" y="350"/>
                        <a:pt x="152" y="354"/>
                        <a:pt x="152" y="354"/>
                      </a:cubicBezTo>
                      <a:cubicBezTo>
                        <a:pt x="152" y="359"/>
                        <a:pt x="156" y="384"/>
                        <a:pt x="146" y="392"/>
                      </a:cubicBezTo>
                      <a:cubicBezTo>
                        <a:pt x="141" y="397"/>
                        <a:pt x="128" y="404"/>
                        <a:pt x="128" y="404"/>
                      </a:cubicBezTo>
                      <a:cubicBezTo>
                        <a:pt x="125" y="412"/>
                        <a:pt x="122" y="421"/>
                        <a:pt x="114" y="424"/>
                      </a:cubicBezTo>
                      <a:cubicBezTo>
                        <a:pt x="100" y="419"/>
                        <a:pt x="97" y="405"/>
                        <a:pt x="94" y="392"/>
                      </a:cubicBezTo>
                      <a:cubicBezTo>
                        <a:pt x="86" y="362"/>
                        <a:pt x="82" y="332"/>
                        <a:pt x="72" y="302"/>
                      </a:cubicBezTo>
                      <a:cubicBezTo>
                        <a:pt x="71" y="281"/>
                        <a:pt x="70" y="275"/>
                        <a:pt x="66" y="258"/>
                      </a:cubicBezTo>
                      <a:cubicBezTo>
                        <a:pt x="66" y="251"/>
                        <a:pt x="68" y="219"/>
                        <a:pt x="64" y="208"/>
                      </a:cubicBezTo>
                      <a:cubicBezTo>
                        <a:pt x="70" y="191"/>
                        <a:pt x="66" y="173"/>
                        <a:pt x="72" y="156"/>
                      </a:cubicBezTo>
                      <a:cubicBezTo>
                        <a:pt x="66" y="139"/>
                        <a:pt x="60" y="168"/>
                        <a:pt x="56" y="172"/>
                      </a:cubicBezTo>
                      <a:cubicBezTo>
                        <a:pt x="53" y="175"/>
                        <a:pt x="44" y="180"/>
                        <a:pt x="44" y="180"/>
                      </a:cubicBezTo>
                      <a:cubicBezTo>
                        <a:pt x="35" y="177"/>
                        <a:pt x="28" y="173"/>
                        <a:pt x="24" y="162"/>
                      </a:cubicBezTo>
                      <a:cubicBezTo>
                        <a:pt x="23" y="158"/>
                        <a:pt x="20" y="150"/>
                        <a:pt x="20" y="150"/>
                      </a:cubicBezTo>
                      <a:cubicBezTo>
                        <a:pt x="30" y="148"/>
                        <a:pt x="30" y="143"/>
                        <a:pt x="38" y="138"/>
                      </a:cubicBezTo>
                      <a:cubicBezTo>
                        <a:pt x="35" y="128"/>
                        <a:pt x="31" y="133"/>
                        <a:pt x="24" y="138"/>
                      </a:cubicBezTo>
                      <a:cubicBezTo>
                        <a:pt x="15" y="135"/>
                        <a:pt x="15" y="132"/>
                        <a:pt x="18" y="124"/>
                      </a:cubicBezTo>
                      <a:cubicBezTo>
                        <a:pt x="11" y="114"/>
                        <a:pt x="9" y="101"/>
                        <a:pt x="0" y="92"/>
                      </a:cubicBezTo>
                      <a:lnTo>
                        <a:pt x="76" y="0"/>
                      </a:lnTo>
                      <a:lnTo>
                        <a:pt x="798" y="6"/>
                      </a:lnTo>
                      <a:close/>
                    </a:path>
                  </a:pathLst>
                </a:custGeom>
                <a:solidFill>
                  <a:schemeClr val="folHlink"/>
                </a:solidFill>
                <a:ln w="9525">
                  <a:noFill/>
                  <a:round/>
                  <a:headEnd/>
                  <a:tailEnd/>
                </a:ln>
              </p:spPr>
              <p:txBody>
                <a:bodyPr/>
                <a:lstStyle/>
                <a:p>
                  <a:endParaRPr lang="zh-CN" altLang="en-US"/>
                </a:p>
              </p:txBody>
            </p:sp>
            <p:sp>
              <p:nvSpPr>
                <p:cNvPr id="5238" name="任意多边形 82017"/>
                <p:cNvSpPr>
                  <a:spLocks noChangeArrowheads="1"/>
                </p:cNvSpPr>
                <p:nvPr/>
              </p:nvSpPr>
              <p:spPr bwMode="auto">
                <a:xfrm>
                  <a:off x="4322" y="519"/>
                  <a:ext cx="19" cy="29"/>
                </a:xfrm>
                <a:custGeom>
                  <a:avLst/>
                  <a:gdLst>
                    <a:gd name="T0" fmla="*/ 0 w 43"/>
                    <a:gd name="T1" fmla="*/ 0 h 85"/>
                    <a:gd name="T2" fmla="*/ 2 w 43"/>
                    <a:gd name="T3" fmla="*/ 0 h 85"/>
                    <a:gd name="T4" fmla="*/ 3 w 43"/>
                    <a:gd name="T5" fmla="*/ 1 h 85"/>
                    <a:gd name="T6" fmla="*/ 2 w 43"/>
                    <a:gd name="T7" fmla="*/ 3 h 85"/>
                    <a:gd name="T8" fmla="*/ 0 w 43"/>
                    <a:gd name="T9" fmla="*/ 3 h 85"/>
                    <a:gd name="T10" fmla="*/ 0 w 43"/>
                    <a:gd name="T11" fmla="*/ 0 h 8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3" h="85">
                      <a:moveTo>
                        <a:pt x="7" y="11"/>
                      </a:moveTo>
                      <a:cubicBezTo>
                        <a:pt x="4" y="2"/>
                        <a:pt x="9" y="0"/>
                        <a:pt x="17" y="3"/>
                      </a:cubicBezTo>
                      <a:cubicBezTo>
                        <a:pt x="24" y="13"/>
                        <a:pt x="28" y="24"/>
                        <a:pt x="37" y="33"/>
                      </a:cubicBezTo>
                      <a:cubicBezTo>
                        <a:pt x="43" y="52"/>
                        <a:pt x="40" y="78"/>
                        <a:pt x="19" y="85"/>
                      </a:cubicBezTo>
                      <a:cubicBezTo>
                        <a:pt x="6" y="81"/>
                        <a:pt x="5" y="81"/>
                        <a:pt x="1" y="69"/>
                      </a:cubicBezTo>
                      <a:cubicBezTo>
                        <a:pt x="2" y="66"/>
                        <a:pt x="0" y="4"/>
                        <a:pt x="7" y="11"/>
                      </a:cubicBezTo>
                      <a:close/>
                    </a:path>
                  </a:pathLst>
                </a:custGeom>
                <a:solidFill>
                  <a:schemeClr val="folHlink"/>
                </a:solidFill>
                <a:ln w="9525">
                  <a:noFill/>
                  <a:round/>
                  <a:headEnd/>
                  <a:tailEnd/>
                </a:ln>
              </p:spPr>
              <p:txBody>
                <a:bodyPr/>
                <a:lstStyle/>
                <a:p>
                  <a:endParaRPr lang="zh-CN" altLang="en-US"/>
                </a:p>
              </p:txBody>
            </p:sp>
            <p:sp>
              <p:nvSpPr>
                <p:cNvPr id="5239" name="任意多边形 82018"/>
                <p:cNvSpPr>
                  <a:spLocks noChangeArrowheads="1"/>
                </p:cNvSpPr>
                <p:nvPr/>
              </p:nvSpPr>
              <p:spPr bwMode="auto">
                <a:xfrm>
                  <a:off x="4588" y="421"/>
                  <a:ext cx="18" cy="24"/>
                </a:xfrm>
                <a:custGeom>
                  <a:avLst/>
                  <a:gdLst>
                    <a:gd name="T0" fmla="*/ 1 w 44"/>
                    <a:gd name="T1" fmla="*/ 1 h 74"/>
                    <a:gd name="T2" fmla="*/ 2 w 44"/>
                    <a:gd name="T3" fmla="*/ 0 h 74"/>
                    <a:gd name="T4" fmla="*/ 3 w 44"/>
                    <a:gd name="T5" fmla="*/ 0 h 74"/>
                    <a:gd name="T6" fmla="*/ 3 w 44"/>
                    <a:gd name="T7" fmla="*/ 1 h 74"/>
                    <a:gd name="T8" fmla="*/ 1 w 44"/>
                    <a:gd name="T9" fmla="*/ 3 h 74"/>
                    <a:gd name="T10" fmla="*/ 0 w 44"/>
                    <a:gd name="T11" fmla="*/ 2 h 74"/>
                    <a:gd name="T12" fmla="*/ 0 w 44"/>
                    <a:gd name="T13" fmla="*/ 1 h 74"/>
                    <a:gd name="T14" fmla="*/ 1 w 44"/>
                    <a:gd name="T15" fmla="*/ 1 h 7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44" h="74">
                      <a:moveTo>
                        <a:pt x="13" y="28"/>
                      </a:moveTo>
                      <a:cubicBezTo>
                        <a:pt x="15" y="13"/>
                        <a:pt x="14" y="7"/>
                        <a:pt x="29" y="2"/>
                      </a:cubicBezTo>
                      <a:cubicBezTo>
                        <a:pt x="34" y="3"/>
                        <a:pt x="40" y="0"/>
                        <a:pt x="43" y="4"/>
                      </a:cubicBezTo>
                      <a:cubicBezTo>
                        <a:pt x="44" y="6"/>
                        <a:pt x="41" y="21"/>
                        <a:pt x="39" y="26"/>
                      </a:cubicBezTo>
                      <a:cubicBezTo>
                        <a:pt x="31" y="43"/>
                        <a:pt x="30" y="63"/>
                        <a:pt x="13" y="74"/>
                      </a:cubicBezTo>
                      <a:cubicBezTo>
                        <a:pt x="4" y="71"/>
                        <a:pt x="4" y="68"/>
                        <a:pt x="7" y="60"/>
                      </a:cubicBezTo>
                      <a:cubicBezTo>
                        <a:pt x="5" y="50"/>
                        <a:pt x="0" y="46"/>
                        <a:pt x="3" y="36"/>
                      </a:cubicBezTo>
                      <a:cubicBezTo>
                        <a:pt x="4" y="32"/>
                        <a:pt x="8" y="23"/>
                        <a:pt x="13" y="28"/>
                      </a:cubicBezTo>
                      <a:close/>
                    </a:path>
                  </a:pathLst>
                </a:custGeom>
                <a:solidFill>
                  <a:schemeClr val="folHlink"/>
                </a:solidFill>
                <a:ln w="9525">
                  <a:noFill/>
                  <a:round/>
                  <a:headEnd/>
                  <a:tailEnd/>
                </a:ln>
              </p:spPr>
              <p:txBody>
                <a:bodyPr/>
                <a:lstStyle/>
                <a:p>
                  <a:endParaRPr lang="zh-CN" altLang="en-US"/>
                </a:p>
              </p:txBody>
            </p:sp>
            <p:sp>
              <p:nvSpPr>
                <p:cNvPr id="5240" name="任意多边形 82019"/>
                <p:cNvSpPr>
                  <a:spLocks noChangeArrowheads="1"/>
                </p:cNvSpPr>
                <p:nvPr/>
              </p:nvSpPr>
              <p:spPr bwMode="auto">
                <a:xfrm>
                  <a:off x="4639" y="409"/>
                  <a:ext cx="9" cy="10"/>
                </a:xfrm>
                <a:custGeom>
                  <a:avLst/>
                  <a:gdLst>
                    <a:gd name="T0" fmla="*/ 0 w 20"/>
                    <a:gd name="T1" fmla="*/ 1 h 30"/>
                    <a:gd name="T2" fmla="*/ 0 w 20"/>
                    <a:gd name="T3" fmla="*/ 1 h 30"/>
                    <a:gd name="T4" fmla="*/ 0 w 20"/>
                    <a:gd name="T5" fmla="*/ 1 h 30"/>
                    <a:gd name="T6" fmla="*/ 0 60000 65536"/>
                    <a:gd name="T7" fmla="*/ 0 60000 65536"/>
                    <a:gd name="T8" fmla="*/ 0 60000 65536"/>
                  </a:gdLst>
                  <a:ahLst/>
                  <a:cxnLst>
                    <a:cxn ang="T6">
                      <a:pos x="T0" y="T1"/>
                    </a:cxn>
                    <a:cxn ang="T7">
                      <a:pos x="T2" y="T3"/>
                    </a:cxn>
                    <a:cxn ang="T8">
                      <a:pos x="T4" y="T5"/>
                    </a:cxn>
                  </a:cxnLst>
                  <a:rect l="0" t="0" r="r" b="b"/>
                  <a:pathLst>
                    <a:path w="20" h="30">
                      <a:moveTo>
                        <a:pt x="7" y="16"/>
                      </a:moveTo>
                      <a:cubicBezTo>
                        <a:pt x="18" y="0"/>
                        <a:pt x="20" y="20"/>
                        <a:pt x="5" y="30"/>
                      </a:cubicBezTo>
                      <a:cubicBezTo>
                        <a:pt x="0" y="23"/>
                        <a:pt x="1" y="22"/>
                        <a:pt x="7" y="16"/>
                      </a:cubicBezTo>
                      <a:close/>
                    </a:path>
                  </a:pathLst>
                </a:custGeom>
                <a:solidFill>
                  <a:schemeClr val="folHlink"/>
                </a:solidFill>
                <a:ln w="9525">
                  <a:noFill/>
                  <a:round/>
                  <a:headEnd/>
                  <a:tailEnd/>
                </a:ln>
              </p:spPr>
              <p:txBody>
                <a:bodyPr/>
                <a:lstStyle/>
                <a:p>
                  <a:endParaRPr lang="zh-CN" altLang="en-US"/>
                </a:p>
              </p:txBody>
            </p:sp>
            <p:sp>
              <p:nvSpPr>
                <p:cNvPr id="5241" name="任意多边形 82020"/>
                <p:cNvSpPr>
                  <a:spLocks noChangeArrowheads="1"/>
                </p:cNvSpPr>
                <p:nvPr/>
              </p:nvSpPr>
              <p:spPr bwMode="auto">
                <a:xfrm>
                  <a:off x="3709" y="315"/>
                  <a:ext cx="433" cy="354"/>
                </a:xfrm>
                <a:custGeom>
                  <a:avLst/>
                  <a:gdLst>
                    <a:gd name="T0" fmla="*/ 123 w 682"/>
                    <a:gd name="T1" fmla="*/ 119 h 557"/>
                    <a:gd name="T2" fmla="*/ 124 w 682"/>
                    <a:gd name="T3" fmla="*/ 116 h 557"/>
                    <a:gd name="T4" fmla="*/ 128 w 682"/>
                    <a:gd name="T5" fmla="*/ 106 h 557"/>
                    <a:gd name="T6" fmla="*/ 79 w 682"/>
                    <a:gd name="T7" fmla="*/ 74 h 557"/>
                    <a:gd name="T8" fmla="*/ 72 w 682"/>
                    <a:gd name="T9" fmla="*/ 89 h 557"/>
                    <a:gd name="T10" fmla="*/ 77 w 682"/>
                    <a:gd name="T11" fmla="*/ 142 h 557"/>
                    <a:gd name="T12" fmla="*/ 72 w 682"/>
                    <a:gd name="T13" fmla="*/ 127 h 557"/>
                    <a:gd name="T14" fmla="*/ 62 w 682"/>
                    <a:gd name="T15" fmla="*/ 112 h 557"/>
                    <a:gd name="T16" fmla="*/ 63 w 682"/>
                    <a:gd name="T17" fmla="*/ 106 h 557"/>
                    <a:gd name="T18" fmla="*/ 63 w 682"/>
                    <a:gd name="T19" fmla="*/ 101 h 557"/>
                    <a:gd name="T20" fmla="*/ 57 w 682"/>
                    <a:gd name="T21" fmla="*/ 96 h 557"/>
                    <a:gd name="T22" fmla="*/ 50 w 682"/>
                    <a:gd name="T23" fmla="*/ 89 h 557"/>
                    <a:gd name="T24" fmla="*/ 38 w 682"/>
                    <a:gd name="T25" fmla="*/ 91 h 557"/>
                    <a:gd name="T26" fmla="*/ 32 w 682"/>
                    <a:gd name="T27" fmla="*/ 93 h 557"/>
                    <a:gd name="T28" fmla="*/ 20 w 682"/>
                    <a:gd name="T29" fmla="*/ 93 h 557"/>
                    <a:gd name="T30" fmla="*/ 6 w 682"/>
                    <a:gd name="T31" fmla="*/ 80 h 557"/>
                    <a:gd name="T32" fmla="*/ 3 w 682"/>
                    <a:gd name="T33" fmla="*/ 76 h 557"/>
                    <a:gd name="T34" fmla="*/ 0 w 682"/>
                    <a:gd name="T35" fmla="*/ 68 h 557"/>
                    <a:gd name="T36" fmla="*/ 6 w 682"/>
                    <a:gd name="T37" fmla="*/ 55 h 557"/>
                    <a:gd name="T38" fmla="*/ 8 w 682"/>
                    <a:gd name="T39" fmla="*/ 46 h 557"/>
                    <a:gd name="T40" fmla="*/ 13 w 682"/>
                    <a:gd name="T41" fmla="*/ 37 h 557"/>
                    <a:gd name="T42" fmla="*/ 20 w 682"/>
                    <a:gd name="T43" fmla="*/ 30 h 557"/>
                    <a:gd name="T44" fmla="*/ 43 w 682"/>
                    <a:gd name="T45" fmla="*/ 17 h 557"/>
                    <a:gd name="T46" fmla="*/ 57 w 682"/>
                    <a:gd name="T47" fmla="*/ 8 h 557"/>
                    <a:gd name="T48" fmla="*/ 66 w 682"/>
                    <a:gd name="T49" fmla="*/ 2 h 557"/>
                    <a:gd name="T50" fmla="*/ 93 w 682"/>
                    <a:gd name="T51" fmla="*/ 1 h 557"/>
                    <a:gd name="T52" fmla="*/ 102 w 682"/>
                    <a:gd name="T53" fmla="*/ 0 h 557"/>
                    <a:gd name="T54" fmla="*/ 98 w 682"/>
                    <a:gd name="T55" fmla="*/ 9 h 557"/>
                    <a:gd name="T56" fmla="*/ 113 w 682"/>
                    <a:gd name="T57" fmla="*/ 22 h 557"/>
                    <a:gd name="T58" fmla="*/ 128 w 682"/>
                    <a:gd name="T59" fmla="*/ 19 h 557"/>
                    <a:gd name="T60" fmla="*/ 135 w 682"/>
                    <a:gd name="T61" fmla="*/ 21 h 557"/>
                    <a:gd name="T62" fmla="*/ 143 w 682"/>
                    <a:gd name="T63" fmla="*/ 25 h 557"/>
                    <a:gd name="T64" fmla="*/ 146 w 682"/>
                    <a:gd name="T65" fmla="*/ 48 h 557"/>
                    <a:gd name="T66" fmla="*/ 146 w 682"/>
                    <a:gd name="T67" fmla="*/ 62 h 557"/>
                    <a:gd name="T68" fmla="*/ 153 w 682"/>
                    <a:gd name="T69" fmla="*/ 72 h 557"/>
                    <a:gd name="T70" fmla="*/ 165 w 682"/>
                    <a:gd name="T71" fmla="*/ 77 h 557"/>
                    <a:gd name="T72" fmla="*/ 174 w 682"/>
                    <a:gd name="T73" fmla="*/ 76 h 557"/>
                    <a:gd name="T74" fmla="*/ 170 w 682"/>
                    <a:gd name="T75" fmla="*/ 87 h 557"/>
                    <a:gd name="T76" fmla="*/ 153 w 682"/>
                    <a:gd name="T77" fmla="*/ 105 h 557"/>
                    <a:gd name="T78" fmla="*/ 140 w 682"/>
                    <a:gd name="T79" fmla="*/ 125 h 557"/>
                    <a:gd name="T80" fmla="*/ 142 w 682"/>
                    <a:gd name="T81" fmla="*/ 130 h 557"/>
                    <a:gd name="T82" fmla="*/ 111 w 682"/>
                    <a:gd name="T83" fmla="*/ 142 h 557"/>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682" h="557">
                      <a:moveTo>
                        <a:pt x="435" y="556"/>
                      </a:moveTo>
                      <a:lnTo>
                        <a:pt x="481" y="464"/>
                      </a:lnTo>
                      <a:lnTo>
                        <a:pt x="473" y="449"/>
                      </a:lnTo>
                      <a:lnTo>
                        <a:pt x="486" y="451"/>
                      </a:lnTo>
                      <a:lnTo>
                        <a:pt x="495" y="441"/>
                      </a:lnTo>
                      <a:lnTo>
                        <a:pt x="500" y="413"/>
                      </a:lnTo>
                      <a:lnTo>
                        <a:pt x="500" y="371"/>
                      </a:lnTo>
                      <a:lnTo>
                        <a:pt x="309" y="287"/>
                      </a:lnTo>
                      <a:lnTo>
                        <a:pt x="296" y="308"/>
                      </a:lnTo>
                      <a:lnTo>
                        <a:pt x="282" y="346"/>
                      </a:lnTo>
                      <a:lnTo>
                        <a:pt x="396" y="557"/>
                      </a:lnTo>
                      <a:lnTo>
                        <a:pt x="303" y="556"/>
                      </a:lnTo>
                      <a:lnTo>
                        <a:pt x="304" y="536"/>
                      </a:lnTo>
                      <a:cubicBezTo>
                        <a:pt x="284" y="520"/>
                        <a:pt x="296" y="510"/>
                        <a:pt x="282" y="494"/>
                      </a:cubicBezTo>
                      <a:cubicBezTo>
                        <a:pt x="276" y="475"/>
                        <a:pt x="267" y="468"/>
                        <a:pt x="253" y="451"/>
                      </a:cubicBezTo>
                      <a:cubicBezTo>
                        <a:pt x="249" y="447"/>
                        <a:pt x="245" y="443"/>
                        <a:pt x="242" y="439"/>
                      </a:cubicBezTo>
                      <a:lnTo>
                        <a:pt x="237" y="432"/>
                      </a:lnTo>
                      <a:cubicBezTo>
                        <a:pt x="237" y="432"/>
                        <a:pt x="245" y="413"/>
                        <a:pt x="245" y="413"/>
                      </a:cubicBezTo>
                      <a:cubicBezTo>
                        <a:pt x="247" y="409"/>
                        <a:pt x="250" y="401"/>
                        <a:pt x="250" y="401"/>
                      </a:cubicBezTo>
                      <a:cubicBezTo>
                        <a:pt x="249" y="399"/>
                        <a:pt x="247" y="397"/>
                        <a:pt x="247" y="394"/>
                      </a:cubicBezTo>
                      <a:cubicBezTo>
                        <a:pt x="248" y="390"/>
                        <a:pt x="253" y="382"/>
                        <a:pt x="253" y="382"/>
                      </a:cubicBezTo>
                      <a:cubicBezTo>
                        <a:pt x="243" y="370"/>
                        <a:pt x="237" y="371"/>
                        <a:pt x="220" y="375"/>
                      </a:cubicBezTo>
                      <a:cubicBezTo>
                        <a:pt x="217" y="371"/>
                        <a:pt x="210" y="369"/>
                        <a:pt x="207" y="365"/>
                      </a:cubicBezTo>
                      <a:cubicBezTo>
                        <a:pt x="185" y="337"/>
                        <a:pt x="216" y="363"/>
                        <a:pt x="194" y="346"/>
                      </a:cubicBezTo>
                      <a:cubicBezTo>
                        <a:pt x="167" y="349"/>
                        <a:pt x="179" y="346"/>
                        <a:pt x="156" y="352"/>
                      </a:cubicBezTo>
                      <a:cubicBezTo>
                        <a:pt x="153" y="353"/>
                        <a:pt x="148" y="354"/>
                        <a:pt x="148" y="354"/>
                      </a:cubicBezTo>
                      <a:cubicBezTo>
                        <a:pt x="146" y="356"/>
                        <a:pt x="145" y="359"/>
                        <a:pt x="142" y="361"/>
                      </a:cubicBezTo>
                      <a:cubicBezTo>
                        <a:pt x="138" y="363"/>
                        <a:pt x="126" y="365"/>
                        <a:pt x="126" y="365"/>
                      </a:cubicBezTo>
                      <a:cubicBezTo>
                        <a:pt x="105" y="354"/>
                        <a:pt x="116" y="355"/>
                        <a:pt x="94" y="361"/>
                      </a:cubicBezTo>
                      <a:cubicBezTo>
                        <a:pt x="89" y="362"/>
                        <a:pt x="78" y="365"/>
                        <a:pt x="78" y="365"/>
                      </a:cubicBezTo>
                      <a:cubicBezTo>
                        <a:pt x="62" y="383"/>
                        <a:pt x="46" y="346"/>
                        <a:pt x="35" y="337"/>
                      </a:cubicBezTo>
                      <a:cubicBezTo>
                        <a:pt x="32" y="330"/>
                        <a:pt x="24" y="320"/>
                        <a:pt x="22" y="312"/>
                      </a:cubicBezTo>
                      <a:cubicBezTo>
                        <a:pt x="20" y="308"/>
                        <a:pt x="22" y="303"/>
                        <a:pt x="19" y="300"/>
                      </a:cubicBezTo>
                      <a:cubicBezTo>
                        <a:pt x="17" y="297"/>
                        <a:pt x="13" y="297"/>
                        <a:pt x="11" y="295"/>
                      </a:cubicBezTo>
                      <a:cubicBezTo>
                        <a:pt x="3" y="277"/>
                        <a:pt x="15" y="306"/>
                        <a:pt x="5" y="276"/>
                      </a:cubicBezTo>
                      <a:cubicBezTo>
                        <a:pt x="4" y="272"/>
                        <a:pt x="0" y="264"/>
                        <a:pt x="0" y="264"/>
                      </a:cubicBezTo>
                      <a:cubicBezTo>
                        <a:pt x="3" y="253"/>
                        <a:pt x="2" y="248"/>
                        <a:pt x="13" y="243"/>
                      </a:cubicBezTo>
                      <a:cubicBezTo>
                        <a:pt x="20" y="221"/>
                        <a:pt x="17" y="231"/>
                        <a:pt x="24" y="213"/>
                      </a:cubicBezTo>
                      <a:cubicBezTo>
                        <a:pt x="26" y="209"/>
                        <a:pt x="30" y="200"/>
                        <a:pt x="30" y="200"/>
                      </a:cubicBezTo>
                      <a:cubicBezTo>
                        <a:pt x="26" y="192"/>
                        <a:pt x="24" y="191"/>
                        <a:pt x="32" y="181"/>
                      </a:cubicBezTo>
                      <a:cubicBezTo>
                        <a:pt x="36" y="177"/>
                        <a:pt x="43" y="169"/>
                        <a:pt x="43" y="169"/>
                      </a:cubicBezTo>
                      <a:cubicBezTo>
                        <a:pt x="37" y="155"/>
                        <a:pt x="36" y="153"/>
                        <a:pt x="51" y="143"/>
                      </a:cubicBezTo>
                      <a:cubicBezTo>
                        <a:pt x="56" y="140"/>
                        <a:pt x="67" y="135"/>
                        <a:pt x="67" y="135"/>
                      </a:cubicBezTo>
                      <a:cubicBezTo>
                        <a:pt x="73" y="129"/>
                        <a:pt x="75" y="122"/>
                        <a:pt x="81" y="116"/>
                      </a:cubicBezTo>
                      <a:cubicBezTo>
                        <a:pt x="89" y="107"/>
                        <a:pt x="102" y="105"/>
                        <a:pt x="113" y="99"/>
                      </a:cubicBezTo>
                      <a:cubicBezTo>
                        <a:pt x="125" y="85"/>
                        <a:pt x="149" y="76"/>
                        <a:pt x="167" y="67"/>
                      </a:cubicBezTo>
                      <a:cubicBezTo>
                        <a:pt x="174" y="59"/>
                        <a:pt x="175" y="50"/>
                        <a:pt x="188" y="46"/>
                      </a:cubicBezTo>
                      <a:cubicBezTo>
                        <a:pt x="198" y="39"/>
                        <a:pt x="208" y="36"/>
                        <a:pt x="220" y="30"/>
                      </a:cubicBezTo>
                      <a:cubicBezTo>
                        <a:pt x="223" y="28"/>
                        <a:pt x="228" y="25"/>
                        <a:pt x="228" y="25"/>
                      </a:cubicBezTo>
                      <a:cubicBezTo>
                        <a:pt x="237" y="16"/>
                        <a:pt x="245" y="10"/>
                        <a:pt x="258" y="6"/>
                      </a:cubicBezTo>
                      <a:cubicBezTo>
                        <a:pt x="269" y="31"/>
                        <a:pt x="301" y="6"/>
                        <a:pt x="320" y="4"/>
                      </a:cubicBezTo>
                      <a:cubicBezTo>
                        <a:pt x="334" y="3"/>
                        <a:pt x="349" y="3"/>
                        <a:pt x="363" y="2"/>
                      </a:cubicBezTo>
                      <a:cubicBezTo>
                        <a:pt x="369" y="3"/>
                        <a:pt x="376" y="5"/>
                        <a:pt x="382" y="4"/>
                      </a:cubicBezTo>
                      <a:cubicBezTo>
                        <a:pt x="387" y="4"/>
                        <a:pt x="398" y="0"/>
                        <a:pt x="398" y="0"/>
                      </a:cubicBezTo>
                      <a:cubicBezTo>
                        <a:pt x="415" y="8"/>
                        <a:pt x="406" y="16"/>
                        <a:pt x="400" y="30"/>
                      </a:cubicBezTo>
                      <a:cubicBezTo>
                        <a:pt x="398" y="34"/>
                        <a:pt x="384" y="34"/>
                        <a:pt x="384" y="34"/>
                      </a:cubicBezTo>
                      <a:cubicBezTo>
                        <a:pt x="379" y="47"/>
                        <a:pt x="398" y="51"/>
                        <a:pt x="411" y="55"/>
                      </a:cubicBezTo>
                      <a:cubicBezTo>
                        <a:pt x="419" y="72"/>
                        <a:pt x="421" y="79"/>
                        <a:pt x="443" y="84"/>
                      </a:cubicBezTo>
                      <a:cubicBezTo>
                        <a:pt x="461" y="71"/>
                        <a:pt x="435" y="65"/>
                        <a:pt x="468" y="57"/>
                      </a:cubicBezTo>
                      <a:cubicBezTo>
                        <a:pt x="482" y="61"/>
                        <a:pt x="485" y="70"/>
                        <a:pt x="497" y="74"/>
                      </a:cubicBezTo>
                      <a:cubicBezTo>
                        <a:pt x="505" y="76"/>
                        <a:pt x="513" y="78"/>
                        <a:pt x="521" y="80"/>
                      </a:cubicBezTo>
                      <a:cubicBezTo>
                        <a:pt x="524" y="81"/>
                        <a:pt x="529" y="82"/>
                        <a:pt x="529" y="82"/>
                      </a:cubicBezTo>
                      <a:cubicBezTo>
                        <a:pt x="547" y="78"/>
                        <a:pt x="547" y="76"/>
                        <a:pt x="562" y="84"/>
                      </a:cubicBezTo>
                      <a:cubicBezTo>
                        <a:pt x="566" y="95"/>
                        <a:pt x="565" y="86"/>
                        <a:pt x="559" y="97"/>
                      </a:cubicBezTo>
                      <a:cubicBezTo>
                        <a:pt x="557" y="101"/>
                        <a:pt x="554" y="110"/>
                        <a:pt x="554" y="110"/>
                      </a:cubicBezTo>
                      <a:cubicBezTo>
                        <a:pt x="556" y="132"/>
                        <a:pt x="556" y="168"/>
                        <a:pt x="572" y="188"/>
                      </a:cubicBezTo>
                      <a:cubicBezTo>
                        <a:pt x="568" y="198"/>
                        <a:pt x="564" y="208"/>
                        <a:pt x="562" y="219"/>
                      </a:cubicBezTo>
                      <a:cubicBezTo>
                        <a:pt x="564" y="227"/>
                        <a:pt x="569" y="233"/>
                        <a:pt x="572" y="240"/>
                      </a:cubicBezTo>
                      <a:cubicBezTo>
                        <a:pt x="573" y="247"/>
                        <a:pt x="572" y="254"/>
                        <a:pt x="575" y="259"/>
                      </a:cubicBezTo>
                      <a:cubicBezTo>
                        <a:pt x="577" y="263"/>
                        <a:pt x="595" y="272"/>
                        <a:pt x="599" y="283"/>
                      </a:cubicBezTo>
                      <a:cubicBezTo>
                        <a:pt x="594" y="295"/>
                        <a:pt x="603" y="306"/>
                        <a:pt x="618" y="310"/>
                      </a:cubicBezTo>
                      <a:cubicBezTo>
                        <a:pt x="630" y="307"/>
                        <a:pt x="638" y="308"/>
                        <a:pt x="645" y="300"/>
                      </a:cubicBezTo>
                      <a:cubicBezTo>
                        <a:pt x="660" y="302"/>
                        <a:pt x="663" y="303"/>
                        <a:pt x="672" y="293"/>
                      </a:cubicBezTo>
                      <a:cubicBezTo>
                        <a:pt x="675" y="294"/>
                        <a:pt x="679" y="293"/>
                        <a:pt x="680" y="295"/>
                      </a:cubicBezTo>
                      <a:cubicBezTo>
                        <a:pt x="682" y="301"/>
                        <a:pt x="674" y="321"/>
                        <a:pt x="672" y="327"/>
                      </a:cubicBezTo>
                      <a:cubicBezTo>
                        <a:pt x="668" y="340"/>
                        <a:pt x="671" y="326"/>
                        <a:pt x="664" y="340"/>
                      </a:cubicBezTo>
                      <a:cubicBezTo>
                        <a:pt x="652" y="360"/>
                        <a:pt x="646" y="381"/>
                        <a:pt x="621" y="394"/>
                      </a:cubicBezTo>
                      <a:cubicBezTo>
                        <a:pt x="614" y="402"/>
                        <a:pt x="609" y="402"/>
                        <a:pt x="599" y="407"/>
                      </a:cubicBezTo>
                      <a:cubicBezTo>
                        <a:pt x="590" y="418"/>
                        <a:pt x="579" y="429"/>
                        <a:pt x="567" y="439"/>
                      </a:cubicBezTo>
                      <a:cubicBezTo>
                        <a:pt x="560" y="454"/>
                        <a:pt x="555" y="470"/>
                        <a:pt x="548" y="485"/>
                      </a:cubicBezTo>
                      <a:cubicBezTo>
                        <a:pt x="549" y="489"/>
                        <a:pt x="550" y="492"/>
                        <a:pt x="551" y="496"/>
                      </a:cubicBezTo>
                      <a:cubicBezTo>
                        <a:pt x="552" y="500"/>
                        <a:pt x="556" y="508"/>
                        <a:pt x="556" y="508"/>
                      </a:cubicBezTo>
                      <a:cubicBezTo>
                        <a:pt x="559" y="524"/>
                        <a:pt x="562" y="546"/>
                        <a:pt x="576" y="557"/>
                      </a:cubicBezTo>
                      <a:lnTo>
                        <a:pt x="435" y="556"/>
                      </a:lnTo>
                      <a:close/>
                    </a:path>
                  </a:pathLst>
                </a:custGeom>
                <a:solidFill>
                  <a:schemeClr val="folHlink"/>
                </a:solidFill>
                <a:ln w="9525">
                  <a:noFill/>
                  <a:round/>
                  <a:headEnd/>
                  <a:tailEnd/>
                </a:ln>
              </p:spPr>
              <p:txBody>
                <a:bodyPr/>
                <a:lstStyle/>
                <a:p>
                  <a:endParaRPr lang="zh-CN" altLang="en-US"/>
                </a:p>
              </p:txBody>
            </p:sp>
            <p:sp>
              <p:nvSpPr>
                <p:cNvPr id="5242" name="任意多边形 82021"/>
                <p:cNvSpPr>
                  <a:spLocks noChangeArrowheads="1"/>
                </p:cNvSpPr>
                <p:nvPr/>
              </p:nvSpPr>
              <p:spPr bwMode="auto">
                <a:xfrm>
                  <a:off x="3877" y="448"/>
                  <a:ext cx="163" cy="221"/>
                </a:xfrm>
                <a:custGeom>
                  <a:avLst/>
                  <a:gdLst>
                    <a:gd name="T0" fmla="*/ 62 w 257"/>
                    <a:gd name="T1" fmla="*/ 90 h 347"/>
                    <a:gd name="T2" fmla="*/ 60 w 257"/>
                    <a:gd name="T3" fmla="*/ 78 h 347"/>
                    <a:gd name="T4" fmla="*/ 56 w 257"/>
                    <a:gd name="T5" fmla="*/ 75 h 347"/>
                    <a:gd name="T6" fmla="*/ 55 w 257"/>
                    <a:gd name="T7" fmla="*/ 69 h 347"/>
                    <a:gd name="T8" fmla="*/ 53 w 257"/>
                    <a:gd name="T9" fmla="*/ 66 h 347"/>
                    <a:gd name="T10" fmla="*/ 53 w 257"/>
                    <a:gd name="T11" fmla="*/ 59 h 347"/>
                    <a:gd name="T12" fmla="*/ 53 w 257"/>
                    <a:gd name="T13" fmla="*/ 55 h 347"/>
                    <a:gd name="T14" fmla="*/ 58 w 257"/>
                    <a:gd name="T15" fmla="*/ 52 h 347"/>
                    <a:gd name="T16" fmla="*/ 65 w 257"/>
                    <a:gd name="T17" fmla="*/ 51 h 347"/>
                    <a:gd name="T18" fmla="*/ 65 w 257"/>
                    <a:gd name="T19" fmla="*/ 35 h 347"/>
                    <a:gd name="T20" fmla="*/ 14 w 257"/>
                    <a:gd name="T21" fmla="*/ 25 h 347"/>
                    <a:gd name="T22" fmla="*/ 8 w 257"/>
                    <a:gd name="T23" fmla="*/ 25 h 347"/>
                    <a:gd name="T24" fmla="*/ 4 w 257"/>
                    <a:gd name="T25" fmla="*/ 26 h 347"/>
                    <a:gd name="T26" fmla="*/ 0 w 257"/>
                    <a:gd name="T27" fmla="*/ 39 h 347"/>
                    <a:gd name="T28" fmla="*/ 23 w 257"/>
                    <a:gd name="T29" fmla="*/ 89 h 347"/>
                    <a:gd name="T30" fmla="*/ 62 w 257"/>
                    <a:gd name="T31" fmla="*/ 90 h 34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57" h="347">
                      <a:moveTo>
                        <a:pt x="243" y="347"/>
                      </a:moveTo>
                      <a:lnTo>
                        <a:pt x="233" y="301"/>
                      </a:lnTo>
                      <a:lnTo>
                        <a:pt x="217" y="288"/>
                      </a:lnTo>
                      <a:lnTo>
                        <a:pt x="215" y="269"/>
                      </a:lnTo>
                      <a:lnTo>
                        <a:pt x="209" y="254"/>
                      </a:lnTo>
                      <a:lnTo>
                        <a:pt x="209" y="229"/>
                      </a:lnTo>
                      <a:lnTo>
                        <a:pt x="207" y="214"/>
                      </a:lnTo>
                      <a:lnTo>
                        <a:pt x="228" y="202"/>
                      </a:lnTo>
                      <a:lnTo>
                        <a:pt x="257" y="197"/>
                      </a:lnTo>
                      <a:lnTo>
                        <a:pt x="257" y="136"/>
                      </a:lnTo>
                      <a:cubicBezTo>
                        <a:pt x="209" y="119"/>
                        <a:pt x="13" y="0"/>
                        <a:pt x="54" y="96"/>
                      </a:cubicBezTo>
                      <a:cubicBezTo>
                        <a:pt x="36" y="106"/>
                        <a:pt x="57" y="97"/>
                        <a:pt x="32" y="98"/>
                      </a:cubicBezTo>
                      <a:cubicBezTo>
                        <a:pt x="27" y="99"/>
                        <a:pt x="16" y="102"/>
                        <a:pt x="16" y="102"/>
                      </a:cubicBezTo>
                      <a:lnTo>
                        <a:pt x="0" y="149"/>
                      </a:lnTo>
                      <a:lnTo>
                        <a:pt x="93" y="346"/>
                      </a:lnTo>
                      <a:lnTo>
                        <a:pt x="243" y="347"/>
                      </a:lnTo>
                      <a:close/>
                    </a:path>
                  </a:pathLst>
                </a:custGeom>
                <a:solidFill>
                  <a:schemeClr val="folHlink"/>
                </a:solidFill>
                <a:ln w="9525">
                  <a:noFill/>
                  <a:round/>
                  <a:headEnd/>
                  <a:tailEnd/>
                </a:ln>
              </p:spPr>
              <p:txBody>
                <a:bodyPr/>
                <a:lstStyle/>
                <a:p>
                  <a:endParaRPr lang="zh-CN" altLang="en-US"/>
                </a:p>
              </p:txBody>
            </p:sp>
            <p:sp>
              <p:nvSpPr>
                <p:cNvPr id="5243" name="任意多边形 82022"/>
                <p:cNvSpPr>
                  <a:spLocks noChangeArrowheads="1"/>
                </p:cNvSpPr>
                <p:nvPr/>
              </p:nvSpPr>
              <p:spPr bwMode="auto">
                <a:xfrm>
                  <a:off x="4164" y="611"/>
                  <a:ext cx="7" cy="12"/>
                </a:xfrm>
                <a:custGeom>
                  <a:avLst/>
                  <a:gdLst>
                    <a:gd name="T0" fmla="*/ 0 w 19"/>
                    <a:gd name="T1" fmla="*/ 1 h 37"/>
                    <a:gd name="T2" fmla="*/ 1 w 19"/>
                    <a:gd name="T3" fmla="*/ 1 h 37"/>
                    <a:gd name="T4" fmla="*/ 0 w 19"/>
                    <a:gd name="T5" fmla="*/ 1 h 37"/>
                    <a:gd name="T6" fmla="*/ 0 60000 65536"/>
                    <a:gd name="T7" fmla="*/ 0 60000 65536"/>
                    <a:gd name="T8" fmla="*/ 0 60000 65536"/>
                  </a:gdLst>
                  <a:ahLst/>
                  <a:cxnLst>
                    <a:cxn ang="T6">
                      <a:pos x="T0" y="T1"/>
                    </a:cxn>
                    <a:cxn ang="T7">
                      <a:pos x="T2" y="T3"/>
                    </a:cxn>
                    <a:cxn ang="T8">
                      <a:pos x="T4" y="T5"/>
                    </a:cxn>
                  </a:cxnLst>
                  <a:rect l="0" t="0" r="r" b="b"/>
                  <a:pathLst>
                    <a:path w="19" h="37">
                      <a:moveTo>
                        <a:pt x="7" y="25"/>
                      </a:moveTo>
                      <a:cubicBezTo>
                        <a:pt x="0" y="4"/>
                        <a:pt x="12" y="0"/>
                        <a:pt x="19" y="21"/>
                      </a:cubicBezTo>
                      <a:cubicBezTo>
                        <a:pt x="14" y="37"/>
                        <a:pt x="18" y="36"/>
                        <a:pt x="7" y="25"/>
                      </a:cubicBezTo>
                      <a:close/>
                    </a:path>
                  </a:pathLst>
                </a:custGeom>
                <a:solidFill>
                  <a:schemeClr val="folHlink"/>
                </a:solidFill>
                <a:ln w="9525">
                  <a:noFill/>
                  <a:round/>
                  <a:headEnd/>
                  <a:tailEnd/>
                </a:ln>
              </p:spPr>
              <p:txBody>
                <a:bodyPr/>
                <a:lstStyle/>
                <a:p>
                  <a:endParaRPr lang="zh-CN" altLang="en-US"/>
                </a:p>
              </p:txBody>
            </p:sp>
            <p:sp>
              <p:nvSpPr>
                <p:cNvPr id="5244" name="任意多边形 82023"/>
                <p:cNvSpPr>
                  <a:spLocks noChangeArrowheads="1"/>
                </p:cNvSpPr>
                <p:nvPr/>
              </p:nvSpPr>
              <p:spPr bwMode="auto">
                <a:xfrm>
                  <a:off x="4155" y="497"/>
                  <a:ext cx="9" cy="7"/>
                </a:xfrm>
                <a:custGeom>
                  <a:avLst/>
                  <a:gdLst>
                    <a:gd name="T0" fmla="*/ 1 w 22"/>
                    <a:gd name="T1" fmla="*/ 0 h 20"/>
                    <a:gd name="T2" fmla="*/ 1 w 22"/>
                    <a:gd name="T3" fmla="*/ 0 h 20"/>
                    <a:gd name="T4" fmla="*/ 1 w 22"/>
                    <a:gd name="T5" fmla="*/ 0 h 20"/>
                    <a:gd name="T6" fmla="*/ 0 w 22"/>
                    <a:gd name="T7" fmla="*/ 1 h 20"/>
                    <a:gd name="T8" fmla="*/ 1 w 22"/>
                    <a:gd name="T9" fmla="*/ 0 h 2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 h="20">
                      <a:moveTo>
                        <a:pt x="12" y="12"/>
                      </a:moveTo>
                      <a:cubicBezTo>
                        <a:pt x="13" y="8"/>
                        <a:pt x="12" y="0"/>
                        <a:pt x="16" y="0"/>
                      </a:cubicBezTo>
                      <a:cubicBezTo>
                        <a:pt x="20" y="0"/>
                        <a:pt x="22" y="8"/>
                        <a:pt x="20" y="12"/>
                      </a:cubicBezTo>
                      <a:cubicBezTo>
                        <a:pt x="18" y="16"/>
                        <a:pt x="12" y="17"/>
                        <a:pt x="8" y="20"/>
                      </a:cubicBezTo>
                      <a:cubicBezTo>
                        <a:pt x="3" y="5"/>
                        <a:pt x="0" y="6"/>
                        <a:pt x="12" y="12"/>
                      </a:cubicBezTo>
                      <a:close/>
                    </a:path>
                  </a:pathLst>
                </a:custGeom>
                <a:solidFill>
                  <a:schemeClr val="folHlink"/>
                </a:solidFill>
                <a:ln w="9525">
                  <a:noFill/>
                  <a:round/>
                  <a:headEnd/>
                  <a:tailEnd/>
                </a:ln>
              </p:spPr>
              <p:txBody>
                <a:bodyPr/>
                <a:lstStyle/>
                <a:p>
                  <a:endParaRPr lang="zh-CN" altLang="en-US"/>
                </a:p>
              </p:txBody>
            </p:sp>
            <p:sp>
              <p:nvSpPr>
                <p:cNvPr id="5245" name="任意多边形 82024"/>
                <p:cNvSpPr>
                  <a:spLocks noChangeArrowheads="1"/>
                </p:cNvSpPr>
                <p:nvPr/>
              </p:nvSpPr>
              <p:spPr bwMode="auto">
                <a:xfrm>
                  <a:off x="3760" y="357"/>
                  <a:ext cx="25" cy="10"/>
                </a:xfrm>
                <a:custGeom>
                  <a:avLst/>
                  <a:gdLst>
                    <a:gd name="T0" fmla="*/ 2 w 57"/>
                    <a:gd name="T1" fmla="*/ 1 h 30"/>
                    <a:gd name="T2" fmla="*/ 3 w 57"/>
                    <a:gd name="T3" fmla="*/ 0 h 30"/>
                    <a:gd name="T4" fmla="*/ 3 w 57"/>
                    <a:gd name="T5" fmla="*/ 1 h 30"/>
                    <a:gd name="T6" fmla="*/ 2 w 57"/>
                    <a:gd name="T7" fmla="*/ 1 h 3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7" h="30">
                      <a:moveTo>
                        <a:pt x="24" y="18"/>
                      </a:moveTo>
                      <a:cubicBezTo>
                        <a:pt x="0" y="10"/>
                        <a:pt x="9" y="0"/>
                        <a:pt x="32" y="6"/>
                      </a:cubicBezTo>
                      <a:cubicBezTo>
                        <a:pt x="46" y="15"/>
                        <a:pt x="57" y="23"/>
                        <a:pt x="36" y="30"/>
                      </a:cubicBezTo>
                      <a:cubicBezTo>
                        <a:pt x="21" y="25"/>
                        <a:pt x="24" y="30"/>
                        <a:pt x="24" y="18"/>
                      </a:cubicBezTo>
                      <a:close/>
                    </a:path>
                  </a:pathLst>
                </a:custGeom>
                <a:solidFill>
                  <a:schemeClr val="folHlink"/>
                </a:solidFill>
                <a:ln w="9525">
                  <a:noFill/>
                  <a:round/>
                  <a:headEnd/>
                  <a:tailEnd/>
                </a:ln>
              </p:spPr>
              <p:txBody>
                <a:bodyPr/>
                <a:lstStyle/>
                <a:p>
                  <a:endParaRPr lang="zh-CN" altLang="en-US"/>
                </a:p>
              </p:txBody>
            </p:sp>
            <p:sp>
              <p:nvSpPr>
                <p:cNvPr id="5246" name="任意多边形 82025"/>
                <p:cNvSpPr>
                  <a:spLocks noChangeArrowheads="1"/>
                </p:cNvSpPr>
                <p:nvPr/>
              </p:nvSpPr>
              <p:spPr bwMode="auto">
                <a:xfrm>
                  <a:off x="4062" y="265"/>
                  <a:ext cx="295" cy="233"/>
                </a:xfrm>
                <a:custGeom>
                  <a:avLst/>
                  <a:gdLst>
                    <a:gd name="T0" fmla="*/ 37 w 693"/>
                    <a:gd name="T1" fmla="*/ 17 h 696"/>
                    <a:gd name="T2" fmla="*/ 30 w 693"/>
                    <a:gd name="T3" fmla="*/ 17 h 696"/>
                    <a:gd name="T4" fmla="*/ 25 w 693"/>
                    <a:gd name="T5" fmla="*/ 15 h 696"/>
                    <a:gd name="T6" fmla="*/ 20 w 693"/>
                    <a:gd name="T7" fmla="*/ 15 h 696"/>
                    <a:gd name="T8" fmla="*/ 18 w 693"/>
                    <a:gd name="T9" fmla="*/ 16 h 696"/>
                    <a:gd name="T10" fmla="*/ 20 w 693"/>
                    <a:gd name="T11" fmla="*/ 16 h 696"/>
                    <a:gd name="T12" fmla="*/ 23 w 693"/>
                    <a:gd name="T13" fmla="*/ 18 h 696"/>
                    <a:gd name="T14" fmla="*/ 25 w 693"/>
                    <a:gd name="T15" fmla="*/ 18 h 696"/>
                    <a:gd name="T16" fmla="*/ 26 w 693"/>
                    <a:gd name="T17" fmla="*/ 20 h 696"/>
                    <a:gd name="T18" fmla="*/ 24 w 693"/>
                    <a:gd name="T19" fmla="*/ 21 h 696"/>
                    <a:gd name="T20" fmla="*/ 20 w 693"/>
                    <a:gd name="T21" fmla="*/ 23 h 696"/>
                    <a:gd name="T22" fmla="*/ 17 w 693"/>
                    <a:gd name="T23" fmla="*/ 23 h 696"/>
                    <a:gd name="T24" fmla="*/ 7 w 693"/>
                    <a:gd name="T25" fmla="*/ 26 h 696"/>
                    <a:gd name="T26" fmla="*/ 6 w 693"/>
                    <a:gd name="T27" fmla="*/ 23 h 696"/>
                    <a:gd name="T28" fmla="*/ 3 w 693"/>
                    <a:gd name="T29" fmla="*/ 20 h 696"/>
                    <a:gd name="T30" fmla="*/ 3 w 693"/>
                    <a:gd name="T31" fmla="*/ 17 h 696"/>
                    <a:gd name="T32" fmla="*/ 4 w 693"/>
                    <a:gd name="T33" fmla="*/ 13 h 696"/>
                    <a:gd name="T34" fmla="*/ 1 w 693"/>
                    <a:gd name="T35" fmla="*/ 15 h 696"/>
                    <a:gd name="T36" fmla="*/ 6 w 693"/>
                    <a:gd name="T37" fmla="*/ 10 h 696"/>
                    <a:gd name="T38" fmla="*/ 9 w 693"/>
                    <a:gd name="T39" fmla="*/ 8 h 696"/>
                    <a:gd name="T40" fmla="*/ 3 w 693"/>
                    <a:gd name="T41" fmla="*/ 8 h 696"/>
                    <a:gd name="T42" fmla="*/ 0 w 693"/>
                    <a:gd name="T43" fmla="*/ 7 h 696"/>
                    <a:gd name="T44" fmla="*/ 2 w 693"/>
                    <a:gd name="T45" fmla="*/ 5 h 696"/>
                    <a:gd name="T46" fmla="*/ 7 w 693"/>
                    <a:gd name="T47" fmla="*/ 4 h 696"/>
                    <a:gd name="T48" fmla="*/ 17 w 693"/>
                    <a:gd name="T49" fmla="*/ 5 h 696"/>
                    <a:gd name="T50" fmla="*/ 17 w 693"/>
                    <a:gd name="T51" fmla="*/ 2 h 696"/>
                    <a:gd name="T52" fmla="*/ 20 w 693"/>
                    <a:gd name="T53" fmla="*/ 0 h 696"/>
                    <a:gd name="T54" fmla="*/ 28 w 693"/>
                    <a:gd name="T55" fmla="*/ 2 h 696"/>
                    <a:gd name="T56" fmla="*/ 26 w 693"/>
                    <a:gd name="T57" fmla="*/ 3 h 696"/>
                    <a:gd name="T58" fmla="*/ 23 w 693"/>
                    <a:gd name="T59" fmla="*/ 7 h 696"/>
                    <a:gd name="T60" fmla="*/ 28 w 693"/>
                    <a:gd name="T61" fmla="*/ 7 h 696"/>
                    <a:gd name="T62" fmla="*/ 29 w 693"/>
                    <a:gd name="T63" fmla="*/ 5 h 696"/>
                    <a:gd name="T64" fmla="*/ 32 w 693"/>
                    <a:gd name="T65" fmla="*/ 3 h 696"/>
                    <a:gd name="T66" fmla="*/ 38 w 693"/>
                    <a:gd name="T67" fmla="*/ 3 h 696"/>
                    <a:gd name="T68" fmla="*/ 41 w 693"/>
                    <a:gd name="T69" fmla="*/ 2 h 696"/>
                    <a:gd name="T70" fmla="*/ 42 w 693"/>
                    <a:gd name="T71" fmla="*/ 17 h 69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693" h="696">
                      <a:moveTo>
                        <a:pt x="541" y="460"/>
                      </a:moveTo>
                      <a:lnTo>
                        <a:pt x="473" y="464"/>
                      </a:lnTo>
                      <a:lnTo>
                        <a:pt x="441" y="452"/>
                      </a:lnTo>
                      <a:lnTo>
                        <a:pt x="393" y="452"/>
                      </a:lnTo>
                      <a:cubicBezTo>
                        <a:pt x="365" y="448"/>
                        <a:pt x="360" y="444"/>
                        <a:pt x="337" y="436"/>
                      </a:cubicBezTo>
                      <a:cubicBezTo>
                        <a:pt x="336" y="432"/>
                        <a:pt x="330" y="413"/>
                        <a:pt x="325" y="412"/>
                      </a:cubicBezTo>
                      <a:cubicBezTo>
                        <a:pt x="317" y="411"/>
                        <a:pt x="301" y="420"/>
                        <a:pt x="301" y="420"/>
                      </a:cubicBezTo>
                      <a:cubicBezTo>
                        <a:pt x="289" y="412"/>
                        <a:pt x="277" y="408"/>
                        <a:pt x="265" y="400"/>
                      </a:cubicBezTo>
                      <a:cubicBezTo>
                        <a:pt x="252" y="380"/>
                        <a:pt x="256" y="356"/>
                        <a:pt x="233" y="348"/>
                      </a:cubicBezTo>
                      <a:cubicBezTo>
                        <a:pt x="217" y="372"/>
                        <a:pt x="221" y="392"/>
                        <a:pt x="237" y="416"/>
                      </a:cubicBezTo>
                      <a:cubicBezTo>
                        <a:pt x="234" y="428"/>
                        <a:pt x="228" y="445"/>
                        <a:pt x="237" y="444"/>
                      </a:cubicBezTo>
                      <a:cubicBezTo>
                        <a:pt x="247" y="443"/>
                        <a:pt x="261" y="428"/>
                        <a:pt x="261" y="428"/>
                      </a:cubicBezTo>
                      <a:cubicBezTo>
                        <a:pt x="258" y="450"/>
                        <a:pt x="243" y="475"/>
                        <a:pt x="269" y="484"/>
                      </a:cubicBezTo>
                      <a:cubicBezTo>
                        <a:pt x="277" y="479"/>
                        <a:pt x="288" y="476"/>
                        <a:pt x="293" y="468"/>
                      </a:cubicBezTo>
                      <a:cubicBezTo>
                        <a:pt x="302" y="454"/>
                        <a:pt x="303" y="446"/>
                        <a:pt x="317" y="436"/>
                      </a:cubicBezTo>
                      <a:cubicBezTo>
                        <a:pt x="315" y="448"/>
                        <a:pt x="306" y="467"/>
                        <a:pt x="321" y="476"/>
                      </a:cubicBezTo>
                      <a:cubicBezTo>
                        <a:pt x="328" y="480"/>
                        <a:pt x="345" y="484"/>
                        <a:pt x="345" y="484"/>
                      </a:cubicBezTo>
                      <a:cubicBezTo>
                        <a:pt x="382" y="472"/>
                        <a:pt x="347" y="527"/>
                        <a:pt x="333" y="536"/>
                      </a:cubicBezTo>
                      <a:cubicBezTo>
                        <a:pt x="330" y="540"/>
                        <a:pt x="329" y="545"/>
                        <a:pt x="325" y="548"/>
                      </a:cubicBezTo>
                      <a:cubicBezTo>
                        <a:pt x="322" y="551"/>
                        <a:pt x="316" y="549"/>
                        <a:pt x="313" y="552"/>
                      </a:cubicBezTo>
                      <a:cubicBezTo>
                        <a:pt x="300" y="565"/>
                        <a:pt x="320" y="575"/>
                        <a:pt x="293" y="584"/>
                      </a:cubicBezTo>
                      <a:cubicBezTo>
                        <a:pt x="286" y="595"/>
                        <a:pt x="272" y="610"/>
                        <a:pt x="261" y="616"/>
                      </a:cubicBezTo>
                      <a:cubicBezTo>
                        <a:pt x="254" y="620"/>
                        <a:pt x="245" y="621"/>
                        <a:pt x="237" y="624"/>
                      </a:cubicBezTo>
                      <a:cubicBezTo>
                        <a:pt x="233" y="625"/>
                        <a:pt x="225" y="628"/>
                        <a:pt x="225" y="628"/>
                      </a:cubicBezTo>
                      <a:cubicBezTo>
                        <a:pt x="215" y="659"/>
                        <a:pt x="212" y="652"/>
                        <a:pt x="173" y="656"/>
                      </a:cubicBezTo>
                      <a:cubicBezTo>
                        <a:pt x="140" y="667"/>
                        <a:pt x="132" y="687"/>
                        <a:pt x="97" y="696"/>
                      </a:cubicBezTo>
                      <a:cubicBezTo>
                        <a:pt x="77" y="691"/>
                        <a:pt x="75" y="687"/>
                        <a:pt x="81" y="668"/>
                      </a:cubicBezTo>
                      <a:cubicBezTo>
                        <a:pt x="77" y="646"/>
                        <a:pt x="72" y="639"/>
                        <a:pt x="77" y="616"/>
                      </a:cubicBezTo>
                      <a:cubicBezTo>
                        <a:pt x="73" y="598"/>
                        <a:pt x="71" y="587"/>
                        <a:pt x="61" y="572"/>
                      </a:cubicBezTo>
                      <a:cubicBezTo>
                        <a:pt x="58" y="551"/>
                        <a:pt x="51" y="543"/>
                        <a:pt x="45" y="524"/>
                      </a:cubicBezTo>
                      <a:cubicBezTo>
                        <a:pt x="52" y="502"/>
                        <a:pt x="58" y="496"/>
                        <a:pt x="49" y="472"/>
                      </a:cubicBezTo>
                      <a:cubicBezTo>
                        <a:pt x="46" y="463"/>
                        <a:pt x="33" y="448"/>
                        <a:pt x="33" y="448"/>
                      </a:cubicBezTo>
                      <a:cubicBezTo>
                        <a:pt x="42" y="422"/>
                        <a:pt x="42" y="408"/>
                        <a:pt x="33" y="380"/>
                      </a:cubicBezTo>
                      <a:cubicBezTo>
                        <a:pt x="49" y="369"/>
                        <a:pt x="48" y="362"/>
                        <a:pt x="53" y="344"/>
                      </a:cubicBezTo>
                      <a:cubicBezTo>
                        <a:pt x="47" y="327"/>
                        <a:pt x="49" y="308"/>
                        <a:pt x="33" y="332"/>
                      </a:cubicBezTo>
                      <a:cubicBezTo>
                        <a:pt x="40" y="353"/>
                        <a:pt x="29" y="374"/>
                        <a:pt x="17" y="392"/>
                      </a:cubicBezTo>
                      <a:cubicBezTo>
                        <a:pt x="6" y="360"/>
                        <a:pt x="10" y="340"/>
                        <a:pt x="13" y="304"/>
                      </a:cubicBezTo>
                      <a:cubicBezTo>
                        <a:pt x="44" y="314"/>
                        <a:pt x="54" y="289"/>
                        <a:pt x="81" y="280"/>
                      </a:cubicBezTo>
                      <a:cubicBezTo>
                        <a:pt x="94" y="261"/>
                        <a:pt x="85" y="242"/>
                        <a:pt x="105" y="228"/>
                      </a:cubicBezTo>
                      <a:cubicBezTo>
                        <a:pt x="108" y="220"/>
                        <a:pt x="110" y="212"/>
                        <a:pt x="113" y="204"/>
                      </a:cubicBezTo>
                      <a:cubicBezTo>
                        <a:pt x="116" y="196"/>
                        <a:pt x="89" y="196"/>
                        <a:pt x="89" y="196"/>
                      </a:cubicBezTo>
                      <a:cubicBezTo>
                        <a:pt x="81" y="221"/>
                        <a:pt x="58" y="211"/>
                        <a:pt x="37" y="204"/>
                      </a:cubicBezTo>
                      <a:cubicBezTo>
                        <a:pt x="33" y="207"/>
                        <a:pt x="30" y="213"/>
                        <a:pt x="25" y="212"/>
                      </a:cubicBezTo>
                      <a:cubicBezTo>
                        <a:pt x="16" y="210"/>
                        <a:pt x="1" y="196"/>
                        <a:pt x="1" y="196"/>
                      </a:cubicBezTo>
                      <a:cubicBezTo>
                        <a:pt x="4" y="186"/>
                        <a:pt x="4" y="174"/>
                        <a:pt x="9" y="164"/>
                      </a:cubicBezTo>
                      <a:cubicBezTo>
                        <a:pt x="13" y="155"/>
                        <a:pt x="25" y="140"/>
                        <a:pt x="25" y="140"/>
                      </a:cubicBezTo>
                      <a:cubicBezTo>
                        <a:pt x="0" y="132"/>
                        <a:pt x="25" y="128"/>
                        <a:pt x="37" y="124"/>
                      </a:cubicBezTo>
                      <a:cubicBezTo>
                        <a:pt x="58" y="131"/>
                        <a:pt x="75" y="116"/>
                        <a:pt x="97" y="112"/>
                      </a:cubicBezTo>
                      <a:cubicBezTo>
                        <a:pt x="135" y="87"/>
                        <a:pt x="159" y="122"/>
                        <a:pt x="197" y="132"/>
                      </a:cubicBezTo>
                      <a:cubicBezTo>
                        <a:pt x="205" y="129"/>
                        <a:pt x="213" y="127"/>
                        <a:pt x="221" y="124"/>
                      </a:cubicBezTo>
                      <a:cubicBezTo>
                        <a:pt x="225" y="123"/>
                        <a:pt x="226" y="147"/>
                        <a:pt x="233" y="120"/>
                      </a:cubicBezTo>
                      <a:lnTo>
                        <a:pt x="229" y="64"/>
                      </a:lnTo>
                      <a:lnTo>
                        <a:pt x="209" y="40"/>
                      </a:lnTo>
                      <a:cubicBezTo>
                        <a:pt x="243" y="21"/>
                        <a:pt x="240" y="21"/>
                        <a:pt x="261" y="0"/>
                      </a:cubicBezTo>
                      <a:cubicBezTo>
                        <a:pt x="297" y="16"/>
                        <a:pt x="333" y="32"/>
                        <a:pt x="369" y="48"/>
                      </a:cubicBezTo>
                      <a:cubicBezTo>
                        <a:pt x="373" y="50"/>
                        <a:pt x="361" y="44"/>
                        <a:pt x="357" y="44"/>
                      </a:cubicBezTo>
                      <a:cubicBezTo>
                        <a:pt x="349" y="45"/>
                        <a:pt x="333" y="52"/>
                        <a:pt x="333" y="52"/>
                      </a:cubicBezTo>
                      <a:cubicBezTo>
                        <a:pt x="322" y="68"/>
                        <a:pt x="318" y="71"/>
                        <a:pt x="329" y="88"/>
                      </a:cubicBezTo>
                      <a:cubicBezTo>
                        <a:pt x="308" y="119"/>
                        <a:pt x="323" y="118"/>
                        <a:pt x="333" y="148"/>
                      </a:cubicBezTo>
                      <a:cubicBezTo>
                        <a:pt x="320" y="157"/>
                        <a:pt x="314" y="167"/>
                        <a:pt x="301" y="176"/>
                      </a:cubicBezTo>
                      <a:cubicBezTo>
                        <a:pt x="306" y="213"/>
                        <a:pt x="303" y="213"/>
                        <a:pt x="337" y="220"/>
                      </a:cubicBezTo>
                      <a:cubicBezTo>
                        <a:pt x="358" y="216"/>
                        <a:pt x="368" y="214"/>
                        <a:pt x="361" y="192"/>
                      </a:cubicBezTo>
                      <a:cubicBezTo>
                        <a:pt x="362" y="177"/>
                        <a:pt x="362" y="162"/>
                        <a:pt x="365" y="148"/>
                      </a:cubicBezTo>
                      <a:cubicBezTo>
                        <a:pt x="366" y="143"/>
                        <a:pt x="369" y="133"/>
                        <a:pt x="373" y="136"/>
                      </a:cubicBezTo>
                      <a:cubicBezTo>
                        <a:pt x="379" y="140"/>
                        <a:pt x="376" y="149"/>
                        <a:pt x="377" y="156"/>
                      </a:cubicBezTo>
                      <a:cubicBezTo>
                        <a:pt x="404" y="147"/>
                        <a:pt x="409" y="116"/>
                        <a:pt x="417" y="92"/>
                      </a:cubicBezTo>
                      <a:cubicBezTo>
                        <a:pt x="422" y="76"/>
                        <a:pt x="453" y="74"/>
                        <a:pt x="465" y="72"/>
                      </a:cubicBezTo>
                      <a:cubicBezTo>
                        <a:pt x="472" y="92"/>
                        <a:pt x="477" y="93"/>
                        <a:pt x="497" y="88"/>
                      </a:cubicBezTo>
                      <a:cubicBezTo>
                        <a:pt x="512" y="78"/>
                        <a:pt x="515" y="74"/>
                        <a:pt x="509" y="56"/>
                      </a:cubicBezTo>
                      <a:cubicBezTo>
                        <a:pt x="523" y="46"/>
                        <a:pt x="517" y="46"/>
                        <a:pt x="529" y="52"/>
                      </a:cubicBezTo>
                      <a:lnTo>
                        <a:pt x="693" y="72"/>
                      </a:lnTo>
                      <a:lnTo>
                        <a:pt x="541" y="460"/>
                      </a:lnTo>
                      <a:close/>
                    </a:path>
                  </a:pathLst>
                </a:custGeom>
                <a:solidFill>
                  <a:schemeClr val="folHlink"/>
                </a:solidFill>
                <a:ln w="9525">
                  <a:noFill/>
                  <a:round/>
                  <a:headEnd/>
                  <a:tailEnd/>
                </a:ln>
              </p:spPr>
              <p:txBody>
                <a:bodyPr/>
                <a:lstStyle/>
                <a:p>
                  <a:endParaRPr lang="zh-CN" altLang="en-US"/>
                </a:p>
              </p:txBody>
            </p:sp>
            <p:sp>
              <p:nvSpPr>
                <p:cNvPr id="5247" name="任意多边形 82026"/>
                <p:cNvSpPr>
                  <a:spLocks noChangeArrowheads="1"/>
                </p:cNvSpPr>
                <p:nvPr/>
              </p:nvSpPr>
              <p:spPr bwMode="auto">
                <a:xfrm>
                  <a:off x="3861" y="247"/>
                  <a:ext cx="591" cy="95"/>
                </a:xfrm>
                <a:custGeom>
                  <a:avLst/>
                  <a:gdLst>
                    <a:gd name="T0" fmla="*/ 211 w 931"/>
                    <a:gd name="T1" fmla="*/ 0 h 149"/>
                    <a:gd name="T2" fmla="*/ 37 w 931"/>
                    <a:gd name="T3" fmla="*/ 7 h 149"/>
                    <a:gd name="T4" fmla="*/ 23 w 931"/>
                    <a:gd name="T5" fmla="*/ 11 h 149"/>
                    <a:gd name="T6" fmla="*/ 16 w 931"/>
                    <a:gd name="T7" fmla="*/ 11 h 149"/>
                    <a:gd name="T8" fmla="*/ 6 w 931"/>
                    <a:gd name="T9" fmla="*/ 20 h 149"/>
                    <a:gd name="T10" fmla="*/ 0 w 931"/>
                    <a:gd name="T11" fmla="*/ 27 h 149"/>
                    <a:gd name="T12" fmla="*/ 15 w 931"/>
                    <a:gd name="T13" fmla="*/ 30 h 149"/>
                    <a:gd name="T14" fmla="*/ 25 w 931"/>
                    <a:gd name="T15" fmla="*/ 25 h 149"/>
                    <a:gd name="T16" fmla="*/ 28 w 931"/>
                    <a:gd name="T17" fmla="*/ 22 h 149"/>
                    <a:gd name="T18" fmla="*/ 43 w 931"/>
                    <a:gd name="T19" fmla="*/ 13 h 149"/>
                    <a:gd name="T20" fmla="*/ 55 w 931"/>
                    <a:gd name="T21" fmla="*/ 11 h 149"/>
                    <a:gd name="T22" fmla="*/ 60 w 931"/>
                    <a:gd name="T23" fmla="*/ 24 h 149"/>
                    <a:gd name="T24" fmla="*/ 48 w 931"/>
                    <a:gd name="T25" fmla="*/ 28 h 149"/>
                    <a:gd name="T26" fmla="*/ 59 w 931"/>
                    <a:gd name="T27" fmla="*/ 29 h 149"/>
                    <a:gd name="T28" fmla="*/ 64 w 931"/>
                    <a:gd name="T29" fmla="*/ 23 h 149"/>
                    <a:gd name="T30" fmla="*/ 68 w 931"/>
                    <a:gd name="T31" fmla="*/ 24 h 149"/>
                    <a:gd name="T32" fmla="*/ 65 w 931"/>
                    <a:gd name="T33" fmla="*/ 14 h 149"/>
                    <a:gd name="T34" fmla="*/ 68 w 931"/>
                    <a:gd name="T35" fmla="*/ 11 h 149"/>
                    <a:gd name="T36" fmla="*/ 71 w 931"/>
                    <a:gd name="T37" fmla="*/ 23 h 149"/>
                    <a:gd name="T38" fmla="*/ 68 w 931"/>
                    <a:gd name="T39" fmla="*/ 29 h 149"/>
                    <a:gd name="T40" fmla="*/ 76 w 931"/>
                    <a:gd name="T41" fmla="*/ 34 h 149"/>
                    <a:gd name="T42" fmla="*/ 77 w 931"/>
                    <a:gd name="T43" fmla="*/ 24 h 149"/>
                    <a:gd name="T44" fmla="*/ 84 w 931"/>
                    <a:gd name="T45" fmla="*/ 27 h 149"/>
                    <a:gd name="T46" fmla="*/ 98 w 931"/>
                    <a:gd name="T47" fmla="*/ 19 h 149"/>
                    <a:gd name="T48" fmla="*/ 105 w 931"/>
                    <a:gd name="T49" fmla="*/ 13 h 149"/>
                    <a:gd name="T50" fmla="*/ 112 w 931"/>
                    <a:gd name="T51" fmla="*/ 15 h 149"/>
                    <a:gd name="T52" fmla="*/ 116 w 931"/>
                    <a:gd name="T53" fmla="*/ 13 h 149"/>
                    <a:gd name="T54" fmla="*/ 110 w 931"/>
                    <a:gd name="T55" fmla="*/ 11 h 149"/>
                    <a:gd name="T56" fmla="*/ 121 w 931"/>
                    <a:gd name="T57" fmla="*/ 9 h 149"/>
                    <a:gd name="T58" fmla="*/ 139 w 931"/>
                    <a:gd name="T59" fmla="*/ 14 h 149"/>
                    <a:gd name="T60" fmla="*/ 149 w 931"/>
                    <a:gd name="T61" fmla="*/ 11 h 149"/>
                    <a:gd name="T62" fmla="*/ 150 w 931"/>
                    <a:gd name="T63" fmla="*/ 17 h 149"/>
                    <a:gd name="T64" fmla="*/ 145 w 931"/>
                    <a:gd name="T65" fmla="*/ 26 h 149"/>
                    <a:gd name="T66" fmla="*/ 156 w 931"/>
                    <a:gd name="T67" fmla="*/ 23 h 149"/>
                    <a:gd name="T68" fmla="*/ 159 w 931"/>
                    <a:gd name="T69" fmla="*/ 21 h 149"/>
                    <a:gd name="T70" fmla="*/ 166 w 931"/>
                    <a:gd name="T71" fmla="*/ 16 h 149"/>
                    <a:gd name="T72" fmla="*/ 203 w 931"/>
                    <a:gd name="T73" fmla="*/ 22 h 149"/>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931" h="149">
                      <a:moveTo>
                        <a:pt x="794" y="84"/>
                      </a:moveTo>
                      <a:cubicBezTo>
                        <a:pt x="813" y="72"/>
                        <a:pt x="931" y="14"/>
                        <a:pt x="825" y="0"/>
                      </a:cubicBezTo>
                      <a:lnTo>
                        <a:pt x="159" y="0"/>
                      </a:lnTo>
                      <a:cubicBezTo>
                        <a:pt x="149" y="12"/>
                        <a:pt x="162" y="18"/>
                        <a:pt x="143" y="29"/>
                      </a:cubicBezTo>
                      <a:cubicBezTo>
                        <a:pt x="130" y="44"/>
                        <a:pt x="133" y="39"/>
                        <a:pt x="116" y="48"/>
                      </a:cubicBezTo>
                      <a:cubicBezTo>
                        <a:pt x="108" y="46"/>
                        <a:pt x="100" y="44"/>
                        <a:pt x="91" y="42"/>
                      </a:cubicBezTo>
                      <a:cubicBezTo>
                        <a:pt x="89" y="41"/>
                        <a:pt x="83" y="40"/>
                        <a:pt x="83" y="40"/>
                      </a:cubicBezTo>
                      <a:cubicBezTo>
                        <a:pt x="76" y="40"/>
                        <a:pt x="68" y="39"/>
                        <a:pt x="62" y="42"/>
                      </a:cubicBezTo>
                      <a:cubicBezTo>
                        <a:pt x="54" y="45"/>
                        <a:pt x="46" y="61"/>
                        <a:pt x="38" y="67"/>
                      </a:cubicBezTo>
                      <a:cubicBezTo>
                        <a:pt x="32" y="71"/>
                        <a:pt x="27" y="74"/>
                        <a:pt x="22" y="77"/>
                      </a:cubicBezTo>
                      <a:cubicBezTo>
                        <a:pt x="16" y="81"/>
                        <a:pt x="5" y="86"/>
                        <a:pt x="5" y="86"/>
                      </a:cubicBezTo>
                      <a:cubicBezTo>
                        <a:pt x="9" y="95"/>
                        <a:pt x="7" y="97"/>
                        <a:pt x="0" y="105"/>
                      </a:cubicBezTo>
                      <a:cubicBezTo>
                        <a:pt x="17" y="107"/>
                        <a:pt x="22" y="107"/>
                        <a:pt x="16" y="120"/>
                      </a:cubicBezTo>
                      <a:cubicBezTo>
                        <a:pt x="27" y="122"/>
                        <a:pt x="48" y="116"/>
                        <a:pt x="59" y="115"/>
                      </a:cubicBezTo>
                      <a:cubicBezTo>
                        <a:pt x="71" y="112"/>
                        <a:pt x="73" y="117"/>
                        <a:pt x="83" y="111"/>
                      </a:cubicBezTo>
                      <a:cubicBezTo>
                        <a:pt x="89" y="96"/>
                        <a:pt x="83" y="100"/>
                        <a:pt x="97" y="96"/>
                      </a:cubicBezTo>
                      <a:cubicBezTo>
                        <a:pt x="100" y="94"/>
                        <a:pt x="103" y="93"/>
                        <a:pt x="105" y="90"/>
                      </a:cubicBezTo>
                      <a:cubicBezTo>
                        <a:pt x="106" y="88"/>
                        <a:pt x="106" y="85"/>
                        <a:pt x="108" y="84"/>
                      </a:cubicBezTo>
                      <a:cubicBezTo>
                        <a:pt x="112" y="80"/>
                        <a:pt x="140" y="69"/>
                        <a:pt x="148" y="67"/>
                      </a:cubicBezTo>
                      <a:cubicBezTo>
                        <a:pt x="160" y="52"/>
                        <a:pt x="153" y="56"/>
                        <a:pt x="167" y="52"/>
                      </a:cubicBezTo>
                      <a:cubicBezTo>
                        <a:pt x="178" y="55"/>
                        <a:pt x="179" y="62"/>
                        <a:pt x="191" y="58"/>
                      </a:cubicBezTo>
                      <a:cubicBezTo>
                        <a:pt x="199" y="52"/>
                        <a:pt x="206" y="51"/>
                        <a:pt x="215" y="46"/>
                      </a:cubicBezTo>
                      <a:cubicBezTo>
                        <a:pt x="226" y="58"/>
                        <a:pt x="217" y="46"/>
                        <a:pt x="223" y="69"/>
                      </a:cubicBezTo>
                      <a:cubicBezTo>
                        <a:pt x="226" y="79"/>
                        <a:pt x="233" y="85"/>
                        <a:pt x="237" y="94"/>
                      </a:cubicBezTo>
                      <a:cubicBezTo>
                        <a:pt x="227" y="100"/>
                        <a:pt x="229" y="104"/>
                        <a:pt x="218" y="107"/>
                      </a:cubicBezTo>
                      <a:cubicBezTo>
                        <a:pt x="207" y="120"/>
                        <a:pt x="203" y="113"/>
                        <a:pt x="188" y="109"/>
                      </a:cubicBezTo>
                      <a:cubicBezTo>
                        <a:pt x="191" y="117"/>
                        <a:pt x="200" y="127"/>
                        <a:pt x="210" y="132"/>
                      </a:cubicBezTo>
                      <a:cubicBezTo>
                        <a:pt x="218" y="114"/>
                        <a:pt x="211" y="122"/>
                        <a:pt x="231" y="113"/>
                      </a:cubicBezTo>
                      <a:cubicBezTo>
                        <a:pt x="237" y="111"/>
                        <a:pt x="248" y="105"/>
                        <a:pt x="248" y="105"/>
                      </a:cubicBezTo>
                      <a:cubicBezTo>
                        <a:pt x="248" y="100"/>
                        <a:pt x="246" y="94"/>
                        <a:pt x="250" y="90"/>
                      </a:cubicBezTo>
                      <a:cubicBezTo>
                        <a:pt x="253" y="88"/>
                        <a:pt x="254" y="96"/>
                        <a:pt x="258" y="96"/>
                      </a:cubicBezTo>
                      <a:cubicBezTo>
                        <a:pt x="262" y="97"/>
                        <a:pt x="264" y="94"/>
                        <a:pt x="266" y="92"/>
                      </a:cubicBezTo>
                      <a:cubicBezTo>
                        <a:pt x="262" y="82"/>
                        <a:pt x="252" y="77"/>
                        <a:pt x="248" y="67"/>
                      </a:cubicBezTo>
                      <a:cubicBezTo>
                        <a:pt x="250" y="63"/>
                        <a:pt x="255" y="58"/>
                        <a:pt x="253" y="54"/>
                      </a:cubicBezTo>
                      <a:cubicBezTo>
                        <a:pt x="251" y="50"/>
                        <a:pt x="248" y="42"/>
                        <a:pt x="248" y="42"/>
                      </a:cubicBezTo>
                      <a:cubicBezTo>
                        <a:pt x="256" y="32"/>
                        <a:pt x="259" y="35"/>
                        <a:pt x="266" y="44"/>
                      </a:cubicBezTo>
                      <a:cubicBezTo>
                        <a:pt x="270" y="56"/>
                        <a:pt x="276" y="61"/>
                        <a:pt x="285" y="71"/>
                      </a:cubicBezTo>
                      <a:cubicBezTo>
                        <a:pt x="281" y="81"/>
                        <a:pt x="289" y="82"/>
                        <a:pt x="277" y="88"/>
                      </a:cubicBezTo>
                      <a:cubicBezTo>
                        <a:pt x="262" y="106"/>
                        <a:pt x="278" y="83"/>
                        <a:pt x="274" y="101"/>
                      </a:cubicBezTo>
                      <a:cubicBezTo>
                        <a:pt x="274" y="105"/>
                        <a:pt x="268" y="109"/>
                        <a:pt x="266" y="113"/>
                      </a:cubicBezTo>
                      <a:cubicBezTo>
                        <a:pt x="270" y="122"/>
                        <a:pt x="268" y="125"/>
                        <a:pt x="261" y="132"/>
                      </a:cubicBezTo>
                      <a:cubicBezTo>
                        <a:pt x="268" y="149"/>
                        <a:pt x="282" y="134"/>
                        <a:pt x="296" y="130"/>
                      </a:cubicBezTo>
                      <a:cubicBezTo>
                        <a:pt x="299" y="122"/>
                        <a:pt x="295" y="119"/>
                        <a:pt x="299" y="111"/>
                      </a:cubicBezTo>
                      <a:cubicBezTo>
                        <a:pt x="296" y="105"/>
                        <a:pt x="288" y="97"/>
                        <a:pt x="299" y="92"/>
                      </a:cubicBezTo>
                      <a:cubicBezTo>
                        <a:pt x="303" y="90"/>
                        <a:pt x="315" y="88"/>
                        <a:pt x="315" y="88"/>
                      </a:cubicBezTo>
                      <a:cubicBezTo>
                        <a:pt x="326" y="91"/>
                        <a:pt x="325" y="95"/>
                        <a:pt x="331" y="103"/>
                      </a:cubicBezTo>
                      <a:cubicBezTo>
                        <a:pt x="339" y="84"/>
                        <a:pt x="331" y="90"/>
                        <a:pt x="361" y="92"/>
                      </a:cubicBezTo>
                      <a:cubicBezTo>
                        <a:pt x="355" y="76"/>
                        <a:pt x="365" y="76"/>
                        <a:pt x="382" y="73"/>
                      </a:cubicBezTo>
                      <a:cubicBezTo>
                        <a:pt x="383" y="71"/>
                        <a:pt x="387" y="57"/>
                        <a:pt x="393" y="54"/>
                      </a:cubicBezTo>
                      <a:cubicBezTo>
                        <a:pt x="398" y="52"/>
                        <a:pt x="409" y="50"/>
                        <a:pt x="409" y="50"/>
                      </a:cubicBezTo>
                      <a:cubicBezTo>
                        <a:pt x="430" y="54"/>
                        <a:pt x="413" y="58"/>
                        <a:pt x="431" y="63"/>
                      </a:cubicBezTo>
                      <a:cubicBezTo>
                        <a:pt x="433" y="61"/>
                        <a:pt x="435" y="57"/>
                        <a:pt x="439" y="56"/>
                      </a:cubicBezTo>
                      <a:cubicBezTo>
                        <a:pt x="445" y="55"/>
                        <a:pt x="452" y="61"/>
                        <a:pt x="457" y="58"/>
                      </a:cubicBezTo>
                      <a:cubicBezTo>
                        <a:pt x="461" y="57"/>
                        <a:pt x="457" y="52"/>
                        <a:pt x="455" y="50"/>
                      </a:cubicBezTo>
                      <a:cubicBezTo>
                        <a:pt x="451" y="47"/>
                        <a:pt x="444" y="47"/>
                        <a:pt x="439" y="46"/>
                      </a:cubicBezTo>
                      <a:cubicBezTo>
                        <a:pt x="436" y="45"/>
                        <a:pt x="431" y="44"/>
                        <a:pt x="431" y="44"/>
                      </a:cubicBezTo>
                      <a:cubicBezTo>
                        <a:pt x="440" y="38"/>
                        <a:pt x="443" y="36"/>
                        <a:pt x="455" y="40"/>
                      </a:cubicBezTo>
                      <a:cubicBezTo>
                        <a:pt x="461" y="38"/>
                        <a:pt x="467" y="35"/>
                        <a:pt x="474" y="35"/>
                      </a:cubicBezTo>
                      <a:cubicBezTo>
                        <a:pt x="483" y="36"/>
                        <a:pt x="511" y="43"/>
                        <a:pt x="519" y="46"/>
                      </a:cubicBezTo>
                      <a:cubicBezTo>
                        <a:pt x="527" y="49"/>
                        <a:pt x="544" y="54"/>
                        <a:pt x="544" y="54"/>
                      </a:cubicBezTo>
                      <a:cubicBezTo>
                        <a:pt x="548" y="54"/>
                        <a:pt x="560" y="52"/>
                        <a:pt x="565" y="50"/>
                      </a:cubicBezTo>
                      <a:cubicBezTo>
                        <a:pt x="570" y="47"/>
                        <a:pt x="581" y="42"/>
                        <a:pt x="581" y="42"/>
                      </a:cubicBezTo>
                      <a:cubicBezTo>
                        <a:pt x="585" y="42"/>
                        <a:pt x="598" y="44"/>
                        <a:pt x="600" y="48"/>
                      </a:cubicBezTo>
                      <a:cubicBezTo>
                        <a:pt x="603" y="55"/>
                        <a:pt x="589" y="61"/>
                        <a:pt x="584" y="63"/>
                      </a:cubicBezTo>
                      <a:cubicBezTo>
                        <a:pt x="576" y="69"/>
                        <a:pt x="568" y="69"/>
                        <a:pt x="565" y="77"/>
                      </a:cubicBezTo>
                      <a:cubicBezTo>
                        <a:pt x="568" y="86"/>
                        <a:pt x="564" y="92"/>
                        <a:pt x="568" y="101"/>
                      </a:cubicBezTo>
                      <a:cubicBezTo>
                        <a:pt x="574" y="93"/>
                        <a:pt x="577" y="91"/>
                        <a:pt x="589" y="94"/>
                      </a:cubicBezTo>
                      <a:cubicBezTo>
                        <a:pt x="595" y="108"/>
                        <a:pt x="602" y="93"/>
                        <a:pt x="611" y="88"/>
                      </a:cubicBezTo>
                      <a:cubicBezTo>
                        <a:pt x="613" y="86"/>
                        <a:pt x="613" y="83"/>
                        <a:pt x="616" y="82"/>
                      </a:cubicBezTo>
                      <a:cubicBezTo>
                        <a:pt x="618" y="80"/>
                        <a:pt x="622" y="81"/>
                        <a:pt x="624" y="80"/>
                      </a:cubicBezTo>
                      <a:cubicBezTo>
                        <a:pt x="626" y="78"/>
                        <a:pt x="626" y="75"/>
                        <a:pt x="627" y="73"/>
                      </a:cubicBezTo>
                      <a:cubicBezTo>
                        <a:pt x="632" y="65"/>
                        <a:pt x="638" y="63"/>
                        <a:pt x="648" y="61"/>
                      </a:cubicBezTo>
                      <a:cubicBezTo>
                        <a:pt x="664" y="62"/>
                        <a:pt x="684" y="69"/>
                        <a:pt x="700" y="69"/>
                      </a:cubicBezTo>
                      <a:lnTo>
                        <a:pt x="794" y="84"/>
                      </a:lnTo>
                      <a:close/>
                    </a:path>
                  </a:pathLst>
                </a:custGeom>
                <a:solidFill>
                  <a:schemeClr val="folHlink"/>
                </a:solidFill>
                <a:ln w="9525">
                  <a:noFill/>
                  <a:round/>
                  <a:headEnd/>
                  <a:tailEnd/>
                </a:ln>
              </p:spPr>
              <p:txBody>
                <a:bodyPr/>
                <a:lstStyle/>
                <a:p>
                  <a:endParaRPr lang="zh-CN" altLang="en-US"/>
                </a:p>
              </p:txBody>
            </p:sp>
            <p:sp>
              <p:nvSpPr>
                <p:cNvPr id="5248" name="任意多边形 82027"/>
                <p:cNvSpPr>
                  <a:spLocks noChangeArrowheads="1"/>
                </p:cNvSpPr>
                <p:nvPr/>
              </p:nvSpPr>
              <p:spPr bwMode="auto">
                <a:xfrm>
                  <a:off x="3981" y="282"/>
                  <a:ext cx="13" cy="10"/>
                </a:xfrm>
                <a:custGeom>
                  <a:avLst/>
                  <a:gdLst>
                    <a:gd name="T0" fmla="*/ 0 w 31"/>
                    <a:gd name="T1" fmla="*/ 1 h 30"/>
                    <a:gd name="T2" fmla="*/ 2 w 31"/>
                    <a:gd name="T3" fmla="*/ 0 h 30"/>
                    <a:gd name="T4" fmla="*/ 1 w 31"/>
                    <a:gd name="T5" fmla="*/ 1 h 30"/>
                    <a:gd name="T6" fmla="*/ 0 w 31"/>
                    <a:gd name="T7" fmla="*/ 1 h 3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 h="30">
                      <a:moveTo>
                        <a:pt x="3" y="28"/>
                      </a:moveTo>
                      <a:cubicBezTo>
                        <a:pt x="8" y="8"/>
                        <a:pt x="12" y="6"/>
                        <a:pt x="31" y="0"/>
                      </a:cubicBezTo>
                      <a:cubicBezTo>
                        <a:pt x="29" y="5"/>
                        <a:pt x="25" y="22"/>
                        <a:pt x="19" y="24"/>
                      </a:cubicBezTo>
                      <a:cubicBezTo>
                        <a:pt x="0" y="30"/>
                        <a:pt x="3" y="9"/>
                        <a:pt x="3" y="28"/>
                      </a:cubicBezTo>
                      <a:close/>
                    </a:path>
                  </a:pathLst>
                </a:custGeom>
                <a:solidFill>
                  <a:schemeClr val="folHlink"/>
                </a:solidFill>
                <a:ln w="9525">
                  <a:noFill/>
                  <a:round/>
                  <a:headEnd/>
                  <a:tailEnd/>
                </a:ln>
              </p:spPr>
              <p:txBody>
                <a:bodyPr/>
                <a:lstStyle/>
                <a:p>
                  <a:endParaRPr lang="zh-CN" altLang="en-US"/>
                </a:p>
              </p:txBody>
            </p:sp>
            <p:sp>
              <p:nvSpPr>
                <p:cNvPr id="5249" name="任意多边形 82028"/>
                <p:cNvSpPr>
                  <a:spLocks noChangeArrowheads="1"/>
                </p:cNvSpPr>
                <p:nvPr/>
              </p:nvSpPr>
              <p:spPr bwMode="auto">
                <a:xfrm>
                  <a:off x="3966" y="296"/>
                  <a:ext cx="19" cy="11"/>
                </a:xfrm>
                <a:custGeom>
                  <a:avLst/>
                  <a:gdLst>
                    <a:gd name="T0" fmla="*/ 0 w 44"/>
                    <a:gd name="T1" fmla="*/ 1 h 32"/>
                    <a:gd name="T2" fmla="*/ 2 w 44"/>
                    <a:gd name="T3" fmla="*/ 0 h 32"/>
                    <a:gd name="T4" fmla="*/ 3 w 44"/>
                    <a:gd name="T5" fmla="*/ 0 h 32"/>
                    <a:gd name="T6" fmla="*/ 0 w 44"/>
                    <a:gd name="T7" fmla="*/ 1 h 3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4" h="32">
                      <a:moveTo>
                        <a:pt x="6" y="32"/>
                      </a:moveTo>
                      <a:cubicBezTo>
                        <a:pt x="0" y="14"/>
                        <a:pt x="7" y="10"/>
                        <a:pt x="22" y="0"/>
                      </a:cubicBezTo>
                      <a:cubicBezTo>
                        <a:pt x="27" y="1"/>
                        <a:pt x="35" y="0"/>
                        <a:pt x="38" y="4"/>
                      </a:cubicBezTo>
                      <a:cubicBezTo>
                        <a:pt x="44" y="13"/>
                        <a:pt x="16" y="32"/>
                        <a:pt x="6" y="32"/>
                      </a:cubicBezTo>
                      <a:close/>
                    </a:path>
                  </a:pathLst>
                </a:custGeom>
                <a:solidFill>
                  <a:schemeClr val="folHlink"/>
                </a:solidFill>
                <a:ln w="9525">
                  <a:noFill/>
                  <a:round/>
                  <a:headEnd/>
                  <a:tailEnd/>
                </a:ln>
              </p:spPr>
              <p:txBody>
                <a:bodyPr/>
                <a:lstStyle/>
                <a:p>
                  <a:endParaRPr lang="zh-CN" altLang="en-US"/>
                </a:p>
              </p:txBody>
            </p:sp>
            <p:sp>
              <p:nvSpPr>
                <p:cNvPr id="5250" name="任意多边形 82029"/>
                <p:cNvSpPr>
                  <a:spLocks noChangeArrowheads="1"/>
                </p:cNvSpPr>
                <p:nvPr/>
              </p:nvSpPr>
              <p:spPr bwMode="auto">
                <a:xfrm>
                  <a:off x="4028" y="337"/>
                  <a:ext cx="32" cy="6"/>
                </a:xfrm>
                <a:custGeom>
                  <a:avLst/>
                  <a:gdLst>
                    <a:gd name="T0" fmla="*/ 3 w 76"/>
                    <a:gd name="T1" fmla="*/ 1 h 18"/>
                    <a:gd name="T2" fmla="*/ 2 w 76"/>
                    <a:gd name="T3" fmla="*/ 0 h 18"/>
                    <a:gd name="T4" fmla="*/ 3 w 76"/>
                    <a:gd name="T5" fmla="*/ 1 h 18"/>
                    <a:gd name="T6" fmla="*/ 0 60000 65536"/>
                    <a:gd name="T7" fmla="*/ 0 60000 65536"/>
                    <a:gd name="T8" fmla="*/ 0 60000 65536"/>
                  </a:gdLst>
                  <a:ahLst/>
                  <a:cxnLst>
                    <a:cxn ang="T6">
                      <a:pos x="T0" y="T1"/>
                    </a:cxn>
                    <a:cxn ang="T7">
                      <a:pos x="T2" y="T3"/>
                    </a:cxn>
                    <a:cxn ang="T8">
                      <a:pos x="T4" y="T5"/>
                    </a:cxn>
                  </a:cxnLst>
                  <a:rect l="0" t="0" r="r" b="b"/>
                  <a:pathLst>
                    <a:path w="76" h="18">
                      <a:moveTo>
                        <a:pt x="37" y="18"/>
                      </a:moveTo>
                      <a:cubicBezTo>
                        <a:pt x="25" y="14"/>
                        <a:pt x="0" y="10"/>
                        <a:pt x="25" y="2"/>
                      </a:cubicBezTo>
                      <a:cubicBezTo>
                        <a:pt x="76" y="9"/>
                        <a:pt x="46" y="0"/>
                        <a:pt x="37" y="18"/>
                      </a:cubicBezTo>
                      <a:close/>
                    </a:path>
                  </a:pathLst>
                </a:custGeom>
                <a:solidFill>
                  <a:schemeClr val="folHlink"/>
                </a:solidFill>
                <a:ln w="9525">
                  <a:noFill/>
                  <a:round/>
                  <a:headEnd/>
                  <a:tailEnd/>
                </a:ln>
              </p:spPr>
              <p:txBody>
                <a:bodyPr/>
                <a:lstStyle/>
                <a:p>
                  <a:endParaRPr lang="zh-CN" altLang="en-US"/>
                </a:p>
              </p:txBody>
            </p:sp>
            <p:sp>
              <p:nvSpPr>
                <p:cNvPr id="5251" name="任意多边形 82030"/>
                <p:cNvSpPr>
                  <a:spLocks noChangeArrowheads="1"/>
                </p:cNvSpPr>
                <p:nvPr/>
              </p:nvSpPr>
              <p:spPr bwMode="auto">
                <a:xfrm>
                  <a:off x="4083" y="336"/>
                  <a:ext cx="18" cy="15"/>
                </a:xfrm>
                <a:custGeom>
                  <a:avLst/>
                  <a:gdLst>
                    <a:gd name="T0" fmla="*/ 0 w 42"/>
                    <a:gd name="T1" fmla="*/ 1 h 44"/>
                    <a:gd name="T2" fmla="*/ 1 w 42"/>
                    <a:gd name="T3" fmla="*/ 0 h 44"/>
                    <a:gd name="T4" fmla="*/ 0 w 42"/>
                    <a:gd name="T5" fmla="*/ 1 h 44"/>
                    <a:gd name="T6" fmla="*/ 0 60000 65536"/>
                    <a:gd name="T7" fmla="*/ 0 60000 65536"/>
                    <a:gd name="T8" fmla="*/ 0 60000 65536"/>
                  </a:gdLst>
                  <a:ahLst/>
                  <a:cxnLst>
                    <a:cxn ang="T6">
                      <a:pos x="T0" y="T1"/>
                    </a:cxn>
                    <a:cxn ang="T7">
                      <a:pos x="T2" y="T3"/>
                    </a:cxn>
                    <a:cxn ang="T8">
                      <a:pos x="T4" y="T5"/>
                    </a:cxn>
                  </a:cxnLst>
                  <a:rect l="0" t="0" r="r" b="b"/>
                  <a:pathLst>
                    <a:path w="42" h="44">
                      <a:moveTo>
                        <a:pt x="0" y="21"/>
                      </a:moveTo>
                      <a:cubicBezTo>
                        <a:pt x="4" y="17"/>
                        <a:pt x="7" y="11"/>
                        <a:pt x="12" y="9"/>
                      </a:cubicBezTo>
                      <a:cubicBezTo>
                        <a:pt x="42" y="0"/>
                        <a:pt x="23" y="44"/>
                        <a:pt x="0" y="21"/>
                      </a:cubicBezTo>
                      <a:close/>
                    </a:path>
                  </a:pathLst>
                </a:custGeom>
                <a:solidFill>
                  <a:schemeClr val="folHlink"/>
                </a:solidFill>
                <a:ln w="9525">
                  <a:noFill/>
                  <a:round/>
                  <a:headEnd/>
                  <a:tailEnd/>
                </a:ln>
              </p:spPr>
              <p:txBody>
                <a:bodyPr/>
                <a:lstStyle/>
                <a:p>
                  <a:endParaRPr lang="zh-CN" altLang="en-US"/>
                </a:p>
              </p:txBody>
            </p:sp>
            <p:sp>
              <p:nvSpPr>
                <p:cNvPr id="5252" name="任意多边形 82031"/>
                <p:cNvSpPr>
                  <a:spLocks noChangeArrowheads="1"/>
                </p:cNvSpPr>
                <p:nvPr/>
              </p:nvSpPr>
              <p:spPr bwMode="auto">
                <a:xfrm>
                  <a:off x="3936" y="295"/>
                  <a:ext cx="14" cy="10"/>
                </a:xfrm>
                <a:custGeom>
                  <a:avLst/>
                  <a:gdLst>
                    <a:gd name="T0" fmla="*/ 0 w 31"/>
                    <a:gd name="T1" fmla="*/ 1 h 30"/>
                    <a:gd name="T2" fmla="*/ 3 w 31"/>
                    <a:gd name="T3" fmla="*/ 0 h 30"/>
                    <a:gd name="T4" fmla="*/ 0 w 31"/>
                    <a:gd name="T5" fmla="*/ 1 h 30"/>
                    <a:gd name="T6" fmla="*/ 0 60000 65536"/>
                    <a:gd name="T7" fmla="*/ 0 60000 65536"/>
                    <a:gd name="T8" fmla="*/ 0 60000 65536"/>
                  </a:gdLst>
                  <a:ahLst/>
                  <a:cxnLst>
                    <a:cxn ang="T6">
                      <a:pos x="T0" y="T1"/>
                    </a:cxn>
                    <a:cxn ang="T7">
                      <a:pos x="T2" y="T3"/>
                    </a:cxn>
                    <a:cxn ang="T8">
                      <a:pos x="T4" y="T5"/>
                    </a:cxn>
                  </a:cxnLst>
                  <a:rect l="0" t="0" r="r" b="b"/>
                  <a:pathLst>
                    <a:path w="31" h="30">
                      <a:moveTo>
                        <a:pt x="7" y="22"/>
                      </a:moveTo>
                      <a:cubicBezTo>
                        <a:pt x="0" y="0"/>
                        <a:pt x="15" y="6"/>
                        <a:pt x="31" y="10"/>
                      </a:cubicBezTo>
                      <a:cubicBezTo>
                        <a:pt x="14" y="16"/>
                        <a:pt x="15" y="30"/>
                        <a:pt x="7" y="22"/>
                      </a:cubicBezTo>
                      <a:close/>
                    </a:path>
                  </a:pathLst>
                </a:custGeom>
                <a:solidFill>
                  <a:schemeClr val="folHlink"/>
                </a:solidFill>
                <a:ln w="9525">
                  <a:noFill/>
                  <a:round/>
                  <a:headEnd/>
                  <a:tailEnd/>
                </a:ln>
              </p:spPr>
              <p:txBody>
                <a:bodyPr/>
                <a:lstStyle/>
                <a:p>
                  <a:endParaRPr lang="zh-CN" altLang="en-US"/>
                </a:p>
              </p:txBody>
            </p:sp>
          </p:grpSp>
        </p:grpSp>
        <p:grpSp>
          <p:nvGrpSpPr>
            <p:cNvPr id="5161" name="组合 82032"/>
            <p:cNvGrpSpPr>
              <a:grpSpLocks/>
            </p:cNvGrpSpPr>
            <p:nvPr/>
          </p:nvGrpSpPr>
          <p:grpSpPr bwMode="auto">
            <a:xfrm>
              <a:off x="798" y="111"/>
              <a:ext cx="4702" cy="418"/>
              <a:chOff x="798" y="255"/>
              <a:chExt cx="4702" cy="418"/>
            </a:xfrm>
          </p:grpSpPr>
          <p:sp>
            <p:nvSpPr>
              <p:cNvPr id="5188" name="直接连接符 82033"/>
              <p:cNvSpPr>
                <a:spLocks noChangeShapeType="1"/>
              </p:cNvSpPr>
              <p:nvPr/>
            </p:nvSpPr>
            <p:spPr bwMode="auto">
              <a:xfrm>
                <a:off x="798" y="476"/>
                <a:ext cx="4702" cy="0"/>
              </a:xfrm>
              <a:prstGeom prst="line">
                <a:avLst/>
              </a:prstGeom>
              <a:noFill/>
              <a:ln w="9525">
                <a:solidFill>
                  <a:schemeClr val="folHlink"/>
                </a:solidFill>
                <a:round/>
                <a:headEnd/>
                <a:tailEnd/>
              </a:ln>
            </p:spPr>
            <p:txBody>
              <a:bodyPr/>
              <a:lstStyle/>
              <a:p>
                <a:endParaRPr lang="zh-CN" altLang="en-US"/>
              </a:p>
            </p:txBody>
          </p:sp>
          <p:sp>
            <p:nvSpPr>
              <p:cNvPr id="5189" name="直接连接符 82034"/>
              <p:cNvSpPr>
                <a:spLocks noChangeShapeType="1"/>
              </p:cNvSpPr>
              <p:nvPr/>
            </p:nvSpPr>
            <p:spPr bwMode="auto">
              <a:xfrm>
                <a:off x="1026" y="255"/>
                <a:ext cx="0" cy="418"/>
              </a:xfrm>
              <a:prstGeom prst="line">
                <a:avLst/>
              </a:prstGeom>
              <a:noFill/>
              <a:ln w="9525">
                <a:solidFill>
                  <a:schemeClr val="folHlink"/>
                </a:solidFill>
                <a:round/>
                <a:headEnd/>
                <a:tailEnd/>
              </a:ln>
            </p:spPr>
            <p:txBody>
              <a:bodyPr/>
              <a:lstStyle/>
              <a:p>
                <a:endParaRPr lang="zh-CN" altLang="en-US"/>
              </a:p>
            </p:txBody>
          </p:sp>
          <p:sp>
            <p:nvSpPr>
              <p:cNvPr id="5190" name="直接连接符 82035"/>
              <p:cNvSpPr>
                <a:spLocks noChangeShapeType="1"/>
              </p:cNvSpPr>
              <p:nvPr/>
            </p:nvSpPr>
            <p:spPr bwMode="auto">
              <a:xfrm>
                <a:off x="1254" y="255"/>
                <a:ext cx="0" cy="418"/>
              </a:xfrm>
              <a:prstGeom prst="line">
                <a:avLst/>
              </a:prstGeom>
              <a:noFill/>
              <a:ln w="9525">
                <a:solidFill>
                  <a:schemeClr val="folHlink"/>
                </a:solidFill>
                <a:round/>
                <a:headEnd/>
                <a:tailEnd/>
              </a:ln>
            </p:spPr>
            <p:txBody>
              <a:bodyPr/>
              <a:lstStyle/>
              <a:p>
                <a:endParaRPr lang="zh-CN" altLang="en-US"/>
              </a:p>
            </p:txBody>
          </p:sp>
          <p:sp>
            <p:nvSpPr>
              <p:cNvPr id="5191" name="直接连接符 82036"/>
              <p:cNvSpPr>
                <a:spLocks noChangeShapeType="1"/>
              </p:cNvSpPr>
              <p:nvPr/>
            </p:nvSpPr>
            <p:spPr bwMode="auto">
              <a:xfrm>
                <a:off x="1482" y="255"/>
                <a:ext cx="0" cy="418"/>
              </a:xfrm>
              <a:prstGeom prst="line">
                <a:avLst/>
              </a:prstGeom>
              <a:noFill/>
              <a:ln w="9525">
                <a:solidFill>
                  <a:schemeClr val="folHlink"/>
                </a:solidFill>
                <a:round/>
                <a:headEnd/>
                <a:tailEnd/>
              </a:ln>
            </p:spPr>
            <p:txBody>
              <a:bodyPr/>
              <a:lstStyle/>
              <a:p>
                <a:endParaRPr lang="zh-CN" altLang="en-US"/>
              </a:p>
            </p:txBody>
          </p:sp>
          <p:sp>
            <p:nvSpPr>
              <p:cNvPr id="5192" name="直接连接符 82037"/>
              <p:cNvSpPr>
                <a:spLocks noChangeShapeType="1"/>
              </p:cNvSpPr>
              <p:nvPr/>
            </p:nvSpPr>
            <p:spPr bwMode="auto">
              <a:xfrm>
                <a:off x="1710" y="255"/>
                <a:ext cx="0" cy="418"/>
              </a:xfrm>
              <a:prstGeom prst="line">
                <a:avLst/>
              </a:prstGeom>
              <a:noFill/>
              <a:ln w="9525">
                <a:solidFill>
                  <a:schemeClr val="folHlink"/>
                </a:solidFill>
                <a:round/>
                <a:headEnd/>
                <a:tailEnd/>
              </a:ln>
            </p:spPr>
            <p:txBody>
              <a:bodyPr/>
              <a:lstStyle/>
              <a:p>
                <a:endParaRPr lang="zh-CN" altLang="en-US"/>
              </a:p>
            </p:txBody>
          </p:sp>
          <p:sp>
            <p:nvSpPr>
              <p:cNvPr id="5193" name="直接连接符 82038"/>
              <p:cNvSpPr>
                <a:spLocks noChangeShapeType="1"/>
              </p:cNvSpPr>
              <p:nvPr/>
            </p:nvSpPr>
            <p:spPr bwMode="auto">
              <a:xfrm>
                <a:off x="1938" y="255"/>
                <a:ext cx="0" cy="418"/>
              </a:xfrm>
              <a:prstGeom prst="line">
                <a:avLst/>
              </a:prstGeom>
              <a:noFill/>
              <a:ln w="9525">
                <a:solidFill>
                  <a:schemeClr val="folHlink"/>
                </a:solidFill>
                <a:round/>
                <a:headEnd/>
                <a:tailEnd/>
              </a:ln>
            </p:spPr>
            <p:txBody>
              <a:bodyPr/>
              <a:lstStyle/>
              <a:p>
                <a:endParaRPr lang="zh-CN" altLang="en-US"/>
              </a:p>
            </p:txBody>
          </p:sp>
          <p:sp>
            <p:nvSpPr>
              <p:cNvPr id="5194" name="直接连接符 82039"/>
              <p:cNvSpPr>
                <a:spLocks noChangeShapeType="1"/>
              </p:cNvSpPr>
              <p:nvPr/>
            </p:nvSpPr>
            <p:spPr bwMode="auto">
              <a:xfrm>
                <a:off x="2166" y="255"/>
                <a:ext cx="0" cy="418"/>
              </a:xfrm>
              <a:prstGeom prst="line">
                <a:avLst/>
              </a:prstGeom>
              <a:noFill/>
              <a:ln w="9525">
                <a:solidFill>
                  <a:schemeClr val="folHlink"/>
                </a:solidFill>
                <a:round/>
                <a:headEnd/>
                <a:tailEnd/>
              </a:ln>
            </p:spPr>
            <p:txBody>
              <a:bodyPr/>
              <a:lstStyle/>
              <a:p>
                <a:endParaRPr lang="zh-CN" altLang="en-US"/>
              </a:p>
            </p:txBody>
          </p:sp>
          <p:sp>
            <p:nvSpPr>
              <p:cNvPr id="5195" name="直接连接符 82040"/>
              <p:cNvSpPr>
                <a:spLocks noChangeShapeType="1"/>
              </p:cNvSpPr>
              <p:nvPr/>
            </p:nvSpPr>
            <p:spPr bwMode="auto">
              <a:xfrm>
                <a:off x="2394" y="255"/>
                <a:ext cx="0" cy="418"/>
              </a:xfrm>
              <a:prstGeom prst="line">
                <a:avLst/>
              </a:prstGeom>
              <a:noFill/>
              <a:ln w="9525">
                <a:solidFill>
                  <a:schemeClr val="folHlink"/>
                </a:solidFill>
                <a:round/>
                <a:headEnd/>
                <a:tailEnd/>
              </a:ln>
            </p:spPr>
            <p:txBody>
              <a:bodyPr/>
              <a:lstStyle/>
              <a:p>
                <a:endParaRPr lang="zh-CN" altLang="en-US"/>
              </a:p>
            </p:txBody>
          </p:sp>
          <p:sp>
            <p:nvSpPr>
              <p:cNvPr id="5196" name="直接连接符 82041"/>
              <p:cNvSpPr>
                <a:spLocks noChangeShapeType="1"/>
              </p:cNvSpPr>
              <p:nvPr/>
            </p:nvSpPr>
            <p:spPr bwMode="auto">
              <a:xfrm>
                <a:off x="2622" y="255"/>
                <a:ext cx="0" cy="418"/>
              </a:xfrm>
              <a:prstGeom prst="line">
                <a:avLst/>
              </a:prstGeom>
              <a:noFill/>
              <a:ln w="9525">
                <a:solidFill>
                  <a:schemeClr val="folHlink"/>
                </a:solidFill>
                <a:round/>
                <a:headEnd/>
                <a:tailEnd/>
              </a:ln>
            </p:spPr>
            <p:txBody>
              <a:bodyPr/>
              <a:lstStyle/>
              <a:p>
                <a:endParaRPr lang="zh-CN" altLang="en-US"/>
              </a:p>
            </p:txBody>
          </p:sp>
          <p:sp>
            <p:nvSpPr>
              <p:cNvPr id="5197" name="直接连接符 82042"/>
              <p:cNvSpPr>
                <a:spLocks noChangeShapeType="1"/>
              </p:cNvSpPr>
              <p:nvPr/>
            </p:nvSpPr>
            <p:spPr bwMode="auto">
              <a:xfrm>
                <a:off x="2850" y="255"/>
                <a:ext cx="0" cy="418"/>
              </a:xfrm>
              <a:prstGeom prst="line">
                <a:avLst/>
              </a:prstGeom>
              <a:noFill/>
              <a:ln w="9525">
                <a:solidFill>
                  <a:schemeClr val="folHlink"/>
                </a:solidFill>
                <a:round/>
                <a:headEnd/>
                <a:tailEnd/>
              </a:ln>
            </p:spPr>
            <p:txBody>
              <a:bodyPr/>
              <a:lstStyle/>
              <a:p>
                <a:endParaRPr lang="zh-CN" altLang="en-US"/>
              </a:p>
            </p:txBody>
          </p:sp>
          <p:sp>
            <p:nvSpPr>
              <p:cNvPr id="5198" name="直接连接符 82043"/>
              <p:cNvSpPr>
                <a:spLocks noChangeShapeType="1"/>
              </p:cNvSpPr>
              <p:nvPr/>
            </p:nvSpPr>
            <p:spPr bwMode="auto">
              <a:xfrm>
                <a:off x="3078" y="255"/>
                <a:ext cx="0" cy="418"/>
              </a:xfrm>
              <a:prstGeom prst="line">
                <a:avLst/>
              </a:prstGeom>
              <a:noFill/>
              <a:ln w="9525">
                <a:solidFill>
                  <a:schemeClr val="folHlink"/>
                </a:solidFill>
                <a:round/>
                <a:headEnd/>
                <a:tailEnd/>
              </a:ln>
            </p:spPr>
            <p:txBody>
              <a:bodyPr/>
              <a:lstStyle/>
              <a:p>
                <a:endParaRPr lang="zh-CN" altLang="en-US"/>
              </a:p>
            </p:txBody>
          </p:sp>
          <p:sp>
            <p:nvSpPr>
              <p:cNvPr id="5199" name="直接连接符 82044"/>
              <p:cNvSpPr>
                <a:spLocks noChangeShapeType="1"/>
              </p:cNvSpPr>
              <p:nvPr/>
            </p:nvSpPr>
            <p:spPr bwMode="auto">
              <a:xfrm>
                <a:off x="3306" y="255"/>
                <a:ext cx="0" cy="418"/>
              </a:xfrm>
              <a:prstGeom prst="line">
                <a:avLst/>
              </a:prstGeom>
              <a:noFill/>
              <a:ln w="9525">
                <a:solidFill>
                  <a:schemeClr val="folHlink"/>
                </a:solidFill>
                <a:round/>
                <a:headEnd/>
                <a:tailEnd/>
              </a:ln>
            </p:spPr>
            <p:txBody>
              <a:bodyPr/>
              <a:lstStyle/>
              <a:p>
                <a:endParaRPr lang="zh-CN" altLang="en-US"/>
              </a:p>
            </p:txBody>
          </p:sp>
          <p:sp>
            <p:nvSpPr>
              <p:cNvPr id="5200" name="直接连接符 82045"/>
              <p:cNvSpPr>
                <a:spLocks noChangeShapeType="1"/>
              </p:cNvSpPr>
              <p:nvPr/>
            </p:nvSpPr>
            <p:spPr bwMode="auto">
              <a:xfrm>
                <a:off x="3534" y="255"/>
                <a:ext cx="0" cy="418"/>
              </a:xfrm>
              <a:prstGeom prst="line">
                <a:avLst/>
              </a:prstGeom>
              <a:noFill/>
              <a:ln w="9525">
                <a:solidFill>
                  <a:schemeClr val="folHlink"/>
                </a:solidFill>
                <a:round/>
                <a:headEnd/>
                <a:tailEnd/>
              </a:ln>
            </p:spPr>
            <p:txBody>
              <a:bodyPr/>
              <a:lstStyle/>
              <a:p>
                <a:endParaRPr lang="zh-CN" altLang="en-US"/>
              </a:p>
            </p:txBody>
          </p:sp>
          <p:sp>
            <p:nvSpPr>
              <p:cNvPr id="5201" name="直接连接符 82046"/>
              <p:cNvSpPr>
                <a:spLocks noChangeShapeType="1"/>
              </p:cNvSpPr>
              <p:nvPr/>
            </p:nvSpPr>
            <p:spPr bwMode="auto">
              <a:xfrm>
                <a:off x="3762" y="255"/>
                <a:ext cx="0" cy="418"/>
              </a:xfrm>
              <a:prstGeom prst="line">
                <a:avLst/>
              </a:prstGeom>
              <a:noFill/>
              <a:ln w="9525">
                <a:solidFill>
                  <a:schemeClr val="folHlink"/>
                </a:solidFill>
                <a:round/>
                <a:headEnd/>
                <a:tailEnd/>
              </a:ln>
            </p:spPr>
            <p:txBody>
              <a:bodyPr/>
              <a:lstStyle/>
              <a:p>
                <a:endParaRPr lang="zh-CN" altLang="en-US"/>
              </a:p>
            </p:txBody>
          </p:sp>
          <p:sp>
            <p:nvSpPr>
              <p:cNvPr id="5202" name="直接连接符 82047"/>
              <p:cNvSpPr>
                <a:spLocks noChangeShapeType="1"/>
              </p:cNvSpPr>
              <p:nvPr/>
            </p:nvSpPr>
            <p:spPr bwMode="auto">
              <a:xfrm>
                <a:off x="3990" y="255"/>
                <a:ext cx="0" cy="418"/>
              </a:xfrm>
              <a:prstGeom prst="line">
                <a:avLst/>
              </a:prstGeom>
              <a:noFill/>
              <a:ln w="9525">
                <a:solidFill>
                  <a:schemeClr val="folHlink"/>
                </a:solidFill>
                <a:round/>
                <a:headEnd/>
                <a:tailEnd/>
              </a:ln>
            </p:spPr>
            <p:txBody>
              <a:bodyPr/>
              <a:lstStyle/>
              <a:p>
                <a:endParaRPr lang="zh-CN" altLang="en-US"/>
              </a:p>
            </p:txBody>
          </p:sp>
          <p:sp>
            <p:nvSpPr>
              <p:cNvPr id="5203" name="直接连接符 82048"/>
              <p:cNvSpPr>
                <a:spLocks noChangeShapeType="1"/>
              </p:cNvSpPr>
              <p:nvPr/>
            </p:nvSpPr>
            <p:spPr bwMode="auto">
              <a:xfrm>
                <a:off x="4218" y="255"/>
                <a:ext cx="0" cy="418"/>
              </a:xfrm>
              <a:prstGeom prst="line">
                <a:avLst/>
              </a:prstGeom>
              <a:noFill/>
              <a:ln w="9525">
                <a:solidFill>
                  <a:schemeClr val="folHlink"/>
                </a:solidFill>
                <a:round/>
                <a:headEnd/>
                <a:tailEnd/>
              </a:ln>
            </p:spPr>
            <p:txBody>
              <a:bodyPr/>
              <a:lstStyle/>
              <a:p>
                <a:endParaRPr lang="zh-CN" altLang="en-US"/>
              </a:p>
            </p:txBody>
          </p:sp>
          <p:sp>
            <p:nvSpPr>
              <p:cNvPr id="5204" name="直接连接符 82049"/>
              <p:cNvSpPr>
                <a:spLocks noChangeShapeType="1"/>
              </p:cNvSpPr>
              <p:nvPr/>
            </p:nvSpPr>
            <p:spPr bwMode="auto">
              <a:xfrm>
                <a:off x="4446" y="255"/>
                <a:ext cx="0" cy="418"/>
              </a:xfrm>
              <a:prstGeom prst="line">
                <a:avLst/>
              </a:prstGeom>
              <a:noFill/>
              <a:ln w="9525">
                <a:solidFill>
                  <a:schemeClr val="folHlink"/>
                </a:solidFill>
                <a:round/>
                <a:headEnd/>
                <a:tailEnd/>
              </a:ln>
            </p:spPr>
            <p:txBody>
              <a:bodyPr/>
              <a:lstStyle/>
              <a:p>
                <a:endParaRPr lang="zh-CN" altLang="en-US"/>
              </a:p>
            </p:txBody>
          </p:sp>
          <p:sp>
            <p:nvSpPr>
              <p:cNvPr id="5205" name="直接连接符 82050"/>
              <p:cNvSpPr>
                <a:spLocks noChangeShapeType="1"/>
              </p:cNvSpPr>
              <p:nvPr/>
            </p:nvSpPr>
            <p:spPr bwMode="auto">
              <a:xfrm>
                <a:off x="4674" y="255"/>
                <a:ext cx="0" cy="418"/>
              </a:xfrm>
              <a:prstGeom prst="line">
                <a:avLst/>
              </a:prstGeom>
              <a:noFill/>
              <a:ln w="9525">
                <a:solidFill>
                  <a:schemeClr val="folHlink"/>
                </a:solidFill>
                <a:round/>
                <a:headEnd/>
                <a:tailEnd/>
              </a:ln>
            </p:spPr>
            <p:txBody>
              <a:bodyPr/>
              <a:lstStyle/>
              <a:p>
                <a:endParaRPr lang="zh-CN" altLang="en-US"/>
              </a:p>
            </p:txBody>
          </p:sp>
          <p:sp>
            <p:nvSpPr>
              <p:cNvPr id="5206" name="直接连接符 82051"/>
              <p:cNvSpPr>
                <a:spLocks noChangeShapeType="1"/>
              </p:cNvSpPr>
              <p:nvPr/>
            </p:nvSpPr>
            <p:spPr bwMode="auto">
              <a:xfrm>
                <a:off x="4902" y="255"/>
                <a:ext cx="0" cy="418"/>
              </a:xfrm>
              <a:prstGeom prst="line">
                <a:avLst/>
              </a:prstGeom>
              <a:noFill/>
              <a:ln w="9525">
                <a:solidFill>
                  <a:schemeClr val="folHlink"/>
                </a:solidFill>
                <a:round/>
                <a:headEnd/>
                <a:tailEnd/>
              </a:ln>
            </p:spPr>
            <p:txBody>
              <a:bodyPr/>
              <a:lstStyle/>
              <a:p>
                <a:endParaRPr lang="zh-CN" altLang="en-US"/>
              </a:p>
            </p:txBody>
          </p:sp>
          <p:sp>
            <p:nvSpPr>
              <p:cNvPr id="5207" name="直接连接符 82052"/>
              <p:cNvSpPr>
                <a:spLocks noChangeShapeType="1"/>
              </p:cNvSpPr>
              <p:nvPr/>
            </p:nvSpPr>
            <p:spPr bwMode="auto">
              <a:xfrm>
                <a:off x="5130" y="255"/>
                <a:ext cx="0" cy="418"/>
              </a:xfrm>
              <a:prstGeom prst="line">
                <a:avLst/>
              </a:prstGeom>
              <a:noFill/>
              <a:ln w="9525">
                <a:solidFill>
                  <a:schemeClr val="folHlink"/>
                </a:solidFill>
                <a:round/>
                <a:headEnd/>
                <a:tailEnd/>
              </a:ln>
            </p:spPr>
            <p:txBody>
              <a:bodyPr/>
              <a:lstStyle/>
              <a:p>
                <a:endParaRPr lang="zh-CN" altLang="en-US"/>
              </a:p>
            </p:txBody>
          </p:sp>
          <p:sp>
            <p:nvSpPr>
              <p:cNvPr id="5208" name="直接连接符 82053"/>
              <p:cNvSpPr>
                <a:spLocks noChangeShapeType="1"/>
              </p:cNvSpPr>
              <p:nvPr/>
            </p:nvSpPr>
            <p:spPr bwMode="auto">
              <a:xfrm>
                <a:off x="5358" y="255"/>
                <a:ext cx="0" cy="418"/>
              </a:xfrm>
              <a:prstGeom prst="line">
                <a:avLst/>
              </a:prstGeom>
              <a:noFill/>
              <a:ln w="9525">
                <a:solidFill>
                  <a:schemeClr val="folHlink"/>
                </a:solidFill>
                <a:round/>
                <a:headEnd/>
                <a:tailEnd/>
              </a:ln>
            </p:spPr>
            <p:txBody>
              <a:bodyPr/>
              <a:lstStyle/>
              <a:p>
                <a:endParaRPr lang="zh-CN" altLang="en-US"/>
              </a:p>
            </p:txBody>
          </p:sp>
        </p:grpSp>
        <p:grpSp>
          <p:nvGrpSpPr>
            <p:cNvPr id="5162" name="组合 82054"/>
            <p:cNvGrpSpPr>
              <a:grpSpLocks/>
            </p:cNvGrpSpPr>
            <p:nvPr/>
          </p:nvGrpSpPr>
          <p:grpSpPr bwMode="auto">
            <a:xfrm>
              <a:off x="1208" y="109"/>
              <a:ext cx="3694" cy="423"/>
              <a:chOff x="1034" y="245"/>
              <a:chExt cx="3694" cy="423"/>
            </a:xfrm>
          </p:grpSpPr>
          <p:sp>
            <p:nvSpPr>
              <p:cNvPr id="5163" name="直接连接符 82055"/>
              <p:cNvSpPr>
                <a:spLocks noChangeShapeType="1"/>
              </p:cNvSpPr>
              <p:nvPr/>
            </p:nvSpPr>
            <p:spPr bwMode="auto">
              <a:xfrm>
                <a:off x="2676" y="246"/>
                <a:ext cx="0" cy="142"/>
              </a:xfrm>
              <a:prstGeom prst="line">
                <a:avLst/>
              </a:prstGeom>
              <a:noFill/>
              <a:ln w="9525">
                <a:solidFill>
                  <a:schemeClr val="hlink"/>
                </a:solidFill>
                <a:round/>
                <a:headEnd/>
                <a:tailEnd/>
              </a:ln>
            </p:spPr>
            <p:txBody>
              <a:bodyPr/>
              <a:lstStyle/>
              <a:p>
                <a:endParaRPr lang="zh-CN" altLang="en-US"/>
              </a:p>
            </p:txBody>
          </p:sp>
          <p:sp>
            <p:nvSpPr>
              <p:cNvPr id="5164" name="直接连接符 82056"/>
              <p:cNvSpPr>
                <a:spLocks noChangeShapeType="1"/>
              </p:cNvSpPr>
              <p:nvPr/>
            </p:nvSpPr>
            <p:spPr bwMode="auto">
              <a:xfrm>
                <a:off x="2798" y="468"/>
                <a:ext cx="70" cy="0"/>
              </a:xfrm>
              <a:prstGeom prst="line">
                <a:avLst/>
              </a:prstGeom>
              <a:noFill/>
              <a:ln w="9525">
                <a:solidFill>
                  <a:schemeClr val="hlink"/>
                </a:solidFill>
                <a:round/>
                <a:headEnd/>
                <a:tailEnd/>
              </a:ln>
            </p:spPr>
            <p:txBody>
              <a:bodyPr/>
              <a:lstStyle/>
              <a:p>
                <a:endParaRPr lang="zh-CN" altLang="en-US"/>
              </a:p>
            </p:txBody>
          </p:sp>
          <p:sp>
            <p:nvSpPr>
              <p:cNvPr id="5165" name="直接连接符 82057"/>
              <p:cNvSpPr>
                <a:spLocks noChangeShapeType="1"/>
              </p:cNvSpPr>
              <p:nvPr/>
            </p:nvSpPr>
            <p:spPr bwMode="auto">
              <a:xfrm>
                <a:off x="2904" y="486"/>
                <a:ext cx="0" cy="28"/>
              </a:xfrm>
              <a:prstGeom prst="line">
                <a:avLst/>
              </a:prstGeom>
              <a:noFill/>
              <a:ln w="9525">
                <a:solidFill>
                  <a:schemeClr val="hlink"/>
                </a:solidFill>
                <a:round/>
                <a:headEnd/>
                <a:tailEnd/>
              </a:ln>
            </p:spPr>
            <p:txBody>
              <a:bodyPr/>
              <a:lstStyle/>
              <a:p>
                <a:endParaRPr lang="zh-CN" altLang="en-US"/>
              </a:p>
            </p:txBody>
          </p:sp>
          <p:sp>
            <p:nvSpPr>
              <p:cNvPr id="5166" name="直接连接符 82058"/>
              <p:cNvSpPr>
                <a:spLocks noChangeShapeType="1"/>
              </p:cNvSpPr>
              <p:nvPr/>
            </p:nvSpPr>
            <p:spPr bwMode="auto">
              <a:xfrm>
                <a:off x="3132" y="586"/>
                <a:ext cx="0" cy="79"/>
              </a:xfrm>
              <a:prstGeom prst="line">
                <a:avLst/>
              </a:prstGeom>
              <a:noFill/>
              <a:ln w="9525">
                <a:solidFill>
                  <a:schemeClr val="hlink"/>
                </a:solidFill>
                <a:round/>
                <a:headEnd/>
                <a:tailEnd/>
              </a:ln>
            </p:spPr>
            <p:txBody>
              <a:bodyPr/>
              <a:lstStyle/>
              <a:p>
                <a:endParaRPr lang="zh-CN" altLang="en-US"/>
              </a:p>
            </p:txBody>
          </p:sp>
          <p:sp>
            <p:nvSpPr>
              <p:cNvPr id="5167" name="直接连接符 82059"/>
              <p:cNvSpPr>
                <a:spLocks noChangeShapeType="1"/>
              </p:cNvSpPr>
              <p:nvPr/>
            </p:nvSpPr>
            <p:spPr bwMode="auto">
              <a:xfrm>
                <a:off x="3816" y="358"/>
                <a:ext cx="0" cy="180"/>
              </a:xfrm>
              <a:prstGeom prst="line">
                <a:avLst/>
              </a:prstGeom>
              <a:noFill/>
              <a:ln w="9525">
                <a:solidFill>
                  <a:schemeClr val="hlink"/>
                </a:solidFill>
                <a:round/>
                <a:headEnd/>
                <a:tailEnd/>
              </a:ln>
            </p:spPr>
            <p:txBody>
              <a:bodyPr/>
              <a:lstStyle/>
              <a:p>
                <a:endParaRPr lang="zh-CN" altLang="en-US"/>
              </a:p>
            </p:txBody>
          </p:sp>
          <p:sp>
            <p:nvSpPr>
              <p:cNvPr id="5168" name="直接连接符 82060"/>
              <p:cNvSpPr>
                <a:spLocks noChangeShapeType="1"/>
              </p:cNvSpPr>
              <p:nvPr/>
            </p:nvSpPr>
            <p:spPr bwMode="auto">
              <a:xfrm>
                <a:off x="3722" y="468"/>
                <a:ext cx="348" cy="0"/>
              </a:xfrm>
              <a:prstGeom prst="line">
                <a:avLst/>
              </a:prstGeom>
              <a:noFill/>
              <a:ln w="9525">
                <a:solidFill>
                  <a:schemeClr val="hlink"/>
                </a:solidFill>
                <a:round/>
                <a:headEnd/>
                <a:tailEnd/>
              </a:ln>
            </p:spPr>
            <p:txBody>
              <a:bodyPr/>
              <a:lstStyle/>
              <a:p>
                <a:endParaRPr lang="zh-CN" altLang="en-US"/>
              </a:p>
            </p:txBody>
          </p:sp>
          <p:sp>
            <p:nvSpPr>
              <p:cNvPr id="5169" name="直接连接符 82061"/>
              <p:cNvSpPr>
                <a:spLocks noChangeShapeType="1"/>
              </p:cNvSpPr>
              <p:nvPr/>
            </p:nvSpPr>
            <p:spPr bwMode="auto">
              <a:xfrm>
                <a:off x="4044" y="372"/>
                <a:ext cx="0" cy="294"/>
              </a:xfrm>
              <a:prstGeom prst="line">
                <a:avLst/>
              </a:prstGeom>
              <a:noFill/>
              <a:ln w="9525">
                <a:solidFill>
                  <a:schemeClr val="hlink"/>
                </a:solidFill>
                <a:round/>
                <a:headEnd/>
                <a:tailEnd/>
              </a:ln>
            </p:spPr>
            <p:txBody>
              <a:bodyPr/>
              <a:lstStyle/>
              <a:p>
                <a:endParaRPr lang="zh-CN" altLang="en-US"/>
              </a:p>
            </p:txBody>
          </p:sp>
          <p:sp>
            <p:nvSpPr>
              <p:cNvPr id="5170" name="直接连接符 82062"/>
              <p:cNvSpPr>
                <a:spLocks noChangeShapeType="1"/>
              </p:cNvSpPr>
              <p:nvPr/>
            </p:nvSpPr>
            <p:spPr bwMode="auto">
              <a:xfrm flipV="1">
                <a:off x="4046" y="248"/>
                <a:ext cx="0" cy="50"/>
              </a:xfrm>
              <a:prstGeom prst="line">
                <a:avLst/>
              </a:prstGeom>
              <a:noFill/>
              <a:ln w="9525">
                <a:solidFill>
                  <a:schemeClr val="hlink"/>
                </a:solidFill>
                <a:round/>
                <a:headEnd/>
                <a:tailEnd/>
              </a:ln>
            </p:spPr>
            <p:txBody>
              <a:bodyPr/>
              <a:lstStyle/>
              <a:p>
                <a:endParaRPr lang="zh-CN" altLang="en-US"/>
              </a:p>
            </p:txBody>
          </p:sp>
          <p:sp>
            <p:nvSpPr>
              <p:cNvPr id="5171" name="直接连接符 82063"/>
              <p:cNvSpPr>
                <a:spLocks noChangeShapeType="1"/>
              </p:cNvSpPr>
              <p:nvPr/>
            </p:nvSpPr>
            <p:spPr bwMode="auto">
              <a:xfrm flipV="1">
                <a:off x="4272" y="246"/>
                <a:ext cx="0" cy="182"/>
              </a:xfrm>
              <a:prstGeom prst="line">
                <a:avLst/>
              </a:prstGeom>
              <a:noFill/>
              <a:ln w="9525">
                <a:solidFill>
                  <a:schemeClr val="hlink"/>
                </a:solidFill>
                <a:round/>
                <a:headEnd/>
                <a:tailEnd/>
              </a:ln>
            </p:spPr>
            <p:txBody>
              <a:bodyPr/>
              <a:lstStyle/>
              <a:p>
                <a:endParaRPr lang="zh-CN" altLang="en-US"/>
              </a:p>
            </p:txBody>
          </p:sp>
          <p:sp>
            <p:nvSpPr>
              <p:cNvPr id="5172" name="直接连接符 82064"/>
              <p:cNvSpPr>
                <a:spLocks noChangeShapeType="1"/>
              </p:cNvSpPr>
              <p:nvPr/>
            </p:nvSpPr>
            <p:spPr bwMode="auto">
              <a:xfrm flipH="1">
                <a:off x="4422" y="468"/>
                <a:ext cx="78" cy="0"/>
              </a:xfrm>
              <a:prstGeom prst="line">
                <a:avLst/>
              </a:prstGeom>
              <a:noFill/>
              <a:ln w="9525">
                <a:solidFill>
                  <a:schemeClr val="hlink"/>
                </a:solidFill>
                <a:round/>
                <a:headEnd/>
                <a:tailEnd/>
              </a:ln>
            </p:spPr>
            <p:txBody>
              <a:bodyPr/>
              <a:lstStyle/>
              <a:p>
                <a:endParaRPr lang="zh-CN" altLang="en-US"/>
              </a:p>
            </p:txBody>
          </p:sp>
          <p:sp>
            <p:nvSpPr>
              <p:cNvPr id="5173" name="直接连接符 82065"/>
              <p:cNvSpPr>
                <a:spLocks noChangeShapeType="1"/>
              </p:cNvSpPr>
              <p:nvPr/>
            </p:nvSpPr>
            <p:spPr bwMode="auto">
              <a:xfrm flipH="1">
                <a:off x="4290" y="468"/>
                <a:ext cx="62" cy="0"/>
              </a:xfrm>
              <a:prstGeom prst="line">
                <a:avLst/>
              </a:prstGeom>
              <a:noFill/>
              <a:ln w="9525">
                <a:solidFill>
                  <a:schemeClr val="hlink"/>
                </a:solidFill>
                <a:round/>
                <a:headEnd/>
                <a:tailEnd/>
              </a:ln>
            </p:spPr>
            <p:txBody>
              <a:bodyPr/>
              <a:lstStyle/>
              <a:p>
                <a:endParaRPr lang="zh-CN" altLang="en-US"/>
              </a:p>
            </p:txBody>
          </p:sp>
          <p:sp>
            <p:nvSpPr>
              <p:cNvPr id="5174" name="直接连接符 82066"/>
              <p:cNvSpPr>
                <a:spLocks noChangeShapeType="1"/>
              </p:cNvSpPr>
              <p:nvPr/>
            </p:nvSpPr>
            <p:spPr bwMode="auto">
              <a:xfrm flipV="1">
                <a:off x="4500" y="246"/>
                <a:ext cx="0" cy="270"/>
              </a:xfrm>
              <a:prstGeom prst="line">
                <a:avLst/>
              </a:prstGeom>
              <a:noFill/>
              <a:ln w="9525">
                <a:solidFill>
                  <a:schemeClr val="hlink"/>
                </a:solidFill>
                <a:round/>
                <a:headEnd/>
                <a:tailEnd/>
              </a:ln>
            </p:spPr>
            <p:txBody>
              <a:bodyPr/>
              <a:lstStyle/>
              <a:p>
                <a:endParaRPr lang="zh-CN" altLang="en-US"/>
              </a:p>
            </p:txBody>
          </p:sp>
          <p:sp>
            <p:nvSpPr>
              <p:cNvPr id="5175" name="直接连接符 82067"/>
              <p:cNvSpPr>
                <a:spLocks noChangeShapeType="1"/>
              </p:cNvSpPr>
              <p:nvPr/>
            </p:nvSpPr>
            <p:spPr bwMode="auto">
              <a:xfrm>
                <a:off x="4728" y="606"/>
                <a:ext cx="0" cy="34"/>
              </a:xfrm>
              <a:prstGeom prst="line">
                <a:avLst/>
              </a:prstGeom>
              <a:noFill/>
              <a:ln w="9525">
                <a:solidFill>
                  <a:schemeClr val="hlink"/>
                </a:solidFill>
                <a:round/>
                <a:headEnd/>
                <a:tailEnd/>
              </a:ln>
            </p:spPr>
            <p:txBody>
              <a:bodyPr/>
              <a:lstStyle/>
              <a:p>
                <a:endParaRPr lang="zh-CN" altLang="en-US"/>
              </a:p>
            </p:txBody>
          </p:sp>
          <p:sp>
            <p:nvSpPr>
              <p:cNvPr id="5176" name="直接连接符 82068"/>
              <p:cNvSpPr>
                <a:spLocks noChangeShapeType="1"/>
              </p:cNvSpPr>
              <p:nvPr/>
            </p:nvSpPr>
            <p:spPr bwMode="auto">
              <a:xfrm>
                <a:off x="1992" y="250"/>
                <a:ext cx="0" cy="62"/>
              </a:xfrm>
              <a:prstGeom prst="line">
                <a:avLst/>
              </a:prstGeom>
              <a:noFill/>
              <a:ln w="9525">
                <a:solidFill>
                  <a:schemeClr val="hlink"/>
                </a:solidFill>
                <a:round/>
                <a:headEnd/>
                <a:tailEnd/>
              </a:ln>
            </p:spPr>
            <p:txBody>
              <a:bodyPr/>
              <a:lstStyle/>
              <a:p>
                <a:endParaRPr lang="zh-CN" altLang="en-US"/>
              </a:p>
            </p:txBody>
          </p:sp>
          <p:sp>
            <p:nvSpPr>
              <p:cNvPr id="5177" name="直接连接符 82069"/>
              <p:cNvSpPr>
                <a:spLocks noChangeShapeType="1"/>
              </p:cNvSpPr>
              <p:nvPr/>
            </p:nvSpPr>
            <p:spPr bwMode="auto">
              <a:xfrm>
                <a:off x="1764" y="247"/>
                <a:ext cx="0" cy="337"/>
              </a:xfrm>
              <a:prstGeom prst="line">
                <a:avLst/>
              </a:prstGeom>
              <a:noFill/>
              <a:ln w="9525">
                <a:solidFill>
                  <a:schemeClr val="hlink"/>
                </a:solidFill>
                <a:round/>
                <a:headEnd/>
                <a:tailEnd/>
              </a:ln>
            </p:spPr>
            <p:txBody>
              <a:bodyPr/>
              <a:lstStyle/>
              <a:p>
                <a:endParaRPr lang="zh-CN" altLang="en-US"/>
              </a:p>
            </p:txBody>
          </p:sp>
          <p:sp>
            <p:nvSpPr>
              <p:cNvPr id="5178" name="直接连接符 82070"/>
              <p:cNvSpPr>
                <a:spLocks noChangeShapeType="1"/>
              </p:cNvSpPr>
              <p:nvPr/>
            </p:nvSpPr>
            <p:spPr bwMode="auto">
              <a:xfrm flipH="1">
                <a:off x="1738" y="468"/>
                <a:ext cx="68" cy="0"/>
              </a:xfrm>
              <a:prstGeom prst="line">
                <a:avLst/>
              </a:prstGeom>
              <a:noFill/>
              <a:ln w="9525">
                <a:solidFill>
                  <a:schemeClr val="hlink"/>
                </a:solidFill>
                <a:round/>
                <a:headEnd/>
                <a:tailEnd/>
              </a:ln>
            </p:spPr>
            <p:txBody>
              <a:bodyPr/>
              <a:lstStyle/>
              <a:p>
                <a:endParaRPr lang="zh-CN" altLang="en-US"/>
              </a:p>
            </p:txBody>
          </p:sp>
          <p:sp>
            <p:nvSpPr>
              <p:cNvPr id="5179" name="直接连接符 82071"/>
              <p:cNvSpPr>
                <a:spLocks noChangeShapeType="1"/>
              </p:cNvSpPr>
              <p:nvPr/>
            </p:nvSpPr>
            <p:spPr bwMode="auto">
              <a:xfrm>
                <a:off x="1604" y="468"/>
                <a:ext cx="60" cy="0"/>
              </a:xfrm>
              <a:prstGeom prst="line">
                <a:avLst/>
              </a:prstGeom>
              <a:noFill/>
              <a:ln w="9525">
                <a:solidFill>
                  <a:schemeClr val="hlink"/>
                </a:solidFill>
                <a:round/>
                <a:headEnd/>
                <a:tailEnd/>
              </a:ln>
            </p:spPr>
            <p:txBody>
              <a:bodyPr/>
              <a:lstStyle/>
              <a:p>
                <a:endParaRPr lang="zh-CN" altLang="en-US"/>
              </a:p>
            </p:txBody>
          </p:sp>
          <p:sp>
            <p:nvSpPr>
              <p:cNvPr id="5180" name="直接连接符 82072"/>
              <p:cNvSpPr>
                <a:spLocks noChangeShapeType="1"/>
              </p:cNvSpPr>
              <p:nvPr/>
            </p:nvSpPr>
            <p:spPr bwMode="auto">
              <a:xfrm flipH="1">
                <a:off x="1404" y="468"/>
                <a:ext cx="82" cy="0"/>
              </a:xfrm>
              <a:prstGeom prst="line">
                <a:avLst/>
              </a:prstGeom>
              <a:noFill/>
              <a:ln w="9525">
                <a:solidFill>
                  <a:schemeClr val="hlink"/>
                </a:solidFill>
                <a:round/>
                <a:headEnd/>
                <a:tailEnd/>
              </a:ln>
            </p:spPr>
            <p:txBody>
              <a:bodyPr/>
              <a:lstStyle/>
              <a:p>
                <a:endParaRPr lang="zh-CN" altLang="en-US"/>
              </a:p>
            </p:txBody>
          </p:sp>
          <p:sp>
            <p:nvSpPr>
              <p:cNvPr id="5181" name="直接连接符 82073"/>
              <p:cNvSpPr>
                <a:spLocks noChangeShapeType="1"/>
              </p:cNvSpPr>
              <p:nvPr/>
            </p:nvSpPr>
            <p:spPr bwMode="auto">
              <a:xfrm>
                <a:off x="1034" y="468"/>
                <a:ext cx="348" cy="0"/>
              </a:xfrm>
              <a:prstGeom prst="line">
                <a:avLst/>
              </a:prstGeom>
              <a:noFill/>
              <a:ln w="9525">
                <a:solidFill>
                  <a:schemeClr val="hlink"/>
                </a:solidFill>
                <a:round/>
                <a:headEnd/>
                <a:tailEnd/>
              </a:ln>
            </p:spPr>
            <p:txBody>
              <a:bodyPr/>
              <a:lstStyle/>
              <a:p>
                <a:endParaRPr lang="zh-CN" altLang="en-US"/>
              </a:p>
            </p:txBody>
          </p:sp>
          <p:sp>
            <p:nvSpPr>
              <p:cNvPr id="5182" name="直接连接符 82074"/>
              <p:cNvSpPr>
                <a:spLocks noChangeShapeType="1"/>
              </p:cNvSpPr>
              <p:nvPr/>
            </p:nvSpPr>
            <p:spPr bwMode="auto">
              <a:xfrm>
                <a:off x="1306" y="370"/>
                <a:ext cx="0" cy="298"/>
              </a:xfrm>
              <a:prstGeom prst="line">
                <a:avLst/>
              </a:prstGeom>
              <a:noFill/>
              <a:ln w="9525">
                <a:solidFill>
                  <a:schemeClr val="hlink"/>
                </a:solidFill>
                <a:round/>
                <a:headEnd/>
                <a:tailEnd/>
              </a:ln>
            </p:spPr>
            <p:txBody>
              <a:bodyPr/>
              <a:lstStyle/>
              <a:p>
                <a:endParaRPr lang="zh-CN" altLang="en-US"/>
              </a:p>
            </p:txBody>
          </p:sp>
          <p:sp>
            <p:nvSpPr>
              <p:cNvPr id="5183" name="直接连接符 82075"/>
              <p:cNvSpPr>
                <a:spLocks noChangeShapeType="1"/>
              </p:cNvSpPr>
              <p:nvPr/>
            </p:nvSpPr>
            <p:spPr bwMode="auto">
              <a:xfrm>
                <a:off x="1080" y="388"/>
                <a:ext cx="0" cy="156"/>
              </a:xfrm>
              <a:prstGeom prst="line">
                <a:avLst/>
              </a:prstGeom>
              <a:noFill/>
              <a:ln w="9525">
                <a:solidFill>
                  <a:schemeClr val="hlink"/>
                </a:solidFill>
                <a:round/>
                <a:headEnd/>
                <a:tailEnd/>
              </a:ln>
            </p:spPr>
            <p:txBody>
              <a:bodyPr/>
              <a:lstStyle/>
              <a:p>
                <a:endParaRPr lang="zh-CN" altLang="en-US"/>
              </a:p>
            </p:txBody>
          </p:sp>
          <p:sp>
            <p:nvSpPr>
              <p:cNvPr id="5184" name="直接连接符 82076"/>
              <p:cNvSpPr>
                <a:spLocks noChangeShapeType="1"/>
              </p:cNvSpPr>
              <p:nvPr/>
            </p:nvSpPr>
            <p:spPr bwMode="auto">
              <a:xfrm flipH="1" flipV="1">
                <a:off x="1308" y="245"/>
                <a:ext cx="0" cy="27"/>
              </a:xfrm>
              <a:prstGeom prst="line">
                <a:avLst/>
              </a:prstGeom>
              <a:noFill/>
              <a:ln w="9525">
                <a:solidFill>
                  <a:schemeClr val="hlink"/>
                </a:solidFill>
                <a:round/>
                <a:headEnd/>
                <a:tailEnd/>
              </a:ln>
            </p:spPr>
            <p:txBody>
              <a:bodyPr/>
              <a:lstStyle/>
              <a:p>
                <a:endParaRPr lang="zh-CN" altLang="en-US"/>
              </a:p>
            </p:txBody>
          </p:sp>
          <p:sp>
            <p:nvSpPr>
              <p:cNvPr id="5185" name="直接连接符 82077"/>
              <p:cNvSpPr>
                <a:spLocks noChangeShapeType="1"/>
              </p:cNvSpPr>
              <p:nvPr/>
            </p:nvSpPr>
            <p:spPr bwMode="auto">
              <a:xfrm>
                <a:off x="1536" y="316"/>
                <a:ext cx="0" cy="96"/>
              </a:xfrm>
              <a:prstGeom prst="line">
                <a:avLst/>
              </a:prstGeom>
              <a:noFill/>
              <a:ln w="9525">
                <a:solidFill>
                  <a:schemeClr val="hlink"/>
                </a:solidFill>
                <a:round/>
                <a:headEnd/>
                <a:tailEnd/>
              </a:ln>
            </p:spPr>
            <p:txBody>
              <a:bodyPr/>
              <a:lstStyle/>
              <a:p>
                <a:endParaRPr lang="zh-CN" altLang="en-US"/>
              </a:p>
            </p:txBody>
          </p:sp>
          <p:sp>
            <p:nvSpPr>
              <p:cNvPr id="5186" name="直接连接符 82078"/>
              <p:cNvSpPr>
                <a:spLocks noChangeShapeType="1"/>
              </p:cNvSpPr>
              <p:nvPr/>
            </p:nvSpPr>
            <p:spPr bwMode="auto">
              <a:xfrm flipV="1">
                <a:off x="1536" y="247"/>
                <a:ext cx="0" cy="22"/>
              </a:xfrm>
              <a:prstGeom prst="line">
                <a:avLst/>
              </a:prstGeom>
              <a:noFill/>
              <a:ln w="9525">
                <a:solidFill>
                  <a:schemeClr val="hlink"/>
                </a:solidFill>
                <a:round/>
                <a:headEnd/>
                <a:tailEnd/>
              </a:ln>
            </p:spPr>
            <p:txBody>
              <a:bodyPr/>
              <a:lstStyle/>
              <a:p>
                <a:endParaRPr lang="zh-CN" altLang="en-US"/>
              </a:p>
            </p:txBody>
          </p:sp>
          <p:sp>
            <p:nvSpPr>
              <p:cNvPr id="5187" name="直接连接符 82079"/>
              <p:cNvSpPr>
                <a:spLocks noChangeShapeType="1"/>
              </p:cNvSpPr>
              <p:nvPr/>
            </p:nvSpPr>
            <p:spPr bwMode="auto">
              <a:xfrm>
                <a:off x="4095" y="467"/>
                <a:ext cx="80" cy="0"/>
              </a:xfrm>
              <a:prstGeom prst="line">
                <a:avLst/>
              </a:prstGeom>
              <a:noFill/>
              <a:ln w="9525">
                <a:solidFill>
                  <a:schemeClr val="hlink"/>
                </a:solidFill>
                <a:round/>
                <a:headEnd/>
                <a:tailEnd/>
              </a:ln>
            </p:spPr>
            <p:txBody>
              <a:bodyPr/>
              <a:lstStyle/>
              <a:p>
                <a:endParaRPr lang="zh-CN" altLang="en-US"/>
              </a:p>
            </p:txBody>
          </p:sp>
        </p:grpSp>
      </p:grpSp>
      <p:sp>
        <p:nvSpPr>
          <p:cNvPr id="82081" name="标题 82080"/>
          <p:cNvSpPr>
            <a:spLocks noGrp="1"/>
          </p:cNvSpPr>
          <p:nvPr>
            <p:ph type="title"/>
          </p:nvPr>
        </p:nvSpPr>
        <p:spPr>
          <a:xfrm>
            <a:off x="1295400" y="228600"/>
            <a:ext cx="7589838" cy="701675"/>
          </a:xfrm>
          <a:prstGeom prst="rect">
            <a:avLst/>
          </a:prstGeom>
          <a:noFill/>
          <a:ln w="9525">
            <a:noFill/>
          </a:ln>
        </p:spPr>
        <p:txBody>
          <a:bodyPr anchor="ctr"/>
          <a:lstStyle/>
          <a:p>
            <a:pPr lvl="0"/>
            <a:r>
              <a:rPr lang="zh-TW" altLang="en-US" noProof="1"/>
              <a:t>按一下以編輯母片標題樣式</a:t>
            </a:r>
          </a:p>
        </p:txBody>
      </p:sp>
      <p:sp>
        <p:nvSpPr>
          <p:cNvPr id="5128" name="直接连接符 82081"/>
          <p:cNvSpPr>
            <a:spLocks noChangeShapeType="1"/>
          </p:cNvSpPr>
          <p:nvPr/>
        </p:nvSpPr>
        <p:spPr bwMode="auto">
          <a:xfrm flipV="1">
            <a:off x="900113" y="6524625"/>
            <a:ext cx="7848600" cy="0"/>
          </a:xfrm>
          <a:prstGeom prst="line">
            <a:avLst/>
          </a:prstGeom>
          <a:noFill/>
          <a:ln w="57150" cmpd="thickThin">
            <a:solidFill>
              <a:schemeClr val="tx1"/>
            </a:solidFill>
            <a:round/>
            <a:headEnd/>
            <a:tailEnd/>
          </a:ln>
        </p:spPr>
        <p:txBody>
          <a:bodyPr/>
          <a:lstStyle/>
          <a:p>
            <a:endParaRPr lang="zh-CN" altLang="en-US"/>
          </a:p>
        </p:txBody>
      </p:sp>
      <p:sp>
        <p:nvSpPr>
          <p:cNvPr id="82083" name="灯片编号占位符 82082"/>
          <p:cNvSpPr>
            <a:spLocks noGrp="1"/>
          </p:cNvSpPr>
          <p:nvPr>
            <p:ph type="sldNum" sz="quarter" idx="4"/>
          </p:nvPr>
        </p:nvSpPr>
        <p:spPr>
          <a:xfrm>
            <a:off x="5435600" y="6524625"/>
            <a:ext cx="3251200" cy="215900"/>
          </a:xfrm>
          <a:prstGeom prst="rect">
            <a:avLst/>
          </a:prstGeom>
          <a:noFill/>
          <a:ln w="9525">
            <a:noFill/>
          </a:ln>
        </p:spPr>
        <p:txBody>
          <a:bodyPr vert="horz" wrap="square" lIns="91440" tIns="45720" rIns="91440" bIns="45720" numCol="1" anchor="t" anchorCtr="0" compatLnSpc="1">
            <a:prstTxWarp prst="textNoShape">
              <a:avLst/>
            </a:prstTxWarp>
          </a:bodyPr>
          <a:lstStyle>
            <a:lvl1pPr algn="r" eaLnBrk="1" hangingPunct="1">
              <a:defRPr sz="1400" b="0">
                <a:solidFill>
                  <a:schemeClr val="tx1"/>
                </a:solidFill>
                <a:latin typeface="Arial" pitchFamily="34" charset="0"/>
              </a:defRPr>
            </a:lvl1pPr>
          </a:lstStyle>
          <a:p>
            <a:fld id="{6602EEE9-FBB0-46D1-8D3F-8A3182B27F9F}" type="slidenum">
              <a:rPr lang="zh-TW" altLang="en-US"/>
              <a:pPr/>
              <a:t>‹#›</a:t>
            </a:fld>
            <a:endParaRPr lang="zh-TW" altLang="en-US"/>
          </a:p>
        </p:txBody>
      </p:sp>
      <p:pic>
        <p:nvPicPr>
          <p:cNvPr id="5130" name="图片 82083" descr="ai logo"/>
          <p:cNvPicPr>
            <a:picLocks noChangeAspect="1" noChangeArrowheads="1"/>
          </p:cNvPicPr>
          <p:nvPr/>
        </p:nvPicPr>
        <p:blipFill>
          <a:blip r:embed="rId15" cstate="print"/>
          <a:srcRect/>
          <a:stretch>
            <a:fillRect/>
          </a:stretch>
        </p:blipFill>
        <p:spPr bwMode="auto">
          <a:xfrm>
            <a:off x="34925" y="5715000"/>
            <a:ext cx="1143000" cy="911225"/>
          </a:xfrm>
          <a:prstGeom prst="rect">
            <a:avLst/>
          </a:prstGeom>
          <a:noFill/>
          <a:ln w="9525">
            <a:noFill/>
            <a:miter lim="800000"/>
            <a:headEnd/>
            <a:tailEnd/>
          </a:ln>
        </p:spPr>
      </p:pic>
      <p:sp>
        <p:nvSpPr>
          <p:cNvPr id="82085" name="文本框 82084"/>
          <p:cNvSpPr txBox="1"/>
          <p:nvPr/>
        </p:nvSpPr>
        <p:spPr>
          <a:xfrm>
            <a:off x="1187450" y="6521450"/>
            <a:ext cx="5346700" cy="336550"/>
          </a:xfrm>
          <a:prstGeom prst="rect">
            <a:avLst/>
          </a:prstGeom>
          <a:noFill/>
          <a:ln w="9525">
            <a:noFill/>
          </a:ln>
        </p:spPr>
        <p:txBody>
          <a:bodyPr>
            <a:spAutoFit/>
          </a:bodyPr>
          <a:lstStyle/>
          <a:p>
            <a:pPr eaLnBrk="1" hangingPunct="1">
              <a:defRPr/>
            </a:pPr>
            <a:r>
              <a:rPr lang="en-US" altLang="zh-CN" sz="1600" noProof="1">
                <a:solidFill>
                  <a:schemeClr val="tx1"/>
                </a:solidFill>
                <a:effectLst>
                  <a:outerShdw blurRad="38100" dist="38100" dir="2700000">
                    <a:srgbClr val="C0C0C0"/>
                  </a:outerShdw>
                </a:effectLst>
                <a:latin typeface="Times New Roman" panose="02020603050405020304" pitchFamily="18" charset="0"/>
                <a:ea typeface="宋体" panose="02010600030101010101" pitchFamily="2" charset="-122"/>
              </a:rPr>
              <a:t>       Central South University   Artificial Intelligence</a:t>
            </a:r>
            <a:endParaRPr lang="en-US" altLang="zh-TW" sz="1600" noProof="1">
              <a:solidFill>
                <a:schemeClr val="tx1"/>
              </a:solidFill>
              <a:effectLst>
                <a:outerShdw blurRad="38100" dist="38100" dir="2700000">
                  <a:srgbClr val="C0C0C0"/>
                </a:outerShdw>
              </a:effectLst>
              <a:latin typeface="Times New Roman" panose="02020603050405020304" pitchFamily="18" charset="0"/>
              <a:ea typeface="宋体" panose="02010600030101010101" pitchFamily="2" charset="-122"/>
            </a:endParaRPr>
          </a:p>
        </p:txBody>
      </p:sp>
      <p:grpSp>
        <p:nvGrpSpPr>
          <p:cNvPr id="5132" name="组合 82085"/>
          <p:cNvGrpSpPr>
            <a:grpSpLocks/>
          </p:cNvGrpSpPr>
          <p:nvPr/>
        </p:nvGrpSpPr>
        <p:grpSpPr bwMode="auto">
          <a:xfrm>
            <a:off x="53975" y="2865438"/>
            <a:ext cx="8915400" cy="1127125"/>
            <a:chOff x="0" y="0"/>
            <a:chExt cx="5616" cy="710"/>
          </a:xfrm>
        </p:grpSpPr>
        <p:sp>
          <p:nvSpPr>
            <p:cNvPr id="5157" name="矩形 82086"/>
            <p:cNvSpPr>
              <a:spLocks noChangeArrowheads="1"/>
            </p:cNvSpPr>
            <p:nvPr userDrawn="1"/>
          </p:nvSpPr>
          <p:spPr bwMode="auto">
            <a:xfrm>
              <a:off x="0" y="0"/>
              <a:ext cx="0" cy="0"/>
            </a:xfrm>
            <a:prstGeom prst="rect">
              <a:avLst/>
            </a:prstGeom>
            <a:noFill/>
            <a:ln>
              <a:noFill/>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sp>
          <p:nvSpPr>
            <p:cNvPr id="5158" name="矩形 82087"/>
            <p:cNvSpPr>
              <a:spLocks noChangeArrowheads="1"/>
            </p:cNvSpPr>
            <p:nvPr userDrawn="1"/>
          </p:nvSpPr>
          <p:spPr bwMode="auto">
            <a:xfrm>
              <a:off x="0" y="0"/>
              <a:ext cx="5616" cy="710"/>
            </a:xfrm>
            <a:prstGeom prst="rect">
              <a:avLst/>
            </a:prstGeom>
            <a:noFill/>
            <a:ln>
              <a:noFill/>
            </a:ln>
          </p:spPr>
          <p:txBody>
            <a:bodyPr anchor="ct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r>
                <a:rPr lang="en-US" altLang="zh-CN" sz="900" b="0">
                  <a:solidFill>
                    <a:schemeClr val="tx1"/>
                  </a:solidFill>
                  <a:latin typeface="Times New Roman" panose="02020603050405020304" pitchFamily="18" charset="0"/>
                  <a:ea typeface="宋体" panose="02010600030101010101" pitchFamily="2" charset="-122"/>
                </a:rPr>
                <a:t>  </a:t>
              </a:r>
              <a:r>
                <a:rPr lang="en-US" altLang="zh-CN" sz="5900" b="0">
                  <a:solidFill>
                    <a:schemeClr val="tx1"/>
                  </a:solidFill>
                  <a:latin typeface="Times New Roman" panose="02020603050405020304" pitchFamily="18" charset="0"/>
                  <a:ea typeface="宋体" panose="02010600030101010101" pitchFamily="2" charset="-122"/>
                </a:rPr>
                <a:t> </a:t>
              </a:r>
              <a:r>
                <a:rPr lang="en-US" altLang="zh-CN" sz="900" b="0">
                  <a:solidFill>
                    <a:schemeClr val="tx1"/>
                  </a:solidFill>
                  <a:latin typeface="Times New Roman" panose="02020603050405020304" pitchFamily="18" charset="0"/>
                  <a:ea typeface="宋体" panose="02010600030101010101" pitchFamily="2" charset="-122"/>
                </a:rPr>
                <a:t>                                                                                                                                                                                                                                                                                                                       </a:t>
              </a:r>
            </a:p>
          </p:txBody>
        </p:sp>
      </p:grpSp>
      <p:sp>
        <p:nvSpPr>
          <p:cNvPr id="5289" name="文本框 82088"/>
          <p:cNvSpPr txBox="1">
            <a:spLocks noChangeArrowheads="1"/>
          </p:cNvSpPr>
          <p:nvPr/>
        </p:nvSpPr>
        <p:spPr bwMode="auto">
          <a:xfrm rot="-1144999">
            <a:off x="7323138" y="5516563"/>
            <a:ext cx="1268412" cy="579437"/>
          </a:xfrm>
          <a:prstGeom prst="rect">
            <a:avLst/>
          </a:prstGeom>
          <a:noFill/>
          <a:ln>
            <a:noFill/>
          </a:ln>
        </p:spPr>
        <p:txBody>
          <a:bodyPr wrap="none">
            <a:spAutoFit/>
          </a:bodyPr>
          <a:lstStyle/>
          <a:p>
            <a:pPr eaLnBrk="1" hangingPunct="1">
              <a:defRPr/>
            </a:pPr>
            <a:r>
              <a:rPr lang="en-US" altLang="zh-CN" sz="3200">
                <a:solidFill>
                  <a:schemeClr val="bg2"/>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Arial" panose="020B0604020202020204" pitchFamily="34" charset="0"/>
                <a:ea typeface="宋体" panose="02010600030101010101" pitchFamily="2" charset="-122"/>
              </a:rPr>
              <a:t>CISIC</a:t>
            </a:r>
          </a:p>
        </p:txBody>
      </p:sp>
      <p:sp>
        <p:nvSpPr>
          <p:cNvPr id="5134" name="矩形 82089"/>
          <p:cNvSpPr>
            <a:spLocks noChangeArrowheads="1"/>
          </p:cNvSpPr>
          <p:nvPr/>
        </p:nvSpPr>
        <p:spPr bwMode="auto">
          <a:xfrm>
            <a:off x="1981200" y="533400"/>
            <a:ext cx="381000" cy="381000"/>
          </a:xfrm>
          <a:prstGeom prst="rect">
            <a:avLst/>
          </a:prstGeom>
          <a:noFill/>
          <a:ln w="57150">
            <a:solidFill>
              <a:schemeClr val="hlink"/>
            </a:solidFill>
            <a:miter lim="800000"/>
            <a:headEnd/>
            <a:tailEnd/>
          </a:ln>
        </p:spPr>
        <p:txBody>
          <a:bodyPr wrap="none" anchor="ct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algn="ctr" eaLnBrk="1" hangingPunct="1">
              <a:defRPr/>
            </a:pPr>
            <a:endParaRPr lang="zh-CN" altLang="zh-CN" sz="2400" b="0">
              <a:solidFill>
                <a:schemeClr val="tx1"/>
              </a:solidFill>
              <a:latin typeface="Arial" panose="020B0604020202020204" pitchFamily="34" charset="0"/>
              <a:ea typeface="宋体" panose="02010600030101010101" pitchFamily="2" charset="-122"/>
            </a:endParaRPr>
          </a:p>
        </p:txBody>
      </p:sp>
      <p:sp>
        <p:nvSpPr>
          <p:cNvPr id="5135" name="矩形 82090"/>
          <p:cNvSpPr>
            <a:spLocks noChangeArrowheads="1"/>
          </p:cNvSpPr>
          <p:nvPr/>
        </p:nvSpPr>
        <p:spPr bwMode="auto">
          <a:xfrm>
            <a:off x="2362200" y="152400"/>
            <a:ext cx="381000" cy="381000"/>
          </a:xfrm>
          <a:prstGeom prst="rect">
            <a:avLst/>
          </a:prstGeom>
          <a:noFill/>
          <a:ln w="57150">
            <a:solidFill>
              <a:schemeClr val="hlink"/>
            </a:solidFill>
            <a:miter lim="800000"/>
            <a:headEnd/>
            <a:tailEnd/>
          </a:ln>
        </p:spPr>
        <p:txBody>
          <a:bodyPr wrap="none" anchor="ct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algn="ctr" eaLnBrk="1" hangingPunct="1">
              <a:defRPr/>
            </a:pPr>
            <a:endParaRPr lang="zh-CN" altLang="zh-CN" sz="2400" b="0">
              <a:solidFill>
                <a:schemeClr val="tx1"/>
              </a:solidFill>
              <a:latin typeface="Arial" panose="020B0604020202020204" pitchFamily="34" charset="0"/>
              <a:ea typeface="宋体" panose="02010600030101010101" pitchFamily="2" charset="-122"/>
            </a:endParaRPr>
          </a:p>
        </p:txBody>
      </p:sp>
      <p:sp>
        <p:nvSpPr>
          <p:cNvPr id="5136" name="矩形 82091"/>
          <p:cNvSpPr>
            <a:spLocks noChangeArrowheads="1"/>
          </p:cNvSpPr>
          <p:nvPr/>
        </p:nvSpPr>
        <p:spPr bwMode="auto">
          <a:xfrm>
            <a:off x="5715000" y="609600"/>
            <a:ext cx="304800" cy="304800"/>
          </a:xfrm>
          <a:prstGeom prst="rect">
            <a:avLst/>
          </a:prstGeom>
          <a:solidFill>
            <a:schemeClr val="accent2"/>
          </a:solidFill>
          <a:ln w="57150">
            <a:solidFill>
              <a:schemeClr val="hlink"/>
            </a:solidFill>
            <a:miter lim="800000"/>
            <a:headEnd/>
            <a:tailEnd/>
          </a:ln>
        </p:spPr>
        <p:txBody>
          <a:bodyPr wrap="none" anchor="ct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algn="ctr" eaLnBrk="1" hangingPunct="1">
              <a:defRPr/>
            </a:pPr>
            <a:endParaRPr lang="zh-CN" altLang="zh-CN" sz="2400" b="0">
              <a:solidFill>
                <a:schemeClr val="tx1"/>
              </a:solidFill>
              <a:latin typeface="Arial" panose="020B0604020202020204" pitchFamily="34" charset="0"/>
              <a:ea typeface="宋体" panose="02010600030101010101" pitchFamily="2" charset="-122"/>
            </a:endParaRPr>
          </a:p>
        </p:txBody>
      </p:sp>
      <p:sp>
        <p:nvSpPr>
          <p:cNvPr id="5137" name="矩形 82092"/>
          <p:cNvSpPr>
            <a:spLocks noChangeArrowheads="1"/>
          </p:cNvSpPr>
          <p:nvPr/>
        </p:nvSpPr>
        <p:spPr bwMode="auto">
          <a:xfrm>
            <a:off x="5562600" y="457200"/>
            <a:ext cx="304800" cy="304800"/>
          </a:xfrm>
          <a:prstGeom prst="rect">
            <a:avLst/>
          </a:prstGeom>
          <a:solidFill>
            <a:schemeClr val="accent1"/>
          </a:solidFill>
          <a:ln w="57150">
            <a:solidFill>
              <a:schemeClr val="hlink"/>
            </a:solidFill>
            <a:miter lim="800000"/>
            <a:headEnd/>
            <a:tailEnd/>
          </a:ln>
        </p:spPr>
        <p:txBody>
          <a:bodyPr wrap="none" anchor="ct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algn="ctr" eaLnBrk="1" hangingPunct="1">
              <a:defRPr/>
            </a:pPr>
            <a:endParaRPr lang="zh-CN" altLang="zh-CN" sz="2400" b="0">
              <a:solidFill>
                <a:schemeClr val="tx1"/>
              </a:solidFill>
              <a:latin typeface="Arial" panose="020B0604020202020204" pitchFamily="34" charset="0"/>
              <a:ea typeface="宋体" panose="02010600030101010101" pitchFamily="2" charset="-122"/>
            </a:endParaRPr>
          </a:p>
        </p:txBody>
      </p:sp>
      <p:sp>
        <p:nvSpPr>
          <p:cNvPr id="5138" name="矩形 82093"/>
          <p:cNvSpPr>
            <a:spLocks noChangeArrowheads="1"/>
          </p:cNvSpPr>
          <p:nvPr/>
        </p:nvSpPr>
        <p:spPr bwMode="auto">
          <a:xfrm>
            <a:off x="1981200" y="533400"/>
            <a:ext cx="381000" cy="381000"/>
          </a:xfrm>
          <a:prstGeom prst="rect">
            <a:avLst/>
          </a:prstGeom>
          <a:solidFill>
            <a:schemeClr val="accent2"/>
          </a:solid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sp>
        <p:nvSpPr>
          <p:cNvPr id="5139" name="矩形 82094"/>
          <p:cNvSpPr>
            <a:spLocks noChangeArrowheads="1"/>
          </p:cNvSpPr>
          <p:nvPr/>
        </p:nvSpPr>
        <p:spPr bwMode="auto">
          <a:xfrm>
            <a:off x="2362200" y="152400"/>
            <a:ext cx="381000" cy="381000"/>
          </a:xfrm>
          <a:prstGeom prst="rect">
            <a:avLst/>
          </a:prstGeom>
          <a:solidFill>
            <a:schemeClr val="bg2"/>
          </a:solid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grpSp>
        <p:nvGrpSpPr>
          <p:cNvPr id="5140" name="组合 82095"/>
          <p:cNvGrpSpPr>
            <a:grpSpLocks/>
          </p:cNvGrpSpPr>
          <p:nvPr/>
        </p:nvGrpSpPr>
        <p:grpSpPr bwMode="auto">
          <a:xfrm>
            <a:off x="76200" y="762000"/>
            <a:ext cx="533400" cy="609600"/>
            <a:chOff x="480" y="432"/>
            <a:chExt cx="480" cy="480"/>
          </a:xfrm>
        </p:grpSpPr>
        <p:sp>
          <p:nvSpPr>
            <p:cNvPr id="5153" name="矩形 82096"/>
            <p:cNvSpPr>
              <a:spLocks noChangeArrowheads="1"/>
            </p:cNvSpPr>
            <p:nvPr/>
          </p:nvSpPr>
          <p:spPr bwMode="auto">
            <a:xfrm>
              <a:off x="480" y="672"/>
              <a:ext cx="240" cy="240"/>
            </a:xfrm>
            <a:prstGeom prst="rect">
              <a:avLst/>
            </a:prstGeom>
            <a:noFill/>
            <a:ln w="57150">
              <a:solidFill>
                <a:schemeClr val="hlink"/>
              </a:solidFill>
              <a:miter lim="800000"/>
              <a:headEnd/>
              <a:tailEnd/>
            </a:ln>
          </p:spPr>
          <p:txBody>
            <a:bodyPr wrap="none" anchor="ct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algn="ctr" eaLnBrk="1" hangingPunct="1">
                <a:defRPr/>
              </a:pPr>
              <a:endParaRPr lang="zh-CN" altLang="zh-CN" sz="2400" b="0">
                <a:solidFill>
                  <a:schemeClr val="tx1"/>
                </a:solidFill>
                <a:latin typeface="Arial" panose="020B0604020202020204" pitchFamily="34" charset="0"/>
                <a:ea typeface="宋体" panose="02010600030101010101" pitchFamily="2" charset="-122"/>
              </a:endParaRPr>
            </a:p>
          </p:txBody>
        </p:sp>
        <p:sp>
          <p:nvSpPr>
            <p:cNvPr id="5154" name="矩形 82097"/>
            <p:cNvSpPr>
              <a:spLocks noChangeArrowheads="1"/>
            </p:cNvSpPr>
            <p:nvPr/>
          </p:nvSpPr>
          <p:spPr bwMode="auto">
            <a:xfrm>
              <a:off x="720" y="432"/>
              <a:ext cx="240" cy="240"/>
            </a:xfrm>
            <a:prstGeom prst="rect">
              <a:avLst/>
            </a:prstGeom>
            <a:noFill/>
            <a:ln w="57150">
              <a:solidFill>
                <a:schemeClr val="hlink"/>
              </a:solidFill>
              <a:miter lim="800000"/>
              <a:headEnd/>
              <a:tailEnd/>
            </a:ln>
          </p:spPr>
          <p:txBody>
            <a:bodyPr wrap="none" anchor="ct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algn="ctr" eaLnBrk="1" hangingPunct="1">
                <a:defRPr/>
              </a:pPr>
              <a:endParaRPr lang="zh-CN" altLang="zh-CN" sz="2400" b="0">
                <a:solidFill>
                  <a:schemeClr val="tx1"/>
                </a:solidFill>
                <a:latin typeface="Arial" panose="020B0604020202020204" pitchFamily="34" charset="0"/>
                <a:ea typeface="宋体" panose="02010600030101010101" pitchFamily="2" charset="-122"/>
              </a:endParaRPr>
            </a:p>
          </p:txBody>
        </p:sp>
        <p:sp>
          <p:nvSpPr>
            <p:cNvPr id="5155" name="矩形 82098"/>
            <p:cNvSpPr>
              <a:spLocks noChangeArrowheads="1"/>
            </p:cNvSpPr>
            <p:nvPr/>
          </p:nvSpPr>
          <p:spPr bwMode="auto">
            <a:xfrm>
              <a:off x="480" y="672"/>
              <a:ext cx="240" cy="240"/>
            </a:xfrm>
            <a:prstGeom prst="rect">
              <a:avLst/>
            </a:prstGeom>
            <a:solidFill>
              <a:schemeClr val="accent2"/>
            </a:solid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sp>
          <p:nvSpPr>
            <p:cNvPr id="5156" name="矩形 82099"/>
            <p:cNvSpPr>
              <a:spLocks noChangeArrowheads="1"/>
            </p:cNvSpPr>
            <p:nvPr/>
          </p:nvSpPr>
          <p:spPr bwMode="auto">
            <a:xfrm>
              <a:off x="720" y="432"/>
              <a:ext cx="240" cy="240"/>
            </a:xfrm>
            <a:prstGeom prst="rect">
              <a:avLst/>
            </a:prstGeom>
            <a:solidFill>
              <a:schemeClr val="tx2"/>
            </a:solid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grpSp>
      <p:sp>
        <p:nvSpPr>
          <p:cNvPr id="5141" name="矩形 82109"/>
          <p:cNvSpPr>
            <a:spLocks noChangeArrowheads="1"/>
          </p:cNvSpPr>
          <p:nvPr userDrawn="1"/>
        </p:nvSpPr>
        <p:spPr bwMode="auto">
          <a:xfrm>
            <a:off x="1981200" y="533400"/>
            <a:ext cx="381000" cy="381000"/>
          </a:xfrm>
          <a:prstGeom prst="rect">
            <a:avLst/>
          </a:prstGeom>
          <a:noFill/>
          <a:ln w="57150">
            <a:solidFill>
              <a:schemeClr val="hlink"/>
            </a:solidFill>
            <a:miter lim="800000"/>
            <a:headEnd/>
            <a:tailEnd/>
          </a:ln>
        </p:spPr>
        <p:txBody>
          <a:bodyPr wrap="none" anchor="ct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algn="ctr" eaLnBrk="1" hangingPunct="1">
              <a:defRPr/>
            </a:pPr>
            <a:endParaRPr lang="zh-CN" altLang="zh-CN" sz="2400" b="0">
              <a:solidFill>
                <a:schemeClr val="tx1"/>
              </a:solidFill>
              <a:latin typeface="Arial" panose="020B0604020202020204" pitchFamily="34" charset="0"/>
              <a:ea typeface="宋体" panose="02010600030101010101" pitchFamily="2" charset="-122"/>
            </a:endParaRPr>
          </a:p>
        </p:txBody>
      </p:sp>
      <p:sp>
        <p:nvSpPr>
          <p:cNvPr id="5142" name="矩形 82110"/>
          <p:cNvSpPr>
            <a:spLocks noChangeArrowheads="1"/>
          </p:cNvSpPr>
          <p:nvPr userDrawn="1"/>
        </p:nvSpPr>
        <p:spPr bwMode="auto">
          <a:xfrm>
            <a:off x="2362200" y="152400"/>
            <a:ext cx="381000" cy="381000"/>
          </a:xfrm>
          <a:prstGeom prst="rect">
            <a:avLst/>
          </a:prstGeom>
          <a:noFill/>
          <a:ln w="57150">
            <a:solidFill>
              <a:schemeClr val="hlink"/>
            </a:solidFill>
            <a:miter lim="800000"/>
            <a:headEnd/>
            <a:tailEnd/>
          </a:ln>
        </p:spPr>
        <p:txBody>
          <a:bodyPr wrap="none" anchor="ct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algn="ctr" eaLnBrk="1" hangingPunct="1">
              <a:defRPr/>
            </a:pPr>
            <a:endParaRPr lang="zh-CN" altLang="zh-CN" sz="2400" b="0">
              <a:solidFill>
                <a:schemeClr val="tx1"/>
              </a:solidFill>
              <a:latin typeface="Arial" panose="020B0604020202020204" pitchFamily="34" charset="0"/>
              <a:ea typeface="宋体" panose="02010600030101010101" pitchFamily="2" charset="-122"/>
            </a:endParaRPr>
          </a:p>
        </p:txBody>
      </p:sp>
      <p:sp>
        <p:nvSpPr>
          <p:cNvPr id="5143" name="矩形 82111"/>
          <p:cNvSpPr>
            <a:spLocks noChangeArrowheads="1"/>
          </p:cNvSpPr>
          <p:nvPr userDrawn="1"/>
        </p:nvSpPr>
        <p:spPr bwMode="auto">
          <a:xfrm>
            <a:off x="0" y="755650"/>
            <a:ext cx="5867400" cy="76200"/>
          </a:xfrm>
          <a:prstGeom prst="rect">
            <a:avLst/>
          </a:prstGeom>
          <a:noFill/>
          <a:ln w="57150">
            <a:solidFill>
              <a:schemeClr val="hlink"/>
            </a:solidFill>
            <a:miter lim="800000"/>
            <a:headEnd/>
            <a:tailEnd/>
          </a:ln>
        </p:spPr>
        <p:txBody>
          <a:bodyPr wrap="none" anchor="ct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algn="ctr" eaLnBrk="1" hangingPunct="1">
              <a:defRPr/>
            </a:pPr>
            <a:endParaRPr lang="zh-CN" altLang="zh-CN" sz="2400" b="0">
              <a:solidFill>
                <a:schemeClr val="tx1"/>
              </a:solidFill>
              <a:latin typeface="Arial" panose="020B0604020202020204" pitchFamily="34" charset="0"/>
              <a:ea typeface="宋体" panose="02010600030101010101" pitchFamily="2" charset="-122"/>
            </a:endParaRPr>
          </a:p>
        </p:txBody>
      </p:sp>
      <p:sp>
        <p:nvSpPr>
          <p:cNvPr id="5144" name="矩形 82112"/>
          <p:cNvSpPr>
            <a:spLocks noChangeArrowheads="1"/>
          </p:cNvSpPr>
          <p:nvPr userDrawn="1"/>
        </p:nvSpPr>
        <p:spPr bwMode="auto">
          <a:xfrm>
            <a:off x="5715000" y="609600"/>
            <a:ext cx="304800" cy="304800"/>
          </a:xfrm>
          <a:prstGeom prst="rect">
            <a:avLst/>
          </a:prstGeom>
          <a:solidFill>
            <a:schemeClr val="accent2"/>
          </a:solidFill>
          <a:ln w="57150">
            <a:solidFill>
              <a:schemeClr val="hlink"/>
            </a:solidFill>
            <a:miter lim="800000"/>
            <a:headEnd/>
            <a:tailEnd/>
          </a:ln>
        </p:spPr>
        <p:txBody>
          <a:bodyPr wrap="none" anchor="ct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algn="ctr" eaLnBrk="1" hangingPunct="1">
              <a:defRPr/>
            </a:pPr>
            <a:endParaRPr lang="zh-CN" altLang="zh-CN" sz="2400" b="0">
              <a:solidFill>
                <a:schemeClr val="tx1"/>
              </a:solidFill>
              <a:latin typeface="Arial" panose="020B0604020202020204" pitchFamily="34" charset="0"/>
              <a:ea typeface="宋体" panose="02010600030101010101" pitchFamily="2" charset="-122"/>
            </a:endParaRPr>
          </a:p>
        </p:txBody>
      </p:sp>
      <p:sp>
        <p:nvSpPr>
          <p:cNvPr id="5145" name="矩形 82113"/>
          <p:cNvSpPr>
            <a:spLocks noChangeArrowheads="1"/>
          </p:cNvSpPr>
          <p:nvPr userDrawn="1"/>
        </p:nvSpPr>
        <p:spPr bwMode="auto">
          <a:xfrm>
            <a:off x="5562600" y="457200"/>
            <a:ext cx="304800" cy="304800"/>
          </a:xfrm>
          <a:prstGeom prst="rect">
            <a:avLst/>
          </a:prstGeom>
          <a:solidFill>
            <a:schemeClr val="accent1"/>
          </a:solidFill>
          <a:ln w="57150">
            <a:solidFill>
              <a:schemeClr val="hlink"/>
            </a:solidFill>
            <a:miter lim="800000"/>
            <a:headEnd/>
            <a:tailEnd/>
          </a:ln>
        </p:spPr>
        <p:txBody>
          <a:bodyPr wrap="none" anchor="ct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algn="ctr" eaLnBrk="1" hangingPunct="1">
              <a:defRPr/>
            </a:pPr>
            <a:endParaRPr lang="zh-CN" altLang="zh-CN" sz="2400" b="0">
              <a:solidFill>
                <a:schemeClr val="tx1"/>
              </a:solidFill>
              <a:latin typeface="Arial" panose="020B0604020202020204" pitchFamily="34" charset="0"/>
              <a:ea typeface="宋体" panose="02010600030101010101" pitchFamily="2" charset="-122"/>
            </a:endParaRPr>
          </a:p>
        </p:txBody>
      </p:sp>
      <p:sp>
        <p:nvSpPr>
          <p:cNvPr id="5146" name="矩形 82114"/>
          <p:cNvSpPr>
            <a:spLocks noChangeArrowheads="1"/>
          </p:cNvSpPr>
          <p:nvPr userDrawn="1"/>
        </p:nvSpPr>
        <p:spPr bwMode="auto">
          <a:xfrm>
            <a:off x="1981200" y="533400"/>
            <a:ext cx="381000" cy="381000"/>
          </a:xfrm>
          <a:prstGeom prst="rect">
            <a:avLst/>
          </a:prstGeom>
          <a:solidFill>
            <a:schemeClr val="accent2"/>
          </a:solid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grpSp>
        <p:nvGrpSpPr>
          <p:cNvPr id="5147" name="组合 82115"/>
          <p:cNvGrpSpPr>
            <a:grpSpLocks/>
          </p:cNvGrpSpPr>
          <p:nvPr userDrawn="1"/>
        </p:nvGrpSpPr>
        <p:grpSpPr bwMode="auto">
          <a:xfrm>
            <a:off x="304800" y="762000"/>
            <a:ext cx="762000" cy="762000"/>
            <a:chOff x="480" y="432"/>
            <a:chExt cx="480" cy="480"/>
          </a:xfrm>
        </p:grpSpPr>
        <p:sp>
          <p:nvSpPr>
            <p:cNvPr id="5149" name="矩形 82116"/>
            <p:cNvSpPr>
              <a:spLocks noChangeArrowheads="1"/>
            </p:cNvSpPr>
            <p:nvPr/>
          </p:nvSpPr>
          <p:spPr bwMode="auto">
            <a:xfrm>
              <a:off x="480" y="672"/>
              <a:ext cx="240" cy="240"/>
            </a:xfrm>
            <a:prstGeom prst="rect">
              <a:avLst/>
            </a:prstGeom>
            <a:noFill/>
            <a:ln w="57150">
              <a:solidFill>
                <a:schemeClr val="hlink"/>
              </a:solidFill>
              <a:miter lim="800000"/>
              <a:headEnd/>
              <a:tailEnd/>
            </a:ln>
          </p:spPr>
          <p:txBody>
            <a:bodyPr wrap="none" anchor="ct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algn="ctr" eaLnBrk="1" hangingPunct="1">
                <a:defRPr/>
              </a:pPr>
              <a:endParaRPr lang="zh-CN" altLang="zh-CN" sz="2400" b="0">
                <a:solidFill>
                  <a:schemeClr val="tx1"/>
                </a:solidFill>
                <a:latin typeface="Arial" panose="020B0604020202020204" pitchFamily="34" charset="0"/>
                <a:ea typeface="宋体" panose="02010600030101010101" pitchFamily="2" charset="-122"/>
              </a:endParaRPr>
            </a:p>
          </p:txBody>
        </p:sp>
        <p:sp>
          <p:nvSpPr>
            <p:cNvPr id="5150" name="矩形 82117"/>
            <p:cNvSpPr>
              <a:spLocks noChangeArrowheads="1"/>
            </p:cNvSpPr>
            <p:nvPr/>
          </p:nvSpPr>
          <p:spPr bwMode="auto">
            <a:xfrm>
              <a:off x="720" y="432"/>
              <a:ext cx="240" cy="240"/>
            </a:xfrm>
            <a:prstGeom prst="rect">
              <a:avLst/>
            </a:prstGeom>
            <a:noFill/>
            <a:ln w="57150">
              <a:solidFill>
                <a:schemeClr val="hlink"/>
              </a:solidFill>
              <a:miter lim="800000"/>
              <a:headEnd/>
              <a:tailEnd/>
            </a:ln>
          </p:spPr>
          <p:txBody>
            <a:bodyPr wrap="none" anchor="ct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algn="ctr" eaLnBrk="1" hangingPunct="1">
                <a:defRPr/>
              </a:pPr>
              <a:endParaRPr lang="zh-CN" altLang="zh-CN" sz="2400" b="0">
                <a:solidFill>
                  <a:schemeClr val="tx1"/>
                </a:solidFill>
                <a:latin typeface="Arial" panose="020B0604020202020204" pitchFamily="34" charset="0"/>
                <a:ea typeface="宋体" panose="02010600030101010101" pitchFamily="2" charset="-122"/>
              </a:endParaRPr>
            </a:p>
          </p:txBody>
        </p:sp>
        <p:sp>
          <p:nvSpPr>
            <p:cNvPr id="5151" name="矩形 82118"/>
            <p:cNvSpPr>
              <a:spLocks noChangeArrowheads="1"/>
            </p:cNvSpPr>
            <p:nvPr/>
          </p:nvSpPr>
          <p:spPr bwMode="auto">
            <a:xfrm>
              <a:off x="480" y="672"/>
              <a:ext cx="240" cy="240"/>
            </a:xfrm>
            <a:prstGeom prst="rect">
              <a:avLst/>
            </a:prstGeom>
            <a:solidFill>
              <a:schemeClr val="accent2"/>
            </a:solid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sp>
          <p:nvSpPr>
            <p:cNvPr id="5152" name="矩形 82119"/>
            <p:cNvSpPr>
              <a:spLocks noChangeArrowheads="1"/>
            </p:cNvSpPr>
            <p:nvPr/>
          </p:nvSpPr>
          <p:spPr bwMode="auto">
            <a:xfrm>
              <a:off x="720" y="432"/>
              <a:ext cx="240" cy="240"/>
            </a:xfrm>
            <a:prstGeom prst="rect">
              <a:avLst/>
            </a:prstGeom>
            <a:solidFill>
              <a:schemeClr val="tx2"/>
            </a:solid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grpSp>
      <p:sp>
        <p:nvSpPr>
          <p:cNvPr id="5148" name="矩形 82120"/>
          <p:cNvSpPr>
            <a:spLocks noChangeArrowheads="1"/>
          </p:cNvSpPr>
          <p:nvPr userDrawn="1"/>
        </p:nvSpPr>
        <p:spPr bwMode="auto">
          <a:xfrm>
            <a:off x="2362200" y="152400"/>
            <a:ext cx="381000" cy="381000"/>
          </a:xfrm>
          <a:prstGeom prst="rect">
            <a:avLst/>
          </a:prstGeom>
          <a:solidFill>
            <a:schemeClr val="bg2"/>
          </a:solid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spTree>
  </p:cSld>
  <p:clrMap bg1="lt1" tx1="dk1" bg2="lt2" tx2="dk2" accent1="accent1" accent2="accent2" accent3="accent3" accent4="accent4" accent5="accent5" accent6="accent6" hlink="hlink" folHlink="folHlink"/>
  <p:sldLayoutIdLst>
    <p:sldLayoutId id="2147484626" r:id="rId1"/>
    <p:sldLayoutId id="2147484522" r:id="rId2"/>
    <p:sldLayoutId id="2147484523" r:id="rId3"/>
    <p:sldLayoutId id="2147484524" r:id="rId4"/>
    <p:sldLayoutId id="2147484525" r:id="rId5"/>
    <p:sldLayoutId id="2147484526" r:id="rId6"/>
    <p:sldLayoutId id="2147484527" r:id="rId7"/>
    <p:sldLayoutId id="2147484528" r:id="rId8"/>
    <p:sldLayoutId id="2147484529" r:id="rId9"/>
    <p:sldLayoutId id="2147484530" r:id="rId10"/>
    <p:sldLayoutId id="2147484531" r:id="rId11"/>
  </p:sldLayoutIdLst>
  <p:transition/>
  <p:txStyles>
    <p:titleStyle>
      <a:lvl1pPr algn="l" rtl="0" eaLnBrk="0" fontAlgn="base" hangingPunct="0">
        <a:spcBef>
          <a:spcPct val="0"/>
        </a:spcBef>
        <a:spcAft>
          <a:spcPct val="0"/>
        </a:spcAft>
        <a:defRPr sz="3200" b="1" kern="1200">
          <a:solidFill>
            <a:srgbClr val="800000"/>
          </a:solidFill>
          <a:effectLst>
            <a:outerShdw blurRad="38100" dist="38100" dir="2700000">
              <a:srgbClr val="C0C0C0"/>
            </a:outerShdw>
          </a:effectLst>
          <a:latin typeface="+mj-lt"/>
          <a:ea typeface="+mj-ea"/>
          <a:cs typeface="+mj-cs"/>
        </a:defRPr>
      </a:lvl1pPr>
      <a:lvl2pPr algn="l" rtl="0" eaLnBrk="0" fontAlgn="base" hangingPunct="0">
        <a:spcBef>
          <a:spcPct val="0"/>
        </a:spcBef>
        <a:spcAft>
          <a:spcPct val="0"/>
        </a:spcAft>
        <a:defRPr sz="3200" b="1">
          <a:solidFill>
            <a:srgbClr val="800000"/>
          </a:solidFill>
          <a:latin typeface="Berlin Sans FB" panose="020E0602020502020306" pitchFamily="34" charset="0"/>
          <a:ea typeface="PMingLiU" panose="02020500000000000000" pitchFamily="18" charset="-120"/>
        </a:defRPr>
      </a:lvl2pPr>
      <a:lvl3pPr algn="l" rtl="0" eaLnBrk="0" fontAlgn="base" hangingPunct="0">
        <a:spcBef>
          <a:spcPct val="0"/>
        </a:spcBef>
        <a:spcAft>
          <a:spcPct val="0"/>
        </a:spcAft>
        <a:defRPr sz="3200" b="1">
          <a:solidFill>
            <a:srgbClr val="800000"/>
          </a:solidFill>
          <a:latin typeface="Berlin Sans FB" panose="020E0602020502020306" pitchFamily="34" charset="0"/>
          <a:ea typeface="PMingLiU" panose="02020500000000000000" pitchFamily="18" charset="-120"/>
        </a:defRPr>
      </a:lvl3pPr>
      <a:lvl4pPr algn="l" rtl="0" eaLnBrk="0" fontAlgn="base" hangingPunct="0">
        <a:spcBef>
          <a:spcPct val="0"/>
        </a:spcBef>
        <a:spcAft>
          <a:spcPct val="0"/>
        </a:spcAft>
        <a:defRPr sz="3200" b="1">
          <a:solidFill>
            <a:srgbClr val="800000"/>
          </a:solidFill>
          <a:latin typeface="Berlin Sans FB" panose="020E0602020502020306" pitchFamily="34" charset="0"/>
          <a:ea typeface="PMingLiU" panose="02020500000000000000" pitchFamily="18" charset="-120"/>
        </a:defRPr>
      </a:lvl4pPr>
      <a:lvl5pPr algn="l" rtl="0" eaLnBrk="0" fontAlgn="base" hangingPunct="0">
        <a:spcBef>
          <a:spcPct val="0"/>
        </a:spcBef>
        <a:spcAft>
          <a:spcPct val="0"/>
        </a:spcAft>
        <a:defRPr sz="3200" b="1">
          <a:solidFill>
            <a:srgbClr val="800000"/>
          </a:solidFill>
          <a:latin typeface="Berlin Sans FB" panose="020E0602020502020306" pitchFamily="34" charset="0"/>
          <a:ea typeface="PMingLiU" panose="02020500000000000000" pitchFamily="18" charset="-120"/>
        </a:defRPr>
      </a:lvl5pPr>
      <a:lvl6pPr marL="457200" algn="l" rtl="0" fontAlgn="base">
        <a:spcBef>
          <a:spcPct val="0"/>
        </a:spcBef>
        <a:spcAft>
          <a:spcPct val="0"/>
        </a:spcAft>
        <a:defRPr sz="3200" b="1">
          <a:solidFill>
            <a:srgbClr val="800000"/>
          </a:solidFill>
          <a:latin typeface="Berlin Sans FB" panose="020E0602020502020306" pitchFamily="34" charset="0"/>
          <a:ea typeface="PMingLiU" panose="02020500000000000000" pitchFamily="18" charset="-120"/>
        </a:defRPr>
      </a:lvl6pPr>
      <a:lvl7pPr marL="914400" algn="l" rtl="0" fontAlgn="base">
        <a:spcBef>
          <a:spcPct val="0"/>
        </a:spcBef>
        <a:spcAft>
          <a:spcPct val="0"/>
        </a:spcAft>
        <a:defRPr sz="3200" b="1">
          <a:solidFill>
            <a:srgbClr val="800000"/>
          </a:solidFill>
          <a:latin typeface="Berlin Sans FB" panose="020E0602020502020306" pitchFamily="34" charset="0"/>
          <a:ea typeface="PMingLiU" panose="02020500000000000000" pitchFamily="18" charset="-120"/>
        </a:defRPr>
      </a:lvl7pPr>
      <a:lvl8pPr marL="1371600" algn="l" rtl="0" fontAlgn="base">
        <a:spcBef>
          <a:spcPct val="0"/>
        </a:spcBef>
        <a:spcAft>
          <a:spcPct val="0"/>
        </a:spcAft>
        <a:defRPr sz="3200" b="1">
          <a:solidFill>
            <a:srgbClr val="800000"/>
          </a:solidFill>
          <a:latin typeface="Berlin Sans FB" panose="020E0602020502020306" pitchFamily="34" charset="0"/>
          <a:ea typeface="PMingLiU" panose="02020500000000000000" pitchFamily="18" charset="-120"/>
        </a:defRPr>
      </a:lvl8pPr>
      <a:lvl9pPr marL="1828800" algn="l" rtl="0" fontAlgn="base">
        <a:spcBef>
          <a:spcPct val="0"/>
        </a:spcBef>
        <a:spcAft>
          <a:spcPct val="0"/>
        </a:spcAft>
        <a:defRPr sz="3200" b="1">
          <a:solidFill>
            <a:srgbClr val="800000"/>
          </a:solidFill>
          <a:latin typeface="Berlin Sans FB" panose="020E0602020502020306" pitchFamily="34" charset="0"/>
          <a:ea typeface="PMingLiU" panose="02020500000000000000" pitchFamily="18" charset="-120"/>
        </a:defRPr>
      </a:lvl9pPr>
    </p:titleStyle>
    <p:bodyStyle>
      <a:lvl1pPr marL="342900" indent="-342900" algn="l" rtl="0" eaLnBrk="0" fontAlgn="base" hangingPunct="0">
        <a:spcBef>
          <a:spcPct val="20000"/>
        </a:spcBef>
        <a:spcAft>
          <a:spcPct val="0"/>
        </a:spcAft>
        <a:buBlip>
          <a:blip r:embed="rId16"/>
        </a:buBlip>
        <a:defRPr sz="2800" kern="1200">
          <a:solidFill>
            <a:schemeClr val="tx1"/>
          </a:solidFill>
          <a:latin typeface="+mn-lt"/>
          <a:ea typeface="+mn-ea"/>
          <a:cs typeface="+mn-cs"/>
        </a:defRPr>
      </a:lvl1pPr>
      <a:lvl2pPr marL="742950" lvl="1" indent="-285750" algn="l" rtl="0" eaLnBrk="0" fontAlgn="base" hangingPunct="0">
        <a:spcBef>
          <a:spcPct val="20000"/>
        </a:spcBef>
        <a:spcAft>
          <a:spcPct val="0"/>
        </a:spcAft>
        <a:buSzPct val="75000"/>
        <a:buBlip>
          <a:blip r:embed="rId17"/>
        </a:buBlip>
        <a:defRPr sz="2400" kern="1200">
          <a:solidFill>
            <a:schemeClr val="tx1"/>
          </a:solidFill>
          <a:latin typeface="+mn-lt"/>
          <a:ea typeface="+mn-ea"/>
          <a:cs typeface="+mn-cs"/>
        </a:defRPr>
      </a:lvl2pPr>
      <a:lvl3pPr marL="1143000" lvl="2" indent="-228600" algn="l" rtl="0" eaLnBrk="0" fontAlgn="base" hangingPunct="0">
        <a:spcBef>
          <a:spcPct val="20000"/>
        </a:spcBef>
        <a:spcAft>
          <a:spcPct val="0"/>
        </a:spcAft>
        <a:buBlip>
          <a:blip r:embed="rId18"/>
        </a:buBlip>
        <a:defRPr sz="2000" kern="1200">
          <a:solidFill>
            <a:schemeClr val="tx1"/>
          </a:solidFill>
          <a:latin typeface="+mn-lt"/>
          <a:ea typeface="+mn-ea"/>
          <a:cs typeface="+mn-cs"/>
        </a:defRPr>
      </a:lvl3pPr>
      <a:lvl4pPr marL="1600200" lvl="3" indent="-228600" algn="l" rtl="0" eaLnBrk="0" fontAlgn="base" hangingPunct="0">
        <a:spcBef>
          <a:spcPct val="20000"/>
        </a:spcBef>
        <a:spcAft>
          <a:spcPct val="0"/>
        </a:spcAft>
        <a:buBlip>
          <a:blip r:embed="rId19"/>
        </a:buBlip>
        <a:defRPr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tx2"/>
        </a:buClr>
        <a:buChar char="–"/>
        <a:defRPr sz="1600" kern="1200">
          <a:solidFill>
            <a:schemeClr val="tx1"/>
          </a:solidFill>
          <a:latin typeface="+mn-lt"/>
          <a:ea typeface="+mn-ea"/>
          <a:cs typeface="+mn-cs"/>
        </a:defRPr>
      </a:lvl5pPr>
      <a:lvl6pPr marL="2514600" lvl="5" indent="-228600" algn="l" defTabSz="914400" rtl="0" eaLnBrk="1" fontAlgn="base" latinLnBrk="0" hangingPunct="1">
        <a:lnSpc>
          <a:spcPct val="100000"/>
        </a:lnSpc>
        <a:spcBef>
          <a:spcPct val="20000"/>
        </a:spcBef>
        <a:spcAft>
          <a:spcPct val="0"/>
        </a:spcAft>
        <a:buClr>
          <a:schemeClr val="tx2"/>
        </a:buClr>
        <a:buSzTx/>
        <a:buChar char="–"/>
        <a:defRPr sz="1600" b="0" i="0" u="none" kern="1200" baseline="0">
          <a:solidFill>
            <a:schemeClr val="tx1"/>
          </a:solidFill>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lr>
          <a:schemeClr val="tx2"/>
        </a:buClr>
        <a:buSzTx/>
        <a:buChar char="–"/>
        <a:defRPr sz="1600" b="0" i="0" u="none" kern="1200" baseline="0">
          <a:solidFill>
            <a:schemeClr val="tx1"/>
          </a:solidFill>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lr>
          <a:schemeClr val="tx2"/>
        </a:buClr>
        <a:buSzTx/>
        <a:buChar char="–"/>
        <a:defRPr sz="1600" b="0" i="0" u="none" kern="1200" baseline="0">
          <a:solidFill>
            <a:schemeClr val="tx1"/>
          </a:solidFill>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lr>
          <a:schemeClr val="tx2"/>
        </a:buClr>
        <a:buSzTx/>
        <a:buChar char="–"/>
        <a:defRPr sz="1600" b="0" i="0" u="none" kern="1200" baseline="0">
          <a:solidFill>
            <a:schemeClr val="tx1"/>
          </a:solidFill>
          <a:latin typeface="+mn-lt"/>
          <a:ea typeface="+mn-ea"/>
          <a:cs typeface="+mn-cs"/>
        </a:defRPr>
      </a:lvl9pPr>
    </p:bodyStyle>
    <p:otherStyle>
      <a:lvl1pPr marL="0" lvl="0"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rtl="0" eaLnBrk="1" fontAlgn="base" latinLnBrk="0" hangingPunct="1">
        <a:lnSpc>
          <a:spcPct val="100000"/>
        </a:lnSpc>
        <a:spcBef>
          <a:spcPct val="0"/>
        </a:spcBef>
        <a:spcAft>
          <a:spcPct val="0"/>
        </a:spcAft>
        <a:buNone/>
        <a:defRPr sz="2800" b="1" i="0" u="none" kern="1200" baseline="0">
          <a:solidFill>
            <a:srgbClr val="FF0000"/>
          </a:solidFill>
          <a:latin typeface="Arial Black" panose="020B0A04020102020204" pitchFamily="34" charset="0"/>
          <a:ea typeface="PMingLiU" pitchFamily="18" charset="-120"/>
          <a:cs typeface="+mn-cs"/>
        </a:defRPr>
      </a:lvl2pPr>
      <a:lvl3pPr marL="914400" lvl="2" indent="0" algn="l" defTabSz="914400" rtl="0" eaLnBrk="1" fontAlgn="base" latinLnBrk="0" hangingPunct="1">
        <a:lnSpc>
          <a:spcPct val="100000"/>
        </a:lnSpc>
        <a:spcBef>
          <a:spcPct val="0"/>
        </a:spcBef>
        <a:spcAft>
          <a:spcPct val="0"/>
        </a:spcAft>
        <a:buNone/>
        <a:defRPr sz="2800" b="1" i="0" u="none" kern="1200" baseline="0">
          <a:solidFill>
            <a:srgbClr val="FF0000"/>
          </a:solidFill>
          <a:latin typeface="Arial Black" panose="020B0A04020102020204" pitchFamily="34" charset="0"/>
          <a:ea typeface="PMingLiU" pitchFamily="18" charset="-120"/>
          <a:cs typeface="+mn-cs"/>
        </a:defRPr>
      </a:lvl3pPr>
      <a:lvl4pPr marL="1371600" lvl="3" indent="0" algn="l" defTabSz="914400" rtl="0" eaLnBrk="1" fontAlgn="base" latinLnBrk="0" hangingPunct="1">
        <a:lnSpc>
          <a:spcPct val="100000"/>
        </a:lnSpc>
        <a:spcBef>
          <a:spcPct val="0"/>
        </a:spcBef>
        <a:spcAft>
          <a:spcPct val="0"/>
        </a:spcAft>
        <a:buNone/>
        <a:defRPr sz="2800" b="1" i="0" u="none" kern="1200" baseline="0">
          <a:solidFill>
            <a:srgbClr val="FF0000"/>
          </a:solidFill>
          <a:latin typeface="Arial Black" panose="020B0A04020102020204" pitchFamily="34" charset="0"/>
          <a:ea typeface="PMingLiU" pitchFamily="18" charset="-120"/>
          <a:cs typeface="+mn-cs"/>
        </a:defRPr>
      </a:lvl4pPr>
      <a:lvl5pPr marL="1828800" lvl="4" indent="0" algn="l" defTabSz="914400" rtl="0" eaLnBrk="1" fontAlgn="base" latinLnBrk="0" hangingPunct="1">
        <a:lnSpc>
          <a:spcPct val="100000"/>
        </a:lnSpc>
        <a:spcBef>
          <a:spcPct val="0"/>
        </a:spcBef>
        <a:spcAft>
          <a:spcPct val="0"/>
        </a:spcAft>
        <a:buNone/>
        <a:defRPr sz="2800" b="1" i="0" u="none" kern="1200" baseline="0">
          <a:solidFill>
            <a:srgbClr val="FF0000"/>
          </a:solidFill>
          <a:latin typeface="Arial Black" panose="020B0A04020102020204" pitchFamily="34" charset="0"/>
          <a:ea typeface="PMingLiU" pitchFamily="18" charset="-120"/>
          <a:cs typeface="+mn-cs"/>
        </a:defRPr>
      </a:lvl5pPr>
      <a:lvl6pPr marL="2286000" lvl="5" indent="0" algn="l" defTabSz="914400" rtl="0" eaLnBrk="1" fontAlgn="base" latinLnBrk="0" hangingPunct="1">
        <a:lnSpc>
          <a:spcPct val="100000"/>
        </a:lnSpc>
        <a:spcBef>
          <a:spcPct val="0"/>
        </a:spcBef>
        <a:spcAft>
          <a:spcPct val="0"/>
        </a:spcAft>
        <a:buNone/>
        <a:defRPr sz="2800" b="1" i="0" u="none" kern="1200" baseline="0">
          <a:solidFill>
            <a:srgbClr val="FF0000"/>
          </a:solidFill>
          <a:latin typeface="Arial Black" panose="020B0A04020102020204" pitchFamily="34" charset="0"/>
          <a:ea typeface="PMingLiU" pitchFamily="18" charset="-120"/>
          <a:cs typeface="+mn-cs"/>
        </a:defRPr>
      </a:lvl6pPr>
      <a:lvl7pPr marL="2743200" lvl="6" indent="0" algn="l" defTabSz="914400" rtl="0" eaLnBrk="1" fontAlgn="base" latinLnBrk="0" hangingPunct="1">
        <a:lnSpc>
          <a:spcPct val="100000"/>
        </a:lnSpc>
        <a:spcBef>
          <a:spcPct val="0"/>
        </a:spcBef>
        <a:spcAft>
          <a:spcPct val="0"/>
        </a:spcAft>
        <a:buNone/>
        <a:defRPr sz="2800" b="1" i="0" u="none" kern="1200" baseline="0">
          <a:solidFill>
            <a:srgbClr val="FF0000"/>
          </a:solidFill>
          <a:latin typeface="Arial Black" panose="020B0A04020102020204" pitchFamily="34" charset="0"/>
          <a:ea typeface="PMingLiU" pitchFamily="18" charset="-120"/>
          <a:cs typeface="+mn-cs"/>
        </a:defRPr>
      </a:lvl7pPr>
      <a:lvl8pPr marL="3200400" lvl="7" indent="0" algn="l" defTabSz="914400" rtl="0" eaLnBrk="1" fontAlgn="base" latinLnBrk="0" hangingPunct="1">
        <a:lnSpc>
          <a:spcPct val="100000"/>
        </a:lnSpc>
        <a:spcBef>
          <a:spcPct val="0"/>
        </a:spcBef>
        <a:spcAft>
          <a:spcPct val="0"/>
        </a:spcAft>
        <a:buNone/>
        <a:defRPr sz="2800" b="1" i="0" u="none" kern="1200" baseline="0">
          <a:solidFill>
            <a:srgbClr val="FF0000"/>
          </a:solidFill>
          <a:latin typeface="Arial Black" panose="020B0A04020102020204" pitchFamily="34" charset="0"/>
          <a:ea typeface="PMingLiU" pitchFamily="18" charset="-120"/>
          <a:cs typeface="+mn-cs"/>
        </a:defRPr>
      </a:lvl8pPr>
      <a:lvl9pPr marL="3657600" lvl="8" indent="0" algn="l" defTabSz="914400" rtl="0" eaLnBrk="1" fontAlgn="base" latinLnBrk="0" hangingPunct="1">
        <a:lnSpc>
          <a:spcPct val="100000"/>
        </a:lnSpc>
        <a:spcBef>
          <a:spcPct val="0"/>
        </a:spcBef>
        <a:spcAft>
          <a:spcPct val="0"/>
        </a:spcAft>
        <a:buNone/>
        <a:defRPr sz="2800" b="1" i="0" u="none" kern="1200" baseline="0">
          <a:solidFill>
            <a:srgbClr val="FF0000"/>
          </a:solidFill>
          <a:latin typeface="Arial Black" panose="020B0A04020102020204" pitchFamily="34" charset="0"/>
          <a:ea typeface="PMingLiU" pitchFamily="18" charset="-120"/>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bwMode="auto">
      <p:bgPr>
        <a:gradFill rotWithShape="0">
          <a:gsLst>
            <a:gs pos="0">
              <a:schemeClr val="bg2"/>
            </a:gs>
            <a:gs pos="50000">
              <a:schemeClr val="bg1"/>
            </a:gs>
            <a:gs pos="100000">
              <a:schemeClr val="bg2"/>
            </a:gs>
          </a:gsLst>
          <a:lin ang="2700000" scaled="1"/>
        </a:gradFill>
        <a:effectLst/>
      </p:bgPr>
    </p:bg>
    <p:spTree>
      <p:nvGrpSpPr>
        <p:cNvPr id="1" name=""/>
        <p:cNvGrpSpPr/>
        <p:nvPr/>
      </p:nvGrpSpPr>
      <p:grpSpPr>
        <a:xfrm>
          <a:off x="0" y="0"/>
          <a:ext cx="0" cy="0"/>
          <a:chOff x="0" y="0"/>
          <a:chExt cx="0" cy="0"/>
        </a:xfrm>
      </p:grpSpPr>
      <p:grpSp>
        <p:nvGrpSpPr>
          <p:cNvPr id="6146" name="组合 81921"/>
          <p:cNvGrpSpPr>
            <a:grpSpLocks/>
          </p:cNvGrpSpPr>
          <p:nvPr/>
        </p:nvGrpSpPr>
        <p:grpSpPr bwMode="auto">
          <a:xfrm>
            <a:off x="304800" y="914400"/>
            <a:ext cx="762000" cy="762000"/>
            <a:chOff x="480" y="432"/>
            <a:chExt cx="480" cy="480"/>
          </a:xfrm>
        </p:grpSpPr>
        <p:sp>
          <p:nvSpPr>
            <p:cNvPr id="6333" name="矩形 81922"/>
            <p:cNvSpPr>
              <a:spLocks noChangeArrowheads="1"/>
            </p:cNvSpPr>
            <p:nvPr/>
          </p:nvSpPr>
          <p:spPr bwMode="auto">
            <a:xfrm>
              <a:off x="480" y="672"/>
              <a:ext cx="240" cy="240"/>
            </a:xfrm>
            <a:prstGeom prst="rect">
              <a:avLst/>
            </a:prstGeom>
            <a:noFill/>
            <a:ln w="57150">
              <a:solidFill>
                <a:schemeClr val="hlink"/>
              </a:solidFill>
              <a:miter lim="800000"/>
              <a:headEnd/>
              <a:tailEnd/>
            </a:ln>
          </p:spPr>
          <p:txBody>
            <a:bodyPr wrap="none" anchor="ct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algn="ctr" eaLnBrk="1" hangingPunct="1">
                <a:defRPr/>
              </a:pPr>
              <a:endParaRPr lang="zh-CN" altLang="zh-CN" sz="2400" b="0">
                <a:solidFill>
                  <a:schemeClr val="tx1"/>
                </a:solidFill>
                <a:latin typeface="Arial" panose="020B0604020202020204" pitchFamily="34" charset="0"/>
                <a:ea typeface="宋体" panose="02010600030101010101" pitchFamily="2" charset="-122"/>
              </a:endParaRPr>
            </a:p>
          </p:txBody>
        </p:sp>
        <p:sp>
          <p:nvSpPr>
            <p:cNvPr id="6334" name="矩形 81923"/>
            <p:cNvSpPr>
              <a:spLocks noChangeArrowheads="1"/>
            </p:cNvSpPr>
            <p:nvPr/>
          </p:nvSpPr>
          <p:spPr bwMode="auto">
            <a:xfrm>
              <a:off x="720" y="432"/>
              <a:ext cx="240" cy="240"/>
            </a:xfrm>
            <a:prstGeom prst="rect">
              <a:avLst/>
            </a:prstGeom>
            <a:noFill/>
            <a:ln w="57150">
              <a:solidFill>
                <a:schemeClr val="hlink"/>
              </a:solidFill>
              <a:miter lim="800000"/>
              <a:headEnd/>
              <a:tailEnd/>
            </a:ln>
          </p:spPr>
          <p:txBody>
            <a:bodyPr wrap="none" anchor="ct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algn="ctr" eaLnBrk="1" hangingPunct="1">
                <a:defRPr/>
              </a:pPr>
              <a:endParaRPr lang="zh-CN" altLang="zh-CN" sz="2400" b="0">
                <a:solidFill>
                  <a:schemeClr val="tx1"/>
                </a:solidFill>
                <a:latin typeface="Arial" panose="020B0604020202020204" pitchFamily="34" charset="0"/>
                <a:ea typeface="宋体" panose="02010600030101010101" pitchFamily="2" charset="-122"/>
              </a:endParaRPr>
            </a:p>
          </p:txBody>
        </p:sp>
        <p:sp>
          <p:nvSpPr>
            <p:cNvPr id="6335" name="矩形 81924"/>
            <p:cNvSpPr>
              <a:spLocks noChangeArrowheads="1"/>
            </p:cNvSpPr>
            <p:nvPr/>
          </p:nvSpPr>
          <p:spPr bwMode="auto">
            <a:xfrm>
              <a:off x="480" y="672"/>
              <a:ext cx="240" cy="240"/>
            </a:xfrm>
            <a:prstGeom prst="rect">
              <a:avLst/>
            </a:prstGeom>
            <a:solidFill>
              <a:schemeClr val="accent2"/>
            </a:solid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sp>
          <p:nvSpPr>
            <p:cNvPr id="6336" name="矩形 81925"/>
            <p:cNvSpPr>
              <a:spLocks noChangeArrowheads="1"/>
            </p:cNvSpPr>
            <p:nvPr/>
          </p:nvSpPr>
          <p:spPr bwMode="auto">
            <a:xfrm>
              <a:off x="720" y="432"/>
              <a:ext cx="240" cy="240"/>
            </a:xfrm>
            <a:prstGeom prst="rect">
              <a:avLst/>
            </a:prstGeom>
            <a:solidFill>
              <a:schemeClr val="tx2"/>
            </a:solid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grpSp>
      <p:sp>
        <p:nvSpPr>
          <p:cNvPr id="6147" name="矩形 81926"/>
          <p:cNvSpPr>
            <a:spLocks noChangeArrowheads="1"/>
          </p:cNvSpPr>
          <p:nvPr/>
        </p:nvSpPr>
        <p:spPr bwMode="auto">
          <a:xfrm>
            <a:off x="0" y="762000"/>
            <a:ext cx="5867400" cy="76200"/>
          </a:xfrm>
          <a:prstGeom prst="rect">
            <a:avLst/>
          </a:prstGeom>
          <a:noFill/>
          <a:ln w="57150">
            <a:solidFill>
              <a:schemeClr val="hlink"/>
            </a:solidFill>
            <a:miter lim="800000"/>
            <a:headEnd/>
            <a:tailEnd/>
          </a:ln>
        </p:spPr>
        <p:txBody>
          <a:bodyPr wrap="none" anchor="ct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algn="ctr" eaLnBrk="1" hangingPunct="1">
              <a:defRPr/>
            </a:pPr>
            <a:endParaRPr lang="zh-CN" altLang="zh-CN" sz="2400" b="0">
              <a:solidFill>
                <a:schemeClr val="tx1"/>
              </a:solidFill>
              <a:latin typeface="Arial" panose="020B0604020202020204" pitchFamily="34" charset="0"/>
              <a:ea typeface="宋体" panose="02010600030101010101" pitchFamily="2" charset="-122"/>
            </a:endParaRPr>
          </a:p>
        </p:txBody>
      </p:sp>
      <p:graphicFrame>
        <p:nvGraphicFramePr>
          <p:cNvPr id="6148" name="对象 81927"/>
          <p:cNvGraphicFramePr>
            <a:graphicFrameLocks/>
          </p:cNvGraphicFramePr>
          <p:nvPr/>
        </p:nvGraphicFramePr>
        <p:xfrm>
          <a:off x="533400" y="165100"/>
          <a:ext cx="685800" cy="673100"/>
        </p:xfrm>
        <a:graphic>
          <a:graphicData uri="http://schemas.openxmlformats.org/presentationml/2006/ole">
            <p:oleObj spid="_x0000_s6148" r:id="rId14" imgW="542857" imgH="514422" progId="Paint.Picture">
              <p:embed/>
            </p:oleObj>
          </a:graphicData>
        </a:graphic>
      </p:graphicFrame>
      <p:sp>
        <p:nvSpPr>
          <p:cNvPr id="6149" name="文本占位符 81928"/>
          <p:cNvSpPr>
            <a:spLocks noGrp="1" noChangeArrowheads="1"/>
          </p:cNvSpPr>
          <p:nvPr>
            <p:ph type="body" idx="4294967295"/>
          </p:nvPr>
        </p:nvSpPr>
        <p:spPr bwMode="auto">
          <a:xfrm>
            <a:off x="685800" y="1676400"/>
            <a:ext cx="8061325" cy="477678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TW" altLang="en-US" smtClean="0"/>
              <a:t>按一下以編輯母片</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p>
        </p:txBody>
      </p:sp>
      <p:grpSp>
        <p:nvGrpSpPr>
          <p:cNvPr id="6150" name="组合 81929"/>
          <p:cNvGrpSpPr>
            <a:grpSpLocks/>
          </p:cNvGrpSpPr>
          <p:nvPr/>
        </p:nvGrpSpPr>
        <p:grpSpPr bwMode="auto">
          <a:xfrm>
            <a:off x="1054100" y="165100"/>
            <a:ext cx="7696200" cy="685800"/>
            <a:chOff x="664" y="104"/>
            <a:chExt cx="4848" cy="432"/>
          </a:xfrm>
        </p:grpSpPr>
        <p:sp>
          <p:nvSpPr>
            <p:cNvPr id="6183" name="任意多边形 81930"/>
            <p:cNvSpPr>
              <a:spLocks noChangeArrowheads="1"/>
            </p:cNvSpPr>
            <p:nvPr/>
          </p:nvSpPr>
          <p:spPr bwMode="auto">
            <a:xfrm>
              <a:off x="664" y="104"/>
              <a:ext cx="4848" cy="432"/>
            </a:xfrm>
            <a:custGeom>
              <a:avLst/>
              <a:gdLst>
                <a:gd name="T0" fmla="*/ 4848 w 4848"/>
                <a:gd name="T1" fmla="*/ 48 h 432"/>
                <a:gd name="T2" fmla="*/ 4848 w 4848"/>
                <a:gd name="T3" fmla="*/ 432 h 432"/>
                <a:gd name="T4" fmla="*/ 0 w 4848"/>
                <a:gd name="T5" fmla="*/ 432 h 432"/>
                <a:gd name="T6" fmla="*/ 0 w 4848"/>
                <a:gd name="T7" fmla="*/ 0 h 432"/>
                <a:gd name="T8" fmla="*/ 4848 w 4848"/>
                <a:gd name="T9" fmla="*/ 0 h 432"/>
                <a:gd name="T10" fmla="*/ 4848 w 4848"/>
                <a:gd name="T11" fmla="*/ 48 h 43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848" h="432">
                  <a:moveTo>
                    <a:pt x="4848" y="48"/>
                  </a:moveTo>
                  <a:lnTo>
                    <a:pt x="4848" y="432"/>
                  </a:lnTo>
                  <a:cubicBezTo>
                    <a:pt x="4848" y="432"/>
                    <a:pt x="2424" y="432"/>
                    <a:pt x="0" y="432"/>
                  </a:cubicBezTo>
                  <a:cubicBezTo>
                    <a:pt x="161" y="345"/>
                    <a:pt x="169" y="61"/>
                    <a:pt x="0" y="0"/>
                  </a:cubicBezTo>
                  <a:cubicBezTo>
                    <a:pt x="2424" y="0"/>
                    <a:pt x="4848" y="0"/>
                    <a:pt x="4848" y="0"/>
                  </a:cubicBezTo>
                  <a:lnTo>
                    <a:pt x="4848" y="48"/>
                  </a:lnTo>
                  <a:close/>
                </a:path>
              </a:pathLst>
            </a:custGeom>
            <a:solidFill>
              <a:schemeClr val="hlink"/>
            </a:solidFill>
            <a:ln w="9525">
              <a:solidFill>
                <a:schemeClr val="bg2"/>
              </a:solidFill>
              <a:round/>
              <a:headEnd/>
              <a:tailEnd/>
            </a:ln>
          </p:spPr>
          <p:txBody>
            <a:bodyPr/>
            <a:lstStyle/>
            <a:p>
              <a:endParaRPr lang="zh-CN" altLang="en-US"/>
            </a:p>
          </p:txBody>
        </p:sp>
        <p:grpSp>
          <p:nvGrpSpPr>
            <p:cNvPr id="6184" name="组合 81931"/>
            <p:cNvGrpSpPr>
              <a:grpSpLocks/>
            </p:cNvGrpSpPr>
            <p:nvPr/>
          </p:nvGrpSpPr>
          <p:grpSpPr bwMode="auto">
            <a:xfrm>
              <a:off x="1195" y="104"/>
              <a:ext cx="3827" cy="429"/>
              <a:chOff x="1021" y="240"/>
              <a:chExt cx="3827" cy="429"/>
            </a:xfrm>
          </p:grpSpPr>
          <p:grpSp>
            <p:nvGrpSpPr>
              <p:cNvPr id="6233" name="组合 81932"/>
              <p:cNvGrpSpPr>
                <a:grpSpLocks/>
              </p:cNvGrpSpPr>
              <p:nvPr/>
            </p:nvGrpSpPr>
            <p:grpSpPr bwMode="auto">
              <a:xfrm>
                <a:off x="1021" y="241"/>
                <a:ext cx="2208" cy="427"/>
                <a:chOff x="1021" y="241"/>
                <a:chExt cx="2208" cy="427"/>
              </a:xfrm>
            </p:grpSpPr>
            <p:sp>
              <p:nvSpPr>
                <p:cNvPr id="6277" name="任意多边形 81933"/>
                <p:cNvSpPr>
                  <a:spLocks noChangeArrowheads="1"/>
                </p:cNvSpPr>
                <p:nvPr/>
              </p:nvSpPr>
              <p:spPr bwMode="auto">
                <a:xfrm>
                  <a:off x="2257" y="633"/>
                  <a:ext cx="7" cy="8"/>
                </a:xfrm>
                <a:custGeom>
                  <a:avLst/>
                  <a:gdLst>
                    <a:gd name="T0" fmla="*/ 0 w 15"/>
                    <a:gd name="T1" fmla="*/ 0 h 23"/>
                    <a:gd name="T2" fmla="*/ 1 w 15"/>
                    <a:gd name="T3" fmla="*/ 0 h 23"/>
                    <a:gd name="T4" fmla="*/ 1 w 15"/>
                    <a:gd name="T5" fmla="*/ 1 h 23"/>
                    <a:gd name="T6" fmla="*/ 0 w 15"/>
                    <a:gd name="T7" fmla="*/ 0 h 2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5" h="23">
                      <a:moveTo>
                        <a:pt x="5" y="11"/>
                      </a:moveTo>
                      <a:cubicBezTo>
                        <a:pt x="2" y="1"/>
                        <a:pt x="7" y="0"/>
                        <a:pt x="15" y="5"/>
                      </a:cubicBezTo>
                      <a:cubicBezTo>
                        <a:pt x="14" y="9"/>
                        <a:pt x="15" y="13"/>
                        <a:pt x="13" y="17"/>
                      </a:cubicBezTo>
                      <a:cubicBezTo>
                        <a:pt x="9" y="23"/>
                        <a:pt x="0" y="16"/>
                        <a:pt x="5" y="11"/>
                      </a:cubicBezTo>
                      <a:close/>
                    </a:path>
                  </a:pathLst>
                </a:custGeom>
                <a:solidFill>
                  <a:schemeClr val="folHlink"/>
                </a:solidFill>
                <a:ln w="9525">
                  <a:noFill/>
                  <a:round/>
                  <a:headEnd/>
                  <a:tailEnd/>
                </a:ln>
              </p:spPr>
              <p:txBody>
                <a:bodyPr/>
                <a:lstStyle/>
                <a:p>
                  <a:endParaRPr lang="zh-CN" altLang="en-US"/>
                </a:p>
              </p:txBody>
            </p:sp>
            <p:sp>
              <p:nvSpPr>
                <p:cNvPr id="6278" name="任意多边形 81934"/>
                <p:cNvSpPr>
                  <a:spLocks noChangeArrowheads="1"/>
                </p:cNvSpPr>
                <p:nvPr/>
              </p:nvSpPr>
              <p:spPr bwMode="auto">
                <a:xfrm>
                  <a:off x="2332" y="660"/>
                  <a:ext cx="9" cy="8"/>
                </a:xfrm>
                <a:custGeom>
                  <a:avLst/>
                  <a:gdLst>
                    <a:gd name="T0" fmla="*/ 0 w 20"/>
                    <a:gd name="T1" fmla="*/ 1 h 23"/>
                    <a:gd name="T2" fmla="*/ 1 w 20"/>
                    <a:gd name="T3" fmla="*/ 0 h 23"/>
                    <a:gd name="T4" fmla="*/ 0 w 20"/>
                    <a:gd name="T5" fmla="*/ 1 h 23"/>
                    <a:gd name="T6" fmla="*/ 0 w 20"/>
                    <a:gd name="T7" fmla="*/ 1 h 2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 h="23">
                      <a:moveTo>
                        <a:pt x="3" y="13"/>
                      </a:moveTo>
                      <a:cubicBezTo>
                        <a:pt x="0" y="5"/>
                        <a:pt x="2" y="0"/>
                        <a:pt x="11" y="3"/>
                      </a:cubicBezTo>
                      <a:cubicBezTo>
                        <a:pt x="16" y="10"/>
                        <a:pt x="20" y="23"/>
                        <a:pt x="7" y="19"/>
                      </a:cubicBezTo>
                      <a:cubicBezTo>
                        <a:pt x="6" y="17"/>
                        <a:pt x="3" y="13"/>
                        <a:pt x="3" y="13"/>
                      </a:cubicBezTo>
                      <a:close/>
                    </a:path>
                  </a:pathLst>
                </a:custGeom>
                <a:solidFill>
                  <a:schemeClr val="folHlink"/>
                </a:solidFill>
                <a:ln w="9525">
                  <a:noFill/>
                  <a:round/>
                  <a:headEnd/>
                  <a:tailEnd/>
                </a:ln>
              </p:spPr>
              <p:txBody>
                <a:bodyPr/>
                <a:lstStyle/>
                <a:p>
                  <a:endParaRPr lang="zh-CN" altLang="en-US"/>
                </a:p>
              </p:txBody>
            </p:sp>
            <p:sp>
              <p:nvSpPr>
                <p:cNvPr id="6279" name="任意多边形 81935"/>
                <p:cNvSpPr>
                  <a:spLocks noChangeArrowheads="1"/>
                </p:cNvSpPr>
                <p:nvPr/>
              </p:nvSpPr>
              <p:spPr bwMode="auto">
                <a:xfrm>
                  <a:off x="2120" y="616"/>
                  <a:ext cx="13" cy="14"/>
                </a:xfrm>
                <a:custGeom>
                  <a:avLst/>
                  <a:gdLst>
                    <a:gd name="T0" fmla="*/ 1 w 30"/>
                    <a:gd name="T1" fmla="*/ 1 h 42"/>
                    <a:gd name="T2" fmla="*/ 0 w 30"/>
                    <a:gd name="T3" fmla="*/ 1 h 42"/>
                    <a:gd name="T4" fmla="*/ 0 w 30"/>
                    <a:gd name="T5" fmla="*/ 0 h 42"/>
                    <a:gd name="T6" fmla="*/ 1 w 30"/>
                    <a:gd name="T7" fmla="*/ 0 h 42"/>
                    <a:gd name="T8" fmla="*/ 3 w 30"/>
                    <a:gd name="T9" fmla="*/ 1 h 42"/>
                    <a:gd name="T10" fmla="*/ 2 w 30"/>
                    <a:gd name="T11" fmla="*/ 1 h 42"/>
                    <a:gd name="T12" fmla="*/ 1 w 30"/>
                    <a:gd name="T13" fmla="*/ 1 h 4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0" h="42">
                      <a:moveTo>
                        <a:pt x="16" y="33"/>
                      </a:moveTo>
                      <a:cubicBezTo>
                        <a:pt x="3" y="20"/>
                        <a:pt x="15" y="34"/>
                        <a:pt x="8" y="21"/>
                      </a:cubicBezTo>
                      <a:cubicBezTo>
                        <a:pt x="6" y="17"/>
                        <a:pt x="0" y="9"/>
                        <a:pt x="0" y="9"/>
                      </a:cubicBezTo>
                      <a:cubicBezTo>
                        <a:pt x="5" y="1"/>
                        <a:pt x="7" y="0"/>
                        <a:pt x="16" y="3"/>
                      </a:cubicBezTo>
                      <a:cubicBezTo>
                        <a:pt x="25" y="16"/>
                        <a:pt x="10" y="16"/>
                        <a:pt x="30" y="23"/>
                      </a:cubicBezTo>
                      <a:cubicBezTo>
                        <a:pt x="29" y="26"/>
                        <a:pt x="30" y="29"/>
                        <a:pt x="28" y="31"/>
                      </a:cubicBezTo>
                      <a:cubicBezTo>
                        <a:pt x="15" y="42"/>
                        <a:pt x="16" y="38"/>
                        <a:pt x="16" y="33"/>
                      </a:cubicBezTo>
                      <a:close/>
                    </a:path>
                  </a:pathLst>
                </a:custGeom>
                <a:solidFill>
                  <a:schemeClr val="folHlink"/>
                </a:solidFill>
                <a:ln w="9525">
                  <a:noFill/>
                  <a:round/>
                  <a:headEnd/>
                  <a:tailEnd/>
                </a:ln>
              </p:spPr>
              <p:txBody>
                <a:bodyPr/>
                <a:lstStyle/>
                <a:p>
                  <a:endParaRPr lang="zh-CN" altLang="en-US"/>
                </a:p>
              </p:txBody>
            </p:sp>
            <p:sp>
              <p:nvSpPr>
                <p:cNvPr id="6280" name="任意多边形 81936"/>
                <p:cNvSpPr>
                  <a:spLocks noChangeArrowheads="1"/>
                </p:cNvSpPr>
                <p:nvPr/>
              </p:nvSpPr>
              <p:spPr bwMode="auto">
                <a:xfrm>
                  <a:off x="1967" y="629"/>
                  <a:ext cx="11" cy="5"/>
                </a:xfrm>
                <a:custGeom>
                  <a:avLst/>
                  <a:gdLst>
                    <a:gd name="T0" fmla="*/ 1 w 25"/>
                    <a:gd name="T1" fmla="*/ 1 h 16"/>
                    <a:gd name="T2" fmla="*/ 0 w 25"/>
                    <a:gd name="T3" fmla="*/ 0 h 16"/>
                    <a:gd name="T4" fmla="*/ 1 w 25"/>
                    <a:gd name="T5" fmla="*/ 0 h 16"/>
                    <a:gd name="T6" fmla="*/ 1 w 25"/>
                    <a:gd name="T7" fmla="*/ 1 h 1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5" h="16">
                      <a:moveTo>
                        <a:pt x="15" y="16"/>
                      </a:moveTo>
                      <a:cubicBezTo>
                        <a:pt x="10" y="15"/>
                        <a:pt x="0" y="12"/>
                        <a:pt x="3" y="8"/>
                      </a:cubicBezTo>
                      <a:cubicBezTo>
                        <a:pt x="6" y="4"/>
                        <a:pt x="15" y="0"/>
                        <a:pt x="15" y="0"/>
                      </a:cubicBezTo>
                      <a:cubicBezTo>
                        <a:pt x="17" y="3"/>
                        <a:pt x="25" y="16"/>
                        <a:pt x="15" y="16"/>
                      </a:cubicBezTo>
                      <a:close/>
                    </a:path>
                  </a:pathLst>
                </a:custGeom>
                <a:solidFill>
                  <a:schemeClr val="folHlink"/>
                </a:solidFill>
                <a:ln w="9525">
                  <a:noFill/>
                  <a:round/>
                  <a:headEnd/>
                  <a:tailEnd/>
                </a:ln>
              </p:spPr>
              <p:txBody>
                <a:bodyPr/>
                <a:lstStyle/>
                <a:p>
                  <a:endParaRPr lang="zh-CN" altLang="en-US"/>
                </a:p>
              </p:txBody>
            </p:sp>
            <p:sp>
              <p:nvSpPr>
                <p:cNvPr id="6281" name="任意多边形 81937"/>
                <p:cNvSpPr>
                  <a:spLocks noChangeArrowheads="1"/>
                </p:cNvSpPr>
                <p:nvPr/>
              </p:nvSpPr>
              <p:spPr bwMode="auto">
                <a:xfrm>
                  <a:off x="1921" y="635"/>
                  <a:ext cx="28" cy="16"/>
                </a:xfrm>
                <a:custGeom>
                  <a:avLst/>
                  <a:gdLst>
                    <a:gd name="T0" fmla="*/ 1 w 65"/>
                    <a:gd name="T1" fmla="*/ 1 h 46"/>
                    <a:gd name="T2" fmla="*/ 3 w 65"/>
                    <a:gd name="T3" fmla="*/ 0 h 46"/>
                    <a:gd name="T4" fmla="*/ 3 w 65"/>
                    <a:gd name="T5" fmla="*/ 0 h 46"/>
                    <a:gd name="T6" fmla="*/ 5 w 65"/>
                    <a:gd name="T7" fmla="*/ 0 h 46"/>
                    <a:gd name="T8" fmla="*/ 3 w 65"/>
                    <a:gd name="T9" fmla="*/ 1 h 46"/>
                    <a:gd name="T10" fmla="*/ 1 w 65"/>
                    <a:gd name="T11" fmla="*/ 2 h 46"/>
                    <a:gd name="T12" fmla="*/ 0 w 65"/>
                    <a:gd name="T13" fmla="*/ 1 h 46"/>
                    <a:gd name="T14" fmla="*/ 1 w 65"/>
                    <a:gd name="T15" fmla="*/ 1 h 46"/>
                    <a:gd name="T16" fmla="*/ 1 w 65"/>
                    <a:gd name="T17" fmla="*/ 1 h 4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5" h="46">
                      <a:moveTo>
                        <a:pt x="14" y="24"/>
                      </a:moveTo>
                      <a:cubicBezTo>
                        <a:pt x="18" y="13"/>
                        <a:pt x="16" y="9"/>
                        <a:pt x="30" y="4"/>
                      </a:cubicBezTo>
                      <a:cubicBezTo>
                        <a:pt x="34" y="3"/>
                        <a:pt x="42" y="0"/>
                        <a:pt x="42" y="0"/>
                      </a:cubicBezTo>
                      <a:cubicBezTo>
                        <a:pt x="50" y="1"/>
                        <a:pt x="65" y="0"/>
                        <a:pt x="58" y="12"/>
                      </a:cubicBezTo>
                      <a:cubicBezTo>
                        <a:pt x="53" y="21"/>
                        <a:pt x="40" y="21"/>
                        <a:pt x="32" y="26"/>
                      </a:cubicBezTo>
                      <a:cubicBezTo>
                        <a:pt x="26" y="35"/>
                        <a:pt x="23" y="42"/>
                        <a:pt x="12" y="46"/>
                      </a:cubicBezTo>
                      <a:cubicBezTo>
                        <a:pt x="0" y="42"/>
                        <a:pt x="5" y="30"/>
                        <a:pt x="8" y="20"/>
                      </a:cubicBezTo>
                      <a:cubicBezTo>
                        <a:pt x="9" y="18"/>
                        <a:pt x="10" y="13"/>
                        <a:pt x="12" y="14"/>
                      </a:cubicBezTo>
                      <a:cubicBezTo>
                        <a:pt x="15" y="16"/>
                        <a:pt x="13" y="21"/>
                        <a:pt x="14" y="24"/>
                      </a:cubicBezTo>
                      <a:close/>
                    </a:path>
                  </a:pathLst>
                </a:custGeom>
                <a:solidFill>
                  <a:schemeClr val="folHlink"/>
                </a:solidFill>
                <a:ln w="9525">
                  <a:noFill/>
                  <a:round/>
                  <a:headEnd/>
                  <a:tailEnd/>
                </a:ln>
              </p:spPr>
              <p:txBody>
                <a:bodyPr/>
                <a:lstStyle/>
                <a:p>
                  <a:endParaRPr lang="zh-CN" altLang="en-US"/>
                </a:p>
              </p:txBody>
            </p:sp>
            <p:sp>
              <p:nvSpPr>
                <p:cNvPr id="6282" name="任意多边形 81938"/>
                <p:cNvSpPr>
                  <a:spLocks noChangeArrowheads="1"/>
                </p:cNvSpPr>
                <p:nvPr/>
              </p:nvSpPr>
              <p:spPr bwMode="auto">
                <a:xfrm>
                  <a:off x="1892" y="634"/>
                  <a:ext cx="29" cy="16"/>
                </a:xfrm>
                <a:custGeom>
                  <a:avLst/>
                  <a:gdLst>
                    <a:gd name="T0" fmla="*/ 0 w 69"/>
                    <a:gd name="T1" fmla="*/ 1 h 47"/>
                    <a:gd name="T2" fmla="*/ 1 w 69"/>
                    <a:gd name="T3" fmla="*/ 1 h 47"/>
                    <a:gd name="T4" fmla="*/ 4 w 69"/>
                    <a:gd name="T5" fmla="*/ 0 h 47"/>
                    <a:gd name="T6" fmla="*/ 5 w 69"/>
                    <a:gd name="T7" fmla="*/ 0 h 47"/>
                    <a:gd name="T8" fmla="*/ 4 w 69"/>
                    <a:gd name="T9" fmla="*/ 1 h 47"/>
                    <a:gd name="T10" fmla="*/ 2 w 69"/>
                    <a:gd name="T11" fmla="*/ 1 h 47"/>
                    <a:gd name="T12" fmla="*/ 2 w 69"/>
                    <a:gd name="T13" fmla="*/ 2 h 47"/>
                    <a:gd name="T14" fmla="*/ 1 w 69"/>
                    <a:gd name="T15" fmla="*/ 2 h 47"/>
                    <a:gd name="T16" fmla="*/ 1 w 69"/>
                    <a:gd name="T17" fmla="*/ 1 h 47"/>
                    <a:gd name="T18" fmla="*/ 0 w 69"/>
                    <a:gd name="T19" fmla="*/ 1 h 47"/>
                    <a:gd name="T20" fmla="*/ 0 w 69"/>
                    <a:gd name="T21" fmla="*/ 1 h 4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9" h="47">
                      <a:moveTo>
                        <a:pt x="0" y="31"/>
                      </a:moveTo>
                      <a:cubicBezTo>
                        <a:pt x="7" y="24"/>
                        <a:pt x="9" y="22"/>
                        <a:pt x="18" y="25"/>
                      </a:cubicBezTo>
                      <a:cubicBezTo>
                        <a:pt x="25" y="4"/>
                        <a:pt x="36" y="12"/>
                        <a:pt x="52" y="1"/>
                      </a:cubicBezTo>
                      <a:cubicBezTo>
                        <a:pt x="56" y="2"/>
                        <a:pt x="61" y="0"/>
                        <a:pt x="64" y="3"/>
                      </a:cubicBezTo>
                      <a:cubicBezTo>
                        <a:pt x="69" y="8"/>
                        <a:pt x="50" y="19"/>
                        <a:pt x="50" y="19"/>
                      </a:cubicBezTo>
                      <a:cubicBezTo>
                        <a:pt x="46" y="31"/>
                        <a:pt x="35" y="22"/>
                        <a:pt x="28" y="33"/>
                      </a:cubicBezTo>
                      <a:cubicBezTo>
                        <a:pt x="31" y="41"/>
                        <a:pt x="31" y="44"/>
                        <a:pt x="22" y="47"/>
                      </a:cubicBezTo>
                      <a:cubicBezTo>
                        <a:pt x="20" y="46"/>
                        <a:pt x="18" y="46"/>
                        <a:pt x="16" y="45"/>
                      </a:cubicBezTo>
                      <a:cubicBezTo>
                        <a:pt x="14" y="43"/>
                        <a:pt x="14" y="40"/>
                        <a:pt x="12" y="39"/>
                      </a:cubicBezTo>
                      <a:cubicBezTo>
                        <a:pt x="8" y="37"/>
                        <a:pt x="0" y="35"/>
                        <a:pt x="0" y="35"/>
                      </a:cubicBezTo>
                      <a:cubicBezTo>
                        <a:pt x="2" y="26"/>
                        <a:pt x="3" y="25"/>
                        <a:pt x="0" y="31"/>
                      </a:cubicBezTo>
                      <a:close/>
                    </a:path>
                  </a:pathLst>
                </a:custGeom>
                <a:solidFill>
                  <a:schemeClr val="folHlink"/>
                </a:solidFill>
                <a:ln w="9525">
                  <a:noFill/>
                  <a:round/>
                  <a:headEnd/>
                  <a:tailEnd/>
                </a:ln>
              </p:spPr>
              <p:txBody>
                <a:bodyPr/>
                <a:lstStyle/>
                <a:p>
                  <a:endParaRPr lang="zh-CN" altLang="en-US"/>
                </a:p>
              </p:txBody>
            </p:sp>
            <p:sp>
              <p:nvSpPr>
                <p:cNvPr id="6283" name="任意多边形 81939"/>
                <p:cNvSpPr>
                  <a:spLocks noChangeArrowheads="1"/>
                </p:cNvSpPr>
                <p:nvPr/>
              </p:nvSpPr>
              <p:spPr bwMode="auto">
                <a:xfrm>
                  <a:off x="1735" y="547"/>
                  <a:ext cx="151" cy="93"/>
                </a:xfrm>
                <a:custGeom>
                  <a:avLst/>
                  <a:gdLst>
                    <a:gd name="T0" fmla="*/ 1 w 355"/>
                    <a:gd name="T1" fmla="*/ 0 h 277"/>
                    <a:gd name="T2" fmla="*/ 3 w 355"/>
                    <a:gd name="T3" fmla="*/ 1 h 277"/>
                    <a:gd name="T4" fmla="*/ 4 w 355"/>
                    <a:gd name="T5" fmla="*/ 1 h 277"/>
                    <a:gd name="T6" fmla="*/ 6 w 355"/>
                    <a:gd name="T7" fmla="*/ 2 h 277"/>
                    <a:gd name="T8" fmla="*/ 7 w 355"/>
                    <a:gd name="T9" fmla="*/ 2 h 277"/>
                    <a:gd name="T10" fmla="*/ 9 w 355"/>
                    <a:gd name="T11" fmla="*/ 4 h 277"/>
                    <a:gd name="T12" fmla="*/ 11 w 355"/>
                    <a:gd name="T13" fmla="*/ 5 h 277"/>
                    <a:gd name="T14" fmla="*/ 11 w 355"/>
                    <a:gd name="T15" fmla="*/ 5 h 277"/>
                    <a:gd name="T16" fmla="*/ 12 w 355"/>
                    <a:gd name="T17" fmla="*/ 6 h 277"/>
                    <a:gd name="T18" fmla="*/ 14 w 355"/>
                    <a:gd name="T19" fmla="*/ 6 h 277"/>
                    <a:gd name="T20" fmla="*/ 13 w 355"/>
                    <a:gd name="T21" fmla="*/ 7 h 277"/>
                    <a:gd name="T22" fmla="*/ 14 w 355"/>
                    <a:gd name="T23" fmla="*/ 8 h 277"/>
                    <a:gd name="T24" fmla="*/ 15 w 355"/>
                    <a:gd name="T25" fmla="*/ 9 h 277"/>
                    <a:gd name="T26" fmla="*/ 17 w 355"/>
                    <a:gd name="T27" fmla="*/ 9 h 277"/>
                    <a:gd name="T28" fmla="*/ 18 w 355"/>
                    <a:gd name="T29" fmla="*/ 9 h 277"/>
                    <a:gd name="T30" fmla="*/ 20 w 355"/>
                    <a:gd name="T31" fmla="*/ 9 h 277"/>
                    <a:gd name="T32" fmla="*/ 21 w 355"/>
                    <a:gd name="T33" fmla="*/ 9 h 277"/>
                    <a:gd name="T34" fmla="*/ 23 w 355"/>
                    <a:gd name="T35" fmla="*/ 10 h 277"/>
                    <a:gd name="T36" fmla="*/ 24 w 355"/>
                    <a:gd name="T37" fmla="*/ 10 h 277"/>
                    <a:gd name="T38" fmla="*/ 27 w 355"/>
                    <a:gd name="T39" fmla="*/ 10 h 277"/>
                    <a:gd name="T40" fmla="*/ 26 w 355"/>
                    <a:gd name="T41" fmla="*/ 10 h 277"/>
                    <a:gd name="T42" fmla="*/ 25 w 355"/>
                    <a:gd name="T43" fmla="*/ 10 h 277"/>
                    <a:gd name="T44" fmla="*/ 23 w 355"/>
                    <a:gd name="T45" fmla="*/ 10 h 277"/>
                    <a:gd name="T46" fmla="*/ 22 w 355"/>
                    <a:gd name="T47" fmla="*/ 10 h 277"/>
                    <a:gd name="T48" fmla="*/ 20 w 355"/>
                    <a:gd name="T49" fmla="*/ 10 h 277"/>
                    <a:gd name="T50" fmla="*/ 18 w 355"/>
                    <a:gd name="T51" fmla="*/ 10 h 277"/>
                    <a:gd name="T52" fmla="*/ 13 w 355"/>
                    <a:gd name="T53" fmla="*/ 9 h 277"/>
                    <a:gd name="T54" fmla="*/ 12 w 355"/>
                    <a:gd name="T55" fmla="*/ 8 h 277"/>
                    <a:gd name="T56" fmla="*/ 10 w 355"/>
                    <a:gd name="T57" fmla="*/ 7 h 277"/>
                    <a:gd name="T58" fmla="*/ 9 w 355"/>
                    <a:gd name="T59" fmla="*/ 7 h 277"/>
                    <a:gd name="T60" fmla="*/ 7 w 355"/>
                    <a:gd name="T61" fmla="*/ 6 h 277"/>
                    <a:gd name="T62" fmla="*/ 5 w 355"/>
                    <a:gd name="T63" fmla="*/ 4 h 277"/>
                    <a:gd name="T64" fmla="*/ 5 w 355"/>
                    <a:gd name="T65" fmla="*/ 4 h 277"/>
                    <a:gd name="T66" fmla="*/ 5 w 355"/>
                    <a:gd name="T67" fmla="*/ 4 h 277"/>
                    <a:gd name="T68" fmla="*/ 4 w 355"/>
                    <a:gd name="T69" fmla="*/ 3 h 277"/>
                    <a:gd name="T70" fmla="*/ 3 w 355"/>
                    <a:gd name="T71" fmla="*/ 2 h 277"/>
                    <a:gd name="T72" fmla="*/ 2 w 355"/>
                    <a:gd name="T73" fmla="*/ 1 h 277"/>
                    <a:gd name="T74" fmla="*/ 0 w 355"/>
                    <a:gd name="T75" fmla="*/ 1 h 277"/>
                    <a:gd name="T76" fmla="*/ 1 w 355"/>
                    <a:gd name="T77" fmla="*/ 0 h 277"/>
                    <a:gd name="T78" fmla="*/ 1 w 355"/>
                    <a:gd name="T79" fmla="*/ 0 h 277"/>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355" h="277">
                      <a:moveTo>
                        <a:pt x="10" y="4"/>
                      </a:moveTo>
                      <a:cubicBezTo>
                        <a:pt x="22" y="0"/>
                        <a:pt x="24" y="14"/>
                        <a:pt x="36" y="18"/>
                      </a:cubicBezTo>
                      <a:cubicBezTo>
                        <a:pt x="37" y="19"/>
                        <a:pt x="45" y="29"/>
                        <a:pt x="46" y="30"/>
                      </a:cubicBezTo>
                      <a:cubicBezTo>
                        <a:pt x="56" y="40"/>
                        <a:pt x="67" y="38"/>
                        <a:pt x="76" y="52"/>
                      </a:cubicBezTo>
                      <a:cubicBezTo>
                        <a:pt x="80" y="58"/>
                        <a:pt x="92" y="66"/>
                        <a:pt x="92" y="66"/>
                      </a:cubicBezTo>
                      <a:cubicBezTo>
                        <a:pt x="96" y="79"/>
                        <a:pt x="112" y="88"/>
                        <a:pt x="122" y="98"/>
                      </a:cubicBezTo>
                      <a:cubicBezTo>
                        <a:pt x="124" y="105"/>
                        <a:pt x="130" y="124"/>
                        <a:pt x="136" y="128"/>
                      </a:cubicBezTo>
                      <a:cubicBezTo>
                        <a:pt x="140" y="130"/>
                        <a:pt x="148" y="132"/>
                        <a:pt x="148" y="132"/>
                      </a:cubicBezTo>
                      <a:cubicBezTo>
                        <a:pt x="150" y="138"/>
                        <a:pt x="154" y="150"/>
                        <a:pt x="154" y="150"/>
                      </a:cubicBezTo>
                      <a:cubicBezTo>
                        <a:pt x="161" y="139"/>
                        <a:pt x="168" y="144"/>
                        <a:pt x="176" y="152"/>
                      </a:cubicBezTo>
                      <a:cubicBezTo>
                        <a:pt x="174" y="167"/>
                        <a:pt x="173" y="181"/>
                        <a:pt x="170" y="196"/>
                      </a:cubicBezTo>
                      <a:cubicBezTo>
                        <a:pt x="171" y="202"/>
                        <a:pt x="174" y="220"/>
                        <a:pt x="180" y="224"/>
                      </a:cubicBezTo>
                      <a:cubicBezTo>
                        <a:pt x="185" y="228"/>
                        <a:pt x="193" y="228"/>
                        <a:pt x="198" y="232"/>
                      </a:cubicBezTo>
                      <a:cubicBezTo>
                        <a:pt x="204" y="230"/>
                        <a:pt x="216" y="234"/>
                        <a:pt x="216" y="234"/>
                      </a:cubicBezTo>
                      <a:cubicBezTo>
                        <a:pt x="223" y="241"/>
                        <a:pt x="225" y="245"/>
                        <a:pt x="236" y="242"/>
                      </a:cubicBezTo>
                      <a:cubicBezTo>
                        <a:pt x="242" y="240"/>
                        <a:pt x="254" y="236"/>
                        <a:pt x="254" y="236"/>
                      </a:cubicBezTo>
                      <a:cubicBezTo>
                        <a:pt x="260" y="240"/>
                        <a:pt x="265" y="246"/>
                        <a:pt x="272" y="248"/>
                      </a:cubicBezTo>
                      <a:cubicBezTo>
                        <a:pt x="277" y="250"/>
                        <a:pt x="291" y="252"/>
                        <a:pt x="296" y="256"/>
                      </a:cubicBezTo>
                      <a:cubicBezTo>
                        <a:pt x="301" y="260"/>
                        <a:pt x="314" y="264"/>
                        <a:pt x="314" y="264"/>
                      </a:cubicBezTo>
                      <a:cubicBezTo>
                        <a:pt x="330" y="263"/>
                        <a:pt x="338" y="261"/>
                        <a:pt x="352" y="266"/>
                      </a:cubicBezTo>
                      <a:cubicBezTo>
                        <a:pt x="355" y="275"/>
                        <a:pt x="350" y="277"/>
                        <a:pt x="342" y="274"/>
                      </a:cubicBezTo>
                      <a:cubicBezTo>
                        <a:pt x="336" y="276"/>
                        <a:pt x="322" y="272"/>
                        <a:pt x="322" y="272"/>
                      </a:cubicBezTo>
                      <a:cubicBezTo>
                        <a:pt x="314" y="275"/>
                        <a:pt x="308" y="272"/>
                        <a:pt x="300" y="270"/>
                      </a:cubicBezTo>
                      <a:cubicBezTo>
                        <a:pt x="296" y="269"/>
                        <a:pt x="288" y="266"/>
                        <a:pt x="288" y="266"/>
                      </a:cubicBezTo>
                      <a:cubicBezTo>
                        <a:pt x="276" y="270"/>
                        <a:pt x="264" y="266"/>
                        <a:pt x="252" y="264"/>
                      </a:cubicBezTo>
                      <a:cubicBezTo>
                        <a:pt x="245" y="259"/>
                        <a:pt x="242" y="257"/>
                        <a:pt x="234" y="260"/>
                      </a:cubicBezTo>
                      <a:cubicBezTo>
                        <a:pt x="211" y="252"/>
                        <a:pt x="192" y="256"/>
                        <a:pt x="172" y="242"/>
                      </a:cubicBezTo>
                      <a:cubicBezTo>
                        <a:pt x="165" y="231"/>
                        <a:pt x="176" y="221"/>
                        <a:pt x="160" y="216"/>
                      </a:cubicBezTo>
                      <a:cubicBezTo>
                        <a:pt x="154" y="233"/>
                        <a:pt x="136" y="203"/>
                        <a:pt x="126" y="200"/>
                      </a:cubicBezTo>
                      <a:cubicBezTo>
                        <a:pt x="120" y="196"/>
                        <a:pt x="114" y="190"/>
                        <a:pt x="108" y="186"/>
                      </a:cubicBezTo>
                      <a:cubicBezTo>
                        <a:pt x="104" y="175"/>
                        <a:pt x="104" y="165"/>
                        <a:pt x="94" y="158"/>
                      </a:cubicBezTo>
                      <a:cubicBezTo>
                        <a:pt x="83" y="142"/>
                        <a:pt x="85" y="119"/>
                        <a:pt x="68" y="108"/>
                      </a:cubicBezTo>
                      <a:cubicBezTo>
                        <a:pt x="67" y="106"/>
                        <a:pt x="66" y="104"/>
                        <a:pt x="64" y="102"/>
                      </a:cubicBezTo>
                      <a:cubicBezTo>
                        <a:pt x="62" y="101"/>
                        <a:pt x="59" y="102"/>
                        <a:pt x="58" y="100"/>
                      </a:cubicBezTo>
                      <a:cubicBezTo>
                        <a:pt x="56" y="97"/>
                        <a:pt x="54" y="88"/>
                        <a:pt x="54" y="88"/>
                      </a:cubicBezTo>
                      <a:cubicBezTo>
                        <a:pt x="59" y="73"/>
                        <a:pt x="52" y="61"/>
                        <a:pt x="38" y="58"/>
                      </a:cubicBezTo>
                      <a:cubicBezTo>
                        <a:pt x="32" y="49"/>
                        <a:pt x="31" y="44"/>
                        <a:pt x="20" y="40"/>
                      </a:cubicBezTo>
                      <a:cubicBezTo>
                        <a:pt x="16" y="27"/>
                        <a:pt x="16" y="26"/>
                        <a:pt x="4" y="22"/>
                      </a:cubicBezTo>
                      <a:cubicBezTo>
                        <a:pt x="1" y="13"/>
                        <a:pt x="0" y="5"/>
                        <a:pt x="10" y="2"/>
                      </a:cubicBezTo>
                      <a:cubicBezTo>
                        <a:pt x="18" y="5"/>
                        <a:pt x="18" y="4"/>
                        <a:pt x="10" y="4"/>
                      </a:cubicBezTo>
                      <a:close/>
                    </a:path>
                  </a:pathLst>
                </a:custGeom>
                <a:solidFill>
                  <a:schemeClr val="folHlink"/>
                </a:solidFill>
                <a:ln w="9525">
                  <a:noFill/>
                  <a:round/>
                  <a:headEnd/>
                  <a:tailEnd/>
                </a:ln>
              </p:spPr>
              <p:txBody>
                <a:bodyPr/>
                <a:lstStyle/>
                <a:p>
                  <a:endParaRPr lang="zh-CN" altLang="en-US"/>
                </a:p>
              </p:txBody>
            </p:sp>
            <p:sp>
              <p:nvSpPr>
                <p:cNvPr id="6284" name="任意多边形 81940"/>
                <p:cNvSpPr>
                  <a:spLocks noChangeArrowheads="1"/>
                </p:cNvSpPr>
                <p:nvPr/>
              </p:nvSpPr>
              <p:spPr bwMode="auto">
                <a:xfrm>
                  <a:off x="1827" y="541"/>
                  <a:ext cx="67" cy="68"/>
                </a:xfrm>
                <a:custGeom>
                  <a:avLst/>
                  <a:gdLst>
                    <a:gd name="T0" fmla="*/ 4 w 156"/>
                    <a:gd name="T1" fmla="*/ 2 h 206"/>
                    <a:gd name="T2" fmla="*/ 5 w 156"/>
                    <a:gd name="T3" fmla="*/ 2 h 206"/>
                    <a:gd name="T4" fmla="*/ 5 w 156"/>
                    <a:gd name="T5" fmla="*/ 2 h 206"/>
                    <a:gd name="T6" fmla="*/ 6 w 156"/>
                    <a:gd name="T7" fmla="*/ 2 h 206"/>
                    <a:gd name="T8" fmla="*/ 9 w 156"/>
                    <a:gd name="T9" fmla="*/ 1 h 206"/>
                    <a:gd name="T10" fmla="*/ 9 w 156"/>
                    <a:gd name="T11" fmla="*/ 0 h 206"/>
                    <a:gd name="T12" fmla="*/ 10 w 156"/>
                    <a:gd name="T13" fmla="*/ 0 h 206"/>
                    <a:gd name="T14" fmla="*/ 12 w 156"/>
                    <a:gd name="T15" fmla="*/ 1 h 206"/>
                    <a:gd name="T16" fmla="*/ 12 w 156"/>
                    <a:gd name="T17" fmla="*/ 2 h 206"/>
                    <a:gd name="T18" fmla="*/ 10 w 156"/>
                    <a:gd name="T19" fmla="*/ 2 h 206"/>
                    <a:gd name="T20" fmla="*/ 10 w 156"/>
                    <a:gd name="T21" fmla="*/ 3 h 206"/>
                    <a:gd name="T22" fmla="*/ 11 w 156"/>
                    <a:gd name="T23" fmla="*/ 4 h 206"/>
                    <a:gd name="T24" fmla="*/ 12 w 156"/>
                    <a:gd name="T25" fmla="*/ 5 h 206"/>
                    <a:gd name="T26" fmla="*/ 10 w 156"/>
                    <a:gd name="T27" fmla="*/ 5 h 206"/>
                    <a:gd name="T28" fmla="*/ 9 w 156"/>
                    <a:gd name="T29" fmla="*/ 5 h 206"/>
                    <a:gd name="T30" fmla="*/ 8 w 156"/>
                    <a:gd name="T31" fmla="*/ 6 h 206"/>
                    <a:gd name="T32" fmla="*/ 8 w 156"/>
                    <a:gd name="T33" fmla="*/ 7 h 206"/>
                    <a:gd name="T34" fmla="*/ 7 w 156"/>
                    <a:gd name="T35" fmla="*/ 7 h 206"/>
                    <a:gd name="T36" fmla="*/ 6 w 156"/>
                    <a:gd name="T37" fmla="*/ 7 h 206"/>
                    <a:gd name="T38" fmla="*/ 6 w 156"/>
                    <a:gd name="T39" fmla="*/ 7 h 206"/>
                    <a:gd name="T40" fmla="*/ 6 w 156"/>
                    <a:gd name="T41" fmla="*/ 7 h 206"/>
                    <a:gd name="T42" fmla="*/ 5 w 156"/>
                    <a:gd name="T43" fmla="*/ 7 h 206"/>
                    <a:gd name="T44" fmla="*/ 3 w 156"/>
                    <a:gd name="T45" fmla="*/ 7 h 206"/>
                    <a:gd name="T46" fmla="*/ 2 w 156"/>
                    <a:gd name="T47" fmla="*/ 7 h 206"/>
                    <a:gd name="T48" fmla="*/ 1 w 156"/>
                    <a:gd name="T49" fmla="*/ 5 h 206"/>
                    <a:gd name="T50" fmla="*/ 0 w 156"/>
                    <a:gd name="T51" fmla="*/ 5 h 206"/>
                    <a:gd name="T52" fmla="*/ 0 w 156"/>
                    <a:gd name="T53" fmla="*/ 4 h 206"/>
                    <a:gd name="T54" fmla="*/ 2 w 156"/>
                    <a:gd name="T55" fmla="*/ 4 h 206"/>
                    <a:gd name="T56" fmla="*/ 3 w 156"/>
                    <a:gd name="T57" fmla="*/ 4 h 206"/>
                    <a:gd name="T58" fmla="*/ 3 w 156"/>
                    <a:gd name="T59" fmla="*/ 3 h 206"/>
                    <a:gd name="T60" fmla="*/ 4 w 156"/>
                    <a:gd name="T61" fmla="*/ 3 h 206"/>
                    <a:gd name="T62" fmla="*/ 4 w 156"/>
                    <a:gd name="T63" fmla="*/ 2 h 20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56" h="206">
                      <a:moveTo>
                        <a:pt x="54" y="66"/>
                      </a:moveTo>
                      <a:cubicBezTo>
                        <a:pt x="58" y="63"/>
                        <a:pt x="64" y="63"/>
                        <a:pt x="66" y="58"/>
                      </a:cubicBezTo>
                      <a:cubicBezTo>
                        <a:pt x="67" y="56"/>
                        <a:pt x="67" y="53"/>
                        <a:pt x="68" y="52"/>
                      </a:cubicBezTo>
                      <a:cubicBezTo>
                        <a:pt x="71" y="49"/>
                        <a:pt x="80" y="44"/>
                        <a:pt x="80" y="44"/>
                      </a:cubicBezTo>
                      <a:cubicBezTo>
                        <a:pt x="113" y="55"/>
                        <a:pt x="85" y="29"/>
                        <a:pt x="106" y="22"/>
                      </a:cubicBezTo>
                      <a:cubicBezTo>
                        <a:pt x="110" y="17"/>
                        <a:pt x="108" y="9"/>
                        <a:pt x="112" y="4"/>
                      </a:cubicBezTo>
                      <a:cubicBezTo>
                        <a:pt x="115" y="1"/>
                        <a:pt x="124" y="0"/>
                        <a:pt x="124" y="0"/>
                      </a:cubicBezTo>
                      <a:cubicBezTo>
                        <a:pt x="138" y="14"/>
                        <a:pt x="126" y="23"/>
                        <a:pt x="150" y="28"/>
                      </a:cubicBezTo>
                      <a:cubicBezTo>
                        <a:pt x="156" y="36"/>
                        <a:pt x="154" y="39"/>
                        <a:pt x="146" y="44"/>
                      </a:cubicBezTo>
                      <a:cubicBezTo>
                        <a:pt x="141" y="52"/>
                        <a:pt x="135" y="61"/>
                        <a:pt x="126" y="64"/>
                      </a:cubicBezTo>
                      <a:cubicBezTo>
                        <a:pt x="118" y="75"/>
                        <a:pt x="128" y="83"/>
                        <a:pt x="132" y="94"/>
                      </a:cubicBezTo>
                      <a:cubicBezTo>
                        <a:pt x="129" y="103"/>
                        <a:pt x="135" y="105"/>
                        <a:pt x="142" y="110"/>
                      </a:cubicBezTo>
                      <a:cubicBezTo>
                        <a:pt x="145" y="119"/>
                        <a:pt x="141" y="120"/>
                        <a:pt x="146" y="128"/>
                      </a:cubicBezTo>
                      <a:cubicBezTo>
                        <a:pt x="142" y="139"/>
                        <a:pt x="135" y="133"/>
                        <a:pt x="128" y="128"/>
                      </a:cubicBezTo>
                      <a:cubicBezTo>
                        <a:pt x="116" y="132"/>
                        <a:pt x="122" y="136"/>
                        <a:pt x="116" y="146"/>
                      </a:cubicBezTo>
                      <a:cubicBezTo>
                        <a:pt x="113" y="151"/>
                        <a:pt x="108" y="152"/>
                        <a:pt x="104" y="156"/>
                      </a:cubicBezTo>
                      <a:cubicBezTo>
                        <a:pt x="107" y="167"/>
                        <a:pt x="112" y="191"/>
                        <a:pt x="100" y="198"/>
                      </a:cubicBezTo>
                      <a:cubicBezTo>
                        <a:pt x="96" y="200"/>
                        <a:pt x="92" y="200"/>
                        <a:pt x="88" y="202"/>
                      </a:cubicBezTo>
                      <a:cubicBezTo>
                        <a:pt x="86" y="203"/>
                        <a:pt x="84" y="205"/>
                        <a:pt x="82" y="206"/>
                      </a:cubicBezTo>
                      <a:cubicBezTo>
                        <a:pt x="80" y="205"/>
                        <a:pt x="77" y="204"/>
                        <a:pt x="76" y="202"/>
                      </a:cubicBezTo>
                      <a:cubicBezTo>
                        <a:pt x="74" y="198"/>
                        <a:pt x="76" y="191"/>
                        <a:pt x="72" y="190"/>
                      </a:cubicBezTo>
                      <a:cubicBezTo>
                        <a:pt x="68" y="189"/>
                        <a:pt x="60" y="186"/>
                        <a:pt x="60" y="186"/>
                      </a:cubicBezTo>
                      <a:cubicBezTo>
                        <a:pt x="53" y="188"/>
                        <a:pt x="49" y="192"/>
                        <a:pt x="42" y="194"/>
                      </a:cubicBezTo>
                      <a:cubicBezTo>
                        <a:pt x="34" y="189"/>
                        <a:pt x="37" y="183"/>
                        <a:pt x="28" y="186"/>
                      </a:cubicBezTo>
                      <a:cubicBezTo>
                        <a:pt x="12" y="181"/>
                        <a:pt x="19" y="161"/>
                        <a:pt x="10" y="148"/>
                      </a:cubicBezTo>
                      <a:cubicBezTo>
                        <a:pt x="5" y="121"/>
                        <a:pt x="11" y="147"/>
                        <a:pt x="4" y="130"/>
                      </a:cubicBezTo>
                      <a:cubicBezTo>
                        <a:pt x="2" y="126"/>
                        <a:pt x="0" y="118"/>
                        <a:pt x="0" y="118"/>
                      </a:cubicBezTo>
                      <a:cubicBezTo>
                        <a:pt x="2" y="95"/>
                        <a:pt x="0" y="83"/>
                        <a:pt x="20" y="96"/>
                      </a:cubicBezTo>
                      <a:cubicBezTo>
                        <a:pt x="23" y="105"/>
                        <a:pt x="23" y="110"/>
                        <a:pt x="32" y="104"/>
                      </a:cubicBezTo>
                      <a:cubicBezTo>
                        <a:pt x="35" y="95"/>
                        <a:pt x="29" y="88"/>
                        <a:pt x="34" y="80"/>
                      </a:cubicBezTo>
                      <a:cubicBezTo>
                        <a:pt x="36" y="76"/>
                        <a:pt x="48" y="73"/>
                        <a:pt x="52" y="70"/>
                      </a:cubicBezTo>
                      <a:cubicBezTo>
                        <a:pt x="57" y="63"/>
                        <a:pt x="58" y="62"/>
                        <a:pt x="54" y="66"/>
                      </a:cubicBezTo>
                      <a:close/>
                    </a:path>
                  </a:pathLst>
                </a:custGeom>
                <a:solidFill>
                  <a:schemeClr val="folHlink"/>
                </a:solidFill>
                <a:ln w="9525">
                  <a:noFill/>
                  <a:round/>
                  <a:headEnd/>
                  <a:tailEnd/>
                </a:ln>
              </p:spPr>
              <p:txBody>
                <a:bodyPr/>
                <a:lstStyle/>
                <a:p>
                  <a:endParaRPr lang="zh-CN" altLang="en-US"/>
                </a:p>
              </p:txBody>
            </p:sp>
            <p:sp>
              <p:nvSpPr>
                <p:cNvPr id="6285" name="任意多边形 81941"/>
                <p:cNvSpPr>
                  <a:spLocks noChangeArrowheads="1"/>
                </p:cNvSpPr>
                <p:nvPr/>
              </p:nvSpPr>
              <p:spPr bwMode="auto">
                <a:xfrm>
                  <a:off x="1892" y="572"/>
                  <a:ext cx="47" cy="13"/>
                </a:xfrm>
                <a:custGeom>
                  <a:avLst/>
                  <a:gdLst>
                    <a:gd name="T0" fmla="*/ 0 w 109"/>
                    <a:gd name="T1" fmla="*/ 1 h 38"/>
                    <a:gd name="T2" fmla="*/ 1 w 109"/>
                    <a:gd name="T3" fmla="*/ 0 h 38"/>
                    <a:gd name="T4" fmla="*/ 4 w 109"/>
                    <a:gd name="T5" fmla="*/ 1 h 38"/>
                    <a:gd name="T6" fmla="*/ 6 w 109"/>
                    <a:gd name="T7" fmla="*/ 1 h 38"/>
                    <a:gd name="T8" fmla="*/ 7 w 109"/>
                    <a:gd name="T9" fmla="*/ 0 h 38"/>
                    <a:gd name="T10" fmla="*/ 6 w 109"/>
                    <a:gd name="T11" fmla="*/ 1 h 38"/>
                    <a:gd name="T12" fmla="*/ 5 w 109"/>
                    <a:gd name="T13" fmla="*/ 1 h 38"/>
                    <a:gd name="T14" fmla="*/ 3 w 109"/>
                    <a:gd name="T15" fmla="*/ 1 h 38"/>
                    <a:gd name="T16" fmla="*/ 1 w 109"/>
                    <a:gd name="T17" fmla="*/ 1 h 38"/>
                    <a:gd name="T18" fmla="*/ 0 w 109"/>
                    <a:gd name="T19" fmla="*/ 1 h 3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9" h="38">
                      <a:moveTo>
                        <a:pt x="4" y="32"/>
                      </a:moveTo>
                      <a:cubicBezTo>
                        <a:pt x="7" y="22"/>
                        <a:pt x="7" y="14"/>
                        <a:pt x="18" y="10"/>
                      </a:cubicBezTo>
                      <a:cubicBezTo>
                        <a:pt x="28" y="12"/>
                        <a:pt x="37" y="14"/>
                        <a:pt x="46" y="20"/>
                      </a:cubicBezTo>
                      <a:cubicBezTo>
                        <a:pt x="62" y="15"/>
                        <a:pt x="54" y="17"/>
                        <a:pt x="72" y="14"/>
                      </a:cubicBezTo>
                      <a:cubicBezTo>
                        <a:pt x="77" y="9"/>
                        <a:pt x="90" y="0"/>
                        <a:pt x="90" y="0"/>
                      </a:cubicBezTo>
                      <a:cubicBezTo>
                        <a:pt x="109" y="6"/>
                        <a:pt x="85" y="23"/>
                        <a:pt x="76" y="26"/>
                      </a:cubicBezTo>
                      <a:cubicBezTo>
                        <a:pt x="71" y="33"/>
                        <a:pt x="68" y="35"/>
                        <a:pt x="60" y="38"/>
                      </a:cubicBezTo>
                      <a:cubicBezTo>
                        <a:pt x="54" y="36"/>
                        <a:pt x="42" y="32"/>
                        <a:pt x="42" y="32"/>
                      </a:cubicBezTo>
                      <a:cubicBezTo>
                        <a:pt x="33" y="23"/>
                        <a:pt x="26" y="26"/>
                        <a:pt x="14" y="30"/>
                      </a:cubicBezTo>
                      <a:cubicBezTo>
                        <a:pt x="1" y="28"/>
                        <a:pt x="0" y="24"/>
                        <a:pt x="4" y="32"/>
                      </a:cubicBezTo>
                      <a:close/>
                    </a:path>
                  </a:pathLst>
                </a:custGeom>
                <a:solidFill>
                  <a:schemeClr val="folHlink"/>
                </a:solidFill>
                <a:ln w="9525">
                  <a:noFill/>
                  <a:round/>
                  <a:headEnd/>
                  <a:tailEnd/>
                </a:ln>
              </p:spPr>
              <p:txBody>
                <a:bodyPr/>
                <a:lstStyle/>
                <a:p>
                  <a:endParaRPr lang="zh-CN" altLang="en-US"/>
                </a:p>
              </p:txBody>
            </p:sp>
            <p:sp>
              <p:nvSpPr>
                <p:cNvPr id="6286" name="任意多边形 81942"/>
                <p:cNvSpPr>
                  <a:spLocks noChangeArrowheads="1"/>
                </p:cNvSpPr>
                <p:nvPr/>
              </p:nvSpPr>
              <p:spPr bwMode="auto">
                <a:xfrm>
                  <a:off x="1890" y="588"/>
                  <a:ext cx="32" cy="34"/>
                </a:xfrm>
                <a:custGeom>
                  <a:avLst/>
                  <a:gdLst>
                    <a:gd name="T0" fmla="*/ 0 w 76"/>
                    <a:gd name="T1" fmla="*/ 1 h 104"/>
                    <a:gd name="T2" fmla="*/ 1 w 76"/>
                    <a:gd name="T3" fmla="*/ 0 h 104"/>
                    <a:gd name="T4" fmla="*/ 3 w 76"/>
                    <a:gd name="T5" fmla="*/ 1 h 104"/>
                    <a:gd name="T6" fmla="*/ 5 w 76"/>
                    <a:gd name="T7" fmla="*/ 0 h 104"/>
                    <a:gd name="T8" fmla="*/ 3 w 76"/>
                    <a:gd name="T9" fmla="*/ 1 h 104"/>
                    <a:gd name="T10" fmla="*/ 4 w 76"/>
                    <a:gd name="T11" fmla="*/ 2 h 104"/>
                    <a:gd name="T12" fmla="*/ 4 w 76"/>
                    <a:gd name="T13" fmla="*/ 2 h 104"/>
                    <a:gd name="T14" fmla="*/ 3 w 76"/>
                    <a:gd name="T15" fmla="*/ 3 h 104"/>
                    <a:gd name="T16" fmla="*/ 3 w 76"/>
                    <a:gd name="T17" fmla="*/ 2 h 104"/>
                    <a:gd name="T18" fmla="*/ 2 w 76"/>
                    <a:gd name="T19" fmla="*/ 2 h 104"/>
                    <a:gd name="T20" fmla="*/ 2 w 76"/>
                    <a:gd name="T21" fmla="*/ 2 h 104"/>
                    <a:gd name="T22" fmla="*/ 2 w 76"/>
                    <a:gd name="T23" fmla="*/ 3 h 104"/>
                    <a:gd name="T24" fmla="*/ 1 w 76"/>
                    <a:gd name="T25" fmla="*/ 4 h 104"/>
                    <a:gd name="T26" fmla="*/ 1 w 76"/>
                    <a:gd name="T27" fmla="*/ 4 h 104"/>
                    <a:gd name="T28" fmla="*/ 0 w 76"/>
                    <a:gd name="T29" fmla="*/ 3 h 104"/>
                    <a:gd name="T30" fmla="*/ 0 w 76"/>
                    <a:gd name="T31" fmla="*/ 2 h 104"/>
                    <a:gd name="T32" fmla="*/ 0 w 76"/>
                    <a:gd name="T33" fmla="*/ 1 h 104"/>
                    <a:gd name="T34" fmla="*/ 0 w 76"/>
                    <a:gd name="T35" fmla="*/ 1 h 10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76" h="104">
                      <a:moveTo>
                        <a:pt x="8" y="18"/>
                      </a:moveTo>
                      <a:cubicBezTo>
                        <a:pt x="10" y="8"/>
                        <a:pt x="9" y="3"/>
                        <a:pt x="18" y="0"/>
                      </a:cubicBezTo>
                      <a:cubicBezTo>
                        <a:pt x="28" y="3"/>
                        <a:pt x="25" y="12"/>
                        <a:pt x="34" y="18"/>
                      </a:cubicBezTo>
                      <a:cubicBezTo>
                        <a:pt x="46" y="16"/>
                        <a:pt x="51" y="8"/>
                        <a:pt x="62" y="4"/>
                      </a:cubicBezTo>
                      <a:cubicBezTo>
                        <a:pt x="76" y="9"/>
                        <a:pt x="56" y="31"/>
                        <a:pt x="46" y="34"/>
                      </a:cubicBezTo>
                      <a:cubicBezTo>
                        <a:pt x="51" y="56"/>
                        <a:pt x="43" y="29"/>
                        <a:pt x="54" y="48"/>
                      </a:cubicBezTo>
                      <a:cubicBezTo>
                        <a:pt x="56" y="52"/>
                        <a:pt x="58" y="60"/>
                        <a:pt x="58" y="60"/>
                      </a:cubicBezTo>
                      <a:cubicBezTo>
                        <a:pt x="55" y="68"/>
                        <a:pt x="54" y="71"/>
                        <a:pt x="46" y="74"/>
                      </a:cubicBezTo>
                      <a:cubicBezTo>
                        <a:pt x="38" y="71"/>
                        <a:pt x="37" y="68"/>
                        <a:pt x="34" y="60"/>
                      </a:cubicBezTo>
                      <a:cubicBezTo>
                        <a:pt x="33" y="50"/>
                        <a:pt x="32" y="33"/>
                        <a:pt x="22" y="48"/>
                      </a:cubicBezTo>
                      <a:cubicBezTo>
                        <a:pt x="25" y="60"/>
                        <a:pt x="23" y="53"/>
                        <a:pt x="28" y="68"/>
                      </a:cubicBezTo>
                      <a:cubicBezTo>
                        <a:pt x="29" y="70"/>
                        <a:pt x="30" y="74"/>
                        <a:pt x="30" y="74"/>
                      </a:cubicBezTo>
                      <a:cubicBezTo>
                        <a:pt x="24" y="84"/>
                        <a:pt x="22" y="93"/>
                        <a:pt x="20" y="104"/>
                      </a:cubicBezTo>
                      <a:cubicBezTo>
                        <a:pt x="17" y="103"/>
                        <a:pt x="14" y="104"/>
                        <a:pt x="12" y="102"/>
                      </a:cubicBezTo>
                      <a:cubicBezTo>
                        <a:pt x="9" y="99"/>
                        <a:pt x="8" y="90"/>
                        <a:pt x="8" y="90"/>
                      </a:cubicBezTo>
                      <a:cubicBezTo>
                        <a:pt x="13" y="75"/>
                        <a:pt x="14" y="64"/>
                        <a:pt x="0" y="54"/>
                      </a:cubicBezTo>
                      <a:cubicBezTo>
                        <a:pt x="1" y="46"/>
                        <a:pt x="1" y="38"/>
                        <a:pt x="2" y="30"/>
                      </a:cubicBezTo>
                      <a:cubicBezTo>
                        <a:pt x="2" y="27"/>
                        <a:pt x="13" y="2"/>
                        <a:pt x="8" y="18"/>
                      </a:cubicBezTo>
                      <a:close/>
                    </a:path>
                  </a:pathLst>
                </a:custGeom>
                <a:solidFill>
                  <a:schemeClr val="folHlink"/>
                </a:solidFill>
                <a:ln w="9525">
                  <a:noFill/>
                  <a:round/>
                  <a:headEnd/>
                  <a:tailEnd/>
                </a:ln>
              </p:spPr>
              <p:txBody>
                <a:bodyPr/>
                <a:lstStyle/>
                <a:p>
                  <a:endParaRPr lang="zh-CN" altLang="en-US"/>
                </a:p>
              </p:txBody>
            </p:sp>
            <p:sp>
              <p:nvSpPr>
                <p:cNvPr id="6287" name="任意多边形 81943"/>
                <p:cNvSpPr>
                  <a:spLocks noChangeArrowheads="1"/>
                </p:cNvSpPr>
                <p:nvPr/>
              </p:nvSpPr>
              <p:spPr bwMode="auto">
                <a:xfrm>
                  <a:off x="1944" y="569"/>
                  <a:ext cx="16" cy="20"/>
                </a:xfrm>
                <a:custGeom>
                  <a:avLst/>
                  <a:gdLst>
                    <a:gd name="T0" fmla="*/ 0 w 37"/>
                    <a:gd name="T1" fmla="*/ 1 h 61"/>
                    <a:gd name="T2" fmla="*/ 1 w 37"/>
                    <a:gd name="T3" fmla="*/ 0 h 61"/>
                    <a:gd name="T4" fmla="*/ 1 w 37"/>
                    <a:gd name="T5" fmla="*/ 1 h 61"/>
                    <a:gd name="T6" fmla="*/ 3 w 37"/>
                    <a:gd name="T7" fmla="*/ 1 h 61"/>
                    <a:gd name="T8" fmla="*/ 1 w 37"/>
                    <a:gd name="T9" fmla="*/ 2 h 61"/>
                    <a:gd name="T10" fmla="*/ 0 w 37"/>
                    <a:gd name="T11" fmla="*/ 2 h 61"/>
                    <a:gd name="T12" fmla="*/ 0 w 37"/>
                    <a:gd name="T13" fmla="*/ 1 h 61"/>
                    <a:gd name="T14" fmla="*/ 0 w 37"/>
                    <a:gd name="T15" fmla="*/ 1 h 6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7" h="61">
                      <a:moveTo>
                        <a:pt x="3" y="28"/>
                      </a:moveTo>
                      <a:cubicBezTo>
                        <a:pt x="5" y="14"/>
                        <a:pt x="2" y="7"/>
                        <a:pt x="13" y="0"/>
                      </a:cubicBezTo>
                      <a:cubicBezTo>
                        <a:pt x="26" y="9"/>
                        <a:pt x="23" y="17"/>
                        <a:pt x="15" y="28"/>
                      </a:cubicBezTo>
                      <a:cubicBezTo>
                        <a:pt x="25" y="31"/>
                        <a:pt x="33" y="27"/>
                        <a:pt x="37" y="38"/>
                      </a:cubicBezTo>
                      <a:cubicBezTo>
                        <a:pt x="30" y="45"/>
                        <a:pt x="28" y="47"/>
                        <a:pt x="19" y="44"/>
                      </a:cubicBezTo>
                      <a:cubicBezTo>
                        <a:pt x="13" y="54"/>
                        <a:pt x="18" y="61"/>
                        <a:pt x="5" y="58"/>
                      </a:cubicBezTo>
                      <a:cubicBezTo>
                        <a:pt x="0" y="50"/>
                        <a:pt x="3" y="44"/>
                        <a:pt x="1" y="34"/>
                      </a:cubicBezTo>
                      <a:cubicBezTo>
                        <a:pt x="2" y="32"/>
                        <a:pt x="3" y="28"/>
                        <a:pt x="3" y="28"/>
                      </a:cubicBezTo>
                      <a:close/>
                    </a:path>
                  </a:pathLst>
                </a:custGeom>
                <a:solidFill>
                  <a:schemeClr val="folHlink"/>
                </a:solidFill>
                <a:ln w="9525">
                  <a:noFill/>
                  <a:round/>
                  <a:headEnd/>
                  <a:tailEnd/>
                </a:ln>
              </p:spPr>
              <p:txBody>
                <a:bodyPr/>
                <a:lstStyle/>
                <a:p>
                  <a:endParaRPr lang="zh-CN" altLang="en-US"/>
                </a:p>
              </p:txBody>
            </p:sp>
            <p:sp>
              <p:nvSpPr>
                <p:cNvPr id="6288" name="任意多边形 81944"/>
                <p:cNvSpPr>
                  <a:spLocks noChangeArrowheads="1"/>
                </p:cNvSpPr>
                <p:nvPr/>
              </p:nvSpPr>
              <p:spPr bwMode="auto">
                <a:xfrm>
                  <a:off x="1948" y="600"/>
                  <a:ext cx="20" cy="10"/>
                </a:xfrm>
                <a:custGeom>
                  <a:avLst/>
                  <a:gdLst>
                    <a:gd name="T0" fmla="*/ 0 w 49"/>
                    <a:gd name="T1" fmla="*/ 0 h 29"/>
                    <a:gd name="T2" fmla="*/ 2 w 49"/>
                    <a:gd name="T3" fmla="*/ 0 h 29"/>
                    <a:gd name="T4" fmla="*/ 3 w 49"/>
                    <a:gd name="T5" fmla="*/ 1 h 29"/>
                    <a:gd name="T6" fmla="*/ 2 w 49"/>
                    <a:gd name="T7" fmla="*/ 1 h 29"/>
                    <a:gd name="T8" fmla="*/ 0 w 49"/>
                    <a:gd name="T9" fmla="*/ 1 h 29"/>
                    <a:gd name="T10" fmla="*/ 0 w 49"/>
                    <a:gd name="T11" fmla="*/ 0 h 2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9" h="29">
                      <a:moveTo>
                        <a:pt x="7" y="0"/>
                      </a:moveTo>
                      <a:cubicBezTo>
                        <a:pt x="15" y="6"/>
                        <a:pt x="19" y="2"/>
                        <a:pt x="29" y="0"/>
                      </a:cubicBezTo>
                      <a:cubicBezTo>
                        <a:pt x="45" y="5"/>
                        <a:pt x="40" y="3"/>
                        <a:pt x="49" y="16"/>
                      </a:cubicBezTo>
                      <a:cubicBezTo>
                        <a:pt x="46" y="29"/>
                        <a:pt x="42" y="21"/>
                        <a:pt x="35" y="14"/>
                      </a:cubicBezTo>
                      <a:cubicBezTo>
                        <a:pt x="26" y="15"/>
                        <a:pt x="12" y="19"/>
                        <a:pt x="3" y="16"/>
                      </a:cubicBezTo>
                      <a:cubicBezTo>
                        <a:pt x="0" y="6"/>
                        <a:pt x="7" y="10"/>
                        <a:pt x="7" y="0"/>
                      </a:cubicBezTo>
                      <a:close/>
                    </a:path>
                  </a:pathLst>
                </a:custGeom>
                <a:solidFill>
                  <a:schemeClr val="folHlink"/>
                </a:solidFill>
                <a:ln w="9525">
                  <a:noFill/>
                  <a:round/>
                  <a:headEnd/>
                  <a:tailEnd/>
                </a:ln>
              </p:spPr>
              <p:txBody>
                <a:bodyPr/>
                <a:lstStyle/>
                <a:p>
                  <a:endParaRPr lang="zh-CN" altLang="en-US"/>
                </a:p>
              </p:txBody>
            </p:sp>
            <p:sp>
              <p:nvSpPr>
                <p:cNvPr id="6289" name="任意多边形 81945"/>
                <p:cNvSpPr>
                  <a:spLocks noChangeArrowheads="1"/>
                </p:cNvSpPr>
                <p:nvPr/>
              </p:nvSpPr>
              <p:spPr bwMode="auto">
                <a:xfrm>
                  <a:off x="1969" y="585"/>
                  <a:ext cx="26" cy="17"/>
                </a:xfrm>
                <a:custGeom>
                  <a:avLst/>
                  <a:gdLst>
                    <a:gd name="T0" fmla="*/ 2 w 61"/>
                    <a:gd name="T1" fmla="*/ 2 h 48"/>
                    <a:gd name="T2" fmla="*/ 1 w 61"/>
                    <a:gd name="T3" fmla="*/ 1 h 48"/>
                    <a:gd name="T4" fmla="*/ 0 w 61"/>
                    <a:gd name="T5" fmla="*/ 1 h 48"/>
                    <a:gd name="T6" fmla="*/ 1 w 61"/>
                    <a:gd name="T7" fmla="*/ 0 h 48"/>
                    <a:gd name="T8" fmla="*/ 2 w 61"/>
                    <a:gd name="T9" fmla="*/ 0 h 48"/>
                    <a:gd name="T10" fmla="*/ 4 w 61"/>
                    <a:gd name="T11" fmla="*/ 0 h 48"/>
                    <a:gd name="T12" fmla="*/ 4 w 61"/>
                    <a:gd name="T13" fmla="*/ 1 h 48"/>
                    <a:gd name="T14" fmla="*/ 5 w 61"/>
                    <a:gd name="T15" fmla="*/ 1 h 48"/>
                    <a:gd name="T16" fmla="*/ 3 w 61"/>
                    <a:gd name="T17" fmla="*/ 2 h 48"/>
                    <a:gd name="T18" fmla="*/ 2 w 61"/>
                    <a:gd name="T19" fmla="*/ 2 h 48"/>
                    <a:gd name="T20" fmla="*/ 2 w 61"/>
                    <a:gd name="T21" fmla="*/ 2 h 4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1" h="48">
                      <a:moveTo>
                        <a:pt x="21" y="38"/>
                      </a:moveTo>
                      <a:cubicBezTo>
                        <a:pt x="19" y="34"/>
                        <a:pt x="19" y="29"/>
                        <a:pt x="15" y="26"/>
                      </a:cubicBezTo>
                      <a:cubicBezTo>
                        <a:pt x="12" y="24"/>
                        <a:pt x="3" y="22"/>
                        <a:pt x="3" y="22"/>
                      </a:cubicBezTo>
                      <a:cubicBezTo>
                        <a:pt x="0" y="12"/>
                        <a:pt x="5" y="12"/>
                        <a:pt x="13" y="8"/>
                      </a:cubicBezTo>
                      <a:cubicBezTo>
                        <a:pt x="17" y="6"/>
                        <a:pt x="25" y="0"/>
                        <a:pt x="25" y="0"/>
                      </a:cubicBezTo>
                      <a:cubicBezTo>
                        <a:pt x="37" y="2"/>
                        <a:pt x="41" y="2"/>
                        <a:pt x="49" y="10"/>
                      </a:cubicBezTo>
                      <a:cubicBezTo>
                        <a:pt x="45" y="21"/>
                        <a:pt x="46" y="12"/>
                        <a:pt x="53" y="20"/>
                      </a:cubicBezTo>
                      <a:cubicBezTo>
                        <a:pt x="56" y="24"/>
                        <a:pt x="61" y="32"/>
                        <a:pt x="61" y="32"/>
                      </a:cubicBezTo>
                      <a:cubicBezTo>
                        <a:pt x="56" y="47"/>
                        <a:pt x="53" y="42"/>
                        <a:pt x="41" y="38"/>
                      </a:cubicBezTo>
                      <a:cubicBezTo>
                        <a:pt x="27" y="47"/>
                        <a:pt x="34" y="48"/>
                        <a:pt x="23" y="44"/>
                      </a:cubicBezTo>
                      <a:cubicBezTo>
                        <a:pt x="22" y="42"/>
                        <a:pt x="21" y="38"/>
                        <a:pt x="21" y="38"/>
                      </a:cubicBezTo>
                      <a:close/>
                    </a:path>
                  </a:pathLst>
                </a:custGeom>
                <a:solidFill>
                  <a:schemeClr val="folHlink"/>
                </a:solidFill>
                <a:ln w="9525">
                  <a:noFill/>
                  <a:round/>
                  <a:headEnd/>
                  <a:tailEnd/>
                </a:ln>
              </p:spPr>
              <p:txBody>
                <a:bodyPr/>
                <a:lstStyle/>
                <a:p>
                  <a:endParaRPr lang="zh-CN" altLang="en-US"/>
                </a:p>
              </p:txBody>
            </p:sp>
            <p:sp>
              <p:nvSpPr>
                <p:cNvPr id="6290" name="任意多边形 81946"/>
                <p:cNvSpPr>
                  <a:spLocks noChangeArrowheads="1"/>
                </p:cNvSpPr>
                <p:nvPr/>
              </p:nvSpPr>
              <p:spPr bwMode="auto">
                <a:xfrm>
                  <a:off x="1976" y="593"/>
                  <a:ext cx="122" cy="61"/>
                </a:xfrm>
                <a:custGeom>
                  <a:avLst/>
                  <a:gdLst>
                    <a:gd name="T0" fmla="*/ 4 w 286"/>
                    <a:gd name="T1" fmla="*/ 1 h 182"/>
                    <a:gd name="T2" fmla="*/ 3 w 286"/>
                    <a:gd name="T3" fmla="*/ 1 h 182"/>
                    <a:gd name="T4" fmla="*/ 2 w 286"/>
                    <a:gd name="T5" fmla="*/ 1 h 182"/>
                    <a:gd name="T6" fmla="*/ 0 w 286"/>
                    <a:gd name="T7" fmla="*/ 1 h 182"/>
                    <a:gd name="T8" fmla="*/ 1 w 286"/>
                    <a:gd name="T9" fmla="*/ 2 h 182"/>
                    <a:gd name="T10" fmla="*/ 1 w 286"/>
                    <a:gd name="T11" fmla="*/ 2 h 182"/>
                    <a:gd name="T12" fmla="*/ 2 w 286"/>
                    <a:gd name="T13" fmla="*/ 2 h 182"/>
                    <a:gd name="T14" fmla="*/ 3 w 286"/>
                    <a:gd name="T15" fmla="*/ 2 h 182"/>
                    <a:gd name="T16" fmla="*/ 4 w 286"/>
                    <a:gd name="T17" fmla="*/ 2 h 182"/>
                    <a:gd name="T18" fmla="*/ 6 w 286"/>
                    <a:gd name="T19" fmla="*/ 2 h 182"/>
                    <a:gd name="T20" fmla="*/ 7 w 286"/>
                    <a:gd name="T21" fmla="*/ 3 h 182"/>
                    <a:gd name="T22" fmla="*/ 8 w 286"/>
                    <a:gd name="T23" fmla="*/ 4 h 182"/>
                    <a:gd name="T24" fmla="*/ 8 w 286"/>
                    <a:gd name="T25" fmla="*/ 5 h 182"/>
                    <a:gd name="T26" fmla="*/ 8 w 286"/>
                    <a:gd name="T27" fmla="*/ 5 h 182"/>
                    <a:gd name="T28" fmla="*/ 9 w 286"/>
                    <a:gd name="T29" fmla="*/ 5 h 182"/>
                    <a:gd name="T30" fmla="*/ 11 w 286"/>
                    <a:gd name="T31" fmla="*/ 5 h 182"/>
                    <a:gd name="T32" fmla="*/ 13 w 286"/>
                    <a:gd name="T33" fmla="*/ 6 h 182"/>
                    <a:gd name="T34" fmla="*/ 14 w 286"/>
                    <a:gd name="T35" fmla="*/ 5 h 182"/>
                    <a:gd name="T36" fmla="*/ 13 w 286"/>
                    <a:gd name="T37" fmla="*/ 5 h 182"/>
                    <a:gd name="T38" fmla="*/ 14 w 286"/>
                    <a:gd name="T39" fmla="*/ 5 h 182"/>
                    <a:gd name="T40" fmla="*/ 15 w 286"/>
                    <a:gd name="T41" fmla="*/ 4 h 182"/>
                    <a:gd name="T42" fmla="*/ 16 w 286"/>
                    <a:gd name="T43" fmla="*/ 5 h 182"/>
                    <a:gd name="T44" fmla="*/ 17 w 286"/>
                    <a:gd name="T45" fmla="*/ 5 h 182"/>
                    <a:gd name="T46" fmla="*/ 19 w 286"/>
                    <a:gd name="T47" fmla="*/ 6 h 182"/>
                    <a:gd name="T48" fmla="*/ 20 w 286"/>
                    <a:gd name="T49" fmla="*/ 7 h 182"/>
                    <a:gd name="T50" fmla="*/ 22 w 286"/>
                    <a:gd name="T51" fmla="*/ 6 h 182"/>
                    <a:gd name="T52" fmla="*/ 21 w 286"/>
                    <a:gd name="T53" fmla="*/ 6 h 182"/>
                    <a:gd name="T54" fmla="*/ 20 w 286"/>
                    <a:gd name="T55" fmla="*/ 5 h 182"/>
                    <a:gd name="T56" fmla="*/ 20 w 286"/>
                    <a:gd name="T57" fmla="*/ 5 h 182"/>
                    <a:gd name="T58" fmla="*/ 19 w 286"/>
                    <a:gd name="T59" fmla="*/ 5 h 182"/>
                    <a:gd name="T60" fmla="*/ 18 w 286"/>
                    <a:gd name="T61" fmla="*/ 4 h 182"/>
                    <a:gd name="T62" fmla="*/ 19 w 286"/>
                    <a:gd name="T63" fmla="*/ 4 h 182"/>
                    <a:gd name="T64" fmla="*/ 17 w 286"/>
                    <a:gd name="T65" fmla="*/ 3 h 182"/>
                    <a:gd name="T66" fmla="*/ 16 w 286"/>
                    <a:gd name="T67" fmla="*/ 3 h 182"/>
                    <a:gd name="T68" fmla="*/ 15 w 286"/>
                    <a:gd name="T69" fmla="*/ 2 h 182"/>
                    <a:gd name="T70" fmla="*/ 13 w 286"/>
                    <a:gd name="T71" fmla="*/ 1 h 182"/>
                    <a:gd name="T72" fmla="*/ 12 w 286"/>
                    <a:gd name="T73" fmla="*/ 1 h 182"/>
                    <a:gd name="T74" fmla="*/ 9 w 286"/>
                    <a:gd name="T75" fmla="*/ 1 h 182"/>
                    <a:gd name="T76" fmla="*/ 8 w 286"/>
                    <a:gd name="T77" fmla="*/ 0 h 182"/>
                    <a:gd name="T78" fmla="*/ 7 w 286"/>
                    <a:gd name="T79" fmla="*/ 0 h 182"/>
                    <a:gd name="T80" fmla="*/ 6 w 286"/>
                    <a:gd name="T81" fmla="*/ 0 h 182"/>
                    <a:gd name="T82" fmla="*/ 4 w 286"/>
                    <a:gd name="T83" fmla="*/ 1 h 182"/>
                    <a:gd name="T84" fmla="*/ 4 w 286"/>
                    <a:gd name="T85" fmla="*/ 1 h 182"/>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286" h="182">
                      <a:moveTo>
                        <a:pt x="46" y="28"/>
                      </a:moveTo>
                      <a:cubicBezTo>
                        <a:pt x="41" y="14"/>
                        <a:pt x="46" y="17"/>
                        <a:pt x="36" y="14"/>
                      </a:cubicBezTo>
                      <a:cubicBezTo>
                        <a:pt x="31" y="17"/>
                        <a:pt x="26" y="30"/>
                        <a:pt x="26" y="30"/>
                      </a:cubicBezTo>
                      <a:cubicBezTo>
                        <a:pt x="12" y="25"/>
                        <a:pt x="19" y="21"/>
                        <a:pt x="0" y="24"/>
                      </a:cubicBezTo>
                      <a:cubicBezTo>
                        <a:pt x="2" y="33"/>
                        <a:pt x="2" y="37"/>
                        <a:pt x="10" y="42"/>
                      </a:cubicBezTo>
                      <a:cubicBezTo>
                        <a:pt x="12" y="49"/>
                        <a:pt x="14" y="55"/>
                        <a:pt x="16" y="62"/>
                      </a:cubicBezTo>
                      <a:cubicBezTo>
                        <a:pt x="24" y="59"/>
                        <a:pt x="27" y="57"/>
                        <a:pt x="24" y="48"/>
                      </a:cubicBezTo>
                      <a:cubicBezTo>
                        <a:pt x="26" y="47"/>
                        <a:pt x="28" y="43"/>
                        <a:pt x="30" y="44"/>
                      </a:cubicBezTo>
                      <a:cubicBezTo>
                        <a:pt x="48" y="48"/>
                        <a:pt x="36" y="52"/>
                        <a:pt x="48" y="56"/>
                      </a:cubicBezTo>
                      <a:cubicBezTo>
                        <a:pt x="74" y="65"/>
                        <a:pt x="47" y="56"/>
                        <a:pt x="70" y="62"/>
                      </a:cubicBezTo>
                      <a:cubicBezTo>
                        <a:pt x="77" y="64"/>
                        <a:pt x="88" y="72"/>
                        <a:pt x="88" y="72"/>
                      </a:cubicBezTo>
                      <a:cubicBezTo>
                        <a:pt x="96" y="84"/>
                        <a:pt x="102" y="87"/>
                        <a:pt x="106" y="102"/>
                      </a:cubicBezTo>
                      <a:cubicBezTo>
                        <a:pt x="105" y="109"/>
                        <a:pt x="106" y="115"/>
                        <a:pt x="104" y="122"/>
                      </a:cubicBezTo>
                      <a:cubicBezTo>
                        <a:pt x="103" y="126"/>
                        <a:pt x="94" y="132"/>
                        <a:pt x="98" y="134"/>
                      </a:cubicBezTo>
                      <a:cubicBezTo>
                        <a:pt x="106" y="137"/>
                        <a:pt x="122" y="128"/>
                        <a:pt x="122" y="128"/>
                      </a:cubicBezTo>
                      <a:cubicBezTo>
                        <a:pt x="130" y="131"/>
                        <a:pt x="133" y="135"/>
                        <a:pt x="140" y="140"/>
                      </a:cubicBezTo>
                      <a:cubicBezTo>
                        <a:pt x="148" y="145"/>
                        <a:pt x="159" y="145"/>
                        <a:pt x="168" y="148"/>
                      </a:cubicBezTo>
                      <a:cubicBezTo>
                        <a:pt x="170" y="147"/>
                        <a:pt x="173" y="148"/>
                        <a:pt x="174" y="146"/>
                      </a:cubicBezTo>
                      <a:cubicBezTo>
                        <a:pt x="176" y="142"/>
                        <a:pt x="164" y="136"/>
                        <a:pt x="168" y="134"/>
                      </a:cubicBezTo>
                      <a:cubicBezTo>
                        <a:pt x="171" y="132"/>
                        <a:pt x="175" y="135"/>
                        <a:pt x="178" y="136"/>
                      </a:cubicBezTo>
                      <a:cubicBezTo>
                        <a:pt x="182" y="131"/>
                        <a:pt x="186" y="118"/>
                        <a:pt x="186" y="118"/>
                      </a:cubicBezTo>
                      <a:cubicBezTo>
                        <a:pt x="189" y="119"/>
                        <a:pt x="199" y="120"/>
                        <a:pt x="202" y="122"/>
                      </a:cubicBezTo>
                      <a:cubicBezTo>
                        <a:pt x="206" y="124"/>
                        <a:pt x="214" y="130"/>
                        <a:pt x="214" y="130"/>
                      </a:cubicBezTo>
                      <a:cubicBezTo>
                        <a:pt x="224" y="145"/>
                        <a:pt x="228" y="158"/>
                        <a:pt x="244" y="168"/>
                      </a:cubicBezTo>
                      <a:cubicBezTo>
                        <a:pt x="250" y="172"/>
                        <a:pt x="262" y="178"/>
                        <a:pt x="262" y="178"/>
                      </a:cubicBezTo>
                      <a:cubicBezTo>
                        <a:pt x="265" y="178"/>
                        <a:pt x="286" y="182"/>
                        <a:pt x="284" y="170"/>
                      </a:cubicBezTo>
                      <a:cubicBezTo>
                        <a:pt x="283" y="164"/>
                        <a:pt x="268" y="160"/>
                        <a:pt x="268" y="160"/>
                      </a:cubicBezTo>
                      <a:cubicBezTo>
                        <a:pt x="261" y="150"/>
                        <a:pt x="270" y="143"/>
                        <a:pt x="256" y="138"/>
                      </a:cubicBezTo>
                      <a:cubicBezTo>
                        <a:pt x="254" y="136"/>
                        <a:pt x="251" y="135"/>
                        <a:pt x="250" y="132"/>
                      </a:cubicBezTo>
                      <a:cubicBezTo>
                        <a:pt x="248" y="129"/>
                        <a:pt x="250" y="125"/>
                        <a:pt x="248" y="122"/>
                      </a:cubicBezTo>
                      <a:cubicBezTo>
                        <a:pt x="246" y="118"/>
                        <a:pt x="240" y="118"/>
                        <a:pt x="236" y="116"/>
                      </a:cubicBezTo>
                      <a:cubicBezTo>
                        <a:pt x="230" y="107"/>
                        <a:pt x="227" y="100"/>
                        <a:pt x="240" y="96"/>
                      </a:cubicBezTo>
                      <a:cubicBezTo>
                        <a:pt x="236" y="83"/>
                        <a:pt x="236" y="84"/>
                        <a:pt x="220" y="86"/>
                      </a:cubicBezTo>
                      <a:cubicBezTo>
                        <a:pt x="209" y="82"/>
                        <a:pt x="208" y="82"/>
                        <a:pt x="210" y="70"/>
                      </a:cubicBezTo>
                      <a:cubicBezTo>
                        <a:pt x="207" y="60"/>
                        <a:pt x="199" y="57"/>
                        <a:pt x="190" y="54"/>
                      </a:cubicBezTo>
                      <a:cubicBezTo>
                        <a:pt x="181" y="45"/>
                        <a:pt x="181" y="42"/>
                        <a:pt x="168" y="38"/>
                      </a:cubicBezTo>
                      <a:cubicBezTo>
                        <a:pt x="164" y="37"/>
                        <a:pt x="156" y="34"/>
                        <a:pt x="156" y="34"/>
                      </a:cubicBezTo>
                      <a:cubicBezTo>
                        <a:pt x="146" y="24"/>
                        <a:pt x="134" y="21"/>
                        <a:pt x="120" y="16"/>
                      </a:cubicBezTo>
                      <a:cubicBezTo>
                        <a:pt x="113" y="14"/>
                        <a:pt x="108" y="8"/>
                        <a:pt x="102" y="4"/>
                      </a:cubicBezTo>
                      <a:cubicBezTo>
                        <a:pt x="100" y="3"/>
                        <a:pt x="96" y="0"/>
                        <a:pt x="96" y="0"/>
                      </a:cubicBezTo>
                      <a:cubicBezTo>
                        <a:pt x="83" y="2"/>
                        <a:pt x="79" y="1"/>
                        <a:pt x="70" y="10"/>
                      </a:cubicBezTo>
                      <a:cubicBezTo>
                        <a:pt x="67" y="19"/>
                        <a:pt x="63" y="27"/>
                        <a:pt x="56" y="32"/>
                      </a:cubicBezTo>
                      <a:cubicBezTo>
                        <a:pt x="49" y="30"/>
                        <a:pt x="52" y="31"/>
                        <a:pt x="46" y="28"/>
                      </a:cubicBezTo>
                      <a:close/>
                    </a:path>
                  </a:pathLst>
                </a:custGeom>
                <a:solidFill>
                  <a:schemeClr val="folHlink"/>
                </a:solidFill>
                <a:ln w="9525">
                  <a:noFill/>
                  <a:round/>
                  <a:headEnd/>
                  <a:tailEnd/>
                </a:ln>
              </p:spPr>
              <p:txBody>
                <a:bodyPr/>
                <a:lstStyle/>
                <a:p>
                  <a:endParaRPr lang="zh-CN" altLang="en-US"/>
                </a:p>
              </p:txBody>
            </p:sp>
            <p:sp>
              <p:nvSpPr>
                <p:cNvPr id="6291" name="任意多边形 81947"/>
                <p:cNvSpPr>
                  <a:spLocks noChangeArrowheads="1"/>
                </p:cNvSpPr>
                <p:nvPr/>
              </p:nvSpPr>
              <p:spPr bwMode="auto">
                <a:xfrm>
                  <a:off x="2082" y="599"/>
                  <a:ext cx="33" cy="26"/>
                </a:xfrm>
                <a:custGeom>
                  <a:avLst/>
                  <a:gdLst>
                    <a:gd name="T0" fmla="*/ 0 w 78"/>
                    <a:gd name="T1" fmla="*/ 2 h 78"/>
                    <a:gd name="T2" fmla="*/ 2 w 78"/>
                    <a:gd name="T3" fmla="*/ 2 h 78"/>
                    <a:gd name="T4" fmla="*/ 3 w 78"/>
                    <a:gd name="T5" fmla="*/ 2 h 78"/>
                    <a:gd name="T6" fmla="*/ 4 w 78"/>
                    <a:gd name="T7" fmla="*/ 1 h 78"/>
                    <a:gd name="T8" fmla="*/ 3 w 78"/>
                    <a:gd name="T9" fmla="*/ 1 h 78"/>
                    <a:gd name="T10" fmla="*/ 3 w 78"/>
                    <a:gd name="T11" fmla="*/ 0 h 78"/>
                    <a:gd name="T12" fmla="*/ 6 w 78"/>
                    <a:gd name="T13" fmla="*/ 1 h 78"/>
                    <a:gd name="T14" fmla="*/ 5 w 78"/>
                    <a:gd name="T15" fmla="*/ 2 h 78"/>
                    <a:gd name="T16" fmla="*/ 3 w 78"/>
                    <a:gd name="T17" fmla="*/ 3 h 78"/>
                    <a:gd name="T18" fmla="*/ 1 w 78"/>
                    <a:gd name="T19" fmla="*/ 2 h 78"/>
                    <a:gd name="T20" fmla="*/ 0 w 78"/>
                    <a:gd name="T21" fmla="*/ 2 h 78"/>
                    <a:gd name="T22" fmla="*/ 0 w 78"/>
                    <a:gd name="T23" fmla="*/ 2 h 7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78" h="78">
                      <a:moveTo>
                        <a:pt x="1" y="58"/>
                      </a:moveTo>
                      <a:cubicBezTo>
                        <a:pt x="6" y="44"/>
                        <a:pt x="18" y="57"/>
                        <a:pt x="27" y="60"/>
                      </a:cubicBezTo>
                      <a:cubicBezTo>
                        <a:pt x="35" y="57"/>
                        <a:pt x="38" y="52"/>
                        <a:pt x="45" y="48"/>
                      </a:cubicBezTo>
                      <a:cubicBezTo>
                        <a:pt x="48" y="40"/>
                        <a:pt x="51" y="36"/>
                        <a:pt x="57" y="30"/>
                      </a:cubicBezTo>
                      <a:cubicBezTo>
                        <a:pt x="55" y="23"/>
                        <a:pt x="43" y="14"/>
                        <a:pt x="43" y="14"/>
                      </a:cubicBezTo>
                      <a:cubicBezTo>
                        <a:pt x="33" y="0"/>
                        <a:pt x="30" y="1"/>
                        <a:pt x="43" y="4"/>
                      </a:cubicBezTo>
                      <a:cubicBezTo>
                        <a:pt x="54" y="11"/>
                        <a:pt x="58" y="22"/>
                        <a:pt x="71" y="26"/>
                      </a:cubicBezTo>
                      <a:cubicBezTo>
                        <a:pt x="78" y="37"/>
                        <a:pt x="78" y="46"/>
                        <a:pt x="67" y="54"/>
                      </a:cubicBezTo>
                      <a:cubicBezTo>
                        <a:pt x="51" y="49"/>
                        <a:pt x="53" y="71"/>
                        <a:pt x="33" y="78"/>
                      </a:cubicBezTo>
                      <a:cubicBezTo>
                        <a:pt x="16" y="72"/>
                        <a:pt x="25" y="76"/>
                        <a:pt x="9" y="66"/>
                      </a:cubicBezTo>
                      <a:cubicBezTo>
                        <a:pt x="7" y="65"/>
                        <a:pt x="3" y="62"/>
                        <a:pt x="3" y="62"/>
                      </a:cubicBezTo>
                      <a:cubicBezTo>
                        <a:pt x="0" y="54"/>
                        <a:pt x="13" y="42"/>
                        <a:pt x="1" y="58"/>
                      </a:cubicBezTo>
                      <a:close/>
                    </a:path>
                  </a:pathLst>
                </a:custGeom>
                <a:solidFill>
                  <a:schemeClr val="folHlink"/>
                </a:solidFill>
                <a:ln w="9525">
                  <a:noFill/>
                  <a:round/>
                  <a:headEnd/>
                  <a:tailEnd/>
                </a:ln>
              </p:spPr>
              <p:txBody>
                <a:bodyPr/>
                <a:lstStyle/>
                <a:p>
                  <a:endParaRPr lang="zh-CN" altLang="en-US"/>
                </a:p>
              </p:txBody>
            </p:sp>
            <p:sp>
              <p:nvSpPr>
                <p:cNvPr id="6292" name="任意多边形 81948"/>
                <p:cNvSpPr>
                  <a:spLocks noChangeArrowheads="1"/>
                </p:cNvSpPr>
                <p:nvPr/>
              </p:nvSpPr>
              <p:spPr bwMode="auto">
                <a:xfrm>
                  <a:off x="2152" y="544"/>
                  <a:ext cx="8" cy="6"/>
                </a:xfrm>
                <a:custGeom>
                  <a:avLst/>
                  <a:gdLst>
                    <a:gd name="T0" fmla="*/ 0 w 17"/>
                    <a:gd name="T1" fmla="*/ 0 h 18"/>
                    <a:gd name="T2" fmla="*/ 0 w 17"/>
                    <a:gd name="T3" fmla="*/ 1 h 18"/>
                    <a:gd name="T4" fmla="*/ 0 w 17"/>
                    <a:gd name="T5" fmla="*/ 0 h 18"/>
                    <a:gd name="T6" fmla="*/ 0 60000 65536"/>
                    <a:gd name="T7" fmla="*/ 0 60000 65536"/>
                    <a:gd name="T8" fmla="*/ 0 60000 65536"/>
                  </a:gdLst>
                  <a:ahLst/>
                  <a:cxnLst>
                    <a:cxn ang="T6">
                      <a:pos x="T0" y="T1"/>
                    </a:cxn>
                    <a:cxn ang="T7">
                      <a:pos x="T2" y="T3"/>
                    </a:cxn>
                    <a:cxn ang="T8">
                      <a:pos x="T4" y="T5"/>
                    </a:cxn>
                  </a:cxnLst>
                  <a:rect l="0" t="0" r="r" b="b"/>
                  <a:pathLst>
                    <a:path w="17" h="18">
                      <a:moveTo>
                        <a:pt x="3" y="4"/>
                      </a:moveTo>
                      <a:cubicBezTo>
                        <a:pt x="17" y="7"/>
                        <a:pt x="16" y="18"/>
                        <a:pt x="3" y="14"/>
                      </a:cubicBezTo>
                      <a:cubicBezTo>
                        <a:pt x="0" y="6"/>
                        <a:pt x="7" y="0"/>
                        <a:pt x="3" y="4"/>
                      </a:cubicBezTo>
                      <a:close/>
                    </a:path>
                  </a:pathLst>
                </a:custGeom>
                <a:solidFill>
                  <a:schemeClr val="folHlink"/>
                </a:solidFill>
                <a:ln w="9525">
                  <a:noFill/>
                  <a:round/>
                  <a:headEnd/>
                  <a:tailEnd/>
                </a:ln>
              </p:spPr>
              <p:txBody>
                <a:bodyPr/>
                <a:lstStyle/>
                <a:p>
                  <a:endParaRPr lang="zh-CN" altLang="en-US"/>
                </a:p>
              </p:txBody>
            </p:sp>
            <p:sp>
              <p:nvSpPr>
                <p:cNvPr id="6293" name="任意多边形 81949"/>
                <p:cNvSpPr>
                  <a:spLocks noChangeArrowheads="1"/>
                </p:cNvSpPr>
                <p:nvPr/>
              </p:nvSpPr>
              <p:spPr bwMode="auto">
                <a:xfrm>
                  <a:off x="2194" y="584"/>
                  <a:ext cx="11" cy="8"/>
                </a:xfrm>
                <a:custGeom>
                  <a:avLst/>
                  <a:gdLst>
                    <a:gd name="T0" fmla="*/ 0 w 26"/>
                    <a:gd name="T1" fmla="*/ 1 h 22"/>
                    <a:gd name="T2" fmla="*/ 1 w 26"/>
                    <a:gd name="T3" fmla="*/ 0 h 22"/>
                    <a:gd name="T4" fmla="*/ 1 w 26"/>
                    <a:gd name="T5" fmla="*/ 1 h 22"/>
                    <a:gd name="T6" fmla="*/ 0 w 26"/>
                    <a:gd name="T7" fmla="*/ 1 h 2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6" h="22">
                      <a:moveTo>
                        <a:pt x="8" y="14"/>
                      </a:moveTo>
                      <a:cubicBezTo>
                        <a:pt x="5" y="6"/>
                        <a:pt x="5" y="3"/>
                        <a:pt x="14" y="0"/>
                      </a:cubicBezTo>
                      <a:cubicBezTo>
                        <a:pt x="26" y="4"/>
                        <a:pt x="23" y="16"/>
                        <a:pt x="14" y="22"/>
                      </a:cubicBezTo>
                      <a:cubicBezTo>
                        <a:pt x="0" y="17"/>
                        <a:pt x="13" y="3"/>
                        <a:pt x="8" y="14"/>
                      </a:cubicBezTo>
                      <a:close/>
                    </a:path>
                  </a:pathLst>
                </a:custGeom>
                <a:solidFill>
                  <a:schemeClr val="folHlink"/>
                </a:solidFill>
                <a:ln w="9525">
                  <a:noFill/>
                  <a:round/>
                  <a:headEnd/>
                  <a:tailEnd/>
                </a:ln>
              </p:spPr>
              <p:txBody>
                <a:bodyPr/>
                <a:lstStyle/>
                <a:p>
                  <a:endParaRPr lang="zh-CN" altLang="en-US"/>
                </a:p>
              </p:txBody>
            </p:sp>
            <p:sp>
              <p:nvSpPr>
                <p:cNvPr id="6294" name="任意多边形 81950"/>
                <p:cNvSpPr>
                  <a:spLocks noChangeArrowheads="1"/>
                </p:cNvSpPr>
                <p:nvPr/>
              </p:nvSpPr>
              <p:spPr bwMode="auto">
                <a:xfrm>
                  <a:off x="2059" y="494"/>
                  <a:ext cx="8" cy="5"/>
                </a:xfrm>
                <a:custGeom>
                  <a:avLst/>
                  <a:gdLst>
                    <a:gd name="T0" fmla="*/ 0 w 20"/>
                    <a:gd name="T1" fmla="*/ 0 h 15"/>
                    <a:gd name="T2" fmla="*/ 1 w 20"/>
                    <a:gd name="T3" fmla="*/ 0 h 15"/>
                    <a:gd name="T4" fmla="*/ 1 w 20"/>
                    <a:gd name="T5" fmla="*/ 0 h 15"/>
                    <a:gd name="T6" fmla="*/ 0 w 20"/>
                    <a:gd name="T7" fmla="*/ 0 h 1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 h="15">
                      <a:moveTo>
                        <a:pt x="7" y="12"/>
                      </a:moveTo>
                      <a:cubicBezTo>
                        <a:pt x="0" y="1"/>
                        <a:pt x="6" y="0"/>
                        <a:pt x="17" y="2"/>
                      </a:cubicBezTo>
                      <a:cubicBezTo>
                        <a:pt x="20" y="10"/>
                        <a:pt x="18" y="15"/>
                        <a:pt x="9" y="12"/>
                      </a:cubicBezTo>
                      <a:cubicBezTo>
                        <a:pt x="4" y="4"/>
                        <a:pt x="4" y="4"/>
                        <a:pt x="7" y="12"/>
                      </a:cubicBezTo>
                      <a:close/>
                    </a:path>
                  </a:pathLst>
                </a:custGeom>
                <a:solidFill>
                  <a:schemeClr val="folHlink"/>
                </a:solidFill>
                <a:ln w="9525">
                  <a:noFill/>
                  <a:round/>
                  <a:headEnd/>
                  <a:tailEnd/>
                </a:ln>
              </p:spPr>
              <p:txBody>
                <a:bodyPr/>
                <a:lstStyle/>
                <a:p>
                  <a:endParaRPr lang="zh-CN" altLang="en-US"/>
                </a:p>
              </p:txBody>
            </p:sp>
            <p:sp>
              <p:nvSpPr>
                <p:cNvPr id="6295" name="任意多边形 81951"/>
                <p:cNvSpPr>
                  <a:spLocks noChangeArrowheads="1"/>
                </p:cNvSpPr>
                <p:nvPr/>
              </p:nvSpPr>
              <p:spPr bwMode="auto">
                <a:xfrm>
                  <a:off x="1988" y="536"/>
                  <a:ext cx="8" cy="5"/>
                </a:xfrm>
                <a:custGeom>
                  <a:avLst/>
                  <a:gdLst>
                    <a:gd name="T0" fmla="*/ 0 w 20"/>
                    <a:gd name="T1" fmla="*/ 0 h 15"/>
                    <a:gd name="T2" fmla="*/ 1 w 20"/>
                    <a:gd name="T3" fmla="*/ 0 h 15"/>
                    <a:gd name="T4" fmla="*/ 1 w 20"/>
                    <a:gd name="T5" fmla="*/ 1 h 15"/>
                    <a:gd name="T6" fmla="*/ 0 w 20"/>
                    <a:gd name="T7" fmla="*/ 0 h 1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 h="15">
                      <a:moveTo>
                        <a:pt x="7" y="12"/>
                      </a:moveTo>
                      <a:cubicBezTo>
                        <a:pt x="0" y="2"/>
                        <a:pt x="3" y="0"/>
                        <a:pt x="15" y="2"/>
                      </a:cubicBezTo>
                      <a:cubicBezTo>
                        <a:pt x="16" y="4"/>
                        <a:pt x="20" y="12"/>
                        <a:pt x="15" y="14"/>
                      </a:cubicBezTo>
                      <a:cubicBezTo>
                        <a:pt x="12" y="15"/>
                        <a:pt x="7" y="12"/>
                        <a:pt x="7" y="12"/>
                      </a:cubicBezTo>
                      <a:close/>
                    </a:path>
                  </a:pathLst>
                </a:custGeom>
                <a:solidFill>
                  <a:schemeClr val="folHlink"/>
                </a:solidFill>
                <a:ln w="9525">
                  <a:noFill/>
                  <a:round/>
                  <a:headEnd/>
                  <a:tailEnd/>
                </a:ln>
              </p:spPr>
              <p:txBody>
                <a:bodyPr/>
                <a:lstStyle/>
                <a:p>
                  <a:endParaRPr lang="zh-CN" altLang="en-US"/>
                </a:p>
              </p:txBody>
            </p:sp>
            <p:sp>
              <p:nvSpPr>
                <p:cNvPr id="6296" name="任意多边形 81952"/>
                <p:cNvSpPr>
                  <a:spLocks noChangeArrowheads="1"/>
                </p:cNvSpPr>
                <p:nvPr/>
              </p:nvSpPr>
              <p:spPr bwMode="auto">
                <a:xfrm>
                  <a:off x="1910" y="523"/>
                  <a:ext cx="34" cy="27"/>
                </a:xfrm>
                <a:custGeom>
                  <a:avLst/>
                  <a:gdLst>
                    <a:gd name="T0" fmla="*/ 0 w 80"/>
                    <a:gd name="T1" fmla="*/ 2 h 80"/>
                    <a:gd name="T2" fmla="*/ 1 w 80"/>
                    <a:gd name="T3" fmla="*/ 1 h 80"/>
                    <a:gd name="T4" fmla="*/ 2 w 80"/>
                    <a:gd name="T5" fmla="*/ 1 h 80"/>
                    <a:gd name="T6" fmla="*/ 4 w 80"/>
                    <a:gd name="T7" fmla="*/ 1 h 80"/>
                    <a:gd name="T8" fmla="*/ 5 w 80"/>
                    <a:gd name="T9" fmla="*/ 0 h 80"/>
                    <a:gd name="T10" fmla="*/ 6 w 80"/>
                    <a:gd name="T11" fmla="*/ 2 h 80"/>
                    <a:gd name="T12" fmla="*/ 6 w 80"/>
                    <a:gd name="T13" fmla="*/ 2 h 80"/>
                    <a:gd name="T14" fmla="*/ 4 w 80"/>
                    <a:gd name="T15" fmla="*/ 2 h 80"/>
                    <a:gd name="T16" fmla="*/ 4 w 80"/>
                    <a:gd name="T17" fmla="*/ 3 h 80"/>
                    <a:gd name="T18" fmla="*/ 3 w 80"/>
                    <a:gd name="T19" fmla="*/ 3 h 80"/>
                    <a:gd name="T20" fmla="*/ 3 w 80"/>
                    <a:gd name="T21" fmla="*/ 2 h 80"/>
                    <a:gd name="T22" fmla="*/ 3 w 80"/>
                    <a:gd name="T23" fmla="*/ 1 h 80"/>
                    <a:gd name="T24" fmla="*/ 2 w 80"/>
                    <a:gd name="T25" fmla="*/ 2 h 80"/>
                    <a:gd name="T26" fmla="*/ 0 w 80"/>
                    <a:gd name="T27" fmla="*/ 2 h 80"/>
                    <a:gd name="T28" fmla="*/ 0 w 80"/>
                    <a:gd name="T29" fmla="*/ 2 h 8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80" h="80">
                      <a:moveTo>
                        <a:pt x="0" y="50"/>
                      </a:moveTo>
                      <a:cubicBezTo>
                        <a:pt x="1" y="47"/>
                        <a:pt x="12" y="25"/>
                        <a:pt x="14" y="24"/>
                      </a:cubicBezTo>
                      <a:cubicBezTo>
                        <a:pt x="17" y="22"/>
                        <a:pt x="26" y="20"/>
                        <a:pt x="26" y="20"/>
                      </a:cubicBezTo>
                      <a:cubicBezTo>
                        <a:pt x="34" y="23"/>
                        <a:pt x="40" y="21"/>
                        <a:pt x="48" y="18"/>
                      </a:cubicBezTo>
                      <a:cubicBezTo>
                        <a:pt x="52" y="12"/>
                        <a:pt x="54" y="6"/>
                        <a:pt x="58" y="0"/>
                      </a:cubicBezTo>
                      <a:cubicBezTo>
                        <a:pt x="70" y="4"/>
                        <a:pt x="76" y="28"/>
                        <a:pt x="80" y="40"/>
                      </a:cubicBezTo>
                      <a:cubicBezTo>
                        <a:pt x="75" y="54"/>
                        <a:pt x="80" y="50"/>
                        <a:pt x="70" y="56"/>
                      </a:cubicBezTo>
                      <a:cubicBezTo>
                        <a:pt x="61" y="53"/>
                        <a:pt x="59" y="54"/>
                        <a:pt x="54" y="62"/>
                      </a:cubicBezTo>
                      <a:cubicBezTo>
                        <a:pt x="57" y="71"/>
                        <a:pt x="56" y="75"/>
                        <a:pt x="48" y="80"/>
                      </a:cubicBezTo>
                      <a:cubicBezTo>
                        <a:pt x="40" y="77"/>
                        <a:pt x="39" y="72"/>
                        <a:pt x="32" y="68"/>
                      </a:cubicBezTo>
                      <a:cubicBezTo>
                        <a:pt x="26" y="59"/>
                        <a:pt x="30" y="57"/>
                        <a:pt x="38" y="52"/>
                      </a:cubicBezTo>
                      <a:cubicBezTo>
                        <a:pt x="41" y="42"/>
                        <a:pt x="39" y="34"/>
                        <a:pt x="30" y="28"/>
                      </a:cubicBezTo>
                      <a:cubicBezTo>
                        <a:pt x="20" y="31"/>
                        <a:pt x="30" y="40"/>
                        <a:pt x="20" y="48"/>
                      </a:cubicBezTo>
                      <a:cubicBezTo>
                        <a:pt x="16" y="51"/>
                        <a:pt x="8" y="56"/>
                        <a:pt x="8" y="56"/>
                      </a:cubicBezTo>
                      <a:cubicBezTo>
                        <a:pt x="2" y="50"/>
                        <a:pt x="5" y="50"/>
                        <a:pt x="0" y="50"/>
                      </a:cubicBezTo>
                      <a:close/>
                    </a:path>
                  </a:pathLst>
                </a:custGeom>
                <a:solidFill>
                  <a:schemeClr val="folHlink"/>
                </a:solidFill>
                <a:ln w="9525">
                  <a:noFill/>
                  <a:round/>
                  <a:headEnd/>
                  <a:tailEnd/>
                </a:ln>
              </p:spPr>
              <p:txBody>
                <a:bodyPr/>
                <a:lstStyle/>
                <a:p>
                  <a:endParaRPr lang="zh-CN" altLang="en-US"/>
                </a:p>
              </p:txBody>
            </p:sp>
            <p:sp>
              <p:nvSpPr>
                <p:cNvPr id="6297" name="任意多边形 81953"/>
                <p:cNvSpPr>
                  <a:spLocks noChangeArrowheads="1"/>
                </p:cNvSpPr>
                <p:nvPr/>
              </p:nvSpPr>
              <p:spPr bwMode="auto">
                <a:xfrm>
                  <a:off x="1899" y="466"/>
                  <a:ext cx="40" cy="58"/>
                </a:xfrm>
                <a:custGeom>
                  <a:avLst/>
                  <a:gdLst>
                    <a:gd name="T0" fmla="*/ 1 w 94"/>
                    <a:gd name="T1" fmla="*/ 4 h 174"/>
                    <a:gd name="T2" fmla="*/ 2 w 94"/>
                    <a:gd name="T3" fmla="*/ 5 h 174"/>
                    <a:gd name="T4" fmla="*/ 3 w 94"/>
                    <a:gd name="T5" fmla="*/ 4 h 174"/>
                    <a:gd name="T6" fmla="*/ 4 w 94"/>
                    <a:gd name="T7" fmla="*/ 4 h 174"/>
                    <a:gd name="T8" fmla="*/ 4 w 94"/>
                    <a:gd name="T9" fmla="*/ 5 h 174"/>
                    <a:gd name="T10" fmla="*/ 5 w 94"/>
                    <a:gd name="T11" fmla="*/ 5 h 174"/>
                    <a:gd name="T12" fmla="*/ 6 w 94"/>
                    <a:gd name="T13" fmla="*/ 5 h 174"/>
                    <a:gd name="T14" fmla="*/ 5 w 94"/>
                    <a:gd name="T15" fmla="*/ 5 h 174"/>
                    <a:gd name="T16" fmla="*/ 6 w 94"/>
                    <a:gd name="T17" fmla="*/ 6 h 174"/>
                    <a:gd name="T18" fmla="*/ 6 w 94"/>
                    <a:gd name="T19" fmla="*/ 6 h 174"/>
                    <a:gd name="T20" fmla="*/ 6 w 94"/>
                    <a:gd name="T21" fmla="*/ 4 h 174"/>
                    <a:gd name="T22" fmla="*/ 5 w 94"/>
                    <a:gd name="T23" fmla="*/ 4 h 174"/>
                    <a:gd name="T24" fmla="*/ 4 w 94"/>
                    <a:gd name="T25" fmla="*/ 3 h 174"/>
                    <a:gd name="T26" fmla="*/ 3 w 94"/>
                    <a:gd name="T27" fmla="*/ 3 h 174"/>
                    <a:gd name="T28" fmla="*/ 3 w 94"/>
                    <a:gd name="T29" fmla="*/ 3 h 174"/>
                    <a:gd name="T30" fmla="*/ 3 w 94"/>
                    <a:gd name="T31" fmla="*/ 2 h 174"/>
                    <a:gd name="T32" fmla="*/ 3 w 94"/>
                    <a:gd name="T33" fmla="*/ 0 h 174"/>
                    <a:gd name="T34" fmla="*/ 1 w 94"/>
                    <a:gd name="T35" fmla="*/ 1 h 174"/>
                    <a:gd name="T36" fmla="*/ 0 w 94"/>
                    <a:gd name="T37" fmla="*/ 2 h 174"/>
                    <a:gd name="T38" fmla="*/ 1 w 94"/>
                    <a:gd name="T39" fmla="*/ 3 h 174"/>
                    <a:gd name="T40" fmla="*/ 1 w 94"/>
                    <a:gd name="T41" fmla="*/ 4 h 17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94" h="174">
                      <a:moveTo>
                        <a:pt x="14" y="96"/>
                      </a:moveTo>
                      <a:cubicBezTo>
                        <a:pt x="11" y="109"/>
                        <a:pt x="15" y="120"/>
                        <a:pt x="26" y="128"/>
                      </a:cubicBezTo>
                      <a:cubicBezTo>
                        <a:pt x="34" y="120"/>
                        <a:pt x="35" y="119"/>
                        <a:pt x="32" y="108"/>
                      </a:cubicBezTo>
                      <a:cubicBezTo>
                        <a:pt x="35" y="92"/>
                        <a:pt x="39" y="92"/>
                        <a:pt x="52" y="100"/>
                      </a:cubicBezTo>
                      <a:cubicBezTo>
                        <a:pt x="59" y="110"/>
                        <a:pt x="49" y="114"/>
                        <a:pt x="46" y="124"/>
                      </a:cubicBezTo>
                      <a:cubicBezTo>
                        <a:pt x="50" y="137"/>
                        <a:pt x="57" y="129"/>
                        <a:pt x="66" y="126"/>
                      </a:cubicBezTo>
                      <a:cubicBezTo>
                        <a:pt x="77" y="129"/>
                        <a:pt x="79" y="131"/>
                        <a:pt x="76" y="142"/>
                      </a:cubicBezTo>
                      <a:cubicBezTo>
                        <a:pt x="67" y="139"/>
                        <a:pt x="65" y="141"/>
                        <a:pt x="58" y="148"/>
                      </a:cubicBezTo>
                      <a:cubicBezTo>
                        <a:pt x="60" y="160"/>
                        <a:pt x="62" y="170"/>
                        <a:pt x="74" y="174"/>
                      </a:cubicBezTo>
                      <a:cubicBezTo>
                        <a:pt x="77" y="165"/>
                        <a:pt x="74" y="157"/>
                        <a:pt x="84" y="154"/>
                      </a:cubicBezTo>
                      <a:cubicBezTo>
                        <a:pt x="91" y="143"/>
                        <a:pt x="94" y="122"/>
                        <a:pt x="82" y="112"/>
                      </a:cubicBezTo>
                      <a:cubicBezTo>
                        <a:pt x="77" y="108"/>
                        <a:pt x="66" y="108"/>
                        <a:pt x="60" y="106"/>
                      </a:cubicBezTo>
                      <a:cubicBezTo>
                        <a:pt x="65" y="92"/>
                        <a:pt x="66" y="87"/>
                        <a:pt x="50" y="82"/>
                      </a:cubicBezTo>
                      <a:cubicBezTo>
                        <a:pt x="48" y="82"/>
                        <a:pt x="37" y="86"/>
                        <a:pt x="34" y="82"/>
                      </a:cubicBezTo>
                      <a:cubicBezTo>
                        <a:pt x="32" y="79"/>
                        <a:pt x="30" y="70"/>
                        <a:pt x="30" y="70"/>
                      </a:cubicBezTo>
                      <a:cubicBezTo>
                        <a:pt x="32" y="54"/>
                        <a:pt x="32" y="52"/>
                        <a:pt x="42" y="42"/>
                      </a:cubicBezTo>
                      <a:cubicBezTo>
                        <a:pt x="41" y="30"/>
                        <a:pt x="45" y="5"/>
                        <a:pt x="30" y="0"/>
                      </a:cubicBezTo>
                      <a:cubicBezTo>
                        <a:pt x="14" y="4"/>
                        <a:pt x="16" y="4"/>
                        <a:pt x="18" y="22"/>
                      </a:cubicBezTo>
                      <a:cubicBezTo>
                        <a:pt x="16" y="39"/>
                        <a:pt x="15" y="35"/>
                        <a:pt x="4" y="46"/>
                      </a:cubicBezTo>
                      <a:cubicBezTo>
                        <a:pt x="0" y="59"/>
                        <a:pt x="5" y="67"/>
                        <a:pt x="14" y="76"/>
                      </a:cubicBezTo>
                      <a:cubicBezTo>
                        <a:pt x="15" y="80"/>
                        <a:pt x="17" y="93"/>
                        <a:pt x="14" y="96"/>
                      </a:cubicBezTo>
                      <a:close/>
                    </a:path>
                  </a:pathLst>
                </a:custGeom>
                <a:solidFill>
                  <a:schemeClr val="folHlink"/>
                </a:solidFill>
                <a:ln w="9525">
                  <a:noFill/>
                  <a:round/>
                  <a:headEnd/>
                  <a:tailEnd/>
                </a:ln>
              </p:spPr>
              <p:txBody>
                <a:bodyPr/>
                <a:lstStyle/>
                <a:p>
                  <a:endParaRPr lang="zh-CN" altLang="en-US"/>
                </a:p>
              </p:txBody>
            </p:sp>
            <p:sp>
              <p:nvSpPr>
                <p:cNvPr id="6298" name="任意多边形 81954"/>
                <p:cNvSpPr>
                  <a:spLocks noChangeArrowheads="1"/>
                </p:cNvSpPr>
                <p:nvPr/>
              </p:nvSpPr>
              <p:spPr bwMode="auto">
                <a:xfrm>
                  <a:off x="1909" y="508"/>
                  <a:ext cx="14" cy="17"/>
                </a:xfrm>
                <a:custGeom>
                  <a:avLst/>
                  <a:gdLst>
                    <a:gd name="T0" fmla="*/ 0 w 32"/>
                    <a:gd name="T1" fmla="*/ 1 h 50"/>
                    <a:gd name="T2" fmla="*/ 1 w 32"/>
                    <a:gd name="T3" fmla="*/ 0 h 50"/>
                    <a:gd name="T4" fmla="*/ 2 w 32"/>
                    <a:gd name="T5" fmla="*/ 1 h 50"/>
                    <a:gd name="T6" fmla="*/ 2 w 32"/>
                    <a:gd name="T7" fmla="*/ 1 h 50"/>
                    <a:gd name="T8" fmla="*/ 2 w 32"/>
                    <a:gd name="T9" fmla="*/ 1 h 50"/>
                    <a:gd name="T10" fmla="*/ 3 w 32"/>
                    <a:gd name="T11" fmla="*/ 1 h 50"/>
                    <a:gd name="T12" fmla="*/ 2 w 32"/>
                    <a:gd name="T13" fmla="*/ 2 h 50"/>
                    <a:gd name="T14" fmla="*/ 0 w 32"/>
                    <a:gd name="T15" fmla="*/ 1 h 5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2" h="50">
                      <a:moveTo>
                        <a:pt x="6" y="24"/>
                      </a:moveTo>
                      <a:cubicBezTo>
                        <a:pt x="0" y="15"/>
                        <a:pt x="3" y="6"/>
                        <a:pt x="12" y="0"/>
                      </a:cubicBezTo>
                      <a:cubicBezTo>
                        <a:pt x="23" y="3"/>
                        <a:pt x="23" y="5"/>
                        <a:pt x="20" y="16"/>
                      </a:cubicBezTo>
                      <a:cubicBezTo>
                        <a:pt x="21" y="19"/>
                        <a:pt x="20" y="22"/>
                        <a:pt x="22" y="24"/>
                      </a:cubicBezTo>
                      <a:cubicBezTo>
                        <a:pt x="23" y="26"/>
                        <a:pt x="27" y="24"/>
                        <a:pt x="28" y="26"/>
                      </a:cubicBezTo>
                      <a:cubicBezTo>
                        <a:pt x="30" y="29"/>
                        <a:pt x="32" y="38"/>
                        <a:pt x="32" y="38"/>
                      </a:cubicBezTo>
                      <a:cubicBezTo>
                        <a:pt x="29" y="46"/>
                        <a:pt x="26" y="47"/>
                        <a:pt x="18" y="50"/>
                      </a:cubicBezTo>
                      <a:cubicBezTo>
                        <a:pt x="12" y="41"/>
                        <a:pt x="18" y="24"/>
                        <a:pt x="6" y="24"/>
                      </a:cubicBezTo>
                      <a:close/>
                    </a:path>
                  </a:pathLst>
                </a:custGeom>
                <a:solidFill>
                  <a:schemeClr val="folHlink"/>
                </a:solidFill>
                <a:ln w="9525">
                  <a:noFill/>
                  <a:round/>
                  <a:headEnd/>
                  <a:tailEnd/>
                </a:ln>
              </p:spPr>
              <p:txBody>
                <a:bodyPr/>
                <a:lstStyle/>
                <a:p>
                  <a:endParaRPr lang="zh-CN" altLang="en-US"/>
                </a:p>
              </p:txBody>
            </p:sp>
            <p:sp>
              <p:nvSpPr>
                <p:cNvPr id="6299" name="任意多边形 81955"/>
                <p:cNvSpPr>
                  <a:spLocks noChangeArrowheads="1"/>
                </p:cNvSpPr>
                <p:nvPr/>
              </p:nvSpPr>
              <p:spPr bwMode="auto">
                <a:xfrm>
                  <a:off x="1881" y="512"/>
                  <a:ext cx="19" cy="17"/>
                </a:xfrm>
                <a:custGeom>
                  <a:avLst/>
                  <a:gdLst>
                    <a:gd name="T0" fmla="*/ 0 w 43"/>
                    <a:gd name="T1" fmla="*/ 2 h 50"/>
                    <a:gd name="T2" fmla="*/ 2 w 43"/>
                    <a:gd name="T3" fmla="*/ 1 h 50"/>
                    <a:gd name="T4" fmla="*/ 3 w 43"/>
                    <a:gd name="T5" fmla="*/ 0 h 50"/>
                    <a:gd name="T6" fmla="*/ 2 w 43"/>
                    <a:gd name="T7" fmla="*/ 1 h 50"/>
                    <a:gd name="T8" fmla="*/ 0 w 43"/>
                    <a:gd name="T9" fmla="*/ 2 h 50"/>
                    <a:gd name="T10" fmla="*/ 0 w 43"/>
                    <a:gd name="T11" fmla="*/ 2 h 5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3" h="50">
                      <a:moveTo>
                        <a:pt x="0" y="44"/>
                      </a:moveTo>
                      <a:cubicBezTo>
                        <a:pt x="6" y="38"/>
                        <a:pt x="18" y="29"/>
                        <a:pt x="22" y="20"/>
                      </a:cubicBezTo>
                      <a:cubicBezTo>
                        <a:pt x="27" y="10"/>
                        <a:pt x="25" y="4"/>
                        <a:pt x="36" y="0"/>
                      </a:cubicBezTo>
                      <a:cubicBezTo>
                        <a:pt x="43" y="11"/>
                        <a:pt x="36" y="24"/>
                        <a:pt x="24" y="28"/>
                      </a:cubicBezTo>
                      <a:cubicBezTo>
                        <a:pt x="21" y="38"/>
                        <a:pt x="12" y="47"/>
                        <a:pt x="2" y="50"/>
                      </a:cubicBezTo>
                      <a:cubicBezTo>
                        <a:pt x="1" y="48"/>
                        <a:pt x="0" y="44"/>
                        <a:pt x="0" y="44"/>
                      </a:cubicBezTo>
                      <a:close/>
                    </a:path>
                  </a:pathLst>
                </a:custGeom>
                <a:solidFill>
                  <a:schemeClr val="folHlink"/>
                </a:solidFill>
                <a:ln w="9525">
                  <a:noFill/>
                  <a:round/>
                  <a:headEnd/>
                  <a:tailEnd/>
                </a:ln>
              </p:spPr>
              <p:txBody>
                <a:bodyPr/>
                <a:lstStyle/>
                <a:p>
                  <a:endParaRPr lang="zh-CN" altLang="en-US"/>
                </a:p>
              </p:txBody>
            </p:sp>
            <p:sp>
              <p:nvSpPr>
                <p:cNvPr id="6300" name="任意多边形 81956"/>
                <p:cNvSpPr>
                  <a:spLocks noChangeArrowheads="1"/>
                </p:cNvSpPr>
                <p:nvPr/>
              </p:nvSpPr>
              <p:spPr bwMode="auto">
                <a:xfrm>
                  <a:off x="2930" y="489"/>
                  <a:ext cx="299" cy="179"/>
                </a:xfrm>
                <a:custGeom>
                  <a:avLst/>
                  <a:gdLst>
                    <a:gd name="T0" fmla="*/ 5 w 471"/>
                    <a:gd name="T1" fmla="*/ 72 h 281"/>
                    <a:gd name="T2" fmla="*/ 6 w 471"/>
                    <a:gd name="T3" fmla="*/ 64 h 281"/>
                    <a:gd name="T4" fmla="*/ 6 w 471"/>
                    <a:gd name="T5" fmla="*/ 63 h 281"/>
                    <a:gd name="T6" fmla="*/ 4 w 471"/>
                    <a:gd name="T7" fmla="*/ 57 h 281"/>
                    <a:gd name="T8" fmla="*/ 1 w 471"/>
                    <a:gd name="T9" fmla="*/ 55 h 281"/>
                    <a:gd name="T10" fmla="*/ 0 w 471"/>
                    <a:gd name="T11" fmla="*/ 50 h 281"/>
                    <a:gd name="T12" fmla="*/ 3 w 471"/>
                    <a:gd name="T13" fmla="*/ 47 h 281"/>
                    <a:gd name="T14" fmla="*/ 2 w 471"/>
                    <a:gd name="T15" fmla="*/ 43 h 281"/>
                    <a:gd name="T16" fmla="*/ 1 w 471"/>
                    <a:gd name="T17" fmla="*/ 41 h 281"/>
                    <a:gd name="T18" fmla="*/ 7 w 471"/>
                    <a:gd name="T19" fmla="*/ 31 h 281"/>
                    <a:gd name="T20" fmla="*/ 11 w 471"/>
                    <a:gd name="T21" fmla="*/ 25 h 281"/>
                    <a:gd name="T22" fmla="*/ 11 w 471"/>
                    <a:gd name="T23" fmla="*/ 18 h 281"/>
                    <a:gd name="T24" fmla="*/ 6 w 471"/>
                    <a:gd name="T25" fmla="*/ 11 h 281"/>
                    <a:gd name="T26" fmla="*/ 5 w 471"/>
                    <a:gd name="T27" fmla="*/ 8 h 281"/>
                    <a:gd name="T28" fmla="*/ 7 w 471"/>
                    <a:gd name="T29" fmla="*/ 10 h 281"/>
                    <a:gd name="T30" fmla="*/ 12 w 471"/>
                    <a:gd name="T31" fmla="*/ 9 h 281"/>
                    <a:gd name="T32" fmla="*/ 17 w 471"/>
                    <a:gd name="T33" fmla="*/ 3 h 281"/>
                    <a:gd name="T34" fmla="*/ 21 w 471"/>
                    <a:gd name="T35" fmla="*/ 0 h 281"/>
                    <a:gd name="T36" fmla="*/ 23 w 471"/>
                    <a:gd name="T37" fmla="*/ 1 h 281"/>
                    <a:gd name="T38" fmla="*/ 23 w 471"/>
                    <a:gd name="T39" fmla="*/ 3 h 281"/>
                    <a:gd name="T40" fmla="*/ 25 w 471"/>
                    <a:gd name="T41" fmla="*/ 1 h 281"/>
                    <a:gd name="T42" fmla="*/ 28 w 471"/>
                    <a:gd name="T43" fmla="*/ 2 h 281"/>
                    <a:gd name="T44" fmla="*/ 30 w 471"/>
                    <a:gd name="T45" fmla="*/ 3 h 281"/>
                    <a:gd name="T46" fmla="*/ 36 w 471"/>
                    <a:gd name="T47" fmla="*/ 4 h 281"/>
                    <a:gd name="T48" fmla="*/ 39 w 471"/>
                    <a:gd name="T49" fmla="*/ 6 h 281"/>
                    <a:gd name="T50" fmla="*/ 43 w 471"/>
                    <a:gd name="T51" fmla="*/ 4 h 281"/>
                    <a:gd name="T52" fmla="*/ 44 w 471"/>
                    <a:gd name="T53" fmla="*/ 4 h 281"/>
                    <a:gd name="T54" fmla="*/ 50 w 471"/>
                    <a:gd name="T55" fmla="*/ 4 h 281"/>
                    <a:gd name="T56" fmla="*/ 54 w 471"/>
                    <a:gd name="T57" fmla="*/ 8 h 281"/>
                    <a:gd name="T58" fmla="*/ 59 w 471"/>
                    <a:gd name="T59" fmla="*/ 15 h 281"/>
                    <a:gd name="T60" fmla="*/ 63 w 471"/>
                    <a:gd name="T61" fmla="*/ 18 h 281"/>
                    <a:gd name="T62" fmla="*/ 65 w 471"/>
                    <a:gd name="T63" fmla="*/ 17 h 281"/>
                    <a:gd name="T64" fmla="*/ 69 w 471"/>
                    <a:gd name="T65" fmla="*/ 17 h 281"/>
                    <a:gd name="T66" fmla="*/ 74 w 471"/>
                    <a:gd name="T67" fmla="*/ 18 h 281"/>
                    <a:gd name="T68" fmla="*/ 77 w 471"/>
                    <a:gd name="T69" fmla="*/ 21 h 281"/>
                    <a:gd name="T70" fmla="*/ 79 w 471"/>
                    <a:gd name="T71" fmla="*/ 23 h 281"/>
                    <a:gd name="T72" fmla="*/ 81 w 471"/>
                    <a:gd name="T73" fmla="*/ 29 h 281"/>
                    <a:gd name="T74" fmla="*/ 83 w 471"/>
                    <a:gd name="T75" fmla="*/ 31 h 281"/>
                    <a:gd name="T76" fmla="*/ 83 w 471"/>
                    <a:gd name="T77" fmla="*/ 32 h 281"/>
                    <a:gd name="T78" fmla="*/ 79 w 471"/>
                    <a:gd name="T79" fmla="*/ 36 h 281"/>
                    <a:gd name="T80" fmla="*/ 83 w 471"/>
                    <a:gd name="T81" fmla="*/ 36 h 281"/>
                    <a:gd name="T82" fmla="*/ 88 w 471"/>
                    <a:gd name="T83" fmla="*/ 40 h 281"/>
                    <a:gd name="T84" fmla="*/ 93 w 471"/>
                    <a:gd name="T85" fmla="*/ 41 h 281"/>
                    <a:gd name="T86" fmla="*/ 97 w 471"/>
                    <a:gd name="T87" fmla="*/ 43 h 281"/>
                    <a:gd name="T88" fmla="*/ 98 w 471"/>
                    <a:gd name="T89" fmla="*/ 45 h 281"/>
                    <a:gd name="T90" fmla="*/ 98 w 471"/>
                    <a:gd name="T91" fmla="*/ 45 h 281"/>
                    <a:gd name="T92" fmla="*/ 101 w 471"/>
                    <a:gd name="T93" fmla="*/ 45 h 281"/>
                    <a:gd name="T94" fmla="*/ 102 w 471"/>
                    <a:gd name="T95" fmla="*/ 44 h 281"/>
                    <a:gd name="T96" fmla="*/ 112 w 471"/>
                    <a:gd name="T97" fmla="*/ 48 h 281"/>
                    <a:gd name="T98" fmla="*/ 114 w 471"/>
                    <a:gd name="T99" fmla="*/ 52 h 281"/>
                    <a:gd name="T100" fmla="*/ 119 w 471"/>
                    <a:gd name="T101" fmla="*/ 52 h 281"/>
                    <a:gd name="T102" fmla="*/ 121 w 471"/>
                    <a:gd name="T103" fmla="*/ 55 h 281"/>
                    <a:gd name="T104" fmla="*/ 116 w 471"/>
                    <a:gd name="T105" fmla="*/ 66 h 281"/>
                    <a:gd name="T106" fmla="*/ 111 w 471"/>
                    <a:gd name="T107" fmla="*/ 73 h 281"/>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471" h="281">
                      <a:moveTo>
                        <a:pt x="21" y="280"/>
                      </a:moveTo>
                      <a:cubicBezTo>
                        <a:pt x="32" y="281"/>
                        <a:pt x="25" y="253"/>
                        <a:pt x="24" y="250"/>
                      </a:cubicBezTo>
                      <a:cubicBezTo>
                        <a:pt x="23" y="248"/>
                        <a:pt x="22" y="245"/>
                        <a:pt x="22" y="245"/>
                      </a:cubicBezTo>
                      <a:cubicBezTo>
                        <a:pt x="21" y="243"/>
                        <a:pt x="20" y="221"/>
                        <a:pt x="16" y="218"/>
                      </a:cubicBezTo>
                      <a:cubicBezTo>
                        <a:pt x="13" y="216"/>
                        <a:pt x="4" y="215"/>
                        <a:pt x="4" y="215"/>
                      </a:cubicBezTo>
                      <a:cubicBezTo>
                        <a:pt x="0" y="207"/>
                        <a:pt x="3" y="200"/>
                        <a:pt x="0" y="191"/>
                      </a:cubicBezTo>
                      <a:cubicBezTo>
                        <a:pt x="2" y="185"/>
                        <a:pt x="7" y="186"/>
                        <a:pt x="12" y="180"/>
                      </a:cubicBezTo>
                      <a:cubicBezTo>
                        <a:pt x="14" y="172"/>
                        <a:pt x="14" y="169"/>
                        <a:pt x="6" y="165"/>
                      </a:cubicBezTo>
                      <a:cubicBezTo>
                        <a:pt x="4" y="163"/>
                        <a:pt x="2" y="162"/>
                        <a:pt x="2" y="160"/>
                      </a:cubicBezTo>
                      <a:cubicBezTo>
                        <a:pt x="2" y="150"/>
                        <a:pt x="16" y="123"/>
                        <a:pt x="28" y="120"/>
                      </a:cubicBezTo>
                      <a:cubicBezTo>
                        <a:pt x="32" y="111"/>
                        <a:pt x="40" y="105"/>
                        <a:pt x="44" y="96"/>
                      </a:cubicBezTo>
                      <a:cubicBezTo>
                        <a:pt x="39" y="83"/>
                        <a:pt x="38" y="85"/>
                        <a:pt x="42" y="70"/>
                      </a:cubicBezTo>
                      <a:cubicBezTo>
                        <a:pt x="38" y="60"/>
                        <a:pt x="34" y="48"/>
                        <a:pt x="24" y="43"/>
                      </a:cubicBezTo>
                      <a:cubicBezTo>
                        <a:pt x="18" y="36"/>
                        <a:pt x="10" y="37"/>
                        <a:pt x="20" y="32"/>
                      </a:cubicBezTo>
                      <a:cubicBezTo>
                        <a:pt x="27" y="34"/>
                        <a:pt x="26" y="32"/>
                        <a:pt x="26" y="36"/>
                      </a:cubicBezTo>
                      <a:cubicBezTo>
                        <a:pt x="34" y="41"/>
                        <a:pt x="39" y="39"/>
                        <a:pt x="48" y="35"/>
                      </a:cubicBezTo>
                      <a:cubicBezTo>
                        <a:pt x="45" y="22"/>
                        <a:pt x="48" y="14"/>
                        <a:pt x="64" y="11"/>
                      </a:cubicBezTo>
                      <a:cubicBezTo>
                        <a:pt x="71" y="8"/>
                        <a:pt x="75" y="3"/>
                        <a:pt x="82" y="0"/>
                      </a:cubicBezTo>
                      <a:cubicBezTo>
                        <a:pt x="84" y="1"/>
                        <a:pt x="88" y="0"/>
                        <a:pt x="88" y="2"/>
                      </a:cubicBezTo>
                      <a:cubicBezTo>
                        <a:pt x="90" y="12"/>
                        <a:pt x="75" y="13"/>
                        <a:pt x="92" y="9"/>
                      </a:cubicBezTo>
                      <a:cubicBezTo>
                        <a:pt x="94" y="8"/>
                        <a:pt x="96" y="5"/>
                        <a:pt x="98" y="5"/>
                      </a:cubicBezTo>
                      <a:cubicBezTo>
                        <a:pt x="102" y="4"/>
                        <a:pt x="106" y="7"/>
                        <a:pt x="110" y="8"/>
                      </a:cubicBezTo>
                      <a:cubicBezTo>
                        <a:pt x="112" y="8"/>
                        <a:pt x="116" y="9"/>
                        <a:pt x="116" y="9"/>
                      </a:cubicBezTo>
                      <a:cubicBezTo>
                        <a:pt x="122" y="16"/>
                        <a:pt x="129" y="13"/>
                        <a:pt x="141" y="14"/>
                      </a:cubicBezTo>
                      <a:cubicBezTo>
                        <a:pt x="143" y="21"/>
                        <a:pt x="147" y="22"/>
                        <a:pt x="155" y="24"/>
                      </a:cubicBezTo>
                      <a:cubicBezTo>
                        <a:pt x="159" y="22"/>
                        <a:pt x="163" y="20"/>
                        <a:pt x="167" y="17"/>
                      </a:cubicBezTo>
                      <a:cubicBezTo>
                        <a:pt x="169" y="16"/>
                        <a:pt x="173" y="14"/>
                        <a:pt x="173" y="14"/>
                      </a:cubicBezTo>
                      <a:cubicBezTo>
                        <a:pt x="195" y="26"/>
                        <a:pt x="175" y="20"/>
                        <a:pt x="195" y="14"/>
                      </a:cubicBezTo>
                      <a:cubicBezTo>
                        <a:pt x="207" y="17"/>
                        <a:pt x="201" y="26"/>
                        <a:pt x="211" y="32"/>
                      </a:cubicBezTo>
                      <a:cubicBezTo>
                        <a:pt x="214" y="38"/>
                        <a:pt x="224" y="55"/>
                        <a:pt x="231" y="59"/>
                      </a:cubicBezTo>
                      <a:cubicBezTo>
                        <a:pt x="241" y="70"/>
                        <a:pt x="235" y="67"/>
                        <a:pt x="245" y="70"/>
                      </a:cubicBezTo>
                      <a:cubicBezTo>
                        <a:pt x="249" y="69"/>
                        <a:pt x="253" y="69"/>
                        <a:pt x="257" y="68"/>
                      </a:cubicBezTo>
                      <a:cubicBezTo>
                        <a:pt x="261" y="67"/>
                        <a:pt x="270" y="65"/>
                        <a:pt x="270" y="65"/>
                      </a:cubicBezTo>
                      <a:cubicBezTo>
                        <a:pt x="278" y="66"/>
                        <a:pt x="283" y="67"/>
                        <a:pt x="290" y="71"/>
                      </a:cubicBezTo>
                      <a:cubicBezTo>
                        <a:pt x="304" y="88"/>
                        <a:pt x="282" y="62"/>
                        <a:pt x="300" y="81"/>
                      </a:cubicBezTo>
                      <a:cubicBezTo>
                        <a:pt x="302" y="84"/>
                        <a:pt x="308" y="90"/>
                        <a:pt x="308" y="90"/>
                      </a:cubicBezTo>
                      <a:cubicBezTo>
                        <a:pt x="311" y="98"/>
                        <a:pt x="315" y="103"/>
                        <a:pt x="318" y="111"/>
                      </a:cubicBezTo>
                      <a:cubicBezTo>
                        <a:pt x="319" y="114"/>
                        <a:pt x="321" y="117"/>
                        <a:pt x="322" y="120"/>
                      </a:cubicBezTo>
                      <a:cubicBezTo>
                        <a:pt x="323" y="122"/>
                        <a:pt x="324" y="125"/>
                        <a:pt x="324" y="125"/>
                      </a:cubicBezTo>
                      <a:cubicBezTo>
                        <a:pt x="321" y="132"/>
                        <a:pt x="313" y="134"/>
                        <a:pt x="310" y="142"/>
                      </a:cubicBezTo>
                      <a:cubicBezTo>
                        <a:pt x="313" y="151"/>
                        <a:pt x="317" y="146"/>
                        <a:pt x="322" y="141"/>
                      </a:cubicBezTo>
                      <a:cubicBezTo>
                        <a:pt x="341" y="143"/>
                        <a:pt x="339" y="142"/>
                        <a:pt x="342" y="155"/>
                      </a:cubicBezTo>
                      <a:cubicBezTo>
                        <a:pt x="351" y="150"/>
                        <a:pt x="355" y="152"/>
                        <a:pt x="364" y="157"/>
                      </a:cubicBezTo>
                      <a:cubicBezTo>
                        <a:pt x="369" y="162"/>
                        <a:pt x="372" y="166"/>
                        <a:pt x="380" y="168"/>
                      </a:cubicBezTo>
                      <a:cubicBezTo>
                        <a:pt x="381" y="169"/>
                        <a:pt x="383" y="171"/>
                        <a:pt x="382" y="172"/>
                      </a:cubicBezTo>
                      <a:cubicBezTo>
                        <a:pt x="380" y="176"/>
                        <a:pt x="368" y="172"/>
                        <a:pt x="382" y="176"/>
                      </a:cubicBezTo>
                      <a:cubicBezTo>
                        <a:pt x="386" y="175"/>
                        <a:pt x="390" y="173"/>
                        <a:pt x="394" y="172"/>
                      </a:cubicBezTo>
                      <a:cubicBezTo>
                        <a:pt x="396" y="172"/>
                        <a:pt x="400" y="171"/>
                        <a:pt x="400" y="171"/>
                      </a:cubicBezTo>
                      <a:cubicBezTo>
                        <a:pt x="413" y="177"/>
                        <a:pt x="427" y="179"/>
                        <a:pt x="439" y="185"/>
                      </a:cubicBezTo>
                      <a:cubicBezTo>
                        <a:pt x="441" y="190"/>
                        <a:pt x="445" y="194"/>
                        <a:pt x="447" y="199"/>
                      </a:cubicBezTo>
                      <a:cubicBezTo>
                        <a:pt x="453" y="198"/>
                        <a:pt x="460" y="195"/>
                        <a:pt x="465" y="201"/>
                      </a:cubicBezTo>
                      <a:cubicBezTo>
                        <a:pt x="468" y="205"/>
                        <a:pt x="471" y="215"/>
                        <a:pt x="471" y="215"/>
                      </a:cubicBezTo>
                      <a:cubicBezTo>
                        <a:pt x="468" y="231"/>
                        <a:pt x="469" y="248"/>
                        <a:pt x="451" y="258"/>
                      </a:cubicBezTo>
                      <a:cubicBezTo>
                        <a:pt x="447" y="262"/>
                        <a:pt x="437" y="275"/>
                        <a:pt x="435" y="281"/>
                      </a:cubicBezTo>
                    </a:path>
                  </a:pathLst>
                </a:custGeom>
                <a:solidFill>
                  <a:schemeClr val="folHlink"/>
                </a:solidFill>
                <a:ln w="9525">
                  <a:noFill/>
                  <a:round/>
                  <a:headEnd/>
                  <a:tailEnd/>
                </a:ln>
              </p:spPr>
              <p:txBody>
                <a:bodyPr/>
                <a:lstStyle/>
                <a:p>
                  <a:endParaRPr lang="zh-CN" altLang="en-US"/>
                </a:p>
              </p:txBody>
            </p:sp>
            <p:sp>
              <p:nvSpPr>
                <p:cNvPr id="6301" name="任意多边形 81957"/>
                <p:cNvSpPr>
                  <a:spLocks noChangeArrowheads="1"/>
                </p:cNvSpPr>
                <p:nvPr/>
              </p:nvSpPr>
              <p:spPr bwMode="auto">
                <a:xfrm>
                  <a:off x="2534" y="242"/>
                  <a:ext cx="420" cy="283"/>
                </a:xfrm>
                <a:custGeom>
                  <a:avLst/>
                  <a:gdLst>
                    <a:gd name="T0" fmla="*/ 32 w 984"/>
                    <a:gd name="T1" fmla="*/ 0 h 844"/>
                    <a:gd name="T2" fmla="*/ 39 w 984"/>
                    <a:gd name="T3" fmla="*/ 1 h 844"/>
                    <a:gd name="T4" fmla="*/ 43 w 984"/>
                    <a:gd name="T5" fmla="*/ 1 h 844"/>
                    <a:gd name="T6" fmla="*/ 45 w 984"/>
                    <a:gd name="T7" fmla="*/ 5 h 844"/>
                    <a:gd name="T8" fmla="*/ 46 w 984"/>
                    <a:gd name="T9" fmla="*/ 3 h 844"/>
                    <a:gd name="T10" fmla="*/ 47 w 984"/>
                    <a:gd name="T11" fmla="*/ 3 h 844"/>
                    <a:gd name="T12" fmla="*/ 50 w 984"/>
                    <a:gd name="T13" fmla="*/ 5 h 844"/>
                    <a:gd name="T14" fmla="*/ 53 w 984"/>
                    <a:gd name="T15" fmla="*/ 4 h 844"/>
                    <a:gd name="T16" fmla="*/ 55 w 984"/>
                    <a:gd name="T17" fmla="*/ 3 h 844"/>
                    <a:gd name="T18" fmla="*/ 59 w 984"/>
                    <a:gd name="T19" fmla="*/ 0 h 844"/>
                    <a:gd name="T20" fmla="*/ 62 w 984"/>
                    <a:gd name="T21" fmla="*/ 3 h 844"/>
                    <a:gd name="T22" fmla="*/ 62 w 984"/>
                    <a:gd name="T23" fmla="*/ 5 h 844"/>
                    <a:gd name="T24" fmla="*/ 61 w 984"/>
                    <a:gd name="T25" fmla="*/ 6 h 844"/>
                    <a:gd name="T26" fmla="*/ 60 w 984"/>
                    <a:gd name="T27" fmla="*/ 6 h 844"/>
                    <a:gd name="T28" fmla="*/ 59 w 984"/>
                    <a:gd name="T29" fmla="*/ 7 h 844"/>
                    <a:gd name="T30" fmla="*/ 62 w 984"/>
                    <a:gd name="T31" fmla="*/ 8 h 844"/>
                    <a:gd name="T32" fmla="*/ 61 w 984"/>
                    <a:gd name="T33" fmla="*/ 12 h 844"/>
                    <a:gd name="T34" fmla="*/ 64 w 984"/>
                    <a:gd name="T35" fmla="*/ 16 h 844"/>
                    <a:gd name="T36" fmla="*/ 67 w 984"/>
                    <a:gd name="T37" fmla="*/ 17 h 844"/>
                    <a:gd name="T38" fmla="*/ 64 w 984"/>
                    <a:gd name="T39" fmla="*/ 17 h 844"/>
                    <a:gd name="T40" fmla="*/ 58 w 984"/>
                    <a:gd name="T41" fmla="*/ 14 h 844"/>
                    <a:gd name="T42" fmla="*/ 53 w 984"/>
                    <a:gd name="T43" fmla="*/ 15 h 844"/>
                    <a:gd name="T44" fmla="*/ 46 w 984"/>
                    <a:gd name="T45" fmla="*/ 17 h 844"/>
                    <a:gd name="T46" fmla="*/ 50 w 984"/>
                    <a:gd name="T47" fmla="*/ 22 h 844"/>
                    <a:gd name="T48" fmla="*/ 55 w 984"/>
                    <a:gd name="T49" fmla="*/ 23 h 844"/>
                    <a:gd name="T50" fmla="*/ 57 w 984"/>
                    <a:gd name="T51" fmla="*/ 21 h 844"/>
                    <a:gd name="T52" fmla="*/ 60 w 984"/>
                    <a:gd name="T53" fmla="*/ 21 h 844"/>
                    <a:gd name="T54" fmla="*/ 60 w 984"/>
                    <a:gd name="T55" fmla="*/ 24 h 844"/>
                    <a:gd name="T56" fmla="*/ 62 w 984"/>
                    <a:gd name="T57" fmla="*/ 25 h 844"/>
                    <a:gd name="T58" fmla="*/ 65 w 984"/>
                    <a:gd name="T59" fmla="*/ 25 h 844"/>
                    <a:gd name="T60" fmla="*/ 72 w 984"/>
                    <a:gd name="T61" fmla="*/ 31 h 844"/>
                    <a:gd name="T62" fmla="*/ 73 w 984"/>
                    <a:gd name="T63" fmla="*/ 31 h 844"/>
                    <a:gd name="T64" fmla="*/ 68 w 984"/>
                    <a:gd name="T65" fmla="*/ 31 h 844"/>
                    <a:gd name="T66" fmla="*/ 64 w 984"/>
                    <a:gd name="T67" fmla="*/ 29 h 844"/>
                    <a:gd name="T68" fmla="*/ 61 w 984"/>
                    <a:gd name="T69" fmla="*/ 27 h 844"/>
                    <a:gd name="T70" fmla="*/ 55 w 984"/>
                    <a:gd name="T71" fmla="*/ 25 h 844"/>
                    <a:gd name="T72" fmla="*/ 48 w 984"/>
                    <a:gd name="T73" fmla="*/ 24 h 844"/>
                    <a:gd name="T74" fmla="*/ 39 w 984"/>
                    <a:gd name="T75" fmla="*/ 22 h 844"/>
                    <a:gd name="T76" fmla="*/ 36 w 984"/>
                    <a:gd name="T77" fmla="*/ 19 h 844"/>
                    <a:gd name="T78" fmla="*/ 34 w 984"/>
                    <a:gd name="T79" fmla="*/ 17 h 844"/>
                    <a:gd name="T80" fmla="*/ 30 w 984"/>
                    <a:gd name="T81" fmla="*/ 16 h 844"/>
                    <a:gd name="T82" fmla="*/ 26 w 984"/>
                    <a:gd name="T83" fmla="*/ 14 h 844"/>
                    <a:gd name="T84" fmla="*/ 27 w 984"/>
                    <a:gd name="T85" fmla="*/ 16 h 844"/>
                    <a:gd name="T86" fmla="*/ 32 w 984"/>
                    <a:gd name="T87" fmla="*/ 19 h 844"/>
                    <a:gd name="T88" fmla="*/ 33 w 984"/>
                    <a:gd name="T89" fmla="*/ 20 h 844"/>
                    <a:gd name="T90" fmla="*/ 31 w 984"/>
                    <a:gd name="T91" fmla="*/ 19 h 844"/>
                    <a:gd name="T92" fmla="*/ 27 w 984"/>
                    <a:gd name="T93" fmla="*/ 17 h 844"/>
                    <a:gd name="T94" fmla="*/ 24 w 984"/>
                    <a:gd name="T95" fmla="*/ 15 h 844"/>
                    <a:gd name="T96" fmla="*/ 21 w 984"/>
                    <a:gd name="T97" fmla="*/ 13 h 844"/>
                    <a:gd name="T98" fmla="*/ 16 w 984"/>
                    <a:gd name="T99" fmla="*/ 12 h 844"/>
                    <a:gd name="T100" fmla="*/ 12 w 984"/>
                    <a:gd name="T101" fmla="*/ 9 h 844"/>
                    <a:gd name="T102" fmla="*/ 5 w 984"/>
                    <a:gd name="T103" fmla="*/ 2 h 844"/>
                    <a:gd name="T104" fmla="*/ 3 w 984"/>
                    <a:gd name="T105" fmla="*/ 1 h 844"/>
                    <a:gd name="T106" fmla="*/ 4 w 984"/>
                    <a:gd name="T107" fmla="*/ 1 h 844"/>
                    <a:gd name="T108" fmla="*/ 8 w 984"/>
                    <a:gd name="T109" fmla="*/ 3 h 844"/>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984" h="844">
                      <a:moveTo>
                        <a:pt x="82" y="38"/>
                      </a:moveTo>
                      <a:lnTo>
                        <a:pt x="406" y="6"/>
                      </a:lnTo>
                      <a:cubicBezTo>
                        <a:pt x="497" y="22"/>
                        <a:pt x="465" y="0"/>
                        <a:pt x="474" y="54"/>
                      </a:cubicBezTo>
                      <a:cubicBezTo>
                        <a:pt x="492" y="48"/>
                        <a:pt x="484" y="40"/>
                        <a:pt x="502" y="34"/>
                      </a:cubicBezTo>
                      <a:cubicBezTo>
                        <a:pt x="510" y="37"/>
                        <a:pt x="517" y="46"/>
                        <a:pt x="526" y="46"/>
                      </a:cubicBezTo>
                      <a:cubicBezTo>
                        <a:pt x="534" y="46"/>
                        <a:pt x="550" y="38"/>
                        <a:pt x="550" y="38"/>
                      </a:cubicBezTo>
                      <a:cubicBezTo>
                        <a:pt x="556" y="55"/>
                        <a:pt x="552" y="60"/>
                        <a:pt x="542" y="74"/>
                      </a:cubicBezTo>
                      <a:cubicBezTo>
                        <a:pt x="555" y="114"/>
                        <a:pt x="550" y="102"/>
                        <a:pt x="578" y="130"/>
                      </a:cubicBezTo>
                      <a:cubicBezTo>
                        <a:pt x="584" y="148"/>
                        <a:pt x="590" y="148"/>
                        <a:pt x="606" y="138"/>
                      </a:cubicBezTo>
                      <a:cubicBezTo>
                        <a:pt x="600" y="119"/>
                        <a:pt x="594" y="107"/>
                        <a:pt x="586" y="90"/>
                      </a:cubicBezTo>
                      <a:cubicBezTo>
                        <a:pt x="583" y="82"/>
                        <a:pt x="578" y="66"/>
                        <a:pt x="578" y="66"/>
                      </a:cubicBezTo>
                      <a:cubicBezTo>
                        <a:pt x="585" y="44"/>
                        <a:pt x="597" y="56"/>
                        <a:pt x="606" y="70"/>
                      </a:cubicBezTo>
                      <a:cubicBezTo>
                        <a:pt x="609" y="86"/>
                        <a:pt x="608" y="117"/>
                        <a:pt x="626" y="90"/>
                      </a:cubicBezTo>
                      <a:cubicBezTo>
                        <a:pt x="648" y="97"/>
                        <a:pt x="646" y="104"/>
                        <a:pt x="642" y="126"/>
                      </a:cubicBezTo>
                      <a:cubicBezTo>
                        <a:pt x="650" y="150"/>
                        <a:pt x="665" y="141"/>
                        <a:pt x="682" y="130"/>
                      </a:cubicBezTo>
                      <a:cubicBezTo>
                        <a:pt x="689" y="108"/>
                        <a:pt x="673" y="124"/>
                        <a:pt x="682" y="98"/>
                      </a:cubicBezTo>
                      <a:cubicBezTo>
                        <a:pt x="683" y="94"/>
                        <a:pt x="690" y="96"/>
                        <a:pt x="694" y="94"/>
                      </a:cubicBezTo>
                      <a:cubicBezTo>
                        <a:pt x="698" y="92"/>
                        <a:pt x="702" y="89"/>
                        <a:pt x="706" y="86"/>
                      </a:cubicBezTo>
                      <a:cubicBezTo>
                        <a:pt x="717" y="54"/>
                        <a:pt x="688" y="54"/>
                        <a:pt x="742" y="46"/>
                      </a:cubicBezTo>
                      <a:cubicBezTo>
                        <a:pt x="748" y="27"/>
                        <a:pt x="741" y="9"/>
                        <a:pt x="762" y="2"/>
                      </a:cubicBezTo>
                      <a:cubicBezTo>
                        <a:pt x="788" y="11"/>
                        <a:pt x="777" y="38"/>
                        <a:pt x="802" y="46"/>
                      </a:cubicBezTo>
                      <a:cubicBezTo>
                        <a:pt x="831" y="36"/>
                        <a:pt x="805" y="63"/>
                        <a:pt x="798" y="70"/>
                      </a:cubicBezTo>
                      <a:cubicBezTo>
                        <a:pt x="789" y="96"/>
                        <a:pt x="787" y="96"/>
                        <a:pt x="802" y="118"/>
                      </a:cubicBezTo>
                      <a:cubicBezTo>
                        <a:pt x="801" y="122"/>
                        <a:pt x="801" y="127"/>
                        <a:pt x="798" y="130"/>
                      </a:cubicBezTo>
                      <a:cubicBezTo>
                        <a:pt x="794" y="133"/>
                        <a:pt x="784" y="129"/>
                        <a:pt x="782" y="134"/>
                      </a:cubicBezTo>
                      <a:cubicBezTo>
                        <a:pt x="780" y="142"/>
                        <a:pt x="790" y="158"/>
                        <a:pt x="790" y="158"/>
                      </a:cubicBezTo>
                      <a:cubicBezTo>
                        <a:pt x="786" y="161"/>
                        <a:pt x="783" y="165"/>
                        <a:pt x="778" y="166"/>
                      </a:cubicBezTo>
                      <a:cubicBezTo>
                        <a:pt x="774" y="167"/>
                        <a:pt x="769" y="159"/>
                        <a:pt x="766" y="162"/>
                      </a:cubicBezTo>
                      <a:cubicBezTo>
                        <a:pt x="758" y="170"/>
                        <a:pt x="794" y="182"/>
                        <a:pt x="794" y="182"/>
                      </a:cubicBezTo>
                      <a:cubicBezTo>
                        <a:pt x="804" y="211"/>
                        <a:pt x="775" y="190"/>
                        <a:pt x="762" y="186"/>
                      </a:cubicBezTo>
                      <a:cubicBezTo>
                        <a:pt x="767" y="194"/>
                        <a:pt x="773" y="202"/>
                        <a:pt x="778" y="210"/>
                      </a:cubicBezTo>
                      <a:cubicBezTo>
                        <a:pt x="783" y="218"/>
                        <a:pt x="802" y="226"/>
                        <a:pt x="802" y="226"/>
                      </a:cubicBezTo>
                      <a:cubicBezTo>
                        <a:pt x="813" y="242"/>
                        <a:pt x="804" y="245"/>
                        <a:pt x="810" y="262"/>
                      </a:cubicBezTo>
                      <a:cubicBezTo>
                        <a:pt x="803" y="282"/>
                        <a:pt x="793" y="301"/>
                        <a:pt x="786" y="322"/>
                      </a:cubicBezTo>
                      <a:cubicBezTo>
                        <a:pt x="783" y="330"/>
                        <a:pt x="778" y="346"/>
                        <a:pt x="778" y="346"/>
                      </a:cubicBezTo>
                      <a:cubicBezTo>
                        <a:pt x="785" y="366"/>
                        <a:pt x="817" y="394"/>
                        <a:pt x="830" y="414"/>
                      </a:cubicBezTo>
                      <a:cubicBezTo>
                        <a:pt x="835" y="422"/>
                        <a:pt x="841" y="430"/>
                        <a:pt x="846" y="438"/>
                      </a:cubicBezTo>
                      <a:cubicBezTo>
                        <a:pt x="849" y="442"/>
                        <a:pt x="854" y="450"/>
                        <a:pt x="854" y="450"/>
                      </a:cubicBezTo>
                      <a:cubicBezTo>
                        <a:pt x="853" y="457"/>
                        <a:pt x="855" y="466"/>
                        <a:pt x="850" y="470"/>
                      </a:cubicBezTo>
                      <a:cubicBezTo>
                        <a:pt x="844" y="475"/>
                        <a:pt x="831" y="451"/>
                        <a:pt x="830" y="450"/>
                      </a:cubicBezTo>
                      <a:cubicBezTo>
                        <a:pt x="811" y="431"/>
                        <a:pt x="789" y="421"/>
                        <a:pt x="774" y="398"/>
                      </a:cubicBezTo>
                      <a:cubicBezTo>
                        <a:pt x="769" y="379"/>
                        <a:pt x="766" y="371"/>
                        <a:pt x="746" y="378"/>
                      </a:cubicBezTo>
                      <a:cubicBezTo>
                        <a:pt x="717" y="368"/>
                        <a:pt x="730" y="368"/>
                        <a:pt x="706" y="374"/>
                      </a:cubicBezTo>
                      <a:cubicBezTo>
                        <a:pt x="688" y="402"/>
                        <a:pt x="699" y="395"/>
                        <a:pt x="678" y="402"/>
                      </a:cubicBezTo>
                      <a:cubicBezTo>
                        <a:pt x="654" y="386"/>
                        <a:pt x="650" y="390"/>
                        <a:pt x="618" y="394"/>
                      </a:cubicBezTo>
                      <a:cubicBezTo>
                        <a:pt x="607" y="411"/>
                        <a:pt x="601" y="426"/>
                        <a:pt x="590" y="442"/>
                      </a:cubicBezTo>
                      <a:cubicBezTo>
                        <a:pt x="600" y="471"/>
                        <a:pt x="593" y="459"/>
                        <a:pt x="606" y="478"/>
                      </a:cubicBezTo>
                      <a:cubicBezTo>
                        <a:pt x="593" y="518"/>
                        <a:pt x="622" y="548"/>
                        <a:pt x="642" y="578"/>
                      </a:cubicBezTo>
                      <a:cubicBezTo>
                        <a:pt x="651" y="591"/>
                        <a:pt x="651" y="601"/>
                        <a:pt x="666" y="606"/>
                      </a:cubicBezTo>
                      <a:cubicBezTo>
                        <a:pt x="680" y="627"/>
                        <a:pt x="691" y="623"/>
                        <a:pt x="710" y="610"/>
                      </a:cubicBezTo>
                      <a:cubicBezTo>
                        <a:pt x="729" y="616"/>
                        <a:pt x="729" y="606"/>
                        <a:pt x="734" y="590"/>
                      </a:cubicBezTo>
                      <a:cubicBezTo>
                        <a:pt x="735" y="577"/>
                        <a:pt x="731" y="562"/>
                        <a:pt x="738" y="550"/>
                      </a:cubicBezTo>
                      <a:cubicBezTo>
                        <a:pt x="742" y="543"/>
                        <a:pt x="762" y="542"/>
                        <a:pt x="762" y="542"/>
                      </a:cubicBezTo>
                      <a:cubicBezTo>
                        <a:pt x="783" y="547"/>
                        <a:pt x="786" y="552"/>
                        <a:pt x="774" y="570"/>
                      </a:cubicBezTo>
                      <a:cubicBezTo>
                        <a:pt x="779" y="590"/>
                        <a:pt x="790" y="605"/>
                        <a:pt x="770" y="618"/>
                      </a:cubicBezTo>
                      <a:cubicBezTo>
                        <a:pt x="769" y="622"/>
                        <a:pt x="764" y="626"/>
                        <a:pt x="766" y="630"/>
                      </a:cubicBezTo>
                      <a:cubicBezTo>
                        <a:pt x="768" y="634"/>
                        <a:pt x="775" y="634"/>
                        <a:pt x="778" y="638"/>
                      </a:cubicBezTo>
                      <a:cubicBezTo>
                        <a:pt x="788" y="651"/>
                        <a:pt x="786" y="660"/>
                        <a:pt x="802" y="670"/>
                      </a:cubicBezTo>
                      <a:cubicBezTo>
                        <a:pt x="810" y="667"/>
                        <a:pt x="818" y="665"/>
                        <a:pt x="826" y="662"/>
                      </a:cubicBezTo>
                      <a:cubicBezTo>
                        <a:pt x="830" y="661"/>
                        <a:pt x="838" y="658"/>
                        <a:pt x="838" y="658"/>
                      </a:cubicBezTo>
                      <a:cubicBezTo>
                        <a:pt x="857" y="664"/>
                        <a:pt x="864" y="680"/>
                        <a:pt x="870" y="698"/>
                      </a:cubicBezTo>
                      <a:cubicBezTo>
                        <a:pt x="859" y="731"/>
                        <a:pt x="887" y="794"/>
                        <a:pt x="922" y="806"/>
                      </a:cubicBezTo>
                      <a:cubicBezTo>
                        <a:pt x="938" y="801"/>
                        <a:pt x="941" y="792"/>
                        <a:pt x="958" y="798"/>
                      </a:cubicBezTo>
                      <a:cubicBezTo>
                        <a:pt x="984" y="837"/>
                        <a:pt x="928" y="784"/>
                        <a:pt x="942" y="826"/>
                      </a:cubicBezTo>
                      <a:cubicBezTo>
                        <a:pt x="936" y="844"/>
                        <a:pt x="930" y="844"/>
                        <a:pt x="914" y="834"/>
                      </a:cubicBezTo>
                      <a:cubicBezTo>
                        <a:pt x="903" y="817"/>
                        <a:pt x="890" y="821"/>
                        <a:pt x="874" y="810"/>
                      </a:cubicBezTo>
                      <a:cubicBezTo>
                        <a:pt x="851" y="776"/>
                        <a:pt x="882" y="816"/>
                        <a:pt x="854" y="794"/>
                      </a:cubicBezTo>
                      <a:cubicBezTo>
                        <a:pt x="843" y="785"/>
                        <a:pt x="840" y="768"/>
                        <a:pt x="830" y="758"/>
                      </a:cubicBezTo>
                      <a:cubicBezTo>
                        <a:pt x="824" y="739"/>
                        <a:pt x="817" y="724"/>
                        <a:pt x="798" y="718"/>
                      </a:cubicBezTo>
                      <a:cubicBezTo>
                        <a:pt x="791" y="696"/>
                        <a:pt x="800" y="712"/>
                        <a:pt x="778" y="710"/>
                      </a:cubicBezTo>
                      <a:cubicBezTo>
                        <a:pt x="767" y="709"/>
                        <a:pt x="746" y="702"/>
                        <a:pt x="746" y="702"/>
                      </a:cubicBezTo>
                      <a:cubicBezTo>
                        <a:pt x="729" y="691"/>
                        <a:pt x="720" y="674"/>
                        <a:pt x="702" y="662"/>
                      </a:cubicBezTo>
                      <a:cubicBezTo>
                        <a:pt x="694" y="665"/>
                        <a:pt x="687" y="673"/>
                        <a:pt x="678" y="674"/>
                      </a:cubicBezTo>
                      <a:cubicBezTo>
                        <a:pt x="657" y="677"/>
                        <a:pt x="630" y="657"/>
                        <a:pt x="614" y="646"/>
                      </a:cubicBezTo>
                      <a:cubicBezTo>
                        <a:pt x="600" y="637"/>
                        <a:pt x="580" y="639"/>
                        <a:pt x="566" y="630"/>
                      </a:cubicBezTo>
                      <a:cubicBezTo>
                        <a:pt x="546" y="617"/>
                        <a:pt x="525" y="607"/>
                        <a:pt x="506" y="594"/>
                      </a:cubicBezTo>
                      <a:cubicBezTo>
                        <a:pt x="513" y="572"/>
                        <a:pt x="509" y="551"/>
                        <a:pt x="490" y="538"/>
                      </a:cubicBezTo>
                      <a:cubicBezTo>
                        <a:pt x="485" y="522"/>
                        <a:pt x="476" y="515"/>
                        <a:pt x="462" y="506"/>
                      </a:cubicBezTo>
                      <a:cubicBezTo>
                        <a:pt x="441" y="474"/>
                        <a:pt x="469" y="513"/>
                        <a:pt x="442" y="486"/>
                      </a:cubicBezTo>
                      <a:cubicBezTo>
                        <a:pt x="436" y="480"/>
                        <a:pt x="436" y="468"/>
                        <a:pt x="430" y="462"/>
                      </a:cubicBezTo>
                      <a:cubicBezTo>
                        <a:pt x="427" y="459"/>
                        <a:pt x="422" y="459"/>
                        <a:pt x="418" y="458"/>
                      </a:cubicBezTo>
                      <a:cubicBezTo>
                        <a:pt x="407" y="447"/>
                        <a:pt x="382" y="430"/>
                        <a:pt x="382" y="430"/>
                      </a:cubicBezTo>
                      <a:cubicBezTo>
                        <a:pt x="371" y="413"/>
                        <a:pt x="358" y="399"/>
                        <a:pt x="346" y="382"/>
                      </a:cubicBezTo>
                      <a:cubicBezTo>
                        <a:pt x="344" y="378"/>
                        <a:pt x="345" y="373"/>
                        <a:pt x="342" y="370"/>
                      </a:cubicBezTo>
                      <a:cubicBezTo>
                        <a:pt x="339" y="367"/>
                        <a:pt x="334" y="367"/>
                        <a:pt x="330" y="366"/>
                      </a:cubicBezTo>
                      <a:cubicBezTo>
                        <a:pt x="322" y="390"/>
                        <a:pt x="342" y="398"/>
                        <a:pt x="354" y="414"/>
                      </a:cubicBezTo>
                      <a:cubicBezTo>
                        <a:pt x="368" y="432"/>
                        <a:pt x="372" y="446"/>
                        <a:pt x="390" y="458"/>
                      </a:cubicBezTo>
                      <a:cubicBezTo>
                        <a:pt x="409" y="487"/>
                        <a:pt x="399" y="475"/>
                        <a:pt x="418" y="494"/>
                      </a:cubicBezTo>
                      <a:cubicBezTo>
                        <a:pt x="423" y="510"/>
                        <a:pt x="428" y="517"/>
                        <a:pt x="442" y="526"/>
                      </a:cubicBezTo>
                      <a:cubicBezTo>
                        <a:pt x="450" y="550"/>
                        <a:pt x="432" y="533"/>
                        <a:pt x="422" y="526"/>
                      </a:cubicBezTo>
                      <a:cubicBezTo>
                        <a:pt x="399" y="492"/>
                        <a:pt x="430" y="532"/>
                        <a:pt x="402" y="510"/>
                      </a:cubicBezTo>
                      <a:cubicBezTo>
                        <a:pt x="398" y="507"/>
                        <a:pt x="397" y="501"/>
                        <a:pt x="394" y="498"/>
                      </a:cubicBezTo>
                      <a:cubicBezTo>
                        <a:pt x="391" y="495"/>
                        <a:pt x="386" y="493"/>
                        <a:pt x="382" y="490"/>
                      </a:cubicBezTo>
                      <a:cubicBezTo>
                        <a:pt x="377" y="474"/>
                        <a:pt x="370" y="471"/>
                        <a:pt x="354" y="466"/>
                      </a:cubicBezTo>
                      <a:cubicBezTo>
                        <a:pt x="344" y="452"/>
                        <a:pt x="340" y="447"/>
                        <a:pt x="346" y="430"/>
                      </a:cubicBezTo>
                      <a:cubicBezTo>
                        <a:pt x="338" y="418"/>
                        <a:pt x="314" y="402"/>
                        <a:pt x="314" y="402"/>
                      </a:cubicBezTo>
                      <a:cubicBezTo>
                        <a:pt x="306" y="390"/>
                        <a:pt x="298" y="378"/>
                        <a:pt x="290" y="366"/>
                      </a:cubicBezTo>
                      <a:cubicBezTo>
                        <a:pt x="284" y="357"/>
                        <a:pt x="273" y="354"/>
                        <a:pt x="266" y="346"/>
                      </a:cubicBezTo>
                      <a:cubicBezTo>
                        <a:pt x="263" y="342"/>
                        <a:pt x="262" y="337"/>
                        <a:pt x="258" y="334"/>
                      </a:cubicBezTo>
                      <a:cubicBezTo>
                        <a:pt x="243" y="324"/>
                        <a:pt x="225" y="324"/>
                        <a:pt x="210" y="314"/>
                      </a:cubicBezTo>
                      <a:cubicBezTo>
                        <a:pt x="201" y="300"/>
                        <a:pt x="194" y="291"/>
                        <a:pt x="178" y="286"/>
                      </a:cubicBezTo>
                      <a:cubicBezTo>
                        <a:pt x="160" y="260"/>
                        <a:pt x="192" y="247"/>
                        <a:pt x="154" y="238"/>
                      </a:cubicBezTo>
                      <a:cubicBezTo>
                        <a:pt x="111" y="209"/>
                        <a:pt x="106" y="149"/>
                        <a:pt x="90" y="102"/>
                      </a:cubicBezTo>
                      <a:cubicBezTo>
                        <a:pt x="86" y="90"/>
                        <a:pt x="76" y="73"/>
                        <a:pt x="66" y="66"/>
                      </a:cubicBezTo>
                      <a:cubicBezTo>
                        <a:pt x="58" y="60"/>
                        <a:pt x="42" y="50"/>
                        <a:pt x="42" y="50"/>
                      </a:cubicBezTo>
                      <a:cubicBezTo>
                        <a:pt x="39" y="46"/>
                        <a:pt x="38" y="41"/>
                        <a:pt x="34" y="38"/>
                      </a:cubicBezTo>
                      <a:cubicBezTo>
                        <a:pt x="27" y="34"/>
                        <a:pt x="10" y="30"/>
                        <a:pt x="10" y="30"/>
                      </a:cubicBezTo>
                      <a:cubicBezTo>
                        <a:pt x="0" y="1"/>
                        <a:pt x="31" y="17"/>
                        <a:pt x="46" y="22"/>
                      </a:cubicBezTo>
                      <a:cubicBezTo>
                        <a:pt x="65" y="51"/>
                        <a:pt x="61" y="41"/>
                        <a:pt x="86" y="58"/>
                      </a:cubicBezTo>
                      <a:cubicBezTo>
                        <a:pt x="94" y="70"/>
                        <a:pt x="94" y="93"/>
                        <a:pt x="102" y="70"/>
                      </a:cubicBezTo>
                      <a:cubicBezTo>
                        <a:pt x="95" y="49"/>
                        <a:pt x="82" y="62"/>
                        <a:pt x="82" y="38"/>
                      </a:cubicBezTo>
                      <a:close/>
                    </a:path>
                  </a:pathLst>
                </a:custGeom>
                <a:solidFill>
                  <a:schemeClr val="folHlink"/>
                </a:solidFill>
                <a:ln w="9525">
                  <a:noFill/>
                  <a:round/>
                  <a:headEnd/>
                  <a:tailEnd/>
                </a:ln>
              </p:spPr>
              <p:txBody>
                <a:bodyPr/>
                <a:lstStyle/>
                <a:p>
                  <a:endParaRPr lang="zh-CN" altLang="en-US"/>
                </a:p>
              </p:txBody>
            </p:sp>
            <p:sp>
              <p:nvSpPr>
                <p:cNvPr id="6302" name="任意多边形 81958"/>
                <p:cNvSpPr>
                  <a:spLocks noChangeArrowheads="1"/>
                </p:cNvSpPr>
                <p:nvPr/>
              </p:nvSpPr>
              <p:spPr bwMode="auto">
                <a:xfrm>
                  <a:off x="2405" y="445"/>
                  <a:ext cx="15" cy="16"/>
                </a:xfrm>
                <a:custGeom>
                  <a:avLst/>
                  <a:gdLst>
                    <a:gd name="T0" fmla="*/ 0 w 36"/>
                    <a:gd name="T1" fmla="*/ 1 h 48"/>
                    <a:gd name="T2" fmla="*/ 1 w 36"/>
                    <a:gd name="T3" fmla="*/ 2 h 48"/>
                    <a:gd name="T4" fmla="*/ 0 w 36"/>
                    <a:gd name="T5" fmla="*/ 1 h 48"/>
                    <a:gd name="T6" fmla="*/ 0 60000 65536"/>
                    <a:gd name="T7" fmla="*/ 0 60000 65536"/>
                    <a:gd name="T8" fmla="*/ 0 60000 65536"/>
                  </a:gdLst>
                  <a:ahLst/>
                  <a:cxnLst>
                    <a:cxn ang="T6">
                      <a:pos x="T0" y="T1"/>
                    </a:cxn>
                    <a:cxn ang="T7">
                      <a:pos x="T2" y="T3"/>
                    </a:cxn>
                    <a:cxn ang="T8">
                      <a:pos x="T4" y="T5"/>
                    </a:cxn>
                  </a:cxnLst>
                  <a:rect l="0" t="0" r="r" b="b"/>
                  <a:pathLst>
                    <a:path w="36" h="48">
                      <a:moveTo>
                        <a:pt x="6" y="28"/>
                      </a:moveTo>
                      <a:cubicBezTo>
                        <a:pt x="25" y="0"/>
                        <a:pt x="36" y="31"/>
                        <a:pt x="10" y="48"/>
                      </a:cubicBezTo>
                      <a:cubicBezTo>
                        <a:pt x="0" y="34"/>
                        <a:pt x="0" y="40"/>
                        <a:pt x="6" y="28"/>
                      </a:cubicBezTo>
                      <a:close/>
                    </a:path>
                  </a:pathLst>
                </a:custGeom>
                <a:solidFill>
                  <a:schemeClr val="folHlink"/>
                </a:solidFill>
                <a:ln w="9525">
                  <a:noFill/>
                  <a:round/>
                  <a:headEnd/>
                  <a:tailEnd/>
                </a:ln>
              </p:spPr>
              <p:txBody>
                <a:bodyPr/>
                <a:lstStyle/>
                <a:p>
                  <a:endParaRPr lang="zh-CN" altLang="en-US"/>
                </a:p>
              </p:txBody>
            </p:sp>
            <p:sp>
              <p:nvSpPr>
                <p:cNvPr id="6303" name="任意多边形 81959"/>
                <p:cNvSpPr>
                  <a:spLocks noChangeArrowheads="1"/>
                </p:cNvSpPr>
                <p:nvPr/>
              </p:nvSpPr>
              <p:spPr bwMode="auto">
                <a:xfrm>
                  <a:off x="2393" y="439"/>
                  <a:ext cx="16" cy="12"/>
                </a:xfrm>
                <a:custGeom>
                  <a:avLst/>
                  <a:gdLst>
                    <a:gd name="T0" fmla="*/ 0 w 36"/>
                    <a:gd name="T1" fmla="*/ 0 h 37"/>
                    <a:gd name="T2" fmla="*/ 1 w 36"/>
                    <a:gd name="T3" fmla="*/ 0 h 37"/>
                    <a:gd name="T4" fmla="*/ 3 w 36"/>
                    <a:gd name="T5" fmla="*/ 1 h 37"/>
                    <a:gd name="T6" fmla="*/ 1 w 36"/>
                    <a:gd name="T7" fmla="*/ 1 h 37"/>
                    <a:gd name="T8" fmla="*/ 0 w 36"/>
                    <a:gd name="T9" fmla="*/ 0 h 3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37">
                      <a:moveTo>
                        <a:pt x="0" y="5"/>
                      </a:moveTo>
                      <a:cubicBezTo>
                        <a:pt x="4" y="4"/>
                        <a:pt x="8" y="0"/>
                        <a:pt x="12" y="1"/>
                      </a:cubicBezTo>
                      <a:cubicBezTo>
                        <a:pt x="21" y="4"/>
                        <a:pt x="36" y="17"/>
                        <a:pt x="36" y="17"/>
                      </a:cubicBezTo>
                      <a:cubicBezTo>
                        <a:pt x="29" y="37"/>
                        <a:pt x="22" y="26"/>
                        <a:pt x="8" y="17"/>
                      </a:cubicBezTo>
                      <a:cubicBezTo>
                        <a:pt x="5" y="13"/>
                        <a:pt x="0" y="5"/>
                        <a:pt x="0" y="5"/>
                      </a:cubicBezTo>
                      <a:close/>
                    </a:path>
                  </a:pathLst>
                </a:custGeom>
                <a:solidFill>
                  <a:schemeClr val="folHlink"/>
                </a:solidFill>
                <a:ln w="9525">
                  <a:noFill/>
                  <a:round/>
                  <a:headEnd/>
                  <a:tailEnd/>
                </a:ln>
              </p:spPr>
              <p:txBody>
                <a:bodyPr/>
                <a:lstStyle/>
                <a:p>
                  <a:endParaRPr lang="zh-CN" altLang="en-US"/>
                </a:p>
              </p:txBody>
            </p:sp>
            <p:sp>
              <p:nvSpPr>
                <p:cNvPr id="6304" name="任意多边形 81960"/>
                <p:cNvSpPr>
                  <a:spLocks noChangeArrowheads="1"/>
                </p:cNvSpPr>
                <p:nvPr/>
              </p:nvSpPr>
              <p:spPr bwMode="auto">
                <a:xfrm>
                  <a:off x="2878" y="406"/>
                  <a:ext cx="73" cy="33"/>
                </a:xfrm>
                <a:custGeom>
                  <a:avLst/>
                  <a:gdLst>
                    <a:gd name="T0" fmla="*/ 0 w 170"/>
                    <a:gd name="T1" fmla="*/ 2 h 96"/>
                    <a:gd name="T2" fmla="*/ 2 w 170"/>
                    <a:gd name="T3" fmla="*/ 1 h 96"/>
                    <a:gd name="T4" fmla="*/ 4 w 170"/>
                    <a:gd name="T5" fmla="*/ 1 h 96"/>
                    <a:gd name="T6" fmla="*/ 6 w 170"/>
                    <a:gd name="T7" fmla="*/ 0 h 96"/>
                    <a:gd name="T8" fmla="*/ 5 w 170"/>
                    <a:gd name="T9" fmla="*/ 1 h 96"/>
                    <a:gd name="T10" fmla="*/ 10 w 170"/>
                    <a:gd name="T11" fmla="*/ 2 h 96"/>
                    <a:gd name="T12" fmla="*/ 13 w 170"/>
                    <a:gd name="T13" fmla="*/ 3 h 96"/>
                    <a:gd name="T14" fmla="*/ 9 w 170"/>
                    <a:gd name="T15" fmla="*/ 3 h 96"/>
                    <a:gd name="T16" fmla="*/ 7 w 170"/>
                    <a:gd name="T17" fmla="*/ 2 h 96"/>
                    <a:gd name="T18" fmla="*/ 6 w 170"/>
                    <a:gd name="T19" fmla="*/ 2 h 96"/>
                    <a:gd name="T20" fmla="*/ 2 w 170"/>
                    <a:gd name="T21" fmla="*/ 2 h 96"/>
                    <a:gd name="T22" fmla="*/ 0 w 170"/>
                    <a:gd name="T23" fmla="*/ 2 h 9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70" h="96">
                      <a:moveTo>
                        <a:pt x="0" y="49"/>
                      </a:moveTo>
                      <a:cubicBezTo>
                        <a:pt x="5" y="33"/>
                        <a:pt x="12" y="30"/>
                        <a:pt x="28" y="25"/>
                      </a:cubicBezTo>
                      <a:cubicBezTo>
                        <a:pt x="20" y="0"/>
                        <a:pt x="42" y="16"/>
                        <a:pt x="56" y="21"/>
                      </a:cubicBezTo>
                      <a:cubicBezTo>
                        <a:pt x="56" y="21"/>
                        <a:pt x="77" y="6"/>
                        <a:pt x="80" y="9"/>
                      </a:cubicBezTo>
                      <a:cubicBezTo>
                        <a:pt x="85" y="14"/>
                        <a:pt x="71" y="23"/>
                        <a:pt x="64" y="25"/>
                      </a:cubicBezTo>
                      <a:cubicBezTo>
                        <a:pt x="82" y="37"/>
                        <a:pt x="103" y="42"/>
                        <a:pt x="124" y="49"/>
                      </a:cubicBezTo>
                      <a:cubicBezTo>
                        <a:pt x="136" y="53"/>
                        <a:pt x="160" y="65"/>
                        <a:pt x="160" y="65"/>
                      </a:cubicBezTo>
                      <a:cubicBezTo>
                        <a:pt x="170" y="96"/>
                        <a:pt x="134" y="83"/>
                        <a:pt x="116" y="77"/>
                      </a:cubicBezTo>
                      <a:cubicBezTo>
                        <a:pt x="109" y="57"/>
                        <a:pt x="116" y="66"/>
                        <a:pt x="88" y="57"/>
                      </a:cubicBezTo>
                      <a:cubicBezTo>
                        <a:pt x="84" y="56"/>
                        <a:pt x="76" y="53"/>
                        <a:pt x="76" y="53"/>
                      </a:cubicBezTo>
                      <a:cubicBezTo>
                        <a:pt x="57" y="34"/>
                        <a:pt x="53" y="37"/>
                        <a:pt x="24" y="41"/>
                      </a:cubicBezTo>
                      <a:cubicBezTo>
                        <a:pt x="9" y="51"/>
                        <a:pt x="17" y="49"/>
                        <a:pt x="0" y="49"/>
                      </a:cubicBezTo>
                      <a:close/>
                    </a:path>
                  </a:pathLst>
                </a:custGeom>
                <a:solidFill>
                  <a:schemeClr val="folHlink"/>
                </a:solidFill>
                <a:ln w="9525">
                  <a:noFill/>
                  <a:round/>
                  <a:headEnd/>
                  <a:tailEnd/>
                </a:ln>
              </p:spPr>
              <p:txBody>
                <a:bodyPr/>
                <a:lstStyle/>
                <a:p>
                  <a:endParaRPr lang="zh-CN" altLang="en-US"/>
                </a:p>
              </p:txBody>
            </p:sp>
            <p:sp>
              <p:nvSpPr>
                <p:cNvPr id="6305" name="任意多边形 81961"/>
                <p:cNvSpPr>
                  <a:spLocks noChangeArrowheads="1"/>
                </p:cNvSpPr>
                <p:nvPr/>
              </p:nvSpPr>
              <p:spPr bwMode="auto">
                <a:xfrm>
                  <a:off x="2955" y="433"/>
                  <a:ext cx="59" cy="15"/>
                </a:xfrm>
                <a:custGeom>
                  <a:avLst/>
                  <a:gdLst>
                    <a:gd name="T0" fmla="*/ 0 w 138"/>
                    <a:gd name="T1" fmla="*/ 0 h 44"/>
                    <a:gd name="T2" fmla="*/ 4 w 138"/>
                    <a:gd name="T3" fmla="*/ 0 h 44"/>
                    <a:gd name="T4" fmla="*/ 7 w 138"/>
                    <a:gd name="T5" fmla="*/ 1 h 44"/>
                    <a:gd name="T6" fmla="*/ 9 w 138"/>
                    <a:gd name="T7" fmla="*/ 1 h 44"/>
                    <a:gd name="T8" fmla="*/ 9 w 138"/>
                    <a:gd name="T9" fmla="*/ 2 h 44"/>
                    <a:gd name="T10" fmla="*/ 5 w 138"/>
                    <a:gd name="T11" fmla="*/ 2 h 44"/>
                    <a:gd name="T12" fmla="*/ 0 w 138"/>
                    <a:gd name="T13" fmla="*/ 1 h 44"/>
                    <a:gd name="T14" fmla="*/ 2 w 138"/>
                    <a:gd name="T15" fmla="*/ 1 h 44"/>
                    <a:gd name="T16" fmla="*/ 0 w 138"/>
                    <a:gd name="T17" fmla="*/ 0 h 4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38" h="44">
                      <a:moveTo>
                        <a:pt x="0" y="0"/>
                      </a:moveTo>
                      <a:cubicBezTo>
                        <a:pt x="19" y="3"/>
                        <a:pt x="35" y="10"/>
                        <a:pt x="52" y="4"/>
                      </a:cubicBezTo>
                      <a:cubicBezTo>
                        <a:pt x="87" y="11"/>
                        <a:pt x="61" y="15"/>
                        <a:pt x="88" y="24"/>
                      </a:cubicBezTo>
                      <a:cubicBezTo>
                        <a:pt x="96" y="23"/>
                        <a:pt x="104" y="19"/>
                        <a:pt x="112" y="20"/>
                      </a:cubicBezTo>
                      <a:cubicBezTo>
                        <a:pt x="138" y="23"/>
                        <a:pt x="118" y="41"/>
                        <a:pt x="108" y="44"/>
                      </a:cubicBezTo>
                      <a:cubicBezTo>
                        <a:pt x="78" y="34"/>
                        <a:pt x="92" y="34"/>
                        <a:pt x="64" y="40"/>
                      </a:cubicBezTo>
                      <a:cubicBezTo>
                        <a:pt x="41" y="37"/>
                        <a:pt x="22" y="41"/>
                        <a:pt x="0" y="36"/>
                      </a:cubicBezTo>
                      <a:cubicBezTo>
                        <a:pt x="6" y="11"/>
                        <a:pt x="7" y="27"/>
                        <a:pt x="28" y="20"/>
                      </a:cubicBezTo>
                      <a:cubicBezTo>
                        <a:pt x="17" y="13"/>
                        <a:pt x="0" y="13"/>
                        <a:pt x="0" y="0"/>
                      </a:cubicBezTo>
                      <a:close/>
                    </a:path>
                  </a:pathLst>
                </a:custGeom>
                <a:solidFill>
                  <a:schemeClr val="folHlink"/>
                </a:solidFill>
                <a:ln w="9525">
                  <a:noFill/>
                  <a:round/>
                  <a:headEnd/>
                  <a:tailEnd/>
                </a:ln>
              </p:spPr>
              <p:txBody>
                <a:bodyPr/>
                <a:lstStyle/>
                <a:p>
                  <a:endParaRPr lang="zh-CN" altLang="en-US"/>
                </a:p>
              </p:txBody>
            </p:sp>
            <p:sp>
              <p:nvSpPr>
                <p:cNvPr id="6306" name="任意多边形 81962"/>
                <p:cNvSpPr>
                  <a:spLocks noChangeArrowheads="1"/>
                </p:cNvSpPr>
                <p:nvPr/>
              </p:nvSpPr>
              <p:spPr bwMode="auto">
                <a:xfrm>
                  <a:off x="2924" y="441"/>
                  <a:ext cx="24" cy="14"/>
                </a:xfrm>
                <a:custGeom>
                  <a:avLst/>
                  <a:gdLst>
                    <a:gd name="T0" fmla="*/ 1 w 57"/>
                    <a:gd name="T1" fmla="*/ 1 h 42"/>
                    <a:gd name="T2" fmla="*/ 3 w 57"/>
                    <a:gd name="T3" fmla="*/ 0 h 42"/>
                    <a:gd name="T4" fmla="*/ 1 w 57"/>
                    <a:gd name="T5" fmla="*/ 1 h 42"/>
                    <a:gd name="T6" fmla="*/ 0 60000 65536"/>
                    <a:gd name="T7" fmla="*/ 0 60000 65536"/>
                    <a:gd name="T8" fmla="*/ 0 60000 65536"/>
                  </a:gdLst>
                  <a:ahLst/>
                  <a:cxnLst>
                    <a:cxn ang="T6">
                      <a:pos x="T0" y="T1"/>
                    </a:cxn>
                    <a:cxn ang="T7">
                      <a:pos x="T2" y="T3"/>
                    </a:cxn>
                    <a:cxn ang="T8">
                      <a:pos x="T4" y="T5"/>
                    </a:cxn>
                  </a:cxnLst>
                  <a:rect l="0" t="0" r="r" b="b"/>
                  <a:pathLst>
                    <a:path w="57" h="42">
                      <a:moveTo>
                        <a:pt x="17" y="25"/>
                      </a:moveTo>
                      <a:cubicBezTo>
                        <a:pt x="0" y="0"/>
                        <a:pt x="21" y="9"/>
                        <a:pt x="37" y="13"/>
                      </a:cubicBezTo>
                      <a:cubicBezTo>
                        <a:pt x="57" y="42"/>
                        <a:pt x="30" y="25"/>
                        <a:pt x="17" y="25"/>
                      </a:cubicBezTo>
                      <a:close/>
                    </a:path>
                  </a:pathLst>
                </a:custGeom>
                <a:solidFill>
                  <a:schemeClr val="folHlink"/>
                </a:solidFill>
                <a:ln w="9525">
                  <a:noFill/>
                  <a:round/>
                  <a:headEnd/>
                  <a:tailEnd/>
                </a:ln>
              </p:spPr>
              <p:txBody>
                <a:bodyPr/>
                <a:lstStyle/>
                <a:p>
                  <a:endParaRPr lang="zh-CN" altLang="en-US"/>
                </a:p>
              </p:txBody>
            </p:sp>
            <p:sp>
              <p:nvSpPr>
                <p:cNvPr id="6307" name="任意多边形 81963"/>
                <p:cNvSpPr>
                  <a:spLocks noChangeArrowheads="1"/>
                </p:cNvSpPr>
                <p:nvPr/>
              </p:nvSpPr>
              <p:spPr bwMode="auto">
                <a:xfrm>
                  <a:off x="2908" y="398"/>
                  <a:ext cx="16" cy="18"/>
                </a:xfrm>
                <a:custGeom>
                  <a:avLst/>
                  <a:gdLst>
                    <a:gd name="T0" fmla="*/ 1 w 39"/>
                    <a:gd name="T1" fmla="*/ 1 h 52"/>
                    <a:gd name="T2" fmla="*/ 1 w 39"/>
                    <a:gd name="T3" fmla="*/ 0 h 52"/>
                    <a:gd name="T4" fmla="*/ 1 w 39"/>
                    <a:gd name="T5" fmla="*/ 1 h 52"/>
                    <a:gd name="T6" fmla="*/ 0 60000 65536"/>
                    <a:gd name="T7" fmla="*/ 0 60000 65536"/>
                    <a:gd name="T8" fmla="*/ 0 60000 65536"/>
                  </a:gdLst>
                  <a:ahLst/>
                  <a:cxnLst>
                    <a:cxn ang="T6">
                      <a:pos x="T0" y="T1"/>
                    </a:cxn>
                    <a:cxn ang="T7">
                      <a:pos x="T2" y="T3"/>
                    </a:cxn>
                    <a:cxn ang="T8">
                      <a:pos x="T4" y="T5"/>
                    </a:cxn>
                  </a:cxnLst>
                  <a:rect l="0" t="0" r="r" b="b"/>
                  <a:pathLst>
                    <a:path w="39" h="52">
                      <a:moveTo>
                        <a:pt x="19" y="32"/>
                      </a:moveTo>
                      <a:cubicBezTo>
                        <a:pt x="13" y="14"/>
                        <a:pt x="0" y="13"/>
                        <a:pt x="19" y="0"/>
                      </a:cubicBezTo>
                      <a:cubicBezTo>
                        <a:pt x="23" y="5"/>
                        <a:pt x="39" y="52"/>
                        <a:pt x="19" y="32"/>
                      </a:cubicBezTo>
                      <a:close/>
                    </a:path>
                  </a:pathLst>
                </a:custGeom>
                <a:solidFill>
                  <a:schemeClr val="folHlink"/>
                </a:solidFill>
                <a:ln w="9525">
                  <a:noFill/>
                  <a:round/>
                  <a:headEnd/>
                  <a:tailEnd/>
                </a:ln>
              </p:spPr>
              <p:txBody>
                <a:bodyPr/>
                <a:lstStyle/>
                <a:p>
                  <a:endParaRPr lang="zh-CN" altLang="en-US"/>
                </a:p>
              </p:txBody>
            </p:sp>
            <p:sp>
              <p:nvSpPr>
                <p:cNvPr id="6308" name="任意多边形 81964"/>
                <p:cNvSpPr>
                  <a:spLocks noChangeArrowheads="1"/>
                </p:cNvSpPr>
                <p:nvPr/>
              </p:nvSpPr>
              <p:spPr bwMode="auto">
                <a:xfrm>
                  <a:off x="3035" y="452"/>
                  <a:ext cx="19" cy="27"/>
                </a:xfrm>
                <a:custGeom>
                  <a:avLst/>
                  <a:gdLst>
                    <a:gd name="T0" fmla="*/ 0 w 44"/>
                    <a:gd name="T1" fmla="*/ 0 h 80"/>
                    <a:gd name="T2" fmla="*/ 2 w 44"/>
                    <a:gd name="T3" fmla="*/ 1 h 80"/>
                    <a:gd name="T4" fmla="*/ 2 w 44"/>
                    <a:gd name="T5" fmla="*/ 2 h 80"/>
                    <a:gd name="T6" fmla="*/ 3 w 44"/>
                    <a:gd name="T7" fmla="*/ 2 h 80"/>
                    <a:gd name="T8" fmla="*/ 2 w 44"/>
                    <a:gd name="T9" fmla="*/ 3 h 80"/>
                    <a:gd name="T10" fmla="*/ 0 w 44"/>
                    <a:gd name="T11" fmla="*/ 1 h 80"/>
                    <a:gd name="T12" fmla="*/ 0 w 44"/>
                    <a:gd name="T13" fmla="*/ 0 h 8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4" h="80">
                      <a:moveTo>
                        <a:pt x="4" y="9"/>
                      </a:moveTo>
                      <a:cubicBezTo>
                        <a:pt x="9" y="17"/>
                        <a:pt x="18" y="24"/>
                        <a:pt x="20" y="33"/>
                      </a:cubicBezTo>
                      <a:cubicBezTo>
                        <a:pt x="21" y="38"/>
                        <a:pt x="21" y="45"/>
                        <a:pt x="24" y="49"/>
                      </a:cubicBezTo>
                      <a:cubicBezTo>
                        <a:pt x="27" y="52"/>
                        <a:pt x="32" y="52"/>
                        <a:pt x="36" y="53"/>
                      </a:cubicBezTo>
                      <a:cubicBezTo>
                        <a:pt x="41" y="68"/>
                        <a:pt x="44" y="80"/>
                        <a:pt x="24" y="73"/>
                      </a:cubicBezTo>
                      <a:cubicBezTo>
                        <a:pt x="19" y="55"/>
                        <a:pt x="11" y="37"/>
                        <a:pt x="0" y="21"/>
                      </a:cubicBezTo>
                      <a:cubicBezTo>
                        <a:pt x="4" y="4"/>
                        <a:pt x="4" y="0"/>
                        <a:pt x="4" y="9"/>
                      </a:cubicBezTo>
                      <a:close/>
                    </a:path>
                  </a:pathLst>
                </a:custGeom>
                <a:solidFill>
                  <a:schemeClr val="folHlink"/>
                </a:solidFill>
                <a:ln w="9525">
                  <a:noFill/>
                  <a:round/>
                  <a:headEnd/>
                  <a:tailEnd/>
                </a:ln>
              </p:spPr>
              <p:txBody>
                <a:bodyPr/>
                <a:lstStyle/>
                <a:p>
                  <a:endParaRPr lang="zh-CN" altLang="en-US"/>
                </a:p>
              </p:txBody>
            </p:sp>
            <p:sp>
              <p:nvSpPr>
                <p:cNvPr id="6309" name="任意多边形 81965"/>
                <p:cNvSpPr>
                  <a:spLocks noChangeArrowheads="1"/>
                </p:cNvSpPr>
                <p:nvPr/>
              </p:nvSpPr>
              <p:spPr bwMode="auto">
                <a:xfrm>
                  <a:off x="2696" y="247"/>
                  <a:ext cx="205" cy="41"/>
                </a:xfrm>
                <a:custGeom>
                  <a:avLst/>
                  <a:gdLst>
                    <a:gd name="T0" fmla="*/ 56 w 323"/>
                    <a:gd name="T1" fmla="*/ 1 h 64"/>
                    <a:gd name="T2" fmla="*/ 59 w 323"/>
                    <a:gd name="T3" fmla="*/ 2 h 64"/>
                    <a:gd name="T4" fmla="*/ 60 w 323"/>
                    <a:gd name="T5" fmla="*/ 0 h 64"/>
                    <a:gd name="T6" fmla="*/ 68 w 323"/>
                    <a:gd name="T7" fmla="*/ 0 h 64"/>
                    <a:gd name="T8" fmla="*/ 74 w 323"/>
                    <a:gd name="T9" fmla="*/ 4 h 64"/>
                    <a:gd name="T10" fmla="*/ 81 w 323"/>
                    <a:gd name="T11" fmla="*/ 3 h 64"/>
                    <a:gd name="T12" fmla="*/ 80 w 323"/>
                    <a:gd name="T13" fmla="*/ 8 h 64"/>
                    <a:gd name="T14" fmla="*/ 76 w 323"/>
                    <a:gd name="T15" fmla="*/ 12 h 64"/>
                    <a:gd name="T16" fmla="*/ 76 w 323"/>
                    <a:gd name="T17" fmla="*/ 8 h 64"/>
                    <a:gd name="T18" fmla="*/ 74 w 323"/>
                    <a:gd name="T19" fmla="*/ 8 h 64"/>
                    <a:gd name="T20" fmla="*/ 71 w 323"/>
                    <a:gd name="T21" fmla="*/ 8 h 64"/>
                    <a:gd name="T22" fmla="*/ 67 w 323"/>
                    <a:gd name="T23" fmla="*/ 5 h 64"/>
                    <a:gd name="T24" fmla="*/ 58 w 323"/>
                    <a:gd name="T25" fmla="*/ 10 h 64"/>
                    <a:gd name="T26" fmla="*/ 51 w 323"/>
                    <a:gd name="T27" fmla="*/ 12 h 64"/>
                    <a:gd name="T28" fmla="*/ 55 w 323"/>
                    <a:gd name="T29" fmla="*/ 15 h 64"/>
                    <a:gd name="T30" fmla="*/ 48 w 323"/>
                    <a:gd name="T31" fmla="*/ 17 h 64"/>
                    <a:gd name="T32" fmla="*/ 43 w 323"/>
                    <a:gd name="T33" fmla="*/ 16 h 64"/>
                    <a:gd name="T34" fmla="*/ 45 w 323"/>
                    <a:gd name="T35" fmla="*/ 15 h 64"/>
                    <a:gd name="T36" fmla="*/ 44 w 323"/>
                    <a:gd name="T37" fmla="*/ 11 h 64"/>
                    <a:gd name="T38" fmla="*/ 43 w 323"/>
                    <a:gd name="T39" fmla="*/ 8 h 64"/>
                    <a:gd name="T40" fmla="*/ 40 w 323"/>
                    <a:gd name="T41" fmla="*/ 6 h 64"/>
                    <a:gd name="T42" fmla="*/ 36 w 323"/>
                    <a:gd name="T43" fmla="*/ 7 h 64"/>
                    <a:gd name="T44" fmla="*/ 34 w 323"/>
                    <a:gd name="T45" fmla="*/ 7 h 64"/>
                    <a:gd name="T46" fmla="*/ 32 w 323"/>
                    <a:gd name="T47" fmla="*/ 6 h 64"/>
                    <a:gd name="T48" fmla="*/ 22 w 323"/>
                    <a:gd name="T49" fmla="*/ 1 h 64"/>
                    <a:gd name="T50" fmla="*/ 15 w 323"/>
                    <a:gd name="T51" fmla="*/ 4 h 64"/>
                    <a:gd name="T52" fmla="*/ 1 w 323"/>
                    <a:gd name="T53" fmla="*/ 0 h 64"/>
                    <a:gd name="T54" fmla="*/ 56 w 323"/>
                    <a:gd name="T55" fmla="*/ 1 h 6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323" h="64">
                      <a:moveTo>
                        <a:pt x="220" y="1"/>
                      </a:moveTo>
                      <a:cubicBezTo>
                        <a:pt x="215" y="12"/>
                        <a:pt x="225" y="17"/>
                        <a:pt x="231" y="8"/>
                      </a:cubicBezTo>
                      <a:cubicBezTo>
                        <a:pt x="235" y="0"/>
                        <a:pt x="229" y="7"/>
                        <a:pt x="235" y="0"/>
                      </a:cubicBezTo>
                      <a:lnTo>
                        <a:pt x="265" y="0"/>
                      </a:lnTo>
                      <a:cubicBezTo>
                        <a:pt x="277" y="6"/>
                        <a:pt x="276" y="11"/>
                        <a:pt x="287" y="17"/>
                      </a:cubicBezTo>
                      <a:cubicBezTo>
                        <a:pt x="308" y="11"/>
                        <a:pt x="293" y="7"/>
                        <a:pt x="319" y="10"/>
                      </a:cubicBezTo>
                      <a:cubicBezTo>
                        <a:pt x="323" y="19"/>
                        <a:pt x="321" y="22"/>
                        <a:pt x="314" y="29"/>
                      </a:cubicBezTo>
                      <a:cubicBezTo>
                        <a:pt x="312" y="39"/>
                        <a:pt x="313" y="50"/>
                        <a:pt x="298" y="46"/>
                      </a:cubicBezTo>
                      <a:cubicBezTo>
                        <a:pt x="297" y="40"/>
                        <a:pt x="298" y="34"/>
                        <a:pt x="295" y="29"/>
                      </a:cubicBezTo>
                      <a:cubicBezTo>
                        <a:pt x="294" y="27"/>
                        <a:pt x="290" y="31"/>
                        <a:pt x="287" y="31"/>
                      </a:cubicBezTo>
                      <a:cubicBezTo>
                        <a:pt x="284" y="31"/>
                        <a:pt x="282" y="30"/>
                        <a:pt x="279" y="29"/>
                      </a:cubicBezTo>
                      <a:cubicBezTo>
                        <a:pt x="274" y="27"/>
                        <a:pt x="263" y="21"/>
                        <a:pt x="263" y="21"/>
                      </a:cubicBezTo>
                      <a:cubicBezTo>
                        <a:pt x="249" y="23"/>
                        <a:pt x="241" y="31"/>
                        <a:pt x="228" y="38"/>
                      </a:cubicBezTo>
                      <a:cubicBezTo>
                        <a:pt x="220" y="41"/>
                        <a:pt x="209" y="42"/>
                        <a:pt x="201" y="44"/>
                      </a:cubicBezTo>
                      <a:cubicBezTo>
                        <a:pt x="193" y="54"/>
                        <a:pt x="200" y="53"/>
                        <a:pt x="212" y="57"/>
                      </a:cubicBezTo>
                      <a:cubicBezTo>
                        <a:pt x="200" y="62"/>
                        <a:pt x="199" y="57"/>
                        <a:pt x="188" y="63"/>
                      </a:cubicBezTo>
                      <a:cubicBezTo>
                        <a:pt x="181" y="62"/>
                        <a:pt x="174" y="64"/>
                        <a:pt x="169" y="61"/>
                      </a:cubicBezTo>
                      <a:cubicBezTo>
                        <a:pt x="166" y="59"/>
                        <a:pt x="175" y="59"/>
                        <a:pt x="177" y="57"/>
                      </a:cubicBezTo>
                      <a:cubicBezTo>
                        <a:pt x="181" y="48"/>
                        <a:pt x="149" y="28"/>
                        <a:pt x="171" y="40"/>
                      </a:cubicBezTo>
                      <a:cubicBezTo>
                        <a:pt x="184" y="55"/>
                        <a:pt x="184" y="36"/>
                        <a:pt x="169" y="31"/>
                      </a:cubicBezTo>
                      <a:cubicBezTo>
                        <a:pt x="167" y="27"/>
                        <a:pt x="167" y="22"/>
                        <a:pt x="158" y="23"/>
                      </a:cubicBezTo>
                      <a:cubicBezTo>
                        <a:pt x="153" y="23"/>
                        <a:pt x="142" y="27"/>
                        <a:pt x="142" y="27"/>
                      </a:cubicBezTo>
                      <a:cubicBezTo>
                        <a:pt x="136" y="39"/>
                        <a:pt x="143" y="31"/>
                        <a:pt x="134" y="27"/>
                      </a:cubicBezTo>
                      <a:cubicBezTo>
                        <a:pt x="130" y="25"/>
                        <a:pt x="126" y="25"/>
                        <a:pt x="123" y="25"/>
                      </a:cubicBezTo>
                      <a:cubicBezTo>
                        <a:pt x="117" y="11"/>
                        <a:pt x="100" y="6"/>
                        <a:pt x="83" y="2"/>
                      </a:cubicBezTo>
                      <a:cubicBezTo>
                        <a:pt x="70" y="4"/>
                        <a:pt x="69" y="9"/>
                        <a:pt x="59" y="14"/>
                      </a:cubicBezTo>
                      <a:cubicBezTo>
                        <a:pt x="45" y="14"/>
                        <a:pt x="0" y="12"/>
                        <a:pt x="1" y="0"/>
                      </a:cubicBezTo>
                      <a:lnTo>
                        <a:pt x="220" y="1"/>
                      </a:lnTo>
                      <a:close/>
                    </a:path>
                  </a:pathLst>
                </a:custGeom>
                <a:solidFill>
                  <a:schemeClr val="folHlink"/>
                </a:solidFill>
                <a:ln w="9525">
                  <a:noFill/>
                  <a:round/>
                  <a:headEnd/>
                  <a:tailEnd/>
                </a:ln>
              </p:spPr>
              <p:txBody>
                <a:bodyPr/>
                <a:lstStyle/>
                <a:p>
                  <a:endParaRPr lang="zh-CN" altLang="en-US"/>
                </a:p>
              </p:txBody>
            </p:sp>
            <p:sp>
              <p:nvSpPr>
                <p:cNvPr id="6310" name="任意多边形 81966"/>
                <p:cNvSpPr>
                  <a:spLocks noChangeArrowheads="1"/>
                </p:cNvSpPr>
                <p:nvPr/>
              </p:nvSpPr>
              <p:spPr bwMode="auto">
                <a:xfrm>
                  <a:off x="2515" y="246"/>
                  <a:ext cx="190" cy="20"/>
                </a:xfrm>
                <a:custGeom>
                  <a:avLst/>
                  <a:gdLst>
                    <a:gd name="T0" fmla="*/ 27 w 300"/>
                    <a:gd name="T1" fmla="*/ 8 h 31"/>
                    <a:gd name="T2" fmla="*/ 8 w 300"/>
                    <a:gd name="T3" fmla="*/ 1 h 31"/>
                    <a:gd name="T4" fmla="*/ 73 w 300"/>
                    <a:gd name="T5" fmla="*/ 0 h 31"/>
                    <a:gd name="T6" fmla="*/ 75 w 300"/>
                    <a:gd name="T7" fmla="*/ 4 h 31"/>
                    <a:gd name="T8" fmla="*/ 67 w 300"/>
                    <a:gd name="T9" fmla="*/ 4 h 31"/>
                    <a:gd name="T10" fmla="*/ 27 w 300"/>
                    <a:gd name="T11" fmla="*/ 8 h 3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00" h="31">
                      <a:moveTo>
                        <a:pt x="105" y="31"/>
                      </a:moveTo>
                      <a:cubicBezTo>
                        <a:pt x="83" y="19"/>
                        <a:pt x="0" y="6"/>
                        <a:pt x="30" y="1"/>
                      </a:cubicBezTo>
                      <a:lnTo>
                        <a:pt x="285" y="0"/>
                      </a:lnTo>
                      <a:cubicBezTo>
                        <a:pt x="296" y="4"/>
                        <a:pt x="300" y="5"/>
                        <a:pt x="296" y="14"/>
                      </a:cubicBezTo>
                      <a:cubicBezTo>
                        <a:pt x="285" y="11"/>
                        <a:pt x="276" y="16"/>
                        <a:pt x="264" y="16"/>
                      </a:cubicBezTo>
                      <a:lnTo>
                        <a:pt x="105" y="31"/>
                      </a:lnTo>
                      <a:close/>
                    </a:path>
                  </a:pathLst>
                </a:custGeom>
                <a:solidFill>
                  <a:schemeClr val="folHlink"/>
                </a:solidFill>
                <a:ln w="9525">
                  <a:noFill/>
                  <a:round/>
                  <a:headEnd/>
                  <a:tailEnd/>
                </a:ln>
              </p:spPr>
              <p:txBody>
                <a:bodyPr/>
                <a:lstStyle/>
                <a:p>
                  <a:endParaRPr lang="zh-CN" altLang="en-US"/>
                </a:p>
              </p:txBody>
            </p:sp>
            <p:sp>
              <p:nvSpPr>
                <p:cNvPr id="6311" name="任意多边形 81967"/>
                <p:cNvSpPr>
                  <a:spLocks noChangeArrowheads="1"/>
                </p:cNvSpPr>
                <p:nvPr/>
              </p:nvSpPr>
              <p:spPr bwMode="auto">
                <a:xfrm>
                  <a:off x="2096" y="275"/>
                  <a:ext cx="18" cy="10"/>
                </a:xfrm>
                <a:custGeom>
                  <a:avLst/>
                  <a:gdLst>
                    <a:gd name="T0" fmla="*/ 0 w 41"/>
                    <a:gd name="T1" fmla="*/ 1 h 29"/>
                    <a:gd name="T2" fmla="*/ 1 w 41"/>
                    <a:gd name="T3" fmla="*/ 1 h 29"/>
                    <a:gd name="T4" fmla="*/ 0 w 41"/>
                    <a:gd name="T5" fmla="*/ 1 h 29"/>
                    <a:gd name="T6" fmla="*/ 0 60000 65536"/>
                    <a:gd name="T7" fmla="*/ 0 60000 65536"/>
                    <a:gd name="T8" fmla="*/ 0 60000 65536"/>
                  </a:gdLst>
                  <a:ahLst/>
                  <a:cxnLst>
                    <a:cxn ang="T6">
                      <a:pos x="T0" y="T1"/>
                    </a:cxn>
                    <a:cxn ang="T7">
                      <a:pos x="T2" y="T3"/>
                    </a:cxn>
                    <a:cxn ang="T8">
                      <a:pos x="T4" y="T5"/>
                    </a:cxn>
                  </a:cxnLst>
                  <a:rect l="0" t="0" r="r" b="b"/>
                  <a:pathLst>
                    <a:path w="41" h="29">
                      <a:moveTo>
                        <a:pt x="0" y="25"/>
                      </a:moveTo>
                      <a:cubicBezTo>
                        <a:pt x="10" y="11"/>
                        <a:pt x="41" y="0"/>
                        <a:pt x="12" y="29"/>
                      </a:cubicBezTo>
                      <a:cubicBezTo>
                        <a:pt x="8" y="28"/>
                        <a:pt x="0" y="25"/>
                        <a:pt x="0" y="25"/>
                      </a:cubicBezTo>
                      <a:close/>
                    </a:path>
                  </a:pathLst>
                </a:custGeom>
                <a:solidFill>
                  <a:schemeClr val="folHlink"/>
                </a:solidFill>
                <a:ln w="9525">
                  <a:noFill/>
                  <a:round/>
                  <a:headEnd/>
                  <a:tailEnd/>
                </a:ln>
              </p:spPr>
              <p:txBody>
                <a:bodyPr/>
                <a:lstStyle/>
                <a:p>
                  <a:endParaRPr lang="zh-CN" altLang="en-US"/>
                </a:p>
              </p:txBody>
            </p:sp>
            <p:sp>
              <p:nvSpPr>
                <p:cNvPr id="6312" name="任意多边形 81968"/>
                <p:cNvSpPr>
                  <a:spLocks noChangeArrowheads="1"/>
                </p:cNvSpPr>
                <p:nvPr/>
              </p:nvSpPr>
              <p:spPr bwMode="auto">
                <a:xfrm>
                  <a:off x="1606" y="246"/>
                  <a:ext cx="436" cy="152"/>
                </a:xfrm>
                <a:custGeom>
                  <a:avLst/>
                  <a:gdLst>
                    <a:gd name="T0" fmla="*/ 73 w 436"/>
                    <a:gd name="T1" fmla="*/ 1 h 152"/>
                    <a:gd name="T2" fmla="*/ 436 w 436"/>
                    <a:gd name="T3" fmla="*/ 0 h 152"/>
                    <a:gd name="T4" fmla="*/ 416 w 436"/>
                    <a:gd name="T5" fmla="*/ 54 h 152"/>
                    <a:gd name="T6" fmla="*/ 397 w 436"/>
                    <a:gd name="T7" fmla="*/ 68 h 152"/>
                    <a:gd name="T8" fmla="*/ 392 w 436"/>
                    <a:gd name="T9" fmla="*/ 70 h 152"/>
                    <a:gd name="T10" fmla="*/ 375 w 436"/>
                    <a:gd name="T11" fmla="*/ 73 h 152"/>
                    <a:gd name="T12" fmla="*/ 361 w 436"/>
                    <a:gd name="T13" fmla="*/ 88 h 152"/>
                    <a:gd name="T14" fmla="*/ 362 w 436"/>
                    <a:gd name="T15" fmla="*/ 99 h 152"/>
                    <a:gd name="T16" fmla="*/ 364 w 436"/>
                    <a:gd name="T17" fmla="*/ 107 h 152"/>
                    <a:gd name="T18" fmla="*/ 366 w 436"/>
                    <a:gd name="T19" fmla="*/ 113 h 152"/>
                    <a:gd name="T20" fmla="*/ 362 w 436"/>
                    <a:gd name="T21" fmla="*/ 122 h 152"/>
                    <a:gd name="T22" fmla="*/ 351 w 436"/>
                    <a:gd name="T23" fmla="*/ 120 h 152"/>
                    <a:gd name="T24" fmla="*/ 342 w 436"/>
                    <a:gd name="T25" fmla="*/ 129 h 152"/>
                    <a:gd name="T26" fmla="*/ 347 w 436"/>
                    <a:gd name="T27" fmla="*/ 105 h 152"/>
                    <a:gd name="T28" fmla="*/ 338 w 436"/>
                    <a:gd name="T29" fmla="*/ 100 h 152"/>
                    <a:gd name="T30" fmla="*/ 344 w 436"/>
                    <a:gd name="T31" fmla="*/ 93 h 152"/>
                    <a:gd name="T32" fmla="*/ 342 w 436"/>
                    <a:gd name="T33" fmla="*/ 89 h 152"/>
                    <a:gd name="T34" fmla="*/ 320 w 436"/>
                    <a:gd name="T35" fmla="*/ 94 h 152"/>
                    <a:gd name="T36" fmla="*/ 317 w 436"/>
                    <a:gd name="T37" fmla="*/ 85 h 152"/>
                    <a:gd name="T38" fmla="*/ 297 w 436"/>
                    <a:gd name="T39" fmla="*/ 94 h 152"/>
                    <a:gd name="T40" fmla="*/ 320 w 436"/>
                    <a:gd name="T41" fmla="*/ 103 h 152"/>
                    <a:gd name="T42" fmla="*/ 305 w 436"/>
                    <a:gd name="T43" fmla="*/ 117 h 152"/>
                    <a:gd name="T44" fmla="*/ 311 w 436"/>
                    <a:gd name="T45" fmla="*/ 126 h 152"/>
                    <a:gd name="T46" fmla="*/ 315 w 436"/>
                    <a:gd name="T47" fmla="*/ 138 h 152"/>
                    <a:gd name="T48" fmla="*/ 309 w 436"/>
                    <a:gd name="T49" fmla="*/ 139 h 152"/>
                    <a:gd name="T50" fmla="*/ 314 w 436"/>
                    <a:gd name="T51" fmla="*/ 144 h 152"/>
                    <a:gd name="T52" fmla="*/ 307 w 436"/>
                    <a:gd name="T53" fmla="*/ 152 h 152"/>
                    <a:gd name="T54" fmla="*/ 0 w 436"/>
                    <a:gd name="T55" fmla="*/ 149 h 152"/>
                    <a:gd name="T56" fmla="*/ 73 w 436"/>
                    <a:gd name="T57" fmla="*/ 1 h 152"/>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436" h="152">
                      <a:moveTo>
                        <a:pt x="73" y="1"/>
                      </a:moveTo>
                      <a:lnTo>
                        <a:pt x="436" y="0"/>
                      </a:lnTo>
                      <a:cubicBezTo>
                        <a:pt x="430" y="15"/>
                        <a:pt x="429" y="42"/>
                        <a:pt x="416" y="54"/>
                      </a:cubicBezTo>
                      <a:cubicBezTo>
                        <a:pt x="410" y="60"/>
                        <a:pt x="405" y="63"/>
                        <a:pt x="397" y="68"/>
                      </a:cubicBezTo>
                      <a:cubicBezTo>
                        <a:pt x="396" y="69"/>
                        <a:pt x="392" y="70"/>
                        <a:pt x="392" y="70"/>
                      </a:cubicBezTo>
                      <a:cubicBezTo>
                        <a:pt x="377" y="63"/>
                        <a:pt x="385" y="68"/>
                        <a:pt x="375" y="73"/>
                      </a:cubicBezTo>
                      <a:cubicBezTo>
                        <a:pt x="371" y="82"/>
                        <a:pt x="371" y="83"/>
                        <a:pt x="361" y="88"/>
                      </a:cubicBezTo>
                      <a:cubicBezTo>
                        <a:pt x="359" y="92"/>
                        <a:pt x="364" y="93"/>
                        <a:pt x="362" y="99"/>
                      </a:cubicBezTo>
                      <a:cubicBezTo>
                        <a:pt x="363" y="102"/>
                        <a:pt x="364" y="105"/>
                        <a:pt x="364" y="107"/>
                      </a:cubicBezTo>
                      <a:cubicBezTo>
                        <a:pt x="365" y="109"/>
                        <a:pt x="366" y="111"/>
                        <a:pt x="366" y="113"/>
                      </a:cubicBezTo>
                      <a:cubicBezTo>
                        <a:pt x="365" y="115"/>
                        <a:pt x="364" y="120"/>
                        <a:pt x="362" y="122"/>
                      </a:cubicBezTo>
                      <a:cubicBezTo>
                        <a:pt x="359" y="123"/>
                        <a:pt x="354" y="119"/>
                        <a:pt x="351" y="120"/>
                      </a:cubicBezTo>
                      <a:cubicBezTo>
                        <a:pt x="347" y="129"/>
                        <a:pt x="352" y="127"/>
                        <a:pt x="342" y="129"/>
                      </a:cubicBezTo>
                      <a:cubicBezTo>
                        <a:pt x="340" y="123"/>
                        <a:pt x="345" y="111"/>
                        <a:pt x="347" y="105"/>
                      </a:cubicBezTo>
                      <a:cubicBezTo>
                        <a:pt x="347" y="100"/>
                        <a:pt x="338" y="102"/>
                        <a:pt x="338" y="100"/>
                      </a:cubicBezTo>
                      <a:cubicBezTo>
                        <a:pt x="338" y="98"/>
                        <a:pt x="344" y="95"/>
                        <a:pt x="344" y="93"/>
                      </a:cubicBezTo>
                      <a:cubicBezTo>
                        <a:pt x="344" y="92"/>
                        <a:pt x="344" y="89"/>
                        <a:pt x="342" y="89"/>
                      </a:cubicBezTo>
                      <a:cubicBezTo>
                        <a:pt x="339" y="89"/>
                        <a:pt x="324" y="94"/>
                        <a:pt x="320" y="94"/>
                      </a:cubicBezTo>
                      <a:cubicBezTo>
                        <a:pt x="317" y="86"/>
                        <a:pt x="328" y="88"/>
                        <a:pt x="317" y="85"/>
                      </a:cubicBezTo>
                      <a:cubicBezTo>
                        <a:pt x="311" y="91"/>
                        <a:pt x="306" y="93"/>
                        <a:pt x="297" y="94"/>
                      </a:cubicBezTo>
                      <a:cubicBezTo>
                        <a:pt x="300" y="104"/>
                        <a:pt x="307" y="101"/>
                        <a:pt x="320" y="103"/>
                      </a:cubicBezTo>
                      <a:cubicBezTo>
                        <a:pt x="318" y="109"/>
                        <a:pt x="311" y="111"/>
                        <a:pt x="305" y="117"/>
                      </a:cubicBezTo>
                      <a:lnTo>
                        <a:pt x="311" y="126"/>
                      </a:lnTo>
                      <a:lnTo>
                        <a:pt x="315" y="138"/>
                      </a:lnTo>
                      <a:lnTo>
                        <a:pt x="309" y="139"/>
                      </a:lnTo>
                      <a:lnTo>
                        <a:pt x="314" y="144"/>
                      </a:lnTo>
                      <a:lnTo>
                        <a:pt x="307" y="152"/>
                      </a:lnTo>
                      <a:lnTo>
                        <a:pt x="0" y="149"/>
                      </a:lnTo>
                      <a:lnTo>
                        <a:pt x="73" y="1"/>
                      </a:lnTo>
                      <a:close/>
                    </a:path>
                  </a:pathLst>
                </a:custGeom>
                <a:solidFill>
                  <a:schemeClr val="folHlink"/>
                </a:solidFill>
                <a:ln w="9525">
                  <a:noFill/>
                  <a:round/>
                  <a:headEnd/>
                  <a:tailEnd/>
                </a:ln>
              </p:spPr>
              <p:txBody>
                <a:bodyPr/>
                <a:lstStyle/>
                <a:p>
                  <a:endParaRPr lang="zh-CN" altLang="en-US"/>
                </a:p>
              </p:txBody>
            </p:sp>
            <p:sp>
              <p:nvSpPr>
                <p:cNvPr id="2" name="任意多边形 81969"/>
                <p:cNvSpPr>
                  <a:spLocks noChangeArrowheads="1"/>
                </p:cNvSpPr>
                <p:nvPr/>
              </p:nvSpPr>
              <p:spPr bwMode="auto">
                <a:xfrm>
                  <a:off x="2043" y="241"/>
                  <a:ext cx="20" cy="55"/>
                </a:xfrm>
                <a:custGeom>
                  <a:avLst/>
                  <a:gdLst>
                    <a:gd name="T0" fmla="*/ 0 w 47"/>
                    <a:gd name="T1" fmla="*/ 6 h 165"/>
                    <a:gd name="T2" fmla="*/ 1 w 47"/>
                    <a:gd name="T3" fmla="*/ 4 h 165"/>
                    <a:gd name="T4" fmla="*/ 1 w 47"/>
                    <a:gd name="T5" fmla="*/ 3 h 165"/>
                    <a:gd name="T6" fmla="*/ 1 w 47"/>
                    <a:gd name="T7" fmla="*/ 1 h 165"/>
                    <a:gd name="T8" fmla="*/ 1 w 47"/>
                    <a:gd name="T9" fmla="*/ 0 h 165"/>
                    <a:gd name="T10" fmla="*/ 2 w 47"/>
                    <a:gd name="T11" fmla="*/ 0 h 165"/>
                    <a:gd name="T12" fmla="*/ 3 w 47"/>
                    <a:gd name="T13" fmla="*/ 1 h 165"/>
                    <a:gd name="T14" fmla="*/ 4 w 47"/>
                    <a:gd name="T15" fmla="*/ 4 h 165"/>
                    <a:gd name="T16" fmla="*/ 3 w 47"/>
                    <a:gd name="T17" fmla="*/ 4 h 165"/>
                    <a:gd name="T18" fmla="*/ 2 w 47"/>
                    <a:gd name="T19" fmla="*/ 5 h 165"/>
                    <a:gd name="T20" fmla="*/ 2 w 47"/>
                    <a:gd name="T21" fmla="*/ 5 h 165"/>
                    <a:gd name="T22" fmla="*/ 2 w 47"/>
                    <a:gd name="T23" fmla="*/ 5 h 165"/>
                    <a:gd name="T24" fmla="*/ 3 w 47"/>
                    <a:gd name="T25" fmla="*/ 5 h 165"/>
                    <a:gd name="T26" fmla="*/ 1 w 47"/>
                    <a:gd name="T27" fmla="*/ 5 h 165"/>
                    <a:gd name="T28" fmla="*/ 0 w 47"/>
                    <a:gd name="T29" fmla="*/ 6 h 165"/>
                    <a:gd name="T30" fmla="*/ 0 w 47"/>
                    <a:gd name="T31" fmla="*/ 6 h 165"/>
                    <a:gd name="T32" fmla="*/ 0 w 47"/>
                    <a:gd name="T33" fmla="*/ 6 h 16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47" h="165">
                      <a:moveTo>
                        <a:pt x="5" y="156"/>
                      </a:moveTo>
                      <a:cubicBezTo>
                        <a:pt x="0" y="141"/>
                        <a:pt x="1" y="118"/>
                        <a:pt x="15" y="108"/>
                      </a:cubicBezTo>
                      <a:cubicBezTo>
                        <a:pt x="16" y="95"/>
                        <a:pt x="17" y="81"/>
                        <a:pt x="17" y="68"/>
                      </a:cubicBezTo>
                      <a:cubicBezTo>
                        <a:pt x="17" y="58"/>
                        <a:pt x="11" y="40"/>
                        <a:pt x="11" y="40"/>
                      </a:cubicBezTo>
                      <a:cubicBezTo>
                        <a:pt x="14" y="20"/>
                        <a:pt x="11" y="29"/>
                        <a:pt x="17" y="12"/>
                      </a:cubicBezTo>
                      <a:cubicBezTo>
                        <a:pt x="18" y="8"/>
                        <a:pt x="21" y="0"/>
                        <a:pt x="21" y="0"/>
                      </a:cubicBezTo>
                      <a:cubicBezTo>
                        <a:pt x="38" y="6"/>
                        <a:pt x="33" y="7"/>
                        <a:pt x="31" y="30"/>
                      </a:cubicBezTo>
                      <a:cubicBezTo>
                        <a:pt x="38" y="52"/>
                        <a:pt x="40" y="76"/>
                        <a:pt x="47" y="98"/>
                      </a:cubicBezTo>
                      <a:cubicBezTo>
                        <a:pt x="44" y="116"/>
                        <a:pt x="45" y="113"/>
                        <a:pt x="31" y="108"/>
                      </a:cubicBezTo>
                      <a:cubicBezTo>
                        <a:pt x="25" y="118"/>
                        <a:pt x="28" y="112"/>
                        <a:pt x="23" y="126"/>
                      </a:cubicBezTo>
                      <a:cubicBezTo>
                        <a:pt x="22" y="128"/>
                        <a:pt x="21" y="132"/>
                        <a:pt x="21" y="132"/>
                      </a:cubicBezTo>
                      <a:cubicBezTo>
                        <a:pt x="23" y="133"/>
                        <a:pt x="26" y="132"/>
                        <a:pt x="27" y="134"/>
                      </a:cubicBezTo>
                      <a:cubicBezTo>
                        <a:pt x="29" y="137"/>
                        <a:pt x="31" y="146"/>
                        <a:pt x="31" y="146"/>
                      </a:cubicBezTo>
                      <a:cubicBezTo>
                        <a:pt x="27" y="165"/>
                        <a:pt x="23" y="155"/>
                        <a:pt x="13" y="148"/>
                      </a:cubicBezTo>
                      <a:cubicBezTo>
                        <a:pt x="11" y="152"/>
                        <a:pt x="11" y="160"/>
                        <a:pt x="7" y="160"/>
                      </a:cubicBezTo>
                      <a:cubicBezTo>
                        <a:pt x="5" y="160"/>
                        <a:pt x="4" y="156"/>
                        <a:pt x="3" y="154"/>
                      </a:cubicBezTo>
                      <a:cubicBezTo>
                        <a:pt x="3" y="153"/>
                        <a:pt x="4" y="155"/>
                        <a:pt x="5" y="156"/>
                      </a:cubicBezTo>
                      <a:close/>
                    </a:path>
                  </a:pathLst>
                </a:custGeom>
                <a:solidFill>
                  <a:schemeClr val="folHlink"/>
                </a:solidFill>
                <a:ln w="9525">
                  <a:noFill/>
                  <a:round/>
                  <a:headEnd/>
                  <a:tailEnd/>
                </a:ln>
              </p:spPr>
              <p:txBody>
                <a:bodyPr/>
                <a:lstStyle/>
                <a:p>
                  <a:endParaRPr lang="zh-CN" altLang="en-US"/>
                </a:p>
              </p:txBody>
            </p:sp>
            <p:sp>
              <p:nvSpPr>
                <p:cNvPr id="6314" name="任意多边形 81970"/>
                <p:cNvSpPr>
                  <a:spLocks noChangeArrowheads="1"/>
                </p:cNvSpPr>
                <p:nvPr/>
              </p:nvSpPr>
              <p:spPr bwMode="auto">
                <a:xfrm>
                  <a:off x="2031" y="287"/>
                  <a:ext cx="59" cy="34"/>
                </a:xfrm>
                <a:custGeom>
                  <a:avLst/>
                  <a:gdLst>
                    <a:gd name="T0" fmla="*/ 2 w 138"/>
                    <a:gd name="T1" fmla="*/ 2 h 103"/>
                    <a:gd name="T2" fmla="*/ 3 w 138"/>
                    <a:gd name="T3" fmla="*/ 2 h 103"/>
                    <a:gd name="T4" fmla="*/ 4 w 138"/>
                    <a:gd name="T5" fmla="*/ 1 h 103"/>
                    <a:gd name="T6" fmla="*/ 4 w 138"/>
                    <a:gd name="T7" fmla="*/ 2 h 103"/>
                    <a:gd name="T8" fmla="*/ 5 w 138"/>
                    <a:gd name="T9" fmla="*/ 2 h 103"/>
                    <a:gd name="T10" fmla="*/ 6 w 138"/>
                    <a:gd name="T11" fmla="*/ 2 h 103"/>
                    <a:gd name="T12" fmla="*/ 9 w 138"/>
                    <a:gd name="T13" fmla="*/ 1 h 103"/>
                    <a:gd name="T14" fmla="*/ 10 w 138"/>
                    <a:gd name="T15" fmla="*/ 1 h 103"/>
                    <a:gd name="T16" fmla="*/ 11 w 138"/>
                    <a:gd name="T17" fmla="*/ 0 h 103"/>
                    <a:gd name="T18" fmla="*/ 8 w 138"/>
                    <a:gd name="T19" fmla="*/ 2 h 103"/>
                    <a:gd name="T20" fmla="*/ 6 w 138"/>
                    <a:gd name="T21" fmla="*/ 2 h 103"/>
                    <a:gd name="T22" fmla="*/ 5 w 138"/>
                    <a:gd name="T23" fmla="*/ 3 h 103"/>
                    <a:gd name="T24" fmla="*/ 4 w 138"/>
                    <a:gd name="T25" fmla="*/ 4 h 103"/>
                    <a:gd name="T26" fmla="*/ 2 w 138"/>
                    <a:gd name="T27" fmla="*/ 3 h 103"/>
                    <a:gd name="T28" fmla="*/ 2 w 138"/>
                    <a:gd name="T29" fmla="*/ 3 h 103"/>
                    <a:gd name="T30" fmla="*/ 2 w 138"/>
                    <a:gd name="T31" fmla="*/ 4 h 103"/>
                    <a:gd name="T32" fmla="*/ 0 w 138"/>
                    <a:gd name="T33" fmla="*/ 4 h 103"/>
                    <a:gd name="T34" fmla="*/ 1 w 138"/>
                    <a:gd name="T35" fmla="*/ 3 h 103"/>
                    <a:gd name="T36" fmla="*/ 2 w 138"/>
                    <a:gd name="T37" fmla="*/ 2 h 10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38" h="103">
                      <a:moveTo>
                        <a:pt x="26" y="61"/>
                      </a:moveTo>
                      <a:cubicBezTo>
                        <a:pt x="29" y="53"/>
                        <a:pt x="33" y="51"/>
                        <a:pt x="30" y="43"/>
                      </a:cubicBezTo>
                      <a:cubicBezTo>
                        <a:pt x="33" y="27"/>
                        <a:pt x="37" y="24"/>
                        <a:pt x="50" y="33"/>
                      </a:cubicBezTo>
                      <a:cubicBezTo>
                        <a:pt x="51" y="37"/>
                        <a:pt x="53" y="41"/>
                        <a:pt x="54" y="45"/>
                      </a:cubicBezTo>
                      <a:cubicBezTo>
                        <a:pt x="55" y="49"/>
                        <a:pt x="66" y="49"/>
                        <a:pt x="66" y="49"/>
                      </a:cubicBezTo>
                      <a:cubicBezTo>
                        <a:pt x="75" y="43"/>
                        <a:pt x="77" y="45"/>
                        <a:pt x="80" y="55"/>
                      </a:cubicBezTo>
                      <a:cubicBezTo>
                        <a:pt x="92" y="47"/>
                        <a:pt x="101" y="37"/>
                        <a:pt x="116" y="33"/>
                      </a:cubicBezTo>
                      <a:cubicBezTo>
                        <a:pt x="125" y="19"/>
                        <a:pt x="120" y="24"/>
                        <a:pt x="130" y="17"/>
                      </a:cubicBezTo>
                      <a:cubicBezTo>
                        <a:pt x="134" y="11"/>
                        <a:pt x="134" y="0"/>
                        <a:pt x="138" y="11"/>
                      </a:cubicBezTo>
                      <a:cubicBezTo>
                        <a:pt x="135" y="31"/>
                        <a:pt x="126" y="45"/>
                        <a:pt x="106" y="49"/>
                      </a:cubicBezTo>
                      <a:cubicBezTo>
                        <a:pt x="97" y="55"/>
                        <a:pt x="93" y="61"/>
                        <a:pt x="84" y="67"/>
                      </a:cubicBezTo>
                      <a:cubicBezTo>
                        <a:pt x="80" y="79"/>
                        <a:pt x="79" y="79"/>
                        <a:pt x="66" y="81"/>
                      </a:cubicBezTo>
                      <a:cubicBezTo>
                        <a:pt x="60" y="90"/>
                        <a:pt x="57" y="97"/>
                        <a:pt x="48" y="103"/>
                      </a:cubicBezTo>
                      <a:cubicBezTo>
                        <a:pt x="42" y="94"/>
                        <a:pt x="37" y="93"/>
                        <a:pt x="26" y="89"/>
                      </a:cubicBezTo>
                      <a:cubicBezTo>
                        <a:pt x="24" y="88"/>
                        <a:pt x="20" y="87"/>
                        <a:pt x="20" y="87"/>
                      </a:cubicBezTo>
                      <a:cubicBezTo>
                        <a:pt x="10" y="90"/>
                        <a:pt x="14" y="94"/>
                        <a:pt x="22" y="97"/>
                      </a:cubicBezTo>
                      <a:cubicBezTo>
                        <a:pt x="14" y="103"/>
                        <a:pt x="9" y="100"/>
                        <a:pt x="0" y="97"/>
                      </a:cubicBezTo>
                      <a:cubicBezTo>
                        <a:pt x="2" y="87"/>
                        <a:pt x="1" y="82"/>
                        <a:pt x="10" y="79"/>
                      </a:cubicBezTo>
                      <a:cubicBezTo>
                        <a:pt x="15" y="63"/>
                        <a:pt x="14" y="69"/>
                        <a:pt x="26" y="61"/>
                      </a:cubicBezTo>
                      <a:close/>
                    </a:path>
                  </a:pathLst>
                </a:custGeom>
                <a:solidFill>
                  <a:schemeClr val="folHlink"/>
                </a:solidFill>
                <a:ln w="9525">
                  <a:noFill/>
                  <a:round/>
                  <a:headEnd/>
                  <a:tailEnd/>
                </a:ln>
              </p:spPr>
              <p:txBody>
                <a:bodyPr/>
                <a:lstStyle/>
                <a:p>
                  <a:endParaRPr lang="zh-CN" altLang="en-US"/>
                </a:p>
              </p:txBody>
            </p:sp>
            <p:sp>
              <p:nvSpPr>
                <p:cNvPr id="6315" name="任意多边形 81971"/>
                <p:cNvSpPr>
                  <a:spLocks noChangeArrowheads="1"/>
                </p:cNvSpPr>
                <p:nvPr/>
              </p:nvSpPr>
              <p:spPr bwMode="auto">
                <a:xfrm>
                  <a:off x="1968" y="319"/>
                  <a:ext cx="80" cy="72"/>
                </a:xfrm>
                <a:custGeom>
                  <a:avLst/>
                  <a:gdLst>
                    <a:gd name="T0" fmla="*/ 12 w 188"/>
                    <a:gd name="T1" fmla="*/ 1 h 214"/>
                    <a:gd name="T2" fmla="*/ 12 w 188"/>
                    <a:gd name="T3" fmla="*/ 0 h 214"/>
                    <a:gd name="T4" fmla="*/ 13 w 188"/>
                    <a:gd name="T5" fmla="*/ 0 h 214"/>
                    <a:gd name="T6" fmla="*/ 14 w 188"/>
                    <a:gd name="T7" fmla="*/ 1 h 214"/>
                    <a:gd name="T8" fmla="*/ 14 w 188"/>
                    <a:gd name="T9" fmla="*/ 2 h 214"/>
                    <a:gd name="T10" fmla="*/ 14 w 188"/>
                    <a:gd name="T11" fmla="*/ 2 h 214"/>
                    <a:gd name="T12" fmla="*/ 13 w 188"/>
                    <a:gd name="T13" fmla="*/ 3 h 214"/>
                    <a:gd name="T14" fmla="*/ 12 w 188"/>
                    <a:gd name="T15" fmla="*/ 5 h 214"/>
                    <a:gd name="T16" fmla="*/ 11 w 188"/>
                    <a:gd name="T17" fmla="*/ 5 h 214"/>
                    <a:gd name="T18" fmla="*/ 9 w 188"/>
                    <a:gd name="T19" fmla="*/ 5 h 214"/>
                    <a:gd name="T20" fmla="*/ 9 w 188"/>
                    <a:gd name="T21" fmla="*/ 5 h 214"/>
                    <a:gd name="T22" fmla="*/ 8 w 188"/>
                    <a:gd name="T23" fmla="*/ 5 h 214"/>
                    <a:gd name="T24" fmla="*/ 7 w 188"/>
                    <a:gd name="T25" fmla="*/ 6 h 214"/>
                    <a:gd name="T26" fmla="*/ 6 w 188"/>
                    <a:gd name="T27" fmla="*/ 5 h 214"/>
                    <a:gd name="T28" fmla="*/ 5 w 188"/>
                    <a:gd name="T29" fmla="*/ 5 h 214"/>
                    <a:gd name="T30" fmla="*/ 6 w 188"/>
                    <a:gd name="T31" fmla="*/ 5 h 214"/>
                    <a:gd name="T32" fmla="*/ 6 w 188"/>
                    <a:gd name="T33" fmla="*/ 6 h 214"/>
                    <a:gd name="T34" fmla="*/ 5 w 188"/>
                    <a:gd name="T35" fmla="*/ 6 h 214"/>
                    <a:gd name="T36" fmla="*/ 3 w 188"/>
                    <a:gd name="T37" fmla="*/ 6 h 214"/>
                    <a:gd name="T38" fmla="*/ 3 w 188"/>
                    <a:gd name="T39" fmla="*/ 6 h 214"/>
                    <a:gd name="T40" fmla="*/ 4 w 188"/>
                    <a:gd name="T41" fmla="*/ 5 h 214"/>
                    <a:gd name="T42" fmla="*/ 3 w 188"/>
                    <a:gd name="T43" fmla="*/ 6 h 214"/>
                    <a:gd name="T44" fmla="*/ 2 w 188"/>
                    <a:gd name="T45" fmla="*/ 6 h 214"/>
                    <a:gd name="T46" fmla="*/ 3 w 188"/>
                    <a:gd name="T47" fmla="*/ 7 h 214"/>
                    <a:gd name="T48" fmla="*/ 1 w 188"/>
                    <a:gd name="T49" fmla="*/ 8 h 214"/>
                    <a:gd name="T50" fmla="*/ 0 w 188"/>
                    <a:gd name="T51" fmla="*/ 8 h 214"/>
                    <a:gd name="T52" fmla="*/ 0 w 188"/>
                    <a:gd name="T53" fmla="*/ 7 h 214"/>
                    <a:gd name="T54" fmla="*/ 0 w 188"/>
                    <a:gd name="T55" fmla="*/ 6 h 214"/>
                    <a:gd name="T56" fmla="*/ 1 w 188"/>
                    <a:gd name="T57" fmla="*/ 6 h 214"/>
                    <a:gd name="T58" fmla="*/ 3 w 188"/>
                    <a:gd name="T59" fmla="*/ 5 h 214"/>
                    <a:gd name="T60" fmla="*/ 3 w 188"/>
                    <a:gd name="T61" fmla="*/ 4 h 214"/>
                    <a:gd name="T62" fmla="*/ 6 w 188"/>
                    <a:gd name="T63" fmla="*/ 4 h 214"/>
                    <a:gd name="T64" fmla="*/ 6 w 188"/>
                    <a:gd name="T65" fmla="*/ 4 h 214"/>
                    <a:gd name="T66" fmla="*/ 9 w 188"/>
                    <a:gd name="T67" fmla="*/ 3 h 214"/>
                    <a:gd name="T68" fmla="*/ 9 w 188"/>
                    <a:gd name="T69" fmla="*/ 3 h 214"/>
                    <a:gd name="T70" fmla="*/ 10 w 188"/>
                    <a:gd name="T71" fmla="*/ 3 h 214"/>
                    <a:gd name="T72" fmla="*/ 11 w 188"/>
                    <a:gd name="T73" fmla="*/ 2 h 214"/>
                    <a:gd name="T74" fmla="*/ 12 w 188"/>
                    <a:gd name="T75" fmla="*/ 2 h 214"/>
                    <a:gd name="T76" fmla="*/ 11 w 188"/>
                    <a:gd name="T77" fmla="*/ 1 h 214"/>
                    <a:gd name="T78" fmla="*/ 12 w 188"/>
                    <a:gd name="T79" fmla="*/ 1 h 214"/>
                    <a:gd name="T80" fmla="*/ 12 w 188"/>
                    <a:gd name="T81" fmla="*/ 1 h 214"/>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88" h="214">
                      <a:moveTo>
                        <a:pt x="158" y="24"/>
                      </a:moveTo>
                      <a:cubicBezTo>
                        <a:pt x="156" y="18"/>
                        <a:pt x="160" y="6"/>
                        <a:pt x="160" y="6"/>
                      </a:cubicBezTo>
                      <a:cubicBezTo>
                        <a:pt x="167" y="16"/>
                        <a:pt x="167" y="8"/>
                        <a:pt x="170" y="0"/>
                      </a:cubicBezTo>
                      <a:cubicBezTo>
                        <a:pt x="181" y="4"/>
                        <a:pt x="179" y="14"/>
                        <a:pt x="182" y="24"/>
                      </a:cubicBezTo>
                      <a:cubicBezTo>
                        <a:pt x="184" y="30"/>
                        <a:pt x="188" y="42"/>
                        <a:pt x="188" y="42"/>
                      </a:cubicBezTo>
                      <a:cubicBezTo>
                        <a:pt x="183" y="56"/>
                        <a:pt x="188" y="52"/>
                        <a:pt x="178" y="58"/>
                      </a:cubicBezTo>
                      <a:cubicBezTo>
                        <a:pt x="174" y="63"/>
                        <a:pt x="170" y="76"/>
                        <a:pt x="170" y="76"/>
                      </a:cubicBezTo>
                      <a:cubicBezTo>
                        <a:pt x="169" y="100"/>
                        <a:pt x="173" y="110"/>
                        <a:pt x="162" y="126"/>
                      </a:cubicBezTo>
                      <a:cubicBezTo>
                        <a:pt x="150" y="118"/>
                        <a:pt x="155" y="132"/>
                        <a:pt x="144" y="136"/>
                      </a:cubicBezTo>
                      <a:cubicBezTo>
                        <a:pt x="135" y="134"/>
                        <a:pt x="129" y="135"/>
                        <a:pt x="120" y="138"/>
                      </a:cubicBezTo>
                      <a:cubicBezTo>
                        <a:pt x="114" y="129"/>
                        <a:pt x="122" y="127"/>
                        <a:pt x="112" y="124"/>
                      </a:cubicBezTo>
                      <a:cubicBezTo>
                        <a:pt x="108" y="130"/>
                        <a:pt x="108" y="142"/>
                        <a:pt x="102" y="146"/>
                      </a:cubicBezTo>
                      <a:cubicBezTo>
                        <a:pt x="98" y="148"/>
                        <a:pt x="90" y="150"/>
                        <a:pt x="90" y="150"/>
                      </a:cubicBezTo>
                      <a:cubicBezTo>
                        <a:pt x="87" y="141"/>
                        <a:pt x="89" y="135"/>
                        <a:pt x="80" y="132"/>
                      </a:cubicBezTo>
                      <a:cubicBezTo>
                        <a:pt x="68" y="134"/>
                        <a:pt x="65" y="134"/>
                        <a:pt x="58" y="144"/>
                      </a:cubicBezTo>
                      <a:cubicBezTo>
                        <a:pt x="66" y="150"/>
                        <a:pt x="68" y="147"/>
                        <a:pt x="76" y="142"/>
                      </a:cubicBezTo>
                      <a:cubicBezTo>
                        <a:pt x="81" y="146"/>
                        <a:pt x="85" y="155"/>
                        <a:pt x="78" y="160"/>
                      </a:cubicBezTo>
                      <a:cubicBezTo>
                        <a:pt x="75" y="162"/>
                        <a:pt x="62" y="165"/>
                        <a:pt x="58" y="166"/>
                      </a:cubicBezTo>
                      <a:cubicBezTo>
                        <a:pt x="48" y="173"/>
                        <a:pt x="44" y="173"/>
                        <a:pt x="34" y="166"/>
                      </a:cubicBezTo>
                      <a:cubicBezTo>
                        <a:pt x="35" y="162"/>
                        <a:pt x="34" y="158"/>
                        <a:pt x="36" y="154"/>
                      </a:cubicBezTo>
                      <a:cubicBezTo>
                        <a:pt x="38" y="150"/>
                        <a:pt x="55" y="146"/>
                        <a:pt x="46" y="144"/>
                      </a:cubicBezTo>
                      <a:cubicBezTo>
                        <a:pt x="42" y="143"/>
                        <a:pt x="34" y="148"/>
                        <a:pt x="34" y="148"/>
                      </a:cubicBezTo>
                      <a:cubicBezTo>
                        <a:pt x="32" y="155"/>
                        <a:pt x="28" y="159"/>
                        <a:pt x="26" y="166"/>
                      </a:cubicBezTo>
                      <a:cubicBezTo>
                        <a:pt x="36" y="182"/>
                        <a:pt x="36" y="173"/>
                        <a:pt x="30" y="190"/>
                      </a:cubicBezTo>
                      <a:cubicBezTo>
                        <a:pt x="28" y="196"/>
                        <a:pt x="14" y="200"/>
                        <a:pt x="14" y="200"/>
                      </a:cubicBezTo>
                      <a:cubicBezTo>
                        <a:pt x="5" y="214"/>
                        <a:pt x="11" y="210"/>
                        <a:pt x="0" y="214"/>
                      </a:cubicBezTo>
                      <a:cubicBezTo>
                        <a:pt x="2" y="202"/>
                        <a:pt x="5" y="198"/>
                        <a:pt x="8" y="188"/>
                      </a:cubicBezTo>
                      <a:cubicBezTo>
                        <a:pt x="6" y="178"/>
                        <a:pt x="3" y="173"/>
                        <a:pt x="0" y="164"/>
                      </a:cubicBezTo>
                      <a:cubicBezTo>
                        <a:pt x="3" y="156"/>
                        <a:pt x="7" y="157"/>
                        <a:pt x="14" y="152"/>
                      </a:cubicBezTo>
                      <a:cubicBezTo>
                        <a:pt x="18" y="141"/>
                        <a:pt x="23" y="140"/>
                        <a:pt x="32" y="134"/>
                      </a:cubicBezTo>
                      <a:cubicBezTo>
                        <a:pt x="37" y="127"/>
                        <a:pt x="37" y="123"/>
                        <a:pt x="44" y="118"/>
                      </a:cubicBezTo>
                      <a:cubicBezTo>
                        <a:pt x="64" y="121"/>
                        <a:pt x="55" y="122"/>
                        <a:pt x="72" y="116"/>
                      </a:cubicBezTo>
                      <a:cubicBezTo>
                        <a:pt x="76" y="115"/>
                        <a:pt x="84" y="112"/>
                        <a:pt x="84" y="112"/>
                      </a:cubicBezTo>
                      <a:cubicBezTo>
                        <a:pt x="105" y="119"/>
                        <a:pt x="97" y="84"/>
                        <a:pt x="114" y="78"/>
                      </a:cubicBezTo>
                      <a:cubicBezTo>
                        <a:pt x="117" y="87"/>
                        <a:pt x="110" y="89"/>
                        <a:pt x="120" y="92"/>
                      </a:cubicBezTo>
                      <a:cubicBezTo>
                        <a:pt x="125" y="85"/>
                        <a:pt x="125" y="81"/>
                        <a:pt x="132" y="76"/>
                      </a:cubicBezTo>
                      <a:cubicBezTo>
                        <a:pt x="138" y="68"/>
                        <a:pt x="146" y="65"/>
                        <a:pt x="150" y="54"/>
                      </a:cubicBezTo>
                      <a:cubicBezTo>
                        <a:pt x="151" y="50"/>
                        <a:pt x="154" y="42"/>
                        <a:pt x="154" y="42"/>
                      </a:cubicBezTo>
                      <a:cubicBezTo>
                        <a:pt x="152" y="41"/>
                        <a:pt x="148" y="40"/>
                        <a:pt x="148" y="38"/>
                      </a:cubicBezTo>
                      <a:cubicBezTo>
                        <a:pt x="148" y="36"/>
                        <a:pt x="161" y="33"/>
                        <a:pt x="152" y="32"/>
                      </a:cubicBezTo>
                      <a:lnTo>
                        <a:pt x="158" y="24"/>
                      </a:lnTo>
                      <a:close/>
                    </a:path>
                  </a:pathLst>
                </a:custGeom>
                <a:solidFill>
                  <a:schemeClr val="folHlink"/>
                </a:solidFill>
                <a:ln w="9525">
                  <a:noFill/>
                  <a:round/>
                  <a:headEnd/>
                  <a:tailEnd/>
                </a:ln>
              </p:spPr>
              <p:txBody>
                <a:bodyPr/>
                <a:lstStyle/>
                <a:p>
                  <a:endParaRPr lang="zh-CN" altLang="en-US"/>
                </a:p>
              </p:txBody>
            </p:sp>
            <p:sp>
              <p:nvSpPr>
                <p:cNvPr id="6316" name="任意多边形 81972"/>
                <p:cNvSpPr>
                  <a:spLocks noChangeArrowheads="1"/>
                </p:cNvSpPr>
                <p:nvPr/>
              </p:nvSpPr>
              <p:spPr bwMode="auto">
                <a:xfrm>
                  <a:off x="2021" y="340"/>
                  <a:ext cx="6" cy="4"/>
                </a:xfrm>
                <a:custGeom>
                  <a:avLst/>
                  <a:gdLst>
                    <a:gd name="T0" fmla="*/ 0 w 13"/>
                    <a:gd name="T1" fmla="*/ 0 h 13"/>
                    <a:gd name="T2" fmla="*/ 0 w 13"/>
                    <a:gd name="T3" fmla="*/ 0 h 13"/>
                    <a:gd name="T4" fmla="*/ 0 w 13"/>
                    <a:gd name="T5" fmla="*/ 0 h 13"/>
                    <a:gd name="T6" fmla="*/ 0 60000 65536"/>
                    <a:gd name="T7" fmla="*/ 0 60000 65536"/>
                    <a:gd name="T8" fmla="*/ 0 60000 65536"/>
                  </a:gdLst>
                  <a:ahLst/>
                  <a:cxnLst>
                    <a:cxn ang="T6">
                      <a:pos x="T0" y="T1"/>
                    </a:cxn>
                    <a:cxn ang="T7">
                      <a:pos x="T2" y="T3"/>
                    </a:cxn>
                    <a:cxn ang="T8">
                      <a:pos x="T4" y="T5"/>
                    </a:cxn>
                  </a:cxnLst>
                  <a:rect l="0" t="0" r="r" b="b"/>
                  <a:pathLst>
                    <a:path w="13" h="13">
                      <a:moveTo>
                        <a:pt x="0" y="9"/>
                      </a:moveTo>
                      <a:cubicBezTo>
                        <a:pt x="6" y="0"/>
                        <a:pt x="13" y="7"/>
                        <a:pt x="4" y="13"/>
                      </a:cubicBezTo>
                      <a:cubicBezTo>
                        <a:pt x="0" y="6"/>
                        <a:pt x="0" y="5"/>
                        <a:pt x="0" y="9"/>
                      </a:cubicBezTo>
                      <a:close/>
                    </a:path>
                  </a:pathLst>
                </a:custGeom>
                <a:solidFill>
                  <a:schemeClr val="folHlink"/>
                </a:solidFill>
                <a:ln w="9525">
                  <a:noFill/>
                  <a:round/>
                  <a:headEnd/>
                  <a:tailEnd/>
                </a:ln>
              </p:spPr>
              <p:txBody>
                <a:bodyPr/>
                <a:lstStyle/>
                <a:p>
                  <a:endParaRPr lang="zh-CN" altLang="en-US"/>
                </a:p>
              </p:txBody>
            </p:sp>
            <p:sp>
              <p:nvSpPr>
                <p:cNvPr id="6317" name="任意多边形 81973"/>
                <p:cNvSpPr>
                  <a:spLocks noChangeArrowheads="1"/>
                </p:cNvSpPr>
                <p:nvPr/>
              </p:nvSpPr>
              <p:spPr bwMode="auto">
                <a:xfrm>
                  <a:off x="1573" y="389"/>
                  <a:ext cx="347" cy="189"/>
                </a:xfrm>
                <a:custGeom>
                  <a:avLst/>
                  <a:gdLst>
                    <a:gd name="T0" fmla="*/ 63 w 812"/>
                    <a:gd name="T1" fmla="*/ 1 h 564"/>
                    <a:gd name="T2" fmla="*/ 61 w 812"/>
                    <a:gd name="T3" fmla="*/ 3 h 564"/>
                    <a:gd name="T4" fmla="*/ 59 w 812"/>
                    <a:gd name="T5" fmla="*/ 5 h 564"/>
                    <a:gd name="T6" fmla="*/ 56 w 812"/>
                    <a:gd name="T7" fmla="*/ 5 h 564"/>
                    <a:gd name="T8" fmla="*/ 50 w 812"/>
                    <a:gd name="T9" fmla="*/ 7 h 564"/>
                    <a:gd name="T10" fmla="*/ 49 w 812"/>
                    <a:gd name="T11" fmla="*/ 8 h 564"/>
                    <a:gd name="T12" fmla="*/ 47 w 812"/>
                    <a:gd name="T13" fmla="*/ 9 h 564"/>
                    <a:gd name="T14" fmla="*/ 48 w 812"/>
                    <a:gd name="T15" fmla="*/ 7 h 564"/>
                    <a:gd name="T16" fmla="*/ 45 w 812"/>
                    <a:gd name="T17" fmla="*/ 7 h 564"/>
                    <a:gd name="T18" fmla="*/ 44 w 812"/>
                    <a:gd name="T19" fmla="*/ 8 h 564"/>
                    <a:gd name="T20" fmla="*/ 47 w 812"/>
                    <a:gd name="T21" fmla="*/ 11 h 564"/>
                    <a:gd name="T22" fmla="*/ 47 w 812"/>
                    <a:gd name="T23" fmla="*/ 14 h 564"/>
                    <a:gd name="T24" fmla="*/ 42 w 812"/>
                    <a:gd name="T25" fmla="*/ 15 h 564"/>
                    <a:gd name="T26" fmla="*/ 41 w 812"/>
                    <a:gd name="T27" fmla="*/ 14 h 564"/>
                    <a:gd name="T28" fmla="*/ 38 w 812"/>
                    <a:gd name="T29" fmla="*/ 13 h 564"/>
                    <a:gd name="T30" fmla="*/ 36 w 812"/>
                    <a:gd name="T31" fmla="*/ 13 h 564"/>
                    <a:gd name="T32" fmla="*/ 35 w 812"/>
                    <a:gd name="T33" fmla="*/ 15 h 564"/>
                    <a:gd name="T34" fmla="*/ 39 w 812"/>
                    <a:gd name="T35" fmla="*/ 17 h 564"/>
                    <a:gd name="T36" fmla="*/ 40 w 812"/>
                    <a:gd name="T37" fmla="*/ 20 h 564"/>
                    <a:gd name="T38" fmla="*/ 41 w 812"/>
                    <a:gd name="T39" fmla="*/ 21 h 564"/>
                    <a:gd name="T40" fmla="*/ 38 w 812"/>
                    <a:gd name="T41" fmla="*/ 20 h 564"/>
                    <a:gd name="T42" fmla="*/ 37 w 812"/>
                    <a:gd name="T43" fmla="*/ 19 h 564"/>
                    <a:gd name="T44" fmla="*/ 33 w 812"/>
                    <a:gd name="T45" fmla="*/ 16 h 564"/>
                    <a:gd name="T46" fmla="*/ 33 w 812"/>
                    <a:gd name="T47" fmla="*/ 12 h 564"/>
                    <a:gd name="T48" fmla="*/ 33 w 812"/>
                    <a:gd name="T49" fmla="*/ 10 h 564"/>
                    <a:gd name="T50" fmla="*/ 32 w 812"/>
                    <a:gd name="T51" fmla="*/ 10 h 564"/>
                    <a:gd name="T52" fmla="*/ 30 w 812"/>
                    <a:gd name="T53" fmla="*/ 10 h 564"/>
                    <a:gd name="T54" fmla="*/ 28 w 812"/>
                    <a:gd name="T55" fmla="*/ 6 h 564"/>
                    <a:gd name="T56" fmla="*/ 26 w 812"/>
                    <a:gd name="T57" fmla="*/ 6 h 564"/>
                    <a:gd name="T58" fmla="*/ 23 w 812"/>
                    <a:gd name="T59" fmla="*/ 6 h 564"/>
                    <a:gd name="T60" fmla="*/ 19 w 812"/>
                    <a:gd name="T61" fmla="*/ 9 h 564"/>
                    <a:gd name="T62" fmla="*/ 15 w 812"/>
                    <a:gd name="T63" fmla="*/ 10 h 564"/>
                    <a:gd name="T64" fmla="*/ 15 w 812"/>
                    <a:gd name="T65" fmla="*/ 10 h 564"/>
                    <a:gd name="T66" fmla="*/ 12 w 812"/>
                    <a:gd name="T67" fmla="*/ 12 h 564"/>
                    <a:gd name="T68" fmla="*/ 12 w 812"/>
                    <a:gd name="T69" fmla="*/ 13 h 564"/>
                    <a:gd name="T70" fmla="*/ 10 w 812"/>
                    <a:gd name="T71" fmla="*/ 15 h 564"/>
                    <a:gd name="T72" fmla="*/ 7 w 812"/>
                    <a:gd name="T73" fmla="*/ 15 h 564"/>
                    <a:gd name="T74" fmla="*/ 5 w 812"/>
                    <a:gd name="T75" fmla="*/ 10 h 564"/>
                    <a:gd name="T76" fmla="*/ 6 w 812"/>
                    <a:gd name="T77" fmla="*/ 6 h 564"/>
                    <a:gd name="T78" fmla="*/ 3 w 812"/>
                    <a:gd name="T79" fmla="*/ 7 h 564"/>
                    <a:gd name="T80" fmla="*/ 2 w 812"/>
                    <a:gd name="T81" fmla="*/ 6 h 564"/>
                    <a:gd name="T82" fmla="*/ 2 w 812"/>
                    <a:gd name="T83" fmla="*/ 5 h 564"/>
                    <a:gd name="T84" fmla="*/ 0 w 812"/>
                    <a:gd name="T85" fmla="*/ 3 h 564"/>
                    <a:gd name="T86" fmla="*/ 62 w 812"/>
                    <a:gd name="T87" fmla="*/ 0 h 56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812" h="564">
                      <a:moveTo>
                        <a:pt x="798" y="6"/>
                      </a:moveTo>
                      <a:cubicBezTo>
                        <a:pt x="801" y="15"/>
                        <a:pt x="809" y="16"/>
                        <a:pt x="812" y="26"/>
                      </a:cubicBezTo>
                      <a:cubicBezTo>
                        <a:pt x="809" y="36"/>
                        <a:pt x="801" y="41"/>
                        <a:pt x="796" y="50"/>
                      </a:cubicBezTo>
                      <a:cubicBezTo>
                        <a:pt x="791" y="61"/>
                        <a:pt x="788" y="71"/>
                        <a:pt x="778" y="78"/>
                      </a:cubicBezTo>
                      <a:cubicBezTo>
                        <a:pt x="773" y="85"/>
                        <a:pt x="771" y="88"/>
                        <a:pt x="774" y="96"/>
                      </a:cubicBezTo>
                      <a:cubicBezTo>
                        <a:pt x="767" y="107"/>
                        <a:pt x="758" y="114"/>
                        <a:pt x="748" y="122"/>
                      </a:cubicBezTo>
                      <a:cubicBezTo>
                        <a:pt x="744" y="125"/>
                        <a:pt x="736" y="130"/>
                        <a:pt x="736" y="130"/>
                      </a:cubicBezTo>
                      <a:cubicBezTo>
                        <a:pt x="740" y="141"/>
                        <a:pt x="731" y="140"/>
                        <a:pt x="722" y="142"/>
                      </a:cubicBezTo>
                      <a:cubicBezTo>
                        <a:pt x="716" y="148"/>
                        <a:pt x="712" y="151"/>
                        <a:pt x="704" y="154"/>
                      </a:cubicBezTo>
                      <a:cubicBezTo>
                        <a:pt x="686" y="150"/>
                        <a:pt x="650" y="169"/>
                        <a:pt x="634" y="180"/>
                      </a:cubicBezTo>
                      <a:cubicBezTo>
                        <a:pt x="636" y="189"/>
                        <a:pt x="631" y="193"/>
                        <a:pt x="640" y="196"/>
                      </a:cubicBezTo>
                      <a:cubicBezTo>
                        <a:pt x="643" y="205"/>
                        <a:pt x="640" y="207"/>
                        <a:pt x="632" y="210"/>
                      </a:cubicBezTo>
                      <a:cubicBezTo>
                        <a:pt x="626" y="219"/>
                        <a:pt x="623" y="226"/>
                        <a:pt x="614" y="232"/>
                      </a:cubicBezTo>
                      <a:cubicBezTo>
                        <a:pt x="611" y="231"/>
                        <a:pt x="606" y="233"/>
                        <a:pt x="604" y="230"/>
                      </a:cubicBezTo>
                      <a:cubicBezTo>
                        <a:pt x="599" y="220"/>
                        <a:pt x="610" y="199"/>
                        <a:pt x="620" y="196"/>
                      </a:cubicBezTo>
                      <a:cubicBezTo>
                        <a:pt x="623" y="187"/>
                        <a:pt x="617" y="187"/>
                        <a:pt x="620" y="178"/>
                      </a:cubicBezTo>
                      <a:cubicBezTo>
                        <a:pt x="617" y="164"/>
                        <a:pt x="609" y="168"/>
                        <a:pt x="598" y="172"/>
                      </a:cubicBezTo>
                      <a:cubicBezTo>
                        <a:pt x="592" y="180"/>
                        <a:pt x="585" y="185"/>
                        <a:pt x="576" y="188"/>
                      </a:cubicBezTo>
                      <a:cubicBezTo>
                        <a:pt x="572" y="194"/>
                        <a:pt x="568" y="200"/>
                        <a:pt x="564" y="206"/>
                      </a:cubicBezTo>
                      <a:cubicBezTo>
                        <a:pt x="561" y="210"/>
                        <a:pt x="556" y="218"/>
                        <a:pt x="556" y="218"/>
                      </a:cubicBezTo>
                      <a:cubicBezTo>
                        <a:pt x="558" y="234"/>
                        <a:pt x="559" y="243"/>
                        <a:pt x="572" y="252"/>
                      </a:cubicBezTo>
                      <a:cubicBezTo>
                        <a:pt x="579" y="262"/>
                        <a:pt x="586" y="273"/>
                        <a:pt x="596" y="280"/>
                      </a:cubicBezTo>
                      <a:cubicBezTo>
                        <a:pt x="598" y="286"/>
                        <a:pt x="602" y="298"/>
                        <a:pt x="602" y="298"/>
                      </a:cubicBezTo>
                      <a:cubicBezTo>
                        <a:pt x="601" y="308"/>
                        <a:pt x="599" y="361"/>
                        <a:pt x="594" y="368"/>
                      </a:cubicBezTo>
                      <a:cubicBezTo>
                        <a:pt x="590" y="374"/>
                        <a:pt x="576" y="378"/>
                        <a:pt x="570" y="382"/>
                      </a:cubicBezTo>
                      <a:cubicBezTo>
                        <a:pt x="563" y="393"/>
                        <a:pt x="550" y="396"/>
                        <a:pt x="542" y="406"/>
                      </a:cubicBezTo>
                      <a:cubicBezTo>
                        <a:pt x="536" y="413"/>
                        <a:pt x="539" y="417"/>
                        <a:pt x="530" y="420"/>
                      </a:cubicBezTo>
                      <a:cubicBezTo>
                        <a:pt x="526" y="408"/>
                        <a:pt x="538" y="391"/>
                        <a:pt x="522" y="386"/>
                      </a:cubicBezTo>
                      <a:cubicBezTo>
                        <a:pt x="516" y="377"/>
                        <a:pt x="510" y="364"/>
                        <a:pt x="502" y="356"/>
                      </a:cubicBezTo>
                      <a:cubicBezTo>
                        <a:pt x="497" y="341"/>
                        <a:pt x="505" y="360"/>
                        <a:pt x="482" y="348"/>
                      </a:cubicBezTo>
                      <a:cubicBezTo>
                        <a:pt x="478" y="346"/>
                        <a:pt x="478" y="339"/>
                        <a:pt x="474" y="336"/>
                      </a:cubicBezTo>
                      <a:cubicBezTo>
                        <a:pt x="470" y="323"/>
                        <a:pt x="466" y="342"/>
                        <a:pt x="462" y="348"/>
                      </a:cubicBezTo>
                      <a:cubicBezTo>
                        <a:pt x="460" y="358"/>
                        <a:pt x="456" y="363"/>
                        <a:pt x="454" y="374"/>
                      </a:cubicBezTo>
                      <a:cubicBezTo>
                        <a:pt x="457" y="383"/>
                        <a:pt x="455" y="387"/>
                        <a:pt x="450" y="394"/>
                      </a:cubicBezTo>
                      <a:cubicBezTo>
                        <a:pt x="454" y="399"/>
                        <a:pt x="464" y="411"/>
                        <a:pt x="466" y="418"/>
                      </a:cubicBezTo>
                      <a:cubicBezTo>
                        <a:pt x="474" y="443"/>
                        <a:pt x="472" y="458"/>
                        <a:pt x="500" y="464"/>
                      </a:cubicBezTo>
                      <a:cubicBezTo>
                        <a:pt x="507" y="469"/>
                        <a:pt x="510" y="474"/>
                        <a:pt x="516" y="480"/>
                      </a:cubicBezTo>
                      <a:cubicBezTo>
                        <a:pt x="511" y="494"/>
                        <a:pt x="513" y="509"/>
                        <a:pt x="510" y="524"/>
                      </a:cubicBezTo>
                      <a:cubicBezTo>
                        <a:pt x="512" y="537"/>
                        <a:pt x="511" y="541"/>
                        <a:pt x="522" y="548"/>
                      </a:cubicBezTo>
                      <a:cubicBezTo>
                        <a:pt x="523" y="552"/>
                        <a:pt x="525" y="556"/>
                        <a:pt x="526" y="560"/>
                      </a:cubicBezTo>
                      <a:cubicBezTo>
                        <a:pt x="527" y="564"/>
                        <a:pt x="514" y="556"/>
                        <a:pt x="514" y="556"/>
                      </a:cubicBezTo>
                      <a:cubicBezTo>
                        <a:pt x="502" y="564"/>
                        <a:pt x="501" y="551"/>
                        <a:pt x="492" y="544"/>
                      </a:cubicBezTo>
                      <a:cubicBezTo>
                        <a:pt x="488" y="541"/>
                        <a:pt x="480" y="536"/>
                        <a:pt x="480" y="536"/>
                      </a:cubicBezTo>
                      <a:cubicBezTo>
                        <a:pt x="471" y="522"/>
                        <a:pt x="474" y="529"/>
                        <a:pt x="470" y="518"/>
                      </a:cubicBezTo>
                      <a:cubicBezTo>
                        <a:pt x="467" y="491"/>
                        <a:pt x="461" y="446"/>
                        <a:pt x="436" y="430"/>
                      </a:cubicBezTo>
                      <a:cubicBezTo>
                        <a:pt x="428" y="433"/>
                        <a:pt x="425" y="433"/>
                        <a:pt x="422" y="424"/>
                      </a:cubicBezTo>
                      <a:cubicBezTo>
                        <a:pt x="427" y="404"/>
                        <a:pt x="432" y="383"/>
                        <a:pt x="438" y="364"/>
                      </a:cubicBezTo>
                      <a:cubicBezTo>
                        <a:pt x="436" y="343"/>
                        <a:pt x="431" y="330"/>
                        <a:pt x="426" y="310"/>
                      </a:cubicBezTo>
                      <a:cubicBezTo>
                        <a:pt x="429" y="302"/>
                        <a:pt x="425" y="300"/>
                        <a:pt x="422" y="292"/>
                      </a:cubicBezTo>
                      <a:cubicBezTo>
                        <a:pt x="424" y="282"/>
                        <a:pt x="428" y="277"/>
                        <a:pt x="422" y="268"/>
                      </a:cubicBezTo>
                      <a:cubicBezTo>
                        <a:pt x="420" y="269"/>
                        <a:pt x="418" y="269"/>
                        <a:pt x="416" y="270"/>
                      </a:cubicBezTo>
                      <a:cubicBezTo>
                        <a:pt x="414" y="272"/>
                        <a:pt x="414" y="275"/>
                        <a:pt x="412" y="276"/>
                      </a:cubicBezTo>
                      <a:cubicBezTo>
                        <a:pt x="408" y="278"/>
                        <a:pt x="400" y="280"/>
                        <a:pt x="400" y="280"/>
                      </a:cubicBezTo>
                      <a:cubicBezTo>
                        <a:pt x="394" y="274"/>
                        <a:pt x="389" y="274"/>
                        <a:pt x="386" y="266"/>
                      </a:cubicBezTo>
                      <a:cubicBezTo>
                        <a:pt x="391" y="251"/>
                        <a:pt x="379" y="206"/>
                        <a:pt x="364" y="196"/>
                      </a:cubicBezTo>
                      <a:cubicBezTo>
                        <a:pt x="357" y="186"/>
                        <a:pt x="358" y="182"/>
                        <a:pt x="360" y="170"/>
                      </a:cubicBezTo>
                      <a:cubicBezTo>
                        <a:pt x="358" y="160"/>
                        <a:pt x="356" y="147"/>
                        <a:pt x="346" y="144"/>
                      </a:cubicBezTo>
                      <a:cubicBezTo>
                        <a:pt x="343" y="154"/>
                        <a:pt x="338" y="160"/>
                        <a:pt x="330" y="166"/>
                      </a:cubicBezTo>
                      <a:cubicBezTo>
                        <a:pt x="323" y="164"/>
                        <a:pt x="308" y="160"/>
                        <a:pt x="308" y="160"/>
                      </a:cubicBezTo>
                      <a:cubicBezTo>
                        <a:pt x="296" y="162"/>
                        <a:pt x="297" y="166"/>
                        <a:pt x="288" y="172"/>
                      </a:cubicBezTo>
                      <a:cubicBezTo>
                        <a:pt x="284" y="185"/>
                        <a:pt x="282" y="191"/>
                        <a:pt x="268" y="196"/>
                      </a:cubicBezTo>
                      <a:cubicBezTo>
                        <a:pt x="264" y="200"/>
                        <a:pt x="243" y="231"/>
                        <a:pt x="242" y="232"/>
                      </a:cubicBezTo>
                      <a:cubicBezTo>
                        <a:pt x="231" y="239"/>
                        <a:pt x="215" y="247"/>
                        <a:pt x="206" y="256"/>
                      </a:cubicBezTo>
                      <a:cubicBezTo>
                        <a:pt x="202" y="260"/>
                        <a:pt x="200" y="265"/>
                        <a:pt x="196" y="268"/>
                      </a:cubicBezTo>
                      <a:cubicBezTo>
                        <a:pt x="194" y="269"/>
                        <a:pt x="192" y="269"/>
                        <a:pt x="190" y="270"/>
                      </a:cubicBezTo>
                      <a:cubicBezTo>
                        <a:pt x="188" y="271"/>
                        <a:pt x="186" y="272"/>
                        <a:pt x="184" y="274"/>
                      </a:cubicBezTo>
                      <a:cubicBezTo>
                        <a:pt x="180" y="278"/>
                        <a:pt x="172" y="286"/>
                        <a:pt x="172" y="286"/>
                      </a:cubicBezTo>
                      <a:cubicBezTo>
                        <a:pt x="167" y="300"/>
                        <a:pt x="165" y="314"/>
                        <a:pt x="160" y="328"/>
                      </a:cubicBezTo>
                      <a:cubicBezTo>
                        <a:pt x="158" y="335"/>
                        <a:pt x="156" y="341"/>
                        <a:pt x="154" y="348"/>
                      </a:cubicBezTo>
                      <a:cubicBezTo>
                        <a:pt x="153" y="350"/>
                        <a:pt x="152" y="354"/>
                        <a:pt x="152" y="354"/>
                      </a:cubicBezTo>
                      <a:cubicBezTo>
                        <a:pt x="152" y="359"/>
                        <a:pt x="156" y="384"/>
                        <a:pt x="146" y="392"/>
                      </a:cubicBezTo>
                      <a:cubicBezTo>
                        <a:pt x="141" y="397"/>
                        <a:pt x="128" y="404"/>
                        <a:pt x="128" y="404"/>
                      </a:cubicBezTo>
                      <a:cubicBezTo>
                        <a:pt x="125" y="412"/>
                        <a:pt x="122" y="421"/>
                        <a:pt x="114" y="424"/>
                      </a:cubicBezTo>
                      <a:cubicBezTo>
                        <a:pt x="100" y="419"/>
                        <a:pt x="97" y="405"/>
                        <a:pt x="94" y="392"/>
                      </a:cubicBezTo>
                      <a:cubicBezTo>
                        <a:pt x="86" y="362"/>
                        <a:pt x="82" y="332"/>
                        <a:pt x="72" y="302"/>
                      </a:cubicBezTo>
                      <a:cubicBezTo>
                        <a:pt x="71" y="281"/>
                        <a:pt x="70" y="275"/>
                        <a:pt x="66" y="258"/>
                      </a:cubicBezTo>
                      <a:cubicBezTo>
                        <a:pt x="66" y="251"/>
                        <a:pt x="68" y="219"/>
                        <a:pt x="64" y="208"/>
                      </a:cubicBezTo>
                      <a:cubicBezTo>
                        <a:pt x="70" y="191"/>
                        <a:pt x="66" y="173"/>
                        <a:pt x="72" y="156"/>
                      </a:cubicBezTo>
                      <a:cubicBezTo>
                        <a:pt x="66" y="139"/>
                        <a:pt x="60" y="168"/>
                        <a:pt x="56" y="172"/>
                      </a:cubicBezTo>
                      <a:cubicBezTo>
                        <a:pt x="53" y="175"/>
                        <a:pt x="44" y="180"/>
                        <a:pt x="44" y="180"/>
                      </a:cubicBezTo>
                      <a:cubicBezTo>
                        <a:pt x="35" y="177"/>
                        <a:pt x="28" y="173"/>
                        <a:pt x="24" y="162"/>
                      </a:cubicBezTo>
                      <a:cubicBezTo>
                        <a:pt x="23" y="158"/>
                        <a:pt x="20" y="150"/>
                        <a:pt x="20" y="150"/>
                      </a:cubicBezTo>
                      <a:cubicBezTo>
                        <a:pt x="30" y="148"/>
                        <a:pt x="30" y="143"/>
                        <a:pt x="38" y="138"/>
                      </a:cubicBezTo>
                      <a:cubicBezTo>
                        <a:pt x="35" y="128"/>
                        <a:pt x="31" y="133"/>
                        <a:pt x="24" y="138"/>
                      </a:cubicBezTo>
                      <a:cubicBezTo>
                        <a:pt x="15" y="135"/>
                        <a:pt x="15" y="132"/>
                        <a:pt x="18" y="124"/>
                      </a:cubicBezTo>
                      <a:cubicBezTo>
                        <a:pt x="11" y="114"/>
                        <a:pt x="9" y="101"/>
                        <a:pt x="0" y="92"/>
                      </a:cubicBezTo>
                      <a:lnTo>
                        <a:pt x="76" y="0"/>
                      </a:lnTo>
                      <a:lnTo>
                        <a:pt x="798" y="6"/>
                      </a:lnTo>
                      <a:close/>
                    </a:path>
                  </a:pathLst>
                </a:custGeom>
                <a:solidFill>
                  <a:schemeClr val="folHlink"/>
                </a:solidFill>
                <a:ln w="9525">
                  <a:noFill/>
                  <a:round/>
                  <a:headEnd/>
                  <a:tailEnd/>
                </a:ln>
              </p:spPr>
              <p:txBody>
                <a:bodyPr/>
                <a:lstStyle/>
                <a:p>
                  <a:endParaRPr lang="zh-CN" altLang="en-US"/>
                </a:p>
              </p:txBody>
            </p:sp>
            <p:sp>
              <p:nvSpPr>
                <p:cNvPr id="6318" name="任意多边形 81974"/>
                <p:cNvSpPr>
                  <a:spLocks noChangeArrowheads="1"/>
                </p:cNvSpPr>
                <p:nvPr/>
              </p:nvSpPr>
              <p:spPr bwMode="auto">
                <a:xfrm>
                  <a:off x="1634" y="519"/>
                  <a:ext cx="19" cy="29"/>
                </a:xfrm>
                <a:custGeom>
                  <a:avLst/>
                  <a:gdLst>
                    <a:gd name="T0" fmla="*/ 0 w 43"/>
                    <a:gd name="T1" fmla="*/ 0 h 85"/>
                    <a:gd name="T2" fmla="*/ 2 w 43"/>
                    <a:gd name="T3" fmla="*/ 0 h 85"/>
                    <a:gd name="T4" fmla="*/ 3 w 43"/>
                    <a:gd name="T5" fmla="*/ 1 h 85"/>
                    <a:gd name="T6" fmla="*/ 2 w 43"/>
                    <a:gd name="T7" fmla="*/ 3 h 85"/>
                    <a:gd name="T8" fmla="*/ 0 w 43"/>
                    <a:gd name="T9" fmla="*/ 3 h 85"/>
                    <a:gd name="T10" fmla="*/ 0 w 43"/>
                    <a:gd name="T11" fmla="*/ 0 h 8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3" h="85">
                      <a:moveTo>
                        <a:pt x="7" y="11"/>
                      </a:moveTo>
                      <a:cubicBezTo>
                        <a:pt x="4" y="2"/>
                        <a:pt x="9" y="0"/>
                        <a:pt x="17" y="3"/>
                      </a:cubicBezTo>
                      <a:cubicBezTo>
                        <a:pt x="24" y="13"/>
                        <a:pt x="28" y="24"/>
                        <a:pt x="37" y="33"/>
                      </a:cubicBezTo>
                      <a:cubicBezTo>
                        <a:pt x="43" y="52"/>
                        <a:pt x="40" y="78"/>
                        <a:pt x="19" y="85"/>
                      </a:cubicBezTo>
                      <a:cubicBezTo>
                        <a:pt x="6" y="81"/>
                        <a:pt x="5" y="81"/>
                        <a:pt x="1" y="69"/>
                      </a:cubicBezTo>
                      <a:cubicBezTo>
                        <a:pt x="2" y="66"/>
                        <a:pt x="0" y="4"/>
                        <a:pt x="7" y="11"/>
                      </a:cubicBezTo>
                      <a:close/>
                    </a:path>
                  </a:pathLst>
                </a:custGeom>
                <a:solidFill>
                  <a:schemeClr val="folHlink"/>
                </a:solidFill>
                <a:ln w="9525">
                  <a:noFill/>
                  <a:round/>
                  <a:headEnd/>
                  <a:tailEnd/>
                </a:ln>
              </p:spPr>
              <p:txBody>
                <a:bodyPr/>
                <a:lstStyle/>
                <a:p>
                  <a:endParaRPr lang="zh-CN" altLang="en-US"/>
                </a:p>
              </p:txBody>
            </p:sp>
            <p:sp>
              <p:nvSpPr>
                <p:cNvPr id="6319" name="任意多边形 81975"/>
                <p:cNvSpPr>
                  <a:spLocks noChangeArrowheads="1"/>
                </p:cNvSpPr>
                <p:nvPr/>
              </p:nvSpPr>
              <p:spPr bwMode="auto">
                <a:xfrm>
                  <a:off x="1900" y="421"/>
                  <a:ext cx="18" cy="24"/>
                </a:xfrm>
                <a:custGeom>
                  <a:avLst/>
                  <a:gdLst>
                    <a:gd name="T0" fmla="*/ 1 w 44"/>
                    <a:gd name="T1" fmla="*/ 1 h 74"/>
                    <a:gd name="T2" fmla="*/ 2 w 44"/>
                    <a:gd name="T3" fmla="*/ 0 h 74"/>
                    <a:gd name="T4" fmla="*/ 3 w 44"/>
                    <a:gd name="T5" fmla="*/ 0 h 74"/>
                    <a:gd name="T6" fmla="*/ 3 w 44"/>
                    <a:gd name="T7" fmla="*/ 1 h 74"/>
                    <a:gd name="T8" fmla="*/ 1 w 44"/>
                    <a:gd name="T9" fmla="*/ 3 h 74"/>
                    <a:gd name="T10" fmla="*/ 0 w 44"/>
                    <a:gd name="T11" fmla="*/ 2 h 74"/>
                    <a:gd name="T12" fmla="*/ 0 w 44"/>
                    <a:gd name="T13" fmla="*/ 1 h 74"/>
                    <a:gd name="T14" fmla="*/ 1 w 44"/>
                    <a:gd name="T15" fmla="*/ 1 h 7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44" h="74">
                      <a:moveTo>
                        <a:pt x="13" y="28"/>
                      </a:moveTo>
                      <a:cubicBezTo>
                        <a:pt x="15" y="13"/>
                        <a:pt x="14" y="7"/>
                        <a:pt x="29" y="2"/>
                      </a:cubicBezTo>
                      <a:cubicBezTo>
                        <a:pt x="34" y="3"/>
                        <a:pt x="40" y="0"/>
                        <a:pt x="43" y="4"/>
                      </a:cubicBezTo>
                      <a:cubicBezTo>
                        <a:pt x="44" y="6"/>
                        <a:pt x="41" y="21"/>
                        <a:pt x="39" y="26"/>
                      </a:cubicBezTo>
                      <a:cubicBezTo>
                        <a:pt x="31" y="43"/>
                        <a:pt x="30" y="63"/>
                        <a:pt x="13" y="74"/>
                      </a:cubicBezTo>
                      <a:cubicBezTo>
                        <a:pt x="4" y="71"/>
                        <a:pt x="4" y="68"/>
                        <a:pt x="7" y="60"/>
                      </a:cubicBezTo>
                      <a:cubicBezTo>
                        <a:pt x="5" y="50"/>
                        <a:pt x="0" y="46"/>
                        <a:pt x="3" y="36"/>
                      </a:cubicBezTo>
                      <a:cubicBezTo>
                        <a:pt x="4" y="32"/>
                        <a:pt x="8" y="23"/>
                        <a:pt x="13" y="28"/>
                      </a:cubicBezTo>
                      <a:close/>
                    </a:path>
                  </a:pathLst>
                </a:custGeom>
                <a:solidFill>
                  <a:schemeClr val="folHlink"/>
                </a:solidFill>
                <a:ln w="9525">
                  <a:noFill/>
                  <a:round/>
                  <a:headEnd/>
                  <a:tailEnd/>
                </a:ln>
              </p:spPr>
              <p:txBody>
                <a:bodyPr/>
                <a:lstStyle/>
                <a:p>
                  <a:endParaRPr lang="zh-CN" altLang="en-US"/>
                </a:p>
              </p:txBody>
            </p:sp>
            <p:sp>
              <p:nvSpPr>
                <p:cNvPr id="6320" name="任意多边形 81976"/>
                <p:cNvSpPr>
                  <a:spLocks noChangeArrowheads="1"/>
                </p:cNvSpPr>
                <p:nvPr/>
              </p:nvSpPr>
              <p:spPr bwMode="auto">
                <a:xfrm>
                  <a:off x="1951" y="409"/>
                  <a:ext cx="9" cy="10"/>
                </a:xfrm>
                <a:custGeom>
                  <a:avLst/>
                  <a:gdLst>
                    <a:gd name="T0" fmla="*/ 0 w 20"/>
                    <a:gd name="T1" fmla="*/ 1 h 30"/>
                    <a:gd name="T2" fmla="*/ 0 w 20"/>
                    <a:gd name="T3" fmla="*/ 1 h 30"/>
                    <a:gd name="T4" fmla="*/ 0 w 20"/>
                    <a:gd name="T5" fmla="*/ 1 h 30"/>
                    <a:gd name="T6" fmla="*/ 0 60000 65536"/>
                    <a:gd name="T7" fmla="*/ 0 60000 65536"/>
                    <a:gd name="T8" fmla="*/ 0 60000 65536"/>
                  </a:gdLst>
                  <a:ahLst/>
                  <a:cxnLst>
                    <a:cxn ang="T6">
                      <a:pos x="T0" y="T1"/>
                    </a:cxn>
                    <a:cxn ang="T7">
                      <a:pos x="T2" y="T3"/>
                    </a:cxn>
                    <a:cxn ang="T8">
                      <a:pos x="T4" y="T5"/>
                    </a:cxn>
                  </a:cxnLst>
                  <a:rect l="0" t="0" r="r" b="b"/>
                  <a:pathLst>
                    <a:path w="20" h="30">
                      <a:moveTo>
                        <a:pt x="7" y="16"/>
                      </a:moveTo>
                      <a:cubicBezTo>
                        <a:pt x="18" y="0"/>
                        <a:pt x="20" y="20"/>
                        <a:pt x="5" y="30"/>
                      </a:cubicBezTo>
                      <a:cubicBezTo>
                        <a:pt x="0" y="23"/>
                        <a:pt x="1" y="22"/>
                        <a:pt x="7" y="16"/>
                      </a:cubicBezTo>
                      <a:close/>
                    </a:path>
                  </a:pathLst>
                </a:custGeom>
                <a:solidFill>
                  <a:schemeClr val="folHlink"/>
                </a:solidFill>
                <a:ln w="9525">
                  <a:noFill/>
                  <a:round/>
                  <a:headEnd/>
                  <a:tailEnd/>
                </a:ln>
              </p:spPr>
              <p:txBody>
                <a:bodyPr/>
                <a:lstStyle/>
                <a:p>
                  <a:endParaRPr lang="zh-CN" altLang="en-US"/>
                </a:p>
              </p:txBody>
            </p:sp>
            <p:sp>
              <p:nvSpPr>
                <p:cNvPr id="6321" name="任意多边形 81977"/>
                <p:cNvSpPr>
                  <a:spLocks noChangeArrowheads="1"/>
                </p:cNvSpPr>
                <p:nvPr/>
              </p:nvSpPr>
              <p:spPr bwMode="auto">
                <a:xfrm>
                  <a:off x="1021" y="314"/>
                  <a:ext cx="433" cy="354"/>
                </a:xfrm>
                <a:custGeom>
                  <a:avLst/>
                  <a:gdLst>
                    <a:gd name="T0" fmla="*/ 123 w 682"/>
                    <a:gd name="T1" fmla="*/ 119 h 557"/>
                    <a:gd name="T2" fmla="*/ 124 w 682"/>
                    <a:gd name="T3" fmla="*/ 116 h 557"/>
                    <a:gd name="T4" fmla="*/ 128 w 682"/>
                    <a:gd name="T5" fmla="*/ 106 h 557"/>
                    <a:gd name="T6" fmla="*/ 79 w 682"/>
                    <a:gd name="T7" fmla="*/ 74 h 557"/>
                    <a:gd name="T8" fmla="*/ 72 w 682"/>
                    <a:gd name="T9" fmla="*/ 89 h 557"/>
                    <a:gd name="T10" fmla="*/ 77 w 682"/>
                    <a:gd name="T11" fmla="*/ 142 h 557"/>
                    <a:gd name="T12" fmla="*/ 72 w 682"/>
                    <a:gd name="T13" fmla="*/ 127 h 557"/>
                    <a:gd name="T14" fmla="*/ 62 w 682"/>
                    <a:gd name="T15" fmla="*/ 112 h 557"/>
                    <a:gd name="T16" fmla="*/ 63 w 682"/>
                    <a:gd name="T17" fmla="*/ 106 h 557"/>
                    <a:gd name="T18" fmla="*/ 63 w 682"/>
                    <a:gd name="T19" fmla="*/ 101 h 557"/>
                    <a:gd name="T20" fmla="*/ 57 w 682"/>
                    <a:gd name="T21" fmla="*/ 96 h 557"/>
                    <a:gd name="T22" fmla="*/ 50 w 682"/>
                    <a:gd name="T23" fmla="*/ 89 h 557"/>
                    <a:gd name="T24" fmla="*/ 38 w 682"/>
                    <a:gd name="T25" fmla="*/ 91 h 557"/>
                    <a:gd name="T26" fmla="*/ 32 w 682"/>
                    <a:gd name="T27" fmla="*/ 93 h 557"/>
                    <a:gd name="T28" fmla="*/ 20 w 682"/>
                    <a:gd name="T29" fmla="*/ 93 h 557"/>
                    <a:gd name="T30" fmla="*/ 6 w 682"/>
                    <a:gd name="T31" fmla="*/ 80 h 557"/>
                    <a:gd name="T32" fmla="*/ 3 w 682"/>
                    <a:gd name="T33" fmla="*/ 76 h 557"/>
                    <a:gd name="T34" fmla="*/ 0 w 682"/>
                    <a:gd name="T35" fmla="*/ 68 h 557"/>
                    <a:gd name="T36" fmla="*/ 6 w 682"/>
                    <a:gd name="T37" fmla="*/ 55 h 557"/>
                    <a:gd name="T38" fmla="*/ 8 w 682"/>
                    <a:gd name="T39" fmla="*/ 46 h 557"/>
                    <a:gd name="T40" fmla="*/ 13 w 682"/>
                    <a:gd name="T41" fmla="*/ 37 h 557"/>
                    <a:gd name="T42" fmla="*/ 20 w 682"/>
                    <a:gd name="T43" fmla="*/ 30 h 557"/>
                    <a:gd name="T44" fmla="*/ 43 w 682"/>
                    <a:gd name="T45" fmla="*/ 17 h 557"/>
                    <a:gd name="T46" fmla="*/ 57 w 682"/>
                    <a:gd name="T47" fmla="*/ 8 h 557"/>
                    <a:gd name="T48" fmla="*/ 66 w 682"/>
                    <a:gd name="T49" fmla="*/ 2 h 557"/>
                    <a:gd name="T50" fmla="*/ 93 w 682"/>
                    <a:gd name="T51" fmla="*/ 1 h 557"/>
                    <a:gd name="T52" fmla="*/ 102 w 682"/>
                    <a:gd name="T53" fmla="*/ 0 h 557"/>
                    <a:gd name="T54" fmla="*/ 98 w 682"/>
                    <a:gd name="T55" fmla="*/ 9 h 557"/>
                    <a:gd name="T56" fmla="*/ 113 w 682"/>
                    <a:gd name="T57" fmla="*/ 22 h 557"/>
                    <a:gd name="T58" fmla="*/ 128 w 682"/>
                    <a:gd name="T59" fmla="*/ 19 h 557"/>
                    <a:gd name="T60" fmla="*/ 135 w 682"/>
                    <a:gd name="T61" fmla="*/ 21 h 557"/>
                    <a:gd name="T62" fmla="*/ 143 w 682"/>
                    <a:gd name="T63" fmla="*/ 25 h 557"/>
                    <a:gd name="T64" fmla="*/ 146 w 682"/>
                    <a:gd name="T65" fmla="*/ 48 h 557"/>
                    <a:gd name="T66" fmla="*/ 146 w 682"/>
                    <a:gd name="T67" fmla="*/ 62 h 557"/>
                    <a:gd name="T68" fmla="*/ 153 w 682"/>
                    <a:gd name="T69" fmla="*/ 72 h 557"/>
                    <a:gd name="T70" fmla="*/ 165 w 682"/>
                    <a:gd name="T71" fmla="*/ 77 h 557"/>
                    <a:gd name="T72" fmla="*/ 174 w 682"/>
                    <a:gd name="T73" fmla="*/ 76 h 557"/>
                    <a:gd name="T74" fmla="*/ 170 w 682"/>
                    <a:gd name="T75" fmla="*/ 87 h 557"/>
                    <a:gd name="T76" fmla="*/ 153 w 682"/>
                    <a:gd name="T77" fmla="*/ 105 h 557"/>
                    <a:gd name="T78" fmla="*/ 140 w 682"/>
                    <a:gd name="T79" fmla="*/ 125 h 557"/>
                    <a:gd name="T80" fmla="*/ 142 w 682"/>
                    <a:gd name="T81" fmla="*/ 130 h 557"/>
                    <a:gd name="T82" fmla="*/ 111 w 682"/>
                    <a:gd name="T83" fmla="*/ 142 h 557"/>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682" h="557">
                      <a:moveTo>
                        <a:pt x="435" y="556"/>
                      </a:moveTo>
                      <a:lnTo>
                        <a:pt x="481" y="464"/>
                      </a:lnTo>
                      <a:lnTo>
                        <a:pt x="473" y="449"/>
                      </a:lnTo>
                      <a:lnTo>
                        <a:pt x="486" y="451"/>
                      </a:lnTo>
                      <a:lnTo>
                        <a:pt x="495" y="441"/>
                      </a:lnTo>
                      <a:lnTo>
                        <a:pt x="500" y="413"/>
                      </a:lnTo>
                      <a:lnTo>
                        <a:pt x="500" y="371"/>
                      </a:lnTo>
                      <a:lnTo>
                        <a:pt x="309" y="287"/>
                      </a:lnTo>
                      <a:lnTo>
                        <a:pt x="296" y="308"/>
                      </a:lnTo>
                      <a:lnTo>
                        <a:pt x="282" y="346"/>
                      </a:lnTo>
                      <a:lnTo>
                        <a:pt x="396" y="557"/>
                      </a:lnTo>
                      <a:lnTo>
                        <a:pt x="303" y="556"/>
                      </a:lnTo>
                      <a:lnTo>
                        <a:pt x="304" y="536"/>
                      </a:lnTo>
                      <a:cubicBezTo>
                        <a:pt x="284" y="520"/>
                        <a:pt x="296" y="510"/>
                        <a:pt x="282" y="494"/>
                      </a:cubicBezTo>
                      <a:cubicBezTo>
                        <a:pt x="276" y="475"/>
                        <a:pt x="267" y="468"/>
                        <a:pt x="253" y="451"/>
                      </a:cubicBezTo>
                      <a:cubicBezTo>
                        <a:pt x="249" y="447"/>
                        <a:pt x="245" y="443"/>
                        <a:pt x="242" y="439"/>
                      </a:cubicBezTo>
                      <a:lnTo>
                        <a:pt x="237" y="432"/>
                      </a:lnTo>
                      <a:cubicBezTo>
                        <a:pt x="237" y="432"/>
                        <a:pt x="245" y="413"/>
                        <a:pt x="245" y="413"/>
                      </a:cubicBezTo>
                      <a:cubicBezTo>
                        <a:pt x="247" y="409"/>
                        <a:pt x="250" y="401"/>
                        <a:pt x="250" y="401"/>
                      </a:cubicBezTo>
                      <a:cubicBezTo>
                        <a:pt x="249" y="399"/>
                        <a:pt x="247" y="397"/>
                        <a:pt x="247" y="394"/>
                      </a:cubicBezTo>
                      <a:cubicBezTo>
                        <a:pt x="248" y="390"/>
                        <a:pt x="253" y="382"/>
                        <a:pt x="253" y="382"/>
                      </a:cubicBezTo>
                      <a:cubicBezTo>
                        <a:pt x="243" y="370"/>
                        <a:pt x="237" y="371"/>
                        <a:pt x="220" y="375"/>
                      </a:cubicBezTo>
                      <a:cubicBezTo>
                        <a:pt x="217" y="371"/>
                        <a:pt x="210" y="369"/>
                        <a:pt x="207" y="365"/>
                      </a:cubicBezTo>
                      <a:cubicBezTo>
                        <a:pt x="185" y="337"/>
                        <a:pt x="216" y="363"/>
                        <a:pt x="194" y="346"/>
                      </a:cubicBezTo>
                      <a:cubicBezTo>
                        <a:pt x="167" y="349"/>
                        <a:pt x="179" y="346"/>
                        <a:pt x="156" y="352"/>
                      </a:cubicBezTo>
                      <a:cubicBezTo>
                        <a:pt x="153" y="353"/>
                        <a:pt x="148" y="354"/>
                        <a:pt x="148" y="354"/>
                      </a:cubicBezTo>
                      <a:cubicBezTo>
                        <a:pt x="146" y="356"/>
                        <a:pt x="145" y="359"/>
                        <a:pt x="142" y="361"/>
                      </a:cubicBezTo>
                      <a:cubicBezTo>
                        <a:pt x="138" y="363"/>
                        <a:pt x="126" y="365"/>
                        <a:pt x="126" y="365"/>
                      </a:cubicBezTo>
                      <a:cubicBezTo>
                        <a:pt x="105" y="354"/>
                        <a:pt x="116" y="355"/>
                        <a:pt x="94" y="361"/>
                      </a:cubicBezTo>
                      <a:cubicBezTo>
                        <a:pt x="89" y="362"/>
                        <a:pt x="78" y="365"/>
                        <a:pt x="78" y="365"/>
                      </a:cubicBezTo>
                      <a:cubicBezTo>
                        <a:pt x="62" y="383"/>
                        <a:pt x="46" y="346"/>
                        <a:pt x="35" y="337"/>
                      </a:cubicBezTo>
                      <a:cubicBezTo>
                        <a:pt x="32" y="330"/>
                        <a:pt x="24" y="320"/>
                        <a:pt x="22" y="312"/>
                      </a:cubicBezTo>
                      <a:cubicBezTo>
                        <a:pt x="20" y="308"/>
                        <a:pt x="22" y="303"/>
                        <a:pt x="19" y="300"/>
                      </a:cubicBezTo>
                      <a:cubicBezTo>
                        <a:pt x="17" y="297"/>
                        <a:pt x="13" y="297"/>
                        <a:pt x="11" y="295"/>
                      </a:cubicBezTo>
                      <a:cubicBezTo>
                        <a:pt x="3" y="277"/>
                        <a:pt x="15" y="306"/>
                        <a:pt x="5" y="276"/>
                      </a:cubicBezTo>
                      <a:cubicBezTo>
                        <a:pt x="4" y="272"/>
                        <a:pt x="0" y="264"/>
                        <a:pt x="0" y="264"/>
                      </a:cubicBezTo>
                      <a:cubicBezTo>
                        <a:pt x="3" y="253"/>
                        <a:pt x="2" y="248"/>
                        <a:pt x="13" y="243"/>
                      </a:cubicBezTo>
                      <a:cubicBezTo>
                        <a:pt x="20" y="221"/>
                        <a:pt x="17" y="231"/>
                        <a:pt x="24" y="213"/>
                      </a:cubicBezTo>
                      <a:cubicBezTo>
                        <a:pt x="26" y="209"/>
                        <a:pt x="30" y="200"/>
                        <a:pt x="30" y="200"/>
                      </a:cubicBezTo>
                      <a:cubicBezTo>
                        <a:pt x="26" y="192"/>
                        <a:pt x="24" y="191"/>
                        <a:pt x="32" y="181"/>
                      </a:cubicBezTo>
                      <a:cubicBezTo>
                        <a:pt x="36" y="177"/>
                        <a:pt x="43" y="169"/>
                        <a:pt x="43" y="169"/>
                      </a:cubicBezTo>
                      <a:cubicBezTo>
                        <a:pt x="37" y="155"/>
                        <a:pt x="36" y="153"/>
                        <a:pt x="51" y="143"/>
                      </a:cubicBezTo>
                      <a:cubicBezTo>
                        <a:pt x="56" y="140"/>
                        <a:pt x="67" y="135"/>
                        <a:pt x="67" y="135"/>
                      </a:cubicBezTo>
                      <a:cubicBezTo>
                        <a:pt x="73" y="129"/>
                        <a:pt x="75" y="122"/>
                        <a:pt x="81" y="116"/>
                      </a:cubicBezTo>
                      <a:cubicBezTo>
                        <a:pt x="89" y="107"/>
                        <a:pt x="102" y="105"/>
                        <a:pt x="113" y="99"/>
                      </a:cubicBezTo>
                      <a:cubicBezTo>
                        <a:pt x="125" y="85"/>
                        <a:pt x="149" y="76"/>
                        <a:pt x="167" y="67"/>
                      </a:cubicBezTo>
                      <a:cubicBezTo>
                        <a:pt x="174" y="59"/>
                        <a:pt x="175" y="50"/>
                        <a:pt x="188" y="46"/>
                      </a:cubicBezTo>
                      <a:cubicBezTo>
                        <a:pt x="198" y="39"/>
                        <a:pt x="208" y="36"/>
                        <a:pt x="220" y="30"/>
                      </a:cubicBezTo>
                      <a:cubicBezTo>
                        <a:pt x="223" y="28"/>
                        <a:pt x="228" y="25"/>
                        <a:pt x="228" y="25"/>
                      </a:cubicBezTo>
                      <a:cubicBezTo>
                        <a:pt x="237" y="16"/>
                        <a:pt x="245" y="10"/>
                        <a:pt x="258" y="6"/>
                      </a:cubicBezTo>
                      <a:cubicBezTo>
                        <a:pt x="269" y="31"/>
                        <a:pt x="301" y="6"/>
                        <a:pt x="320" y="4"/>
                      </a:cubicBezTo>
                      <a:cubicBezTo>
                        <a:pt x="334" y="3"/>
                        <a:pt x="349" y="3"/>
                        <a:pt x="363" y="2"/>
                      </a:cubicBezTo>
                      <a:cubicBezTo>
                        <a:pt x="369" y="3"/>
                        <a:pt x="376" y="5"/>
                        <a:pt x="382" y="4"/>
                      </a:cubicBezTo>
                      <a:cubicBezTo>
                        <a:pt x="387" y="4"/>
                        <a:pt x="398" y="0"/>
                        <a:pt x="398" y="0"/>
                      </a:cubicBezTo>
                      <a:cubicBezTo>
                        <a:pt x="415" y="8"/>
                        <a:pt x="406" y="16"/>
                        <a:pt x="400" y="30"/>
                      </a:cubicBezTo>
                      <a:cubicBezTo>
                        <a:pt x="398" y="34"/>
                        <a:pt x="384" y="34"/>
                        <a:pt x="384" y="34"/>
                      </a:cubicBezTo>
                      <a:cubicBezTo>
                        <a:pt x="379" y="47"/>
                        <a:pt x="398" y="51"/>
                        <a:pt x="411" y="55"/>
                      </a:cubicBezTo>
                      <a:cubicBezTo>
                        <a:pt x="419" y="72"/>
                        <a:pt x="421" y="79"/>
                        <a:pt x="443" y="84"/>
                      </a:cubicBezTo>
                      <a:cubicBezTo>
                        <a:pt x="461" y="71"/>
                        <a:pt x="435" y="65"/>
                        <a:pt x="468" y="57"/>
                      </a:cubicBezTo>
                      <a:cubicBezTo>
                        <a:pt x="482" y="61"/>
                        <a:pt x="485" y="70"/>
                        <a:pt x="497" y="74"/>
                      </a:cubicBezTo>
                      <a:cubicBezTo>
                        <a:pt x="505" y="76"/>
                        <a:pt x="513" y="78"/>
                        <a:pt x="521" y="80"/>
                      </a:cubicBezTo>
                      <a:cubicBezTo>
                        <a:pt x="524" y="81"/>
                        <a:pt x="529" y="82"/>
                        <a:pt x="529" y="82"/>
                      </a:cubicBezTo>
                      <a:cubicBezTo>
                        <a:pt x="547" y="78"/>
                        <a:pt x="547" y="76"/>
                        <a:pt x="562" y="84"/>
                      </a:cubicBezTo>
                      <a:cubicBezTo>
                        <a:pt x="566" y="95"/>
                        <a:pt x="565" y="86"/>
                        <a:pt x="559" y="97"/>
                      </a:cubicBezTo>
                      <a:cubicBezTo>
                        <a:pt x="557" y="101"/>
                        <a:pt x="554" y="110"/>
                        <a:pt x="554" y="110"/>
                      </a:cubicBezTo>
                      <a:cubicBezTo>
                        <a:pt x="556" y="132"/>
                        <a:pt x="556" y="168"/>
                        <a:pt x="572" y="188"/>
                      </a:cubicBezTo>
                      <a:cubicBezTo>
                        <a:pt x="568" y="198"/>
                        <a:pt x="564" y="208"/>
                        <a:pt x="562" y="219"/>
                      </a:cubicBezTo>
                      <a:cubicBezTo>
                        <a:pt x="564" y="227"/>
                        <a:pt x="569" y="233"/>
                        <a:pt x="572" y="240"/>
                      </a:cubicBezTo>
                      <a:cubicBezTo>
                        <a:pt x="573" y="247"/>
                        <a:pt x="572" y="254"/>
                        <a:pt x="575" y="259"/>
                      </a:cubicBezTo>
                      <a:cubicBezTo>
                        <a:pt x="577" y="263"/>
                        <a:pt x="595" y="272"/>
                        <a:pt x="599" y="283"/>
                      </a:cubicBezTo>
                      <a:cubicBezTo>
                        <a:pt x="594" y="295"/>
                        <a:pt x="603" y="306"/>
                        <a:pt x="618" y="310"/>
                      </a:cubicBezTo>
                      <a:cubicBezTo>
                        <a:pt x="630" y="307"/>
                        <a:pt x="638" y="308"/>
                        <a:pt x="645" y="300"/>
                      </a:cubicBezTo>
                      <a:cubicBezTo>
                        <a:pt x="660" y="302"/>
                        <a:pt x="663" y="303"/>
                        <a:pt x="672" y="293"/>
                      </a:cubicBezTo>
                      <a:cubicBezTo>
                        <a:pt x="675" y="294"/>
                        <a:pt x="679" y="293"/>
                        <a:pt x="680" y="295"/>
                      </a:cubicBezTo>
                      <a:cubicBezTo>
                        <a:pt x="682" y="301"/>
                        <a:pt x="674" y="321"/>
                        <a:pt x="672" y="327"/>
                      </a:cubicBezTo>
                      <a:cubicBezTo>
                        <a:pt x="668" y="340"/>
                        <a:pt x="671" y="326"/>
                        <a:pt x="664" y="340"/>
                      </a:cubicBezTo>
                      <a:cubicBezTo>
                        <a:pt x="652" y="360"/>
                        <a:pt x="646" y="381"/>
                        <a:pt x="621" y="394"/>
                      </a:cubicBezTo>
                      <a:cubicBezTo>
                        <a:pt x="614" y="402"/>
                        <a:pt x="609" y="402"/>
                        <a:pt x="599" y="407"/>
                      </a:cubicBezTo>
                      <a:cubicBezTo>
                        <a:pt x="590" y="418"/>
                        <a:pt x="579" y="429"/>
                        <a:pt x="567" y="439"/>
                      </a:cubicBezTo>
                      <a:cubicBezTo>
                        <a:pt x="560" y="454"/>
                        <a:pt x="555" y="470"/>
                        <a:pt x="548" y="485"/>
                      </a:cubicBezTo>
                      <a:cubicBezTo>
                        <a:pt x="549" y="489"/>
                        <a:pt x="550" y="492"/>
                        <a:pt x="551" y="496"/>
                      </a:cubicBezTo>
                      <a:cubicBezTo>
                        <a:pt x="552" y="500"/>
                        <a:pt x="556" y="508"/>
                        <a:pt x="556" y="508"/>
                      </a:cubicBezTo>
                      <a:cubicBezTo>
                        <a:pt x="559" y="524"/>
                        <a:pt x="562" y="546"/>
                        <a:pt x="576" y="557"/>
                      </a:cubicBezTo>
                      <a:lnTo>
                        <a:pt x="435" y="556"/>
                      </a:lnTo>
                      <a:close/>
                    </a:path>
                  </a:pathLst>
                </a:custGeom>
                <a:solidFill>
                  <a:schemeClr val="folHlink"/>
                </a:solidFill>
                <a:ln w="9525">
                  <a:noFill/>
                  <a:round/>
                  <a:headEnd/>
                  <a:tailEnd/>
                </a:ln>
              </p:spPr>
              <p:txBody>
                <a:bodyPr/>
                <a:lstStyle/>
                <a:p>
                  <a:endParaRPr lang="zh-CN" altLang="en-US"/>
                </a:p>
              </p:txBody>
            </p:sp>
            <p:sp>
              <p:nvSpPr>
                <p:cNvPr id="6322" name="任意多边形 81978"/>
                <p:cNvSpPr>
                  <a:spLocks noChangeArrowheads="1"/>
                </p:cNvSpPr>
                <p:nvPr/>
              </p:nvSpPr>
              <p:spPr bwMode="auto">
                <a:xfrm>
                  <a:off x="1189" y="447"/>
                  <a:ext cx="163" cy="221"/>
                </a:xfrm>
                <a:custGeom>
                  <a:avLst/>
                  <a:gdLst>
                    <a:gd name="T0" fmla="*/ 62 w 257"/>
                    <a:gd name="T1" fmla="*/ 90 h 347"/>
                    <a:gd name="T2" fmla="*/ 60 w 257"/>
                    <a:gd name="T3" fmla="*/ 78 h 347"/>
                    <a:gd name="T4" fmla="*/ 56 w 257"/>
                    <a:gd name="T5" fmla="*/ 75 h 347"/>
                    <a:gd name="T6" fmla="*/ 55 w 257"/>
                    <a:gd name="T7" fmla="*/ 69 h 347"/>
                    <a:gd name="T8" fmla="*/ 53 w 257"/>
                    <a:gd name="T9" fmla="*/ 66 h 347"/>
                    <a:gd name="T10" fmla="*/ 53 w 257"/>
                    <a:gd name="T11" fmla="*/ 59 h 347"/>
                    <a:gd name="T12" fmla="*/ 53 w 257"/>
                    <a:gd name="T13" fmla="*/ 55 h 347"/>
                    <a:gd name="T14" fmla="*/ 58 w 257"/>
                    <a:gd name="T15" fmla="*/ 52 h 347"/>
                    <a:gd name="T16" fmla="*/ 65 w 257"/>
                    <a:gd name="T17" fmla="*/ 51 h 347"/>
                    <a:gd name="T18" fmla="*/ 65 w 257"/>
                    <a:gd name="T19" fmla="*/ 35 h 347"/>
                    <a:gd name="T20" fmla="*/ 14 w 257"/>
                    <a:gd name="T21" fmla="*/ 25 h 347"/>
                    <a:gd name="T22" fmla="*/ 8 w 257"/>
                    <a:gd name="T23" fmla="*/ 25 h 347"/>
                    <a:gd name="T24" fmla="*/ 4 w 257"/>
                    <a:gd name="T25" fmla="*/ 26 h 347"/>
                    <a:gd name="T26" fmla="*/ 0 w 257"/>
                    <a:gd name="T27" fmla="*/ 39 h 347"/>
                    <a:gd name="T28" fmla="*/ 23 w 257"/>
                    <a:gd name="T29" fmla="*/ 89 h 347"/>
                    <a:gd name="T30" fmla="*/ 62 w 257"/>
                    <a:gd name="T31" fmla="*/ 90 h 34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57" h="347">
                      <a:moveTo>
                        <a:pt x="243" y="347"/>
                      </a:moveTo>
                      <a:lnTo>
                        <a:pt x="233" y="301"/>
                      </a:lnTo>
                      <a:lnTo>
                        <a:pt x="217" y="288"/>
                      </a:lnTo>
                      <a:lnTo>
                        <a:pt x="215" y="269"/>
                      </a:lnTo>
                      <a:lnTo>
                        <a:pt x="209" y="254"/>
                      </a:lnTo>
                      <a:lnTo>
                        <a:pt x="209" y="229"/>
                      </a:lnTo>
                      <a:lnTo>
                        <a:pt x="207" y="214"/>
                      </a:lnTo>
                      <a:lnTo>
                        <a:pt x="228" y="202"/>
                      </a:lnTo>
                      <a:lnTo>
                        <a:pt x="257" y="197"/>
                      </a:lnTo>
                      <a:lnTo>
                        <a:pt x="257" y="136"/>
                      </a:lnTo>
                      <a:cubicBezTo>
                        <a:pt x="209" y="119"/>
                        <a:pt x="13" y="0"/>
                        <a:pt x="54" y="96"/>
                      </a:cubicBezTo>
                      <a:cubicBezTo>
                        <a:pt x="36" y="106"/>
                        <a:pt x="57" y="97"/>
                        <a:pt x="32" y="98"/>
                      </a:cubicBezTo>
                      <a:cubicBezTo>
                        <a:pt x="27" y="99"/>
                        <a:pt x="16" y="102"/>
                        <a:pt x="16" y="102"/>
                      </a:cubicBezTo>
                      <a:lnTo>
                        <a:pt x="0" y="149"/>
                      </a:lnTo>
                      <a:lnTo>
                        <a:pt x="93" y="346"/>
                      </a:lnTo>
                      <a:lnTo>
                        <a:pt x="243" y="347"/>
                      </a:lnTo>
                      <a:close/>
                    </a:path>
                  </a:pathLst>
                </a:custGeom>
                <a:solidFill>
                  <a:schemeClr val="folHlink"/>
                </a:solidFill>
                <a:ln w="9525">
                  <a:noFill/>
                  <a:round/>
                  <a:headEnd/>
                  <a:tailEnd/>
                </a:ln>
              </p:spPr>
              <p:txBody>
                <a:bodyPr/>
                <a:lstStyle/>
                <a:p>
                  <a:endParaRPr lang="zh-CN" altLang="en-US"/>
                </a:p>
              </p:txBody>
            </p:sp>
            <p:sp>
              <p:nvSpPr>
                <p:cNvPr id="6323" name="任意多边形 81979"/>
                <p:cNvSpPr>
                  <a:spLocks noChangeArrowheads="1"/>
                </p:cNvSpPr>
                <p:nvPr/>
              </p:nvSpPr>
              <p:spPr bwMode="auto">
                <a:xfrm>
                  <a:off x="1476" y="611"/>
                  <a:ext cx="7" cy="12"/>
                </a:xfrm>
                <a:custGeom>
                  <a:avLst/>
                  <a:gdLst>
                    <a:gd name="T0" fmla="*/ 0 w 19"/>
                    <a:gd name="T1" fmla="*/ 1 h 37"/>
                    <a:gd name="T2" fmla="*/ 1 w 19"/>
                    <a:gd name="T3" fmla="*/ 1 h 37"/>
                    <a:gd name="T4" fmla="*/ 0 w 19"/>
                    <a:gd name="T5" fmla="*/ 1 h 37"/>
                    <a:gd name="T6" fmla="*/ 0 60000 65536"/>
                    <a:gd name="T7" fmla="*/ 0 60000 65536"/>
                    <a:gd name="T8" fmla="*/ 0 60000 65536"/>
                  </a:gdLst>
                  <a:ahLst/>
                  <a:cxnLst>
                    <a:cxn ang="T6">
                      <a:pos x="T0" y="T1"/>
                    </a:cxn>
                    <a:cxn ang="T7">
                      <a:pos x="T2" y="T3"/>
                    </a:cxn>
                    <a:cxn ang="T8">
                      <a:pos x="T4" y="T5"/>
                    </a:cxn>
                  </a:cxnLst>
                  <a:rect l="0" t="0" r="r" b="b"/>
                  <a:pathLst>
                    <a:path w="19" h="37">
                      <a:moveTo>
                        <a:pt x="7" y="25"/>
                      </a:moveTo>
                      <a:cubicBezTo>
                        <a:pt x="0" y="4"/>
                        <a:pt x="12" y="0"/>
                        <a:pt x="19" y="21"/>
                      </a:cubicBezTo>
                      <a:cubicBezTo>
                        <a:pt x="14" y="37"/>
                        <a:pt x="18" y="36"/>
                        <a:pt x="7" y="25"/>
                      </a:cubicBezTo>
                      <a:close/>
                    </a:path>
                  </a:pathLst>
                </a:custGeom>
                <a:solidFill>
                  <a:schemeClr val="folHlink"/>
                </a:solidFill>
                <a:ln w="9525">
                  <a:noFill/>
                  <a:round/>
                  <a:headEnd/>
                  <a:tailEnd/>
                </a:ln>
              </p:spPr>
              <p:txBody>
                <a:bodyPr/>
                <a:lstStyle/>
                <a:p>
                  <a:endParaRPr lang="zh-CN" altLang="en-US"/>
                </a:p>
              </p:txBody>
            </p:sp>
            <p:sp>
              <p:nvSpPr>
                <p:cNvPr id="6324" name="任意多边形 81980"/>
                <p:cNvSpPr>
                  <a:spLocks noChangeArrowheads="1"/>
                </p:cNvSpPr>
                <p:nvPr/>
              </p:nvSpPr>
              <p:spPr bwMode="auto">
                <a:xfrm>
                  <a:off x="1467" y="497"/>
                  <a:ext cx="9" cy="7"/>
                </a:xfrm>
                <a:custGeom>
                  <a:avLst/>
                  <a:gdLst>
                    <a:gd name="T0" fmla="*/ 1 w 22"/>
                    <a:gd name="T1" fmla="*/ 0 h 20"/>
                    <a:gd name="T2" fmla="*/ 1 w 22"/>
                    <a:gd name="T3" fmla="*/ 0 h 20"/>
                    <a:gd name="T4" fmla="*/ 1 w 22"/>
                    <a:gd name="T5" fmla="*/ 0 h 20"/>
                    <a:gd name="T6" fmla="*/ 0 w 22"/>
                    <a:gd name="T7" fmla="*/ 1 h 20"/>
                    <a:gd name="T8" fmla="*/ 1 w 22"/>
                    <a:gd name="T9" fmla="*/ 0 h 2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 h="20">
                      <a:moveTo>
                        <a:pt x="12" y="12"/>
                      </a:moveTo>
                      <a:cubicBezTo>
                        <a:pt x="13" y="8"/>
                        <a:pt x="12" y="0"/>
                        <a:pt x="16" y="0"/>
                      </a:cubicBezTo>
                      <a:cubicBezTo>
                        <a:pt x="20" y="0"/>
                        <a:pt x="22" y="8"/>
                        <a:pt x="20" y="12"/>
                      </a:cubicBezTo>
                      <a:cubicBezTo>
                        <a:pt x="18" y="16"/>
                        <a:pt x="12" y="17"/>
                        <a:pt x="8" y="20"/>
                      </a:cubicBezTo>
                      <a:cubicBezTo>
                        <a:pt x="3" y="5"/>
                        <a:pt x="0" y="6"/>
                        <a:pt x="12" y="12"/>
                      </a:cubicBezTo>
                      <a:close/>
                    </a:path>
                  </a:pathLst>
                </a:custGeom>
                <a:solidFill>
                  <a:schemeClr val="folHlink"/>
                </a:solidFill>
                <a:ln w="9525">
                  <a:noFill/>
                  <a:round/>
                  <a:headEnd/>
                  <a:tailEnd/>
                </a:ln>
              </p:spPr>
              <p:txBody>
                <a:bodyPr/>
                <a:lstStyle/>
                <a:p>
                  <a:endParaRPr lang="zh-CN" altLang="en-US"/>
                </a:p>
              </p:txBody>
            </p:sp>
            <p:sp>
              <p:nvSpPr>
                <p:cNvPr id="6325" name="任意多边形 81981"/>
                <p:cNvSpPr>
                  <a:spLocks noChangeArrowheads="1"/>
                </p:cNvSpPr>
                <p:nvPr/>
              </p:nvSpPr>
              <p:spPr bwMode="auto">
                <a:xfrm>
                  <a:off x="1072" y="357"/>
                  <a:ext cx="25" cy="10"/>
                </a:xfrm>
                <a:custGeom>
                  <a:avLst/>
                  <a:gdLst>
                    <a:gd name="T0" fmla="*/ 2 w 57"/>
                    <a:gd name="T1" fmla="*/ 1 h 30"/>
                    <a:gd name="T2" fmla="*/ 3 w 57"/>
                    <a:gd name="T3" fmla="*/ 0 h 30"/>
                    <a:gd name="T4" fmla="*/ 3 w 57"/>
                    <a:gd name="T5" fmla="*/ 1 h 30"/>
                    <a:gd name="T6" fmla="*/ 2 w 57"/>
                    <a:gd name="T7" fmla="*/ 1 h 3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7" h="30">
                      <a:moveTo>
                        <a:pt x="24" y="18"/>
                      </a:moveTo>
                      <a:cubicBezTo>
                        <a:pt x="0" y="10"/>
                        <a:pt x="9" y="0"/>
                        <a:pt x="32" y="6"/>
                      </a:cubicBezTo>
                      <a:cubicBezTo>
                        <a:pt x="46" y="15"/>
                        <a:pt x="57" y="23"/>
                        <a:pt x="36" y="30"/>
                      </a:cubicBezTo>
                      <a:cubicBezTo>
                        <a:pt x="21" y="25"/>
                        <a:pt x="24" y="30"/>
                        <a:pt x="24" y="18"/>
                      </a:cubicBezTo>
                      <a:close/>
                    </a:path>
                  </a:pathLst>
                </a:custGeom>
                <a:solidFill>
                  <a:schemeClr val="folHlink"/>
                </a:solidFill>
                <a:ln w="9525">
                  <a:noFill/>
                  <a:round/>
                  <a:headEnd/>
                  <a:tailEnd/>
                </a:ln>
              </p:spPr>
              <p:txBody>
                <a:bodyPr/>
                <a:lstStyle/>
                <a:p>
                  <a:endParaRPr lang="zh-CN" altLang="en-US"/>
                </a:p>
              </p:txBody>
            </p:sp>
            <p:sp>
              <p:nvSpPr>
                <p:cNvPr id="6326" name="任意多边形 81982"/>
                <p:cNvSpPr>
                  <a:spLocks noChangeArrowheads="1"/>
                </p:cNvSpPr>
                <p:nvPr/>
              </p:nvSpPr>
              <p:spPr bwMode="auto">
                <a:xfrm>
                  <a:off x="1374" y="265"/>
                  <a:ext cx="295" cy="233"/>
                </a:xfrm>
                <a:custGeom>
                  <a:avLst/>
                  <a:gdLst>
                    <a:gd name="T0" fmla="*/ 37 w 693"/>
                    <a:gd name="T1" fmla="*/ 17 h 696"/>
                    <a:gd name="T2" fmla="*/ 30 w 693"/>
                    <a:gd name="T3" fmla="*/ 17 h 696"/>
                    <a:gd name="T4" fmla="*/ 25 w 693"/>
                    <a:gd name="T5" fmla="*/ 15 h 696"/>
                    <a:gd name="T6" fmla="*/ 20 w 693"/>
                    <a:gd name="T7" fmla="*/ 15 h 696"/>
                    <a:gd name="T8" fmla="*/ 18 w 693"/>
                    <a:gd name="T9" fmla="*/ 16 h 696"/>
                    <a:gd name="T10" fmla="*/ 20 w 693"/>
                    <a:gd name="T11" fmla="*/ 16 h 696"/>
                    <a:gd name="T12" fmla="*/ 23 w 693"/>
                    <a:gd name="T13" fmla="*/ 18 h 696"/>
                    <a:gd name="T14" fmla="*/ 25 w 693"/>
                    <a:gd name="T15" fmla="*/ 18 h 696"/>
                    <a:gd name="T16" fmla="*/ 26 w 693"/>
                    <a:gd name="T17" fmla="*/ 20 h 696"/>
                    <a:gd name="T18" fmla="*/ 24 w 693"/>
                    <a:gd name="T19" fmla="*/ 21 h 696"/>
                    <a:gd name="T20" fmla="*/ 20 w 693"/>
                    <a:gd name="T21" fmla="*/ 23 h 696"/>
                    <a:gd name="T22" fmla="*/ 17 w 693"/>
                    <a:gd name="T23" fmla="*/ 23 h 696"/>
                    <a:gd name="T24" fmla="*/ 7 w 693"/>
                    <a:gd name="T25" fmla="*/ 26 h 696"/>
                    <a:gd name="T26" fmla="*/ 6 w 693"/>
                    <a:gd name="T27" fmla="*/ 23 h 696"/>
                    <a:gd name="T28" fmla="*/ 3 w 693"/>
                    <a:gd name="T29" fmla="*/ 20 h 696"/>
                    <a:gd name="T30" fmla="*/ 3 w 693"/>
                    <a:gd name="T31" fmla="*/ 17 h 696"/>
                    <a:gd name="T32" fmla="*/ 4 w 693"/>
                    <a:gd name="T33" fmla="*/ 13 h 696"/>
                    <a:gd name="T34" fmla="*/ 1 w 693"/>
                    <a:gd name="T35" fmla="*/ 15 h 696"/>
                    <a:gd name="T36" fmla="*/ 6 w 693"/>
                    <a:gd name="T37" fmla="*/ 10 h 696"/>
                    <a:gd name="T38" fmla="*/ 9 w 693"/>
                    <a:gd name="T39" fmla="*/ 8 h 696"/>
                    <a:gd name="T40" fmla="*/ 3 w 693"/>
                    <a:gd name="T41" fmla="*/ 8 h 696"/>
                    <a:gd name="T42" fmla="*/ 0 w 693"/>
                    <a:gd name="T43" fmla="*/ 7 h 696"/>
                    <a:gd name="T44" fmla="*/ 2 w 693"/>
                    <a:gd name="T45" fmla="*/ 5 h 696"/>
                    <a:gd name="T46" fmla="*/ 7 w 693"/>
                    <a:gd name="T47" fmla="*/ 4 h 696"/>
                    <a:gd name="T48" fmla="*/ 17 w 693"/>
                    <a:gd name="T49" fmla="*/ 5 h 696"/>
                    <a:gd name="T50" fmla="*/ 17 w 693"/>
                    <a:gd name="T51" fmla="*/ 2 h 696"/>
                    <a:gd name="T52" fmla="*/ 20 w 693"/>
                    <a:gd name="T53" fmla="*/ 0 h 696"/>
                    <a:gd name="T54" fmla="*/ 28 w 693"/>
                    <a:gd name="T55" fmla="*/ 2 h 696"/>
                    <a:gd name="T56" fmla="*/ 26 w 693"/>
                    <a:gd name="T57" fmla="*/ 3 h 696"/>
                    <a:gd name="T58" fmla="*/ 23 w 693"/>
                    <a:gd name="T59" fmla="*/ 7 h 696"/>
                    <a:gd name="T60" fmla="*/ 28 w 693"/>
                    <a:gd name="T61" fmla="*/ 7 h 696"/>
                    <a:gd name="T62" fmla="*/ 29 w 693"/>
                    <a:gd name="T63" fmla="*/ 5 h 696"/>
                    <a:gd name="T64" fmla="*/ 32 w 693"/>
                    <a:gd name="T65" fmla="*/ 3 h 696"/>
                    <a:gd name="T66" fmla="*/ 38 w 693"/>
                    <a:gd name="T67" fmla="*/ 3 h 696"/>
                    <a:gd name="T68" fmla="*/ 41 w 693"/>
                    <a:gd name="T69" fmla="*/ 2 h 696"/>
                    <a:gd name="T70" fmla="*/ 42 w 693"/>
                    <a:gd name="T71" fmla="*/ 17 h 69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693" h="696">
                      <a:moveTo>
                        <a:pt x="541" y="460"/>
                      </a:moveTo>
                      <a:lnTo>
                        <a:pt x="473" y="464"/>
                      </a:lnTo>
                      <a:lnTo>
                        <a:pt x="441" y="452"/>
                      </a:lnTo>
                      <a:lnTo>
                        <a:pt x="393" y="452"/>
                      </a:lnTo>
                      <a:cubicBezTo>
                        <a:pt x="365" y="448"/>
                        <a:pt x="360" y="444"/>
                        <a:pt x="337" y="436"/>
                      </a:cubicBezTo>
                      <a:cubicBezTo>
                        <a:pt x="336" y="432"/>
                        <a:pt x="330" y="413"/>
                        <a:pt x="325" y="412"/>
                      </a:cubicBezTo>
                      <a:cubicBezTo>
                        <a:pt x="317" y="411"/>
                        <a:pt x="301" y="420"/>
                        <a:pt x="301" y="420"/>
                      </a:cubicBezTo>
                      <a:cubicBezTo>
                        <a:pt x="289" y="412"/>
                        <a:pt x="277" y="408"/>
                        <a:pt x="265" y="400"/>
                      </a:cubicBezTo>
                      <a:cubicBezTo>
                        <a:pt x="252" y="380"/>
                        <a:pt x="256" y="356"/>
                        <a:pt x="233" y="348"/>
                      </a:cubicBezTo>
                      <a:cubicBezTo>
                        <a:pt x="217" y="372"/>
                        <a:pt x="221" y="392"/>
                        <a:pt x="237" y="416"/>
                      </a:cubicBezTo>
                      <a:cubicBezTo>
                        <a:pt x="234" y="428"/>
                        <a:pt x="228" y="445"/>
                        <a:pt x="237" y="444"/>
                      </a:cubicBezTo>
                      <a:cubicBezTo>
                        <a:pt x="247" y="443"/>
                        <a:pt x="261" y="428"/>
                        <a:pt x="261" y="428"/>
                      </a:cubicBezTo>
                      <a:cubicBezTo>
                        <a:pt x="258" y="450"/>
                        <a:pt x="243" y="475"/>
                        <a:pt x="269" y="484"/>
                      </a:cubicBezTo>
                      <a:cubicBezTo>
                        <a:pt x="277" y="479"/>
                        <a:pt x="288" y="476"/>
                        <a:pt x="293" y="468"/>
                      </a:cubicBezTo>
                      <a:cubicBezTo>
                        <a:pt x="302" y="454"/>
                        <a:pt x="303" y="446"/>
                        <a:pt x="317" y="436"/>
                      </a:cubicBezTo>
                      <a:cubicBezTo>
                        <a:pt x="315" y="448"/>
                        <a:pt x="306" y="467"/>
                        <a:pt x="321" y="476"/>
                      </a:cubicBezTo>
                      <a:cubicBezTo>
                        <a:pt x="328" y="480"/>
                        <a:pt x="345" y="484"/>
                        <a:pt x="345" y="484"/>
                      </a:cubicBezTo>
                      <a:cubicBezTo>
                        <a:pt x="382" y="472"/>
                        <a:pt x="347" y="527"/>
                        <a:pt x="333" y="536"/>
                      </a:cubicBezTo>
                      <a:cubicBezTo>
                        <a:pt x="330" y="540"/>
                        <a:pt x="329" y="545"/>
                        <a:pt x="325" y="548"/>
                      </a:cubicBezTo>
                      <a:cubicBezTo>
                        <a:pt x="322" y="551"/>
                        <a:pt x="316" y="549"/>
                        <a:pt x="313" y="552"/>
                      </a:cubicBezTo>
                      <a:cubicBezTo>
                        <a:pt x="300" y="565"/>
                        <a:pt x="320" y="575"/>
                        <a:pt x="293" y="584"/>
                      </a:cubicBezTo>
                      <a:cubicBezTo>
                        <a:pt x="286" y="595"/>
                        <a:pt x="272" y="610"/>
                        <a:pt x="261" y="616"/>
                      </a:cubicBezTo>
                      <a:cubicBezTo>
                        <a:pt x="254" y="620"/>
                        <a:pt x="245" y="621"/>
                        <a:pt x="237" y="624"/>
                      </a:cubicBezTo>
                      <a:cubicBezTo>
                        <a:pt x="233" y="625"/>
                        <a:pt x="225" y="628"/>
                        <a:pt x="225" y="628"/>
                      </a:cubicBezTo>
                      <a:cubicBezTo>
                        <a:pt x="215" y="659"/>
                        <a:pt x="212" y="652"/>
                        <a:pt x="173" y="656"/>
                      </a:cubicBezTo>
                      <a:cubicBezTo>
                        <a:pt x="140" y="667"/>
                        <a:pt x="132" y="687"/>
                        <a:pt x="97" y="696"/>
                      </a:cubicBezTo>
                      <a:cubicBezTo>
                        <a:pt x="77" y="691"/>
                        <a:pt x="75" y="687"/>
                        <a:pt x="81" y="668"/>
                      </a:cubicBezTo>
                      <a:cubicBezTo>
                        <a:pt x="77" y="646"/>
                        <a:pt x="72" y="639"/>
                        <a:pt x="77" y="616"/>
                      </a:cubicBezTo>
                      <a:cubicBezTo>
                        <a:pt x="73" y="598"/>
                        <a:pt x="71" y="587"/>
                        <a:pt x="61" y="572"/>
                      </a:cubicBezTo>
                      <a:cubicBezTo>
                        <a:pt x="58" y="551"/>
                        <a:pt x="51" y="543"/>
                        <a:pt x="45" y="524"/>
                      </a:cubicBezTo>
                      <a:cubicBezTo>
                        <a:pt x="52" y="502"/>
                        <a:pt x="58" y="496"/>
                        <a:pt x="49" y="472"/>
                      </a:cubicBezTo>
                      <a:cubicBezTo>
                        <a:pt x="46" y="463"/>
                        <a:pt x="33" y="448"/>
                        <a:pt x="33" y="448"/>
                      </a:cubicBezTo>
                      <a:cubicBezTo>
                        <a:pt x="42" y="422"/>
                        <a:pt x="42" y="408"/>
                        <a:pt x="33" y="380"/>
                      </a:cubicBezTo>
                      <a:cubicBezTo>
                        <a:pt x="49" y="369"/>
                        <a:pt x="48" y="362"/>
                        <a:pt x="53" y="344"/>
                      </a:cubicBezTo>
                      <a:cubicBezTo>
                        <a:pt x="47" y="327"/>
                        <a:pt x="49" y="308"/>
                        <a:pt x="33" y="332"/>
                      </a:cubicBezTo>
                      <a:cubicBezTo>
                        <a:pt x="40" y="353"/>
                        <a:pt x="29" y="374"/>
                        <a:pt x="17" y="392"/>
                      </a:cubicBezTo>
                      <a:cubicBezTo>
                        <a:pt x="6" y="360"/>
                        <a:pt x="10" y="340"/>
                        <a:pt x="13" y="304"/>
                      </a:cubicBezTo>
                      <a:cubicBezTo>
                        <a:pt x="44" y="314"/>
                        <a:pt x="54" y="289"/>
                        <a:pt x="81" y="280"/>
                      </a:cubicBezTo>
                      <a:cubicBezTo>
                        <a:pt x="94" y="261"/>
                        <a:pt x="85" y="242"/>
                        <a:pt x="105" y="228"/>
                      </a:cubicBezTo>
                      <a:cubicBezTo>
                        <a:pt x="108" y="220"/>
                        <a:pt x="110" y="212"/>
                        <a:pt x="113" y="204"/>
                      </a:cubicBezTo>
                      <a:cubicBezTo>
                        <a:pt x="116" y="196"/>
                        <a:pt x="89" y="196"/>
                        <a:pt x="89" y="196"/>
                      </a:cubicBezTo>
                      <a:cubicBezTo>
                        <a:pt x="81" y="221"/>
                        <a:pt x="58" y="211"/>
                        <a:pt x="37" y="204"/>
                      </a:cubicBezTo>
                      <a:cubicBezTo>
                        <a:pt x="33" y="207"/>
                        <a:pt x="30" y="213"/>
                        <a:pt x="25" y="212"/>
                      </a:cubicBezTo>
                      <a:cubicBezTo>
                        <a:pt x="16" y="210"/>
                        <a:pt x="1" y="196"/>
                        <a:pt x="1" y="196"/>
                      </a:cubicBezTo>
                      <a:cubicBezTo>
                        <a:pt x="4" y="186"/>
                        <a:pt x="4" y="174"/>
                        <a:pt x="9" y="164"/>
                      </a:cubicBezTo>
                      <a:cubicBezTo>
                        <a:pt x="13" y="155"/>
                        <a:pt x="25" y="140"/>
                        <a:pt x="25" y="140"/>
                      </a:cubicBezTo>
                      <a:cubicBezTo>
                        <a:pt x="0" y="132"/>
                        <a:pt x="25" y="128"/>
                        <a:pt x="37" y="124"/>
                      </a:cubicBezTo>
                      <a:cubicBezTo>
                        <a:pt x="58" y="131"/>
                        <a:pt x="75" y="116"/>
                        <a:pt x="97" y="112"/>
                      </a:cubicBezTo>
                      <a:cubicBezTo>
                        <a:pt x="135" y="87"/>
                        <a:pt x="159" y="122"/>
                        <a:pt x="197" y="132"/>
                      </a:cubicBezTo>
                      <a:cubicBezTo>
                        <a:pt x="205" y="129"/>
                        <a:pt x="213" y="127"/>
                        <a:pt x="221" y="124"/>
                      </a:cubicBezTo>
                      <a:cubicBezTo>
                        <a:pt x="225" y="123"/>
                        <a:pt x="226" y="147"/>
                        <a:pt x="233" y="120"/>
                      </a:cubicBezTo>
                      <a:lnTo>
                        <a:pt x="229" y="64"/>
                      </a:lnTo>
                      <a:lnTo>
                        <a:pt x="209" y="40"/>
                      </a:lnTo>
                      <a:cubicBezTo>
                        <a:pt x="243" y="21"/>
                        <a:pt x="240" y="21"/>
                        <a:pt x="261" y="0"/>
                      </a:cubicBezTo>
                      <a:cubicBezTo>
                        <a:pt x="297" y="16"/>
                        <a:pt x="333" y="32"/>
                        <a:pt x="369" y="48"/>
                      </a:cubicBezTo>
                      <a:cubicBezTo>
                        <a:pt x="373" y="50"/>
                        <a:pt x="361" y="44"/>
                        <a:pt x="357" y="44"/>
                      </a:cubicBezTo>
                      <a:cubicBezTo>
                        <a:pt x="349" y="45"/>
                        <a:pt x="333" y="52"/>
                        <a:pt x="333" y="52"/>
                      </a:cubicBezTo>
                      <a:cubicBezTo>
                        <a:pt x="322" y="68"/>
                        <a:pt x="318" y="71"/>
                        <a:pt x="329" y="88"/>
                      </a:cubicBezTo>
                      <a:cubicBezTo>
                        <a:pt x="308" y="119"/>
                        <a:pt x="323" y="118"/>
                        <a:pt x="333" y="148"/>
                      </a:cubicBezTo>
                      <a:cubicBezTo>
                        <a:pt x="320" y="157"/>
                        <a:pt x="314" y="167"/>
                        <a:pt x="301" y="176"/>
                      </a:cubicBezTo>
                      <a:cubicBezTo>
                        <a:pt x="306" y="213"/>
                        <a:pt x="303" y="213"/>
                        <a:pt x="337" y="220"/>
                      </a:cubicBezTo>
                      <a:cubicBezTo>
                        <a:pt x="358" y="216"/>
                        <a:pt x="368" y="214"/>
                        <a:pt x="361" y="192"/>
                      </a:cubicBezTo>
                      <a:cubicBezTo>
                        <a:pt x="362" y="177"/>
                        <a:pt x="362" y="162"/>
                        <a:pt x="365" y="148"/>
                      </a:cubicBezTo>
                      <a:cubicBezTo>
                        <a:pt x="366" y="143"/>
                        <a:pt x="369" y="133"/>
                        <a:pt x="373" y="136"/>
                      </a:cubicBezTo>
                      <a:cubicBezTo>
                        <a:pt x="379" y="140"/>
                        <a:pt x="376" y="149"/>
                        <a:pt x="377" y="156"/>
                      </a:cubicBezTo>
                      <a:cubicBezTo>
                        <a:pt x="404" y="147"/>
                        <a:pt x="409" y="116"/>
                        <a:pt x="417" y="92"/>
                      </a:cubicBezTo>
                      <a:cubicBezTo>
                        <a:pt x="422" y="76"/>
                        <a:pt x="453" y="74"/>
                        <a:pt x="465" y="72"/>
                      </a:cubicBezTo>
                      <a:cubicBezTo>
                        <a:pt x="472" y="92"/>
                        <a:pt x="477" y="93"/>
                        <a:pt x="497" y="88"/>
                      </a:cubicBezTo>
                      <a:cubicBezTo>
                        <a:pt x="512" y="78"/>
                        <a:pt x="515" y="74"/>
                        <a:pt x="509" y="56"/>
                      </a:cubicBezTo>
                      <a:cubicBezTo>
                        <a:pt x="523" y="46"/>
                        <a:pt x="517" y="46"/>
                        <a:pt x="529" y="52"/>
                      </a:cubicBezTo>
                      <a:lnTo>
                        <a:pt x="693" y="72"/>
                      </a:lnTo>
                      <a:lnTo>
                        <a:pt x="541" y="460"/>
                      </a:lnTo>
                      <a:close/>
                    </a:path>
                  </a:pathLst>
                </a:custGeom>
                <a:solidFill>
                  <a:schemeClr val="folHlink"/>
                </a:solidFill>
                <a:ln w="9525">
                  <a:noFill/>
                  <a:round/>
                  <a:headEnd/>
                  <a:tailEnd/>
                </a:ln>
              </p:spPr>
              <p:txBody>
                <a:bodyPr/>
                <a:lstStyle/>
                <a:p>
                  <a:endParaRPr lang="zh-CN" altLang="en-US"/>
                </a:p>
              </p:txBody>
            </p:sp>
            <p:sp>
              <p:nvSpPr>
                <p:cNvPr id="6327" name="任意多边形 81983"/>
                <p:cNvSpPr>
                  <a:spLocks noChangeArrowheads="1"/>
                </p:cNvSpPr>
                <p:nvPr/>
              </p:nvSpPr>
              <p:spPr bwMode="auto">
                <a:xfrm>
                  <a:off x="1173" y="247"/>
                  <a:ext cx="591" cy="95"/>
                </a:xfrm>
                <a:custGeom>
                  <a:avLst/>
                  <a:gdLst>
                    <a:gd name="T0" fmla="*/ 211 w 931"/>
                    <a:gd name="T1" fmla="*/ 0 h 149"/>
                    <a:gd name="T2" fmla="*/ 37 w 931"/>
                    <a:gd name="T3" fmla="*/ 7 h 149"/>
                    <a:gd name="T4" fmla="*/ 23 w 931"/>
                    <a:gd name="T5" fmla="*/ 11 h 149"/>
                    <a:gd name="T6" fmla="*/ 16 w 931"/>
                    <a:gd name="T7" fmla="*/ 11 h 149"/>
                    <a:gd name="T8" fmla="*/ 6 w 931"/>
                    <a:gd name="T9" fmla="*/ 20 h 149"/>
                    <a:gd name="T10" fmla="*/ 0 w 931"/>
                    <a:gd name="T11" fmla="*/ 27 h 149"/>
                    <a:gd name="T12" fmla="*/ 15 w 931"/>
                    <a:gd name="T13" fmla="*/ 30 h 149"/>
                    <a:gd name="T14" fmla="*/ 25 w 931"/>
                    <a:gd name="T15" fmla="*/ 25 h 149"/>
                    <a:gd name="T16" fmla="*/ 28 w 931"/>
                    <a:gd name="T17" fmla="*/ 22 h 149"/>
                    <a:gd name="T18" fmla="*/ 43 w 931"/>
                    <a:gd name="T19" fmla="*/ 13 h 149"/>
                    <a:gd name="T20" fmla="*/ 55 w 931"/>
                    <a:gd name="T21" fmla="*/ 11 h 149"/>
                    <a:gd name="T22" fmla="*/ 60 w 931"/>
                    <a:gd name="T23" fmla="*/ 24 h 149"/>
                    <a:gd name="T24" fmla="*/ 48 w 931"/>
                    <a:gd name="T25" fmla="*/ 28 h 149"/>
                    <a:gd name="T26" fmla="*/ 59 w 931"/>
                    <a:gd name="T27" fmla="*/ 29 h 149"/>
                    <a:gd name="T28" fmla="*/ 64 w 931"/>
                    <a:gd name="T29" fmla="*/ 23 h 149"/>
                    <a:gd name="T30" fmla="*/ 68 w 931"/>
                    <a:gd name="T31" fmla="*/ 24 h 149"/>
                    <a:gd name="T32" fmla="*/ 65 w 931"/>
                    <a:gd name="T33" fmla="*/ 14 h 149"/>
                    <a:gd name="T34" fmla="*/ 68 w 931"/>
                    <a:gd name="T35" fmla="*/ 11 h 149"/>
                    <a:gd name="T36" fmla="*/ 71 w 931"/>
                    <a:gd name="T37" fmla="*/ 23 h 149"/>
                    <a:gd name="T38" fmla="*/ 68 w 931"/>
                    <a:gd name="T39" fmla="*/ 29 h 149"/>
                    <a:gd name="T40" fmla="*/ 76 w 931"/>
                    <a:gd name="T41" fmla="*/ 34 h 149"/>
                    <a:gd name="T42" fmla="*/ 77 w 931"/>
                    <a:gd name="T43" fmla="*/ 24 h 149"/>
                    <a:gd name="T44" fmla="*/ 84 w 931"/>
                    <a:gd name="T45" fmla="*/ 27 h 149"/>
                    <a:gd name="T46" fmla="*/ 98 w 931"/>
                    <a:gd name="T47" fmla="*/ 19 h 149"/>
                    <a:gd name="T48" fmla="*/ 105 w 931"/>
                    <a:gd name="T49" fmla="*/ 13 h 149"/>
                    <a:gd name="T50" fmla="*/ 112 w 931"/>
                    <a:gd name="T51" fmla="*/ 15 h 149"/>
                    <a:gd name="T52" fmla="*/ 116 w 931"/>
                    <a:gd name="T53" fmla="*/ 13 h 149"/>
                    <a:gd name="T54" fmla="*/ 110 w 931"/>
                    <a:gd name="T55" fmla="*/ 11 h 149"/>
                    <a:gd name="T56" fmla="*/ 121 w 931"/>
                    <a:gd name="T57" fmla="*/ 9 h 149"/>
                    <a:gd name="T58" fmla="*/ 139 w 931"/>
                    <a:gd name="T59" fmla="*/ 14 h 149"/>
                    <a:gd name="T60" fmla="*/ 149 w 931"/>
                    <a:gd name="T61" fmla="*/ 11 h 149"/>
                    <a:gd name="T62" fmla="*/ 150 w 931"/>
                    <a:gd name="T63" fmla="*/ 17 h 149"/>
                    <a:gd name="T64" fmla="*/ 145 w 931"/>
                    <a:gd name="T65" fmla="*/ 26 h 149"/>
                    <a:gd name="T66" fmla="*/ 156 w 931"/>
                    <a:gd name="T67" fmla="*/ 23 h 149"/>
                    <a:gd name="T68" fmla="*/ 159 w 931"/>
                    <a:gd name="T69" fmla="*/ 21 h 149"/>
                    <a:gd name="T70" fmla="*/ 166 w 931"/>
                    <a:gd name="T71" fmla="*/ 16 h 149"/>
                    <a:gd name="T72" fmla="*/ 203 w 931"/>
                    <a:gd name="T73" fmla="*/ 22 h 149"/>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931" h="149">
                      <a:moveTo>
                        <a:pt x="794" y="84"/>
                      </a:moveTo>
                      <a:cubicBezTo>
                        <a:pt x="813" y="72"/>
                        <a:pt x="931" y="14"/>
                        <a:pt x="825" y="0"/>
                      </a:cubicBezTo>
                      <a:lnTo>
                        <a:pt x="159" y="0"/>
                      </a:lnTo>
                      <a:cubicBezTo>
                        <a:pt x="149" y="12"/>
                        <a:pt x="162" y="18"/>
                        <a:pt x="143" y="29"/>
                      </a:cubicBezTo>
                      <a:cubicBezTo>
                        <a:pt x="130" y="44"/>
                        <a:pt x="133" y="39"/>
                        <a:pt x="116" y="48"/>
                      </a:cubicBezTo>
                      <a:cubicBezTo>
                        <a:pt x="108" y="46"/>
                        <a:pt x="100" y="44"/>
                        <a:pt x="91" y="42"/>
                      </a:cubicBezTo>
                      <a:cubicBezTo>
                        <a:pt x="89" y="41"/>
                        <a:pt x="83" y="40"/>
                        <a:pt x="83" y="40"/>
                      </a:cubicBezTo>
                      <a:cubicBezTo>
                        <a:pt x="76" y="40"/>
                        <a:pt x="68" y="39"/>
                        <a:pt x="62" y="42"/>
                      </a:cubicBezTo>
                      <a:cubicBezTo>
                        <a:pt x="54" y="45"/>
                        <a:pt x="46" y="61"/>
                        <a:pt x="38" y="67"/>
                      </a:cubicBezTo>
                      <a:cubicBezTo>
                        <a:pt x="32" y="71"/>
                        <a:pt x="27" y="74"/>
                        <a:pt x="22" y="77"/>
                      </a:cubicBezTo>
                      <a:cubicBezTo>
                        <a:pt x="16" y="81"/>
                        <a:pt x="5" y="86"/>
                        <a:pt x="5" y="86"/>
                      </a:cubicBezTo>
                      <a:cubicBezTo>
                        <a:pt x="9" y="95"/>
                        <a:pt x="7" y="97"/>
                        <a:pt x="0" y="105"/>
                      </a:cubicBezTo>
                      <a:cubicBezTo>
                        <a:pt x="17" y="107"/>
                        <a:pt x="22" y="107"/>
                        <a:pt x="16" y="120"/>
                      </a:cubicBezTo>
                      <a:cubicBezTo>
                        <a:pt x="27" y="122"/>
                        <a:pt x="48" y="116"/>
                        <a:pt x="59" y="115"/>
                      </a:cubicBezTo>
                      <a:cubicBezTo>
                        <a:pt x="71" y="112"/>
                        <a:pt x="73" y="117"/>
                        <a:pt x="83" y="111"/>
                      </a:cubicBezTo>
                      <a:cubicBezTo>
                        <a:pt x="89" y="96"/>
                        <a:pt x="83" y="100"/>
                        <a:pt x="97" y="96"/>
                      </a:cubicBezTo>
                      <a:cubicBezTo>
                        <a:pt x="100" y="94"/>
                        <a:pt x="103" y="93"/>
                        <a:pt x="105" y="90"/>
                      </a:cubicBezTo>
                      <a:cubicBezTo>
                        <a:pt x="106" y="88"/>
                        <a:pt x="106" y="85"/>
                        <a:pt x="108" y="84"/>
                      </a:cubicBezTo>
                      <a:cubicBezTo>
                        <a:pt x="112" y="80"/>
                        <a:pt x="140" y="69"/>
                        <a:pt x="148" y="67"/>
                      </a:cubicBezTo>
                      <a:cubicBezTo>
                        <a:pt x="160" y="52"/>
                        <a:pt x="153" y="56"/>
                        <a:pt x="167" y="52"/>
                      </a:cubicBezTo>
                      <a:cubicBezTo>
                        <a:pt x="178" y="55"/>
                        <a:pt x="179" y="62"/>
                        <a:pt x="191" y="58"/>
                      </a:cubicBezTo>
                      <a:cubicBezTo>
                        <a:pt x="199" y="52"/>
                        <a:pt x="206" y="51"/>
                        <a:pt x="215" y="46"/>
                      </a:cubicBezTo>
                      <a:cubicBezTo>
                        <a:pt x="226" y="58"/>
                        <a:pt x="217" y="46"/>
                        <a:pt x="223" y="69"/>
                      </a:cubicBezTo>
                      <a:cubicBezTo>
                        <a:pt x="226" y="79"/>
                        <a:pt x="233" y="85"/>
                        <a:pt x="237" y="94"/>
                      </a:cubicBezTo>
                      <a:cubicBezTo>
                        <a:pt x="227" y="100"/>
                        <a:pt x="229" y="104"/>
                        <a:pt x="218" y="107"/>
                      </a:cubicBezTo>
                      <a:cubicBezTo>
                        <a:pt x="207" y="120"/>
                        <a:pt x="203" y="113"/>
                        <a:pt x="188" y="109"/>
                      </a:cubicBezTo>
                      <a:cubicBezTo>
                        <a:pt x="191" y="117"/>
                        <a:pt x="200" y="127"/>
                        <a:pt x="210" y="132"/>
                      </a:cubicBezTo>
                      <a:cubicBezTo>
                        <a:pt x="218" y="114"/>
                        <a:pt x="211" y="122"/>
                        <a:pt x="231" y="113"/>
                      </a:cubicBezTo>
                      <a:cubicBezTo>
                        <a:pt x="237" y="111"/>
                        <a:pt x="248" y="105"/>
                        <a:pt x="248" y="105"/>
                      </a:cubicBezTo>
                      <a:cubicBezTo>
                        <a:pt x="248" y="100"/>
                        <a:pt x="246" y="94"/>
                        <a:pt x="250" y="90"/>
                      </a:cubicBezTo>
                      <a:cubicBezTo>
                        <a:pt x="253" y="88"/>
                        <a:pt x="254" y="96"/>
                        <a:pt x="258" y="96"/>
                      </a:cubicBezTo>
                      <a:cubicBezTo>
                        <a:pt x="262" y="97"/>
                        <a:pt x="264" y="94"/>
                        <a:pt x="266" y="92"/>
                      </a:cubicBezTo>
                      <a:cubicBezTo>
                        <a:pt x="262" y="82"/>
                        <a:pt x="252" y="77"/>
                        <a:pt x="248" y="67"/>
                      </a:cubicBezTo>
                      <a:cubicBezTo>
                        <a:pt x="250" y="63"/>
                        <a:pt x="255" y="58"/>
                        <a:pt x="253" y="54"/>
                      </a:cubicBezTo>
                      <a:cubicBezTo>
                        <a:pt x="251" y="50"/>
                        <a:pt x="248" y="42"/>
                        <a:pt x="248" y="42"/>
                      </a:cubicBezTo>
                      <a:cubicBezTo>
                        <a:pt x="256" y="32"/>
                        <a:pt x="259" y="35"/>
                        <a:pt x="266" y="44"/>
                      </a:cubicBezTo>
                      <a:cubicBezTo>
                        <a:pt x="270" y="56"/>
                        <a:pt x="276" y="61"/>
                        <a:pt x="285" y="71"/>
                      </a:cubicBezTo>
                      <a:cubicBezTo>
                        <a:pt x="281" y="81"/>
                        <a:pt x="289" y="82"/>
                        <a:pt x="277" y="88"/>
                      </a:cubicBezTo>
                      <a:cubicBezTo>
                        <a:pt x="262" y="106"/>
                        <a:pt x="278" y="83"/>
                        <a:pt x="274" y="101"/>
                      </a:cubicBezTo>
                      <a:cubicBezTo>
                        <a:pt x="274" y="105"/>
                        <a:pt x="268" y="109"/>
                        <a:pt x="266" y="113"/>
                      </a:cubicBezTo>
                      <a:cubicBezTo>
                        <a:pt x="270" y="122"/>
                        <a:pt x="268" y="125"/>
                        <a:pt x="261" y="132"/>
                      </a:cubicBezTo>
                      <a:cubicBezTo>
                        <a:pt x="268" y="149"/>
                        <a:pt x="282" y="134"/>
                        <a:pt x="296" y="130"/>
                      </a:cubicBezTo>
                      <a:cubicBezTo>
                        <a:pt x="299" y="122"/>
                        <a:pt x="295" y="119"/>
                        <a:pt x="299" y="111"/>
                      </a:cubicBezTo>
                      <a:cubicBezTo>
                        <a:pt x="296" y="105"/>
                        <a:pt x="288" y="97"/>
                        <a:pt x="299" y="92"/>
                      </a:cubicBezTo>
                      <a:cubicBezTo>
                        <a:pt x="303" y="90"/>
                        <a:pt x="315" y="88"/>
                        <a:pt x="315" y="88"/>
                      </a:cubicBezTo>
                      <a:cubicBezTo>
                        <a:pt x="326" y="91"/>
                        <a:pt x="325" y="95"/>
                        <a:pt x="331" y="103"/>
                      </a:cubicBezTo>
                      <a:cubicBezTo>
                        <a:pt x="339" y="84"/>
                        <a:pt x="331" y="90"/>
                        <a:pt x="361" y="92"/>
                      </a:cubicBezTo>
                      <a:cubicBezTo>
                        <a:pt x="355" y="76"/>
                        <a:pt x="365" y="76"/>
                        <a:pt x="382" y="73"/>
                      </a:cubicBezTo>
                      <a:cubicBezTo>
                        <a:pt x="383" y="71"/>
                        <a:pt x="387" y="57"/>
                        <a:pt x="393" y="54"/>
                      </a:cubicBezTo>
                      <a:cubicBezTo>
                        <a:pt x="398" y="52"/>
                        <a:pt x="409" y="50"/>
                        <a:pt x="409" y="50"/>
                      </a:cubicBezTo>
                      <a:cubicBezTo>
                        <a:pt x="430" y="54"/>
                        <a:pt x="413" y="58"/>
                        <a:pt x="431" y="63"/>
                      </a:cubicBezTo>
                      <a:cubicBezTo>
                        <a:pt x="433" y="61"/>
                        <a:pt x="435" y="57"/>
                        <a:pt x="439" y="56"/>
                      </a:cubicBezTo>
                      <a:cubicBezTo>
                        <a:pt x="445" y="55"/>
                        <a:pt x="452" y="61"/>
                        <a:pt x="457" y="58"/>
                      </a:cubicBezTo>
                      <a:cubicBezTo>
                        <a:pt x="461" y="57"/>
                        <a:pt x="457" y="52"/>
                        <a:pt x="455" y="50"/>
                      </a:cubicBezTo>
                      <a:cubicBezTo>
                        <a:pt x="451" y="47"/>
                        <a:pt x="444" y="47"/>
                        <a:pt x="439" y="46"/>
                      </a:cubicBezTo>
                      <a:cubicBezTo>
                        <a:pt x="436" y="45"/>
                        <a:pt x="431" y="44"/>
                        <a:pt x="431" y="44"/>
                      </a:cubicBezTo>
                      <a:cubicBezTo>
                        <a:pt x="440" y="38"/>
                        <a:pt x="443" y="36"/>
                        <a:pt x="455" y="40"/>
                      </a:cubicBezTo>
                      <a:cubicBezTo>
                        <a:pt x="461" y="38"/>
                        <a:pt x="467" y="35"/>
                        <a:pt x="474" y="35"/>
                      </a:cubicBezTo>
                      <a:cubicBezTo>
                        <a:pt x="483" y="36"/>
                        <a:pt x="511" y="43"/>
                        <a:pt x="519" y="46"/>
                      </a:cubicBezTo>
                      <a:cubicBezTo>
                        <a:pt x="527" y="49"/>
                        <a:pt x="544" y="54"/>
                        <a:pt x="544" y="54"/>
                      </a:cubicBezTo>
                      <a:cubicBezTo>
                        <a:pt x="548" y="54"/>
                        <a:pt x="560" y="52"/>
                        <a:pt x="565" y="50"/>
                      </a:cubicBezTo>
                      <a:cubicBezTo>
                        <a:pt x="570" y="47"/>
                        <a:pt x="581" y="42"/>
                        <a:pt x="581" y="42"/>
                      </a:cubicBezTo>
                      <a:cubicBezTo>
                        <a:pt x="585" y="42"/>
                        <a:pt x="598" y="44"/>
                        <a:pt x="600" y="48"/>
                      </a:cubicBezTo>
                      <a:cubicBezTo>
                        <a:pt x="603" y="55"/>
                        <a:pt x="589" y="61"/>
                        <a:pt x="584" y="63"/>
                      </a:cubicBezTo>
                      <a:cubicBezTo>
                        <a:pt x="576" y="69"/>
                        <a:pt x="568" y="69"/>
                        <a:pt x="565" y="77"/>
                      </a:cubicBezTo>
                      <a:cubicBezTo>
                        <a:pt x="568" y="86"/>
                        <a:pt x="564" y="92"/>
                        <a:pt x="568" y="101"/>
                      </a:cubicBezTo>
                      <a:cubicBezTo>
                        <a:pt x="574" y="93"/>
                        <a:pt x="577" y="91"/>
                        <a:pt x="589" y="94"/>
                      </a:cubicBezTo>
                      <a:cubicBezTo>
                        <a:pt x="595" y="108"/>
                        <a:pt x="602" y="93"/>
                        <a:pt x="611" y="88"/>
                      </a:cubicBezTo>
                      <a:cubicBezTo>
                        <a:pt x="613" y="86"/>
                        <a:pt x="613" y="83"/>
                        <a:pt x="616" y="82"/>
                      </a:cubicBezTo>
                      <a:cubicBezTo>
                        <a:pt x="618" y="80"/>
                        <a:pt x="622" y="81"/>
                        <a:pt x="624" y="80"/>
                      </a:cubicBezTo>
                      <a:cubicBezTo>
                        <a:pt x="626" y="78"/>
                        <a:pt x="626" y="75"/>
                        <a:pt x="627" y="73"/>
                      </a:cubicBezTo>
                      <a:cubicBezTo>
                        <a:pt x="632" y="65"/>
                        <a:pt x="638" y="63"/>
                        <a:pt x="648" y="61"/>
                      </a:cubicBezTo>
                      <a:cubicBezTo>
                        <a:pt x="664" y="62"/>
                        <a:pt x="684" y="69"/>
                        <a:pt x="700" y="69"/>
                      </a:cubicBezTo>
                      <a:lnTo>
                        <a:pt x="794" y="84"/>
                      </a:lnTo>
                      <a:close/>
                    </a:path>
                  </a:pathLst>
                </a:custGeom>
                <a:solidFill>
                  <a:schemeClr val="folHlink"/>
                </a:solidFill>
                <a:ln w="9525">
                  <a:noFill/>
                  <a:round/>
                  <a:headEnd/>
                  <a:tailEnd/>
                </a:ln>
              </p:spPr>
              <p:txBody>
                <a:bodyPr/>
                <a:lstStyle/>
                <a:p>
                  <a:endParaRPr lang="zh-CN" altLang="en-US"/>
                </a:p>
              </p:txBody>
            </p:sp>
            <p:sp>
              <p:nvSpPr>
                <p:cNvPr id="6328" name="任意多边形 81984"/>
                <p:cNvSpPr>
                  <a:spLocks noChangeArrowheads="1"/>
                </p:cNvSpPr>
                <p:nvPr/>
              </p:nvSpPr>
              <p:spPr bwMode="auto">
                <a:xfrm>
                  <a:off x="1293" y="282"/>
                  <a:ext cx="13" cy="10"/>
                </a:xfrm>
                <a:custGeom>
                  <a:avLst/>
                  <a:gdLst>
                    <a:gd name="T0" fmla="*/ 0 w 31"/>
                    <a:gd name="T1" fmla="*/ 1 h 30"/>
                    <a:gd name="T2" fmla="*/ 2 w 31"/>
                    <a:gd name="T3" fmla="*/ 0 h 30"/>
                    <a:gd name="T4" fmla="*/ 1 w 31"/>
                    <a:gd name="T5" fmla="*/ 1 h 30"/>
                    <a:gd name="T6" fmla="*/ 0 w 31"/>
                    <a:gd name="T7" fmla="*/ 1 h 3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 h="30">
                      <a:moveTo>
                        <a:pt x="3" y="28"/>
                      </a:moveTo>
                      <a:cubicBezTo>
                        <a:pt x="8" y="8"/>
                        <a:pt x="12" y="6"/>
                        <a:pt x="31" y="0"/>
                      </a:cubicBezTo>
                      <a:cubicBezTo>
                        <a:pt x="29" y="5"/>
                        <a:pt x="25" y="22"/>
                        <a:pt x="19" y="24"/>
                      </a:cubicBezTo>
                      <a:cubicBezTo>
                        <a:pt x="0" y="30"/>
                        <a:pt x="3" y="9"/>
                        <a:pt x="3" y="28"/>
                      </a:cubicBezTo>
                      <a:close/>
                    </a:path>
                  </a:pathLst>
                </a:custGeom>
                <a:solidFill>
                  <a:schemeClr val="folHlink"/>
                </a:solidFill>
                <a:ln w="9525">
                  <a:noFill/>
                  <a:round/>
                  <a:headEnd/>
                  <a:tailEnd/>
                </a:ln>
              </p:spPr>
              <p:txBody>
                <a:bodyPr/>
                <a:lstStyle/>
                <a:p>
                  <a:endParaRPr lang="zh-CN" altLang="en-US"/>
                </a:p>
              </p:txBody>
            </p:sp>
            <p:sp>
              <p:nvSpPr>
                <p:cNvPr id="6329" name="任意多边形 81985"/>
                <p:cNvSpPr>
                  <a:spLocks noChangeArrowheads="1"/>
                </p:cNvSpPr>
                <p:nvPr/>
              </p:nvSpPr>
              <p:spPr bwMode="auto">
                <a:xfrm>
                  <a:off x="1278" y="296"/>
                  <a:ext cx="19" cy="11"/>
                </a:xfrm>
                <a:custGeom>
                  <a:avLst/>
                  <a:gdLst>
                    <a:gd name="T0" fmla="*/ 0 w 44"/>
                    <a:gd name="T1" fmla="*/ 1 h 32"/>
                    <a:gd name="T2" fmla="*/ 2 w 44"/>
                    <a:gd name="T3" fmla="*/ 0 h 32"/>
                    <a:gd name="T4" fmla="*/ 3 w 44"/>
                    <a:gd name="T5" fmla="*/ 0 h 32"/>
                    <a:gd name="T6" fmla="*/ 0 w 44"/>
                    <a:gd name="T7" fmla="*/ 1 h 3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4" h="32">
                      <a:moveTo>
                        <a:pt x="6" y="32"/>
                      </a:moveTo>
                      <a:cubicBezTo>
                        <a:pt x="0" y="14"/>
                        <a:pt x="7" y="10"/>
                        <a:pt x="22" y="0"/>
                      </a:cubicBezTo>
                      <a:cubicBezTo>
                        <a:pt x="27" y="1"/>
                        <a:pt x="35" y="0"/>
                        <a:pt x="38" y="4"/>
                      </a:cubicBezTo>
                      <a:cubicBezTo>
                        <a:pt x="44" y="13"/>
                        <a:pt x="16" y="32"/>
                        <a:pt x="6" y="32"/>
                      </a:cubicBezTo>
                      <a:close/>
                    </a:path>
                  </a:pathLst>
                </a:custGeom>
                <a:solidFill>
                  <a:schemeClr val="folHlink"/>
                </a:solidFill>
                <a:ln w="9525">
                  <a:noFill/>
                  <a:round/>
                  <a:headEnd/>
                  <a:tailEnd/>
                </a:ln>
              </p:spPr>
              <p:txBody>
                <a:bodyPr/>
                <a:lstStyle/>
                <a:p>
                  <a:endParaRPr lang="zh-CN" altLang="en-US"/>
                </a:p>
              </p:txBody>
            </p:sp>
            <p:sp>
              <p:nvSpPr>
                <p:cNvPr id="6330" name="任意多边形 81986"/>
                <p:cNvSpPr>
                  <a:spLocks noChangeArrowheads="1"/>
                </p:cNvSpPr>
                <p:nvPr/>
              </p:nvSpPr>
              <p:spPr bwMode="auto">
                <a:xfrm>
                  <a:off x="1340" y="337"/>
                  <a:ext cx="32" cy="6"/>
                </a:xfrm>
                <a:custGeom>
                  <a:avLst/>
                  <a:gdLst>
                    <a:gd name="T0" fmla="*/ 3 w 76"/>
                    <a:gd name="T1" fmla="*/ 1 h 18"/>
                    <a:gd name="T2" fmla="*/ 2 w 76"/>
                    <a:gd name="T3" fmla="*/ 0 h 18"/>
                    <a:gd name="T4" fmla="*/ 3 w 76"/>
                    <a:gd name="T5" fmla="*/ 1 h 18"/>
                    <a:gd name="T6" fmla="*/ 0 60000 65536"/>
                    <a:gd name="T7" fmla="*/ 0 60000 65536"/>
                    <a:gd name="T8" fmla="*/ 0 60000 65536"/>
                  </a:gdLst>
                  <a:ahLst/>
                  <a:cxnLst>
                    <a:cxn ang="T6">
                      <a:pos x="T0" y="T1"/>
                    </a:cxn>
                    <a:cxn ang="T7">
                      <a:pos x="T2" y="T3"/>
                    </a:cxn>
                    <a:cxn ang="T8">
                      <a:pos x="T4" y="T5"/>
                    </a:cxn>
                  </a:cxnLst>
                  <a:rect l="0" t="0" r="r" b="b"/>
                  <a:pathLst>
                    <a:path w="76" h="18">
                      <a:moveTo>
                        <a:pt x="37" y="18"/>
                      </a:moveTo>
                      <a:cubicBezTo>
                        <a:pt x="25" y="14"/>
                        <a:pt x="0" y="10"/>
                        <a:pt x="25" y="2"/>
                      </a:cubicBezTo>
                      <a:cubicBezTo>
                        <a:pt x="76" y="9"/>
                        <a:pt x="46" y="0"/>
                        <a:pt x="37" y="18"/>
                      </a:cubicBezTo>
                      <a:close/>
                    </a:path>
                  </a:pathLst>
                </a:custGeom>
                <a:solidFill>
                  <a:schemeClr val="folHlink"/>
                </a:solidFill>
                <a:ln w="9525">
                  <a:noFill/>
                  <a:round/>
                  <a:headEnd/>
                  <a:tailEnd/>
                </a:ln>
              </p:spPr>
              <p:txBody>
                <a:bodyPr/>
                <a:lstStyle/>
                <a:p>
                  <a:endParaRPr lang="zh-CN" altLang="en-US"/>
                </a:p>
              </p:txBody>
            </p:sp>
            <p:sp>
              <p:nvSpPr>
                <p:cNvPr id="6331" name="任意多边形 81987"/>
                <p:cNvSpPr>
                  <a:spLocks noChangeArrowheads="1"/>
                </p:cNvSpPr>
                <p:nvPr/>
              </p:nvSpPr>
              <p:spPr bwMode="auto">
                <a:xfrm>
                  <a:off x="1395" y="336"/>
                  <a:ext cx="18" cy="15"/>
                </a:xfrm>
                <a:custGeom>
                  <a:avLst/>
                  <a:gdLst>
                    <a:gd name="T0" fmla="*/ 0 w 42"/>
                    <a:gd name="T1" fmla="*/ 1 h 44"/>
                    <a:gd name="T2" fmla="*/ 1 w 42"/>
                    <a:gd name="T3" fmla="*/ 0 h 44"/>
                    <a:gd name="T4" fmla="*/ 0 w 42"/>
                    <a:gd name="T5" fmla="*/ 1 h 44"/>
                    <a:gd name="T6" fmla="*/ 0 60000 65536"/>
                    <a:gd name="T7" fmla="*/ 0 60000 65536"/>
                    <a:gd name="T8" fmla="*/ 0 60000 65536"/>
                  </a:gdLst>
                  <a:ahLst/>
                  <a:cxnLst>
                    <a:cxn ang="T6">
                      <a:pos x="T0" y="T1"/>
                    </a:cxn>
                    <a:cxn ang="T7">
                      <a:pos x="T2" y="T3"/>
                    </a:cxn>
                    <a:cxn ang="T8">
                      <a:pos x="T4" y="T5"/>
                    </a:cxn>
                  </a:cxnLst>
                  <a:rect l="0" t="0" r="r" b="b"/>
                  <a:pathLst>
                    <a:path w="42" h="44">
                      <a:moveTo>
                        <a:pt x="0" y="21"/>
                      </a:moveTo>
                      <a:cubicBezTo>
                        <a:pt x="4" y="17"/>
                        <a:pt x="7" y="11"/>
                        <a:pt x="12" y="9"/>
                      </a:cubicBezTo>
                      <a:cubicBezTo>
                        <a:pt x="42" y="0"/>
                        <a:pt x="23" y="44"/>
                        <a:pt x="0" y="21"/>
                      </a:cubicBezTo>
                      <a:close/>
                    </a:path>
                  </a:pathLst>
                </a:custGeom>
                <a:solidFill>
                  <a:schemeClr val="folHlink"/>
                </a:solidFill>
                <a:ln w="9525">
                  <a:noFill/>
                  <a:round/>
                  <a:headEnd/>
                  <a:tailEnd/>
                </a:ln>
              </p:spPr>
              <p:txBody>
                <a:bodyPr/>
                <a:lstStyle/>
                <a:p>
                  <a:endParaRPr lang="zh-CN" altLang="en-US"/>
                </a:p>
              </p:txBody>
            </p:sp>
            <p:sp>
              <p:nvSpPr>
                <p:cNvPr id="6332" name="任意多边形 81988"/>
                <p:cNvSpPr>
                  <a:spLocks noChangeArrowheads="1"/>
                </p:cNvSpPr>
                <p:nvPr/>
              </p:nvSpPr>
              <p:spPr bwMode="auto">
                <a:xfrm>
                  <a:off x="1248" y="295"/>
                  <a:ext cx="14" cy="10"/>
                </a:xfrm>
                <a:custGeom>
                  <a:avLst/>
                  <a:gdLst>
                    <a:gd name="T0" fmla="*/ 0 w 31"/>
                    <a:gd name="T1" fmla="*/ 1 h 30"/>
                    <a:gd name="T2" fmla="*/ 3 w 31"/>
                    <a:gd name="T3" fmla="*/ 0 h 30"/>
                    <a:gd name="T4" fmla="*/ 0 w 31"/>
                    <a:gd name="T5" fmla="*/ 1 h 30"/>
                    <a:gd name="T6" fmla="*/ 0 60000 65536"/>
                    <a:gd name="T7" fmla="*/ 0 60000 65536"/>
                    <a:gd name="T8" fmla="*/ 0 60000 65536"/>
                  </a:gdLst>
                  <a:ahLst/>
                  <a:cxnLst>
                    <a:cxn ang="T6">
                      <a:pos x="T0" y="T1"/>
                    </a:cxn>
                    <a:cxn ang="T7">
                      <a:pos x="T2" y="T3"/>
                    </a:cxn>
                    <a:cxn ang="T8">
                      <a:pos x="T4" y="T5"/>
                    </a:cxn>
                  </a:cxnLst>
                  <a:rect l="0" t="0" r="r" b="b"/>
                  <a:pathLst>
                    <a:path w="31" h="30">
                      <a:moveTo>
                        <a:pt x="7" y="22"/>
                      </a:moveTo>
                      <a:cubicBezTo>
                        <a:pt x="0" y="0"/>
                        <a:pt x="15" y="6"/>
                        <a:pt x="31" y="10"/>
                      </a:cubicBezTo>
                      <a:cubicBezTo>
                        <a:pt x="14" y="16"/>
                        <a:pt x="15" y="30"/>
                        <a:pt x="7" y="22"/>
                      </a:cubicBezTo>
                      <a:close/>
                    </a:path>
                  </a:pathLst>
                </a:custGeom>
                <a:solidFill>
                  <a:schemeClr val="folHlink"/>
                </a:solidFill>
                <a:ln w="9525">
                  <a:noFill/>
                  <a:round/>
                  <a:headEnd/>
                  <a:tailEnd/>
                </a:ln>
              </p:spPr>
              <p:txBody>
                <a:bodyPr/>
                <a:lstStyle/>
                <a:p>
                  <a:endParaRPr lang="zh-CN" altLang="en-US"/>
                </a:p>
              </p:txBody>
            </p:sp>
          </p:grpSp>
          <p:grpSp>
            <p:nvGrpSpPr>
              <p:cNvPr id="6234" name="组合 81989"/>
              <p:cNvGrpSpPr>
                <a:grpSpLocks/>
              </p:cNvGrpSpPr>
              <p:nvPr/>
            </p:nvGrpSpPr>
            <p:grpSpPr bwMode="auto">
              <a:xfrm>
                <a:off x="3709" y="240"/>
                <a:ext cx="1139" cy="429"/>
                <a:chOff x="3709" y="240"/>
                <a:chExt cx="1139" cy="429"/>
              </a:xfrm>
            </p:grpSpPr>
            <p:sp>
              <p:nvSpPr>
                <p:cNvPr id="6235" name="任意多边形 81990"/>
                <p:cNvSpPr>
                  <a:spLocks noChangeArrowheads="1"/>
                </p:cNvSpPr>
                <p:nvPr/>
              </p:nvSpPr>
              <p:spPr bwMode="auto">
                <a:xfrm>
                  <a:off x="4808" y="616"/>
                  <a:ext cx="13" cy="14"/>
                </a:xfrm>
                <a:custGeom>
                  <a:avLst/>
                  <a:gdLst>
                    <a:gd name="T0" fmla="*/ 1 w 30"/>
                    <a:gd name="T1" fmla="*/ 1 h 42"/>
                    <a:gd name="T2" fmla="*/ 0 w 30"/>
                    <a:gd name="T3" fmla="*/ 1 h 42"/>
                    <a:gd name="T4" fmla="*/ 0 w 30"/>
                    <a:gd name="T5" fmla="*/ 0 h 42"/>
                    <a:gd name="T6" fmla="*/ 1 w 30"/>
                    <a:gd name="T7" fmla="*/ 0 h 42"/>
                    <a:gd name="T8" fmla="*/ 3 w 30"/>
                    <a:gd name="T9" fmla="*/ 1 h 42"/>
                    <a:gd name="T10" fmla="*/ 2 w 30"/>
                    <a:gd name="T11" fmla="*/ 1 h 42"/>
                    <a:gd name="T12" fmla="*/ 1 w 30"/>
                    <a:gd name="T13" fmla="*/ 1 h 4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0" h="42">
                      <a:moveTo>
                        <a:pt x="16" y="33"/>
                      </a:moveTo>
                      <a:cubicBezTo>
                        <a:pt x="3" y="20"/>
                        <a:pt x="15" y="34"/>
                        <a:pt x="8" y="21"/>
                      </a:cubicBezTo>
                      <a:cubicBezTo>
                        <a:pt x="6" y="17"/>
                        <a:pt x="0" y="9"/>
                        <a:pt x="0" y="9"/>
                      </a:cubicBezTo>
                      <a:cubicBezTo>
                        <a:pt x="5" y="1"/>
                        <a:pt x="7" y="0"/>
                        <a:pt x="16" y="3"/>
                      </a:cubicBezTo>
                      <a:cubicBezTo>
                        <a:pt x="25" y="16"/>
                        <a:pt x="10" y="16"/>
                        <a:pt x="30" y="23"/>
                      </a:cubicBezTo>
                      <a:cubicBezTo>
                        <a:pt x="29" y="26"/>
                        <a:pt x="30" y="29"/>
                        <a:pt x="28" y="31"/>
                      </a:cubicBezTo>
                      <a:cubicBezTo>
                        <a:pt x="15" y="42"/>
                        <a:pt x="16" y="38"/>
                        <a:pt x="16" y="33"/>
                      </a:cubicBezTo>
                      <a:close/>
                    </a:path>
                  </a:pathLst>
                </a:custGeom>
                <a:solidFill>
                  <a:schemeClr val="folHlink"/>
                </a:solidFill>
                <a:ln w="9525">
                  <a:noFill/>
                  <a:round/>
                  <a:headEnd/>
                  <a:tailEnd/>
                </a:ln>
              </p:spPr>
              <p:txBody>
                <a:bodyPr/>
                <a:lstStyle/>
                <a:p>
                  <a:endParaRPr lang="zh-CN" altLang="en-US"/>
                </a:p>
              </p:txBody>
            </p:sp>
            <p:sp>
              <p:nvSpPr>
                <p:cNvPr id="6236" name="任意多边形 81991"/>
                <p:cNvSpPr>
                  <a:spLocks noChangeArrowheads="1"/>
                </p:cNvSpPr>
                <p:nvPr/>
              </p:nvSpPr>
              <p:spPr bwMode="auto">
                <a:xfrm>
                  <a:off x="4655" y="629"/>
                  <a:ext cx="11" cy="5"/>
                </a:xfrm>
                <a:custGeom>
                  <a:avLst/>
                  <a:gdLst>
                    <a:gd name="T0" fmla="*/ 1 w 25"/>
                    <a:gd name="T1" fmla="*/ 1 h 16"/>
                    <a:gd name="T2" fmla="*/ 0 w 25"/>
                    <a:gd name="T3" fmla="*/ 0 h 16"/>
                    <a:gd name="T4" fmla="*/ 1 w 25"/>
                    <a:gd name="T5" fmla="*/ 0 h 16"/>
                    <a:gd name="T6" fmla="*/ 1 w 25"/>
                    <a:gd name="T7" fmla="*/ 1 h 1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5" h="16">
                      <a:moveTo>
                        <a:pt x="15" y="16"/>
                      </a:moveTo>
                      <a:cubicBezTo>
                        <a:pt x="10" y="15"/>
                        <a:pt x="0" y="12"/>
                        <a:pt x="3" y="8"/>
                      </a:cubicBezTo>
                      <a:cubicBezTo>
                        <a:pt x="6" y="4"/>
                        <a:pt x="15" y="0"/>
                        <a:pt x="15" y="0"/>
                      </a:cubicBezTo>
                      <a:cubicBezTo>
                        <a:pt x="17" y="3"/>
                        <a:pt x="25" y="16"/>
                        <a:pt x="15" y="16"/>
                      </a:cubicBezTo>
                      <a:close/>
                    </a:path>
                  </a:pathLst>
                </a:custGeom>
                <a:solidFill>
                  <a:schemeClr val="folHlink"/>
                </a:solidFill>
                <a:ln w="9525">
                  <a:noFill/>
                  <a:round/>
                  <a:headEnd/>
                  <a:tailEnd/>
                </a:ln>
              </p:spPr>
              <p:txBody>
                <a:bodyPr/>
                <a:lstStyle/>
                <a:p>
                  <a:endParaRPr lang="zh-CN" altLang="en-US"/>
                </a:p>
              </p:txBody>
            </p:sp>
            <p:sp>
              <p:nvSpPr>
                <p:cNvPr id="6237" name="任意多边形 81992"/>
                <p:cNvSpPr>
                  <a:spLocks noChangeArrowheads="1"/>
                </p:cNvSpPr>
                <p:nvPr/>
              </p:nvSpPr>
              <p:spPr bwMode="auto">
                <a:xfrm>
                  <a:off x="4609" y="635"/>
                  <a:ext cx="28" cy="16"/>
                </a:xfrm>
                <a:custGeom>
                  <a:avLst/>
                  <a:gdLst>
                    <a:gd name="T0" fmla="*/ 1 w 65"/>
                    <a:gd name="T1" fmla="*/ 1 h 46"/>
                    <a:gd name="T2" fmla="*/ 3 w 65"/>
                    <a:gd name="T3" fmla="*/ 0 h 46"/>
                    <a:gd name="T4" fmla="*/ 3 w 65"/>
                    <a:gd name="T5" fmla="*/ 0 h 46"/>
                    <a:gd name="T6" fmla="*/ 5 w 65"/>
                    <a:gd name="T7" fmla="*/ 0 h 46"/>
                    <a:gd name="T8" fmla="*/ 3 w 65"/>
                    <a:gd name="T9" fmla="*/ 1 h 46"/>
                    <a:gd name="T10" fmla="*/ 1 w 65"/>
                    <a:gd name="T11" fmla="*/ 2 h 46"/>
                    <a:gd name="T12" fmla="*/ 0 w 65"/>
                    <a:gd name="T13" fmla="*/ 1 h 46"/>
                    <a:gd name="T14" fmla="*/ 1 w 65"/>
                    <a:gd name="T15" fmla="*/ 1 h 46"/>
                    <a:gd name="T16" fmla="*/ 1 w 65"/>
                    <a:gd name="T17" fmla="*/ 1 h 4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5" h="46">
                      <a:moveTo>
                        <a:pt x="14" y="24"/>
                      </a:moveTo>
                      <a:cubicBezTo>
                        <a:pt x="18" y="13"/>
                        <a:pt x="16" y="9"/>
                        <a:pt x="30" y="4"/>
                      </a:cubicBezTo>
                      <a:cubicBezTo>
                        <a:pt x="34" y="3"/>
                        <a:pt x="42" y="0"/>
                        <a:pt x="42" y="0"/>
                      </a:cubicBezTo>
                      <a:cubicBezTo>
                        <a:pt x="50" y="1"/>
                        <a:pt x="65" y="0"/>
                        <a:pt x="58" y="12"/>
                      </a:cubicBezTo>
                      <a:cubicBezTo>
                        <a:pt x="53" y="21"/>
                        <a:pt x="40" y="21"/>
                        <a:pt x="32" y="26"/>
                      </a:cubicBezTo>
                      <a:cubicBezTo>
                        <a:pt x="26" y="35"/>
                        <a:pt x="23" y="42"/>
                        <a:pt x="12" y="46"/>
                      </a:cubicBezTo>
                      <a:cubicBezTo>
                        <a:pt x="0" y="42"/>
                        <a:pt x="5" y="30"/>
                        <a:pt x="8" y="20"/>
                      </a:cubicBezTo>
                      <a:cubicBezTo>
                        <a:pt x="9" y="18"/>
                        <a:pt x="10" y="13"/>
                        <a:pt x="12" y="14"/>
                      </a:cubicBezTo>
                      <a:cubicBezTo>
                        <a:pt x="15" y="16"/>
                        <a:pt x="13" y="21"/>
                        <a:pt x="14" y="24"/>
                      </a:cubicBezTo>
                      <a:close/>
                    </a:path>
                  </a:pathLst>
                </a:custGeom>
                <a:solidFill>
                  <a:schemeClr val="folHlink"/>
                </a:solidFill>
                <a:ln w="9525">
                  <a:noFill/>
                  <a:round/>
                  <a:headEnd/>
                  <a:tailEnd/>
                </a:ln>
              </p:spPr>
              <p:txBody>
                <a:bodyPr/>
                <a:lstStyle/>
                <a:p>
                  <a:endParaRPr lang="zh-CN" altLang="en-US"/>
                </a:p>
              </p:txBody>
            </p:sp>
            <p:sp>
              <p:nvSpPr>
                <p:cNvPr id="6238" name="任意多边形 81993"/>
                <p:cNvSpPr>
                  <a:spLocks noChangeArrowheads="1"/>
                </p:cNvSpPr>
                <p:nvPr/>
              </p:nvSpPr>
              <p:spPr bwMode="auto">
                <a:xfrm>
                  <a:off x="4580" y="634"/>
                  <a:ext cx="29" cy="16"/>
                </a:xfrm>
                <a:custGeom>
                  <a:avLst/>
                  <a:gdLst>
                    <a:gd name="T0" fmla="*/ 0 w 69"/>
                    <a:gd name="T1" fmla="*/ 1 h 47"/>
                    <a:gd name="T2" fmla="*/ 1 w 69"/>
                    <a:gd name="T3" fmla="*/ 1 h 47"/>
                    <a:gd name="T4" fmla="*/ 4 w 69"/>
                    <a:gd name="T5" fmla="*/ 0 h 47"/>
                    <a:gd name="T6" fmla="*/ 5 w 69"/>
                    <a:gd name="T7" fmla="*/ 0 h 47"/>
                    <a:gd name="T8" fmla="*/ 4 w 69"/>
                    <a:gd name="T9" fmla="*/ 1 h 47"/>
                    <a:gd name="T10" fmla="*/ 2 w 69"/>
                    <a:gd name="T11" fmla="*/ 1 h 47"/>
                    <a:gd name="T12" fmla="*/ 2 w 69"/>
                    <a:gd name="T13" fmla="*/ 2 h 47"/>
                    <a:gd name="T14" fmla="*/ 1 w 69"/>
                    <a:gd name="T15" fmla="*/ 2 h 47"/>
                    <a:gd name="T16" fmla="*/ 1 w 69"/>
                    <a:gd name="T17" fmla="*/ 1 h 47"/>
                    <a:gd name="T18" fmla="*/ 0 w 69"/>
                    <a:gd name="T19" fmla="*/ 1 h 47"/>
                    <a:gd name="T20" fmla="*/ 0 w 69"/>
                    <a:gd name="T21" fmla="*/ 1 h 4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9" h="47">
                      <a:moveTo>
                        <a:pt x="0" y="31"/>
                      </a:moveTo>
                      <a:cubicBezTo>
                        <a:pt x="7" y="24"/>
                        <a:pt x="9" y="22"/>
                        <a:pt x="18" y="25"/>
                      </a:cubicBezTo>
                      <a:cubicBezTo>
                        <a:pt x="25" y="4"/>
                        <a:pt x="36" y="12"/>
                        <a:pt x="52" y="1"/>
                      </a:cubicBezTo>
                      <a:cubicBezTo>
                        <a:pt x="56" y="2"/>
                        <a:pt x="61" y="0"/>
                        <a:pt x="64" y="3"/>
                      </a:cubicBezTo>
                      <a:cubicBezTo>
                        <a:pt x="69" y="8"/>
                        <a:pt x="50" y="19"/>
                        <a:pt x="50" y="19"/>
                      </a:cubicBezTo>
                      <a:cubicBezTo>
                        <a:pt x="46" y="31"/>
                        <a:pt x="35" y="22"/>
                        <a:pt x="28" y="33"/>
                      </a:cubicBezTo>
                      <a:cubicBezTo>
                        <a:pt x="31" y="41"/>
                        <a:pt x="31" y="44"/>
                        <a:pt x="22" y="47"/>
                      </a:cubicBezTo>
                      <a:cubicBezTo>
                        <a:pt x="20" y="46"/>
                        <a:pt x="18" y="46"/>
                        <a:pt x="16" y="45"/>
                      </a:cubicBezTo>
                      <a:cubicBezTo>
                        <a:pt x="14" y="43"/>
                        <a:pt x="14" y="40"/>
                        <a:pt x="12" y="39"/>
                      </a:cubicBezTo>
                      <a:cubicBezTo>
                        <a:pt x="8" y="37"/>
                        <a:pt x="0" y="35"/>
                        <a:pt x="0" y="35"/>
                      </a:cubicBezTo>
                      <a:cubicBezTo>
                        <a:pt x="2" y="26"/>
                        <a:pt x="3" y="25"/>
                        <a:pt x="0" y="31"/>
                      </a:cubicBezTo>
                      <a:close/>
                    </a:path>
                  </a:pathLst>
                </a:custGeom>
                <a:solidFill>
                  <a:schemeClr val="folHlink"/>
                </a:solidFill>
                <a:ln w="9525">
                  <a:noFill/>
                  <a:round/>
                  <a:headEnd/>
                  <a:tailEnd/>
                </a:ln>
              </p:spPr>
              <p:txBody>
                <a:bodyPr/>
                <a:lstStyle/>
                <a:p>
                  <a:endParaRPr lang="zh-CN" altLang="en-US"/>
                </a:p>
              </p:txBody>
            </p:sp>
            <p:sp>
              <p:nvSpPr>
                <p:cNvPr id="6239" name="任意多边形 81994"/>
                <p:cNvSpPr>
                  <a:spLocks noChangeArrowheads="1"/>
                </p:cNvSpPr>
                <p:nvPr/>
              </p:nvSpPr>
              <p:spPr bwMode="auto">
                <a:xfrm>
                  <a:off x="4423" y="547"/>
                  <a:ext cx="151" cy="93"/>
                </a:xfrm>
                <a:custGeom>
                  <a:avLst/>
                  <a:gdLst>
                    <a:gd name="T0" fmla="*/ 1 w 355"/>
                    <a:gd name="T1" fmla="*/ 0 h 277"/>
                    <a:gd name="T2" fmla="*/ 3 w 355"/>
                    <a:gd name="T3" fmla="*/ 1 h 277"/>
                    <a:gd name="T4" fmla="*/ 4 w 355"/>
                    <a:gd name="T5" fmla="*/ 1 h 277"/>
                    <a:gd name="T6" fmla="*/ 6 w 355"/>
                    <a:gd name="T7" fmla="*/ 2 h 277"/>
                    <a:gd name="T8" fmla="*/ 7 w 355"/>
                    <a:gd name="T9" fmla="*/ 2 h 277"/>
                    <a:gd name="T10" fmla="*/ 9 w 355"/>
                    <a:gd name="T11" fmla="*/ 4 h 277"/>
                    <a:gd name="T12" fmla="*/ 11 w 355"/>
                    <a:gd name="T13" fmla="*/ 5 h 277"/>
                    <a:gd name="T14" fmla="*/ 11 w 355"/>
                    <a:gd name="T15" fmla="*/ 5 h 277"/>
                    <a:gd name="T16" fmla="*/ 12 w 355"/>
                    <a:gd name="T17" fmla="*/ 6 h 277"/>
                    <a:gd name="T18" fmla="*/ 14 w 355"/>
                    <a:gd name="T19" fmla="*/ 6 h 277"/>
                    <a:gd name="T20" fmla="*/ 13 w 355"/>
                    <a:gd name="T21" fmla="*/ 7 h 277"/>
                    <a:gd name="T22" fmla="*/ 14 w 355"/>
                    <a:gd name="T23" fmla="*/ 8 h 277"/>
                    <a:gd name="T24" fmla="*/ 15 w 355"/>
                    <a:gd name="T25" fmla="*/ 9 h 277"/>
                    <a:gd name="T26" fmla="*/ 17 w 355"/>
                    <a:gd name="T27" fmla="*/ 9 h 277"/>
                    <a:gd name="T28" fmla="*/ 18 w 355"/>
                    <a:gd name="T29" fmla="*/ 9 h 277"/>
                    <a:gd name="T30" fmla="*/ 20 w 355"/>
                    <a:gd name="T31" fmla="*/ 9 h 277"/>
                    <a:gd name="T32" fmla="*/ 21 w 355"/>
                    <a:gd name="T33" fmla="*/ 9 h 277"/>
                    <a:gd name="T34" fmla="*/ 23 w 355"/>
                    <a:gd name="T35" fmla="*/ 10 h 277"/>
                    <a:gd name="T36" fmla="*/ 24 w 355"/>
                    <a:gd name="T37" fmla="*/ 10 h 277"/>
                    <a:gd name="T38" fmla="*/ 27 w 355"/>
                    <a:gd name="T39" fmla="*/ 10 h 277"/>
                    <a:gd name="T40" fmla="*/ 26 w 355"/>
                    <a:gd name="T41" fmla="*/ 10 h 277"/>
                    <a:gd name="T42" fmla="*/ 25 w 355"/>
                    <a:gd name="T43" fmla="*/ 10 h 277"/>
                    <a:gd name="T44" fmla="*/ 23 w 355"/>
                    <a:gd name="T45" fmla="*/ 10 h 277"/>
                    <a:gd name="T46" fmla="*/ 22 w 355"/>
                    <a:gd name="T47" fmla="*/ 10 h 277"/>
                    <a:gd name="T48" fmla="*/ 20 w 355"/>
                    <a:gd name="T49" fmla="*/ 10 h 277"/>
                    <a:gd name="T50" fmla="*/ 18 w 355"/>
                    <a:gd name="T51" fmla="*/ 10 h 277"/>
                    <a:gd name="T52" fmla="*/ 13 w 355"/>
                    <a:gd name="T53" fmla="*/ 9 h 277"/>
                    <a:gd name="T54" fmla="*/ 12 w 355"/>
                    <a:gd name="T55" fmla="*/ 8 h 277"/>
                    <a:gd name="T56" fmla="*/ 10 w 355"/>
                    <a:gd name="T57" fmla="*/ 7 h 277"/>
                    <a:gd name="T58" fmla="*/ 9 w 355"/>
                    <a:gd name="T59" fmla="*/ 7 h 277"/>
                    <a:gd name="T60" fmla="*/ 7 w 355"/>
                    <a:gd name="T61" fmla="*/ 6 h 277"/>
                    <a:gd name="T62" fmla="*/ 5 w 355"/>
                    <a:gd name="T63" fmla="*/ 4 h 277"/>
                    <a:gd name="T64" fmla="*/ 5 w 355"/>
                    <a:gd name="T65" fmla="*/ 4 h 277"/>
                    <a:gd name="T66" fmla="*/ 5 w 355"/>
                    <a:gd name="T67" fmla="*/ 4 h 277"/>
                    <a:gd name="T68" fmla="*/ 4 w 355"/>
                    <a:gd name="T69" fmla="*/ 3 h 277"/>
                    <a:gd name="T70" fmla="*/ 3 w 355"/>
                    <a:gd name="T71" fmla="*/ 2 h 277"/>
                    <a:gd name="T72" fmla="*/ 2 w 355"/>
                    <a:gd name="T73" fmla="*/ 1 h 277"/>
                    <a:gd name="T74" fmla="*/ 0 w 355"/>
                    <a:gd name="T75" fmla="*/ 1 h 277"/>
                    <a:gd name="T76" fmla="*/ 1 w 355"/>
                    <a:gd name="T77" fmla="*/ 0 h 277"/>
                    <a:gd name="T78" fmla="*/ 1 w 355"/>
                    <a:gd name="T79" fmla="*/ 0 h 277"/>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355" h="277">
                      <a:moveTo>
                        <a:pt x="10" y="4"/>
                      </a:moveTo>
                      <a:cubicBezTo>
                        <a:pt x="22" y="0"/>
                        <a:pt x="24" y="14"/>
                        <a:pt x="36" y="18"/>
                      </a:cubicBezTo>
                      <a:cubicBezTo>
                        <a:pt x="37" y="19"/>
                        <a:pt x="45" y="29"/>
                        <a:pt x="46" y="30"/>
                      </a:cubicBezTo>
                      <a:cubicBezTo>
                        <a:pt x="56" y="40"/>
                        <a:pt x="67" y="38"/>
                        <a:pt x="76" y="52"/>
                      </a:cubicBezTo>
                      <a:cubicBezTo>
                        <a:pt x="80" y="58"/>
                        <a:pt x="92" y="66"/>
                        <a:pt x="92" y="66"/>
                      </a:cubicBezTo>
                      <a:cubicBezTo>
                        <a:pt x="96" y="79"/>
                        <a:pt x="112" y="88"/>
                        <a:pt x="122" y="98"/>
                      </a:cubicBezTo>
                      <a:cubicBezTo>
                        <a:pt x="124" y="105"/>
                        <a:pt x="130" y="124"/>
                        <a:pt x="136" y="128"/>
                      </a:cubicBezTo>
                      <a:cubicBezTo>
                        <a:pt x="140" y="130"/>
                        <a:pt x="148" y="132"/>
                        <a:pt x="148" y="132"/>
                      </a:cubicBezTo>
                      <a:cubicBezTo>
                        <a:pt x="150" y="138"/>
                        <a:pt x="154" y="150"/>
                        <a:pt x="154" y="150"/>
                      </a:cubicBezTo>
                      <a:cubicBezTo>
                        <a:pt x="161" y="139"/>
                        <a:pt x="168" y="144"/>
                        <a:pt x="176" y="152"/>
                      </a:cubicBezTo>
                      <a:cubicBezTo>
                        <a:pt x="174" y="167"/>
                        <a:pt x="173" y="181"/>
                        <a:pt x="170" y="196"/>
                      </a:cubicBezTo>
                      <a:cubicBezTo>
                        <a:pt x="171" y="202"/>
                        <a:pt x="174" y="220"/>
                        <a:pt x="180" y="224"/>
                      </a:cubicBezTo>
                      <a:cubicBezTo>
                        <a:pt x="185" y="228"/>
                        <a:pt x="193" y="228"/>
                        <a:pt x="198" y="232"/>
                      </a:cubicBezTo>
                      <a:cubicBezTo>
                        <a:pt x="204" y="230"/>
                        <a:pt x="216" y="234"/>
                        <a:pt x="216" y="234"/>
                      </a:cubicBezTo>
                      <a:cubicBezTo>
                        <a:pt x="223" y="241"/>
                        <a:pt x="225" y="245"/>
                        <a:pt x="236" y="242"/>
                      </a:cubicBezTo>
                      <a:cubicBezTo>
                        <a:pt x="242" y="240"/>
                        <a:pt x="254" y="236"/>
                        <a:pt x="254" y="236"/>
                      </a:cubicBezTo>
                      <a:cubicBezTo>
                        <a:pt x="260" y="240"/>
                        <a:pt x="265" y="246"/>
                        <a:pt x="272" y="248"/>
                      </a:cubicBezTo>
                      <a:cubicBezTo>
                        <a:pt x="277" y="250"/>
                        <a:pt x="291" y="252"/>
                        <a:pt x="296" y="256"/>
                      </a:cubicBezTo>
                      <a:cubicBezTo>
                        <a:pt x="301" y="260"/>
                        <a:pt x="314" y="264"/>
                        <a:pt x="314" y="264"/>
                      </a:cubicBezTo>
                      <a:cubicBezTo>
                        <a:pt x="330" y="263"/>
                        <a:pt x="338" y="261"/>
                        <a:pt x="352" y="266"/>
                      </a:cubicBezTo>
                      <a:cubicBezTo>
                        <a:pt x="355" y="275"/>
                        <a:pt x="350" y="277"/>
                        <a:pt x="342" y="274"/>
                      </a:cubicBezTo>
                      <a:cubicBezTo>
                        <a:pt x="336" y="276"/>
                        <a:pt x="322" y="272"/>
                        <a:pt x="322" y="272"/>
                      </a:cubicBezTo>
                      <a:cubicBezTo>
                        <a:pt x="314" y="275"/>
                        <a:pt x="308" y="272"/>
                        <a:pt x="300" y="270"/>
                      </a:cubicBezTo>
                      <a:cubicBezTo>
                        <a:pt x="296" y="269"/>
                        <a:pt x="288" y="266"/>
                        <a:pt x="288" y="266"/>
                      </a:cubicBezTo>
                      <a:cubicBezTo>
                        <a:pt x="276" y="270"/>
                        <a:pt x="264" y="266"/>
                        <a:pt x="252" y="264"/>
                      </a:cubicBezTo>
                      <a:cubicBezTo>
                        <a:pt x="245" y="259"/>
                        <a:pt x="242" y="257"/>
                        <a:pt x="234" y="260"/>
                      </a:cubicBezTo>
                      <a:cubicBezTo>
                        <a:pt x="211" y="252"/>
                        <a:pt x="192" y="256"/>
                        <a:pt x="172" y="242"/>
                      </a:cubicBezTo>
                      <a:cubicBezTo>
                        <a:pt x="165" y="231"/>
                        <a:pt x="176" y="221"/>
                        <a:pt x="160" y="216"/>
                      </a:cubicBezTo>
                      <a:cubicBezTo>
                        <a:pt x="154" y="233"/>
                        <a:pt x="136" y="203"/>
                        <a:pt x="126" y="200"/>
                      </a:cubicBezTo>
                      <a:cubicBezTo>
                        <a:pt x="120" y="196"/>
                        <a:pt x="114" y="190"/>
                        <a:pt x="108" y="186"/>
                      </a:cubicBezTo>
                      <a:cubicBezTo>
                        <a:pt x="104" y="175"/>
                        <a:pt x="104" y="165"/>
                        <a:pt x="94" y="158"/>
                      </a:cubicBezTo>
                      <a:cubicBezTo>
                        <a:pt x="83" y="142"/>
                        <a:pt x="85" y="119"/>
                        <a:pt x="68" y="108"/>
                      </a:cubicBezTo>
                      <a:cubicBezTo>
                        <a:pt x="67" y="106"/>
                        <a:pt x="66" y="104"/>
                        <a:pt x="64" y="102"/>
                      </a:cubicBezTo>
                      <a:cubicBezTo>
                        <a:pt x="62" y="101"/>
                        <a:pt x="59" y="102"/>
                        <a:pt x="58" y="100"/>
                      </a:cubicBezTo>
                      <a:cubicBezTo>
                        <a:pt x="56" y="97"/>
                        <a:pt x="54" y="88"/>
                        <a:pt x="54" y="88"/>
                      </a:cubicBezTo>
                      <a:cubicBezTo>
                        <a:pt x="59" y="73"/>
                        <a:pt x="52" y="61"/>
                        <a:pt x="38" y="58"/>
                      </a:cubicBezTo>
                      <a:cubicBezTo>
                        <a:pt x="32" y="49"/>
                        <a:pt x="31" y="44"/>
                        <a:pt x="20" y="40"/>
                      </a:cubicBezTo>
                      <a:cubicBezTo>
                        <a:pt x="16" y="27"/>
                        <a:pt x="16" y="26"/>
                        <a:pt x="4" y="22"/>
                      </a:cubicBezTo>
                      <a:cubicBezTo>
                        <a:pt x="1" y="13"/>
                        <a:pt x="0" y="5"/>
                        <a:pt x="10" y="2"/>
                      </a:cubicBezTo>
                      <a:cubicBezTo>
                        <a:pt x="18" y="5"/>
                        <a:pt x="18" y="4"/>
                        <a:pt x="10" y="4"/>
                      </a:cubicBezTo>
                      <a:close/>
                    </a:path>
                  </a:pathLst>
                </a:custGeom>
                <a:solidFill>
                  <a:schemeClr val="folHlink"/>
                </a:solidFill>
                <a:ln w="9525">
                  <a:noFill/>
                  <a:round/>
                  <a:headEnd/>
                  <a:tailEnd/>
                </a:ln>
              </p:spPr>
              <p:txBody>
                <a:bodyPr/>
                <a:lstStyle/>
                <a:p>
                  <a:endParaRPr lang="zh-CN" altLang="en-US"/>
                </a:p>
              </p:txBody>
            </p:sp>
            <p:sp>
              <p:nvSpPr>
                <p:cNvPr id="6240" name="任意多边形 81995"/>
                <p:cNvSpPr>
                  <a:spLocks noChangeArrowheads="1"/>
                </p:cNvSpPr>
                <p:nvPr/>
              </p:nvSpPr>
              <p:spPr bwMode="auto">
                <a:xfrm>
                  <a:off x="4515" y="541"/>
                  <a:ext cx="67" cy="68"/>
                </a:xfrm>
                <a:custGeom>
                  <a:avLst/>
                  <a:gdLst>
                    <a:gd name="T0" fmla="*/ 4 w 156"/>
                    <a:gd name="T1" fmla="*/ 2 h 206"/>
                    <a:gd name="T2" fmla="*/ 5 w 156"/>
                    <a:gd name="T3" fmla="*/ 2 h 206"/>
                    <a:gd name="T4" fmla="*/ 5 w 156"/>
                    <a:gd name="T5" fmla="*/ 2 h 206"/>
                    <a:gd name="T6" fmla="*/ 6 w 156"/>
                    <a:gd name="T7" fmla="*/ 2 h 206"/>
                    <a:gd name="T8" fmla="*/ 9 w 156"/>
                    <a:gd name="T9" fmla="*/ 1 h 206"/>
                    <a:gd name="T10" fmla="*/ 9 w 156"/>
                    <a:gd name="T11" fmla="*/ 0 h 206"/>
                    <a:gd name="T12" fmla="*/ 10 w 156"/>
                    <a:gd name="T13" fmla="*/ 0 h 206"/>
                    <a:gd name="T14" fmla="*/ 12 w 156"/>
                    <a:gd name="T15" fmla="*/ 1 h 206"/>
                    <a:gd name="T16" fmla="*/ 12 w 156"/>
                    <a:gd name="T17" fmla="*/ 2 h 206"/>
                    <a:gd name="T18" fmla="*/ 10 w 156"/>
                    <a:gd name="T19" fmla="*/ 2 h 206"/>
                    <a:gd name="T20" fmla="*/ 10 w 156"/>
                    <a:gd name="T21" fmla="*/ 3 h 206"/>
                    <a:gd name="T22" fmla="*/ 11 w 156"/>
                    <a:gd name="T23" fmla="*/ 4 h 206"/>
                    <a:gd name="T24" fmla="*/ 12 w 156"/>
                    <a:gd name="T25" fmla="*/ 5 h 206"/>
                    <a:gd name="T26" fmla="*/ 10 w 156"/>
                    <a:gd name="T27" fmla="*/ 5 h 206"/>
                    <a:gd name="T28" fmla="*/ 9 w 156"/>
                    <a:gd name="T29" fmla="*/ 5 h 206"/>
                    <a:gd name="T30" fmla="*/ 8 w 156"/>
                    <a:gd name="T31" fmla="*/ 6 h 206"/>
                    <a:gd name="T32" fmla="*/ 8 w 156"/>
                    <a:gd name="T33" fmla="*/ 7 h 206"/>
                    <a:gd name="T34" fmla="*/ 7 w 156"/>
                    <a:gd name="T35" fmla="*/ 7 h 206"/>
                    <a:gd name="T36" fmla="*/ 6 w 156"/>
                    <a:gd name="T37" fmla="*/ 7 h 206"/>
                    <a:gd name="T38" fmla="*/ 6 w 156"/>
                    <a:gd name="T39" fmla="*/ 7 h 206"/>
                    <a:gd name="T40" fmla="*/ 6 w 156"/>
                    <a:gd name="T41" fmla="*/ 7 h 206"/>
                    <a:gd name="T42" fmla="*/ 5 w 156"/>
                    <a:gd name="T43" fmla="*/ 7 h 206"/>
                    <a:gd name="T44" fmla="*/ 3 w 156"/>
                    <a:gd name="T45" fmla="*/ 7 h 206"/>
                    <a:gd name="T46" fmla="*/ 2 w 156"/>
                    <a:gd name="T47" fmla="*/ 7 h 206"/>
                    <a:gd name="T48" fmla="*/ 1 w 156"/>
                    <a:gd name="T49" fmla="*/ 5 h 206"/>
                    <a:gd name="T50" fmla="*/ 0 w 156"/>
                    <a:gd name="T51" fmla="*/ 5 h 206"/>
                    <a:gd name="T52" fmla="*/ 0 w 156"/>
                    <a:gd name="T53" fmla="*/ 4 h 206"/>
                    <a:gd name="T54" fmla="*/ 2 w 156"/>
                    <a:gd name="T55" fmla="*/ 4 h 206"/>
                    <a:gd name="T56" fmla="*/ 3 w 156"/>
                    <a:gd name="T57" fmla="*/ 4 h 206"/>
                    <a:gd name="T58" fmla="*/ 3 w 156"/>
                    <a:gd name="T59" fmla="*/ 3 h 206"/>
                    <a:gd name="T60" fmla="*/ 4 w 156"/>
                    <a:gd name="T61" fmla="*/ 3 h 206"/>
                    <a:gd name="T62" fmla="*/ 4 w 156"/>
                    <a:gd name="T63" fmla="*/ 2 h 20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56" h="206">
                      <a:moveTo>
                        <a:pt x="54" y="66"/>
                      </a:moveTo>
                      <a:cubicBezTo>
                        <a:pt x="58" y="63"/>
                        <a:pt x="64" y="63"/>
                        <a:pt x="66" y="58"/>
                      </a:cubicBezTo>
                      <a:cubicBezTo>
                        <a:pt x="67" y="56"/>
                        <a:pt x="67" y="53"/>
                        <a:pt x="68" y="52"/>
                      </a:cubicBezTo>
                      <a:cubicBezTo>
                        <a:pt x="71" y="49"/>
                        <a:pt x="80" y="44"/>
                        <a:pt x="80" y="44"/>
                      </a:cubicBezTo>
                      <a:cubicBezTo>
                        <a:pt x="113" y="55"/>
                        <a:pt x="85" y="29"/>
                        <a:pt x="106" y="22"/>
                      </a:cubicBezTo>
                      <a:cubicBezTo>
                        <a:pt x="110" y="17"/>
                        <a:pt x="108" y="9"/>
                        <a:pt x="112" y="4"/>
                      </a:cubicBezTo>
                      <a:cubicBezTo>
                        <a:pt x="115" y="1"/>
                        <a:pt x="124" y="0"/>
                        <a:pt x="124" y="0"/>
                      </a:cubicBezTo>
                      <a:cubicBezTo>
                        <a:pt x="138" y="14"/>
                        <a:pt x="126" y="23"/>
                        <a:pt x="150" y="28"/>
                      </a:cubicBezTo>
                      <a:cubicBezTo>
                        <a:pt x="156" y="36"/>
                        <a:pt x="154" y="39"/>
                        <a:pt x="146" y="44"/>
                      </a:cubicBezTo>
                      <a:cubicBezTo>
                        <a:pt x="141" y="52"/>
                        <a:pt x="135" y="61"/>
                        <a:pt x="126" y="64"/>
                      </a:cubicBezTo>
                      <a:cubicBezTo>
                        <a:pt x="118" y="75"/>
                        <a:pt x="128" y="83"/>
                        <a:pt x="132" y="94"/>
                      </a:cubicBezTo>
                      <a:cubicBezTo>
                        <a:pt x="129" y="103"/>
                        <a:pt x="135" y="105"/>
                        <a:pt x="142" y="110"/>
                      </a:cubicBezTo>
                      <a:cubicBezTo>
                        <a:pt x="145" y="119"/>
                        <a:pt x="141" y="120"/>
                        <a:pt x="146" y="128"/>
                      </a:cubicBezTo>
                      <a:cubicBezTo>
                        <a:pt x="142" y="139"/>
                        <a:pt x="135" y="133"/>
                        <a:pt x="128" y="128"/>
                      </a:cubicBezTo>
                      <a:cubicBezTo>
                        <a:pt x="116" y="132"/>
                        <a:pt x="122" y="136"/>
                        <a:pt x="116" y="146"/>
                      </a:cubicBezTo>
                      <a:cubicBezTo>
                        <a:pt x="113" y="151"/>
                        <a:pt x="108" y="152"/>
                        <a:pt x="104" y="156"/>
                      </a:cubicBezTo>
                      <a:cubicBezTo>
                        <a:pt x="107" y="167"/>
                        <a:pt x="112" y="191"/>
                        <a:pt x="100" y="198"/>
                      </a:cubicBezTo>
                      <a:cubicBezTo>
                        <a:pt x="96" y="200"/>
                        <a:pt x="92" y="200"/>
                        <a:pt x="88" y="202"/>
                      </a:cubicBezTo>
                      <a:cubicBezTo>
                        <a:pt x="86" y="203"/>
                        <a:pt x="84" y="205"/>
                        <a:pt x="82" y="206"/>
                      </a:cubicBezTo>
                      <a:cubicBezTo>
                        <a:pt x="80" y="205"/>
                        <a:pt x="77" y="204"/>
                        <a:pt x="76" y="202"/>
                      </a:cubicBezTo>
                      <a:cubicBezTo>
                        <a:pt x="74" y="198"/>
                        <a:pt x="76" y="191"/>
                        <a:pt x="72" y="190"/>
                      </a:cubicBezTo>
                      <a:cubicBezTo>
                        <a:pt x="68" y="189"/>
                        <a:pt x="60" y="186"/>
                        <a:pt x="60" y="186"/>
                      </a:cubicBezTo>
                      <a:cubicBezTo>
                        <a:pt x="53" y="188"/>
                        <a:pt x="49" y="192"/>
                        <a:pt x="42" y="194"/>
                      </a:cubicBezTo>
                      <a:cubicBezTo>
                        <a:pt x="34" y="189"/>
                        <a:pt x="37" y="183"/>
                        <a:pt x="28" y="186"/>
                      </a:cubicBezTo>
                      <a:cubicBezTo>
                        <a:pt x="12" y="181"/>
                        <a:pt x="19" y="161"/>
                        <a:pt x="10" y="148"/>
                      </a:cubicBezTo>
                      <a:cubicBezTo>
                        <a:pt x="5" y="121"/>
                        <a:pt x="11" y="147"/>
                        <a:pt x="4" y="130"/>
                      </a:cubicBezTo>
                      <a:cubicBezTo>
                        <a:pt x="2" y="126"/>
                        <a:pt x="0" y="118"/>
                        <a:pt x="0" y="118"/>
                      </a:cubicBezTo>
                      <a:cubicBezTo>
                        <a:pt x="2" y="95"/>
                        <a:pt x="0" y="83"/>
                        <a:pt x="20" y="96"/>
                      </a:cubicBezTo>
                      <a:cubicBezTo>
                        <a:pt x="23" y="105"/>
                        <a:pt x="23" y="110"/>
                        <a:pt x="32" y="104"/>
                      </a:cubicBezTo>
                      <a:cubicBezTo>
                        <a:pt x="35" y="95"/>
                        <a:pt x="29" y="88"/>
                        <a:pt x="34" y="80"/>
                      </a:cubicBezTo>
                      <a:cubicBezTo>
                        <a:pt x="36" y="76"/>
                        <a:pt x="48" y="73"/>
                        <a:pt x="52" y="70"/>
                      </a:cubicBezTo>
                      <a:cubicBezTo>
                        <a:pt x="57" y="63"/>
                        <a:pt x="58" y="62"/>
                        <a:pt x="54" y="66"/>
                      </a:cubicBezTo>
                      <a:close/>
                    </a:path>
                  </a:pathLst>
                </a:custGeom>
                <a:solidFill>
                  <a:schemeClr val="folHlink"/>
                </a:solidFill>
                <a:ln w="9525">
                  <a:noFill/>
                  <a:round/>
                  <a:headEnd/>
                  <a:tailEnd/>
                </a:ln>
              </p:spPr>
              <p:txBody>
                <a:bodyPr/>
                <a:lstStyle/>
                <a:p>
                  <a:endParaRPr lang="zh-CN" altLang="en-US"/>
                </a:p>
              </p:txBody>
            </p:sp>
            <p:sp>
              <p:nvSpPr>
                <p:cNvPr id="6241" name="任意多边形 81996"/>
                <p:cNvSpPr>
                  <a:spLocks noChangeArrowheads="1"/>
                </p:cNvSpPr>
                <p:nvPr/>
              </p:nvSpPr>
              <p:spPr bwMode="auto">
                <a:xfrm>
                  <a:off x="4580" y="572"/>
                  <a:ext cx="47" cy="13"/>
                </a:xfrm>
                <a:custGeom>
                  <a:avLst/>
                  <a:gdLst>
                    <a:gd name="T0" fmla="*/ 0 w 109"/>
                    <a:gd name="T1" fmla="*/ 1 h 38"/>
                    <a:gd name="T2" fmla="*/ 1 w 109"/>
                    <a:gd name="T3" fmla="*/ 0 h 38"/>
                    <a:gd name="T4" fmla="*/ 4 w 109"/>
                    <a:gd name="T5" fmla="*/ 1 h 38"/>
                    <a:gd name="T6" fmla="*/ 6 w 109"/>
                    <a:gd name="T7" fmla="*/ 1 h 38"/>
                    <a:gd name="T8" fmla="*/ 7 w 109"/>
                    <a:gd name="T9" fmla="*/ 0 h 38"/>
                    <a:gd name="T10" fmla="*/ 6 w 109"/>
                    <a:gd name="T11" fmla="*/ 1 h 38"/>
                    <a:gd name="T12" fmla="*/ 5 w 109"/>
                    <a:gd name="T13" fmla="*/ 1 h 38"/>
                    <a:gd name="T14" fmla="*/ 3 w 109"/>
                    <a:gd name="T15" fmla="*/ 1 h 38"/>
                    <a:gd name="T16" fmla="*/ 1 w 109"/>
                    <a:gd name="T17" fmla="*/ 1 h 38"/>
                    <a:gd name="T18" fmla="*/ 0 w 109"/>
                    <a:gd name="T19" fmla="*/ 1 h 3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9" h="38">
                      <a:moveTo>
                        <a:pt x="4" y="32"/>
                      </a:moveTo>
                      <a:cubicBezTo>
                        <a:pt x="7" y="22"/>
                        <a:pt x="7" y="14"/>
                        <a:pt x="18" y="10"/>
                      </a:cubicBezTo>
                      <a:cubicBezTo>
                        <a:pt x="28" y="12"/>
                        <a:pt x="37" y="14"/>
                        <a:pt x="46" y="20"/>
                      </a:cubicBezTo>
                      <a:cubicBezTo>
                        <a:pt x="62" y="15"/>
                        <a:pt x="54" y="17"/>
                        <a:pt x="72" y="14"/>
                      </a:cubicBezTo>
                      <a:cubicBezTo>
                        <a:pt x="77" y="9"/>
                        <a:pt x="90" y="0"/>
                        <a:pt x="90" y="0"/>
                      </a:cubicBezTo>
                      <a:cubicBezTo>
                        <a:pt x="109" y="6"/>
                        <a:pt x="85" y="23"/>
                        <a:pt x="76" y="26"/>
                      </a:cubicBezTo>
                      <a:cubicBezTo>
                        <a:pt x="71" y="33"/>
                        <a:pt x="68" y="35"/>
                        <a:pt x="60" y="38"/>
                      </a:cubicBezTo>
                      <a:cubicBezTo>
                        <a:pt x="54" y="36"/>
                        <a:pt x="42" y="32"/>
                        <a:pt x="42" y="32"/>
                      </a:cubicBezTo>
                      <a:cubicBezTo>
                        <a:pt x="33" y="23"/>
                        <a:pt x="26" y="26"/>
                        <a:pt x="14" y="30"/>
                      </a:cubicBezTo>
                      <a:cubicBezTo>
                        <a:pt x="1" y="28"/>
                        <a:pt x="0" y="24"/>
                        <a:pt x="4" y="32"/>
                      </a:cubicBezTo>
                      <a:close/>
                    </a:path>
                  </a:pathLst>
                </a:custGeom>
                <a:solidFill>
                  <a:schemeClr val="folHlink"/>
                </a:solidFill>
                <a:ln w="9525">
                  <a:noFill/>
                  <a:round/>
                  <a:headEnd/>
                  <a:tailEnd/>
                </a:ln>
              </p:spPr>
              <p:txBody>
                <a:bodyPr/>
                <a:lstStyle/>
                <a:p>
                  <a:endParaRPr lang="zh-CN" altLang="en-US"/>
                </a:p>
              </p:txBody>
            </p:sp>
            <p:sp>
              <p:nvSpPr>
                <p:cNvPr id="6242" name="任意多边形 81997"/>
                <p:cNvSpPr>
                  <a:spLocks noChangeArrowheads="1"/>
                </p:cNvSpPr>
                <p:nvPr/>
              </p:nvSpPr>
              <p:spPr bwMode="auto">
                <a:xfrm>
                  <a:off x="4578" y="588"/>
                  <a:ext cx="32" cy="34"/>
                </a:xfrm>
                <a:custGeom>
                  <a:avLst/>
                  <a:gdLst>
                    <a:gd name="T0" fmla="*/ 0 w 76"/>
                    <a:gd name="T1" fmla="*/ 1 h 104"/>
                    <a:gd name="T2" fmla="*/ 1 w 76"/>
                    <a:gd name="T3" fmla="*/ 0 h 104"/>
                    <a:gd name="T4" fmla="*/ 3 w 76"/>
                    <a:gd name="T5" fmla="*/ 1 h 104"/>
                    <a:gd name="T6" fmla="*/ 5 w 76"/>
                    <a:gd name="T7" fmla="*/ 0 h 104"/>
                    <a:gd name="T8" fmla="*/ 3 w 76"/>
                    <a:gd name="T9" fmla="*/ 1 h 104"/>
                    <a:gd name="T10" fmla="*/ 4 w 76"/>
                    <a:gd name="T11" fmla="*/ 2 h 104"/>
                    <a:gd name="T12" fmla="*/ 4 w 76"/>
                    <a:gd name="T13" fmla="*/ 2 h 104"/>
                    <a:gd name="T14" fmla="*/ 3 w 76"/>
                    <a:gd name="T15" fmla="*/ 3 h 104"/>
                    <a:gd name="T16" fmla="*/ 3 w 76"/>
                    <a:gd name="T17" fmla="*/ 2 h 104"/>
                    <a:gd name="T18" fmla="*/ 2 w 76"/>
                    <a:gd name="T19" fmla="*/ 2 h 104"/>
                    <a:gd name="T20" fmla="*/ 2 w 76"/>
                    <a:gd name="T21" fmla="*/ 2 h 104"/>
                    <a:gd name="T22" fmla="*/ 2 w 76"/>
                    <a:gd name="T23" fmla="*/ 3 h 104"/>
                    <a:gd name="T24" fmla="*/ 1 w 76"/>
                    <a:gd name="T25" fmla="*/ 4 h 104"/>
                    <a:gd name="T26" fmla="*/ 1 w 76"/>
                    <a:gd name="T27" fmla="*/ 4 h 104"/>
                    <a:gd name="T28" fmla="*/ 0 w 76"/>
                    <a:gd name="T29" fmla="*/ 3 h 104"/>
                    <a:gd name="T30" fmla="*/ 0 w 76"/>
                    <a:gd name="T31" fmla="*/ 2 h 104"/>
                    <a:gd name="T32" fmla="*/ 0 w 76"/>
                    <a:gd name="T33" fmla="*/ 1 h 104"/>
                    <a:gd name="T34" fmla="*/ 0 w 76"/>
                    <a:gd name="T35" fmla="*/ 1 h 10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76" h="104">
                      <a:moveTo>
                        <a:pt x="8" y="18"/>
                      </a:moveTo>
                      <a:cubicBezTo>
                        <a:pt x="10" y="8"/>
                        <a:pt x="9" y="3"/>
                        <a:pt x="18" y="0"/>
                      </a:cubicBezTo>
                      <a:cubicBezTo>
                        <a:pt x="28" y="3"/>
                        <a:pt x="25" y="12"/>
                        <a:pt x="34" y="18"/>
                      </a:cubicBezTo>
                      <a:cubicBezTo>
                        <a:pt x="46" y="16"/>
                        <a:pt x="51" y="8"/>
                        <a:pt x="62" y="4"/>
                      </a:cubicBezTo>
                      <a:cubicBezTo>
                        <a:pt x="76" y="9"/>
                        <a:pt x="56" y="31"/>
                        <a:pt x="46" y="34"/>
                      </a:cubicBezTo>
                      <a:cubicBezTo>
                        <a:pt x="51" y="56"/>
                        <a:pt x="43" y="29"/>
                        <a:pt x="54" y="48"/>
                      </a:cubicBezTo>
                      <a:cubicBezTo>
                        <a:pt x="56" y="52"/>
                        <a:pt x="58" y="60"/>
                        <a:pt x="58" y="60"/>
                      </a:cubicBezTo>
                      <a:cubicBezTo>
                        <a:pt x="55" y="68"/>
                        <a:pt x="54" y="71"/>
                        <a:pt x="46" y="74"/>
                      </a:cubicBezTo>
                      <a:cubicBezTo>
                        <a:pt x="38" y="71"/>
                        <a:pt x="37" y="68"/>
                        <a:pt x="34" y="60"/>
                      </a:cubicBezTo>
                      <a:cubicBezTo>
                        <a:pt x="33" y="50"/>
                        <a:pt x="32" y="33"/>
                        <a:pt x="22" y="48"/>
                      </a:cubicBezTo>
                      <a:cubicBezTo>
                        <a:pt x="25" y="60"/>
                        <a:pt x="23" y="53"/>
                        <a:pt x="28" y="68"/>
                      </a:cubicBezTo>
                      <a:cubicBezTo>
                        <a:pt x="29" y="70"/>
                        <a:pt x="30" y="74"/>
                        <a:pt x="30" y="74"/>
                      </a:cubicBezTo>
                      <a:cubicBezTo>
                        <a:pt x="24" y="84"/>
                        <a:pt x="22" y="93"/>
                        <a:pt x="20" y="104"/>
                      </a:cubicBezTo>
                      <a:cubicBezTo>
                        <a:pt x="17" y="103"/>
                        <a:pt x="14" y="104"/>
                        <a:pt x="12" y="102"/>
                      </a:cubicBezTo>
                      <a:cubicBezTo>
                        <a:pt x="9" y="99"/>
                        <a:pt x="8" y="90"/>
                        <a:pt x="8" y="90"/>
                      </a:cubicBezTo>
                      <a:cubicBezTo>
                        <a:pt x="13" y="75"/>
                        <a:pt x="14" y="64"/>
                        <a:pt x="0" y="54"/>
                      </a:cubicBezTo>
                      <a:cubicBezTo>
                        <a:pt x="1" y="46"/>
                        <a:pt x="1" y="38"/>
                        <a:pt x="2" y="30"/>
                      </a:cubicBezTo>
                      <a:cubicBezTo>
                        <a:pt x="2" y="27"/>
                        <a:pt x="13" y="2"/>
                        <a:pt x="8" y="18"/>
                      </a:cubicBezTo>
                      <a:close/>
                    </a:path>
                  </a:pathLst>
                </a:custGeom>
                <a:solidFill>
                  <a:schemeClr val="folHlink"/>
                </a:solidFill>
                <a:ln w="9525">
                  <a:noFill/>
                  <a:round/>
                  <a:headEnd/>
                  <a:tailEnd/>
                </a:ln>
              </p:spPr>
              <p:txBody>
                <a:bodyPr/>
                <a:lstStyle/>
                <a:p>
                  <a:endParaRPr lang="zh-CN" altLang="en-US"/>
                </a:p>
              </p:txBody>
            </p:sp>
            <p:sp>
              <p:nvSpPr>
                <p:cNvPr id="6243" name="任意多边形 81998"/>
                <p:cNvSpPr>
                  <a:spLocks noChangeArrowheads="1"/>
                </p:cNvSpPr>
                <p:nvPr/>
              </p:nvSpPr>
              <p:spPr bwMode="auto">
                <a:xfrm>
                  <a:off x="4632" y="569"/>
                  <a:ext cx="16" cy="20"/>
                </a:xfrm>
                <a:custGeom>
                  <a:avLst/>
                  <a:gdLst>
                    <a:gd name="T0" fmla="*/ 0 w 37"/>
                    <a:gd name="T1" fmla="*/ 1 h 61"/>
                    <a:gd name="T2" fmla="*/ 1 w 37"/>
                    <a:gd name="T3" fmla="*/ 0 h 61"/>
                    <a:gd name="T4" fmla="*/ 1 w 37"/>
                    <a:gd name="T5" fmla="*/ 1 h 61"/>
                    <a:gd name="T6" fmla="*/ 3 w 37"/>
                    <a:gd name="T7" fmla="*/ 1 h 61"/>
                    <a:gd name="T8" fmla="*/ 1 w 37"/>
                    <a:gd name="T9" fmla="*/ 2 h 61"/>
                    <a:gd name="T10" fmla="*/ 0 w 37"/>
                    <a:gd name="T11" fmla="*/ 2 h 61"/>
                    <a:gd name="T12" fmla="*/ 0 w 37"/>
                    <a:gd name="T13" fmla="*/ 1 h 61"/>
                    <a:gd name="T14" fmla="*/ 0 w 37"/>
                    <a:gd name="T15" fmla="*/ 1 h 6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7" h="61">
                      <a:moveTo>
                        <a:pt x="3" y="28"/>
                      </a:moveTo>
                      <a:cubicBezTo>
                        <a:pt x="5" y="14"/>
                        <a:pt x="2" y="7"/>
                        <a:pt x="13" y="0"/>
                      </a:cubicBezTo>
                      <a:cubicBezTo>
                        <a:pt x="26" y="9"/>
                        <a:pt x="23" y="17"/>
                        <a:pt x="15" y="28"/>
                      </a:cubicBezTo>
                      <a:cubicBezTo>
                        <a:pt x="25" y="31"/>
                        <a:pt x="33" y="27"/>
                        <a:pt x="37" y="38"/>
                      </a:cubicBezTo>
                      <a:cubicBezTo>
                        <a:pt x="30" y="45"/>
                        <a:pt x="28" y="47"/>
                        <a:pt x="19" y="44"/>
                      </a:cubicBezTo>
                      <a:cubicBezTo>
                        <a:pt x="13" y="54"/>
                        <a:pt x="18" y="61"/>
                        <a:pt x="5" y="58"/>
                      </a:cubicBezTo>
                      <a:cubicBezTo>
                        <a:pt x="0" y="50"/>
                        <a:pt x="3" y="44"/>
                        <a:pt x="1" y="34"/>
                      </a:cubicBezTo>
                      <a:cubicBezTo>
                        <a:pt x="2" y="32"/>
                        <a:pt x="3" y="28"/>
                        <a:pt x="3" y="28"/>
                      </a:cubicBezTo>
                      <a:close/>
                    </a:path>
                  </a:pathLst>
                </a:custGeom>
                <a:solidFill>
                  <a:schemeClr val="folHlink"/>
                </a:solidFill>
                <a:ln w="9525">
                  <a:noFill/>
                  <a:round/>
                  <a:headEnd/>
                  <a:tailEnd/>
                </a:ln>
              </p:spPr>
              <p:txBody>
                <a:bodyPr/>
                <a:lstStyle/>
                <a:p>
                  <a:endParaRPr lang="zh-CN" altLang="en-US"/>
                </a:p>
              </p:txBody>
            </p:sp>
            <p:sp>
              <p:nvSpPr>
                <p:cNvPr id="6244" name="任意多边形 81999"/>
                <p:cNvSpPr>
                  <a:spLocks noChangeArrowheads="1"/>
                </p:cNvSpPr>
                <p:nvPr/>
              </p:nvSpPr>
              <p:spPr bwMode="auto">
                <a:xfrm>
                  <a:off x="4636" y="600"/>
                  <a:ext cx="20" cy="10"/>
                </a:xfrm>
                <a:custGeom>
                  <a:avLst/>
                  <a:gdLst>
                    <a:gd name="T0" fmla="*/ 0 w 49"/>
                    <a:gd name="T1" fmla="*/ 0 h 29"/>
                    <a:gd name="T2" fmla="*/ 2 w 49"/>
                    <a:gd name="T3" fmla="*/ 0 h 29"/>
                    <a:gd name="T4" fmla="*/ 3 w 49"/>
                    <a:gd name="T5" fmla="*/ 1 h 29"/>
                    <a:gd name="T6" fmla="*/ 2 w 49"/>
                    <a:gd name="T7" fmla="*/ 1 h 29"/>
                    <a:gd name="T8" fmla="*/ 0 w 49"/>
                    <a:gd name="T9" fmla="*/ 1 h 29"/>
                    <a:gd name="T10" fmla="*/ 0 w 49"/>
                    <a:gd name="T11" fmla="*/ 0 h 2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9" h="29">
                      <a:moveTo>
                        <a:pt x="7" y="0"/>
                      </a:moveTo>
                      <a:cubicBezTo>
                        <a:pt x="15" y="6"/>
                        <a:pt x="19" y="2"/>
                        <a:pt x="29" y="0"/>
                      </a:cubicBezTo>
                      <a:cubicBezTo>
                        <a:pt x="45" y="5"/>
                        <a:pt x="40" y="3"/>
                        <a:pt x="49" y="16"/>
                      </a:cubicBezTo>
                      <a:cubicBezTo>
                        <a:pt x="46" y="29"/>
                        <a:pt x="42" y="21"/>
                        <a:pt x="35" y="14"/>
                      </a:cubicBezTo>
                      <a:cubicBezTo>
                        <a:pt x="26" y="15"/>
                        <a:pt x="12" y="19"/>
                        <a:pt x="3" y="16"/>
                      </a:cubicBezTo>
                      <a:cubicBezTo>
                        <a:pt x="0" y="6"/>
                        <a:pt x="7" y="10"/>
                        <a:pt x="7" y="0"/>
                      </a:cubicBezTo>
                      <a:close/>
                    </a:path>
                  </a:pathLst>
                </a:custGeom>
                <a:solidFill>
                  <a:schemeClr val="folHlink"/>
                </a:solidFill>
                <a:ln w="9525">
                  <a:noFill/>
                  <a:round/>
                  <a:headEnd/>
                  <a:tailEnd/>
                </a:ln>
              </p:spPr>
              <p:txBody>
                <a:bodyPr/>
                <a:lstStyle/>
                <a:p>
                  <a:endParaRPr lang="zh-CN" altLang="en-US"/>
                </a:p>
              </p:txBody>
            </p:sp>
            <p:sp>
              <p:nvSpPr>
                <p:cNvPr id="6245" name="任意多边形 82000"/>
                <p:cNvSpPr>
                  <a:spLocks noChangeArrowheads="1"/>
                </p:cNvSpPr>
                <p:nvPr/>
              </p:nvSpPr>
              <p:spPr bwMode="auto">
                <a:xfrm>
                  <a:off x="4657" y="585"/>
                  <a:ext cx="26" cy="17"/>
                </a:xfrm>
                <a:custGeom>
                  <a:avLst/>
                  <a:gdLst>
                    <a:gd name="T0" fmla="*/ 2 w 61"/>
                    <a:gd name="T1" fmla="*/ 2 h 48"/>
                    <a:gd name="T2" fmla="*/ 1 w 61"/>
                    <a:gd name="T3" fmla="*/ 1 h 48"/>
                    <a:gd name="T4" fmla="*/ 0 w 61"/>
                    <a:gd name="T5" fmla="*/ 1 h 48"/>
                    <a:gd name="T6" fmla="*/ 1 w 61"/>
                    <a:gd name="T7" fmla="*/ 0 h 48"/>
                    <a:gd name="T8" fmla="*/ 2 w 61"/>
                    <a:gd name="T9" fmla="*/ 0 h 48"/>
                    <a:gd name="T10" fmla="*/ 4 w 61"/>
                    <a:gd name="T11" fmla="*/ 0 h 48"/>
                    <a:gd name="T12" fmla="*/ 4 w 61"/>
                    <a:gd name="T13" fmla="*/ 1 h 48"/>
                    <a:gd name="T14" fmla="*/ 5 w 61"/>
                    <a:gd name="T15" fmla="*/ 1 h 48"/>
                    <a:gd name="T16" fmla="*/ 3 w 61"/>
                    <a:gd name="T17" fmla="*/ 2 h 48"/>
                    <a:gd name="T18" fmla="*/ 2 w 61"/>
                    <a:gd name="T19" fmla="*/ 2 h 48"/>
                    <a:gd name="T20" fmla="*/ 2 w 61"/>
                    <a:gd name="T21" fmla="*/ 2 h 4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1" h="48">
                      <a:moveTo>
                        <a:pt x="21" y="38"/>
                      </a:moveTo>
                      <a:cubicBezTo>
                        <a:pt x="19" y="34"/>
                        <a:pt x="19" y="29"/>
                        <a:pt x="15" y="26"/>
                      </a:cubicBezTo>
                      <a:cubicBezTo>
                        <a:pt x="12" y="24"/>
                        <a:pt x="3" y="22"/>
                        <a:pt x="3" y="22"/>
                      </a:cubicBezTo>
                      <a:cubicBezTo>
                        <a:pt x="0" y="12"/>
                        <a:pt x="5" y="12"/>
                        <a:pt x="13" y="8"/>
                      </a:cubicBezTo>
                      <a:cubicBezTo>
                        <a:pt x="17" y="6"/>
                        <a:pt x="25" y="0"/>
                        <a:pt x="25" y="0"/>
                      </a:cubicBezTo>
                      <a:cubicBezTo>
                        <a:pt x="37" y="2"/>
                        <a:pt x="41" y="2"/>
                        <a:pt x="49" y="10"/>
                      </a:cubicBezTo>
                      <a:cubicBezTo>
                        <a:pt x="45" y="21"/>
                        <a:pt x="46" y="12"/>
                        <a:pt x="53" y="20"/>
                      </a:cubicBezTo>
                      <a:cubicBezTo>
                        <a:pt x="56" y="24"/>
                        <a:pt x="61" y="32"/>
                        <a:pt x="61" y="32"/>
                      </a:cubicBezTo>
                      <a:cubicBezTo>
                        <a:pt x="56" y="47"/>
                        <a:pt x="53" y="42"/>
                        <a:pt x="41" y="38"/>
                      </a:cubicBezTo>
                      <a:cubicBezTo>
                        <a:pt x="27" y="47"/>
                        <a:pt x="34" y="48"/>
                        <a:pt x="23" y="44"/>
                      </a:cubicBezTo>
                      <a:cubicBezTo>
                        <a:pt x="22" y="42"/>
                        <a:pt x="21" y="38"/>
                        <a:pt x="21" y="38"/>
                      </a:cubicBezTo>
                      <a:close/>
                    </a:path>
                  </a:pathLst>
                </a:custGeom>
                <a:solidFill>
                  <a:schemeClr val="folHlink"/>
                </a:solidFill>
                <a:ln w="9525">
                  <a:noFill/>
                  <a:round/>
                  <a:headEnd/>
                  <a:tailEnd/>
                </a:ln>
              </p:spPr>
              <p:txBody>
                <a:bodyPr/>
                <a:lstStyle/>
                <a:p>
                  <a:endParaRPr lang="zh-CN" altLang="en-US"/>
                </a:p>
              </p:txBody>
            </p:sp>
            <p:sp>
              <p:nvSpPr>
                <p:cNvPr id="6246" name="任意多边形 82001"/>
                <p:cNvSpPr>
                  <a:spLocks noChangeArrowheads="1"/>
                </p:cNvSpPr>
                <p:nvPr/>
              </p:nvSpPr>
              <p:spPr bwMode="auto">
                <a:xfrm>
                  <a:off x="4664" y="593"/>
                  <a:ext cx="122" cy="61"/>
                </a:xfrm>
                <a:custGeom>
                  <a:avLst/>
                  <a:gdLst>
                    <a:gd name="T0" fmla="*/ 4 w 286"/>
                    <a:gd name="T1" fmla="*/ 1 h 182"/>
                    <a:gd name="T2" fmla="*/ 3 w 286"/>
                    <a:gd name="T3" fmla="*/ 1 h 182"/>
                    <a:gd name="T4" fmla="*/ 2 w 286"/>
                    <a:gd name="T5" fmla="*/ 1 h 182"/>
                    <a:gd name="T6" fmla="*/ 0 w 286"/>
                    <a:gd name="T7" fmla="*/ 1 h 182"/>
                    <a:gd name="T8" fmla="*/ 1 w 286"/>
                    <a:gd name="T9" fmla="*/ 2 h 182"/>
                    <a:gd name="T10" fmla="*/ 1 w 286"/>
                    <a:gd name="T11" fmla="*/ 2 h 182"/>
                    <a:gd name="T12" fmla="*/ 2 w 286"/>
                    <a:gd name="T13" fmla="*/ 2 h 182"/>
                    <a:gd name="T14" fmla="*/ 3 w 286"/>
                    <a:gd name="T15" fmla="*/ 2 h 182"/>
                    <a:gd name="T16" fmla="*/ 4 w 286"/>
                    <a:gd name="T17" fmla="*/ 2 h 182"/>
                    <a:gd name="T18" fmla="*/ 6 w 286"/>
                    <a:gd name="T19" fmla="*/ 2 h 182"/>
                    <a:gd name="T20" fmla="*/ 7 w 286"/>
                    <a:gd name="T21" fmla="*/ 3 h 182"/>
                    <a:gd name="T22" fmla="*/ 8 w 286"/>
                    <a:gd name="T23" fmla="*/ 4 h 182"/>
                    <a:gd name="T24" fmla="*/ 8 w 286"/>
                    <a:gd name="T25" fmla="*/ 5 h 182"/>
                    <a:gd name="T26" fmla="*/ 8 w 286"/>
                    <a:gd name="T27" fmla="*/ 5 h 182"/>
                    <a:gd name="T28" fmla="*/ 9 w 286"/>
                    <a:gd name="T29" fmla="*/ 5 h 182"/>
                    <a:gd name="T30" fmla="*/ 11 w 286"/>
                    <a:gd name="T31" fmla="*/ 5 h 182"/>
                    <a:gd name="T32" fmla="*/ 13 w 286"/>
                    <a:gd name="T33" fmla="*/ 6 h 182"/>
                    <a:gd name="T34" fmla="*/ 14 w 286"/>
                    <a:gd name="T35" fmla="*/ 5 h 182"/>
                    <a:gd name="T36" fmla="*/ 13 w 286"/>
                    <a:gd name="T37" fmla="*/ 5 h 182"/>
                    <a:gd name="T38" fmla="*/ 14 w 286"/>
                    <a:gd name="T39" fmla="*/ 5 h 182"/>
                    <a:gd name="T40" fmla="*/ 15 w 286"/>
                    <a:gd name="T41" fmla="*/ 4 h 182"/>
                    <a:gd name="T42" fmla="*/ 16 w 286"/>
                    <a:gd name="T43" fmla="*/ 5 h 182"/>
                    <a:gd name="T44" fmla="*/ 17 w 286"/>
                    <a:gd name="T45" fmla="*/ 5 h 182"/>
                    <a:gd name="T46" fmla="*/ 19 w 286"/>
                    <a:gd name="T47" fmla="*/ 6 h 182"/>
                    <a:gd name="T48" fmla="*/ 20 w 286"/>
                    <a:gd name="T49" fmla="*/ 7 h 182"/>
                    <a:gd name="T50" fmla="*/ 22 w 286"/>
                    <a:gd name="T51" fmla="*/ 6 h 182"/>
                    <a:gd name="T52" fmla="*/ 21 w 286"/>
                    <a:gd name="T53" fmla="*/ 6 h 182"/>
                    <a:gd name="T54" fmla="*/ 20 w 286"/>
                    <a:gd name="T55" fmla="*/ 5 h 182"/>
                    <a:gd name="T56" fmla="*/ 20 w 286"/>
                    <a:gd name="T57" fmla="*/ 5 h 182"/>
                    <a:gd name="T58" fmla="*/ 19 w 286"/>
                    <a:gd name="T59" fmla="*/ 5 h 182"/>
                    <a:gd name="T60" fmla="*/ 18 w 286"/>
                    <a:gd name="T61" fmla="*/ 4 h 182"/>
                    <a:gd name="T62" fmla="*/ 19 w 286"/>
                    <a:gd name="T63" fmla="*/ 4 h 182"/>
                    <a:gd name="T64" fmla="*/ 17 w 286"/>
                    <a:gd name="T65" fmla="*/ 3 h 182"/>
                    <a:gd name="T66" fmla="*/ 16 w 286"/>
                    <a:gd name="T67" fmla="*/ 3 h 182"/>
                    <a:gd name="T68" fmla="*/ 15 w 286"/>
                    <a:gd name="T69" fmla="*/ 2 h 182"/>
                    <a:gd name="T70" fmla="*/ 13 w 286"/>
                    <a:gd name="T71" fmla="*/ 1 h 182"/>
                    <a:gd name="T72" fmla="*/ 12 w 286"/>
                    <a:gd name="T73" fmla="*/ 1 h 182"/>
                    <a:gd name="T74" fmla="*/ 9 w 286"/>
                    <a:gd name="T75" fmla="*/ 1 h 182"/>
                    <a:gd name="T76" fmla="*/ 8 w 286"/>
                    <a:gd name="T77" fmla="*/ 0 h 182"/>
                    <a:gd name="T78" fmla="*/ 7 w 286"/>
                    <a:gd name="T79" fmla="*/ 0 h 182"/>
                    <a:gd name="T80" fmla="*/ 6 w 286"/>
                    <a:gd name="T81" fmla="*/ 0 h 182"/>
                    <a:gd name="T82" fmla="*/ 4 w 286"/>
                    <a:gd name="T83" fmla="*/ 1 h 182"/>
                    <a:gd name="T84" fmla="*/ 4 w 286"/>
                    <a:gd name="T85" fmla="*/ 1 h 182"/>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286" h="182">
                      <a:moveTo>
                        <a:pt x="46" y="28"/>
                      </a:moveTo>
                      <a:cubicBezTo>
                        <a:pt x="41" y="14"/>
                        <a:pt x="46" y="17"/>
                        <a:pt x="36" y="14"/>
                      </a:cubicBezTo>
                      <a:cubicBezTo>
                        <a:pt x="31" y="17"/>
                        <a:pt x="26" y="30"/>
                        <a:pt x="26" y="30"/>
                      </a:cubicBezTo>
                      <a:cubicBezTo>
                        <a:pt x="12" y="25"/>
                        <a:pt x="19" y="21"/>
                        <a:pt x="0" y="24"/>
                      </a:cubicBezTo>
                      <a:cubicBezTo>
                        <a:pt x="2" y="33"/>
                        <a:pt x="2" y="37"/>
                        <a:pt x="10" y="42"/>
                      </a:cubicBezTo>
                      <a:cubicBezTo>
                        <a:pt x="12" y="49"/>
                        <a:pt x="14" y="55"/>
                        <a:pt x="16" y="62"/>
                      </a:cubicBezTo>
                      <a:cubicBezTo>
                        <a:pt x="24" y="59"/>
                        <a:pt x="27" y="57"/>
                        <a:pt x="24" y="48"/>
                      </a:cubicBezTo>
                      <a:cubicBezTo>
                        <a:pt x="26" y="47"/>
                        <a:pt x="28" y="43"/>
                        <a:pt x="30" y="44"/>
                      </a:cubicBezTo>
                      <a:cubicBezTo>
                        <a:pt x="48" y="48"/>
                        <a:pt x="36" y="52"/>
                        <a:pt x="48" y="56"/>
                      </a:cubicBezTo>
                      <a:cubicBezTo>
                        <a:pt x="74" y="65"/>
                        <a:pt x="47" y="56"/>
                        <a:pt x="70" y="62"/>
                      </a:cubicBezTo>
                      <a:cubicBezTo>
                        <a:pt x="77" y="64"/>
                        <a:pt x="88" y="72"/>
                        <a:pt x="88" y="72"/>
                      </a:cubicBezTo>
                      <a:cubicBezTo>
                        <a:pt x="96" y="84"/>
                        <a:pt x="102" y="87"/>
                        <a:pt x="106" y="102"/>
                      </a:cubicBezTo>
                      <a:cubicBezTo>
                        <a:pt x="105" y="109"/>
                        <a:pt x="106" y="115"/>
                        <a:pt x="104" y="122"/>
                      </a:cubicBezTo>
                      <a:cubicBezTo>
                        <a:pt x="103" y="126"/>
                        <a:pt x="94" y="132"/>
                        <a:pt x="98" y="134"/>
                      </a:cubicBezTo>
                      <a:cubicBezTo>
                        <a:pt x="106" y="137"/>
                        <a:pt x="122" y="128"/>
                        <a:pt x="122" y="128"/>
                      </a:cubicBezTo>
                      <a:cubicBezTo>
                        <a:pt x="130" y="131"/>
                        <a:pt x="133" y="135"/>
                        <a:pt x="140" y="140"/>
                      </a:cubicBezTo>
                      <a:cubicBezTo>
                        <a:pt x="148" y="145"/>
                        <a:pt x="159" y="145"/>
                        <a:pt x="168" y="148"/>
                      </a:cubicBezTo>
                      <a:cubicBezTo>
                        <a:pt x="170" y="147"/>
                        <a:pt x="173" y="148"/>
                        <a:pt x="174" y="146"/>
                      </a:cubicBezTo>
                      <a:cubicBezTo>
                        <a:pt x="176" y="142"/>
                        <a:pt x="164" y="136"/>
                        <a:pt x="168" y="134"/>
                      </a:cubicBezTo>
                      <a:cubicBezTo>
                        <a:pt x="171" y="132"/>
                        <a:pt x="175" y="135"/>
                        <a:pt x="178" y="136"/>
                      </a:cubicBezTo>
                      <a:cubicBezTo>
                        <a:pt x="182" y="131"/>
                        <a:pt x="186" y="118"/>
                        <a:pt x="186" y="118"/>
                      </a:cubicBezTo>
                      <a:cubicBezTo>
                        <a:pt x="189" y="119"/>
                        <a:pt x="199" y="120"/>
                        <a:pt x="202" y="122"/>
                      </a:cubicBezTo>
                      <a:cubicBezTo>
                        <a:pt x="206" y="124"/>
                        <a:pt x="214" y="130"/>
                        <a:pt x="214" y="130"/>
                      </a:cubicBezTo>
                      <a:cubicBezTo>
                        <a:pt x="224" y="145"/>
                        <a:pt x="228" y="158"/>
                        <a:pt x="244" y="168"/>
                      </a:cubicBezTo>
                      <a:cubicBezTo>
                        <a:pt x="250" y="172"/>
                        <a:pt x="262" y="178"/>
                        <a:pt x="262" y="178"/>
                      </a:cubicBezTo>
                      <a:cubicBezTo>
                        <a:pt x="265" y="178"/>
                        <a:pt x="286" y="182"/>
                        <a:pt x="284" y="170"/>
                      </a:cubicBezTo>
                      <a:cubicBezTo>
                        <a:pt x="283" y="164"/>
                        <a:pt x="268" y="160"/>
                        <a:pt x="268" y="160"/>
                      </a:cubicBezTo>
                      <a:cubicBezTo>
                        <a:pt x="261" y="150"/>
                        <a:pt x="270" y="143"/>
                        <a:pt x="256" y="138"/>
                      </a:cubicBezTo>
                      <a:cubicBezTo>
                        <a:pt x="254" y="136"/>
                        <a:pt x="251" y="135"/>
                        <a:pt x="250" y="132"/>
                      </a:cubicBezTo>
                      <a:cubicBezTo>
                        <a:pt x="248" y="129"/>
                        <a:pt x="250" y="125"/>
                        <a:pt x="248" y="122"/>
                      </a:cubicBezTo>
                      <a:cubicBezTo>
                        <a:pt x="246" y="118"/>
                        <a:pt x="240" y="118"/>
                        <a:pt x="236" y="116"/>
                      </a:cubicBezTo>
                      <a:cubicBezTo>
                        <a:pt x="230" y="107"/>
                        <a:pt x="227" y="100"/>
                        <a:pt x="240" y="96"/>
                      </a:cubicBezTo>
                      <a:cubicBezTo>
                        <a:pt x="236" y="83"/>
                        <a:pt x="236" y="84"/>
                        <a:pt x="220" y="86"/>
                      </a:cubicBezTo>
                      <a:cubicBezTo>
                        <a:pt x="209" y="82"/>
                        <a:pt x="208" y="82"/>
                        <a:pt x="210" y="70"/>
                      </a:cubicBezTo>
                      <a:cubicBezTo>
                        <a:pt x="207" y="60"/>
                        <a:pt x="199" y="57"/>
                        <a:pt x="190" y="54"/>
                      </a:cubicBezTo>
                      <a:cubicBezTo>
                        <a:pt x="181" y="45"/>
                        <a:pt x="181" y="42"/>
                        <a:pt x="168" y="38"/>
                      </a:cubicBezTo>
                      <a:cubicBezTo>
                        <a:pt x="164" y="37"/>
                        <a:pt x="156" y="34"/>
                        <a:pt x="156" y="34"/>
                      </a:cubicBezTo>
                      <a:cubicBezTo>
                        <a:pt x="146" y="24"/>
                        <a:pt x="134" y="21"/>
                        <a:pt x="120" y="16"/>
                      </a:cubicBezTo>
                      <a:cubicBezTo>
                        <a:pt x="113" y="14"/>
                        <a:pt x="108" y="8"/>
                        <a:pt x="102" y="4"/>
                      </a:cubicBezTo>
                      <a:cubicBezTo>
                        <a:pt x="100" y="3"/>
                        <a:pt x="96" y="0"/>
                        <a:pt x="96" y="0"/>
                      </a:cubicBezTo>
                      <a:cubicBezTo>
                        <a:pt x="83" y="2"/>
                        <a:pt x="79" y="1"/>
                        <a:pt x="70" y="10"/>
                      </a:cubicBezTo>
                      <a:cubicBezTo>
                        <a:pt x="67" y="19"/>
                        <a:pt x="63" y="27"/>
                        <a:pt x="56" y="32"/>
                      </a:cubicBezTo>
                      <a:cubicBezTo>
                        <a:pt x="49" y="30"/>
                        <a:pt x="52" y="31"/>
                        <a:pt x="46" y="28"/>
                      </a:cubicBezTo>
                      <a:close/>
                    </a:path>
                  </a:pathLst>
                </a:custGeom>
                <a:solidFill>
                  <a:schemeClr val="folHlink"/>
                </a:solidFill>
                <a:ln w="9525">
                  <a:noFill/>
                  <a:round/>
                  <a:headEnd/>
                  <a:tailEnd/>
                </a:ln>
              </p:spPr>
              <p:txBody>
                <a:bodyPr/>
                <a:lstStyle/>
                <a:p>
                  <a:endParaRPr lang="zh-CN" altLang="en-US"/>
                </a:p>
              </p:txBody>
            </p:sp>
            <p:sp>
              <p:nvSpPr>
                <p:cNvPr id="6247" name="任意多边形 82002"/>
                <p:cNvSpPr>
                  <a:spLocks noChangeArrowheads="1"/>
                </p:cNvSpPr>
                <p:nvPr/>
              </p:nvSpPr>
              <p:spPr bwMode="auto">
                <a:xfrm>
                  <a:off x="4770" y="599"/>
                  <a:ext cx="33" cy="26"/>
                </a:xfrm>
                <a:custGeom>
                  <a:avLst/>
                  <a:gdLst>
                    <a:gd name="T0" fmla="*/ 0 w 78"/>
                    <a:gd name="T1" fmla="*/ 2 h 78"/>
                    <a:gd name="T2" fmla="*/ 2 w 78"/>
                    <a:gd name="T3" fmla="*/ 2 h 78"/>
                    <a:gd name="T4" fmla="*/ 3 w 78"/>
                    <a:gd name="T5" fmla="*/ 2 h 78"/>
                    <a:gd name="T6" fmla="*/ 4 w 78"/>
                    <a:gd name="T7" fmla="*/ 1 h 78"/>
                    <a:gd name="T8" fmla="*/ 3 w 78"/>
                    <a:gd name="T9" fmla="*/ 1 h 78"/>
                    <a:gd name="T10" fmla="*/ 3 w 78"/>
                    <a:gd name="T11" fmla="*/ 0 h 78"/>
                    <a:gd name="T12" fmla="*/ 6 w 78"/>
                    <a:gd name="T13" fmla="*/ 1 h 78"/>
                    <a:gd name="T14" fmla="*/ 5 w 78"/>
                    <a:gd name="T15" fmla="*/ 2 h 78"/>
                    <a:gd name="T16" fmla="*/ 3 w 78"/>
                    <a:gd name="T17" fmla="*/ 3 h 78"/>
                    <a:gd name="T18" fmla="*/ 1 w 78"/>
                    <a:gd name="T19" fmla="*/ 2 h 78"/>
                    <a:gd name="T20" fmla="*/ 0 w 78"/>
                    <a:gd name="T21" fmla="*/ 2 h 78"/>
                    <a:gd name="T22" fmla="*/ 0 w 78"/>
                    <a:gd name="T23" fmla="*/ 2 h 7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78" h="78">
                      <a:moveTo>
                        <a:pt x="1" y="58"/>
                      </a:moveTo>
                      <a:cubicBezTo>
                        <a:pt x="6" y="44"/>
                        <a:pt x="18" y="57"/>
                        <a:pt x="27" y="60"/>
                      </a:cubicBezTo>
                      <a:cubicBezTo>
                        <a:pt x="35" y="57"/>
                        <a:pt x="38" y="52"/>
                        <a:pt x="45" y="48"/>
                      </a:cubicBezTo>
                      <a:cubicBezTo>
                        <a:pt x="48" y="40"/>
                        <a:pt x="51" y="36"/>
                        <a:pt x="57" y="30"/>
                      </a:cubicBezTo>
                      <a:cubicBezTo>
                        <a:pt x="55" y="23"/>
                        <a:pt x="43" y="14"/>
                        <a:pt x="43" y="14"/>
                      </a:cubicBezTo>
                      <a:cubicBezTo>
                        <a:pt x="33" y="0"/>
                        <a:pt x="30" y="1"/>
                        <a:pt x="43" y="4"/>
                      </a:cubicBezTo>
                      <a:cubicBezTo>
                        <a:pt x="54" y="11"/>
                        <a:pt x="58" y="22"/>
                        <a:pt x="71" y="26"/>
                      </a:cubicBezTo>
                      <a:cubicBezTo>
                        <a:pt x="78" y="37"/>
                        <a:pt x="78" y="46"/>
                        <a:pt x="67" y="54"/>
                      </a:cubicBezTo>
                      <a:cubicBezTo>
                        <a:pt x="51" y="49"/>
                        <a:pt x="53" y="71"/>
                        <a:pt x="33" y="78"/>
                      </a:cubicBezTo>
                      <a:cubicBezTo>
                        <a:pt x="16" y="72"/>
                        <a:pt x="25" y="76"/>
                        <a:pt x="9" y="66"/>
                      </a:cubicBezTo>
                      <a:cubicBezTo>
                        <a:pt x="7" y="65"/>
                        <a:pt x="3" y="62"/>
                        <a:pt x="3" y="62"/>
                      </a:cubicBezTo>
                      <a:cubicBezTo>
                        <a:pt x="0" y="54"/>
                        <a:pt x="13" y="42"/>
                        <a:pt x="1" y="58"/>
                      </a:cubicBezTo>
                      <a:close/>
                    </a:path>
                  </a:pathLst>
                </a:custGeom>
                <a:solidFill>
                  <a:schemeClr val="folHlink"/>
                </a:solidFill>
                <a:ln w="9525">
                  <a:noFill/>
                  <a:round/>
                  <a:headEnd/>
                  <a:tailEnd/>
                </a:ln>
              </p:spPr>
              <p:txBody>
                <a:bodyPr/>
                <a:lstStyle/>
                <a:p>
                  <a:endParaRPr lang="zh-CN" altLang="en-US"/>
                </a:p>
              </p:txBody>
            </p:sp>
            <p:sp>
              <p:nvSpPr>
                <p:cNvPr id="6248" name="任意多边形 82003"/>
                <p:cNvSpPr>
                  <a:spLocks noChangeArrowheads="1"/>
                </p:cNvSpPr>
                <p:nvPr/>
              </p:nvSpPr>
              <p:spPr bwMode="auto">
                <a:xfrm>
                  <a:off x="4840" y="544"/>
                  <a:ext cx="8" cy="6"/>
                </a:xfrm>
                <a:custGeom>
                  <a:avLst/>
                  <a:gdLst>
                    <a:gd name="T0" fmla="*/ 0 w 17"/>
                    <a:gd name="T1" fmla="*/ 0 h 18"/>
                    <a:gd name="T2" fmla="*/ 0 w 17"/>
                    <a:gd name="T3" fmla="*/ 1 h 18"/>
                    <a:gd name="T4" fmla="*/ 0 w 17"/>
                    <a:gd name="T5" fmla="*/ 0 h 18"/>
                    <a:gd name="T6" fmla="*/ 0 60000 65536"/>
                    <a:gd name="T7" fmla="*/ 0 60000 65536"/>
                    <a:gd name="T8" fmla="*/ 0 60000 65536"/>
                  </a:gdLst>
                  <a:ahLst/>
                  <a:cxnLst>
                    <a:cxn ang="T6">
                      <a:pos x="T0" y="T1"/>
                    </a:cxn>
                    <a:cxn ang="T7">
                      <a:pos x="T2" y="T3"/>
                    </a:cxn>
                    <a:cxn ang="T8">
                      <a:pos x="T4" y="T5"/>
                    </a:cxn>
                  </a:cxnLst>
                  <a:rect l="0" t="0" r="r" b="b"/>
                  <a:pathLst>
                    <a:path w="17" h="18">
                      <a:moveTo>
                        <a:pt x="3" y="4"/>
                      </a:moveTo>
                      <a:cubicBezTo>
                        <a:pt x="17" y="7"/>
                        <a:pt x="16" y="18"/>
                        <a:pt x="3" y="14"/>
                      </a:cubicBezTo>
                      <a:cubicBezTo>
                        <a:pt x="0" y="6"/>
                        <a:pt x="7" y="0"/>
                        <a:pt x="3" y="4"/>
                      </a:cubicBezTo>
                      <a:close/>
                    </a:path>
                  </a:pathLst>
                </a:custGeom>
                <a:solidFill>
                  <a:schemeClr val="folHlink"/>
                </a:solidFill>
                <a:ln w="9525">
                  <a:noFill/>
                  <a:round/>
                  <a:headEnd/>
                  <a:tailEnd/>
                </a:ln>
              </p:spPr>
              <p:txBody>
                <a:bodyPr/>
                <a:lstStyle/>
                <a:p>
                  <a:endParaRPr lang="zh-CN" altLang="en-US"/>
                </a:p>
              </p:txBody>
            </p:sp>
            <p:sp>
              <p:nvSpPr>
                <p:cNvPr id="6249" name="任意多边形 82004"/>
                <p:cNvSpPr>
                  <a:spLocks noChangeArrowheads="1"/>
                </p:cNvSpPr>
                <p:nvPr/>
              </p:nvSpPr>
              <p:spPr bwMode="auto">
                <a:xfrm>
                  <a:off x="4747" y="494"/>
                  <a:ext cx="8" cy="5"/>
                </a:xfrm>
                <a:custGeom>
                  <a:avLst/>
                  <a:gdLst>
                    <a:gd name="T0" fmla="*/ 0 w 20"/>
                    <a:gd name="T1" fmla="*/ 0 h 15"/>
                    <a:gd name="T2" fmla="*/ 1 w 20"/>
                    <a:gd name="T3" fmla="*/ 0 h 15"/>
                    <a:gd name="T4" fmla="*/ 1 w 20"/>
                    <a:gd name="T5" fmla="*/ 0 h 15"/>
                    <a:gd name="T6" fmla="*/ 0 w 20"/>
                    <a:gd name="T7" fmla="*/ 0 h 1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 h="15">
                      <a:moveTo>
                        <a:pt x="7" y="12"/>
                      </a:moveTo>
                      <a:cubicBezTo>
                        <a:pt x="0" y="1"/>
                        <a:pt x="6" y="0"/>
                        <a:pt x="17" y="2"/>
                      </a:cubicBezTo>
                      <a:cubicBezTo>
                        <a:pt x="20" y="10"/>
                        <a:pt x="18" y="15"/>
                        <a:pt x="9" y="12"/>
                      </a:cubicBezTo>
                      <a:cubicBezTo>
                        <a:pt x="4" y="4"/>
                        <a:pt x="4" y="4"/>
                        <a:pt x="7" y="12"/>
                      </a:cubicBezTo>
                      <a:close/>
                    </a:path>
                  </a:pathLst>
                </a:custGeom>
                <a:solidFill>
                  <a:schemeClr val="folHlink"/>
                </a:solidFill>
                <a:ln w="9525">
                  <a:noFill/>
                  <a:round/>
                  <a:headEnd/>
                  <a:tailEnd/>
                </a:ln>
              </p:spPr>
              <p:txBody>
                <a:bodyPr/>
                <a:lstStyle/>
                <a:p>
                  <a:endParaRPr lang="zh-CN" altLang="en-US"/>
                </a:p>
              </p:txBody>
            </p:sp>
            <p:sp>
              <p:nvSpPr>
                <p:cNvPr id="6250" name="任意多边形 82005"/>
                <p:cNvSpPr>
                  <a:spLocks noChangeArrowheads="1"/>
                </p:cNvSpPr>
                <p:nvPr/>
              </p:nvSpPr>
              <p:spPr bwMode="auto">
                <a:xfrm>
                  <a:off x="4676" y="536"/>
                  <a:ext cx="8" cy="5"/>
                </a:xfrm>
                <a:custGeom>
                  <a:avLst/>
                  <a:gdLst>
                    <a:gd name="T0" fmla="*/ 0 w 20"/>
                    <a:gd name="T1" fmla="*/ 0 h 15"/>
                    <a:gd name="T2" fmla="*/ 1 w 20"/>
                    <a:gd name="T3" fmla="*/ 0 h 15"/>
                    <a:gd name="T4" fmla="*/ 1 w 20"/>
                    <a:gd name="T5" fmla="*/ 1 h 15"/>
                    <a:gd name="T6" fmla="*/ 0 w 20"/>
                    <a:gd name="T7" fmla="*/ 0 h 1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 h="15">
                      <a:moveTo>
                        <a:pt x="7" y="12"/>
                      </a:moveTo>
                      <a:cubicBezTo>
                        <a:pt x="0" y="2"/>
                        <a:pt x="3" y="0"/>
                        <a:pt x="15" y="2"/>
                      </a:cubicBezTo>
                      <a:cubicBezTo>
                        <a:pt x="16" y="4"/>
                        <a:pt x="20" y="12"/>
                        <a:pt x="15" y="14"/>
                      </a:cubicBezTo>
                      <a:cubicBezTo>
                        <a:pt x="12" y="15"/>
                        <a:pt x="7" y="12"/>
                        <a:pt x="7" y="12"/>
                      </a:cubicBezTo>
                      <a:close/>
                    </a:path>
                  </a:pathLst>
                </a:custGeom>
                <a:solidFill>
                  <a:schemeClr val="folHlink"/>
                </a:solidFill>
                <a:ln w="9525">
                  <a:noFill/>
                  <a:round/>
                  <a:headEnd/>
                  <a:tailEnd/>
                </a:ln>
              </p:spPr>
              <p:txBody>
                <a:bodyPr/>
                <a:lstStyle/>
                <a:p>
                  <a:endParaRPr lang="zh-CN" altLang="en-US"/>
                </a:p>
              </p:txBody>
            </p:sp>
            <p:sp>
              <p:nvSpPr>
                <p:cNvPr id="6251" name="任意多边形 82006"/>
                <p:cNvSpPr>
                  <a:spLocks noChangeArrowheads="1"/>
                </p:cNvSpPr>
                <p:nvPr/>
              </p:nvSpPr>
              <p:spPr bwMode="auto">
                <a:xfrm>
                  <a:off x="4598" y="523"/>
                  <a:ext cx="34" cy="27"/>
                </a:xfrm>
                <a:custGeom>
                  <a:avLst/>
                  <a:gdLst>
                    <a:gd name="T0" fmla="*/ 0 w 80"/>
                    <a:gd name="T1" fmla="*/ 2 h 80"/>
                    <a:gd name="T2" fmla="*/ 1 w 80"/>
                    <a:gd name="T3" fmla="*/ 1 h 80"/>
                    <a:gd name="T4" fmla="*/ 2 w 80"/>
                    <a:gd name="T5" fmla="*/ 1 h 80"/>
                    <a:gd name="T6" fmla="*/ 4 w 80"/>
                    <a:gd name="T7" fmla="*/ 1 h 80"/>
                    <a:gd name="T8" fmla="*/ 5 w 80"/>
                    <a:gd name="T9" fmla="*/ 0 h 80"/>
                    <a:gd name="T10" fmla="*/ 6 w 80"/>
                    <a:gd name="T11" fmla="*/ 2 h 80"/>
                    <a:gd name="T12" fmla="*/ 6 w 80"/>
                    <a:gd name="T13" fmla="*/ 2 h 80"/>
                    <a:gd name="T14" fmla="*/ 4 w 80"/>
                    <a:gd name="T15" fmla="*/ 2 h 80"/>
                    <a:gd name="T16" fmla="*/ 4 w 80"/>
                    <a:gd name="T17" fmla="*/ 3 h 80"/>
                    <a:gd name="T18" fmla="*/ 3 w 80"/>
                    <a:gd name="T19" fmla="*/ 3 h 80"/>
                    <a:gd name="T20" fmla="*/ 3 w 80"/>
                    <a:gd name="T21" fmla="*/ 2 h 80"/>
                    <a:gd name="T22" fmla="*/ 3 w 80"/>
                    <a:gd name="T23" fmla="*/ 1 h 80"/>
                    <a:gd name="T24" fmla="*/ 2 w 80"/>
                    <a:gd name="T25" fmla="*/ 2 h 80"/>
                    <a:gd name="T26" fmla="*/ 0 w 80"/>
                    <a:gd name="T27" fmla="*/ 2 h 80"/>
                    <a:gd name="T28" fmla="*/ 0 w 80"/>
                    <a:gd name="T29" fmla="*/ 2 h 8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80" h="80">
                      <a:moveTo>
                        <a:pt x="0" y="50"/>
                      </a:moveTo>
                      <a:cubicBezTo>
                        <a:pt x="1" y="47"/>
                        <a:pt x="12" y="25"/>
                        <a:pt x="14" y="24"/>
                      </a:cubicBezTo>
                      <a:cubicBezTo>
                        <a:pt x="17" y="22"/>
                        <a:pt x="26" y="20"/>
                        <a:pt x="26" y="20"/>
                      </a:cubicBezTo>
                      <a:cubicBezTo>
                        <a:pt x="34" y="23"/>
                        <a:pt x="40" y="21"/>
                        <a:pt x="48" y="18"/>
                      </a:cubicBezTo>
                      <a:cubicBezTo>
                        <a:pt x="52" y="12"/>
                        <a:pt x="54" y="6"/>
                        <a:pt x="58" y="0"/>
                      </a:cubicBezTo>
                      <a:cubicBezTo>
                        <a:pt x="70" y="4"/>
                        <a:pt x="76" y="28"/>
                        <a:pt x="80" y="40"/>
                      </a:cubicBezTo>
                      <a:cubicBezTo>
                        <a:pt x="75" y="54"/>
                        <a:pt x="80" y="50"/>
                        <a:pt x="70" y="56"/>
                      </a:cubicBezTo>
                      <a:cubicBezTo>
                        <a:pt x="61" y="53"/>
                        <a:pt x="59" y="54"/>
                        <a:pt x="54" y="62"/>
                      </a:cubicBezTo>
                      <a:cubicBezTo>
                        <a:pt x="57" y="71"/>
                        <a:pt x="56" y="75"/>
                        <a:pt x="48" y="80"/>
                      </a:cubicBezTo>
                      <a:cubicBezTo>
                        <a:pt x="40" y="77"/>
                        <a:pt x="39" y="72"/>
                        <a:pt x="32" y="68"/>
                      </a:cubicBezTo>
                      <a:cubicBezTo>
                        <a:pt x="26" y="59"/>
                        <a:pt x="30" y="57"/>
                        <a:pt x="38" y="52"/>
                      </a:cubicBezTo>
                      <a:cubicBezTo>
                        <a:pt x="41" y="42"/>
                        <a:pt x="39" y="34"/>
                        <a:pt x="30" y="28"/>
                      </a:cubicBezTo>
                      <a:cubicBezTo>
                        <a:pt x="20" y="31"/>
                        <a:pt x="30" y="40"/>
                        <a:pt x="20" y="48"/>
                      </a:cubicBezTo>
                      <a:cubicBezTo>
                        <a:pt x="16" y="51"/>
                        <a:pt x="8" y="56"/>
                        <a:pt x="8" y="56"/>
                      </a:cubicBezTo>
                      <a:cubicBezTo>
                        <a:pt x="2" y="50"/>
                        <a:pt x="5" y="50"/>
                        <a:pt x="0" y="50"/>
                      </a:cubicBezTo>
                      <a:close/>
                    </a:path>
                  </a:pathLst>
                </a:custGeom>
                <a:solidFill>
                  <a:schemeClr val="folHlink"/>
                </a:solidFill>
                <a:ln w="9525">
                  <a:noFill/>
                  <a:round/>
                  <a:headEnd/>
                  <a:tailEnd/>
                </a:ln>
              </p:spPr>
              <p:txBody>
                <a:bodyPr/>
                <a:lstStyle/>
                <a:p>
                  <a:endParaRPr lang="zh-CN" altLang="en-US"/>
                </a:p>
              </p:txBody>
            </p:sp>
            <p:sp>
              <p:nvSpPr>
                <p:cNvPr id="6252" name="任意多边形 82007"/>
                <p:cNvSpPr>
                  <a:spLocks noChangeArrowheads="1"/>
                </p:cNvSpPr>
                <p:nvPr/>
              </p:nvSpPr>
              <p:spPr bwMode="auto">
                <a:xfrm>
                  <a:off x="4587" y="466"/>
                  <a:ext cx="40" cy="58"/>
                </a:xfrm>
                <a:custGeom>
                  <a:avLst/>
                  <a:gdLst>
                    <a:gd name="T0" fmla="*/ 1 w 94"/>
                    <a:gd name="T1" fmla="*/ 4 h 174"/>
                    <a:gd name="T2" fmla="*/ 2 w 94"/>
                    <a:gd name="T3" fmla="*/ 5 h 174"/>
                    <a:gd name="T4" fmla="*/ 3 w 94"/>
                    <a:gd name="T5" fmla="*/ 4 h 174"/>
                    <a:gd name="T6" fmla="*/ 4 w 94"/>
                    <a:gd name="T7" fmla="*/ 4 h 174"/>
                    <a:gd name="T8" fmla="*/ 4 w 94"/>
                    <a:gd name="T9" fmla="*/ 5 h 174"/>
                    <a:gd name="T10" fmla="*/ 5 w 94"/>
                    <a:gd name="T11" fmla="*/ 5 h 174"/>
                    <a:gd name="T12" fmla="*/ 6 w 94"/>
                    <a:gd name="T13" fmla="*/ 5 h 174"/>
                    <a:gd name="T14" fmla="*/ 5 w 94"/>
                    <a:gd name="T15" fmla="*/ 5 h 174"/>
                    <a:gd name="T16" fmla="*/ 6 w 94"/>
                    <a:gd name="T17" fmla="*/ 6 h 174"/>
                    <a:gd name="T18" fmla="*/ 6 w 94"/>
                    <a:gd name="T19" fmla="*/ 6 h 174"/>
                    <a:gd name="T20" fmla="*/ 6 w 94"/>
                    <a:gd name="T21" fmla="*/ 4 h 174"/>
                    <a:gd name="T22" fmla="*/ 5 w 94"/>
                    <a:gd name="T23" fmla="*/ 4 h 174"/>
                    <a:gd name="T24" fmla="*/ 4 w 94"/>
                    <a:gd name="T25" fmla="*/ 3 h 174"/>
                    <a:gd name="T26" fmla="*/ 3 w 94"/>
                    <a:gd name="T27" fmla="*/ 3 h 174"/>
                    <a:gd name="T28" fmla="*/ 3 w 94"/>
                    <a:gd name="T29" fmla="*/ 3 h 174"/>
                    <a:gd name="T30" fmla="*/ 3 w 94"/>
                    <a:gd name="T31" fmla="*/ 2 h 174"/>
                    <a:gd name="T32" fmla="*/ 3 w 94"/>
                    <a:gd name="T33" fmla="*/ 0 h 174"/>
                    <a:gd name="T34" fmla="*/ 1 w 94"/>
                    <a:gd name="T35" fmla="*/ 1 h 174"/>
                    <a:gd name="T36" fmla="*/ 0 w 94"/>
                    <a:gd name="T37" fmla="*/ 2 h 174"/>
                    <a:gd name="T38" fmla="*/ 1 w 94"/>
                    <a:gd name="T39" fmla="*/ 3 h 174"/>
                    <a:gd name="T40" fmla="*/ 1 w 94"/>
                    <a:gd name="T41" fmla="*/ 4 h 17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94" h="174">
                      <a:moveTo>
                        <a:pt x="14" y="96"/>
                      </a:moveTo>
                      <a:cubicBezTo>
                        <a:pt x="11" y="109"/>
                        <a:pt x="15" y="120"/>
                        <a:pt x="26" y="128"/>
                      </a:cubicBezTo>
                      <a:cubicBezTo>
                        <a:pt x="34" y="120"/>
                        <a:pt x="35" y="119"/>
                        <a:pt x="32" y="108"/>
                      </a:cubicBezTo>
                      <a:cubicBezTo>
                        <a:pt x="35" y="92"/>
                        <a:pt x="39" y="92"/>
                        <a:pt x="52" y="100"/>
                      </a:cubicBezTo>
                      <a:cubicBezTo>
                        <a:pt x="59" y="110"/>
                        <a:pt x="49" y="114"/>
                        <a:pt x="46" y="124"/>
                      </a:cubicBezTo>
                      <a:cubicBezTo>
                        <a:pt x="50" y="137"/>
                        <a:pt x="57" y="129"/>
                        <a:pt x="66" y="126"/>
                      </a:cubicBezTo>
                      <a:cubicBezTo>
                        <a:pt x="77" y="129"/>
                        <a:pt x="79" y="131"/>
                        <a:pt x="76" y="142"/>
                      </a:cubicBezTo>
                      <a:cubicBezTo>
                        <a:pt x="67" y="139"/>
                        <a:pt x="65" y="141"/>
                        <a:pt x="58" y="148"/>
                      </a:cubicBezTo>
                      <a:cubicBezTo>
                        <a:pt x="60" y="160"/>
                        <a:pt x="62" y="170"/>
                        <a:pt x="74" y="174"/>
                      </a:cubicBezTo>
                      <a:cubicBezTo>
                        <a:pt x="77" y="165"/>
                        <a:pt x="74" y="157"/>
                        <a:pt x="84" y="154"/>
                      </a:cubicBezTo>
                      <a:cubicBezTo>
                        <a:pt x="91" y="143"/>
                        <a:pt x="94" y="122"/>
                        <a:pt x="82" y="112"/>
                      </a:cubicBezTo>
                      <a:cubicBezTo>
                        <a:pt x="77" y="108"/>
                        <a:pt x="66" y="108"/>
                        <a:pt x="60" y="106"/>
                      </a:cubicBezTo>
                      <a:cubicBezTo>
                        <a:pt x="65" y="92"/>
                        <a:pt x="66" y="87"/>
                        <a:pt x="50" y="82"/>
                      </a:cubicBezTo>
                      <a:cubicBezTo>
                        <a:pt x="48" y="82"/>
                        <a:pt x="37" y="86"/>
                        <a:pt x="34" y="82"/>
                      </a:cubicBezTo>
                      <a:cubicBezTo>
                        <a:pt x="32" y="79"/>
                        <a:pt x="30" y="70"/>
                        <a:pt x="30" y="70"/>
                      </a:cubicBezTo>
                      <a:cubicBezTo>
                        <a:pt x="32" y="54"/>
                        <a:pt x="32" y="52"/>
                        <a:pt x="42" y="42"/>
                      </a:cubicBezTo>
                      <a:cubicBezTo>
                        <a:pt x="41" y="30"/>
                        <a:pt x="45" y="5"/>
                        <a:pt x="30" y="0"/>
                      </a:cubicBezTo>
                      <a:cubicBezTo>
                        <a:pt x="14" y="4"/>
                        <a:pt x="16" y="4"/>
                        <a:pt x="18" y="22"/>
                      </a:cubicBezTo>
                      <a:cubicBezTo>
                        <a:pt x="16" y="39"/>
                        <a:pt x="15" y="35"/>
                        <a:pt x="4" y="46"/>
                      </a:cubicBezTo>
                      <a:cubicBezTo>
                        <a:pt x="0" y="59"/>
                        <a:pt x="5" y="67"/>
                        <a:pt x="14" y="76"/>
                      </a:cubicBezTo>
                      <a:cubicBezTo>
                        <a:pt x="15" y="80"/>
                        <a:pt x="17" y="93"/>
                        <a:pt x="14" y="96"/>
                      </a:cubicBezTo>
                      <a:close/>
                    </a:path>
                  </a:pathLst>
                </a:custGeom>
                <a:solidFill>
                  <a:schemeClr val="folHlink"/>
                </a:solidFill>
                <a:ln w="9525">
                  <a:noFill/>
                  <a:round/>
                  <a:headEnd/>
                  <a:tailEnd/>
                </a:ln>
              </p:spPr>
              <p:txBody>
                <a:bodyPr/>
                <a:lstStyle/>
                <a:p>
                  <a:endParaRPr lang="zh-CN" altLang="en-US"/>
                </a:p>
              </p:txBody>
            </p:sp>
            <p:sp>
              <p:nvSpPr>
                <p:cNvPr id="6253" name="任意多边形 82008"/>
                <p:cNvSpPr>
                  <a:spLocks noChangeArrowheads="1"/>
                </p:cNvSpPr>
                <p:nvPr/>
              </p:nvSpPr>
              <p:spPr bwMode="auto">
                <a:xfrm>
                  <a:off x="4597" y="508"/>
                  <a:ext cx="14" cy="17"/>
                </a:xfrm>
                <a:custGeom>
                  <a:avLst/>
                  <a:gdLst>
                    <a:gd name="T0" fmla="*/ 0 w 32"/>
                    <a:gd name="T1" fmla="*/ 1 h 50"/>
                    <a:gd name="T2" fmla="*/ 1 w 32"/>
                    <a:gd name="T3" fmla="*/ 0 h 50"/>
                    <a:gd name="T4" fmla="*/ 2 w 32"/>
                    <a:gd name="T5" fmla="*/ 1 h 50"/>
                    <a:gd name="T6" fmla="*/ 2 w 32"/>
                    <a:gd name="T7" fmla="*/ 1 h 50"/>
                    <a:gd name="T8" fmla="*/ 2 w 32"/>
                    <a:gd name="T9" fmla="*/ 1 h 50"/>
                    <a:gd name="T10" fmla="*/ 3 w 32"/>
                    <a:gd name="T11" fmla="*/ 1 h 50"/>
                    <a:gd name="T12" fmla="*/ 2 w 32"/>
                    <a:gd name="T13" fmla="*/ 2 h 50"/>
                    <a:gd name="T14" fmla="*/ 0 w 32"/>
                    <a:gd name="T15" fmla="*/ 1 h 5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2" h="50">
                      <a:moveTo>
                        <a:pt x="6" y="24"/>
                      </a:moveTo>
                      <a:cubicBezTo>
                        <a:pt x="0" y="15"/>
                        <a:pt x="3" y="6"/>
                        <a:pt x="12" y="0"/>
                      </a:cubicBezTo>
                      <a:cubicBezTo>
                        <a:pt x="23" y="3"/>
                        <a:pt x="23" y="5"/>
                        <a:pt x="20" y="16"/>
                      </a:cubicBezTo>
                      <a:cubicBezTo>
                        <a:pt x="21" y="19"/>
                        <a:pt x="20" y="22"/>
                        <a:pt x="22" y="24"/>
                      </a:cubicBezTo>
                      <a:cubicBezTo>
                        <a:pt x="23" y="26"/>
                        <a:pt x="27" y="24"/>
                        <a:pt x="28" y="26"/>
                      </a:cubicBezTo>
                      <a:cubicBezTo>
                        <a:pt x="30" y="29"/>
                        <a:pt x="32" y="38"/>
                        <a:pt x="32" y="38"/>
                      </a:cubicBezTo>
                      <a:cubicBezTo>
                        <a:pt x="29" y="46"/>
                        <a:pt x="26" y="47"/>
                        <a:pt x="18" y="50"/>
                      </a:cubicBezTo>
                      <a:cubicBezTo>
                        <a:pt x="12" y="41"/>
                        <a:pt x="18" y="24"/>
                        <a:pt x="6" y="24"/>
                      </a:cubicBezTo>
                      <a:close/>
                    </a:path>
                  </a:pathLst>
                </a:custGeom>
                <a:solidFill>
                  <a:schemeClr val="folHlink"/>
                </a:solidFill>
                <a:ln w="9525">
                  <a:noFill/>
                  <a:round/>
                  <a:headEnd/>
                  <a:tailEnd/>
                </a:ln>
              </p:spPr>
              <p:txBody>
                <a:bodyPr/>
                <a:lstStyle/>
                <a:p>
                  <a:endParaRPr lang="zh-CN" altLang="en-US"/>
                </a:p>
              </p:txBody>
            </p:sp>
            <p:sp>
              <p:nvSpPr>
                <p:cNvPr id="6254" name="任意多边形 82009"/>
                <p:cNvSpPr>
                  <a:spLocks noChangeArrowheads="1"/>
                </p:cNvSpPr>
                <p:nvPr/>
              </p:nvSpPr>
              <p:spPr bwMode="auto">
                <a:xfrm>
                  <a:off x="4569" y="512"/>
                  <a:ext cx="19" cy="17"/>
                </a:xfrm>
                <a:custGeom>
                  <a:avLst/>
                  <a:gdLst>
                    <a:gd name="T0" fmla="*/ 0 w 43"/>
                    <a:gd name="T1" fmla="*/ 2 h 50"/>
                    <a:gd name="T2" fmla="*/ 2 w 43"/>
                    <a:gd name="T3" fmla="*/ 1 h 50"/>
                    <a:gd name="T4" fmla="*/ 3 w 43"/>
                    <a:gd name="T5" fmla="*/ 0 h 50"/>
                    <a:gd name="T6" fmla="*/ 2 w 43"/>
                    <a:gd name="T7" fmla="*/ 1 h 50"/>
                    <a:gd name="T8" fmla="*/ 0 w 43"/>
                    <a:gd name="T9" fmla="*/ 2 h 50"/>
                    <a:gd name="T10" fmla="*/ 0 w 43"/>
                    <a:gd name="T11" fmla="*/ 2 h 5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3" h="50">
                      <a:moveTo>
                        <a:pt x="0" y="44"/>
                      </a:moveTo>
                      <a:cubicBezTo>
                        <a:pt x="6" y="38"/>
                        <a:pt x="18" y="29"/>
                        <a:pt x="22" y="20"/>
                      </a:cubicBezTo>
                      <a:cubicBezTo>
                        <a:pt x="27" y="10"/>
                        <a:pt x="25" y="4"/>
                        <a:pt x="36" y="0"/>
                      </a:cubicBezTo>
                      <a:cubicBezTo>
                        <a:pt x="43" y="11"/>
                        <a:pt x="36" y="24"/>
                        <a:pt x="24" y="28"/>
                      </a:cubicBezTo>
                      <a:cubicBezTo>
                        <a:pt x="21" y="38"/>
                        <a:pt x="12" y="47"/>
                        <a:pt x="2" y="50"/>
                      </a:cubicBezTo>
                      <a:cubicBezTo>
                        <a:pt x="1" y="48"/>
                        <a:pt x="0" y="44"/>
                        <a:pt x="0" y="44"/>
                      </a:cubicBezTo>
                      <a:close/>
                    </a:path>
                  </a:pathLst>
                </a:custGeom>
                <a:solidFill>
                  <a:schemeClr val="folHlink"/>
                </a:solidFill>
                <a:ln w="9525">
                  <a:noFill/>
                  <a:round/>
                  <a:headEnd/>
                  <a:tailEnd/>
                </a:ln>
              </p:spPr>
              <p:txBody>
                <a:bodyPr/>
                <a:lstStyle/>
                <a:p>
                  <a:endParaRPr lang="zh-CN" altLang="en-US"/>
                </a:p>
              </p:txBody>
            </p:sp>
            <p:sp>
              <p:nvSpPr>
                <p:cNvPr id="6255" name="任意多边形 82010"/>
                <p:cNvSpPr>
                  <a:spLocks noChangeArrowheads="1"/>
                </p:cNvSpPr>
                <p:nvPr/>
              </p:nvSpPr>
              <p:spPr bwMode="auto">
                <a:xfrm>
                  <a:off x="4784" y="275"/>
                  <a:ext cx="18" cy="10"/>
                </a:xfrm>
                <a:custGeom>
                  <a:avLst/>
                  <a:gdLst>
                    <a:gd name="T0" fmla="*/ 0 w 41"/>
                    <a:gd name="T1" fmla="*/ 1 h 29"/>
                    <a:gd name="T2" fmla="*/ 1 w 41"/>
                    <a:gd name="T3" fmla="*/ 1 h 29"/>
                    <a:gd name="T4" fmla="*/ 0 w 41"/>
                    <a:gd name="T5" fmla="*/ 1 h 29"/>
                    <a:gd name="T6" fmla="*/ 0 60000 65536"/>
                    <a:gd name="T7" fmla="*/ 0 60000 65536"/>
                    <a:gd name="T8" fmla="*/ 0 60000 65536"/>
                  </a:gdLst>
                  <a:ahLst/>
                  <a:cxnLst>
                    <a:cxn ang="T6">
                      <a:pos x="T0" y="T1"/>
                    </a:cxn>
                    <a:cxn ang="T7">
                      <a:pos x="T2" y="T3"/>
                    </a:cxn>
                    <a:cxn ang="T8">
                      <a:pos x="T4" y="T5"/>
                    </a:cxn>
                  </a:cxnLst>
                  <a:rect l="0" t="0" r="r" b="b"/>
                  <a:pathLst>
                    <a:path w="41" h="29">
                      <a:moveTo>
                        <a:pt x="0" y="25"/>
                      </a:moveTo>
                      <a:cubicBezTo>
                        <a:pt x="10" y="11"/>
                        <a:pt x="41" y="0"/>
                        <a:pt x="12" y="29"/>
                      </a:cubicBezTo>
                      <a:cubicBezTo>
                        <a:pt x="8" y="28"/>
                        <a:pt x="0" y="25"/>
                        <a:pt x="0" y="25"/>
                      </a:cubicBezTo>
                      <a:close/>
                    </a:path>
                  </a:pathLst>
                </a:custGeom>
                <a:solidFill>
                  <a:schemeClr val="folHlink"/>
                </a:solidFill>
                <a:ln w="9525">
                  <a:noFill/>
                  <a:round/>
                  <a:headEnd/>
                  <a:tailEnd/>
                </a:ln>
              </p:spPr>
              <p:txBody>
                <a:bodyPr/>
                <a:lstStyle/>
                <a:p>
                  <a:endParaRPr lang="zh-CN" altLang="en-US"/>
                </a:p>
              </p:txBody>
            </p:sp>
            <p:sp>
              <p:nvSpPr>
                <p:cNvPr id="6256" name="任意多边形 82011"/>
                <p:cNvSpPr>
                  <a:spLocks noChangeArrowheads="1"/>
                </p:cNvSpPr>
                <p:nvPr/>
              </p:nvSpPr>
              <p:spPr bwMode="auto">
                <a:xfrm>
                  <a:off x="4293" y="246"/>
                  <a:ext cx="438" cy="152"/>
                </a:xfrm>
                <a:custGeom>
                  <a:avLst/>
                  <a:gdLst>
                    <a:gd name="T0" fmla="*/ 73 w 438"/>
                    <a:gd name="T1" fmla="*/ 1 h 152"/>
                    <a:gd name="T2" fmla="*/ 438 w 438"/>
                    <a:gd name="T3" fmla="*/ 0 h 152"/>
                    <a:gd name="T4" fmla="*/ 416 w 438"/>
                    <a:gd name="T5" fmla="*/ 54 h 152"/>
                    <a:gd name="T6" fmla="*/ 397 w 438"/>
                    <a:gd name="T7" fmla="*/ 68 h 152"/>
                    <a:gd name="T8" fmla="*/ 392 w 438"/>
                    <a:gd name="T9" fmla="*/ 70 h 152"/>
                    <a:gd name="T10" fmla="*/ 375 w 438"/>
                    <a:gd name="T11" fmla="*/ 73 h 152"/>
                    <a:gd name="T12" fmla="*/ 361 w 438"/>
                    <a:gd name="T13" fmla="*/ 88 h 152"/>
                    <a:gd name="T14" fmla="*/ 362 w 438"/>
                    <a:gd name="T15" fmla="*/ 99 h 152"/>
                    <a:gd name="T16" fmla="*/ 364 w 438"/>
                    <a:gd name="T17" fmla="*/ 107 h 152"/>
                    <a:gd name="T18" fmla="*/ 366 w 438"/>
                    <a:gd name="T19" fmla="*/ 113 h 152"/>
                    <a:gd name="T20" fmla="*/ 362 w 438"/>
                    <a:gd name="T21" fmla="*/ 122 h 152"/>
                    <a:gd name="T22" fmla="*/ 351 w 438"/>
                    <a:gd name="T23" fmla="*/ 120 h 152"/>
                    <a:gd name="T24" fmla="*/ 342 w 438"/>
                    <a:gd name="T25" fmla="*/ 129 h 152"/>
                    <a:gd name="T26" fmla="*/ 347 w 438"/>
                    <a:gd name="T27" fmla="*/ 105 h 152"/>
                    <a:gd name="T28" fmla="*/ 338 w 438"/>
                    <a:gd name="T29" fmla="*/ 100 h 152"/>
                    <a:gd name="T30" fmla="*/ 344 w 438"/>
                    <a:gd name="T31" fmla="*/ 93 h 152"/>
                    <a:gd name="T32" fmla="*/ 342 w 438"/>
                    <a:gd name="T33" fmla="*/ 89 h 152"/>
                    <a:gd name="T34" fmla="*/ 320 w 438"/>
                    <a:gd name="T35" fmla="*/ 94 h 152"/>
                    <a:gd name="T36" fmla="*/ 317 w 438"/>
                    <a:gd name="T37" fmla="*/ 85 h 152"/>
                    <a:gd name="T38" fmla="*/ 297 w 438"/>
                    <a:gd name="T39" fmla="*/ 94 h 152"/>
                    <a:gd name="T40" fmla="*/ 320 w 438"/>
                    <a:gd name="T41" fmla="*/ 103 h 152"/>
                    <a:gd name="T42" fmla="*/ 305 w 438"/>
                    <a:gd name="T43" fmla="*/ 117 h 152"/>
                    <a:gd name="T44" fmla="*/ 311 w 438"/>
                    <a:gd name="T45" fmla="*/ 126 h 152"/>
                    <a:gd name="T46" fmla="*/ 315 w 438"/>
                    <a:gd name="T47" fmla="*/ 138 h 152"/>
                    <a:gd name="T48" fmla="*/ 309 w 438"/>
                    <a:gd name="T49" fmla="*/ 139 h 152"/>
                    <a:gd name="T50" fmla="*/ 314 w 438"/>
                    <a:gd name="T51" fmla="*/ 144 h 152"/>
                    <a:gd name="T52" fmla="*/ 307 w 438"/>
                    <a:gd name="T53" fmla="*/ 152 h 152"/>
                    <a:gd name="T54" fmla="*/ 0 w 438"/>
                    <a:gd name="T55" fmla="*/ 149 h 152"/>
                    <a:gd name="T56" fmla="*/ 73 w 438"/>
                    <a:gd name="T57" fmla="*/ 1 h 152"/>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438" h="152">
                      <a:moveTo>
                        <a:pt x="73" y="1"/>
                      </a:moveTo>
                      <a:lnTo>
                        <a:pt x="438" y="0"/>
                      </a:lnTo>
                      <a:cubicBezTo>
                        <a:pt x="432" y="15"/>
                        <a:pt x="429" y="42"/>
                        <a:pt x="416" y="54"/>
                      </a:cubicBezTo>
                      <a:cubicBezTo>
                        <a:pt x="410" y="60"/>
                        <a:pt x="405" y="63"/>
                        <a:pt x="397" y="68"/>
                      </a:cubicBezTo>
                      <a:cubicBezTo>
                        <a:pt x="396" y="69"/>
                        <a:pt x="392" y="70"/>
                        <a:pt x="392" y="70"/>
                      </a:cubicBezTo>
                      <a:cubicBezTo>
                        <a:pt x="377" y="63"/>
                        <a:pt x="385" y="68"/>
                        <a:pt x="375" y="73"/>
                      </a:cubicBezTo>
                      <a:cubicBezTo>
                        <a:pt x="371" y="82"/>
                        <a:pt x="371" y="83"/>
                        <a:pt x="361" y="88"/>
                      </a:cubicBezTo>
                      <a:cubicBezTo>
                        <a:pt x="359" y="92"/>
                        <a:pt x="364" y="93"/>
                        <a:pt x="362" y="99"/>
                      </a:cubicBezTo>
                      <a:cubicBezTo>
                        <a:pt x="363" y="102"/>
                        <a:pt x="364" y="105"/>
                        <a:pt x="364" y="107"/>
                      </a:cubicBezTo>
                      <a:cubicBezTo>
                        <a:pt x="365" y="109"/>
                        <a:pt x="366" y="111"/>
                        <a:pt x="366" y="113"/>
                      </a:cubicBezTo>
                      <a:cubicBezTo>
                        <a:pt x="365" y="115"/>
                        <a:pt x="364" y="120"/>
                        <a:pt x="362" y="122"/>
                      </a:cubicBezTo>
                      <a:cubicBezTo>
                        <a:pt x="359" y="123"/>
                        <a:pt x="354" y="119"/>
                        <a:pt x="351" y="120"/>
                      </a:cubicBezTo>
                      <a:cubicBezTo>
                        <a:pt x="347" y="129"/>
                        <a:pt x="352" y="127"/>
                        <a:pt x="342" y="129"/>
                      </a:cubicBezTo>
                      <a:cubicBezTo>
                        <a:pt x="340" y="123"/>
                        <a:pt x="345" y="111"/>
                        <a:pt x="347" y="105"/>
                      </a:cubicBezTo>
                      <a:cubicBezTo>
                        <a:pt x="347" y="100"/>
                        <a:pt x="338" y="102"/>
                        <a:pt x="338" y="100"/>
                      </a:cubicBezTo>
                      <a:cubicBezTo>
                        <a:pt x="338" y="98"/>
                        <a:pt x="344" y="95"/>
                        <a:pt x="344" y="93"/>
                      </a:cubicBezTo>
                      <a:cubicBezTo>
                        <a:pt x="344" y="92"/>
                        <a:pt x="344" y="89"/>
                        <a:pt x="342" y="89"/>
                      </a:cubicBezTo>
                      <a:cubicBezTo>
                        <a:pt x="339" y="89"/>
                        <a:pt x="324" y="94"/>
                        <a:pt x="320" y="94"/>
                      </a:cubicBezTo>
                      <a:cubicBezTo>
                        <a:pt x="317" y="86"/>
                        <a:pt x="328" y="88"/>
                        <a:pt x="317" y="85"/>
                      </a:cubicBezTo>
                      <a:cubicBezTo>
                        <a:pt x="311" y="91"/>
                        <a:pt x="306" y="93"/>
                        <a:pt x="297" y="94"/>
                      </a:cubicBezTo>
                      <a:cubicBezTo>
                        <a:pt x="300" y="104"/>
                        <a:pt x="307" y="101"/>
                        <a:pt x="320" y="103"/>
                      </a:cubicBezTo>
                      <a:cubicBezTo>
                        <a:pt x="318" y="109"/>
                        <a:pt x="311" y="111"/>
                        <a:pt x="305" y="117"/>
                      </a:cubicBezTo>
                      <a:lnTo>
                        <a:pt x="311" y="126"/>
                      </a:lnTo>
                      <a:lnTo>
                        <a:pt x="315" y="138"/>
                      </a:lnTo>
                      <a:lnTo>
                        <a:pt x="309" y="139"/>
                      </a:lnTo>
                      <a:lnTo>
                        <a:pt x="314" y="144"/>
                      </a:lnTo>
                      <a:lnTo>
                        <a:pt x="307" y="152"/>
                      </a:lnTo>
                      <a:lnTo>
                        <a:pt x="0" y="149"/>
                      </a:lnTo>
                      <a:lnTo>
                        <a:pt x="73" y="1"/>
                      </a:lnTo>
                      <a:close/>
                    </a:path>
                  </a:pathLst>
                </a:custGeom>
                <a:solidFill>
                  <a:schemeClr val="folHlink"/>
                </a:solidFill>
                <a:ln w="9525">
                  <a:noFill/>
                  <a:round/>
                  <a:headEnd/>
                  <a:tailEnd/>
                </a:ln>
              </p:spPr>
              <p:txBody>
                <a:bodyPr/>
                <a:lstStyle/>
                <a:p>
                  <a:endParaRPr lang="zh-CN" altLang="en-US"/>
                </a:p>
              </p:txBody>
            </p:sp>
            <p:sp>
              <p:nvSpPr>
                <p:cNvPr id="6257" name="任意多边形 82012"/>
                <p:cNvSpPr>
                  <a:spLocks noChangeArrowheads="1"/>
                </p:cNvSpPr>
                <p:nvPr/>
              </p:nvSpPr>
              <p:spPr bwMode="auto">
                <a:xfrm>
                  <a:off x="4731" y="240"/>
                  <a:ext cx="20" cy="55"/>
                </a:xfrm>
                <a:custGeom>
                  <a:avLst/>
                  <a:gdLst>
                    <a:gd name="T0" fmla="*/ 0 w 47"/>
                    <a:gd name="T1" fmla="*/ 6 h 165"/>
                    <a:gd name="T2" fmla="*/ 1 w 47"/>
                    <a:gd name="T3" fmla="*/ 4 h 165"/>
                    <a:gd name="T4" fmla="*/ 1 w 47"/>
                    <a:gd name="T5" fmla="*/ 3 h 165"/>
                    <a:gd name="T6" fmla="*/ 1 w 47"/>
                    <a:gd name="T7" fmla="*/ 1 h 165"/>
                    <a:gd name="T8" fmla="*/ 1 w 47"/>
                    <a:gd name="T9" fmla="*/ 0 h 165"/>
                    <a:gd name="T10" fmla="*/ 2 w 47"/>
                    <a:gd name="T11" fmla="*/ 0 h 165"/>
                    <a:gd name="T12" fmla="*/ 3 w 47"/>
                    <a:gd name="T13" fmla="*/ 1 h 165"/>
                    <a:gd name="T14" fmla="*/ 4 w 47"/>
                    <a:gd name="T15" fmla="*/ 4 h 165"/>
                    <a:gd name="T16" fmla="*/ 3 w 47"/>
                    <a:gd name="T17" fmla="*/ 4 h 165"/>
                    <a:gd name="T18" fmla="*/ 2 w 47"/>
                    <a:gd name="T19" fmla="*/ 5 h 165"/>
                    <a:gd name="T20" fmla="*/ 2 w 47"/>
                    <a:gd name="T21" fmla="*/ 5 h 165"/>
                    <a:gd name="T22" fmla="*/ 2 w 47"/>
                    <a:gd name="T23" fmla="*/ 5 h 165"/>
                    <a:gd name="T24" fmla="*/ 3 w 47"/>
                    <a:gd name="T25" fmla="*/ 5 h 165"/>
                    <a:gd name="T26" fmla="*/ 1 w 47"/>
                    <a:gd name="T27" fmla="*/ 5 h 165"/>
                    <a:gd name="T28" fmla="*/ 0 w 47"/>
                    <a:gd name="T29" fmla="*/ 6 h 165"/>
                    <a:gd name="T30" fmla="*/ 0 w 47"/>
                    <a:gd name="T31" fmla="*/ 6 h 165"/>
                    <a:gd name="T32" fmla="*/ 0 w 47"/>
                    <a:gd name="T33" fmla="*/ 6 h 16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47" h="165">
                      <a:moveTo>
                        <a:pt x="5" y="156"/>
                      </a:moveTo>
                      <a:cubicBezTo>
                        <a:pt x="0" y="141"/>
                        <a:pt x="1" y="118"/>
                        <a:pt x="15" y="108"/>
                      </a:cubicBezTo>
                      <a:cubicBezTo>
                        <a:pt x="16" y="95"/>
                        <a:pt x="17" y="81"/>
                        <a:pt x="17" y="68"/>
                      </a:cubicBezTo>
                      <a:cubicBezTo>
                        <a:pt x="17" y="58"/>
                        <a:pt x="11" y="40"/>
                        <a:pt x="11" y="40"/>
                      </a:cubicBezTo>
                      <a:cubicBezTo>
                        <a:pt x="14" y="20"/>
                        <a:pt x="11" y="29"/>
                        <a:pt x="17" y="12"/>
                      </a:cubicBezTo>
                      <a:cubicBezTo>
                        <a:pt x="18" y="8"/>
                        <a:pt x="21" y="0"/>
                        <a:pt x="21" y="0"/>
                      </a:cubicBezTo>
                      <a:cubicBezTo>
                        <a:pt x="38" y="6"/>
                        <a:pt x="33" y="7"/>
                        <a:pt x="31" y="30"/>
                      </a:cubicBezTo>
                      <a:cubicBezTo>
                        <a:pt x="38" y="52"/>
                        <a:pt x="40" y="76"/>
                        <a:pt x="47" y="98"/>
                      </a:cubicBezTo>
                      <a:cubicBezTo>
                        <a:pt x="44" y="116"/>
                        <a:pt x="45" y="113"/>
                        <a:pt x="31" y="108"/>
                      </a:cubicBezTo>
                      <a:cubicBezTo>
                        <a:pt x="25" y="118"/>
                        <a:pt x="28" y="112"/>
                        <a:pt x="23" y="126"/>
                      </a:cubicBezTo>
                      <a:cubicBezTo>
                        <a:pt x="22" y="128"/>
                        <a:pt x="21" y="132"/>
                        <a:pt x="21" y="132"/>
                      </a:cubicBezTo>
                      <a:cubicBezTo>
                        <a:pt x="23" y="133"/>
                        <a:pt x="26" y="132"/>
                        <a:pt x="27" y="134"/>
                      </a:cubicBezTo>
                      <a:cubicBezTo>
                        <a:pt x="29" y="137"/>
                        <a:pt x="31" y="146"/>
                        <a:pt x="31" y="146"/>
                      </a:cubicBezTo>
                      <a:cubicBezTo>
                        <a:pt x="27" y="165"/>
                        <a:pt x="23" y="155"/>
                        <a:pt x="13" y="148"/>
                      </a:cubicBezTo>
                      <a:cubicBezTo>
                        <a:pt x="11" y="152"/>
                        <a:pt x="11" y="160"/>
                        <a:pt x="7" y="160"/>
                      </a:cubicBezTo>
                      <a:cubicBezTo>
                        <a:pt x="5" y="160"/>
                        <a:pt x="4" y="156"/>
                        <a:pt x="3" y="154"/>
                      </a:cubicBezTo>
                      <a:cubicBezTo>
                        <a:pt x="3" y="153"/>
                        <a:pt x="4" y="155"/>
                        <a:pt x="5" y="156"/>
                      </a:cubicBezTo>
                      <a:close/>
                    </a:path>
                  </a:pathLst>
                </a:custGeom>
                <a:solidFill>
                  <a:schemeClr val="folHlink"/>
                </a:solidFill>
                <a:ln w="9525">
                  <a:noFill/>
                  <a:round/>
                  <a:headEnd/>
                  <a:tailEnd/>
                </a:ln>
              </p:spPr>
              <p:txBody>
                <a:bodyPr/>
                <a:lstStyle/>
                <a:p>
                  <a:endParaRPr lang="zh-CN" altLang="en-US"/>
                </a:p>
              </p:txBody>
            </p:sp>
            <p:sp>
              <p:nvSpPr>
                <p:cNvPr id="6258" name="任意多边形 82013"/>
                <p:cNvSpPr>
                  <a:spLocks noChangeArrowheads="1"/>
                </p:cNvSpPr>
                <p:nvPr/>
              </p:nvSpPr>
              <p:spPr bwMode="auto">
                <a:xfrm>
                  <a:off x="4719" y="287"/>
                  <a:ext cx="59" cy="34"/>
                </a:xfrm>
                <a:custGeom>
                  <a:avLst/>
                  <a:gdLst>
                    <a:gd name="T0" fmla="*/ 2 w 138"/>
                    <a:gd name="T1" fmla="*/ 2 h 103"/>
                    <a:gd name="T2" fmla="*/ 3 w 138"/>
                    <a:gd name="T3" fmla="*/ 2 h 103"/>
                    <a:gd name="T4" fmla="*/ 4 w 138"/>
                    <a:gd name="T5" fmla="*/ 1 h 103"/>
                    <a:gd name="T6" fmla="*/ 4 w 138"/>
                    <a:gd name="T7" fmla="*/ 2 h 103"/>
                    <a:gd name="T8" fmla="*/ 5 w 138"/>
                    <a:gd name="T9" fmla="*/ 2 h 103"/>
                    <a:gd name="T10" fmla="*/ 6 w 138"/>
                    <a:gd name="T11" fmla="*/ 2 h 103"/>
                    <a:gd name="T12" fmla="*/ 9 w 138"/>
                    <a:gd name="T13" fmla="*/ 1 h 103"/>
                    <a:gd name="T14" fmla="*/ 10 w 138"/>
                    <a:gd name="T15" fmla="*/ 1 h 103"/>
                    <a:gd name="T16" fmla="*/ 11 w 138"/>
                    <a:gd name="T17" fmla="*/ 0 h 103"/>
                    <a:gd name="T18" fmla="*/ 8 w 138"/>
                    <a:gd name="T19" fmla="*/ 2 h 103"/>
                    <a:gd name="T20" fmla="*/ 6 w 138"/>
                    <a:gd name="T21" fmla="*/ 2 h 103"/>
                    <a:gd name="T22" fmla="*/ 5 w 138"/>
                    <a:gd name="T23" fmla="*/ 3 h 103"/>
                    <a:gd name="T24" fmla="*/ 4 w 138"/>
                    <a:gd name="T25" fmla="*/ 4 h 103"/>
                    <a:gd name="T26" fmla="*/ 2 w 138"/>
                    <a:gd name="T27" fmla="*/ 3 h 103"/>
                    <a:gd name="T28" fmla="*/ 2 w 138"/>
                    <a:gd name="T29" fmla="*/ 3 h 103"/>
                    <a:gd name="T30" fmla="*/ 2 w 138"/>
                    <a:gd name="T31" fmla="*/ 4 h 103"/>
                    <a:gd name="T32" fmla="*/ 0 w 138"/>
                    <a:gd name="T33" fmla="*/ 4 h 103"/>
                    <a:gd name="T34" fmla="*/ 1 w 138"/>
                    <a:gd name="T35" fmla="*/ 3 h 103"/>
                    <a:gd name="T36" fmla="*/ 2 w 138"/>
                    <a:gd name="T37" fmla="*/ 2 h 10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38" h="103">
                      <a:moveTo>
                        <a:pt x="26" y="61"/>
                      </a:moveTo>
                      <a:cubicBezTo>
                        <a:pt x="29" y="53"/>
                        <a:pt x="33" y="51"/>
                        <a:pt x="30" y="43"/>
                      </a:cubicBezTo>
                      <a:cubicBezTo>
                        <a:pt x="33" y="27"/>
                        <a:pt x="37" y="24"/>
                        <a:pt x="50" y="33"/>
                      </a:cubicBezTo>
                      <a:cubicBezTo>
                        <a:pt x="51" y="37"/>
                        <a:pt x="53" y="41"/>
                        <a:pt x="54" y="45"/>
                      </a:cubicBezTo>
                      <a:cubicBezTo>
                        <a:pt x="55" y="49"/>
                        <a:pt x="66" y="49"/>
                        <a:pt x="66" y="49"/>
                      </a:cubicBezTo>
                      <a:cubicBezTo>
                        <a:pt x="75" y="43"/>
                        <a:pt x="77" y="45"/>
                        <a:pt x="80" y="55"/>
                      </a:cubicBezTo>
                      <a:cubicBezTo>
                        <a:pt x="92" y="47"/>
                        <a:pt x="101" y="37"/>
                        <a:pt x="116" y="33"/>
                      </a:cubicBezTo>
                      <a:cubicBezTo>
                        <a:pt x="125" y="19"/>
                        <a:pt x="120" y="24"/>
                        <a:pt x="130" y="17"/>
                      </a:cubicBezTo>
                      <a:cubicBezTo>
                        <a:pt x="134" y="11"/>
                        <a:pt x="134" y="0"/>
                        <a:pt x="138" y="11"/>
                      </a:cubicBezTo>
                      <a:cubicBezTo>
                        <a:pt x="135" y="31"/>
                        <a:pt x="126" y="45"/>
                        <a:pt x="106" y="49"/>
                      </a:cubicBezTo>
                      <a:cubicBezTo>
                        <a:pt x="97" y="55"/>
                        <a:pt x="93" y="61"/>
                        <a:pt x="84" y="67"/>
                      </a:cubicBezTo>
                      <a:cubicBezTo>
                        <a:pt x="80" y="79"/>
                        <a:pt x="79" y="79"/>
                        <a:pt x="66" y="81"/>
                      </a:cubicBezTo>
                      <a:cubicBezTo>
                        <a:pt x="60" y="90"/>
                        <a:pt x="57" y="97"/>
                        <a:pt x="48" y="103"/>
                      </a:cubicBezTo>
                      <a:cubicBezTo>
                        <a:pt x="42" y="94"/>
                        <a:pt x="37" y="93"/>
                        <a:pt x="26" y="89"/>
                      </a:cubicBezTo>
                      <a:cubicBezTo>
                        <a:pt x="24" y="88"/>
                        <a:pt x="20" y="87"/>
                        <a:pt x="20" y="87"/>
                      </a:cubicBezTo>
                      <a:cubicBezTo>
                        <a:pt x="10" y="90"/>
                        <a:pt x="14" y="94"/>
                        <a:pt x="22" y="97"/>
                      </a:cubicBezTo>
                      <a:cubicBezTo>
                        <a:pt x="14" y="103"/>
                        <a:pt x="9" y="100"/>
                        <a:pt x="0" y="97"/>
                      </a:cubicBezTo>
                      <a:cubicBezTo>
                        <a:pt x="2" y="87"/>
                        <a:pt x="1" y="82"/>
                        <a:pt x="10" y="79"/>
                      </a:cubicBezTo>
                      <a:cubicBezTo>
                        <a:pt x="15" y="63"/>
                        <a:pt x="14" y="69"/>
                        <a:pt x="26" y="61"/>
                      </a:cubicBezTo>
                      <a:close/>
                    </a:path>
                  </a:pathLst>
                </a:custGeom>
                <a:solidFill>
                  <a:schemeClr val="folHlink"/>
                </a:solidFill>
                <a:ln w="9525">
                  <a:noFill/>
                  <a:round/>
                  <a:headEnd/>
                  <a:tailEnd/>
                </a:ln>
              </p:spPr>
              <p:txBody>
                <a:bodyPr/>
                <a:lstStyle/>
                <a:p>
                  <a:endParaRPr lang="zh-CN" altLang="en-US"/>
                </a:p>
              </p:txBody>
            </p:sp>
            <p:sp>
              <p:nvSpPr>
                <p:cNvPr id="6259" name="任意多边形 82014"/>
                <p:cNvSpPr>
                  <a:spLocks noChangeArrowheads="1"/>
                </p:cNvSpPr>
                <p:nvPr/>
              </p:nvSpPr>
              <p:spPr bwMode="auto">
                <a:xfrm>
                  <a:off x="4656" y="319"/>
                  <a:ext cx="80" cy="72"/>
                </a:xfrm>
                <a:custGeom>
                  <a:avLst/>
                  <a:gdLst>
                    <a:gd name="T0" fmla="*/ 12 w 188"/>
                    <a:gd name="T1" fmla="*/ 1 h 214"/>
                    <a:gd name="T2" fmla="*/ 12 w 188"/>
                    <a:gd name="T3" fmla="*/ 0 h 214"/>
                    <a:gd name="T4" fmla="*/ 13 w 188"/>
                    <a:gd name="T5" fmla="*/ 0 h 214"/>
                    <a:gd name="T6" fmla="*/ 14 w 188"/>
                    <a:gd name="T7" fmla="*/ 1 h 214"/>
                    <a:gd name="T8" fmla="*/ 14 w 188"/>
                    <a:gd name="T9" fmla="*/ 2 h 214"/>
                    <a:gd name="T10" fmla="*/ 14 w 188"/>
                    <a:gd name="T11" fmla="*/ 2 h 214"/>
                    <a:gd name="T12" fmla="*/ 13 w 188"/>
                    <a:gd name="T13" fmla="*/ 3 h 214"/>
                    <a:gd name="T14" fmla="*/ 12 w 188"/>
                    <a:gd name="T15" fmla="*/ 5 h 214"/>
                    <a:gd name="T16" fmla="*/ 11 w 188"/>
                    <a:gd name="T17" fmla="*/ 5 h 214"/>
                    <a:gd name="T18" fmla="*/ 9 w 188"/>
                    <a:gd name="T19" fmla="*/ 5 h 214"/>
                    <a:gd name="T20" fmla="*/ 9 w 188"/>
                    <a:gd name="T21" fmla="*/ 5 h 214"/>
                    <a:gd name="T22" fmla="*/ 8 w 188"/>
                    <a:gd name="T23" fmla="*/ 5 h 214"/>
                    <a:gd name="T24" fmla="*/ 7 w 188"/>
                    <a:gd name="T25" fmla="*/ 6 h 214"/>
                    <a:gd name="T26" fmla="*/ 6 w 188"/>
                    <a:gd name="T27" fmla="*/ 5 h 214"/>
                    <a:gd name="T28" fmla="*/ 5 w 188"/>
                    <a:gd name="T29" fmla="*/ 5 h 214"/>
                    <a:gd name="T30" fmla="*/ 6 w 188"/>
                    <a:gd name="T31" fmla="*/ 5 h 214"/>
                    <a:gd name="T32" fmla="*/ 6 w 188"/>
                    <a:gd name="T33" fmla="*/ 6 h 214"/>
                    <a:gd name="T34" fmla="*/ 5 w 188"/>
                    <a:gd name="T35" fmla="*/ 6 h 214"/>
                    <a:gd name="T36" fmla="*/ 3 w 188"/>
                    <a:gd name="T37" fmla="*/ 6 h 214"/>
                    <a:gd name="T38" fmla="*/ 3 w 188"/>
                    <a:gd name="T39" fmla="*/ 6 h 214"/>
                    <a:gd name="T40" fmla="*/ 4 w 188"/>
                    <a:gd name="T41" fmla="*/ 5 h 214"/>
                    <a:gd name="T42" fmla="*/ 3 w 188"/>
                    <a:gd name="T43" fmla="*/ 6 h 214"/>
                    <a:gd name="T44" fmla="*/ 2 w 188"/>
                    <a:gd name="T45" fmla="*/ 6 h 214"/>
                    <a:gd name="T46" fmla="*/ 3 w 188"/>
                    <a:gd name="T47" fmla="*/ 7 h 214"/>
                    <a:gd name="T48" fmla="*/ 1 w 188"/>
                    <a:gd name="T49" fmla="*/ 8 h 214"/>
                    <a:gd name="T50" fmla="*/ 0 w 188"/>
                    <a:gd name="T51" fmla="*/ 8 h 214"/>
                    <a:gd name="T52" fmla="*/ 0 w 188"/>
                    <a:gd name="T53" fmla="*/ 7 h 214"/>
                    <a:gd name="T54" fmla="*/ 0 w 188"/>
                    <a:gd name="T55" fmla="*/ 6 h 214"/>
                    <a:gd name="T56" fmla="*/ 1 w 188"/>
                    <a:gd name="T57" fmla="*/ 6 h 214"/>
                    <a:gd name="T58" fmla="*/ 3 w 188"/>
                    <a:gd name="T59" fmla="*/ 5 h 214"/>
                    <a:gd name="T60" fmla="*/ 3 w 188"/>
                    <a:gd name="T61" fmla="*/ 4 h 214"/>
                    <a:gd name="T62" fmla="*/ 6 w 188"/>
                    <a:gd name="T63" fmla="*/ 4 h 214"/>
                    <a:gd name="T64" fmla="*/ 6 w 188"/>
                    <a:gd name="T65" fmla="*/ 4 h 214"/>
                    <a:gd name="T66" fmla="*/ 9 w 188"/>
                    <a:gd name="T67" fmla="*/ 3 h 214"/>
                    <a:gd name="T68" fmla="*/ 9 w 188"/>
                    <a:gd name="T69" fmla="*/ 3 h 214"/>
                    <a:gd name="T70" fmla="*/ 10 w 188"/>
                    <a:gd name="T71" fmla="*/ 3 h 214"/>
                    <a:gd name="T72" fmla="*/ 11 w 188"/>
                    <a:gd name="T73" fmla="*/ 2 h 214"/>
                    <a:gd name="T74" fmla="*/ 12 w 188"/>
                    <a:gd name="T75" fmla="*/ 2 h 214"/>
                    <a:gd name="T76" fmla="*/ 11 w 188"/>
                    <a:gd name="T77" fmla="*/ 1 h 214"/>
                    <a:gd name="T78" fmla="*/ 12 w 188"/>
                    <a:gd name="T79" fmla="*/ 1 h 214"/>
                    <a:gd name="T80" fmla="*/ 12 w 188"/>
                    <a:gd name="T81" fmla="*/ 1 h 214"/>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88" h="214">
                      <a:moveTo>
                        <a:pt x="158" y="24"/>
                      </a:moveTo>
                      <a:cubicBezTo>
                        <a:pt x="156" y="18"/>
                        <a:pt x="160" y="6"/>
                        <a:pt x="160" y="6"/>
                      </a:cubicBezTo>
                      <a:cubicBezTo>
                        <a:pt x="167" y="16"/>
                        <a:pt x="167" y="8"/>
                        <a:pt x="170" y="0"/>
                      </a:cubicBezTo>
                      <a:cubicBezTo>
                        <a:pt x="181" y="4"/>
                        <a:pt x="179" y="14"/>
                        <a:pt x="182" y="24"/>
                      </a:cubicBezTo>
                      <a:cubicBezTo>
                        <a:pt x="184" y="30"/>
                        <a:pt x="188" y="42"/>
                        <a:pt x="188" y="42"/>
                      </a:cubicBezTo>
                      <a:cubicBezTo>
                        <a:pt x="183" y="56"/>
                        <a:pt x="188" y="52"/>
                        <a:pt x="178" y="58"/>
                      </a:cubicBezTo>
                      <a:cubicBezTo>
                        <a:pt x="174" y="63"/>
                        <a:pt x="170" y="76"/>
                        <a:pt x="170" y="76"/>
                      </a:cubicBezTo>
                      <a:cubicBezTo>
                        <a:pt x="169" y="100"/>
                        <a:pt x="173" y="110"/>
                        <a:pt x="162" y="126"/>
                      </a:cubicBezTo>
                      <a:cubicBezTo>
                        <a:pt x="150" y="118"/>
                        <a:pt x="155" y="132"/>
                        <a:pt x="144" y="136"/>
                      </a:cubicBezTo>
                      <a:cubicBezTo>
                        <a:pt x="135" y="134"/>
                        <a:pt x="129" y="135"/>
                        <a:pt x="120" y="138"/>
                      </a:cubicBezTo>
                      <a:cubicBezTo>
                        <a:pt x="114" y="129"/>
                        <a:pt x="122" y="127"/>
                        <a:pt x="112" y="124"/>
                      </a:cubicBezTo>
                      <a:cubicBezTo>
                        <a:pt x="108" y="130"/>
                        <a:pt x="108" y="142"/>
                        <a:pt x="102" y="146"/>
                      </a:cubicBezTo>
                      <a:cubicBezTo>
                        <a:pt x="98" y="148"/>
                        <a:pt x="90" y="150"/>
                        <a:pt x="90" y="150"/>
                      </a:cubicBezTo>
                      <a:cubicBezTo>
                        <a:pt x="87" y="141"/>
                        <a:pt x="89" y="135"/>
                        <a:pt x="80" y="132"/>
                      </a:cubicBezTo>
                      <a:cubicBezTo>
                        <a:pt x="68" y="134"/>
                        <a:pt x="65" y="134"/>
                        <a:pt x="58" y="144"/>
                      </a:cubicBezTo>
                      <a:cubicBezTo>
                        <a:pt x="66" y="150"/>
                        <a:pt x="68" y="147"/>
                        <a:pt x="76" y="142"/>
                      </a:cubicBezTo>
                      <a:cubicBezTo>
                        <a:pt x="81" y="146"/>
                        <a:pt x="85" y="155"/>
                        <a:pt x="78" y="160"/>
                      </a:cubicBezTo>
                      <a:cubicBezTo>
                        <a:pt x="75" y="162"/>
                        <a:pt x="62" y="165"/>
                        <a:pt x="58" y="166"/>
                      </a:cubicBezTo>
                      <a:cubicBezTo>
                        <a:pt x="48" y="173"/>
                        <a:pt x="44" y="173"/>
                        <a:pt x="34" y="166"/>
                      </a:cubicBezTo>
                      <a:cubicBezTo>
                        <a:pt x="35" y="162"/>
                        <a:pt x="34" y="158"/>
                        <a:pt x="36" y="154"/>
                      </a:cubicBezTo>
                      <a:cubicBezTo>
                        <a:pt x="38" y="150"/>
                        <a:pt x="55" y="146"/>
                        <a:pt x="46" y="144"/>
                      </a:cubicBezTo>
                      <a:cubicBezTo>
                        <a:pt x="42" y="143"/>
                        <a:pt x="34" y="148"/>
                        <a:pt x="34" y="148"/>
                      </a:cubicBezTo>
                      <a:cubicBezTo>
                        <a:pt x="32" y="155"/>
                        <a:pt x="28" y="159"/>
                        <a:pt x="26" y="166"/>
                      </a:cubicBezTo>
                      <a:cubicBezTo>
                        <a:pt x="36" y="182"/>
                        <a:pt x="36" y="173"/>
                        <a:pt x="30" y="190"/>
                      </a:cubicBezTo>
                      <a:cubicBezTo>
                        <a:pt x="28" y="196"/>
                        <a:pt x="14" y="200"/>
                        <a:pt x="14" y="200"/>
                      </a:cubicBezTo>
                      <a:cubicBezTo>
                        <a:pt x="5" y="214"/>
                        <a:pt x="11" y="210"/>
                        <a:pt x="0" y="214"/>
                      </a:cubicBezTo>
                      <a:cubicBezTo>
                        <a:pt x="2" y="202"/>
                        <a:pt x="5" y="198"/>
                        <a:pt x="8" y="188"/>
                      </a:cubicBezTo>
                      <a:cubicBezTo>
                        <a:pt x="6" y="178"/>
                        <a:pt x="3" y="173"/>
                        <a:pt x="0" y="164"/>
                      </a:cubicBezTo>
                      <a:cubicBezTo>
                        <a:pt x="3" y="156"/>
                        <a:pt x="7" y="157"/>
                        <a:pt x="14" y="152"/>
                      </a:cubicBezTo>
                      <a:cubicBezTo>
                        <a:pt x="18" y="141"/>
                        <a:pt x="23" y="140"/>
                        <a:pt x="32" y="134"/>
                      </a:cubicBezTo>
                      <a:cubicBezTo>
                        <a:pt x="37" y="127"/>
                        <a:pt x="37" y="123"/>
                        <a:pt x="44" y="118"/>
                      </a:cubicBezTo>
                      <a:cubicBezTo>
                        <a:pt x="64" y="121"/>
                        <a:pt x="55" y="122"/>
                        <a:pt x="72" y="116"/>
                      </a:cubicBezTo>
                      <a:cubicBezTo>
                        <a:pt x="76" y="115"/>
                        <a:pt x="84" y="112"/>
                        <a:pt x="84" y="112"/>
                      </a:cubicBezTo>
                      <a:cubicBezTo>
                        <a:pt x="105" y="119"/>
                        <a:pt x="97" y="84"/>
                        <a:pt x="114" y="78"/>
                      </a:cubicBezTo>
                      <a:cubicBezTo>
                        <a:pt x="117" y="87"/>
                        <a:pt x="110" y="89"/>
                        <a:pt x="120" y="92"/>
                      </a:cubicBezTo>
                      <a:cubicBezTo>
                        <a:pt x="125" y="85"/>
                        <a:pt x="125" y="81"/>
                        <a:pt x="132" y="76"/>
                      </a:cubicBezTo>
                      <a:cubicBezTo>
                        <a:pt x="138" y="68"/>
                        <a:pt x="146" y="65"/>
                        <a:pt x="150" y="54"/>
                      </a:cubicBezTo>
                      <a:cubicBezTo>
                        <a:pt x="151" y="50"/>
                        <a:pt x="154" y="42"/>
                        <a:pt x="154" y="42"/>
                      </a:cubicBezTo>
                      <a:cubicBezTo>
                        <a:pt x="152" y="41"/>
                        <a:pt x="148" y="40"/>
                        <a:pt x="148" y="38"/>
                      </a:cubicBezTo>
                      <a:cubicBezTo>
                        <a:pt x="148" y="36"/>
                        <a:pt x="161" y="33"/>
                        <a:pt x="152" y="32"/>
                      </a:cubicBezTo>
                      <a:lnTo>
                        <a:pt x="158" y="24"/>
                      </a:lnTo>
                      <a:close/>
                    </a:path>
                  </a:pathLst>
                </a:custGeom>
                <a:solidFill>
                  <a:schemeClr val="folHlink"/>
                </a:solidFill>
                <a:ln w="9525">
                  <a:noFill/>
                  <a:round/>
                  <a:headEnd/>
                  <a:tailEnd/>
                </a:ln>
              </p:spPr>
              <p:txBody>
                <a:bodyPr/>
                <a:lstStyle/>
                <a:p>
                  <a:endParaRPr lang="zh-CN" altLang="en-US"/>
                </a:p>
              </p:txBody>
            </p:sp>
            <p:sp>
              <p:nvSpPr>
                <p:cNvPr id="6260" name="任意多边形 82015"/>
                <p:cNvSpPr>
                  <a:spLocks noChangeArrowheads="1"/>
                </p:cNvSpPr>
                <p:nvPr/>
              </p:nvSpPr>
              <p:spPr bwMode="auto">
                <a:xfrm>
                  <a:off x="4709" y="340"/>
                  <a:ext cx="6" cy="4"/>
                </a:xfrm>
                <a:custGeom>
                  <a:avLst/>
                  <a:gdLst>
                    <a:gd name="T0" fmla="*/ 0 w 13"/>
                    <a:gd name="T1" fmla="*/ 0 h 13"/>
                    <a:gd name="T2" fmla="*/ 0 w 13"/>
                    <a:gd name="T3" fmla="*/ 0 h 13"/>
                    <a:gd name="T4" fmla="*/ 0 w 13"/>
                    <a:gd name="T5" fmla="*/ 0 h 13"/>
                    <a:gd name="T6" fmla="*/ 0 60000 65536"/>
                    <a:gd name="T7" fmla="*/ 0 60000 65536"/>
                    <a:gd name="T8" fmla="*/ 0 60000 65536"/>
                  </a:gdLst>
                  <a:ahLst/>
                  <a:cxnLst>
                    <a:cxn ang="T6">
                      <a:pos x="T0" y="T1"/>
                    </a:cxn>
                    <a:cxn ang="T7">
                      <a:pos x="T2" y="T3"/>
                    </a:cxn>
                    <a:cxn ang="T8">
                      <a:pos x="T4" y="T5"/>
                    </a:cxn>
                  </a:cxnLst>
                  <a:rect l="0" t="0" r="r" b="b"/>
                  <a:pathLst>
                    <a:path w="13" h="13">
                      <a:moveTo>
                        <a:pt x="0" y="9"/>
                      </a:moveTo>
                      <a:cubicBezTo>
                        <a:pt x="6" y="0"/>
                        <a:pt x="13" y="7"/>
                        <a:pt x="4" y="13"/>
                      </a:cubicBezTo>
                      <a:cubicBezTo>
                        <a:pt x="0" y="6"/>
                        <a:pt x="0" y="5"/>
                        <a:pt x="0" y="9"/>
                      </a:cubicBezTo>
                      <a:close/>
                    </a:path>
                  </a:pathLst>
                </a:custGeom>
                <a:solidFill>
                  <a:schemeClr val="folHlink"/>
                </a:solidFill>
                <a:ln w="9525">
                  <a:noFill/>
                  <a:round/>
                  <a:headEnd/>
                  <a:tailEnd/>
                </a:ln>
              </p:spPr>
              <p:txBody>
                <a:bodyPr/>
                <a:lstStyle/>
                <a:p>
                  <a:endParaRPr lang="zh-CN" altLang="en-US"/>
                </a:p>
              </p:txBody>
            </p:sp>
            <p:sp>
              <p:nvSpPr>
                <p:cNvPr id="6261" name="任意多边形 82016"/>
                <p:cNvSpPr>
                  <a:spLocks noChangeArrowheads="1"/>
                </p:cNvSpPr>
                <p:nvPr/>
              </p:nvSpPr>
              <p:spPr bwMode="auto">
                <a:xfrm>
                  <a:off x="4261" y="389"/>
                  <a:ext cx="347" cy="189"/>
                </a:xfrm>
                <a:custGeom>
                  <a:avLst/>
                  <a:gdLst>
                    <a:gd name="T0" fmla="*/ 63 w 812"/>
                    <a:gd name="T1" fmla="*/ 1 h 564"/>
                    <a:gd name="T2" fmla="*/ 61 w 812"/>
                    <a:gd name="T3" fmla="*/ 3 h 564"/>
                    <a:gd name="T4" fmla="*/ 59 w 812"/>
                    <a:gd name="T5" fmla="*/ 5 h 564"/>
                    <a:gd name="T6" fmla="*/ 56 w 812"/>
                    <a:gd name="T7" fmla="*/ 5 h 564"/>
                    <a:gd name="T8" fmla="*/ 50 w 812"/>
                    <a:gd name="T9" fmla="*/ 7 h 564"/>
                    <a:gd name="T10" fmla="*/ 49 w 812"/>
                    <a:gd name="T11" fmla="*/ 8 h 564"/>
                    <a:gd name="T12" fmla="*/ 47 w 812"/>
                    <a:gd name="T13" fmla="*/ 9 h 564"/>
                    <a:gd name="T14" fmla="*/ 48 w 812"/>
                    <a:gd name="T15" fmla="*/ 7 h 564"/>
                    <a:gd name="T16" fmla="*/ 45 w 812"/>
                    <a:gd name="T17" fmla="*/ 7 h 564"/>
                    <a:gd name="T18" fmla="*/ 44 w 812"/>
                    <a:gd name="T19" fmla="*/ 8 h 564"/>
                    <a:gd name="T20" fmla="*/ 47 w 812"/>
                    <a:gd name="T21" fmla="*/ 11 h 564"/>
                    <a:gd name="T22" fmla="*/ 47 w 812"/>
                    <a:gd name="T23" fmla="*/ 14 h 564"/>
                    <a:gd name="T24" fmla="*/ 42 w 812"/>
                    <a:gd name="T25" fmla="*/ 15 h 564"/>
                    <a:gd name="T26" fmla="*/ 41 w 812"/>
                    <a:gd name="T27" fmla="*/ 14 h 564"/>
                    <a:gd name="T28" fmla="*/ 38 w 812"/>
                    <a:gd name="T29" fmla="*/ 13 h 564"/>
                    <a:gd name="T30" fmla="*/ 36 w 812"/>
                    <a:gd name="T31" fmla="*/ 13 h 564"/>
                    <a:gd name="T32" fmla="*/ 35 w 812"/>
                    <a:gd name="T33" fmla="*/ 15 h 564"/>
                    <a:gd name="T34" fmla="*/ 39 w 812"/>
                    <a:gd name="T35" fmla="*/ 17 h 564"/>
                    <a:gd name="T36" fmla="*/ 40 w 812"/>
                    <a:gd name="T37" fmla="*/ 20 h 564"/>
                    <a:gd name="T38" fmla="*/ 41 w 812"/>
                    <a:gd name="T39" fmla="*/ 21 h 564"/>
                    <a:gd name="T40" fmla="*/ 38 w 812"/>
                    <a:gd name="T41" fmla="*/ 20 h 564"/>
                    <a:gd name="T42" fmla="*/ 37 w 812"/>
                    <a:gd name="T43" fmla="*/ 19 h 564"/>
                    <a:gd name="T44" fmla="*/ 33 w 812"/>
                    <a:gd name="T45" fmla="*/ 16 h 564"/>
                    <a:gd name="T46" fmla="*/ 33 w 812"/>
                    <a:gd name="T47" fmla="*/ 12 h 564"/>
                    <a:gd name="T48" fmla="*/ 33 w 812"/>
                    <a:gd name="T49" fmla="*/ 10 h 564"/>
                    <a:gd name="T50" fmla="*/ 32 w 812"/>
                    <a:gd name="T51" fmla="*/ 10 h 564"/>
                    <a:gd name="T52" fmla="*/ 30 w 812"/>
                    <a:gd name="T53" fmla="*/ 10 h 564"/>
                    <a:gd name="T54" fmla="*/ 28 w 812"/>
                    <a:gd name="T55" fmla="*/ 6 h 564"/>
                    <a:gd name="T56" fmla="*/ 26 w 812"/>
                    <a:gd name="T57" fmla="*/ 6 h 564"/>
                    <a:gd name="T58" fmla="*/ 23 w 812"/>
                    <a:gd name="T59" fmla="*/ 6 h 564"/>
                    <a:gd name="T60" fmla="*/ 19 w 812"/>
                    <a:gd name="T61" fmla="*/ 9 h 564"/>
                    <a:gd name="T62" fmla="*/ 15 w 812"/>
                    <a:gd name="T63" fmla="*/ 10 h 564"/>
                    <a:gd name="T64" fmla="*/ 15 w 812"/>
                    <a:gd name="T65" fmla="*/ 10 h 564"/>
                    <a:gd name="T66" fmla="*/ 12 w 812"/>
                    <a:gd name="T67" fmla="*/ 12 h 564"/>
                    <a:gd name="T68" fmla="*/ 12 w 812"/>
                    <a:gd name="T69" fmla="*/ 13 h 564"/>
                    <a:gd name="T70" fmla="*/ 10 w 812"/>
                    <a:gd name="T71" fmla="*/ 15 h 564"/>
                    <a:gd name="T72" fmla="*/ 7 w 812"/>
                    <a:gd name="T73" fmla="*/ 15 h 564"/>
                    <a:gd name="T74" fmla="*/ 5 w 812"/>
                    <a:gd name="T75" fmla="*/ 10 h 564"/>
                    <a:gd name="T76" fmla="*/ 6 w 812"/>
                    <a:gd name="T77" fmla="*/ 6 h 564"/>
                    <a:gd name="T78" fmla="*/ 3 w 812"/>
                    <a:gd name="T79" fmla="*/ 7 h 564"/>
                    <a:gd name="T80" fmla="*/ 2 w 812"/>
                    <a:gd name="T81" fmla="*/ 6 h 564"/>
                    <a:gd name="T82" fmla="*/ 2 w 812"/>
                    <a:gd name="T83" fmla="*/ 5 h 564"/>
                    <a:gd name="T84" fmla="*/ 0 w 812"/>
                    <a:gd name="T85" fmla="*/ 3 h 564"/>
                    <a:gd name="T86" fmla="*/ 62 w 812"/>
                    <a:gd name="T87" fmla="*/ 0 h 56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812" h="564">
                      <a:moveTo>
                        <a:pt x="798" y="6"/>
                      </a:moveTo>
                      <a:cubicBezTo>
                        <a:pt x="801" y="15"/>
                        <a:pt x="809" y="16"/>
                        <a:pt x="812" y="26"/>
                      </a:cubicBezTo>
                      <a:cubicBezTo>
                        <a:pt x="809" y="36"/>
                        <a:pt x="801" y="41"/>
                        <a:pt x="796" y="50"/>
                      </a:cubicBezTo>
                      <a:cubicBezTo>
                        <a:pt x="791" y="61"/>
                        <a:pt x="788" y="71"/>
                        <a:pt x="778" y="78"/>
                      </a:cubicBezTo>
                      <a:cubicBezTo>
                        <a:pt x="773" y="85"/>
                        <a:pt x="771" y="88"/>
                        <a:pt x="774" y="96"/>
                      </a:cubicBezTo>
                      <a:cubicBezTo>
                        <a:pt x="767" y="107"/>
                        <a:pt x="758" y="114"/>
                        <a:pt x="748" y="122"/>
                      </a:cubicBezTo>
                      <a:cubicBezTo>
                        <a:pt x="744" y="125"/>
                        <a:pt x="736" y="130"/>
                        <a:pt x="736" y="130"/>
                      </a:cubicBezTo>
                      <a:cubicBezTo>
                        <a:pt x="740" y="141"/>
                        <a:pt x="731" y="140"/>
                        <a:pt x="722" y="142"/>
                      </a:cubicBezTo>
                      <a:cubicBezTo>
                        <a:pt x="716" y="148"/>
                        <a:pt x="712" y="151"/>
                        <a:pt x="704" y="154"/>
                      </a:cubicBezTo>
                      <a:cubicBezTo>
                        <a:pt x="686" y="150"/>
                        <a:pt x="650" y="169"/>
                        <a:pt x="634" y="180"/>
                      </a:cubicBezTo>
                      <a:cubicBezTo>
                        <a:pt x="636" y="189"/>
                        <a:pt x="631" y="193"/>
                        <a:pt x="640" y="196"/>
                      </a:cubicBezTo>
                      <a:cubicBezTo>
                        <a:pt x="643" y="205"/>
                        <a:pt x="640" y="207"/>
                        <a:pt x="632" y="210"/>
                      </a:cubicBezTo>
                      <a:cubicBezTo>
                        <a:pt x="626" y="219"/>
                        <a:pt x="623" y="226"/>
                        <a:pt x="614" y="232"/>
                      </a:cubicBezTo>
                      <a:cubicBezTo>
                        <a:pt x="611" y="231"/>
                        <a:pt x="606" y="233"/>
                        <a:pt x="604" y="230"/>
                      </a:cubicBezTo>
                      <a:cubicBezTo>
                        <a:pt x="599" y="220"/>
                        <a:pt x="610" y="199"/>
                        <a:pt x="620" y="196"/>
                      </a:cubicBezTo>
                      <a:cubicBezTo>
                        <a:pt x="623" y="187"/>
                        <a:pt x="617" y="187"/>
                        <a:pt x="620" y="178"/>
                      </a:cubicBezTo>
                      <a:cubicBezTo>
                        <a:pt x="617" y="164"/>
                        <a:pt x="609" y="168"/>
                        <a:pt x="598" y="172"/>
                      </a:cubicBezTo>
                      <a:cubicBezTo>
                        <a:pt x="592" y="180"/>
                        <a:pt x="585" y="185"/>
                        <a:pt x="576" y="188"/>
                      </a:cubicBezTo>
                      <a:cubicBezTo>
                        <a:pt x="572" y="194"/>
                        <a:pt x="568" y="200"/>
                        <a:pt x="564" y="206"/>
                      </a:cubicBezTo>
                      <a:cubicBezTo>
                        <a:pt x="561" y="210"/>
                        <a:pt x="556" y="218"/>
                        <a:pt x="556" y="218"/>
                      </a:cubicBezTo>
                      <a:cubicBezTo>
                        <a:pt x="558" y="234"/>
                        <a:pt x="559" y="243"/>
                        <a:pt x="572" y="252"/>
                      </a:cubicBezTo>
                      <a:cubicBezTo>
                        <a:pt x="579" y="262"/>
                        <a:pt x="586" y="273"/>
                        <a:pt x="596" y="280"/>
                      </a:cubicBezTo>
                      <a:cubicBezTo>
                        <a:pt x="598" y="286"/>
                        <a:pt x="602" y="298"/>
                        <a:pt x="602" y="298"/>
                      </a:cubicBezTo>
                      <a:cubicBezTo>
                        <a:pt x="601" y="308"/>
                        <a:pt x="599" y="361"/>
                        <a:pt x="594" y="368"/>
                      </a:cubicBezTo>
                      <a:cubicBezTo>
                        <a:pt x="590" y="374"/>
                        <a:pt x="576" y="378"/>
                        <a:pt x="570" y="382"/>
                      </a:cubicBezTo>
                      <a:cubicBezTo>
                        <a:pt x="563" y="393"/>
                        <a:pt x="550" y="396"/>
                        <a:pt x="542" y="406"/>
                      </a:cubicBezTo>
                      <a:cubicBezTo>
                        <a:pt x="536" y="413"/>
                        <a:pt x="539" y="417"/>
                        <a:pt x="530" y="420"/>
                      </a:cubicBezTo>
                      <a:cubicBezTo>
                        <a:pt x="526" y="408"/>
                        <a:pt x="538" y="391"/>
                        <a:pt x="522" y="386"/>
                      </a:cubicBezTo>
                      <a:cubicBezTo>
                        <a:pt x="516" y="377"/>
                        <a:pt x="510" y="364"/>
                        <a:pt x="502" y="356"/>
                      </a:cubicBezTo>
                      <a:cubicBezTo>
                        <a:pt x="497" y="341"/>
                        <a:pt x="505" y="360"/>
                        <a:pt x="482" y="348"/>
                      </a:cubicBezTo>
                      <a:cubicBezTo>
                        <a:pt x="478" y="346"/>
                        <a:pt x="478" y="339"/>
                        <a:pt x="474" y="336"/>
                      </a:cubicBezTo>
                      <a:cubicBezTo>
                        <a:pt x="470" y="323"/>
                        <a:pt x="466" y="342"/>
                        <a:pt x="462" y="348"/>
                      </a:cubicBezTo>
                      <a:cubicBezTo>
                        <a:pt x="460" y="358"/>
                        <a:pt x="456" y="363"/>
                        <a:pt x="454" y="374"/>
                      </a:cubicBezTo>
                      <a:cubicBezTo>
                        <a:pt x="457" y="383"/>
                        <a:pt x="455" y="387"/>
                        <a:pt x="450" y="394"/>
                      </a:cubicBezTo>
                      <a:cubicBezTo>
                        <a:pt x="454" y="399"/>
                        <a:pt x="464" y="411"/>
                        <a:pt x="466" y="418"/>
                      </a:cubicBezTo>
                      <a:cubicBezTo>
                        <a:pt x="474" y="443"/>
                        <a:pt x="472" y="458"/>
                        <a:pt x="500" y="464"/>
                      </a:cubicBezTo>
                      <a:cubicBezTo>
                        <a:pt x="507" y="469"/>
                        <a:pt x="510" y="474"/>
                        <a:pt x="516" y="480"/>
                      </a:cubicBezTo>
                      <a:cubicBezTo>
                        <a:pt x="511" y="494"/>
                        <a:pt x="513" y="509"/>
                        <a:pt x="510" y="524"/>
                      </a:cubicBezTo>
                      <a:cubicBezTo>
                        <a:pt x="512" y="537"/>
                        <a:pt x="511" y="541"/>
                        <a:pt x="522" y="548"/>
                      </a:cubicBezTo>
                      <a:cubicBezTo>
                        <a:pt x="523" y="552"/>
                        <a:pt x="525" y="556"/>
                        <a:pt x="526" y="560"/>
                      </a:cubicBezTo>
                      <a:cubicBezTo>
                        <a:pt x="527" y="564"/>
                        <a:pt x="514" y="556"/>
                        <a:pt x="514" y="556"/>
                      </a:cubicBezTo>
                      <a:cubicBezTo>
                        <a:pt x="502" y="564"/>
                        <a:pt x="501" y="551"/>
                        <a:pt x="492" y="544"/>
                      </a:cubicBezTo>
                      <a:cubicBezTo>
                        <a:pt x="488" y="541"/>
                        <a:pt x="480" y="536"/>
                        <a:pt x="480" y="536"/>
                      </a:cubicBezTo>
                      <a:cubicBezTo>
                        <a:pt x="471" y="522"/>
                        <a:pt x="474" y="529"/>
                        <a:pt x="470" y="518"/>
                      </a:cubicBezTo>
                      <a:cubicBezTo>
                        <a:pt x="467" y="491"/>
                        <a:pt x="461" y="446"/>
                        <a:pt x="436" y="430"/>
                      </a:cubicBezTo>
                      <a:cubicBezTo>
                        <a:pt x="428" y="433"/>
                        <a:pt x="425" y="433"/>
                        <a:pt x="422" y="424"/>
                      </a:cubicBezTo>
                      <a:cubicBezTo>
                        <a:pt x="427" y="404"/>
                        <a:pt x="432" y="383"/>
                        <a:pt x="438" y="364"/>
                      </a:cubicBezTo>
                      <a:cubicBezTo>
                        <a:pt x="436" y="343"/>
                        <a:pt x="431" y="330"/>
                        <a:pt x="426" y="310"/>
                      </a:cubicBezTo>
                      <a:cubicBezTo>
                        <a:pt x="429" y="302"/>
                        <a:pt x="425" y="300"/>
                        <a:pt x="422" y="292"/>
                      </a:cubicBezTo>
                      <a:cubicBezTo>
                        <a:pt x="424" y="282"/>
                        <a:pt x="428" y="277"/>
                        <a:pt x="422" y="268"/>
                      </a:cubicBezTo>
                      <a:cubicBezTo>
                        <a:pt x="420" y="269"/>
                        <a:pt x="418" y="269"/>
                        <a:pt x="416" y="270"/>
                      </a:cubicBezTo>
                      <a:cubicBezTo>
                        <a:pt x="414" y="272"/>
                        <a:pt x="414" y="275"/>
                        <a:pt x="412" y="276"/>
                      </a:cubicBezTo>
                      <a:cubicBezTo>
                        <a:pt x="408" y="278"/>
                        <a:pt x="400" y="280"/>
                        <a:pt x="400" y="280"/>
                      </a:cubicBezTo>
                      <a:cubicBezTo>
                        <a:pt x="394" y="274"/>
                        <a:pt x="389" y="274"/>
                        <a:pt x="386" y="266"/>
                      </a:cubicBezTo>
                      <a:cubicBezTo>
                        <a:pt x="391" y="251"/>
                        <a:pt x="379" y="206"/>
                        <a:pt x="364" y="196"/>
                      </a:cubicBezTo>
                      <a:cubicBezTo>
                        <a:pt x="357" y="186"/>
                        <a:pt x="358" y="182"/>
                        <a:pt x="360" y="170"/>
                      </a:cubicBezTo>
                      <a:cubicBezTo>
                        <a:pt x="358" y="160"/>
                        <a:pt x="356" y="147"/>
                        <a:pt x="346" y="144"/>
                      </a:cubicBezTo>
                      <a:cubicBezTo>
                        <a:pt x="343" y="154"/>
                        <a:pt x="338" y="160"/>
                        <a:pt x="330" y="166"/>
                      </a:cubicBezTo>
                      <a:cubicBezTo>
                        <a:pt x="323" y="164"/>
                        <a:pt x="308" y="160"/>
                        <a:pt x="308" y="160"/>
                      </a:cubicBezTo>
                      <a:cubicBezTo>
                        <a:pt x="296" y="162"/>
                        <a:pt x="297" y="166"/>
                        <a:pt x="288" y="172"/>
                      </a:cubicBezTo>
                      <a:cubicBezTo>
                        <a:pt x="284" y="185"/>
                        <a:pt x="282" y="191"/>
                        <a:pt x="268" y="196"/>
                      </a:cubicBezTo>
                      <a:cubicBezTo>
                        <a:pt x="264" y="200"/>
                        <a:pt x="243" y="231"/>
                        <a:pt x="242" y="232"/>
                      </a:cubicBezTo>
                      <a:cubicBezTo>
                        <a:pt x="231" y="239"/>
                        <a:pt x="215" y="247"/>
                        <a:pt x="206" y="256"/>
                      </a:cubicBezTo>
                      <a:cubicBezTo>
                        <a:pt x="202" y="260"/>
                        <a:pt x="200" y="265"/>
                        <a:pt x="196" y="268"/>
                      </a:cubicBezTo>
                      <a:cubicBezTo>
                        <a:pt x="194" y="269"/>
                        <a:pt x="192" y="269"/>
                        <a:pt x="190" y="270"/>
                      </a:cubicBezTo>
                      <a:cubicBezTo>
                        <a:pt x="188" y="271"/>
                        <a:pt x="186" y="272"/>
                        <a:pt x="184" y="274"/>
                      </a:cubicBezTo>
                      <a:cubicBezTo>
                        <a:pt x="180" y="278"/>
                        <a:pt x="172" y="286"/>
                        <a:pt x="172" y="286"/>
                      </a:cubicBezTo>
                      <a:cubicBezTo>
                        <a:pt x="167" y="300"/>
                        <a:pt x="165" y="314"/>
                        <a:pt x="160" y="328"/>
                      </a:cubicBezTo>
                      <a:cubicBezTo>
                        <a:pt x="158" y="335"/>
                        <a:pt x="156" y="341"/>
                        <a:pt x="154" y="348"/>
                      </a:cubicBezTo>
                      <a:cubicBezTo>
                        <a:pt x="153" y="350"/>
                        <a:pt x="152" y="354"/>
                        <a:pt x="152" y="354"/>
                      </a:cubicBezTo>
                      <a:cubicBezTo>
                        <a:pt x="152" y="359"/>
                        <a:pt x="156" y="384"/>
                        <a:pt x="146" y="392"/>
                      </a:cubicBezTo>
                      <a:cubicBezTo>
                        <a:pt x="141" y="397"/>
                        <a:pt x="128" y="404"/>
                        <a:pt x="128" y="404"/>
                      </a:cubicBezTo>
                      <a:cubicBezTo>
                        <a:pt x="125" y="412"/>
                        <a:pt x="122" y="421"/>
                        <a:pt x="114" y="424"/>
                      </a:cubicBezTo>
                      <a:cubicBezTo>
                        <a:pt x="100" y="419"/>
                        <a:pt x="97" y="405"/>
                        <a:pt x="94" y="392"/>
                      </a:cubicBezTo>
                      <a:cubicBezTo>
                        <a:pt x="86" y="362"/>
                        <a:pt x="82" y="332"/>
                        <a:pt x="72" y="302"/>
                      </a:cubicBezTo>
                      <a:cubicBezTo>
                        <a:pt x="71" y="281"/>
                        <a:pt x="70" y="275"/>
                        <a:pt x="66" y="258"/>
                      </a:cubicBezTo>
                      <a:cubicBezTo>
                        <a:pt x="66" y="251"/>
                        <a:pt x="68" y="219"/>
                        <a:pt x="64" y="208"/>
                      </a:cubicBezTo>
                      <a:cubicBezTo>
                        <a:pt x="70" y="191"/>
                        <a:pt x="66" y="173"/>
                        <a:pt x="72" y="156"/>
                      </a:cubicBezTo>
                      <a:cubicBezTo>
                        <a:pt x="66" y="139"/>
                        <a:pt x="60" y="168"/>
                        <a:pt x="56" y="172"/>
                      </a:cubicBezTo>
                      <a:cubicBezTo>
                        <a:pt x="53" y="175"/>
                        <a:pt x="44" y="180"/>
                        <a:pt x="44" y="180"/>
                      </a:cubicBezTo>
                      <a:cubicBezTo>
                        <a:pt x="35" y="177"/>
                        <a:pt x="28" y="173"/>
                        <a:pt x="24" y="162"/>
                      </a:cubicBezTo>
                      <a:cubicBezTo>
                        <a:pt x="23" y="158"/>
                        <a:pt x="20" y="150"/>
                        <a:pt x="20" y="150"/>
                      </a:cubicBezTo>
                      <a:cubicBezTo>
                        <a:pt x="30" y="148"/>
                        <a:pt x="30" y="143"/>
                        <a:pt x="38" y="138"/>
                      </a:cubicBezTo>
                      <a:cubicBezTo>
                        <a:pt x="35" y="128"/>
                        <a:pt x="31" y="133"/>
                        <a:pt x="24" y="138"/>
                      </a:cubicBezTo>
                      <a:cubicBezTo>
                        <a:pt x="15" y="135"/>
                        <a:pt x="15" y="132"/>
                        <a:pt x="18" y="124"/>
                      </a:cubicBezTo>
                      <a:cubicBezTo>
                        <a:pt x="11" y="114"/>
                        <a:pt x="9" y="101"/>
                        <a:pt x="0" y="92"/>
                      </a:cubicBezTo>
                      <a:lnTo>
                        <a:pt x="76" y="0"/>
                      </a:lnTo>
                      <a:lnTo>
                        <a:pt x="798" y="6"/>
                      </a:lnTo>
                      <a:close/>
                    </a:path>
                  </a:pathLst>
                </a:custGeom>
                <a:solidFill>
                  <a:schemeClr val="folHlink"/>
                </a:solidFill>
                <a:ln w="9525">
                  <a:noFill/>
                  <a:round/>
                  <a:headEnd/>
                  <a:tailEnd/>
                </a:ln>
              </p:spPr>
              <p:txBody>
                <a:bodyPr/>
                <a:lstStyle/>
                <a:p>
                  <a:endParaRPr lang="zh-CN" altLang="en-US"/>
                </a:p>
              </p:txBody>
            </p:sp>
            <p:sp>
              <p:nvSpPr>
                <p:cNvPr id="6262" name="任意多边形 82017"/>
                <p:cNvSpPr>
                  <a:spLocks noChangeArrowheads="1"/>
                </p:cNvSpPr>
                <p:nvPr/>
              </p:nvSpPr>
              <p:spPr bwMode="auto">
                <a:xfrm>
                  <a:off x="4322" y="519"/>
                  <a:ext cx="19" cy="29"/>
                </a:xfrm>
                <a:custGeom>
                  <a:avLst/>
                  <a:gdLst>
                    <a:gd name="T0" fmla="*/ 0 w 43"/>
                    <a:gd name="T1" fmla="*/ 0 h 85"/>
                    <a:gd name="T2" fmla="*/ 2 w 43"/>
                    <a:gd name="T3" fmla="*/ 0 h 85"/>
                    <a:gd name="T4" fmla="*/ 3 w 43"/>
                    <a:gd name="T5" fmla="*/ 1 h 85"/>
                    <a:gd name="T6" fmla="*/ 2 w 43"/>
                    <a:gd name="T7" fmla="*/ 3 h 85"/>
                    <a:gd name="T8" fmla="*/ 0 w 43"/>
                    <a:gd name="T9" fmla="*/ 3 h 85"/>
                    <a:gd name="T10" fmla="*/ 0 w 43"/>
                    <a:gd name="T11" fmla="*/ 0 h 8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3" h="85">
                      <a:moveTo>
                        <a:pt x="7" y="11"/>
                      </a:moveTo>
                      <a:cubicBezTo>
                        <a:pt x="4" y="2"/>
                        <a:pt x="9" y="0"/>
                        <a:pt x="17" y="3"/>
                      </a:cubicBezTo>
                      <a:cubicBezTo>
                        <a:pt x="24" y="13"/>
                        <a:pt x="28" y="24"/>
                        <a:pt x="37" y="33"/>
                      </a:cubicBezTo>
                      <a:cubicBezTo>
                        <a:pt x="43" y="52"/>
                        <a:pt x="40" y="78"/>
                        <a:pt x="19" y="85"/>
                      </a:cubicBezTo>
                      <a:cubicBezTo>
                        <a:pt x="6" y="81"/>
                        <a:pt x="5" y="81"/>
                        <a:pt x="1" y="69"/>
                      </a:cubicBezTo>
                      <a:cubicBezTo>
                        <a:pt x="2" y="66"/>
                        <a:pt x="0" y="4"/>
                        <a:pt x="7" y="11"/>
                      </a:cubicBezTo>
                      <a:close/>
                    </a:path>
                  </a:pathLst>
                </a:custGeom>
                <a:solidFill>
                  <a:schemeClr val="folHlink"/>
                </a:solidFill>
                <a:ln w="9525">
                  <a:noFill/>
                  <a:round/>
                  <a:headEnd/>
                  <a:tailEnd/>
                </a:ln>
              </p:spPr>
              <p:txBody>
                <a:bodyPr/>
                <a:lstStyle/>
                <a:p>
                  <a:endParaRPr lang="zh-CN" altLang="en-US"/>
                </a:p>
              </p:txBody>
            </p:sp>
            <p:sp>
              <p:nvSpPr>
                <p:cNvPr id="6263" name="任意多边形 82018"/>
                <p:cNvSpPr>
                  <a:spLocks noChangeArrowheads="1"/>
                </p:cNvSpPr>
                <p:nvPr/>
              </p:nvSpPr>
              <p:spPr bwMode="auto">
                <a:xfrm>
                  <a:off x="4588" y="421"/>
                  <a:ext cx="18" cy="24"/>
                </a:xfrm>
                <a:custGeom>
                  <a:avLst/>
                  <a:gdLst>
                    <a:gd name="T0" fmla="*/ 1 w 44"/>
                    <a:gd name="T1" fmla="*/ 1 h 74"/>
                    <a:gd name="T2" fmla="*/ 2 w 44"/>
                    <a:gd name="T3" fmla="*/ 0 h 74"/>
                    <a:gd name="T4" fmla="*/ 3 w 44"/>
                    <a:gd name="T5" fmla="*/ 0 h 74"/>
                    <a:gd name="T6" fmla="*/ 3 w 44"/>
                    <a:gd name="T7" fmla="*/ 1 h 74"/>
                    <a:gd name="T8" fmla="*/ 1 w 44"/>
                    <a:gd name="T9" fmla="*/ 3 h 74"/>
                    <a:gd name="T10" fmla="*/ 0 w 44"/>
                    <a:gd name="T11" fmla="*/ 2 h 74"/>
                    <a:gd name="T12" fmla="*/ 0 w 44"/>
                    <a:gd name="T13" fmla="*/ 1 h 74"/>
                    <a:gd name="T14" fmla="*/ 1 w 44"/>
                    <a:gd name="T15" fmla="*/ 1 h 7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44" h="74">
                      <a:moveTo>
                        <a:pt x="13" y="28"/>
                      </a:moveTo>
                      <a:cubicBezTo>
                        <a:pt x="15" y="13"/>
                        <a:pt x="14" y="7"/>
                        <a:pt x="29" y="2"/>
                      </a:cubicBezTo>
                      <a:cubicBezTo>
                        <a:pt x="34" y="3"/>
                        <a:pt x="40" y="0"/>
                        <a:pt x="43" y="4"/>
                      </a:cubicBezTo>
                      <a:cubicBezTo>
                        <a:pt x="44" y="6"/>
                        <a:pt x="41" y="21"/>
                        <a:pt x="39" y="26"/>
                      </a:cubicBezTo>
                      <a:cubicBezTo>
                        <a:pt x="31" y="43"/>
                        <a:pt x="30" y="63"/>
                        <a:pt x="13" y="74"/>
                      </a:cubicBezTo>
                      <a:cubicBezTo>
                        <a:pt x="4" y="71"/>
                        <a:pt x="4" y="68"/>
                        <a:pt x="7" y="60"/>
                      </a:cubicBezTo>
                      <a:cubicBezTo>
                        <a:pt x="5" y="50"/>
                        <a:pt x="0" y="46"/>
                        <a:pt x="3" y="36"/>
                      </a:cubicBezTo>
                      <a:cubicBezTo>
                        <a:pt x="4" y="32"/>
                        <a:pt x="8" y="23"/>
                        <a:pt x="13" y="28"/>
                      </a:cubicBezTo>
                      <a:close/>
                    </a:path>
                  </a:pathLst>
                </a:custGeom>
                <a:solidFill>
                  <a:schemeClr val="folHlink"/>
                </a:solidFill>
                <a:ln w="9525">
                  <a:noFill/>
                  <a:round/>
                  <a:headEnd/>
                  <a:tailEnd/>
                </a:ln>
              </p:spPr>
              <p:txBody>
                <a:bodyPr/>
                <a:lstStyle/>
                <a:p>
                  <a:endParaRPr lang="zh-CN" altLang="en-US"/>
                </a:p>
              </p:txBody>
            </p:sp>
            <p:sp>
              <p:nvSpPr>
                <p:cNvPr id="6264" name="任意多边形 82019"/>
                <p:cNvSpPr>
                  <a:spLocks noChangeArrowheads="1"/>
                </p:cNvSpPr>
                <p:nvPr/>
              </p:nvSpPr>
              <p:spPr bwMode="auto">
                <a:xfrm>
                  <a:off x="4639" y="409"/>
                  <a:ext cx="9" cy="10"/>
                </a:xfrm>
                <a:custGeom>
                  <a:avLst/>
                  <a:gdLst>
                    <a:gd name="T0" fmla="*/ 0 w 20"/>
                    <a:gd name="T1" fmla="*/ 1 h 30"/>
                    <a:gd name="T2" fmla="*/ 0 w 20"/>
                    <a:gd name="T3" fmla="*/ 1 h 30"/>
                    <a:gd name="T4" fmla="*/ 0 w 20"/>
                    <a:gd name="T5" fmla="*/ 1 h 30"/>
                    <a:gd name="T6" fmla="*/ 0 60000 65536"/>
                    <a:gd name="T7" fmla="*/ 0 60000 65536"/>
                    <a:gd name="T8" fmla="*/ 0 60000 65536"/>
                  </a:gdLst>
                  <a:ahLst/>
                  <a:cxnLst>
                    <a:cxn ang="T6">
                      <a:pos x="T0" y="T1"/>
                    </a:cxn>
                    <a:cxn ang="T7">
                      <a:pos x="T2" y="T3"/>
                    </a:cxn>
                    <a:cxn ang="T8">
                      <a:pos x="T4" y="T5"/>
                    </a:cxn>
                  </a:cxnLst>
                  <a:rect l="0" t="0" r="r" b="b"/>
                  <a:pathLst>
                    <a:path w="20" h="30">
                      <a:moveTo>
                        <a:pt x="7" y="16"/>
                      </a:moveTo>
                      <a:cubicBezTo>
                        <a:pt x="18" y="0"/>
                        <a:pt x="20" y="20"/>
                        <a:pt x="5" y="30"/>
                      </a:cubicBezTo>
                      <a:cubicBezTo>
                        <a:pt x="0" y="23"/>
                        <a:pt x="1" y="22"/>
                        <a:pt x="7" y="16"/>
                      </a:cubicBezTo>
                      <a:close/>
                    </a:path>
                  </a:pathLst>
                </a:custGeom>
                <a:solidFill>
                  <a:schemeClr val="folHlink"/>
                </a:solidFill>
                <a:ln w="9525">
                  <a:noFill/>
                  <a:round/>
                  <a:headEnd/>
                  <a:tailEnd/>
                </a:ln>
              </p:spPr>
              <p:txBody>
                <a:bodyPr/>
                <a:lstStyle/>
                <a:p>
                  <a:endParaRPr lang="zh-CN" altLang="en-US"/>
                </a:p>
              </p:txBody>
            </p:sp>
            <p:sp>
              <p:nvSpPr>
                <p:cNvPr id="6265" name="任意多边形 82020"/>
                <p:cNvSpPr>
                  <a:spLocks noChangeArrowheads="1"/>
                </p:cNvSpPr>
                <p:nvPr/>
              </p:nvSpPr>
              <p:spPr bwMode="auto">
                <a:xfrm>
                  <a:off x="3709" y="315"/>
                  <a:ext cx="433" cy="354"/>
                </a:xfrm>
                <a:custGeom>
                  <a:avLst/>
                  <a:gdLst>
                    <a:gd name="T0" fmla="*/ 123 w 682"/>
                    <a:gd name="T1" fmla="*/ 119 h 557"/>
                    <a:gd name="T2" fmla="*/ 124 w 682"/>
                    <a:gd name="T3" fmla="*/ 116 h 557"/>
                    <a:gd name="T4" fmla="*/ 128 w 682"/>
                    <a:gd name="T5" fmla="*/ 106 h 557"/>
                    <a:gd name="T6" fmla="*/ 79 w 682"/>
                    <a:gd name="T7" fmla="*/ 74 h 557"/>
                    <a:gd name="T8" fmla="*/ 72 w 682"/>
                    <a:gd name="T9" fmla="*/ 89 h 557"/>
                    <a:gd name="T10" fmla="*/ 77 w 682"/>
                    <a:gd name="T11" fmla="*/ 142 h 557"/>
                    <a:gd name="T12" fmla="*/ 72 w 682"/>
                    <a:gd name="T13" fmla="*/ 127 h 557"/>
                    <a:gd name="T14" fmla="*/ 62 w 682"/>
                    <a:gd name="T15" fmla="*/ 112 h 557"/>
                    <a:gd name="T16" fmla="*/ 63 w 682"/>
                    <a:gd name="T17" fmla="*/ 106 h 557"/>
                    <a:gd name="T18" fmla="*/ 63 w 682"/>
                    <a:gd name="T19" fmla="*/ 101 h 557"/>
                    <a:gd name="T20" fmla="*/ 57 w 682"/>
                    <a:gd name="T21" fmla="*/ 96 h 557"/>
                    <a:gd name="T22" fmla="*/ 50 w 682"/>
                    <a:gd name="T23" fmla="*/ 89 h 557"/>
                    <a:gd name="T24" fmla="*/ 38 w 682"/>
                    <a:gd name="T25" fmla="*/ 91 h 557"/>
                    <a:gd name="T26" fmla="*/ 32 w 682"/>
                    <a:gd name="T27" fmla="*/ 93 h 557"/>
                    <a:gd name="T28" fmla="*/ 20 w 682"/>
                    <a:gd name="T29" fmla="*/ 93 h 557"/>
                    <a:gd name="T30" fmla="*/ 6 w 682"/>
                    <a:gd name="T31" fmla="*/ 80 h 557"/>
                    <a:gd name="T32" fmla="*/ 3 w 682"/>
                    <a:gd name="T33" fmla="*/ 76 h 557"/>
                    <a:gd name="T34" fmla="*/ 0 w 682"/>
                    <a:gd name="T35" fmla="*/ 68 h 557"/>
                    <a:gd name="T36" fmla="*/ 6 w 682"/>
                    <a:gd name="T37" fmla="*/ 55 h 557"/>
                    <a:gd name="T38" fmla="*/ 8 w 682"/>
                    <a:gd name="T39" fmla="*/ 46 h 557"/>
                    <a:gd name="T40" fmla="*/ 13 w 682"/>
                    <a:gd name="T41" fmla="*/ 37 h 557"/>
                    <a:gd name="T42" fmla="*/ 20 w 682"/>
                    <a:gd name="T43" fmla="*/ 30 h 557"/>
                    <a:gd name="T44" fmla="*/ 43 w 682"/>
                    <a:gd name="T45" fmla="*/ 17 h 557"/>
                    <a:gd name="T46" fmla="*/ 57 w 682"/>
                    <a:gd name="T47" fmla="*/ 8 h 557"/>
                    <a:gd name="T48" fmla="*/ 66 w 682"/>
                    <a:gd name="T49" fmla="*/ 2 h 557"/>
                    <a:gd name="T50" fmla="*/ 93 w 682"/>
                    <a:gd name="T51" fmla="*/ 1 h 557"/>
                    <a:gd name="T52" fmla="*/ 102 w 682"/>
                    <a:gd name="T53" fmla="*/ 0 h 557"/>
                    <a:gd name="T54" fmla="*/ 98 w 682"/>
                    <a:gd name="T55" fmla="*/ 9 h 557"/>
                    <a:gd name="T56" fmla="*/ 113 w 682"/>
                    <a:gd name="T57" fmla="*/ 22 h 557"/>
                    <a:gd name="T58" fmla="*/ 128 w 682"/>
                    <a:gd name="T59" fmla="*/ 19 h 557"/>
                    <a:gd name="T60" fmla="*/ 135 w 682"/>
                    <a:gd name="T61" fmla="*/ 21 h 557"/>
                    <a:gd name="T62" fmla="*/ 143 w 682"/>
                    <a:gd name="T63" fmla="*/ 25 h 557"/>
                    <a:gd name="T64" fmla="*/ 146 w 682"/>
                    <a:gd name="T65" fmla="*/ 48 h 557"/>
                    <a:gd name="T66" fmla="*/ 146 w 682"/>
                    <a:gd name="T67" fmla="*/ 62 h 557"/>
                    <a:gd name="T68" fmla="*/ 153 w 682"/>
                    <a:gd name="T69" fmla="*/ 72 h 557"/>
                    <a:gd name="T70" fmla="*/ 165 w 682"/>
                    <a:gd name="T71" fmla="*/ 77 h 557"/>
                    <a:gd name="T72" fmla="*/ 174 w 682"/>
                    <a:gd name="T73" fmla="*/ 76 h 557"/>
                    <a:gd name="T74" fmla="*/ 170 w 682"/>
                    <a:gd name="T75" fmla="*/ 87 h 557"/>
                    <a:gd name="T76" fmla="*/ 153 w 682"/>
                    <a:gd name="T77" fmla="*/ 105 h 557"/>
                    <a:gd name="T78" fmla="*/ 140 w 682"/>
                    <a:gd name="T79" fmla="*/ 125 h 557"/>
                    <a:gd name="T80" fmla="*/ 142 w 682"/>
                    <a:gd name="T81" fmla="*/ 130 h 557"/>
                    <a:gd name="T82" fmla="*/ 111 w 682"/>
                    <a:gd name="T83" fmla="*/ 142 h 557"/>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682" h="557">
                      <a:moveTo>
                        <a:pt x="435" y="556"/>
                      </a:moveTo>
                      <a:lnTo>
                        <a:pt x="481" y="464"/>
                      </a:lnTo>
                      <a:lnTo>
                        <a:pt x="473" y="449"/>
                      </a:lnTo>
                      <a:lnTo>
                        <a:pt x="486" y="451"/>
                      </a:lnTo>
                      <a:lnTo>
                        <a:pt x="495" y="441"/>
                      </a:lnTo>
                      <a:lnTo>
                        <a:pt x="500" y="413"/>
                      </a:lnTo>
                      <a:lnTo>
                        <a:pt x="500" y="371"/>
                      </a:lnTo>
                      <a:lnTo>
                        <a:pt x="309" y="287"/>
                      </a:lnTo>
                      <a:lnTo>
                        <a:pt x="296" y="308"/>
                      </a:lnTo>
                      <a:lnTo>
                        <a:pt x="282" y="346"/>
                      </a:lnTo>
                      <a:lnTo>
                        <a:pt x="396" y="557"/>
                      </a:lnTo>
                      <a:lnTo>
                        <a:pt x="303" y="556"/>
                      </a:lnTo>
                      <a:lnTo>
                        <a:pt x="304" y="536"/>
                      </a:lnTo>
                      <a:cubicBezTo>
                        <a:pt x="284" y="520"/>
                        <a:pt x="296" y="510"/>
                        <a:pt x="282" y="494"/>
                      </a:cubicBezTo>
                      <a:cubicBezTo>
                        <a:pt x="276" y="475"/>
                        <a:pt x="267" y="468"/>
                        <a:pt x="253" y="451"/>
                      </a:cubicBezTo>
                      <a:cubicBezTo>
                        <a:pt x="249" y="447"/>
                        <a:pt x="245" y="443"/>
                        <a:pt x="242" y="439"/>
                      </a:cubicBezTo>
                      <a:lnTo>
                        <a:pt x="237" y="432"/>
                      </a:lnTo>
                      <a:cubicBezTo>
                        <a:pt x="237" y="432"/>
                        <a:pt x="245" y="413"/>
                        <a:pt x="245" y="413"/>
                      </a:cubicBezTo>
                      <a:cubicBezTo>
                        <a:pt x="247" y="409"/>
                        <a:pt x="250" y="401"/>
                        <a:pt x="250" y="401"/>
                      </a:cubicBezTo>
                      <a:cubicBezTo>
                        <a:pt x="249" y="399"/>
                        <a:pt x="247" y="397"/>
                        <a:pt x="247" y="394"/>
                      </a:cubicBezTo>
                      <a:cubicBezTo>
                        <a:pt x="248" y="390"/>
                        <a:pt x="253" y="382"/>
                        <a:pt x="253" y="382"/>
                      </a:cubicBezTo>
                      <a:cubicBezTo>
                        <a:pt x="243" y="370"/>
                        <a:pt x="237" y="371"/>
                        <a:pt x="220" y="375"/>
                      </a:cubicBezTo>
                      <a:cubicBezTo>
                        <a:pt x="217" y="371"/>
                        <a:pt x="210" y="369"/>
                        <a:pt x="207" y="365"/>
                      </a:cubicBezTo>
                      <a:cubicBezTo>
                        <a:pt x="185" y="337"/>
                        <a:pt x="216" y="363"/>
                        <a:pt x="194" y="346"/>
                      </a:cubicBezTo>
                      <a:cubicBezTo>
                        <a:pt x="167" y="349"/>
                        <a:pt x="179" y="346"/>
                        <a:pt x="156" y="352"/>
                      </a:cubicBezTo>
                      <a:cubicBezTo>
                        <a:pt x="153" y="353"/>
                        <a:pt x="148" y="354"/>
                        <a:pt x="148" y="354"/>
                      </a:cubicBezTo>
                      <a:cubicBezTo>
                        <a:pt x="146" y="356"/>
                        <a:pt x="145" y="359"/>
                        <a:pt x="142" y="361"/>
                      </a:cubicBezTo>
                      <a:cubicBezTo>
                        <a:pt x="138" y="363"/>
                        <a:pt x="126" y="365"/>
                        <a:pt x="126" y="365"/>
                      </a:cubicBezTo>
                      <a:cubicBezTo>
                        <a:pt x="105" y="354"/>
                        <a:pt x="116" y="355"/>
                        <a:pt x="94" y="361"/>
                      </a:cubicBezTo>
                      <a:cubicBezTo>
                        <a:pt x="89" y="362"/>
                        <a:pt x="78" y="365"/>
                        <a:pt x="78" y="365"/>
                      </a:cubicBezTo>
                      <a:cubicBezTo>
                        <a:pt x="62" y="383"/>
                        <a:pt x="46" y="346"/>
                        <a:pt x="35" y="337"/>
                      </a:cubicBezTo>
                      <a:cubicBezTo>
                        <a:pt x="32" y="330"/>
                        <a:pt x="24" y="320"/>
                        <a:pt x="22" y="312"/>
                      </a:cubicBezTo>
                      <a:cubicBezTo>
                        <a:pt x="20" y="308"/>
                        <a:pt x="22" y="303"/>
                        <a:pt x="19" y="300"/>
                      </a:cubicBezTo>
                      <a:cubicBezTo>
                        <a:pt x="17" y="297"/>
                        <a:pt x="13" y="297"/>
                        <a:pt x="11" y="295"/>
                      </a:cubicBezTo>
                      <a:cubicBezTo>
                        <a:pt x="3" y="277"/>
                        <a:pt x="15" y="306"/>
                        <a:pt x="5" y="276"/>
                      </a:cubicBezTo>
                      <a:cubicBezTo>
                        <a:pt x="4" y="272"/>
                        <a:pt x="0" y="264"/>
                        <a:pt x="0" y="264"/>
                      </a:cubicBezTo>
                      <a:cubicBezTo>
                        <a:pt x="3" y="253"/>
                        <a:pt x="2" y="248"/>
                        <a:pt x="13" y="243"/>
                      </a:cubicBezTo>
                      <a:cubicBezTo>
                        <a:pt x="20" y="221"/>
                        <a:pt x="17" y="231"/>
                        <a:pt x="24" y="213"/>
                      </a:cubicBezTo>
                      <a:cubicBezTo>
                        <a:pt x="26" y="209"/>
                        <a:pt x="30" y="200"/>
                        <a:pt x="30" y="200"/>
                      </a:cubicBezTo>
                      <a:cubicBezTo>
                        <a:pt x="26" y="192"/>
                        <a:pt x="24" y="191"/>
                        <a:pt x="32" y="181"/>
                      </a:cubicBezTo>
                      <a:cubicBezTo>
                        <a:pt x="36" y="177"/>
                        <a:pt x="43" y="169"/>
                        <a:pt x="43" y="169"/>
                      </a:cubicBezTo>
                      <a:cubicBezTo>
                        <a:pt x="37" y="155"/>
                        <a:pt x="36" y="153"/>
                        <a:pt x="51" y="143"/>
                      </a:cubicBezTo>
                      <a:cubicBezTo>
                        <a:pt x="56" y="140"/>
                        <a:pt x="67" y="135"/>
                        <a:pt x="67" y="135"/>
                      </a:cubicBezTo>
                      <a:cubicBezTo>
                        <a:pt x="73" y="129"/>
                        <a:pt x="75" y="122"/>
                        <a:pt x="81" y="116"/>
                      </a:cubicBezTo>
                      <a:cubicBezTo>
                        <a:pt x="89" y="107"/>
                        <a:pt x="102" y="105"/>
                        <a:pt x="113" y="99"/>
                      </a:cubicBezTo>
                      <a:cubicBezTo>
                        <a:pt x="125" y="85"/>
                        <a:pt x="149" y="76"/>
                        <a:pt x="167" y="67"/>
                      </a:cubicBezTo>
                      <a:cubicBezTo>
                        <a:pt x="174" y="59"/>
                        <a:pt x="175" y="50"/>
                        <a:pt x="188" y="46"/>
                      </a:cubicBezTo>
                      <a:cubicBezTo>
                        <a:pt x="198" y="39"/>
                        <a:pt x="208" y="36"/>
                        <a:pt x="220" y="30"/>
                      </a:cubicBezTo>
                      <a:cubicBezTo>
                        <a:pt x="223" y="28"/>
                        <a:pt x="228" y="25"/>
                        <a:pt x="228" y="25"/>
                      </a:cubicBezTo>
                      <a:cubicBezTo>
                        <a:pt x="237" y="16"/>
                        <a:pt x="245" y="10"/>
                        <a:pt x="258" y="6"/>
                      </a:cubicBezTo>
                      <a:cubicBezTo>
                        <a:pt x="269" y="31"/>
                        <a:pt x="301" y="6"/>
                        <a:pt x="320" y="4"/>
                      </a:cubicBezTo>
                      <a:cubicBezTo>
                        <a:pt x="334" y="3"/>
                        <a:pt x="349" y="3"/>
                        <a:pt x="363" y="2"/>
                      </a:cubicBezTo>
                      <a:cubicBezTo>
                        <a:pt x="369" y="3"/>
                        <a:pt x="376" y="5"/>
                        <a:pt x="382" y="4"/>
                      </a:cubicBezTo>
                      <a:cubicBezTo>
                        <a:pt x="387" y="4"/>
                        <a:pt x="398" y="0"/>
                        <a:pt x="398" y="0"/>
                      </a:cubicBezTo>
                      <a:cubicBezTo>
                        <a:pt x="415" y="8"/>
                        <a:pt x="406" y="16"/>
                        <a:pt x="400" y="30"/>
                      </a:cubicBezTo>
                      <a:cubicBezTo>
                        <a:pt x="398" y="34"/>
                        <a:pt x="384" y="34"/>
                        <a:pt x="384" y="34"/>
                      </a:cubicBezTo>
                      <a:cubicBezTo>
                        <a:pt x="379" y="47"/>
                        <a:pt x="398" y="51"/>
                        <a:pt x="411" y="55"/>
                      </a:cubicBezTo>
                      <a:cubicBezTo>
                        <a:pt x="419" y="72"/>
                        <a:pt x="421" y="79"/>
                        <a:pt x="443" y="84"/>
                      </a:cubicBezTo>
                      <a:cubicBezTo>
                        <a:pt x="461" y="71"/>
                        <a:pt x="435" y="65"/>
                        <a:pt x="468" y="57"/>
                      </a:cubicBezTo>
                      <a:cubicBezTo>
                        <a:pt x="482" y="61"/>
                        <a:pt x="485" y="70"/>
                        <a:pt x="497" y="74"/>
                      </a:cubicBezTo>
                      <a:cubicBezTo>
                        <a:pt x="505" y="76"/>
                        <a:pt x="513" y="78"/>
                        <a:pt x="521" y="80"/>
                      </a:cubicBezTo>
                      <a:cubicBezTo>
                        <a:pt x="524" y="81"/>
                        <a:pt x="529" y="82"/>
                        <a:pt x="529" y="82"/>
                      </a:cubicBezTo>
                      <a:cubicBezTo>
                        <a:pt x="547" y="78"/>
                        <a:pt x="547" y="76"/>
                        <a:pt x="562" y="84"/>
                      </a:cubicBezTo>
                      <a:cubicBezTo>
                        <a:pt x="566" y="95"/>
                        <a:pt x="565" y="86"/>
                        <a:pt x="559" y="97"/>
                      </a:cubicBezTo>
                      <a:cubicBezTo>
                        <a:pt x="557" y="101"/>
                        <a:pt x="554" y="110"/>
                        <a:pt x="554" y="110"/>
                      </a:cubicBezTo>
                      <a:cubicBezTo>
                        <a:pt x="556" y="132"/>
                        <a:pt x="556" y="168"/>
                        <a:pt x="572" y="188"/>
                      </a:cubicBezTo>
                      <a:cubicBezTo>
                        <a:pt x="568" y="198"/>
                        <a:pt x="564" y="208"/>
                        <a:pt x="562" y="219"/>
                      </a:cubicBezTo>
                      <a:cubicBezTo>
                        <a:pt x="564" y="227"/>
                        <a:pt x="569" y="233"/>
                        <a:pt x="572" y="240"/>
                      </a:cubicBezTo>
                      <a:cubicBezTo>
                        <a:pt x="573" y="247"/>
                        <a:pt x="572" y="254"/>
                        <a:pt x="575" y="259"/>
                      </a:cubicBezTo>
                      <a:cubicBezTo>
                        <a:pt x="577" y="263"/>
                        <a:pt x="595" y="272"/>
                        <a:pt x="599" y="283"/>
                      </a:cubicBezTo>
                      <a:cubicBezTo>
                        <a:pt x="594" y="295"/>
                        <a:pt x="603" y="306"/>
                        <a:pt x="618" y="310"/>
                      </a:cubicBezTo>
                      <a:cubicBezTo>
                        <a:pt x="630" y="307"/>
                        <a:pt x="638" y="308"/>
                        <a:pt x="645" y="300"/>
                      </a:cubicBezTo>
                      <a:cubicBezTo>
                        <a:pt x="660" y="302"/>
                        <a:pt x="663" y="303"/>
                        <a:pt x="672" y="293"/>
                      </a:cubicBezTo>
                      <a:cubicBezTo>
                        <a:pt x="675" y="294"/>
                        <a:pt x="679" y="293"/>
                        <a:pt x="680" y="295"/>
                      </a:cubicBezTo>
                      <a:cubicBezTo>
                        <a:pt x="682" y="301"/>
                        <a:pt x="674" y="321"/>
                        <a:pt x="672" y="327"/>
                      </a:cubicBezTo>
                      <a:cubicBezTo>
                        <a:pt x="668" y="340"/>
                        <a:pt x="671" y="326"/>
                        <a:pt x="664" y="340"/>
                      </a:cubicBezTo>
                      <a:cubicBezTo>
                        <a:pt x="652" y="360"/>
                        <a:pt x="646" y="381"/>
                        <a:pt x="621" y="394"/>
                      </a:cubicBezTo>
                      <a:cubicBezTo>
                        <a:pt x="614" y="402"/>
                        <a:pt x="609" y="402"/>
                        <a:pt x="599" y="407"/>
                      </a:cubicBezTo>
                      <a:cubicBezTo>
                        <a:pt x="590" y="418"/>
                        <a:pt x="579" y="429"/>
                        <a:pt x="567" y="439"/>
                      </a:cubicBezTo>
                      <a:cubicBezTo>
                        <a:pt x="560" y="454"/>
                        <a:pt x="555" y="470"/>
                        <a:pt x="548" y="485"/>
                      </a:cubicBezTo>
                      <a:cubicBezTo>
                        <a:pt x="549" y="489"/>
                        <a:pt x="550" y="492"/>
                        <a:pt x="551" y="496"/>
                      </a:cubicBezTo>
                      <a:cubicBezTo>
                        <a:pt x="552" y="500"/>
                        <a:pt x="556" y="508"/>
                        <a:pt x="556" y="508"/>
                      </a:cubicBezTo>
                      <a:cubicBezTo>
                        <a:pt x="559" y="524"/>
                        <a:pt x="562" y="546"/>
                        <a:pt x="576" y="557"/>
                      </a:cubicBezTo>
                      <a:lnTo>
                        <a:pt x="435" y="556"/>
                      </a:lnTo>
                      <a:close/>
                    </a:path>
                  </a:pathLst>
                </a:custGeom>
                <a:solidFill>
                  <a:schemeClr val="folHlink"/>
                </a:solidFill>
                <a:ln w="9525">
                  <a:noFill/>
                  <a:round/>
                  <a:headEnd/>
                  <a:tailEnd/>
                </a:ln>
              </p:spPr>
              <p:txBody>
                <a:bodyPr/>
                <a:lstStyle/>
                <a:p>
                  <a:endParaRPr lang="zh-CN" altLang="en-US"/>
                </a:p>
              </p:txBody>
            </p:sp>
            <p:sp>
              <p:nvSpPr>
                <p:cNvPr id="6266" name="任意多边形 82021"/>
                <p:cNvSpPr>
                  <a:spLocks noChangeArrowheads="1"/>
                </p:cNvSpPr>
                <p:nvPr/>
              </p:nvSpPr>
              <p:spPr bwMode="auto">
                <a:xfrm>
                  <a:off x="3877" y="448"/>
                  <a:ext cx="163" cy="221"/>
                </a:xfrm>
                <a:custGeom>
                  <a:avLst/>
                  <a:gdLst>
                    <a:gd name="T0" fmla="*/ 62 w 257"/>
                    <a:gd name="T1" fmla="*/ 90 h 347"/>
                    <a:gd name="T2" fmla="*/ 60 w 257"/>
                    <a:gd name="T3" fmla="*/ 78 h 347"/>
                    <a:gd name="T4" fmla="*/ 56 w 257"/>
                    <a:gd name="T5" fmla="*/ 75 h 347"/>
                    <a:gd name="T6" fmla="*/ 55 w 257"/>
                    <a:gd name="T7" fmla="*/ 69 h 347"/>
                    <a:gd name="T8" fmla="*/ 53 w 257"/>
                    <a:gd name="T9" fmla="*/ 66 h 347"/>
                    <a:gd name="T10" fmla="*/ 53 w 257"/>
                    <a:gd name="T11" fmla="*/ 59 h 347"/>
                    <a:gd name="T12" fmla="*/ 53 w 257"/>
                    <a:gd name="T13" fmla="*/ 55 h 347"/>
                    <a:gd name="T14" fmla="*/ 58 w 257"/>
                    <a:gd name="T15" fmla="*/ 52 h 347"/>
                    <a:gd name="T16" fmla="*/ 65 w 257"/>
                    <a:gd name="T17" fmla="*/ 51 h 347"/>
                    <a:gd name="T18" fmla="*/ 65 w 257"/>
                    <a:gd name="T19" fmla="*/ 35 h 347"/>
                    <a:gd name="T20" fmla="*/ 14 w 257"/>
                    <a:gd name="T21" fmla="*/ 25 h 347"/>
                    <a:gd name="T22" fmla="*/ 8 w 257"/>
                    <a:gd name="T23" fmla="*/ 25 h 347"/>
                    <a:gd name="T24" fmla="*/ 4 w 257"/>
                    <a:gd name="T25" fmla="*/ 26 h 347"/>
                    <a:gd name="T26" fmla="*/ 0 w 257"/>
                    <a:gd name="T27" fmla="*/ 39 h 347"/>
                    <a:gd name="T28" fmla="*/ 23 w 257"/>
                    <a:gd name="T29" fmla="*/ 89 h 347"/>
                    <a:gd name="T30" fmla="*/ 62 w 257"/>
                    <a:gd name="T31" fmla="*/ 90 h 34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57" h="347">
                      <a:moveTo>
                        <a:pt x="243" y="347"/>
                      </a:moveTo>
                      <a:lnTo>
                        <a:pt x="233" y="301"/>
                      </a:lnTo>
                      <a:lnTo>
                        <a:pt x="217" y="288"/>
                      </a:lnTo>
                      <a:lnTo>
                        <a:pt x="215" y="269"/>
                      </a:lnTo>
                      <a:lnTo>
                        <a:pt x="209" y="254"/>
                      </a:lnTo>
                      <a:lnTo>
                        <a:pt x="209" y="229"/>
                      </a:lnTo>
                      <a:lnTo>
                        <a:pt x="207" y="214"/>
                      </a:lnTo>
                      <a:lnTo>
                        <a:pt x="228" y="202"/>
                      </a:lnTo>
                      <a:lnTo>
                        <a:pt x="257" y="197"/>
                      </a:lnTo>
                      <a:lnTo>
                        <a:pt x="257" y="136"/>
                      </a:lnTo>
                      <a:cubicBezTo>
                        <a:pt x="209" y="119"/>
                        <a:pt x="13" y="0"/>
                        <a:pt x="54" y="96"/>
                      </a:cubicBezTo>
                      <a:cubicBezTo>
                        <a:pt x="36" y="106"/>
                        <a:pt x="57" y="97"/>
                        <a:pt x="32" y="98"/>
                      </a:cubicBezTo>
                      <a:cubicBezTo>
                        <a:pt x="27" y="99"/>
                        <a:pt x="16" y="102"/>
                        <a:pt x="16" y="102"/>
                      </a:cubicBezTo>
                      <a:lnTo>
                        <a:pt x="0" y="149"/>
                      </a:lnTo>
                      <a:lnTo>
                        <a:pt x="93" y="346"/>
                      </a:lnTo>
                      <a:lnTo>
                        <a:pt x="243" y="347"/>
                      </a:lnTo>
                      <a:close/>
                    </a:path>
                  </a:pathLst>
                </a:custGeom>
                <a:solidFill>
                  <a:schemeClr val="folHlink"/>
                </a:solidFill>
                <a:ln w="9525">
                  <a:noFill/>
                  <a:round/>
                  <a:headEnd/>
                  <a:tailEnd/>
                </a:ln>
              </p:spPr>
              <p:txBody>
                <a:bodyPr/>
                <a:lstStyle/>
                <a:p>
                  <a:endParaRPr lang="zh-CN" altLang="en-US"/>
                </a:p>
              </p:txBody>
            </p:sp>
            <p:sp>
              <p:nvSpPr>
                <p:cNvPr id="6267" name="任意多边形 82022"/>
                <p:cNvSpPr>
                  <a:spLocks noChangeArrowheads="1"/>
                </p:cNvSpPr>
                <p:nvPr/>
              </p:nvSpPr>
              <p:spPr bwMode="auto">
                <a:xfrm>
                  <a:off x="4164" y="611"/>
                  <a:ext cx="7" cy="12"/>
                </a:xfrm>
                <a:custGeom>
                  <a:avLst/>
                  <a:gdLst>
                    <a:gd name="T0" fmla="*/ 0 w 19"/>
                    <a:gd name="T1" fmla="*/ 1 h 37"/>
                    <a:gd name="T2" fmla="*/ 1 w 19"/>
                    <a:gd name="T3" fmla="*/ 1 h 37"/>
                    <a:gd name="T4" fmla="*/ 0 w 19"/>
                    <a:gd name="T5" fmla="*/ 1 h 37"/>
                    <a:gd name="T6" fmla="*/ 0 60000 65536"/>
                    <a:gd name="T7" fmla="*/ 0 60000 65536"/>
                    <a:gd name="T8" fmla="*/ 0 60000 65536"/>
                  </a:gdLst>
                  <a:ahLst/>
                  <a:cxnLst>
                    <a:cxn ang="T6">
                      <a:pos x="T0" y="T1"/>
                    </a:cxn>
                    <a:cxn ang="T7">
                      <a:pos x="T2" y="T3"/>
                    </a:cxn>
                    <a:cxn ang="T8">
                      <a:pos x="T4" y="T5"/>
                    </a:cxn>
                  </a:cxnLst>
                  <a:rect l="0" t="0" r="r" b="b"/>
                  <a:pathLst>
                    <a:path w="19" h="37">
                      <a:moveTo>
                        <a:pt x="7" y="25"/>
                      </a:moveTo>
                      <a:cubicBezTo>
                        <a:pt x="0" y="4"/>
                        <a:pt x="12" y="0"/>
                        <a:pt x="19" y="21"/>
                      </a:cubicBezTo>
                      <a:cubicBezTo>
                        <a:pt x="14" y="37"/>
                        <a:pt x="18" y="36"/>
                        <a:pt x="7" y="25"/>
                      </a:cubicBezTo>
                      <a:close/>
                    </a:path>
                  </a:pathLst>
                </a:custGeom>
                <a:solidFill>
                  <a:schemeClr val="folHlink"/>
                </a:solidFill>
                <a:ln w="9525">
                  <a:noFill/>
                  <a:round/>
                  <a:headEnd/>
                  <a:tailEnd/>
                </a:ln>
              </p:spPr>
              <p:txBody>
                <a:bodyPr/>
                <a:lstStyle/>
                <a:p>
                  <a:endParaRPr lang="zh-CN" altLang="en-US"/>
                </a:p>
              </p:txBody>
            </p:sp>
            <p:sp>
              <p:nvSpPr>
                <p:cNvPr id="6268" name="任意多边形 82023"/>
                <p:cNvSpPr>
                  <a:spLocks noChangeArrowheads="1"/>
                </p:cNvSpPr>
                <p:nvPr/>
              </p:nvSpPr>
              <p:spPr bwMode="auto">
                <a:xfrm>
                  <a:off x="4155" y="497"/>
                  <a:ext cx="9" cy="7"/>
                </a:xfrm>
                <a:custGeom>
                  <a:avLst/>
                  <a:gdLst>
                    <a:gd name="T0" fmla="*/ 1 w 22"/>
                    <a:gd name="T1" fmla="*/ 0 h 20"/>
                    <a:gd name="T2" fmla="*/ 1 w 22"/>
                    <a:gd name="T3" fmla="*/ 0 h 20"/>
                    <a:gd name="T4" fmla="*/ 1 w 22"/>
                    <a:gd name="T5" fmla="*/ 0 h 20"/>
                    <a:gd name="T6" fmla="*/ 0 w 22"/>
                    <a:gd name="T7" fmla="*/ 1 h 20"/>
                    <a:gd name="T8" fmla="*/ 1 w 22"/>
                    <a:gd name="T9" fmla="*/ 0 h 2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 h="20">
                      <a:moveTo>
                        <a:pt x="12" y="12"/>
                      </a:moveTo>
                      <a:cubicBezTo>
                        <a:pt x="13" y="8"/>
                        <a:pt x="12" y="0"/>
                        <a:pt x="16" y="0"/>
                      </a:cubicBezTo>
                      <a:cubicBezTo>
                        <a:pt x="20" y="0"/>
                        <a:pt x="22" y="8"/>
                        <a:pt x="20" y="12"/>
                      </a:cubicBezTo>
                      <a:cubicBezTo>
                        <a:pt x="18" y="16"/>
                        <a:pt x="12" y="17"/>
                        <a:pt x="8" y="20"/>
                      </a:cubicBezTo>
                      <a:cubicBezTo>
                        <a:pt x="3" y="5"/>
                        <a:pt x="0" y="6"/>
                        <a:pt x="12" y="12"/>
                      </a:cubicBezTo>
                      <a:close/>
                    </a:path>
                  </a:pathLst>
                </a:custGeom>
                <a:solidFill>
                  <a:schemeClr val="folHlink"/>
                </a:solidFill>
                <a:ln w="9525">
                  <a:noFill/>
                  <a:round/>
                  <a:headEnd/>
                  <a:tailEnd/>
                </a:ln>
              </p:spPr>
              <p:txBody>
                <a:bodyPr/>
                <a:lstStyle/>
                <a:p>
                  <a:endParaRPr lang="zh-CN" altLang="en-US"/>
                </a:p>
              </p:txBody>
            </p:sp>
            <p:sp>
              <p:nvSpPr>
                <p:cNvPr id="6269" name="任意多边形 82024"/>
                <p:cNvSpPr>
                  <a:spLocks noChangeArrowheads="1"/>
                </p:cNvSpPr>
                <p:nvPr/>
              </p:nvSpPr>
              <p:spPr bwMode="auto">
                <a:xfrm>
                  <a:off x="3760" y="357"/>
                  <a:ext cx="25" cy="10"/>
                </a:xfrm>
                <a:custGeom>
                  <a:avLst/>
                  <a:gdLst>
                    <a:gd name="T0" fmla="*/ 2 w 57"/>
                    <a:gd name="T1" fmla="*/ 1 h 30"/>
                    <a:gd name="T2" fmla="*/ 3 w 57"/>
                    <a:gd name="T3" fmla="*/ 0 h 30"/>
                    <a:gd name="T4" fmla="*/ 3 w 57"/>
                    <a:gd name="T5" fmla="*/ 1 h 30"/>
                    <a:gd name="T6" fmla="*/ 2 w 57"/>
                    <a:gd name="T7" fmla="*/ 1 h 3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7" h="30">
                      <a:moveTo>
                        <a:pt x="24" y="18"/>
                      </a:moveTo>
                      <a:cubicBezTo>
                        <a:pt x="0" y="10"/>
                        <a:pt x="9" y="0"/>
                        <a:pt x="32" y="6"/>
                      </a:cubicBezTo>
                      <a:cubicBezTo>
                        <a:pt x="46" y="15"/>
                        <a:pt x="57" y="23"/>
                        <a:pt x="36" y="30"/>
                      </a:cubicBezTo>
                      <a:cubicBezTo>
                        <a:pt x="21" y="25"/>
                        <a:pt x="24" y="30"/>
                        <a:pt x="24" y="18"/>
                      </a:cubicBezTo>
                      <a:close/>
                    </a:path>
                  </a:pathLst>
                </a:custGeom>
                <a:solidFill>
                  <a:schemeClr val="folHlink"/>
                </a:solidFill>
                <a:ln w="9525">
                  <a:noFill/>
                  <a:round/>
                  <a:headEnd/>
                  <a:tailEnd/>
                </a:ln>
              </p:spPr>
              <p:txBody>
                <a:bodyPr/>
                <a:lstStyle/>
                <a:p>
                  <a:endParaRPr lang="zh-CN" altLang="en-US"/>
                </a:p>
              </p:txBody>
            </p:sp>
            <p:sp>
              <p:nvSpPr>
                <p:cNvPr id="6270" name="任意多边形 82025"/>
                <p:cNvSpPr>
                  <a:spLocks noChangeArrowheads="1"/>
                </p:cNvSpPr>
                <p:nvPr/>
              </p:nvSpPr>
              <p:spPr bwMode="auto">
                <a:xfrm>
                  <a:off x="4062" y="265"/>
                  <a:ext cx="295" cy="233"/>
                </a:xfrm>
                <a:custGeom>
                  <a:avLst/>
                  <a:gdLst>
                    <a:gd name="T0" fmla="*/ 37 w 693"/>
                    <a:gd name="T1" fmla="*/ 17 h 696"/>
                    <a:gd name="T2" fmla="*/ 30 w 693"/>
                    <a:gd name="T3" fmla="*/ 17 h 696"/>
                    <a:gd name="T4" fmla="*/ 25 w 693"/>
                    <a:gd name="T5" fmla="*/ 15 h 696"/>
                    <a:gd name="T6" fmla="*/ 20 w 693"/>
                    <a:gd name="T7" fmla="*/ 15 h 696"/>
                    <a:gd name="T8" fmla="*/ 18 w 693"/>
                    <a:gd name="T9" fmla="*/ 16 h 696"/>
                    <a:gd name="T10" fmla="*/ 20 w 693"/>
                    <a:gd name="T11" fmla="*/ 16 h 696"/>
                    <a:gd name="T12" fmla="*/ 23 w 693"/>
                    <a:gd name="T13" fmla="*/ 18 h 696"/>
                    <a:gd name="T14" fmla="*/ 25 w 693"/>
                    <a:gd name="T15" fmla="*/ 18 h 696"/>
                    <a:gd name="T16" fmla="*/ 26 w 693"/>
                    <a:gd name="T17" fmla="*/ 20 h 696"/>
                    <a:gd name="T18" fmla="*/ 24 w 693"/>
                    <a:gd name="T19" fmla="*/ 21 h 696"/>
                    <a:gd name="T20" fmla="*/ 20 w 693"/>
                    <a:gd name="T21" fmla="*/ 23 h 696"/>
                    <a:gd name="T22" fmla="*/ 17 w 693"/>
                    <a:gd name="T23" fmla="*/ 23 h 696"/>
                    <a:gd name="T24" fmla="*/ 7 w 693"/>
                    <a:gd name="T25" fmla="*/ 26 h 696"/>
                    <a:gd name="T26" fmla="*/ 6 w 693"/>
                    <a:gd name="T27" fmla="*/ 23 h 696"/>
                    <a:gd name="T28" fmla="*/ 3 w 693"/>
                    <a:gd name="T29" fmla="*/ 20 h 696"/>
                    <a:gd name="T30" fmla="*/ 3 w 693"/>
                    <a:gd name="T31" fmla="*/ 17 h 696"/>
                    <a:gd name="T32" fmla="*/ 4 w 693"/>
                    <a:gd name="T33" fmla="*/ 13 h 696"/>
                    <a:gd name="T34" fmla="*/ 1 w 693"/>
                    <a:gd name="T35" fmla="*/ 15 h 696"/>
                    <a:gd name="T36" fmla="*/ 6 w 693"/>
                    <a:gd name="T37" fmla="*/ 10 h 696"/>
                    <a:gd name="T38" fmla="*/ 9 w 693"/>
                    <a:gd name="T39" fmla="*/ 8 h 696"/>
                    <a:gd name="T40" fmla="*/ 3 w 693"/>
                    <a:gd name="T41" fmla="*/ 8 h 696"/>
                    <a:gd name="T42" fmla="*/ 0 w 693"/>
                    <a:gd name="T43" fmla="*/ 7 h 696"/>
                    <a:gd name="T44" fmla="*/ 2 w 693"/>
                    <a:gd name="T45" fmla="*/ 5 h 696"/>
                    <a:gd name="T46" fmla="*/ 7 w 693"/>
                    <a:gd name="T47" fmla="*/ 4 h 696"/>
                    <a:gd name="T48" fmla="*/ 17 w 693"/>
                    <a:gd name="T49" fmla="*/ 5 h 696"/>
                    <a:gd name="T50" fmla="*/ 17 w 693"/>
                    <a:gd name="T51" fmla="*/ 2 h 696"/>
                    <a:gd name="T52" fmla="*/ 20 w 693"/>
                    <a:gd name="T53" fmla="*/ 0 h 696"/>
                    <a:gd name="T54" fmla="*/ 28 w 693"/>
                    <a:gd name="T55" fmla="*/ 2 h 696"/>
                    <a:gd name="T56" fmla="*/ 26 w 693"/>
                    <a:gd name="T57" fmla="*/ 3 h 696"/>
                    <a:gd name="T58" fmla="*/ 23 w 693"/>
                    <a:gd name="T59" fmla="*/ 7 h 696"/>
                    <a:gd name="T60" fmla="*/ 28 w 693"/>
                    <a:gd name="T61" fmla="*/ 7 h 696"/>
                    <a:gd name="T62" fmla="*/ 29 w 693"/>
                    <a:gd name="T63" fmla="*/ 5 h 696"/>
                    <a:gd name="T64" fmla="*/ 32 w 693"/>
                    <a:gd name="T65" fmla="*/ 3 h 696"/>
                    <a:gd name="T66" fmla="*/ 38 w 693"/>
                    <a:gd name="T67" fmla="*/ 3 h 696"/>
                    <a:gd name="T68" fmla="*/ 41 w 693"/>
                    <a:gd name="T69" fmla="*/ 2 h 696"/>
                    <a:gd name="T70" fmla="*/ 42 w 693"/>
                    <a:gd name="T71" fmla="*/ 17 h 69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693" h="696">
                      <a:moveTo>
                        <a:pt x="541" y="460"/>
                      </a:moveTo>
                      <a:lnTo>
                        <a:pt x="473" y="464"/>
                      </a:lnTo>
                      <a:lnTo>
                        <a:pt x="441" y="452"/>
                      </a:lnTo>
                      <a:lnTo>
                        <a:pt x="393" y="452"/>
                      </a:lnTo>
                      <a:cubicBezTo>
                        <a:pt x="365" y="448"/>
                        <a:pt x="360" y="444"/>
                        <a:pt x="337" y="436"/>
                      </a:cubicBezTo>
                      <a:cubicBezTo>
                        <a:pt x="336" y="432"/>
                        <a:pt x="330" y="413"/>
                        <a:pt x="325" y="412"/>
                      </a:cubicBezTo>
                      <a:cubicBezTo>
                        <a:pt x="317" y="411"/>
                        <a:pt x="301" y="420"/>
                        <a:pt x="301" y="420"/>
                      </a:cubicBezTo>
                      <a:cubicBezTo>
                        <a:pt x="289" y="412"/>
                        <a:pt x="277" y="408"/>
                        <a:pt x="265" y="400"/>
                      </a:cubicBezTo>
                      <a:cubicBezTo>
                        <a:pt x="252" y="380"/>
                        <a:pt x="256" y="356"/>
                        <a:pt x="233" y="348"/>
                      </a:cubicBezTo>
                      <a:cubicBezTo>
                        <a:pt x="217" y="372"/>
                        <a:pt x="221" y="392"/>
                        <a:pt x="237" y="416"/>
                      </a:cubicBezTo>
                      <a:cubicBezTo>
                        <a:pt x="234" y="428"/>
                        <a:pt x="228" y="445"/>
                        <a:pt x="237" y="444"/>
                      </a:cubicBezTo>
                      <a:cubicBezTo>
                        <a:pt x="247" y="443"/>
                        <a:pt x="261" y="428"/>
                        <a:pt x="261" y="428"/>
                      </a:cubicBezTo>
                      <a:cubicBezTo>
                        <a:pt x="258" y="450"/>
                        <a:pt x="243" y="475"/>
                        <a:pt x="269" y="484"/>
                      </a:cubicBezTo>
                      <a:cubicBezTo>
                        <a:pt x="277" y="479"/>
                        <a:pt x="288" y="476"/>
                        <a:pt x="293" y="468"/>
                      </a:cubicBezTo>
                      <a:cubicBezTo>
                        <a:pt x="302" y="454"/>
                        <a:pt x="303" y="446"/>
                        <a:pt x="317" y="436"/>
                      </a:cubicBezTo>
                      <a:cubicBezTo>
                        <a:pt x="315" y="448"/>
                        <a:pt x="306" y="467"/>
                        <a:pt x="321" y="476"/>
                      </a:cubicBezTo>
                      <a:cubicBezTo>
                        <a:pt x="328" y="480"/>
                        <a:pt x="345" y="484"/>
                        <a:pt x="345" y="484"/>
                      </a:cubicBezTo>
                      <a:cubicBezTo>
                        <a:pt x="382" y="472"/>
                        <a:pt x="347" y="527"/>
                        <a:pt x="333" y="536"/>
                      </a:cubicBezTo>
                      <a:cubicBezTo>
                        <a:pt x="330" y="540"/>
                        <a:pt x="329" y="545"/>
                        <a:pt x="325" y="548"/>
                      </a:cubicBezTo>
                      <a:cubicBezTo>
                        <a:pt x="322" y="551"/>
                        <a:pt x="316" y="549"/>
                        <a:pt x="313" y="552"/>
                      </a:cubicBezTo>
                      <a:cubicBezTo>
                        <a:pt x="300" y="565"/>
                        <a:pt x="320" y="575"/>
                        <a:pt x="293" y="584"/>
                      </a:cubicBezTo>
                      <a:cubicBezTo>
                        <a:pt x="286" y="595"/>
                        <a:pt x="272" y="610"/>
                        <a:pt x="261" y="616"/>
                      </a:cubicBezTo>
                      <a:cubicBezTo>
                        <a:pt x="254" y="620"/>
                        <a:pt x="245" y="621"/>
                        <a:pt x="237" y="624"/>
                      </a:cubicBezTo>
                      <a:cubicBezTo>
                        <a:pt x="233" y="625"/>
                        <a:pt x="225" y="628"/>
                        <a:pt x="225" y="628"/>
                      </a:cubicBezTo>
                      <a:cubicBezTo>
                        <a:pt x="215" y="659"/>
                        <a:pt x="212" y="652"/>
                        <a:pt x="173" y="656"/>
                      </a:cubicBezTo>
                      <a:cubicBezTo>
                        <a:pt x="140" y="667"/>
                        <a:pt x="132" y="687"/>
                        <a:pt x="97" y="696"/>
                      </a:cubicBezTo>
                      <a:cubicBezTo>
                        <a:pt x="77" y="691"/>
                        <a:pt x="75" y="687"/>
                        <a:pt x="81" y="668"/>
                      </a:cubicBezTo>
                      <a:cubicBezTo>
                        <a:pt x="77" y="646"/>
                        <a:pt x="72" y="639"/>
                        <a:pt x="77" y="616"/>
                      </a:cubicBezTo>
                      <a:cubicBezTo>
                        <a:pt x="73" y="598"/>
                        <a:pt x="71" y="587"/>
                        <a:pt x="61" y="572"/>
                      </a:cubicBezTo>
                      <a:cubicBezTo>
                        <a:pt x="58" y="551"/>
                        <a:pt x="51" y="543"/>
                        <a:pt x="45" y="524"/>
                      </a:cubicBezTo>
                      <a:cubicBezTo>
                        <a:pt x="52" y="502"/>
                        <a:pt x="58" y="496"/>
                        <a:pt x="49" y="472"/>
                      </a:cubicBezTo>
                      <a:cubicBezTo>
                        <a:pt x="46" y="463"/>
                        <a:pt x="33" y="448"/>
                        <a:pt x="33" y="448"/>
                      </a:cubicBezTo>
                      <a:cubicBezTo>
                        <a:pt x="42" y="422"/>
                        <a:pt x="42" y="408"/>
                        <a:pt x="33" y="380"/>
                      </a:cubicBezTo>
                      <a:cubicBezTo>
                        <a:pt x="49" y="369"/>
                        <a:pt x="48" y="362"/>
                        <a:pt x="53" y="344"/>
                      </a:cubicBezTo>
                      <a:cubicBezTo>
                        <a:pt x="47" y="327"/>
                        <a:pt x="49" y="308"/>
                        <a:pt x="33" y="332"/>
                      </a:cubicBezTo>
                      <a:cubicBezTo>
                        <a:pt x="40" y="353"/>
                        <a:pt x="29" y="374"/>
                        <a:pt x="17" y="392"/>
                      </a:cubicBezTo>
                      <a:cubicBezTo>
                        <a:pt x="6" y="360"/>
                        <a:pt x="10" y="340"/>
                        <a:pt x="13" y="304"/>
                      </a:cubicBezTo>
                      <a:cubicBezTo>
                        <a:pt x="44" y="314"/>
                        <a:pt x="54" y="289"/>
                        <a:pt x="81" y="280"/>
                      </a:cubicBezTo>
                      <a:cubicBezTo>
                        <a:pt x="94" y="261"/>
                        <a:pt x="85" y="242"/>
                        <a:pt x="105" y="228"/>
                      </a:cubicBezTo>
                      <a:cubicBezTo>
                        <a:pt x="108" y="220"/>
                        <a:pt x="110" y="212"/>
                        <a:pt x="113" y="204"/>
                      </a:cubicBezTo>
                      <a:cubicBezTo>
                        <a:pt x="116" y="196"/>
                        <a:pt x="89" y="196"/>
                        <a:pt x="89" y="196"/>
                      </a:cubicBezTo>
                      <a:cubicBezTo>
                        <a:pt x="81" y="221"/>
                        <a:pt x="58" y="211"/>
                        <a:pt x="37" y="204"/>
                      </a:cubicBezTo>
                      <a:cubicBezTo>
                        <a:pt x="33" y="207"/>
                        <a:pt x="30" y="213"/>
                        <a:pt x="25" y="212"/>
                      </a:cubicBezTo>
                      <a:cubicBezTo>
                        <a:pt x="16" y="210"/>
                        <a:pt x="1" y="196"/>
                        <a:pt x="1" y="196"/>
                      </a:cubicBezTo>
                      <a:cubicBezTo>
                        <a:pt x="4" y="186"/>
                        <a:pt x="4" y="174"/>
                        <a:pt x="9" y="164"/>
                      </a:cubicBezTo>
                      <a:cubicBezTo>
                        <a:pt x="13" y="155"/>
                        <a:pt x="25" y="140"/>
                        <a:pt x="25" y="140"/>
                      </a:cubicBezTo>
                      <a:cubicBezTo>
                        <a:pt x="0" y="132"/>
                        <a:pt x="25" y="128"/>
                        <a:pt x="37" y="124"/>
                      </a:cubicBezTo>
                      <a:cubicBezTo>
                        <a:pt x="58" y="131"/>
                        <a:pt x="75" y="116"/>
                        <a:pt x="97" y="112"/>
                      </a:cubicBezTo>
                      <a:cubicBezTo>
                        <a:pt x="135" y="87"/>
                        <a:pt x="159" y="122"/>
                        <a:pt x="197" y="132"/>
                      </a:cubicBezTo>
                      <a:cubicBezTo>
                        <a:pt x="205" y="129"/>
                        <a:pt x="213" y="127"/>
                        <a:pt x="221" y="124"/>
                      </a:cubicBezTo>
                      <a:cubicBezTo>
                        <a:pt x="225" y="123"/>
                        <a:pt x="226" y="147"/>
                        <a:pt x="233" y="120"/>
                      </a:cubicBezTo>
                      <a:lnTo>
                        <a:pt x="229" y="64"/>
                      </a:lnTo>
                      <a:lnTo>
                        <a:pt x="209" y="40"/>
                      </a:lnTo>
                      <a:cubicBezTo>
                        <a:pt x="243" y="21"/>
                        <a:pt x="240" y="21"/>
                        <a:pt x="261" y="0"/>
                      </a:cubicBezTo>
                      <a:cubicBezTo>
                        <a:pt x="297" y="16"/>
                        <a:pt x="333" y="32"/>
                        <a:pt x="369" y="48"/>
                      </a:cubicBezTo>
                      <a:cubicBezTo>
                        <a:pt x="373" y="50"/>
                        <a:pt x="361" y="44"/>
                        <a:pt x="357" y="44"/>
                      </a:cubicBezTo>
                      <a:cubicBezTo>
                        <a:pt x="349" y="45"/>
                        <a:pt x="333" y="52"/>
                        <a:pt x="333" y="52"/>
                      </a:cubicBezTo>
                      <a:cubicBezTo>
                        <a:pt x="322" y="68"/>
                        <a:pt x="318" y="71"/>
                        <a:pt x="329" y="88"/>
                      </a:cubicBezTo>
                      <a:cubicBezTo>
                        <a:pt x="308" y="119"/>
                        <a:pt x="323" y="118"/>
                        <a:pt x="333" y="148"/>
                      </a:cubicBezTo>
                      <a:cubicBezTo>
                        <a:pt x="320" y="157"/>
                        <a:pt x="314" y="167"/>
                        <a:pt x="301" y="176"/>
                      </a:cubicBezTo>
                      <a:cubicBezTo>
                        <a:pt x="306" y="213"/>
                        <a:pt x="303" y="213"/>
                        <a:pt x="337" y="220"/>
                      </a:cubicBezTo>
                      <a:cubicBezTo>
                        <a:pt x="358" y="216"/>
                        <a:pt x="368" y="214"/>
                        <a:pt x="361" y="192"/>
                      </a:cubicBezTo>
                      <a:cubicBezTo>
                        <a:pt x="362" y="177"/>
                        <a:pt x="362" y="162"/>
                        <a:pt x="365" y="148"/>
                      </a:cubicBezTo>
                      <a:cubicBezTo>
                        <a:pt x="366" y="143"/>
                        <a:pt x="369" y="133"/>
                        <a:pt x="373" y="136"/>
                      </a:cubicBezTo>
                      <a:cubicBezTo>
                        <a:pt x="379" y="140"/>
                        <a:pt x="376" y="149"/>
                        <a:pt x="377" y="156"/>
                      </a:cubicBezTo>
                      <a:cubicBezTo>
                        <a:pt x="404" y="147"/>
                        <a:pt x="409" y="116"/>
                        <a:pt x="417" y="92"/>
                      </a:cubicBezTo>
                      <a:cubicBezTo>
                        <a:pt x="422" y="76"/>
                        <a:pt x="453" y="74"/>
                        <a:pt x="465" y="72"/>
                      </a:cubicBezTo>
                      <a:cubicBezTo>
                        <a:pt x="472" y="92"/>
                        <a:pt x="477" y="93"/>
                        <a:pt x="497" y="88"/>
                      </a:cubicBezTo>
                      <a:cubicBezTo>
                        <a:pt x="512" y="78"/>
                        <a:pt x="515" y="74"/>
                        <a:pt x="509" y="56"/>
                      </a:cubicBezTo>
                      <a:cubicBezTo>
                        <a:pt x="523" y="46"/>
                        <a:pt x="517" y="46"/>
                        <a:pt x="529" y="52"/>
                      </a:cubicBezTo>
                      <a:lnTo>
                        <a:pt x="693" y="72"/>
                      </a:lnTo>
                      <a:lnTo>
                        <a:pt x="541" y="460"/>
                      </a:lnTo>
                      <a:close/>
                    </a:path>
                  </a:pathLst>
                </a:custGeom>
                <a:solidFill>
                  <a:schemeClr val="folHlink"/>
                </a:solidFill>
                <a:ln w="9525">
                  <a:noFill/>
                  <a:round/>
                  <a:headEnd/>
                  <a:tailEnd/>
                </a:ln>
              </p:spPr>
              <p:txBody>
                <a:bodyPr/>
                <a:lstStyle/>
                <a:p>
                  <a:endParaRPr lang="zh-CN" altLang="en-US"/>
                </a:p>
              </p:txBody>
            </p:sp>
            <p:sp>
              <p:nvSpPr>
                <p:cNvPr id="6271" name="任意多边形 82026"/>
                <p:cNvSpPr>
                  <a:spLocks noChangeArrowheads="1"/>
                </p:cNvSpPr>
                <p:nvPr/>
              </p:nvSpPr>
              <p:spPr bwMode="auto">
                <a:xfrm>
                  <a:off x="3861" y="247"/>
                  <a:ext cx="591" cy="95"/>
                </a:xfrm>
                <a:custGeom>
                  <a:avLst/>
                  <a:gdLst>
                    <a:gd name="T0" fmla="*/ 211 w 931"/>
                    <a:gd name="T1" fmla="*/ 0 h 149"/>
                    <a:gd name="T2" fmla="*/ 37 w 931"/>
                    <a:gd name="T3" fmla="*/ 7 h 149"/>
                    <a:gd name="T4" fmla="*/ 23 w 931"/>
                    <a:gd name="T5" fmla="*/ 11 h 149"/>
                    <a:gd name="T6" fmla="*/ 16 w 931"/>
                    <a:gd name="T7" fmla="*/ 11 h 149"/>
                    <a:gd name="T8" fmla="*/ 6 w 931"/>
                    <a:gd name="T9" fmla="*/ 20 h 149"/>
                    <a:gd name="T10" fmla="*/ 0 w 931"/>
                    <a:gd name="T11" fmla="*/ 27 h 149"/>
                    <a:gd name="T12" fmla="*/ 15 w 931"/>
                    <a:gd name="T13" fmla="*/ 30 h 149"/>
                    <a:gd name="T14" fmla="*/ 25 w 931"/>
                    <a:gd name="T15" fmla="*/ 25 h 149"/>
                    <a:gd name="T16" fmla="*/ 28 w 931"/>
                    <a:gd name="T17" fmla="*/ 22 h 149"/>
                    <a:gd name="T18" fmla="*/ 43 w 931"/>
                    <a:gd name="T19" fmla="*/ 13 h 149"/>
                    <a:gd name="T20" fmla="*/ 55 w 931"/>
                    <a:gd name="T21" fmla="*/ 11 h 149"/>
                    <a:gd name="T22" fmla="*/ 60 w 931"/>
                    <a:gd name="T23" fmla="*/ 24 h 149"/>
                    <a:gd name="T24" fmla="*/ 48 w 931"/>
                    <a:gd name="T25" fmla="*/ 28 h 149"/>
                    <a:gd name="T26" fmla="*/ 59 w 931"/>
                    <a:gd name="T27" fmla="*/ 29 h 149"/>
                    <a:gd name="T28" fmla="*/ 64 w 931"/>
                    <a:gd name="T29" fmla="*/ 23 h 149"/>
                    <a:gd name="T30" fmla="*/ 68 w 931"/>
                    <a:gd name="T31" fmla="*/ 24 h 149"/>
                    <a:gd name="T32" fmla="*/ 65 w 931"/>
                    <a:gd name="T33" fmla="*/ 14 h 149"/>
                    <a:gd name="T34" fmla="*/ 68 w 931"/>
                    <a:gd name="T35" fmla="*/ 11 h 149"/>
                    <a:gd name="T36" fmla="*/ 71 w 931"/>
                    <a:gd name="T37" fmla="*/ 23 h 149"/>
                    <a:gd name="T38" fmla="*/ 68 w 931"/>
                    <a:gd name="T39" fmla="*/ 29 h 149"/>
                    <a:gd name="T40" fmla="*/ 76 w 931"/>
                    <a:gd name="T41" fmla="*/ 34 h 149"/>
                    <a:gd name="T42" fmla="*/ 77 w 931"/>
                    <a:gd name="T43" fmla="*/ 24 h 149"/>
                    <a:gd name="T44" fmla="*/ 84 w 931"/>
                    <a:gd name="T45" fmla="*/ 27 h 149"/>
                    <a:gd name="T46" fmla="*/ 98 w 931"/>
                    <a:gd name="T47" fmla="*/ 19 h 149"/>
                    <a:gd name="T48" fmla="*/ 105 w 931"/>
                    <a:gd name="T49" fmla="*/ 13 h 149"/>
                    <a:gd name="T50" fmla="*/ 112 w 931"/>
                    <a:gd name="T51" fmla="*/ 15 h 149"/>
                    <a:gd name="T52" fmla="*/ 116 w 931"/>
                    <a:gd name="T53" fmla="*/ 13 h 149"/>
                    <a:gd name="T54" fmla="*/ 110 w 931"/>
                    <a:gd name="T55" fmla="*/ 11 h 149"/>
                    <a:gd name="T56" fmla="*/ 121 w 931"/>
                    <a:gd name="T57" fmla="*/ 9 h 149"/>
                    <a:gd name="T58" fmla="*/ 139 w 931"/>
                    <a:gd name="T59" fmla="*/ 14 h 149"/>
                    <a:gd name="T60" fmla="*/ 149 w 931"/>
                    <a:gd name="T61" fmla="*/ 11 h 149"/>
                    <a:gd name="T62" fmla="*/ 150 w 931"/>
                    <a:gd name="T63" fmla="*/ 17 h 149"/>
                    <a:gd name="T64" fmla="*/ 145 w 931"/>
                    <a:gd name="T65" fmla="*/ 26 h 149"/>
                    <a:gd name="T66" fmla="*/ 156 w 931"/>
                    <a:gd name="T67" fmla="*/ 23 h 149"/>
                    <a:gd name="T68" fmla="*/ 159 w 931"/>
                    <a:gd name="T69" fmla="*/ 21 h 149"/>
                    <a:gd name="T70" fmla="*/ 166 w 931"/>
                    <a:gd name="T71" fmla="*/ 16 h 149"/>
                    <a:gd name="T72" fmla="*/ 203 w 931"/>
                    <a:gd name="T73" fmla="*/ 22 h 149"/>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931" h="149">
                      <a:moveTo>
                        <a:pt x="794" y="84"/>
                      </a:moveTo>
                      <a:cubicBezTo>
                        <a:pt x="813" y="72"/>
                        <a:pt x="931" y="14"/>
                        <a:pt x="825" y="0"/>
                      </a:cubicBezTo>
                      <a:lnTo>
                        <a:pt x="159" y="0"/>
                      </a:lnTo>
                      <a:cubicBezTo>
                        <a:pt x="149" y="12"/>
                        <a:pt x="162" y="18"/>
                        <a:pt x="143" y="29"/>
                      </a:cubicBezTo>
                      <a:cubicBezTo>
                        <a:pt x="130" y="44"/>
                        <a:pt x="133" y="39"/>
                        <a:pt x="116" y="48"/>
                      </a:cubicBezTo>
                      <a:cubicBezTo>
                        <a:pt x="108" y="46"/>
                        <a:pt x="100" y="44"/>
                        <a:pt x="91" y="42"/>
                      </a:cubicBezTo>
                      <a:cubicBezTo>
                        <a:pt x="89" y="41"/>
                        <a:pt x="83" y="40"/>
                        <a:pt x="83" y="40"/>
                      </a:cubicBezTo>
                      <a:cubicBezTo>
                        <a:pt x="76" y="40"/>
                        <a:pt x="68" y="39"/>
                        <a:pt x="62" y="42"/>
                      </a:cubicBezTo>
                      <a:cubicBezTo>
                        <a:pt x="54" y="45"/>
                        <a:pt x="46" y="61"/>
                        <a:pt x="38" y="67"/>
                      </a:cubicBezTo>
                      <a:cubicBezTo>
                        <a:pt x="32" y="71"/>
                        <a:pt x="27" y="74"/>
                        <a:pt x="22" y="77"/>
                      </a:cubicBezTo>
                      <a:cubicBezTo>
                        <a:pt x="16" y="81"/>
                        <a:pt x="5" y="86"/>
                        <a:pt x="5" y="86"/>
                      </a:cubicBezTo>
                      <a:cubicBezTo>
                        <a:pt x="9" y="95"/>
                        <a:pt x="7" y="97"/>
                        <a:pt x="0" y="105"/>
                      </a:cubicBezTo>
                      <a:cubicBezTo>
                        <a:pt x="17" y="107"/>
                        <a:pt x="22" y="107"/>
                        <a:pt x="16" y="120"/>
                      </a:cubicBezTo>
                      <a:cubicBezTo>
                        <a:pt x="27" y="122"/>
                        <a:pt x="48" y="116"/>
                        <a:pt x="59" y="115"/>
                      </a:cubicBezTo>
                      <a:cubicBezTo>
                        <a:pt x="71" y="112"/>
                        <a:pt x="73" y="117"/>
                        <a:pt x="83" y="111"/>
                      </a:cubicBezTo>
                      <a:cubicBezTo>
                        <a:pt x="89" y="96"/>
                        <a:pt x="83" y="100"/>
                        <a:pt x="97" y="96"/>
                      </a:cubicBezTo>
                      <a:cubicBezTo>
                        <a:pt x="100" y="94"/>
                        <a:pt x="103" y="93"/>
                        <a:pt x="105" y="90"/>
                      </a:cubicBezTo>
                      <a:cubicBezTo>
                        <a:pt x="106" y="88"/>
                        <a:pt x="106" y="85"/>
                        <a:pt x="108" y="84"/>
                      </a:cubicBezTo>
                      <a:cubicBezTo>
                        <a:pt x="112" y="80"/>
                        <a:pt x="140" y="69"/>
                        <a:pt x="148" y="67"/>
                      </a:cubicBezTo>
                      <a:cubicBezTo>
                        <a:pt x="160" y="52"/>
                        <a:pt x="153" y="56"/>
                        <a:pt x="167" y="52"/>
                      </a:cubicBezTo>
                      <a:cubicBezTo>
                        <a:pt x="178" y="55"/>
                        <a:pt x="179" y="62"/>
                        <a:pt x="191" y="58"/>
                      </a:cubicBezTo>
                      <a:cubicBezTo>
                        <a:pt x="199" y="52"/>
                        <a:pt x="206" y="51"/>
                        <a:pt x="215" y="46"/>
                      </a:cubicBezTo>
                      <a:cubicBezTo>
                        <a:pt x="226" y="58"/>
                        <a:pt x="217" y="46"/>
                        <a:pt x="223" y="69"/>
                      </a:cubicBezTo>
                      <a:cubicBezTo>
                        <a:pt x="226" y="79"/>
                        <a:pt x="233" y="85"/>
                        <a:pt x="237" y="94"/>
                      </a:cubicBezTo>
                      <a:cubicBezTo>
                        <a:pt x="227" y="100"/>
                        <a:pt x="229" y="104"/>
                        <a:pt x="218" y="107"/>
                      </a:cubicBezTo>
                      <a:cubicBezTo>
                        <a:pt x="207" y="120"/>
                        <a:pt x="203" y="113"/>
                        <a:pt x="188" y="109"/>
                      </a:cubicBezTo>
                      <a:cubicBezTo>
                        <a:pt x="191" y="117"/>
                        <a:pt x="200" y="127"/>
                        <a:pt x="210" y="132"/>
                      </a:cubicBezTo>
                      <a:cubicBezTo>
                        <a:pt x="218" y="114"/>
                        <a:pt x="211" y="122"/>
                        <a:pt x="231" y="113"/>
                      </a:cubicBezTo>
                      <a:cubicBezTo>
                        <a:pt x="237" y="111"/>
                        <a:pt x="248" y="105"/>
                        <a:pt x="248" y="105"/>
                      </a:cubicBezTo>
                      <a:cubicBezTo>
                        <a:pt x="248" y="100"/>
                        <a:pt x="246" y="94"/>
                        <a:pt x="250" y="90"/>
                      </a:cubicBezTo>
                      <a:cubicBezTo>
                        <a:pt x="253" y="88"/>
                        <a:pt x="254" y="96"/>
                        <a:pt x="258" y="96"/>
                      </a:cubicBezTo>
                      <a:cubicBezTo>
                        <a:pt x="262" y="97"/>
                        <a:pt x="264" y="94"/>
                        <a:pt x="266" y="92"/>
                      </a:cubicBezTo>
                      <a:cubicBezTo>
                        <a:pt x="262" y="82"/>
                        <a:pt x="252" y="77"/>
                        <a:pt x="248" y="67"/>
                      </a:cubicBezTo>
                      <a:cubicBezTo>
                        <a:pt x="250" y="63"/>
                        <a:pt x="255" y="58"/>
                        <a:pt x="253" y="54"/>
                      </a:cubicBezTo>
                      <a:cubicBezTo>
                        <a:pt x="251" y="50"/>
                        <a:pt x="248" y="42"/>
                        <a:pt x="248" y="42"/>
                      </a:cubicBezTo>
                      <a:cubicBezTo>
                        <a:pt x="256" y="32"/>
                        <a:pt x="259" y="35"/>
                        <a:pt x="266" y="44"/>
                      </a:cubicBezTo>
                      <a:cubicBezTo>
                        <a:pt x="270" y="56"/>
                        <a:pt x="276" y="61"/>
                        <a:pt x="285" y="71"/>
                      </a:cubicBezTo>
                      <a:cubicBezTo>
                        <a:pt x="281" y="81"/>
                        <a:pt x="289" y="82"/>
                        <a:pt x="277" y="88"/>
                      </a:cubicBezTo>
                      <a:cubicBezTo>
                        <a:pt x="262" y="106"/>
                        <a:pt x="278" y="83"/>
                        <a:pt x="274" y="101"/>
                      </a:cubicBezTo>
                      <a:cubicBezTo>
                        <a:pt x="274" y="105"/>
                        <a:pt x="268" y="109"/>
                        <a:pt x="266" y="113"/>
                      </a:cubicBezTo>
                      <a:cubicBezTo>
                        <a:pt x="270" y="122"/>
                        <a:pt x="268" y="125"/>
                        <a:pt x="261" y="132"/>
                      </a:cubicBezTo>
                      <a:cubicBezTo>
                        <a:pt x="268" y="149"/>
                        <a:pt x="282" y="134"/>
                        <a:pt x="296" y="130"/>
                      </a:cubicBezTo>
                      <a:cubicBezTo>
                        <a:pt x="299" y="122"/>
                        <a:pt x="295" y="119"/>
                        <a:pt x="299" y="111"/>
                      </a:cubicBezTo>
                      <a:cubicBezTo>
                        <a:pt x="296" y="105"/>
                        <a:pt x="288" y="97"/>
                        <a:pt x="299" y="92"/>
                      </a:cubicBezTo>
                      <a:cubicBezTo>
                        <a:pt x="303" y="90"/>
                        <a:pt x="315" y="88"/>
                        <a:pt x="315" y="88"/>
                      </a:cubicBezTo>
                      <a:cubicBezTo>
                        <a:pt x="326" y="91"/>
                        <a:pt x="325" y="95"/>
                        <a:pt x="331" y="103"/>
                      </a:cubicBezTo>
                      <a:cubicBezTo>
                        <a:pt x="339" y="84"/>
                        <a:pt x="331" y="90"/>
                        <a:pt x="361" y="92"/>
                      </a:cubicBezTo>
                      <a:cubicBezTo>
                        <a:pt x="355" y="76"/>
                        <a:pt x="365" y="76"/>
                        <a:pt x="382" y="73"/>
                      </a:cubicBezTo>
                      <a:cubicBezTo>
                        <a:pt x="383" y="71"/>
                        <a:pt x="387" y="57"/>
                        <a:pt x="393" y="54"/>
                      </a:cubicBezTo>
                      <a:cubicBezTo>
                        <a:pt x="398" y="52"/>
                        <a:pt x="409" y="50"/>
                        <a:pt x="409" y="50"/>
                      </a:cubicBezTo>
                      <a:cubicBezTo>
                        <a:pt x="430" y="54"/>
                        <a:pt x="413" y="58"/>
                        <a:pt x="431" y="63"/>
                      </a:cubicBezTo>
                      <a:cubicBezTo>
                        <a:pt x="433" y="61"/>
                        <a:pt x="435" y="57"/>
                        <a:pt x="439" y="56"/>
                      </a:cubicBezTo>
                      <a:cubicBezTo>
                        <a:pt x="445" y="55"/>
                        <a:pt x="452" y="61"/>
                        <a:pt x="457" y="58"/>
                      </a:cubicBezTo>
                      <a:cubicBezTo>
                        <a:pt x="461" y="57"/>
                        <a:pt x="457" y="52"/>
                        <a:pt x="455" y="50"/>
                      </a:cubicBezTo>
                      <a:cubicBezTo>
                        <a:pt x="451" y="47"/>
                        <a:pt x="444" y="47"/>
                        <a:pt x="439" y="46"/>
                      </a:cubicBezTo>
                      <a:cubicBezTo>
                        <a:pt x="436" y="45"/>
                        <a:pt x="431" y="44"/>
                        <a:pt x="431" y="44"/>
                      </a:cubicBezTo>
                      <a:cubicBezTo>
                        <a:pt x="440" y="38"/>
                        <a:pt x="443" y="36"/>
                        <a:pt x="455" y="40"/>
                      </a:cubicBezTo>
                      <a:cubicBezTo>
                        <a:pt x="461" y="38"/>
                        <a:pt x="467" y="35"/>
                        <a:pt x="474" y="35"/>
                      </a:cubicBezTo>
                      <a:cubicBezTo>
                        <a:pt x="483" y="36"/>
                        <a:pt x="511" y="43"/>
                        <a:pt x="519" y="46"/>
                      </a:cubicBezTo>
                      <a:cubicBezTo>
                        <a:pt x="527" y="49"/>
                        <a:pt x="544" y="54"/>
                        <a:pt x="544" y="54"/>
                      </a:cubicBezTo>
                      <a:cubicBezTo>
                        <a:pt x="548" y="54"/>
                        <a:pt x="560" y="52"/>
                        <a:pt x="565" y="50"/>
                      </a:cubicBezTo>
                      <a:cubicBezTo>
                        <a:pt x="570" y="47"/>
                        <a:pt x="581" y="42"/>
                        <a:pt x="581" y="42"/>
                      </a:cubicBezTo>
                      <a:cubicBezTo>
                        <a:pt x="585" y="42"/>
                        <a:pt x="598" y="44"/>
                        <a:pt x="600" y="48"/>
                      </a:cubicBezTo>
                      <a:cubicBezTo>
                        <a:pt x="603" y="55"/>
                        <a:pt x="589" y="61"/>
                        <a:pt x="584" y="63"/>
                      </a:cubicBezTo>
                      <a:cubicBezTo>
                        <a:pt x="576" y="69"/>
                        <a:pt x="568" y="69"/>
                        <a:pt x="565" y="77"/>
                      </a:cubicBezTo>
                      <a:cubicBezTo>
                        <a:pt x="568" y="86"/>
                        <a:pt x="564" y="92"/>
                        <a:pt x="568" y="101"/>
                      </a:cubicBezTo>
                      <a:cubicBezTo>
                        <a:pt x="574" y="93"/>
                        <a:pt x="577" y="91"/>
                        <a:pt x="589" y="94"/>
                      </a:cubicBezTo>
                      <a:cubicBezTo>
                        <a:pt x="595" y="108"/>
                        <a:pt x="602" y="93"/>
                        <a:pt x="611" y="88"/>
                      </a:cubicBezTo>
                      <a:cubicBezTo>
                        <a:pt x="613" y="86"/>
                        <a:pt x="613" y="83"/>
                        <a:pt x="616" y="82"/>
                      </a:cubicBezTo>
                      <a:cubicBezTo>
                        <a:pt x="618" y="80"/>
                        <a:pt x="622" y="81"/>
                        <a:pt x="624" y="80"/>
                      </a:cubicBezTo>
                      <a:cubicBezTo>
                        <a:pt x="626" y="78"/>
                        <a:pt x="626" y="75"/>
                        <a:pt x="627" y="73"/>
                      </a:cubicBezTo>
                      <a:cubicBezTo>
                        <a:pt x="632" y="65"/>
                        <a:pt x="638" y="63"/>
                        <a:pt x="648" y="61"/>
                      </a:cubicBezTo>
                      <a:cubicBezTo>
                        <a:pt x="664" y="62"/>
                        <a:pt x="684" y="69"/>
                        <a:pt x="700" y="69"/>
                      </a:cubicBezTo>
                      <a:lnTo>
                        <a:pt x="794" y="84"/>
                      </a:lnTo>
                      <a:close/>
                    </a:path>
                  </a:pathLst>
                </a:custGeom>
                <a:solidFill>
                  <a:schemeClr val="folHlink"/>
                </a:solidFill>
                <a:ln w="9525">
                  <a:noFill/>
                  <a:round/>
                  <a:headEnd/>
                  <a:tailEnd/>
                </a:ln>
              </p:spPr>
              <p:txBody>
                <a:bodyPr/>
                <a:lstStyle/>
                <a:p>
                  <a:endParaRPr lang="zh-CN" altLang="en-US"/>
                </a:p>
              </p:txBody>
            </p:sp>
            <p:sp>
              <p:nvSpPr>
                <p:cNvPr id="6272" name="任意多边形 82027"/>
                <p:cNvSpPr>
                  <a:spLocks noChangeArrowheads="1"/>
                </p:cNvSpPr>
                <p:nvPr/>
              </p:nvSpPr>
              <p:spPr bwMode="auto">
                <a:xfrm>
                  <a:off x="3981" y="282"/>
                  <a:ext cx="13" cy="10"/>
                </a:xfrm>
                <a:custGeom>
                  <a:avLst/>
                  <a:gdLst>
                    <a:gd name="T0" fmla="*/ 0 w 31"/>
                    <a:gd name="T1" fmla="*/ 1 h 30"/>
                    <a:gd name="T2" fmla="*/ 2 w 31"/>
                    <a:gd name="T3" fmla="*/ 0 h 30"/>
                    <a:gd name="T4" fmla="*/ 1 w 31"/>
                    <a:gd name="T5" fmla="*/ 1 h 30"/>
                    <a:gd name="T6" fmla="*/ 0 w 31"/>
                    <a:gd name="T7" fmla="*/ 1 h 3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 h="30">
                      <a:moveTo>
                        <a:pt x="3" y="28"/>
                      </a:moveTo>
                      <a:cubicBezTo>
                        <a:pt x="8" y="8"/>
                        <a:pt x="12" y="6"/>
                        <a:pt x="31" y="0"/>
                      </a:cubicBezTo>
                      <a:cubicBezTo>
                        <a:pt x="29" y="5"/>
                        <a:pt x="25" y="22"/>
                        <a:pt x="19" y="24"/>
                      </a:cubicBezTo>
                      <a:cubicBezTo>
                        <a:pt x="0" y="30"/>
                        <a:pt x="3" y="9"/>
                        <a:pt x="3" y="28"/>
                      </a:cubicBezTo>
                      <a:close/>
                    </a:path>
                  </a:pathLst>
                </a:custGeom>
                <a:solidFill>
                  <a:schemeClr val="folHlink"/>
                </a:solidFill>
                <a:ln w="9525">
                  <a:noFill/>
                  <a:round/>
                  <a:headEnd/>
                  <a:tailEnd/>
                </a:ln>
              </p:spPr>
              <p:txBody>
                <a:bodyPr/>
                <a:lstStyle/>
                <a:p>
                  <a:endParaRPr lang="zh-CN" altLang="en-US"/>
                </a:p>
              </p:txBody>
            </p:sp>
            <p:sp>
              <p:nvSpPr>
                <p:cNvPr id="6273" name="任意多边形 82028"/>
                <p:cNvSpPr>
                  <a:spLocks noChangeArrowheads="1"/>
                </p:cNvSpPr>
                <p:nvPr/>
              </p:nvSpPr>
              <p:spPr bwMode="auto">
                <a:xfrm>
                  <a:off x="3966" y="296"/>
                  <a:ext cx="19" cy="11"/>
                </a:xfrm>
                <a:custGeom>
                  <a:avLst/>
                  <a:gdLst>
                    <a:gd name="T0" fmla="*/ 0 w 44"/>
                    <a:gd name="T1" fmla="*/ 1 h 32"/>
                    <a:gd name="T2" fmla="*/ 2 w 44"/>
                    <a:gd name="T3" fmla="*/ 0 h 32"/>
                    <a:gd name="T4" fmla="*/ 3 w 44"/>
                    <a:gd name="T5" fmla="*/ 0 h 32"/>
                    <a:gd name="T6" fmla="*/ 0 w 44"/>
                    <a:gd name="T7" fmla="*/ 1 h 3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4" h="32">
                      <a:moveTo>
                        <a:pt x="6" y="32"/>
                      </a:moveTo>
                      <a:cubicBezTo>
                        <a:pt x="0" y="14"/>
                        <a:pt x="7" y="10"/>
                        <a:pt x="22" y="0"/>
                      </a:cubicBezTo>
                      <a:cubicBezTo>
                        <a:pt x="27" y="1"/>
                        <a:pt x="35" y="0"/>
                        <a:pt x="38" y="4"/>
                      </a:cubicBezTo>
                      <a:cubicBezTo>
                        <a:pt x="44" y="13"/>
                        <a:pt x="16" y="32"/>
                        <a:pt x="6" y="32"/>
                      </a:cubicBezTo>
                      <a:close/>
                    </a:path>
                  </a:pathLst>
                </a:custGeom>
                <a:solidFill>
                  <a:schemeClr val="folHlink"/>
                </a:solidFill>
                <a:ln w="9525">
                  <a:noFill/>
                  <a:round/>
                  <a:headEnd/>
                  <a:tailEnd/>
                </a:ln>
              </p:spPr>
              <p:txBody>
                <a:bodyPr/>
                <a:lstStyle/>
                <a:p>
                  <a:endParaRPr lang="zh-CN" altLang="en-US"/>
                </a:p>
              </p:txBody>
            </p:sp>
            <p:sp>
              <p:nvSpPr>
                <p:cNvPr id="6274" name="任意多边形 82029"/>
                <p:cNvSpPr>
                  <a:spLocks noChangeArrowheads="1"/>
                </p:cNvSpPr>
                <p:nvPr/>
              </p:nvSpPr>
              <p:spPr bwMode="auto">
                <a:xfrm>
                  <a:off x="4028" y="337"/>
                  <a:ext cx="32" cy="6"/>
                </a:xfrm>
                <a:custGeom>
                  <a:avLst/>
                  <a:gdLst>
                    <a:gd name="T0" fmla="*/ 3 w 76"/>
                    <a:gd name="T1" fmla="*/ 1 h 18"/>
                    <a:gd name="T2" fmla="*/ 2 w 76"/>
                    <a:gd name="T3" fmla="*/ 0 h 18"/>
                    <a:gd name="T4" fmla="*/ 3 w 76"/>
                    <a:gd name="T5" fmla="*/ 1 h 18"/>
                    <a:gd name="T6" fmla="*/ 0 60000 65536"/>
                    <a:gd name="T7" fmla="*/ 0 60000 65536"/>
                    <a:gd name="T8" fmla="*/ 0 60000 65536"/>
                  </a:gdLst>
                  <a:ahLst/>
                  <a:cxnLst>
                    <a:cxn ang="T6">
                      <a:pos x="T0" y="T1"/>
                    </a:cxn>
                    <a:cxn ang="T7">
                      <a:pos x="T2" y="T3"/>
                    </a:cxn>
                    <a:cxn ang="T8">
                      <a:pos x="T4" y="T5"/>
                    </a:cxn>
                  </a:cxnLst>
                  <a:rect l="0" t="0" r="r" b="b"/>
                  <a:pathLst>
                    <a:path w="76" h="18">
                      <a:moveTo>
                        <a:pt x="37" y="18"/>
                      </a:moveTo>
                      <a:cubicBezTo>
                        <a:pt x="25" y="14"/>
                        <a:pt x="0" y="10"/>
                        <a:pt x="25" y="2"/>
                      </a:cubicBezTo>
                      <a:cubicBezTo>
                        <a:pt x="76" y="9"/>
                        <a:pt x="46" y="0"/>
                        <a:pt x="37" y="18"/>
                      </a:cubicBezTo>
                      <a:close/>
                    </a:path>
                  </a:pathLst>
                </a:custGeom>
                <a:solidFill>
                  <a:schemeClr val="folHlink"/>
                </a:solidFill>
                <a:ln w="9525">
                  <a:noFill/>
                  <a:round/>
                  <a:headEnd/>
                  <a:tailEnd/>
                </a:ln>
              </p:spPr>
              <p:txBody>
                <a:bodyPr/>
                <a:lstStyle/>
                <a:p>
                  <a:endParaRPr lang="zh-CN" altLang="en-US"/>
                </a:p>
              </p:txBody>
            </p:sp>
            <p:sp>
              <p:nvSpPr>
                <p:cNvPr id="6275" name="任意多边形 82030"/>
                <p:cNvSpPr>
                  <a:spLocks noChangeArrowheads="1"/>
                </p:cNvSpPr>
                <p:nvPr/>
              </p:nvSpPr>
              <p:spPr bwMode="auto">
                <a:xfrm>
                  <a:off x="4083" y="336"/>
                  <a:ext cx="18" cy="15"/>
                </a:xfrm>
                <a:custGeom>
                  <a:avLst/>
                  <a:gdLst>
                    <a:gd name="T0" fmla="*/ 0 w 42"/>
                    <a:gd name="T1" fmla="*/ 1 h 44"/>
                    <a:gd name="T2" fmla="*/ 1 w 42"/>
                    <a:gd name="T3" fmla="*/ 0 h 44"/>
                    <a:gd name="T4" fmla="*/ 0 w 42"/>
                    <a:gd name="T5" fmla="*/ 1 h 44"/>
                    <a:gd name="T6" fmla="*/ 0 60000 65536"/>
                    <a:gd name="T7" fmla="*/ 0 60000 65536"/>
                    <a:gd name="T8" fmla="*/ 0 60000 65536"/>
                  </a:gdLst>
                  <a:ahLst/>
                  <a:cxnLst>
                    <a:cxn ang="T6">
                      <a:pos x="T0" y="T1"/>
                    </a:cxn>
                    <a:cxn ang="T7">
                      <a:pos x="T2" y="T3"/>
                    </a:cxn>
                    <a:cxn ang="T8">
                      <a:pos x="T4" y="T5"/>
                    </a:cxn>
                  </a:cxnLst>
                  <a:rect l="0" t="0" r="r" b="b"/>
                  <a:pathLst>
                    <a:path w="42" h="44">
                      <a:moveTo>
                        <a:pt x="0" y="21"/>
                      </a:moveTo>
                      <a:cubicBezTo>
                        <a:pt x="4" y="17"/>
                        <a:pt x="7" y="11"/>
                        <a:pt x="12" y="9"/>
                      </a:cubicBezTo>
                      <a:cubicBezTo>
                        <a:pt x="42" y="0"/>
                        <a:pt x="23" y="44"/>
                        <a:pt x="0" y="21"/>
                      </a:cubicBezTo>
                      <a:close/>
                    </a:path>
                  </a:pathLst>
                </a:custGeom>
                <a:solidFill>
                  <a:schemeClr val="folHlink"/>
                </a:solidFill>
                <a:ln w="9525">
                  <a:noFill/>
                  <a:round/>
                  <a:headEnd/>
                  <a:tailEnd/>
                </a:ln>
              </p:spPr>
              <p:txBody>
                <a:bodyPr/>
                <a:lstStyle/>
                <a:p>
                  <a:endParaRPr lang="zh-CN" altLang="en-US"/>
                </a:p>
              </p:txBody>
            </p:sp>
            <p:sp>
              <p:nvSpPr>
                <p:cNvPr id="6276" name="任意多边形 82031"/>
                <p:cNvSpPr>
                  <a:spLocks noChangeArrowheads="1"/>
                </p:cNvSpPr>
                <p:nvPr/>
              </p:nvSpPr>
              <p:spPr bwMode="auto">
                <a:xfrm>
                  <a:off x="3936" y="295"/>
                  <a:ext cx="14" cy="10"/>
                </a:xfrm>
                <a:custGeom>
                  <a:avLst/>
                  <a:gdLst>
                    <a:gd name="T0" fmla="*/ 0 w 31"/>
                    <a:gd name="T1" fmla="*/ 1 h 30"/>
                    <a:gd name="T2" fmla="*/ 3 w 31"/>
                    <a:gd name="T3" fmla="*/ 0 h 30"/>
                    <a:gd name="T4" fmla="*/ 0 w 31"/>
                    <a:gd name="T5" fmla="*/ 1 h 30"/>
                    <a:gd name="T6" fmla="*/ 0 60000 65536"/>
                    <a:gd name="T7" fmla="*/ 0 60000 65536"/>
                    <a:gd name="T8" fmla="*/ 0 60000 65536"/>
                  </a:gdLst>
                  <a:ahLst/>
                  <a:cxnLst>
                    <a:cxn ang="T6">
                      <a:pos x="T0" y="T1"/>
                    </a:cxn>
                    <a:cxn ang="T7">
                      <a:pos x="T2" y="T3"/>
                    </a:cxn>
                    <a:cxn ang="T8">
                      <a:pos x="T4" y="T5"/>
                    </a:cxn>
                  </a:cxnLst>
                  <a:rect l="0" t="0" r="r" b="b"/>
                  <a:pathLst>
                    <a:path w="31" h="30">
                      <a:moveTo>
                        <a:pt x="7" y="22"/>
                      </a:moveTo>
                      <a:cubicBezTo>
                        <a:pt x="0" y="0"/>
                        <a:pt x="15" y="6"/>
                        <a:pt x="31" y="10"/>
                      </a:cubicBezTo>
                      <a:cubicBezTo>
                        <a:pt x="14" y="16"/>
                        <a:pt x="15" y="30"/>
                        <a:pt x="7" y="22"/>
                      </a:cubicBezTo>
                      <a:close/>
                    </a:path>
                  </a:pathLst>
                </a:custGeom>
                <a:solidFill>
                  <a:schemeClr val="folHlink"/>
                </a:solidFill>
                <a:ln w="9525">
                  <a:noFill/>
                  <a:round/>
                  <a:headEnd/>
                  <a:tailEnd/>
                </a:ln>
              </p:spPr>
              <p:txBody>
                <a:bodyPr/>
                <a:lstStyle/>
                <a:p>
                  <a:endParaRPr lang="zh-CN" altLang="en-US"/>
                </a:p>
              </p:txBody>
            </p:sp>
          </p:grpSp>
        </p:grpSp>
        <p:grpSp>
          <p:nvGrpSpPr>
            <p:cNvPr id="6185" name="组合 82032"/>
            <p:cNvGrpSpPr>
              <a:grpSpLocks/>
            </p:cNvGrpSpPr>
            <p:nvPr/>
          </p:nvGrpSpPr>
          <p:grpSpPr bwMode="auto">
            <a:xfrm>
              <a:off x="798" y="111"/>
              <a:ext cx="4702" cy="418"/>
              <a:chOff x="798" y="255"/>
              <a:chExt cx="4702" cy="418"/>
            </a:xfrm>
          </p:grpSpPr>
          <p:sp>
            <p:nvSpPr>
              <p:cNvPr id="6212" name="直接连接符 82033"/>
              <p:cNvSpPr>
                <a:spLocks noChangeShapeType="1"/>
              </p:cNvSpPr>
              <p:nvPr/>
            </p:nvSpPr>
            <p:spPr bwMode="auto">
              <a:xfrm>
                <a:off x="798" y="476"/>
                <a:ext cx="4702" cy="0"/>
              </a:xfrm>
              <a:prstGeom prst="line">
                <a:avLst/>
              </a:prstGeom>
              <a:noFill/>
              <a:ln w="9525">
                <a:solidFill>
                  <a:schemeClr val="folHlink"/>
                </a:solidFill>
                <a:round/>
                <a:headEnd/>
                <a:tailEnd/>
              </a:ln>
            </p:spPr>
            <p:txBody>
              <a:bodyPr/>
              <a:lstStyle/>
              <a:p>
                <a:endParaRPr lang="zh-CN" altLang="en-US"/>
              </a:p>
            </p:txBody>
          </p:sp>
          <p:sp>
            <p:nvSpPr>
              <p:cNvPr id="6213" name="直接连接符 82034"/>
              <p:cNvSpPr>
                <a:spLocks noChangeShapeType="1"/>
              </p:cNvSpPr>
              <p:nvPr/>
            </p:nvSpPr>
            <p:spPr bwMode="auto">
              <a:xfrm>
                <a:off x="1026" y="255"/>
                <a:ext cx="0" cy="418"/>
              </a:xfrm>
              <a:prstGeom prst="line">
                <a:avLst/>
              </a:prstGeom>
              <a:noFill/>
              <a:ln w="9525">
                <a:solidFill>
                  <a:schemeClr val="folHlink"/>
                </a:solidFill>
                <a:round/>
                <a:headEnd/>
                <a:tailEnd/>
              </a:ln>
            </p:spPr>
            <p:txBody>
              <a:bodyPr/>
              <a:lstStyle/>
              <a:p>
                <a:endParaRPr lang="zh-CN" altLang="en-US"/>
              </a:p>
            </p:txBody>
          </p:sp>
          <p:sp>
            <p:nvSpPr>
              <p:cNvPr id="6214" name="直接连接符 82035"/>
              <p:cNvSpPr>
                <a:spLocks noChangeShapeType="1"/>
              </p:cNvSpPr>
              <p:nvPr/>
            </p:nvSpPr>
            <p:spPr bwMode="auto">
              <a:xfrm>
                <a:off x="1254" y="255"/>
                <a:ext cx="0" cy="418"/>
              </a:xfrm>
              <a:prstGeom prst="line">
                <a:avLst/>
              </a:prstGeom>
              <a:noFill/>
              <a:ln w="9525">
                <a:solidFill>
                  <a:schemeClr val="folHlink"/>
                </a:solidFill>
                <a:round/>
                <a:headEnd/>
                <a:tailEnd/>
              </a:ln>
            </p:spPr>
            <p:txBody>
              <a:bodyPr/>
              <a:lstStyle/>
              <a:p>
                <a:endParaRPr lang="zh-CN" altLang="en-US"/>
              </a:p>
            </p:txBody>
          </p:sp>
          <p:sp>
            <p:nvSpPr>
              <p:cNvPr id="6215" name="直接连接符 82036"/>
              <p:cNvSpPr>
                <a:spLocks noChangeShapeType="1"/>
              </p:cNvSpPr>
              <p:nvPr/>
            </p:nvSpPr>
            <p:spPr bwMode="auto">
              <a:xfrm>
                <a:off x="1482" y="255"/>
                <a:ext cx="0" cy="418"/>
              </a:xfrm>
              <a:prstGeom prst="line">
                <a:avLst/>
              </a:prstGeom>
              <a:noFill/>
              <a:ln w="9525">
                <a:solidFill>
                  <a:schemeClr val="folHlink"/>
                </a:solidFill>
                <a:round/>
                <a:headEnd/>
                <a:tailEnd/>
              </a:ln>
            </p:spPr>
            <p:txBody>
              <a:bodyPr/>
              <a:lstStyle/>
              <a:p>
                <a:endParaRPr lang="zh-CN" altLang="en-US"/>
              </a:p>
            </p:txBody>
          </p:sp>
          <p:sp>
            <p:nvSpPr>
              <p:cNvPr id="6216" name="直接连接符 82037"/>
              <p:cNvSpPr>
                <a:spLocks noChangeShapeType="1"/>
              </p:cNvSpPr>
              <p:nvPr/>
            </p:nvSpPr>
            <p:spPr bwMode="auto">
              <a:xfrm>
                <a:off x="1710" y="255"/>
                <a:ext cx="0" cy="418"/>
              </a:xfrm>
              <a:prstGeom prst="line">
                <a:avLst/>
              </a:prstGeom>
              <a:noFill/>
              <a:ln w="9525">
                <a:solidFill>
                  <a:schemeClr val="folHlink"/>
                </a:solidFill>
                <a:round/>
                <a:headEnd/>
                <a:tailEnd/>
              </a:ln>
            </p:spPr>
            <p:txBody>
              <a:bodyPr/>
              <a:lstStyle/>
              <a:p>
                <a:endParaRPr lang="zh-CN" altLang="en-US"/>
              </a:p>
            </p:txBody>
          </p:sp>
          <p:sp>
            <p:nvSpPr>
              <p:cNvPr id="6217" name="直接连接符 82038"/>
              <p:cNvSpPr>
                <a:spLocks noChangeShapeType="1"/>
              </p:cNvSpPr>
              <p:nvPr/>
            </p:nvSpPr>
            <p:spPr bwMode="auto">
              <a:xfrm>
                <a:off x="1938" y="255"/>
                <a:ext cx="0" cy="418"/>
              </a:xfrm>
              <a:prstGeom prst="line">
                <a:avLst/>
              </a:prstGeom>
              <a:noFill/>
              <a:ln w="9525">
                <a:solidFill>
                  <a:schemeClr val="folHlink"/>
                </a:solidFill>
                <a:round/>
                <a:headEnd/>
                <a:tailEnd/>
              </a:ln>
            </p:spPr>
            <p:txBody>
              <a:bodyPr/>
              <a:lstStyle/>
              <a:p>
                <a:endParaRPr lang="zh-CN" altLang="en-US"/>
              </a:p>
            </p:txBody>
          </p:sp>
          <p:sp>
            <p:nvSpPr>
              <p:cNvPr id="6218" name="直接连接符 82039"/>
              <p:cNvSpPr>
                <a:spLocks noChangeShapeType="1"/>
              </p:cNvSpPr>
              <p:nvPr/>
            </p:nvSpPr>
            <p:spPr bwMode="auto">
              <a:xfrm>
                <a:off x="2166" y="255"/>
                <a:ext cx="0" cy="418"/>
              </a:xfrm>
              <a:prstGeom prst="line">
                <a:avLst/>
              </a:prstGeom>
              <a:noFill/>
              <a:ln w="9525">
                <a:solidFill>
                  <a:schemeClr val="folHlink"/>
                </a:solidFill>
                <a:round/>
                <a:headEnd/>
                <a:tailEnd/>
              </a:ln>
            </p:spPr>
            <p:txBody>
              <a:bodyPr/>
              <a:lstStyle/>
              <a:p>
                <a:endParaRPr lang="zh-CN" altLang="en-US"/>
              </a:p>
            </p:txBody>
          </p:sp>
          <p:sp>
            <p:nvSpPr>
              <p:cNvPr id="6219" name="直接连接符 82040"/>
              <p:cNvSpPr>
                <a:spLocks noChangeShapeType="1"/>
              </p:cNvSpPr>
              <p:nvPr/>
            </p:nvSpPr>
            <p:spPr bwMode="auto">
              <a:xfrm>
                <a:off x="2394" y="255"/>
                <a:ext cx="0" cy="418"/>
              </a:xfrm>
              <a:prstGeom prst="line">
                <a:avLst/>
              </a:prstGeom>
              <a:noFill/>
              <a:ln w="9525">
                <a:solidFill>
                  <a:schemeClr val="folHlink"/>
                </a:solidFill>
                <a:round/>
                <a:headEnd/>
                <a:tailEnd/>
              </a:ln>
            </p:spPr>
            <p:txBody>
              <a:bodyPr/>
              <a:lstStyle/>
              <a:p>
                <a:endParaRPr lang="zh-CN" altLang="en-US"/>
              </a:p>
            </p:txBody>
          </p:sp>
          <p:sp>
            <p:nvSpPr>
              <p:cNvPr id="6220" name="直接连接符 82041"/>
              <p:cNvSpPr>
                <a:spLocks noChangeShapeType="1"/>
              </p:cNvSpPr>
              <p:nvPr/>
            </p:nvSpPr>
            <p:spPr bwMode="auto">
              <a:xfrm>
                <a:off x="2622" y="255"/>
                <a:ext cx="0" cy="418"/>
              </a:xfrm>
              <a:prstGeom prst="line">
                <a:avLst/>
              </a:prstGeom>
              <a:noFill/>
              <a:ln w="9525">
                <a:solidFill>
                  <a:schemeClr val="folHlink"/>
                </a:solidFill>
                <a:round/>
                <a:headEnd/>
                <a:tailEnd/>
              </a:ln>
            </p:spPr>
            <p:txBody>
              <a:bodyPr/>
              <a:lstStyle/>
              <a:p>
                <a:endParaRPr lang="zh-CN" altLang="en-US"/>
              </a:p>
            </p:txBody>
          </p:sp>
          <p:sp>
            <p:nvSpPr>
              <p:cNvPr id="6221" name="直接连接符 82042"/>
              <p:cNvSpPr>
                <a:spLocks noChangeShapeType="1"/>
              </p:cNvSpPr>
              <p:nvPr/>
            </p:nvSpPr>
            <p:spPr bwMode="auto">
              <a:xfrm>
                <a:off x="2850" y="255"/>
                <a:ext cx="0" cy="418"/>
              </a:xfrm>
              <a:prstGeom prst="line">
                <a:avLst/>
              </a:prstGeom>
              <a:noFill/>
              <a:ln w="9525">
                <a:solidFill>
                  <a:schemeClr val="folHlink"/>
                </a:solidFill>
                <a:round/>
                <a:headEnd/>
                <a:tailEnd/>
              </a:ln>
            </p:spPr>
            <p:txBody>
              <a:bodyPr/>
              <a:lstStyle/>
              <a:p>
                <a:endParaRPr lang="zh-CN" altLang="en-US"/>
              </a:p>
            </p:txBody>
          </p:sp>
          <p:sp>
            <p:nvSpPr>
              <p:cNvPr id="6222" name="直接连接符 82043"/>
              <p:cNvSpPr>
                <a:spLocks noChangeShapeType="1"/>
              </p:cNvSpPr>
              <p:nvPr/>
            </p:nvSpPr>
            <p:spPr bwMode="auto">
              <a:xfrm>
                <a:off x="3078" y="255"/>
                <a:ext cx="0" cy="418"/>
              </a:xfrm>
              <a:prstGeom prst="line">
                <a:avLst/>
              </a:prstGeom>
              <a:noFill/>
              <a:ln w="9525">
                <a:solidFill>
                  <a:schemeClr val="folHlink"/>
                </a:solidFill>
                <a:round/>
                <a:headEnd/>
                <a:tailEnd/>
              </a:ln>
            </p:spPr>
            <p:txBody>
              <a:bodyPr/>
              <a:lstStyle/>
              <a:p>
                <a:endParaRPr lang="zh-CN" altLang="en-US"/>
              </a:p>
            </p:txBody>
          </p:sp>
          <p:sp>
            <p:nvSpPr>
              <p:cNvPr id="6223" name="直接连接符 82044"/>
              <p:cNvSpPr>
                <a:spLocks noChangeShapeType="1"/>
              </p:cNvSpPr>
              <p:nvPr/>
            </p:nvSpPr>
            <p:spPr bwMode="auto">
              <a:xfrm>
                <a:off x="3306" y="255"/>
                <a:ext cx="0" cy="418"/>
              </a:xfrm>
              <a:prstGeom prst="line">
                <a:avLst/>
              </a:prstGeom>
              <a:noFill/>
              <a:ln w="9525">
                <a:solidFill>
                  <a:schemeClr val="folHlink"/>
                </a:solidFill>
                <a:round/>
                <a:headEnd/>
                <a:tailEnd/>
              </a:ln>
            </p:spPr>
            <p:txBody>
              <a:bodyPr/>
              <a:lstStyle/>
              <a:p>
                <a:endParaRPr lang="zh-CN" altLang="en-US"/>
              </a:p>
            </p:txBody>
          </p:sp>
          <p:sp>
            <p:nvSpPr>
              <p:cNvPr id="6224" name="直接连接符 82045"/>
              <p:cNvSpPr>
                <a:spLocks noChangeShapeType="1"/>
              </p:cNvSpPr>
              <p:nvPr/>
            </p:nvSpPr>
            <p:spPr bwMode="auto">
              <a:xfrm>
                <a:off x="3534" y="255"/>
                <a:ext cx="0" cy="418"/>
              </a:xfrm>
              <a:prstGeom prst="line">
                <a:avLst/>
              </a:prstGeom>
              <a:noFill/>
              <a:ln w="9525">
                <a:solidFill>
                  <a:schemeClr val="folHlink"/>
                </a:solidFill>
                <a:round/>
                <a:headEnd/>
                <a:tailEnd/>
              </a:ln>
            </p:spPr>
            <p:txBody>
              <a:bodyPr/>
              <a:lstStyle/>
              <a:p>
                <a:endParaRPr lang="zh-CN" altLang="en-US"/>
              </a:p>
            </p:txBody>
          </p:sp>
          <p:sp>
            <p:nvSpPr>
              <p:cNvPr id="6225" name="直接连接符 82046"/>
              <p:cNvSpPr>
                <a:spLocks noChangeShapeType="1"/>
              </p:cNvSpPr>
              <p:nvPr/>
            </p:nvSpPr>
            <p:spPr bwMode="auto">
              <a:xfrm>
                <a:off x="3762" y="255"/>
                <a:ext cx="0" cy="418"/>
              </a:xfrm>
              <a:prstGeom prst="line">
                <a:avLst/>
              </a:prstGeom>
              <a:noFill/>
              <a:ln w="9525">
                <a:solidFill>
                  <a:schemeClr val="folHlink"/>
                </a:solidFill>
                <a:round/>
                <a:headEnd/>
                <a:tailEnd/>
              </a:ln>
            </p:spPr>
            <p:txBody>
              <a:bodyPr/>
              <a:lstStyle/>
              <a:p>
                <a:endParaRPr lang="zh-CN" altLang="en-US"/>
              </a:p>
            </p:txBody>
          </p:sp>
          <p:sp>
            <p:nvSpPr>
              <p:cNvPr id="6226" name="直接连接符 82047"/>
              <p:cNvSpPr>
                <a:spLocks noChangeShapeType="1"/>
              </p:cNvSpPr>
              <p:nvPr/>
            </p:nvSpPr>
            <p:spPr bwMode="auto">
              <a:xfrm>
                <a:off x="3990" y="255"/>
                <a:ext cx="0" cy="418"/>
              </a:xfrm>
              <a:prstGeom prst="line">
                <a:avLst/>
              </a:prstGeom>
              <a:noFill/>
              <a:ln w="9525">
                <a:solidFill>
                  <a:schemeClr val="folHlink"/>
                </a:solidFill>
                <a:round/>
                <a:headEnd/>
                <a:tailEnd/>
              </a:ln>
            </p:spPr>
            <p:txBody>
              <a:bodyPr/>
              <a:lstStyle/>
              <a:p>
                <a:endParaRPr lang="zh-CN" altLang="en-US"/>
              </a:p>
            </p:txBody>
          </p:sp>
          <p:sp>
            <p:nvSpPr>
              <p:cNvPr id="6227" name="直接连接符 82048"/>
              <p:cNvSpPr>
                <a:spLocks noChangeShapeType="1"/>
              </p:cNvSpPr>
              <p:nvPr/>
            </p:nvSpPr>
            <p:spPr bwMode="auto">
              <a:xfrm>
                <a:off x="4218" y="255"/>
                <a:ext cx="0" cy="418"/>
              </a:xfrm>
              <a:prstGeom prst="line">
                <a:avLst/>
              </a:prstGeom>
              <a:noFill/>
              <a:ln w="9525">
                <a:solidFill>
                  <a:schemeClr val="folHlink"/>
                </a:solidFill>
                <a:round/>
                <a:headEnd/>
                <a:tailEnd/>
              </a:ln>
            </p:spPr>
            <p:txBody>
              <a:bodyPr/>
              <a:lstStyle/>
              <a:p>
                <a:endParaRPr lang="zh-CN" altLang="en-US"/>
              </a:p>
            </p:txBody>
          </p:sp>
          <p:sp>
            <p:nvSpPr>
              <p:cNvPr id="6228" name="直接连接符 82049"/>
              <p:cNvSpPr>
                <a:spLocks noChangeShapeType="1"/>
              </p:cNvSpPr>
              <p:nvPr/>
            </p:nvSpPr>
            <p:spPr bwMode="auto">
              <a:xfrm>
                <a:off x="4446" y="255"/>
                <a:ext cx="0" cy="418"/>
              </a:xfrm>
              <a:prstGeom prst="line">
                <a:avLst/>
              </a:prstGeom>
              <a:noFill/>
              <a:ln w="9525">
                <a:solidFill>
                  <a:schemeClr val="folHlink"/>
                </a:solidFill>
                <a:round/>
                <a:headEnd/>
                <a:tailEnd/>
              </a:ln>
            </p:spPr>
            <p:txBody>
              <a:bodyPr/>
              <a:lstStyle/>
              <a:p>
                <a:endParaRPr lang="zh-CN" altLang="en-US"/>
              </a:p>
            </p:txBody>
          </p:sp>
          <p:sp>
            <p:nvSpPr>
              <p:cNvPr id="6229" name="直接连接符 82050"/>
              <p:cNvSpPr>
                <a:spLocks noChangeShapeType="1"/>
              </p:cNvSpPr>
              <p:nvPr/>
            </p:nvSpPr>
            <p:spPr bwMode="auto">
              <a:xfrm>
                <a:off x="4674" y="255"/>
                <a:ext cx="0" cy="418"/>
              </a:xfrm>
              <a:prstGeom prst="line">
                <a:avLst/>
              </a:prstGeom>
              <a:noFill/>
              <a:ln w="9525">
                <a:solidFill>
                  <a:schemeClr val="folHlink"/>
                </a:solidFill>
                <a:round/>
                <a:headEnd/>
                <a:tailEnd/>
              </a:ln>
            </p:spPr>
            <p:txBody>
              <a:bodyPr/>
              <a:lstStyle/>
              <a:p>
                <a:endParaRPr lang="zh-CN" altLang="en-US"/>
              </a:p>
            </p:txBody>
          </p:sp>
          <p:sp>
            <p:nvSpPr>
              <p:cNvPr id="6230" name="直接连接符 82051"/>
              <p:cNvSpPr>
                <a:spLocks noChangeShapeType="1"/>
              </p:cNvSpPr>
              <p:nvPr/>
            </p:nvSpPr>
            <p:spPr bwMode="auto">
              <a:xfrm>
                <a:off x="4902" y="255"/>
                <a:ext cx="0" cy="418"/>
              </a:xfrm>
              <a:prstGeom prst="line">
                <a:avLst/>
              </a:prstGeom>
              <a:noFill/>
              <a:ln w="9525">
                <a:solidFill>
                  <a:schemeClr val="folHlink"/>
                </a:solidFill>
                <a:round/>
                <a:headEnd/>
                <a:tailEnd/>
              </a:ln>
            </p:spPr>
            <p:txBody>
              <a:bodyPr/>
              <a:lstStyle/>
              <a:p>
                <a:endParaRPr lang="zh-CN" altLang="en-US"/>
              </a:p>
            </p:txBody>
          </p:sp>
          <p:sp>
            <p:nvSpPr>
              <p:cNvPr id="6231" name="直接连接符 82052"/>
              <p:cNvSpPr>
                <a:spLocks noChangeShapeType="1"/>
              </p:cNvSpPr>
              <p:nvPr/>
            </p:nvSpPr>
            <p:spPr bwMode="auto">
              <a:xfrm>
                <a:off x="5130" y="255"/>
                <a:ext cx="0" cy="418"/>
              </a:xfrm>
              <a:prstGeom prst="line">
                <a:avLst/>
              </a:prstGeom>
              <a:noFill/>
              <a:ln w="9525">
                <a:solidFill>
                  <a:schemeClr val="folHlink"/>
                </a:solidFill>
                <a:round/>
                <a:headEnd/>
                <a:tailEnd/>
              </a:ln>
            </p:spPr>
            <p:txBody>
              <a:bodyPr/>
              <a:lstStyle/>
              <a:p>
                <a:endParaRPr lang="zh-CN" altLang="en-US"/>
              </a:p>
            </p:txBody>
          </p:sp>
          <p:sp>
            <p:nvSpPr>
              <p:cNvPr id="6232" name="直接连接符 82053"/>
              <p:cNvSpPr>
                <a:spLocks noChangeShapeType="1"/>
              </p:cNvSpPr>
              <p:nvPr/>
            </p:nvSpPr>
            <p:spPr bwMode="auto">
              <a:xfrm>
                <a:off x="5358" y="255"/>
                <a:ext cx="0" cy="418"/>
              </a:xfrm>
              <a:prstGeom prst="line">
                <a:avLst/>
              </a:prstGeom>
              <a:noFill/>
              <a:ln w="9525">
                <a:solidFill>
                  <a:schemeClr val="folHlink"/>
                </a:solidFill>
                <a:round/>
                <a:headEnd/>
                <a:tailEnd/>
              </a:ln>
            </p:spPr>
            <p:txBody>
              <a:bodyPr/>
              <a:lstStyle/>
              <a:p>
                <a:endParaRPr lang="zh-CN" altLang="en-US"/>
              </a:p>
            </p:txBody>
          </p:sp>
        </p:grpSp>
        <p:grpSp>
          <p:nvGrpSpPr>
            <p:cNvPr id="6186" name="组合 82054"/>
            <p:cNvGrpSpPr>
              <a:grpSpLocks/>
            </p:cNvGrpSpPr>
            <p:nvPr/>
          </p:nvGrpSpPr>
          <p:grpSpPr bwMode="auto">
            <a:xfrm>
              <a:off x="1208" y="109"/>
              <a:ext cx="3694" cy="423"/>
              <a:chOff x="1034" y="245"/>
              <a:chExt cx="3694" cy="423"/>
            </a:xfrm>
          </p:grpSpPr>
          <p:sp>
            <p:nvSpPr>
              <p:cNvPr id="6187" name="直接连接符 82055"/>
              <p:cNvSpPr>
                <a:spLocks noChangeShapeType="1"/>
              </p:cNvSpPr>
              <p:nvPr/>
            </p:nvSpPr>
            <p:spPr bwMode="auto">
              <a:xfrm>
                <a:off x="2676" y="246"/>
                <a:ext cx="0" cy="142"/>
              </a:xfrm>
              <a:prstGeom prst="line">
                <a:avLst/>
              </a:prstGeom>
              <a:noFill/>
              <a:ln w="9525">
                <a:solidFill>
                  <a:schemeClr val="hlink"/>
                </a:solidFill>
                <a:round/>
                <a:headEnd/>
                <a:tailEnd/>
              </a:ln>
            </p:spPr>
            <p:txBody>
              <a:bodyPr/>
              <a:lstStyle/>
              <a:p>
                <a:endParaRPr lang="zh-CN" altLang="en-US"/>
              </a:p>
            </p:txBody>
          </p:sp>
          <p:sp>
            <p:nvSpPr>
              <p:cNvPr id="6188" name="直接连接符 82056"/>
              <p:cNvSpPr>
                <a:spLocks noChangeShapeType="1"/>
              </p:cNvSpPr>
              <p:nvPr/>
            </p:nvSpPr>
            <p:spPr bwMode="auto">
              <a:xfrm>
                <a:off x="2798" y="468"/>
                <a:ext cx="70" cy="0"/>
              </a:xfrm>
              <a:prstGeom prst="line">
                <a:avLst/>
              </a:prstGeom>
              <a:noFill/>
              <a:ln w="9525">
                <a:solidFill>
                  <a:schemeClr val="hlink"/>
                </a:solidFill>
                <a:round/>
                <a:headEnd/>
                <a:tailEnd/>
              </a:ln>
            </p:spPr>
            <p:txBody>
              <a:bodyPr/>
              <a:lstStyle/>
              <a:p>
                <a:endParaRPr lang="zh-CN" altLang="en-US"/>
              </a:p>
            </p:txBody>
          </p:sp>
          <p:sp>
            <p:nvSpPr>
              <p:cNvPr id="6189" name="直接连接符 82057"/>
              <p:cNvSpPr>
                <a:spLocks noChangeShapeType="1"/>
              </p:cNvSpPr>
              <p:nvPr/>
            </p:nvSpPr>
            <p:spPr bwMode="auto">
              <a:xfrm>
                <a:off x="2904" y="486"/>
                <a:ext cx="0" cy="28"/>
              </a:xfrm>
              <a:prstGeom prst="line">
                <a:avLst/>
              </a:prstGeom>
              <a:noFill/>
              <a:ln w="9525">
                <a:solidFill>
                  <a:schemeClr val="hlink"/>
                </a:solidFill>
                <a:round/>
                <a:headEnd/>
                <a:tailEnd/>
              </a:ln>
            </p:spPr>
            <p:txBody>
              <a:bodyPr/>
              <a:lstStyle/>
              <a:p>
                <a:endParaRPr lang="zh-CN" altLang="en-US"/>
              </a:p>
            </p:txBody>
          </p:sp>
          <p:sp>
            <p:nvSpPr>
              <p:cNvPr id="6190" name="直接连接符 82058"/>
              <p:cNvSpPr>
                <a:spLocks noChangeShapeType="1"/>
              </p:cNvSpPr>
              <p:nvPr/>
            </p:nvSpPr>
            <p:spPr bwMode="auto">
              <a:xfrm>
                <a:off x="3132" y="586"/>
                <a:ext cx="0" cy="79"/>
              </a:xfrm>
              <a:prstGeom prst="line">
                <a:avLst/>
              </a:prstGeom>
              <a:noFill/>
              <a:ln w="9525">
                <a:solidFill>
                  <a:schemeClr val="hlink"/>
                </a:solidFill>
                <a:round/>
                <a:headEnd/>
                <a:tailEnd/>
              </a:ln>
            </p:spPr>
            <p:txBody>
              <a:bodyPr/>
              <a:lstStyle/>
              <a:p>
                <a:endParaRPr lang="zh-CN" altLang="en-US"/>
              </a:p>
            </p:txBody>
          </p:sp>
          <p:sp>
            <p:nvSpPr>
              <p:cNvPr id="6191" name="直接连接符 82059"/>
              <p:cNvSpPr>
                <a:spLocks noChangeShapeType="1"/>
              </p:cNvSpPr>
              <p:nvPr/>
            </p:nvSpPr>
            <p:spPr bwMode="auto">
              <a:xfrm>
                <a:off x="3816" y="358"/>
                <a:ext cx="0" cy="180"/>
              </a:xfrm>
              <a:prstGeom prst="line">
                <a:avLst/>
              </a:prstGeom>
              <a:noFill/>
              <a:ln w="9525">
                <a:solidFill>
                  <a:schemeClr val="hlink"/>
                </a:solidFill>
                <a:round/>
                <a:headEnd/>
                <a:tailEnd/>
              </a:ln>
            </p:spPr>
            <p:txBody>
              <a:bodyPr/>
              <a:lstStyle/>
              <a:p>
                <a:endParaRPr lang="zh-CN" altLang="en-US"/>
              </a:p>
            </p:txBody>
          </p:sp>
          <p:sp>
            <p:nvSpPr>
              <p:cNvPr id="6192" name="直接连接符 82060"/>
              <p:cNvSpPr>
                <a:spLocks noChangeShapeType="1"/>
              </p:cNvSpPr>
              <p:nvPr/>
            </p:nvSpPr>
            <p:spPr bwMode="auto">
              <a:xfrm>
                <a:off x="3722" y="468"/>
                <a:ext cx="348" cy="0"/>
              </a:xfrm>
              <a:prstGeom prst="line">
                <a:avLst/>
              </a:prstGeom>
              <a:noFill/>
              <a:ln w="9525">
                <a:solidFill>
                  <a:schemeClr val="hlink"/>
                </a:solidFill>
                <a:round/>
                <a:headEnd/>
                <a:tailEnd/>
              </a:ln>
            </p:spPr>
            <p:txBody>
              <a:bodyPr/>
              <a:lstStyle/>
              <a:p>
                <a:endParaRPr lang="zh-CN" altLang="en-US"/>
              </a:p>
            </p:txBody>
          </p:sp>
          <p:sp>
            <p:nvSpPr>
              <p:cNvPr id="6193" name="直接连接符 82061"/>
              <p:cNvSpPr>
                <a:spLocks noChangeShapeType="1"/>
              </p:cNvSpPr>
              <p:nvPr/>
            </p:nvSpPr>
            <p:spPr bwMode="auto">
              <a:xfrm>
                <a:off x="4044" y="372"/>
                <a:ext cx="0" cy="294"/>
              </a:xfrm>
              <a:prstGeom prst="line">
                <a:avLst/>
              </a:prstGeom>
              <a:noFill/>
              <a:ln w="9525">
                <a:solidFill>
                  <a:schemeClr val="hlink"/>
                </a:solidFill>
                <a:round/>
                <a:headEnd/>
                <a:tailEnd/>
              </a:ln>
            </p:spPr>
            <p:txBody>
              <a:bodyPr/>
              <a:lstStyle/>
              <a:p>
                <a:endParaRPr lang="zh-CN" altLang="en-US"/>
              </a:p>
            </p:txBody>
          </p:sp>
          <p:sp>
            <p:nvSpPr>
              <p:cNvPr id="6194" name="直接连接符 82062"/>
              <p:cNvSpPr>
                <a:spLocks noChangeShapeType="1"/>
              </p:cNvSpPr>
              <p:nvPr/>
            </p:nvSpPr>
            <p:spPr bwMode="auto">
              <a:xfrm flipV="1">
                <a:off x="4046" y="248"/>
                <a:ext cx="0" cy="50"/>
              </a:xfrm>
              <a:prstGeom prst="line">
                <a:avLst/>
              </a:prstGeom>
              <a:noFill/>
              <a:ln w="9525">
                <a:solidFill>
                  <a:schemeClr val="hlink"/>
                </a:solidFill>
                <a:round/>
                <a:headEnd/>
                <a:tailEnd/>
              </a:ln>
            </p:spPr>
            <p:txBody>
              <a:bodyPr/>
              <a:lstStyle/>
              <a:p>
                <a:endParaRPr lang="zh-CN" altLang="en-US"/>
              </a:p>
            </p:txBody>
          </p:sp>
          <p:sp>
            <p:nvSpPr>
              <p:cNvPr id="6195" name="直接连接符 82063"/>
              <p:cNvSpPr>
                <a:spLocks noChangeShapeType="1"/>
              </p:cNvSpPr>
              <p:nvPr/>
            </p:nvSpPr>
            <p:spPr bwMode="auto">
              <a:xfrm flipV="1">
                <a:off x="4272" y="246"/>
                <a:ext cx="0" cy="182"/>
              </a:xfrm>
              <a:prstGeom prst="line">
                <a:avLst/>
              </a:prstGeom>
              <a:noFill/>
              <a:ln w="9525">
                <a:solidFill>
                  <a:schemeClr val="hlink"/>
                </a:solidFill>
                <a:round/>
                <a:headEnd/>
                <a:tailEnd/>
              </a:ln>
            </p:spPr>
            <p:txBody>
              <a:bodyPr/>
              <a:lstStyle/>
              <a:p>
                <a:endParaRPr lang="zh-CN" altLang="en-US"/>
              </a:p>
            </p:txBody>
          </p:sp>
          <p:sp>
            <p:nvSpPr>
              <p:cNvPr id="6196" name="直接连接符 82064"/>
              <p:cNvSpPr>
                <a:spLocks noChangeShapeType="1"/>
              </p:cNvSpPr>
              <p:nvPr/>
            </p:nvSpPr>
            <p:spPr bwMode="auto">
              <a:xfrm flipH="1">
                <a:off x="4422" y="468"/>
                <a:ext cx="78" cy="0"/>
              </a:xfrm>
              <a:prstGeom prst="line">
                <a:avLst/>
              </a:prstGeom>
              <a:noFill/>
              <a:ln w="9525">
                <a:solidFill>
                  <a:schemeClr val="hlink"/>
                </a:solidFill>
                <a:round/>
                <a:headEnd/>
                <a:tailEnd/>
              </a:ln>
            </p:spPr>
            <p:txBody>
              <a:bodyPr/>
              <a:lstStyle/>
              <a:p>
                <a:endParaRPr lang="zh-CN" altLang="en-US"/>
              </a:p>
            </p:txBody>
          </p:sp>
          <p:sp>
            <p:nvSpPr>
              <p:cNvPr id="6197" name="直接连接符 82065"/>
              <p:cNvSpPr>
                <a:spLocks noChangeShapeType="1"/>
              </p:cNvSpPr>
              <p:nvPr/>
            </p:nvSpPr>
            <p:spPr bwMode="auto">
              <a:xfrm flipH="1">
                <a:off x="4290" y="468"/>
                <a:ext cx="62" cy="0"/>
              </a:xfrm>
              <a:prstGeom prst="line">
                <a:avLst/>
              </a:prstGeom>
              <a:noFill/>
              <a:ln w="9525">
                <a:solidFill>
                  <a:schemeClr val="hlink"/>
                </a:solidFill>
                <a:round/>
                <a:headEnd/>
                <a:tailEnd/>
              </a:ln>
            </p:spPr>
            <p:txBody>
              <a:bodyPr/>
              <a:lstStyle/>
              <a:p>
                <a:endParaRPr lang="zh-CN" altLang="en-US"/>
              </a:p>
            </p:txBody>
          </p:sp>
          <p:sp>
            <p:nvSpPr>
              <p:cNvPr id="6198" name="直接连接符 82066"/>
              <p:cNvSpPr>
                <a:spLocks noChangeShapeType="1"/>
              </p:cNvSpPr>
              <p:nvPr/>
            </p:nvSpPr>
            <p:spPr bwMode="auto">
              <a:xfrm flipV="1">
                <a:off x="4500" y="246"/>
                <a:ext cx="0" cy="270"/>
              </a:xfrm>
              <a:prstGeom prst="line">
                <a:avLst/>
              </a:prstGeom>
              <a:noFill/>
              <a:ln w="9525">
                <a:solidFill>
                  <a:schemeClr val="hlink"/>
                </a:solidFill>
                <a:round/>
                <a:headEnd/>
                <a:tailEnd/>
              </a:ln>
            </p:spPr>
            <p:txBody>
              <a:bodyPr/>
              <a:lstStyle/>
              <a:p>
                <a:endParaRPr lang="zh-CN" altLang="en-US"/>
              </a:p>
            </p:txBody>
          </p:sp>
          <p:sp>
            <p:nvSpPr>
              <p:cNvPr id="6199" name="直接连接符 82067"/>
              <p:cNvSpPr>
                <a:spLocks noChangeShapeType="1"/>
              </p:cNvSpPr>
              <p:nvPr/>
            </p:nvSpPr>
            <p:spPr bwMode="auto">
              <a:xfrm>
                <a:off x="4728" y="606"/>
                <a:ext cx="0" cy="34"/>
              </a:xfrm>
              <a:prstGeom prst="line">
                <a:avLst/>
              </a:prstGeom>
              <a:noFill/>
              <a:ln w="9525">
                <a:solidFill>
                  <a:schemeClr val="hlink"/>
                </a:solidFill>
                <a:round/>
                <a:headEnd/>
                <a:tailEnd/>
              </a:ln>
            </p:spPr>
            <p:txBody>
              <a:bodyPr/>
              <a:lstStyle/>
              <a:p>
                <a:endParaRPr lang="zh-CN" altLang="en-US"/>
              </a:p>
            </p:txBody>
          </p:sp>
          <p:sp>
            <p:nvSpPr>
              <p:cNvPr id="6200" name="直接连接符 82068"/>
              <p:cNvSpPr>
                <a:spLocks noChangeShapeType="1"/>
              </p:cNvSpPr>
              <p:nvPr/>
            </p:nvSpPr>
            <p:spPr bwMode="auto">
              <a:xfrm>
                <a:off x="1992" y="250"/>
                <a:ext cx="0" cy="62"/>
              </a:xfrm>
              <a:prstGeom prst="line">
                <a:avLst/>
              </a:prstGeom>
              <a:noFill/>
              <a:ln w="9525">
                <a:solidFill>
                  <a:schemeClr val="hlink"/>
                </a:solidFill>
                <a:round/>
                <a:headEnd/>
                <a:tailEnd/>
              </a:ln>
            </p:spPr>
            <p:txBody>
              <a:bodyPr/>
              <a:lstStyle/>
              <a:p>
                <a:endParaRPr lang="zh-CN" altLang="en-US"/>
              </a:p>
            </p:txBody>
          </p:sp>
          <p:sp>
            <p:nvSpPr>
              <p:cNvPr id="6201" name="直接连接符 82069"/>
              <p:cNvSpPr>
                <a:spLocks noChangeShapeType="1"/>
              </p:cNvSpPr>
              <p:nvPr/>
            </p:nvSpPr>
            <p:spPr bwMode="auto">
              <a:xfrm>
                <a:off x="1764" y="247"/>
                <a:ext cx="0" cy="337"/>
              </a:xfrm>
              <a:prstGeom prst="line">
                <a:avLst/>
              </a:prstGeom>
              <a:noFill/>
              <a:ln w="9525">
                <a:solidFill>
                  <a:schemeClr val="hlink"/>
                </a:solidFill>
                <a:round/>
                <a:headEnd/>
                <a:tailEnd/>
              </a:ln>
            </p:spPr>
            <p:txBody>
              <a:bodyPr/>
              <a:lstStyle/>
              <a:p>
                <a:endParaRPr lang="zh-CN" altLang="en-US"/>
              </a:p>
            </p:txBody>
          </p:sp>
          <p:sp>
            <p:nvSpPr>
              <p:cNvPr id="6202" name="直接连接符 82070"/>
              <p:cNvSpPr>
                <a:spLocks noChangeShapeType="1"/>
              </p:cNvSpPr>
              <p:nvPr/>
            </p:nvSpPr>
            <p:spPr bwMode="auto">
              <a:xfrm flipH="1">
                <a:off x="1738" y="468"/>
                <a:ext cx="68" cy="0"/>
              </a:xfrm>
              <a:prstGeom prst="line">
                <a:avLst/>
              </a:prstGeom>
              <a:noFill/>
              <a:ln w="9525">
                <a:solidFill>
                  <a:schemeClr val="hlink"/>
                </a:solidFill>
                <a:round/>
                <a:headEnd/>
                <a:tailEnd/>
              </a:ln>
            </p:spPr>
            <p:txBody>
              <a:bodyPr/>
              <a:lstStyle/>
              <a:p>
                <a:endParaRPr lang="zh-CN" altLang="en-US"/>
              </a:p>
            </p:txBody>
          </p:sp>
          <p:sp>
            <p:nvSpPr>
              <p:cNvPr id="6203" name="直接连接符 82071"/>
              <p:cNvSpPr>
                <a:spLocks noChangeShapeType="1"/>
              </p:cNvSpPr>
              <p:nvPr/>
            </p:nvSpPr>
            <p:spPr bwMode="auto">
              <a:xfrm>
                <a:off x="1604" y="468"/>
                <a:ext cx="60" cy="0"/>
              </a:xfrm>
              <a:prstGeom prst="line">
                <a:avLst/>
              </a:prstGeom>
              <a:noFill/>
              <a:ln w="9525">
                <a:solidFill>
                  <a:schemeClr val="hlink"/>
                </a:solidFill>
                <a:round/>
                <a:headEnd/>
                <a:tailEnd/>
              </a:ln>
            </p:spPr>
            <p:txBody>
              <a:bodyPr/>
              <a:lstStyle/>
              <a:p>
                <a:endParaRPr lang="zh-CN" altLang="en-US"/>
              </a:p>
            </p:txBody>
          </p:sp>
          <p:sp>
            <p:nvSpPr>
              <p:cNvPr id="6204" name="直接连接符 82072"/>
              <p:cNvSpPr>
                <a:spLocks noChangeShapeType="1"/>
              </p:cNvSpPr>
              <p:nvPr/>
            </p:nvSpPr>
            <p:spPr bwMode="auto">
              <a:xfrm flipH="1">
                <a:off x="1404" y="468"/>
                <a:ext cx="82" cy="0"/>
              </a:xfrm>
              <a:prstGeom prst="line">
                <a:avLst/>
              </a:prstGeom>
              <a:noFill/>
              <a:ln w="9525">
                <a:solidFill>
                  <a:schemeClr val="hlink"/>
                </a:solidFill>
                <a:round/>
                <a:headEnd/>
                <a:tailEnd/>
              </a:ln>
            </p:spPr>
            <p:txBody>
              <a:bodyPr/>
              <a:lstStyle/>
              <a:p>
                <a:endParaRPr lang="zh-CN" altLang="en-US"/>
              </a:p>
            </p:txBody>
          </p:sp>
          <p:sp>
            <p:nvSpPr>
              <p:cNvPr id="6205" name="直接连接符 82073"/>
              <p:cNvSpPr>
                <a:spLocks noChangeShapeType="1"/>
              </p:cNvSpPr>
              <p:nvPr/>
            </p:nvSpPr>
            <p:spPr bwMode="auto">
              <a:xfrm>
                <a:off x="1034" y="468"/>
                <a:ext cx="348" cy="0"/>
              </a:xfrm>
              <a:prstGeom prst="line">
                <a:avLst/>
              </a:prstGeom>
              <a:noFill/>
              <a:ln w="9525">
                <a:solidFill>
                  <a:schemeClr val="hlink"/>
                </a:solidFill>
                <a:round/>
                <a:headEnd/>
                <a:tailEnd/>
              </a:ln>
            </p:spPr>
            <p:txBody>
              <a:bodyPr/>
              <a:lstStyle/>
              <a:p>
                <a:endParaRPr lang="zh-CN" altLang="en-US"/>
              </a:p>
            </p:txBody>
          </p:sp>
          <p:sp>
            <p:nvSpPr>
              <p:cNvPr id="6206" name="直接连接符 82074"/>
              <p:cNvSpPr>
                <a:spLocks noChangeShapeType="1"/>
              </p:cNvSpPr>
              <p:nvPr/>
            </p:nvSpPr>
            <p:spPr bwMode="auto">
              <a:xfrm>
                <a:off x="1306" y="370"/>
                <a:ext cx="0" cy="298"/>
              </a:xfrm>
              <a:prstGeom prst="line">
                <a:avLst/>
              </a:prstGeom>
              <a:noFill/>
              <a:ln w="9525">
                <a:solidFill>
                  <a:schemeClr val="hlink"/>
                </a:solidFill>
                <a:round/>
                <a:headEnd/>
                <a:tailEnd/>
              </a:ln>
            </p:spPr>
            <p:txBody>
              <a:bodyPr/>
              <a:lstStyle/>
              <a:p>
                <a:endParaRPr lang="zh-CN" altLang="en-US"/>
              </a:p>
            </p:txBody>
          </p:sp>
          <p:sp>
            <p:nvSpPr>
              <p:cNvPr id="6207" name="直接连接符 82075"/>
              <p:cNvSpPr>
                <a:spLocks noChangeShapeType="1"/>
              </p:cNvSpPr>
              <p:nvPr/>
            </p:nvSpPr>
            <p:spPr bwMode="auto">
              <a:xfrm>
                <a:off x="1080" y="388"/>
                <a:ext cx="0" cy="156"/>
              </a:xfrm>
              <a:prstGeom prst="line">
                <a:avLst/>
              </a:prstGeom>
              <a:noFill/>
              <a:ln w="9525">
                <a:solidFill>
                  <a:schemeClr val="hlink"/>
                </a:solidFill>
                <a:round/>
                <a:headEnd/>
                <a:tailEnd/>
              </a:ln>
            </p:spPr>
            <p:txBody>
              <a:bodyPr/>
              <a:lstStyle/>
              <a:p>
                <a:endParaRPr lang="zh-CN" altLang="en-US"/>
              </a:p>
            </p:txBody>
          </p:sp>
          <p:sp>
            <p:nvSpPr>
              <p:cNvPr id="6208" name="直接连接符 82076"/>
              <p:cNvSpPr>
                <a:spLocks noChangeShapeType="1"/>
              </p:cNvSpPr>
              <p:nvPr/>
            </p:nvSpPr>
            <p:spPr bwMode="auto">
              <a:xfrm flipH="1" flipV="1">
                <a:off x="1308" y="245"/>
                <a:ext cx="0" cy="27"/>
              </a:xfrm>
              <a:prstGeom prst="line">
                <a:avLst/>
              </a:prstGeom>
              <a:noFill/>
              <a:ln w="9525">
                <a:solidFill>
                  <a:schemeClr val="hlink"/>
                </a:solidFill>
                <a:round/>
                <a:headEnd/>
                <a:tailEnd/>
              </a:ln>
            </p:spPr>
            <p:txBody>
              <a:bodyPr/>
              <a:lstStyle/>
              <a:p>
                <a:endParaRPr lang="zh-CN" altLang="en-US"/>
              </a:p>
            </p:txBody>
          </p:sp>
          <p:sp>
            <p:nvSpPr>
              <p:cNvPr id="6209" name="直接连接符 82077"/>
              <p:cNvSpPr>
                <a:spLocks noChangeShapeType="1"/>
              </p:cNvSpPr>
              <p:nvPr/>
            </p:nvSpPr>
            <p:spPr bwMode="auto">
              <a:xfrm>
                <a:off x="1536" y="316"/>
                <a:ext cx="0" cy="96"/>
              </a:xfrm>
              <a:prstGeom prst="line">
                <a:avLst/>
              </a:prstGeom>
              <a:noFill/>
              <a:ln w="9525">
                <a:solidFill>
                  <a:schemeClr val="hlink"/>
                </a:solidFill>
                <a:round/>
                <a:headEnd/>
                <a:tailEnd/>
              </a:ln>
            </p:spPr>
            <p:txBody>
              <a:bodyPr/>
              <a:lstStyle/>
              <a:p>
                <a:endParaRPr lang="zh-CN" altLang="en-US"/>
              </a:p>
            </p:txBody>
          </p:sp>
          <p:sp>
            <p:nvSpPr>
              <p:cNvPr id="6210" name="直接连接符 82078"/>
              <p:cNvSpPr>
                <a:spLocks noChangeShapeType="1"/>
              </p:cNvSpPr>
              <p:nvPr/>
            </p:nvSpPr>
            <p:spPr bwMode="auto">
              <a:xfrm flipV="1">
                <a:off x="1536" y="247"/>
                <a:ext cx="0" cy="22"/>
              </a:xfrm>
              <a:prstGeom prst="line">
                <a:avLst/>
              </a:prstGeom>
              <a:noFill/>
              <a:ln w="9525">
                <a:solidFill>
                  <a:schemeClr val="hlink"/>
                </a:solidFill>
                <a:round/>
                <a:headEnd/>
                <a:tailEnd/>
              </a:ln>
            </p:spPr>
            <p:txBody>
              <a:bodyPr/>
              <a:lstStyle/>
              <a:p>
                <a:endParaRPr lang="zh-CN" altLang="en-US"/>
              </a:p>
            </p:txBody>
          </p:sp>
          <p:sp>
            <p:nvSpPr>
              <p:cNvPr id="6211" name="直接连接符 82079"/>
              <p:cNvSpPr>
                <a:spLocks noChangeShapeType="1"/>
              </p:cNvSpPr>
              <p:nvPr/>
            </p:nvSpPr>
            <p:spPr bwMode="auto">
              <a:xfrm>
                <a:off x="4095" y="467"/>
                <a:ext cx="80" cy="0"/>
              </a:xfrm>
              <a:prstGeom prst="line">
                <a:avLst/>
              </a:prstGeom>
              <a:noFill/>
              <a:ln w="9525">
                <a:solidFill>
                  <a:schemeClr val="hlink"/>
                </a:solidFill>
                <a:round/>
                <a:headEnd/>
                <a:tailEnd/>
              </a:ln>
            </p:spPr>
            <p:txBody>
              <a:bodyPr/>
              <a:lstStyle/>
              <a:p>
                <a:endParaRPr lang="zh-CN" altLang="en-US"/>
              </a:p>
            </p:txBody>
          </p:sp>
        </p:grpSp>
      </p:grpSp>
      <p:sp>
        <p:nvSpPr>
          <p:cNvPr id="82081" name="标题 82080"/>
          <p:cNvSpPr>
            <a:spLocks noGrp="1"/>
          </p:cNvSpPr>
          <p:nvPr>
            <p:ph type="title"/>
          </p:nvPr>
        </p:nvSpPr>
        <p:spPr>
          <a:xfrm>
            <a:off x="1295400" y="228600"/>
            <a:ext cx="7589838" cy="701675"/>
          </a:xfrm>
          <a:prstGeom prst="rect">
            <a:avLst/>
          </a:prstGeom>
          <a:noFill/>
          <a:ln w="9525">
            <a:noFill/>
          </a:ln>
        </p:spPr>
        <p:txBody>
          <a:bodyPr anchor="ctr"/>
          <a:lstStyle/>
          <a:p>
            <a:pPr lvl="0"/>
            <a:r>
              <a:rPr lang="zh-TW" altLang="en-US" noProof="1"/>
              <a:t>按一下以編輯母片標題樣式</a:t>
            </a:r>
          </a:p>
        </p:txBody>
      </p:sp>
      <p:sp>
        <p:nvSpPr>
          <p:cNvPr id="6152" name="直接连接符 82081"/>
          <p:cNvSpPr>
            <a:spLocks noChangeShapeType="1"/>
          </p:cNvSpPr>
          <p:nvPr/>
        </p:nvSpPr>
        <p:spPr bwMode="auto">
          <a:xfrm flipV="1">
            <a:off x="900113" y="6524625"/>
            <a:ext cx="7848600" cy="0"/>
          </a:xfrm>
          <a:prstGeom prst="line">
            <a:avLst/>
          </a:prstGeom>
          <a:noFill/>
          <a:ln w="57150" cmpd="thickThin">
            <a:solidFill>
              <a:schemeClr val="tx1"/>
            </a:solidFill>
            <a:round/>
            <a:headEnd/>
            <a:tailEnd/>
          </a:ln>
        </p:spPr>
        <p:txBody>
          <a:bodyPr/>
          <a:lstStyle/>
          <a:p>
            <a:endParaRPr lang="zh-CN" altLang="en-US"/>
          </a:p>
        </p:txBody>
      </p:sp>
      <p:sp>
        <p:nvSpPr>
          <p:cNvPr id="82083" name="灯片编号占位符 82082"/>
          <p:cNvSpPr>
            <a:spLocks noGrp="1"/>
          </p:cNvSpPr>
          <p:nvPr>
            <p:ph type="sldNum" sz="quarter" idx="4"/>
          </p:nvPr>
        </p:nvSpPr>
        <p:spPr>
          <a:xfrm>
            <a:off x="5435600" y="6524625"/>
            <a:ext cx="3251200" cy="215900"/>
          </a:xfrm>
          <a:prstGeom prst="rect">
            <a:avLst/>
          </a:prstGeom>
          <a:noFill/>
          <a:ln w="9525">
            <a:noFill/>
          </a:ln>
        </p:spPr>
        <p:txBody>
          <a:bodyPr vert="horz" wrap="square" lIns="91440" tIns="45720" rIns="91440" bIns="45720" numCol="1" anchor="t" anchorCtr="0" compatLnSpc="1">
            <a:prstTxWarp prst="textNoShape">
              <a:avLst/>
            </a:prstTxWarp>
          </a:bodyPr>
          <a:lstStyle>
            <a:lvl1pPr algn="r" eaLnBrk="1" hangingPunct="1">
              <a:defRPr sz="1400" b="0">
                <a:solidFill>
                  <a:schemeClr val="tx1"/>
                </a:solidFill>
                <a:latin typeface="Arial" pitchFamily="34" charset="0"/>
              </a:defRPr>
            </a:lvl1pPr>
          </a:lstStyle>
          <a:p>
            <a:fld id="{8A1BAAFE-380C-483F-BBAA-F0842F62827E}" type="slidenum">
              <a:rPr lang="zh-TW" altLang="en-US"/>
              <a:pPr/>
              <a:t>‹#›</a:t>
            </a:fld>
            <a:endParaRPr lang="zh-TW" altLang="en-US"/>
          </a:p>
        </p:txBody>
      </p:sp>
      <p:pic>
        <p:nvPicPr>
          <p:cNvPr id="6154" name="图片 82083" descr="ai logo"/>
          <p:cNvPicPr>
            <a:picLocks noChangeAspect="1" noChangeArrowheads="1"/>
          </p:cNvPicPr>
          <p:nvPr/>
        </p:nvPicPr>
        <p:blipFill>
          <a:blip r:embed="rId15" cstate="print"/>
          <a:srcRect/>
          <a:stretch>
            <a:fillRect/>
          </a:stretch>
        </p:blipFill>
        <p:spPr bwMode="auto">
          <a:xfrm>
            <a:off x="34925" y="5715000"/>
            <a:ext cx="1143000" cy="911225"/>
          </a:xfrm>
          <a:prstGeom prst="rect">
            <a:avLst/>
          </a:prstGeom>
          <a:noFill/>
          <a:ln w="9525">
            <a:noFill/>
            <a:miter lim="800000"/>
            <a:headEnd/>
            <a:tailEnd/>
          </a:ln>
        </p:spPr>
      </p:pic>
      <p:sp>
        <p:nvSpPr>
          <p:cNvPr id="82085" name="文本框 82084"/>
          <p:cNvSpPr txBox="1"/>
          <p:nvPr/>
        </p:nvSpPr>
        <p:spPr>
          <a:xfrm>
            <a:off x="1187450" y="6521450"/>
            <a:ext cx="5346700" cy="336550"/>
          </a:xfrm>
          <a:prstGeom prst="rect">
            <a:avLst/>
          </a:prstGeom>
          <a:noFill/>
          <a:ln w="9525">
            <a:noFill/>
          </a:ln>
        </p:spPr>
        <p:txBody>
          <a:bodyPr>
            <a:spAutoFit/>
          </a:bodyPr>
          <a:lstStyle/>
          <a:p>
            <a:pPr eaLnBrk="1" hangingPunct="1">
              <a:defRPr/>
            </a:pPr>
            <a:r>
              <a:rPr lang="en-US" altLang="zh-CN" sz="1600" noProof="1">
                <a:solidFill>
                  <a:schemeClr val="tx1"/>
                </a:solidFill>
                <a:effectLst>
                  <a:outerShdw blurRad="38100" dist="38100" dir="2700000">
                    <a:srgbClr val="C0C0C0"/>
                  </a:outerShdw>
                </a:effectLst>
                <a:latin typeface="Times New Roman" panose="02020603050405020304" pitchFamily="18" charset="0"/>
                <a:ea typeface="宋体" panose="02010600030101010101" pitchFamily="2" charset="-122"/>
              </a:rPr>
              <a:t>       Central South University   Artificial Intelligence</a:t>
            </a:r>
            <a:endParaRPr lang="en-US" altLang="zh-TW" sz="1600" noProof="1">
              <a:solidFill>
                <a:schemeClr val="tx1"/>
              </a:solidFill>
              <a:effectLst>
                <a:outerShdw blurRad="38100" dist="38100" dir="2700000">
                  <a:srgbClr val="C0C0C0"/>
                </a:outerShdw>
              </a:effectLst>
              <a:latin typeface="Times New Roman" panose="02020603050405020304" pitchFamily="18" charset="0"/>
              <a:ea typeface="宋体" panose="02010600030101010101" pitchFamily="2" charset="-122"/>
            </a:endParaRPr>
          </a:p>
        </p:txBody>
      </p:sp>
      <p:grpSp>
        <p:nvGrpSpPr>
          <p:cNvPr id="6156" name="组合 82085"/>
          <p:cNvGrpSpPr>
            <a:grpSpLocks/>
          </p:cNvGrpSpPr>
          <p:nvPr/>
        </p:nvGrpSpPr>
        <p:grpSpPr bwMode="auto">
          <a:xfrm>
            <a:off x="53975" y="2865438"/>
            <a:ext cx="8915400" cy="1127125"/>
            <a:chOff x="0" y="0"/>
            <a:chExt cx="5616" cy="710"/>
          </a:xfrm>
        </p:grpSpPr>
        <p:sp>
          <p:nvSpPr>
            <p:cNvPr id="6181" name="矩形 82086"/>
            <p:cNvSpPr>
              <a:spLocks noChangeArrowheads="1"/>
            </p:cNvSpPr>
            <p:nvPr userDrawn="1"/>
          </p:nvSpPr>
          <p:spPr bwMode="auto">
            <a:xfrm>
              <a:off x="0" y="0"/>
              <a:ext cx="0" cy="0"/>
            </a:xfrm>
            <a:prstGeom prst="rect">
              <a:avLst/>
            </a:prstGeom>
            <a:noFill/>
            <a:ln>
              <a:noFill/>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sp>
          <p:nvSpPr>
            <p:cNvPr id="6182" name="矩形 82087"/>
            <p:cNvSpPr>
              <a:spLocks noChangeArrowheads="1"/>
            </p:cNvSpPr>
            <p:nvPr userDrawn="1"/>
          </p:nvSpPr>
          <p:spPr bwMode="auto">
            <a:xfrm>
              <a:off x="0" y="0"/>
              <a:ext cx="5616" cy="710"/>
            </a:xfrm>
            <a:prstGeom prst="rect">
              <a:avLst/>
            </a:prstGeom>
            <a:noFill/>
            <a:ln>
              <a:noFill/>
            </a:ln>
          </p:spPr>
          <p:txBody>
            <a:bodyPr anchor="ct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r>
                <a:rPr lang="en-US" altLang="zh-CN" sz="900" b="0">
                  <a:solidFill>
                    <a:schemeClr val="tx1"/>
                  </a:solidFill>
                  <a:latin typeface="Times New Roman" panose="02020603050405020304" pitchFamily="18" charset="0"/>
                  <a:ea typeface="宋体" panose="02010600030101010101" pitchFamily="2" charset="-122"/>
                </a:rPr>
                <a:t>  </a:t>
              </a:r>
              <a:r>
                <a:rPr lang="en-US" altLang="zh-CN" sz="5900" b="0">
                  <a:solidFill>
                    <a:schemeClr val="tx1"/>
                  </a:solidFill>
                  <a:latin typeface="Times New Roman" panose="02020603050405020304" pitchFamily="18" charset="0"/>
                  <a:ea typeface="宋体" panose="02010600030101010101" pitchFamily="2" charset="-122"/>
                </a:rPr>
                <a:t> </a:t>
              </a:r>
              <a:r>
                <a:rPr lang="en-US" altLang="zh-CN" sz="900" b="0">
                  <a:solidFill>
                    <a:schemeClr val="tx1"/>
                  </a:solidFill>
                  <a:latin typeface="Times New Roman" panose="02020603050405020304" pitchFamily="18" charset="0"/>
                  <a:ea typeface="宋体" panose="02010600030101010101" pitchFamily="2" charset="-122"/>
                </a:rPr>
                <a:t>                                                                                                                                                                                                                                                                                                                       </a:t>
              </a:r>
            </a:p>
          </p:txBody>
        </p:sp>
      </p:grpSp>
      <p:sp>
        <p:nvSpPr>
          <p:cNvPr id="6313" name="文本框 82088"/>
          <p:cNvSpPr txBox="1">
            <a:spLocks noChangeArrowheads="1"/>
          </p:cNvSpPr>
          <p:nvPr/>
        </p:nvSpPr>
        <p:spPr bwMode="auto">
          <a:xfrm rot="-1144999">
            <a:off x="7323138" y="5516563"/>
            <a:ext cx="1268412" cy="579437"/>
          </a:xfrm>
          <a:prstGeom prst="rect">
            <a:avLst/>
          </a:prstGeom>
          <a:noFill/>
          <a:ln>
            <a:noFill/>
          </a:ln>
        </p:spPr>
        <p:txBody>
          <a:bodyPr wrap="none">
            <a:spAutoFit/>
          </a:bodyPr>
          <a:lstStyle/>
          <a:p>
            <a:pPr eaLnBrk="1" hangingPunct="1">
              <a:defRPr/>
            </a:pPr>
            <a:r>
              <a:rPr lang="en-US" altLang="zh-CN" sz="3200">
                <a:solidFill>
                  <a:schemeClr val="bg2"/>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Arial" panose="020B0604020202020204" pitchFamily="34" charset="0"/>
                <a:ea typeface="宋体" panose="02010600030101010101" pitchFamily="2" charset="-122"/>
              </a:rPr>
              <a:t>CISIC</a:t>
            </a:r>
          </a:p>
        </p:txBody>
      </p:sp>
      <p:sp>
        <p:nvSpPr>
          <p:cNvPr id="6158" name="矩形 82089"/>
          <p:cNvSpPr>
            <a:spLocks noChangeArrowheads="1"/>
          </p:cNvSpPr>
          <p:nvPr/>
        </p:nvSpPr>
        <p:spPr bwMode="auto">
          <a:xfrm>
            <a:off x="1981200" y="533400"/>
            <a:ext cx="381000" cy="381000"/>
          </a:xfrm>
          <a:prstGeom prst="rect">
            <a:avLst/>
          </a:prstGeom>
          <a:noFill/>
          <a:ln w="57150">
            <a:solidFill>
              <a:schemeClr val="hlink"/>
            </a:solidFill>
            <a:miter lim="800000"/>
            <a:headEnd/>
            <a:tailEnd/>
          </a:ln>
        </p:spPr>
        <p:txBody>
          <a:bodyPr wrap="none" anchor="ct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algn="ctr" eaLnBrk="1" hangingPunct="1">
              <a:defRPr/>
            </a:pPr>
            <a:endParaRPr lang="zh-CN" altLang="zh-CN" sz="2400" b="0">
              <a:solidFill>
                <a:schemeClr val="tx1"/>
              </a:solidFill>
              <a:latin typeface="Arial" panose="020B0604020202020204" pitchFamily="34" charset="0"/>
              <a:ea typeface="宋体" panose="02010600030101010101" pitchFamily="2" charset="-122"/>
            </a:endParaRPr>
          </a:p>
        </p:txBody>
      </p:sp>
      <p:sp>
        <p:nvSpPr>
          <p:cNvPr id="6159" name="矩形 82090"/>
          <p:cNvSpPr>
            <a:spLocks noChangeArrowheads="1"/>
          </p:cNvSpPr>
          <p:nvPr/>
        </p:nvSpPr>
        <p:spPr bwMode="auto">
          <a:xfrm>
            <a:off x="2362200" y="152400"/>
            <a:ext cx="381000" cy="381000"/>
          </a:xfrm>
          <a:prstGeom prst="rect">
            <a:avLst/>
          </a:prstGeom>
          <a:noFill/>
          <a:ln w="57150">
            <a:solidFill>
              <a:schemeClr val="hlink"/>
            </a:solidFill>
            <a:miter lim="800000"/>
            <a:headEnd/>
            <a:tailEnd/>
          </a:ln>
        </p:spPr>
        <p:txBody>
          <a:bodyPr wrap="none" anchor="ct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algn="ctr" eaLnBrk="1" hangingPunct="1">
              <a:defRPr/>
            </a:pPr>
            <a:endParaRPr lang="zh-CN" altLang="zh-CN" sz="2400" b="0">
              <a:solidFill>
                <a:schemeClr val="tx1"/>
              </a:solidFill>
              <a:latin typeface="Arial" panose="020B0604020202020204" pitchFamily="34" charset="0"/>
              <a:ea typeface="宋体" panose="02010600030101010101" pitchFamily="2" charset="-122"/>
            </a:endParaRPr>
          </a:p>
        </p:txBody>
      </p:sp>
      <p:sp>
        <p:nvSpPr>
          <p:cNvPr id="6160" name="矩形 82091"/>
          <p:cNvSpPr>
            <a:spLocks noChangeArrowheads="1"/>
          </p:cNvSpPr>
          <p:nvPr/>
        </p:nvSpPr>
        <p:spPr bwMode="auto">
          <a:xfrm>
            <a:off x="5715000" y="609600"/>
            <a:ext cx="304800" cy="304800"/>
          </a:xfrm>
          <a:prstGeom prst="rect">
            <a:avLst/>
          </a:prstGeom>
          <a:solidFill>
            <a:schemeClr val="accent2"/>
          </a:solidFill>
          <a:ln w="57150">
            <a:solidFill>
              <a:schemeClr val="hlink"/>
            </a:solidFill>
            <a:miter lim="800000"/>
            <a:headEnd/>
            <a:tailEnd/>
          </a:ln>
        </p:spPr>
        <p:txBody>
          <a:bodyPr wrap="none" anchor="ct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algn="ctr" eaLnBrk="1" hangingPunct="1">
              <a:defRPr/>
            </a:pPr>
            <a:endParaRPr lang="zh-CN" altLang="zh-CN" sz="2400" b="0">
              <a:solidFill>
                <a:schemeClr val="tx1"/>
              </a:solidFill>
              <a:latin typeface="Arial" panose="020B0604020202020204" pitchFamily="34" charset="0"/>
              <a:ea typeface="宋体" panose="02010600030101010101" pitchFamily="2" charset="-122"/>
            </a:endParaRPr>
          </a:p>
        </p:txBody>
      </p:sp>
      <p:sp>
        <p:nvSpPr>
          <p:cNvPr id="6161" name="矩形 82092"/>
          <p:cNvSpPr>
            <a:spLocks noChangeArrowheads="1"/>
          </p:cNvSpPr>
          <p:nvPr/>
        </p:nvSpPr>
        <p:spPr bwMode="auto">
          <a:xfrm>
            <a:off x="5562600" y="457200"/>
            <a:ext cx="304800" cy="304800"/>
          </a:xfrm>
          <a:prstGeom prst="rect">
            <a:avLst/>
          </a:prstGeom>
          <a:solidFill>
            <a:schemeClr val="accent1"/>
          </a:solidFill>
          <a:ln w="57150">
            <a:solidFill>
              <a:schemeClr val="hlink"/>
            </a:solidFill>
            <a:miter lim="800000"/>
            <a:headEnd/>
            <a:tailEnd/>
          </a:ln>
        </p:spPr>
        <p:txBody>
          <a:bodyPr wrap="none" anchor="ct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algn="ctr" eaLnBrk="1" hangingPunct="1">
              <a:defRPr/>
            </a:pPr>
            <a:endParaRPr lang="zh-CN" altLang="zh-CN" sz="2400" b="0">
              <a:solidFill>
                <a:schemeClr val="tx1"/>
              </a:solidFill>
              <a:latin typeface="Arial" panose="020B0604020202020204" pitchFamily="34" charset="0"/>
              <a:ea typeface="宋体" panose="02010600030101010101" pitchFamily="2" charset="-122"/>
            </a:endParaRPr>
          </a:p>
        </p:txBody>
      </p:sp>
      <p:sp>
        <p:nvSpPr>
          <p:cNvPr id="6162" name="矩形 82093"/>
          <p:cNvSpPr>
            <a:spLocks noChangeArrowheads="1"/>
          </p:cNvSpPr>
          <p:nvPr/>
        </p:nvSpPr>
        <p:spPr bwMode="auto">
          <a:xfrm>
            <a:off x="1981200" y="533400"/>
            <a:ext cx="381000" cy="381000"/>
          </a:xfrm>
          <a:prstGeom prst="rect">
            <a:avLst/>
          </a:prstGeom>
          <a:solidFill>
            <a:schemeClr val="accent2"/>
          </a:solid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sp>
        <p:nvSpPr>
          <p:cNvPr id="6163" name="矩形 82094"/>
          <p:cNvSpPr>
            <a:spLocks noChangeArrowheads="1"/>
          </p:cNvSpPr>
          <p:nvPr/>
        </p:nvSpPr>
        <p:spPr bwMode="auto">
          <a:xfrm>
            <a:off x="2362200" y="152400"/>
            <a:ext cx="381000" cy="381000"/>
          </a:xfrm>
          <a:prstGeom prst="rect">
            <a:avLst/>
          </a:prstGeom>
          <a:solidFill>
            <a:schemeClr val="bg2"/>
          </a:solid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grpSp>
        <p:nvGrpSpPr>
          <p:cNvPr id="6164" name="组合 82095"/>
          <p:cNvGrpSpPr>
            <a:grpSpLocks/>
          </p:cNvGrpSpPr>
          <p:nvPr/>
        </p:nvGrpSpPr>
        <p:grpSpPr bwMode="auto">
          <a:xfrm>
            <a:off x="76200" y="762000"/>
            <a:ext cx="533400" cy="609600"/>
            <a:chOff x="480" y="432"/>
            <a:chExt cx="480" cy="480"/>
          </a:xfrm>
        </p:grpSpPr>
        <p:sp>
          <p:nvSpPr>
            <p:cNvPr id="6177" name="矩形 82096"/>
            <p:cNvSpPr>
              <a:spLocks noChangeArrowheads="1"/>
            </p:cNvSpPr>
            <p:nvPr/>
          </p:nvSpPr>
          <p:spPr bwMode="auto">
            <a:xfrm>
              <a:off x="480" y="672"/>
              <a:ext cx="240" cy="240"/>
            </a:xfrm>
            <a:prstGeom prst="rect">
              <a:avLst/>
            </a:prstGeom>
            <a:noFill/>
            <a:ln w="57150">
              <a:solidFill>
                <a:schemeClr val="hlink"/>
              </a:solidFill>
              <a:miter lim="800000"/>
              <a:headEnd/>
              <a:tailEnd/>
            </a:ln>
          </p:spPr>
          <p:txBody>
            <a:bodyPr wrap="none" anchor="ct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algn="ctr" eaLnBrk="1" hangingPunct="1">
                <a:defRPr/>
              </a:pPr>
              <a:endParaRPr lang="zh-CN" altLang="zh-CN" sz="2400" b="0">
                <a:solidFill>
                  <a:schemeClr val="tx1"/>
                </a:solidFill>
                <a:latin typeface="Arial" panose="020B0604020202020204" pitchFamily="34" charset="0"/>
                <a:ea typeface="宋体" panose="02010600030101010101" pitchFamily="2" charset="-122"/>
              </a:endParaRPr>
            </a:p>
          </p:txBody>
        </p:sp>
        <p:sp>
          <p:nvSpPr>
            <p:cNvPr id="6178" name="矩形 82097"/>
            <p:cNvSpPr>
              <a:spLocks noChangeArrowheads="1"/>
            </p:cNvSpPr>
            <p:nvPr/>
          </p:nvSpPr>
          <p:spPr bwMode="auto">
            <a:xfrm>
              <a:off x="720" y="432"/>
              <a:ext cx="240" cy="240"/>
            </a:xfrm>
            <a:prstGeom prst="rect">
              <a:avLst/>
            </a:prstGeom>
            <a:noFill/>
            <a:ln w="57150">
              <a:solidFill>
                <a:schemeClr val="hlink"/>
              </a:solidFill>
              <a:miter lim="800000"/>
              <a:headEnd/>
              <a:tailEnd/>
            </a:ln>
          </p:spPr>
          <p:txBody>
            <a:bodyPr wrap="none" anchor="ct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algn="ctr" eaLnBrk="1" hangingPunct="1">
                <a:defRPr/>
              </a:pPr>
              <a:endParaRPr lang="zh-CN" altLang="zh-CN" sz="2400" b="0">
                <a:solidFill>
                  <a:schemeClr val="tx1"/>
                </a:solidFill>
                <a:latin typeface="Arial" panose="020B0604020202020204" pitchFamily="34" charset="0"/>
                <a:ea typeface="宋体" panose="02010600030101010101" pitchFamily="2" charset="-122"/>
              </a:endParaRPr>
            </a:p>
          </p:txBody>
        </p:sp>
        <p:sp>
          <p:nvSpPr>
            <p:cNvPr id="6179" name="矩形 82098"/>
            <p:cNvSpPr>
              <a:spLocks noChangeArrowheads="1"/>
            </p:cNvSpPr>
            <p:nvPr/>
          </p:nvSpPr>
          <p:spPr bwMode="auto">
            <a:xfrm>
              <a:off x="480" y="672"/>
              <a:ext cx="240" cy="240"/>
            </a:xfrm>
            <a:prstGeom prst="rect">
              <a:avLst/>
            </a:prstGeom>
            <a:solidFill>
              <a:schemeClr val="accent2"/>
            </a:solid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sp>
          <p:nvSpPr>
            <p:cNvPr id="6180" name="矩形 82099"/>
            <p:cNvSpPr>
              <a:spLocks noChangeArrowheads="1"/>
            </p:cNvSpPr>
            <p:nvPr/>
          </p:nvSpPr>
          <p:spPr bwMode="auto">
            <a:xfrm>
              <a:off x="720" y="432"/>
              <a:ext cx="240" cy="240"/>
            </a:xfrm>
            <a:prstGeom prst="rect">
              <a:avLst/>
            </a:prstGeom>
            <a:solidFill>
              <a:schemeClr val="tx2"/>
            </a:solid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grpSp>
      <p:sp>
        <p:nvSpPr>
          <p:cNvPr id="6165" name="矩形 82109"/>
          <p:cNvSpPr>
            <a:spLocks noChangeArrowheads="1"/>
          </p:cNvSpPr>
          <p:nvPr userDrawn="1"/>
        </p:nvSpPr>
        <p:spPr bwMode="auto">
          <a:xfrm>
            <a:off x="1981200" y="533400"/>
            <a:ext cx="381000" cy="381000"/>
          </a:xfrm>
          <a:prstGeom prst="rect">
            <a:avLst/>
          </a:prstGeom>
          <a:noFill/>
          <a:ln w="57150">
            <a:solidFill>
              <a:schemeClr val="hlink"/>
            </a:solidFill>
            <a:miter lim="800000"/>
            <a:headEnd/>
            <a:tailEnd/>
          </a:ln>
        </p:spPr>
        <p:txBody>
          <a:bodyPr wrap="none" anchor="ct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algn="ctr" eaLnBrk="1" hangingPunct="1">
              <a:defRPr/>
            </a:pPr>
            <a:endParaRPr lang="zh-CN" altLang="zh-CN" sz="2400" b="0">
              <a:solidFill>
                <a:schemeClr val="tx1"/>
              </a:solidFill>
              <a:latin typeface="Arial" panose="020B0604020202020204" pitchFamily="34" charset="0"/>
              <a:ea typeface="宋体" panose="02010600030101010101" pitchFamily="2" charset="-122"/>
            </a:endParaRPr>
          </a:p>
        </p:txBody>
      </p:sp>
      <p:sp>
        <p:nvSpPr>
          <p:cNvPr id="6166" name="矩形 82110"/>
          <p:cNvSpPr>
            <a:spLocks noChangeArrowheads="1"/>
          </p:cNvSpPr>
          <p:nvPr userDrawn="1"/>
        </p:nvSpPr>
        <p:spPr bwMode="auto">
          <a:xfrm>
            <a:off x="2362200" y="152400"/>
            <a:ext cx="381000" cy="381000"/>
          </a:xfrm>
          <a:prstGeom prst="rect">
            <a:avLst/>
          </a:prstGeom>
          <a:noFill/>
          <a:ln w="57150">
            <a:solidFill>
              <a:schemeClr val="hlink"/>
            </a:solidFill>
            <a:miter lim="800000"/>
            <a:headEnd/>
            <a:tailEnd/>
          </a:ln>
        </p:spPr>
        <p:txBody>
          <a:bodyPr wrap="none" anchor="ct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algn="ctr" eaLnBrk="1" hangingPunct="1">
              <a:defRPr/>
            </a:pPr>
            <a:endParaRPr lang="zh-CN" altLang="zh-CN" sz="2400" b="0">
              <a:solidFill>
                <a:schemeClr val="tx1"/>
              </a:solidFill>
              <a:latin typeface="Arial" panose="020B0604020202020204" pitchFamily="34" charset="0"/>
              <a:ea typeface="宋体" panose="02010600030101010101" pitchFamily="2" charset="-122"/>
            </a:endParaRPr>
          </a:p>
        </p:txBody>
      </p:sp>
      <p:sp>
        <p:nvSpPr>
          <p:cNvPr id="6167" name="矩形 82111"/>
          <p:cNvSpPr>
            <a:spLocks noChangeArrowheads="1"/>
          </p:cNvSpPr>
          <p:nvPr userDrawn="1"/>
        </p:nvSpPr>
        <p:spPr bwMode="auto">
          <a:xfrm>
            <a:off x="0" y="755650"/>
            <a:ext cx="5867400" cy="76200"/>
          </a:xfrm>
          <a:prstGeom prst="rect">
            <a:avLst/>
          </a:prstGeom>
          <a:noFill/>
          <a:ln w="57150">
            <a:solidFill>
              <a:schemeClr val="hlink"/>
            </a:solidFill>
            <a:miter lim="800000"/>
            <a:headEnd/>
            <a:tailEnd/>
          </a:ln>
        </p:spPr>
        <p:txBody>
          <a:bodyPr wrap="none" anchor="ct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algn="ctr" eaLnBrk="1" hangingPunct="1">
              <a:defRPr/>
            </a:pPr>
            <a:endParaRPr lang="zh-CN" altLang="zh-CN" sz="2400" b="0">
              <a:solidFill>
                <a:schemeClr val="tx1"/>
              </a:solidFill>
              <a:latin typeface="Arial" panose="020B0604020202020204" pitchFamily="34" charset="0"/>
              <a:ea typeface="宋体" panose="02010600030101010101" pitchFamily="2" charset="-122"/>
            </a:endParaRPr>
          </a:p>
        </p:txBody>
      </p:sp>
      <p:sp>
        <p:nvSpPr>
          <p:cNvPr id="6168" name="矩形 82112"/>
          <p:cNvSpPr>
            <a:spLocks noChangeArrowheads="1"/>
          </p:cNvSpPr>
          <p:nvPr userDrawn="1"/>
        </p:nvSpPr>
        <p:spPr bwMode="auto">
          <a:xfrm>
            <a:off x="5715000" y="609600"/>
            <a:ext cx="304800" cy="304800"/>
          </a:xfrm>
          <a:prstGeom prst="rect">
            <a:avLst/>
          </a:prstGeom>
          <a:solidFill>
            <a:schemeClr val="accent2"/>
          </a:solidFill>
          <a:ln w="57150">
            <a:solidFill>
              <a:schemeClr val="hlink"/>
            </a:solidFill>
            <a:miter lim="800000"/>
            <a:headEnd/>
            <a:tailEnd/>
          </a:ln>
        </p:spPr>
        <p:txBody>
          <a:bodyPr wrap="none" anchor="ct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algn="ctr" eaLnBrk="1" hangingPunct="1">
              <a:defRPr/>
            </a:pPr>
            <a:endParaRPr lang="zh-CN" altLang="zh-CN" sz="2400" b="0">
              <a:solidFill>
                <a:schemeClr val="tx1"/>
              </a:solidFill>
              <a:latin typeface="Arial" panose="020B0604020202020204" pitchFamily="34" charset="0"/>
              <a:ea typeface="宋体" panose="02010600030101010101" pitchFamily="2" charset="-122"/>
            </a:endParaRPr>
          </a:p>
        </p:txBody>
      </p:sp>
      <p:sp>
        <p:nvSpPr>
          <p:cNvPr id="6169" name="矩形 82113"/>
          <p:cNvSpPr>
            <a:spLocks noChangeArrowheads="1"/>
          </p:cNvSpPr>
          <p:nvPr userDrawn="1"/>
        </p:nvSpPr>
        <p:spPr bwMode="auto">
          <a:xfrm>
            <a:off x="5562600" y="457200"/>
            <a:ext cx="304800" cy="304800"/>
          </a:xfrm>
          <a:prstGeom prst="rect">
            <a:avLst/>
          </a:prstGeom>
          <a:solidFill>
            <a:schemeClr val="accent1"/>
          </a:solidFill>
          <a:ln w="57150">
            <a:solidFill>
              <a:schemeClr val="hlink"/>
            </a:solidFill>
            <a:miter lim="800000"/>
            <a:headEnd/>
            <a:tailEnd/>
          </a:ln>
        </p:spPr>
        <p:txBody>
          <a:bodyPr wrap="none" anchor="ct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algn="ctr" eaLnBrk="1" hangingPunct="1">
              <a:defRPr/>
            </a:pPr>
            <a:endParaRPr lang="zh-CN" altLang="zh-CN" sz="2400" b="0">
              <a:solidFill>
                <a:schemeClr val="tx1"/>
              </a:solidFill>
              <a:latin typeface="Arial" panose="020B0604020202020204" pitchFamily="34" charset="0"/>
              <a:ea typeface="宋体" panose="02010600030101010101" pitchFamily="2" charset="-122"/>
            </a:endParaRPr>
          </a:p>
        </p:txBody>
      </p:sp>
      <p:sp>
        <p:nvSpPr>
          <p:cNvPr id="6170" name="矩形 82114"/>
          <p:cNvSpPr>
            <a:spLocks noChangeArrowheads="1"/>
          </p:cNvSpPr>
          <p:nvPr userDrawn="1"/>
        </p:nvSpPr>
        <p:spPr bwMode="auto">
          <a:xfrm>
            <a:off x="1981200" y="533400"/>
            <a:ext cx="381000" cy="381000"/>
          </a:xfrm>
          <a:prstGeom prst="rect">
            <a:avLst/>
          </a:prstGeom>
          <a:solidFill>
            <a:schemeClr val="accent2"/>
          </a:solid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grpSp>
        <p:nvGrpSpPr>
          <p:cNvPr id="6171" name="组合 82115"/>
          <p:cNvGrpSpPr>
            <a:grpSpLocks/>
          </p:cNvGrpSpPr>
          <p:nvPr userDrawn="1"/>
        </p:nvGrpSpPr>
        <p:grpSpPr bwMode="auto">
          <a:xfrm>
            <a:off x="304800" y="762000"/>
            <a:ext cx="762000" cy="762000"/>
            <a:chOff x="480" y="432"/>
            <a:chExt cx="480" cy="480"/>
          </a:xfrm>
        </p:grpSpPr>
        <p:sp>
          <p:nvSpPr>
            <p:cNvPr id="6173" name="矩形 82116"/>
            <p:cNvSpPr>
              <a:spLocks noChangeArrowheads="1"/>
            </p:cNvSpPr>
            <p:nvPr/>
          </p:nvSpPr>
          <p:spPr bwMode="auto">
            <a:xfrm>
              <a:off x="480" y="672"/>
              <a:ext cx="240" cy="240"/>
            </a:xfrm>
            <a:prstGeom prst="rect">
              <a:avLst/>
            </a:prstGeom>
            <a:noFill/>
            <a:ln w="57150">
              <a:solidFill>
                <a:schemeClr val="hlink"/>
              </a:solidFill>
              <a:miter lim="800000"/>
              <a:headEnd/>
              <a:tailEnd/>
            </a:ln>
          </p:spPr>
          <p:txBody>
            <a:bodyPr wrap="none" anchor="ct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algn="ctr" eaLnBrk="1" hangingPunct="1">
                <a:defRPr/>
              </a:pPr>
              <a:endParaRPr lang="zh-CN" altLang="zh-CN" sz="2400" b="0">
                <a:solidFill>
                  <a:schemeClr val="tx1"/>
                </a:solidFill>
                <a:latin typeface="Arial" panose="020B0604020202020204" pitchFamily="34" charset="0"/>
                <a:ea typeface="宋体" panose="02010600030101010101" pitchFamily="2" charset="-122"/>
              </a:endParaRPr>
            </a:p>
          </p:txBody>
        </p:sp>
        <p:sp>
          <p:nvSpPr>
            <p:cNvPr id="6174" name="矩形 82117"/>
            <p:cNvSpPr>
              <a:spLocks noChangeArrowheads="1"/>
            </p:cNvSpPr>
            <p:nvPr/>
          </p:nvSpPr>
          <p:spPr bwMode="auto">
            <a:xfrm>
              <a:off x="720" y="432"/>
              <a:ext cx="240" cy="240"/>
            </a:xfrm>
            <a:prstGeom prst="rect">
              <a:avLst/>
            </a:prstGeom>
            <a:noFill/>
            <a:ln w="57150">
              <a:solidFill>
                <a:schemeClr val="hlink"/>
              </a:solidFill>
              <a:miter lim="800000"/>
              <a:headEnd/>
              <a:tailEnd/>
            </a:ln>
          </p:spPr>
          <p:txBody>
            <a:bodyPr wrap="none" anchor="ct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algn="ctr" eaLnBrk="1" hangingPunct="1">
                <a:defRPr/>
              </a:pPr>
              <a:endParaRPr lang="zh-CN" altLang="zh-CN" sz="2400" b="0">
                <a:solidFill>
                  <a:schemeClr val="tx1"/>
                </a:solidFill>
                <a:latin typeface="Arial" panose="020B0604020202020204" pitchFamily="34" charset="0"/>
                <a:ea typeface="宋体" panose="02010600030101010101" pitchFamily="2" charset="-122"/>
              </a:endParaRPr>
            </a:p>
          </p:txBody>
        </p:sp>
        <p:sp>
          <p:nvSpPr>
            <p:cNvPr id="6175" name="矩形 82118"/>
            <p:cNvSpPr>
              <a:spLocks noChangeArrowheads="1"/>
            </p:cNvSpPr>
            <p:nvPr/>
          </p:nvSpPr>
          <p:spPr bwMode="auto">
            <a:xfrm>
              <a:off x="480" y="672"/>
              <a:ext cx="240" cy="240"/>
            </a:xfrm>
            <a:prstGeom prst="rect">
              <a:avLst/>
            </a:prstGeom>
            <a:solidFill>
              <a:schemeClr val="accent2"/>
            </a:solid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sp>
          <p:nvSpPr>
            <p:cNvPr id="6176" name="矩形 82119"/>
            <p:cNvSpPr>
              <a:spLocks noChangeArrowheads="1"/>
            </p:cNvSpPr>
            <p:nvPr/>
          </p:nvSpPr>
          <p:spPr bwMode="auto">
            <a:xfrm>
              <a:off x="720" y="432"/>
              <a:ext cx="240" cy="240"/>
            </a:xfrm>
            <a:prstGeom prst="rect">
              <a:avLst/>
            </a:prstGeom>
            <a:solidFill>
              <a:schemeClr val="tx2"/>
            </a:solid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grpSp>
      <p:sp>
        <p:nvSpPr>
          <p:cNvPr id="6172" name="矩形 82120"/>
          <p:cNvSpPr>
            <a:spLocks noChangeArrowheads="1"/>
          </p:cNvSpPr>
          <p:nvPr userDrawn="1"/>
        </p:nvSpPr>
        <p:spPr bwMode="auto">
          <a:xfrm>
            <a:off x="2362200" y="152400"/>
            <a:ext cx="381000" cy="381000"/>
          </a:xfrm>
          <a:prstGeom prst="rect">
            <a:avLst/>
          </a:prstGeom>
          <a:solidFill>
            <a:schemeClr val="bg2"/>
          </a:solid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spTree>
  </p:cSld>
  <p:clrMap bg1="lt1" tx1="dk1" bg2="lt2" tx2="dk2" accent1="accent1" accent2="accent2" accent3="accent3" accent4="accent4" accent5="accent5" accent6="accent6" hlink="hlink" folHlink="folHlink"/>
  <p:sldLayoutIdLst>
    <p:sldLayoutId id="2147484627" r:id="rId1"/>
    <p:sldLayoutId id="2147484532" r:id="rId2"/>
    <p:sldLayoutId id="2147484533" r:id="rId3"/>
    <p:sldLayoutId id="2147484534" r:id="rId4"/>
    <p:sldLayoutId id="2147484535" r:id="rId5"/>
    <p:sldLayoutId id="2147484536" r:id="rId6"/>
    <p:sldLayoutId id="2147484537" r:id="rId7"/>
    <p:sldLayoutId id="2147484538" r:id="rId8"/>
    <p:sldLayoutId id="2147484539" r:id="rId9"/>
    <p:sldLayoutId id="2147484540" r:id="rId10"/>
    <p:sldLayoutId id="2147484541" r:id="rId11"/>
  </p:sldLayoutIdLst>
  <p:transition/>
  <p:txStyles>
    <p:titleStyle>
      <a:lvl1pPr algn="l" rtl="0" eaLnBrk="0" fontAlgn="base" hangingPunct="0">
        <a:spcBef>
          <a:spcPct val="0"/>
        </a:spcBef>
        <a:spcAft>
          <a:spcPct val="0"/>
        </a:spcAft>
        <a:defRPr sz="3200" b="1" kern="1200">
          <a:solidFill>
            <a:srgbClr val="800000"/>
          </a:solidFill>
          <a:effectLst>
            <a:outerShdw blurRad="38100" dist="38100" dir="2700000">
              <a:srgbClr val="C0C0C0"/>
            </a:outerShdw>
          </a:effectLst>
          <a:latin typeface="+mj-lt"/>
          <a:ea typeface="+mj-ea"/>
          <a:cs typeface="+mj-cs"/>
        </a:defRPr>
      </a:lvl1pPr>
      <a:lvl2pPr algn="l" rtl="0" eaLnBrk="0" fontAlgn="base" hangingPunct="0">
        <a:spcBef>
          <a:spcPct val="0"/>
        </a:spcBef>
        <a:spcAft>
          <a:spcPct val="0"/>
        </a:spcAft>
        <a:defRPr sz="3200" b="1">
          <a:solidFill>
            <a:srgbClr val="800000"/>
          </a:solidFill>
          <a:latin typeface="Berlin Sans FB" panose="020E0602020502020306" pitchFamily="34" charset="0"/>
          <a:ea typeface="PMingLiU" panose="02020500000000000000" pitchFamily="18" charset="-120"/>
        </a:defRPr>
      </a:lvl2pPr>
      <a:lvl3pPr algn="l" rtl="0" eaLnBrk="0" fontAlgn="base" hangingPunct="0">
        <a:spcBef>
          <a:spcPct val="0"/>
        </a:spcBef>
        <a:spcAft>
          <a:spcPct val="0"/>
        </a:spcAft>
        <a:defRPr sz="3200" b="1">
          <a:solidFill>
            <a:srgbClr val="800000"/>
          </a:solidFill>
          <a:latin typeface="Berlin Sans FB" panose="020E0602020502020306" pitchFamily="34" charset="0"/>
          <a:ea typeface="PMingLiU" panose="02020500000000000000" pitchFamily="18" charset="-120"/>
        </a:defRPr>
      </a:lvl3pPr>
      <a:lvl4pPr algn="l" rtl="0" eaLnBrk="0" fontAlgn="base" hangingPunct="0">
        <a:spcBef>
          <a:spcPct val="0"/>
        </a:spcBef>
        <a:spcAft>
          <a:spcPct val="0"/>
        </a:spcAft>
        <a:defRPr sz="3200" b="1">
          <a:solidFill>
            <a:srgbClr val="800000"/>
          </a:solidFill>
          <a:latin typeface="Berlin Sans FB" panose="020E0602020502020306" pitchFamily="34" charset="0"/>
          <a:ea typeface="PMingLiU" panose="02020500000000000000" pitchFamily="18" charset="-120"/>
        </a:defRPr>
      </a:lvl4pPr>
      <a:lvl5pPr algn="l" rtl="0" eaLnBrk="0" fontAlgn="base" hangingPunct="0">
        <a:spcBef>
          <a:spcPct val="0"/>
        </a:spcBef>
        <a:spcAft>
          <a:spcPct val="0"/>
        </a:spcAft>
        <a:defRPr sz="3200" b="1">
          <a:solidFill>
            <a:srgbClr val="800000"/>
          </a:solidFill>
          <a:latin typeface="Berlin Sans FB" panose="020E0602020502020306" pitchFamily="34" charset="0"/>
          <a:ea typeface="PMingLiU" panose="02020500000000000000" pitchFamily="18" charset="-120"/>
        </a:defRPr>
      </a:lvl5pPr>
      <a:lvl6pPr marL="457200" algn="l" rtl="0" fontAlgn="base">
        <a:spcBef>
          <a:spcPct val="0"/>
        </a:spcBef>
        <a:spcAft>
          <a:spcPct val="0"/>
        </a:spcAft>
        <a:defRPr sz="3200" b="1">
          <a:solidFill>
            <a:srgbClr val="800000"/>
          </a:solidFill>
          <a:latin typeface="Berlin Sans FB" panose="020E0602020502020306" pitchFamily="34" charset="0"/>
          <a:ea typeface="PMingLiU" panose="02020500000000000000" pitchFamily="18" charset="-120"/>
        </a:defRPr>
      </a:lvl6pPr>
      <a:lvl7pPr marL="914400" algn="l" rtl="0" fontAlgn="base">
        <a:spcBef>
          <a:spcPct val="0"/>
        </a:spcBef>
        <a:spcAft>
          <a:spcPct val="0"/>
        </a:spcAft>
        <a:defRPr sz="3200" b="1">
          <a:solidFill>
            <a:srgbClr val="800000"/>
          </a:solidFill>
          <a:latin typeface="Berlin Sans FB" panose="020E0602020502020306" pitchFamily="34" charset="0"/>
          <a:ea typeface="PMingLiU" panose="02020500000000000000" pitchFamily="18" charset="-120"/>
        </a:defRPr>
      </a:lvl7pPr>
      <a:lvl8pPr marL="1371600" algn="l" rtl="0" fontAlgn="base">
        <a:spcBef>
          <a:spcPct val="0"/>
        </a:spcBef>
        <a:spcAft>
          <a:spcPct val="0"/>
        </a:spcAft>
        <a:defRPr sz="3200" b="1">
          <a:solidFill>
            <a:srgbClr val="800000"/>
          </a:solidFill>
          <a:latin typeface="Berlin Sans FB" panose="020E0602020502020306" pitchFamily="34" charset="0"/>
          <a:ea typeface="PMingLiU" panose="02020500000000000000" pitchFamily="18" charset="-120"/>
        </a:defRPr>
      </a:lvl8pPr>
      <a:lvl9pPr marL="1828800" algn="l" rtl="0" fontAlgn="base">
        <a:spcBef>
          <a:spcPct val="0"/>
        </a:spcBef>
        <a:spcAft>
          <a:spcPct val="0"/>
        </a:spcAft>
        <a:defRPr sz="3200" b="1">
          <a:solidFill>
            <a:srgbClr val="800000"/>
          </a:solidFill>
          <a:latin typeface="Berlin Sans FB" panose="020E0602020502020306" pitchFamily="34" charset="0"/>
          <a:ea typeface="PMingLiU" panose="02020500000000000000" pitchFamily="18" charset="-120"/>
        </a:defRPr>
      </a:lvl9pPr>
    </p:titleStyle>
    <p:bodyStyle>
      <a:lvl1pPr marL="342900" indent="-342900" algn="l" rtl="0" eaLnBrk="0" fontAlgn="base" hangingPunct="0">
        <a:spcBef>
          <a:spcPct val="20000"/>
        </a:spcBef>
        <a:spcAft>
          <a:spcPct val="0"/>
        </a:spcAft>
        <a:buBlip>
          <a:blip r:embed="rId16"/>
        </a:buBlip>
        <a:defRPr sz="2800" kern="1200">
          <a:solidFill>
            <a:schemeClr val="tx1"/>
          </a:solidFill>
          <a:latin typeface="+mn-lt"/>
          <a:ea typeface="+mn-ea"/>
          <a:cs typeface="+mn-cs"/>
        </a:defRPr>
      </a:lvl1pPr>
      <a:lvl2pPr marL="742950" lvl="1" indent="-285750" algn="l" rtl="0" eaLnBrk="0" fontAlgn="base" hangingPunct="0">
        <a:spcBef>
          <a:spcPct val="20000"/>
        </a:spcBef>
        <a:spcAft>
          <a:spcPct val="0"/>
        </a:spcAft>
        <a:buSzPct val="75000"/>
        <a:buBlip>
          <a:blip r:embed="rId17"/>
        </a:buBlip>
        <a:defRPr sz="2400" kern="1200">
          <a:solidFill>
            <a:schemeClr val="tx1"/>
          </a:solidFill>
          <a:latin typeface="+mn-lt"/>
          <a:ea typeface="+mn-ea"/>
          <a:cs typeface="+mn-cs"/>
        </a:defRPr>
      </a:lvl2pPr>
      <a:lvl3pPr marL="1143000" lvl="2" indent="-228600" algn="l" rtl="0" eaLnBrk="0" fontAlgn="base" hangingPunct="0">
        <a:spcBef>
          <a:spcPct val="20000"/>
        </a:spcBef>
        <a:spcAft>
          <a:spcPct val="0"/>
        </a:spcAft>
        <a:buBlip>
          <a:blip r:embed="rId18"/>
        </a:buBlip>
        <a:defRPr sz="2000" kern="1200">
          <a:solidFill>
            <a:schemeClr val="tx1"/>
          </a:solidFill>
          <a:latin typeface="+mn-lt"/>
          <a:ea typeface="+mn-ea"/>
          <a:cs typeface="+mn-cs"/>
        </a:defRPr>
      </a:lvl3pPr>
      <a:lvl4pPr marL="1600200" lvl="3" indent="-228600" algn="l" rtl="0" eaLnBrk="0" fontAlgn="base" hangingPunct="0">
        <a:spcBef>
          <a:spcPct val="20000"/>
        </a:spcBef>
        <a:spcAft>
          <a:spcPct val="0"/>
        </a:spcAft>
        <a:buBlip>
          <a:blip r:embed="rId19"/>
        </a:buBlip>
        <a:defRPr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tx2"/>
        </a:buClr>
        <a:buChar char="–"/>
        <a:defRPr sz="1600" kern="1200">
          <a:solidFill>
            <a:schemeClr val="tx1"/>
          </a:solidFill>
          <a:latin typeface="+mn-lt"/>
          <a:ea typeface="+mn-ea"/>
          <a:cs typeface="+mn-cs"/>
        </a:defRPr>
      </a:lvl5pPr>
      <a:lvl6pPr marL="2514600" lvl="5" indent="-228600" algn="l" defTabSz="914400" rtl="0" eaLnBrk="1" fontAlgn="base" latinLnBrk="0" hangingPunct="1">
        <a:lnSpc>
          <a:spcPct val="100000"/>
        </a:lnSpc>
        <a:spcBef>
          <a:spcPct val="20000"/>
        </a:spcBef>
        <a:spcAft>
          <a:spcPct val="0"/>
        </a:spcAft>
        <a:buClr>
          <a:schemeClr val="tx2"/>
        </a:buClr>
        <a:buSzTx/>
        <a:buChar char="–"/>
        <a:defRPr sz="1600" b="0" i="0" u="none" kern="1200" baseline="0">
          <a:solidFill>
            <a:schemeClr val="tx1"/>
          </a:solidFill>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lr>
          <a:schemeClr val="tx2"/>
        </a:buClr>
        <a:buSzTx/>
        <a:buChar char="–"/>
        <a:defRPr sz="1600" b="0" i="0" u="none" kern="1200" baseline="0">
          <a:solidFill>
            <a:schemeClr val="tx1"/>
          </a:solidFill>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lr>
          <a:schemeClr val="tx2"/>
        </a:buClr>
        <a:buSzTx/>
        <a:buChar char="–"/>
        <a:defRPr sz="1600" b="0" i="0" u="none" kern="1200" baseline="0">
          <a:solidFill>
            <a:schemeClr val="tx1"/>
          </a:solidFill>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lr>
          <a:schemeClr val="tx2"/>
        </a:buClr>
        <a:buSzTx/>
        <a:buChar char="–"/>
        <a:defRPr sz="1600" b="0" i="0" u="none" kern="1200" baseline="0">
          <a:solidFill>
            <a:schemeClr val="tx1"/>
          </a:solidFill>
          <a:latin typeface="+mn-lt"/>
          <a:ea typeface="+mn-ea"/>
          <a:cs typeface="+mn-cs"/>
        </a:defRPr>
      </a:lvl9pPr>
    </p:bodyStyle>
    <p:otherStyle>
      <a:lvl1pPr marL="0" lvl="0"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rtl="0" eaLnBrk="1" fontAlgn="base" latinLnBrk="0" hangingPunct="1">
        <a:lnSpc>
          <a:spcPct val="100000"/>
        </a:lnSpc>
        <a:spcBef>
          <a:spcPct val="0"/>
        </a:spcBef>
        <a:spcAft>
          <a:spcPct val="0"/>
        </a:spcAft>
        <a:buNone/>
        <a:defRPr sz="2800" b="1" i="0" u="none" kern="1200" baseline="0">
          <a:solidFill>
            <a:srgbClr val="FF0000"/>
          </a:solidFill>
          <a:latin typeface="Arial Black" panose="020B0A04020102020204" pitchFamily="34" charset="0"/>
          <a:ea typeface="PMingLiU" pitchFamily="18" charset="-120"/>
          <a:cs typeface="+mn-cs"/>
        </a:defRPr>
      </a:lvl2pPr>
      <a:lvl3pPr marL="914400" lvl="2" indent="0" algn="l" defTabSz="914400" rtl="0" eaLnBrk="1" fontAlgn="base" latinLnBrk="0" hangingPunct="1">
        <a:lnSpc>
          <a:spcPct val="100000"/>
        </a:lnSpc>
        <a:spcBef>
          <a:spcPct val="0"/>
        </a:spcBef>
        <a:spcAft>
          <a:spcPct val="0"/>
        </a:spcAft>
        <a:buNone/>
        <a:defRPr sz="2800" b="1" i="0" u="none" kern="1200" baseline="0">
          <a:solidFill>
            <a:srgbClr val="FF0000"/>
          </a:solidFill>
          <a:latin typeface="Arial Black" panose="020B0A04020102020204" pitchFamily="34" charset="0"/>
          <a:ea typeface="PMingLiU" pitchFamily="18" charset="-120"/>
          <a:cs typeface="+mn-cs"/>
        </a:defRPr>
      </a:lvl3pPr>
      <a:lvl4pPr marL="1371600" lvl="3" indent="0" algn="l" defTabSz="914400" rtl="0" eaLnBrk="1" fontAlgn="base" latinLnBrk="0" hangingPunct="1">
        <a:lnSpc>
          <a:spcPct val="100000"/>
        </a:lnSpc>
        <a:spcBef>
          <a:spcPct val="0"/>
        </a:spcBef>
        <a:spcAft>
          <a:spcPct val="0"/>
        </a:spcAft>
        <a:buNone/>
        <a:defRPr sz="2800" b="1" i="0" u="none" kern="1200" baseline="0">
          <a:solidFill>
            <a:srgbClr val="FF0000"/>
          </a:solidFill>
          <a:latin typeface="Arial Black" panose="020B0A04020102020204" pitchFamily="34" charset="0"/>
          <a:ea typeface="PMingLiU" pitchFamily="18" charset="-120"/>
          <a:cs typeface="+mn-cs"/>
        </a:defRPr>
      </a:lvl4pPr>
      <a:lvl5pPr marL="1828800" lvl="4" indent="0" algn="l" defTabSz="914400" rtl="0" eaLnBrk="1" fontAlgn="base" latinLnBrk="0" hangingPunct="1">
        <a:lnSpc>
          <a:spcPct val="100000"/>
        </a:lnSpc>
        <a:spcBef>
          <a:spcPct val="0"/>
        </a:spcBef>
        <a:spcAft>
          <a:spcPct val="0"/>
        </a:spcAft>
        <a:buNone/>
        <a:defRPr sz="2800" b="1" i="0" u="none" kern="1200" baseline="0">
          <a:solidFill>
            <a:srgbClr val="FF0000"/>
          </a:solidFill>
          <a:latin typeface="Arial Black" panose="020B0A04020102020204" pitchFamily="34" charset="0"/>
          <a:ea typeface="PMingLiU" pitchFamily="18" charset="-120"/>
          <a:cs typeface="+mn-cs"/>
        </a:defRPr>
      </a:lvl5pPr>
      <a:lvl6pPr marL="2286000" lvl="5" indent="0" algn="l" defTabSz="914400" rtl="0" eaLnBrk="1" fontAlgn="base" latinLnBrk="0" hangingPunct="1">
        <a:lnSpc>
          <a:spcPct val="100000"/>
        </a:lnSpc>
        <a:spcBef>
          <a:spcPct val="0"/>
        </a:spcBef>
        <a:spcAft>
          <a:spcPct val="0"/>
        </a:spcAft>
        <a:buNone/>
        <a:defRPr sz="2800" b="1" i="0" u="none" kern="1200" baseline="0">
          <a:solidFill>
            <a:srgbClr val="FF0000"/>
          </a:solidFill>
          <a:latin typeface="Arial Black" panose="020B0A04020102020204" pitchFamily="34" charset="0"/>
          <a:ea typeface="PMingLiU" pitchFamily="18" charset="-120"/>
          <a:cs typeface="+mn-cs"/>
        </a:defRPr>
      </a:lvl6pPr>
      <a:lvl7pPr marL="2743200" lvl="6" indent="0" algn="l" defTabSz="914400" rtl="0" eaLnBrk="1" fontAlgn="base" latinLnBrk="0" hangingPunct="1">
        <a:lnSpc>
          <a:spcPct val="100000"/>
        </a:lnSpc>
        <a:spcBef>
          <a:spcPct val="0"/>
        </a:spcBef>
        <a:spcAft>
          <a:spcPct val="0"/>
        </a:spcAft>
        <a:buNone/>
        <a:defRPr sz="2800" b="1" i="0" u="none" kern="1200" baseline="0">
          <a:solidFill>
            <a:srgbClr val="FF0000"/>
          </a:solidFill>
          <a:latin typeface="Arial Black" panose="020B0A04020102020204" pitchFamily="34" charset="0"/>
          <a:ea typeface="PMingLiU" pitchFamily="18" charset="-120"/>
          <a:cs typeface="+mn-cs"/>
        </a:defRPr>
      </a:lvl7pPr>
      <a:lvl8pPr marL="3200400" lvl="7" indent="0" algn="l" defTabSz="914400" rtl="0" eaLnBrk="1" fontAlgn="base" latinLnBrk="0" hangingPunct="1">
        <a:lnSpc>
          <a:spcPct val="100000"/>
        </a:lnSpc>
        <a:spcBef>
          <a:spcPct val="0"/>
        </a:spcBef>
        <a:spcAft>
          <a:spcPct val="0"/>
        </a:spcAft>
        <a:buNone/>
        <a:defRPr sz="2800" b="1" i="0" u="none" kern="1200" baseline="0">
          <a:solidFill>
            <a:srgbClr val="FF0000"/>
          </a:solidFill>
          <a:latin typeface="Arial Black" panose="020B0A04020102020204" pitchFamily="34" charset="0"/>
          <a:ea typeface="PMingLiU" pitchFamily="18" charset="-120"/>
          <a:cs typeface="+mn-cs"/>
        </a:defRPr>
      </a:lvl8pPr>
      <a:lvl9pPr marL="3657600" lvl="8" indent="0" algn="l" defTabSz="914400" rtl="0" eaLnBrk="1" fontAlgn="base" latinLnBrk="0" hangingPunct="1">
        <a:lnSpc>
          <a:spcPct val="100000"/>
        </a:lnSpc>
        <a:spcBef>
          <a:spcPct val="0"/>
        </a:spcBef>
        <a:spcAft>
          <a:spcPct val="0"/>
        </a:spcAft>
        <a:buNone/>
        <a:defRPr sz="2800" b="1" i="0" u="none" kern="1200" baseline="0">
          <a:solidFill>
            <a:srgbClr val="FF0000"/>
          </a:solidFill>
          <a:latin typeface="Arial Black" panose="020B0A04020102020204" pitchFamily="34" charset="0"/>
          <a:ea typeface="PMingLiU" pitchFamily="18" charset="-120"/>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bwMode="auto">
      <p:bgPr>
        <a:gradFill rotWithShape="0">
          <a:gsLst>
            <a:gs pos="0">
              <a:schemeClr val="bg2"/>
            </a:gs>
            <a:gs pos="50000">
              <a:schemeClr val="bg1"/>
            </a:gs>
            <a:gs pos="100000">
              <a:schemeClr val="bg2"/>
            </a:gs>
          </a:gsLst>
          <a:lin ang="2700000" scaled="1"/>
        </a:gradFill>
        <a:effectLst/>
      </p:bgPr>
    </p:bg>
    <p:spTree>
      <p:nvGrpSpPr>
        <p:cNvPr id="1" name=""/>
        <p:cNvGrpSpPr/>
        <p:nvPr/>
      </p:nvGrpSpPr>
      <p:grpSpPr>
        <a:xfrm>
          <a:off x="0" y="0"/>
          <a:ext cx="0" cy="0"/>
          <a:chOff x="0" y="0"/>
          <a:chExt cx="0" cy="0"/>
        </a:xfrm>
      </p:grpSpPr>
      <p:grpSp>
        <p:nvGrpSpPr>
          <p:cNvPr id="7170" name="组合 81921"/>
          <p:cNvGrpSpPr>
            <a:grpSpLocks/>
          </p:cNvGrpSpPr>
          <p:nvPr/>
        </p:nvGrpSpPr>
        <p:grpSpPr bwMode="auto">
          <a:xfrm>
            <a:off x="304800" y="914400"/>
            <a:ext cx="762000" cy="762000"/>
            <a:chOff x="480" y="432"/>
            <a:chExt cx="480" cy="480"/>
          </a:xfrm>
        </p:grpSpPr>
        <p:sp>
          <p:nvSpPr>
            <p:cNvPr id="7357" name="矩形 81922"/>
            <p:cNvSpPr>
              <a:spLocks noChangeArrowheads="1"/>
            </p:cNvSpPr>
            <p:nvPr/>
          </p:nvSpPr>
          <p:spPr bwMode="auto">
            <a:xfrm>
              <a:off x="480" y="672"/>
              <a:ext cx="240" cy="240"/>
            </a:xfrm>
            <a:prstGeom prst="rect">
              <a:avLst/>
            </a:prstGeom>
            <a:noFill/>
            <a:ln w="57150">
              <a:solidFill>
                <a:schemeClr val="hlink"/>
              </a:solidFill>
              <a:miter lim="800000"/>
              <a:headEnd/>
              <a:tailEnd/>
            </a:ln>
          </p:spPr>
          <p:txBody>
            <a:bodyPr wrap="none" anchor="ct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algn="ctr" eaLnBrk="1" hangingPunct="1">
                <a:defRPr/>
              </a:pPr>
              <a:endParaRPr lang="zh-CN" altLang="zh-CN" sz="2400" b="0">
                <a:solidFill>
                  <a:schemeClr val="tx1"/>
                </a:solidFill>
                <a:latin typeface="Arial" panose="020B0604020202020204" pitchFamily="34" charset="0"/>
                <a:ea typeface="宋体" panose="02010600030101010101" pitchFamily="2" charset="-122"/>
              </a:endParaRPr>
            </a:p>
          </p:txBody>
        </p:sp>
        <p:sp>
          <p:nvSpPr>
            <p:cNvPr id="7358" name="矩形 81923"/>
            <p:cNvSpPr>
              <a:spLocks noChangeArrowheads="1"/>
            </p:cNvSpPr>
            <p:nvPr/>
          </p:nvSpPr>
          <p:spPr bwMode="auto">
            <a:xfrm>
              <a:off x="720" y="432"/>
              <a:ext cx="240" cy="240"/>
            </a:xfrm>
            <a:prstGeom prst="rect">
              <a:avLst/>
            </a:prstGeom>
            <a:noFill/>
            <a:ln w="57150">
              <a:solidFill>
                <a:schemeClr val="hlink"/>
              </a:solidFill>
              <a:miter lim="800000"/>
              <a:headEnd/>
              <a:tailEnd/>
            </a:ln>
          </p:spPr>
          <p:txBody>
            <a:bodyPr wrap="none" anchor="ct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algn="ctr" eaLnBrk="1" hangingPunct="1">
                <a:defRPr/>
              </a:pPr>
              <a:endParaRPr lang="zh-CN" altLang="zh-CN" sz="2400" b="0">
                <a:solidFill>
                  <a:schemeClr val="tx1"/>
                </a:solidFill>
                <a:latin typeface="Arial" panose="020B0604020202020204" pitchFamily="34" charset="0"/>
                <a:ea typeface="宋体" panose="02010600030101010101" pitchFamily="2" charset="-122"/>
              </a:endParaRPr>
            </a:p>
          </p:txBody>
        </p:sp>
        <p:sp>
          <p:nvSpPr>
            <p:cNvPr id="7359" name="矩形 81924"/>
            <p:cNvSpPr>
              <a:spLocks noChangeArrowheads="1"/>
            </p:cNvSpPr>
            <p:nvPr/>
          </p:nvSpPr>
          <p:spPr bwMode="auto">
            <a:xfrm>
              <a:off x="480" y="672"/>
              <a:ext cx="240" cy="240"/>
            </a:xfrm>
            <a:prstGeom prst="rect">
              <a:avLst/>
            </a:prstGeom>
            <a:solidFill>
              <a:schemeClr val="accent2"/>
            </a:solid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sp>
          <p:nvSpPr>
            <p:cNvPr id="7360" name="矩形 81925"/>
            <p:cNvSpPr>
              <a:spLocks noChangeArrowheads="1"/>
            </p:cNvSpPr>
            <p:nvPr/>
          </p:nvSpPr>
          <p:spPr bwMode="auto">
            <a:xfrm>
              <a:off x="720" y="432"/>
              <a:ext cx="240" cy="240"/>
            </a:xfrm>
            <a:prstGeom prst="rect">
              <a:avLst/>
            </a:prstGeom>
            <a:solidFill>
              <a:schemeClr val="tx2"/>
            </a:solid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grpSp>
      <p:sp>
        <p:nvSpPr>
          <p:cNvPr id="7171" name="矩形 81926"/>
          <p:cNvSpPr>
            <a:spLocks noChangeArrowheads="1"/>
          </p:cNvSpPr>
          <p:nvPr/>
        </p:nvSpPr>
        <p:spPr bwMode="auto">
          <a:xfrm>
            <a:off x="0" y="762000"/>
            <a:ext cx="5867400" cy="76200"/>
          </a:xfrm>
          <a:prstGeom prst="rect">
            <a:avLst/>
          </a:prstGeom>
          <a:noFill/>
          <a:ln w="57150">
            <a:solidFill>
              <a:schemeClr val="hlink"/>
            </a:solidFill>
            <a:miter lim="800000"/>
            <a:headEnd/>
            <a:tailEnd/>
          </a:ln>
        </p:spPr>
        <p:txBody>
          <a:bodyPr wrap="none" anchor="ct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algn="ctr" eaLnBrk="1" hangingPunct="1">
              <a:defRPr/>
            </a:pPr>
            <a:endParaRPr lang="zh-CN" altLang="zh-CN" sz="2400" b="0">
              <a:solidFill>
                <a:schemeClr val="tx1"/>
              </a:solidFill>
              <a:latin typeface="Arial" panose="020B0604020202020204" pitchFamily="34" charset="0"/>
              <a:ea typeface="宋体" panose="02010600030101010101" pitchFamily="2" charset="-122"/>
            </a:endParaRPr>
          </a:p>
        </p:txBody>
      </p:sp>
      <p:graphicFrame>
        <p:nvGraphicFramePr>
          <p:cNvPr id="7172" name="对象 81927"/>
          <p:cNvGraphicFramePr>
            <a:graphicFrameLocks/>
          </p:cNvGraphicFramePr>
          <p:nvPr/>
        </p:nvGraphicFramePr>
        <p:xfrm>
          <a:off x="533400" y="165100"/>
          <a:ext cx="685800" cy="673100"/>
        </p:xfrm>
        <a:graphic>
          <a:graphicData uri="http://schemas.openxmlformats.org/presentationml/2006/ole">
            <p:oleObj spid="_x0000_s7172" r:id="rId14" imgW="542857" imgH="514422" progId="Paint.Picture">
              <p:embed/>
            </p:oleObj>
          </a:graphicData>
        </a:graphic>
      </p:graphicFrame>
      <p:sp>
        <p:nvSpPr>
          <p:cNvPr id="7173" name="文本占位符 81928"/>
          <p:cNvSpPr>
            <a:spLocks noGrp="1" noChangeArrowheads="1"/>
          </p:cNvSpPr>
          <p:nvPr>
            <p:ph type="body" idx="4294967295"/>
          </p:nvPr>
        </p:nvSpPr>
        <p:spPr bwMode="auto">
          <a:xfrm>
            <a:off x="685800" y="1676400"/>
            <a:ext cx="8061325" cy="477678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TW" altLang="en-US" smtClean="0"/>
              <a:t>按一下以編輯母片</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p>
        </p:txBody>
      </p:sp>
      <p:grpSp>
        <p:nvGrpSpPr>
          <p:cNvPr id="7174" name="组合 81929"/>
          <p:cNvGrpSpPr>
            <a:grpSpLocks/>
          </p:cNvGrpSpPr>
          <p:nvPr/>
        </p:nvGrpSpPr>
        <p:grpSpPr bwMode="auto">
          <a:xfrm>
            <a:off x="1054100" y="165100"/>
            <a:ext cx="7696200" cy="685800"/>
            <a:chOff x="664" y="104"/>
            <a:chExt cx="4848" cy="432"/>
          </a:xfrm>
        </p:grpSpPr>
        <p:sp>
          <p:nvSpPr>
            <p:cNvPr id="7207" name="任意多边形 81930"/>
            <p:cNvSpPr>
              <a:spLocks noChangeArrowheads="1"/>
            </p:cNvSpPr>
            <p:nvPr/>
          </p:nvSpPr>
          <p:spPr bwMode="auto">
            <a:xfrm>
              <a:off x="664" y="104"/>
              <a:ext cx="4848" cy="432"/>
            </a:xfrm>
            <a:custGeom>
              <a:avLst/>
              <a:gdLst>
                <a:gd name="T0" fmla="*/ 4848 w 4848"/>
                <a:gd name="T1" fmla="*/ 48 h 432"/>
                <a:gd name="T2" fmla="*/ 4848 w 4848"/>
                <a:gd name="T3" fmla="*/ 432 h 432"/>
                <a:gd name="T4" fmla="*/ 0 w 4848"/>
                <a:gd name="T5" fmla="*/ 432 h 432"/>
                <a:gd name="T6" fmla="*/ 0 w 4848"/>
                <a:gd name="T7" fmla="*/ 0 h 432"/>
                <a:gd name="T8" fmla="*/ 4848 w 4848"/>
                <a:gd name="T9" fmla="*/ 0 h 432"/>
                <a:gd name="T10" fmla="*/ 4848 w 4848"/>
                <a:gd name="T11" fmla="*/ 48 h 43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848" h="432">
                  <a:moveTo>
                    <a:pt x="4848" y="48"/>
                  </a:moveTo>
                  <a:lnTo>
                    <a:pt x="4848" y="432"/>
                  </a:lnTo>
                  <a:cubicBezTo>
                    <a:pt x="4848" y="432"/>
                    <a:pt x="2424" y="432"/>
                    <a:pt x="0" y="432"/>
                  </a:cubicBezTo>
                  <a:cubicBezTo>
                    <a:pt x="161" y="345"/>
                    <a:pt x="169" y="61"/>
                    <a:pt x="0" y="0"/>
                  </a:cubicBezTo>
                  <a:cubicBezTo>
                    <a:pt x="2424" y="0"/>
                    <a:pt x="4848" y="0"/>
                    <a:pt x="4848" y="0"/>
                  </a:cubicBezTo>
                  <a:lnTo>
                    <a:pt x="4848" y="48"/>
                  </a:lnTo>
                  <a:close/>
                </a:path>
              </a:pathLst>
            </a:custGeom>
            <a:solidFill>
              <a:schemeClr val="hlink"/>
            </a:solidFill>
            <a:ln w="9525">
              <a:solidFill>
                <a:schemeClr val="bg2"/>
              </a:solidFill>
              <a:round/>
              <a:headEnd/>
              <a:tailEnd/>
            </a:ln>
          </p:spPr>
          <p:txBody>
            <a:bodyPr/>
            <a:lstStyle/>
            <a:p>
              <a:endParaRPr lang="zh-CN" altLang="en-US"/>
            </a:p>
          </p:txBody>
        </p:sp>
        <p:grpSp>
          <p:nvGrpSpPr>
            <p:cNvPr id="7208" name="组合 81931"/>
            <p:cNvGrpSpPr>
              <a:grpSpLocks/>
            </p:cNvGrpSpPr>
            <p:nvPr/>
          </p:nvGrpSpPr>
          <p:grpSpPr bwMode="auto">
            <a:xfrm>
              <a:off x="1195" y="104"/>
              <a:ext cx="3827" cy="429"/>
              <a:chOff x="1021" y="240"/>
              <a:chExt cx="3827" cy="429"/>
            </a:xfrm>
          </p:grpSpPr>
          <p:grpSp>
            <p:nvGrpSpPr>
              <p:cNvPr id="7257" name="组合 81932"/>
              <p:cNvGrpSpPr>
                <a:grpSpLocks/>
              </p:cNvGrpSpPr>
              <p:nvPr/>
            </p:nvGrpSpPr>
            <p:grpSpPr bwMode="auto">
              <a:xfrm>
                <a:off x="1021" y="241"/>
                <a:ext cx="2208" cy="427"/>
                <a:chOff x="1021" y="241"/>
                <a:chExt cx="2208" cy="427"/>
              </a:xfrm>
            </p:grpSpPr>
            <p:sp>
              <p:nvSpPr>
                <p:cNvPr id="7301" name="任意多边形 81933"/>
                <p:cNvSpPr>
                  <a:spLocks noChangeArrowheads="1"/>
                </p:cNvSpPr>
                <p:nvPr/>
              </p:nvSpPr>
              <p:spPr bwMode="auto">
                <a:xfrm>
                  <a:off x="2257" y="633"/>
                  <a:ext cx="7" cy="8"/>
                </a:xfrm>
                <a:custGeom>
                  <a:avLst/>
                  <a:gdLst>
                    <a:gd name="T0" fmla="*/ 0 w 15"/>
                    <a:gd name="T1" fmla="*/ 0 h 23"/>
                    <a:gd name="T2" fmla="*/ 1 w 15"/>
                    <a:gd name="T3" fmla="*/ 0 h 23"/>
                    <a:gd name="T4" fmla="*/ 1 w 15"/>
                    <a:gd name="T5" fmla="*/ 1 h 23"/>
                    <a:gd name="T6" fmla="*/ 0 w 15"/>
                    <a:gd name="T7" fmla="*/ 0 h 2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5" h="23">
                      <a:moveTo>
                        <a:pt x="5" y="11"/>
                      </a:moveTo>
                      <a:cubicBezTo>
                        <a:pt x="2" y="1"/>
                        <a:pt x="7" y="0"/>
                        <a:pt x="15" y="5"/>
                      </a:cubicBezTo>
                      <a:cubicBezTo>
                        <a:pt x="14" y="9"/>
                        <a:pt x="15" y="13"/>
                        <a:pt x="13" y="17"/>
                      </a:cubicBezTo>
                      <a:cubicBezTo>
                        <a:pt x="9" y="23"/>
                        <a:pt x="0" y="16"/>
                        <a:pt x="5" y="11"/>
                      </a:cubicBezTo>
                      <a:close/>
                    </a:path>
                  </a:pathLst>
                </a:custGeom>
                <a:solidFill>
                  <a:schemeClr val="folHlink"/>
                </a:solidFill>
                <a:ln w="9525">
                  <a:noFill/>
                  <a:round/>
                  <a:headEnd/>
                  <a:tailEnd/>
                </a:ln>
              </p:spPr>
              <p:txBody>
                <a:bodyPr/>
                <a:lstStyle/>
                <a:p>
                  <a:endParaRPr lang="zh-CN" altLang="en-US"/>
                </a:p>
              </p:txBody>
            </p:sp>
            <p:sp>
              <p:nvSpPr>
                <p:cNvPr id="7302" name="任意多边形 81934"/>
                <p:cNvSpPr>
                  <a:spLocks noChangeArrowheads="1"/>
                </p:cNvSpPr>
                <p:nvPr/>
              </p:nvSpPr>
              <p:spPr bwMode="auto">
                <a:xfrm>
                  <a:off x="2332" y="660"/>
                  <a:ext cx="9" cy="8"/>
                </a:xfrm>
                <a:custGeom>
                  <a:avLst/>
                  <a:gdLst>
                    <a:gd name="T0" fmla="*/ 0 w 20"/>
                    <a:gd name="T1" fmla="*/ 1 h 23"/>
                    <a:gd name="T2" fmla="*/ 1 w 20"/>
                    <a:gd name="T3" fmla="*/ 0 h 23"/>
                    <a:gd name="T4" fmla="*/ 0 w 20"/>
                    <a:gd name="T5" fmla="*/ 1 h 23"/>
                    <a:gd name="T6" fmla="*/ 0 w 20"/>
                    <a:gd name="T7" fmla="*/ 1 h 2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 h="23">
                      <a:moveTo>
                        <a:pt x="3" y="13"/>
                      </a:moveTo>
                      <a:cubicBezTo>
                        <a:pt x="0" y="5"/>
                        <a:pt x="2" y="0"/>
                        <a:pt x="11" y="3"/>
                      </a:cubicBezTo>
                      <a:cubicBezTo>
                        <a:pt x="16" y="10"/>
                        <a:pt x="20" y="23"/>
                        <a:pt x="7" y="19"/>
                      </a:cubicBezTo>
                      <a:cubicBezTo>
                        <a:pt x="6" y="17"/>
                        <a:pt x="3" y="13"/>
                        <a:pt x="3" y="13"/>
                      </a:cubicBezTo>
                      <a:close/>
                    </a:path>
                  </a:pathLst>
                </a:custGeom>
                <a:solidFill>
                  <a:schemeClr val="folHlink"/>
                </a:solidFill>
                <a:ln w="9525">
                  <a:noFill/>
                  <a:round/>
                  <a:headEnd/>
                  <a:tailEnd/>
                </a:ln>
              </p:spPr>
              <p:txBody>
                <a:bodyPr/>
                <a:lstStyle/>
                <a:p>
                  <a:endParaRPr lang="zh-CN" altLang="en-US"/>
                </a:p>
              </p:txBody>
            </p:sp>
            <p:sp>
              <p:nvSpPr>
                <p:cNvPr id="7303" name="任意多边形 81935"/>
                <p:cNvSpPr>
                  <a:spLocks noChangeArrowheads="1"/>
                </p:cNvSpPr>
                <p:nvPr/>
              </p:nvSpPr>
              <p:spPr bwMode="auto">
                <a:xfrm>
                  <a:off x="2120" y="616"/>
                  <a:ext cx="13" cy="14"/>
                </a:xfrm>
                <a:custGeom>
                  <a:avLst/>
                  <a:gdLst>
                    <a:gd name="T0" fmla="*/ 1 w 30"/>
                    <a:gd name="T1" fmla="*/ 1 h 42"/>
                    <a:gd name="T2" fmla="*/ 0 w 30"/>
                    <a:gd name="T3" fmla="*/ 1 h 42"/>
                    <a:gd name="T4" fmla="*/ 0 w 30"/>
                    <a:gd name="T5" fmla="*/ 0 h 42"/>
                    <a:gd name="T6" fmla="*/ 1 w 30"/>
                    <a:gd name="T7" fmla="*/ 0 h 42"/>
                    <a:gd name="T8" fmla="*/ 3 w 30"/>
                    <a:gd name="T9" fmla="*/ 1 h 42"/>
                    <a:gd name="T10" fmla="*/ 2 w 30"/>
                    <a:gd name="T11" fmla="*/ 1 h 42"/>
                    <a:gd name="T12" fmla="*/ 1 w 30"/>
                    <a:gd name="T13" fmla="*/ 1 h 4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0" h="42">
                      <a:moveTo>
                        <a:pt x="16" y="33"/>
                      </a:moveTo>
                      <a:cubicBezTo>
                        <a:pt x="3" y="20"/>
                        <a:pt x="15" y="34"/>
                        <a:pt x="8" y="21"/>
                      </a:cubicBezTo>
                      <a:cubicBezTo>
                        <a:pt x="6" y="17"/>
                        <a:pt x="0" y="9"/>
                        <a:pt x="0" y="9"/>
                      </a:cubicBezTo>
                      <a:cubicBezTo>
                        <a:pt x="5" y="1"/>
                        <a:pt x="7" y="0"/>
                        <a:pt x="16" y="3"/>
                      </a:cubicBezTo>
                      <a:cubicBezTo>
                        <a:pt x="25" y="16"/>
                        <a:pt x="10" y="16"/>
                        <a:pt x="30" y="23"/>
                      </a:cubicBezTo>
                      <a:cubicBezTo>
                        <a:pt x="29" y="26"/>
                        <a:pt x="30" y="29"/>
                        <a:pt x="28" y="31"/>
                      </a:cubicBezTo>
                      <a:cubicBezTo>
                        <a:pt x="15" y="42"/>
                        <a:pt x="16" y="38"/>
                        <a:pt x="16" y="33"/>
                      </a:cubicBezTo>
                      <a:close/>
                    </a:path>
                  </a:pathLst>
                </a:custGeom>
                <a:solidFill>
                  <a:schemeClr val="folHlink"/>
                </a:solidFill>
                <a:ln w="9525">
                  <a:noFill/>
                  <a:round/>
                  <a:headEnd/>
                  <a:tailEnd/>
                </a:ln>
              </p:spPr>
              <p:txBody>
                <a:bodyPr/>
                <a:lstStyle/>
                <a:p>
                  <a:endParaRPr lang="zh-CN" altLang="en-US"/>
                </a:p>
              </p:txBody>
            </p:sp>
            <p:sp>
              <p:nvSpPr>
                <p:cNvPr id="7304" name="任意多边形 81936"/>
                <p:cNvSpPr>
                  <a:spLocks noChangeArrowheads="1"/>
                </p:cNvSpPr>
                <p:nvPr/>
              </p:nvSpPr>
              <p:spPr bwMode="auto">
                <a:xfrm>
                  <a:off x="1967" y="629"/>
                  <a:ext cx="11" cy="5"/>
                </a:xfrm>
                <a:custGeom>
                  <a:avLst/>
                  <a:gdLst>
                    <a:gd name="T0" fmla="*/ 1 w 25"/>
                    <a:gd name="T1" fmla="*/ 1 h 16"/>
                    <a:gd name="T2" fmla="*/ 0 w 25"/>
                    <a:gd name="T3" fmla="*/ 0 h 16"/>
                    <a:gd name="T4" fmla="*/ 1 w 25"/>
                    <a:gd name="T5" fmla="*/ 0 h 16"/>
                    <a:gd name="T6" fmla="*/ 1 w 25"/>
                    <a:gd name="T7" fmla="*/ 1 h 1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5" h="16">
                      <a:moveTo>
                        <a:pt x="15" y="16"/>
                      </a:moveTo>
                      <a:cubicBezTo>
                        <a:pt x="10" y="15"/>
                        <a:pt x="0" y="12"/>
                        <a:pt x="3" y="8"/>
                      </a:cubicBezTo>
                      <a:cubicBezTo>
                        <a:pt x="6" y="4"/>
                        <a:pt x="15" y="0"/>
                        <a:pt x="15" y="0"/>
                      </a:cubicBezTo>
                      <a:cubicBezTo>
                        <a:pt x="17" y="3"/>
                        <a:pt x="25" y="16"/>
                        <a:pt x="15" y="16"/>
                      </a:cubicBezTo>
                      <a:close/>
                    </a:path>
                  </a:pathLst>
                </a:custGeom>
                <a:solidFill>
                  <a:schemeClr val="folHlink"/>
                </a:solidFill>
                <a:ln w="9525">
                  <a:noFill/>
                  <a:round/>
                  <a:headEnd/>
                  <a:tailEnd/>
                </a:ln>
              </p:spPr>
              <p:txBody>
                <a:bodyPr/>
                <a:lstStyle/>
                <a:p>
                  <a:endParaRPr lang="zh-CN" altLang="en-US"/>
                </a:p>
              </p:txBody>
            </p:sp>
            <p:sp>
              <p:nvSpPr>
                <p:cNvPr id="7305" name="任意多边形 81937"/>
                <p:cNvSpPr>
                  <a:spLocks noChangeArrowheads="1"/>
                </p:cNvSpPr>
                <p:nvPr/>
              </p:nvSpPr>
              <p:spPr bwMode="auto">
                <a:xfrm>
                  <a:off x="1921" y="635"/>
                  <a:ext cx="28" cy="16"/>
                </a:xfrm>
                <a:custGeom>
                  <a:avLst/>
                  <a:gdLst>
                    <a:gd name="T0" fmla="*/ 1 w 65"/>
                    <a:gd name="T1" fmla="*/ 1 h 46"/>
                    <a:gd name="T2" fmla="*/ 3 w 65"/>
                    <a:gd name="T3" fmla="*/ 0 h 46"/>
                    <a:gd name="T4" fmla="*/ 3 w 65"/>
                    <a:gd name="T5" fmla="*/ 0 h 46"/>
                    <a:gd name="T6" fmla="*/ 5 w 65"/>
                    <a:gd name="T7" fmla="*/ 0 h 46"/>
                    <a:gd name="T8" fmla="*/ 3 w 65"/>
                    <a:gd name="T9" fmla="*/ 1 h 46"/>
                    <a:gd name="T10" fmla="*/ 1 w 65"/>
                    <a:gd name="T11" fmla="*/ 2 h 46"/>
                    <a:gd name="T12" fmla="*/ 0 w 65"/>
                    <a:gd name="T13" fmla="*/ 1 h 46"/>
                    <a:gd name="T14" fmla="*/ 1 w 65"/>
                    <a:gd name="T15" fmla="*/ 1 h 46"/>
                    <a:gd name="T16" fmla="*/ 1 w 65"/>
                    <a:gd name="T17" fmla="*/ 1 h 4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5" h="46">
                      <a:moveTo>
                        <a:pt x="14" y="24"/>
                      </a:moveTo>
                      <a:cubicBezTo>
                        <a:pt x="18" y="13"/>
                        <a:pt x="16" y="9"/>
                        <a:pt x="30" y="4"/>
                      </a:cubicBezTo>
                      <a:cubicBezTo>
                        <a:pt x="34" y="3"/>
                        <a:pt x="42" y="0"/>
                        <a:pt x="42" y="0"/>
                      </a:cubicBezTo>
                      <a:cubicBezTo>
                        <a:pt x="50" y="1"/>
                        <a:pt x="65" y="0"/>
                        <a:pt x="58" y="12"/>
                      </a:cubicBezTo>
                      <a:cubicBezTo>
                        <a:pt x="53" y="21"/>
                        <a:pt x="40" y="21"/>
                        <a:pt x="32" y="26"/>
                      </a:cubicBezTo>
                      <a:cubicBezTo>
                        <a:pt x="26" y="35"/>
                        <a:pt x="23" y="42"/>
                        <a:pt x="12" y="46"/>
                      </a:cubicBezTo>
                      <a:cubicBezTo>
                        <a:pt x="0" y="42"/>
                        <a:pt x="5" y="30"/>
                        <a:pt x="8" y="20"/>
                      </a:cubicBezTo>
                      <a:cubicBezTo>
                        <a:pt x="9" y="18"/>
                        <a:pt x="10" y="13"/>
                        <a:pt x="12" y="14"/>
                      </a:cubicBezTo>
                      <a:cubicBezTo>
                        <a:pt x="15" y="16"/>
                        <a:pt x="13" y="21"/>
                        <a:pt x="14" y="24"/>
                      </a:cubicBezTo>
                      <a:close/>
                    </a:path>
                  </a:pathLst>
                </a:custGeom>
                <a:solidFill>
                  <a:schemeClr val="folHlink"/>
                </a:solidFill>
                <a:ln w="9525">
                  <a:noFill/>
                  <a:round/>
                  <a:headEnd/>
                  <a:tailEnd/>
                </a:ln>
              </p:spPr>
              <p:txBody>
                <a:bodyPr/>
                <a:lstStyle/>
                <a:p>
                  <a:endParaRPr lang="zh-CN" altLang="en-US"/>
                </a:p>
              </p:txBody>
            </p:sp>
            <p:sp>
              <p:nvSpPr>
                <p:cNvPr id="7306" name="任意多边形 81938"/>
                <p:cNvSpPr>
                  <a:spLocks noChangeArrowheads="1"/>
                </p:cNvSpPr>
                <p:nvPr/>
              </p:nvSpPr>
              <p:spPr bwMode="auto">
                <a:xfrm>
                  <a:off x="1892" y="634"/>
                  <a:ext cx="29" cy="16"/>
                </a:xfrm>
                <a:custGeom>
                  <a:avLst/>
                  <a:gdLst>
                    <a:gd name="T0" fmla="*/ 0 w 69"/>
                    <a:gd name="T1" fmla="*/ 1 h 47"/>
                    <a:gd name="T2" fmla="*/ 1 w 69"/>
                    <a:gd name="T3" fmla="*/ 1 h 47"/>
                    <a:gd name="T4" fmla="*/ 4 w 69"/>
                    <a:gd name="T5" fmla="*/ 0 h 47"/>
                    <a:gd name="T6" fmla="*/ 5 w 69"/>
                    <a:gd name="T7" fmla="*/ 0 h 47"/>
                    <a:gd name="T8" fmla="*/ 4 w 69"/>
                    <a:gd name="T9" fmla="*/ 1 h 47"/>
                    <a:gd name="T10" fmla="*/ 2 w 69"/>
                    <a:gd name="T11" fmla="*/ 1 h 47"/>
                    <a:gd name="T12" fmla="*/ 2 w 69"/>
                    <a:gd name="T13" fmla="*/ 2 h 47"/>
                    <a:gd name="T14" fmla="*/ 1 w 69"/>
                    <a:gd name="T15" fmla="*/ 2 h 47"/>
                    <a:gd name="T16" fmla="*/ 1 w 69"/>
                    <a:gd name="T17" fmla="*/ 1 h 47"/>
                    <a:gd name="T18" fmla="*/ 0 w 69"/>
                    <a:gd name="T19" fmla="*/ 1 h 47"/>
                    <a:gd name="T20" fmla="*/ 0 w 69"/>
                    <a:gd name="T21" fmla="*/ 1 h 4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9" h="47">
                      <a:moveTo>
                        <a:pt x="0" y="31"/>
                      </a:moveTo>
                      <a:cubicBezTo>
                        <a:pt x="7" y="24"/>
                        <a:pt x="9" y="22"/>
                        <a:pt x="18" y="25"/>
                      </a:cubicBezTo>
                      <a:cubicBezTo>
                        <a:pt x="25" y="4"/>
                        <a:pt x="36" y="12"/>
                        <a:pt x="52" y="1"/>
                      </a:cubicBezTo>
                      <a:cubicBezTo>
                        <a:pt x="56" y="2"/>
                        <a:pt x="61" y="0"/>
                        <a:pt x="64" y="3"/>
                      </a:cubicBezTo>
                      <a:cubicBezTo>
                        <a:pt x="69" y="8"/>
                        <a:pt x="50" y="19"/>
                        <a:pt x="50" y="19"/>
                      </a:cubicBezTo>
                      <a:cubicBezTo>
                        <a:pt x="46" y="31"/>
                        <a:pt x="35" y="22"/>
                        <a:pt x="28" y="33"/>
                      </a:cubicBezTo>
                      <a:cubicBezTo>
                        <a:pt x="31" y="41"/>
                        <a:pt x="31" y="44"/>
                        <a:pt x="22" y="47"/>
                      </a:cubicBezTo>
                      <a:cubicBezTo>
                        <a:pt x="20" y="46"/>
                        <a:pt x="18" y="46"/>
                        <a:pt x="16" y="45"/>
                      </a:cubicBezTo>
                      <a:cubicBezTo>
                        <a:pt x="14" y="43"/>
                        <a:pt x="14" y="40"/>
                        <a:pt x="12" y="39"/>
                      </a:cubicBezTo>
                      <a:cubicBezTo>
                        <a:pt x="8" y="37"/>
                        <a:pt x="0" y="35"/>
                        <a:pt x="0" y="35"/>
                      </a:cubicBezTo>
                      <a:cubicBezTo>
                        <a:pt x="2" y="26"/>
                        <a:pt x="3" y="25"/>
                        <a:pt x="0" y="31"/>
                      </a:cubicBezTo>
                      <a:close/>
                    </a:path>
                  </a:pathLst>
                </a:custGeom>
                <a:solidFill>
                  <a:schemeClr val="folHlink"/>
                </a:solidFill>
                <a:ln w="9525">
                  <a:noFill/>
                  <a:round/>
                  <a:headEnd/>
                  <a:tailEnd/>
                </a:ln>
              </p:spPr>
              <p:txBody>
                <a:bodyPr/>
                <a:lstStyle/>
                <a:p>
                  <a:endParaRPr lang="zh-CN" altLang="en-US"/>
                </a:p>
              </p:txBody>
            </p:sp>
            <p:sp>
              <p:nvSpPr>
                <p:cNvPr id="7307" name="任意多边形 81939"/>
                <p:cNvSpPr>
                  <a:spLocks noChangeArrowheads="1"/>
                </p:cNvSpPr>
                <p:nvPr/>
              </p:nvSpPr>
              <p:spPr bwMode="auto">
                <a:xfrm>
                  <a:off x="1735" y="547"/>
                  <a:ext cx="151" cy="93"/>
                </a:xfrm>
                <a:custGeom>
                  <a:avLst/>
                  <a:gdLst>
                    <a:gd name="T0" fmla="*/ 1 w 355"/>
                    <a:gd name="T1" fmla="*/ 0 h 277"/>
                    <a:gd name="T2" fmla="*/ 3 w 355"/>
                    <a:gd name="T3" fmla="*/ 1 h 277"/>
                    <a:gd name="T4" fmla="*/ 4 w 355"/>
                    <a:gd name="T5" fmla="*/ 1 h 277"/>
                    <a:gd name="T6" fmla="*/ 6 w 355"/>
                    <a:gd name="T7" fmla="*/ 2 h 277"/>
                    <a:gd name="T8" fmla="*/ 7 w 355"/>
                    <a:gd name="T9" fmla="*/ 2 h 277"/>
                    <a:gd name="T10" fmla="*/ 9 w 355"/>
                    <a:gd name="T11" fmla="*/ 4 h 277"/>
                    <a:gd name="T12" fmla="*/ 11 w 355"/>
                    <a:gd name="T13" fmla="*/ 5 h 277"/>
                    <a:gd name="T14" fmla="*/ 11 w 355"/>
                    <a:gd name="T15" fmla="*/ 5 h 277"/>
                    <a:gd name="T16" fmla="*/ 12 w 355"/>
                    <a:gd name="T17" fmla="*/ 6 h 277"/>
                    <a:gd name="T18" fmla="*/ 14 w 355"/>
                    <a:gd name="T19" fmla="*/ 6 h 277"/>
                    <a:gd name="T20" fmla="*/ 13 w 355"/>
                    <a:gd name="T21" fmla="*/ 7 h 277"/>
                    <a:gd name="T22" fmla="*/ 14 w 355"/>
                    <a:gd name="T23" fmla="*/ 8 h 277"/>
                    <a:gd name="T24" fmla="*/ 15 w 355"/>
                    <a:gd name="T25" fmla="*/ 9 h 277"/>
                    <a:gd name="T26" fmla="*/ 17 w 355"/>
                    <a:gd name="T27" fmla="*/ 9 h 277"/>
                    <a:gd name="T28" fmla="*/ 18 w 355"/>
                    <a:gd name="T29" fmla="*/ 9 h 277"/>
                    <a:gd name="T30" fmla="*/ 20 w 355"/>
                    <a:gd name="T31" fmla="*/ 9 h 277"/>
                    <a:gd name="T32" fmla="*/ 21 w 355"/>
                    <a:gd name="T33" fmla="*/ 9 h 277"/>
                    <a:gd name="T34" fmla="*/ 23 w 355"/>
                    <a:gd name="T35" fmla="*/ 10 h 277"/>
                    <a:gd name="T36" fmla="*/ 24 w 355"/>
                    <a:gd name="T37" fmla="*/ 10 h 277"/>
                    <a:gd name="T38" fmla="*/ 27 w 355"/>
                    <a:gd name="T39" fmla="*/ 10 h 277"/>
                    <a:gd name="T40" fmla="*/ 26 w 355"/>
                    <a:gd name="T41" fmla="*/ 10 h 277"/>
                    <a:gd name="T42" fmla="*/ 25 w 355"/>
                    <a:gd name="T43" fmla="*/ 10 h 277"/>
                    <a:gd name="T44" fmla="*/ 23 w 355"/>
                    <a:gd name="T45" fmla="*/ 10 h 277"/>
                    <a:gd name="T46" fmla="*/ 22 w 355"/>
                    <a:gd name="T47" fmla="*/ 10 h 277"/>
                    <a:gd name="T48" fmla="*/ 20 w 355"/>
                    <a:gd name="T49" fmla="*/ 10 h 277"/>
                    <a:gd name="T50" fmla="*/ 18 w 355"/>
                    <a:gd name="T51" fmla="*/ 10 h 277"/>
                    <a:gd name="T52" fmla="*/ 13 w 355"/>
                    <a:gd name="T53" fmla="*/ 9 h 277"/>
                    <a:gd name="T54" fmla="*/ 12 w 355"/>
                    <a:gd name="T55" fmla="*/ 8 h 277"/>
                    <a:gd name="T56" fmla="*/ 10 w 355"/>
                    <a:gd name="T57" fmla="*/ 7 h 277"/>
                    <a:gd name="T58" fmla="*/ 9 w 355"/>
                    <a:gd name="T59" fmla="*/ 7 h 277"/>
                    <a:gd name="T60" fmla="*/ 7 w 355"/>
                    <a:gd name="T61" fmla="*/ 6 h 277"/>
                    <a:gd name="T62" fmla="*/ 5 w 355"/>
                    <a:gd name="T63" fmla="*/ 4 h 277"/>
                    <a:gd name="T64" fmla="*/ 5 w 355"/>
                    <a:gd name="T65" fmla="*/ 4 h 277"/>
                    <a:gd name="T66" fmla="*/ 5 w 355"/>
                    <a:gd name="T67" fmla="*/ 4 h 277"/>
                    <a:gd name="T68" fmla="*/ 4 w 355"/>
                    <a:gd name="T69" fmla="*/ 3 h 277"/>
                    <a:gd name="T70" fmla="*/ 3 w 355"/>
                    <a:gd name="T71" fmla="*/ 2 h 277"/>
                    <a:gd name="T72" fmla="*/ 2 w 355"/>
                    <a:gd name="T73" fmla="*/ 1 h 277"/>
                    <a:gd name="T74" fmla="*/ 0 w 355"/>
                    <a:gd name="T75" fmla="*/ 1 h 277"/>
                    <a:gd name="T76" fmla="*/ 1 w 355"/>
                    <a:gd name="T77" fmla="*/ 0 h 277"/>
                    <a:gd name="T78" fmla="*/ 1 w 355"/>
                    <a:gd name="T79" fmla="*/ 0 h 277"/>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355" h="277">
                      <a:moveTo>
                        <a:pt x="10" y="4"/>
                      </a:moveTo>
                      <a:cubicBezTo>
                        <a:pt x="22" y="0"/>
                        <a:pt x="24" y="14"/>
                        <a:pt x="36" y="18"/>
                      </a:cubicBezTo>
                      <a:cubicBezTo>
                        <a:pt x="37" y="19"/>
                        <a:pt x="45" y="29"/>
                        <a:pt x="46" y="30"/>
                      </a:cubicBezTo>
                      <a:cubicBezTo>
                        <a:pt x="56" y="40"/>
                        <a:pt x="67" y="38"/>
                        <a:pt x="76" y="52"/>
                      </a:cubicBezTo>
                      <a:cubicBezTo>
                        <a:pt x="80" y="58"/>
                        <a:pt x="92" y="66"/>
                        <a:pt x="92" y="66"/>
                      </a:cubicBezTo>
                      <a:cubicBezTo>
                        <a:pt x="96" y="79"/>
                        <a:pt x="112" y="88"/>
                        <a:pt x="122" y="98"/>
                      </a:cubicBezTo>
                      <a:cubicBezTo>
                        <a:pt x="124" y="105"/>
                        <a:pt x="130" y="124"/>
                        <a:pt x="136" y="128"/>
                      </a:cubicBezTo>
                      <a:cubicBezTo>
                        <a:pt x="140" y="130"/>
                        <a:pt x="148" y="132"/>
                        <a:pt x="148" y="132"/>
                      </a:cubicBezTo>
                      <a:cubicBezTo>
                        <a:pt x="150" y="138"/>
                        <a:pt x="154" y="150"/>
                        <a:pt x="154" y="150"/>
                      </a:cubicBezTo>
                      <a:cubicBezTo>
                        <a:pt x="161" y="139"/>
                        <a:pt x="168" y="144"/>
                        <a:pt x="176" y="152"/>
                      </a:cubicBezTo>
                      <a:cubicBezTo>
                        <a:pt x="174" y="167"/>
                        <a:pt x="173" y="181"/>
                        <a:pt x="170" y="196"/>
                      </a:cubicBezTo>
                      <a:cubicBezTo>
                        <a:pt x="171" y="202"/>
                        <a:pt x="174" y="220"/>
                        <a:pt x="180" y="224"/>
                      </a:cubicBezTo>
                      <a:cubicBezTo>
                        <a:pt x="185" y="228"/>
                        <a:pt x="193" y="228"/>
                        <a:pt x="198" y="232"/>
                      </a:cubicBezTo>
                      <a:cubicBezTo>
                        <a:pt x="204" y="230"/>
                        <a:pt x="216" y="234"/>
                        <a:pt x="216" y="234"/>
                      </a:cubicBezTo>
                      <a:cubicBezTo>
                        <a:pt x="223" y="241"/>
                        <a:pt x="225" y="245"/>
                        <a:pt x="236" y="242"/>
                      </a:cubicBezTo>
                      <a:cubicBezTo>
                        <a:pt x="242" y="240"/>
                        <a:pt x="254" y="236"/>
                        <a:pt x="254" y="236"/>
                      </a:cubicBezTo>
                      <a:cubicBezTo>
                        <a:pt x="260" y="240"/>
                        <a:pt x="265" y="246"/>
                        <a:pt x="272" y="248"/>
                      </a:cubicBezTo>
                      <a:cubicBezTo>
                        <a:pt x="277" y="250"/>
                        <a:pt x="291" y="252"/>
                        <a:pt x="296" y="256"/>
                      </a:cubicBezTo>
                      <a:cubicBezTo>
                        <a:pt x="301" y="260"/>
                        <a:pt x="314" y="264"/>
                        <a:pt x="314" y="264"/>
                      </a:cubicBezTo>
                      <a:cubicBezTo>
                        <a:pt x="330" y="263"/>
                        <a:pt x="338" y="261"/>
                        <a:pt x="352" y="266"/>
                      </a:cubicBezTo>
                      <a:cubicBezTo>
                        <a:pt x="355" y="275"/>
                        <a:pt x="350" y="277"/>
                        <a:pt x="342" y="274"/>
                      </a:cubicBezTo>
                      <a:cubicBezTo>
                        <a:pt x="336" y="276"/>
                        <a:pt x="322" y="272"/>
                        <a:pt x="322" y="272"/>
                      </a:cubicBezTo>
                      <a:cubicBezTo>
                        <a:pt x="314" y="275"/>
                        <a:pt x="308" y="272"/>
                        <a:pt x="300" y="270"/>
                      </a:cubicBezTo>
                      <a:cubicBezTo>
                        <a:pt x="296" y="269"/>
                        <a:pt x="288" y="266"/>
                        <a:pt x="288" y="266"/>
                      </a:cubicBezTo>
                      <a:cubicBezTo>
                        <a:pt x="276" y="270"/>
                        <a:pt x="264" y="266"/>
                        <a:pt x="252" y="264"/>
                      </a:cubicBezTo>
                      <a:cubicBezTo>
                        <a:pt x="245" y="259"/>
                        <a:pt x="242" y="257"/>
                        <a:pt x="234" y="260"/>
                      </a:cubicBezTo>
                      <a:cubicBezTo>
                        <a:pt x="211" y="252"/>
                        <a:pt x="192" y="256"/>
                        <a:pt x="172" y="242"/>
                      </a:cubicBezTo>
                      <a:cubicBezTo>
                        <a:pt x="165" y="231"/>
                        <a:pt x="176" y="221"/>
                        <a:pt x="160" y="216"/>
                      </a:cubicBezTo>
                      <a:cubicBezTo>
                        <a:pt x="154" y="233"/>
                        <a:pt x="136" y="203"/>
                        <a:pt x="126" y="200"/>
                      </a:cubicBezTo>
                      <a:cubicBezTo>
                        <a:pt x="120" y="196"/>
                        <a:pt x="114" y="190"/>
                        <a:pt x="108" y="186"/>
                      </a:cubicBezTo>
                      <a:cubicBezTo>
                        <a:pt x="104" y="175"/>
                        <a:pt x="104" y="165"/>
                        <a:pt x="94" y="158"/>
                      </a:cubicBezTo>
                      <a:cubicBezTo>
                        <a:pt x="83" y="142"/>
                        <a:pt x="85" y="119"/>
                        <a:pt x="68" y="108"/>
                      </a:cubicBezTo>
                      <a:cubicBezTo>
                        <a:pt x="67" y="106"/>
                        <a:pt x="66" y="104"/>
                        <a:pt x="64" y="102"/>
                      </a:cubicBezTo>
                      <a:cubicBezTo>
                        <a:pt x="62" y="101"/>
                        <a:pt x="59" y="102"/>
                        <a:pt x="58" y="100"/>
                      </a:cubicBezTo>
                      <a:cubicBezTo>
                        <a:pt x="56" y="97"/>
                        <a:pt x="54" y="88"/>
                        <a:pt x="54" y="88"/>
                      </a:cubicBezTo>
                      <a:cubicBezTo>
                        <a:pt x="59" y="73"/>
                        <a:pt x="52" y="61"/>
                        <a:pt x="38" y="58"/>
                      </a:cubicBezTo>
                      <a:cubicBezTo>
                        <a:pt x="32" y="49"/>
                        <a:pt x="31" y="44"/>
                        <a:pt x="20" y="40"/>
                      </a:cubicBezTo>
                      <a:cubicBezTo>
                        <a:pt x="16" y="27"/>
                        <a:pt x="16" y="26"/>
                        <a:pt x="4" y="22"/>
                      </a:cubicBezTo>
                      <a:cubicBezTo>
                        <a:pt x="1" y="13"/>
                        <a:pt x="0" y="5"/>
                        <a:pt x="10" y="2"/>
                      </a:cubicBezTo>
                      <a:cubicBezTo>
                        <a:pt x="18" y="5"/>
                        <a:pt x="18" y="4"/>
                        <a:pt x="10" y="4"/>
                      </a:cubicBezTo>
                      <a:close/>
                    </a:path>
                  </a:pathLst>
                </a:custGeom>
                <a:solidFill>
                  <a:schemeClr val="folHlink"/>
                </a:solidFill>
                <a:ln w="9525">
                  <a:noFill/>
                  <a:round/>
                  <a:headEnd/>
                  <a:tailEnd/>
                </a:ln>
              </p:spPr>
              <p:txBody>
                <a:bodyPr/>
                <a:lstStyle/>
                <a:p>
                  <a:endParaRPr lang="zh-CN" altLang="en-US"/>
                </a:p>
              </p:txBody>
            </p:sp>
            <p:sp>
              <p:nvSpPr>
                <p:cNvPr id="7308" name="任意多边形 81940"/>
                <p:cNvSpPr>
                  <a:spLocks noChangeArrowheads="1"/>
                </p:cNvSpPr>
                <p:nvPr/>
              </p:nvSpPr>
              <p:spPr bwMode="auto">
                <a:xfrm>
                  <a:off x="1827" y="541"/>
                  <a:ext cx="67" cy="68"/>
                </a:xfrm>
                <a:custGeom>
                  <a:avLst/>
                  <a:gdLst>
                    <a:gd name="T0" fmla="*/ 4 w 156"/>
                    <a:gd name="T1" fmla="*/ 2 h 206"/>
                    <a:gd name="T2" fmla="*/ 5 w 156"/>
                    <a:gd name="T3" fmla="*/ 2 h 206"/>
                    <a:gd name="T4" fmla="*/ 5 w 156"/>
                    <a:gd name="T5" fmla="*/ 2 h 206"/>
                    <a:gd name="T6" fmla="*/ 6 w 156"/>
                    <a:gd name="T7" fmla="*/ 2 h 206"/>
                    <a:gd name="T8" fmla="*/ 9 w 156"/>
                    <a:gd name="T9" fmla="*/ 1 h 206"/>
                    <a:gd name="T10" fmla="*/ 9 w 156"/>
                    <a:gd name="T11" fmla="*/ 0 h 206"/>
                    <a:gd name="T12" fmla="*/ 10 w 156"/>
                    <a:gd name="T13" fmla="*/ 0 h 206"/>
                    <a:gd name="T14" fmla="*/ 12 w 156"/>
                    <a:gd name="T15" fmla="*/ 1 h 206"/>
                    <a:gd name="T16" fmla="*/ 12 w 156"/>
                    <a:gd name="T17" fmla="*/ 2 h 206"/>
                    <a:gd name="T18" fmla="*/ 10 w 156"/>
                    <a:gd name="T19" fmla="*/ 2 h 206"/>
                    <a:gd name="T20" fmla="*/ 10 w 156"/>
                    <a:gd name="T21" fmla="*/ 3 h 206"/>
                    <a:gd name="T22" fmla="*/ 11 w 156"/>
                    <a:gd name="T23" fmla="*/ 4 h 206"/>
                    <a:gd name="T24" fmla="*/ 12 w 156"/>
                    <a:gd name="T25" fmla="*/ 5 h 206"/>
                    <a:gd name="T26" fmla="*/ 10 w 156"/>
                    <a:gd name="T27" fmla="*/ 5 h 206"/>
                    <a:gd name="T28" fmla="*/ 9 w 156"/>
                    <a:gd name="T29" fmla="*/ 5 h 206"/>
                    <a:gd name="T30" fmla="*/ 8 w 156"/>
                    <a:gd name="T31" fmla="*/ 6 h 206"/>
                    <a:gd name="T32" fmla="*/ 8 w 156"/>
                    <a:gd name="T33" fmla="*/ 7 h 206"/>
                    <a:gd name="T34" fmla="*/ 7 w 156"/>
                    <a:gd name="T35" fmla="*/ 7 h 206"/>
                    <a:gd name="T36" fmla="*/ 6 w 156"/>
                    <a:gd name="T37" fmla="*/ 7 h 206"/>
                    <a:gd name="T38" fmla="*/ 6 w 156"/>
                    <a:gd name="T39" fmla="*/ 7 h 206"/>
                    <a:gd name="T40" fmla="*/ 6 w 156"/>
                    <a:gd name="T41" fmla="*/ 7 h 206"/>
                    <a:gd name="T42" fmla="*/ 5 w 156"/>
                    <a:gd name="T43" fmla="*/ 7 h 206"/>
                    <a:gd name="T44" fmla="*/ 3 w 156"/>
                    <a:gd name="T45" fmla="*/ 7 h 206"/>
                    <a:gd name="T46" fmla="*/ 2 w 156"/>
                    <a:gd name="T47" fmla="*/ 7 h 206"/>
                    <a:gd name="T48" fmla="*/ 1 w 156"/>
                    <a:gd name="T49" fmla="*/ 5 h 206"/>
                    <a:gd name="T50" fmla="*/ 0 w 156"/>
                    <a:gd name="T51" fmla="*/ 5 h 206"/>
                    <a:gd name="T52" fmla="*/ 0 w 156"/>
                    <a:gd name="T53" fmla="*/ 4 h 206"/>
                    <a:gd name="T54" fmla="*/ 2 w 156"/>
                    <a:gd name="T55" fmla="*/ 4 h 206"/>
                    <a:gd name="T56" fmla="*/ 3 w 156"/>
                    <a:gd name="T57" fmla="*/ 4 h 206"/>
                    <a:gd name="T58" fmla="*/ 3 w 156"/>
                    <a:gd name="T59" fmla="*/ 3 h 206"/>
                    <a:gd name="T60" fmla="*/ 4 w 156"/>
                    <a:gd name="T61" fmla="*/ 3 h 206"/>
                    <a:gd name="T62" fmla="*/ 4 w 156"/>
                    <a:gd name="T63" fmla="*/ 2 h 20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56" h="206">
                      <a:moveTo>
                        <a:pt x="54" y="66"/>
                      </a:moveTo>
                      <a:cubicBezTo>
                        <a:pt x="58" y="63"/>
                        <a:pt x="64" y="63"/>
                        <a:pt x="66" y="58"/>
                      </a:cubicBezTo>
                      <a:cubicBezTo>
                        <a:pt x="67" y="56"/>
                        <a:pt x="67" y="53"/>
                        <a:pt x="68" y="52"/>
                      </a:cubicBezTo>
                      <a:cubicBezTo>
                        <a:pt x="71" y="49"/>
                        <a:pt x="80" y="44"/>
                        <a:pt x="80" y="44"/>
                      </a:cubicBezTo>
                      <a:cubicBezTo>
                        <a:pt x="113" y="55"/>
                        <a:pt x="85" y="29"/>
                        <a:pt x="106" y="22"/>
                      </a:cubicBezTo>
                      <a:cubicBezTo>
                        <a:pt x="110" y="17"/>
                        <a:pt x="108" y="9"/>
                        <a:pt x="112" y="4"/>
                      </a:cubicBezTo>
                      <a:cubicBezTo>
                        <a:pt x="115" y="1"/>
                        <a:pt x="124" y="0"/>
                        <a:pt x="124" y="0"/>
                      </a:cubicBezTo>
                      <a:cubicBezTo>
                        <a:pt x="138" y="14"/>
                        <a:pt x="126" y="23"/>
                        <a:pt x="150" y="28"/>
                      </a:cubicBezTo>
                      <a:cubicBezTo>
                        <a:pt x="156" y="36"/>
                        <a:pt x="154" y="39"/>
                        <a:pt x="146" y="44"/>
                      </a:cubicBezTo>
                      <a:cubicBezTo>
                        <a:pt x="141" y="52"/>
                        <a:pt x="135" y="61"/>
                        <a:pt x="126" y="64"/>
                      </a:cubicBezTo>
                      <a:cubicBezTo>
                        <a:pt x="118" y="75"/>
                        <a:pt x="128" y="83"/>
                        <a:pt x="132" y="94"/>
                      </a:cubicBezTo>
                      <a:cubicBezTo>
                        <a:pt x="129" y="103"/>
                        <a:pt x="135" y="105"/>
                        <a:pt x="142" y="110"/>
                      </a:cubicBezTo>
                      <a:cubicBezTo>
                        <a:pt x="145" y="119"/>
                        <a:pt x="141" y="120"/>
                        <a:pt x="146" y="128"/>
                      </a:cubicBezTo>
                      <a:cubicBezTo>
                        <a:pt x="142" y="139"/>
                        <a:pt x="135" y="133"/>
                        <a:pt x="128" y="128"/>
                      </a:cubicBezTo>
                      <a:cubicBezTo>
                        <a:pt x="116" y="132"/>
                        <a:pt x="122" y="136"/>
                        <a:pt x="116" y="146"/>
                      </a:cubicBezTo>
                      <a:cubicBezTo>
                        <a:pt x="113" y="151"/>
                        <a:pt x="108" y="152"/>
                        <a:pt x="104" y="156"/>
                      </a:cubicBezTo>
                      <a:cubicBezTo>
                        <a:pt x="107" y="167"/>
                        <a:pt x="112" y="191"/>
                        <a:pt x="100" y="198"/>
                      </a:cubicBezTo>
                      <a:cubicBezTo>
                        <a:pt x="96" y="200"/>
                        <a:pt x="92" y="200"/>
                        <a:pt x="88" y="202"/>
                      </a:cubicBezTo>
                      <a:cubicBezTo>
                        <a:pt x="86" y="203"/>
                        <a:pt x="84" y="205"/>
                        <a:pt x="82" y="206"/>
                      </a:cubicBezTo>
                      <a:cubicBezTo>
                        <a:pt x="80" y="205"/>
                        <a:pt x="77" y="204"/>
                        <a:pt x="76" y="202"/>
                      </a:cubicBezTo>
                      <a:cubicBezTo>
                        <a:pt x="74" y="198"/>
                        <a:pt x="76" y="191"/>
                        <a:pt x="72" y="190"/>
                      </a:cubicBezTo>
                      <a:cubicBezTo>
                        <a:pt x="68" y="189"/>
                        <a:pt x="60" y="186"/>
                        <a:pt x="60" y="186"/>
                      </a:cubicBezTo>
                      <a:cubicBezTo>
                        <a:pt x="53" y="188"/>
                        <a:pt x="49" y="192"/>
                        <a:pt x="42" y="194"/>
                      </a:cubicBezTo>
                      <a:cubicBezTo>
                        <a:pt x="34" y="189"/>
                        <a:pt x="37" y="183"/>
                        <a:pt x="28" y="186"/>
                      </a:cubicBezTo>
                      <a:cubicBezTo>
                        <a:pt x="12" y="181"/>
                        <a:pt x="19" y="161"/>
                        <a:pt x="10" y="148"/>
                      </a:cubicBezTo>
                      <a:cubicBezTo>
                        <a:pt x="5" y="121"/>
                        <a:pt x="11" y="147"/>
                        <a:pt x="4" y="130"/>
                      </a:cubicBezTo>
                      <a:cubicBezTo>
                        <a:pt x="2" y="126"/>
                        <a:pt x="0" y="118"/>
                        <a:pt x="0" y="118"/>
                      </a:cubicBezTo>
                      <a:cubicBezTo>
                        <a:pt x="2" y="95"/>
                        <a:pt x="0" y="83"/>
                        <a:pt x="20" y="96"/>
                      </a:cubicBezTo>
                      <a:cubicBezTo>
                        <a:pt x="23" y="105"/>
                        <a:pt x="23" y="110"/>
                        <a:pt x="32" y="104"/>
                      </a:cubicBezTo>
                      <a:cubicBezTo>
                        <a:pt x="35" y="95"/>
                        <a:pt x="29" y="88"/>
                        <a:pt x="34" y="80"/>
                      </a:cubicBezTo>
                      <a:cubicBezTo>
                        <a:pt x="36" y="76"/>
                        <a:pt x="48" y="73"/>
                        <a:pt x="52" y="70"/>
                      </a:cubicBezTo>
                      <a:cubicBezTo>
                        <a:pt x="57" y="63"/>
                        <a:pt x="58" y="62"/>
                        <a:pt x="54" y="66"/>
                      </a:cubicBezTo>
                      <a:close/>
                    </a:path>
                  </a:pathLst>
                </a:custGeom>
                <a:solidFill>
                  <a:schemeClr val="folHlink"/>
                </a:solidFill>
                <a:ln w="9525">
                  <a:noFill/>
                  <a:round/>
                  <a:headEnd/>
                  <a:tailEnd/>
                </a:ln>
              </p:spPr>
              <p:txBody>
                <a:bodyPr/>
                <a:lstStyle/>
                <a:p>
                  <a:endParaRPr lang="zh-CN" altLang="en-US"/>
                </a:p>
              </p:txBody>
            </p:sp>
            <p:sp>
              <p:nvSpPr>
                <p:cNvPr id="7309" name="任意多边形 81941"/>
                <p:cNvSpPr>
                  <a:spLocks noChangeArrowheads="1"/>
                </p:cNvSpPr>
                <p:nvPr/>
              </p:nvSpPr>
              <p:spPr bwMode="auto">
                <a:xfrm>
                  <a:off x="1892" y="572"/>
                  <a:ext cx="47" cy="13"/>
                </a:xfrm>
                <a:custGeom>
                  <a:avLst/>
                  <a:gdLst>
                    <a:gd name="T0" fmla="*/ 0 w 109"/>
                    <a:gd name="T1" fmla="*/ 1 h 38"/>
                    <a:gd name="T2" fmla="*/ 1 w 109"/>
                    <a:gd name="T3" fmla="*/ 0 h 38"/>
                    <a:gd name="T4" fmla="*/ 4 w 109"/>
                    <a:gd name="T5" fmla="*/ 1 h 38"/>
                    <a:gd name="T6" fmla="*/ 6 w 109"/>
                    <a:gd name="T7" fmla="*/ 1 h 38"/>
                    <a:gd name="T8" fmla="*/ 7 w 109"/>
                    <a:gd name="T9" fmla="*/ 0 h 38"/>
                    <a:gd name="T10" fmla="*/ 6 w 109"/>
                    <a:gd name="T11" fmla="*/ 1 h 38"/>
                    <a:gd name="T12" fmla="*/ 5 w 109"/>
                    <a:gd name="T13" fmla="*/ 1 h 38"/>
                    <a:gd name="T14" fmla="*/ 3 w 109"/>
                    <a:gd name="T15" fmla="*/ 1 h 38"/>
                    <a:gd name="T16" fmla="*/ 1 w 109"/>
                    <a:gd name="T17" fmla="*/ 1 h 38"/>
                    <a:gd name="T18" fmla="*/ 0 w 109"/>
                    <a:gd name="T19" fmla="*/ 1 h 3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9" h="38">
                      <a:moveTo>
                        <a:pt x="4" y="32"/>
                      </a:moveTo>
                      <a:cubicBezTo>
                        <a:pt x="7" y="22"/>
                        <a:pt x="7" y="14"/>
                        <a:pt x="18" y="10"/>
                      </a:cubicBezTo>
                      <a:cubicBezTo>
                        <a:pt x="28" y="12"/>
                        <a:pt x="37" y="14"/>
                        <a:pt x="46" y="20"/>
                      </a:cubicBezTo>
                      <a:cubicBezTo>
                        <a:pt x="62" y="15"/>
                        <a:pt x="54" y="17"/>
                        <a:pt x="72" y="14"/>
                      </a:cubicBezTo>
                      <a:cubicBezTo>
                        <a:pt x="77" y="9"/>
                        <a:pt x="90" y="0"/>
                        <a:pt x="90" y="0"/>
                      </a:cubicBezTo>
                      <a:cubicBezTo>
                        <a:pt x="109" y="6"/>
                        <a:pt x="85" y="23"/>
                        <a:pt x="76" y="26"/>
                      </a:cubicBezTo>
                      <a:cubicBezTo>
                        <a:pt x="71" y="33"/>
                        <a:pt x="68" y="35"/>
                        <a:pt x="60" y="38"/>
                      </a:cubicBezTo>
                      <a:cubicBezTo>
                        <a:pt x="54" y="36"/>
                        <a:pt x="42" y="32"/>
                        <a:pt x="42" y="32"/>
                      </a:cubicBezTo>
                      <a:cubicBezTo>
                        <a:pt x="33" y="23"/>
                        <a:pt x="26" y="26"/>
                        <a:pt x="14" y="30"/>
                      </a:cubicBezTo>
                      <a:cubicBezTo>
                        <a:pt x="1" y="28"/>
                        <a:pt x="0" y="24"/>
                        <a:pt x="4" y="32"/>
                      </a:cubicBezTo>
                      <a:close/>
                    </a:path>
                  </a:pathLst>
                </a:custGeom>
                <a:solidFill>
                  <a:schemeClr val="folHlink"/>
                </a:solidFill>
                <a:ln w="9525">
                  <a:noFill/>
                  <a:round/>
                  <a:headEnd/>
                  <a:tailEnd/>
                </a:ln>
              </p:spPr>
              <p:txBody>
                <a:bodyPr/>
                <a:lstStyle/>
                <a:p>
                  <a:endParaRPr lang="zh-CN" altLang="en-US"/>
                </a:p>
              </p:txBody>
            </p:sp>
            <p:sp>
              <p:nvSpPr>
                <p:cNvPr id="7310" name="任意多边形 81942"/>
                <p:cNvSpPr>
                  <a:spLocks noChangeArrowheads="1"/>
                </p:cNvSpPr>
                <p:nvPr/>
              </p:nvSpPr>
              <p:spPr bwMode="auto">
                <a:xfrm>
                  <a:off x="1890" y="588"/>
                  <a:ext cx="32" cy="34"/>
                </a:xfrm>
                <a:custGeom>
                  <a:avLst/>
                  <a:gdLst>
                    <a:gd name="T0" fmla="*/ 0 w 76"/>
                    <a:gd name="T1" fmla="*/ 1 h 104"/>
                    <a:gd name="T2" fmla="*/ 1 w 76"/>
                    <a:gd name="T3" fmla="*/ 0 h 104"/>
                    <a:gd name="T4" fmla="*/ 3 w 76"/>
                    <a:gd name="T5" fmla="*/ 1 h 104"/>
                    <a:gd name="T6" fmla="*/ 5 w 76"/>
                    <a:gd name="T7" fmla="*/ 0 h 104"/>
                    <a:gd name="T8" fmla="*/ 3 w 76"/>
                    <a:gd name="T9" fmla="*/ 1 h 104"/>
                    <a:gd name="T10" fmla="*/ 4 w 76"/>
                    <a:gd name="T11" fmla="*/ 2 h 104"/>
                    <a:gd name="T12" fmla="*/ 4 w 76"/>
                    <a:gd name="T13" fmla="*/ 2 h 104"/>
                    <a:gd name="T14" fmla="*/ 3 w 76"/>
                    <a:gd name="T15" fmla="*/ 3 h 104"/>
                    <a:gd name="T16" fmla="*/ 3 w 76"/>
                    <a:gd name="T17" fmla="*/ 2 h 104"/>
                    <a:gd name="T18" fmla="*/ 2 w 76"/>
                    <a:gd name="T19" fmla="*/ 2 h 104"/>
                    <a:gd name="T20" fmla="*/ 2 w 76"/>
                    <a:gd name="T21" fmla="*/ 2 h 104"/>
                    <a:gd name="T22" fmla="*/ 2 w 76"/>
                    <a:gd name="T23" fmla="*/ 3 h 104"/>
                    <a:gd name="T24" fmla="*/ 1 w 76"/>
                    <a:gd name="T25" fmla="*/ 4 h 104"/>
                    <a:gd name="T26" fmla="*/ 1 w 76"/>
                    <a:gd name="T27" fmla="*/ 4 h 104"/>
                    <a:gd name="T28" fmla="*/ 0 w 76"/>
                    <a:gd name="T29" fmla="*/ 3 h 104"/>
                    <a:gd name="T30" fmla="*/ 0 w 76"/>
                    <a:gd name="T31" fmla="*/ 2 h 104"/>
                    <a:gd name="T32" fmla="*/ 0 w 76"/>
                    <a:gd name="T33" fmla="*/ 1 h 104"/>
                    <a:gd name="T34" fmla="*/ 0 w 76"/>
                    <a:gd name="T35" fmla="*/ 1 h 10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76" h="104">
                      <a:moveTo>
                        <a:pt x="8" y="18"/>
                      </a:moveTo>
                      <a:cubicBezTo>
                        <a:pt x="10" y="8"/>
                        <a:pt x="9" y="3"/>
                        <a:pt x="18" y="0"/>
                      </a:cubicBezTo>
                      <a:cubicBezTo>
                        <a:pt x="28" y="3"/>
                        <a:pt x="25" y="12"/>
                        <a:pt x="34" y="18"/>
                      </a:cubicBezTo>
                      <a:cubicBezTo>
                        <a:pt x="46" y="16"/>
                        <a:pt x="51" y="8"/>
                        <a:pt x="62" y="4"/>
                      </a:cubicBezTo>
                      <a:cubicBezTo>
                        <a:pt x="76" y="9"/>
                        <a:pt x="56" y="31"/>
                        <a:pt x="46" y="34"/>
                      </a:cubicBezTo>
                      <a:cubicBezTo>
                        <a:pt x="51" y="56"/>
                        <a:pt x="43" y="29"/>
                        <a:pt x="54" y="48"/>
                      </a:cubicBezTo>
                      <a:cubicBezTo>
                        <a:pt x="56" y="52"/>
                        <a:pt x="58" y="60"/>
                        <a:pt x="58" y="60"/>
                      </a:cubicBezTo>
                      <a:cubicBezTo>
                        <a:pt x="55" y="68"/>
                        <a:pt x="54" y="71"/>
                        <a:pt x="46" y="74"/>
                      </a:cubicBezTo>
                      <a:cubicBezTo>
                        <a:pt x="38" y="71"/>
                        <a:pt x="37" y="68"/>
                        <a:pt x="34" y="60"/>
                      </a:cubicBezTo>
                      <a:cubicBezTo>
                        <a:pt x="33" y="50"/>
                        <a:pt x="32" y="33"/>
                        <a:pt x="22" y="48"/>
                      </a:cubicBezTo>
                      <a:cubicBezTo>
                        <a:pt x="25" y="60"/>
                        <a:pt x="23" y="53"/>
                        <a:pt x="28" y="68"/>
                      </a:cubicBezTo>
                      <a:cubicBezTo>
                        <a:pt x="29" y="70"/>
                        <a:pt x="30" y="74"/>
                        <a:pt x="30" y="74"/>
                      </a:cubicBezTo>
                      <a:cubicBezTo>
                        <a:pt x="24" y="84"/>
                        <a:pt x="22" y="93"/>
                        <a:pt x="20" y="104"/>
                      </a:cubicBezTo>
                      <a:cubicBezTo>
                        <a:pt x="17" y="103"/>
                        <a:pt x="14" y="104"/>
                        <a:pt x="12" y="102"/>
                      </a:cubicBezTo>
                      <a:cubicBezTo>
                        <a:pt x="9" y="99"/>
                        <a:pt x="8" y="90"/>
                        <a:pt x="8" y="90"/>
                      </a:cubicBezTo>
                      <a:cubicBezTo>
                        <a:pt x="13" y="75"/>
                        <a:pt x="14" y="64"/>
                        <a:pt x="0" y="54"/>
                      </a:cubicBezTo>
                      <a:cubicBezTo>
                        <a:pt x="1" y="46"/>
                        <a:pt x="1" y="38"/>
                        <a:pt x="2" y="30"/>
                      </a:cubicBezTo>
                      <a:cubicBezTo>
                        <a:pt x="2" y="27"/>
                        <a:pt x="13" y="2"/>
                        <a:pt x="8" y="18"/>
                      </a:cubicBezTo>
                      <a:close/>
                    </a:path>
                  </a:pathLst>
                </a:custGeom>
                <a:solidFill>
                  <a:schemeClr val="folHlink"/>
                </a:solidFill>
                <a:ln w="9525">
                  <a:noFill/>
                  <a:round/>
                  <a:headEnd/>
                  <a:tailEnd/>
                </a:ln>
              </p:spPr>
              <p:txBody>
                <a:bodyPr/>
                <a:lstStyle/>
                <a:p>
                  <a:endParaRPr lang="zh-CN" altLang="en-US"/>
                </a:p>
              </p:txBody>
            </p:sp>
            <p:sp>
              <p:nvSpPr>
                <p:cNvPr id="7311" name="任意多边形 81943"/>
                <p:cNvSpPr>
                  <a:spLocks noChangeArrowheads="1"/>
                </p:cNvSpPr>
                <p:nvPr/>
              </p:nvSpPr>
              <p:spPr bwMode="auto">
                <a:xfrm>
                  <a:off x="1944" y="569"/>
                  <a:ext cx="16" cy="20"/>
                </a:xfrm>
                <a:custGeom>
                  <a:avLst/>
                  <a:gdLst>
                    <a:gd name="T0" fmla="*/ 0 w 37"/>
                    <a:gd name="T1" fmla="*/ 1 h 61"/>
                    <a:gd name="T2" fmla="*/ 1 w 37"/>
                    <a:gd name="T3" fmla="*/ 0 h 61"/>
                    <a:gd name="T4" fmla="*/ 1 w 37"/>
                    <a:gd name="T5" fmla="*/ 1 h 61"/>
                    <a:gd name="T6" fmla="*/ 3 w 37"/>
                    <a:gd name="T7" fmla="*/ 1 h 61"/>
                    <a:gd name="T8" fmla="*/ 1 w 37"/>
                    <a:gd name="T9" fmla="*/ 2 h 61"/>
                    <a:gd name="T10" fmla="*/ 0 w 37"/>
                    <a:gd name="T11" fmla="*/ 2 h 61"/>
                    <a:gd name="T12" fmla="*/ 0 w 37"/>
                    <a:gd name="T13" fmla="*/ 1 h 61"/>
                    <a:gd name="T14" fmla="*/ 0 w 37"/>
                    <a:gd name="T15" fmla="*/ 1 h 6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7" h="61">
                      <a:moveTo>
                        <a:pt x="3" y="28"/>
                      </a:moveTo>
                      <a:cubicBezTo>
                        <a:pt x="5" y="14"/>
                        <a:pt x="2" y="7"/>
                        <a:pt x="13" y="0"/>
                      </a:cubicBezTo>
                      <a:cubicBezTo>
                        <a:pt x="26" y="9"/>
                        <a:pt x="23" y="17"/>
                        <a:pt x="15" y="28"/>
                      </a:cubicBezTo>
                      <a:cubicBezTo>
                        <a:pt x="25" y="31"/>
                        <a:pt x="33" y="27"/>
                        <a:pt x="37" y="38"/>
                      </a:cubicBezTo>
                      <a:cubicBezTo>
                        <a:pt x="30" y="45"/>
                        <a:pt x="28" y="47"/>
                        <a:pt x="19" y="44"/>
                      </a:cubicBezTo>
                      <a:cubicBezTo>
                        <a:pt x="13" y="54"/>
                        <a:pt x="18" y="61"/>
                        <a:pt x="5" y="58"/>
                      </a:cubicBezTo>
                      <a:cubicBezTo>
                        <a:pt x="0" y="50"/>
                        <a:pt x="3" y="44"/>
                        <a:pt x="1" y="34"/>
                      </a:cubicBezTo>
                      <a:cubicBezTo>
                        <a:pt x="2" y="32"/>
                        <a:pt x="3" y="28"/>
                        <a:pt x="3" y="28"/>
                      </a:cubicBezTo>
                      <a:close/>
                    </a:path>
                  </a:pathLst>
                </a:custGeom>
                <a:solidFill>
                  <a:schemeClr val="folHlink"/>
                </a:solidFill>
                <a:ln w="9525">
                  <a:noFill/>
                  <a:round/>
                  <a:headEnd/>
                  <a:tailEnd/>
                </a:ln>
              </p:spPr>
              <p:txBody>
                <a:bodyPr/>
                <a:lstStyle/>
                <a:p>
                  <a:endParaRPr lang="zh-CN" altLang="en-US"/>
                </a:p>
              </p:txBody>
            </p:sp>
            <p:sp>
              <p:nvSpPr>
                <p:cNvPr id="7312" name="任意多边形 81944"/>
                <p:cNvSpPr>
                  <a:spLocks noChangeArrowheads="1"/>
                </p:cNvSpPr>
                <p:nvPr/>
              </p:nvSpPr>
              <p:spPr bwMode="auto">
                <a:xfrm>
                  <a:off x="1948" y="600"/>
                  <a:ext cx="20" cy="10"/>
                </a:xfrm>
                <a:custGeom>
                  <a:avLst/>
                  <a:gdLst>
                    <a:gd name="T0" fmla="*/ 0 w 49"/>
                    <a:gd name="T1" fmla="*/ 0 h 29"/>
                    <a:gd name="T2" fmla="*/ 2 w 49"/>
                    <a:gd name="T3" fmla="*/ 0 h 29"/>
                    <a:gd name="T4" fmla="*/ 3 w 49"/>
                    <a:gd name="T5" fmla="*/ 1 h 29"/>
                    <a:gd name="T6" fmla="*/ 2 w 49"/>
                    <a:gd name="T7" fmla="*/ 1 h 29"/>
                    <a:gd name="T8" fmla="*/ 0 w 49"/>
                    <a:gd name="T9" fmla="*/ 1 h 29"/>
                    <a:gd name="T10" fmla="*/ 0 w 49"/>
                    <a:gd name="T11" fmla="*/ 0 h 2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9" h="29">
                      <a:moveTo>
                        <a:pt x="7" y="0"/>
                      </a:moveTo>
                      <a:cubicBezTo>
                        <a:pt x="15" y="6"/>
                        <a:pt x="19" y="2"/>
                        <a:pt x="29" y="0"/>
                      </a:cubicBezTo>
                      <a:cubicBezTo>
                        <a:pt x="45" y="5"/>
                        <a:pt x="40" y="3"/>
                        <a:pt x="49" y="16"/>
                      </a:cubicBezTo>
                      <a:cubicBezTo>
                        <a:pt x="46" y="29"/>
                        <a:pt x="42" y="21"/>
                        <a:pt x="35" y="14"/>
                      </a:cubicBezTo>
                      <a:cubicBezTo>
                        <a:pt x="26" y="15"/>
                        <a:pt x="12" y="19"/>
                        <a:pt x="3" y="16"/>
                      </a:cubicBezTo>
                      <a:cubicBezTo>
                        <a:pt x="0" y="6"/>
                        <a:pt x="7" y="10"/>
                        <a:pt x="7" y="0"/>
                      </a:cubicBezTo>
                      <a:close/>
                    </a:path>
                  </a:pathLst>
                </a:custGeom>
                <a:solidFill>
                  <a:schemeClr val="folHlink"/>
                </a:solidFill>
                <a:ln w="9525">
                  <a:noFill/>
                  <a:round/>
                  <a:headEnd/>
                  <a:tailEnd/>
                </a:ln>
              </p:spPr>
              <p:txBody>
                <a:bodyPr/>
                <a:lstStyle/>
                <a:p>
                  <a:endParaRPr lang="zh-CN" altLang="en-US"/>
                </a:p>
              </p:txBody>
            </p:sp>
            <p:sp>
              <p:nvSpPr>
                <p:cNvPr id="7313" name="任意多边形 81945"/>
                <p:cNvSpPr>
                  <a:spLocks noChangeArrowheads="1"/>
                </p:cNvSpPr>
                <p:nvPr/>
              </p:nvSpPr>
              <p:spPr bwMode="auto">
                <a:xfrm>
                  <a:off x="1969" y="585"/>
                  <a:ext cx="26" cy="17"/>
                </a:xfrm>
                <a:custGeom>
                  <a:avLst/>
                  <a:gdLst>
                    <a:gd name="T0" fmla="*/ 2 w 61"/>
                    <a:gd name="T1" fmla="*/ 2 h 48"/>
                    <a:gd name="T2" fmla="*/ 1 w 61"/>
                    <a:gd name="T3" fmla="*/ 1 h 48"/>
                    <a:gd name="T4" fmla="*/ 0 w 61"/>
                    <a:gd name="T5" fmla="*/ 1 h 48"/>
                    <a:gd name="T6" fmla="*/ 1 w 61"/>
                    <a:gd name="T7" fmla="*/ 0 h 48"/>
                    <a:gd name="T8" fmla="*/ 2 w 61"/>
                    <a:gd name="T9" fmla="*/ 0 h 48"/>
                    <a:gd name="T10" fmla="*/ 4 w 61"/>
                    <a:gd name="T11" fmla="*/ 0 h 48"/>
                    <a:gd name="T12" fmla="*/ 4 w 61"/>
                    <a:gd name="T13" fmla="*/ 1 h 48"/>
                    <a:gd name="T14" fmla="*/ 5 w 61"/>
                    <a:gd name="T15" fmla="*/ 1 h 48"/>
                    <a:gd name="T16" fmla="*/ 3 w 61"/>
                    <a:gd name="T17" fmla="*/ 2 h 48"/>
                    <a:gd name="T18" fmla="*/ 2 w 61"/>
                    <a:gd name="T19" fmla="*/ 2 h 48"/>
                    <a:gd name="T20" fmla="*/ 2 w 61"/>
                    <a:gd name="T21" fmla="*/ 2 h 4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1" h="48">
                      <a:moveTo>
                        <a:pt x="21" y="38"/>
                      </a:moveTo>
                      <a:cubicBezTo>
                        <a:pt x="19" y="34"/>
                        <a:pt x="19" y="29"/>
                        <a:pt x="15" y="26"/>
                      </a:cubicBezTo>
                      <a:cubicBezTo>
                        <a:pt x="12" y="24"/>
                        <a:pt x="3" y="22"/>
                        <a:pt x="3" y="22"/>
                      </a:cubicBezTo>
                      <a:cubicBezTo>
                        <a:pt x="0" y="12"/>
                        <a:pt x="5" y="12"/>
                        <a:pt x="13" y="8"/>
                      </a:cubicBezTo>
                      <a:cubicBezTo>
                        <a:pt x="17" y="6"/>
                        <a:pt x="25" y="0"/>
                        <a:pt x="25" y="0"/>
                      </a:cubicBezTo>
                      <a:cubicBezTo>
                        <a:pt x="37" y="2"/>
                        <a:pt x="41" y="2"/>
                        <a:pt x="49" y="10"/>
                      </a:cubicBezTo>
                      <a:cubicBezTo>
                        <a:pt x="45" y="21"/>
                        <a:pt x="46" y="12"/>
                        <a:pt x="53" y="20"/>
                      </a:cubicBezTo>
                      <a:cubicBezTo>
                        <a:pt x="56" y="24"/>
                        <a:pt x="61" y="32"/>
                        <a:pt x="61" y="32"/>
                      </a:cubicBezTo>
                      <a:cubicBezTo>
                        <a:pt x="56" y="47"/>
                        <a:pt x="53" y="42"/>
                        <a:pt x="41" y="38"/>
                      </a:cubicBezTo>
                      <a:cubicBezTo>
                        <a:pt x="27" y="47"/>
                        <a:pt x="34" y="48"/>
                        <a:pt x="23" y="44"/>
                      </a:cubicBezTo>
                      <a:cubicBezTo>
                        <a:pt x="22" y="42"/>
                        <a:pt x="21" y="38"/>
                        <a:pt x="21" y="38"/>
                      </a:cubicBezTo>
                      <a:close/>
                    </a:path>
                  </a:pathLst>
                </a:custGeom>
                <a:solidFill>
                  <a:schemeClr val="folHlink"/>
                </a:solidFill>
                <a:ln w="9525">
                  <a:noFill/>
                  <a:round/>
                  <a:headEnd/>
                  <a:tailEnd/>
                </a:ln>
              </p:spPr>
              <p:txBody>
                <a:bodyPr/>
                <a:lstStyle/>
                <a:p>
                  <a:endParaRPr lang="zh-CN" altLang="en-US"/>
                </a:p>
              </p:txBody>
            </p:sp>
            <p:sp>
              <p:nvSpPr>
                <p:cNvPr id="7314" name="任意多边形 81946"/>
                <p:cNvSpPr>
                  <a:spLocks noChangeArrowheads="1"/>
                </p:cNvSpPr>
                <p:nvPr/>
              </p:nvSpPr>
              <p:spPr bwMode="auto">
                <a:xfrm>
                  <a:off x="1976" y="593"/>
                  <a:ext cx="122" cy="61"/>
                </a:xfrm>
                <a:custGeom>
                  <a:avLst/>
                  <a:gdLst>
                    <a:gd name="T0" fmla="*/ 4 w 286"/>
                    <a:gd name="T1" fmla="*/ 1 h 182"/>
                    <a:gd name="T2" fmla="*/ 3 w 286"/>
                    <a:gd name="T3" fmla="*/ 1 h 182"/>
                    <a:gd name="T4" fmla="*/ 2 w 286"/>
                    <a:gd name="T5" fmla="*/ 1 h 182"/>
                    <a:gd name="T6" fmla="*/ 0 w 286"/>
                    <a:gd name="T7" fmla="*/ 1 h 182"/>
                    <a:gd name="T8" fmla="*/ 1 w 286"/>
                    <a:gd name="T9" fmla="*/ 2 h 182"/>
                    <a:gd name="T10" fmla="*/ 1 w 286"/>
                    <a:gd name="T11" fmla="*/ 2 h 182"/>
                    <a:gd name="T12" fmla="*/ 2 w 286"/>
                    <a:gd name="T13" fmla="*/ 2 h 182"/>
                    <a:gd name="T14" fmla="*/ 3 w 286"/>
                    <a:gd name="T15" fmla="*/ 2 h 182"/>
                    <a:gd name="T16" fmla="*/ 4 w 286"/>
                    <a:gd name="T17" fmla="*/ 2 h 182"/>
                    <a:gd name="T18" fmla="*/ 6 w 286"/>
                    <a:gd name="T19" fmla="*/ 2 h 182"/>
                    <a:gd name="T20" fmla="*/ 7 w 286"/>
                    <a:gd name="T21" fmla="*/ 3 h 182"/>
                    <a:gd name="T22" fmla="*/ 8 w 286"/>
                    <a:gd name="T23" fmla="*/ 4 h 182"/>
                    <a:gd name="T24" fmla="*/ 8 w 286"/>
                    <a:gd name="T25" fmla="*/ 5 h 182"/>
                    <a:gd name="T26" fmla="*/ 8 w 286"/>
                    <a:gd name="T27" fmla="*/ 5 h 182"/>
                    <a:gd name="T28" fmla="*/ 9 w 286"/>
                    <a:gd name="T29" fmla="*/ 5 h 182"/>
                    <a:gd name="T30" fmla="*/ 11 w 286"/>
                    <a:gd name="T31" fmla="*/ 5 h 182"/>
                    <a:gd name="T32" fmla="*/ 13 w 286"/>
                    <a:gd name="T33" fmla="*/ 6 h 182"/>
                    <a:gd name="T34" fmla="*/ 14 w 286"/>
                    <a:gd name="T35" fmla="*/ 5 h 182"/>
                    <a:gd name="T36" fmla="*/ 13 w 286"/>
                    <a:gd name="T37" fmla="*/ 5 h 182"/>
                    <a:gd name="T38" fmla="*/ 14 w 286"/>
                    <a:gd name="T39" fmla="*/ 5 h 182"/>
                    <a:gd name="T40" fmla="*/ 15 w 286"/>
                    <a:gd name="T41" fmla="*/ 4 h 182"/>
                    <a:gd name="T42" fmla="*/ 16 w 286"/>
                    <a:gd name="T43" fmla="*/ 5 h 182"/>
                    <a:gd name="T44" fmla="*/ 17 w 286"/>
                    <a:gd name="T45" fmla="*/ 5 h 182"/>
                    <a:gd name="T46" fmla="*/ 19 w 286"/>
                    <a:gd name="T47" fmla="*/ 6 h 182"/>
                    <a:gd name="T48" fmla="*/ 20 w 286"/>
                    <a:gd name="T49" fmla="*/ 7 h 182"/>
                    <a:gd name="T50" fmla="*/ 22 w 286"/>
                    <a:gd name="T51" fmla="*/ 6 h 182"/>
                    <a:gd name="T52" fmla="*/ 21 w 286"/>
                    <a:gd name="T53" fmla="*/ 6 h 182"/>
                    <a:gd name="T54" fmla="*/ 20 w 286"/>
                    <a:gd name="T55" fmla="*/ 5 h 182"/>
                    <a:gd name="T56" fmla="*/ 20 w 286"/>
                    <a:gd name="T57" fmla="*/ 5 h 182"/>
                    <a:gd name="T58" fmla="*/ 19 w 286"/>
                    <a:gd name="T59" fmla="*/ 5 h 182"/>
                    <a:gd name="T60" fmla="*/ 18 w 286"/>
                    <a:gd name="T61" fmla="*/ 4 h 182"/>
                    <a:gd name="T62" fmla="*/ 19 w 286"/>
                    <a:gd name="T63" fmla="*/ 4 h 182"/>
                    <a:gd name="T64" fmla="*/ 17 w 286"/>
                    <a:gd name="T65" fmla="*/ 3 h 182"/>
                    <a:gd name="T66" fmla="*/ 16 w 286"/>
                    <a:gd name="T67" fmla="*/ 3 h 182"/>
                    <a:gd name="T68" fmla="*/ 15 w 286"/>
                    <a:gd name="T69" fmla="*/ 2 h 182"/>
                    <a:gd name="T70" fmla="*/ 13 w 286"/>
                    <a:gd name="T71" fmla="*/ 1 h 182"/>
                    <a:gd name="T72" fmla="*/ 12 w 286"/>
                    <a:gd name="T73" fmla="*/ 1 h 182"/>
                    <a:gd name="T74" fmla="*/ 9 w 286"/>
                    <a:gd name="T75" fmla="*/ 1 h 182"/>
                    <a:gd name="T76" fmla="*/ 8 w 286"/>
                    <a:gd name="T77" fmla="*/ 0 h 182"/>
                    <a:gd name="T78" fmla="*/ 7 w 286"/>
                    <a:gd name="T79" fmla="*/ 0 h 182"/>
                    <a:gd name="T80" fmla="*/ 6 w 286"/>
                    <a:gd name="T81" fmla="*/ 0 h 182"/>
                    <a:gd name="T82" fmla="*/ 4 w 286"/>
                    <a:gd name="T83" fmla="*/ 1 h 182"/>
                    <a:gd name="T84" fmla="*/ 4 w 286"/>
                    <a:gd name="T85" fmla="*/ 1 h 182"/>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286" h="182">
                      <a:moveTo>
                        <a:pt x="46" y="28"/>
                      </a:moveTo>
                      <a:cubicBezTo>
                        <a:pt x="41" y="14"/>
                        <a:pt x="46" y="17"/>
                        <a:pt x="36" y="14"/>
                      </a:cubicBezTo>
                      <a:cubicBezTo>
                        <a:pt x="31" y="17"/>
                        <a:pt x="26" y="30"/>
                        <a:pt x="26" y="30"/>
                      </a:cubicBezTo>
                      <a:cubicBezTo>
                        <a:pt x="12" y="25"/>
                        <a:pt x="19" y="21"/>
                        <a:pt x="0" y="24"/>
                      </a:cubicBezTo>
                      <a:cubicBezTo>
                        <a:pt x="2" y="33"/>
                        <a:pt x="2" y="37"/>
                        <a:pt x="10" y="42"/>
                      </a:cubicBezTo>
                      <a:cubicBezTo>
                        <a:pt x="12" y="49"/>
                        <a:pt x="14" y="55"/>
                        <a:pt x="16" y="62"/>
                      </a:cubicBezTo>
                      <a:cubicBezTo>
                        <a:pt x="24" y="59"/>
                        <a:pt x="27" y="57"/>
                        <a:pt x="24" y="48"/>
                      </a:cubicBezTo>
                      <a:cubicBezTo>
                        <a:pt x="26" y="47"/>
                        <a:pt x="28" y="43"/>
                        <a:pt x="30" y="44"/>
                      </a:cubicBezTo>
                      <a:cubicBezTo>
                        <a:pt x="48" y="48"/>
                        <a:pt x="36" y="52"/>
                        <a:pt x="48" y="56"/>
                      </a:cubicBezTo>
                      <a:cubicBezTo>
                        <a:pt x="74" y="65"/>
                        <a:pt x="47" y="56"/>
                        <a:pt x="70" y="62"/>
                      </a:cubicBezTo>
                      <a:cubicBezTo>
                        <a:pt x="77" y="64"/>
                        <a:pt x="88" y="72"/>
                        <a:pt x="88" y="72"/>
                      </a:cubicBezTo>
                      <a:cubicBezTo>
                        <a:pt x="96" y="84"/>
                        <a:pt x="102" y="87"/>
                        <a:pt x="106" y="102"/>
                      </a:cubicBezTo>
                      <a:cubicBezTo>
                        <a:pt x="105" y="109"/>
                        <a:pt x="106" y="115"/>
                        <a:pt x="104" y="122"/>
                      </a:cubicBezTo>
                      <a:cubicBezTo>
                        <a:pt x="103" y="126"/>
                        <a:pt x="94" y="132"/>
                        <a:pt x="98" y="134"/>
                      </a:cubicBezTo>
                      <a:cubicBezTo>
                        <a:pt x="106" y="137"/>
                        <a:pt x="122" y="128"/>
                        <a:pt x="122" y="128"/>
                      </a:cubicBezTo>
                      <a:cubicBezTo>
                        <a:pt x="130" y="131"/>
                        <a:pt x="133" y="135"/>
                        <a:pt x="140" y="140"/>
                      </a:cubicBezTo>
                      <a:cubicBezTo>
                        <a:pt x="148" y="145"/>
                        <a:pt x="159" y="145"/>
                        <a:pt x="168" y="148"/>
                      </a:cubicBezTo>
                      <a:cubicBezTo>
                        <a:pt x="170" y="147"/>
                        <a:pt x="173" y="148"/>
                        <a:pt x="174" y="146"/>
                      </a:cubicBezTo>
                      <a:cubicBezTo>
                        <a:pt x="176" y="142"/>
                        <a:pt x="164" y="136"/>
                        <a:pt x="168" y="134"/>
                      </a:cubicBezTo>
                      <a:cubicBezTo>
                        <a:pt x="171" y="132"/>
                        <a:pt x="175" y="135"/>
                        <a:pt x="178" y="136"/>
                      </a:cubicBezTo>
                      <a:cubicBezTo>
                        <a:pt x="182" y="131"/>
                        <a:pt x="186" y="118"/>
                        <a:pt x="186" y="118"/>
                      </a:cubicBezTo>
                      <a:cubicBezTo>
                        <a:pt x="189" y="119"/>
                        <a:pt x="199" y="120"/>
                        <a:pt x="202" y="122"/>
                      </a:cubicBezTo>
                      <a:cubicBezTo>
                        <a:pt x="206" y="124"/>
                        <a:pt x="214" y="130"/>
                        <a:pt x="214" y="130"/>
                      </a:cubicBezTo>
                      <a:cubicBezTo>
                        <a:pt x="224" y="145"/>
                        <a:pt x="228" y="158"/>
                        <a:pt x="244" y="168"/>
                      </a:cubicBezTo>
                      <a:cubicBezTo>
                        <a:pt x="250" y="172"/>
                        <a:pt x="262" y="178"/>
                        <a:pt x="262" y="178"/>
                      </a:cubicBezTo>
                      <a:cubicBezTo>
                        <a:pt x="265" y="178"/>
                        <a:pt x="286" y="182"/>
                        <a:pt x="284" y="170"/>
                      </a:cubicBezTo>
                      <a:cubicBezTo>
                        <a:pt x="283" y="164"/>
                        <a:pt x="268" y="160"/>
                        <a:pt x="268" y="160"/>
                      </a:cubicBezTo>
                      <a:cubicBezTo>
                        <a:pt x="261" y="150"/>
                        <a:pt x="270" y="143"/>
                        <a:pt x="256" y="138"/>
                      </a:cubicBezTo>
                      <a:cubicBezTo>
                        <a:pt x="254" y="136"/>
                        <a:pt x="251" y="135"/>
                        <a:pt x="250" y="132"/>
                      </a:cubicBezTo>
                      <a:cubicBezTo>
                        <a:pt x="248" y="129"/>
                        <a:pt x="250" y="125"/>
                        <a:pt x="248" y="122"/>
                      </a:cubicBezTo>
                      <a:cubicBezTo>
                        <a:pt x="246" y="118"/>
                        <a:pt x="240" y="118"/>
                        <a:pt x="236" y="116"/>
                      </a:cubicBezTo>
                      <a:cubicBezTo>
                        <a:pt x="230" y="107"/>
                        <a:pt x="227" y="100"/>
                        <a:pt x="240" y="96"/>
                      </a:cubicBezTo>
                      <a:cubicBezTo>
                        <a:pt x="236" y="83"/>
                        <a:pt x="236" y="84"/>
                        <a:pt x="220" y="86"/>
                      </a:cubicBezTo>
                      <a:cubicBezTo>
                        <a:pt x="209" y="82"/>
                        <a:pt x="208" y="82"/>
                        <a:pt x="210" y="70"/>
                      </a:cubicBezTo>
                      <a:cubicBezTo>
                        <a:pt x="207" y="60"/>
                        <a:pt x="199" y="57"/>
                        <a:pt x="190" y="54"/>
                      </a:cubicBezTo>
                      <a:cubicBezTo>
                        <a:pt x="181" y="45"/>
                        <a:pt x="181" y="42"/>
                        <a:pt x="168" y="38"/>
                      </a:cubicBezTo>
                      <a:cubicBezTo>
                        <a:pt x="164" y="37"/>
                        <a:pt x="156" y="34"/>
                        <a:pt x="156" y="34"/>
                      </a:cubicBezTo>
                      <a:cubicBezTo>
                        <a:pt x="146" y="24"/>
                        <a:pt x="134" y="21"/>
                        <a:pt x="120" y="16"/>
                      </a:cubicBezTo>
                      <a:cubicBezTo>
                        <a:pt x="113" y="14"/>
                        <a:pt x="108" y="8"/>
                        <a:pt x="102" y="4"/>
                      </a:cubicBezTo>
                      <a:cubicBezTo>
                        <a:pt x="100" y="3"/>
                        <a:pt x="96" y="0"/>
                        <a:pt x="96" y="0"/>
                      </a:cubicBezTo>
                      <a:cubicBezTo>
                        <a:pt x="83" y="2"/>
                        <a:pt x="79" y="1"/>
                        <a:pt x="70" y="10"/>
                      </a:cubicBezTo>
                      <a:cubicBezTo>
                        <a:pt x="67" y="19"/>
                        <a:pt x="63" y="27"/>
                        <a:pt x="56" y="32"/>
                      </a:cubicBezTo>
                      <a:cubicBezTo>
                        <a:pt x="49" y="30"/>
                        <a:pt x="52" y="31"/>
                        <a:pt x="46" y="28"/>
                      </a:cubicBezTo>
                      <a:close/>
                    </a:path>
                  </a:pathLst>
                </a:custGeom>
                <a:solidFill>
                  <a:schemeClr val="folHlink"/>
                </a:solidFill>
                <a:ln w="9525">
                  <a:noFill/>
                  <a:round/>
                  <a:headEnd/>
                  <a:tailEnd/>
                </a:ln>
              </p:spPr>
              <p:txBody>
                <a:bodyPr/>
                <a:lstStyle/>
                <a:p>
                  <a:endParaRPr lang="zh-CN" altLang="en-US"/>
                </a:p>
              </p:txBody>
            </p:sp>
            <p:sp>
              <p:nvSpPr>
                <p:cNvPr id="7315" name="任意多边形 81947"/>
                <p:cNvSpPr>
                  <a:spLocks noChangeArrowheads="1"/>
                </p:cNvSpPr>
                <p:nvPr/>
              </p:nvSpPr>
              <p:spPr bwMode="auto">
                <a:xfrm>
                  <a:off x="2082" y="599"/>
                  <a:ext cx="33" cy="26"/>
                </a:xfrm>
                <a:custGeom>
                  <a:avLst/>
                  <a:gdLst>
                    <a:gd name="T0" fmla="*/ 0 w 78"/>
                    <a:gd name="T1" fmla="*/ 2 h 78"/>
                    <a:gd name="T2" fmla="*/ 2 w 78"/>
                    <a:gd name="T3" fmla="*/ 2 h 78"/>
                    <a:gd name="T4" fmla="*/ 3 w 78"/>
                    <a:gd name="T5" fmla="*/ 2 h 78"/>
                    <a:gd name="T6" fmla="*/ 4 w 78"/>
                    <a:gd name="T7" fmla="*/ 1 h 78"/>
                    <a:gd name="T8" fmla="*/ 3 w 78"/>
                    <a:gd name="T9" fmla="*/ 1 h 78"/>
                    <a:gd name="T10" fmla="*/ 3 w 78"/>
                    <a:gd name="T11" fmla="*/ 0 h 78"/>
                    <a:gd name="T12" fmla="*/ 6 w 78"/>
                    <a:gd name="T13" fmla="*/ 1 h 78"/>
                    <a:gd name="T14" fmla="*/ 5 w 78"/>
                    <a:gd name="T15" fmla="*/ 2 h 78"/>
                    <a:gd name="T16" fmla="*/ 3 w 78"/>
                    <a:gd name="T17" fmla="*/ 3 h 78"/>
                    <a:gd name="T18" fmla="*/ 1 w 78"/>
                    <a:gd name="T19" fmla="*/ 2 h 78"/>
                    <a:gd name="T20" fmla="*/ 0 w 78"/>
                    <a:gd name="T21" fmla="*/ 2 h 78"/>
                    <a:gd name="T22" fmla="*/ 0 w 78"/>
                    <a:gd name="T23" fmla="*/ 2 h 7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78" h="78">
                      <a:moveTo>
                        <a:pt x="1" y="58"/>
                      </a:moveTo>
                      <a:cubicBezTo>
                        <a:pt x="6" y="44"/>
                        <a:pt x="18" y="57"/>
                        <a:pt x="27" y="60"/>
                      </a:cubicBezTo>
                      <a:cubicBezTo>
                        <a:pt x="35" y="57"/>
                        <a:pt x="38" y="52"/>
                        <a:pt x="45" y="48"/>
                      </a:cubicBezTo>
                      <a:cubicBezTo>
                        <a:pt x="48" y="40"/>
                        <a:pt x="51" y="36"/>
                        <a:pt x="57" y="30"/>
                      </a:cubicBezTo>
                      <a:cubicBezTo>
                        <a:pt x="55" y="23"/>
                        <a:pt x="43" y="14"/>
                        <a:pt x="43" y="14"/>
                      </a:cubicBezTo>
                      <a:cubicBezTo>
                        <a:pt x="33" y="0"/>
                        <a:pt x="30" y="1"/>
                        <a:pt x="43" y="4"/>
                      </a:cubicBezTo>
                      <a:cubicBezTo>
                        <a:pt x="54" y="11"/>
                        <a:pt x="58" y="22"/>
                        <a:pt x="71" y="26"/>
                      </a:cubicBezTo>
                      <a:cubicBezTo>
                        <a:pt x="78" y="37"/>
                        <a:pt x="78" y="46"/>
                        <a:pt x="67" y="54"/>
                      </a:cubicBezTo>
                      <a:cubicBezTo>
                        <a:pt x="51" y="49"/>
                        <a:pt x="53" y="71"/>
                        <a:pt x="33" y="78"/>
                      </a:cubicBezTo>
                      <a:cubicBezTo>
                        <a:pt x="16" y="72"/>
                        <a:pt x="25" y="76"/>
                        <a:pt x="9" y="66"/>
                      </a:cubicBezTo>
                      <a:cubicBezTo>
                        <a:pt x="7" y="65"/>
                        <a:pt x="3" y="62"/>
                        <a:pt x="3" y="62"/>
                      </a:cubicBezTo>
                      <a:cubicBezTo>
                        <a:pt x="0" y="54"/>
                        <a:pt x="13" y="42"/>
                        <a:pt x="1" y="58"/>
                      </a:cubicBezTo>
                      <a:close/>
                    </a:path>
                  </a:pathLst>
                </a:custGeom>
                <a:solidFill>
                  <a:schemeClr val="folHlink"/>
                </a:solidFill>
                <a:ln w="9525">
                  <a:noFill/>
                  <a:round/>
                  <a:headEnd/>
                  <a:tailEnd/>
                </a:ln>
              </p:spPr>
              <p:txBody>
                <a:bodyPr/>
                <a:lstStyle/>
                <a:p>
                  <a:endParaRPr lang="zh-CN" altLang="en-US"/>
                </a:p>
              </p:txBody>
            </p:sp>
            <p:sp>
              <p:nvSpPr>
                <p:cNvPr id="7316" name="任意多边形 81948"/>
                <p:cNvSpPr>
                  <a:spLocks noChangeArrowheads="1"/>
                </p:cNvSpPr>
                <p:nvPr/>
              </p:nvSpPr>
              <p:spPr bwMode="auto">
                <a:xfrm>
                  <a:off x="2152" y="544"/>
                  <a:ext cx="8" cy="6"/>
                </a:xfrm>
                <a:custGeom>
                  <a:avLst/>
                  <a:gdLst>
                    <a:gd name="T0" fmla="*/ 0 w 17"/>
                    <a:gd name="T1" fmla="*/ 0 h 18"/>
                    <a:gd name="T2" fmla="*/ 0 w 17"/>
                    <a:gd name="T3" fmla="*/ 1 h 18"/>
                    <a:gd name="T4" fmla="*/ 0 w 17"/>
                    <a:gd name="T5" fmla="*/ 0 h 18"/>
                    <a:gd name="T6" fmla="*/ 0 60000 65536"/>
                    <a:gd name="T7" fmla="*/ 0 60000 65536"/>
                    <a:gd name="T8" fmla="*/ 0 60000 65536"/>
                  </a:gdLst>
                  <a:ahLst/>
                  <a:cxnLst>
                    <a:cxn ang="T6">
                      <a:pos x="T0" y="T1"/>
                    </a:cxn>
                    <a:cxn ang="T7">
                      <a:pos x="T2" y="T3"/>
                    </a:cxn>
                    <a:cxn ang="T8">
                      <a:pos x="T4" y="T5"/>
                    </a:cxn>
                  </a:cxnLst>
                  <a:rect l="0" t="0" r="r" b="b"/>
                  <a:pathLst>
                    <a:path w="17" h="18">
                      <a:moveTo>
                        <a:pt x="3" y="4"/>
                      </a:moveTo>
                      <a:cubicBezTo>
                        <a:pt x="17" y="7"/>
                        <a:pt x="16" y="18"/>
                        <a:pt x="3" y="14"/>
                      </a:cubicBezTo>
                      <a:cubicBezTo>
                        <a:pt x="0" y="6"/>
                        <a:pt x="7" y="0"/>
                        <a:pt x="3" y="4"/>
                      </a:cubicBezTo>
                      <a:close/>
                    </a:path>
                  </a:pathLst>
                </a:custGeom>
                <a:solidFill>
                  <a:schemeClr val="folHlink"/>
                </a:solidFill>
                <a:ln w="9525">
                  <a:noFill/>
                  <a:round/>
                  <a:headEnd/>
                  <a:tailEnd/>
                </a:ln>
              </p:spPr>
              <p:txBody>
                <a:bodyPr/>
                <a:lstStyle/>
                <a:p>
                  <a:endParaRPr lang="zh-CN" altLang="en-US"/>
                </a:p>
              </p:txBody>
            </p:sp>
            <p:sp>
              <p:nvSpPr>
                <p:cNvPr id="7317" name="任意多边形 81949"/>
                <p:cNvSpPr>
                  <a:spLocks noChangeArrowheads="1"/>
                </p:cNvSpPr>
                <p:nvPr/>
              </p:nvSpPr>
              <p:spPr bwMode="auto">
                <a:xfrm>
                  <a:off x="2194" y="584"/>
                  <a:ext cx="11" cy="8"/>
                </a:xfrm>
                <a:custGeom>
                  <a:avLst/>
                  <a:gdLst>
                    <a:gd name="T0" fmla="*/ 0 w 26"/>
                    <a:gd name="T1" fmla="*/ 1 h 22"/>
                    <a:gd name="T2" fmla="*/ 1 w 26"/>
                    <a:gd name="T3" fmla="*/ 0 h 22"/>
                    <a:gd name="T4" fmla="*/ 1 w 26"/>
                    <a:gd name="T5" fmla="*/ 1 h 22"/>
                    <a:gd name="T6" fmla="*/ 0 w 26"/>
                    <a:gd name="T7" fmla="*/ 1 h 2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6" h="22">
                      <a:moveTo>
                        <a:pt x="8" y="14"/>
                      </a:moveTo>
                      <a:cubicBezTo>
                        <a:pt x="5" y="6"/>
                        <a:pt x="5" y="3"/>
                        <a:pt x="14" y="0"/>
                      </a:cubicBezTo>
                      <a:cubicBezTo>
                        <a:pt x="26" y="4"/>
                        <a:pt x="23" y="16"/>
                        <a:pt x="14" y="22"/>
                      </a:cubicBezTo>
                      <a:cubicBezTo>
                        <a:pt x="0" y="17"/>
                        <a:pt x="13" y="3"/>
                        <a:pt x="8" y="14"/>
                      </a:cubicBezTo>
                      <a:close/>
                    </a:path>
                  </a:pathLst>
                </a:custGeom>
                <a:solidFill>
                  <a:schemeClr val="folHlink"/>
                </a:solidFill>
                <a:ln w="9525">
                  <a:noFill/>
                  <a:round/>
                  <a:headEnd/>
                  <a:tailEnd/>
                </a:ln>
              </p:spPr>
              <p:txBody>
                <a:bodyPr/>
                <a:lstStyle/>
                <a:p>
                  <a:endParaRPr lang="zh-CN" altLang="en-US"/>
                </a:p>
              </p:txBody>
            </p:sp>
            <p:sp>
              <p:nvSpPr>
                <p:cNvPr id="7318" name="任意多边形 81950"/>
                <p:cNvSpPr>
                  <a:spLocks noChangeArrowheads="1"/>
                </p:cNvSpPr>
                <p:nvPr/>
              </p:nvSpPr>
              <p:spPr bwMode="auto">
                <a:xfrm>
                  <a:off x="2059" y="494"/>
                  <a:ext cx="8" cy="5"/>
                </a:xfrm>
                <a:custGeom>
                  <a:avLst/>
                  <a:gdLst>
                    <a:gd name="T0" fmla="*/ 0 w 20"/>
                    <a:gd name="T1" fmla="*/ 0 h 15"/>
                    <a:gd name="T2" fmla="*/ 1 w 20"/>
                    <a:gd name="T3" fmla="*/ 0 h 15"/>
                    <a:gd name="T4" fmla="*/ 1 w 20"/>
                    <a:gd name="T5" fmla="*/ 0 h 15"/>
                    <a:gd name="T6" fmla="*/ 0 w 20"/>
                    <a:gd name="T7" fmla="*/ 0 h 1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 h="15">
                      <a:moveTo>
                        <a:pt x="7" y="12"/>
                      </a:moveTo>
                      <a:cubicBezTo>
                        <a:pt x="0" y="1"/>
                        <a:pt x="6" y="0"/>
                        <a:pt x="17" y="2"/>
                      </a:cubicBezTo>
                      <a:cubicBezTo>
                        <a:pt x="20" y="10"/>
                        <a:pt x="18" y="15"/>
                        <a:pt x="9" y="12"/>
                      </a:cubicBezTo>
                      <a:cubicBezTo>
                        <a:pt x="4" y="4"/>
                        <a:pt x="4" y="4"/>
                        <a:pt x="7" y="12"/>
                      </a:cubicBezTo>
                      <a:close/>
                    </a:path>
                  </a:pathLst>
                </a:custGeom>
                <a:solidFill>
                  <a:schemeClr val="folHlink"/>
                </a:solidFill>
                <a:ln w="9525">
                  <a:noFill/>
                  <a:round/>
                  <a:headEnd/>
                  <a:tailEnd/>
                </a:ln>
              </p:spPr>
              <p:txBody>
                <a:bodyPr/>
                <a:lstStyle/>
                <a:p>
                  <a:endParaRPr lang="zh-CN" altLang="en-US"/>
                </a:p>
              </p:txBody>
            </p:sp>
            <p:sp>
              <p:nvSpPr>
                <p:cNvPr id="7319" name="任意多边形 81951"/>
                <p:cNvSpPr>
                  <a:spLocks noChangeArrowheads="1"/>
                </p:cNvSpPr>
                <p:nvPr/>
              </p:nvSpPr>
              <p:spPr bwMode="auto">
                <a:xfrm>
                  <a:off x="1988" y="536"/>
                  <a:ext cx="8" cy="5"/>
                </a:xfrm>
                <a:custGeom>
                  <a:avLst/>
                  <a:gdLst>
                    <a:gd name="T0" fmla="*/ 0 w 20"/>
                    <a:gd name="T1" fmla="*/ 0 h 15"/>
                    <a:gd name="T2" fmla="*/ 1 w 20"/>
                    <a:gd name="T3" fmla="*/ 0 h 15"/>
                    <a:gd name="T4" fmla="*/ 1 w 20"/>
                    <a:gd name="T5" fmla="*/ 1 h 15"/>
                    <a:gd name="T6" fmla="*/ 0 w 20"/>
                    <a:gd name="T7" fmla="*/ 0 h 1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 h="15">
                      <a:moveTo>
                        <a:pt x="7" y="12"/>
                      </a:moveTo>
                      <a:cubicBezTo>
                        <a:pt x="0" y="2"/>
                        <a:pt x="3" y="0"/>
                        <a:pt x="15" y="2"/>
                      </a:cubicBezTo>
                      <a:cubicBezTo>
                        <a:pt x="16" y="4"/>
                        <a:pt x="20" y="12"/>
                        <a:pt x="15" y="14"/>
                      </a:cubicBezTo>
                      <a:cubicBezTo>
                        <a:pt x="12" y="15"/>
                        <a:pt x="7" y="12"/>
                        <a:pt x="7" y="12"/>
                      </a:cubicBezTo>
                      <a:close/>
                    </a:path>
                  </a:pathLst>
                </a:custGeom>
                <a:solidFill>
                  <a:schemeClr val="folHlink"/>
                </a:solidFill>
                <a:ln w="9525">
                  <a:noFill/>
                  <a:round/>
                  <a:headEnd/>
                  <a:tailEnd/>
                </a:ln>
              </p:spPr>
              <p:txBody>
                <a:bodyPr/>
                <a:lstStyle/>
                <a:p>
                  <a:endParaRPr lang="zh-CN" altLang="en-US"/>
                </a:p>
              </p:txBody>
            </p:sp>
            <p:sp>
              <p:nvSpPr>
                <p:cNvPr id="7320" name="任意多边形 81952"/>
                <p:cNvSpPr>
                  <a:spLocks noChangeArrowheads="1"/>
                </p:cNvSpPr>
                <p:nvPr/>
              </p:nvSpPr>
              <p:spPr bwMode="auto">
                <a:xfrm>
                  <a:off x="1910" y="523"/>
                  <a:ext cx="34" cy="27"/>
                </a:xfrm>
                <a:custGeom>
                  <a:avLst/>
                  <a:gdLst>
                    <a:gd name="T0" fmla="*/ 0 w 80"/>
                    <a:gd name="T1" fmla="*/ 2 h 80"/>
                    <a:gd name="T2" fmla="*/ 1 w 80"/>
                    <a:gd name="T3" fmla="*/ 1 h 80"/>
                    <a:gd name="T4" fmla="*/ 2 w 80"/>
                    <a:gd name="T5" fmla="*/ 1 h 80"/>
                    <a:gd name="T6" fmla="*/ 4 w 80"/>
                    <a:gd name="T7" fmla="*/ 1 h 80"/>
                    <a:gd name="T8" fmla="*/ 5 w 80"/>
                    <a:gd name="T9" fmla="*/ 0 h 80"/>
                    <a:gd name="T10" fmla="*/ 6 w 80"/>
                    <a:gd name="T11" fmla="*/ 2 h 80"/>
                    <a:gd name="T12" fmla="*/ 6 w 80"/>
                    <a:gd name="T13" fmla="*/ 2 h 80"/>
                    <a:gd name="T14" fmla="*/ 4 w 80"/>
                    <a:gd name="T15" fmla="*/ 2 h 80"/>
                    <a:gd name="T16" fmla="*/ 4 w 80"/>
                    <a:gd name="T17" fmla="*/ 3 h 80"/>
                    <a:gd name="T18" fmla="*/ 3 w 80"/>
                    <a:gd name="T19" fmla="*/ 3 h 80"/>
                    <a:gd name="T20" fmla="*/ 3 w 80"/>
                    <a:gd name="T21" fmla="*/ 2 h 80"/>
                    <a:gd name="T22" fmla="*/ 3 w 80"/>
                    <a:gd name="T23" fmla="*/ 1 h 80"/>
                    <a:gd name="T24" fmla="*/ 2 w 80"/>
                    <a:gd name="T25" fmla="*/ 2 h 80"/>
                    <a:gd name="T26" fmla="*/ 0 w 80"/>
                    <a:gd name="T27" fmla="*/ 2 h 80"/>
                    <a:gd name="T28" fmla="*/ 0 w 80"/>
                    <a:gd name="T29" fmla="*/ 2 h 8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80" h="80">
                      <a:moveTo>
                        <a:pt x="0" y="50"/>
                      </a:moveTo>
                      <a:cubicBezTo>
                        <a:pt x="1" y="47"/>
                        <a:pt x="12" y="25"/>
                        <a:pt x="14" y="24"/>
                      </a:cubicBezTo>
                      <a:cubicBezTo>
                        <a:pt x="17" y="22"/>
                        <a:pt x="26" y="20"/>
                        <a:pt x="26" y="20"/>
                      </a:cubicBezTo>
                      <a:cubicBezTo>
                        <a:pt x="34" y="23"/>
                        <a:pt x="40" y="21"/>
                        <a:pt x="48" y="18"/>
                      </a:cubicBezTo>
                      <a:cubicBezTo>
                        <a:pt x="52" y="12"/>
                        <a:pt x="54" y="6"/>
                        <a:pt x="58" y="0"/>
                      </a:cubicBezTo>
                      <a:cubicBezTo>
                        <a:pt x="70" y="4"/>
                        <a:pt x="76" y="28"/>
                        <a:pt x="80" y="40"/>
                      </a:cubicBezTo>
                      <a:cubicBezTo>
                        <a:pt x="75" y="54"/>
                        <a:pt x="80" y="50"/>
                        <a:pt x="70" y="56"/>
                      </a:cubicBezTo>
                      <a:cubicBezTo>
                        <a:pt x="61" y="53"/>
                        <a:pt x="59" y="54"/>
                        <a:pt x="54" y="62"/>
                      </a:cubicBezTo>
                      <a:cubicBezTo>
                        <a:pt x="57" y="71"/>
                        <a:pt x="56" y="75"/>
                        <a:pt x="48" y="80"/>
                      </a:cubicBezTo>
                      <a:cubicBezTo>
                        <a:pt x="40" y="77"/>
                        <a:pt x="39" y="72"/>
                        <a:pt x="32" y="68"/>
                      </a:cubicBezTo>
                      <a:cubicBezTo>
                        <a:pt x="26" y="59"/>
                        <a:pt x="30" y="57"/>
                        <a:pt x="38" y="52"/>
                      </a:cubicBezTo>
                      <a:cubicBezTo>
                        <a:pt x="41" y="42"/>
                        <a:pt x="39" y="34"/>
                        <a:pt x="30" y="28"/>
                      </a:cubicBezTo>
                      <a:cubicBezTo>
                        <a:pt x="20" y="31"/>
                        <a:pt x="30" y="40"/>
                        <a:pt x="20" y="48"/>
                      </a:cubicBezTo>
                      <a:cubicBezTo>
                        <a:pt x="16" y="51"/>
                        <a:pt x="8" y="56"/>
                        <a:pt x="8" y="56"/>
                      </a:cubicBezTo>
                      <a:cubicBezTo>
                        <a:pt x="2" y="50"/>
                        <a:pt x="5" y="50"/>
                        <a:pt x="0" y="50"/>
                      </a:cubicBezTo>
                      <a:close/>
                    </a:path>
                  </a:pathLst>
                </a:custGeom>
                <a:solidFill>
                  <a:schemeClr val="folHlink"/>
                </a:solidFill>
                <a:ln w="9525">
                  <a:noFill/>
                  <a:round/>
                  <a:headEnd/>
                  <a:tailEnd/>
                </a:ln>
              </p:spPr>
              <p:txBody>
                <a:bodyPr/>
                <a:lstStyle/>
                <a:p>
                  <a:endParaRPr lang="zh-CN" altLang="en-US"/>
                </a:p>
              </p:txBody>
            </p:sp>
            <p:sp>
              <p:nvSpPr>
                <p:cNvPr id="7321" name="任意多边形 81953"/>
                <p:cNvSpPr>
                  <a:spLocks noChangeArrowheads="1"/>
                </p:cNvSpPr>
                <p:nvPr/>
              </p:nvSpPr>
              <p:spPr bwMode="auto">
                <a:xfrm>
                  <a:off x="1899" y="466"/>
                  <a:ext cx="40" cy="58"/>
                </a:xfrm>
                <a:custGeom>
                  <a:avLst/>
                  <a:gdLst>
                    <a:gd name="T0" fmla="*/ 1 w 94"/>
                    <a:gd name="T1" fmla="*/ 4 h 174"/>
                    <a:gd name="T2" fmla="*/ 2 w 94"/>
                    <a:gd name="T3" fmla="*/ 5 h 174"/>
                    <a:gd name="T4" fmla="*/ 3 w 94"/>
                    <a:gd name="T5" fmla="*/ 4 h 174"/>
                    <a:gd name="T6" fmla="*/ 4 w 94"/>
                    <a:gd name="T7" fmla="*/ 4 h 174"/>
                    <a:gd name="T8" fmla="*/ 4 w 94"/>
                    <a:gd name="T9" fmla="*/ 5 h 174"/>
                    <a:gd name="T10" fmla="*/ 5 w 94"/>
                    <a:gd name="T11" fmla="*/ 5 h 174"/>
                    <a:gd name="T12" fmla="*/ 6 w 94"/>
                    <a:gd name="T13" fmla="*/ 5 h 174"/>
                    <a:gd name="T14" fmla="*/ 5 w 94"/>
                    <a:gd name="T15" fmla="*/ 5 h 174"/>
                    <a:gd name="T16" fmla="*/ 6 w 94"/>
                    <a:gd name="T17" fmla="*/ 6 h 174"/>
                    <a:gd name="T18" fmla="*/ 6 w 94"/>
                    <a:gd name="T19" fmla="*/ 6 h 174"/>
                    <a:gd name="T20" fmla="*/ 6 w 94"/>
                    <a:gd name="T21" fmla="*/ 4 h 174"/>
                    <a:gd name="T22" fmla="*/ 5 w 94"/>
                    <a:gd name="T23" fmla="*/ 4 h 174"/>
                    <a:gd name="T24" fmla="*/ 4 w 94"/>
                    <a:gd name="T25" fmla="*/ 3 h 174"/>
                    <a:gd name="T26" fmla="*/ 3 w 94"/>
                    <a:gd name="T27" fmla="*/ 3 h 174"/>
                    <a:gd name="T28" fmla="*/ 3 w 94"/>
                    <a:gd name="T29" fmla="*/ 3 h 174"/>
                    <a:gd name="T30" fmla="*/ 3 w 94"/>
                    <a:gd name="T31" fmla="*/ 2 h 174"/>
                    <a:gd name="T32" fmla="*/ 3 w 94"/>
                    <a:gd name="T33" fmla="*/ 0 h 174"/>
                    <a:gd name="T34" fmla="*/ 1 w 94"/>
                    <a:gd name="T35" fmla="*/ 1 h 174"/>
                    <a:gd name="T36" fmla="*/ 0 w 94"/>
                    <a:gd name="T37" fmla="*/ 2 h 174"/>
                    <a:gd name="T38" fmla="*/ 1 w 94"/>
                    <a:gd name="T39" fmla="*/ 3 h 174"/>
                    <a:gd name="T40" fmla="*/ 1 w 94"/>
                    <a:gd name="T41" fmla="*/ 4 h 17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94" h="174">
                      <a:moveTo>
                        <a:pt x="14" y="96"/>
                      </a:moveTo>
                      <a:cubicBezTo>
                        <a:pt x="11" y="109"/>
                        <a:pt x="15" y="120"/>
                        <a:pt x="26" y="128"/>
                      </a:cubicBezTo>
                      <a:cubicBezTo>
                        <a:pt x="34" y="120"/>
                        <a:pt x="35" y="119"/>
                        <a:pt x="32" y="108"/>
                      </a:cubicBezTo>
                      <a:cubicBezTo>
                        <a:pt x="35" y="92"/>
                        <a:pt x="39" y="92"/>
                        <a:pt x="52" y="100"/>
                      </a:cubicBezTo>
                      <a:cubicBezTo>
                        <a:pt x="59" y="110"/>
                        <a:pt x="49" y="114"/>
                        <a:pt x="46" y="124"/>
                      </a:cubicBezTo>
                      <a:cubicBezTo>
                        <a:pt x="50" y="137"/>
                        <a:pt x="57" y="129"/>
                        <a:pt x="66" y="126"/>
                      </a:cubicBezTo>
                      <a:cubicBezTo>
                        <a:pt x="77" y="129"/>
                        <a:pt x="79" y="131"/>
                        <a:pt x="76" y="142"/>
                      </a:cubicBezTo>
                      <a:cubicBezTo>
                        <a:pt x="67" y="139"/>
                        <a:pt x="65" y="141"/>
                        <a:pt x="58" y="148"/>
                      </a:cubicBezTo>
                      <a:cubicBezTo>
                        <a:pt x="60" y="160"/>
                        <a:pt x="62" y="170"/>
                        <a:pt x="74" y="174"/>
                      </a:cubicBezTo>
                      <a:cubicBezTo>
                        <a:pt x="77" y="165"/>
                        <a:pt x="74" y="157"/>
                        <a:pt x="84" y="154"/>
                      </a:cubicBezTo>
                      <a:cubicBezTo>
                        <a:pt x="91" y="143"/>
                        <a:pt x="94" y="122"/>
                        <a:pt x="82" y="112"/>
                      </a:cubicBezTo>
                      <a:cubicBezTo>
                        <a:pt x="77" y="108"/>
                        <a:pt x="66" y="108"/>
                        <a:pt x="60" y="106"/>
                      </a:cubicBezTo>
                      <a:cubicBezTo>
                        <a:pt x="65" y="92"/>
                        <a:pt x="66" y="87"/>
                        <a:pt x="50" y="82"/>
                      </a:cubicBezTo>
                      <a:cubicBezTo>
                        <a:pt x="48" y="82"/>
                        <a:pt x="37" y="86"/>
                        <a:pt x="34" y="82"/>
                      </a:cubicBezTo>
                      <a:cubicBezTo>
                        <a:pt x="32" y="79"/>
                        <a:pt x="30" y="70"/>
                        <a:pt x="30" y="70"/>
                      </a:cubicBezTo>
                      <a:cubicBezTo>
                        <a:pt x="32" y="54"/>
                        <a:pt x="32" y="52"/>
                        <a:pt x="42" y="42"/>
                      </a:cubicBezTo>
                      <a:cubicBezTo>
                        <a:pt x="41" y="30"/>
                        <a:pt x="45" y="5"/>
                        <a:pt x="30" y="0"/>
                      </a:cubicBezTo>
                      <a:cubicBezTo>
                        <a:pt x="14" y="4"/>
                        <a:pt x="16" y="4"/>
                        <a:pt x="18" y="22"/>
                      </a:cubicBezTo>
                      <a:cubicBezTo>
                        <a:pt x="16" y="39"/>
                        <a:pt x="15" y="35"/>
                        <a:pt x="4" y="46"/>
                      </a:cubicBezTo>
                      <a:cubicBezTo>
                        <a:pt x="0" y="59"/>
                        <a:pt x="5" y="67"/>
                        <a:pt x="14" y="76"/>
                      </a:cubicBezTo>
                      <a:cubicBezTo>
                        <a:pt x="15" y="80"/>
                        <a:pt x="17" y="93"/>
                        <a:pt x="14" y="96"/>
                      </a:cubicBezTo>
                      <a:close/>
                    </a:path>
                  </a:pathLst>
                </a:custGeom>
                <a:solidFill>
                  <a:schemeClr val="folHlink"/>
                </a:solidFill>
                <a:ln w="9525">
                  <a:noFill/>
                  <a:round/>
                  <a:headEnd/>
                  <a:tailEnd/>
                </a:ln>
              </p:spPr>
              <p:txBody>
                <a:bodyPr/>
                <a:lstStyle/>
                <a:p>
                  <a:endParaRPr lang="zh-CN" altLang="en-US"/>
                </a:p>
              </p:txBody>
            </p:sp>
            <p:sp>
              <p:nvSpPr>
                <p:cNvPr id="7322" name="任意多边形 81954"/>
                <p:cNvSpPr>
                  <a:spLocks noChangeArrowheads="1"/>
                </p:cNvSpPr>
                <p:nvPr/>
              </p:nvSpPr>
              <p:spPr bwMode="auto">
                <a:xfrm>
                  <a:off x="1909" y="508"/>
                  <a:ext cx="14" cy="17"/>
                </a:xfrm>
                <a:custGeom>
                  <a:avLst/>
                  <a:gdLst>
                    <a:gd name="T0" fmla="*/ 0 w 32"/>
                    <a:gd name="T1" fmla="*/ 1 h 50"/>
                    <a:gd name="T2" fmla="*/ 1 w 32"/>
                    <a:gd name="T3" fmla="*/ 0 h 50"/>
                    <a:gd name="T4" fmla="*/ 2 w 32"/>
                    <a:gd name="T5" fmla="*/ 1 h 50"/>
                    <a:gd name="T6" fmla="*/ 2 w 32"/>
                    <a:gd name="T7" fmla="*/ 1 h 50"/>
                    <a:gd name="T8" fmla="*/ 2 w 32"/>
                    <a:gd name="T9" fmla="*/ 1 h 50"/>
                    <a:gd name="T10" fmla="*/ 3 w 32"/>
                    <a:gd name="T11" fmla="*/ 1 h 50"/>
                    <a:gd name="T12" fmla="*/ 2 w 32"/>
                    <a:gd name="T13" fmla="*/ 2 h 50"/>
                    <a:gd name="T14" fmla="*/ 0 w 32"/>
                    <a:gd name="T15" fmla="*/ 1 h 5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2" h="50">
                      <a:moveTo>
                        <a:pt x="6" y="24"/>
                      </a:moveTo>
                      <a:cubicBezTo>
                        <a:pt x="0" y="15"/>
                        <a:pt x="3" y="6"/>
                        <a:pt x="12" y="0"/>
                      </a:cubicBezTo>
                      <a:cubicBezTo>
                        <a:pt x="23" y="3"/>
                        <a:pt x="23" y="5"/>
                        <a:pt x="20" y="16"/>
                      </a:cubicBezTo>
                      <a:cubicBezTo>
                        <a:pt x="21" y="19"/>
                        <a:pt x="20" y="22"/>
                        <a:pt x="22" y="24"/>
                      </a:cubicBezTo>
                      <a:cubicBezTo>
                        <a:pt x="23" y="26"/>
                        <a:pt x="27" y="24"/>
                        <a:pt x="28" y="26"/>
                      </a:cubicBezTo>
                      <a:cubicBezTo>
                        <a:pt x="30" y="29"/>
                        <a:pt x="32" y="38"/>
                        <a:pt x="32" y="38"/>
                      </a:cubicBezTo>
                      <a:cubicBezTo>
                        <a:pt x="29" y="46"/>
                        <a:pt x="26" y="47"/>
                        <a:pt x="18" y="50"/>
                      </a:cubicBezTo>
                      <a:cubicBezTo>
                        <a:pt x="12" y="41"/>
                        <a:pt x="18" y="24"/>
                        <a:pt x="6" y="24"/>
                      </a:cubicBezTo>
                      <a:close/>
                    </a:path>
                  </a:pathLst>
                </a:custGeom>
                <a:solidFill>
                  <a:schemeClr val="folHlink"/>
                </a:solidFill>
                <a:ln w="9525">
                  <a:noFill/>
                  <a:round/>
                  <a:headEnd/>
                  <a:tailEnd/>
                </a:ln>
              </p:spPr>
              <p:txBody>
                <a:bodyPr/>
                <a:lstStyle/>
                <a:p>
                  <a:endParaRPr lang="zh-CN" altLang="en-US"/>
                </a:p>
              </p:txBody>
            </p:sp>
            <p:sp>
              <p:nvSpPr>
                <p:cNvPr id="7323" name="任意多边形 81955"/>
                <p:cNvSpPr>
                  <a:spLocks noChangeArrowheads="1"/>
                </p:cNvSpPr>
                <p:nvPr/>
              </p:nvSpPr>
              <p:spPr bwMode="auto">
                <a:xfrm>
                  <a:off x="1881" y="512"/>
                  <a:ext cx="19" cy="17"/>
                </a:xfrm>
                <a:custGeom>
                  <a:avLst/>
                  <a:gdLst>
                    <a:gd name="T0" fmla="*/ 0 w 43"/>
                    <a:gd name="T1" fmla="*/ 2 h 50"/>
                    <a:gd name="T2" fmla="*/ 2 w 43"/>
                    <a:gd name="T3" fmla="*/ 1 h 50"/>
                    <a:gd name="T4" fmla="*/ 3 w 43"/>
                    <a:gd name="T5" fmla="*/ 0 h 50"/>
                    <a:gd name="T6" fmla="*/ 2 w 43"/>
                    <a:gd name="T7" fmla="*/ 1 h 50"/>
                    <a:gd name="T8" fmla="*/ 0 w 43"/>
                    <a:gd name="T9" fmla="*/ 2 h 50"/>
                    <a:gd name="T10" fmla="*/ 0 w 43"/>
                    <a:gd name="T11" fmla="*/ 2 h 5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3" h="50">
                      <a:moveTo>
                        <a:pt x="0" y="44"/>
                      </a:moveTo>
                      <a:cubicBezTo>
                        <a:pt x="6" y="38"/>
                        <a:pt x="18" y="29"/>
                        <a:pt x="22" y="20"/>
                      </a:cubicBezTo>
                      <a:cubicBezTo>
                        <a:pt x="27" y="10"/>
                        <a:pt x="25" y="4"/>
                        <a:pt x="36" y="0"/>
                      </a:cubicBezTo>
                      <a:cubicBezTo>
                        <a:pt x="43" y="11"/>
                        <a:pt x="36" y="24"/>
                        <a:pt x="24" y="28"/>
                      </a:cubicBezTo>
                      <a:cubicBezTo>
                        <a:pt x="21" y="38"/>
                        <a:pt x="12" y="47"/>
                        <a:pt x="2" y="50"/>
                      </a:cubicBezTo>
                      <a:cubicBezTo>
                        <a:pt x="1" y="48"/>
                        <a:pt x="0" y="44"/>
                        <a:pt x="0" y="44"/>
                      </a:cubicBezTo>
                      <a:close/>
                    </a:path>
                  </a:pathLst>
                </a:custGeom>
                <a:solidFill>
                  <a:schemeClr val="folHlink"/>
                </a:solidFill>
                <a:ln w="9525">
                  <a:noFill/>
                  <a:round/>
                  <a:headEnd/>
                  <a:tailEnd/>
                </a:ln>
              </p:spPr>
              <p:txBody>
                <a:bodyPr/>
                <a:lstStyle/>
                <a:p>
                  <a:endParaRPr lang="zh-CN" altLang="en-US"/>
                </a:p>
              </p:txBody>
            </p:sp>
            <p:sp>
              <p:nvSpPr>
                <p:cNvPr id="7324" name="任意多边形 81956"/>
                <p:cNvSpPr>
                  <a:spLocks noChangeArrowheads="1"/>
                </p:cNvSpPr>
                <p:nvPr/>
              </p:nvSpPr>
              <p:spPr bwMode="auto">
                <a:xfrm>
                  <a:off x="2930" y="489"/>
                  <a:ext cx="299" cy="179"/>
                </a:xfrm>
                <a:custGeom>
                  <a:avLst/>
                  <a:gdLst>
                    <a:gd name="T0" fmla="*/ 5 w 471"/>
                    <a:gd name="T1" fmla="*/ 72 h 281"/>
                    <a:gd name="T2" fmla="*/ 6 w 471"/>
                    <a:gd name="T3" fmla="*/ 64 h 281"/>
                    <a:gd name="T4" fmla="*/ 6 w 471"/>
                    <a:gd name="T5" fmla="*/ 63 h 281"/>
                    <a:gd name="T6" fmla="*/ 4 w 471"/>
                    <a:gd name="T7" fmla="*/ 57 h 281"/>
                    <a:gd name="T8" fmla="*/ 1 w 471"/>
                    <a:gd name="T9" fmla="*/ 55 h 281"/>
                    <a:gd name="T10" fmla="*/ 0 w 471"/>
                    <a:gd name="T11" fmla="*/ 50 h 281"/>
                    <a:gd name="T12" fmla="*/ 3 w 471"/>
                    <a:gd name="T13" fmla="*/ 47 h 281"/>
                    <a:gd name="T14" fmla="*/ 2 w 471"/>
                    <a:gd name="T15" fmla="*/ 43 h 281"/>
                    <a:gd name="T16" fmla="*/ 1 w 471"/>
                    <a:gd name="T17" fmla="*/ 41 h 281"/>
                    <a:gd name="T18" fmla="*/ 7 w 471"/>
                    <a:gd name="T19" fmla="*/ 31 h 281"/>
                    <a:gd name="T20" fmla="*/ 11 w 471"/>
                    <a:gd name="T21" fmla="*/ 25 h 281"/>
                    <a:gd name="T22" fmla="*/ 11 w 471"/>
                    <a:gd name="T23" fmla="*/ 18 h 281"/>
                    <a:gd name="T24" fmla="*/ 6 w 471"/>
                    <a:gd name="T25" fmla="*/ 11 h 281"/>
                    <a:gd name="T26" fmla="*/ 5 w 471"/>
                    <a:gd name="T27" fmla="*/ 8 h 281"/>
                    <a:gd name="T28" fmla="*/ 7 w 471"/>
                    <a:gd name="T29" fmla="*/ 10 h 281"/>
                    <a:gd name="T30" fmla="*/ 12 w 471"/>
                    <a:gd name="T31" fmla="*/ 9 h 281"/>
                    <a:gd name="T32" fmla="*/ 17 w 471"/>
                    <a:gd name="T33" fmla="*/ 3 h 281"/>
                    <a:gd name="T34" fmla="*/ 21 w 471"/>
                    <a:gd name="T35" fmla="*/ 0 h 281"/>
                    <a:gd name="T36" fmla="*/ 23 w 471"/>
                    <a:gd name="T37" fmla="*/ 1 h 281"/>
                    <a:gd name="T38" fmla="*/ 23 w 471"/>
                    <a:gd name="T39" fmla="*/ 3 h 281"/>
                    <a:gd name="T40" fmla="*/ 25 w 471"/>
                    <a:gd name="T41" fmla="*/ 1 h 281"/>
                    <a:gd name="T42" fmla="*/ 28 w 471"/>
                    <a:gd name="T43" fmla="*/ 2 h 281"/>
                    <a:gd name="T44" fmla="*/ 30 w 471"/>
                    <a:gd name="T45" fmla="*/ 3 h 281"/>
                    <a:gd name="T46" fmla="*/ 36 w 471"/>
                    <a:gd name="T47" fmla="*/ 4 h 281"/>
                    <a:gd name="T48" fmla="*/ 39 w 471"/>
                    <a:gd name="T49" fmla="*/ 6 h 281"/>
                    <a:gd name="T50" fmla="*/ 43 w 471"/>
                    <a:gd name="T51" fmla="*/ 4 h 281"/>
                    <a:gd name="T52" fmla="*/ 44 w 471"/>
                    <a:gd name="T53" fmla="*/ 4 h 281"/>
                    <a:gd name="T54" fmla="*/ 50 w 471"/>
                    <a:gd name="T55" fmla="*/ 4 h 281"/>
                    <a:gd name="T56" fmla="*/ 54 w 471"/>
                    <a:gd name="T57" fmla="*/ 8 h 281"/>
                    <a:gd name="T58" fmla="*/ 59 w 471"/>
                    <a:gd name="T59" fmla="*/ 15 h 281"/>
                    <a:gd name="T60" fmla="*/ 63 w 471"/>
                    <a:gd name="T61" fmla="*/ 18 h 281"/>
                    <a:gd name="T62" fmla="*/ 65 w 471"/>
                    <a:gd name="T63" fmla="*/ 17 h 281"/>
                    <a:gd name="T64" fmla="*/ 69 w 471"/>
                    <a:gd name="T65" fmla="*/ 17 h 281"/>
                    <a:gd name="T66" fmla="*/ 74 w 471"/>
                    <a:gd name="T67" fmla="*/ 18 h 281"/>
                    <a:gd name="T68" fmla="*/ 77 w 471"/>
                    <a:gd name="T69" fmla="*/ 21 h 281"/>
                    <a:gd name="T70" fmla="*/ 79 w 471"/>
                    <a:gd name="T71" fmla="*/ 23 h 281"/>
                    <a:gd name="T72" fmla="*/ 81 w 471"/>
                    <a:gd name="T73" fmla="*/ 29 h 281"/>
                    <a:gd name="T74" fmla="*/ 83 w 471"/>
                    <a:gd name="T75" fmla="*/ 31 h 281"/>
                    <a:gd name="T76" fmla="*/ 83 w 471"/>
                    <a:gd name="T77" fmla="*/ 32 h 281"/>
                    <a:gd name="T78" fmla="*/ 79 w 471"/>
                    <a:gd name="T79" fmla="*/ 36 h 281"/>
                    <a:gd name="T80" fmla="*/ 83 w 471"/>
                    <a:gd name="T81" fmla="*/ 36 h 281"/>
                    <a:gd name="T82" fmla="*/ 88 w 471"/>
                    <a:gd name="T83" fmla="*/ 40 h 281"/>
                    <a:gd name="T84" fmla="*/ 93 w 471"/>
                    <a:gd name="T85" fmla="*/ 41 h 281"/>
                    <a:gd name="T86" fmla="*/ 97 w 471"/>
                    <a:gd name="T87" fmla="*/ 43 h 281"/>
                    <a:gd name="T88" fmla="*/ 98 w 471"/>
                    <a:gd name="T89" fmla="*/ 45 h 281"/>
                    <a:gd name="T90" fmla="*/ 98 w 471"/>
                    <a:gd name="T91" fmla="*/ 45 h 281"/>
                    <a:gd name="T92" fmla="*/ 101 w 471"/>
                    <a:gd name="T93" fmla="*/ 45 h 281"/>
                    <a:gd name="T94" fmla="*/ 102 w 471"/>
                    <a:gd name="T95" fmla="*/ 44 h 281"/>
                    <a:gd name="T96" fmla="*/ 112 w 471"/>
                    <a:gd name="T97" fmla="*/ 48 h 281"/>
                    <a:gd name="T98" fmla="*/ 114 w 471"/>
                    <a:gd name="T99" fmla="*/ 52 h 281"/>
                    <a:gd name="T100" fmla="*/ 119 w 471"/>
                    <a:gd name="T101" fmla="*/ 52 h 281"/>
                    <a:gd name="T102" fmla="*/ 121 w 471"/>
                    <a:gd name="T103" fmla="*/ 55 h 281"/>
                    <a:gd name="T104" fmla="*/ 116 w 471"/>
                    <a:gd name="T105" fmla="*/ 66 h 281"/>
                    <a:gd name="T106" fmla="*/ 111 w 471"/>
                    <a:gd name="T107" fmla="*/ 73 h 281"/>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471" h="281">
                      <a:moveTo>
                        <a:pt x="21" y="280"/>
                      </a:moveTo>
                      <a:cubicBezTo>
                        <a:pt x="32" y="281"/>
                        <a:pt x="25" y="253"/>
                        <a:pt x="24" y="250"/>
                      </a:cubicBezTo>
                      <a:cubicBezTo>
                        <a:pt x="23" y="248"/>
                        <a:pt x="22" y="245"/>
                        <a:pt x="22" y="245"/>
                      </a:cubicBezTo>
                      <a:cubicBezTo>
                        <a:pt x="21" y="243"/>
                        <a:pt x="20" y="221"/>
                        <a:pt x="16" y="218"/>
                      </a:cubicBezTo>
                      <a:cubicBezTo>
                        <a:pt x="13" y="216"/>
                        <a:pt x="4" y="215"/>
                        <a:pt x="4" y="215"/>
                      </a:cubicBezTo>
                      <a:cubicBezTo>
                        <a:pt x="0" y="207"/>
                        <a:pt x="3" y="200"/>
                        <a:pt x="0" y="191"/>
                      </a:cubicBezTo>
                      <a:cubicBezTo>
                        <a:pt x="2" y="185"/>
                        <a:pt x="7" y="186"/>
                        <a:pt x="12" y="180"/>
                      </a:cubicBezTo>
                      <a:cubicBezTo>
                        <a:pt x="14" y="172"/>
                        <a:pt x="14" y="169"/>
                        <a:pt x="6" y="165"/>
                      </a:cubicBezTo>
                      <a:cubicBezTo>
                        <a:pt x="4" y="163"/>
                        <a:pt x="2" y="162"/>
                        <a:pt x="2" y="160"/>
                      </a:cubicBezTo>
                      <a:cubicBezTo>
                        <a:pt x="2" y="150"/>
                        <a:pt x="16" y="123"/>
                        <a:pt x="28" y="120"/>
                      </a:cubicBezTo>
                      <a:cubicBezTo>
                        <a:pt x="32" y="111"/>
                        <a:pt x="40" y="105"/>
                        <a:pt x="44" y="96"/>
                      </a:cubicBezTo>
                      <a:cubicBezTo>
                        <a:pt x="39" y="83"/>
                        <a:pt x="38" y="85"/>
                        <a:pt x="42" y="70"/>
                      </a:cubicBezTo>
                      <a:cubicBezTo>
                        <a:pt x="38" y="60"/>
                        <a:pt x="34" y="48"/>
                        <a:pt x="24" y="43"/>
                      </a:cubicBezTo>
                      <a:cubicBezTo>
                        <a:pt x="18" y="36"/>
                        <a:pt x="10" y="37"/>
                        <a:pt x="20" y="32"/>
                      </a:cubicBezTo>
                      <a:cubicBezTo>
                        <a:pt x="27" y="34"/>
                        <a:pt x="26" y="32"/>
                        <a:pt x="26" y="36"/>
                      </a:cubicBezTo>
                      <a:cubicBezTo>
                        <a:pt x="34" y="41"/>
                        <a:pt x="39" y="39"/>
                        <a:pt x="48" y="35"/>
                      </a:cubicBezTo>
                      <a:cubicBezTo>
                        <a:pt x="45" y="22"/>
                        <a:pt x="48" y="14"/>
                        <a:pt x="64" y="11"/>
                      </a:cubicBezTo>
                      <a:cubicBezTo>
                        <a:pt x="71" y="8"/>
                        <a:pt x="75" y="3"/>
                        <a:pt x="82" y="0"/>
                      </a:cubicBezTo>
                      <a:cubicBezTo>
                        <a:pt x="84" y="1"/>
                        <a:pt x="88" y="0"/>
                        <a:pt x="88" y="2"/>
                      </a:cubicBezTo>
                      <a:cubicBezTo>
                        <a:pt x="90" y="12"/>
                        <a:pt x="75" y="13"/>
                        <a:pt x="92" y="9"/>
                      </a:cubicBezTo>
                      <a:cubicBezTo>
                        <a:pt x="94" y="8"/>
                        <a:pt x="96" y="5"/>
                        <a:pt x="98" y="5"/>
                      </a:cubicBezTo>
                      <a:cubicBezTo>
                        <a:pt x="102" y="4"/>
                        <a:pt x="106" y="7"/>
                        <a:pt x="110" y="8"/>
                      </a:cubicBezTo>
                      <a:cubicBezTo>
                        <a:pt x="112" y="8"/>
                        <a:pt x="116" y="9"/>
                        <a:pt x="116" y="9"/>
                      </a:cubicBezTo>
                      <a:cubicBezTo>
                        <a:pt x="122" y="16"/>
                        <a:pt x="129" y="13"/>
                        <a:pt x="141" y="14"/>
                      </a:cubicBezTo>
                      <a:cubicBezTo>
                        <a:pt x="143" y="21"/>
                        <a:pt x="147" y="22"/>
                        <a:pt x="155" y="24"/>
                      </a:cubicBezTo>
                      <a:cubicBezTo>
                        <a:pt x="159" y="22"/>
                        <a:pt x="163" y="20"/>
                        <a:pt x="167" y="17"/>
                      </a:cubicBezTo>
                      <a:cubicBezTo>
                        <a:pt x="169" y="16"/>
                        <a:pt x="173" y="14"/>
                        <a:pt x="173" y="14"/>
                      </a:cubicBezTo>
                      <a:cubicBezTo>
                        <a:pt x="195" y="26"/>
                        <a:pt x="175" y="20"/>
                        <a:pt x="195" y="14"/>
                      </a:cubicBezTo>
                      <a:cubicBezTo>
                        <a:pt x="207" y="17"/>
                        <a:pt x="201" y="26"/>
                        <a:pt x="211" y="32"/>
                      </a:cubicBezTo>
                      <a:cubicBezTo>
                        <a:pt x="214" y="38"/>
                        <a:pt x="224" y="55"/>
                        <a:pt x="231" y="59"/>
                      </a:cubicBezTo>
                      <a:cubicBezTo>
                        <a:pt x="241" y="70"/>
                        <a:pt x="235" y="67"/>
                        <a:pt x="245" y="70"/>
                      </a:cubicBezTo>
                      <a:cubicBezTo>
                        <a:pt x="249" y="69"/>
                        <a:pt x="253" y="69"/>
                        <a:pt x="257" y="68"/>
                      </a:cubicBezTo>
                      <a:cubicBezTo>
                        <a:pt x="261" y="67"/>
                        <a:pt x="270" y="65"/>
                        <a:pt x="270" y="65"/>
                      </a:cubicBezTo>
                      <a:cubicBezTo>
                        <a:pt x="278" y="66"/>
                        <a:pt x="283" y="67"/>
                        <a:pt x="290" y="71"/>
                      </a:cubicBezTo>
                      <a:cubicBezTo>
                        <a:pt x="304" y="88"/>
                        <a:pt x="282" y="62"/>
                        <a:pt x="300" y="81"/>
                      </a:cubicBezTo>
                      <a:cubicBezTo>
                        <a:pt x="302" y="84"/>
                        <a:pt x="308" y="90"/>
                        <a:pt x="308" y="90"/>
                      </a:cubicBezTo>
                      <a:cubicBezTo>
                        <a:pt x="311" y="98"/>
                        <a:pt x="315" y="103"/>
                        <a:pt x="318" y="111"/>
                      </a:cubicBezTo>
                      <a:cubicBezTo>
                        <a:pt x="319" y="114"/>
                        <a:pt x="321" y="117"/>
                        <a:pt x="322" y="120"/>
                      </a:cubicBezTo>
                      <a:cubicBezTo>
                        <a:pt x="323" y="122"/>
                        <a:pt x="324" y="125"/>
                        <a:pt x="324" y="125"/>
                      </a:cubicBezTo>
                      <a:cubicBezTo>
                        <a:pt x="321" y="132"/>
                        <a:pt x="313" y="134"/>
                        <a:pt x="310" y="142"/>
                      </a:cubicBezTo>
                      <a:cubicBezTo>
                        <a:pt x="313" y="151"/>
                        <a:pt x="317" y="146"/>
                        <a:pt x="322" y="141"/>
                      </a:cubicBezTo>
                      <a:cubicBezTo>
                        <a:pt x="341" y="143"/>
                        <a:pt x="339" y="142"/>
                        <a:pt x="342" y="155"/>
                      </a:cubicBezTo>
                      <a:cubicBezTo>
                        <a:pt x="351" y="150"/>
                        <a:pt x="355" y="152"/>
                        <a:pt x="364" y="157"/>
                      </a:cubicBezTo>
                      <a:cubicBezTo>
                        <a:pt x="369" y="162"/>
                        <a:pt x="372" y="166"/>
                        <a:pt x="380" y="168"/>
                      </a:cubicBezTo>
                      <a:cubicBezTo>
                        <a:pt x="381" y="169"/>
                        <a:pt x="383" y="171"/>
                        <a:pt x="382" y="172"/>
                      </a:cubicBezTo>
                      <a:cubicBezTo>
                        <a:pt x="380" y="176"/>
                        <a:pt x="368" y="172"/>
                        <a:pt x="382" y="176"/>
                      </a:cubicBezTo>
                      <a:cubicBezTo>
                        <a:pt x="386" y="175"/>
                        <a:pt x="390" y="173"/>
                        <a:pt x="394" y="172"/>
                      </a:cubicBezTo>
                      <a:cubicBezTo>
                        <a:pt x="396" y="172"/>
                        <a:pt x="400" y="171"/>
                        <a:pt x="400" y="171"/>
                      </a:cubicBezTo>
                      <a:cubicBezTo>
                        <a:pt x="413" y="177"/>
                        <a:pt x="427" y="179"/>
                        <a:pt x="439" y="185"/>
                      </a:cubicBezTo>
                      <a:cubicBezTo>
                        <a:pt x="441" y="190"/>
                        <a:pt x="445" y="194"/>
                        <a:pt x="447" y="199"/>
                      </a:cubicBezTo>
                      <a:cubicBezTo>
                        <a:pt x="453" y="198"/>
                        <a:pt x="460" y="195"/>
                        <a:pt x="465" y="201"/>
                      </a:cubicBezTo>
                      <a:cubicBezTo>
                        <a:pt x="468" y="205"/>
                        <a:pt x="471" y="215"/>
                        <a:pt x="471" y="215"/>
                      </a:cubicBezTo>
                      <a:cubicBezTo>
                        <a:pt x="468" y="231"/>
                        <a:pt x="469" y="248"/>
                        <a:pt x="451" y="258"/>
                      </a:cubicBezTo>
                      <a:cubicBezTo>
                        <a:pt x="447" y="262"/>
                        <a:pt x="437" y="275"/>
                        <a:pt x="435" y="281"/>
                      </a:cubicBezTo>
                    </a:path>
                  </a:pathLst>
                </a:custGeom>
                <a:solidFill>
                  <a:schemeClr val="folHlink"/>
                </a:solidFill>
                <a:ln w="9525">
                  <a:noFill/>
                  <a:round/>
                  <a:headEnd/>
                  <a:tailEnd/>
                </a:ln>
              </p:spPr>
              <p:txBody>
                <a:bodyPr/>
                <a:lstStyle/>
                <a:p>
                  <a:endParaRPr lang="zh-CN" altLang="en-US"/>
                </a:p>
              </p:txBody>
            </p:sp>
            <p:sp>
              <p:nvSpPr>
                <p:cNvPr id="7325" name="任意多边形 81957"/>
                <p:cNvSpPr>
                  <a:spLocks noChangeArrowheads="1"/>
                </p:cNvSpPr>
                <p:nvPr/>
              </p:nvSpPr>
              <p:spPr bwMode="auto">
                <a:xfrm>
                  <a:off x="2534" y="242"/>
                  <a:ext cx="420" cy="283"/>
                </a:xfrm>
                <a:custGeom>
                  <a:avLst/>
                  <a:gdLst>
                    <a:gd name="T0" fmla="*/ 32 w 984"/>
                    <a:gd name="T1" fmla="*/ 0 h 844"/>
                    <a:gd name="T2" fmla="*/ 39 w 984"/>
                    <a:gd name="T3" fmla="*/ 1 h 844"/>
                    <a:gd name="T4" fmla="*/ 43 w 984"/>
                    <a:gd name="T5" fmla="*/ 1 h 844"/>
                    <a:gd name="T6" fmla="*/ 45 w 984"/>
                    <a:gd name="T7" fmla="*/ 5 h 844"/>
                    <a:gd name="T8" fmla="*/ 46 w 984"/>
                    <a:gd name="T9" fmla="*/ 3 h 844"/>
                    <a:gd name="T10" fmla="*/ 47 w 984"/>
                    <a:gd name="T11" fmla="*/ 3 h 844"/>
                    <a:gd name="T12" fmla="*/ 50 w 984"/>
                    <a:gd name="T13" fmla="*/ 5 h 844"/>
                    <a:gd name="T14" fmla="*/ 53 w 984"/>
                    <a:gd name="T15" fmla="*/ 4 h 844"/>
                    <a:gd name="T16" fmla="*/ 55 w 984"/>
                    <a:gd name="T17" fmla="*/ 3 h 844"/>
                    <a:gd name="T18" fmla="*/ 59 w 984"/>
                    <a:gd name="T19" fmla="*/ 0 h 844"/>
                    <a:gd name="T20" fmla="*/ 62 w 984"/>
                    <a:gd name="T21" fmla="*/ 3 h 844"/>
                    <a:gd name="T22" fmla="*/ 62 w 984"/>
                    <a:gd name="T23" fmla="*/ 5 h 844"/>
                    <a:gd name="T24" fmla="*/ 61 w 984"/>
                    <a:gd name="T25" fmla="*/ 6 h 844"/>
                    <a:gd name="T26" fmla="*/ 60 w 984"/>
                    <a:gd name="T27" fmla="*/ 6 h 844"/>
                    <a:gd name="T28" fmla="*/ 59 w 984"/>
                    <a:gd name="T29" fmla="*/ 7 h 844"/>
                    <a:gd name="T30" fmla="*/ 62 w 984"/>
                    <a:gd name="T31" fmla="*/ 8 h 844"/>
                    <a:gd name="T32" fmla="*/ 61 w 984"/>
                    <a:gd name="T33" fmla="*/ 12 h 844"/>
                    <a:gd name="T34" fmla="*/ 64 w 984"/>
                    <a:gd name="T35" fmla="*/ 16 h 844"/>
                    <a:gd name="T36" fmla="*/ 67 w 984"/>
                    <a:gd name="T37" fmla="*/ 17 h 844"/>
                    <a:gd name="T38" fmla="*/ 64 w 984"/>
                    <a:gd name="T39" fmla="*/ 17 h 844"/>
                    <a:gd name="T40" fmla="*/ 58 w 984"/>
                    <a:gd name="T41" fmla="*/ 14 h 844"/>
                    <a:gd name="T42" fmla="*/ 53 w 984"/>
                    <a:gd name="T43" fmla="*/ 15 h 844"/>
                    <a:gd name="T44" fmla="*/ 46 w 984"/>
                    <a:gd name="T45" fmla="*/ 17 h 844"/>
                    <a:gd name="T46" fmla="*/ 50 w 984"/>
                    <a:gd name="T47" fmla="*/ 22 h 844"/>
                    <a:gd name="T48" fmla="*/ 55 w 984"/>
                    <a:gd name="T49" fmla="*/ 23 h 844"/>
                    <a:gd name="T50" fmla="*/ 57 w 984"/>
                    <a:gd name="T51" fmla="*/ 21 h 844"/>
                    <a:gd name="T52" fmla="*/ 60 w 984"/>
                    <a:gd name="T53" fmla="*/ 21 h 844"/>
                    <a:gd name="T54" fmla="*/ 60 w 984"/>
                    <a:gd name="T55" fmla="*/ 24 h 844"/>
                    <a:gd name="T56" fmla="*/ 62 w 984"/>
                    <a:gd name="T57" fmla="*/ 25 h 844"/>
                    <a:gd name="T58" fmla="*/ 65 w 984"/>
                    <a:gd name="T59" fmla="*/ 25 h 844"/>
                    <a:gd name="T60" fmla="*/ 72 w 984"/>
                    <a:gd name="T61" fmla="*/ 31 h 844"/>
                    <a:gd name="T62" fmla="*/ 73 w 984"/>
                    <a:gd name="T63" fmla="*/ 31 h 844"/>
                    <a:gd name="T64" fmla="*/ 68 w 984"/>
                    <a:gd name="T65" fmla="*/ 31 h 844"/>
                    <a:gd name="T66" fmla="*/ 64 w 984"/>
                    <a:gd name="T67" fmla="*/ 29 h 844"/>
                    <a:gd name="T68" fmla="*/ 61 w 984"/>
                    <a:gd name="T69" fmla="*/ 27 h 844"/>
                    <a:gd name="T70" fmla="*/ 55 w 984"/>
                    <a:gd name="T71" fmla="*/ 25 h 844"/>
                    <a:gd name="T72" fmla="*/ 48 w 984"/>
                    <a:gd name="T73" fmla="*/ 24 h 844"/>
                    <a:gd name="T74" fmla="*/ 39 w 984"/>
                    <a:gd name="T75" fmla="*/ 22 h 844"/>
                    <a:gd name="T76" fmla="*/ 36 w 984"/>
                    <a:gd name="T77" fmla="*/ 19 h 844"/>
                    <a:gd name="T78" fmla="*/ 34 w 984"/>
                    <a:gd name="T79" fmla="*/ 17 h 844"/>
                    <a:gd name="T80" fmla="*/ 30 w 984"/>
                    <a:gd name="T81" fmla="*/ 16 h 844"/>
                    <a:gd name="T82" fmla="*/ 26 w 984"/>
                    <a:gd name="T83" fmla="*/ 14 h 844"/>
                    <a:gd name="T84" fmla="*/ 27 w 984"/>
                    <a:gd name="T85" fmla="*/ 16 h 844"/>
                    <a:gd name="T86" fmla="*/ 32 w 984"/>
                    <a:gd name="T87" fmla="*/ 19 h 844"/>
                    <a:gd name="T88" fmla="*/ 33 w 984"/>
                    <a:gd name="T89" fmla="*/ 20 h 844"/>
                    <a:gd name="T90" fmla="*/ 31 w 984"/>
                    <a:gd name="T91" fmla="*/ 19 h 844"/>
                    <a:gd name="T92" fmla="*/ 27 w 984"/>
                    <a:gd name="T93" fmla="*/ 17 h 844"/>
                    <a:gd name="T94" fmla="*/ 24 w 984"/>
                    <a:gd name="T95" fmla="*/ 15 h 844"/>
                    <a:gd name="T96" fmla="*/ 21 w 984"/>
                    <a:gd name="T97" fmla="*/ 13 h 844"/>
                    <a:gd name="T98" fmla="*/ 16 w 984"/>
                    <a:gd name="T99" fmla="*/ 12 h 844"/>
                    <a:gd name="T100" fmla="*/ 12 w 984"/>
                    <a:gd name="T101" fmla="*/ 9 h 844"/>
                    <a:gd name="T102" fmla="*/ 5 w 984"/>
                    <a:gd name="T103" fmla="*/ 2 h 844"/>
                    <a:gd name="T104" fmla="*/ 3 w 984"/>
                    <a:gd name="T105" fmla="*/ 1 h 844"/>
                    <a:gd name="T106" fmla="*/ 4 w 984"/>
                    <a:gd name="T107" fmla="*/ 1 h 844"/>
                    <a:gd name="T108" fmla="*/ 8 w 984"/>
                    <a:gd name="T109" fmla="*/ 3 h 844"/>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984" h="844">
                      <a:moveTo>
                        <a:pt x="82" y="38"/>
                      </a:moveTo>
                      <a:lnTo>
                        <a:pt x="406" y="6"/>
                      </a:lnTo>
                      <a:cubicBezTo>
                        <a:pt x="497" y="22"/>
                        <a:pt x="465" y="0"/>
                        <a:pt x="474" y="54"/>
                      </a:cubicBezTo>
                      <a:cubicBezTo>
                        <a:pt x="492" y="48"/>
                        <a:pt x="484" y="40"/>
                        <a:pt x="502" y="34"/>
                      </a:cubicBezTo>
                      <a:cubicBezTo>
                        <a:pt x="510" y="37"/>
                        <a:pt x="517" y="46"/>
                        <a:pt x="526" y="46"/>
                      </a:cubicBezTo>
                      <a:cubicBezTo>
                        <a:pt x="534" y="46"/>
                        <a:pt x="550" y="38"/>
                        <a:pt x="550" y="38"/>
                      </a:cubicBezTo>
                      <a:cubicBezTo>
                        <a:pt x="556" y="55"/>
                        <a:pt x="552" y="60"/>
                        <a:pt x="542" y="74"/>
                      </a:cubicBezTo>
                      <a:cubicBezTo>
                        <a:pt x="555" y="114"/>
                        <a:pt x="550" y="102"/>
                        <a:pt x="578" y="130"/>
                      </a:cubicBezTo>
                      <a:cubicBezTo>
                        <a:pt x="584" y="148"/>
                        <a:pt x="590" y="148"/>
                        <a:pt x="606" y="138"/>
                      </a:cubicBezTo>
                      <a:cubicBezTo>
                        <a:pt x="600" y="119"/>
                        <a:pt x="594" y="107"/>
                        <a:pt x="586" y="90"/>
                      </a:cubicBezTo>
                      <a:cubicBezTo>
                        <a:pt x="583" y="82"/>
                        <a:pt x="578" y="66"/>
                        <a:pt x="578" y="66"/>
                      </a:cubicBezTo>
                      <a:cubicBezTo>
                        <a:pt x="585" y="44"/>
                        <a:pt x="597" y="56"/>
                        <a:pt x="606" y="70"/>
                      </a:cubicBezTo>
                      <a:cubicBezTo>
                        <a:pt x="609" y="86"/>
                        <a:pt x="608" y="117"/>
                        <a:pt x="626" y="90"/>
                      </a:cubicBezTo>
                      <a:cubicBezTo>
                        <a:pt x="648" y="97"/>
                        <a:pt x="646" y="104"/>
                        <a:pt x="642" y="126"/>
                      </a:cubicBezTo>
                      <a:cubicBezTo>
                        <a:pt x="650" y="150"/>
                        <a:pt x="665" y="141"/>
                        <a:pt x="682" y="130"/>
                      </a:cubicBezTo>
                      <a:cubicBezTo>
                        <a:pt x="689" y="108"/>
                        <a:pt x="673" y="124"/>
                        <a:pt x="682" y="98"/>
                      </a:cubicBezTo>
                      <a:cubicBezTo>
                        <a:pt x="683" y="94"/>
                        <a:pt x="690" y="96"/>
                        <a:pt x="694" y="94"/>
                      </a:cubicBezTo>
                      <a:cubicBezTo>
                        <a:pt x="698" y="92"/>
                        <a:pt x="702" y="89"/>
                        <a:pt x="706" y="86"/>
                      </a:cubicBezTo>
                      <a:cubicBezTo>
                        <a:pt x="717" y="54"/>
                        <a:pt x="688" y="54"/>
                        <a:pt x="742" y="46"/>
                      </a:cubicBezTo>
                      <a:cubicBezTo>
                        <a:pt x="748" y="27"/>
                        <a:pt x="741" y="9"/>
                        <a:pt x="762" y="2"/>
                      </a:cubicBezTo>
                      <a:cubicBezTo>
                        <a:pt x="788" y="11"/>
                        <a:pt x="777" y="38"/>
                        <a:pt x="802" y="46"/>
                      </a:cubicBezTo>
                      <a:cubicBezTo>
                        <a:pt x="831" y="36"/>
                        <a:pt x="805" y="63"/>
                        <a:pt x="798" y="70"/>
                      </a:cubicBezTo>
                      <a:cubicBezTo>
                        <a:pt x="789" y="96"/>
                        <a:pt x="787" y="96"/>
                        <a:pt x="802" y="118"/>
                      </a:cubicBezTo>
                      <a:cubicBezTo>
                        <a:pt x="801" y="122"/>
                        <a:pt x="801" y="127"/>
                        <a:pt x="798" y="130"/>
                      </a:cubicBezTo>
                      <a:cubicBezTo>
                        <a:pt x="794" y="133"/>
                        <a:pt x="784" y="129"/>
                        <a:pt x="782" y="134"/>
                      </a:cubicBezTo>
                      <a:cubicBezTo>
                        <a:pt x="780" y="142"/>
                        <a:pt x="790" y="158"/>
                        <a:pt x="790" y="158"/>
                      </a:cubicBezTo>
                      <a:cubicBezTo>
                        <a:pt x="786" y="161"/>
                        <a:pt x="783" y="165"/>
                        <a:pt x="778" y="166"/>
                      </a:cubicBezTo>
                      <a:cubicBezTo>
                        <a:pt x="774" y="167"/>
                        <a:pt x="769" y="159"/>
                        <a:pt x="766" y="162"/>
                      </a:cubicBezTo>
                      <a:cubicBezTo>
                        <a:pt x="758" y="170"/>
                        <a:pt x="794" y="182"/>
                        <a:pt x="794" y="182"/>
                      </a:cubicBezTo>
                      <a:cubicBezTo>
                        <a:pt x="804" y="211"/>
                        <a:pt x="775" y="190"/>
                        <a:pt x="762" y="186"/>
                      </a:cubicBezTo>
                      <a:cubicBezTo>
                        <a:pt x="767" y="194"/>
                        <a:pt x="773" y="202"/>
                        <a:pt x="778" y="210"/>
                      </a:cubicBezTo>
                      <a:cubicBezTo>
                        <a:pt x="783" y="218"/>
                        <a:pt x="802" y="226"/>
                        <a:pt x="802" y="226"/>
                      </a:cubicBezTo>
                      <a:cubicBezTo>
                        <a:pt x="813" y="242"/>
                        <a:pt x="804" y="245"/>
                        <a:pt x="810" y="262"/>
                      </a:cubicBezTo>
                      <a:cubicBezTo>
                        <a:pt x="803" y="282"/>
                        <a:pt x="793" y="301"/>
                        <a:pt x="786" y="322"/>
                      </a:cubicBezTo>
                      <a:cubicBezTo>
                        <a:pt x="783" y="330"/>
                        <a:pt x="778" y="346"/>
                        <a:pt x="778" y="346"/>
                      </a:cubicBezTo>
                      <a:cubicBezTo>
                        <a:pt x="785" y="366"/>
                        <a:pt x="817" y="394"/>
                        <a:pt x="830" y="414"/>
                      </a:cubicBezTo>
                      <a:cubicBezTo>
                        <a:pt x="835" y="422"/>
                        <a:pt x="841" y="430"/>
                        <a:pt x="846" y="438"/>
                      </a:cubicBezTo>
                      <a:cubicBezTo>
                        <a:pt x="849" y="442"/>
                        <a:pt x="854" y="450"/>
                        <a:pt x="854" y="450"/>
                      </a:cubicBezTo>
                      <a:cubicBezTo>
                        <a:pt x="853" y="457"/>
                        <a:pt x="855" y="466"/>
                        <a:pt x="850" y="470"/>
                      </a:cubicBezTo>
                      <a:cubicBezTo>
                        <a:pt x="844" y="475"/>
                        <a:pt x="831" y="451"/>
                        <a:pt x="830" y="450"/>
                      </a:cubicBezTo>
                      <a:cubicBezTo>
                        <a:pt x="811" y="431"/>
                        <a:pt x="789" y="421"/>
                        <a:pt x="774" y="398"/>
                      </a:cubicBezTo>
                      <a:cubicBezTo>
                        <a:pt x="769" y="379"/>
                        <a:pt x="766" y="371"/>
                        <a:pt x="746" y="378"/>
                      </a:cubicBezTo>
                      <a:cubicBezTo>
                        <a:pt x="717" y="368"/>
                        <a:pt x="730" y="368"/>
                        <a:pt x="706" y="374"/>
                      </a:cubicBezTo>
                      <a:cubicBezTo>
                        <a:pt x="688" y="402"/>
                        <a:pt x="699" y="395"/>
                        <a:pt x="678" y="402"/>
                      </a:cubicBezTo>
                      <a:cubicBezTo>
                        <a:pt x="654" y="386"/>
                        <a:pt x="650" y="390"/>
                        <a:pt x="618" y="394"/>
                      </a:cubicBezTo>
                      <a:cubicBezTo>
                        <a:pt x="607" y="411"/>
                        <a:pt x="601" y="426"/>
                        <a:pt x="590" y="442"/>
                      </a:cubicBezTo>
                      <a:cubicBezTo>
                        <a:pt x="600" y="471"/>
                        <a:pt x="593" y="459"/>
                        <a:pt x="606" y="478"/>
                      </a:cubicBezTo>
                      <a:cubicBezTo>
                        <a:pt x="593" y="518"/>
                        <a:pt x="622" y="548"/>
                        <a:pt x="642" y="578"/>
                      </a:cubicBezTo>
                      <a:cubicBezTo>
                        <a:pt x="651" y="591"/>
                        <a:pt x="651" y="601"/>
                        <a:pt x="666" y="606"/>
                      </a:cubicBezTo>
                      <a:cubicBezTo>
                        <a:pt x="680" y="627"/>
                        <a:pt x="691" y="623"/>
                        <a:pt x="710" y="610"/>
                      </a:cubicBezTo>
                      <a:cubicBezTo>
                        <a:pt x="729" y="616"/>
                        <a:pt x="729" y="606"/>
                        <a:pt x="734" y="590"/>
                      </a:cubicBezTo>
                      <a:cubicBezTo>
                        <a:pt x="735" y="577"/>
                        <a:pt x="731" y="562"/>
                        <a:pt x="738" y="550"/>
                      </a:cubicBezTo>
                      <a:cubicBezTo>
                        <a:pt x="742" y="543"/>
                        <a:pt x="762" y="542"/>
                        <a:pt x="762" y="542"/>
                      </a:cubicBezTo>
                      <a:cubicBezTo>
                        <a:pt x="783" y="547"/>
                        <a:pt x="786" y="552"/>
                        <a:pt x="774" y="570"/>
                      </a:cubicBezTo>
                      <a:cubicBezTo>
                        <a:pt x="779" y="590"/>
                        <a:pt x="790" y="605"/>
                        <a:pt x="770" y="618"/>
                      </a:cubicBezTo>
                      <a:cubicBezTo>
                        <a:pt x="769" y="622"/>
                        <a:pt x="764" y="626"/>
                        <a:pt x="766" y="630"/>
                      </a:cubicBezTo>
                      <a:cubicBezTo>
                        <a:pt x="768" y="634"/>
                        <a:pt x="775" y="634"/>
                        <a:pt x="778" y="638"/>
                      </a:cubicBezTo>
                      <a:cubicBezTo>
                        <a:pt x="788" y="651"/>
                        <a:pt x="786" y="660"/>
                        <a:pt x="802" y="670"/>
                      </a:cubicBezTo>
                      <a:cubicBezTo>
                        <a:pt x="810" y="667"/>
                        <a:pt x="818" y="665"/>
                        <a:pt x="826" y="662"/>
                      </a:cubicBezTo>
                      <a:cubicBezTo>
                        <a:pt x="830" y="661"/>
                        <a:pt x="838" y="658"/>
                        <a:pt x="838" y="658"/>
                      </a:cubicBezTo>
                      <a:cubicBezTo>
                        <a:pt x="857" y="664"/>
                        <a:pt x="864" y="680"/>
                        <a:pt x="870" y="698"/>
                      </a:cubicBezTo>
                      <a:cubicBezTo>
                        <a:pt x="859" y="731"/>
                        <a:pt x="887" y="794"/>
                        <a:pt x="922" y="806"/>
                      </a:cubicBezTo>
                      <a:cubicBezTo>
                        <a:pt x="938" y="801"/>
                        <a:pt x="941" y="792"/>
                        <a:pt x="958" y="798"/>
                      </a:cubicBezTo>
                      <a:cubicBezTo>
                        <a:pt x="984" y="837"/>
                        <a:pt x="928" y="784"/>
                        <a:pt x="942" y="826"/>
                      </a:cubicBezTo>
                      <a:cubicBezTo>
                        <a:pt x="936" y="844"/>
                        <a:pt x="930" y="844"/>
                        <a:pt x="914" y="834"/>
                      </a:cubicBezTo>
                      <a:cubicBezTo>
                        <a:pt x="903" y="817"/>
                        <a:pt x="890" y="821"/>
                        <a:pt x="874" y="810"/>
                      </a:cubicBezTo>
                      <a:cubicBezTo>
                        <a:pt x="851" y="776"/>
                        <a:pt x="882" y="816"/>
                        <a:pt x="854" y="794"/>
                      </a:cubicBezTo>
                      <a:cubicBezTo>
                        <a:pt x="843" y="785"/>
                        <a:pt x="840" y="768"/>
                        <a:pt x="830" y="758"/>
                      </a:cubicBezTo>
                      <a:cubicBezTo>
                        <a:pt x="824" y="739"/>
                        <a:pt x="817" y="724"/>
                        <a:pt x="798" y="718"/>
                      </a:cubicBezTo>
                      <a:cubicBezTo>
                        <a:pt x="791" y="696"/>
                        <a:pt x="800" y="712"/>
                        <a:pt x="778" y="710"/>
                      </a:cubicBezTo>
                      <a:cubicBezTo>
                        <a:pt x="767" y="709"/>
                        <a:pt x="746" y="702"/>
                        <a:pt x="746" y="702"/>
                      </a:cubicBezTo>
                      <a:cubicBezTo>
                        <a:pt x="729" y="691"/>
                        <a:pt x="720" y="674"/>
                        <a:pt x="702" y="662"/>
                      </a:cubicBezTo>
                      <a:cubicBezTo>
                        <a:pt x="694" y="665"/>
                        <a:pt x="687" y="673"/>
                        <a:pt x="678" y="674"/>
                      </a:cubicBezTo>
                      <a:cubicBezTo>
                        <a:pt x="657" y="677"/>
                        <a:pt x="630" y="657"/>
                        <a:pt x="614" y="646"/>
                      </a:cubicBezTo>
                      <a:cubicBezTo>
                        <a:pt x="600" y="637"/>
                        <a:pt x="580" y="639"/>
                        <a:pt x="566" y="630"/>
                      </a:cubicBezTo>
                      <a:cubicBezTo>
                        <a:pt x="546" y="617"/>
                        <a:pt x="525" y="607"/>
                        <a:pt x="506" y="594"/>
                      </a:cubicBezTo>
                      <a:cubicBezTo>
                        <a:pt x="513" y="572"/>
                        <a:pt x="509" y="551"/>
                        <a:pt x="490" y="538"/>
                      </a:cubicBezTo>
                      <a:cubicBezTo>
                        <a:pt x="485" y="522"/>
                        <a:pt x="476" y="515"/>
                        <a:pt x="462" y="506"/>
                      </a:cubicBezTo>
                      <a:cubicBezTo>
                        <a:pt x="441" y="474"/>
                        <a:pt x="469" y="513"/>
                        <a:pt x="442" y="486"/>
                      </a:cubicBezTo>
                      <a:cubicBezTo>
                        <a:pt x="436" y="480"/>
                        <a:pt x="436" y="468"/>
                        <a:pt x="430" y="462"/>
                      </a:cubicBezTo>
                      <a:cubicBezTo>
                        <a:pt x="427" y="459"/>
                        <a:pt x="422" y="459"/>
                        <a:pt x="418" y="458"/>
                      </a:cubicBezTo>
                      <a:cubicBezTo>
                        <a:pt x="407" y="447"/>
                        <a:pt x="382" y="430"/>
                        <a:pt x="382" y="430"/>
                      </a:cubicBezTo>
                      <a:cubicBezTo>
                        <a:pt x="371" y="413"/>
                        <a:pt x="358" y="399"/>
                        <a:pt x="346" y="382"/>
                      </a:cubicBezTo>
                      <a:cubicBezTo>
                        <a:pt x="344" y="378"/>
                        <a:pt x="345" y="373"/>
                        <a:pt x="342" y="370"/>
                      </a:cubicBezTo>
                      <a:cubicBezTo>
                        <a:pt x="339" y="367"/>
                        <a:pt x="334" y="367"/>
                        <a:pt x="330" y="366"/>
                      </a:cubicBezTo>
                      <a:cubicBezTo>
                        <a:pt x="322" y="390"/>
                        <a:pt x="342" y="398"/>
                        <a:pt x="354" y="414"/>
                      </a:cubicBezTo>
                      <a:cubicBezTo>
                        <a:pt x="368" y="432"/>
                        <a:pt x="372" y="446"/>
                        <a:pt x="390" y="458"/>
                      </a:cubicBezTo>
                      <a:cubicBezTo>
                        <a:pt x="409" y="487"/>
                        <a:pt x="399" y="475"/>
                        <a:pt x="418" y="494"/>
                      </a:cubicBezTo>
                      <a:cubicBezTo>
                        <a:pt x="423" y="510"/>
                        <a:pt x="428" y="517"/>
                        <a:pt x="442" y="526"/>
                      </a:cubicBezTo>
                      <a:cubicBezTo>
                        <a:pt x="450" y="550"/>
                        <a:pt x="432" y="533"/>
                        <a:pt x="422" y="526"/>
                      </a:cubicBezTo>
                      <a:cubicBezTo>
                        <a:pt x="399" y="492"/>
                        <a:pt x="430" y="532"/>
                        <a:pt x="402" y="510"/>
                      </a:cubicBezTo>
                      <a:cubicBezTo>
                        <a:pt x="398" y="507"/>
                        <a:pt x="397" y="501"/>
                        <a:pt x="394" y="498"/>
                      </a:cubicBezTo>
                      <a:cubicBezTo>
                        <a:pt x="391" y="495"/>
                        <a:pt x="386" y="493"/>
                        <a:pt x="382" y="490"/>
                      </a:cubicBezTo>
                      <a:cubicBezTo>
                        <a:pt x="377" y="474"/>
                        <a:pt x="370" y="471"/>
                        <a:pt x="354" y="466"/>
                      </a:cubicBezTo>
                      <a:cubicBezTo>
                        <a:pt x="344" y="452"/>
                        <a:pt x="340" y="447"/>
                        <a:pt x="346" y="430"/>
                      </a:cubicBezTo>
                      <a:cubicBezTo>
                        <a:pt x="338" y="418"/>
                        <a:pt x="314" y="402"/>
                        <a:pt x="314" y="402"/>
                      </a:cubicBezTo>
                      <a:cubicBezTo>
                        <a:pt x="306" y="390"/>
                        <a:pt x="298" y="378"/>
                        <a:pt x="290" y="366"/>
                      </a:cubicBezTo>
                      <a:cubicBezTo>
                        <a:pt x="284" y="357"/>
                        <a:pt x="273" y="354"/>
                        <a:pt x="266" y="346"/>
                      </a:cubicBezTo>
                      <a:cubicBezTo>
                        <a:pt x="263" y="342"/>
                        <a:pt x="262" y="337"/>
                        <a:pt x="258" y="334"/>
                      </a:cubicBezTo>
                      <a:cubicBezTo>
                        <a:pt x="243" y="324"/>
                        <a:pt x="225" y="324"/>
                        <a:pt x="210" y="314"/>
                      </a:cubicBezTo>
                      <a:cubicBezTo>
                        <a:pt x="201" y="300"/>
                        <a:pt x="194" y="291"/>
                        <a:pt x="178" y="286"/>
                      </a:cubicBezTo>
                      <a:cubicBezTo>
                        <a:pt x="160" y="260"/>
                        <a:pt x="192" y="247"/>
                        <a:pt x="154" y="238"/>
                      </a:cubicBezTo>
                      <a:cubicBezTo>
                        <a:pt x="111" y="209"/>
                        <a:pt x="106" y="149"/>
                        <a:pt x="90" y="102"/>
                      </a:cubicBezTo>
                      <a:cubicBezTo>
                        <a:pt x="86" y="90"/>
                        <a:pt x="76" y="73"/>
                        <a:pt x="66" y="66"/>
                      </a:cubicBezTo>
                      <a:cubicBezTo>
                        <a:pt x="58" y="60"/>
                        <a:pt x="42" y="50"/>
                        <a:pt x="42" y="50"/>
                      </a:cubicBezTo>
                      <a:cubicBezTo>
                        <a:pt x="39" y="46"/>
                        <a:pt x="38" y="41"/>
                        <a:pt x="34" y="38"/>
                      </a:cubicBezTo>
                      <a:cubicBezTo>
                        <a:pt x="27" y="34"/>
                        <a:pt x="10" y="30"/>
                        <a:pt x="10" y="30"/>
                      </a:cubicBezTo>
                      <a:cubicBezTo>
                        <a:pt x="0" y="1"/>
                        <a:pt x="31" y="17"/>
                        <a:pt x="46" y="22"/>
                      </a:cubicBezTo>
                      <a:cubicBezTo>
                        <a:pt x="65" y="51"/>
                        <a:pt x="61" y="41"/>
                        <a:pt x="86" y="58"/>
                      </a:cubicBezTo>
                      <a:cubicBezTo>
                        <a:pt x="94" y="70"/>
                        <a:pt x="94" y="93"/>
                        <a:pt x="102" y="70"/>
                      </a:cubicBezTo>
                      <a:cubicBezTo>
                        <a:pt x="95" y="49"/>
                        <a:pt x="82" y="62"/>
                        <a:pt x="82" y="38"/>
                      </a:cubicBezTo>
                      <a:close/>
                    </a:path>
                  </a:pathLst>
                </a:custGeom>
                <a:solidFill>
                  <a:schemeClr val="folHlink"/>
                </a:solidFill>
                <a:ln w="9525">
                  <a:noFill/>
                  <a:round/>
                  <a:headEnd/>
                  <a:tailEnd/>
                </a:ln>
              </p:spPr>
              <p:txBody>
                <a:bodyPr/>
                <a:lstStyle/>
                <a:p>
                  <a:endParaRPr lang="zh-CN" altLang="en-US"/>
                </a:p>
              </p:txBody>
            </p:sp>
            <p:sp>
              <p:nvSpPr>
                <p:cNvPr id="7326" name="任意多边形 81958"/>
                <p:cNvSpPr>
                  <a:spLocks noChangeArrowheads="1"/>
                </p:cNvSpPr>
                <p:nvPr/>
              </p:nvSpPr>
              <p:spPr bwMode="auto">
                <a:xfrm>
                  <a:off x="2405" y="445"/>
                  <a:ext cx="15" cy="16"/>
                </a:xfrm>
                <a:custGeom>
                  <a:avLst/>
                  <a:gdLst>
                    <a:gd name="T0" fmla="*/ 0 w 36"/>
                    <a:gd name="T1" fmla="*/ 1 h 48"/>
                    <a:gd name="T2" fmla="*/ 1 w 36"/>
                    <a:gd name="T3" fmla="*/ 2 h 48"/>
                    <a:gd name="T4" fmla="*/ 0 w 36"/>
                    <a:gd name="T5" fmla="*/ 1 h 48"/>
                    <a:gd name="T6" fmla="*/ 0 60000 65536"/>
                    <a:gd name="T7" fmla="*/ 0 60000 65536"/>
                    <a:gd name="T8" fmla="*/ 0 60000 65536"/>
                  </a:gdLst>
                  <a:ahLst/>
                  <a:cxnLst>
                    <a:cxn ang="T6">
                      <a:pos x="T0" y="T1"/>
                    </a:cxn>
                    <a:cxn ang="T7">
                      <a:pos x="T2" y="T3"/>
                    </a:cxn>
                    <a:cxn ang="T8">
                      <a:pos x="T4" y="T5"/>
                    </a:cxn>
                  </a:cxnLst>
                  <a:rect l="0" t="0" r="r" b="b"/>
                  <a:pathLst>
                    <a:path w="36" h="48">
                      <a:moveTo>
                        <a:pt x="6" y="28"/>
                      </a:moveTo>
                      <a:cubicBezTo>
                        <a:pt x="25" y="0"/>
                        <a:pt x="36" y="31"/>
                        <a:pt x="10" y="48"/>
                      </a:cubicBezTo>
                      <a:cubicBezTo>
                        <a:pt x="0" y="34"/>
                        <a:pt x="0" y="40"/>
                        <a:pt x="6" y="28"/>
                      </a:cubicBezTo>
                      <a:close/>
                    </a:path>
                  </a:pathLst>
                </a:custGeom>
                <a:solidFill>
                  <a:schemeClr val="folHlink"/>
                </a:solidFill>
                <a:ln w="9525">
                  <a:noFill/>
                  <a:round/>
                  <a:headEnd/>
                  <a:tailEnd/>
                </a:ln>
              </p:spPr>
              <p:txBody>
                <a:bodyPr/>
                <a:lstStyle/>
                <a:p>
                  <a:endParaRPr lang="zh-CN" altLang="en-US"/>
                </a:p>
              </p:txBody>
            </p:sp>
            <p:sp>
              <p:nvSpPr>
                <p:cNvPr id="7327" name="任意多边形 81959"/>
                <p:cNvSpPr>
                  <a:spLocks noChangeArrowheads="1"/>
                </p:cNvSpPr>
                <p:nvPr/>
              </p:nvSpPr>
              <p:spPr bwMode="auto">
                <a:xfrm>
                  <a:off x="2393" y="439"/>
                  <a:ext cx="16" cy="12"/>
                </a:xfrm>
                <a:custGeom>
                  <a:avLst/>
                  <a:gdLst>
                    <a:gd name="T0" fmla="*/ 0 w 36"/>
                    <a:gd name="T1" fmla="*/ 0 h 37"/>
                    <a:gd name="T2" fmla="*/ 1 w 36"/>
                    <a:gd name="T3" fmla="*/ 0 h 37"/>
                    <a:gd name="T4" fmla="*/ 3 w 36"/>
                    <a:gd name="T5" fmla="*/ 1 h 37"/>
                    <a:gd name="T6" fmla="*/ 1 w 36"/>
                    <a:gd name="T7" fmla="*/ 1 h 37"/>
                    <a:gd name="T8" fmla="*/ 0 w 36"/>
                    <a:gd name="T9" fmla="*/ 0 h 3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37">
                      <a:moveTo>
                        <a:pt x="0" y="5"/>
                      </a:moveTo>
                      <a:cubicBezTo>
                        <a:pt x="4" y="4"/>
                        <a:pt x="8" y="0"/>
                        <a:pt x="12" y="1"/>
                      </a:cubicBezTo>
                      <a:cubicBezTo>
                        <a:pt x="21" y="4"/>
                        <a:pt x="36" y="17"/>
                        <a:pt x="36" y="17"/>
                      </a:cubicBezTo>
                      <a:cubicBezTo>
                        <a:pt x="29" y="37"/>
                        <a:pt x="22" y="26"/>
                        <a:pt x="8" y="17"/>
                      </a:cubicBezTo>
                      <a:cubicBezTo>
                        <a:pt x="5" y="13"/>
                        <a:pt x="0" y="5"/>
                        <a:pt x="0" y="5"/>
                      </a:cubicBezTo>
                      <a:close/>
                    </a:path>
                  </a:pathLst>
                </a:custGeom>
                <a:solidFill>
                  <a:schemeClr val="folHlink"/>
                </a:solidFill>
                <a:ln w="9525">
                  <a:noFill/>
                  <a:round/>
                  <a:headEnd/>
                  <a:tailEnd/>
                </a:ln>
              </p:spPr>
              <p:txBody>
                <a:bodyPr/>
                <a:lstStyle/>
                <a:p>
                  <a:endParaRPr lang="zh-CN" altLang="en-US"/>
                </a:p>
              </p:txBody>
            </p:sp>
            <p:sp>
              <p:nvSpPr>
                <p:cNvPr id="7328" name="任意多边形 81960"/>
                <p:cNvSpPr>
                  <a:spLocks noChangeArrowheads="1"/>
                </p:cNvSpPr>
                <p:nvPr/>
              </p:nvSpPr>
              <p:spPr bwMode="auto">
                <a:xfrm>
                  <a:off x="2878" y="406"/>
                  <a:ext cx="73" cy="33"/>
                </a:xfrm>
                <a:custGeom>
                  <a:avLst/>
                  <a:gdLst>
                    <a:gd name="T0" fmla="*/ 0 w 170"/>
                    <a:gd name="T1" fmla="*/ 2 h 96"/>
                    <a:gd name="T2" fmla="*/ 2 w 170"/>
                    <a:gd name="T3" fmla="*/ 1 h 96"/>
                    <a:gd name="T4" fmla="*/ 4 w 170"/>
                    <a:gd name="T5" fmla="*/ 1 h 96"/>
                    <a:gd name="T6" fmla="*/ 6 w 170"/>
                    <a:gd name="T7" fmla="*/ 0 h 96"/>
                    <a:gd name="T8" fmla="*/ 5 w 170"/>
                    <a:gd name="T9" fmla="*/ 1 h 96"/>
                    <a:gd name="T10" fmla="*/ 10 w 170"/>
                    <a:gd name="T11" fmla="*/ 2 h 96"/>
                    <a:gd name="T12" fmla="*/ 13 w 170"/>
                    <a:gd name="T13" fmla="*/ 3 h 96"/>
                    <a:gd name="T14" fmla="*/ 9 w 170"/>
                    <a:gd name="T15" fmla="*/ 3 h 96"/>
                    <a:gd name="T16" fmla="*/ 7 w 170"/>
                    <a:gd name="T17" fmla="*/ 2 h 96"/>
                    <a:gd name="T18" fmla="*/ 6 w 170"/>
                    <a:gd name="T19" fmla="*/ 2 h 96"/>
                    <a:gd name="T20" fmla="*/ 2 w 170"/>
                    <a:gd name="T21" fmla="*/ 2 h 96"/>
                    <a:gd name="T22" fmla="*/ 0 w 170"/>
                    <a:gd name="T23" fmla="*/ 2 h 9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70" h="96">
                      <a:moveTo>
                        <a:pt x="0" y="49"/>
                      </a:moveTo>
                      <a:cubicBezTo>
                        <a:pt x="5" y="33"/>
                        <a:pt x="12" y="30"/>
                        <a:pt x="28" y="25"/>
                      </a:cubicBezTo>
                      <a:cubicBezTo>
                        <a:pt x="20" y="0"/>
                        <a:pt x="42" y="16"/>
                        <a:pt x="56" y="21"/>
                      </a:cubicBezTo>
                      <a:cubicBezTo>
                        <a:pt x="56" y="21"/>
                        <a:pt x="77" y="6"/>
                        <a:pt x="80" y="9"/>
                      </a:cubicBezTo>
                      <a:cubicBezTo>
                        <a:pt x="85" y="14"/>
                        <a:pt x="71" y="23"/>
                        <a:pt x="64" y="25"/>
                      </a:cubicBezTo>
                      <a:cubicBezTo>
                        <a:pt x="82" y="37"/>
                        <a:pt x="103" y="42"/>
                        <a:pt x="124" y="49"/>
                      </a:cubicBezTo>
                      <a:cubicBezTo>
                        <a:pt x="136" y="53"/>
                        <a:pt x="160" y="65"/>
                        <a:pt x="160" y="65"/>
                      </a:cubicBezTo>
                      <a:cubicBezTo>
                        <a:pt x="170" y="96"/>
                        <a:pt x="134" y="83"/>
                        <a:pt x="116" y="77"/>
                      </a:cubicBezTo>
                      <a:cubicBezTo>
                        <a:pt x="109" y="57"/>
                        <a:pt x="116" y="66"/>
                        <a:pt x="88" y="57"/>
                      </a:cubicBezTo>
                      <a:cubicBezTo>
                        <a:pt x="84" y="56"/>
                        <a:pt x="76" y="53"/>
                        <a:pt x="76" y="53"/>
                      </a:cubicBezTo>
                      <a:cubicBezTo>
                        <a:pt x="57" y="34"/>
                        <a:pt x="53" y="37"/>
                        <a:pt x="24" y="41"/>
                      </a:cubicBezTo>
                      <a:cubicBezTo>
                        <a:pt x="9" y="51"/>
                        <a:pt x="17" y="49"/>
                        <a:pt x="0" y="49"/>
                      </a:cubicBezTo>
                      <a:close/>
                    </a:path>
                  </a:pathLst>
                </a:custGeom>
                <a:solidFill>
                  <a:schemeClr val="folHlink"/>
                </a:solidFill>
                <a:ln w="9525">
                  <a:noFill/>
                  <a:round/>
                  <a:headEnd/>
                  <a:tailEnd/>
                </a:ln>
              </p:spPr>
              <p:txBody>
                <a:bodyPr/>
                <a:lstStyle/>
                <a:p>
                  <a:endParaRPr lang="zh-CN" altLang="en-US"/>
                </a:p>
              </p:txBody>
            </p:sp>
            <p:sp>
              <p:nvSpPr>
                <p:cNvPr id="7329" name="任意多边形 81961"/>
                <p:cNvSpPr>
                  <a:spLocks noChangeArrowheads="1"/>
                </p:cNvSpPr>
                <p:nvPr/>
              </p:nvSpPr>
              <p:spPr bwMode="auto">
                <a:xfrm>
                  <a:off x="2955" y="433"/>
                  <a:ext cx="59" cy="15"/>
                </a:xfrm>
                <a:custGeom>
                  <a:avLst/>
                  <a:gdLst>
                    <a:gd name="T0" fmla="*/ 0 w 138"/>
                    <a:gd name="T1" fmla="*/ 0 h 44"/>
                    <a:gd name="T2" fmla="*/ 4 w 138"/>
                    <a:gd name="T3" fmla="*/ 0 h 44"/>
                    <a:gd name="T4" fmla="*/ 7 w 138"/>
                    <a:gd name="T5" fmla="*/ 1 h 44"/>
                    <a:gd name="T6" fmla="*/ 9 w 138"/>
                    <a:gd name="T7" fmla="*/ 1 h 44"/>
                    <a:gd name="T8" fmla="*/ 9 w 138"/>
                    <a:gd name="T9" fmla="*/ 2 h 44"/>
                    <a:gd name="T10" fmla="*/ 5 w 138"/>
                    <a:gd name="T11" fmla="*/ 2 h 44"/>
                    <a:gd name="T12" fmla="*/ 0 w 138"/>
                    <a:gd name="T13" fmla="*/ 1 h 44"/>
                    <a:gd name="T14" fmla="*/ 2 w 138"/>
                    <a:gd name="T15" fmla="*/ 1 h 44"/>
                    <a:gd name="T16" fmla="*/ 0 w 138"/>
                    <a:gd name="T17" fmla="*/ 0 h 4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38" h="44">
                      <a:moveTo>
                        <a:pt x="0" y="0"/>
                      </a:moveTo>
                      <a:cubicBezTo>
                        <a:pt x="19" y="3"/>
                        <a:pt x="35" y="10"/>
                        <a:pt x="52" y="4"/>
                      </a:cubicBezTo>
                      <a:cubicBezTo>
                        <a:pt x="87" y="11"/>
                        <a:pt x="61" y="15"/>
                        <a:pt x="88" y="24"/>
                      </a:cubicBezTo>
                      <a:cubicBezTo>
                        <a:pt x="96" y="23"/>
                        <a:pt x="104" y="19"/>
                        <a:pt x="112" y="20"/>
                      </a:cubicBezTo>
                      <a:cubicBezTo>
                        <a:pt x="138" y="23"/>
                        <a:pt x="118" y="41"/>
                        <a:pt x="108" y="44"/>
                      </a:cubicBezTo>
                      <a:cubicBezTo>
                        <a:pt x="78" y="34"/>
                        <a:pt x="92" y="34"/>
                        <a:pt x="64" y="40"/>
                      </a:cubicBezTo>
                      <a:cubicBezTo>
                        <a:pt x="41" y="37"/>
                        <a:pt x="22" y="41"/>
                        <a:pt x="0" y="36"/>
                      </a:cubicBezTo>
                      <a:cubicBezTo>
                        <a:pt x="6" y="11"/>
                        <a:pt x="7" y="27"/>
                        <a:pt x="28" y="20"/>
                      </a:cubicBezTo>
                      <a:cubicBezTo>
                        <a:pt x="17" y="13"/>
                        <a:pt x="0" y="13"/>
                        <a:pt x="0" y="0"/>
                      </a:cubicBezTo>
                      <a:close/>
                    </a:path>
                  </a:pathLst>
                </a:custGeom>
                <a:solidFill>
                  <a:schemeClr val="folHlink"/>
                </a:solidFill>
                <a:ln w="9525">
                  <a:noFill/>
                  <a:round/>
                  <a:headEnd/>
                  <a:tailEnd/>
                </a:ln>
              </p:spPr>
              <p:txBody>
                <a:bodyPr/>
                <a:lstStyle/>
                <a:p>
                  <a:endParaRPr lang="zh-CN" altLang="en-US"/>
                </a:p>
              </p:txBody>
            </p:sp>
            <p:sp>
              <p:nvSpPr>
                <p:cNvPr id="7330" name="任意多边形 81962"/>
                <p:cNvSpPr>
                  <a:spLocks noChangeArrowheads="1"/>
                </p:cNvSpPr>
                <p:nvPr/>
              </p:nvSpPr>
              <p:spPr bwMode="auto">
                <a:xfrm>
                  <a:off x="2924" y="441"/>
                  <a:ext cx="24" cy="14"/>
                </a:xfrm>
                <a:custGeom>
                  <a:avLst/>
                  <a:gdLst>
                    <a:gd name="T0" fmla="*/ 1 w 57"/>
                    <a:gd name="T1" fmla="*/ 1 h 42"/>
                    <a:gd name="T2" fmla="*/ 3 w 57"/>
                    <a:gd name="T3" fmla="*/ 0 h 42"/>
                    <a:gd name="T4" fmla="*/ 1 w 57"/>
                    <a:gd name="T5" fmla="*/ 1 h 42"/>
                    <a:gd name="T6" fmla="*/ 0 60000 65536"/>
                    <a:gd name="T7" fmla="*/ 0 60000 65536"/>
                    <a:gd name="T8" fmla="*/ 0 60000 65536"/>
                  </a:gdLst>
                  <a:ahLst/>
                  <a:cxnLst>
                    <a:cxn ang="T6">
                      <a:pos x="T0" y="T1"/>
                    </a:cxn>
                    <a:cxn ang="T7">
                      <a:pos x="T2" y="T3"/>
                    </a:cxn>
                    <a:cxn ang="T8">
                      <a:pos x="T4" y="T5"/>
                    </a:cxn>
                  </a:cxnLst>
                  <a:rect l="0" t="0" r="r" b="b"/>
                  <a:pathLst>
                    <a:path w="57" h="42">
                      <a:moveTo>
                        <a:pt x="17" y="25"/>
                      </a:moveTo>
                      <a:cubicBezTo>
                        <a:pt x="0" y="0"/>
                        <a:pt x="21" y="9"/>
                        <a:pt x="37" y="13"/>
                      </a:cubicBezTo>
                      <a:cubicBezTo>
                        <a:pt x="57" y="42"/>
                        <a:pt x="30" y="25"/>
                        <a:pt x="17" y="25"/>
                      </a:cubicBezTo>
                      <a:close/>
                    </a:path>
                  </a:pathLst>
                </a:custGeom>
                <a:solidFill>
                  <a:schemeClr val="folHlink"/>
                </a:solidFill>
                <a:ln w="9525">
                  <a:noFill/>
                  <a:round/>
                  <a:headEnd/>
                  <a:tailEnd/>
                </a:ln>
              </p:spPr>
              <p:txBody>
                <a:bodyPr/>
                <a:lstStyle/>
                <a:p>
                  <a:endParaRPr lang="zh-CN" altLang="en-US"/>
                </a:p>
              </p:txBody>
            </p:sp>
            <p:sp>
              <p:nvSpPr>
                <p:cNvPr id="7331" name="任意多边形 81963"/>
                <p:cNvSpPr>
                  <a:spLocks noChangeArrowheads="1"/>
                </p:cNvSpPr>
                <p:nvPr/>
              </p:nvSpPr>
              <p:spPr bwMode="auto">
                <a:xfrm>
                  <a:off x="2908" y="398"/>
                  <a:ext cx="16" cy="18"/>
                </a:xfrm>
                <a:custGeom>
                  <a:avLst/>
                  <a:gdLst>
                    <a:gd name="T0" fmla="*/ 1 w 39"/>
                    <a:gd name="T1" fmla="*/ 1 h 52"/>
                    <a:gd name="T2" fmla="*/ 1 w 39"/>
                    <a:gd name="T3" fmla="*/ 0 h 52"/>
                    <a:gd name="T4" fmla="*/ 1 w 39"/>
                    <a:gd name="T5" fmla="*/ 1 h 52"/>
                    <a:gd name="T6" fmla="*/ 0 60000 65536"/>
                    <a:gd name="T7" fmla="*/ 0 60000 65536"/>
                    <a:gd name="T8" fmla="*/ 0 60000 65536"/>
                  </a:gdLst>
                  <a:ahLst/>
                  <a:cxnLst>
                    <a:cxn ang="T6">
                      <a:pos x="T0" y="T1"/>
                    </a:cxn>
                    <a:cxn ang="T7">
                      <a:pos x="T2" y="T3"/>
                    </a:cxn>
                    <a:cxn ang="T8">
                      <a:pos x="T4" y="T5"/>
                    </a:cxn>
                  </a:cxnLst>
                  <a:rect l="0" t="0" r="r" b="b"/>
                  <a:pathLst>
                    <a:path w="39" h="52">
                      <a:moveTo>
                        <a:pt x="19" y="32"/>
                      </a:moveTo>
                      <a:cubicBezTo>
                        <a:pt x="13" y="14"/>
                        <a:pt x="0" y="13"/>
                        <a:pt x="19" y="0"/>
                      </a:cubicBezTo>
                      <a:cubicBezTo>
                        <a:pt x="23" y="5"/>
                        <a:pt x="39" y="52"/>
                        <a:pt x="19" y="32"/>
                      </a:cubicBezTo>
                      <a:close/>
                    </a:path>
                  </a:pathLst>
                </a:custGeom>
                <a:solidFill>
                  <a:schemeClr val="folHlink"/>
                </a:solidFill>
                <a:ln w="9525">
                  <a:noFill/>
                  <a:round/>
                  <a:headEnd/>
                  <a:tailEnd/>
                </a:ln>
              </p:spPr>
              <p:txBody>
                <a:bodyPr/>
                <a:lstStyle/>
                <a:p>
                  <a:endParaRPr lang="zh-CN" altLang="en-US"/>
                </a:p>
              </p:txBody>
            </p:sp>
            <p:sp>
              <p:nvSpPr>
                <p:cNvPr id="7332" name="任意多边形 81964"/>
                <p:cNvSpPr>
                  <a:spLocks noChangeArrowheads="1"/>
                </p:cNvSpPr>
                <p:nvPr/>
              </p:nvSpPr>
              <p:spPr bwMode="auto">
                <a:xfrm>
                  <a:off x="3035" y="452"/>
                  <a:ext cx="19" cy="27"/>
                </a:xfrm>
                <a:custGeom>
                  <a:avLst/>
                  <a:gdLst>
                    <a:gd name="T0" fmla="*/ 0 w 44"/>
                    <a:gd name="T1" fmla="*/ 0 h 80"/>
                    <a:gd name="T2" fmla="*/ 2 w 44"/>
                    <a:gd name="T3" fmla="*/ 1 h 80"/>
                    <a:gd name="T4" fmla="*/ 2 w 44"/>
                    <a:gd name="T5" fmla="*/ 2 h 80"/>
                    <a:gd name="T6" fmla="*/ 3 w 44"/>
                    <a:gd name="T7" fmla="*/ 2 h 80"/>
                    <a:gd name="T8" fmla="*/ 2 w 44"/>
                    <a:gd name="T9" fmla="*/ 3 h 80"/>
                    <a:gd name="T10" fmla="*/ 0 w 44"/>
                    <a:gd name="T11" fmla="*/ 1 h 80"/>
                    <a:gd name="T12" fmla="*/ 0 w 44"/>
                    <a:gd name="T13" fmla="*/ 0 h 8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4" h="80">
                      <a:moveTo>
                        <a:pt x="4" y="9"/>
                      </a:moveTo>
                      <a:cubicBezTo>
                        <a:pt x="9" y="17"/>
                        <a:pt x="18" y="24"/>
                        <a:pt x="20" y="33"/>
                      </a:cubicBezTo>
                      <a:cubicBezTo>
                        <a:pt x="21" y="38"/>
                        <a:pt x="21" y="45"/>
                        <a:pt x="24" y="49"/>
                      </a:cubicBezTo>
                      <a:cubicBezTo>
                        <a:pt x="27" y="52"/>
                        <a:pt x="32" y="52"/>
                        <a:pt x="36" y="53"/>
                      </a:cubicBezTo>
                      <a:cubicBezTo>
                        <a:pt x="41" y="68"/>
                        <a:pt x="44" y="80"/>
                        <a:pt x="24" y="73"/>
                      </a:cubicBezTo>
                      <a:cubicBezTo>
                        <a:pt x="19" y="55"/>
                        <a:pt x="11" y="37"/>
                        <a:pt x="0" y="21"/>
                      </a:cubicBezTo>
                      <a:cubicBezTo>
                        <a:pt x="4" y="4"/>
                        <a:pt x="4" y="0"/>
                        <a:pt x="4" y="9"/>
                      </a:cubicBezTo>
                      <a:close/>
                    </a:path>
                  </a:pathLst>
                </a:custGeom>
                <a:solidFill>
                  <a:schemeClr val="folHlink"/>
                </a:solidFill>
                <a:ln w="9525">
                  <a:noFill/>
                  <a:round/>
                  <a:headEnd/>
                  <a:tailEnd/>
                </a:ln>
              </p:spPr>
              <p:txBody>
                <a:bodyPr/>
                <a:lstStyle/>
                <a:p>
                  <a:endParaRPr lang="zh-CN" altLang="en-US"/>
                </a:p>
              </p:txBody>
            </p:sp>
            <p:sp>
              <p:nvSpPr>
                <p:cNvPr id="7333" name="任意多边形 81965"/>
                <p:cNvSpPr>
                  <a:spLocks noChangeArrowheads="1"/>
                </p:cNvSpPr>
                <p:nvPr/>
              </p:nvSpPr>
              <p:spPr bwMode="auto">
                <a:xfrm>
                  <a:off x="2696" y="247"/>
                  <a:ext cx="205" cy="41"/>
                </a:xfrm>
                <a:custGeom>
                  <a:avLst/>
                  <a:gdLst>
                    <a:gd name="T0" fmla="*/ 56 w 323"/>
                    <a:gd name="T1" fmla="*/ 1 h 64"/>
                    <a:gd name="T2" fmla="*/ 59 w 323"/>
                    <a:gd name="T3" fmla="*/ 2 h 64"/>
                    <a:gd name="T4" fmla="*/ 60 w 323"/>
                    <a:gd name="T5" fmla="*/ 0 h 64"/>
                    <a:gd name="T6" fmla="*/ 68 w 323"/>
                    <a:gd name="T7" fmla="*/ 0 h 64"/>
                    <a:gd name="T8" fmla="*/ 74 w 323"/>
                    <a:gd name="T9" fmla="*/ 4 h 64"/>
                    <a:gd name="T10" fmla="*/ 81 w 323"/>
                    <a:gd name="T11" fmla="*/ 3 h 64"/>
                    <a:gd name="T12" fmla="*/ 80 w 323"/>
                    <a:gd name="T13" fmla="*/ 8 h 64"/>
                    <a:gd name="T14" fmla="*/ 76 w 323"/>
                    <a:gd name="T15" fmla="*/ 12 h 64"/>
                    <a:gd name="T16" fmla="*/ 76 w 323"/>
                    <a:gd name="T17" fmla="*/ 8 h 64"/>
                    <a:gd name="T18" fmla="*/ 74 w 323"/>
                    <a:gd name="T19" fmla="*/ 8 h 64"/>
                    <a:gd name="T20" fmla="*/ 71 w 323"/>
                    <a:gd name="T21" fmla="*/ 8 h 64"/>
                    <a:gd name="T22" fmla="*/ 67 w 323"/>
                    <a:gd name="T23" fmla="*/ 5 h 64"/>
                    <a:gd name="T24" fmla="*/ 58 w 323"/>
                    <a:gd name="T25" fmla="*/ 10 h 64"/>
                    <a:gd name="T26" fmla="*/ 51 w 323"/>
                    <a:gd name="T27" fmla="*/ 12 h 64"/>
                    <a:gd name="T28" fmla="*/ 55 w 323"/>
                    <a:gd name="T29" fmla="*/ 15 h 64"/>
                    <a:gd name="T30" fmla="*/ 48 w 323"/>
                    <a:gd name="T31" fmla="*/ 17 h 64"/>
                    <a:gd name="T32" fmla="*/ 43 w 323"/>
                    <a:gd name="T33" fmla="*/ 16 h 64"/>
                    <a:gd name="T34" fmla="*/ 45 w 323"/>
                    <a:gd name="T35" fmla="*/ 15 h 64"/>
                    <a:gd name="T36" fmla="*/ 44 w 323"/>
                    <a:gd name="T37" fmla="*/ 11 h 64"/>
                    <a:gd name="T38" fmla="*/ 43 w 323"/>
                    <a:gd name="T39" fmla="*/ 8 h 64"/>
                    <a:gd name="T40" fmla="*/ 40 w 323"/>
                    <a:gd name="T41" fmla="*/ 6 h 64"/>
                    <a:gd name="T42" fmla="*/ 36 w 323"/>
                    <a:gd name="T43" fmla="*/ 7 h 64"/>
                    <a:gd name="T44" fmla="*/ 34 w 323"/>
                    <a:gd name="T45" fmla="*/ 7 h 64"/>
                    <a:gd name="T46" fmla="*/ 32 w 323"/>
                    <a:gd name="T47" fmla="*/ 6 h 64"/>
                    <a:gd name="T48" fmla="*/ 22 w 323"/>
                    <a:gd name="T49" fmla="*/ 1 h 64"/>
                    <a:gd name="T50" fmla="*/ 15 w 323"/>
                    <a:gd name="T51" fmla="*/ 4 h 64"/>
                    <a:gd name="T52" fmla="*/ 1 w 323"/>
                    <a:gd name="T53" fmla="*/ 0 h 64"/>
                    <a:gd name="T54" fmla="*/ 56 w 323"/>
                    <a:gd name="T55" fmla="*/ 1 h 6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323" h="64">
                      <a:moveTo>
                        <a:pt x="220" y="1"/>
                      </a:moveTo>
                      <a:cubicBezTo>
                        <a:pt x="215" y="12"/>
                        <a:pt x="225" y="17"/>
                        <a:pt x="231" y="8"/>
                      </a:cubicBezTo>
                      <a:cubicBezTo>
                        <a:pt x="235" y="0"/>
                        <a:pt x="229" y="7"/>
                        <a:pt x="235" y="0"/>
                      </a:cubicBezTo>
                      <a:lnTo>
                        <a:pt x="265" y="0"/>
                      </a:lnTo>
                      <a:cubicBezTo>
                        <a:pt x="277" y="6"/>
                        <a:pt x="276" y="11"/>
                        <a:pt x="287" y="17"/>
                      </a:cubicBezTo>
                      <a:cubicBezTo>
                        <a:pt x="308" y="11"/>
                        <a:pt x="293" y="7"/>
                        <a:pt x="319" y="10"/>
                      </a:cubicBezTo>
                      <a:cubicBezTo>
                        <a:pt x="323" y="19"/>
                        <a:pt x="321" y="22"/>
                        <a:pt x="314" y="29"/>
                      </a:cubicBezTo>
                      <a:cubicBezTo>
                        <a:pt x="312" y="39"/>
                        <a:pt x="313" y="50"/>
                        <a:pt x="298" y="46"/>
                      </a:cubicBezTo>
                      <a:cubicBezTo>
                        <a:pt x="297" y="40"/>
                        <a:pt x="298" y="34"/>
                        <a:pt x="295" y="29"/>
                      </a:cubicBezTo>
                      <a:cubicBezTo>
                        <a:pt x="294" y="27"/>
                        <a:pt x="290" y="31"/>
                        <a:pt x="287" y="31"/>
                      </a:cubicBezTo>
                      <a:cubicBezTo>
                        <a:pt x="284" y="31"/>
                        <a:pt x="282" y="30"/>
                        <a:pt x="279" y="29"/>
                      </a:cubicBezTo>
                      <a:cubicBezTo>
                        <a:pt x="274" y="27"/>
                        <a:pt x="263" y="21"/>
                        <a:pt x="263" y="21"/>
                      </a:cubicBezTo>
                      <a:cubicBezTo>
                        <a:pt x="249" y="23"/>
                        <a:pt x="241" y="31"/>
                        <a:pt x="228" y="38"/>
                      </a:cubicBezTo>
                      <a:cubicBezTo>
                        <a:pt x="220" y="41"/>
                        <a:pt x="209" y="42"/>
                        <a:pt x="201" y="44"/>
                      </a:cubicBezTo>
                      <a:cubicBezTo>
                        <a:pt x="193" y="54"/>
                        <a:pt x="200" y="53"/>
                        <a:pt x="212" y="57"/>
                      </a:cubicBezTo>
                      <a:cubicBezTo>
                        <a:pt x="200" y="62"/>
                        <a:pt x="199" y="57"/>
                        <a:pt x="188" y="63"/>
                      </a:cubicBezTo>
                      <a:cubicBezTo>
                        <a:pt x="181" y="62"/>
                        <a:pt x="174" y="64"/>
                        <a:pt x="169" y="61"/>
                      </a:cubicBezTo>
                      <a:cubicBezTo>
                        <a:pt x="166" y="59"/>
                        <a:pt x="175" y="59"/>
                        <a:pt x="177" y="57"/>
                      </a:cubicBezTo>
                      <a:cubicBezTo>
                        <a:pt x="181" y="48"/>
                        <a:pt x="149" y="28"/>
                        <a:pt x="171" y="40"/>
                      </a:cubicBezTo>
                      <a:cubicBezTo>
                        <a:pt x="184" y="55"/>
                        <a:pt x="184" y="36"/>
                        <a:pt x="169" y="31"/>
                      </a:cubicBezTo>
                      <a:cubicBezTo>
                        <a:pt x="167" y="27"/>
                        <a:pt x="167" y="22"/>
                        <a:pt x="158" y="23"/>
                      </a:cubicBezTo>
                      <a:cubicBezTo>
                        <a:pt x="153" y="23"/>
                        <a:pt x="142" y="27"/>
                        <a:pt x="142" y="27"/>
                      </a:cubicBezTo>
                      <a:cubicBezTo>
                        <a:pt x="136" y="39"/>
                        <a:pt x="143" y="31"/>
                        <a:pt x="134" y="27"/>
                      </a:cubicBezTo>
                      <a:cubicBezTo>
                        <a:pt x="130" y="25"/>
                        <a:pt x="126" y="25"/>
                        <a:pt x="123" y="25"/>
                      </a:cubicBezTo>
                      <a:cubicBezTo>
                        <a:pt x="117" y="11"/>
                        <a:pt x="100" y="6"/>
                        <a:pt x="83" y="2"/>
                      </a:cubicBezTo>
                      <a:cubicBezTo>
                        <a:pt x="70" y="4"/>
                        <a:pt x="69" y="9"/>
                        <a:pt x="59" y="14"/>
                      </a:cubicBezTo>
                      <a:cubicBezTo>
                        <a:pt x="45" y="14"/>
                        <a:pt x="0" y="12"/>
                        <a:pt x="1" y="0"/>
                      </a:cubicBezTo>
                      <a:lnTo>
                        <a:pt x="220" y="1"/>
                      </a:lnTo>
                      <a:close/>
                    </a:path>
                  </a:pathLst>
                </a:custGeom>
                <a:solidFill>
                  <a:schemeClr val="folHlink"/>
                </a:solidFill>
                <a:ln w="9525">
                  <a:noFill/>
                  <a:round/>
                  <a:headEnd/>
                  <a:tailEnd/>
                </a:ln>
              </p:spPr>
              <p:txBody>
                <a:bodyPr/>
                <a:lstStyle/>
                <a:p>
                  <a:endParaRPr lang="zh-CN" altLang="en-US"/>
                </a:p>
              </p:txBody>
            </p:sp>
            <p:sp>
              <p:nvSpPr>
                <p:cNvPr id="7334" name="任意多边形 81966"/>
                <p:cNvSpPr>
                  <a:spLocks noChangeArrowheads="1"/>
                </p:cNvSpPr>
                <p:nvPr/>
              </p:nvSpPr>
              <p:spPr bwMode="auto">
                <a:xfrm>
                  <a:off x="2515" y="246"/>
                  <a:ext cx="190" cy="20"/>
                </a:xfrm>
                <a:custGeom>
                  <a:avLst/>
                  <a:gdLst>
                    <a:gd name="T0" fmla="*/ 27 w 300"/>
                    <a:gd name="T1" fmla="*/ 8 h 31"/>
                    <a:gd name="T2" fmla="*/ 8 w 300"/>
                    <a:gd name="T3" fmla="*/ 1 h 31"/>
                    <a:gd name="T4" fmla="*/ 73 w 300"/>
                    <a:gd name="T5" fmla="*/ 0 h 31"/>
                    <a:gd name="T6" fmla="*/ 75 w 300"/>
                    <a:gd name="T7" fmla="*/ 4 h 31"/>
                    <a:gd name="T8" fmla="*/ 67 w 300"/>
                    <a:gd name="T9" fmla="*/ 4 h 31"/>
                    <a:gd name="T10" fmla="*/ 27 w 300"/>
                    <a:gd name="T11" fmla="*/ 8 h 3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00" h="31">
                      <a:moveTo>
                        <a:pt x="105" y="31"/>
                      </a:moveTo>
                      <a:cubicBezTo>
                        <a:pt x="83" y="19"/>
                        <a:pt x="0" y="6"/>
                        <a:pt x="30" y="1"/>
                      </a:cubicBezTo>
                      <a:lnTo>
                        <a:pt x="285" y="0"/>
                      </a:lnTo>
                      <a:cubicBezTo>
                        <a:pt x="296" y="4"/>
                        <a:pt x="300" y="5"/>
                        <a:pt x="296" y="14"/>
                      </a:cubicBezTo>
                      <a:cubicBezTo>
                        <a:pt x="285" y="11"/>
                        <a:pt x="276" y="16"/>
                        <a:pt x="264" y="16"/>
                      </a:cubicBezTo>
                      <a:lnTo>
                        <a:pt x="105" y="31"/>
                      </a:lnTo>
                      <a:close/>
                    </a:path>
                  </a:pathLst>
                </a:custGeom>
                <a:solidFill>
                  <a:schemeClr val="folHlink"/>
                </a:solidFill>
                <a:ln w="9525">
                  <a:noFill/>
                  <a:round/>
                  <a:headEnd/>
                  <a:tailEnd/>
                </a:ln>
              </p:spPr>
              <p:txBody>
                <a:bodyPr/>
                <a:lstStyle/>
                <a:p>
                  <a:endParaRPr lang="zh-CN" altLang="en-US"/>
                </a:p>
              </p:txBody>
            </p:sp>
            <p:sp>
              <p:nvSpPr>
                <p:cNvPr id="7335" name="任意多边形 81967"/>
                <p:cNvSpPr>
                  <a:spLocks noChangeArrowheads="1"/>
                </p:cNvSpPr>
                <p:nvPr/>
              </p:nvSpPr>
              <p:spPr bwMode="auto">
                <a:xfrm>
                  <a:off x="2096" y="275"/>
                  <a:ext cx="18" cy="10"/>
                </a:xfrm>
                <a:custGeom>
                  <a:avLst/>
                  <a:gdLst>
                    <a:gd name="T0" fmla="*/ 0 w 41"/>
                    <a:gd name="T1" fmla="*/ 1 h 29"/>
                    <a:gd name="T2" fmla="*/ 1 w 41"/>
                    <a:gd name="T3" fmla="*/ 1 h 29"/>
                    <a:gd name="T4" fmla="*/ 0 w 41"/>
                    <a:gd name="T5" fmla="*/ 1 h 29"/>
                    <a:gd name="T6" fmla="*/ 0 60000 65536"/>
                    <a:gd name="T7" fmla="*/ 0 60000 65536"/>
                    <a:gd name="T8" fmla="*/ 0 60000 65536"/>
                  </a:gdLst>
                  <a:ahLst/>
                  <a:cxnLst>
                    <a:cxn ang="T6">
                      <a:pos x="T0" y="T1"/>
                    </a:cxn>
                    <a:cxn ang="T7">
                      <a:pos x="T2" y="T3"/>
                    </a:cxn>
                    <a:cxn ang="T8">
                      <a:pos x="T4" y="T5"/>
                    </a:cxn>
                  </a:cxnLst>
                  <a:rect l="0" t="0" r="r" b="b"/>
                  <a:pathLst>
                    <a:path w="41" h="29">
                      <a:moveTo>
                        <a:pt x="0" y="25"/>
                      </a:moveTo>
                      <a:cubicBezTo>
                        <a:pt x="10" y="11"/>
                        <a:pt x="41" y="0"/>
                        <a:pt x="12" y="29"/>
                      </a:cubicBezTo>
                      <a:cubicBezTo>
                        <a:pt x="8" y="28"/>
                        <a:pt x="0" y="25"/>
                        <a:pt x="0" y="25"/>
                      </a:cubicBezTo>
                      <a:close/>
                    </a:path>
                  </a:pathLst>
                </a:custGeom>
                <a:solidFill>
                  <a:schemeClr val="folHlink"/>
                </a:solidFill>
                <a:ln w="9525">
                  <a:noFill/>
                  <a:round/>
                  <a:headEnd/>
                  <a:tailEnd/>
                </a:ln>
              </p:spPr>
              <p:txBody>
                <a:bodyPr/>
                <a:lstStyle/>
                <a:p>
                  <a:endParaRPr lang="zh-CN" altLang="en-US"/>
                </a:p>
              </p:txBody>
            </p:sp>
            <p:sp>
              <p:nvSpPr>
                <p:cNvPr id="7336" name="任意多边形 81968"/>
                <p:cNvSpPr>
                  <a:spLocks noChangeArrowheads="1"/>
                </p:cNvSpPr>
                <p:nvPr/>
              </p:nvSpPr>
              <p:spPr bwMode="auto">
                <a:xfrm>
                  <a:off x="1606" y="246"/>
                  <a:ext cx="436" cy="152"/>
                </a:xfrm>
                <a:custGeom>
                  <a:avLst/>
                  <a:gdLst>
                    <a:gd name="T0" fmla="*/ 73 w 436"/>
                    <a:gd name="T1" fmla="*/ 1 h 152"/>
                    <a:gd name="T2" fmla="*/ 436 w 436"/>
                    <a:gd name="T3" fmla="*/ 0 h 152"/>
                    <a:gd name="T4" fmla="*/ 416 w 436"/>
                    <a:gd name="T5" fmla="*/ 54 h 152"/>
                    <a:gd name="T6" fmla="*/ 397 w 436"/>
                    <a:gd name="T7" fmla="*/ 68 h 152"/>
                    <a:gd name="T8" fmla="*/ 392 w 436"/>
                    <a:gd name="T9" fmla="*/ 70 h 152"/>
                    <a:gd name="T10" fmla="*/ 375 w 436"/>
                    <a:gd name="T11" fmla="*/ 73 h 152"/>
                    <a:gd name="T12" fmla="*/ 361 w 436"/>
                    <a:gd name="T13" fmla="*/ 88 h 152"/>
                    <a:gd name="T14" fmla="*/ 362 w 436"/>
                    <a:gd name="T15" fmla="*/ 99 h 152"/>
                    <a:gd name="T16" fmla="*/ 364 w 436"/>
                    <a:gd name="T17" fmla="*/ 107 h 152"/>
                    <a:gd name="T18" fmla="*/ 366 w 436"/>
                    <a:gd name="T19" fmla="*/ 113 h 152"/>
                    <a:gd name="T20" fmla="*/ 362 w 436"/>
                    <a:gd name="T21" fmla="*/ 122 h 152"/>
                    <a:gd name="T22" fmla="*/ 351 w 436"/>
                    <a:gd name="T23" fmla="*/ 120 h 152"/>
                    <a:gd name="T24" fmla="*/ 342 w 436"/>
                    <a:gd name="T25" fmla="*/ 129 h 152"/>
                    <a:gd name="T26" fmla="*/ 347 w 436"/>
                    <a:gd name="T27" fmla="*/ 105 h 152"/>
                    <a:gd name="T28" fmla="*/ 338 w 436"/>
                    <a:gd name="T29" fmla="*/ 100 h 152"/>
                    <a:gd name="T30" fmla="*/ 344 w 436"/>
                    <a:gd name="T31" fmla="*/ 93 h 152"/>
                    <a:gd name="T32" fmla="*/ 342 w 436"/>
                    <a:gd name="T33" fmla="*/ 89 h 152"/>
                    <a:gd name="T34" fmla="*/ 320 w 436"/>
                    <a:gd name="T35" fmla="*/ 94 h 152"/>
                    <a:gd name="T36" fmla="*/ 317 w 436"/>
                    <a:gd name="T37" fmla="*/ 85 h 152"/>
                    <a:gd name="T38" fmla="*/ 297 w 436"/>
                    <a:gd name="T39" fmla="*/ 94 h 152"/>
                    <a:gd name="T40" fmla="*/ 320 w 436"/>
                    <a:gd name="T41" fmla="*/ 103 h 152"/>
                    <a:gd name="T42" fmla="*/ 305 w 436"/>
                    <a:gd name="T43" fmla="*/ 117 h 152"/>
                    <a:gd name="T44" fmla="*/ 311 w 436"/>
                    <a:gd name="T45" fmla="*/ 126 h 152"/>
                    <a:gd name="T46" fmla="*/ 315 w 436"/>
                    <a:gd name="T47" fmla="*/ 138 h 152"/>
                    <a:gd name="T48" fmla="*/ 309 w 436"/>
                    <a:gd name="T49" fmla="*/ 139 h 152"/>
                    <a:gd name="T50" fmla="*/ 314 w 436"/>
                    <a:gd name="T51" fmla="*/ 144 h 152"/>
                    <a:gd name="T52" fmla="*/ 307 w 436"/>
                    <a:gd name="T53" fmla="*/ 152 h 152"/>
                    <a:gd name="T54" fmla="*/ 0 w 436"/>
                    <a:gd name="T55" fmla="*/ 149 h 152"/>
                    <a:gd name="T56" fmla="*/ 73 w 436"/>
                    <a:gd name="T57" fmla="*/ 1 h 152"/>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436" h="152">
                      <a:moveTo>
                        <a:pt x="73" y="1"/>
                      </a:moveTo>
                      <a:lnTo>
                        <a:pt x="436" y="0"/>
                      </a:lnTo>
                      <a:cubicBezTo>
                        <a:pt x="430" y="15"/>
                        <a:pt x="429" y="42"/>
                        <a:pt x="416" y="54"/>
                      </a:cubicBezTo>
                      <a:cubicBezTo>
                        <a:pt x="410" y="60"/>
                        <a:pt x="405" y="63"/>
                        <a:pt x="397" y="68"/>
                      </a:cubicBezTo>
                      <a:cubicBezTo>
                        <a:pt x="396" y="69"/>
                        <a:pt x="392" y="70"/>
                        <a:pt x="392" y="70"/>
                      </a:cubicBezTo>
                      <a:cubicBezTo>
                        <a:pt x="377" y="63"/>
                        <a:pt x="385" y="68"/>
                        <a:pt x="375" y="73"/>
                      </a:cubicBezTo>
                      <a:cubicBezTo>
                        <a:pt x="371" y="82"/>
                        <a:pt x="371" y="83"/>
                        <a:pt x="361" y="88"/>
                      </a:cubicBezTo>
                      <a:cubicBezTo>
                        <a:pt x="359" y="92"/>
                        <a:pt x="364" y="93"/>
                        <a:pt x="362" y="99"/>
                      </a:cubicBezTo>
                      <a:cubicBezTo>
                        <a:pt x="363" y="102"/>
                        <a:pt x="364" y="105"/>
                        <a:pt x="364" y="107"/>
                      </a:cubicBezTo>
                      <a:cubicBezTo>
                        <a:pt x="365" y="109"/>
                        <a:pt x="366" y="111"/>
                        <a:pt x="366" y="113"/>
                      </a:cubicBezTo>
                      <a:cubicBezTo>
                        <a:pt x="365" y="115"/>
                        <a:pt x="364" y="120"/>
                        <a:pt x="362" y="122"/>
                      </a:cubicBezTo>
                      <a:cubicBezTo>
                        <a:pt x="359" y="123"/>
                        <a:pt x="354" y="119"/>
                        <a:pt x="351" y="120"/>
                      </a:cubicBezTo>
                      <a:cubicBezTo>
                        <a:pt x="347" y="129"/>
                        <a:pt x="352" y="127"/>
                        <a:pt x="342" y="129"/>
                      </a:cubicBezTo>
                      <a:cubicBezTo>
                        <a:pt x="340" y="123"/>
                        <a:pt x="345" y="111"/>
                        <a:pt x="347" y="105"/>
                      </a:cubicBezTo>
                      <a:cubicBezTo>
                        <a:pt x="347" y="100"/>
                        <a:pt x="338" y="102"/>
                        <a:pt x="338" y="100"/>
                      </a:cubicBezTo>
                      <a:cubicBezTo>
                        <a:pt x="338" y="98"/>
                        <a:pt x="344" y="95"/>
                        <a:pt x="344" y="93"/>
                      </a:cubicBezTo>
                      <a:cubicBezTo>
                        <a:pt x="344" y="92"/>
                        <a:pt x="344" y="89"/>
                        <a:pt x="342" y="89"/>
                      </a:cubicBezTo>
                      <a:cubicBezTo>
                        <a:pt x="339" y="89"/>
                        <a:pt x="324" y="94"/>
                        <a:pt x="320" y="94"/>
                      </a:cubicBezTo>
                      <a:cubicBezTo>
                        <a:pt x="317" y="86"/>
                        <a:pt x="328" y="88"/>
                        <a:pt x="317" y="85"/>
                      </a:cubicBezTo>
                      <a:cubicBezTo>
                        <a:pt x="311" y="91"/>
                        <a:pt x="306" y="93"/>
                        <a:pt x="297" y="94"/>
                      </a:cubicBezTo>
                      <a:cubicBezTo>
                        <a:pt x="300" y="104"/>
                        <a:pt x="307" y="101"/>
                        <a:pt x="320" y="103"/>
                      </a:cubicBezTo>
                      <a:cubicBezTo>
                        <a:pt x="318" y="109"/>
                        <a:pt x="311" y="111"/>
                        <a:pt x="305" y="117"/>
                      </a:cubicBezTo>
                      <a:lnTo>
                        <a:pt x="311" y="126"/>
                      </a:lnTo>
                      <a:lnTo>
                        <a:pt x="315" y="138"/>
                      </a:lnTo>
                      <a:lnTo>
                        <a:pt x="309" y="139"/>
                      </a:lnTo>
                      <a:lnTo>
                        <a:pt x="314" y="144"/>
                      </a:lnTo>
                      <a:lnTo>
                        <a:pt x="307" y="152"/>
                      </a:lnTo>
                      <a:lnTo>
                        <a:pt x="0" y="149"/>
                      </a:lnTo>
                      <a:lnTo>
                        <a:pt x="73" y="1"/>
                      </a:lnTo>
                      <a:close/>
                    </a:path>
                  </a:pathLst>
                </a:custGeom>
                <a:solidFill>
                  <a:schemeClr val="folHlink"/>
                </a:solidFill>
                <a:ln w="9525">
                  <a:noFill/>
                  <a:round/>
                  <a:headEnd/>
                  <a:tailEnd/>
                </a:ln>
              </p:spPr>
              <p:txBody>
                <a:bodyPr/>
                <a:lstStyle/>
                <a:p>
                  <a:endParaRPr lang="zh-CN" altLang="en-US"/>
                </a:p>
              </p:txBody>
            </p:sp>
            <p:sp>
              <p:nvSpPr>
                <p:cNvPr id="2" name="任意多边形 81969"/>
                <p:cNvSpPr>
                  <a:spLocks noChangeArrowheads="1"/>
                </p:cNvSpPr>
                <p:nvPr/>
              </p:nvSpPr>
              <p:spPr bwMode="auto">
                <a:xfrm>
                  <a:off x="2043" y="241"/>
                  <a:ext cx="20" cy="55"/>
                </a:xfrm>
                <a:custGeom>
                  <a:avLst/>
                  <a:gdLst>
                    <a:gd name="T0" fmla="*/ 0 w 47"/>
                    <a:gd name="T1" fmla="*/ 6 h 165"/>
                    <a:gd name="T2" fmla="*/ 1 w 47"/>
                    <a:gd name="T3" fmla="*/ 4 h 165"/>
                    <a:gd name="T4" fmla="*/ 1 w 47"/>
                    <a:gd name="T5" fmla="*/ 3 h 165"/>
                    <a:gd name="T6" fmla="*/ 1 w 47"/>
                    <a:gd name="T7" fmla="*/ 1 h 165"/>
                    <a:gd name="T8" fmla="*/ 1 w 47"/>
                    <a:gd name="T9" fmla="*/ 0 h 165"/>
                    <a:gd name="T10" fmla="*/ 2 w 47"/>
                    <a:gd name="T11" fmla="*/ 0 h 165"/>
                    <a:gd name="T12" fmla="*/ 3 w 47"/>
                    <a:gd name="T13" fmla="*/ 1 h 165"/>
                    <a:gd name="T14" fmla="*/ 4 w 47"/>
                    <a:gd name="T15" fmla="*/ 4 h 165"/>
                    <a:gd name="T16" fmla="*/ 3 w 47"/>
                    <a:gd name="T17" fmla="*/ 4 h 165"/>
                    <a:gd name="T18" fmla="*/ 2 w 47"/>
                    <a:gd name="T19" fmla="*/ 5 h 165"/>
                    <a:gd name="T20" fmla="*/ 2 w 47"/>
                    <a:gd name="T21" fmla="*/ 5 h 165"/>
                    <a:gd name="T22" fmla="*/ 2 w 47"/>
                    <a:gd name="T23" fmla="*/ 5 h 165"/>
                    <a:gd name="T24" fmla="*/ 3 w 47"/>
                    <a:gd name="T25" fmla="*/ 5 h 165"/>
                    <a:gd name="T26" fmla="*/ 1 w 47"/>
                    <a:gd name="T27" fmla="*/ 5 h 165"/>
                    <a:gd name="T28" fmla="*/ 0 w 47"/>
                    <a:gd name="T29" fmla="*/ 6 h 165"/>
                    <a:gd name="T30" fmla="*/ 0 w 47"/>
                    <a:gd name="T31" fmla="*/ 6 h 165"/>
                    <a:gd name="T32" fmla="*/ 0 w 47"/>
                    <a:gd name="T33" fmla="*/ 6 h 16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47" h="165">
                      <a:moveTo>
                        <a:pt x="5" y="156"/>
                      </a:moveTo>
                      <a:cubicBezTo>
                        <a:pt x="0" y="141"/>
                        <a:pt x="1" y="118"/>
                        <a:pt x="15" y="108"/>
                      </a:cubicBezTo>
                      <a:cubicBezTo>
                        <a:pt x="16" y="95"/>
                        <a:pt x="17" y="81"/>
                        <a:pt x="17" y="68"/>
                      </a:cubicBezTo>
                      <a:cubicBezTo>
                        <a:pt x="17" y="58"/>
                        <a:pt x="11" y="40"/>
                        <a:pt x="11" y="40"/>
                      </a:cubicBezTo>
                      <a:cubicBezTo>
                        <a:pt x="14" y="20"/>
                        <a:pt x="11" y="29"/>
                        <a:pt x="17" y="12"/>
                      </a:cubicBezTo>
                      <a:cubicBezTo>
                        <a:pt x="18" y="8"/>
                        <a:pt x="21" y="0"/>
                        <a:pt x="21" y="0"/>
                      </a:cubicBezTo>
                      <a:cubicBezTo>
                        <a:pt x="38" y="6"/>
                        <a:pt x="33" y="7"/>
                        <a:pt x="31" y="30"/>
                      </a:cubicBezTo>
                      <a:cubicBezTo>
                        <a:pt x="38" y="52"/>
                        <a:pt x="40" y="76"/>
                        <a:pt x="47" y="98"/>
                      </a:cubicBezTo>
                      <a:cubicBezTo>
                        <a:pt x="44" y="116"/>
                        <a:pt x="45" y="113"/>
                        <a:pt x="31" y="108"/>
                      </a:cubicBezTo>
                      <a:cubicBezTo>
                        <a:pt x="25" y="118"/>
                        <a:pt x="28" y="112"/>
                        <a:pt x="23" y="126"/>
                      </a:cubicBezTo>
                      <a:cubicBezTo>
                        <a:pt x="22" y="128"/>
                        <a:pt x="21" y="132"/>
                        <a:pt x="21" y="132"/>
                      </a:cubicBezTo>
                      <a:cubicBezTo>
                        <a:pt x="23" y="133"/>
                        <a:pt x="26" y="132"/>
                        <a:pt x="27" y="134"/>
                      </a:cubicBezTo>
                      <a:cubicBezTo>
                        <a:pt x="29" y="137"/>
                        <a:pt x="31" y="146"/>
                        <a:pt x="31" y="146"/>
                      </a:cubicBezTo>
                      <a:cubicBezTo>
                        <a:pt x="27" y="165"/>
                        <a:pt x="23" y="155"/>
                        <a:pt x="13" y="148"/>
                      </a:cubicBezTo>
                      <a:cubicBezTo>
                        <a:pt x="11" y="152"/>
                        <a:pt x="11" y="160"/>
                        <a:pt x="7" y="160"/>
                      </a:cubicBezTo>
                      <a:cubicBezTo>
                        <a:pt x="5" y="160"/>
                        <a:pt x="4" y="156"/>
                        <a:pt x="3" y="154"/>
                      </a:cubicBezTo>
                      <a:cubicBezTo>
                        <a:pt x="3" y="153"/>
                        <a:pt x="4" y="155"/>
                        <a:pt x="5" y="156"/>
                      </a:cubicBezTo>
                      <a:close/>
                    </a:path>
                  </a:pathLst>
                </a:custGeom>
                <a:solidFill>
                  <a:schemeClr val="folHlink"/>
                </a:solidFill>
                <a:ln w="9525">
                  <a:noFill/>
                  <a:round/>
                  <a:headEnd/>
                  <a:tailEnd/>
                </a:ln>
              </p:spPr>
              <p:txBody>
                <a:bodyPr/>
                <a:lstStyle/>
                <a:p>
                  <a:endParaRPr lang="zh-CN" altLang="en-US"/>
                </a:p>
              </p:txBody>
            </p:sp>
            <p:sp>
              <p:nvSpPr>
                <p:cNvPr id="7338" name="任意多边形 81970"/>
                <p:cNvSpPr>
                  <a:spLocks noChangeArrowheads="1"/>
                </p:cNvSpPr>
                <p:nvPr/>
              </p:nvSpPr>
              <p:spPr bwMode="auto">
                <a:xfrm>
                  <a:off x="2031" y="287"/>
                  <a:ext cx="59" cy="34"/>
                </a:xfrm>
                <a:custGeom>
                  <a:avLst/>
                  <a:gdLst>
                    <a:gd name="T0" fmla="*/ 2 w 138"/>
                    <a:gd name="T1" fmla="*/ 2 h 103"/>
                    <a:gd name="T2" fmla="*/ 3 w 138"/>
                    <a:gd name="T3" fmla="*/ 2 h 103"/>
                    <a:gd name="T4" fmla="*/ 4 w 138"/>
                    <a:gd name="T5" fmla="*/ 1 h 103"/>
                    <a:gd name="T6" fmla="*/ 4 w 138"/>
                    <a:gd name="T7" fmla="*/ 2 h 103"/>
                    <a:gd name="T8" fmla="*/ 5 w 138"/>
                    <a:gd name="T9" fmla="*/ 2 h 103"/>
                    <a:gd name="T10" fmla="*/ 6 w 138"/>
                    <a:gd name="T11" fmla="*/ 2 h 103"/>
                    <a:gd name="T12" fmla="*/ 9 w 138"/>
                    <a:gd name="T13" fmla="*/ 1 h 103"/>
                    <a:gd name="T14" fmla="*/ 10 w 138"/>
                    <a:gd name="T15" fmla="*/ 1 h 103"/>
                    <a:gd name="T16" fmla="*/ 11 w 138"/>
                    <a:gd name="T17" fmla="*/ 0 h 103"/>
                    <a:gd name="T18" fmla="*/ 8 w 138"/>
                    <a:gd name="T19" fmla="*/ 2 h 103"/>
                    <a:gd name="T20" fmla="*/ 6 w 138"/>
                    <a:gd name="T21" fmla="*/ 2 h 103"/>
                    <a:gd name="T22" fmla="*/ 5 w 138"/>
                    <a:gd name="T23" fmla="*/ 3 h 103"/>
                    <a:gd name="T24" fmla="*/ 4 w 138"/>
                    <a:gd name="T25" fmla="*/ 4 h 103"/>
                    <a:gd name="T26" fmla="*/ 2 w 138"/>
                    <a:gd name="T27" fmla="*/ 3 h 103"/>
                    <a:gd name="T28" fmla="*/ 2 w 138"/>
                    <a:gd name="T29" fmla="*/ 3 h 103"/>
                    <a:gd name="T30" fmla="*/ 2 w 138"/>
                    <a:gd name="T31" fmla="*/ 4 h 103"/>
                    <a:gd name="T32" fmla="*/ 0 w 138"/>
                    <a:gd name="T33" fmla="*/ 4 h 103"/>
                    <a:gd name="T34" fmla="*/ 1 w 138"/>
                    <a:gd name="T35" fmla="*/ 3 h 103"/>
                    <a:gd name="T36" fmla="*/ 2 w 138"/>
                    <a:gd name="T37" fmla="*/ 2 h 10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38" h="103">
                      <a:moveTo>
                        <a:pt x="26" y="61"/>
                      </a:moveTo>
                      <a:cubicBezTo>
                        <a:pt x="29" y="53"/>
                        <a:pt x="33" y="51"/>
                        <a:pt x="30" y="43"/>
                      </a:cubicBezTo>
                      <a:cubicBezTo>
                        <a:pt x="33" y="27"/>
                        <a:pt x="37" y="24"/>
                        <a:pt x="50" y="33"/>
                      </a:cubicBezTo>
                      <a:cubicBezTo>
                        <a:pt x="51" y="37"/>
                        <a:pt x="53" y="41"/>
                        <a:pt x="54" y="45"/>
                      </a:cubicBezTo>
                      <a:cubicBezTo>
                        <a:pt x="55" y="49"/>
                        <a:pt x="66" y="49"/>
                        <a:pt x="66" y="49"/>
                      </a:cubicBezTo>
                      <a:cubicBezTo>
                        <a:pt x="75" y="43"/>
                        <a:pt x="77" y="45"/>
                        <a:pt x="80" y="55"/>
                      </a:cubicBezTo>
                      <a:cubicBezTo>
                        <a:pt x="92" y="47"/>
                        <a:pt x="101" y="37"/>
                        <a:pt x="116" y="33"/>
                      </a:cubicBezTo>
                      <a:cubicBezTo>
                        <a:pt x="125" y="19"/>
                        <a:pt x="120" y="24"/>
                        <a:pt x="130" y="17"/>
                      </a:cubicBezTo>
                      <a:cubicBezTo>
                        <a:pt x="134" y="11"/>
                        <a:pt x="134" y="0"/>
                        <a:pt x="138" y="11"/>
                      </a:cubicBezTo>
                      <a:cubicBezTo>
                        <a:pt x="135" y="31"/>
                        <a:pt x="126" y="45"/>
                        <a:pt x="106" y="49"/>
                      </a:cubicBezTo>
                      <a:cubicBezTo>
                        <a:pt x="97" y="55"/>
                        <a:pt x="93" y="61"/>
                        <a:pt x="84" y="67"/>
                      </a:cubicBezTo>
                      <a:cubicBezTo>
                        <a:pt x="80" y="79"/>
                        <a:pt x="79" y="79"/>
                        <a:pt x="66" y="81"/>
                      </a:cubicBezTo>
                      <a:cubicBezTo>
                        <a:pt x="60" y="90"/>
                        <a:pt x="57" y="97"/>
                        <a:pt x="48" y="103"/>
                      </a:cubicBezTo>
                      <a:cubicBezTo>
                        <a:pt x="42" y="94"/>
                        <a:pt x="37" y="93"/>
                        <a:pt x="26" y="89"/>
                      </a:cubicBezTo>
                      <a:cubicBezTo>
                        <a:pt x="24" y="88"/>
                        <a:pt x="20" y="87"/>
                        <a:pt x="20" y="87"/>
                      </a:cubicBezTo>
                      <a:cubicBezTo>
                        <a:pt x="10" y="90"/>
                        <a:pt x="14" y="94"/>
                        <a:pt x="22" y="97"/>
                      </a:cubicBezTo>
                      <a:cubicBezTo>
                        <a:pt x="14" y="103"/>
                        <a:pt x="9" y="100"/>
                        <a:pt x="0" y="97"/>
                      </a:cubicBezTo>
                      <a:cubicBezTo>
                        <a:pt x="2" y="87"/>
                        <a:pt x="1" y="82"/>
                        <a:pt x="10" y="79"/>
                      </a:cubicBezTo>
                      <a:cubicBezTo>
                        <a:pt x="15" y="63"/>
                        <a:pt x="14" y="69"/>
                        <a:pt x="26" y="61"/>
                      </a:cubicBezTo>
                      <a:close/>
                    </a:path>
                  </a:pathLst>
                </a:custGeom>
                <a:solidFill>
                  <a:schemeClr val="folHlink"/>
                </a:solidFill>
                <a:ln w="9525">
                  <a:noFill/>
                  <a:round/>
                  <a:headEnd/>
                  <a:tailEnd/>
                </a:ln>
              </p:spPr>
              <p:txBody>
                <a:bodyPr/>
                <a:lstStyle/>
                <a:p>
                  <a:endParaRPr lang="zh-CN" altLang="en-US"/>
                </a:p>
              </p:txBody>
            </p:sp>
            <p:sp>
              <p:nvSpPr>
                <p:cNvPr id="7339" name="任意多边形 81971"/>
                <p:cNvSpPr>
                  <a:spLocks noChangeArrowheads="1"/>
                </p:cNvSpPr>
                <p:nvPr/>
              </p:nvSpPr>
              <p:spPr bwMode="auto">
                <a:xfrm>
                  <a:off x="1968" y="319"/>
                  <a:ext cx="80" cy="72"/>
                </a:xfrm>
                <a:custGeom>
                  <a:avLst/>
                  <a:gdLst>
                    <a:gd name="T0" fmla="*/ 12 w 188"/>
                    <a:gd name="T1" fmla="*/ 1 h 214"/>
                    <a:gd name="T2" fmla="*/ 12 w 188"/>
                    <a:gd name="T3" fmla="*/ 0 h 214"/>
                    <a:gd name="T4" fmla="*/ 13 w 188"/>
                    <a:gd name="T5" fmla="*/ 0 h 214"/>
                    <a:gd name="T6" fmla="*/ 14 w 188"/>
                    <a:gd name="T7" fmla="*/ 1 h 214"/>
                    <a:gd name="T8" fmla="*/ 14 w 188"/>
                    <a:gd name="T9" fmla="*/ 2 h 214"/>
                    <a:gd name="T10" fmla="*/ 14 w 188"/>
                    <a:gd name="T11" fmla="*/ 2 h 214"/>
                    <a:gd name="T12" fmla="*/ 13 w 188"/>
                    <a:gd name="T13" fmla="*/ 3 h 214"/>
                    <a:gd name="T14" fmla="*/ 12 w 188"/>
                    <a:gd name="T15" fmla="*/ 5 h 214"/>
                    <a:gd name="T16" fmla="*/ 11 w 188"/>
                    <a:gd name="T17" fmla="*/ 5 h 214"/>
                    <a:gd name="T18" fmla="*/ 9 w 188"/>
                    <a:gd name="T19" fmla="*/ 5 h 214"/>
                    <a:gd name="T20" fmla="*/ 9 w 188"/>
                    <a:gd name="T21" fmla="*/ 5 h 214"/>
                    <a:gd name="T22" fmla="*/ 8 w 188"/>
                    <a:gd name="T23" fmla="*/ 5 h 214"/>
                    <a:gd name="T24" fmla="*/ 7 w 188"/>
                    <a:gd name="T25" fmla="*/ 6 h 214"/>
                    <a:gd name="T26" fmla="*/ 6 w 188"/>
                    <a:gd name="T27" fmla="*/ 5 h 214"/>
                    <a:gd name="T28" fmla="*/ 5 w 188"/>
                    <a:gd name="T29" fmla="*/ 5 h 214"/>
                    <a:gd name="T30" fmla="*/ 6 w 188"/>
                    <a:gd name="T31" fmla="*/ 5 h 214"/>
                    <a:gd name="T32" fmla="*/ 6 w 188"/>
                    <a:gd name="T33" fmla="*/ 6 h 214"/>
                    <a:gd name="T34" fmla="*/ 5 w 188"/>
                    <a:gd name="T35" fmla="*/ 6 h 214"/>
                    <a:gd name="T36" fmla="*/ 3 w 188"/>
                    <a:gd name="T37" fmla="*/ 6 h 214"/>
                    <a:gd name="T38" fmla="*/ 3 w 188"/>
                    <a:gd name="T39" fmla="*/ 6 h 214"/>
                    <a:gd name="T40" fmla="*/ 4 w 188"/>
                    <a:gd name="T41" fmla="*/ 5 h 214"/>
                    <a:gd name="T42" fmla="*/ 3 w 188"/>
                    <a:gd name="T43" fmla="*/ 6 h 214"/>
                    <a:gd name="T44" fmla="*/ 2 w 188"/>
                    <a:gd name="T45" fmla="*/ 6 h 214"/>
                    <a:gd name="T46" fmla="*/ 3 w 188"/>
                    <a:gd name="T47" fmla="*/ 7 h 214"/>
                    <a:gd name="T48" fmla="*/ 1 w 188"/>
                    <a:gd name="T49" fmla="*/ 8 h 214"/>
                    <a:gd name="T50" fmla="*/ 0 w 188"/>
                    <a:gd name="T51" fmla="*/ 8 h 214"/>
                    <a:gd name="T52" fmla="*/ 0 w 188"/>
                    <a:gd name="T53" fmla="*/ 7 h 214"/>
                    <a:gd name="T54" fmla="*/ 0 w 188"/>
                    <a:gd name="T55" fmla="*/ 6 h 214"/>
                    <a:gd name="T56" fmla="*/ 1 w 188"/>
                    <a:gd name="T57" fmla="*/ 6 h 214"/>
                    <a:gd name="T58" fmla="*/ 3 w 188"/>
                    <a:gd name="T59" fmla="*/ 5 h 214"/>
                    <a:gd name="T60" fmla="*/ 3 w 188"/>
                    <a:gd name="T61" fmla="*/ 4 h 214"/>
                    <a:gd name="T62" fmla="*/ 6 w 188"/>
                    <a:gd name="T63" fmla="*/ 4 h 214"/>
                    <a:gd name="T64" fmla="*/ 6 w 188"/>
                    <a:gd name="T65" fmla="*/ 4 h 214"/>
                    <a:gd name="T66" fmla="*/ 9 w 188"/>
                    <a:gd name="T67" fmla="*/ 3 h 214"/>
                    <a:gd name="T68" fmla="*/ 9 w 188"/>
                    <a:gd name="T69" fmla="*/ 3 h 214"/>
                    <a:gd name="T70" fmla="*/ 10 w 188"/>
                    <a:gd name="T71" fmla="*/ 3 h 214"/>
                    <a:gd name="T72" fmla="*/ 11 w 188"/>
                    <a:gd name="T73" fmla="*/ 2 h 214"/>
                    <a:gd name="T74" fmla="*/ 12 w 188"/>
                    <a:gd name="T75" fmla="*/ 2 h 214"/>
                    <a:gd name="T76" fmla="*/ 11 w 188"/>
                    <a:gd name="T77" fmla="*/ 1 h 214"/>
                    <a:gd name="T78" fmla="*/ 12 w 188"/>
                    <a:gd name="T79" fmla="*/ 1 h 214"/>
                    <a:gd name="T80" fmla="*/ 12 w 188"/>
                    <a:gd name="T81" fmla="*/ 1 h 214"/>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88" h="214">
                      <a:moveTo>
                        <a:pt x="158" y="24"/>
                      </a:moveTo>
                      <a:cubicBezTo>
                        <a:pt x="156" y="18"/>
                        <a:pt x="160" y="6"/>
                        <a:pt x="160" y="6"/>
                      </a:cubicBezTo>
                      <a:cubicBezTo>
                        <a:pt x="167" y="16"/>
                        <a:pt x="167" y="8"/>
                        <a:pt x="170" y="0"/>
                      </a:cubicBezTo>
                      <a:cubicBezTo>
                        <a:pt x="181" y="4"/>
                        <a:pt x="179" y="14"/>
                        <a:pt x="182" y="24"/>
                      </a:cubicBezTo>
                      <a:cubicBezTo>
                        <a:pt x="184" y="30"/>
                        <a:pt x="188" y="42"/>
                        <a:pt x="188" y="42"/>
                      </a:cubicBezTo>
                      <a:cubicBezTo>
                        <a:pt x="183" y="56"/>
                        <a:pt x="188" y="52"/>
                        <a:pt x="178" y="58"/>
                      </a:cubicBezTo>
                      <a:cubicBezTo>
                        <a:pt x="174" y="63"/>
                        <a:pt x="170" y="76"/>
                        <a:pt x="170" y="76"/>
                      </a:cubicBezTo>
                      <a:cubicBezTo>
                        <a:pt x="169" y="100"/>
                        <a:pt x="173" y="110"/>
                        <a:pt x="162" y="126"/>
                      </a:cubicBezTo>
                      <a:cubicBezTo>
                        <a:pt x="150" y="118"/>
                        <a:pt x="155" y="132"/>
                        <a:pt x="144" y="136"/>
                      </a:cubicBezTo>
                      <a:cubicBezTo>
                        <a:pt x="135" y="134"/>
                        <a:pt x="129" y="135"/>
                        <a:pt x="120" y="138"/>
                      </a:cubicBezTo>
                      <a:cubicBezTo>
                        <a:pt x="114" y="129"/>
                        <a:pt x="122" y="127"/>
                        <a:pt x="112" y="124"/>
                      </a:cubicBezTo>
                      <a:cubicBezTo>
                        <a:pt x="108" y="130"/>
                        <a:pt x="108" y="142"/>
                        <a:pt x="102" y="146"/>
                      </a:cubicBezTo>
                      <a:cubicBezTo>
                        <a:pt x="98" y="148"/>
                        <a:pt x="90" y="150"/>
                        <a:pt x="90" y="150"/>
                      </a:cubicBezTo>
                      <a:cubicBezTo>
                        <a:pt x="87" y="141"/>
                        <a:pt x="89" y="135"/>
                        <a:pt x="80" y="132"/>
                      </a:cubicBezTo>
                      <a:cubicBezTo>
                        <a:pt x="68" y="134"/>
                        <a:pt x="65" y="134"/>
                        <a:pt x="58" y="144"/>
                      </a:cubicBezTo>
                      <a:cubicBezTo>
                        <a:pt x="66" y="150"/>
                        <a:pt x="68" y="147"/>
                        <a:pt x="76" y="142"/>
                      </a:cubicBezTo>
                      <a:cubicBezTo>
                        <a:pt x="81" y="146"/>
                        <a:pt x="85" y="155"/>
                        <a:pt x="78" y="160"/>
                      </a:cubicBezTo>
                      <a:cubicBezTo>
                        <a:pt x="75" y="162"/>
                        <a:pt x="62" y="165"/>
                        <a:pt x="58" y="166"/>
                      </a:cubicBezTo>
                      <a:cubicBezTo>
                        <a:pt x="48" y="173"/>
                        <a:pt x="44" y="173"/>
                        <a:pt x="34" y="166"/>
                      </a:cubicBezTo>
                      <a:cubicBezTo>
                        <a:pt x="35" y="162"/>
                        <a:pt x="34" y="158"/>
                        <a:pt x="36" y="154"/>
                      </a:cubicBezTo>
                      <a:cubicBezTo>
                        <a:pt x="38" y="150"/>
                        <a:pt x="55" y="146"/>
                        <a:pt x="46" y="144"/>
                      </a:cubicBezTo>
                      <a:cubicBezTo>
                        <a:pt x="42" y="143"/>
                        <a:pt x="34" y="148"/>
                        <a:pt x="34" y="148"/>
                      </a:cubicBezTo>
                      <a:cubicBezTo>
                        <a:pt x="32" y="155"/>
                        <a:pt x="28" y="159"/>
                        <a:pt x="26" y="166"/>
                      </a:cubicBezTo>
                      <a:cubicBezTo>
                        <a:pt x="36" y="182"/>
                        <a:pt x="36" y="173"/>
                        <a:pt x="30" y="190"/>
                      </a:cubicBezTo>
                      <a:cubicBezTo>
                        <a:pt x="28" y="196"/>
                        <a:pt x="14" y="200"/>
                        <a:pt x="14" y="200"/>
                      </a:cubicBezTo>
                      <a:cubicBezTo>
                        <a:pt x="5" y="214"/>
                        <a:pt x="11" y="210"/>
                        <a:pt x="0" y="214"/>
                      </a:cubicBezTo>
                      <a:cubicBezTo>
                        <a:pt x="2" y="202"/>
                        <a:pt x="5" y="198"/>
                        <a:pt x="8" y="188"/>
                      </a:cubicBezTo>
                      <a:cubicBezTo>
                        <a:pt x="6" y="178"/>
                        <a:pt x="3" y="173"/>
                        <a:pt x="0" y="164"/>
                      </a:cubicBezTo>
                      <a:cubicBezTo>
                        <a:pt x="3" y="156"/>
                        <a:pt x="7" y="157"/>
                        <a:pt x="14" y="152"/>
                      </a:cubicBezTo>
                      <a:cubicBezTo>
                        <a:pt x="18" y="141"/>
                        <a:pt x="23" y="140"/>
                        <a:pt x="32" y="134"/>
                      </a:cubicBezTo>
                      <a:cubicBezTo>
                        <a:pt x="37" y="127"/>
                        <a:pt x="37" y="123"/>
                        <a:pt x="44" y="118"/>
                      </a:cubicBezTo>
                      <a:cubicBezTo>
                        <a:pt x="64" y="121"/>
                        <a:pt x="55" y="122"/>
                        <a:pt x="72" y="116"/>
                      </a:cubicBezTo>
                      <a:cubicBezTo>
                        <a:pt x="76" y="115"/>
                        <a:pt x="84" y="112"/>
                        <a:pt x="84" y="112"/>
                      </a:cubicBezTo>
                      <a:cubicBezTo>
                        <a:pt x="105" y="119"/>
                        <a:pt x="97" y="84"/>
                        <a:pt x="114" y="78"/>
                      </a:cubicBezTo>
                      <a:cubicBezTo>
                        <a:pt x="117" y="87"/>
                        <a:pt x="110" y="89"/>
                        <a:pt x="120" y="92"/>
                      </a:cubicBezTo>
                      <a:cubicBezTo>
                        <a:pt x="125" y="85"/>
                        <a:pt x="125" y="81"/>
                        <a:pt x="132" y="76"/>
                      </a:cubicBezTo>
                      <a:cubicBezTo>
                        <a:pt x="138" y="68"/>
                        <a:pt x="146" y="65"/>
                        <a:pt x="150" y="54"/>
                      </a:cubicBezTo>
                      <a:cubicBezTo>
                        <a:pt x="151" y="50"/>
                        <a:pt x="154" y="42"/>
                        <a:pt x="154" y="42"/>
                      </a:cubicBezTo>
                      <a:cubicBezTo>
                        <a:pt x="152" y="41"/>
                        <a:pt x="148" y="40"/>
                        <a:pt x="148" y="38"/>
                      </a:cubicBezTo>
                      <a:cubicBezTo>
                        <a:pt x="148" y="36"/>
                        <a:pt x="161" y="33"/>
                        <a:pt x="152" y="32"/>
                      </a:cubicBezTo>
                      <a:lnTo>
                        <a:pt x="158" y="24"/>
                      </a:lnTo>
                      <a:close/>
                    </a:path>
                  </a:pathLst>
                </a:custGeom>
                <a:solidFill>
                  <a:schemeClr val="folHlink"/>
                </a:solidFill>
                <a:ln w="9525">
                  <a:noFill/>
                  <a:round/>
                  <a:headEnd/>
                  <a:tailEnd/>
                </a:ln>
              </p:spPr>
              <p:txBody>
                <a:bodyPr/>
                <a:lstStyle/>
                <a:p>
                  <a:endParaRPr lang="zh-CN" altLang="en-US"/>
                </a:p>
              </p:txBody>
            </p:sp>
            <p:sp>
              <p:nvSpPr>
                <p:cNvPr id="7340" name="任意多边形 81972"/>
                <p:cNvSpPr>
                  <a:spLocks noChangeArrowheads="1"/>
                </p:cNvSpPr>
                <p:nvPr/>
              </p:nvSpPr>
              <p:spPr bwMode="auto">
                <a:xfrm>
                  <a:off x="2021" y="340"/>
                  <a:ext cx="6" cy="4"/>
                </a:xfrm>
                <a:custGeom>
                  <a:avLst/>
                  <a:gdLst>
                    <a:gd name="T0" fmla="*/ 0 w 13"/>
                    <a:gd name="T1" fmla="*/ 0 h 13"/>
                    <a:gd name="T2" fmla="*/ 0 w 13"/>
                    <a:gd name="T3" fmla="*/ 0 h 13"/>
                    <a:gd name="T4" fmla="*/ 0 w 13"/>
                    <a:gd name="T5" fmla="*/ 0 h 13"/>
                    <a:gd name="T6" fmla="*/ 0 60000 65536"/>
                    <a:gd name="T7" fmla="*/ 0 60000 65536"/>
                    <a:gd name="T8" fmla="*/ 0 60000 65536"/>
                  </a:gdLst>
                  <a:ahLst/>
                  <a:cxnLst>
                    <a:cxn ang="T6">
                      <a:pos x="T0" y="T1"/>
                    </a:cxn>
                    <a:cxn ang="T7">
                      <a:pos x="T2" y="T3"/>
                    </a:cxn>
                    <a:cxn ang="T8">
                      <a:pos x="T4" y="T5"/>
                    </a:cxn>
                  </a:cxnLst>
                  <a:rect l="0" t="0" r="r" b="b"/>
                  <a:pathLst>
                    <a:path w="13" h="13">
                      <a:moveTo>
                        <a:pt x="0" y="9"/>
                      </a:moveTo>
                      <a:cubicBezTo>
                        <a:pt x="6" y="0"/>
                        <a:pt x="13" y="7"/>
                        <a:pt x="4" y="13"/>
                      </a:cubicBezTo>
                      <a:cubicBezTo>
                        <a:pt x="0" y="6"/>
                        <a:pt x="0" y="5"/>
                        <a:pt x="0" y="9"/>
                      </a:cubicBezTo>
                      <a:close/>
                    </a:path>
                  </a:pathLst>
                </a:custGeom>
                <a:solidFill>
                  <a:schemeClr val="folHlink"/>
                </a:solidFill>
                <a:ln w="9525">
                  <a:noFill/>
                  <a:round/>
                  <a:headEnd/>
                  <a:tailEnd/>
                </a:ln>
              </p:spPr>
              <p:txBody>
                <a:bodyPr/>
                <a:lstStyle/>
                <a:p>
                  <a:endParaRPr lang="zh-CN" altLang="en-US"/>
                </a:p>
              </p:txBody>
            </p:sp>
            <p:sp>
              <p:nvSpPr>
                <p:cNvPr id="7341" name="任意多边形 81973"/>
                <p:cNvSpPr>
                  <a:spLocks noChangeArrowheads="1"/>
                </p:cNvSpPr>
                <p:nvPr/>
              </p:nvSpPr>
              <p:spPr bwMode="auto">
                <a:xfrm>
                  <a:off x="1573" y="389"/>
                  <a:ext cx="347" cy="189"/>
                </a:xfrm>
                <a:custGeom>
                  <a:avLst/>
                  <a:gdLst>
                    <a:gd name="T0" fmla="*/ 63 w 812"/>
                    <a:gd name="T1" fmla="*/ 1 h 564"/>
                    <a:gd name="T2" fmla="*/ 61 w 812"/>
                    <a:gd name="T3" fmla="*/ 3 h 564"/>
                    <a:gd name="T4" fmla="*/ 59 w 812"/>
                    <a:gd name="T5" fmla="*/ 5 h 564"/>
                    <a:gd name="T6" fmla="*/ 56 w 812"/>
                    <a:gd name="T7" fmla="*/ 5 h 564"/>
                    <a:gd name="T8" fmla="*/ 50 w 812"/>
                    <a:gd name="T9" fmla="*/ 7 h 564"/>
                    <a:gd name="T10" fmla="*/ 49 w 812"/>
                    <a:gd name="T11" fmla="*/ 8 h 564"/>
                    <a:gd name="T12" fmla="*/ 47 w 812"/>
                    <a:gd name="T13" fmla="*/ 9 h 564"/>
                    <a:gd name="T14" fmla="*/ 48 w 812"/>
                    <a:gd name="T15" fmla="*/ 7 h 564"/>
                    <a:gd name="T16" fmla="*/ 45 w 812"/>
                    <a:gd name="T17" fmla="*/ 7 h 564"/>
                    <a:gd name="T18" fmla="*/ 44 w 812"/>
                    <a:gd name="T19" fmla="*/ 8 h 564"/>
                    <a:gd name="T20" fmla="*/ 47 w 812"/>
                    <a:gd name="T21" fmla="*/ 11 h 564"/>
                    <a:gd name="T22" fmla="*/ 47 w 812"/>
                    <a:gd name="T23" fmla="*/ 14 h 564"/>
                    <a:gd name="T24" fmla="*/ 42 w 812"/>
                    <a:gd name="T25" fmla="*/ 15 h 564"/>
                    <a:gd name="T26" fmla="*/ 41 w 812"/>
                    <a:gd name="T27" fmla="*/ 14 h 564"/>
                    <a:gd name="T28" fmla="*/ 38 w 812"/>
                    <a:gd name="T29" fmla="*/ 13 h 564"/>
                    <a:gd name="T30" fmla="*/ 36 w 812"/>
                    <a:gd name="T31" fmla="*/ 13 h 564"/>
                    <a:gd name="T32" fmla="*/ 35 w 812"/>
                    <a:gd name="T33" fmla="*/ 15 h 564"/>
                    <a:gd name="T34" fmla="*/ 39 w 812"/>
                    <a:gd name="T35" fmla="*/ 17 h 564"/>
                    <a:gd name="T36" fmla="*/ 40 w 812"/>
                    <a:gd name="T37" fmla="*/ 20 h 564"/>
                    <a:gd name="T38" fmla="*/ 41 w 812"/>
                    <a:gd name="T39" fmla="*/ 21 h 564"/>
                    <a:gd name="T40" fmla="*/ 38 w 812"/>
                    <a:gd name="T41" fmla="*/ 20 h 564"/>
                    <a:gd name="T42" fmla="*/ 37 w 812"/>
                    <a:gd name="T43" fmla="*/ 19 h 564"/>
                    <a:gd name="T44" fmla="*/ 33 w 812"/>
                    <a:gd name="T45" fmla="*/ 16 h 564"/>
                    <a:gd name="T46" fmla="*/ 33 w 812"/>
                    <a:gd name="T47" fmla="*/ 12 h 564"/>
                    <a:gd name="T48" fmla="*/ 33 w 812"/>
                    <a:gd name="T49" fmla="*/ 10 h 564"/>
                    <a:gd name="T50" fmla="*/ 32 w 812"/>
                    <a:gd name="T51" fmla="*/ 10 h 564"/>
                    <a:gd name="T52" fmla="*/ 30 w 812"/>
                    <a:gd name="T53" fmla="*/ 10 h 564"/>
                    <a:gd name="T54" fmla="*/ 28 w 812"/>
                    <a:gd name="T55" fmla="*/ 6 h 564"/>
                    <a:gd name="T56" fmla="*/ 26 w 812"/>
                    <a:gd name="T57" fmla="*/ 6 h 564"/>
                    <a:gd name="T58" fmla="*/ 23 w 812"/>
                    <a:gd name="T59" fmla="*/ 6 h 564"/>
                    <a:gd name="T60" fmla="*/ 19 w 812"/>
                    <a:gd name="T61" fmla="*/ 9 h 564"/>
                    <a:gd name="T62" fmla="*/ 15 w 812"/>
                    <a:gd name="T63" fmla="*/ 10 h 564"/>
                    <a:gd name="T64" fmla="*/ 15 w 812"/>
                    <a:gd name="T65" fmla="*/ 10 h 564"/>
                    <a:gd name="T66" fmla="*/ 12 w 812"/>
                    <a:gd name="T67" fmla="*/ 12 h 564"/>
                    <a:gd name="T68" fmla="*/ 12 w 812"/>
                    <a:gd name="T69" fmla="*/ 13 h 564"/>
                    <a:gd name="T70" fmla="*/ 10 w 812"/>
                    <a:gd name="T71" fmla="*/ 15 h 564"/>
                    <a:gd name="T72" fmla="*/ 7 w 812"/>
                    <a:gd name="T73" fmla="*/ 15 h 564"/>
                    <a:gd name="T74" fmla="*/ 5 w 812"/>
                    <a:gd name="T75" fmla="*/ 10 h 564"/>
                    <a:gd name="T76" fmla="*/ 6 w 812"/>
                    <a:gd name="T77" fmla="*/ 6 h 564"/>
                    <a:gd name="T78" fmla="*/ 3 w 812"/>
                    <a:gd name="T79" fmla="*/ 7 h 564"/>
                    <a:gd name="T80" fmla="*/ 2 w 812"/>
                    <a:gd name="T81" fmla="*/ 6 h 564"/>
                    <a:gd name="T82" fmla="*/ 2 w 812"/>
                    <a:gd name="T83" fmla="*/ 5 h 564"/>
                    <a:gd name="T84" fmla="*/ 0 w 812"/>
                    <a:gd name="T85" fmla="*/ 3 h 564"/>
                    <a:gd name="T86" fmla="*/ 62 w 812"/>
                    <a:gd name="T87" fmla="*/ 0 h 56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812" h="564">
                      <a:moveTo>
                        <a:pt x="798" y="6"/>
                      </a:moveTo>
                      <a:cubicBezTo>
                        <a:pt x="801" y="15"/>
                        <a:pt x="809" y="16"/>
                        <a:pt x="812" y="26"/>
                      </a:cubicBezTo>
                      <a:cubicBezTo>
                        <a:pt x="809" y="36"/>
                        <a:pt x="801" y="41"/>
                        <a:pt x="796" y="50"/>
                      </a:cubicBezTo>
                      <a:cubicBezTo>
                        <a:pt x="791" y="61"/>
                        <a:pt x="788" y="71"/>
                        <a:pt x="778" y="78"/>
                      </a:cubicBezTo>
                      <a:cubicBezTo>
                        <a:pt x="773" y="85"/>
                        <a:pt x="771" y="88"/>
                        <a:pt x="774" y="96"/>
                      </a:cubicBezTo>
                      <a:cubicBezTo>
                        <a:pt x="767" y="107"/>
                        <a:pt x="758" y="114"/>
                        <a:pt x="748" y="122"/>
                      </a:cubicBezTo>
                      <a:cubicBezTo>
                        <a:pt x="744" y="125"/>
                        <a:pt x="736" y="130"/>
                        <a:pt x="736" y="130"/>
                      </a:cubicBezTo>
                      <a:cubicBezTo>
                        <a:pt x="740" y="141"/>
                        <a:pt x="731" y="140"/>
                        <a:pt x="722" y="142"/>
                      </a:cubicBezTo>
                      <a:cubicBezTo>
                        <a:pt x="716" y="148"/>
                        <a:pt x="712" y="151"/>
                        <a:pt x="704" y="154"/>
                      </a:cubicBezTo>
                      <a:cubicBezTo>
                        <a:pt x="686" y="150"/>
                        <a:pt x="650" y="169"/>
                        <a:pt x="634" y="180"/>
                      </a:cubicBezTo>
                      <a:cubicBezTo>
                        <a:pt x="636" y="189"/>
                        <a:pt x="631" y="193"/>
                        <a:pt x="640" y="196"/>
                      </a:cubicBezTo>
                      <a:cubicBezTo>
                        <a:pt x="643" y="205"/>
                        <a:pt x="640" y="207"/>
                        <a:pt x="632" y="210"/>
                      </a:cubicBezTo>
                      <a:cubicBezTo>
                        <a:pt x="626" y="219"/>
                        <a:pt x="623" y="226"/>
                        <a:pt x="614" y="232"/>
                      </a:cubicBezTo>
                      <a:cubicBezTo>
                        <a:pt x="611" y="231"/>
                        <a:pt x="606" y="233"/>
                        <a:pt x="604" y="230"/>
                      </a:cubicBezTo>
                      <a:cubicBezTo>
                        <a:pt x="599" y="220"/>
                        <a:pt x="610" y="199"/>
                        <a:pt x="620" y="196"/>
                      </a:cubicBezTo>
                      <a:cubicBezTo>
                        <a:pt x="623" y="187"/>
                        <a:pt x="617" y="187"/>
                        <a:pt x="620" y="178"/>
                      </a:cubicBezTo>
                      <a:cubicBezTo>
                        <a:pt x="617" y="164"/>
                        <a:pt x="609" y="168"/>
                        <a:pt x="598" y="172"/>
                      </a:cubicBezTo>
                      <a:cubicBezTo>
                        <a:pt x="592" y="180"/>
                        <a:pt x="585" y="185"/>
                        <a:pt x="576" y="188"/>
                      </a:cubicBezTo>
                      <a:cubicBezTo>
                        <a:pt x="572" y="194"/>
                        <a:pt x="568" y="200"/>
                        <a:pt x="564" y="206"/>
                      </a:cubicBezTo>
                      <a:cubicBezTo>
                        <a:pt x="561" y="210"/>
                        <a:pt x="556" y="218"/>
                        <a:pt x="556" y="218"/>
                      </a:cubicBezTo>
                      <a:cubicBezTo>
                        <a:pt x="558" y="234"/>
                        <a:pt x="559" y="243"/>
                        <a:pt x="572" y="252"/>
                      </a:cubicBezTo>
                      <a:cubicBezTo>
                        <a:pt x="579" y="262"/>
                        <a:pt x="586" y="273"/>
                        <a:pt x="596" y="280"/>
                      </a:cubicBezTo>
                      <a:cubicBezTo>
                        <a:pt x="598" y="286"/>
                        <a:pt x="602" y="298"/>
                        <a:pt x="602" y="298"/>
                      </a:cubicBezTo>
                      <a:cubicBezTo>
                        <a:pt x="601" y="308"/>
                        <a:pt x="599" y="361"/>
                        <a:pt x="594" y="368"/>
                      </a:cubicBezTo>
                      <a:cubicBezTo>
                        <a:pt x="590" y="374"/>
                        <a:pt x="576" y="378"/>
                        <a:pt x="570" y="382"/>
                      </a:cubicBezTo>
                      <a:cubicBezTo>
                        <a:pt x="563" y="393"/>
                        <a:pt x="550" y="396"/>
                        <a:pt x="542" y="406"/>
                      </a:cubicBezTo>
                      <a:cubicBezTo>
                        <a:pt x="536" y="413"/>
                        <a:pt x="539" y="417"/>
                        <a:pt x="530" y="420"/>
                      </a:cubicBezTo>
                      <a:cubicBezTo>
                        <a:pt x="526" y="408"/>
                        <a:pt x="538" y="391"/>
                        <a:pt x="522" y="386"/>
                      </a:cubicBezTo>
                      <a:cubicBezTo>
                        <a:pt x="516" y="377"/>
                        <a:pt x="510" y="364"/>
                        <a:pt x="502" y="356"/>
                      </a:cubicBezTo>
                      <a:cubicBezTo>
                        <a:pt x="497" y="341"/>
                        <a:pt x="505" y="360"/>
                        <a:pt x="482" y="348"/>
                      </a:cubicBezTo>
                      <a:cubicBezTo>
                        <a:pt x="478" y="346"/>
                        <a:pt x="478" y="339"/>
                        <a:pt x="474" y="336"/>
                      </a:cubicBezTo>
                      <a:cubicBezTo>
                        <a:pt x="470" y="323"/>
                        <a:pt x="466" y="342"/>
                        <a:pt x="462" y="348"/>
                      </a:cubicBezTo>
                      <a:cubicBezTo>
                        <a:pt x="460" y="358"/>
                        <a:pt x="456" y="363"/>
                        <a:pt x="454" y="374"/>
                      </a:cubicBezTo>
                      <a:cubicBezTo>
                        <a:pt x="457" y="383"/>
                        <a:pt x="455" y="387"/>
                        <a:pt x="450" y="394"/>
                      </a:cubicBezTo>
                      <a:cubicBezTo>
                        <a:pt x="454" y="399"/>
                        <a:pt x="464" y="411"/>
                        <a:pt x="466" y="418"/>
                      </a:cubicBezTo>
                      <a:cubicBezTo>
                        <a:pt x="474" y="443"/>
                        <a:pt x="472" y="458"/>
                        <a:pt x="500" y="464"/>
                      </a:cubicBezTo>
                      <a:cubicBezTo>
                        <a:pt x="507" y="469"/>
                        <a:pt x="510" y="474"/>
                        <a:pt x="516" y="480"/>
                      </a:cubicBezTo>
                      <a:cubicBezTo>
                        <a:pt x="511" y="494"/>
                        <a:pt x="513" y="509"/>
                        <a:pt x="510" y="524"/>
                      </a:cubicBezTo>
                      <a:cubicBezTo>
                        <a:pt x="512" y="537"/>
                        <a:pt x="511" y="541"/>
                        <a:pt x="522" y="548"/>
                      </a:cubicBezTo>
                      <a:cubicBezTo>
                        <a:pt x="523" y="552"/>
                        <a:pt x="525" y="556"/>
                        <a:pt x="526" y="560"/>
                      </a:cubicBezTo>
                      <a:cubicBezTo>
                        <a:pt x="527" y="564"/>
                        <a:pt x="514" y="556"/>
                        <a:pt x="514" y="556"/>
                      </a:cubicBezTo>
                      <a:cubicBezTo>
                        <a:pt x="502" y="564"/>
                        <a:pt x="501" y="551"/>
                        <a:pt x="492" y="544"/>
                      </a:cubicBezTo>
                      <a:cubicBezTo>
                        <a:pt x="488" y="541"/>
                        <a:pt x="480" y="536"/>
                        <a:pt x="480" y="536"/>
                      </a:cubicBezTo>
                      <a:cubicBezTo>
                        <a:pt x="471" y="522"/>
                        <a:pt x="474" y="529"/>
                        <a:pt x="470" y="518"/>
                      </a:cubicBezTo>
                      <a:cubicBezTo>
                        <a:pt x="467" y="491"/>
                        <a:pt x="461" y="446"/>
                        <a:pt x="436" y="430"/>
                      </a:cubicBezTo>
                      <a:cubicBezTo>
                        <a:pt x="428" y="433"/>
                        <a:pt x="425" y="433"/>
                        <a:pt x="422" y="424"/>
                      </a:cubicBezTo>
                      <a:cubicBezTo>
                        <a:pt x="427" y="404"/>
                        <a:pt x="432" y="383"/>
                        <a:pt x="438" y="364"/>
                      </a:cubicBezTo>
                      <a:cubicBezTo>
                        <a:pt x="436" y="343"/>
                        <a:pt x="431" y="330"/>
                        <a:pt x="426" y="310"/>
                      </a:cubicBezTo>
                      <a:cubicBezTo>
                        <a:pt x="429" y="302"/>
                        <a:pt x="425" y="300"/>
                        <a:pt x="422" y="292"/>
                      </a:cubicBezTo>
                      <a:cubicBezTo>
                        <a:pt x="424" y="282"/>
                        <a:pt x="428" y="277"/>
                        <a:pt x="422" y="268"/>
                      </a:cubicBezTo>
                      <a:cubicBezTo>
                        <a:pt x="420" y="269"/>
                        <a:pt x="418" y="269"/>
                        <a:pt x="416" y="270"/>
                      </a:cubicBezTo>
                      <a:cubicBezTo>
                        <a:pt x="414" y="272"/>
                        <a:pt x="414" y="275"/>
                        <a:pt x="412" y="276"/>
                      </a:cubicBezTo>
                      <a:cubicBezTo>
                        <a:pt x="408" y="278"/>
                        <a:pt x="400" y="280"/>
                        <a:pt x="400" y="280"/>
                      </a:cubicBezTo>
                      <a:cubicBezTo>
                        <a:pt x="394" y="274"/>
                        <a:pt x="389" y="274"/>
                        <a:pt x="386" y="266"/>
                      </a:cubicBezTo>
                      <a:cubicBezTo>
                        <a:pt x="391" y="251"/>
                        <a:pt x="379" y="206"/>
                        <a:pt x="364" y="196"/>
                      </a:cubicBezTo>
                      <a:cubicBezTo>
                        <a:pt x="357" y="186"/>
                        <a:pt x="358" y="182"/>
                        <a:pt x="360" y="170"/>
                      </a:cubicBezTo>
                      <a:cubicBezTo>
                        <a:pt x="358" y="160"/>
                        <a:pt x="356" y="147"/>
                        <a:pt x="346" y="144"/>
                      </a:cubicBezTo>
                      <a:cubicBezTo>
                        <a:pt x="343" y="154"/>
                        <a:pt x="338" y="160"/>
                        <a:pt x="330" y="166"/>
                      </a:cubicBezTo>
                      <a:cubicBezTo>
                        <a:pt x="323" y="164"/>
                        <a:pt x="308" y="160"/>
                        <a:pt x="308" y="160"/>
                      </a:cubicBezTo>
                      <a:cubicBezTo>
                        <a:pt x="296" y="162"/>
                        <a:pt x="297" y="166"/>
                        <a:pt x="288" y="172"/>
                      </a:cubicBezTo>
                      <a:cubicBezTo>
                        <a:pt x="284" y="185"/>
                        <a:pt x="282" y="191"/>
                        <a:pt x="268" y="196"/>
                      </a:cubicBezTo>
                      <a:cubicBezTo>
                        <a:pt x="264" y="200"/>
                        <a:pt x="243" y="231"/>
                        <a:pt x="242" y="232"/>
                      </a:cubicBezTo>
                      <a:cubicBezTo>
                        <a:pt x="231" y="239"/>
                        <a:pt x="215" y="247"/>
                        <a:pt x="206" y="256"/>
                      </a:cubicBezTo>
                      <a:cubicBezTo>
                        <a:pt x="202" y="260"/>
                        <a:pt x="200" y="265"/>
                        <a:pt x="196" y="268"/>
                      </a:cubicBezTo>
                      <a:cubicBezTo>
                        <a:pt x="194" y="269"/>
                        <a:pt x="192" y="269"/>
                        <a:pt x="190" y="270"/>
                      </a:cubicBezTo>
                      <a:cubicBezTo>
                        <a:pt x="188" y="271"/>
                        <a:pt x="186" y="272"/>
                        <a:pt x="184" y="274"/>
                      </a:cubicBezTo>
                      <a:cubicBezTo>
                        <a:pt x="180" y="278"/>
                        <a:pt x="172" y="286"/>
                        <a:pt x="172" y="286"/>
                      </a:cubicBezTo>
                      <a:cubicBezTo>
                        <a:pt x="167" y="300"/>
                        <a:pt x="165" y="314"/>
                        <a:pt x="160" y="328"/>
                      </a:cubicBezTo>
                      <a:cubicBezTo>
                        <a:pt x="158" y="335"/>
                        <a:pt x="156" y="341"/>
                        <a:pt x="154" y="348"/>
                      </a:cubicBezTo>
                      <a:cubicBezTo>
                        <a:pt x="153" y="350"/>
                        <a:pt x="152" y="354"/>
                        <a:pt x="152" y="354"/>
                      </a:cubicBezTo>
                      <a:cubicBezTo>
                        <a:pt x="152" y="359"/>
                        <a:pt x="156" y="384"/>
                        <a:pt x="146" y="392"/>
                      </a:cubicBezTo>
                      <a:cubicBezTo>
                        <a:pt x="141" y="397"/>
                        <a:pt x="128" y="404"/>
                        <a:pt x="128" y="404"/>
                      </a:cubicBezTo>
                      <a:cubicBezTo>
                        <a:pt x="125" y="412"/>
                        <a:pt x="122" y="421"/>
                        <a:pt x="114" y="424"/>
                      </a:cubicBezTo>
                      <a:cubicBezTo>
                        <a:pt x="100" y="419"/>
                        <a:pt x="97" y="405"/>
                        <a:pt x="94" y="392"/>
                      </a:cubicBezTo>
                      <a:cubicBezTo>
                        <a:pt x="86" y="362"/>
                        <a:pt x="82" y="332"/>
                        <a:pt x="72" y="302"/>
                      </a:cubicBezTo>
                      <a:cubicBezTo>
                        <a:pt x="71" y="281"/>
                        <a:pt x="70" y="275"/>
                        <a:pt x="66" y="258"/>
                      </a:cubicBezTo>
                      <a:cubicBezTo>
                        <a:pt x="66" y="251"/>
                        <a:pt x="68" y="219"/>
                        <a:pt x="64" y="208"/>
                      </a:cubicBezTo>
                      <a:cubicBezTo>
                        <a:pt x="70" y="191"/>
                        <a:pt x="66" y="173"/>
                        <a:pt x="72" y="156"/>
                      </a:cubicBezTo>
                      <a:cubicBezTo>
                        <a:pt x="66" y="139"/>
                        <a:pt x="60" y="168"/>
                        <a:pt x="56" y="172"/>
                      </a:cubicBezTo>
                      <a:cubicBezTo>
                        <a:pt x="53" y="175"/>
                        <a:pt x="44" y="180"/>
                        <a:pt x="44" y="180"/>
                      </a:cubicBezTo>
                      <a:cubicBezTo>
                        <a:pt x="35" y="177"/>
                        <a:pt x="28" y="173"/>
                        <a:pt x="24" y="162"/>
                      </a:cubicBezTo>
                      <a:cubicBezTo>
                        <a:pt x="23" y="158"/>
                        <a:pt x="20" y="150"/>
                        <a:pt x="20" y="150"/>
                      </a:cubicBezTo>
                      <a:cubicBezTo>
                        <a:pt x="30" y="148"/>
                        <a:pt x="30" y="143"/>
                        <a:pt x="38" y="138"/>
                      </a:cubicBezTo>
                      <a:cubicBezTo>
                        <a:pt x="35" y="128"/>
                        <a:pt x="31" y="133"/>
                        <a:pt x="24" y="138"/>
                      </a:cubicBezTo>
                      <a:cubicBezTo>
                        <a:pt x="15" y="135"/>
                        <a:pt x="15" y="132"/>
                        <a:pt x="18" y="124"/>
                      </a:cubicBezTo>
                      <a:cubicBezTo>
                        <a:pt x="11" y="114"/>
                        <a:pt x="9" y="101"/>
                        <a:pt x="0" y="92"/>
                      </a:cubicBezTo>
                      <a:lnTo>
                        <a:pt x="76" y="0"/>
                      </a:lnTo>
                      <a:lnTo>
                        <a:pt x="798" y="6"/>
                      </a:lnTo>
                      <a:close/>
                    </a:path>
                  </a:pathLst>
                </a:custGeom>
                <a:solidFill>
                  <a:schemeClr val="folHlink"/>
                </a:solidFill>
                <a:ln w="9525">
                  <a:noFill/>
                  <a:round/>
                  <a:headEnd/>
                  <a:tailEnd/>
                </a:ln>
              </p:spPr>
              <p:txBody>
                <a:bodyPr/>
                <a:lstStyle/>
                <a:p>
                  <a:endParaRPr lang="zh-CN" altLang="en-US"/>
                </a:p>
              </p:txBody>
            </p:sp>
            <p:sp>
              <p:nvSpPr>
                <p:cNvPr id="7342" name="任意多边形 81974"/>
                <p:cNvSpPr>
                  <a:spLocks noChangeArrowheads="1"/>
                </p:cNvSpPr>
                <p:nvPr/>
              </p:nvSpPr>
              <p:spPr bwMode="auto">
                <a:xfrm>
                  <a:off x="1634" y="519"/>
                  <a:ext cx="19" cy="29"/>
                </a:xfrm>
                <a:custGeom>
                  <a:avLst/>
                  <a:gdLst>
                    <a:gd name="T0" fmla="*/ 0 w 43"/>
                    <a:gd name="T1" fmla="*/ 0 h 85"/>
                    <a:gd name="T2" fmla="*/ 2 w 43"/>
                    <a:gd name="T3" fmla="*/ 0 h 85"/>
                    <a:gd name="T4" fmla="*/ 3 w 43"/>
                    <a:gd name="T5" fmla="*/ 1 h 85"/>
                    <a:gd name="T6" fmla="*/ 2 w 43"/>
                    <a:gd name="T7" fmla="*/ 3 h 85"/>
                    <a:gd name="T8" fmla="*/ 0 w 43"/>
                    <a:gd name="T9" fmla="*/ 3 h 85"/>
                    <a:gd name="T10" fmla="*/ 0 w 43"/>
                    <a:gd name="T11" fmla="*/ 0 h 8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3" h="85">
                      <a:moveTo>
                        <a:pt x="7" y="11"/>
                      </a:moveTo>
                      <a:cubicBezTo>
                        <a:pt x="4" y="2"/>
                        <a:pt x="9" y="0"/>
                        <a:pt x="17" y="3"/>
                      </a:cubicBezTo>
                      <a:cubicBezTo>
                        <a:pt x="24" y="13"/>
                        <a:pt x="28" y="24"/>
                        <a:pt x="37" y="33"/>
                      </a:cubicBezTo>
                      <a:cubicBezTo>
                        <a:pt x="43" y="52"/>
                        <a:pt x="40" y="78"/>
                        <a:pt x="19" y="85"/>
                      </a:cubicBezTo>
                      <a:cubicBezTo>
                        <a:pt x="6" y="81"/>
                        <a:pt x="5" y="81"/>
                        <a:pt x="1" y="69"/>
                      </a:cubicBezTo>
                      <a:cubicBezTo>
                        <a:pt x="2" y="66"/>
                        <a:pt x="0" y="4"/>
                        <a:pt x="7" y="11"/>
                      </a:cubicBezTo>
                      <a:close/>
                    </a:path>
                  </a:pathLst>
                </a:custGeom>
                <a:solidFill>
                  <a:schemeClr val="folHlink"/>
                </a:solidFill>
                <a:ln w="9525">
                  <a:noFill/>
                  <a:round/>
                  <a:headEnd/>
                  <a:tailEnd/>
                </a:ln>
              </p:spPr>
              <p:txBody>
                <a:bodyPr/>
                <a:lstStyle/>
                <a:p>
                  <a:endParaRPr lang="zh-CN" altLang="en-US"/>
                </a:p>
              </p:txBody>
            </p:sp>
            <p:sp>
              <p:nvSpPr>
                <p:cNvPr id="7343" name="任意多边形 81975"/>
                <p:cNvSpPr>
                  <a:spLocks noChangeArrowheads="1"/>
                </p:cNvSpPr>
                <p:nvPr/>
              </p:nvSpPr>
              <p:spPr bwMode="auto">
                <a:xfrm>
                  <a:off x="1900" y="421"/>
                  <a:ext cx="18" cy="24"/>
                </a:xfrm>
                <a:custGeom>
                  <a:avLst/>
                  <a:gdLst>
                    <a:gd name="T0" fmla="*/ 1 w 44"/>
                    <a:gd name="T1" fmla="*/ 1 h 74"/>
                    <a:gd name="T2" fmla="*/ 2 w 44"/>
                    <a:gd name="T3" fmla="*/ 0 h 74"/>
                    <a:gd name="T4" fmla="*/ 3 w 44"/>
                    <a:gd name="T5" fmla="*/ 0 h 74"/>
                    <a:gd name="T6" fmla="*/ 3 w 44"/>
                    <a:gd name="T7" fmla="*/ 1 h 74"/>
                    <a:gd name="T8" fmla="*/ 1 w 44"/>
                    <a:gd name="T9" fmla="*/ 3 h 74"/>
                    <a:gd name="T10" fmla="*/ 0 w 44"/>
                    <a:gd name="T11" fmla="*/ 2 h 74"/>
                    <a:gd name="T12" fmla="*/ 0 w 44"/>
                    <a:gd name="T13" fmla="*/ 1 h 74"/>
                    <a:gd name="T14" fmla="*/ 1 w 44"/>
                    <a:gd name="T15" fmla="*/ 1 h 7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44" h="74">
                      <a:moveTo>
                        <a:pt x="13" y="28"/>
                      </a:moveTo>
                      <a:cubicBezTo>
                        <a:pt x="15" y="13"/>
                        <a:pt x="14" y="7"/>
                        <a:pt x="29" y="2"/>
                      </a:cubicBezTo>
                      <a:cubicBezTo>
                        <a:pt x="34" y="3"/>
                        <a:pt x="40" y="0"/>
                        <a:pt x="43" y="4"/>
                      </a:cubicBezTo>
                      <a:cubicBezTo>
                        <a:pt x="44" y="6"/>
                        <a:pt x="41" y="21"/>
                        <a:pt x="39" y="26"/>
                      </a:cubicBezTo>
                      <a:cubicBezTo>
                        <a:pt x="31" y="43"/>
                        <a:pt x="30" y="63"/>
                        <a:pt x="13" y="74"/>
                      </a:cubicBezTo>
                      <a:cubicBezTo>
                        <a:pt x="4" y="71"/>
                        <a:pt x="4" y="68"/>
                        <a:pt x="7" y="60"/>
                      </a:cubicBezTo>
                      <a:cubicBezTo>
                        <a:pt x="5" y="50"/>
                        <a:pt x="0" y="46"/>
                        <a:pt x="3" y="36"/>
                      </a:cubicBezTo>
                      <a:cubicBezTo>
                        <a:pt x="4" y="32"/>
                        <a:pt x="8" y="23"/>
                        <a:pt x="13" y="28"/>
                      </a:cubicBezTo>
                      <a:close/>
                    </a:path>
                  </a:pathLst>
                </a:custGeom>
                <a:solidFill>
                  <a:schemeClr val="folHlink"/>
                </a:solidFill>
                <a:ln w="9525">
                  <a:noFill/>
                  <a:round/>
                  <a:headEnd/>
                  <a:tailEnd/>
                </a:ln>
              </p:spPr>
              <p:txBody>
                <a:bodyPr/>
                <a:lstStyle/>
                <a:p>
                  <a:endParaRPr lang="zh-CN" altLang="en-US"/>
                </a:p>
              </p:txBody>
            </p:sp>
            <p:sp>
              <p:nvSpPr>
                <p:cNvPr id="7344" name="任意多边形 81976"/>
                <p:cNvSpPr>
                  <a:spLocks noChangeArrowheads="1"/>
                </p:cNvSpPr>
                <p:nvPr/>
              </p:nvSpPr>
              <p:spPr bwMode="auto">
                <a:xfrm>
                  <a:off x="1951" y="409"/>
                  <a:ext cx="9" cy="10"/>
                </a:xfrm>
                <a:custGeom>
                  <a:avLst/>
                  <a:gdLst>
                    <a:gd name="T0" fmla="*/ 0 w 20"/>
                    <a:gd name="T1" fmla="*/ 1 h 30"/>
                    <a:gd name="T2" fmla="*/ 0 w 20"/>
                    <a:gd name="T3" fmla="*/ 1 h 30"/>
                    <a:gd name="T4" fmla="*/ 0 w 20"/>
                    <a:gd name="T5" fmla="*/ 1 h 30"/>
                    <a:gd name="T6" fmla="*/ 0 60000 65536"/>
                    <a:gd name="T7" fmla="*/ 0 60000 65536"/>
                    <a:gd name="T8" fmla="*/ 0 60000 65536"/>
                  </a:gdLst>
                  <a:ahLst/>
                  <a:cxnLst>
                    <a:cxn ang="T6">
                      <a:pos x="T0" y="T1"/>
                    </a:cxn>
                    <a:cxn ang="T7">
                      <a:pos x="T2" y="T3"/>
                    </a:cxn>
                    <a:cxn ang="T8">
                      <a:pos x="T4" y="T5"/>
                    </a:cxn>
                  </a:cxnLst>
                  <a:rect l="0" t="0" r="r" b="b"/>
                  <a:pathLst>
                    <a:path w="20" h="30">
                      <a:moveTo>
                        <a:pt x="7" y="16"/>
                      </a:moveTo>
                      <a:cubicBezTo>
                        <a:pt x="18" y="0"/>
                        <a:pt x="20" y="20"/>
                        <a:pt x="5" y="30"/>
                      </a:cubicBezTo>
                      <a:cubicBezTo>
                        <a:pt x="0" y="23"/>
                        <a:pt x="1" y="22"/>
                        <a:pt x="7" y="16"/>
                      </a:cubicBezTo>
                      <a:close/>
                    </a:path>
                  </a:pathLst>
                </a:custGeom>
                <a:solidFill>
                  <a:schemeClr val="folHlink"/>
                </a:solidFill>
                <a:ln w="9525">
                  <a:noFill/>
                  <a:round/>
                  <a:headEnd/>
                  <a:tailEnd/>
                </a:ln>
              </p:spPr>
              <p:txBody>
                <a:bodyPr/>
                <a:lstStyle/>
                <a:p>
                  <a:endParaRPr lang="zh-CN" altLang="en-US"/>
                </a:p>
              </p:txBody>
            </p:sp>
            <p:sp>
              <p:nvSpPr>
                <p:cNvPr id="7345" name="任意多边形 81977"/>
                <p:cNvSpPr>
                  <a:spLocks noChangeArrowheads="1"/>
                </p:cNvSpPr>
                <p:nvPr/>
              </p:nvSpPr>
              <p:spPr bwMode="auto">
                <a:xfrm>
                  <a:off x="1021" y="314"/>
                  <a:ext cx="433" cy="354"/>
                </a:xfrm>
                <a:custGeom>
                  <a:avLst/>
                  <a:gdLst>
                    <a:gd name="T0" fmla="*/ 123 w 682"/>
                    <a:gd name="T1" fmla="*/ 119 h 557"/>
                    <a:gd name="T2" fmla="*/ 124 w 682"/>
                    <a:gd name="T3" fmla="*/ 116 h 557"/>
                    <a:gd name="T4" fmla="*/ 128 w 682"/>
                    <a:gd name="T5" fmla="*/ 106 h 557"/>
                    <a:gd name="T6" fmla="*/ 79 w 682"/>
                    <a:gd name="T7" fmla="*/ 74 h 557"/>
                    <a:gd name="T8" fmla="*/ 72 w 682"/>
                    <a:gd name="T9" fmla="*/ 89 h 557"/>
                    <a:gd name="T10" fmla="*/ 77 w 682"/>
                    <a:gd name="T11" fmla="*/ 142 h 557"/>
                    <a:gd name="T12" fmla="*/ 72 w 682"/>
                    <a:gd name="T13" fmla="*/ 127 h 557"/>
                    <a:gd name="T14" fmla="*/ 62 w 682"/>
                    <a:gd name="T15" fmla="*/ 112 h 557"/>
                    <a:gd name="T16" fmla="*/ 63 w 682"/>
                    <a:gd name="T17" fmla="*/ 106 h 557"/>
                    <a:gd name="T18" fmla="*/ 63 w 682"/>
                    <a:gd name="T19" fmla="*/ 101 h 557"/>
                    <a:gd name="T20" fmla="*/ 57 w 682"/>
                    <a:gd name="T21" fmla="*/ 96 h 557"/>
                    <a:gd name="T22" fmla="*/ 50 w 682"/>
                    <a:gd name="T23" fmla="*/ 89 h 557"/>
                    <a:gd name="T24" fmla="*/ 38 w 682"/>
                    <a:gd name="T25" fmla="*/ 91 h 557"/>
                    <a:gd name="T26" fmla="*/ 32 w 682"/>
                    <a:gd name="T27" fmla="*/ 93 h 557"/>
                    <a:gd name="T28" fmla="*/ 20 w 682"/>
                    <a:gd name="T29" fmla="*/ 93 h 557"/>
                    <a:gd name="T30" fmla="*/ 6 w 682"/>
                    <a:gd name="T31" fmla="*/ 80 h 557"/>
                    <a:gd name="T32" fmla="*/ 3 w 682"/>
                    <a:gd name="T33" fmla="*/ 76 h 557"/>
                    <a:gd name="T34" fmla="*/ 0 w 682"/>
                    <a:gd name="T35" fmla="*/ 68 h 557"/>
                    <a:gd name="T36" fmla="*/ 6 w 682"/>
                    <a:gd name="T37" fmla="*/ 55 h 557"/>
                    <a:gd name="T38" fmla="*/ 8 w 682"/>
                    <a:gd name="T39" fmla="*/ 46 h 557"/>
                    <a:gd name="T40" fmla="*/ 13 w 682"/>
                    <a:gd name="T41" fmla="*/ 37 h 557"/>
                    <a:gd name="T42" fmla="*/ 20 w 682"/>
                    <a:gd name="T43" fmla="*/ 30 h 557"/>
                    <a:gd name="T44" fmla="*/ 43 w 682"/>
                    <a:gd name="T45" fmla="*/ 17 h 557"/>
                    <a:gd name="T46" fmla="*/ 57 w 682"/>
                    <a:gd name="T47" fmla="*/ 8 h 557"/>
                    <a:gd name="T48" fmla="*/ 66 w 682"/>
                    <a:gd name="T49" fmla="*/ 2 h 557"/>
                    <a:gd name="T50" fmla="*/ 93 w 682"/>
                    <a:gd name="T51" fmla="*/ 1 h 557"/>
                    <a:gd name="T52" fmla="*/ 102 w 682"/>
                    <a:gd name="T53" fmla="*/ 0 h 557"/>
                    <a:gd name="T54" fmla="*/ 98 w 682"/>
                    <a:gd name="T55" fmla="*/ 9 h 557"/>
                    <a:gd name="T56" fmla="*/ 113 w 682"/>
                    <a:gd name="T57" fmla="*/ 22 h 557"/>
                    <a:gd name="T58" fmla="*/ 128 w 682"/>
                    <a:gd name="T59" fmla="*/ 19 h 557"/>
                    <a:gd name="T60" fmla="*/ 135 w 682"/>
                    <a:gd name="T61" fmla="*/ 21 h 557"/>
                    <a:gd name="T62" fmla="*/ 143 w 682"/>
                    <a:gd name="T63" fmla="*/ 25 h 557"/>
                    <a:gd name="T64" fmla="*/ 146 w 682"/>
                    <a:gd name="T65" fmla="*/ 48 h 557"/>
                    <a:gd name="T66" fmla="*/ 146 w 682"/>
                    <a:gd name="T67" fmla="*/ 62 h 557"/>
                    <a:gd name="T68" fmla="*/ 153 w 682"/>
                    <a:gd name="T69" fmla="*/ 72 h 557"/>
                    <a:gd name="T70" fmla="*/ 165 w 682"/>
                    <a:gd name="T71" fmla="*/ 77 h 557"/>
                    <a:gd name="T72" fmla="*/ 174 w 682"/>
                    <a:gd name="T73" fmla="*/ 76 h 557"/>
                    <a:gd name="T74" fmla="*/ 170 w 682"/>
                    <a:gd name="T75" fmla="*/ 87 h 557"/>
                    <a:gd name="T76" fmla="*/ 153 w 682"/>
                    <a:gd name="T77" fmla="*/ 105 h 557"/>
                    <a:gd name="T78" fmla="*/ 140 w 682"/>
                    <a:gd name="T79" fmla="*/ 125 h 557"/>
                    <a:gd name="T80" fmla="*/ 142 w 682"/>
                    <a:gd name="T81" fmla="*/ 130 h 557"/>
                    <a:gd name="T82" fmla="*/ 111 w 682"/>
                    <a:gd name="T83" fmla="*/ 142 h 557"/>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682" h="557">
                      <a:moveTo>
                        <a:pt x="435" y="556"/>
                      </a:moveTo>
                      <a:lnTo>
                        <a:pt x="481" y="464"/>
                      </a:lnTo>
                      <a:lnTo>
                        <a:pt x="473" y="449"/>
                      </a:lnTo>
                      <a:lnTo>
                        <a:pt x="486" y="451"/>
                      </a:lnTo>
                      <a:lnTo>
                        <a:pt x="495" y="441"/>
                      </a:lnTo>
                      <a:lnTo>
                        <a:pt x="500" y="413"/>
                      </a:lnTo>
                      <a:lnTo>
                        <a:pt x="500" y="371"/>
                      </a:lnTo>
                      <a:lnTo>
                        <a:pt x="309" y="287"/>
                      </a:lnTo>
                      <a:lnTo>
                        <a:pt x="296" y="308"/>
                      </a:lnTo>
                      <a:lnTo>
                        <a:pt x="282" y="346"/>
                      </a:lnTo>
                      <a:lnTo>
                        <a:pt x="396" y="557"/>
                      </a:lnTo>
                      <a:lnTo>
                        <a:pt x="303" y="556"/>
                      </a:lnTo>
                      <a:lnTo>
                        <a:pt x="304" y="536"/>
                      </a:lnTo>
                      <a:cubicBezTo>
                        <a:pt x="284" y="520"/>
                        <a:pt x="296" y="510"/>
                        <a:pt x="282" y="494"/>
                      </a:cubicBezTo>
                      <a:cubicBezTo>
                        <a:pt x="276" y="475"/>
                        <a:pt x="267" y="468"/>
                        <a:pt x="253" y="451"/>
                      </a:cubicBezTo>
                      <a:cubicBezTo>
                        <a:pt x="249" y="447"/>
                        <a:pt x="245" y="443"/>
                        <a:pt x="242" y="439"/>
                      </a:cubicBezTo>
                      <a:lnTo>
                        <a:pt x="237" y="432"/>
                      </a:lnTo>
                      <a:cubicBezTo>
                        <a:pt x="237" y="432"/>
                        <a:pt x="245" y="413"/>
                        <a:pt x="245" y="413"/>
                      </a:cubicBezTo>
                      <a:cubicBezTo>
                        <a:pt x="247" y="409"/>
                        <a:pt x="250" y="401"/>
                        <a:pt x="250" y="401"/>
                      </a:cubicBezTo>
                      <a:cubicBezTo>
                        <a:pt x="249" y="399"/>
                        <a:pt x="247" y="397"/>
                        <a:pt x="247" y="394"/>
                      </a:cubicBezTo>
                      <a:cubicBezTo>
                        <a:pt x="248" y="390"/>
                        <a:pt x="253" y="382"/>
                        <a:pt x="253" y="382"/>
                      </a:cubicBezTo>
                      <a:cubicBezTo>
                        <a:pt x="243" y="370"/>
                        <a:pt x="237" y="371"/>
                        <a:pt x="220" y="375"/>
                      </a:cubicBezTo>
                      <a:cubicBezTo>
                        <a:pt x="217" y="371"/>
                        <a:pt x="210" y="369"/>
                        <a:pt x="207" y="365"/>
                      </a:cubicBezTo>
                      <a:cubicBezTo>
                        <a:pt x="185" y="337"/>
                        <a:pt x="216" y="363"/>
                        <a:pt x="194" y="346"/>
                      </a:cubicBezTo>
                      <a:cubicBezTo>
                        <a:pt x="167" y="349"/>
                        <a:pt x="179" y="346"/>
                        <a:pt x="156" y="352"/>
                      </a:cubicBezTo>
                      <a:cubicBezTo>
                        <a:pt x="153" y="353"/>
                        <a:pt x="148" y="354"/>
                        <a:pt x="148" y="354"/>
                      </a:cubicBezTo>
                      <a:cubicBezTo>
                        <a:pt x="146" y="356"/>
                        <a:pt x="145" y="359"/>
                        <a:pt x="142" y="361"/>
                      </a:cubicBezTo>
                      <a:cubicBezTo>
                        <a:pt x="138" y="363"/>
                        <a:pt x="126" y="365"/>
                        <a:pt x="126" y="365"/>
                      </a:cubicBezTo>
                      <a:cubicBezTo>
                        <a:pt x="105" y="354"/>
                        <a:pt x="116" y="355"/>
                        <a:pt x="94" y="361"/>
                      </a:cubicBezTo>
                      <a:cubicBezTo>
                        <a:pt x="89" y="362"/>
                        <a:pt x="78" y="365"/>
                        <a:pt x="78" y="365"/>
                      </a:cubicBezTo>
                      <a:cubicBezTo>
                        <a:pt x="62" y="383"/>
                        <a:pt x="46" y="346"/>
                        <a:pt x="35" y="337"/>
                      </a:cubicBezTo>
                      <a:cubicBezTo>
                        <a:pt x="32" y="330"/>
                        <a:pt x="24" y="320"/>
                        <a:pt x="22" y="312"/>
                      </a:cubicBezTo>
                      <a:cubicBezTo>
                        <a:pt x="20" y="308"/>
                        <a:pt x="22" y="303"/>
                        <a:pt x="19" y="300"/>
                      </a:cubicBezTo>
                      <a:cubicBezTo>
                        <a:pt x="17" y="297"/>
                        <a:pt x="13" y="297"/>
                        <a:pt x="11" y="295"/>
                      </a:cubicBezTo>
                      <a:cubicBezTo>
                        <a:pt x="3" y="277"/>
                        <a:pt x="15" y="306"/>
                        <a:pt x="5" y="276"/>
                      </a:cubicBezTo>
                      <a:cubicBezTo>
                        <a:pt x="4" y="272"/>
                        <a:pt x="0" y="264"/>
                        <a:pt x="0" y="264"/>
                      </a:cubicBezTo>
                      <a:cubicBezTo>
                        <a:pt x="3" y="253"/>
                        <a:pt x="2" y="248"/>
                        <a:pt x="13" y="243"/>
                      </a:cubicBezTo>
                      <a:cubicBezTo>
                        <a:pt x="20" y="221"/>
                        <a:pt x="17" y="231"/>
                        <a:pt x="24" y="213"/>
                      </a:cubicBezTo>
                      <a:cubicBezTo>
                        <a:pt x="26" y="209"/>
                        <a:pt x="30" y="200"/>
                        <a:pt x="30" y="200"/>
                      </a:cubicBezTo>
                      <a:cubicBezTo>
                        <a:pt x="26" y="192"/>
                        <a:pt x="24" y="191"/>
                        <a:pt x="32" y="181"/>
                      </a:cubicBezTo>
                      <a:cubicBezTo>
                        <a:pt x="36" y="177"/>
                        <a:pt x="43" y="169"/>
                        <a:pt x="43" y="169"/>
                      </a:cubicBezTo>
                      <a:cubicBezTo>
                        <a:pt x="37" y="155"/>
                        <a:pt x="36" y="153"/>
                        <a:pt x="51" y="143"/>
                      </a:cubicBezTo>
                      <a:cubicBezTo>
                        <a:pt x="56" y="140"/>
                        <a:pt x="67" y="135"/>
                        <a:pt x="67" y="135"/>
                      </a:cubicBezTo>
                      <a:cubicBezTo>
                        <a:pt x="73" y="129"/>
                        <a:pt x="75" y="122"/>
                        <a:pt x="81" y="116"/>
                      </a:cubicBezTo>
                      <a:cubicBezTo>
                        <a:pt x="89" y="107"/>
                        <a:pt x="102" y="105"/>
                        <a:pt x="113" y="99"/>
                      </a:cubicBezTo>
                      <a:cubicBezTo>
                        <a:pt x="125" y="85"/>
                        <a:pt x="149" y="76"/>
                        <a:pt x="167" y="67"/>
                      </a:cubicBezTo>
                      <a:cubicBezTo>
                        <a:pt x="174" y="59"/>
                        <a:pt x="175" y="50"/>
                        <a:pt x="188" y="46"/>
                      </a:cubicBezTo>
                      <a:cubicBezTo>
                        <a:pt x="198" y="39"/>
                        <a:pt x="208" y="36"/>
                        <a:pt x="220" y="30"/>
                      </a:cubicBezTo>
                      <a:cubicBezTo>
                        <a:pt x="223" y="28"/>
                        <a:pt x="228" y="25"/>
                        <a:pt x="228" y="25"/>
                      </a:cubicBezTo>
                      <a:cubicBezTo>
                        <a:pt x="237" y="16"/>
                        <a:pt x="245" y="10"/>
                        <a:pt x="258" y="6"/>
                      </a:cubicBezTo>
                      <a:cubicBezTo>
                        <a:pt x="269" y="31"/>
                        <a:pt x="301" y="6"/>
                        <a:pt x="320" y="4"/>
                      </a:cubicBezTo>
                      <a:cubicBezTo>
                        <a:pt x="334" y="3"/>
                        <a:pt x="349" y="3"/>
                        <a:pt x="363" y="2"/>
                      </a:cubicBezTo>
                      <a:cubicBezTo>
                        <a:pt x="369" y="3"/>
                        <a:pt x="376" y="5"/>
                        <a:pt x="382" y="4"/>
                      </a:cubicBezTo>
                      <a:cubicBezTo>
                        <a:pt x="387" y="4"/>
                        <a:pt x="398" y="0"/>
                        <a:pt x="398" y="0"/>
                      </a:cubicBezTo>
                      <a:cubicBezTo>
                        <a:pt x="415" y="8"/>
                        <a:pt x="406" y="16"/>
                        <a:pt x="400" y="30"/>
                      </a:cubicBezTo>
                      <a:cubicBezTo>
                        <a:pt x="398" y="34"/>
                        <a:pt x="384" y="34"/>
                        <a:pt x="384" y="34"/>
                      </a:cubicBezTo>
                      <a:cubicBezTo>
                        <a:pt x="379" y="47"/>
                        <a:pt x="398" y="51"/>
                        <a:pt x="411" y="55"/>
                      </a:cubicBezTo>
                      <a:cubicBezTo>
                        <a:pt x="419" y="72"/>
                        <a:pt x="421" y="79"/>
                        <a:pt x="443" y="84"/>
                      </a:cubicBezTo>
                      <a:cubicBezTo>
                        <a:pt x="461" y="71"/>
                        <a:pt x="435" y="65"/>
                        <a:pt x="468" y="57"/>
                      </a:cubicBezTo>
                      <a:cubicBezTo>
                        <a:pt x="482" y="61"/>
                        <a:pt x="485" y="70"/>
                        <a:pt x="497" y="74"/>
                      </a:cubicBezTo>
                      <a:cubicBezTo>
                        <a:pt x="505" y="76"/>
                        <a:pt x="513" y="78"/>
                        <a:pt x="521" y="80"/>
                      </a:cubicBezTo>
                      <a:cubicBezTo>
                        <a:pt x="524" y="81"/>
                        <a:pt x="529" y="82"/>
                        <a:pt x="529" y="82"/>
                      </a:cubicBezTo>
                      <a:cubicBezTo>
                        <a:pt x="547" y="78"/>
                        <a:pt x="547" y="76"/>
                        <a:pt x="562" y="84"/>
                      </a:cubicBezTo>
                      <a:cubicBezTo>
                        <a:pt x="566" y="95"/>
                        <a:pt x="565" y="86"/>
                        <a:pt x="559" y="97"/>
                      </a:cubicBezTo>
                      <a:cubicBezTo>
                        <a:pt x="557" y="101"/>
                        <a:pt x="554" y="110"/>
                        <a:pt x="554" y="110"/>
                      </a:cubicBezTo>
                      <a:cubicBezTo>
                        <a:pt x="556" y="132"/>
                        <a:pt x="556" y="168"/>
                        <a:pt x="572" y="188"/>
                      </a:cubicBezTo>
                      <a:cubicBezTo>
                        <a:pt x="568" y="198"/>
                        <a:pt x="564" y="208"/>
                        <a:pt x="562" y="219"/>
                      </a:cubicBezTo>
                      <a:cubicBezTo>
                        <a:pt x="564" y="227"/>
                        <a:pt x="569" y="233"/>
                        <a:pt x="572" y="240"/>
                      </a:cubicBezTo>
                      <a:cubicBezTo>
                        <a:pt x="573" y="247"/>
                        <a:pt x="572" y="254"/>
                        <a:pt x="575" y="259"/>
                      </a:cubicBezTo>
                      <a:cubicBezTo>
                        <a:pt x="577" y="263"/>
                        <a:pt x="595" y="272"/>
                        <a:pt x="599" y="283"/>
                      </a:cubicBezTo>
                      <a:cubicBezTo>
                        <a:pt x="594" y="295"/>
                        <a:pt x="603" y="306"/>
                        <a:pt x="618" y="310"/>
                      </a:cubicBezTo>
                      <a:cubicBezTo>
                        <a:pt x="630" y="307"/>
                        <a:pt x="638" y="308"/>
                        <a:pt x="645" y="300"/>
                      </a:cubicBezTo>
                      <a:cubicBezTo>
                        <a:pt x="660" y="302"/>
                        <a:pt x="663" y="303"/>
                        <a:pt x="672" y="293"/>
                      </a:cubicBezTo>
                      <a:cubicBezTo>
                        <a:pt x="675" y="294"/>
                        <a:pt x="679" y="293"/>
                        <a:pt x="680" y="295"/>
                      </a:cubicBezTo>
                      <a:cubicBezTo>
                        <a:pt x="682" y="301"/>
                        <a:pt x="674" y="321"/>
                        <a:pt x="672" y="327"/>
                      </a:cubicBezTo>
                      <a:cubicBezTo>
                        <a:pt x="668" y="340"/>
                        <a:pt x="671" y="326"/>
                        <a:pt x="664" y="340"/>
                      </a:cubicBezTo>
                      <a:cubicBezTo>
                        <a:pt x="652" y="360"/>
                        <a:pt x="646" y="381"/>
                        <a:pt x="621" y="394"/>
                      </a:cubicBezTo>
                      <a:cubicBezTo>
                        <a:pt x="614" y="402"/>
                        <a:pt x="609" y="402"/>
                        <a:pt x="599" y="407"/>
                      </a:cubicBezTo>
                      <a:cubicBezTo>
                        <a:pt x="590" y="418"/>
                        <a:pt x="579" y="429"/>
                        <a:pt x="567" y="439"/>
                      </a:cubicBezTo>
                      <a:cubicBezTo>
                        <a:pt x="560" y="454"/>
                        <a:pt x="555" y="470"/>
                        <a:pt x="548" y="485"/>
                      </a:cubicBezTo>
                      <a:cubicBezTo>
                        <a:pt x="549" y="489"/>
                        <a:pt x="550" y="492"/>
                        <a:pt x="551" y="496"/>
                      </a:cubicBezTo>
                      <a:cubicBezTo>
                        <a:pt x="552" y="500"/>
                        <a:pt x="556" y="508"/>
                        <a:pt x="556" y="508"/>
                      </a:cubicBezTo>
                      <a:cubicBezTo>
                        <a:pt x="559" y="524"/>
                        <a:pt x="562" y="546"/>
                        <a:pt x="576" y="557"/>
                      </a:cubicBezTo>
                      <a:lnTo>
                        <a:pt x="435" y="556"/>
                      </a:lnTo>
                      <a:close/>
                    </a:path>
                  </a:pathLst>
                </a:custGeom>
                <a:solidFill>
                  <a:schemeClr val="folHlink"/>
                </a:solidFill>
                <a:ln w="9525">
                  <a:noFill/>
                  <a:round/>
                  <a:headEnd/>
                  <a:tailEnd/>
                </a:ln>
              </p:spPr>
              <p:txBody>
                <a:bodyPr/>
                <a:lstStyle/>
                <a:p>
                  <a:endParaRPr lang="zh-CN" altLang="en-US"/>
                </a:p>
              </p:txBody>
            </p:sp>
            <p:sp>
              <p:nvSpPr>
                <p:cNvPr id="7346" name="任意多边形 81978"/>
                <p:cNvSpPr>
                  <a:spLocks noChangeArrowheads="1"/>
                </p:cNvSpPr>
                <p:nvPr/>
              </p:nvSpPr>
              <p:spPr bwMode="auto">
                <a:xfrm>
                  <a:off x="1189" y="447"/>
                  <a:ext cx="163" cy="221"/>
                </a:xfrm>
                <a:custGeom>
                  <a:avLst/>
                  <a:gdLst>
                    <a:gd name="T0" fmla="*/ 62 w 257"/>
                    <a:gd name="T1" fmla="*/ 90 h 347"/>
                    <a:gd name="T2" fmla="*/ 60 w 257"/>
                    <a:gd name="T3" fmla="*/ 78 h 347"/>
                    <a:gd name="T4" fmla="*/ 56 w 257"/>
                    <a:gd name="T5" fmla="*/ 75 h 347"/>
                    <a:gd name="T6" fmla="*/ 55 w 257"/>
                    <a:gd name="T7" fmla="*/ 69 h 347"/>
                    <a:gd name="T8" fmla="*/ 53 w 257"/>
                    <a:gd name="T9" fmla="*/ 66 h 347"/>
                    <a:gd name="T10" fmla="*/ 53 w 257"/>
                    <a:gd name="T11" fmla="*/ 59 h 347"/>
                    <a:gd name="T12" fmla="*/ 53 w 257"/>
                    <a:gd name="T13" fmla="*/ 55 h 347"/>
                    <a:gd name="T14" fmla="*/ 58 w 257"/>
                    <a:gd name="T15" fmla="*/ 52 h 347"/>
                    <a:gd name="T16" fmla="*/ 65 w 257"/>
                    <a:gd name="T17" fmla="*/ 51 h 347"/>
                    <a:gd name="T18" fmla="*/ 65 w 257"/>
                    <a:gd name="T19" fmla="*/ 35 h 347"/>
                    <a:gd name="T20" fmla="*/ 14 w 257"/>
                    <a:gd name="T21" fmla="*/ 25 h 347"/>
                    <a:gd name="T22" fmla="*/ 8 w 257"/>
                    <a:gd name="T23" fmla="*/ 25 h 347"/>
                    <a:gd name="T24" fmla="*/ 4 w 257"/>
                    <a:gd name="T25" fmla="*/ 26 h 347"/>
                    <a:gd name="T26" fmla="*/ 0 w 257"/>
                    <a:gd name="T27" fmla="*/ 39 h 347"/>
                    <a:gd name="T28" fmla="*/ 23 w 257"/>
                    <a:gd name="T29" fmla="*/ 89 h 347"/>
                    <a:gd name="T30" fmla="*/ 62 w 257"/>
                    <a:gd name="T31" fmla="*/ 90 h 34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57" h="347">
                      <a:moveTo>
                        <a:pt x="243" y="347"/>
                      </a:moveTo>
                      <a:lnTo>
                        <a:pt x="233" y="301"/>
                      </a:lnTo>
                      <a:lnTo>
                        <a:pt x="217" y="288"/>
                      </a:lnTo>
                      <a:lnTo>
                        <a:pt x="215" y="269"/>
                      </a:lnTo>
                      <a:lnTo>
                        <a:pt x="209" y="254"/>
                      </a:lnTo>
                      <a:lnTo>
                        <a:pt x="209" y="229"/>
                      </a:lnTo>
                      <a:lnTo>
                        <a:pt x="207" y="214"/>
                      </a:lnTo>
                      <a:lnTo>
                        <a:pt x="228" y="202"/>
                      </a:lnTo>
                      <a:lnTo>
                        <a:pt x="257" y="197"/>
                      </a:lnTo>
                      <a:lnTo>
                        <a:pt x="257" y="136"/>
                      </a:lnTo>
                      <a:cubicBezTo>
                        <a:pt x="209" y="119"/>
                        <a:pt x="13" y="0"/>
                        <a:pt x="54" y="96"/>
                      </a:cubicBezTo>
                      <a:cubicBezTo>
                        <a:pt x="36" y="106"/>
                        <a:pt x="57" y="97"/>
                        <a:pt x="32" y="98"/>
                      </a:cubicBezTo>
                      <a:cubicBezTo>
                        <a:pt x="27" y="99"/>
                        <a:pt x="16" y="102"/>
                        <a:pt x="16" y="102"/>
                      </a:cubicBezTo>
                      <a:lnTo>
                        <a:pt x="0" y="149"/>
                      </a:lnTo>
                      <a:lnTo>
                        <a:pt x="93" y="346"/>
                      </a:lnTo>
                      <a:lnTo>
                        <a:pt x="243" y="347"/>
                      </a:lnTo>
                      <a:close/>
                    </a:path>
                  </a:pathLst>
                </a:custGeom>
                <a:solidFill>
                  <a:schemeClr val="folHlink"/>
                </a:solidFill>
                <a:ln w="9525">
                  <a:noFill/>
                  <a:round/>
                  <a:headEnd/>
                  <a:tailEnd/>
                </a:ln>
              </p:spPr>
              <p:txBody>
                <a:bodyPr/>
                <a:lstStyle/>
                <a:p>
                  <a:endParaRPr lang="zh-CN" altLang="en-US"/>
                </a:p>
              </p:txBody>
            </p:sp>
            <p:sp>
              <p:nvSpPr>
                <p:cNvPr id="7347" name="任意多边形 81979"/>
                <p:cNvSpPr>
                  <a:spLocks noChangeArrowheads="1"/>
                </p:cNvSpPr>
                <p:nvPr/>
              </p:nvSpPr>
              <p:spPr bwMode="auto">
                <a:xfrm>
                  <a:off x="1476" y="611"/>
                  <a:ext cx="7" cy="12"/>
                </a:xfrm>
                <a:custGeom>
                  <a:avLst/>
                  <a:gdLst>
                    <a:gd name="T0" fmla="*/ 0 w 19"/>
                    <a:gd name="T1" fmla="*/ 1 h 37"/>
                    <a:gd name="T2" fmla="*/ 1 w 19"/>
                    <a:gd name="T3" fmla="*/ 1 h 37"/>
                    <a:gd name="T4" fmla="*/ 0 w 19"/>
                    <a:gd name="T5" fmla="*/ 1 h 37"/>
                    <a:gd name="T6" fmla="*/ 0 60000 65536"/>
                    <a:gd name="T7" fmla="*/ 0 60000 65536"/>
                    <a:gd name="T8" fmla="*/ 0 60000 65536"/>
                  </a:gdLst>
                  <a:ahLst/>
                  <a:cxnLst>
                    <a:cxn ang="T6">
                      <a:pos x="T0" y="T1"/>
                    </a:cxn>
                    <a:cxn ang="T7">
                      <a:pos x="T2" y="T3"/>
                    </a:cxn>
                    <a:cxn ang="T8">
                      <a:pos x="T4" y="T5"/>
                    </a:cxn>
                  </a:cxnLst>
                  <a:rect l="0" t="0" r="r" b="b"/>
                  <a:pathLst>
                    <a:path w="19" h="37">
                      <a:moveTo>
                        <a:pt x="7" y="25"/>
                      </a:moveTo>
                      <a:cubicBezTo>
                        <a:pt x="0" y="4"/>
                        <a:pt x="12" y="0"/>
                        <a:pt x="19" y="21"/>
                      </a:cubicBezTo>
                      <a:cubicBezTo>
                        <a:pt x="14" y="37"/>
                        <a:pt x="18" y="36"/>
                        <a:pt x="7" y="25"/>
                      </a:cubicBezTo>
                      <a:close/>
                    </a:path>
                  </a:pathLst>
                </a:custGeom>
                <a:solidFill>
                  <a:schemeClr val="folHlink"/>
                </a:solidFill>
                <a:ln w="9525">
                  <a:noFill/>
                  <a:round/>
                  <a:headEnd/>
                  <a:tailEnd/>
                </a:ln>
              </p:spPr>
              <p:txBody>
                <a:bodyPr/>
                <a:lstStyle/>
                <a:p>
                  <a:endParaRPr lang="zh-CN" altLang="en-US"/>
                </a:p>
              </p:txBody>
            </p:sp>
            <p:sp>
              <p:nvSpPr>
                <p:cNvPr id="7348" name="任意多边形 81980"/>
                <p:cNvSpPr>
                  <a:spLocks noChangeArrowheads="1"/>
                </p:cNvSpPr>
                <p:nvPr/>
              </p:nvSpPr>
              <p:spPr bwMode="auto">
                <a:xfrm>
                  <a:off x="1467" y="497"/>
                  <a:ext cx="9" cy="7"/>
                </a:xfrm>
                <a:custGeom>
                  <a:avLst/>
                  <a:gdLst>
                    <a:gd name="T0" fmla="*/ 1 w 22"/>
                    <a:gd name="T1" fmla="*/ 0 h 20"/>
                    <a:gd name="T2" fmla="*/ 1 w 22"/>
                    <a:gd name="T3" fmla="*/ 0 h 20"/>
                    <a:gd name="T4" fmla="*/ 1 w 22"/>
                    <a:gd name="T5" fmla="*/ 0 h 20"/>
                    <a:gd name="T6" fmla="*/ 0 w 22"/>
                    <a:gd name="T7" fmla="*/ 1 h 20"/>
                    <a:gd name="T8" fmla="*/ 1 w 22"/>
                    <a:gd name="T9" fmla="*/ 0 h 2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 h="20">
                      <a:moveTo>
                        <a:pt x="12" y="12"/>
                      </a:moveTo>
                      <a:cubicBezTo>
                        <a:pt x="13" y="8"/>
                        <a:pt x="12" y="0"/>
                        <a:pt x="16" y="0"/>
                      </a:cubicBezTo>
                      <a:cubicBezTo>
                        <a:pt x="20" y="0"/>
                        <a:pt x="22" y="8"/>
                        <a:pt x="20" y="12"/>
                      </a:cubicBezTo>
                      <a:cubicBezTo>
                        <a:pt x="18" y="16"/>
                        <a:pt x="12" y="17"/>
                        <a:pt x="8" y="20"/>
                      </a:cubicBezTo>
                      <a:cubicBezTo>
                        <a:pt x="3" y="5"/>
                        <a:pt x="0" y="6"/>
                        <a:pt x="12" y="12"/>
                      </a:cubicBezTo>
                      <a:close/>
                    </a:path>
                  </a:pathLst>
                </a:custGeom>
                <a:solidFill>
                  <a:schemeClr val="folHlink"/>
                </a:solidFill>
                <a:ln w="9525">
                  <a:noFill/>
                  <a:round/>
                  <a:headEnd/>
                  <a:tailEnd/>
                </a:ln>
              </p:spPr>
              <p:txBody>
                <a:bodyPr/>
                <a:lstStyle/>
                <a:p>
                  <a:endParaRPr lang="zh-CN" altLang="en-US"/>
                </a:p>
              </p:txBody>
            </p:sp>
            <p:sp>
              <p:nvSpPr>
                <p:cNvPr id="7349" name="任意多边形 81981"/>
                <p:cNvSpPr>
                  <a:spLocks noChangeArrowheads="1"/>
                </p:cNvSpPr>
                <p:nvPr/>
              </p:nvSpPr>
              <p:spPr bwMode="auto">
                <a:xfrm>
                  <a:off x="1072" y="357"/>
                  <a:ext cx="25" cy="10"/>
                </a:xfrm>
                <a:custGeom>
                  <a:avLst/>
                  <a:gdLst>
                    <a:gd name="T0" fmla="*/ 2 w 57"/>
                    <a:gd name="T1" fmla="*/ 1 h 30"/>
                    <a:gd name="T2" fmla="*/ 3 w 57"/>
                    <a:gd name="T3" fmla="*/ 0 h 30"/>
                    <a:gd name="T4" fmla="*/ 3 w 57"/>
                    <a:gd name="T5" fmla="*/ 1 h 30"/>
                    <a:gd name="T6" fmla="*/ 2 w 57"/>
                    <a:gd name="T7" fmla="*/ 1 h 3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7" h="30">
                      <a:moveTo>
                        <a:pt x="24" y="18"/>
                      </a:moveTo>
                      <a:cubicBezTo>
                        <a:pt x="0" y="10"/>
                        <a:pt x="9" y="0"/>
                        <a:pt x="32" y="6"/>
                      </a:cubicBezTo>
                      <a:cubicBezTo>
                        <a:pt x="46" y="15"/>
                        <a:pt x="57" y="23"/>
                        <a:pt x="36" y="30"/>
                      </a:cubicBezTo>
                      <a:cubicBezTo>
                        <a:pt x="21" y="25"/>
                        <a:pt x="24" y="30"/>
                        <a:pt x="24" y="18"/>
                      </a:cubicBezTo>
                      <a:close/>
                    </a:path>
                  </a:pathLst>
                </a:custGeom>
                <a:solidFill>
                  <a:schemeClr val="folHlink"/>
                </a:solidFill>
                <a:ln w="9525">
                  <a:noFill/>
                  <a:round/>
                  <a:headEnd/>
                  <a:tailEnd/>
                </a:ln>
              </p:spPr>
              <p:txBody>
                <a:bodyPr/>
                <a:lstStyle/>
                <a:p>
                  <a:endParaRPr lang="zh-CN" altLang="en-US"/>
                </a:p>
              </p:txBody>
            </p:sp>
            <p:sp>
              <p:nvSpPr>
                <p:cNvPr id="7350" name="任意多边形 81982"/>
                <p:cNvSpPr>
                  <a:spLocks noChangeArrowheads="1"/>
                </p:cNvSpPr>
                <p:nvPr/>
              </p:nvSpPr>
              <p:spPr bwMode="auto">
                <a:xfrm>
                  <a:off x="1374" y="265"/>
                  <a:ext cx="295" cy="233"/>
                </a:xfrm>
                <a:custGeom>
                  <a:avLst/>
                  <a:gdLst>
                    <a:gd name="T0" fmla="*/ 37 w 693"/>
                    <a:gd name="T1" fmla="*/ 17 h 696"/>
                    <a:gd name="T2" fmla="*/ 30 w 693"/>
                    <a:gd name="T3" fmla="*/ 17 h 696"/>
                    <a:gd name="T4" fmla="*/ 25 w 693"/>
                    <a:gd name="T5" fmla="*/ 15 h 696"/>
                    <a:gd name="T6" fmla="*/ 20 w 693"/>
                    <a:gd name="T7" fmla="*/ 15 h 696"/>
                    <a:gd name="T8" fmla="*/ 18 w 693"/>
                    <a:gd name="T9" fmla="*/ 16 h 696"/>
                    <a:gd name="T10" fmla="*/ 20 w 693"/>
                    <a:gd name="T11" fmla="*/ 16 h 696"/>
                    <a:gd name="T12" fmla="*/ 23 w 693"/>
                    <a:gd name="T13" fmla="*/ 18 h 696"/>
                    <a:gd name="T14" fmla="*/ 25 w 693"/>
                    <a:gd name="T15" fmla="*/ 18 h 696"/>
                    <a:gd name="T16" fmla="*/ 26 w 693"/>
                    <a:gd name="T17" fmla="*/ 20 h 696"/>
                    <a:gd name="T18" fmla="*/ 24 w 693"/>
                    <a:gd name="T19" fmla="*/ 21 h 696"/>
                    <a:gd name="T20" fmla="*/ 20 w 693"/>
                    <a:gd name="T21" fmla="*/ 23 h 696"/>
                    <a:gd name="T22" fmla="*/ 17 w 693"/>
                    <a:gd name="T23" fmla="*/ 23 h 696"/>
                    <a:gd name="T24" fmla="*/ 7 w 693"/>
                    <a:gd name="T25" fmla="*/ 26 h 696"/>
                    <a:gd name="T26" fmla="*/ 6 w 693"/>
                    <a:gd name="T27" fmla="*/ 23 h 696"/>
                    <a:gd name="T28" fmla="*/ 3 w 693"/>
                    <a:gd name="T29" fmla="*/ 20 h 696"/>
                    <a:gd name="T30" fmla="*/ 3 w 693"/>
                    <a:gd name="T31" fmla="*/ 17 h 696"/>
                    <a:gd name="T32" fmla="*/ 4 w 693"/>
                    <a:gd name="T33" fmla="*/ 13 h 696"/>
                    <a:gd name="T34" fmla="*/ 1 w 693"/>
                    <a:gd name="T35" fmla="*/ 15 h 696"/>
                    <a:gd name="T36" fmla="*/ 6 w 693"/>
                    <a:gd name="T37" fmla="*/ 10 h 696"/>
                    <a:gd name="T38" fmla="*/ 9 w 693"/>
                    <a:gd name="T39" fmla="*/ 8 h 696"/>
                    <a:gd name="T40" fmla="*/ 3 w 693"/>
                    <a:gd name="T41" fmla="*/ 8 h 696"/>
                    <a:gd name="T42" fmla="*/ 0 w 693"/>
                    <a:gd name="T43" fmla="*/ 7 h 696"/>
                    <a:gd name="T44" fmla="*/ 2 w 693"/>
                    <a:gd name="T45" fmla="*/ 5 h 696"/>
                    <a:gd name="T46" fmla="*/ 7 w 693"/>
                    <a:gd name="T47" fmla="*/ 4 h 696"/>
                    <a:gd name="T48" fmla="*/ 17 w 693"/>
                    <a:gd name="T49" fmla="*/ 5 h 696"/>
                    <a:gd name="T50" fmla="*/ 17 w 693"/>
                    <a:gd name="T51" fmla="*/ 2 h 696"/>
                    <a:gd name="T52" fmla="*/ 20 w 693"/>
                    <a:gd name="T53" fmla="*/ 0 h 696"/>
                    <a:gd name="T54" fmla="*/ 28 w 693"/>
                    <a:gd name="T55" fmla="*/ 2 h 696"/>
                    <a:gd name="T56" fmla="*/ 26 w 693"/>
                    <a:gd name="T57" fmla="*/ 3 h 696"/>
                    <a:gd name="T58" fmla="*/ 23 w 693"/>
                    <a:gd name="T59" fmla="*/ 7 h 696"/>
                    <a:gd name="T60" fmla="*/ 28 w 693"/>
                    <a:gd name="T61" fmla="*/ 7 h 696"/>
                    <a:gd name="T62" fmla="*/ 29 w 693"/>
                    <a:gd name="T63" fmla="*/ 5 h 696"/>
                    <a:gd name="T64" fmla="*/ 32 w 693"/>
                    <a:gd name="T65" fmla="*/ 3 h 696"/>
                    <a:gd name="T66" fmla="*/ 38 w 693"/>
                    <a:gd name="T67" fmla="*/ 3 h 696"/>
                    <a:gd name="T68" fmla="*/ 41 w 693"/>
                    <a:gd name="T69" fmla="*/ 2 h 696"/>
                    <a:gd name="T70" fmla="*/ 42 w 693"/>
                    <a:gd name="T71" fmla="*/ 17 h 69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693" h="696">
                      <a:moveTo>
                        <a:pt x="541" y="460"/>
                      </a:moveTo>
                      <a:lnTo>
                        <a:pt x="473" y="464"/>
                      </a:lnTo>
                      <a:lnTo>
                        <a:pt x="441" y="452"/>
                      </a:lnTo>
                      <a:lnTo>
                        <a:pt x="393" y="452"/>
                      </a:lnTo>
                      <a:cubicBezTo>
                        <a:pt x="365" y="448"/>
                        <a:pt x="360" y="444"/>
                        <a:pt x="337" y="436"/>
                      </a:cubicBezTo>
                      <a:cubicBezTo>
                        <a:pt x="336" y="432"/>
                        <a:pt x="330" y="413"/>
                        <a:pt x="325" y="412"/>
                      </a:cubicBezTo>
                      <a:cubicBezTo>
                        <a:pt x="317" y="411"/>
                        <a:pt x="301" y="420"/>
                        <a:pt x="301" y="420"/>
                      </a:cubicBezTo>
                      <a:cubicBezTo>
                        <a:pt x="289" y="412"/>
                        <a:pt x="277" y="408"/>
                        <a:pt x="265" y="400"/>
                      </a:cubicBezTo>
                      <a:cubicBezTo>
                        <a:pt x="252" y="380"/>
                        <a:pt x="256" y="356"/>
                        <a:pt x="233" y="348"/>
                      </a:cubicBezTo>
                      <a:cubicBezTo>
                        <a:pt x="217" y="372"/>
                        <a:pt x="221" y="392"/>
                        <a:pt x="237" y="416"/>
                      </a:cubicBezTo>
                      <a:cubicBezTo>
                        <a:pt x="234" y="428"/>
                        <a:pt x="228" y="445"/>
                        <a:pt x="237" y="444"/>
                      </a:cubicBezTo>
                      <a:cubicBezTo>
                        <a:pt x="247" y="443"/>
                        <a:pt x="261" y="428"/>
                        <a:pt x="261" y="428"/>
                      </a:cubicBezTo>
                      <a:cubicBezTo>
                        <a:pt x="258" y="450"/>
                        <a:pt x="243" y="475"/>
                        <a:pt x="269" y="484"/>
                      </a:cubicBezTo>
                      <a:cubicBezTo>
                        <a:pt x="277" y="479"/>
                        <a:pt x="288" y="476"/>
                        <a:pt x="293" y="468"/>
                      </a:cubicBezTo>
                      <a:cubicBezTo>
                        <a:pt x="302" y="454"/>
                        <a:pt x="303" y="446"/>
                        <a:pt x="317" y="436"/>
                      </a:cubicBezTo>
                      <a:cubicBezTo>
                        <a:pt x="315" y="448"/>
                        <a:pt x="306" y="467"/>
                        <a:pt x="321" y="476"/>
                      </a:cubicBezTo>
                      <a:cubicBezTo>
                        <a:pt x="328" y="480"/>
                        <a:pt x="345" y="484"/>
                        <a:pt x="345" y="484"/>
                      </a:cubicBezTo>
                      <a:cubicBezTo>
                        <a:pt x="382" y="472"/>
                        <a:pt x="347" y="527"/>
                        <a:pt x="333" y="536"/>
                      </a:cubicBezTo>
                      <a:cubicBezTo>
                        <a:pt x="330" y="540"/>
                        <a:pt x="329" y="545"/>
                        <a:pt x="325" y="548"/>
                      </a:cubicBezTo>
                      <a:cubicBezTo>
                        <a:pt x="322" y="551"/>
                        <a:pt x="316" y="549"/>
                        <a:pt x="313" y="552"/>
                      </a:cubicBezTo>
                      <a:cubicBezTo>
                        <a:pt x="300" y="565"/>
                        <a:pt x="320" y="575"/>
                        <a:pt x="293" y="584"/>
                      </a:cubicBezTo>
                      <a:cubicBezTo>
                        <a:pt x="286" y="595"/>
                        <a:pt x="272" y="610"/>
                        <a:pt x="261" y="616"/>
                      </a:cubicBezTo>
                      <a:cubicBezTo>
                        <a:pt x="254" y="620"/>
                        <a:pt x="245" y="621"/>
                        <a:pt x="237" y="624"/>
                      </a:cubicBezTo>
                      <a:cubicBezTo>
                        <a:pt x="233" y="625"/>
                        <a:pt x="225" y="628"/>
                        <a:pt x="225" y="628"/>
                      </a:cubicBezTo>
                      <a:cubicBezTo>
                        <a:pt x="215" y="659"/>
                        <a:pt x="212" y="652"/>
                        <a:pt x="173" y="656"/>
                      </a:cubicBezTo>
                      <a:cubicBezTo>
                        <a:pt x="140" y="667"/>
                        <a:pt x="132" y="687"/>
                        <a:pt x="97" y="696"/>
                      </a:cubicBezTo>
                      <a:cubicBezTo>
                        <a:pt x="77" y="691"/>
                        <a:pt x="75" y="687"/>
                        <a:pt x="81" y="668"/>
                      </a:cubicBezTo>
                      <a:cubicBezTo>
                        <a:pt x="77" y="646"/>
                        <a:pt x="72" y="639"/>
                        <a:pt x="77" y="616"/>
                      </a:cubicBezTo>
                      <a:cubicBezTo>
                        <a:pt x="73" y="598"/>
                        <a:pt x="71" y="587"/>
                        <a:pt x="61" y="572"/>
                      </a:cubicBezTo>
                      <a:cubicBezTo>
                        <a:pt x="58" y="551"/>
                        <a:pt x="51" y="543"/>
                        <a:pt x="45" y="524"/>
                      </a:cubicBezTo>
                      <a:cubicBezTo>
                        <a:pt x="52" y="502"/>
                        <a:pt x="58" y="496"/>
                        <a:pt x="49" y="472"/>
                      </a:cubicBezTo>
                      <a:cubicBezTo>
                        <a:pt x="46" y="463"/>
                        <a:pt x="33" y="448"/>
                        <a:pt x="33" y="448"/>
                      </a:cubicBezTo>
                      <a:cubicBezTo>
                        <a:pt x="42" y="422"/>
                        <a:pt x="42" y="408"/>
                        <a:pt x="33" y="380"/>
                      </a:cubicBezTo>
                      <a:cubicBezTo>
                        <a:pt x="49" y="369"/>
                        <a:pt x="48" y="362"/>
                        <a:pt x="53" y="344"/>
                      </a:cubicBezTo>
                      <a:cubicBezTo>
                        <a:pt x="47" y="327"/>
                        <a:pt x="49" y="308"/>
                        <a:pt x="33" y="332"/>
                      </a:cubicBezTo>
                      <a:cubicBezTo>
                        <a:pt x="40" y="353"/>
                        <a:pt x="29" y="374"/>
                        <a:pt x="17" y="392"/>
                      </a:cubicBezTo>
                      <a:cubicBezTo>
                        <a:pt x="6" y="360"/>
                        <a:pt x="10" y="340"/>
                        <a:pt x="13" y="304"/>
                      </a:cubicBezTo>
                      <a:cubicBezTo>
                        <a:pt x="44" y="314"/>
                        <a:pt x="54" y="289"/>
                        <a:pt x="81" y="280"/>
                      </a:cubicBezTo>
                      <a:cubicBezTo>
                        <a:pt x="94" y="261"/>
                        <a:pt x="85" y="242"/>
                        <a:pt x="105" y="228"/>
                      </a:cubicBezTo>
                      <a:cubicBezTo>
                        <a:pt x="108" y="220"/>
                        <a:pt x="110" y="212"/>
                        <a:pt x="113" y="204"/>
                      </a:cubicBezTo>
                      <a:cubicBezTo>
                        <a:pt x="116" y="196"/>
                        <a:pt x="89" y="196"/>
                        <a:pt x="89" y="196"/>
                      </a:cubicBezTo>
                      <a:cubicBezTo>
                        <a:pt x="81" y="221"/>
                        <a:pt x="58" y="211"/>
                        <a:pt x="37" y="204"/>
                      </a:cubicBezTo>
                      <a:cubicBezTo>
                        <a:pt x="33" y="207"/>
                        <a:pt x="30" y="213"/>
                        <a:pt x="25" y="212"/>
                      </a:cubicBezTo>
                      <a:cubicBezTo>
                        <a:pt x="16" y="210"/>
                        <a:pt x="1" y="196"/>
                        <a:pt x="1" y="196"/>
                      </a:cubicBezTo>
                      <a:cubicBezTo>
                        <a:pt x="4" y="186"/>
                        <a:pt x="4" y="174"/>
                        <a:pt x="9" y="164"/>
                      </a:cubicBezTo>
                      <a:cubicBezTo>
                        <a:pt x="13" y="155"/>
                        <a:pt x="25" y="140"/>
                        <a:pt x="25" y="140"/>
                      </a:cubicBezTo>
                      <a:cubicBezTo>
                        <a:pt x="0" y="132"/>
                        <a:pt x="25" y="128"/>
                        <a:pt x="37" y="124"/>
                      </a:cubicBezTo>
                      <a:cubicBezTo>
                        <a:pt x="58" y="131"/>
                        <a:pt x="75" y="116"/>
                        <a:pt x="97" y="112"/>
                      </a:cubicBezTo>
                      <a:cubicBezTo>
                        <a:pt x="135" y="87"/>
                        <a:pt x="159" y="122"/>
                        <a:pt x="197" y="132"/>
                      </a:cubicBezTo>
                      <a:cubicBezTo>
                        <a:pt x="205" y="129"/>
                        <a:pt x="213" y="127"/>
                        <a:pt x="221" y="124"/>
                      </a:cubicBezTo>
                      <a:cubicBezTo>
                        <a:pt x="225" y="123"/>
                        <a:pt x="226" y="147"/>
                        <a:pt x="233" y="120"/>
                      </a:cubicBezTo>
                      <a:lnTo>
                        <a:pt x="229" y="64"/>
                      </a:lnTo>
                      <a:lnTo>
                        <a:pt x="209" y="40"/>
                      </a:lnTo>
                      <a:cubicBezTo>
                        <a:pt x="243" y="21"/>
                        <a:pt x="240" y="21"/>
                        <a:pt x="261" y="0"/>
                      </a:cubicBezTo>
                      <a:cubicBezTo>
                        <a:pt x="297" y="16"/>
                        <a:pt x="333" y="32"/>
                        <a:pt x="369" y="48"/>
                      </a:cubicBezTo>
                      <a:cubicBezTo>
                        <a:pt x="373" y="50"/>
                        <a:pt x="361" y="44"/>
                        <a:pt x="357" y="44"/>
                      </a:cubicBezTo>
                      <a:cubicBezTo>
                        <a:pt x="349" y="45"/>
                        <a:pt x="333" y="52"/>
                        <a:pt x="333" y="52"/>
                      </a:cubicBezTo>
                      <a:cubicBezTo>
                        <a:pt x="322" y="68"/>
                        <a:pt x="318" y="71"/>
                        <a:pt x="329" y="88"/>
                      </a:cubicBezTo>
                      <a:cubicBezTo>
                        <a:pt x="308" y="119"/>
                        <a:pt x="323" y="118"/>
                        <a:pt x="333" y="148"/>
                      </a:cubicBezTo>
                      <a:cubicBezTo>
                        <a:pt x="320" y="157"/>
                        <a:pt x="314" y="167"/>
                        <a:pt x="301" y="176"/>
                      </a:cubicBezTo>
                      <a:cubicBezTo>
                        <a:pt x="306" y="213"/>
                        <a:pt x="303" y="213"/>
                        <a:pt x="337" y="220"/>
                      </a:cubicBezTo>
                      <a:cubicBezTo>
                        <a:pt x="358" y="216"/>
                        <a:pt x="368" y="214"/>
                        <a:pt x="361" y="192"/>
                      </a:cubicBezTo>
                      <a:cubicBezTo>
                        <a:pt x="362" y="177"/>
                        <a:pt x="362" y="162"/>
                        <a:pt x="365" y="148"/>
                      </a:cubicBezTo>
                      <a:cubicBezTo>
                        <a:pt x="366" y="143"/>
                        <a:pt x="369" y="133"/>
                        <a:pt x="373" y="136"/>
                      </a:cubicBezTo>
                      <a:cubicBezTo>
                        <a:pt x="379" y="140"/>
                        <a:pt x="376" y="149"/>
                        <a:pt x="377" y="156"/>
                      </a:cubicBezTo>
                      <a:cubicBezTo>
                        <a:pt x="404" y="147"/>
                        <a:pt x="409" y="116"/>
                        <a:pt x="417" y="92"/>
                      </a:cubicBezTo>
                      <a:cubicBezTo>
                        <a:pt x="422" y="76"/>
                        <a:pt x="453" y="74"/>
                        <a:pt x="465" y="72"/>
                      </a:cubicBezTo>
                      <a:cubicBezTo>
                        <a:pt x="472" y="92"/>
                        <a:pt x="477" y="93"/>
                        <a:pt x="497" y="88"/>
                      </a:cubicBezTo>
                      <a:cubicBezTo>
                        <a:pt x="512" y="78"/>
                        <a:pt x="515" y="74"/>
                        <a:pt x="509" y="56"/>
                      </a:cubicBezTo>
                      <a:cubicBezTo>
                        <a:pt x="523" y="46"/>
                        <a:pt x="517" y="46"/>
                        <a:pt x="529" y="52"/>
                      </a:cubicBezTo>
                      <a:lnTo>
                        <a:pt x="693" y="72"/>
                      </a:lnTo>
                      <a:lnTo>
                        <a:pt x="541" y="460"/>
                      </a:lnTo>
                      <a:close/>
                    </a:path>
                  </a:pathLst>
                </a:custGeom>
                <a:solidFill>
                  <a:schemeClr val="folHlink"/>
                </a:solidFill>
                <a:ln w="9525">
                  <a:noFill/>
                  <a:round/>
                  <a:headEnd/>
                  <a:tailEnd/>
                </a:ln>
              </p:spPr>
              <p:txBody>
                <a:bodyPr/>
                <a:lstStyle/>
                <a:p>
                  <a:endParaRPr lang="zh-CN" altLang="en-US"/>
                </a:p>
              </p:txBody>
            </p:sp>
            <p:sp>
              <p:nvSpPr>
                <p:cNvPr id="7351" name="任意多边形 81983"/>
                <p:cNvSpPr>
                  <a:spLocks noChangeArrowheads="1"/>
                </p:cNvSpPr>
                <p:nvPr/>
              </p:nvSpPr>
              <p:spPr bwMode="auto">
                <a:xfrm>
                  <a:off x="1173" y="247"/>
                  <a:ext cx="591" cy="95"/>
                </a:xfrm>
                <a:custGeom>
                  <a:avLst/>
                  <a:gdLst>
                    <a:gd name="T0" fmla="*/ 211 w 931"/>
                    <a:gd name="T1" fmla="*/ 0 h 149"/>
                    <a:gd name="T2" fmla="*/ 37 w 931"/>
                    <a:gd name="T3" fmla="*/ 7 h 149"/>
                    <a:gd name="T4" fmla="*/ 23 w 931"/>
                    <a:gd name="T5" fmla="*/ 11 h 149"/>
                    <a:gd name="T6" fmla="*/ 16 w 931"/>
                    <a:gd name="T7" fmla="*/ 11 h 149"/>
                    <a:gd name="T8" fmla="*/ 6 w 931"/>
                    <a:gd name="T9" fmla="*/ 20 h 149"/>
                    <a:gd name="T10" fmla="*/ 0 w 931"/>
                    <a:gd name="T11" fmla="*/ 27 h 149"/>
                    <a:gd name="T12" fmla="*/ 15 w 931"/>
                    <a:gd name="T13" fmla="*/ 30 h 149"/>
                    <a:gd name="T14" fmla="*/ 25 w 931"/>
                    <a:gd name="T15" fmla="*/ 25 h 149"/>
                    <a:gd name="T16" fmla="*/ 28 w 931"/>
                    <a:gd name="T17" fmla="*/ 22 h 149"/>
                    <a:gd name="T18" fmla="*/ 43 w 931"/>
                    <a:gd name="T19" fmla="*/ 13 h 149"/>
                    <a:gd name="T20" fmla="*/ 55 w 931"/>
                    <a:gd name="T21" fmla="*/ 11 h 149"/>
                    <a:gd name="T22" fmla="*/ 60 w 931"/>
                    <a:gd name="T23" fmla="*/ 24 h 149"/>
                    <a:gd name="T24" fmla="*/ 48 w 931"/>
                    <a:gd name="T25" fmla="*/ 28 h 149"/>
                    <a:gd name="T26" fmla="*/ 59 w 931"/>
                    <a:gd name="T27" fmla="*/ 29 h 149"/>
                    <a:gd name="T28" fmla="*/ 64 w 931"/>
                    <a:gd name="T29" fmla="*/ 23 h 149"/>
                    <a:gd name="T30" fmla="*/ 68 w 931"/>
                    <a:gd name="T31" fmla="*/ 24 h 149"/>
                    <a:gd name="T32" fmla="*/ 65 w 931"/>
                    <a:gd name="T33" fmla="*/ 14 h 149"/>
                    <a:gd name="T34" fmla="*/ 68 w 931"/>
                    <a:gd name="T35" fmla="*/ 11 h 149"/>
                    <a:gd name="T36" fmla="*/ 71 w 931"/>
                    <a:gd name="T37" fmla="*/ 23 h 149"/>
                    <a:gd name="T38" fmla="*/ 68 w 931"/>
                    <a:gd name="T39" fmla="*/ 29 h 149"/>
                    <a:gd name="T40" fmla="*/ 76 w 931"/>
                    <a:gd name="T41" fmla="*/ 34 h 149"/>
                    <a:gd name="T42" fmla="*/ 77 w 931"/>
                    <a:gd name="T43" fmla="*/ 24 h 149"/>
                    <a:gd name="T44" fmla="*/ 84 w 931"/>
                    <a:gd name="T45" fmla="*/ 27 h 149"/>
                    <a:gd name="T46" fmla="*/ 98 w 931"/>
                    <a:gd name="T47" fmla="*/ 19 h 149"/>
                    <a:gd name="T48" fmla="*/ 105 w 931"/>
                    <a:gd name="T49" fmla="*/ 13 h 149"/>
                    <a:gd name="T50" fmla="*/ 112 w 931"/>
                    <a:gd name="T51" fmla="*/ 15 h 149"/>
                    <a:gd name="T52" fmla="*/ 116 w 931"/>
                    <a:gd name="T53" fmla="*/ 13 h 149"/>
                    <a:gd name="T54" fmla="*/ 110 w 931"/>
                    <a:gd name="T55" fmla="*/ 11 h 149"/>
                    <a:gd name="T56" fmla="*/ 121 w 931"/>
                    <a:gd name="T57" fmla="*/ 9 h 149"/>
                    <a:gd name="T58" fmla="*/ 139 w 931"/>
                    <a:gd name="T59" fmla="*/ 14 h 149"/>
                    <a:gd name="T60" fmla="*/ 149 w 931"/>
                    <a:gd name="T61" fmla="*/ 11 h 149"/>
                    <a:gd name="T62" fmla="*/ 150 w 931"/>
                    <a:gd name="T63" fmla="*/ 17 h 149"/>
                    <a:gd name="T64" fmla="*/ 145 w 931"/>
                    <a:gd name="T65" fmla="*/ 26 h 149"/>
                    <a:gd name="T66" fmla="*/ 156 w 931"/>
                    <a:gd name="T67" fmla="*/ 23 h 149"/>
                    <a:gd name="T68" fmla="*/ 159 w 931"/>
                    <a:gd name="T69" fmla="*/ 21 h 149"/>
                    <a:gd name="T70" fmla="*/ 166 w 931"/>
                    <a:gd name="T71" fmla="*/ 16 h 149"/>
                    <a:gd name="T72" fmla="*/ 203 w 931"/>
                    <a:gd name="T73" fmla="*/ 22 h 149"/>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931" h="149">
                      <a:moveTo>
                        <a:pt x="794" y="84"/>
                      </a:moveTo>
                      <a:cubicBezTo>
                        <a:pt x="813" y="72"/>
                        <a:pt x="931" y="14"/>
                        <a:pt x="825" y="0"/>
                      </a:cubicBezTo>
                      <a:lnTo>
                        <a:pt x="159" y="0"/>
                      </a:lnTo>
                      <a:cubicBezTo>
                        <a:pt x="149" y="12"/>
                        <a:pt x="162" y="18"/>
                        <a:pt x="143" y="29"/>
                      </a:cubicBezTo>
                      <a:cubicBezTo>
                        <a:pt x="130" y="44"/>
                        <a:pt x="133" y="39"/>
                        <a:pt x="116" y="48"/>
                      </a:cubicBezTo>
                      <a:cubicBezTo>
                        <a:pt x="108" y="46"/>
                        <a:pt x="100" y="44"/>
                        <a:pt x="91" y="42"/>
                      </a:cubicBezTo>
                      <a:cubicBezTo>
                        <a:pt x="89" y="41"/>
                        <a:pt x="83" y="40"/>
                        <a:pt x="83" y="40"/>
                      </a:cubicBezTo>
                      <a:cubicBezTo>
                        <a:pt x="76" y="40"/>
                        <a:pt x="68" y="39"/>
                        <a:pt x="62" y="42"/>
                      </a:cubicBezTo>
                      <a:cubicBezTo>
                        <a:pt x="54" y="45"/>
                        <a:pt x="46" y="61"/>
                        <a:pt x="38" y="67"/>
                      </a:cubicBezTo>
                      <a:cubicBezTo>
                        <a:pt x="32" y="71"/>
                        <a:pt x="27" y="74"/>
                        <a:pt x="22" y="77"/>
                      </a:cubicBezTo>
                      <a:cubicBezTo>
                        <a:pt x="16" y="81"/>
                        <a:pt x="5" y="86"/>
                        <a:pt x="5" y="86"/>
                      </a:cubicBezTo>
                      <a:cubicBezTo>
                        <a:pt x="9" y="95"/>
                        <a:pt x="7" y="97"/>
                        <a:pt x="0" y="105"/>
                      </a:cubicBezTo>
                      <a:cubicBezTo>
                        <a:pt x="17" y="107"/>
                        <a:pt x="22" y="107"/>
                        <a:pt x="16" y="120"/>
                      </a:cubicBezTo>
                      <a:cubicBezTo>
                        <a:pt x="27" y="122"/>
                        <a:pt x="48" y="116"/>
                        <a:pt x="59" y="115"/>
                      </a:cubicBezTo>
                      <a:cubicBezTo>
                        <a:pt x="71" y="112"/>
                        <a:pt x="73" y="117"/>
                        <a:pt x="83" y="111"/>
                      </a:cubicBezTo>
                      <a:cubicBezTo>
                        <a:pt x="89" y="96"/>
                        <a:pt x="83" y="100"/>
                        <a:pt x="97" y="96"/>
                      </a:cubicBezTo>
                      <a:cubicBezTo>
                        <a:pt x="100" y="94"/>
                        <a:pt x="103" y="93"/>
                        <a:pt x="105" y="90"/>
                      </a:cubicBezTo>
                      <a:cubicBezTo>
                        <a:pt x="106" y="88"/>
                        <a:pt x="106" y="85"/>
                        <a:pt x="108" y="84"/>
                      </a:cubicBezTo>
                      <a:cubicBezTo>
                        <a:pt x="112" y="80"/>
                        <a:pt x="140" y="69"/>
                        <a:pt x="148" y="67"/>
                      </a:cubicBezTo>
                      <a:cubicBezTo>
                        <a:pt x="160" y="52"/>
                        <a:pt x="153" y="56"/>
                        <a:pt x="167" y="52"/>
                      </a:cubicBezTo>
                      <a:cubicBezTo>
                        <a:pt x="178" y="55"/>
                        <a:pt x="179" y="62"/>
                        <a:pt x="191" y="58"/>
                      </a:cubicBezTo>
                      <a:cubicBezTo>
                        <a:pt x="199" y="52"/>
                        <a:pt x="206" y="51"/>
                        <a:pt x="215" y="46"/>
                      </a:cubicBezTo>
                      <a:cubicBezTo>
                        <a:pt x="226" y="58"/>
                        <a:pt x="217" y="46"/>
                        <a:pt x="223" y="69"/>
                      </a:cubicBezTo>
                      <a:cubicBezTo>
                        <a:pt x="226" y="79"/>
                        <a:pt x="233" y="85"/>
                        <a:pt x="237" y="94"/>
                      </a:cubicBezTo>
                      <a:cubicBezTo>
                        <a:pt x="227" y="100"/>
                        <a:pt x="229" y="104"/>
                        <a:pt x="218" y="107"/>
                      </a:cubicBezTo>
                      <a:cubicBezTo>
                        <a:pt x="207" y="120"/>
                        <a:pt x="203" y="113"/>
                        <a:pt x="188" y="109"/>
                      </a:cubicBezTo>
                      <a:cubicBezTo>
                        <a:pt x="191" y="117"/>
                        <a:pt x="200" y="127"/>
                        <a:pt x="210" y="132"/>
                      </a:cubicBezTo>
                      <a:cubicBezTo>
                        <a:pt x="218" y="114"/>
                        <a:pt x="211" y="122"/>
                        <a:pt x="231" y="113"/>
                      </a:cubicBezTo>
                      <a:cubicBezTo>
                        <a:pt x="237" y="111"/>
                        <a:pt x="248" y="105"/>
                        <a:pt x="248" y="105"/>
                      </a:cubicBezTo>
                      <a:cubicBezTo>
                        <a:pt x="248" y="100"/>
                        <a:pt x="246" y="94"/>
                        <a:pt x="250" y="90"/>
                      </a:cubicBezTo>
                      <a:cubicBezTo>
                        <a:pt x="253" y="88"/>
                        <a:pt x="254" y="96"/>
                        <a:pt x="258" y="96"/>
                      </a:cubicBezTo>
                      <a:cubicBezTo>
                        <a:pt x="262" y="97"/>
                        <a:pt x="264" y="94"/>
                        <a:pt x="266" y="92"/>
                      </a:cubicBezTo>
                      <a:cubicBezTo>
                        <a:pt x="262" y="82"/>
                        <a:pt x="252" y="77"/>
                        <a:pt x="248" y="67"/>
                      </a:cubicBezTo>
                      <a:cubicBezTo>
                        <a:pt x="250" y="63"/>
                        <a:pt x="255" y="58"/>
                        <a:pt x="253" y="54"/>
                      </a:cubicBezTo>
                      <a:cubicBezTo>
                        <a:pt x="251" y="50"/>
                        <a:pt x="248" y="42"/>
                        <a:pt x="248" y="42"/>
                      </a:cubicBezTo>
                      <a:cubicBezTo>
                        <a:pt x="256" y="32"/>
                        <a:pt x="259" y="35"/>
                        <a:pt x="266" y="44"/>
                      </a:cubicBezTo>
                      <a:cubicBezTo>
                        <a:pt x="270" y="56"/>
                        <a:pt x="276" y="61"/>
                        <a:pt x="285" y="71"/>
                      </a:cubicBezTo>
                      <a:cubicBezTo>
                        <a:pt x="281" y="81"/>
                        <a:pt x="289" y="82"/>
                        <a:pt x="277" y="88"/>
                      </a:cubicBezTo>
                      <a:cubicBezTo>
                        <a:pt x="262" y="106"/>
                        <a:pt x="278" y="83"/>
                        <a:pt x="274" y="101"/>
                      </a:cubicBezTo>
                      <a:cubicBezTo>
                        <a:pt x="274" y="105"/>
                        <a:pt x="268" y="109"/>
                        <a:pt x="266" y="113"/>
                      </a:cubicBezTo>
                      <a:cubicBezTo>
                        <a:pt x="270" y="122"/>
                        <a:pt x="268" y="125"/>
                        <a:pt x="261" y="132"/>
                      </a:cubicBezTo>
                      <a:cubicBezTo>
                        <a:pt x="268" y="149"/>
                        <a:pt x="282" y="134"/>
                        <a:pt x="296" y="130"/>
                      </a:cubicBezTo>
                      <a:cubicBezTo>
                        <a:pt x="299" y="122"/>
                        <a:pt x="295" y="119"/>
                        <a:pt x="299" y="111"/>
                      </a:cubicBezTo>
                      <a:cubicBezTo>
                        <a:pt x="296" y="105"/>
                        <a:pt x="288" y="97"/>
                        <a:pt x="299" y="92"/>
                      </a:cubicBezTo>
                      <a:cubicBezTo>
                        <a:pt x="303" y="90"/>
                        <a:pt x="315" y="88"/>
                        <a:pt x="315" y="88"/>
                      </a:cubicBezTo>
                      <a:cubicBezTo>
                        <a:pt x="326" y="91"/>
                        <a:pt x="325" y="95"/>
                        <a:pt x="331" y="103"/>
                      </a:cubicBezTo>
                      <a:cubicBezTo>
                        <a:pt x="339" y="84"/>
                        <a:pt x="331" y="90"/>
                        <a:pt x="361" y="92"/>
                      </a:cubicBezTo>
                      <a:cubicBezTo>
                        <a:pt x="355" y="76"/>
                        <a:pt x="365" y="76"/>
                        <a:pt x="382" y="73"/>
                      </a:cubicBezTo>
                      <a:cubicBezTo>
                        <a:pt x="383" y="71"/>
                        <a:pt x="387" y="57"/>
                        <a:pt x="393" y="54"/>
                      </a:cubicBezTo>
                      <a:cubicBezTo>
                        <a:pt x="398" y="52"/>
                        <a:pt x="409" y="50"/>
                        <a:pt x="409" y="50"/>
                      </a:cubicBezTo>
                      <a:cubicBezTo>
                        <a:pt x="430" y="54"/>
                        <a:pt x="413" y="58"/>
                        <a:pt x="431" y="63"/>
                      </a:cubicBezTo>
                      <a:cubicBezTo>
                        <a:pt x="433" y="61"/>
                        <a:pt x="435" y="57"/>
                        <a:pt x="439" y="56"/>
                      </a:cubicBezTo>
                      <a:cubicBezTo>
                        <a:pt x="445" y="55"/>
                        <a:pt x="452" y="61"/>
                        <a:pt x="457" y="58"/>
                      </a:cubicBezTo>
                      <a:cubicBezTo>
                        <a:pt x="461" y="57"/>
                        <a:pt x="457" y="52"/>
                        <a:pt x="455" y="50"/>
                      </a:cubicBezTo>
                      <a:cubicBezTo>
                        <a:pt x="451" y="47"/>
                        <a:pt x="444" y="47"/>
                        <a:pt x="439" y="46"/>
                      </a:cubicBezTo>
                      <a:cubicBezTo>
                        <a:pt x="436" y="45"/>
                        <a:pt x="431" y="44"/>
                        <a:pt x="431" y="44"/>
                      </a:cubicBezTo>
                      <a:cubicBezTo>
                        <a:pt x="440" y="38"/>
                        <a:pt x="443" y="36"/>
                        <a:pt x="455" y="40"/>
                      </a:cubicBezTo>
                      <a:cubicBezTo>
                        <a:pt x="461" y="38"/>
                        <a:pt x="467" y="35"/>
                        <a:pt x="474" y="35"/>
                      </a:cubicBezTo>
                      <a:cubicBezTo>
                        <a:pt x="483" y="36"/>
                        <a:pt x="511" y="43"/>
                        <a:pt x="519" y="46"/>
                      </a:cubicBezTo>
                      <a:cubicBezTo>
                        <a:pt x="527" y="49"/>
                        <a:pt x="544" y="54"/>
                        <a:pt x="544" y="54"/>
                      </a:cubicBezTo>
                      <a:cubicBezTo>
                        <a:pt x="548" y="54"/>
                        <a:pt x="560" y="52"/>
                        <a:pt x="565" y="50"/>
                      </a:cubicBezTo>
                      <a:cubicBezTo>
                        <a:pt x="570" y="47"/>
                        <a:pt x="581" y="42"/>
                        <a:pt x="581" y="42"/>
                      </a:cubicBezTo>
                      <a:cubicBezTo>
                        <a:pt x="585" y="42"/>
                        <a:pt x="598" y="44"/>
                        <a:pt x="600" y="48"/>
                      </a:cubicBezTo>
                      <a:cubicBezTo>
                        <a:pt x="603" y="55"/>
                        <a:pt x="589" y="61"/>
                        <a:pt x="584" y="63"/>
                      </a:cubicBezTo>
                      <a:cubicBezTo>
                        <a:pt x="576" y="69"/>
                        <a:pt x="568" y="69"/>
                        <a:pt x="565" y="77"/>
                      </a:cubicBezTo>
                      <a:cubicBezTo>
                        <a:pt x="568" y="86"/>
                        <a:pt x="564" y="92"/>
                        <a:pt x="568" y="101"/>
                      </a:cubicBezTo>
                      <a:cubicBezTo>
                        <a:pt x="574" y="93"/>
                        <a:pt x="577" y="91"/>
                        <a:pt x="589" y="94"/>
                      </a:cubicBezTo>
                      <a:cubicBezTo>
                        <a:pt x="595" y="108"/>
                        <a:pt x="602" y="93"/>
                        <a:pt x="611" y="88"/>
                      </a:cubicBezTo>
                      <a:cubicBezTo>
                        <a:pt x="613" y="86"/>
                        <a:pt x="613" y="83"/>
                        <a:pt x="616" y="82"/>
                      </a:cubicBezTo>
                      <a:cubicBezTo>
                        <a:pt x="618" y="80"/>
                        <a:pt x="622" y="81"/>
                        <a:pt x="624" y="80"/>
                      </a:cubicBezTo>
                      <a:cubicBezTo>
                        <a:pt x="626" y="78"/>
                        <a:pt x="626" y="75"/>
                        <a:pt x="627" y="73"/>
                      </a:cubicBezTo>
                      <a:cubicBezTo>
                        <a:pt x="632" y="65"/>
                        <a:pt x="638" y="63"/>
                        <a:pt x="648" y="61"/>
                      </a:cubicBezTo>
                      <a:cubicBezTo>
                        <a:pt x="664" y="62"/>
                        <a:pt x="684" y="69"/>
                        <a:pt x="700" y="69"/>
                      </a:cubicBezTo>
                      <a:lnTo>
                        <a:pt x="794" y="84"/>
                      </a:lnTo>
                      <a:close/>
                    </a:path>
                  </a:pathLst>
                </a:custGeom>
                <a:solidFill>
                  <a:schemeClr val="folHlink"/>
                </a:solidFill>
                <a:ln w="9525">
                  <a:noFill/>
                  <a:round/>
                  <a:headEnd/>
                  <a:tailEnd/>
                </a:ln>
              </p:spPr>
              <p:txBody>
                <a:bodyPr/>
                <a:lstStyle/>
                <a:p>
                  <a:endParaRPr lang="zh-CN" altLang="en-US"/>
                </a:p>
              </p:txBody>
            </p:sp>
            <p:sp>
              <p:nvSpPr>
                <p:cNvPr id="7352" name="任意多边形 81984"/>
                <p:cNvSpPr>
                  <a:spLocks noChangeArrowheads="1"/>
                </p:cNvSpPr>
                <p:nvPr/>
              </p:nvSpPr>
              <p:spPr bwMode="auto">
                <a:xfrm>
                  <a:off x="1293" y="282"/>
                  <a:ext cx="13" cy="10"/>
                </a:xfrm>
                <a:custGeom>
                  <a:avLst/>
                  <a:gdLst>
                    <a:gd name="T0" fmla="*/ 0 w 31"/>
                    <a:gd name="T1" fmla="*/ 1 h 30"/>
                    <a:gd name="T2" fmla="*/ 2 w 31"/>
                    <a:gd name="T3" fmla="*/ 0 h 30"/>
                    <a:gd name="T4" fmla="*/ 1 w 31"/>
                    <a:gd name="T5" fmla="*/ 1 h 30"/>
                    <a:gd name="T6" fmla="*/ 0 w 31"/>
                    <a:gd name="T7" fmla="*/ 1 h 3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 h="30">
                      <a:moveTo>
                        <a:pt x="3" y="28"/>
                      </a:moveTo>
                      <a:cubicBezTo>
                        <a:pt x="8" y="8"/>
                        <a:pt x="12" y="6"/>
                        <a:pt x="31" y="0"/>
                      </a:cubicBezTo>
                      <a:cubicBezTo>
                        <a:pt x="29" y="5"/>
                        <a:pt x="25" y="22"/>
                        <a:pt x="19" y="24"/>
                      </a:cubicBezTo>
                      <a:cubicBezTo>
                        <a:pt x="0" y="30"/>
                        <a:pt x="3" y="9"/>
                        <a:pt x="3" y="28"/>
                      </a:cubicBezTo>
                      <a:close/>
                    </a:path>
                  </a:pathLst>
                </a:custGeom>
                <a:solidFill>
                  <a:schemeClr val="folHlink"/>
                </a:solidFill>
                <a:ln w="9525">
                  <a:noFill/>
                  <a:round/>
                  <a:headEnd/>
                  <a:tailEnd/>
                </a:ln>
              </p:spPr>
              <p:txBody>
                <a:bodyPr/>
                <a:lstStyle/>
                <a:p>
                  <a:endParaRPr lang="zh-CN" altLang="en-US"/>
                </a:p>
              </p:txBody>
            </p:sp>
            <p:sp>
              <p:nvSpPr>
                <p:cNvPr id="7353" name="任意多边形 81985"/>
                <p:cNvSpPr>
                  <a:spLocks noChangeArrowheads="1"/>
                </p:cNvSpPr>
                <p:nvPr/>
              </p:nvSpPr>
              <p:spPr bwMode="auto">
                <a:xfrm>
                  <a:off x="1278" y="296"/>
                  <a:ext cx="19" cy="11"/>
                </a:xfrm>
                <a:custGeom>
                  <a:avLst/>
                  <a:gdLst>
                    <a:gd name="T0" fmla="*/ 0 w 44"/>
                    <a:gd name="T1" fmla="*/ 1 h 32"/>
                    <a:gd name="T2" fmla="*/ 2 w 44"/>
                    <a:gd name="T3" fmla="*/ 0 h 32"/>
                    <a:gd name="T4" fmla="*/ 3 w 44"/>
                    <a:gd name="T5" fmla="*/ 0 h 32"/>
                    <a:gd name="T6" fmla="*/ 0 w 44"/>
                    <a:gd name="T7" fmla="*/ 1 h 3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4" h="32">
                      <a:moveTo>
                        <a:pt x="6" y="32"/>
                      </a:moveTo>
                      <a:cubicBezTo>
                        <a:pt x="0" y="14"/>
                        <a:pt x="7" y="10"/>
                        <a:pt x="22" y="0"/>
                      </a:cubicBezTo>
                      <a:cubicBezTo>
                        <a:pt x="27" y="1"/>
                        <a:pt x="35" y="0"/>
                        <a:pt x="38" y="4"/>
                      </a:cubicBezTo>
                      <a:cubicBezTo>
                        <a:pt x="44" y="13"/>
                        <a:pt x="16" y="32"/>
                        <a:pt x="6" y="32"/>
                      </a:cubicBezTo>
                      <a:close/>
                    </a:path>
                  </a:pathLst>
                </a:custGeom>
                <a:solidFill>
                  <a:schemeClr val="folHlink"/>
                </a:solidFill>
                <a:ln w="9525">
                  <a:noFill/>
                  <a:round/>
                  <a:headEnd/>
                  <a:tailEnd/>
                </a:ln>
              </p:spPr>
              <p:txBody>
                <a:bodyPr/>
                <a:lstStyle/>
                <a:p>
                  <a:endParaRPr lang="zh-CN" altLang="en-US"/>
                </a:p>
              </p:txBody>
            </p:sp>
            <p:sp>
              <p:nvSpPr>
                <p:cNvPr id="7354" name="任意多边形 81986"/>
                <p:cNvSpPr>
                  <a:spLocks noChangeArrowheads="1"/>
                </p:cNvSpPr>
                <p:nvPr/>
              </p:nvSpPr>
              <p:spPr bwMode="auto">
                <a:xfrm>
                  <a:off x="1340" y="337"/>
                  <a:ext cx="32" cy="6"/>
                </a:xfrm>
                <a:custGeom>
                  <a:avLst/>
                  <a:gdLst>
                    <a:gd name="T0" fmla="*/ 3 w 76"/>
                    <a:gd name="T1" fmla="*/ 1 h 18"/>
                    <a:gd name="T2" fmla="*/ 2 w 76"/>
                    <a:gd name="T3" fmla="*/ 0 h 18"/>
                    <a:gd name="T4" fmla="*/ 3 w 76"/>
                    <a:gd name="T5" fmla="*/ 1 h 18"/>
                    <a:gd name="T6" fmla="*/ 0 60000 65536"/>
                    <a:gd name="T7" fmla="*/ 0 60000 65536"/>
                    <a:gd name="T8" fmla="*/ 0 60000 65536"/>
                  </a:gdLst>
                  <a:ahLst/>
                  <a:cxnLst>
                    <a:cxn ang="T6">
                      <a:pos x="T0" y="T1"/>
                    </a:cxn>
                    <a:cxn ang="T7">
                      <a:pos x="T2" y="T3"/>
                    </a:cxn>
                    <a:cxn ang="T8">
                      <a:pos x="T4" y="T5"/>
                    </a:cxn>
                  </a:cxnLst>
                  <a:rect l="0" t="0" r="r" b="b"/>
                  <a:pathLst>
                    <a:path w="76" h="18">
                      <a:moveTo>
                        <a:pt x="37" y="18"/>
                      </a:moveTo>
                      <a:cubicBezTo>
                        <a:pt x="25" y="14"/>
                        <a:pt x="0" y="10"/>
                        <a:pt x="25" y="2"/>
                      </a:cubicBezTo>
                      <a:cubicBezTo>
                        <a:pt x="76" y="9"/>
                        <a:pt x="46" y="0"/>
                        <a:pt x="37" y="18"/>
                      </a:cubicBezTo>
                      <a:close/>
                    </a:path>
                  </a:pathLst>
                </a:custGeom>
                <a:solidFill>
                  <a:schemeClr val="folHlink"/>
                </a:solidFill>
                <a:ln w="9525">
                  <a:noFill/>
                  <a:round/>
                  <a:headEnd/>
                  <a:tailEnd/>
                </a:ln>
              </p:spPr>
              <p:txBody>
                <a:bodyPr/>
                <a:lstStyle/>
                <a:p>
                  <a:endParaRPr lang="zh-CN" altLang="en-US"/>
                </a:p>
              </p:txBody>
            </p:sp>
            <p:sp>
              <p:nvSpPr>
                <p:cNvPr id="7355" name="任意多边形 81987"/>
                <p:cNvSpPr>
                  <a:spLocks noChangeArrowheads="1"/>
                </p:cNvSpPr>
                <p:nvPr/>
              </p:nvSpPr>
              <p:spPr bwMode="auto">
                <a:xfrm>
                  <a:off x="1395" y="336"/>
                  <a:ext cx="18" cy="15"/>
                </a:xfrm>
                <a:custGeom>
                  <a:avLst/>
                  <a:gdLst>
                    <a:gd name="T0" fmla="*/ 0 w 42"/>
                    <a:gd name="T1" fmla="*/ 1 h 44"/>
                    <a:gd name="T2" fmla="*/ 1 w 42"/>
                    <a:gd name="T3" fmla="*/ 0 h 44"/>
                    <a:gd name="T4" fmla="*/ 0 w 42"/>
                    <a:gd name="T5" fmla="*/ 1 h 44"/>
                    <a:gd name="T6" fmla="*/ 0 60000 65536"/>
                    <a:gd name="T7" fmla="*/ 0 60000 65536"/>
                    <a:gd name="T8" fmla="*/ 0 60000 65536"/>
                  </a:gdLst>
                  <a:ahLst/>
                  <a:cxnLst>
                    <a:cxn ang="T6">
                      <a:pos x="T0" y="T1"/>
                    </a:cxn>
                    <a:cxn ang="T7">
                      <a:pos x="T2" y="T3"/>
                    </a:cxn>
                    <a:cxn ang="T8">
                      <a:pos x="T4" y="T5"/>
                    </a:cxn>
                  </a:cxnLst>
                  <a:rect l="0" t="0" r="r" b="b"/>
                  <a:pathLst>
                    <a:path w="42" h="44">
                      <a:moveTo>
                        <a:pt x="0" y="21"/>
                      </a:moveTo>
                      <a:cubicBezTo>
                        <a:pt x="4" y="17"/>
                        <a:pt x="7" y="11"/>
                        <a:pt x="12" y="9"/>
                      </a:cubicBezTo>
                      <a:cubicBezTo>
                        <a:pt x="42" y="0"/>
                        <a:pt x="23" y="44"/>
                        <a:pt x="0" y="21"/>
                      </a:cubicBezTo>
                      <a:close/>
                    </a:path>
                  </a:pathLst>
                </a:custGeom>
                <a:solidFill>
                  <a:schemeClr val="folHlink"/>
                </a:solidFill>
                <a:ln w="9525">
                  <a:noFill/>
                  <a:round/>
                  <a:headEnd/>
                  <a:tailEnd/>
                </a:ln>
              </p:spPr>
              <p:txBody>
                <a:bodyPr/>
                <a:lstStyle/>
                <a:p>
                  <a:endParaRPr lang="zh-CN" altLang="en-US"/>
                </a:p>
              </p:txBody>
            </p:sp>
            <p:sp>
              <p:nvSpPr>
                <p:cNvPr id="7356" name="任意多边形 81988"/>
                <p:cNvSpPr>
                  <a:spLocks noChangeArrowheads="1"/>
                </p:cNvSpPr>
                <p:nvPr/>
              </p:nvSpPr>
              <p:spPr bwMode="auto">
                <a:xfrm>
                  <a:off x="1248" y="295"/>
                  <a:ext cx="14" cy="10"/>
                </a:xfrm>
                <a:custGeom>
                  <a:avLst/>
                  <a:gdLst>
                    <a:gd name="T0" fmla="*/ 0 w 31"/>
                    <a:gd name="T1" fmla="*/ 1 h 30"/>
                    <a:gd name="T2" fmla="*/ 3 w 31"/>
                    <a:gd name="T3" fmla="*/ 0 h 30"/>
                    <a:gd name="T4" fmla="*/ 0 w 31"/>
                    <a:gd name="T5" fmla="*/ 1 h 30"/>
                    <a:gd name="T6" fmla="*/ 0 60000 65536"/>
                    <a:gd name="T7" fmla="*/ 0 60000 65536"/>
                    <a:gd name="T8" fmla="*/ 0 60000 65536"/>
                  </a:gdLst>
                  <a:ahLst/>
                  <a:cxnLst>
                    <a:cxn ang="T6">
                      <a:pos x="T0" y="T1"/>
                    </a:cxn>
                    <a:cxn ang="T7">
                      <a:pos x="T2" y="T3"/>
                    </a:cxn>
                    <a:cxn ang="T8">
                      <a:pos x="T4" y="T5"/>
                    </a:cxn>
                  </a:cxnLst>
                  <a:rect l="0" t="0" r="r" b="b"/>
                  <a:pathLst>
                    <a:path w="31" h="30">
                      <a:moveTo>
                        <a:pt x="7" y="22"/>
                      </a:moveTo>
                      <a:cubicBezTo>
                        <a:pt x="0" y="0"/>
                        <a:pt x="15" y="6"/>
                        <a:pt x="31" y="10"/>
                      </a:cubicBezTo>
                      <a:cubicBezTo>
                        <a:pt x="14" y="16"/>
                        <a:pt x="15" y="30"/>
                        <a:pt x="7" y="22"/>
                      </a:cubicBezTo>
                      <a:close/>
                    </a:path>
                  </a:pathLst>
                </a:custGeom>
                <a:solidFill>
                  <a:schemeClr val="folHlink"/>
                </a:solidFill>
                <a:ln w="9525">
                  <a:noFill/>
                  <a:round/>
                  <a:headEnd/>
                  <a:tailEnd/>
                </a:ln>
              </p:spPr>
              <p:txBody>
                <a:bodyPr/>
                <a:lstStyle/>
                <a:p>
                  <a:endParaRPr lang="zh-CN" altLang="en-US"/>
                </a:p>
              </p:txBody>
            </p:sp>
          </p:grpSp>
          <p:grpSp>
            <p:nvGrpSpPr>
              <p:cNvPr id="7258" name="组合 81989"/>
              <p:cNvGrpSpPr>
                <a:grpSpLocks/>
              </p:cNvGrpSpPr>
              <p:nvPr/>
            </p:nvGrpSpPr>
            <p:grpSpPr bwMode="auto">
              <a:xfrm>
                <a:off x="3709" y="240"/>
                <a:ext cx="1139" cy="429"/>
                <a:chOff x="3709" y="240"/>
                <a:chExt cx="1139" cy="429"/>
              </a:xfrm>
            </p:grpSpPr>
            <p:sp>
              <p:nvSpPr>
                <p:cNvPr id="7259" name="任意多边形 81990"/>
                <p:cNvSpPr>
                  <a:spLocks noChangeArrowheads="1"/>
                </p:cNvSpPr>
                <p:nvPr/>
              </p:nvSpPr>
              <p:spPr bwMode="auto">
                <a:xfrm>
                  <a:off x="4808" y="616"/>
                  <a:ext cx="13" cy="14"/>
                </a:xfrm>
                <a:custGeom>
                  <a:avLst/>
                  <a:gdLst>
                    <a:gd name="T0" fmla="*/ 1 w 30"/>
                    <a:gd name="T1" fmla="*/ 1 h 42"/>
                    <a:gd name="T2" fmla="*/ 0 w 30"/>
                    <a:gd name="T3" fmla="*/ 1 h 42"/>
                    <a:gd name="T4" fmla="*/ 0 w 30"/>
                    <a:gd name="T5" fmla="*/ 0 h 42"/>
                    <a:gd name="T6" fmla="*/ 1 w 30"/>
                    <a:gd name="T7" fmla="*/ 0 h 42"/>
                    <a:gd name="T8" fmla="*/ 3 w 30"/>
                    <a:gd name="T9" fmla="*/ 1 h 42"/>
                    <a:gd name="T10" fmla="*/ 2 w 30"/>
                    <a:gd name="T11" fmla="*/ 1 h 42"/>
                    <a:gd name="T12" fmla="*/ 1 w 30"/>
                    <a:gd name="T13" fmla="*/ 1 h 4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0" h="42">
                      <a:moveTo>
                        <a:pt x="16" y="33"/>
                      </a:moveTo>
                      <a:cubicBezTo>
                        <a:pt x="3" y="20"/>
                        <a:pt x="15" y="34"/>
                        <a:pt x="8" y="21"/>
                      </a:cubicBezTo>
                      <a:cubicBezTo>
                        <a:pt x="6" y="17"/>
                        <a:pt x="0" y="9"/>
                        <a:pt x="0" y="9"/>
                      </a:cubicBezTo>
                      <a:cubicBezTo>
                        <a:pt x="5" y="1"/>
                        <a:pt x="7" y="0"/>
                        <a:pt x="16" y="3"/>
                      </a:cubicBezTo>
                      <a:cubicBezTo>
                        <a:pt x="25" y="16"/>
                        <a:pt x="10" y="16"/>
                        <a:pt x="30" y="23"/>
                      </a:cubicBezTo>
                      <a:cubicBezTo>
                        <a:pt x="29" y="26"/>
                        <a:pt x="30" y="29"/>
                        <a:pt x="28" y="31"/>
                      </a:cubicBezTo>
                      <a:cubicBezTo>
                        <a:pt x="15" y="42"/>
                        <a:pt x="16" y="38"/>
                        <a:pt x="16" y="33"/>
                      </a:cubicBezTo>
                      <a:close/>
                    </a:path>
                  </a:pathLst>
                </a:custGeom>
                <a:solidFill>
                  <a:schemeClr val="folHlink"/>
                </a:solidFill>
                <a:ln w="9525">
                  <a:noFill/>
                  <a:round/>
                  <a:headEnd/>
                  <a:tailEnd/>
                </a:ln>
              </p:spPr>
              <p:txBody>
                <a:bodyPr/>
                <a:lstStyle/>
                <a:p>
                  <a:endParaRPr lang="zh-CN" altLang="en-US"/>
                </a:p>
              </p:txBody>
            </p:sp>
            <p:sp>
              <p:nvSpPr>
                <p:cNvPr id="7260" name="任意多边形 81991"/>
                <p:cNvSpPr>
                  <a:spLocks noChangeArrowheads="1"/>
                </p:cNvSpPr>
                <p:nvPr/>
              </p:nvSpPr>
              <p:spPr bwMode="auto">
                <a:xfrm>
                  <a:off x="4655" y="629"/>
                  <a:ext cx="11" cy="5"/>
                </a:xfrm>
                <a:custGeom>
                  <a:avLst/>
                  <a:gdLst>
                    <a:gd name="T0" fmla="*/ 1 w 25"/>
                    <a:gd name="T1" fmla="*/ 1 h 16"/>
                    <a:gd name="T2" fmla="*/ 0 w 25"/>
                    <a:gd name="T3" fmla="*/ 0 h 16"/>
                    <a:gd name="T4" fmla="*/ 1 w 25"/>
                    <a:gd name="T5" fmla="*/ 0 h 16"/>
                    <a:gd name="T6" fmla="*/ 1 w 25"/>
                    <a:gd name="T7" fmla="*/ 1 h 1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5" h="16">
                      <a:moveTo>
                        <a:pt x="15" y="16"/>
                      </a:moveTo>
                      <a:cubicBezTo>
                        <a:pt x="10" y="15"/>
                        <a:pt x="0" y="12"/>
                        <a:pt x="3" y="8"/>
                      </a:cubicBezTo>
                      <a:cubicBezTo>
                        <a:pt x="6" y="4"/>
                        <a:pt x="15" y="0"/>
                        <a:pt x="15" y="0"/>
                      </a:cubicBezTo>
                      <a:cubicBezTo>
                        <a:pt x="17" y="3"/>
                        <a:pt x="25" y="16"/>
                        <a:pt x="15" y="16"/>
                      </a:cubicBezTo>
                      <a:close/>
                    </a:path>
                  </a:pathLst>
                </a:custGeom>
                <a:solidFill>
                  <a:schemeClr val="folHlink"/>
                </a:solidFill>
                <a:ln w="9525">
                  <a:noFill/>
                  <a:round/>
                  <a:headEnd/>
                  <a:tailEnd/>
                </a:ln>
              </p:spPr>
              <p:txBody>
                <a:bodyPr/>
                <a:lstStyle/>
                <a:p>
                  <a:endParaRPr lang="zh-CN" altLang="en-US"/>
                </a:p>
              </p:txBody>
            </p:sp>
            <p:sp>
              <p:nvSpPr>
                <p:cNvPr id="7261" name="任意多边形 81992"/>
                <p:cNvSpPr>
                  <a:spLocks noChangeArrowheads="1"/>
                </p:cNvSpPr>
                <p:nvPr/>
              </p:nvSpPr>
              <p:spPr bwMode="auto">
                <a:xfrm>
                  <a:off x="4609" y="635"/>
                  <a:ext cx="28" cy="16"/>
                </a:xfrm>
                <a:custGeom>
                  <a:avLst/>
                  <a:gdLst>
                    <a:gd name="T0" fmla="*/ 1 w 65"/>
                    <a:gd name="T1" fmla="*/ 1 h 46"/>
                    <a:gd name="T2" fmla="*/ 3 w 65"/>
                    <a:gd name="T3" fmla="*/ 0 h 46"/>
                    <a:gd name="T4" fmla="*/ 3 w 65"/>
                    <a:gd name="T5" fmla="*/ 0 h 46"/>
                    <a:gd name="T6" fmla="*/ 5 w 65"/>
                    <a:gd name="T7" fmla="*/ 0 h 46"/>
                    <a:gd name="T8" fmla="*/ 3 w 65"/>
                    <a:gd name="T9" fmla="*/ 1 h 46"/>
                    <a:gd name="T10" fmla="*/ 1 w 65"/>
                    <a:gd name="T11" fmla="*/ 2 h 46"/>
                    <a:gd name="T12" fmla="*/ 0 w 65"/>
                    <a:gd name="T13" fmla="*/ 1 h 46"/>
                    <a:gd name="T14" fmla="*/ 1 w 65"/>
                    <a:gd name="T15" fmla="*/ 1 h 46"/>
                    <a:gd name="T16" fmla="*/ 1 w 65"/>
                    <a:gd name="T17" fmla="*/ 1 h 4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5" h="46">
                      <a:moveTo>
                        <a:pt x="14" y="24"/>
                      </a:moveTo>
                      <a:cubicBezTo>
                        <a:pt x="18" y="13"/>
                        <a:pt x="16" y="9"/>
                        <a:pt x="30" y="4"/>
                      </a:cubicBezTo>
                      <a:cubicBezTo>
                        <a:pt x="34" y="3"/>
                        <a:pt x="42" y="0"/>
                        <a:pt x="42" y="0"/>
                      </a:cubicBezTo>
                      <a:cubicBezTo>
                        <a:pt x="50" y="1"/>
                        <a:pt x="65" y="0"/>
                        <a:pt x="58" y="12"/>
                      </a:cubicBezTo>
                      <a:cubicBezTo>
                        <a:pt x="53" y="21"/>
                        <a:pt x="40" y="21"/>
                        <a:pt x="32" y="26"/>
                      </a:cubicBezTo>
                      <a:cubicBezTo>
                        <a:pt x="26" y="35"/>
                        <a:pt x="23" y="42"/>
                        <a:pt x="12" y="46"/>
                      </a:cubicBezTo>
                      <a:cubicBezTo>
                        <a:pt x="0" y="42"/>
                        <a:pt x="5" y="30"/>
                        <a:pt x="8" y="20"/>
                      </a:cubicBezTo>
                      <a:cubicBezTo>
                        <a:pt x="9" y="18"/>
                        <a:pt x="10" y="13"/>
                        <a:pt x="12" y="14"/>
                      </a:cubicBezTo>
                      <a:cubicBezTo>
                        <a:pt x="15" y="16"/>
                        <a:pt x="13" y="21"/>
                        <a:pt x="14" y="24"/>
                      </a:cubicBezTo>
                      <a:close/>
                    </a:path>
                  </a:pathLst>
                </a:custGeom>
                <a:solidFill>
                  <a:schemeClr val="folHlink"/>
                </a:solidFill>
                <a:ln w="9525">
                  <a:noFill/>
                  <a:round/>
                  <a:headEnd/>
                  <a:tailEnd/>
                </a:ln>
              </p:spPr>
              <p:txBody>
                <a:bodyPr/>
                <a:lstStyle/>
                <a:p>
                  <a:endParaRPr lang="zh-CN" altLang="en-US"/>
                </a:p>
              </p:txBody>
            </p:sp>
            <p:sp>
              <p:nvSpPr>
                <p:cNvPr id="7262" name="任意多边形 81993"/>
                <p:cNvSpPr>
                  <a:spLocks noChangeArrowheads="1"/>
                </p:cNvSpPr>
                <p:nvPr/>
              </p:nvSpPr>
              <p:spPr bwMode="auto">
                <a:xfrm>
                  <a:off x="4580" y="634"/>
                  <a:ext cx="29" cy="16"/>
                </a:xfrm>
                <a:custGeom>
                  <a:avLst/>
                  <a:gdLst>
                    <a:gd name="T0" fmla="*/ 0 w 69"/>
                    <a:gd name="T1" fmla="*/ 1 h 47"/>
                    <a:gd name="T2" fmla="*/ 1 w 69"/>
                    <a:gd name="T3" fmla="*/ 1 h 47"/>
                    <a:gd name="T4" fmla="*/ 4 w 69"/>
                    <a:gd name="T5" fmla="*/ 0 h 47"/>
                    <a:gd name="T6" fmla="*/ 5 w 69"/>
                    <a:gd name="T7" fmla="*/ 0 h 47"/>
                    <a:gd name="T8" fmla="*/ 4 w 69"/>
                    <a:gd name="T9" fmla="*/ 1 h 47"/>
                    <a:gd name="T10" fmla="*/ 2 w 69"/>
                    <a:gd name="T11" fmla="*/ 1 h 47"/>
                    <a:gd name="T12" fmla="*/ 2 w 69"/>
                    <a:gd name="T13" fmla="*/ 2 h 47"/>
                    <a:gd name="T14" fmla="*/ 1 w 69"/>
                    <a:gd name="T15" fmla="*/ 2 h 47"/>
                    <a:gd name="T16" fmla="*/ 1 w 69"/>
                    <a:gd name="T17" fmla="*/ 1 h 47"/>
                    <a:gd name="T18" fmla="*/ 0 w 69"/>
                    <a:gd name="T19" fmla="*/ 1 h 47"/>
                    <a:gd name="T20" fmla="*/ 0 w 69"/>
                    <a:gd name="T21" fmla="*/ 1 h 4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9" h="47">
                      <a:moveTo>
                        <a:pt x="0" y="31"/>
                      </a:moveTo>
                      <a:cubicBezTo>
                        <a:pt x="7" y="24"/>
                        <a:pt x="9" y="22"/>
                        <a:pt x="18" y="25"/>
                      </a:cubicBezTo>
                      <a:cubicBezTo>
                        <a:pt x="25" y="4"/>
                        <a:pt x="36" y="12"/>
                        <a:pt x="52" y="1"/>
                      </a:cubicBezTo>
                      <a:cubicBezTo>
                        <a:pt x="56" y="2"/>
                        <a:pt x="61" y="0"/>
                        <a:pt x="64" y="3"/>
                      </a:cubicBezTo>
                      <a:cubicBezTo>
                        <a:pt x="69" y="8"/>
                        <a:pt x="50" y="19"/>
                        <a:pt x="50" y="19"/>
                      </a:cubicBezTo>
                      <a:cubicBezTo>
                        <a:pt x="46" y="31"/>
                        <a:pt x="35" y="22"/>
                        <a:pt x="28" y="33"/>
                      </a:cubicBezTo>
                      <a:cubicBezTo>
                        <a:pt x="31" y="41"/>
                        <a:pt x="31" y="44"/>
                        <a:pt x="22" y="47"/>
                      </a:cubicBezTo>
                      <a:cubicBezTo>
                        <a:pt x="20" y="46"/>
                        <a:pt x="18" y="46"/>
                        <a:pt x="16" y="45"/>
                      </a:cubicBezTo>
                      <a:cubicBezTo>
                        <a:pt x="14" y="43"/>
                        <a:pt x="14" y="40"/>
                        <a:pt x="12" y="39"/>
                      </a:cubicBezTo>
                      <a:cubicBezTo>
                        <a:pt x="8" y="37"/>
                        <a:pt x="0" y="35"/>
                        <a:pt x="0" y="35"/>
                      </a:cubicBezTo>
                      <a:cubicBezTo>
                        <a:pt x="2" y="26"/>
                        <a:pt x="3" y="25"/>
                        <a:pt x="0" y="31"/>
                      </a:cubicBezTo>
                      <a:close/>
                    </a:path>
                  </a:pathLst>
                </a:custGeom>
                <a:solidFill>
                  <a:schemeClr val="folHlink"/>
                </a:solidFill>
                <a:ln w="9525">
                  <a:noFill/>
                  <a:round/>
                  <a:headEnd/>
                  <a:tailEnd/>
                </a:ln>
              </p:spPr>
              <p:txBody>
                <a:bodyPr/>
                <a:lstStyle/>
                <a:p>
                  <a:endParaRPr lang="zh-CN" altLang="en-US"/>
                </a:p>
              </p:txBody>
            </p:sp>
            <p:sp>
              <p:nvSpPr>
                <p:cNvPr id="7263" name="任意多边形 81994"/>
                <p:cNvSpPr>
                  <a:spLocks noChangeArrowheads="1"/>
                </p:cNvSpPr>
                <p:nvPr/>
              </p:nvSpPr>
              <p:spPr bwMode="auto">
                <a:xfrm>
                  <a:off x="4423" y="547"/>
                  <a:ext cx="151" cy="93"/>
                </a:xfrm>
                <a:custGeom>
                  <a:avLst/>
                  <a:gdLst>
                    <a:gd name="T0" fmla="*/ 1 w 355"/>
                    <a:gd name="T1" fmla="*/ 0 h 277"/>
                    <a:gd name="T2" fmla="*/ 3 w 355"/>
                    <a:gd name="T3" fmla="*/ 1 h 277"/>
                    <a:gd name="T4" fmla="*/ 4 w 355"/>
                    <a:gd name="T5" fmla="*/ 1 h 277"/>
                    <a:gd name="T6" fmla="*/ 6 w 355"/>
                    <a:gd name="T7" fmla="*/ 2 h 277"/>
                    <a:gd name="T8" fmla="*/ 7 w 355"/>
                    <a:gd name="T9" fmla="*/ 2 h 277"/>
                    <a:gd name="T10" fmla="*/ 9 w 355"/>
                    <a:gd name="T11" fmla="*/ 4 h 277"/>
                    <a:gd name="T12" fmla="*/ 11 w 355"/>
                    <a:gd name="T13" fmla="*/ 5 h 277"/>
                    <a:gd name="T14" fmla="*/ 11 w 355"/>
                    <a:gd name="T15" fmla="*/ 5 h 277"/>
                    <a:gd name="T16" fmla="*/ 12 w 355"/>
                    <a:gd name="T17" fmla="*/ 6 h 277"/>
                    <a:gd name="T18" fmla="*/ 14 w 355"/>
                    <a:gd name="T19" fmla="*/ 6 h 277"/>
                    <a:gd name="T20" fmla="*/ 13 w 355"/>
                    <a:gd name="T21" fmla="*/ 7 h 277"/>
                    <a:gd name="T22" fmla="*/ 14 w 355"/>
                    <a:gd name="T23" fmla="*/ 8 h 277"/>
                    <a:gd name="T24" fmla="*/ 15 w 355"/>
                    <a:gd name="T25" fmla="*/ 9 h 277"/>
                    <a:gd name="T26" fmla="*/ 17 w 355"/>
                    <a:gd name="T27" fmla="*/ 9 h 277"/>
                    <a:gd name="T28" fmla="*/ 18 w 355"/>
                    <a:gd name="T29" fmla="*/ 9 h 277"/>
                    <a:gd name="T30" fmla="*/ 20 w 355"/>
                    <a:gd name="T31" fmla="*/ 9 h 277"/>
                    <a:gd name="T32" fmla="*/ 21 w 355"/>
                    <a:gd name="T33" fmla="*/ 9 h 277"/>
                    <a:gd name="T34" fmla="*/ 23 w 355"/>
                    <a:gd name="T35" fmla="*/ 10 h 277"/>
                    <a:gd name="T36" fmla="*/ 24 w 355"/>
                    <a:gd name="T37" fmla="*/ 10 h 277"/>
                    <a:gd name="T38" fmla="*/ 27 w 355"/>
                    <a:gd name="T39" fmla="*/ 10 h 277"/>
                    <a:gd name="T40" fmla="*/ 26 w 355"/>
                    <a:gd name="T41" fmla="*/ 10 h 277"/>
                    <a:gd name="T42" fmla="*/ 25 w 355"/>
                    <a:gd name="T43" fmla="*/ 10 h 277"/>
                    <a:gd name="T44" fmla="*/ 23 w 355"/>
                    <a:gd name="T45" fmla="*/ 10 h 277"/>
                    <a:gd name="T46" fmla="*/ 22 w 355"/>
                    <a:gd name="T47" fmla="*/ 10 h 277"/>
                    <a:gd name="T48" fmla="*/ 20 w 355"/>
                    <a:gd name="T49" fmla="*/ 10 h 277"/>
                    <a:gd name="T50" fmla="*/ 18 w 355"/>
                    <a:gd name="T51" fmla="*/ 10 h 277"/>
                    <a:gd name="T52" fmla="*/ 13 w 355"/>
                    <a:gd name="T53" fmla="*/ 9 h 277"/>
                    <a:gd name="T54" fmla="*/ 12 w 355"/>
                    <a:gd name="T55" fmla="*/ 8 h 277"/>
                    <a:gd name="T56" fmla="*/ 10 w 355"/>
                    <a:gd name="T57" fmla="*/ 7 h 277"/>
                    <a:gd name="T58" fmla="*/ 9 w 355"/>
                    <a:gd name="T59" fmla="*/ 7 h 277"/>
                    <a:gd name="T60" fmla="*/ 7 w 355"/>
                    <a:gd name="T61" fmla="*/ 6 h 277"/>
                    <a:gd name="T62" fmla="*/ 5 w 355"/>
                    <a:gd name="T63" fmla="*/ 4 h 277"/>
                    <a:gd name="T64" fmla="*/ 5 w 355"/>
                    <a:gd name="T65" fmla="*/ 4 h 277"/>
                    <a:gd name="T66" fmla="*/ 5 w 355"/>
                    <a:gd name="T67" fmla="*/ 4 h 277"/>
                    <a:gd name="T68" fmla="*/ 4 w 355"/>
                    <a:gd name="T69" fmla="*/ 3 h 277"/>
                    <a:gd name="T70" fmla="*/ 3 w 355"/>
                    <a:gd name="T71" fmla="*/ 2 h 277"/>
                    <a:gd name="T72" fmla="*/ 2 w 355"/>
                    <a:gd name="T73" fmla="*/ 1 h 277"/>
                    <a:gd name="T74" fmla="*/ 0 w 355"/>
                    <a:gd name="T75" fmla="*/ 1 h 277"/>
                    <a:gd name="T76" fmla="*/ 1 w 355"/>
                    <a:gd name="T77" fmla="*/ 0 h 277"/>
                    <a:gd name="T78" fmla="*/ 1 w 355"/>
                    <a:gd name="T79" fmla="*/ 0 h 277"/>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355" h="277">
                      <a:moveTo>
                        <a:pt x="10" y="4"/>
                      </a:moveTo>
                      <a:cubicBezTo>
                        <a:pt x="22" y="0"/>
                        <a:pt x="24" y="14"/>
                        <a:pt x="36" y="18"/>
                      </a:cubicBezTo>
                      <a:cubicBezTo>
                        <a:pt x="37" y="19"/>
                        <a:pt x="45" y="29"/>
                        <a:pt x="46" y="30"/>
                      </a:cubicBezTo>
                      <a:cubicBezTo>
                        <a:pt x="56" y="40"/>
                        <a:pt x="67" y="38"/>
                        <a:pt x="76" y="52"/>
                      </a:cubicBezTo>
                      <a:cubicBezTo>
                        <a:pt x="80" y="58"/>
                        <a:pt x="92" y="66"/>
                        <a:pt x="92" y="66"/>
                      </a:cubicBezTo>
                      <a:cubicBezTo>
                        <a:pt x="96" y="79"/>
                        <a:pt x="112" y="88"/>
                        <a:pt x="122" y="98"/>
                      </a:cubicBezTo>
                      <a:cubicBezTo>
                        <a:pt x="124" y="105"/>
                        <a:pt x="130" y="124"/>
                        <a:pt x="136" y="128"/>
                      </a:cubicBezTo>
                      <a:cubicBezTo>
                        <a:pt x="140" y="130"/>
                        <a:pt x="148" y="132"/>
                        <a:pt x="148" y="132"/>
                      </a:cubicBezTo>
                      <a:cubicBezTo>
                        <a:pt x="150" y="138"/>
                        <a:pt x="154" y="150"/>
                        <a:pt x="154" y="150"/>
                      </a:cubicBezTo>
                      <a:cubicBezTo>
                        <a:pt x="161" y="139"/>
                        <a:pt x="168" y="144"/>
                        <a:pt x="176" y="152"/>
                      </a:cubicBezTo>
                      <a:cubicBezTo>
                        <a:pt x="174" y="167"/>
                        <a:pt x="173" y="181"/>
                        <a:pt x="170" y="196"/>
                      </a:cubicBezTo>
                      <a:cubicBezTo>
                        <a:pt x="171" y="202"/>
                        <a:pt x="174" y="220"/>
                        <a:pt x="180" y="224"/>
                      </a:cubicBezTo>
                      <a:cubicBezTo>
                        <a:pt x="185" y="228"/>
                        <a:pt x="193" y="228"/>
                        <a:pt x="198" y="232"/>
                      </a:cubicBezTo>
                      <a:cubicBezTo>
                        <a:pt x="204" y="230"/>
                        <a:pt x="216" y="234"/>
                        <a:pt x="216" y="234"/>
                      </a:cubicBezTo>
                      <a:cubicBezTo>
                        <a:pt x="223" y="241"/>
                        <a:pt x="225" y="245"/>
                        <a:pt x="236" y="242"/>
                      </a:cubicBezTo>
                      <a:cubicBezTo>
                        <a:pt x="242" y="240"/>
                        <a:pt x="254" y="236"/>
                        <a:pt x="254" y="236"/>
                      </a:cubicBezTo>
                      <a:cubicBezTo>
                        <a:pt x="260" y="240"/>
                        <a:pt x="265" y="246"/>
                        <a:pt x="272" y="248"/>
                      </a:cubicBezTo>
                      <a:cubicBezTo>
                        <a:pt x="277" y="250"/>
                        <a:pt x="291" y="252"/>
                        <a:pt x="296" y="256"/>
                      </a:cubicBezTo>
                      <a:cubicBezTo>
                        <a:pt x="301" y="260"/>
                        <a:pt x="314" y="264"/>
                        <a:pt x="314" y="264"/>
                      </a:cubicBezTo>
                      <a:cubicBezTo>
                        <a:pt x="330" y="263"/>
                        <a:pt x="338" y="261"/>
                        <a:pt x="352" y="266"/>
                      </a:cubicBezTo>
                      <a:cubicBezTo>
                        <a:pt x="355" y="275"/>
                        <a:pt x="350" y="277"/>
                        <a:pt x="342" y="274"/>
                      </a:cubicBezTo>
                      <a:cubicBezTo>
                        <a:pt x="336" y="276"/>
                        <a:pt x="322" y="272"/>
                        <a:pt x="322" y="272"/>
                      </a:cubicBezTo>
                      <a:cubicBezTo>
                        <a:pt x="314" y="275"/>
                        <a:pt x="308" y="272"/>
                        <a:pt x="300" y="270"/>
                      </a:cubicBezTo>
                      <a:cubicBezTo>
                        <a:pt x="296" y="269"/>
                        <a:pt x="288" y="266"/>
                        <a:pt x="288" y="266"/>
                      </a:cubicBezTo>
                      <a:cubicBezTo>
                        <a:pt x="276" y="270"/>
                        <a:pt x="264" y="266"/>
                        <a:pt x="252" y="264"/>
                      </a:cubicBezTo>
                      <a:cubicBezTo>
                        <a:pt x="245" y="259"/>
                        <a:pt x="242" y="257"/>
                        <a:pt x="234" y="260"/>
                      </a:cubicBezTo>
                      <a:cubicBezTo>
                        <a:pt x="211" y="252"/>
                        <a:pt x="192" y="256"/>
                        <a:pt x="172" y="242"/>
                      </a:cubicBezTo>
                      <a:cubicBezTo>
                        <a:pt x="165" y="231"/>
                        <a:pt x="176" y="221"/>
                        <a:pt x="160" y="216"/>
                      </a:cubicBezTo>
                      <a:cubicBezTo>
                        <a:pt x="154" y="233"/>
                        <a:pt x="136" y="203"/>
                        <a:pt x="126" y="200"/>
                      </a:cubicBezTo>
                      <a:cubicBezTo>
                        <a:pt x="120" y="196"/>
                        <a:pt x="114" y="190"/>
                        <a:pt x="108" y="186"/>
                      </a:cubicBezTo>
                      <a:cubicBezTo>
                        <a:pt x="104" y="175"/>
                        <a:pt x="104" y="165"/>
                        <a:pt x="94" y="158"/>
                      </a:cubicBezTo>
                      <a:cubicBezTo>
                        <a:pt x="83" y="142"/>
                        <a:pt x="85" y="119"/>
                        <a:pt x="68" y="108"/>
                      </a:cubicBezTo>
                      <a:cubicBezTo>
                        <a:pt x="67" y="106"/>
                        <a:pt x="66" y="104"/>
                        <a:pt x="64" y="102"/>
                      </a:cubicBezTo>
                      <a:cubicBezTo>
                        <a:pt x="62" y="101"/>
                        <a:pt x="59" y="102"/>
                        <a:pt x="58" y="100"/>
                      </a:cubicBezTo>
                      <a:cubicBezTo>
                        <a:pt x="56" y="97"/>
                        <a:pt x="54" y="88"/>
                        <a:pt x="54" y="88"/>
                      </a:cubicBezTo>
                      <a:cubicBezTo>
                        <a:pt x="59" y="73"/>
                        <a:pt x="52" y="61"/>
                        <a:pt x="38" y="58"/>
                      </a:cubicBezTo>
                      <a:cubicBezTo>
                        <a:pt x="32" y="49"/>
                        <a:pt x="31" y="44"/>
                        <a:pt x="20" y="40"/>
                      </a:cubicBezTo>
                      <a:cubicBezTo>
                        <a:pt x="16" y="27"/>
                        <a:pt x="16" y="26"/>
                        <a:pt x="4" y="22"/>
                      </a:cubicBezTo>
                      <a:cubicBezTo>
                        <a:pt x="1" y="13"/>
                        <a:pt x="0" y="5"/>
                        <a:pt x="10" y="2"/>
                      </a:cubicBezTo>
                      <a:cubicBezTo>
                        <a:pt x="18" y="5"/>
                        <a:pt x="18" y="4"/>
                        <a:pt x="10" y="4"/>
                      </a:cubicBezTo>
                      <a:close/>
                    </a:path>
                  </a:pathLst>
                </a:custGeom>
                <a:solidFill>
                  <a:schemeClr val="folHlink"/>
                </a:solidFill>
                <a:ln w="9525">
                  <a:noFill/>
                  <a:round/>
                  <a:headEnd/>
                  <a:tailEnd/>
                </a:ln>
              </p:spPr>
              <p:txBody>
                <a:bodyPr/>
                <a:lstStyle/>
                <a:p>
                  <a:endParaRPr lang="zh-CN" altLang="en-US"/>
                </a:p>
              </p:txBody>
            </p:sp>
            <p:sp>
              <p:nvSpPr>
                <p:cNvPr id="7264" name="任意多边形 81995"/>
                <p:cNvSpPr>
                  <a:spLocks noChangeArrowheads="1"/>
                </p:cNvSpPr>
                <p:nvPr/>
              </p:nvSpPr>
              <p:spPr bwMode="auto">
                <a:xfrm>
                  <a:off x="4515" y="541"/>
                  <a:ext cx="67" cy="68"/>
                </a:xfrm>
                <a:custGeom>
                  <a:avLst/>
                  <a:gdLst>
                    <a:gd name="T0" fmla="*/ 4 w 156"/>
                    <a:gd name="T1" fmla="*/ 2 h 206"/>
                    <a:gd name="T2" fmla="*/ 5 w 156"/>
                    <a:gd name="T3" fmla="*/ 2 h 206"/>
                    <a:gd name="T4" fmla="*/ 5 w 156"/>
                    <a:gd name="T5" fmla="*/ 2 h 206"/>
                    <a:gd name="T6" fmla="*/ 6 w 156"/>
                    <a:gd name="T7" fmla="*/ 2 h 206"/>
                    <a:gd name="T8" fmla="*/ 9 w 156"/>
                    <a:gd name="T9" fmla="*/ 1 h 206"/>
                    <a:gd name="T10" fmla="*/ 9 w 156"/>
                    <a:gd name="T11" fmla="*/ 0 h 206"/>
                    <a:gd name="T12" fmla="*/ 10 w 156"/>
                    <a:gd name="T13" fmla="*/ 0 h 206"/>
                    <a:gd name="T14" fmla="*/ 12 w 156"/>
                    <a:gd name="T15" fmla="*/ 1 h 206"/>
                    <a:gd name="T16" fmla="*/ 12 w 156"/>
                    <a:gd name="T17" fmla="*/ 2 h 206"/>
                    <a:gd name="T18" fmla="*/ 10 w 156"/>
                    <a:gd name="T19" fmla="*/ 2 h 206"/>
                    <a:gd name="T20" fmla="*/ 10 w 156"/>
                    <a:gd name="T21" fmla="*/ 3 h 206"/>
                    <a:gd name="T22" fmla="*/ 11 w 156"/>
                    <a:gd name="T23" fmla="*/ 4 h 206"/>
                    <a:gd name="T24" fmla="*/ 12 w 156"/>
                    <a:gd name="T25" fmla="*/ 5 h 206"/>
                    <a:gd name="T26" fmla="*/ 10 w 156"/>
                    <a:gd name="T27" fmla="*/ 5 h 206"/>
                    <a:gd name="T28" fmla="*/ 9 w 156"/>
                    <a:gd name="T29" fmla="*/ 5 h 206"/>
                    <a:gd name="T30" fmla="*/ 8 w 156"/>
                    <a:gd name="T31" fmla="*/ 6 h 206"/>
                    <a:gd name="T32" fmla="*/ 8 w 156"/>
                    <a:gd name="T33" fmla="*/ 7 h 206"/>
                    <a:gd name="T34" fmla="*/ 7 w 156"/>
                    <a:gd name="T35" fmla="*/ 7 h 206"/>
                    <a:gd name="T36" fmla="*/ 6 w 156"/>
                    <a:gd name="T37" fmla="*/ 7 h 206"/>
                    <a:gd name="T38" fmla="*/ 6 w 156"/>
                    <a:gd name="T39" fmla="*/ 7 h 206"/>
                    <a:gd name="T40" fmla="*/ 6 w 156"/>
                    <a:gd name="T41" fmla="*/ 7 h 206"/>
                    <a:gd name="T42" fmla="*/ 5 w 156"/>
                    <a:gd name="T43" fmla="*/ 7 h 206"/>
                    <a:gd name="T44" fmla="*/ 3 w 156"/>
                    <a:gd name="T45" fmla="*/ 7 h 206"/>
                    <a:gd name="T46" fmla="*/ 2 w 156"/>
                    <a:gd name="T47" fmla="*/ 7 h 206"/>
                    <a:gd name="T48" fmla="*/ 1 w 156"/>
                    <a:gd name="T49" fmla="*/ 5 h 206"/>
                    <a:gd name="T50" fmla="*/ 0 w 156"/>
                    <a:gd name="T51" fmla="*/ 5 h 206"/>
                    <a:gd name="T52" fmla="*/ 0 w 156"/>
                    <a:gd name="T53" fmla="*/ 4 h 206"/>
                    <a:gd name="T54" fmla="*/ 2 w 156"/>
                    <a:gd name="T55" fmla="*/ 4 h 206"/>
                    <a:gd name="T56" fmla="*/ 3 w 156"/>
                    <a:gd name="T57" fmla="*/ 4 h 206"/>
                    <a:gd name="T58" fmla="*/ 3 w 156"/>
                    <a:gd name="T59" fmla="*/ 3 h 206"/>
                    <a:gd name="T60" fmla="*/ 4 w 156"/>
                    <a:gd name="T61" fmla="*/ 3 h 206"/>
                    <a:gd name="T62" fmla="*/ 4 w 156"/>
                    <a:gd name="T63" fmla="*/ 2 h 20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56" h="206">
                      <a:moveTo>
                        <a:pt x="54" y="66"/>
                      </a:moveTo>
                      <a:cubicBezTo>
                        <a:pt x="58" y="63"/>
                        <a:pt x="64" y="63"/>
                        <a:pt x="66" y="58"/>
                      </a:cubicBezTo>
                      <a:cubicBezTo>
                        <a:pt x="67" y="56"/>
                        <a:pt x="67" y="53"/>
                        <a:pt x="68" y="52"/>
                      </a:cubicBezTo>
                      <a:cubicBezTo>
                        <a:pt x="71" y="49"/>
                        <a:pt x="80" y="44"/>
                        <a:pt x="80" y="44"/>
                      </a:cubicBezTo>
                      <a:cubicBezTo>
                        <a:pt x="113" y="55"/>
                        <a:pt x="85" y="29"/>
                        <a:pt x="106" y="22"/>
                      </a:cubicBezTo>
                      <a:cubicBezTo>
                        <a:pt x="110" y="17"/>
                        <a:pt x="108" y="9"/>
                        <a:pt x="112" y="4"/>
                      </a:cubicBezTo>
                      <a:cubicBezTo>
                        <a:pt x="115" y="1"/>
                        <a:pt x="124" y="0"/>
                        <a:pt x="124" y="0"/>
                      </a:cubicBezTo>
                      <a:cubicBezTo>
                        <a:pt x="138" y="14"/>
                        <a:pt x="126" y="23"/>
                        <a:pt x="150" y="28"/>
                      </a:cubicBezTo>
                      <a:cubicBezTo>
                        <a:pt x="156" y="36"/>
                        <a:pt x="154" y="39"/>
                        <a:pt x="146" y="44"/>
                      </a:cubicBezTo>
                      <a:cubicBezTo>
                        <a:pt x="141" y="52"/>
                        <a:pt x="135" y="61"/>
                        <a:pt x="126" y="64"/>
                      </a:cubicBezTo>
                      <a:cubicBezTo>
                        <a:pt x="118" y="75"/>
                        <a:pt x="128" y="83"/>
                        <a:pt x="132" y="94"/>
                      </a:cubicBezTo>
                      <a:cubicBezTo>
                        <a:pt x="129" y="103"/>
                        <a:pt x="135" y="105"/>
                        <a:pt x="142" y="110"/>
                      </a:cubicBezTo>
                      <a:cubicBezTo>
                        <a:pt x="145" y="119"/>
                        <a:pt x="141" y="120"/>
                        <a:pt x="146" y="128"/>
                      </a:cubicBezTo>
                      <a:cubicBezTo>
                        <a:pt x="142" y="139"/>
                        <a:pt x="135" y="133"/>
                        <a:pt x="128" y="128"/>
                      </a:cubicBezTo>
                      <a:cubicBezTo>
                        <a:pt x="116" y="132"/>
                        <a:pt x="122" y="136"/>
                        <a:pt x="116" y="146"/>
                      </a:cubicBezTo>
                      <a:cubicBezTo>
                        <a:pt x="113" y="151"/>
                        <a:pt x="108" y="152"/>
                        <a:pt x="104" y="156"/>
                      </a:cubicBezTo>
                      <a:cubicBezTo>
                        <a:pt x="107" y="167"/>
                        <a:pt x="112" y="191"/>
                        <a:pt x="100" y="198"/>
                      </a:cubicBezTo>
                      <a:cubicBezTo>
                        <a:pt x="96" y="200"/>
                        <a:pt x="92" y="200"/>
                        <a:pt x="88" y="202"/>
                      </a:cubicBezTo>
                      <a:cubicBezTo>
                        <a:pt x="86" y="203"/>
                        <a:pt x="84" y="205"/>
                        <a:pt x="82" y="206"/>
                      </a:cubicBezTo>
                      <a:cubicBezTo>
                        <a:pt x="80" y="205"/>
                        <a:pt x="77" y="204"/>
                        <a:pt x="76" y="202"/>
                      </a:cubicBezTo>
                      <a:cubicBezTo>
                        <a:pt x="74" y="198"/>
                        <a:pt x="76" y="191"/>
                        <a:pt x="72" y="190"/>
                      </a:cubicBezTo>
                      <a:cubicBezTo>
                        <a:pt x="68" y="189"/>
                        <a:pt x="60" y="186"/>
                        <a:pt x="60" y="186"/>
                      </a:cubicBezTo>
                      <a:cubicBezTo>
                        <a:pt x="53" y="188"/>
                        <a:pt x="49" y="192"/>
                        <a:pt x="42" y="194"/>
                      </a:cubicBezTo>
                      <a:cubicBezTo>
                        <a:pt x="34" y="189"/>
                        <a:pt x="37" y="183"/>
                        <a:pt x="28" y="186"/>
                      </a:cubicBezTo>
                      <a:cubicBezTo>
                        <a:pt x="12" y="181"/>
                        <a:pt x="19" y="161"/>
                        <a:pt x="10" y="148"/>
                      </a:cubicBezTo>
                      <a:cubicBezTo>
                        <a:pt x="5" y="121"/>
                        <a:pt x="11" y="147"/>
                        <a:pt x="4" y="130"/>
                      </a:cubicBezTo>
                      <a:cubicBezTo>
                        <a:pt x="2" y="126"/>
                        <a:pt x="0" y="118"/>
                        <a:pt x="0" y="118"/>
                      </a:cubicBezTo>
                      <a:cubicBezTo>
                        <a:pt x="2" y="95"/>
                        <a:pt x="0" y="83"/>
                        <a:pt x="20" y="96"/>
                      </a:cubicBezTo>
                      <a:cubicBezTo>
                        <a:pt x="23" y="105"/>
                        <a:pt x="23" y="110"/>
                        <a:pt x="32" y="104"/>
                      </a:cubicBezTo>
                      <a:cubicBezTo>
                        <a:pt x="35" y="95"/>
                        <a:pt x="29" y="88"/>
                        <a:pt x="34" y="80"/>
                      </a:cubicBezTo>
                      <a:cubicBezTo>
                        <a:pt x="36" y="76"/>
                        <a:pt x="48" y="73"/>
                        <a:pt x="52" y="70"/>
                      </a:cubicBezTo>
                      <a:cubicBezTo>
                        <a:pt x="57" y="63"/>
                        <a:pt x="58" y="62"/>
                        <a:pt x="54" y="66"/>
                      </a:cubicBezTo>
                      <a:close/>
                    </a:path>
                  </a:pathLst>
                </a:custGeom>
                <a:solidFill>
                  <a:schemeClr val="folHlink"/>
                </a:solidFill>
                <a:ln w="9525">
                  <a:noFill/>
                  <a:round/>
                  <a:headEnd/>
                  <a:tailEnd/>
                </a:ln>
              </p:spPr>
              <p:txBody>
                <a:bodyPr/>
                <a:lstStyle/>
                <a:p>
                  <a:endParaRPr lang="zh-CN" altLang="en-US"/>
                </a:p>
              </p:txBody>
            </p:sp>
            <p:sp>
              <p:nvSpPr>
                <p:cNvPr id="7265" name="任意多边形 81996"/>
                <p:cNvSpPr>
                  <a:spLocks noChangeArrowheads="1"/>
                </p:cNvSpPr>
                <p:nvPr/>
              </p:nvSpPr>
              <p:spPr bwMode="auto">
                <a:xfrm>
                  <a:off x="4580" y="572"/>
                  <a:ext cx="47" cy="13"/>
                </a:xfrm>
                <a:custGeom>
                  <a:avLst/>
                  <a:gdLst>
                    <a:gd name="T0" fmla="*/ 0 w 109"/>
                    <a:gd name="T1" fmla="*/ 1 h 38"/>
                    <a:gd name="T2" fmla="*/ 1 w 109"/>
                    <a:gd name="T3" fmla="*/ 0 h 38"/>
                    <a:gd name="T4" fmla="*/ 4 w 109"/>
                    <a:gd name="T5" fmla="*/ 1 h 38"/>
                    <a:gd name="T6" fmla="*/ 6 w 109"/>
                    <a:gd name="T7" fmla="*/ 1 h 38"/>
                    <a:gd name="T8" fmla="*/ 7 w 109"/>
                    <a:gd name="T9" fmla="*/ 0 h 38"/>
                    <a:gd name="T10" fmla="*/ 6 w 109"/>
                    <a:gd name="T11" fmla="*/ 1 h 38"/>
                    <a:gd name="T12" fmla="*/ 5 w 109"/>
                    <a:gd name="T13" fmla="*/ 1 h 38"/>
                    <a:gd name="T14" fmla="*/ 3 w 109"/>
                    <a:gd name="T15" fmla="*/ 1 h 38"/>
                    <a:gd name="T16" fmla="*/ 1 w 109"/>
                    <a:gd name="T17" fmla="*/ 1 h 38"/>
                    <a:gd name="T18" fmla="*/ 0 w 109"/>
                    <a:gd name="T19" fmla="*/ 1 h 3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9" h="38">
                      <a:moveTo>
                        <a:pt x="4" y="32"/>
                      </a:moveTo>
                      <a:cubicBezTo>
                        <a:pt x="7" y="22"/>
                        <a:pt x="7" y="14"/>
                        <a:pt x="18" y="10"/>
                      </a:cubicBezTo>
                      <a:cubicBezTo>
                        <a:pt x="28" y="12"/>
                        <a:pt x="37" y="14"/>
                        <a:pt x="46" y="20"/>
                      </a:cubicBezTo>
                      <a:cubicBezTo>
                        <a:pt x="62" y="15"/>
                        <a:pt x="54" y="17"/>
                        <a:pt x="72" y="14"/>
                      </a:cubicBezTo>
                      <a:cubicBezTo>
                        <a:pt x="77" y="9"/>
                        <a:pt x="90" y="0"/>
                        <a:pt x="90" y="0"/>
                      </a:cubicBezTo>
                      <a:cubicBezTo>
                        <a:pt x="109" y="6"/>
                        <a:pt x="85" y="23"/>
                        <a:pt x="76" y="26"/>
                      </a:cubicBezTo>
                      <a:cubicBezTo>
                        <a:pt x="71" y="33"/>
                        <a:pt x="68" y="35"/>
                        <a:pt x="60" y="38"/>
                      </a:cubicBezTo>
                      <a:cubicBezTo>
                        <a:pt x="54" y="36"/>
                        <a:pt x="42" y="32"/>
                        <a:pt x="42" y="32"/>
                      </a:cubicBezTo>
                      <a:cubicBezTo>
                        <a:pt x="33" y="23"/>
                        <a:pt x="26" y="26"/>
                        <a:pt x="14" y="30"/>
                      </a:cubicBezTo>
                      <a:cubicBezTo>
                        <a:pt x="1" y="28"/>
                        <a:pt x="0" y="24"/>
                        <a:pt x="4" y="32"/>
                      </a:cubicBezTo>
                      <a:close/>
                    </a:path>
                  </a:pathLst>
                </a:custGeom>
                <a:solidFill>
                  <a:schemeClr val="folHlink"/>
                </a:solidFill>
                <a:ln w="9525">
                  <a:noFill/>
                  <a:round/>
                  <a:headEnd/>
                  <a:tailEnd/>
                </a:ln>
              </p:spPr>
              <p:txBody>
                <a:bodyPr/>
                <a:lstStyle/>
                <a:p>
                  <a:endParaRPr lang="zh-CN" altLang="en-US"/>
                </a:p>
              </p:txBody>
            </p:sp>
            <p:sp>
              <p:nvSpPr>
                <p:cNvPr id="7266" name="任意多边形 81997"/>
                <p:cNvSpPr>
                  <a:spLocks noChangeArrowheads="1"/>
                </p:cNvSpPr>
                <p:nvPr/>
              </p:nvSpPr>
              <p:spPr bwMode="auto">
                <a:xfrm>
                  <a:off x="4578" y="588"/>
                  <a:ext cx="32" cy="34"/>
                </a:xfrm>
                <a:custGeom>
                  <a:avLst/>
                  <a:gdLst>
                    <a:gd name="T0" fmla="*/ 0 w 76"/>
                    <a:gd name="T1" fmla="*/ 1 h 104"/>
                    <a:gd name="T2" fmla="*/ 1 w 76"/>
                    <a:gd name="T3" fmla="*/ 0 h 104"/>
                    <a:gd name="T4" fmla="*/ 3 w 76"/>
                    <a:gd name="T5" fmla="*/ 1 h 104"/>
                    <a:gd name="T6" fmla="*/ 5 w 76"/>
                    <a:gd name="T7" fmla="*/ 0 h 104"/>
                    <a:gd name="T8" fmla="*/ 3 w 76"/>
                    <a:gd name="T9" fmla="*/ 1 h 104"/>
                    <a:gd name="T10" fmla="*/ 4 w 76"/>
                    <a:gd name="T11" fmla="*/ 2 h 104"/>
                    <a:gd name="T12" fmla="*/ 4 w 76"/>
                    <a:gd name="T13" fmla="*/ 2 h 104"/>
                    <a:gd name="T14" fmla="*/ 3 w 76"/>
                    <a:gd name="T15" fmla="*/ 3 h 104"/>
                    <a:gd name="T16" fmla="*/ 3 w 76"/>
                    <a:gd name="T17" fmla="*/ 2 h 104"/>
                    <a:gd name="T18" fmla="*/ 2 w 76"/>
                    <a:gd name="T19" fmla="*/ 2 h 104"/>
                    <a:gd name="T20" fmla="*/ 2 w 76"/>
                    <a:gd name="T21" fmla="*/ 2 h 104"/>
                    <a:gd name="T22" fmla="*/ 2 w 76"/>
                    <a:gd name="T23" fmla="*/ 3 h 104"/>
                    <a:gd name="T24" fmla="*/ 1 w 76"/>
                    <a:gd name="T25" fmla="*/ 4 h 104"/>
                    <a:gd name="T26" fmla="*/ 1 w 76"/>
                    <a:gd name="T27" fmla="*/ 4 h 104"/>
                    <a:gd name="T28" fmla="*/ 0 w 76"/>
                    <a:gd name="T29" fmla="*/ 3 h 104"/>
                    <a:gd name="T30" fmla="*/ 0 w 76"/>
                    <a:gd name="T31" fmla="*/ 2 h 104"/>
                    <a:gd name="T32" fmla="*/ 0 w 76"/>
                    <a:gd name="T33" fmla="*/ 1 h 104"/>
                    <a:gd name="T34" fmla="*/ 0 w 76"/>
                    <a:gd name="T35" fmla="*/ 1 h 10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76" h="104">
                      <a:moveTo>
                        <a:pt x="8" y="18"/>
                      </a:moveTo>
                      <a:cubicBezTo>
                        <a:pt x="10" y="8"/>
                        <a:pt x="9" y="3"/>
                        <a:pt x="18" y="0"/>
                      </a:cubicBezTo>
                      <a:cubicBezTo>
                        <a:pt x="28" y="3"/>
                        <a:pt x="25" y="12"/>
                        <a:pt x="34" y="18"/>
                      </a:cubicBezTo>
                      <a:cubicBezTo>
                        <a:pt x="46" y="16"/>
                        <a:pt x="51" y="8"/>
                        <a:pt x="62" y="4"/>
                      </a:cubicBezTo>
                      <a:cubicBezTo>
                        <a:pt x="76" y="9"/>
                        <a:pt x="56" y="31"/>
                        <a:pt x="46" y="34"/>
                      </a:cubicBezTo>
                      <a:cubicBezTo>
                        <a:pt x="51" y="56"/>
                        <a:pt x="43" y="29"/>
                        <a:pt x="54" y="48"/>
                      </a:cubicBezTo>
                      <a:cubicBezTo>
                        <a:pt x="56" y="52"/>
                        <a:pt x="58" y="60"/>
                        <a:pt x="58" y="60"/>
                      </a:cubicBezTo>
                      <a:cubicBezTo>
                        <a:pt x="55" y="68"/>
                        <a:pt x="54" y="71"/>
                        <a:pt x="46" y="74"/>
                      </a:cubicBezTo>
                      <a:cubicBezTo>
                        <a:pt x="38" y="71"/>
                        <a:pt x="37" y="68"/>
                        <a:pt x="34" y="60"/>
                      </a:cubicBezTo>
                      <a:cubicBezTo>
                        <a:pt x="33" y="50"/>
                        <a:pt x="32" y="33"/>
                        <a:pt x="22" y="48"/>
                      </a:cubicBezTo>
                      <a:cubicBezTo>
                        <a:pt x="25" y="60"/>
                        <a:pt x="23" y="53"/>
                        <a:pt x="28" y="68"/>
                      </a:cubicBezTo>
                      <a:cubicBezTo>
                        <a:pt x="29" y="70"/>
                        <a:pt x="30" y="74"/>
                        <a:pt x="30" y="74"/>
                      </a:cubicBezTo>
                      <a:cubicBezTo>
                        <a:pt x="24" y="84"/>
                        <a:pt x="22" y="93"/>
                        <a:pt x="20" y="104"/>
                      </a:cubicBezTo>
                      <a:cubicBezTo>
                        <a:pt x="17" y="103"/>
                        <a:pt x="14" y="104"/>
                        <a:pt x="12" y="102"/>
                      </a:cubicBezTo>
                      <a:cubicBezTo>
                        <a:pt x="9" y="99"/>
                        <a:pt x="8" y="90"/>
                        <a:pt x="8" y="90"/>
                      </a:cubicBezTo>
                      <a:cubicBezTo>
                        <a:pt x="13" y="75"/>
                        <a:pt x="14" y="64"/>
                        <a:pt x="0" y="54"/>
                      </a:cubicBezTo>
                      <a:cubicBezTo>
                        <a:pt x="1" y="46"/>
                        <a:pt x="1" y="38"/>
                        <a:pt x="2" y="30"/>
                      </a:cubicBezTo>
                      <a:cubicBezTo>
                        <a:pt x="2" y="27"/>
                        <a:pt x="13" y="2"/>
                        <a:pt x="8" y="18"/>
                      </a:cubicBezTo>
                      <a:close/>
                    </a:path>
                  </a:pathLst>
                </a:custGeom>
                <a:solidFill>
                  <a:schemeClr val="folHlink"/>
                </a:solidFill>
                <a:ln w="9525">
                  <a:noFill/>
                  <a:round/>
                  <a:headEnd/>
                  <a:tailEnd/>
                </a:ln>
              </p:spPr>
              <p:txBody>
                <a:bodyPr/>
                <a:lstStyle/>
                <a:p>
                  <a:endParaRPr lang="zh-CN" altLang="en-US"/>
                </a:p>
              </p:txBody>
            </p:sp>
            <p:sp>
              <p:nvSpPr>
                <p:cNvPr id="7267" name="任意多边形 81998"/>
                <p:cNvSpPr>
                  <a:spLocks noChangeArrowheads="1"/>
                </p:cNvSpPr>
                <p:nvPr/>
              </p:nvSpPr>
              <p:spPr bwMode="auto">
                <a:xfrm>
                  <a:off x="4632" y="569"/>
                  <a:ext cx="16" cy="20"/>
                </a:xfrm>
                <a:custGeom>
                  <a:avLst/>
                  <a:gdLst>
                    <a:gd name="T0" fmla="*/ 0 w 37"/>
                    <a:gd name="T1" fmla="*/ 1 h 61"/>
                    <a:gd name="T2" fmla="*/ 1 w 37"/>
                    <a:gd name="T3" fmla="*/ 0 h 61"/>
                    <a:gd name="T4" fmla="*/ 1 w 37"/>
                    <a:gd name="T5" fmla="*/ 1 h 61"/>
                    <a:gd name="T6" fmla="*/ 3 w 37"/>
                    <a:gd name="T7" fmla="*/ 1 h 61"/>
                    <a:gd name="T8" fmla="*/ 1 w 37"/>
                    <a:gd name="T9" fmla="*/ 2 h 61"/>
                    <a:gd name="T10" fmla="*/ 0 w 37"/>
                    <a:gd name="T11" fmla="*/ 2 h 61"/>
                    <a:gd name="T12" fmla="*/ 0 w 37"/>
                    <a:gd name="T13" fmla="*/ 1 h 61"/>
                    <a:gd name="T14" fmla="*/ 0 w 37"/>
                    <a:gd name="T15" fmla="*/ 1 h 6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7" h="61">
                      <a:moveTo>
                        <a:pt x="3" y="28"/>
                      </a:moveTo>
                      <a:cubicBezTo>
                        <a:pt x="5" y="14"/>
                        <a:pt x="2" y="7"/>
                        <a:pt x="13" y="0"/>
                      </a:cubicBezTo>
                      <a:cubicBezTo>
                        <a:pt x="26" y="9"/>
                        <a:pt x="23" y="17"/>
                        <a:pt x="15" y="28"/>
                      </a:cubicBezTo>
                      <a:cubicBezTo>
                        <a:pt x="25" y="31"/>
                        <a:pt x="33" y="27"/>
                        <a:pt x="37" y="38"/>
                      </a:cubicBezTo>
                      <a:cubicBezTo>
                        <a:pt x="30" y="45"/>
                        <a:pt x="28" y="47"/>
                        <a:pt x="19" y="44"/>
                      </a:cubicBezTo>
                      <a:cubicBezTo>
                        <a:pt x="13" y="54"/>
                        <a:pt x="18" y="61"/>
                        <a:pt x="5" y="58"/>
                      </a:cubicBezTo>
                      <a:cubicBezTo>
                        <a:pt x="0" y="50"/>
                        <a:pt x="3" y="44"/>
                        <a:pt x="1" y="34"/>
                      </a:cubicBezTo>
                      <a:cubicBezTo>
                        <a:pt x="2" y="32"/>
                        <a:pt x="3" y="28"/>
                        <a:pt x="3" y="28"/>
                      </a:cubicBezTo>
                      <a:close/>
                    </a:path>
                  </a:pathLst>
                </a:custGeom>
                <a:solidFill>
                  <a:schemeClr val="folHlink"/>
                </a:solidFill>
                <a:ln w="9525">
                  <a:noFill/>
                  <a:round/>
                  <a:headEnd/>
                  <a:tailEnd/>
                </a:ln>
              </p:spPr>
              <p:txBody>
                <a:bodyPr/>
                <a:lstStyle/>
                <a:p>
                  <a:endParaRPr lang="zh-CN" altLang="en-US"/>
                </a:p>
              </p:txBody>
            </p:sp>
            <p:sp>
              <p:nvSpPr>
                <p:cNvPr id="7268" name="任意多边形 81999"/>
                <p:cNvSpPr>
                  <a:spLocks noChangeArrowheads="1"/>
                </p:cNvSpPr>
                <p:nvPr/>
              </p:nvSpPr>
              <p:spPr bwMode="auto">
                <a:xfrm>
                  <a:off x="4636" y="600"/>
                  <a:ext cx="20" cy="10"/>
                </a:xfrm>
                <a:custGeom>
                  <a:avLst/>
                  <a:gdLst>
                    <a:gd name="T0" fmla="*/ 0 w 49"/>
                    <a:gd name="T1" fmla="*/ 0 h 29"/>
                    <a:gd name="T2" fmla="*/ 2 w 49"/>
                    <a:gd name="T3" fmla="*/ 0 h 29"/>
                    <a:gd name="T4" fmla="*/ 3 w 49"/>
                    <a:gd name="T5" fmla="*/ 1 h 29"/>
                    <a:gd name="T6" fmla="*/ 2 w 49"/>
                    <a:gd name="T7" fmla="*/ 1 h 29"/>
                    <a:gd name="T8" fmla="*/ 0 w 49"/>
                    <a:gd name="T9" fmla="*/ 1 h 29"/>
                    <a:gd name="T10" fmla="*/ 0 w 49"/>
                    <a:gd name="T11" fmla="*/ 0 h 2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9" h="29">
                      <a:moveTo>
                        <a:pt x="7" y="0"/>
                      </a:moveTo>
                      <a:cubicBezTo>
                        <a:pt x="15" y="6"/>
                        <a:pt x="19" y="2"/>
                        <a:pt x="29" y="0"/>
                      </a:cubicBezTo>
                      <a:cubicBezTo>
                        <a:pt x="45" y="5"/>
                        <a:pt x="40" y="3"/>
                        <a:pt x="49" y="16"/>
                      </a:cubicBezTo>
                      <a:cubicBezTo>
                        <a:pt x="46" y="29"/>
                        <a:pt x="42" y="21"/>
                        <a:pt x="35" y="14"/>
                      </a:cubicBezTo>
                      <a:cubicBezTo>
                        <a:pt x="26" y="15"/>
                        <a:pt x="12" y="19"/>
                        <a:pt x="3" y="16"/>
                      </a:cubicBezTo>
                      <a:cubicBezTo>
                        <a:pt x="0" y="6"/>
                        <a:pt x="7" y="10"/>
                        <a:pt x="7" y="0"/>
                      </a:cubicBezTo>
                      <a:close/>
                    </a:path>
                  </a:pathLst>
                </a:custGeom>
                <a:solidFill>
                  <a:schemeClr val="folHlink"/>
                </a:solidFill>
                <a:ln w="9525">
                  <a:noFill/>
                  <a:round/>
                  <a:headEnd/>
                  <a:tailEnd/>
                </a:ln>
              </p:spPr>
              <p:txBody>
                <a:bodyPr/>
                <a:lstStyle/>
                <a:p>
                  <a:endParaRPr lang="zh-CN" altLang="en-US"/>
                </a:p>
              </p:txBody>
            </p:sp>
            <p:sp>
              <p:nvSpPr>
                <p:cNvPr id="7269" name="任意多边形 82000"/>
                <p:cNvSpPr>
                  <a:spLocks noChangeArrowheads="1"/>
                </p:cNvSpPr>
                <p:nvPr/>
              </p:nvSpPr>
              <p:spPr bwMode="auto">
                <a:xfrm>
                  <a:off x="4657" y="585"/>
                  <a:ext cx="26" cy="17"/>
                </a:xfrm>
                <a:custGeom>
                  <a:avLst/>
                  <a:gdLst>
                    <a:gd name="T0" fmla="*/ 2 w 61"/>
                    <a:gd name="T1" fmla="*/ 2 h 48"/>
                    <a:gd name="T2" fmla="*/ 1 w 61"/>
                    <a:gd name="T3" fmla="*/ 1 h 48"/>
                    <a:gd name="T4" fmla="*/ 0 w 61"/>
                    <a:gd name="T5" fmla="*/ 1 h 48"/>
                    <a:gd name="T6" fmla="*/ 1 w 61"/>
                    <a:gd name="T7" fmla="*/ 0 h 48"/>
                    <a:gd name="T8" fmla="*/ 2 w 61"/>
                    <a:gd name="T9" fmla="*/ 0 h 48"/>
                    <a:gd name="T10" fmla="*/ 4 w 61"/>
                    <a:gd name="T11" fmla="*/ 0 h 48"/>
                    <a:gd name="T12" fmla="*/ 4 w 61"/>
                    <a:gd name="T13" fmla="*/ 1 h 48"/>
                    <a:gd name="T14" fmla="*/ 5 w 61"/>
                    <a:gd name="T15" fmla="*/ 1 h 48"/>
                    <a:gd name="T16" fmla="*/ 3 w 61"/>
                    <a:gd name="T17" fmla="*/ 2 h 48"/>
                    <a:gd name="T18" fmla="*/ 2 w 61"/>
                    <a:gd name="T19" fmla="*/ 2 h 48"/>
                    <a:gd name="T20" fmla="*/ 2 w 61"/>
                    <a:gd name="T21" fmla="*/ 2 h 4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1" h="48">
                      <a:moveTo>
                        <a:pt x="21" y="38"/>
                      </a:moveTo>
                      <a:cubicBezTo>
                        <a:pt x="19" y="34"/>
                        <a:pt x="19" y="29"/>
                        <a:pt x="15" y="26"/>
                      </a:cubicBezTo>
                      <a:cubicBezTo>
                        <a:pt x="12" y="24"/>
                        <a:pt x="3" y="22"/>
                        <a:pt x="3" y="22"/>
                      </a:cubicBezTo>
                      <a:cubicBezTo>
                        <a:pt x="0" y="12"/>
                        <a:pt x="5" y="12"/>
                        <a:pt x="13" y="8"/>
                      </a:cubicBezTo>
                      <a:cubicBezTo>
                        <a:pt x="17" y="6"/>
                        <a:pt x="25" y="0"/>
                        <a:pt x="25" y="0"/>
                      </a:cubicBezTo>
                      <a:cubicBezTo>
                        <a:pt x="37" y="2"/>
                        <a:pt x="41" y="2"/>
                        <a:pt x="49" y="10"/>
                      </a:cubicBezTo>
                      <a:cubicBezTo>
                        <a:pt x="45" y="21"/>
                        <a:pt x="46" y="12"/>
                        <a:pt x="53" y="20"/>
                      </a:cubicBezTo>
                      <a:cubicBezTo>
                        <a:pt x="56" y="24"/>
                        <a:pt x="61" y="32"/>
                        <a:pt x="61" y="32"/>
                      </a:cubicBezTo>
                      <a:cubicBezTo>
                        <a:pt x="56" y="47"/>
                        <a:pt x="53" y="42"/>
                        <a:pt x="41" y="38"/>
                      </a:cubicBezTo>
                      <a:cubicBezTo>
                        <a:pt x="27" y="47"/>
                        <a:pt x="34" y="48"/>
                        <a:pt x="23" y="44"/>
                      </a:cubicBezTo>
                      <a:cubicBezTo>
                        <a:pt x="22" y="42"/>
                        <a:pt x="21" y="38"/>
                        <a:pt x="21" y="38"/>
                      </a:cubicBezTo>
                      <a:close/>
                    </a:path>
                  </a:pathLst>
                </a:custGeom>
                <a:solidFill>
                  <a:schemeClr val="folHlink"/>
                </a:solidFill>
                <a:ln w="9525">
                  <a:noFill/>
                  <a:round/>
                  <a:headEnd/>
                  <a:tailEnd/>
                </a:ln>
              </p:spPr>
              <p:txBody>
                <a:bodyPr/>
                <a:lstStyle/>
                <a:p>
                  <a:endParaRPr lang="zh-CN" altLang="en-US"/>
                </a:p>
              </p:txBody>
            </p:sp>
            <p:sp>
              <p:nvSpPr>
                <p:cNvPr id="7270" name="任意多边形 82001"/>
                <p:cNvSpPr>
                  <a:spLocks noChangeArrowheads="1"/>
                </p:cNvSpPr>
                <p:nvPr/>
              </p:nvSpPr>
              <p:spPr bwMode="auto">
                <a:xfrm>
                  <a:off x="4664" y="593"/>
                  <a:ext cx="122" cy="61"/>
                </a:xfrm>
                <a:custGeom>
                  <a:avLst/>
                  <a:gdLst>
                    <a:gd name="T0" fmla="*/ 4 w 286"/>
                    <a:gd name="T1" fmla="*/ 1 h 182"/>
                    <a:gd name="T2" fmla="*/ 3 w 286"/>
                    <a:gd name="T3" fmla="*/ 1 h 182"/>
                    <a:gd name="T4" fmla="*/ 2 w 286"/>
                    <a:gd name="T5" fmla="*/ 1 h 182"/>
                    <a:gd name="T6" fmla="*/ 0 w 286"/>
                    <a:gd name="T7" fmla="*/ 1 h 182"/>
                    <a:gd name="T8" fmla="*/ 1 w 286"/>
                    <a:gd name="T9" fmla="*/ 2 h 182"/>
                    <a:gd name="T10" fmla="*/ 1 w 286"/>
                    <a:gd name="T11" fmla="*/ 2 h 182"/>
                    <a:gd name="T12" fmla="*/ 2 w 286"/>
                    <a:gd name="T13" fmla="*/ 2 h 182"/>
                    <a:gd name="T14" fmla="*/ 3 w 286"/>
                    <a:gd name="T15" fmla="*/ 2 h 182"/>
                    <a:gd name="T16" fmla="*/ 4 w 286"/>
                    <a:gd name="T17" fmla="*/ 2 h 182"/>
                    <a:gd name="T18" fmla="*/ 6 w 286"/>
                    <a:gd name="T19" fmla="*/ 2 h 182"/>
                    <a:gd name="T20" fmla="*/ 7 w 286"/>
                    <a:gd name="T21" fmla="*/ 3 h 182"/>
                    <a:gd name="T22" fmla="*/ 8 w 286"/>
                    <a:gd name="T23" fmla="*/ 4 h 182"/>
                    <a:gd name="T24" fmla="*/ 8 w 286"/>
                    <a:gd name="T25" fmla="*/ 5 h 182"/>
                    <a:gd name="T26" fmla="*/ 8 w 286"/>
                    <a:gd name="T27" fmla="*/ 5 h 182"/>
                    <a:gd name="T28" fmla="*/ 9 w 286"/>
                    <a:gd name="T29" fmla="*/ 5 h 182"/>
                    <a:gd name="T30" fmla="*/ 11 w 286"/>
                    <a:gd name="T31" fmla="*/ 5 h 182"/>
                    <a:gd name="T32" fmla="*/ 13 w 286"/>
                    <a:gd name="T33" fmla="*/ 6 h 182"/>
                    <a:gd name="T34" fmla="*/ 14 w 286"/>
                    <a:gd name="T35" fmla="*/ 5 h 182"/>
                    <a:gd name="T36" fmla="*/ 13 w 286"/>
                    <a:gd name="T37" fmla="*/ 5 h 182"/>
                    <a:gd name="T38" fmla="*/ 14 w 286"/>
                    <a:gd name="T39" fmla="*/ 5 h 182"/>
                    <a:gd name="T40" fmla="*/ 15 w 286"/>
                    <a:gd name="T41" fmla="*/ 4 h 182"/>
                    <a:gd name="T42" fmla="*/ 16 w 286"/>
                    <a:gd name="T43" fmla="*/ 5 h 182"/>
                    <a:gd name="T44" fmla="*/ 17 w 286"/>
                    <a:gd name="T45" fmla="*/ 5 h 182"/>
                    <a:gd name="T46" fmla="*/ 19 w 286"/>
                    <a:gd name="T47" fmla="*/ 6 h 182"/>
                    <a:gd name="T48" fmla="*/ 20 w 286"/>
                    <a:gd name="T49" fmla="*/ 7 h 182"/>
                    <a:gd name="T50" fmla="*/ 22 w 286"/>
                    <a:gd name="T51" fmla="*/ 6 h 182"/>
                    <a:gd name="T52" fmla="*/ 21 w 286"/>
                    <a:gd name="T53" fmla="*/ 6 h 182"/>
                    <a:gd name="T54" fmla="*/ 20 w 286"/>
                    <a:gd name="T55" fmla="*/ 5 h 182"/>
                    <a:gd name="T56" fmla="*/ 20 w 286"/>
                    <a:gd name="T57" fmla="*/ 5 h 182"/>
                    <a:gd name="T58" fmla="*/ 19 w 286"/>
                    <a:gd name="T59" fmla="*/ 5 h 182"/>
                    <a:gd name="T60" fmla="*/ 18 w 286"/>
                    <a:gd name="T61" fmla="*/ 4 h 182"/>
                    <a:gd name="T62" fmla="*/ 19 w 286"/>
                    <a:gd name="T63" fmla="*/ 4 h 182"/>
                    <a:gd name="T64" fmla="*/ 17 w 286"/>
                    <a:gd name="T65" fmla="*/ 3 h 182"/>
                    <a:gd name="T66" fmla="*/ 16 w 286"/>
                    <a:gd name="T67" fmla="*/ 3 h 182"/>
                    <a:gd name="T68" fmla="*/ 15 w 286"/>
                    <a:gd name="T69" fmla="*/ 2 h 182"/>
                    <a:gd name="T70" fmla="*/ 13 w 286"/>
                    <a:gd name="T71" fmla="*/ 1 h 182"/>
                    <a:gd name="T72" fmla="*/ 12 w 286"/>
                    <a:gd name="T73" fmla="*/ 1 h 182"/>
                    <a:gd name="T74" fmla="*/ 9 w 286"/>
                    <a:gd name="T75" fmla="*/ 1 h 182"/>
                    <a:gd name="T76" fmla="*/ 8 w 286"/>
                    <a:gd name="T77" fmla="*/ 0 h 182"/>
                    <a:gd name="T78" fmla="*/ 7 w 286"/>
                    <a:gd name="T79" fmla="*/ 0 h 182"/>
                    <a:gd name="T80" fmla="*/ 6 w 286"/>
                    <a:gd name="T81" fmla="*/ 0 h 182"/>
                    <a:gd name="T82" fmla="*/ 4 w 286"/>
                    <a:gd name="T83" fmla="*/ 1 h 182"/>
                    <a:gd name="T84" fmla="*/ 4 w 286"/>
                    <a:gd name="T85" fmla="*/ 1 h 182"/>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286" h="182">
                      <a:moveTo>
                        <a:pt x="46" y="28"/>
                      </a:moveTo>
                      <a:cubicBezTo>
                        <a:pt x="41" y="14"/>
                        <a:pt x="46" y="17"/>
                        <a:pt x="36" y="14"/>
                      </a:cubicBezTo>
                      <a:cubicBezTo>
                        <a:pt x="31" y="17"/>
                        <a:pt x="26" y="30"/>
                        <a:pt x="26" y="30"/>
                      </a:cubicBezTo>
                      <a:cubicBezTo>
                        <a:pt x="12" y="25"/>
                        <a:pt x="19" y="21"/>
                        <a:pt x="0" y="24"/>
                      </a:cubicBezTo>
                      <a:cubicBezTo>
                        <a:pt x="2" y="33"/>
                        <a:pt x="2" y="37"/>
                        <a:pt x="10" y="42"/>
                      </a:cubicBezTo>
                      <a:cubicBezTo>
                        <a:pt x="12" y="49"/>
                        <a:pt x="14" y="55"/>
                        <a:pt x="16" y="62"/>
                      </a:cubicBezTo>
                      <a:cubicBezTo>
                        <a:pt x="24" y="59"/>
                        <a:pt x="27" y="57"/>
                        <a:pt x="24" y="48"/>
                      </a:cubicBezTo>
                      <a:cubicBezTo>
                        <a:pt x="26" y="47"/>
                        <a:pt x="28" y="43"/>
                        <a:pt x="30" y="44"/>
                      </a:cubicBezTo>
                      <a:cubicBezTo>
                        <a:pt x="48" y="48"/>
                        <a:pt x="36" y="52"/>
                        <a:pt x="48" y="56"/>
                      </a:cubicBezTo>
                      <a:cubicBezTo>
                        <a:pt x="74" y="65"/>
                        <a:pt x="47" y="56"/>
                        <a:pt x="70" y="62"/>
                      </a:cubicBezTo>
                      <a:cubicBezTo>
                        <a:pt x="77" y="64"/>
                        <a:pt x="88" y="72"/>
                        <a:pt x="88" y="72"/>
                      </a:cubicBezTo>
                      <a:cubicBezTo>
                        <a:pt x="96" y="84"/>
                        <a:pt x="102" y="87"/>
                        <a:pt x="106" y="102"/>
                      </a:cubicBezTo>
                      <a:cubicBezTo>
                        <a:pt x="105" y="109"/>
                        <a:pt x="106" y="115"/>
                        <a:pt x="104" y="122"/>
                      </a:cubicBezTo>
                      <a:cubicBezTo>
                        <a:pt x="103" y="126"/>
                        <a:pt x="94" y="132"/>
                        <a:pt x="98" y="134"/>
                      </a:cubicBezTo>
                      <a:cubicBezTo>
                        <a:pt x="106" y="137"/>
                        <a:pt x="122" y="128"/>
                        <a:pt x="122" y="128"/>
                      </a:cubicBezTo>
                      <a:cubicBezTo>
                        <a:pt x="130" y="131"/>
                        <a:pt x="133" y="135"/>
                        <a:pt x="140" y="140"/>
                      </a:cubicBezTo>
                      <a:cubicBezTo>
                        <a:pt x="148" y="145"/>
                        <a:pt x="159" y="145"/>
                        <a:pt x="168" y="148"/>
                      </a:cubicBezTo>
                      <a:cubicBezTo>
                        <a:pt x="170" y="147"/>
                        <a:pt x="173" y="148"/>
                        <a:pt x="174" y="146"/>
                      </a:cubicBezTo>
                      <a:cubicBezTo>
                        <a:pt x="176" y="142"/>
                        <a:pt x="164" y="136"/>
                        <a:pt x="168" y="134"/>
                      </a:cubicBezTo>
                      <a:cubicBezTo>
                        <a:pt x="171" y="132"/>
                        <a:pt x="175" y="135"/>
                        <a:pt x="178" y="136"/>
                      </a:cubicBezTo>
                      <a:cubicBezTo>
                        <a:pt x="182" y="131"/>
                        <a:pt x="186" y="118"/>
                        <a:pt x="186" y="118"/>
                      </a:cubicBezTo>
                      <a:cubicBezTo>
                        <a:pt x="189" y="119"/>
                        <a:pt x="199" y="120"/>
                        <a:pt x="202" y="122"/>
                      </a:cubicBezTo>
                      <a:cubicBezTo>
                        <a:pt x="206" y="124"/>
                        <a:pt x="214" y="130"/>
                        <a:pt x="214" y="130"/>
                      </a:cubicBezTo>
                      <a:cubicBezTo>
                        <a:pt x="224" y="145"/>
                        <a:pt x="228" y="158"/>
                        <a:pt x="244" y="168"/>
                      </a:cubicBezTo>
                      <a:cubicBezTo>
                        <a:pt x="250" y="172"/>
                        <a:pt x="262" y="178"/>
                        <a:pt x="262" y="178"/>
                      </a:cubicBezTo>
                      <a:cubicBezTo>
                        <a:pt x="265" y="178"/>
                        <a:pt x="286" y="182"/>
                        <a:pt x="284" y="170"/>
                      </a:cubicBezTo>
                      <a:cubicBezTo>
                        <a:pt x="283" y="164"/>
                        <a:pt x="268" y="160"/>
                        <a:pt x="268" y="160"/>
                      </a:cubicBezTo>
                      <a:cubicBezTo>
                        <a:pt x="261" y="150"/>
                        <a:pt x="270" y="143"/>
                        <a:pt x="256" y="138"/>
                      </a:cubicBezTo>
                      <a:cubicBezTo>
                        <a:pt x="254" y="136"/>
                        <a:pt x="251" y="135"/>
                        <a:pt x="250" y="132"/>
                      </a:cubicBezTo>
                      <a:cubicBezTo>
                        <a:pt x="248" y="129"/>
                        <a:pt x="250" y="125"/>
                        <a:pt x="248" y="122"/>
                      </a:cubicBezTo>
                      <a:cubicBezTo>
                        <a:pt x="246" y="118"/>
                        <a:pt x="240" y="118"/>
                        <a:pt x="236" y="116"/>
                      </a:cubicBezTo>
                      <a:cubicBezTo>
                        <a:pt x="230" y="107"/>
                        <a:pt x="227" y="100"/>
                        <a:pt x="240" y="96"/>
                      </a:cubicBezTo>
                      <a:cubicBezTo>
                        <a:pt x="236" y="83"/>
                        <a:pt x="236" y="84"/>
                        <a:pt x="220" y="86"/>
                      </a:cubicBezTo>
                      <a:cubicBezTo>
                        <a:pt x="209" y="82"/>
                        <a:pt x="208" y="82"/>
                        <a:pt x="210" y="70"/>
                      </a:cubicBezTo>
                      <a:cubicBezTo>
                        <a:pt x="207" y="60"/>
                        <a:pt x="199" y="57"/>
                        <a:pt x="190" y="54"/>
                      </a:cubicBezTo>
                      <a:cubicBezTo>
                        <a:pt x="181" y="45"/>
                        <a:pt x="181" y="42"/>
                        <a:pt x="168" y="38"/>
                      </a:cubicBezTo>
                      <a:cubicBezTo>
                        <a:pt x="164" y="37"/>
                        <a:pt x="156" y="34"/>
                        <a:pt x="156" y="34"/>
                      </a:cubicBezTo>
                      <a:cubicBezTo>
                        <a:pt x="146" y="24"/>
                        <a:pt x="134" y="21"/>
                        <a:pt x="120" y="16"/>
                      </a:cubicBezTo>
                      <a:cubicBezTo>
                        <a:pt x="113" y="14"/>
                        <a:pt x="108" y="8"/>
                        <a:pt x="102" y="4"/>
                      </a:cubicBezTo>
                      <a:cubicBezTo>
                        <a:pt x="100" y="3"/>
                        <a:pt x="96" y="0"/>
                        <a:pt x="96" y="0"/>
                      </a:cubicBezTo>
                      <a:cubicBezTo>
                        <a:pt x="83" y="2"/>
                        <a:pt x="79" y="1"/>
                        <a:pt x="70" y="10"/>
                      </a:cubicBezTo>
                      <a:cubicBezTo>
                        <a:pt x="67" y="19"/>
                        <a:pt x="63" y="27"/>
                        <a:pt x="56" y="32"/>
                      </a:cubicBezTo>
                      <a:cubicBezTo>
                        <a:pt x="49" y="30"/>
                        <a:pt x="52" y="31"/>
                        <a:pt x="46" y="28"/>
                      </a:cubicBezTo>
                      <a:close/>
                    </a:path>
                  </a:pathLst>
                </a:custGeom>
                <a:solidFill>
                  <a:schemeClr val="folHlink"/>
                </a:solidFill>
                <a:ln w="9525">
                  <a:noFill/>
                  <a:round/>
                  <a:headEnd/>
                  <a:tailEnd/>
                </a:ln>
              </p:spPr>
              <p:txBody>
                <a:bodyPr/>
                <a:lstStyle/>
                <a:p>
                  <a:endParaRPr lang="zh-CN" altLang="en-US"/>
                </a:p>
              </p:txBody>
            </p:sp>
            <p:sp>
              <p:nvSpPr>
                <p:cNvPr id="7271" name="任意多边形 82002"/>
                <p:cNvSpPr>
                  <a:spLocks noChangeArrowheads="1"/>
                </p:cNvSpPr>
                <p:nvPr/>
              </p:nvSpPr>
              <p:spPr bwMode="auto">
                <a:xfrm>
                  <a:off x="4770" y="599"/>
                  <a:ext cx="33" cy="26"/>
                </a:xfrm>
                <a:custGeom>
                  <a:avLst/>
                  <a:gdLst>
                    <a:gd name="T0" fmla="*/ 0 w 78"/>
                    <a:gd name="T1" fmla="*/ 2 h 78"/>
                    <a:gd name="T2" fmla="*/ 2 w 78"/>
                    <a:gd name="T3" fmla="*/ 2 h 78"/>
                    <a:gd name="T4" fmla="*/ 3 w 78"/>
                    <a:gd name="T5" fmla="*/ 2 h 78"/>
                    <a:gd name="T6" fmla="*/ 4 w 78"/>
                    <a:gd name="T7" fmla="*/ 1 h 78"/>
                    <a:gd name="T8" fmla="*/ 3 w 78"/>
                    <a:gd name="T9" fmla="*/ 1 h 78"/>
                    <a:gd name="T10" fmla="*/ 3 w 78"/>
                    <a:gd name="T11" fmla="*/ 0 h 78"/>
                    <a:gd name="T12" fmla="*/ 6 w 78"/>
                    <a:gd name="T13" fmla="*/ 1 h 78"/>
                    <a:gd name="T14" fmla="*/ 5 w 78"/>
                    <a:gd name="T15" fmla="*/ 2 h 78"/>
                    <a:gd name="T16" fmla="*/ 3 w 78"/>
                    <a:gd name="T17" fmla="*/ 3 h 78"/>
                    <a:gd name="T18" fmla="*/ 1 w 78"/>
                    <a:gd name="T19" fmla="*/ 2 h 78"/>
                    <a:gd name="T20" fmla="*/ 0 w 78"/>
                    <a:gd name="T21" fmla="*/ 2 h 78"/>
                    <a:gd name="T22" fmla="*/ 0 w 78"/>
                    <a:gd name="T23" fmla="*/ 2 h 7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78" h="78">
                      <a:moveTo>
                        <a:pt x="1" y="58"/>
                      </a:moveTo>
                      <a:cubicBezTo>
                        <a:pt x="6" y="44"/>
                        <a:pt x="18" y="57"/>
                        <a:pt x="27" y="60"/>
                      </a:cubicBezTo>
                      <a:cubicBezTo>
                        <a:pt x="35" y="57"/>
                        <a:pt x="38" y="52"/>
                        <a:pt x="45" y="48"/>
                      </a:cubicBezTo>
                      <a:cubicBezTo>
                        <a:pt x="48" y="40"/>
                        <a:pt x="51" y="36"/>
                        <a:pt x="57" y="30"/>
                      </a:cubicBezTo>
                      <a:cubicBezTo>
                        <a:pt x="55" y="23"/>
                        <a:pt x="43" y="14"/>
                        <a:pt x="43" y="14"/>
                      </a:cubicBezTo>
                      <a:cubicBezTo>
                        <a:pt x="33" y="0"/>
                        <a:pt x="30" y="1"/>
                        <a:pt x="43" y="4"/>
                      </a:cubicBezTo>
                      <a:cubicBezTo>
                        <a:pt x="54" y="11"/>
                        <a:pt x="58" y="22"/>
                        <a:pt x="71" y="26"/>
                      </a:cubicBezTo>
                      <a:cubicBezTo>
                        <a:pt x="78" y="37"/>
                        <a:pt x="78" y="46"/>
                        <a:pt x="67" y="54"/>
                      </a:cubicBezTo>
                      <a:cubicBezTo>
                        <a:pt x="51" y="49"/>
                        <a:pt x="53" y="71"/>
                        <a:pt x="33" y="78"/>
                      </a:cubicBezTo>
                      <a:cubicBezTo>
                        <a:pt x="16" y="72"/>
                        <a:pt x="25" y="76"/>
                        <a:pt x="9" y="66"/>
                      </a:cubicBezTo>
                      <a:cubicBezTo>
                        <a:pt x="7" y="65"/>
                        <a:pt x="3" y="62"/>
                        <a:pt x="3" y="62"/>
                      </a:cubicBezTo>
                      <a:cubicBezTo>
                        <a:pt x="0" y="54"/>
                        <a:pt x="13" y="42"/>
                        <a:pt x="1" y="58"/>
                      </a:cubicBezTo>
                      <a:close/>
                    </a:path>
                  </a:pathLst>
                </a:custGeom>
                <a:solidFill>
                  <a:schemeClr val="folHlink"/>
                </a:solidFill>
                <a:ln w="9525">
                  <a:noFill/>
                  <a:round/>
                  <a:headEnd/>
                  <a:tailEnd/>
                </a:ln>
              </p:spPr>
              <p:txBody>
                <a:bodyPr/>
                <a:lstStyle/>
                <a:p>
                  <a:endParaRPr lang="zh-CN" altLang="en-US"/>
                </a:p>
              </p:txBody>
            </p:sp>
            <p:sp>
              <p:nvSpPr>
                <p:cNvPr id="7272" name="任意多边形 82003"/>
                <p:cNvSpPr>
                  <a:spLocks noChangeArrowheads="1"/>
                </p:cNvSpPr>
                <p:nvPr/>
              </p:nvSpPr>
              <p:spPr bwMode="auto">
                <a:xfrm>
                  <a:off x="4840" y="544"/>
                  <a:ext cx="8" cy="6"/>
                </a:xfrm>
                <a:custGeom>
                  <a:avLst/>
                  <a:gdLst>
                    <a:gd name="T0" fmla="*/ 0 w 17"/>
                    <a:gd name="T1" fmla="*/ 0 h 18"/>
                    <a:gd name="T2" fmla="*/ 0 w 17"/>
                    <a:gd name="T3" fmla="*/ 1 h 18"/>
                    <a:gd name="T4" fmla="*/ 0 w 17"/>
                    <a:gd name="T5" fmla="*/ 0 h 18"/>
                    <a:gd name="T6" fmla="*/ 0 60000 65536"/>
                    <a:gd name="T7" fmla="*/ 0 60000 65536"/>
                    <a:gd name="T8" fmla="*/ 0 60000 65536"/>
                  </a:gdLst>
                  <a:ahLst/>
                  <a:cxnLst>
                    <a:cxn ang="T6">
                      <a:pos x="T0" y="T1"/>
                    </a:cxn>
                    <a:cxn ang="T7">
                      <a:pos x="T2" y="T3"/>
                    </a:cxn>
                    <a:cxn ang="T8">
                      <a:pos x="T4" y="T5"/>
                    </a:cxn>
                  </a:cxnLst>
                  <a:rect l="0" t="0" r="r" b="b"/>
                  <a:pathLst>
                    <a:path w="17" h="18">
                      <a:moveTo>
                        <a:pt x="3" y="4"/>
                      </a:moveTo>
                      <a:cubicBezTo>
                        <a:pt x="17" y="7"/>
                        <a:pt x="16" y="18"/>
                        <a:pt x="3" y="14"/>
                      </a:cubicBezTo>
                      <a:cubicBezTo>
                        <a:pt x="0" y="6"/>
                        <a:pt x="7" y="0"/>
                        <a:pt x="3" y="4"/>
                      </a:cubicBezTo>
                      <a:close/>
                    </a:path>
                  </a:pathLst>
                </a:custGeom>
                <a:solidFill>
                  <a:schemeClr val="folHlink"/>
                </a:solidFill>
                <a:ln w="9525">
                  <a:noFill/>
                  <a:round/>
                  <a:headEnd/>
                  <a:tailEnd/>
                </a:ln>
              </p:spPr>
              <p:txBody>
                <a:bodyPr/>
                <a:lstStyle/>
                <a:p>
                  <a:endParaRPr lang="zh-CN" altLang="en-US"/>
                </a:p>
              </p:txBody>
            </p:sp>
            <p:sp>
              <p:nvSpPr>
                <p:cNvPr id="7273" name="任意多边形 82004"/>
                <p:cNvSpPr>
                  <a:spLocks noChangeArrowheads="1"/>
                </p:cNvSpPr>
                <p:nvPr/>
              </p:nvSpPr>
              <p:spPr bwMode="auto">
                <a:xfrm>
                  <a:off x="4747" y="494"/>
                  <a:ext cx="8" cy="5"/>
                </a:xfrm>
                <a:custGeom>
                  <a:avLst/>
                  <a:gdLst>
                    <a:gd name="T0" fmla="*/ 0 w 20"/>
                    <a:gd name="T1" fmla="*/ 0 h 15"/>
                    <a:gd name="T2" fmla="*/ 1 w 20"/>
                    <a:gd name="T3" fmla="*/ 0 h 15"/>
                    <a:gd name="T4" fmla="*/ 1 w 20"/>
                    <a:gd name="T5" fmla="*/ 0 h 15"/>
                    <a:gd name="T6" fmla="*/ 0 w 20"/>
                    <a:gd name="T7" fmla="*/ 0 h 1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 h="15">
                      <a:moveTo>
                        <a:pt x="7" y="12"/>
                      </a:moveTo>
                      <a:cubicBezTo>
                        <a:pt x="0" y="1"/>
                        <a:pt x="6" y="0"/>
                        <a:pt x="17" y="2"/>
                      </a:cubicBezTo>
                      <a:cubicBezTo>
                        <a:pt x="20" y="10"/>
                        <a:pt x="18" y="15"/>
                        <a:pt x="9" y="12"/>
                      </a:cubicBezTo>
                      <a:cubicBezTo>
                        <a:pt x="4" y="4"/>
                        <a:pt x="4" y="4"/>
                        <a:pt x="7" y="12"/>
                      </a:cubicBezTo>
                      <a:close/>
                    </a:path>
                  </a:pathLst>
                </a:custGeom>
                <a:solidFill>
                  <a:schemeClr val="folHlink"/>
                </a:solidFill>
                <a:ln w="9525">
                  <a:noFill/>
                  <a:round/>
                  <a:headEnd/>
                  <a:tailEnd/>
                </a:ln>
              </p:spPr>
              <p:txBody>
                <a:bodyPr/>
                <a:lstStyle/>
                <a:p>
                  <a:endParaRPr lang="zh-CN" altLang="en-US"/>
                </a:p>
              </p:txBody>
            </p:sp>
            <p:sp>
              <p:nvSpPr>
                <p:cNvPr id="7274" name="任意多边形 82005"/>
                <p:cNvSpPr>
                  <a:spLocks noChangeArrowheads="1"/>
                </p:cNvSpPr>
                <p:nvPr/>
              </p:nvSpPr>
              <p:spPr bwMode="auto">
                <a:xfrm>
                  <a:off x="4676" y="536"/>
                  <a:ext cx="8" cy="5"/>
                </a:xfrm>
                <a:custGeom>
                  <a:avLst/>
                  <a:gdLst>
                    <a:gd name="T0" fmla="*/ 0 w 20"/>
                    <a:gd name="T1" fmla="*/ 0 h 15"/>
                    <a:gd name="T2" fmla="*/ 1 w 20"/>
                    <a:gd name="T3" fmla="*/ 0 h 15"/>
                    <a:gd name="T4" fmla="*/ 1 w 20"/>
                    <a:gd name="T5" fmla="*/ 1 h 15"/>
                    <a:gd name="T6" fmla="*/ 0 w 20"/>
                    <a:gd name="T7" fmla="*/ 0 h 1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 h="15">
                      <a:moveTo>
                        <a:pt x="7" y="12"/>
                      </a:moveTo>
                      <a:cubicBezTo>
                        <a:pt x="0" y="2"/>
                        <a:pt x="3" y="0"/>
                        <a:pt x="15" y="2"/>
                      </a:cubicBezTo>
                      <a:cubicBezTo>
                        <a:pt x="16" y="4"/>
                        <a:pt x="20" y="12"/>
                        <a:pt x="15" y="14"/>
                      </a:cubicBezTo>
                      <a:cubicBezTo>
                        <a:pt x="12" y="15"/>
                        <a:pt x="7" y="12"/>
                        <a:pt x="7" y="12"/>
                      </a:cubicBezTo>
                      <a:close/>
                    </a:path>
                  </a:pathLst>
                </a:custGeom>
                <a:solidFill>
                  <a:schemeClr val="folHlink"/>
                </a:solidFill>
                <a:ln w="9525">
                  <a:noFill/>
                  <a:round/>
                  <a:headEnd/>
                  <a:tailEnd/>
                </a:ln>
              </p:spPr>
              <p:txBody>
                <a:bodyPr/>
                <a:lstStyle/>
                <a:p>
                  <a:endParaRPr lang="zh-CN" altLang="en-US"/>
                </a:p>
              </p:txBody>
            </p:sp>
            <p:sp>
              <p:nvSpPr>
                <p:cNvPr id="7275" name="任意多边形 82006"/>
                <p:cNvSpPr>
                  <a:spLocks noChangeArrowheads="1"/>
                </p:cNvSpPr>
                <p:nvPr/>
              </p:nvSpPr>
              <p:spPr bwMode="auto">
                <a:xfrm>
                  <a:off x="4598" y="523"/>
                  <a:ext cx="34" cy="27"/>
                </a:xfrm>
                <a:custGeom>
                  <a:avLst/>
                  <a:gdLst>
                    <a:gd name="T0" fmla="*/ 0 w 80"/>
                    <a:gd name="T1" fmla="*/ 2 h 80"/>
                    <a:gd name="T2" fmla="*/ 1 w 80"/>
                    <a:gd name="T3" fmla="*/ 1 h 80"/>
                    <a:gd name="T4" fmla="*/ 2 w 80"/>
                    <a:gd name="T5" fmla="*/ 1 h 80"/>
                    <a:gd name="T6" fmla="*/ 4 w 80"/>
                    <a:gd name="T7" fmla="*/ 1 h 80"/>
                    <a:gd name="T8" fmla="*/ 5 w 80"/>
                    <a:gd name="T9" fmla="*/ 0 h 80"/>
                    <a:gd name="T10" fmla="*/ 6 w 80"/>
                    <a:gd name="T11" fmla="*/ 2 h 80"/>
                    <a:gd name="T12" fmla="*/ 6 w 80"/>
                    <a:gd name="T13" fmla="*/ 2 h 80"/>
                    <a:gd name="T14" fmla="*/ 4 w 80"/>
                    <a:gd name="T15" fmla="*/ 2 h 80"/>
                    <a:gd name="T16" fmla="*/ 4 w 80"/>
                    <a:gd name="T17" fmla="*/ 3 h 80"/>
                    <a:gd name="T18" fmla="*/ 3 w 80"/>
                    <a:gd name="T19" fmla="*/ 3 h 80"/>
                    <a:gd name="T20" fmla="*/ 3 w 80"/>
                    <a:gd name="T21" fmla="*/ 2 h 80"/>
                    <a:gd name="T22" fmla="*/ 3 w 80"/>
                    <a:gd name="T23" fmla="*/ 1 h 80"/>
                    <a:gd name="T24" fmla="*/ 2 w 80"/>
                    <a:gd name="T25" fmla="*/ 2 h 80"/>
                    <a:gd name="T26" fmla="*/ 0 w 80"/>
                    <a:gd name="T27" fmla="*/ 2 h 80"/>
                    <a:gd name="T28" fmla="*/ 0 w 80"/>
                    <a:gd name="T29" fmla="*/ 2 h 8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80" h="80">
                      <a:moveTo>
                        <a:pt x="0" y="50"/>
                      </a:moveTo>
                      <a:cubicBezTo>
                        <a:pt x="1" y="47"/>
                        <a:pt x="12" y="25"/>
                        <a:pt x="14" y="24"/>
                      </a:cubicBezTo>
                      <a:cubicBezTo>
                        <a:pt x="17" y="22"/>
                        <a:pt x="26" y="20"/>
                        <a:pt x="26" y="20"/>
                      </a:cubicBezTo>
                      <a:cubicBezTo>
                        <a:pt x="34" y="23"/>
                        <a:pt x="40" y="21"/>
                        <a:pt x="48" y="18"/>
                      </a:cubicBezTo>
                      <a:cubicBezTo>
                        <a:pt x="52" y="12"/>
                        <a:pt x="54" y="6"/>
                        <a:pt x="58" y="0"/>
                      </a:cubicBezTo>
                      <a:cubicBezTo>
                        <a:pt x="70" y="4"/>
                        <a:pt x="76" y="28"/>
                        <a:pt x="80" y="40"/>
                      </a:cubicBezTo>
                      <a:cubicBezTo>
                        <a:pt x="75" y="54"/>
                        <a:pt x="80" y="50"/>
                        <a:pt x="70" y="56"/>
                      </a:cubicBezTo>
                      <a:cubicBezTo>
                        <a:pt x="61" y="53"/>
                        <a:pt x="59" y="54"/>
                        <a:pt x="54" y="62"/>
                      </a:cubicBezTo>
                      <a:cubicBezTo>
                        <a:pt x="57" y="71"/>
                        <a:pt x="56" y="75"/>
                        <a:pt x="48" y="80"/>
                      </a:cubicBezTo>
                      <a:cubicBezTo>
                        <a:pt x="40" y="77"/>
                        <a:pt x="39" y="72"/>
                        <a:pt x="32" y="68"/>
                      </a:cubicBezTo>
                      <a:cubicBezTo>
                        <a:pt x="26" y="59"/>
                        <a:pt x="30" y="57"/>
                        <a:pt x="38" y="52"/>
                      </a:cubicBezTo>
                      <a:cubicBezTo>
                        <a:pt x="41" y="42"/>
                        <a:pt x="39" y="34"/>
                        <a:pt x="30" y="28"/>
                      </a:cubicBezTo>
                      <a:cubicBezTo>
                        <a:pt x="20" y="31"/>
                        <a:pt x="30" y="40"/>
                        <a:pt x="20" y="48"/>
                      </a:cubicBezTo>
                      <a:cubicBezTo>
                        <a:pt x="16" y="51"/>
                        <a:pt x="8" y="56"/>
                        <a:pt x="8" y="56"/>
                      </a:cubicBezTo>
                      <a:cubicBezTo>
                        <a:pt x="2" y="50"/>
                        <a:pt x="5" y="50"/>
                        <a:pt x="0" y="50"/>
                      </a:cubicBezTo>
                      <a:close/>
                    </a:path>
                  </a:pathLst>
                </a:custGeom>
                <a:solidFill>
                  <a:schemeClr val="folHlink"/>
                </a:solidFill>
                <a:ln w="9525">
                  <a:noFill/>
                  <a:round/>
                  <a:headEnd/>
                  <a:tailEnd/>
                </a:ln>
              </p:spPr>
              <p:txBody>
                <a:bodyPr/>
                <a:lstStyle/>
                <a:p>
                  <a:endParaRPr lang="zh-CN" altLang="en-US"/>
                </a:p>
              </p:txBody>
            </p:sp>
            <p:sp>
              <p:nvSpPr>
                <p:cNvPr id="7276" name="任意多边形 82007"/>
                <p:cNvSpPr>
                  <a:spLocks noChangeArrowheads="1"/>
                </p:cNvSpPr>
                <p:nvPr/>
              </p:nvSpPr>
              <p:spPr bwMode="auto">
                <a:xfrm>
                  <a:off x="4587" y="466"/>
                  <a:ext cx="40" cy="58"/>
                </a:xfrm>
                <a:custGeom>
                  <a:avLst/>
                  <a:gdLst>
                    <a:gd name="T0" fmla="*/ 1 w 94"/>
                    <a:gd name="T1" fmla="*/ 4 h 174"/>
                    <a:gd name="T2" fmla="*/ 2 w 94"/>
                    <a:gd name="T3" fmla="*/ 5 h 174"/>
                    <a:gd name="T4" fmla="*/ 3 w 94"/>
                    <a:gd name="T5" fmla="*/ 4 h 174"/>
                    <a:gd name="T6" fmla="*/ 4 w 94"/>
                    <a:gd name="T7" fmla="*/ 4 h 174"/>
                    <a:gd name="T8" fmla="*/ 4 w 94"/>
                    <a:gd name="T9" fmla="*/ 5 h 174"/>
                    <a:gd name="T10" fmla="*/ 5 w 94"/>
                    <a:gd name="T11" fmla="*/ 5 h 174"/>
                    <a:gd name="T12" fmla="*/ 6 w 94"/>
                    <a:gd name="T13" fmla="*/ 5 h 174"/>
                    <a:gd name="T14" fmla="*/ 5 w 94"/>
                    <a:gd name="T15" fmla="*/ 5 h 174"/>
                    <a:gd name="T16" fmla="*/ 6 w 94"/>
                    <a:gd name="T17" fmla="*/ 6 h 174"/>
                    <a:gd name="T18" fmla="*/ 6 w 94"/>
                    <a:gd name="T19" fmla="*/ 6 h 174"/>
                    <a:gd name="T20" fmla="*/ 6 w 94"/>
                    <a:gd name="T21" fmla="*/ 4 h 174"/>
                    <a:gd name="T22" fmla="*/ 5 w 94"/>
                    <a:gd name="T23" fmla="*/ 4 h 174"/>
                    <a:gd name="T24" fmla="*/ 4 w 94"/>
                    <a:gd name="T25" fmla="*/ 3 h 174"/>
                    <a:gd name="T26" fmla="*/ 3 w 94"/>
                    <a:gd name="T27" fmla="*/ 3 h 174"/>
                    <a:gd name="T28" fmla="*/ 3 w 94"/>
                    <a:gd name="T29" fmla="*/ 3 h 174"/>
                    <a:gd name="T30" fmla="*/ 3 w 94"/>
                    <a:gd name="T31" fmla="*/ 2 h 174"/>
                    <a:gd name="T32" fmla="*/ 3 w 94"/>
                    <a:gd name="T33" fmla="*/ 0 h 174"/>
                    <a:gd name="T34" fmla="*/ 1 w 94"/>
                    <a:gd name="T35" fmla="*/ 1 h 174"/>
                    <a:gd name="T36" fmla="*/ 0 w 94"/>
                    <a:gd name="T37" fmla="*/ 2 h 174"/>
                    <a:gd name="T38" fmla="*/ 1 w 94"/>
                    <a:gd name="T39" fmla="*/ 3 h 174"/>
                    <a:gd name="T40" fmla="*/ 1 w 94"/>
                    <a:gd name="T41" fmla="*/ 4 h 17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94" h="174">
                      <a:moveTo>
                        <a:pt x="14" y="96"/>
                      </a:moveTo>
                      <a:cubicBezTo>
                        <a:pt x="11" y="109"/>
                        <a:pt x="15" y="120"/>
                        <a:pt x="26" y="128"/>
                      </a:cubicBezTo>
                      <a:cubicBezTo>
                        <a:pt x="34" y="120"/>
                        <a:pt x="35" y="119"/>
                        <a:pt x="32" y="108"/>
                      </a:cubicBezTo>
                      <a:cubicBezTo>
                        <a:pt x="35" y="92"/>
                        <a:pt x="39" y="92"/>
                        <a:pt x="52" y="100"/>
                      </a:cubicBezTo>
                      <a:cubicBezTo>
                        <a:pt x="59" y="110"/>
                        <a:pt x="49" y="114"/>
                        <a:pt x="46" y="124"/>
                      </a:cubicBezTo>
                      <a:cubicBezTo>
                        <a:pt x="50" y="137"/>
                        <a:pt x="57" y="129"/>
                        <a:pt x="66" y="126"/>
                      </a:cubicBezTo>
                      <a:cubicBezTo>
                        <a:pt x="77" y="129"/>
                        <a:pt x="79" y="131"/>
                        <a:pt x="76" y="142"/>
                      </a:cubicBezTo>
                      <a:cubicBezTo>
                        <a:pt x="67" y="139"/>
                        <a:pt x="65" y="141"/>
                        <a:pt x="58" y="148"/>
                      </a:cubicBezTo>
                      <a:cubicBezTo>
                        <a:pt x="60" y="160"/>
                        <a:pt x="62" y="170"/>
                        <a:pt x="74" y="174"/>
                      </a:cubicBezTo>
                      <a:cubicBezTo>
                        <a:pt x="77" y="165"/>
                        <a:pt x="74" y="157"/>
                        <a:pt x="84" y="154"/>
                      </a:cubicBezTo>
                      <a:cubicBezTo>
                        <a:pt x="91" y="143"/>
                        <a:pt x="94" y="122"/>
                        <a:pt x="82" y="112"/>
                      </a:cubicBezTo>
                      <a:cubicBezTo>
                        <a:pt x="77" y="108"/>
                        <a:pt x="66" y="108"/>
                        <a:pt x="60" y="106"/>
                      </a:cubicBezTo>
                      <a:cubicBezTo>
                        <a:pt x="65" y="92"/>
                        <a:pt x="66" y="87"/>
                        <a:pt x="50" y="82"/>
                      </a:cubicBezTo>
                      <a:cubicBezTo>
                        <a:pt x="48" y="82"/>
                        <a:pt x="37" y="86"/>
                        <a:pt x="34" y="82"/>
                      </a:cubicBezTo>
                      <a:cubicBezTo>
                        <a:pt x="32" y="79"/>
                        <a:pt x="30" y="70"/>
                        <a:pt x="30" y="70"/>
                      </a:cubicBezTo>
                      <a:cubicBezTo>
                        <a:pt x="32" y="54"/>
                        <a:pt x="32" y="52"/>
                        <a:pt x="42" y="42"/>
                      </a:cubicBezTo>
                      <a:cubicBezTo>
                        <a:pt x="41" y="30"/>
                        <a:pt x="45" y="5"/>
                        <a:pt x="30" y="0"/>
                      </a:cubicBezTo>
                      <a:cubicBezTo>
                        <a:pt x="14" y="4"/>
                        <a:pt x="16" y="4"/>
                        <a:pt x="18" y="22"/>
                      </a:cubicBezTo>
                      <a:cubicBezTo>
                        <a:pt x="16" y="39"/>
                        <a:pt x="15" y="35"/>
                        <a:pt x="4" y="46"/>
                      </a:cubicBezTo>
                      <a:cubicBezTo>
                        <a:pt x="0" y="59"/>
                        <a:pt x="5" y="67"/>
                        <a:pt x="14" y="76"/>
                      </a:cubicBezTo>
                      <a:cubicBezTo>
                        <a:pt x="15" y="80"/>
                        <a:pt x="17" y="93"/>
                        <a:pt x="14" y="96"/>
                      </a:cubicBezTo>
                      <a:close/>
                    </a:path>
                  </a:pathLst>
                </a:custGeom>
                <a:solidFill>
                  <a:schemeClr val="folHlink"/>
                </a:solidFill>
                <a:ln w="9525">
                  <a:noFill/>
                  <a:round/>
                  <a:headEnd/>
                  <a:tailEnd/>
                </a:ln>
              </p:spPr>
              <p:txBody>
                <a:bodyPr/>
                <a:lstStyle/>
                <a:p>
                  <a:endParaRPr lang="zh-CN" altLang="en-US"/>
                </a:p>
              </p:txBody>
            </p:sp>
            <p:sp>
              <p:nvSpPr>
                <p:cNvPr id="7277" name="任意多边形 82008"/>
                <p:cNvSpPr>
                  <a:spLocks noChangeArrowheads="1"/>
                </p:cNvSpPr>
                <p:nvPr/>
              </p:nvSpPr>
              <p:spPr bwMode="auto">
                <a:xfrm>
                  <a:off x="4597" y="508"/>
                  <a:ext cx="14" cy="17"/>
                </a:xfrm>
                <a:custGeom>
                  <a:avLst/>
                  <a:gdLst>
                    <a:gd name="T0" fmla="*/ 0 w 32"/>
                    <a:gd name="T1" fmla="*/ 1 h 50"/>
                    <a:gd name="T2" fmla="*/ 1 w 32"/>
                    <a:gd name="T3" fmla="*/ 0 h 50"/>
                    <a:gd name="T4" fmla="*/ 2 w 32"/>
                    <a:gd name="T5" fmla="*/ 1 h 50"/>
                    <a:gd name="T6" fmla="*/ 2 w 32"/>
                    <a:gd name="T7" fmla="*/ 1 h 50"/>
                    <a:gd name="T8" fmla="*/ 2 w 32"/>
                    <a:gd name="T9" fmla="*/ 1 h 50"/>
                    <a:gd name="T10" fmla="*/ 3 w 32"/>
                    <a:gd name="T11" fmla="*/ 1 h 50"/>
                    <a:gd name="T12" fmla="*/ 2 w 32"/>
                    <a:gd name="T13" fmla="*/ 2 h 50"/>
                    <a:gd name="T14" fmla="*/ 0 w 32"/>
                    <a:gd name="T15" fmla="*/ 1 h 5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2" h="50">
                      <a:moveTo>
                        <a:pt x="6" y="24"/>
                      </a:moveTo>
                      <a:cubicBezTo>
                        <a:pt x="0" y="15"/>
                        <a:pt x="3" y="6"/>
                        <a:pt x="12" y="0"/>
                      </a:cubicBezTo>
                      <a:cubicBezTo>
                        <a:pt x="23" y="3"/>
                        <a:pt x="23" y="5"/>
                        <a:pt x="20" y="16"/>
                      </a:cubicBezTo>
                      <a:cubicBezTo>
                        <a:pt x="21" y="19"/>
                        <a:pt x="20" y="22"/>
                        <a:pt x="22" y="24"/>
                      </a:cubicBezTo>
                      <a:cubicBezTo>
                        <a:pt x="23" y="26"/>
                        <a:pt x="27" y="24"/>
                        <a:pt x="28" y="26"/>
                      </a:cubicBezTo>
                      <a:cubicBezTo>
                        <a:pt x="30" y="29"/>
                        <a:pt x="32" y="38"/>
                        <a:pt x="32" y="38"/>
                      </a:cubicBezTo>
                      <a:cubicBezTo>
                        <a:pt x="29" y="46"/>
                        <a:pt x="26" y="47"/>
                        <a:pt x="18" y="50"/>
                      </a:cubicBezTo>
                      <a:cubicBezTo>
                        <a:pt x="12" y="41"/>
                        <a:pt x="18" y="24"/>
                        <a:pt x="6" y="24"/>
                      </a:cubicBezTo>
                      <a:close/>
                    </a:path>
                  </a:pathLst>
                </a:custGeom>
                <a:solidFill>
                  <a:schemeClr val="folHlink"/>
                </a:solidFill>
                <a:ln w="9525">
                  <a:noFill/>
                  <a:round/>
                  <a:headEnd/>
                  <a:tailEnd/>
                </a:ln>
              </p:spPr>
              <p:txBody>
                <a:bodyPr/>
                <a:lstStyle/>
                <a:p>
                  <a:endParaRPr lang="zh-CN" altLang="en-US"/>
                </a:p>
              </p:txBody>
            </p:sp>
            <p:sp>
              <p:nvSpPr>
                <p:cNvPr id="7278" name="任意多边形 82009"/>
                <p:cNvSpPr>
                  <a:spLocks noChangeArrowheads="1"/>
                </p:cNvSpPr>
                <p:nvPr/>
              </p:nvSpPr>
              <p:spPr bwMode="auto">
                <a:xfrm>
                  <a:off x="4569" y="512"/>
                  <a:ext cx="19" cy="17"/>
                </a:xfrm>
                <a:custGeom>
                  <a:avLst/>
                  <a:gdLst>
                    <a:gd name="T0" fmla="*/ 0 w 43"/>
                    <a:gd name="T1" fmla="*/ 2 h 50"/>
                    <a:gd name="T2" fmla="*/ 2 w 43"/>
                    <a:gd name="T3" fmla="*/ 1 h 50"/>
                    <a:gd name="T4" fmla="*/ 3 w 43"/>
                    <a:gd name="T5" fmla="*/ 0 h 50"/>
                    <a:gd name="T6" fmla="*/ 2 w 43"/>
                    <a:gd name="T7" fmla="*/ 1 h 50"/>
                    <a:gd name="T8" fmla="*/ 0 w 43"/>
                    <a:gd name="T9" fmla="*/ 2 h 50"/>
                    <a:gd name="T10" fmla="*/ 0 w 43"/>
                    <a:gd name="T11" fmla="*/ 2 h 5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3" h="50">
                      <a:moveTo>
                        <a:pt x="0" y="44"/>
                      </a:moveTo>
                      <a:cubicBezTo>
                        <a:pt x="6" y="38"/>
                        <a:pt x="18" y="29"/>
                        <a:pt x="22" y="20"/>
                      </a:cubicBezTo>
                      <a:cubicBezTo>
                        <a:pt x="27" y="10"/>
                        <a:pt x="25" y="4"/>
                        <a:pt x="36" y="0"/>
                      </a:cubicBezTo>
                      <a:cubicBezTo>
                        <a:pt x="43" y="11"/>
                        <a:pt x="36" y="24"/>
                        <a:pt x="24" y="28"/>
                      </a:cubicBezTo>
                      <a:cubicBezTo>
                        <a:pt x="21" y="38"/>
                        <a:pt x="12" y="47"/>
                        <a:pt x="2" y="50"/>
                      </a:cubicBezTo>
                      <a:cubicBezTo>
                        <a:pt x="1" y="48"/>
                        <a:pt x="0" y="44"/>
                        <a:pt x="0" y="44"/>
                      </a:cubicBezTo>
                      <a:close/>
                    </a:path>
                  </a:pathLst>
                </a:custGeom>
                <a:solidFill>
                  <a:schemeClr val="folHlink"/>
                </a:solidFill>
                <a:ln w="9525">
                  <a:noFill/>
                  <a:round/>
                  <a:headEnd/>
                  <a:tailEnd/>
                </a:ln>
              </p:spPr>
              <p:txBody>
                <a:bodyPr/>
                <a:lstStyle/>
                <a:p>
                  <a:endParaRPr lang="zh-CN" altLang="en-US"/>
                </a:p>
              </p:txBody>
            </p:sp>
            <p:sp>
              <p:nvSpPr>
                <p:cNvPr id="7279" name="任意多边形 82010"/>
                <p:cNvSpPr>
                  <a:spLocks noChangeArrowheads="1"/>
                </p:cNvSpPr>
                <p:nvPr/>
              </p:nvSpPr>
              <p:spPr bwMode="auto">
                <a:xfrm>
                  <a:off x="4784" y="275"/>
                  <a:ext cx="18" cy="10"/>
                </a:xfrm>
                <a:custGeom>
                  <a:avLst/>
                  <a:gdLst>
                    <a:gd name="T0" fmla="*/ 0 w 41"/>
                    <a:gd name="T1" fmla="*/ 1 h 29"/>
                    <a:gd name="T2" fmla="*/ 1 w 41"/>
                    <a:gd name="T3" fmla="*/ 1 h 29"/>
                    <a:gd name="T4" fmla="*/ 0 w 41"/>
                    <a:gd name="T5" fmla="*/ 1 h 29"/>
                    <a:gd name="T6" fmla="*/ 0 60000 65536"/>
                    <a:gd name="T7" fmla="*/ 0 60000 65536"/>
                    <a:gd name="T8" fmla="*/ 0 60000 65536"/>
                  </a:gdLst>
                  <a:ahLst/>
                  <a:cxnLst>
                    <a:cxn ang="T6">
                      <a:pos x="T0" y="T1"/>
                    </a:cxn>
                    <a:cxn ang="T7">
                      <a:pos x="T2" y="T3"/>
                    </a:cxn>
                    <a:cxn ang="T8">
                      <a:pos x="T4" y="T5"/>
                    </a:cxn>
                  </a:cxnLst>
                  <a:rect l="0" t="0" r="r" b="b"/>
                  <a:pathLst>
                    <a:path w="41" h="29">
                      <a:moveTo>
                        <a:pt x="0" y="25"/>
                      </a:moveTo>
                      <a:cubicBezTo>
                        <a:pt x="10" y="11"/>
                        <a:pt x="41" y="0"/>
                        <a:pt x="12" y="29"/>
                      </a:cubicBezTo>
                      <a:cubicBezTo>
                        <a:pt x="8" y="28"/>
                        <a:pt x="0" y="25"/>
                        <a:pt x="0" y="25"/>
                      </a:cubicBezTo>
                      <a:close/>
                    </a:path>
                  </a:pathLst>
                </a:custGeom>
                <a:solidFill>
                  <a:schemeClr val="folHlink"/>
                </a:solidFill>
                <a:ln w="9525">
                  <a:noFill/>
                  <a:round/>
                  <a:headEnd/>
                  <a:tailEnd/>
                </a:ln>
              </p:spPr>
              <p:txBody>
                <a:bodyPr/>
                <a:lstStyle/>
                <a:p>
                  <a:endParaRPr lang="zh-CN" altLang="en-US"/>
                </a:p>
              </p:txBody>
            </p:sp>
            <p:sp>
              <p:nvSpPr>
                <p:cNvPr id="7280" name="任意多边形 82011"/>
                <p:cNvSpPr>
                  <a:spLocks noChangeArrowheads="1"/>
                </p:cNvSpPr>
                <p:nvPr/>
              </p:nvSpPr>
              <p:spPr bwMode="auto">
                <a:xfrm>
                  <a:off x="4293" y="246"/>
                  <a:ext cx="438" cy="152"/>
                </a:xfrm>
                <a:custGeom>
                  <a:avLst/>
                  <a:gdLst>
                    <a:gd name="T0" fmla="*/ 73 w 438"/>
                    <a:gd name="T1" fmla="*/ 1 h 152"/>
                    <a:gd name="T2" fmla="*/ 438 w 438"/>
                    <a:gd name="T3" fmla="*/ 0 h 152"/>
                    <a:gd name="T4" fmla="*/ 416 w 438"/>
                    <a:gd name="T5" fmla="*/ 54 h 152"/>
                    <a:gd name="T6" fmla="*/ 397 w 438"/>
                    <a:gd name="T7" fmla="*/ 68 h 152"/>
                    <a:gd name="T8" fmla="*/ 392 w 438"/>
                    <a:gd name="T9" fmla="*/ 70 h 152"/>
                    <a:gd name="T10" fmla="*/ 375 w 438"/>
                    <a:gd name="T11" fmla="*/ 73 h 152"/>
                    <a:gd name="T12" fmla="*/ 361 w 438"/>
                    <a:gd name="T13" fmla="*/ 88 h 152"/>
                    <a:gd name="T14" fmla="*/ 362 w 438"/>
                    <a:gd name="T15" fmla="*/ 99 h 152"/>
                    <a:gd name="T16" fmla="*/ 364 w 438"/>
                    <a:gd name="T17" fmla="*/ 107 h 152"/>
                    <a:gd name="T18" fmla="*/ 366 w 438"/>
                    <a:gd name="T19" fmla="*/ 113 h 152"/>
                    <a:gd name="T20" fmla="*/ 362 w 438"/>
                    <a:gd name="T21" fmla="*/ 122 h 152"/>
                    <a:gd name="T22" fmla="*/ 351 w 438"/>
                    <a:gd name="T23" fmla="*/ 120 h 152"/>
                    <a:gd name="T24" fmla="*/ 342 w 438"/>
                    <a:gd name="T25" fmla="*/ 129 h 152"/>
                    <a:gd name="T26" fmla="*/ 347 w 438"/>
                    <a:gd name="T27" fmla="*/ 105 h 152"/>
                    <a:gd name="T28" fmla="*/ 338 w 438"/>
                    <a:gd name="T29" fmla="*/ 100 h 152"/>
                    <a:gd name="T30" fmla="*/ 344 w 438"/>
                    <a:gd name="T31" fmla="*/ 93 h 152"/>
                    <a:gd name="T32" fmla="*/ 342 w 438"/>
                    <a:gd name="T33" fmla="*/ 89 h 152"/>
                    <a:gd name="T34" fmla="*/ 320 w 438"/>
                    <a:gd name="T35" fmla="*/ 94 h 152"/>
                    <a:gd name="T36" fmla="*/ 317 w 438"/>
                    <a:gd name="T37" fmla="*/ 85 h 152"/>
                    <a:gd name="T38" fmla="*/ 297 w 438"/>
                    <a:gd name="T39" fmla="*/ 94 h 152"/>
                    <a:gd name="T40" fmla="*/ 320 w 438"/>
                    <a:gd name="T41" fmla="*/ 103 h 152"/>
                    <a:gd name="T42" fmla="*/ 305 w 438"/>
                    <a:gd name="T43" fmla="*/ 117 h 152"/>
                    <a:gd name="T44" fmla="*/ 311 w 438"/>
                    <a:gd name="T45" fmla="*/ 126 h 152"/>
                    <a:gd name="T46" fmla="*/ 315 w 438"/>
                    <a:gd name="T47" fmla="*/ 138 h 152"/>
                    <a:gd name="T48" fmla="*/ 309 w 438"/>
                    <a:gd name="T49" fmla="*/ 139 h 152"/>
                    <a:gd name="T50" fmla="*/ 314 w 438"/>
                    <a:gd name="T51" fmla="*/ 144 h 152"/>
                    <a:gd name="T52" fmla="*/ 307 w 438"/>
                    <a:gd name="T53" fmla="*/ 152 h 152"/>
                    <a:gd name="T54" fmla="*/ 0 w 438"/>
                    <a:gd name="T55" fmla="*/ 149 h 152"/>
                    <a:gd name="T56" fmla="*/ 73 w 438"/>
                    <a:gd name="T57" fmla="*/ 1 h 152"/>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438" h="152">
                      <a:moveTo>
                        <a:pt x="73" y="1"/>
                      </a:moveTo>
                      <a:lnTo>
                        <a:pt x="438" y="0"/>
                      </a:lnTo>
                      <a:cubicBezTo>
                        <a:pt x="432" y="15"/>
                        <a:pt x="429" y="42"/>
                        <a:pt x="416" y="54"/>
                      </a:cubicBezTo>
                      <a:cubicBezTo>
                        <a:pt x="410" y="60"/>
                        <a:pt x="405" y="63"/>
                        <a:pt x="397" y="68"/>
                      </a:cubicBezTo>
                      <a:cubicBezTo>
                        <a:pt x="396" y="69"/>
                        <a:pt x="392" y="70"/>
                        <a:pt x="392" y="70"/>
                      </a:cubicBezTo>
                      <a:cubicBezTo>
                        <a:pt x="377" y="63"/>
                        <a:pt x="385" y="68"/>
                        <a:pt x="375" y="73"/>
                      </a:cubicBezTo>
                      <a:cubicBezTo>
                        <a:pt x="371" y="82"/>
                        <a:pt x="371" y="83"/>
                        <a:pt x="361" y="88"/>
                      </a:cubicBezTo>
                      <a:cubicBezTo>
                        <a:pt x="359" y="92"/>
                        <a:pt x="364" y="93"/>
                        <a:pt x="362" y="99"/>
                      </a:cubicBezTo>
                      <a:cubicBezTo>
                        <a:pt x="363" y="102"/>
                        <a:pt x="364" y="105"/>
                        <a:pt x="364" y="107"/>
                      </a:cubicBezTo>
                      <a:cubicBezTo>
                        <a:pt x="365" y="109"/>
                        <a:pt x="366" y="111"/>
                        <a:pt x="366" y="113"/>
                      </a:cubicBezTo>
                      <a:cubicBezTo>
                        <a:pt x="365" y="115"/>
                        <a:pt x="364" y="120"/>
                        <a:pt x="362" y="122"/>
                      </a:cubicBezTo>
                      <a:cubicBezTo>
                        <a:pt x="359" y="123"/>
                        <a:pt x="354" y="119"/>
                        <a:pt x="351" y="120"/>
                      </a:cubicBezTo>
                      <a:cubicBezTo>
                        <a:pt x="347" y="129"/>
                        <a:pt x="352" y="127"/>
                        <a:pt x="342" y="129"/>
                      </a:cubicBezTo>
                      <a:cubicBezTo>
                        <a:pt x="340" y="123"/>
                        <a:pt x="345" y="111"/>
                        <a:pt x="347" y="105"/>
                      </a:cubicBezTo>
                      <a:cubicBezTo>
                        <a:pt x="347" y="100"/>
                        <a:pt x="338" y="102"/>
                        <a:pt x="338" y="100"/>
                      </a:cubicBezTo>
                      <a:cubicBezTo>
                        <a:pt x="338" y="98"/>
                        <a:pt x="344" y="95"/>
                        <a:pt x="344" y="93"/>
                      </a:cubicBezTo>
                      <a:cubicBezTo>
                        <a:pt x="344" y="92"/>
                        <a:pt x="344" y="89"/>
                        <a:pt x="342" y="89"/>
                      </a:cubicBezTo>
                      <a:cubicBezTo>
                        <a:pt x="339" y="89"/>
                        <a:pt x="324" y="94"/>
                        <a:pt x="320" y="94"/>
                      </a:cubicBezTo>
                      <a:cubicBezTo>
                        <a:pt x="317" y="86"/>
                        <a:pt x="328" y="88"/>
                        <a:pt x="317" y="85"/>
                      </a:cubicBezTo>
                      <a:cubicBezTo>
                        <a:pt x="311" y="91"/>
                        <a:pt x="306" y="93"/>
                        <a:pt x="297" y="94"/>
                      </a:cubicBezTo>
                      <a:cubicBezTo>
                        <a:pt x="300" y="104"/>
                        <a:pt x="307" y="101"/>
                        <a:pt x="320" y="103"/>
                      </a:cubicBezTo>
                      <a:cubicBezTo>
                        <a:pt x="318" y="109"/>
                        <a:pt x="311" y="111"/>
                        <a:pt x="305" y="117"/>
                      </a:cubicBezTo>
                      <a:lnTo>
                        <a:pt x="311" y="126"/>
                      </a:lnTo>
                      <a:lnTo>
                        <a:pt x="315" y="138"/>
                      </a:lnTo>
                      <a:lnTo>
                        <a:pt x="309" y="139"/>
                      </a:lnTo>
                      <a:lnTo>
                        <a:pt x="314" y="144"/>
                      </a:lnTo>
                      <a:lnTo>
                        <a:pt x="307" y="152"/>
                      </a:lnTo>
                      <a:lnTo>
                        <a:pt x="0" y="149"/>
                      </a:lnTo>
                      <a:lnTo>
                        <a:pt x="73" y="1"/>
                      </a:lnTo>
                      <a:close/>
                    </a:path>
                  </a:pathLst>
                </a:custGeom>
                <a:solidFill>
                  <a:schemeClr val="folHlink"/>
                </a:solidFill>
                <a:ln w="9525">
                  <a:noFill/>
                  <a:round/>
                  <a:headEnd/>
                  <a:tailEnd/>
                </a:ln>
              </p:spPr>
              <p:txBody>
                <a:bodyPr/>
                <a:lstStyle/>
                <a:p>
                  <a:endParaRPr lang="zh-CN" altLang="en-US"/>
                </a:p>
              </p:txBody>
            </p:sp>
            <p:sp>
              <p:nvSpPr>
                <p:cNvPr id="7281" name="任意多边形 82012"/>
                <p:cNvSpPr>
                  <a:spLocks noChangeArrowheads="1"/>
                </p:cNvSpPr>
                <p:nvPr/>
              </p:nvSpPr>
              <p:spPr bwMode="auto">
                <a:xfrm>
                  <a:off x="4731" y="240"/>
                  <a:ext cx="20" cy="55"/>
                </a:xfrm>
                <a:custGeom>
                  <a:avLst/>
                  <a:gdLst>
                    <a:gd name="T0" fmla="*/ 0 w 47"/>
                    <a:gd name="T1" fmla="*/ 6 h 165"/>
                    <a:gd name="T2" fmla="*/ 1 w 47"/>
                    <a:gd name="T3" fmla="*/ 4 h 165"/>
                    <a:gd name="T4" fmla="*/ 1 w 47"/>
                    <a:gd name="T5" fmla="*/ 3 h 165"/>
                    <a:gd name="T6" fmla="*/ 1 w 47"/>
                    <a:gd name="T7" fmla="*/ 1 h 165"/>
                    <a:gd name="T8" fmla="*/ 1 w 47"/>
                    <a:gd name="T9" fmla="*/ 0 h 165"/>
                    <a:gd name="T10" fmla="*/ 2 w 47"/>
                    <a:gd name="T11" fmla="*/ 0 h 165"/>
                    <a:gd name="T12" fmla="*/ 3 w 47"/>
                    <a:gd name="T13" fmla="*/ 1 h 165"/>
                    <a:gd name="T14" fmla="*/ 4 w 47"/>
                    <a:gd name="T15" fmla="*/ 4 h 165"/>
                    <a:gd name="T16" fmla="*/ 3 w 47"/>
                    <a:gd name="T17" fmla="*/ 4 h 165"/>
                    <a:gd name="T18" fmla="*/ 2 w 47"/>
                    <a:gd name="T19" fmla="*/ 5 h 165"/>
                    <a:gd name="T20" fmla="*/ 2 w 47"/>
                    <a:gd name="T21" fmla="*/ 5 h 165"/>
                    <a:gd name="T22" fmla="*/ 2 w 47"/>
                    <a:gd name="T23" fmla="*/ 5 h 165"/>
                    <a:gd name="T24" fmla="*/ 3 w 47"/>
                    <a:gd name="T25" fmla="*/ 5 h 165"/>
                    <a:gd name="T26" fmla="*/ 1 w 47"/>
                    <a:gd name="T27" fmla="*/ 5 h 165"/>
                    <a:gd name="T28" fmla="*/ 0 w 47"/>
                    <a:gd name="T29" fmla="*/ 6 h 165"/>
                    <a:gd name="T30" fmla="*/ 0 w 47"/>
                    <a:gd name="T31" fmla="*/ 6 h 165"/>
                    <a:gd name="T32" fmla="*/ 0 w 47"/>
                    <a:gd name="T33" fmla="*/ 6 h 16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47" h="165">
                      <a:moveTo>
                        <a:pt x="5" y="156"/>
                      </a:moveTo>
                      <a:cubicBezTo>
                        <a:pt x="0" y="141"/>
                        <a:pt x="1" y="118"/>
                        <a:pt x="15" y="108"/>
                      </a:cubicBezTo>
                      <a:cubicBezTo>
                        <a:pt x="16" y="95"/>
                        <a:pt x="17" y="81"/>
                        <a:pt x="17" y="68"/>
                      </a:cubicBezTo>
                      <a:cubicBezTo>
                        <a:pt x="17" y="58"/>
                        <a:pt x="11" y="40"/>
                        <a:pt x="11" y="40"/>
                      </a:cubicBezTo>
                      <a:cubicBezTo>
                        <a:pt x="14" y="20"/>
                        <a:pt x="11" y="29"/>
                        <a:pt x="17" y="12"/>
                      </a:cubicBezTo>
                      <a:cubicBezTo>
                        <a:pt x="18" y="8"/>
                        <a:pt x="21" y="0"/>
                        <a:pt x="21" y="0"/>
                      </a:cubicBezTo>
                      <a:cubicBezTo>
                        <a:pt x="38" y="6"/>
                        <a:pt x="33" y="7"/>
                        <a:pt x="31" y="30"/>
                      </a:cubicBezTo>
                      <a:cubicBezTo>
                        <a:pt x="38" y="52"/>
                        <a:pt x="40" y="76"/>
                        <a:pt x="47" y="98"/>
                      </a:cubicBezTo>
                      <a:cubicBezTo>
                        <a:pt x="44" y="116"/>
                        <a:pt x="45" y="113"/>
                        <a:pt x="31" y="108"/>
                      </a:cubicBezTo>
                      <a:cubicBezTo>
                        <a:pt x="25" y="118"/>
                        <a:pt x="28" y="112"/>
                        <a:pt x="23" y="126"/>
                      </a:cubicBezTo>
                      <a:cubicBezTo>
                        <a:pt x="22" y="128"/>
                        <a:pt x="21" y="132"/>
                        <a:pt x="21" y="132"/>
                      </a:cubicBezTo>
                      <a:cubicBezTo>
                        <a:pt x="23" y="133"/>
                        <a:pt x="26" y="132"/>
                        <a:pt x="27" y="134"/>
                      </a:cubicBezTo>
                      <a:cubicBezTo>
                        <a:pt x="29" y="137"/>
                        <a:pt x="31" y="146"/>
                        <a:pt x="31" y="146"/>
                      </a:cubicBezTo>
                      <a:cubicBezTo>
                        <a:pt x="27" y="165"/>
                        <a:pt x="23" y="155"/>
                        <a:pt x="13" y="148"/>
                      </a:cubicBezTo>
                      <a:cubicBezTo>
                        <a:pt x="11" y="152"/>
                        <a:pt x="11" y="160"/>
                        <a:pt x="7" y="160"/>
                      </a:cubicBezTo>
                      <a:cubicBezTo>
                        <a:pt x="5" y="160"/>
                        <a:pt x="4" y="156"/>
                        <a:pt x="3" y="154"/>
                      </a:cubicBezTo>
                      <a:cubicBezTo>
                        <a:pt x="3" y="153"/>
                        <a:pt x="4" y="155"/>
                        <a:pt x="5" y="156"/>
                      </a:cubicBezTo>
                      <a:close/>
                    </a:path>
                  </a:pathLst>
                </a:custGeom>
                <a:solidFill>
                  <a:schemeClr val="folHlink"/>
                </a:solidFill>
                <a:ln w="9525">
                  <a:noFill/>
                  <a:round/>
                  <a:headEnd/>
                  <a:tailEnd/>
                </a:ln>
              </p:spPr>
              <p:txBody>
                <a:bodyPr/>
                <a:lstStyle/>
                <a:p>
                  <a:endParaRPr lang="zh-CN" altLang="en-US"/>
                </a:p>
              </p:txBody>
            </p:sp>
            <p:sp>
              <p:nvSpPr>
                <p:cNvPr id="7282" name="任意多边形 82013"/>
                <p:cNvSpPr>
                  <a:spLocks noChangeArrowheads="1"/>
                </p:cNvSpPr>
                <p:nvPr/>
              </p:nvSpPr>
              <p:spPr bwMode="auto">
                <a:xfrm>
                  <a:off x="4719" y="287"/>
                  <a:ext cx="59" cy="34"/>
                </a:xfrm>
                <a:custGeom>
                  <a:avLst/>
                  <a:gdLst>
                    <a:gd name="T0" fmla="*/ 2 w 138"/>
                    <a:gd name="T1" fmla="*/ 2 h 103"/>
                    <a:gd name="T2" fmla="*/ 3 w 138"/>
                    <a:gd name="T3" fmla="*/ 2 h 103"/>
                    <a:gd name="T4" fmla="*/ 4 w 138"/>
                    <a:gd name="T5" fmla="*/ 1 h 103"/>
                    <a:gd name="T6" fmla="*/ 4 w 138"/>
                    <a:gd name="T7" fmla="*/ 2 h 103"/>
                    <a:gd name="T8" fmla="*/ 5 w 138"/>
                    <a:gd name="T9" fmla="*/ 2 h 103"/>
                    <a:gd name="T10" fmla="*/ 6 w 138"/>
                    <a:gd name="T11" fmla="*/ 2 h 103"/>
                    <a:gd name="T12" fmla="*/ 9 w 138"/>
                    <a:gd name="T13" fmla="*/ 1 h 103"/>
                    <a:gd name="T14" fmla="*/ 10 w 138"/>
                    <a:gd name="T15" fmla="*/ 1 h 103"/>
                    <a:gd name="T16" fmla="*/ 11 w 138"/>
                    <a:gd name="T17" fmla="*/ 0 h 103"/>
                    <a:gd name="T18" fmla="*/ 8 w 138"/>
                    <a:gd name="T19" fmla="*/ 2 h 103"/>
                    <a:gd name="T20" fmla="*/ 6 w 138"/>
                    <a:gd name="T21" fmla="*/ 2 h 103"/>
                    <a:gd name="T22" fmla="*/ 5 w 138"/>
                    <a:gd name="T23" fmla="*/ 3 h 103"/>
                    <a:gd name="T24" fmla="*/ 4 w 138"/>
                    <a:gd name="T25" fmla="*/ 4 h 103"/>
                    <a:gd name="T26" fmla="*/ 2 w 138"/>
                    <a:gd name="T27" fmla="*/ 3 h 103"/>
                    <a:gd name="T28" fmla="*/ 2 w 138"/>
                    <a:gd name="T29" fmla="*/ 3 h 103"/>
                    <a:gd name="T30" fmla="*/ 2 w 138"/>
                    <a:gd name="T31" fmla="*/ 4 h 103"/>
                    <a:gd name="T32" fmla="*/ 0 w 138"/>
                    <a:gd name="T33" fmla="*/ 4 h 103"/>
                    <a:gd name="T34" fmla="*/ 1 w 138"/>
                    <a:gd name="T35" fmla="*/ 3 h 103"/>
                    <a:gd name="T36" fmla="*/ 2 w 138"/>
                    <a:gd name="T37" fmla="*/ 2 h 10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38" h="103">
                      <a:moveTo>
                        <a:pt x="26" y="61"/>
                      </a:moveTo>
                      <a:cubicBezTo>
                        <a:pt x="29" y="53"/>
                        <a:pt x="33" y="51"/>
                        <a:pt x="30" y="43"/>
                      </a:cubicBezTo>
                      <a:cubicBezTo>
                        <a:pt x="33" y="27"/>
                        <a:pt x="37" y="24"/>
                        <a:pt x="50" y="33"/>
                      </a:cubicBezTo>
                      <a:cubicBezTo>
                        <a:pt x="51" y="37"/>
                        <a:pt x="53" y="41"/>
                        <a:pt x="54" y="45"/>
                      </a:cubicBezTo>
                      <a:cubicBezTo>
                        <a:pt x="55" y="49"/>
                        <a:pt x="66" y="49"/>
                        <a:pt x="66" y="49"/>
                      </a:cubicBezTo>
                      <a:cubicBezTo>
                        <a:pt x="75" y="43"/>
                        <a:pt x="77" y="45"/>
                        <a:pt x="80" y="55"/>
                      </a:cubicBezTo>
                      <a:cubicBezTo>
                        <a:pt x="92" y="47"/>
                        <a:pt x="101" y="37"/>
                        <a:pt x="116" y="33"/>
                      </a:cubicBezTo>
                      <a:cubicBezTo>
                        <a:pt x="125" y="19"/>
                        <a:pt x="120" y="24"/>
                        <a:pt x="130" y="17"/>
                      </a:cubicBezTo>
                      <a:cubicBezTo>
                        <a:pt x="134" y="11"/>
                        <a:pt x="134" y="0"/>
                        <a:pt x="138" y="11"/>
                      </a:cubicBezTo>
                      <a:cubicBezTo>
                        <a:pt x="135" y="31"/>
                        <a:pt x="126" y="45"/>
                        <a:pt x="106" y="49"/>
                      </a:cubicBezTo>
                      <a:cubicBezTo>
                        <a:pt x="97" y="55"/>
                        <a:pt x="93" y="61"/>
                        <a:pt x="84" y="67"/>
                      </a:cubicBezTo>
                      <a:cubicBezTo>
                        <a:pt x="80" y="79"/>
                        <a:pt x="79" y="79"/>
                        <a:pt x="66" y="81"/>
                      </a:cubicBezTo>
                      <a:cubicBezTo>
                        <a:pt x="60" y="90"/>
                        <a:pt x="57" y="97"/>
                        <a:pt x="48" y="103"/>
                      </a:cubicBezTo>
                      <a:cubicBezTo>
                        <a:pt x="42" y="94"/>
                        <a:pt x="37" y="93"/>
                        <a:pt x="26" y="89"/>
                      </a:cubicBezTo>
                      <a:cubicBezTo>
                        <a:pt x="24" y="88"/>
                        <a:pt x="20" y="87"/>
                        <a:pt x="20" y="87"/>
                      </a:cubicBezTo>
                      <a:cubicBezTo>
                        <a:pt x="10" y="90"/>
                        <a:pt x="14" y="94"/>
                        <a:pt x="22" y="97"/>
                      </a:cubicBezTo>
                      <a:cubicBezTo>
                        <a:pt x="14" y="103"/>
                        <a:pt x="9" y="100"/>
                        <a:pt x="0" y="97"/>
                      </a:cubicBezTo>
                      <a:cubicBezTo>
                        <a:pt x="2" y="87"/>
                        <a:pt x="1" y="82"/>
                        <a:pt x="10" y="79"/>
                      </a:cubicBezTo>
                      <a:cubicBezTo>
                        <a:pt x="15" y="63"/>
                        <a:pt x="14" y="69"/>
                        <a:pt x="26" y="61"/>
                      </a:cubicBezTo>
                      <a:close/>
                    </a:path>
                  </a:pathLst>
                </a:custGeom>
                <a:solidFill>
                  <a:schemeClr val="folHlink"/>
                </a:solidFill>
                <a:ln w="9525">
                  <a:noFill/>
                  <a:round/>
                  <a:headEnd/>
                  <a:tailEnd/>
                </a:ln>
              </p:spPr>
              <p:txBody>
                <a:bodyPr/>
                <a:lstStyle/>
                <a:p>
                  <a:endParaRPr lang="zh-CN" altLang="en-US"/>
                </a:p>
              </p:txBody>
            </p:sp>
            <p:sp>
              <p:nvSpPr>
                <p:cNvPr id="7283" name="任意多边形 82014"/>
                <p:cNvSpPr>
                  <a:spLocks noChangeArrowheads="1"/>
                </p:cNvSpPr>
                <p:nvPr/>
              </p:nvSpPr>
              <p:spPr bwMode="auto">
                <a:xfrm>
                  <a:off x="4656" y="319"/>
                  <a:ext cx="80" cy="72"/>
                </a:xfrm>
                <a:custGeom>
                  <a:avLst/>
                  <a:gdLst>
                    <a:gd name="T0" fmla="*/ 12 w 188"/>
                    <a:gd name="T1" fmla="*/ 1 h 214"/>
                    <a:gd name="T2" fmla="*/ 12 w 188"/>
                    <a:gd name="T3" fmla="*/ 0 h 214"/>
                    <a:gd name="T4" fmla="*/ 13 w 188"/>
                    <a:gd name="T5" fmla="*/ 0 h 214"/>
                    <a:gd name="T6" fmla="*/ 14 w 188"/>
                    <a:gd name="T7" fmla="*/ 1 h 214"/>
                    <a:gd name="T8" fmla="*/ 14 w 188"/>
                    <a:gd name="T9" fmla="*/ 2 h 214"/>
                    <a:gd name="T10" fmla="*/ 14 w 188"/>
                    <a:gd name="T11" fmla="*/ 2 h 214"/>
                    <a:gd name="T12" fmla="*/ 13 w 188"/>
                    <a:gd name="T13" fmla="*/ 3 h 214"/>
                    <a:gd name="T14" fmla="*/ 12 w 188"/>
                    <a:gd name="T15" fmla="*/ 5 h 214"/>
                    <a:gd name="T16" fmla="*/ 11 w 188"/>
                    <a:gd name="T17" fmla="*/ 5 h 214"/>
                    <a:gd name="T18" fmla="*/ 9 w 188"/>
                    <a:gd name="T19" fmla="*/ 5 h 214"/>
                    <a:gd name="T20" fmla="*/ 9 w 188"/>
                    <a:gd name="T21" fmla="*/ 5 h 214"/>
                    <a:gd name="T22" fmla="*/ 8 w 188"/>
                    <a:gd name="T23" fmla="*/ 5 h 214"/>
                    <a:gd name="T24" fmla="*/ 7 w 188"/>
                    <a:gd name="T25" fmla="*/ 6 h 214"/>
                    <a:gd name="T26" fmla="*/ 6 w 188"/>
                    <a:gd name="T27" fmla="*/ 5 h 214"/>
                    <a:gd name="T28" fmla="*/ 5 w 188"/>
                    <a:gd name="T29" fmla="*/ 5 h 214"/>
                    <a:gd name="T30" fmla="*/ 6 w 188"/>
                    <a:gd name="T31" fmla="*/ 5 h 214"/>
                    <a:gd name="T32" fmla="*/ 6 w 188"/>
                    <a:gd name="T33" fmla="*/ 6 h 214"/>
                    <a:gd name="T34" fmla="*/ 5 w 188"/>
                    <a:gd name="T35" fmla="*/ 6 h 214"/>
                    <a:gd name="T36" fmla="*/ 3 w 188"/>
                    <a:gd name="T37" fmla="*/ 6 h 214"/>
                    <a:gd name="T38" fmla="*/ 3 w 188"/>
                    <a:gd name="T39" fmla="*/ 6 h 214"/>
                    <a:gd name="T40" fmla="*/ 4 w 188"/>
                    <a:gd name="T41" fmla="*/ 5 h 214"/>
                    <a:gd name="T42" fmla="*/ 3 w 188"/>
                    <a:gd name="T43" fmla="*/ 6 h 214"/>
                    <a:gd name="T44" fmla="*/ 2 w 188"/>
                    <a:gd name="T45" fmla="*/ 6 h 214"/>
                    <a:gd name="T46" fmla="*/ 3 w 188"/>
                    <a:gd name="T47" fmla="*/ 7 h 214"/>
                    <a:gd name="T48" fmla="*/ 1 w 188"/>
                    <a:gd name="T49" fmla="*/ 8 h 214"/>
                    <a:gd name="T50" fmla="*/ 0 w 188"/>
                    <a:gd name="T51" fmla="*/ 8 h 214"/>
                    <a:gd name="T52" fmla="*/ 0 w 188"/>
                    <a:gd name="T53" fmla="*/ 7 h 214"/>
                    <a:gd name="T54" fmla="*/ 0 w 188"/>
                    <a:gd name="T55" fmla="*/ 6 h 214"/>
                    <a:gd name="T56" fmla="*/ 1 w 188"/>
                    <a:gd name="T57" fmla="*/ 6 h 214"/>
                    <a:gd name="T58" fmla="*/ 3 w 188"/>
                    <a:gd name="T59" fmla="*/ 5 h 214"/>
                    <a:gd name="T60" fmla="*/ 3 w 188"/>
                    <a:gd name="T61" fmla="*/ 4 h 214"/>
                    <a:gd name="T62" fmla="*/ 6 w 188"/>
                    <a:gd name="T63" fmla="*/ 4 h 214"/>
                    <a:gd name="T64" fmla="*/ 6 w 188"/>
                    <a:gd name="T65" fmla="*/ 4 h 214"/>
                    <a:gd name="T66" fmla="*/ 9 w 188"/>
                    <a:gd name="T67" fmla="*/ 3 h 214"/>
                    <a:gd name="T68" fmla="*/ 9 w 188"/>
                    <a:gd name="T69" fmla="*/ 3 h 214"/>
                    <a:gd name="T70" fmla="*/ 10 w 188"/>
                    <a:gd name="T71" fmla="*/ 3 h 214"/>
                    <a:gd name="T72" fmla="*/ 11 w 188"/>
                    <a:gd name="T73" fmla="*/ 2 h 214"/>
                    <a:gd name="T74" fmla="*/ 12 w 188"/>
                    <a:gd name="T75" fmla="*/ 2 h 214"/>
                    <a:gd name="T76" fmla="*/ 11 w 188"/>
                    <a:gd name="T77" fmla="*/ 1 h 214"/>
                    <a:gd name="T78" fmla="*/ 12 w 188"/>
                    <a:gd name="T79" fmla="*/ 1 h 214"/>
                    <a:gd name="T80" fmla="*/ 12 w 188"/>
                    <a:gd name="T81" fmla="*/ 1 h 214"/>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88" h="214">
                      <a:moveTo>
                        <a:pt x="158" y="24"/>
                      </a:moveTo>
                      <a:cubicBezTo>
                        <a:pt x="156" y="18"/>
                        <a:pt x="160" y="6"/>
                        <a:pt x="160" y="6"/>
                      </a:cubicBezTo>
                      <a:cubicBezTo>
                        <a:pt x="167" y="16"/>
                        <a:pt x="167" y="8"/>
                        <a:pt x="170" y="0"/>
                      </a:cubicBezTo>
                      <a:cubicBezTo>
                        <a:pt x="181" y="4"/>
                        <a:pt x="179" y="14"/>
                        <a:pt x="182" y="24"/>
                      </a:cubicBezTo>
                      <a:cubicBezTo>
                        <a:pt x="184" y="30"/>
                        <a:pt x="188" y="42"/>
                        <a:pt x="188" y="42"/>
                      </a:cubicBezTo>
                      <a:cubicBezTo>
                        <a:pt x="183" y="56"/>
                        <a:pt x="188" y="52"/>
                        <a:pt x="178" y="58"/>
                      </a:cubicBezTo>
                      <a:cubicBezTo>
                        <a:pt x="174" y="63"/>
                        <a:pt x="170" y="76"/>
                        <a:pt x="170" y="76"/>
                      </a:cubicBezTo>
                      <a:cubicBezTo>
                        <a:pt x="169" y="100"/>
                        <a:pt x="173" y="110"/>
                        <a:pt x="162" y="126"/>
                      </a:cubicBezTo>
                      <a:cubicBezTo>
                        <a:pt x="150" y="118"/>
                        <a:pt x="155" y="132"/>
                        <a:pt x="144" y="136"/>
                      </a:cubicBezTo>
                      <a:cubicBezTo>
                        <a:pt x="135" y="134"/>
                        <a:pt x="129" y="135"/>
                        <a:pt x="120" y="138"/>
                      </a:cubicBezTo>
                      <a:cubicBezTo>
                        <a:pt x="114" y="129"/>
                        <a:pt x="122" y="127"/>
                        <a:pt x="112" y="124"/>
                      </a:cubicBezTo>
                      <a:cubicBezTo>
                        <a:pt x="108" y="130"/>
                        <a:pt x="108" y="142"/>
                        <a:pt x="102" y="146"/>
                      </a:cubicBezTo>
                      <a:cubicBezTo>
                        <a:pt x="98" y="148"/>
                        <a:pt x="90" y="150"/>
                        <a:pt x="90" y="150"/>
                      </a:cubicBezTo>
                      <a:cubicBezTo>
                        <a:pt x="87" y="141"/>
                        <a:pt x="89" y="135"/>
                        <a:pt x="80" y="132"/>
                      </a:cubicBezTo>
                      <a:cubicBezTo>
                        <a:pt x="68" y="134"/>
                        <a:pt x="65" y="134"/>
                        <a:pt x="58" y="144"/>
                      </a:cubicBezTo>
                      <a:cubicBezTo>
                        <a:pt x="66" y="150"/>
                        <a:pt x="68" y="147"/>
                        <a:pt x="76" y="142"/>
                      </a:cubicBezTo>
                      <a:cubicBezTo>
                        <a:pt x="81" y="146"/>
                        <a:pt x="85" y="155"/>
                        <a:pt x="78" y="160"/>
                      </a:cubicBezTo>
                      <a:cubicBezTo>
                        <a:pt x="75" y="162"/>
                        <a:pt x="62" y="165"/>
                        <a:pt x="58" y="166"/>
                      </a:cubicBezTo>
                      <a:cubicBezTo>
                        <a:pt x="48" y="173"/>
                        <a:pt x="44" y="173"/>
                        <a:pt x="34" y="166"/>
                      </a:cubicBezTo>
                      <a:cubicBezTo>
                        <a:pt x="35" y="162"/>
                        <a:pt x="34" y="158"/>
                        <a:pt x="36" y="154"/>
                      </a:cubicBezTo>
                      <a:cubicBezTo>
                        <a:pt x="38" y="150"/>
                        <a:pt x="55" y="146"/>
                        <a:pt x="46" y="144"/>
                      </a:cubicBezTo>
                      <a:cubicBezTo>
                        <a:pt x="42" y="143"/>
                        <a:pt x="34" y="148"/>
                        <a:pt x="34" y="148"/>
                      </a:cubicBezTo>
                      <a:cubicBezTo>
                        <a:pt x="32" y="155"/>
                        <a:pt x="28" y="159"/>
                        <a:pt x="26" y="166"/>
                      </a:cubicBezTo>
                      <a:cubicBezTo>
                        <a:pt x="36" y="182"/>
                        <a:pt x="36" y="173"/>
                        <a:pt x="30" y="190"/>
                      </a:cubicBezTo>
                      <a:cubicBezTo>
                        <a:pt x="28" y="196"/>
                        <a:pt x="14" y="200"/>
                        <a:pt x="14" y="200"/>
                      </a:cubicBezTo>
                      <a:cubicBezTo>
                        <a:pt x="5" y="214"/>
                        <a:pt x="11" y="210"/>
                        <a:pt x="0" y="214"/>
                      </a:cubicBezTo>
                      <a:cubicBezTo>
                        <a:pt x="2" y="202"/>
                        <a:pt x="5" y="198"/>
                        <a:pt x="8" y="188"/>
                      </a:cubicBezTo>
                      <a:cubicBezTo>
                        <a:pt x="6" y="178"/>
                        <a:pt x="3" y="173"/>
                        <a:pt x="0" y="164"/>
                      </a:cubicBezTo>
                      <a:cubicBezTo>
                        <a:pt x="3" y="156"/>
                        <a:pt x="7" y="157"/>
                        <a:pt x="14" y="152"/>
                      </a:cubicBezTo>
                      <a:cubicBezTo>
                        <a:pt x="18" y="141"/>
                        <a:pt x="23" y="140"/>
                        <a:pt x="32" y="134"/>
                      </a:cubicBezTo>
                      <a:cubicBezTo>
                        <a:pt x="37" y="127"/>
                        <a:pt x="37" y="123"/>
                        <a:pt x="44" y="118"/>
                      </a:cubicBezTo>
                      <a:cubicBezTo>
                        <a:pt x="64" y="121"/>
                        <a:pt x="55" y="122"/>
                        <a:pt x="72" y="116"/>
                      </a:cubicBezTo>
                      <a:cubicBezTo>
                        <a:pt x="76" y="115"/>
                        <a:pt x="84" y="112"/>
                        <a:pt x="84" y="112"/>
                      </a:cubicBezTo>
                      <a:cubicBezTo>
                        <a:pt x="105" y="119"/>
                        <a:pt x="97" y="84"/>
                        <a:pt x="114" y="78"/>
                      </a:cubicBezTo>
                      <a:cubicBezTo>
                        <a:pt x="117" y="87"/>
                        <a:pt x="110" y="89"/>
                        <a:pt x="120" y="92"/>
                      </a:cubicBezTo>
                      <a:cubicBezTo>
                        <a:pt x="125" y="85"/>
                        <a:pt x="125" y="81"/>
                        <a:pt x="132" y="76"/>
                      </a:cubicBezTo>
                      <a:cubicBezTo>
                        <a:pt x="138" y="68"/>
                        <a:pt x="146" y="65"/>
                        <a:pt x="150" y="54"/>
                      </a:cubicBezTo>
                      <a:cubicBezTo>
                        <a:pt x="151" y="50"/>
                        <a:pt x="154" y="42"/>
                        <a:pt x="154" y="42"/>
                      </a:cubicBezTo>
                      <a:cubicBezTo>
                        <a:pt x="152" y="41"/>
                        <a:pt x="148" y="40"/>
                        <a:pt x="148" y="38"/>
                      </a:cubicBezTo>
                      <a:cubicBezTo>
                        <a:pt x="148" y="36"/>
                        <a:pt x="161" y="33"/>
                        <a:pt x="152" y="32"/>
                      </a:cubicBezTo>
                      <a:lnTo>
                        <a:pt x="158" y="24"/>
                      </a:lnTo>
                      <a:close/>
                    </a:path>
                  </a:pathLst>
                </a:custGeom>
                <a:solidFill>
                  <a:schemeClr val="folHlink"/>
                </a:solidFill>
                <a:ln w="9525">
                  <a:noFill/>
                  <a:round/>
                  <a:headEnd/>
                  <a:tailEnd/>
                </a:ln>
              </p:spPr>
              <p:txBody>
                <a:bodyPr/>
                <a:lstStyle/>
                <a:p>
                  <a:endParaRPr lang="zh-CN" altLang="en-US"/>
                </a:p>
              </p:txBody>
            </p:sp>
            <p:sp>
              <p:nvSpPr>
                <p:cNvPr id="7284" name="任意多边形 82015"/>
                <p:cNvSpPr>
                  <a:spLocks noChangeArrowheads="1"/>
                </p:cNvSpPr>
                <p:nvPr/>
              </p:nvSpPr>
              <p:spPr bwMode="auto">
                <a:xfrm>
                  <a:off x="4709" y="340"/>
                  <a:ext cx="6" cy="4"/>
                </a:xfrm>
                <a:custGeom>
                  <a:avLst/>
                  <a:gdLst>
                    <a:gd name="T0" fmla="*/ 0 w 13"/>
                    <a:gd name="T1" fmla="*/ 0 h 13"/>
                    <a:gd name="T2" fmla="*/ 0 w 13"/>
                    <a:gd name="T3" fmla="*/ 0 h 13"/>
                    <a:gd name="T4" fmla="*/ 0 w 13"/>
                    <a:gd name="T5" fmla="*/ 0 h 13"/>
                    <a:gd name="T6" fmla="*/ 0 60000 65536"/>
                    <a:gd name="T7" fmla="*/ 0 60000 65536"/>
                    <a:gd name="T8" fmla="*/ 0 60000 65536"/>
                  </a:gdLst>
                  <a:ahLst/>
                  <a:cxnLst>
                    <a:cxn ang="T6">
                      <a:pos x="T0" y="T1"/>
                    </a:cxn>
                    <a:cxn ang="T7">
                      <a:pos x="T2" y="T3"/>
                    </a:cxn>
                    <a:cxn ang="T8">
                      <a:pos x="T4" y="T5"/>
                    </a:cxn>
                  </a:cxnLst>
                  <a:rect l="0" t="0" r="r" b="b"/>
                  <a:pathLst>
                    <a:path w="13" h="13">
                      <a:moveTo>
                        <a:pt x="0" y="9"/>
                      </a:moveTo>
                      <a:cubicBezTo>
                        <a:pt x="6" y="0"/>
                        <a:pt x="13" y="7"/>
                        <a:pt x="4" y="13"/>
                      </a:cubicBezTo>
                      <a:cubicBezTo>
                        <a:pt x="0" y="6"/>
                        <a:pt x="0" y="5"/>
                        <a:pt x="0" y="9"/>
                      </a:cubicBezTo>
                      <a:close/>
                    </a:path>
                  </a:pathLst>
                </a:custGeom>
                <a:solidFill>
                  <a:schemeClr val="folHlink"/>
                </a:solidFill>
                <a:ln w="9525">
                  <a:noFill/>
                  <a:round/>
                  <a:headEnd/>
                  <a:tailEnd/>
                </a:ln>
              </p:spPr>
              <p:txBody>
                <a:bodyPr/>
                <a:lstStyle/>
                <a:p>
                  <a:endParaRPr lang="zh-CN" altLang="en-US"/>
                </a:p>
              </p:txBody>
            </p:sp>
            <p:sp>
              <p:nvSpPr>
                <p:cNvPr id="7285" name="任意多边形 82016"/>
                <p:cNvSpPr>
                  <a:spLocks noChangeArrowheads="1"/>
                </p:cNvSpPr>
                <p:nvPr/>
              </p:nvSpPr>
              <p:spPr bwMode="auto">
                <a:xfrm>
                  <a:off x="4261" y="389"/>
                  <a:ext cx="347" cy="189"/>
                </a:xfrm>
                <a:custGeom>
                  <a:avLst/>
                  <a:gdLst>
                    <a:gd name="T0" fmla="*/ 63 w 812"/>
                    <a:gd name="T1" fmla="*/ 1 h 564"/>
                    <a:gd name="T2" fmla="*/ 61 w 812"/>
                    <a:gd name="T3" fmla="*/ 3 h 564"/>
                    <a:gd name="T4" fmla="*/ 59 w 812"/>
                    <a:gd name="T5" fmla="*/ 5 h 564"/>
                    <a:gd name="T6" fmla="*/ 56 w 812"/>
                    <a:gd name="T7" fmla="*/ 5 h 564"/>
                    <a:gd name="T8" fmla="*/ 50 w 812"/>
                    <a:gd name="T9" fmla="*/ 7 h 564"/>
                    <a:gd name="T10" fmla="*/ 49 w 812"/>
                    <a:gd name="T11" fmla="*/ 8 h 564"/>
                    <a:gd name="T12" fmla="*/ 47 w 812"/>
                    <a:gd name="T13" fmla="*/ 9 h 564"/>
                    <a:gd name="T14" fmla="*/ 48 w 812"/>
                    <a:gd name="T15" fmla="*/ 7 h 564"/>
                    <a:gd name="T16" fmla="*/ 45 w 812"/>
                    <a:gd name="T17" fmla="*/ 7 h 564"/>
                    <a:gd name="T18" fmla="*/ 44 w 812"/>
                    <a:gd name="T19" fmla="*/ 8 h 564"/>
                    <a:gd name="T20" fmla="*/ 47 w 812"/>
                    <a:gd name="T21" fmla="*/ 11 h 564"/>
                    <a:gd name="T22" fmla="*/ 47 w 812"/>
                    <a:gd name="T23" fmla="*/ 14 h 564"/>
                    <a:gd name="T24" fmla="*/ 42 w 812"/>
                    <a:gd name="T25" fmla="*/ 15 h 564"/>
                    <a:gd name="T26" fmla="*/ 41 w 812"/>
                    <a:gd name="T27" fmla="*/ 14 h 564"/>
                    <a:gd name="T28" fmla="*/ 38 w 812"/>
                    <a:gd name="T29" fmla="*/ 13 h 564"/>
                    <a:gd name="T30" fmla="*/ 36 w 812"/>
                    <a:gd name="T31" fmla="*/ 13 h 564"/>
                    <a:gd name="T32" fmla="*/ 35 w 812"/>
                    <a:gd name="T33" fmla="*/ 15 h 564"/>
                    <a:gd name="T34" fmla="*/ 39 w 812"/>
                    <a:gd name="T35" fmla="*/ 17 h 564"/>
                    <a:gd name="T36" fmla="*/ 40 w 812"/>
                    <a:gd name="T37" fmla="*/ 20 h 564"/>
                    <a:gd name="T38" fmla="*/ 41 w 812"/>
                    <a:gd name="T39" fmla="*/ 21 h 564"/>
                    <a:gd name="T40" fmla="*/ 38 w 812"/>
                    <a:gd name="T41" fmla="*/ 20 h 564"/>
                    <a:gd name="T42" fmla="*/ 37 w 812"/>
                    <a:gd name="T43" fmla="*/ 19 h 564"/>
                    <a:gd name="T44" fmla="*/ 33 w 812"/>
                    <a:gd name="T45" fmla="*/ 16 h 564"/>
                    <a:gd name="T46" fmla="*/ 33 w 812"/>
                    <a:gd name="T47" fmla="*/ 12 h 564"/>
                    <a:gd name="T48" fmla="*/ 33 w 812"/>
                    <a:gd name="T49" fmla="*/ 10 h 564"/>
                    <a:gd name="T50" fmla="*/ 32 w 812"/>
                    <a:gd name="T51" fmla="*/ 10 h 564"/>
                    <a:gd name="T52" fmla="*/ 30 w 812"/>
                    <a:gd name="T53" fmla="*/ 10 h 564"/>
                    <a:gd name="T54" fmla="*/ 28 w 812"/>
                    <a:gd name="T55" fmla="*/ 6 h 564"/>
                    <a:gd name="T56" fmla="*/ 26 w 812"/>
                    <a:gd name="T57" fmla="*/ 6 h 564"/>
                    <a:gd name="T58" fmla="*/ 23 w 812"/>
                    <a:gd name="T59" fmla="*/ 6 h 564"/>
                    <a:gd name="T60" fmla="*/ 19 w 812"/>
                    <a:gd name="T61" fmla="*/ 9 h 564"/>
                    <a:gd name="T62" fmla="*/ 15 w 812"/>
                    <a:gd name="T63" fmla="*/ 10 h 564"/>
                    <a:gd name="T64" fmla="*/ 15 w 812"/>
                    <a:gd name="T65" fmla="*/ 10 h 564"/>
                    <a:gd name="T66" fmla="*/ 12 w 812"/>
                    <a:gd name="T67" fmla="*/ 12 h 564"/>
                    <a:gd name="T68" fmla="*/ 12 w 812"/>
                    <a:gd name="T69" fmla="*/ 13 h 564"/>
                    <a:gd name="T70" fmla="*/ 10 w 812"/>
                    <a:gd name="T71" fmla="*/ 15 h 564"/>
                    <a:gd name="T72" fmla="*/ 7 w 812"/>
                    <a:gd name="T73" fmla="*/ 15 h 564"/>
                    <a:gd name="T74" fmla="*/ 5 w 812"/>
                    <a:gd name="T75" fmla="*/ 10 h 564"/>
                    <a:gd name="T76" fmla="*/ 6 w 812"/>
                    <a:gd name="T77" fmla="*/ 6 h 564"/>
                    <a:gd name="T78" fmla="*/ 3 w 812"/>
                    <a:gd name="T79" fmla="*/ 7 h 564"/>
                    <a:gd name="T80" fmla="*/ 2 w 812"/>
                    <a:gd name="T81" fmla="*/ 6 h 564"/>
                    <a:gd name="T82" fmla="*/ 2 w 812"/>
                    <a:gd name="T83" fmla="*/ 5 h 564"/>
                    <a:gd name="T84" fmla="*/ 0 w 812"/>
                    <a:gd name="T85" fmla="*/ 3 h 564"/>
                    <a:gd name="T86" fmla="*/ 62 w 812"/>
                    <a:gd name="T87" fmla="*/ 0 h 56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812" h="564">
                      <a:moveTo>
                        <a:pt x="798" y="6"/>
                      </a:moveTo>
                      <a:cubicBezTo>
                        <a:pt x="801" y="15"/>
                        <a:pt x="809" y="16"/>
                        <a:pt x="812" y="26"/>
                      </a:cubicBezTo>
                      <a:cubicBezTo>
                        <a:pt x="809" y="36"/>
                        <a:pt x="801" y="41"/>
                        <a:pt x="796" y="50"/>
                      </a:cubicBezTo>
                      <a:cubicBezTo>
                        <a:pt x="791" y="61"/>
                        <a:pt x="788" y="71"/>
                        <a:pt x="778" y="78"/>
                      </a:cubicBezTo>
                      <a:cubicBezTo>
                        <a:pt x="773" y="85"/>
                        <a:pt x="771" y="88"/>
                        <a:pt x="774" y="96"/>
                      </a:cubicBezTo>
                      <a:cubicBezTo>
                        <a:pt x="767" y="107"/>
                        <a:pt x="758" y="114"/>
                        <a:pt x="748" y="122"/>
                      </a:cubicBezTo>
                      <a:cubicBezTo>
                        <a:pt x="744" y="125"/>
                        <a:pt x="736" y="130"/>
                        <a:pt x="736" y="130"/>
                      </a:cubicBezTo>
                      <a:cubicBezTo>
                        <a:pt x="740" y="141"/>
                        <a:pt x="731" y="140"/>
                        <a:pt x="722" y="142"/>
                      </a:cubicBezTo>
                      <a:cubicBezTo>
                        <a:pt x="716" y="148"/>
                        <a:pt x="712" y="151"/>
                        <a:pt x="704" y="154"/>
                      </a:cubicBezTo>
                      <a:cubicBezTo>
                        <a:pt x="686" y="150"/>
                        <a:pt x="650" y="169"/>
                        <a:pt x="634" y="180"/>
                      </a:cubicBezTo>
                      <a:cubicBezTo>
                        <a:pt x="636" y="189"/>
                        <a:pt x="631" y="193"/>
                        <a:pt x="640" y="196"/>
                      </a:cubicBezTo>
                      <a:cubicBezTo>
                        <a:pt x="643" y="205"/>
                        <a:pt x="640" y="207"/>
                        <a:pt x="632" y="210"/>
                      </a:cubicBezTo>
                      <a:cubicBezTo>
                        <a:pt x="626" y="219"/>
                        <a:pt x="623" y="226"/>
                        <a:pt x="614" y="232"/>
                      </a:cubicBezTo>
                      <a:cubicBezTo>
                        <a:pt x="611" y="231"/>
                        <a:pt x="606" y="233"/>
                        <a:pt x="604" y="230"/>
                      </a:cubicBezTo>
                      <a:cubicBezTo>
                        <a:pt x="599" y="220"/>
                        <a:pt x="610" y="199"/>
                        <a:pt x="620" y="196"/>
                      </a:cubicBezTo>
                      <a:cubicBezTo>
                        <a:pt x="623" y="187"/>
                        <a:pt x="617" y="187"/>
                        <a:pt x="620" y="178"/>
                      </a:cubicBezTo>
                      <a:cubicBezTo>
                        <a:pt x="617" y="164"/>
                        <a:pt x="609" y="168"/>
                        <a:pt x="598" y="172"/>
                      </a:cubicBezTo>
                      <a:cubicBezTo>
                        <a:pt x="592" y="180"/>
                        <a:pt x="585" y="185"/>
                        <a:pt x="576" y="188"/>
                      </a:cubicBezTo>
                      <a:cubicBezTo>
                        <a:pt x="572" y="194"/>
                        <a:pt x="568" y="200"/>
                        <a:pt x="564" y="206"/>
                      </a:cubicBezTo>
                      <a:cubicBezTo>
                        <a:pt x="561" y="210"/>
                        <a:pt x="556" y="218"/>
                        <a:pt x="556" y="218"/>
                      </a:cubicBezTo>
                      <a:cubicBezTo>
                        <a:pt x="558" y="234"/>
                        <a:pt x="559" y="243"/>
                        <a:pt x="572" y="252"/>
                      </a:cubicBezTo>
                      <a:cubicBezTo>
                        <a:pt x="579" y="262"/>
                        <a:pt x="586" y="273"/>
                        <a:pt x="596" y="280"/>
                      </a:cubicBezTo>
                      <a:cubicBezTo>
                        <a:pt x="598" y="286"/>
                        <a:pt x="602" y="298"/>
                        <a:pt x="602" y="298"/>
                      </a:cubicBezTo>
                      <a:cubicBezTo>
                        <a:pt x="601" y="308"/>
                        <a:pt x="599" y="361"/>
                        <a:pt x="594" y="368"/>
                      </a:cubicBezTo>
                      <a:cubicBezTo>
                        <a:pt x="590" y="374"/>
                        <a:pt x="576" y="378"/>
                        <a:pt x="570" y="382"/>
                      </a:cubicBezTo>
                      <a:cubicBezTo>
                        <a:pt x="563" y="393"/>
                        <a:pt x="550" y="396"/>
                        <a:pt x="542" y="406"/>
                      </a:cubicBezTo>
                      <a:cubicBezTo>
                        <a:pt x="536" y="413"/>
                        <a:pt x="539" y="417"/>
                        <a:pt x="530" y="420"/>
                      </a:cubicBezTo>
                      <a:cubicBezTo>
                        <a:pt x="526" y="408"/>
                        <a:pt x="538" y="391"/>
                        <a:pt x="522" y="386"/>
                      </a:cubicBezTo>
                      <a:cubicBezTo>
                        <a:pt x="516" y="377"/>
                        <a:pt x="510" y="364"/>
                        <a:pt x="502" y="356"/>
                      </a:cubicBezTo>
                      <a:cubicBezTo>
                        <a:pt x="497" y="341"/>
                        <a:pt x="505" y="360"/>
                        <a:pt x="482" y="348"/>
                      </a:cubicBezTo>
                      <a:cubicBezTo>
                        <a:pt x="478" y="346"/>
                        <a:pt x="478" y="339"/>
                        <a:pt x="474" y="336"/>
                      </a:cubicBezTo>
                      <a:cubicBezTo>
                        <a:pt x="470" y="323"/>
                        <a:pt x="466" y="342"/>
                        <a:pt x="462" y="348"/>
                      </a:cubicBezTo>
                      <a:cubicBezTo>
                        <a:pt x="460" y="358"/>
                        <a:pt x="456" y="363"/>
                        <a:pt x="454" y="374"/>
                      </a:cubicBezTo>
                      <a:cubicBezTo>
                        <a:pt x="457" y="383"/>
                        <a:pt x="455" y="387"/>
                        <a:pt x="450" y="394"/>
                      </a:cubicBezTo>
                      <a:cubicBezTo>
                        <a:pt x="454" y="399"/>
                        <a:pt x="464" y="411"/>
                        <a:pt x="466" y="418"/>
                      </a:cubicBezTo>
                      <a:cubicBezTo>
                        <a:pt x="474" y="443"/>
                        <a:pt x="472" y="458"/>
                        <a:pt x="500" y="464"/>
                      </a:cubicBezTo>
                      <a:cubicBezTo>
                        <a:pt x="507" y="469"/>
                        <a:pt x="510" y="474"/>
                        <a:pt x="516" y="480"/>
                      </a:cubicBezTo>
                      <a:cubicBezTo>
                        <a:pt x="511" y="494"/>
                        <a:pt x="513" y="509"/>
                        <a:pt x="510" y="524"/>
                      </a:cubicBezTo>
                      <a:cubicBezTo>
                        <a:pt x="512" y="537"/>
                        <a:pt x="511" y="541"/>
                        <a:pt x="522" y="548"/>
                      </a:cubicBezTo>
                      <a:cubicBezTo>
                        <a:pt x="523" y="552"/>
                        <a:pt x="525" y="556"/>
                        <a:pt x="526" y="560"/>
                      </a:cubicBezTo>
                      <a:cubicBezTo>
                        <a:pt x="527" y="564"/>
                        <a:pt x="514" y="556"/>
                        <a:pt x="514" y="556"/>
                      </a:cubicBezTo>
                      <a:cubicBezTo>
                        <a:pt x="502" y="564"/>
                        <a:pt x="501" y="551"/>
                        <a:pt x="492" y="544"/>
                      </a:cubicBezTo>
                      <a:cubicBezTo>
                        <a:pt x="488" y="541"/>
                        <a:pt x="480" y="536"/>
                        <a:pt x="480" y="536"/>
                      </a:cubicBezTo>
                      <a:cubicBezTo>
                        <a:pt x="471" y="522"/>
                        <a:pt x="474" y="529"/>
                        <a:pt x="470" y="518"/>
                      </a:cubicBezTo>
                      <a:cubicBezTo>
                        <a:pt x="467" y="491"/>
                        <a:pt x="461" y="446"/>
                        <a:pt x="436" y="430"/>
                      </a:cubicBezTo>
                      <a:cubicBezTo>
                        <a:pt x="428" y="433"/>
                        <a:pt x="425" y="433"/>
                        <a:pt x="422" y="424"/>
                      </a:cubicBezTo>
                      <a:cubicBezTo>
                        <a:pt x="427" y="404"/>
                        <a:pt x="432" y="383"/>
                        <a:pt x="438" y="364"/>
                      </a:cubicBezTo>
                      <a:cubicBezTo>
                        <a:pt x="436" y="343"/>
                        <a:pt x="431" y="330"/>
                        <a:pt x="426" y="310"/>
                      </a:cubicBezTo>
                      <a:cubicBezTo>
                        <a:pt x="429" y="302"/>
                        <a:pt x="425" y="300"/>
                        <a:pt x="422" y="292"/>
                      </a:cubicBezTo>
                      <a:cubicBezTo>
                        <a:pt x="424" y="282"/>
                        <a:pt x="428" y="277"/>
                        <a:pt x="422" y="268"/>
                      </a:cubicBezTo>
                      <a:cubicBezTo>
                        <a:pt x="420" y="269"/>
                        <a:pt x="418" y="269"/>
                        <a:pt x="416" y="270"/>
                      </a:cubicBezTo>
                      <a:cubicBezTo>
                        <a:pt x="414" y="272"/>
                        <a:pt x="414" y="275"/>
                        <a:pt x="412" y="276"/>
                      </a:cubicBezTo>
                      <a:cubicBezTo>
                        <a:pt x="408" y="278"/>
                        <a:pt x="400" y="280"/>
                        <a:pt x="400" y="280"/>
                      </a:cubicBezTo>
                      <a:cubicBezTo>
                        <a:pt x="394" y="274"/>
                        <a:pt x="389" y="274"/>
                        <a:pt x="386" y="266"/>
                      </a:cubicBezTo>
                      <a:cubicBezTo>
                        <a:pt x="391" y="251"/>
                        <a:pt x="379" y="206"/>
                        <a:pt x="364" y="196"/>
                      </a:cubicBezTo>
                      <a:cubicBezTo>
                        <a:pt x="357" y="186"/>
                        <a:pt x="358" y="182"/>
                        <a:pt x="360" y="170"/>
                      </a:cubicBezTo>
                      <a:cubicBezTo>
                        <a:pt x="358" y="160"/>
                        <a:pt x="356" y="147"/>
                        <a:pt x="346" y="144"/>
                      </a:cubicBezTo>
                      <a:cubicBezTo>
                        <a:pt x="343" y="154"/>
                        <a:pt x="338" y="160"/>
                        <a:pt x="330" y="166"/>
                      </a:cubicBezTo>
                      <a:cubicBezTo>
                        <a:pt x="323" y="164"/>
                        <a:pt x="308" y="160"/>
                        <a:pt x="308" y="160"/>
                      </a:cubicBezTo>
                      <a:cubicBezTo>
                        <a:pt x="296" y="162"/>
                        <a:pt x="297" y="166"/>
                        <a:pt x="288" y="172"/>
                      </a:cubicBezTo>
                      <a:cubicBezTo>
                        <a:pt x="284" y="185"/>
                        <a:pt x="282" y="191"/>
                        <a:pt x="268" y="196"/>
                      </a:cubicBezTo>
                      <a:cubicBezTo>
                        <a:pt x="264" y="200"/>
                        <a:pt x="243" y="231"/>
                        <a:pt x="242" y="232"/>
                      </a:cubicBezTo>
                      <a:cubicBezTo>
                        <a:pt x="231" y="239"/>
                        <a:pt x="215" y="247"/>
                        <a:pt x="206" y="256"/>
                      </a:cubicBezTo>
                      <a:cubicBezTo>
                        <a:pt x="202" y="260"/>
                        <a:pt x="200" y="265"/>
                        <a:pt x="196" y="268"/>
                      </a:cubicBezTo>
                      <a:cubicBezTo>
                        <a:pt x="194" y="269"/>
                        <a:pt x="192" y="269"/>
                        <a:pt x="190" y="270"/>
                      </a:cubicBezTo>
                      <a:cubicBezTo>
                        <a:pt x="188" y="271"/>
                        <a:pt x="186" y="272"/>
                        <a:pt x="184" y="274"/>
                      </a:cubicBezTo>
                      <a:cubicBezTo>
                        <a:pt x="180" y="278"/>
                        <a:pt x="172" y="286"/>
                        <a:pt x="172" y="286"/>
                      </a:cubicBezTo>
                      <a:cubicBezTo>
                        <a:pt x="167" y="300"/>
                        <a:pt x="165" y="314"/>
                        <a:pt x="160" y="328"/>
                      </a:cubicBezTo>
                      <a:cubicBezTo>
                        <a:pt x="158" y="335"/>
                        <a:pt x="156" y="341"/>
                        <a:pt x="154" y="348"/>
                      </a:cubicBezTo>
                      <a:cubicBezTo>
                        <a:pt x="153" y="350"/>
                        <a:pt x="152" y="354"/>
                        <a:pt x="152" y="354"/>
                      </a:cubicBezTo>
                      <a:cubicBezTo>
                        <a:pt x="152" y="359"/>
                        <a:pt x="156" y="384"/>
                        <a:pt x="146" y="392"/>
                      </a:cubicBezTo>
                      <a:cubicBezTo>
                        <a:pt x="141" y="397"/>
                        <a:pt x="128" y="404"/>
                        <a:pt x="128" y="404"/>
                      </a:cubicBezTo>
                      <a:cubicBezTo>
                        <a:pt x="125" y="412"/>
                        <a:pt x="122" y="421"/>
                        <a:pt x="114" y="424"/>
                      </a:cubicBezTo>
                      <a:cubicBezTo>
                        <a:pt x="100" y="419"/>
                        <a:pt x="97" y="405"/>
                        <a:pt x="94" y="392"/>
                      </a:cubicBezTo>
                      <a:cubicBezTo>
                        <a:pt x="86" y="362"/>
                        <a:pt x="82" y="332"/>
                        <a:pt x="72" y="302"/>
                      </a:cubicBezTo>
                      <a:cubicBezTo>
                        <a:pt x="71" y="281"/>
                        <a:pt x="70" y="275"/>
                        <a:pt x="66" y="258"/>
                      </a:cubicBezTo>
                      <a:cubicBezTo>
                        <a:pt x="66" y="251"/>
                        <a:pt x="68" y="219"/>
                        <a:pt x="64" y="208"/>
                      </a:cubicBezTo>
                      <a:cubicBezTo>
                        <a:pt x="70" y="191"/>
                        <a:pt x="66" y="173"/>
                        <a:pt x="72" y="156"/>
                      </a:cubicBezTo>
                      <a:cubicBezTo>
                        <a:pt x="66" y="139"/>
                        <a:pt x="60" y="168"/>
                        <a:pt x="56" y="172"/>
                      </a:cubicBezTo>
                      <a:cubicBezTo>
                        <a:pt x="53" y="175"/>
                        <a:pt x="44" y="180"/>
                        <a:pt x="44" y="180"/>
                      </a:cubicBezTo>
                      <a:cubicBezTo>
                        <a:pt x="35" y="177"/>
                        <a:pt x="28" y="173"/>
                        <a:pt x="24" y="162"/>
                      </a:cubicBezTo>
                      <a:cubicBezTo>
                        <a:pt x="23" y="158"/>
                        <a:pt x="20" y="150"/>
                        <a:pt x="20" y="150"/>
                      </a:cubicBezTo>
                      <a:cubicBezTo>
                        <a:pt x="30" y="148"/>
                        <a:pt x="30" y="143"/>
                        <a:pt x="38" y="138"/>
                      </a:cubicBezTo>
                      <a:cubicBezTo>
                        <a:pt x="35" y="128"/>
                        <a:pt x="31" y="133"/>
                        <a:pt x="24" y="138"/>
                      </a:cubicBezTo>
                      <a:cubicBezTo>
                        <a:pt x="15" y="135"/>
                        <a:pt x="15" y="132"/>
                        <a:pt x="18" y="124"/>
                      </a:cubicBezTo>
                      <a:cubicBezTo>
                        <a:pt x="11" y="114"/>
                        <a:pt x="9" y="101"/>
                        <a:pt x="0" y="92"/>
                      </a:cubicBezTo>
                      <a:lnTo>
                        <a:pt x="76" y="0"/>
                      </a:lnTo>
                      <a:lnTo>
                        <a:pt x="798" y="6"/>
                      </a:lnTo>
                      <a:close/>
                    </a:path>
                  </a:pathLst>
                </a:custGeom>
                <a:solidFill>
                  <a:schemeClr val="folHlink"/>
                </a:solidFill>
                <a:ln w="9525">
                  <a:noFill/>
                  <a:round/>
                  <a:headEnd/>
                  <a:tailEnd/>
                </a:ln>
              </p:spPr>
              <p:txBody>
                <a:bodyPr/>
                <a:lstStyle/>
                <a:p>
                  <a:endParaRPr lang="zh-CN" altLang="en-US"/>
                </a:p>
              </p:txBody>
            </p:sp>
            <p:sp>
              <p:nvSpPr>
                <p:cNvPr id="7286" name="任意多边形 82017"/>
                <p:cNvSpPr>
                  <a:spLocks noChangeArrowheads="1"/>
                </p:cNvSpPr>
                <p:nvPr/>
              </p:nvSpPr>
              <p:spPr bwMode="auto">
                <a:xfrm>
                  <a:off x="4322" y="519"/>
                  <a:ext cx="19" cy="29"/>
                </a:xfrm>
                <a:custGeom>
                  <a:avLst/>
                  <a:gdLst>
                    <a:gd name="T0" fmla="*/ 0 w 43"/>
                    <a:gd name="T1" fmla="*/ 0 h 85"/>
                    <a:gd name="T2" fmla="*/ 2 w 43"/>
                    <a:gd name="T3" fmla="*/ 0 h 85"/>
                    <a:gd name="T4" fmla="*/ 3 w 43"/>
                    <a:gd name="T5" fmla="*/ 1 h 85"/>
                    <a:gd name="T6" fmla="*/ 2 w 43"/>
                    <a:gd name="T7" fmla="*/ 3 h 85"/>
                    <a:gd name="T8" fmla="*/ 0 w 43"/>
                    <a:gd name="T9" fmla="*/ 3 h 85"/>
                    <a:gd name="T10" fmla="*/ 0 w 43"/>
                    <a:gd name="T11" fmla="*/ 0 h 8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3" h="85">
                      <a:moveTo>
                        <a:pt x="7" y="11"/>
                      </a:moveTo>
                      <a:cubicBezTo>
                        <a:pt x="4" y="2"/>
                        <a:pt x="9" y="0"/>
                        <a:pt x="17" y="3"/>
                      </a:cubicBezTo>
                      <a:cubicBezTo>
                        <a:pt x="24" y="13"/>
                        <a:pt x="28" y="24"/>
                        <a:pt x="37" y="33"/>
                      </a:cubicBezTo>
                      <a:cubicBezTo>
                        <a:pt x="43" y="52"/>
                        <a:pt x="40" y="78"/>
                        <a:pt x="19" y="85"/>
                      </a:cubicBezTo>
                      <a:cubicBezTo>
                        <a:pt x="6" y="81"/>
                        <a:pt x="5" y="81"/>
                        <a:pt x="1" y="69"/>
                      </a:cubicBezTo>
                      <a:cubicBezTo>
                        <a:pt x="2" y="66"/>
                        <a:pt x="0" y="4"/>
                        <a:pt x="7" y="11"/>
                      </a:cubicBezTo>
                      <a:close/>
                    </a:path>
                  </a:pathLst>
                </a:custGeom>
                <a:solidFill>
                  <a:schemeClr val="folHlink"/>
                </a:solidFill>
                <a:ln w="9525">
                  <a:noFill/>
                  <a:round/>
                  <a:headEnd/>
                  <a:tailEnd/>
                </a:ln>
              </p:spPr>
              <p:txBody>
                <a:bodyPr/>
                <a:lstStyle/>
                <a:p>
                  <a:endParaRPr lang="zh-CN" altLang="en-US"/>
                </a:p>
              </p:txBody>
            </p:sp>
            <p:sp>
              <p:nvSpPr>
                <p:cNvPr id="7287" name="任意多边形 82018"/>
                <p:cNvSpPr>
                  <a:spLocks noChangeArrowheads="1"/>
                </p:cNvSpPr>
                <p:nvPr/>
              </p:nvSpPr>
              <p:spPr bwMode="auto">
                <a:xfrm>
                  <a:off x="4588" y="421"/>
                  <a:ext cx="18" cy="24"/>
                </a:xfrm>
                <a:custGeom>
                  <a:avLst/>
                  <a:gdLst>
                    <a:gd name="T0" fmla="*/ 1 w 44"/>
                    <a:gd name="T1" fmla="*/ 1 h 74"/>
                    <a:gd name="T2" fmla="*/ 2 w 44"/>
                    <a:gd name="T3" fmla="*/ 0 h 74"/>
                    <a:gd name="T4" fmla="*/ 3 w 44"/>
                    <a:gd name="T5" fmla="*/ 0 h 74"/>
                    <a:gd name="T6" fmla="*/ 3 w 44"/>
                    <a:gd name="T7" fmla="*/ 1 h 74"/>
                    <a:gd name="T8" fmla="*/ 1 w 44"/>
                    <a:gd name="T9" fmla="*/ 3 h 74"/>
                    <a:gd name="T10" fmla="*/ 0 w 44"/>
                    <a:gd name="T11" fmla="*/ 2 h 74"/>
                    <a:gd name="T12" fmla="*/ 0 w 44"/>
                    <a:gd name="T13" fmla="*/ 1 h 74"/>
                    <a:gd name="T14" fmla="*/ 1 w 44"/>
                    <a:gd name="T15" fmla="*/ 1 h 7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44" h="74">
                      <a:moveTo>
                        <a:pt x="13" y="28"/>
                      </a:moveTo>
                      <a:cubicBezTo>
                        <a:pt x="15" y="13"/>
                        <a:pt x="14" y="7"/>
                        <a:pt x="29" y="2"/>
                      </a:cubicBezTo>
                      <a:cubicBezTo>
                        <a:pt x="34" y="3"/>
                        <a:pt x="40" y="0"/>
                        <a:pt x="43" y="4"/>
                      </a:cubicBezTo>
                      <a:cubicBezTo>
                        <a:pt x="44" y="6"/>
                        <a:pt x="41" y="21"/>
                        <a:pt x="39" y="26"/>
                      </a:cubicBezTo>
                      <a:cubicBezTo>
                        <a:pt x="31" y="43"/>
                        <a:pt x="30" y="63"/>
                        <a:pt x="13" y="74"/>
                      </a:cubicBezTo>
                      <a:cubicBezTo>
                        <a:pt x="4" y="71"/>
                        <a:pt x="4" y="68"/>
                        <a:pt x="7" y="60"/>
                      </a:cubicBezTo>
                      <a:cubicBezTo>
                        <a:pt x="5" y="50"/>
                        <a:pt x="0" y="46"/>
                        <a:pt x="3" y="36"/>
                      </a:cubicBezTo>
                      <a:cubicBezTo>
                        <a:pt x="4" y="32"/>
                        <a:pt x="8" y="23"/>
                        <a:pt x="13" y="28"/>
                      </a:cubicBezTo>
                      <a:close/>
                    </a:path>
                  </a:pathLst>
                </a:custGeom>
                <a:solidFill>
                  <a:schemeClr val="folHlink"/>
                </a:solidFill>
                <a:ln w="9525">
                  <a:noFill/>
                  <a:round/>
                  <a:headEnd/>
                  <a:tailEnd/>
                </a:ln>
              </p:spPr>
              <p:txBody>
                <a:bodyPr/>
                <a:lstStyle/>
                <a:p>
                  <a:endParaRPr lang="zh-CN" altLang="en-US"/>
                </a:p>
              </p:txBody>
            </p:sp>
            <p:sp>
              <p:nvSpPr>
                <p:cNvPr id="7288" name="任意多边形 82019"/>
                <p:cNvSpPr>
                  <a:spLocks noChangeArrowheads="1"/>
                </p:cNvSpPr>
                <p:nvPr/>
              </p:nvSpPr>
              <p:spPr bwMode="auto">
                <a:xfrm>
                  <a:off x="4639" y="409"/>
                  <a:ext cx="9" cy="10"/>
                </a:xfrm>
                <a:custGeom>
                  <a:avLst/>
                  <a:gdLst>
                    <a:gd name="T0" fmla="*/ 0 w 20"/>
                    <a:gd name="T1" fmla="*/ 1 h 30"/>
                    <a:gd name="T2" fmla="*/ 0 w 20"/>
                    <a:gd name="T3" fmla="*/ 1 h 30"/>
                    <a:gd name="T4" fmla="*/ 0 w 20"/>
                    <a:gd name="T5" fmla="*/ 1 h 30"/>
                    <a:gd name="T6" fmla="*/ 0 60000 65536"/>
                    <a:gd name="T7" fmla="*/ 0 60000 65536"/>
                    <a:gd name="T8" fmla="*/ 0 60000 65536"/>
                  </a:gdLst>
                  <a:ahLst/>
                  <a:cxnLst>
                    <a:cxn ang="T6">
                      <a:pos x="T0" y="T1"/>
                    </a:cxn>
                    <a:cxn ang="T7">
                      <a:pos x="T2" y="T3"/>
                    </a:cxn>
                    <a:cxn ang="T8">
                      <a:pos x="T4" y="T5"/>
                    </a:cxn>
                  </a:cxnLst>
                  <a:rect l="0" t="0" r="r" b="b"/>
                  <a:pathLst>
                    <a:path w="20" h="30">
                      <a:moveTo>
                        <a:pt x="7" y="16"/>
                      </a:moveTo>
                      <a:cubicBezTo>
                        <a:pt x="18" y="0"/>
                        <a:pt x="20" y="20"/>
                        <a:pt x="5" y="30"/>
                      </a:cubicBezTo>
                      <a:cubicBezTo>
                        <a:pt x="0" y="23"/>
                        <a:pt x="1" y="22"/>
                        <a:pt x="7" y="16"/>
                      </a:cubicBezTo>
                      <a:close/>
                    </a:path>
                  </a:pathLst>
                </a:custGeom>
                <a:solidFill>
                  <a:schemeClr val="folHlink"/>
                </a:solidFill>
                <a:ln w="9525">
                  <a:noFill/>
                  <a:round/>
                  <a:headEnd/>
                  <a:tailEnd/>
                </a:ln>
              </p:spPr>
              <p:txBody>
                <a:bodyPr/>
                <a:lstStyle/>
                <a:p>
                  <a:endParaRPr lang="zh-CN" altLang="en-US"/>
                </a:p>
              </p:txBody>
            </p:sp>
            <p:sp>
              <p:nvSpPr>
                <p:cNvPr id="7289" name="任意多边形 82020"/>
                <p:cNvSpPr>
                  <a:spLocks noChangeArrowheads="1"/>
                </p:cNvSpPr>
                <p:nvPr/>
              </p:nvSpPr>
              <p:spPr bwMode="auto">
                <a:xfrm>
                  <a:off x="3709" y="315"/>
                  <a:ext cx="433" cy="354"/>
                </a:xfrm>
                <a:custGeom>
                  <a:avLst/>
                  <a:gdLst>
                    <a:gd name="T0" fmla="*/ 123 w 682"/>
                    <a:gd name="T1" fmla="*/ 119 h 557"/>
                    <a:gd name="T2" fmla="*/ 124 w 682"/>
                    <a:gd name="T3" fmla="*/ 116 h 557"/>
                    <a:gd name="T4" fmla="*/ 128 w 682"/>
                    <a:gd name="T5" fmla="*/ 106 h 557"/>
                    <a:gd name="T6" fmla="*/ 79 w 682"/>
                    <a:gd name="T7" fmla="*/ 74 h 557"/>
                    <a:gd name="T8" fmla="*/ 72 w 682"/>
                    <a:gd name="T9" fmla="*/ 89 h 557"/>
                    <a:gd name="T10" fmla="*/ 77 w 682"/>
                    <a:gd name="T11" fmla="*/ 142 h 557"/>
                    <a:gd name="T12" fmla="*/ 72 w 682"/>
                    <a:gd name="T13" fmla="*/ 127 h 557"/>
                    <a:gd name="T14" fmla="*/ 62 w 682"/>
                    <a:gd name="T15" fmla="*/ 112 h 557"/>
                    <a:gd name="T16" fmla="*/ 63 w 682"/>
                    <a:gd name="T17" fmla="*/ 106 h 557"/>
                    <a:gd name="T18" fmla="*/ 63 w 682"/>
                    <a:gd name="T19" fmla="*/ 101 h 557"/>
                    <a:gd name="T20" fmla="*/ 57 w 682"/>
                    <a:gd name="T21" fmla="*/ 96 h 557"/>
                    <a:gd name="T22" fmla="*/ 50 w 682"/>
                    <a:gd name="T23" fmla="*/ 89 h 557"/>
                    <a:gd name="T24" fmla="*/ 38 w 682"/>
                    <a:gd name="T25" fmla="*/ 91 h 557"/>
                    <a:gd name="T26" fmla="*/ 32 w 682"/>
                    <a:gd name="T27" fmla="*/ 93 h 557"/>
                    <a:gd name="T28" fmla="*/ 20 w 682"/>
                    <a:gd name="T29" fmla="*/ 93 h 557"/>
                    <a:gd name="T30" fmla="*/ 6 w 682"/>
                    <a:gd name="T31" fmla="*/ 80 h 557"/>
                    <a:gd name="T32" fmla="*/ 3 w 682"/>
                    <a:gd name="T33" fmla="*/ 76 h 557"/>
                    <a:gd name="T34" fmla="*/ 0 w 682"/>
                    <a:gd name="T35" fmla="*/ 68 h 557"/>
                    <a:gd name="T36" fmla="*/ 6 w 682"/>
                    <a:gd name="T37" fmla="*/ 55 h 557"/>
                    <a:gd name="T38" fmla="*/ 8 w 682"/>
                    <a:gd name="T39" fmla="*/ 46 h 557"/>
                    <a:gd name="T40" fmla="*/ 13 w 682"/>
                    <a:gd name="T41" fmla="*/ 37 h 557"/>
                    <a:gd name="T42" fmla="*/ 20 w 682"/>
                    <a:gd name="T43" fmla="*/ 30 h 557"/>
                    <a:gd name="T44" fmla="*/ 43 w 682"/>
                    <a:gd name="T45" fmla="*/ 17 h 557"/>
                    <a:gd name="T46" fmla="*/ 57 w 682"/>
                    <a:gd name="T47" fmla="*/ 8 h 557"/>
                    <a:gd name="T48" fmla="*/ 66 w 682"/>
                    <a:gd name="T49" fmla="*/ 2 h 557"/>
                    <a:gd name="T50" fmla="*/ 93 w 682"/>
                    <a:gd name="T51" fmla="*/ 1 h 557"/>
                    <a:gd name="T52" fmla="*/ 102 w 682"/>
                    <a:gd name="T53" fmla="*/ 0 h 557"/>
                    <a:gd name="T54" fmla="*/ 98 w 682"/>
                    <a:gd name="T55" fmla="*/ 9 h 557"/>
                    <a:gd name="T56" fmla="*/ 113 w 682"/>
                    <a:gd name="T57" fmla="*/ 22 h 557"/>
                    <a:gd name="T58" fmla="*/ 128 w 682"/>
                    <a:gd name="T59" fmla="*/ 19 h 557"/>
                    <a:gd name="T60" fmla="*/ 135 w 682"/>
                    <a:gd name="T61" fmla="*/ 21 h 557"/>
                    <a:gd name="T62" fmla="*/ 143 w 682"/>
                    <a:gd name="T63" fmla="*/ 25 h 557"/>
                    <a:gd name="T64" fmla="*/ 146 w 682"/>
                    <a:gd name="T65" fmla="*/ 48 h 557"/>
                    <a:gd name="T66" fmla="*/ 146 w 682"/>
                    <a:gd name="T67" fmla="*/ 62 h 557"/>
                    <a:gd name="T68" fmla="*/ 153 w 682"/>
                    <a:gd name="T69" fmla="*/ 72 h 557"/>
                    <a:gd name="T70" fmla="*/ 165 w 682"/>
                    <a:gd name="T71" fmla="*/ 77 h 557"/>
                    <a:gd name="T72" fmla="*/ 174 w 682"/>
                    <a:gd name="T73" fmla="*/ 76 h 557"/>
                    <a:gd name="T74" fmla="*/ 170 w 682"/>
                    <a:gd name="T75" fmla="*/ 87 h 557"/>
                    <a:gd name="T76" fmla="*/ 153 w 682"/>
                    <a:gd name="T77" fmla="*/ 105 h 557"/>
                    <a:gd name="T78" fmla="*/ 140 w 682"/>
                    <a:gd name="T79" fmla="*/ 125 h 557"/>
                    <a:gd name="T80" fmla="*/ 142 w 682"/>
                    <a:gd name="T81" fmla="*/ 130 h 557"/>
                    <a:gd name="T82" fmla="*/ 111 w 682"/>
                    <a:gd name="T83" fmla="*/ 142 h 557"/>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682" h="557">
                      <a:moveTo>
                        <a:pt x="435" y="556"/>
                      </a:moveTo>
                      <a:lnTo>
                        <a:pt x="481" y="464"/>
                      </a:lnTo>
                      <a:lnTo>
                        <a:pt x="473" y="449"/>
                      </a:lnTo>
                      <a:lnTo>
                        <a:pt x="486" y="451"/>
                      </a:lnTo>
                      <a:lnTo>
                        <a:pt x="495" y="441"/>
                      </a:lnTo>
                      <a:lnTo>
                        <a:pt x="500" y="413"/>
                      </a:lnTo>
                      <a:lnTo>
                        <a:pt x="500" y="371"/>
                      </a:lnTo>
                      <a:lnTo>
                        <a:pt x="309" y="287"/>
                      </a:lnTo>
                      <a:lnTo>
                        <a:pt x="296" y="308"/>
                      </a:lnTo>
                      <a:lnTo>
                        <a:pt x="282" y="346"/>
                      </a:lnTo>
                      <a:lnTo>
                        <a:pt x="396" y="557"/>
                      </a:lnTo>
                      <a:lnTo>
                        <a:pt x="303" y="556"/>
                      </a:lnTo>
                      <a:lnTo>
                        <a:pt x="304" y="536"/>
                      </a:lnTo>
                      <a:cubicBezTo>
                        <a:pt x="284" y="520"/>
                        <a:pt x="296" y="510"/>
                        <a:pt x="282" y="494"/>
                      </a:cubicBezTo>
                      <a:cubicBezTo>
                        <a:pt x="276" y="475"/>
                        <a:pt x="267" y="468"/>
                        <a:pt x="253" y="451"/>
                      </a:cubicBezTo>
                      <a:cubicBezTo>
                        <a:pt x="249" y="447"/>
                        <a:pt x="245" y="443"/>
                        <a:pt x="242" y="439"/>
                      </a:cubicBezTo>
                      <a:lnTo>
                        <a:pt x="237" y="432"/>
                      </a:lnTo>
                      <a:cubicBezTo>
                        <a:pt x="237" y="432"/>
                        <a:pt x="245" y="413"/>
                        <a:pt x="245" y="413"/>
                      </a:cubicBezTo>
                      <a:cubicBezTo>
                        <a:pt x="247" y="409"/>
                        <a:pt x="250" y="401"/>
                        <a:pt x="250" y="401"/>
                      </a:cubicBezTo>
                      <a:cubicBezTo>
                        <a:pt x="249" y="399"/>
                        <a:pt x="247" y="397"/>
                        <a:pt x="247" y="394"/>
                      </a:cubicBezTo>
                      <a:cubicBezTo>
                        <a:pt x="248" y="390"/>
                        <a:pt x="253" y="382"/>
                        <a:pt x="253" y="382"/>
                      </a:cubicBezTo>
                      <a:cubicBezTo>
                        <a:pt x="243" y="370"/>
                        <a:pt x="237" y="371"/>
                        <a:pt x="220" y="375"/>
                      </a:cubicBezTo>
                      <a:cubicBezTo>
                        <a:pt x="217" y="371"/>
                        <a:pt x="210" y="369"/>
                        <a:pt x="207" y="365"/>
                      </a:cubicBezTo>
                      <a:cubicBezTo>
                        <a:pt x="185" y="337"/>
                        <a:pt x="216" y="363"/>
                        <a:pt x="194" y="346"/>
                      </a:cubicBezTo>
                      <a:cubicBezTo>
                        <a:pt x="167" y="349"/>
                        <a:pt x="179" y="346"/>
                        <a:pt x="156" y="352"/>
                      </a:cubicBezTo>
                      <a:cubicBezTo>
                        <a:pt x="153" y="353"/>
                        <a:pt x="148" y="354"/>
                        <a:pt x="148" y="354"/>
                      </a:cubicBezTo>
                      <a:cubicBezTo>
                        <a:pt x="146" y="356"/>
                        <a:pt x="145" y="359"/>
                        <a:pt x="142" y="361"/>
                      </a:cubicBezTo>
                      <a:cubicBezTo>
                        <a:pt x="138" y="363"/>
                        <a:pt x="126" y="365"/>
                        <a:pt x="126" y="365"/>
                      </a:cubicBezTo>
                      <a:cubicBezTo>
                        <a:pt x="105" y="354"/>
                        <a:pt x="116" y="355"/>
                        <a:pt x="94" y="361"/>
                      </a:cubicBezTo>
                      <a:cubicBezTo>
                        <a:pt x="89" y="362"/>
                        <a:pt x="78" y="365"/>
                        <a:pt x="78" y="365"/>
                      </a:cubicBezTo>
                      <a:cubicBezTo>
                        <a:pt x="62" y="383"/>
                        <a:pt x="46" y="346"/>
                        <a:pt x="35" y="337"/>
                      </a:cubicBezTo>
                      <a:cubicBezTo>
                        <a:pt x="32" y="330"/>
                        <a:pt x="24" y="320"/>
                        <a:pt x="22" y="312"/>
                      </a:cubicBezTo>
                      <a:cubicBezTo>
                        <a:pt x="20" y="308"/>
                        <a:pt x="22" y="303"/>
                        <a:pt x="19" y="300"/>
                      </a:cubicBezTo>
                      <a:cubicBezTo>
                        <a:pt x="17" y="297"/>
                        <a:pt x="13" y="297"/>
                        <a:pt x="11" y="295"/>
                      </a:cubicBezTo>
                      <a:cubicBezTo>
                        <a:pt x="3" y="277"/>
                        <a:pt x="15" y="306"/>
                        <a:pt x="5" y="276"/>
                      </a:cubicBezTo>
                      <a:cubicBezTo>
                        <a:pt x="4" y="272"/>
                        <a:pt x="0" y="264"/>
                        <a:pt x="0" y="264"/>
                      </a:cubicBezTo>
                      <a:cubicBezTo>
                        <a:pt x="3" y="253"/>
                        <a:pt x="2" y="248"/>
                        <a:pt x="13" y="243"/>
                      </a:cubicBezTo>
                      <a:cubicBezTo>
                        <a:pt x="20" y="221"/>
                        <a:pt x="17" y="231"/>
                        <a:pt x="24" y="213"/>
                      </a:cubicBezTo>
                      <a:cubicBezTo>
                        <a:pt x="26" y="209"/>
                        <a:pt x="30" y="200"/>
                        <a:pt x="30" y="200"/>
                      </a:cubicBezTo>
                      <a:cubicBezTo>
                        <a:pt x="26" y="192"/>
                        <a:pt x="24" y="191"/>
                        <a:pt x="32" y="181"/>
                      </a:cubicBezTo>
                      <a:cubicBezTo>
                        <a:pt x="36" y="177"/>
                        <a:pt x="43" y="169"/>
                        <a:pt x="43" y="169"/>
                      </a:cubicBezTo>
                      <a:cubicBezTo>
                        <a:pt x="37" y="155"/>
                        <a:pt x="36" y="153"/>
                        <a:pt x="51" y="143"/>
                      </a:cubicBezTo>
                      <a:cubicBezTo>
                        <a:pt x="56" y="140"/>
                        <a:pt x="67" y="135"/>
                        <a:pt x="67" y="135"/>
                      </a:cubicBezTo>
                      <a:cubicBezTo>
                        <a:pt x="73" y="129"/>
                        <a:pt x="75" y="122"/>
                        <a:pt x="81" y="116"/>
                      </a:cubicBezTo>
                      <a:cubicBezTo>
                        <a:pt x="89" y="107"/>
                        <a:pt x="102" y="105"/>
                        <a:pt x="113" y="99"/>
                      </a:cubicBezTo>
                      <a:cubicBezTo>
                        <a:pt x="125" y="85"/>
                        <a:pt x="149" y="76"/>
                        <a:pt x="167" y="67"/>
                      </a:cubicBezTo>
                      <a:cubicBezTo>
                        <a:pt x="174" y="59"/>
                        <a:pt x="175" y="50"/>
                        <a:pt x="188" y="46"/>
                      </a:cubicBezTo>
                      <a:cubicBezTo>
                        <a:pt x="198" y="39"/>
                        <a:pt x="208" y="36"/>
                        <a:pt x="220" y="30"/>
                      </a:cubicBezTo>
                      <a:cubicBezTo>
                        <a:pt x="223" y="28"/>
                        <a:pt x="228" y="25"/>
                        <a:pt x="228" y="25"/>
                      </a:cubicBezTo>
                      <a:cubicBezTo>
                        <a:pt x="237" y="16"/>
                        <a:pt x="245" y="10"/>
                        <a:pt x="258" y="6"/>
                      </a:cubicBezTo>
                      <a:cubicBezTo>
                        <a:pt x="269" y="31"/>
                        <a:pt x="301" y="6"/>
                        <a:pt x="320" y="4"/>
                      </a:cubicBezTo>
                      <a:cubicBezTo>
                        <a:pt x="334" y="3"/>
                        <a:pt x="349" y="3"/>
                        <a:pt x="363" y="2"/>
                      </a:cubicBezTo>
                      <a:cubicBezTo>
                        <a:pt x="369" y="3"/>
                        <a:pt x="376" y="5"/>
                        <a:pt x="382" y="4"/>
                      </a:cubicBezTo>
                      <a:cubicBezTo>
                        <a:pt x="387" y="4"/>
                        <a:pt x="398" y="0"/>
                        <a:pt x="398" y="0"/>
                      </a:cubicBezTo>
                      <a:cubicBezTo>
                        <a:pt x="415" y="8"/>
                        <a:pt x="406" y="16"/>
                        <a:pt x="400" y="30"/>
                      </a:cubicBezTo>
                      <a:cubicBezTo>
                        <a:pt x="398" y="34"/>
                        <a:pt x="384" y="34"/>
                        <a:pt x="384" y="34"/>
                      </a:cubicBezTo>
                      <a:cubicBezTo>
                        <a:pt x="379" y="47"/>
                        <a:pt x="398" y="51"/>
                        <a:pt x="411" y="55"/>
                      </a:cubicBezTo>
                      <a:cubicBezTo>
                        <a:pt x="419" y="72"/>
                        <a:pt x="421" y="79"/>
                        <a:pt x="443" y="84"/>
                      </a:cubicBezTo>
                      <a:cubicBezTo>
                        <a:pt x="461" y="71"/>
                        <a:pt x="435" y="65"/>
                        <a:pt x="468" y="57"/>
                      </a:cubicBezTo>
                      <a:cubicBezTo>
                        <a:pt x="482" y="61"/>
                        <a:pt x="485" y="70"/>
                        <a:pt x="497" y="74"/>
                      </a:cubicBezTo>
                      <a:cubicBezTo>
                        <a:pt x="505" y="76"/>
                        <a:pt x="513" y="78"/>
                        <a:pt x="521" y="80"/>
                      </a:cubicBezTo>
                      <a:cubicBezTo>
                        <a:pt x="524" y="81"/>
                        <a:pt x="529" y="82"/>
                        <a:pt x="529" y="82"/>
                      </a:cubicBezTo>
                      <a:cubicBezTo>
                        <a:pt x="547" y="78"/>
                        <a:pt x="547" y="76"/>
                        <a:pt x="562" y="84"/>
                      </a:cubicBezTo>
                      <a:cubicBezTo>
                        <a:pt x="566" y="95"/>
                        <a:pt x="565" y="86"/>
                        <a:pt x="559" y="97"/>
                      </a:cubicBezTo>
                      <a:cubicBezTo>
                        <a:pt x="557" y="101"/>
                        <a:pt x="554" y="110"/>
                        <a:pt x="554" y="110"/>
                      </a:cubicBezTo>
                      <a:cubicBezTo>
                        <a:pt x="556" y="132"/>
                        <a:pt x="556" y="168"/>
                        <a:pt x="572" y="188"/>
                      </a:cubicBezTo>
                      <a:cubicBezTo>
                        <a:pt x="568" y="198"/>
                        <a:pt x="564" y="208"/>
                        <a:pt x="562" y="219"/>
                      </a:cubicBezTo>
                      <a:cubicBezTo>
                        <a:pt x="564" y="227"/>
                        <a:pt x="569" y="233"/>
                        <a:pt x="572" y="240"/>
                      </a:cubicBezTo>
                      <a:cubicBezTo>
                        <a:pt x="573" y="247"/>
                        <a:pt x="572" y="254"/>
                        <a:pt x="575" y="259"/>
                      </a:cubicBezTo>
                      <a:cubicBezTo>
                        <a:pt x="577" y="263"/>
                        <a:pt x="595" y="272"/>
                        <a:pt x="599" y="283"/>
                      </a:cubicBezTo>
                      <a:cubicBezTo>
                        <a:pt x="594" y="295"/>
                        <a:pt x="603" y="306"/>
                        <a:pt x="618" y="310"/>
                      </a:cubicBezTo>
                      <a:cubicBezTo>
                        <a:pt x="630" y="307"/>
                        <a:pt x="638" y="308"/>
                        <a:pt x="645" y="300"/>
                      </a:cubicBezTo>
                      <a:cubicBezTo>
                        <a:pt x="660" y="302"/>
                        <a:pt x="663" y="303"/>
                        <a:pt x="672" y="293"/>
                      </a:cubicBezTo>
                      <a:cubicBezTo>
                        <a:pt x="675" y="294"/>
                        <a:pt x="679" y="293"/>
                        <a:pt x="680" y="295"/>
                      </a:cubicBezTo>
                      <a:cubicBezTo>
                        <a:pt x="682" y="301"/>
                        <a:pt x="674" y="321"/>
                        <a:pt x="672" y="327"/>
                      </a:cubicBezTo>
                      <a:cubicBezTo>
                        <a:pt x="668" y="340"/>
                        <a:pt x="671" y="326"/>
                        <a:pt x="664" y="340"/>
                      </a:cubicBezTo>
                      <a:cubicBezTo>
                        <a:pt x="652" y="360"/>
                        <a:pt x="646" y="381"/>
                        <a:pt x="621" y="394"/>
                      </a:cubicBezTo>
                      <a:cubicBezTo>
                        <a:pt x="614" y="402"/>
                        <a:pt x="609" y="402"/>
                        <a:pt x="599" y="407"/>
                      </a:cubicBezTo>
                      <a:cubicBezTo>
                        <a:pt x="590" y="418"/>
                        <a:pt x="579" y="429"/>
                        <a:pt x="567" y="439"/>
                      </a:cubicBezTo>
                      <a:cubicBezTo>
                        <a:pt x="560" y="454"/>
                        <a:pt x="555" y="470"/>
                        <a:pt x="548" y="485"/>
                      </a:cubicBezTo>
                      <a:cubicBezTo>
                        <a:pt x="549" y="489"/>
                        <a:pt x="550" y="492"/>
                        <a:pt x="551" y="496"/>
                      </a:cubicBezTo>
                      <a:cubicBezTo>
                        <a:pt x="552" y="500"/>
                        <a:pt x="556" y="508"/>
                        <a:pt x="556" y="508"/>
                      </a:cubicBezTo>
                      <a:cubicBezTo>
                        <a:pt x="559" y="524"/>
                        <a:pt x="562" y="546"/>
                        <a:pt x="576" y="557"/>
                      </a:cubicBezTo>
                      <a:lnTo>
                        <a:pt x="435" y="556"/>
                      </a:lnTo>
                      <a:close/>
                    </a:path>
                  </a:pathLst>
                </a:custGeom>
                <a:solidFill>
                  <a:schemeClr val="folHlink"/>
                </a:solidFill>
                <a:ln w="9525">
                  <a:noFill/>
                  <a:round/>
                  <a:headEnd/>
                  <a:tailEnd/>
                </a:ln>
              </p:spPr>
              <p:txBody>
                <a:bodyPr/>
                <a:lstStyle/>
                <a:p>
                  <a:endParaRPr lang="zh-CN" altLang="en-US"/>
                </a:p>
              </p:txBody>
            </p:sp>
            <p:sp>
              <p:nvSpPr>
                <p:cNvPr id="7290" name="任意多边形 82021"/>
                <p:cNvSpPr>
                  <a:spLocks noChangeArrowheads="1"/>
                </p:cNvSpPr>
                <p:nvPr/>
              </p:nvSpPr>
              <p:spPr bwMode="auto">
                <a:xfrm>
                  <a:off x="3877" y="448"/>
                  <a:ext cx="163" cy="221"/>
                </a:xfrm>
                <a:custGeom>
                  <a:avLst/>
                  <a:gdLst>
                    <a:gd name="T0" fmla="*/ 62 w 257"/>
                    <a:gd name="T1" fmla="*/ 90 h 347"/>
                    <a:gd name="T2" fmla="*/ 60 w 257"/>
                    <a:gd name="T3" fmla="*/ 78 h 347"/>
                    <a:gd name="T4" fmla="*/ 56 w 257"/>
                    <a:gd name="T5" fmla="*/ 75 h 347"/>
                    <a:gd name="T6" fmla="*/ 55 w 257"/>
                    <a:gd name="T7" fmla="*/ 69 h 347"/>
                    <a:gd name="T8" fmla="*/ 53 w 257"/>
                    <a:gd name="T9" fmla="*/ 66 h 347"/>
                    <a:gd name="T10" fmla="*/ 53 w 257"/>
                    <a:gd name="T11" fmla="*/ 59 h 347"/>
                    <a:gd name="T12" fmla="*/ 53 w 257"/>
                    <a:gd name="T13" fmla="*/ 55 h 347"/>
                    <a:gd name="T14" fmla="*/ 58 w 257"/>
                    <a:gd name="T15" fmla="*/ 52 h 347"/>
                    <a:gd name="T16" fmla="*/ 65 w 257"/>
                    <a:gd name="T17" fmla="*/ 51 h 347"/>
                    <a:gd name="T18" fmla="*/ 65 w 257"/>
                    <a:gd name="T19" fmla="*/ 35 h 347"/>
                    <a:gd name="T20" fmla="*/ 14 w 257"/>
                    <a:gd name="T21" fmla="*/ 25 h 347"/>
                    <a:gd name="T22" fmla="*/ 8 w 257"/>
                    <a:gd name="T23" fmla="*/ 25 h 347"/>
                    <a:gd name="T24" fmla="*/ 4 w 257"/>
                    <a:gd name="T25" fmla="*/ 26 h 347"/>
                    <a:gd name="T26" fmla="*/ 0 w 257"/>
                    <a:gd name="T27" fmla="*/ 39 h 347"/>
                    <a:gd name="T28" fmla="*/ 23 w 257"/>
                    <a:gd name="T29" fmla="*/ 89 h 347"/>
                    <a:gd name="T30" fmla="*/ 62 w 257"/>
                    <a:gd name="T31" fmla="*/ 90 h 34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57" h="347">
                      <a:moveTo>
                        <a:pt x="243" y="347"/>
                      </a:moveTo>
                      <a:lnTo>
                        <a:pt x="233" y="301"/>
                      </a:lnTo>
                      <a:lnTo>
                        <a:pt x="217" y="288"/>
                      </a:lnTo>
                      <a:lnTo>
                        <a:pt x="215" y="269"/>
                      </a:lnTo>
                      <a:lnTo>
                        <a:pt x="209" y="254"/>
                      </a:lnTo>
                      <a:lnTo>
                        <a:pt x="209" y="229"/>
                      </a:lnTo>
                      <a:lnTo>
                        <a:pt x="207" y="214"/>
                      </a:lnTo>
                      <a:lnTo>
                        <a:pt x="228" y="202"/>
                      </a:lnTo>
                      <a:lnTo>
                        <a:pt x="257" y="197"/>
                      </a:lnTo>
                      <a:lnTo>
                        <a:pt x="257" y="136"/>
                      </a:lnTo>
                      <a:cubicBezTo>
                        <a:pt x="209" y="119"/>
                        <a:pt x="13" y="0"/>
                        <a:pt x="54" y="96"/>
                      </a:cubicBezTo>
                      <a:cubicBezTo>
                        <a:pt x="36" y="106"/>
                        <a:pt x="57" y="97"/>
                        <a:pt x="32" y="98"/>
                      </a:cubicBezTo>
                      <a:cubicBezTo>
                        <a:pt x="27" y="99"/>
                        <a:pt x="16" y="102"/>
                        <a:pt x="16" y="102"/>
                      </a:cubicBezTo>
                      <a:lnTo>
                        <a:pt x="0" y="149"/>
                      </a:lnTo>
                      <a:lnTo>
                        <a:pt x="93" y="346"/>
                      </a:lnTo>
                      <a:lnTo>
                        <a:pt x="243" y="347"/>
                      </a:lnTo>
                      <a:close/>
                    </a:path>
                  </a:pathLst>
                </a:custGeom>
                <a:solidFill>
                  <a:schemeClr val="folHlink"/>
                </a:solidFill>
                <a:ln w="9525">
                  <a:noFill/>
                  <a:round/>
                  <a:headEnd/>
                  <a:tailEnd/>
                </a:ln>
              </p:spPr>
              <p:txBody>
                <a:bodyPr/>
                <a:lstStyle/>
                <a:p>
                  <a:endParaRPr lang="zh-CN" altLang="en-US"/>
                </a:p>
              </p:txBody>
            </p:sp>
            <p:sp>
              <p:nvSpPr>
                <p:cNvPr id="7291" name="任意多边形 82022"/>
                <p:cNvSpPr>
                  <a:spLocks noChangeArrowheads="1"/>
                </p:cNvSpPr>
                <p:nvPr/>
              </p:nvSpPr>
              <p:spPr bwMode="auto">
                <a:xfrm>
                  <a:off x="4164" y="611"/>
                  <a:ext cx="7" cy="12"/>
                </a:xfrm>
                <a:custGeom>
                  <a:avLst/>
                  <a:gdLst>
                    <a:gd name="T0" fmla="*/ 0 w 19"/>
                    <a:gd name="T1" fmla="*/ 1 h 37"/>
                    <a:gd name="T2" fmla="*/ 1 w 19"/>
                    <a:gd name="T3" fmla="*/ 1 h 37"/>
                    <a:gd name="T4" fmla="*/ 0 w 19"/>
                    <a:gd name="T5" fmla="*/ 1 h 37"/>
                    <a:gd name="T6" fmla="*/ 0 60000 65536"/>
                    <a:gd name="T7" fmla="*/ 0 60000 65536"/>
                    <a:gd name="T8" fmla="*/ 0 60000 65536"/>
                  </a:gdLst>
                  <a:ahLst/>
                  <a:cxnLst>
                    <a:cxn ang="T6">
                      <a:pos x="T0" y="T1"/>
                    </a:cxn>
                    <a:cxn ang="T7">
                      <a:pos x="T2" y="T3"/>
                    </a:cxn>
                    <a:cxn ang="T8">
                      <a:pos x="T4" y="T5"/>
                    </a:cxn>
                  </a:cxnLst>
                  <a:rect l="0" t="0" r="r" b="b"/>
                  <a:pathLst>
                    <a:path w="19" h="37">
                      <a:moveTo>
                        <a:pt x="7" y="25"/>
                      </a:moveTo>
                      <a:cubicBezTo>
                        <a:pt x="0" y="4"/>
                        <a:pt x="12" y="0"/>
                        <a:pt x="19" y="21"/>
                      </a:cubicBezTo>
                      <a:cubicBezTo>
                        <a:pt x="14" y="37"/>
                        <a:pt x="18" y="36"/>
                        <a:pt x="7" y="25"/>
                      </a:cubicBezTo>
                      <a:close/>
                    </a:path>
                  </a:pathLst>
                </a:custGeom>
                <a:solidFill>
                  <a:schemeClr val="folHlink"/>
                </a:solidFill>
                <a:ln w="9525">
                  <a:noFill/>
                  <a:round/>
                  <a:headEnd/>
                  <a:tailEnd/>
                </a:ln>
              </p:spPr>
              <p:txBody>
                <a:bodyPr/>
                <a:lstStyle/>
                <a:p>
                  <a:endParaRPr lang="zh-CN" altLang="en-US"/>
                </a:p>
              </p:txBody>
            </p:sp>
            <p:sp>
              <p:nvSpPr>
                <p:cNvPr id="7292" name="任意多边形 82023"/>
                <p:cNvSpPr>
                  <a:spLocks noChangeArrowheads="1"/>
                </p:cNvSpPr>
                <p:nvPr/>
              </p:nvSpPr>
              <p:spPr bwMode="auto">
                <a:xfrm>
                  <a:off x="4155" y="497"/>
                  <a:ext cx="9" cy="7"/>
                </a:xfrm>
                <a:custGeom>
                  <a:avLst/>
                  <a:gdLst>
                    <a:gd name="T0" fmla="*/ 1 w 22"/>
                    <a:gd name="T1" fmla="*/ 0 h 20"/>
                    <a:gd name="T2" fmla="*/ 1 w 22"/>
                    <a:gd name="T3" fmla="*/ 0 h 20"/>
                    <a:gd name="T4" fmla="*/ 1 w 22"/>
                    <a:gd name="T5" fmla="*/ 0 h 20"/>
                    <a:gd name="T6" fmla="*/ 0 w 22"/>
                    <a:gd name="T7" fmla="*/ 1 h 20"/>
                    <a:gd name="T8" fmla="*/ 1 w 22"/>
                    <a:gd name="T9" fmla="*/ 0 h 2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 h="20">
                      <a:moveTo>
                        <a:pt x="12" y="12"/>
                      </a:moveTo>
                      <a:cubicBezTo>
                        <a:pt x="13" y="8"/>
                        <a:pt x="12" y="0"/>
                        <a:pt x="16" y="0"/>
                      </a:cubicBezTo>
                      <a:cubicBezTo>
                        <a:pt x="20" y="0"/>
                        <a:pt x="22" y="8"/>
                        <a:pt x="20" y="12"/>
                      </a:cubicBezTo>
                      <a:cubicBezTo>
                        <a:pt x="18" y="16"/>
                        <a:pt x="12" y="17"/>
                        <a:pt x="8" y="20"/>
                      </a:cubicBezTo>
                      <a:cubicBezTo>
                        <a:pt x="3" y="5"/>
                        <a:pt x="0" y="6"/>
                        <a:pt x="12" y="12"/>
                      </a:cubicBezTo>
                      <a:close/>
                    </a:path>
                  </a:pathLst>
                </a:custGeom>
                <a:solidFill>
                  <a:schemeClr val="folHlink"/>
                </a:solidFill>
                <a:ln w="9525">
                  <a:noFill/>
                  <a:round/>
                  <a:headEnd/>
                  <a:tailEnd/>
                </a:ln>
              </p:spPr>
              <p:txBody>
                <a:bodyPr/>
                <a:lstStyle/>
                <a:p>
                  <a:endParaRPr lang="zh-CN" altLang="en-US"/>
                </a:p>
              </p:txBody>
            </p:sp>
            <p:sp>
              <p:nvSpPr>
                <p:cNvPr id="7293" name="任意多边形 82024"/>
                <p:cNvSpPr>
                  <a:spLocks noChangeArrowheads="1"/>
                </p:cNvSpPr>
                <p:nvPr/>
              </p:nvSpPr>
              <p:spPr bwMode="auto">
                <a:xfrm>
                  <a:off x="3760" y="357"/>
                  <a:ext cx="25" cy="10"/>
                </a:xfrm>
                <a:custGeom>
                  <a:avLst/>
                  <a:gdLst>
                    <a:gd name="T0" fmla="*/ 2 w 57"/>
                    <a:gd name="T1" fmla="*/ 1 h 30"/>
                    <a:gd name="T2" fmla="*/ 3 w 57"/>
                    <a:gd name="T3" fmla="*/ 0 h 30"/>
                    <a:gd name="T4" fmla="*/ 3 w 57"/>
                    <a:gd name="T5" fmla="*/ 1 h 30"/>
                    <a:gd name="T6" fmla="*/ 2 w 57"/>
                    <a:gd name="T7" fmla="*/ 1 h 3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7" h="30">
                      <a:moveTo>
                        <a:pt x="24" y="18"/>
                      </a:moveTo>
                      <a:cubicBezTo>
                        <a:pt x="0" y="10"/>
                        <a:pt x="9" y="0"/>
                        <a:pt x="32" y="6"/>
                      </a:cubicBezTo>
                      <a:cubicBezTo>
                        <a:pt x="46" y="15"/>
                        <a:pt x="57" y="23"/>
                        <a:pt x="36" y="30"/>
                      </a:cubicBezTo>
                      <a:cubicBezTo>
                        <a:pt x="21" y="25"/>
                        <a:pt x="24" y="30"/>
                        <a:pt x="24" y="18"/>
                      </a:cubicBezTo>
                      <a:close/>
                    </a:path>
                  </a:pathLst>
                </a:custGeom>
                <a:solidFill>
                  <a:schemeClr val="folHlink"/>
                </a:solidFill>
                <a:ln w="9525">
                  <a:noFill/>
                  <a:round/>
                  <a:headEnd/>
                  <a:tailEnd/>
                </a:ln>
              </p:spPr>
              <p:txBody>
                <a:bodyPr/>
                <a:lstStyle/>
                <a:p>
                  <a:endParaRPr lang="zh-CN" altLang="en-US"/>
                </a:p>
              </p:txBody>
            </p:sp>
            <p:sp>
              <p:nvSpPr>
                <p:cNvPr id="7294" name="任意多边形 82025"/>
                <p:cNvSpPr>
                  <a:spLocks noChangeArrowheads="1"/>
                </p:cNvSpPr>
                <p:nvPr/>
              </p:nvSpPr>
              <p:spPr bwMode="auto">
                <a:xfrm>
                  <a:off x="4062" y="265"/>
                  <a:ext cx="295" cy="233"/>
                </a:xfrm>
                <a:custGeom>
                  <a:avLst/>
                  <a:gdLst>
                    <a:gd name="T0" fmla="*/ 37 w 693"/>
                    <a:gd name="T1" fmla="*/ 17 h 696"/>
                    <a:gd name="T2" fmla="*/ 30 w 693"/>
                    <a:gd name="T3" fmla="*/ 17 h 696"/>
                    <a:gd name="T4" fmla="*/ 25 w 693"/>
                    <a:gd name="T5" fmla="*/ 15 h 696"/>
                    <a:gd name="T6" fmla="*/ 20 w 693"/>
                    <a:gd name="T7" fmla="*/ 15 h 696"/>
                    <a:gd name="T8" fmla="*/ 18 w 693"/>
                    <a:gd name="T9" fmla="*/ 16 h 696"/>
                    <a:gd name="T10" fmla="*/ 20 w 693"/>
                    <a:gd name="T11" fmla="*/ 16 h 696"/>
                    <a:gd name="T12" fmla="*/ 23 w 693"/>
                    <a:gd name="T13" fmla="*/ 18 h 696"/>
                    <a:gd name="T14" fmla="*/ 25 w 693"/>
                    <a:gd name="T15" fmla="*/ 18 h 696"/>
                    <a:gd name="T16" fmla="*/ 26 w 693"/>
                    <a:gd name="T17" fmla="*/ 20 h 696"/>
                    <a:gd name="T18" fmla="*/ 24 w 693"/>
                    <a:gd name="T19" fmla="*/ 21 h 696"/>
                    <a:gd name="T20" fmla="*/ 20 w 693"/>
                    <a:gd name="T21" fmla="*/ 23 h 696"/>
                    <a:gd name="T22" fmla="*/ 17 w 693"/>
                    <a:gd name="T23" fmla="*/ 23 h 696"/>
                    <a:gd name="T24" fmla="*/ 7 w 693"/>
                    <a:gd name="T25" fmla="*/ 26 h 696"/>
                    <a:gd name="T26" fmla="*/ 6 w 693"/>
                    <a:gd name="T27" fmla="*/ 23 h 696"/>
                    <a:gd name="T28" fmla="*/ 3 w 693"/>
                    <a:gd name="T29" fmla="*/ 20 h 696"/>
                    <a:gd name="T30" fmla="*/ 3 w 693"/>
                    <a:gd name="T31" fmla="*/ 17 h 696"/>
                    <a:gd name="T32" fmla="*/ 4 w 693"/>
                    <a:gd name="T33" fmla="*/ 13 h 696"/>
                    <a:gd name="T34" fmla="*/ 1 w 693"/>
                    <a:gd name="T35" fmla="*/ 15 h 696"/>
                    <a:gd name="T36" fmla="*/ 6 w 693"/>
                    <a:gd name="T37" fmla="*/ 10 h 696"/>
                    <a:gd name="T38" fmla="*/ 9 w 693"/>
                    <a:gd name="T39" fmla="*/ 8 h 696"/>
                    <a:gd name="T40" fmla="*/ 3 w 693"/>
                    <a:gd name="T41" fmla="*/ 8 h 696"/>
                    <a:gd name="T42" fmla="*/ 0 w 693"/>
                    <a:gd name="T43" fmla="*/ 7 h 696"/>
                    <a:gd name="T44" fmla="*/ 2 w 693"/>
                    <a:gd name="T45" fmla="*/ 5 h 696"/>
                    <a:gd name="T46" fmla="*/ 7 w 693"/>
                    <a:gd name="T47" fmla="*/ 4 h 696"/>
                    <a:gd name="T48" fmla="*/ 17 w 693"/>
                    <a:gd name="T49" fmla="*/ 5 h 696"/>
                    <a:gd name="T50" fmla="*/ 17 w 693"/>
                    <a:gd name="T51" fmla="*/ 2 h 696"/>
                    <a:gd name="T52" fmla="*/ 20 w 693"/>
                    <a:gd name="T53" fmla="*/ 0 h 696"/>
                    <a:gd name="T54" fmla="*/ 28 w 693"/>
                    <a:gd name="T55" fmla="*/ 2 h 696"/>
                    <a:gd name="T56" fmla="*/ 26 w 693"/>
                    <a:gd name="T57" fmla="*/ 3 h 696"/>
                    <a:gd name="T58" fmla="*/ 23 w 693"/>
                    <a:gd name="T59" fmla="*/ 7 h 696"/>
                    <a:gd name="T60" fmla="*/ 28 w 693"/>
                    <a:gd name="T61" fmla="*/ 7 h 696"/>
                    <a:gd name="T62" fmla="*/ 29 w 693"/>
                    <a:gd name="T63" fmla="*/ 5 h 696"/>
                    <a:gd name="T64" fmla="*/ 32 w 693"/>
                    <a:gd name="T65" fmla="*/ 3 h 696"/>
                    <a:gd name="T66" fmla="*/ 38 w 693"/>
                    <a:gd name="T67" fmla="*/ 3 h 696"/>
                    <a:gd name="T68" fmla="*/ 41 w 693"/>
                    <a:gd name="T69" fmla="*/ 2 h 696"/>
                    <a:gd name="T70" fmla="*/ 42 w 693"/>
                    <a:gd name="T71" fmla="*/ 17 h 69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693" h="696">
                      <a:moveTo>
                        <a:pt x="541" y="460"/>
                      </a:moveTo>
                      <a:lnTo>
                        <a:pt x="473" y="464"/>
                      </a:lnTo>
                      <a:lnTo>
                        <a:pt x="441" y="452"/>
                      </a:lnTo>
                      <a:lnTo>
                        <a:pt x="393" y="452"/>
                      </a:lnTo>
                      <a:cubicBezTo>
                        <a:pt x="365" y="448"/>
                        <a:pt x="360" y="444"/>
                        <a:pt x="337" y="436"/>
                      </a:cubicBezTo>
                      <a:cubicBezTo>
                        <a:pt x="336" y="432"/>
                        <a:pt x="330" y="413"/>
                        <a:pt x="325" y="412"/>
                      </a:cubicBezTo>
                      <a:cubicBezTo>
                        <a:pt x="317" y="411"/>
                        <a:pt x="301" y="420"/>
                        <a:pt x="301" y="420"/>
                      </a:cubicBezTo>
                      <a:cubicBezTo>
                        <a:pt x="289" y="412"/>
                        <a:pt x="277" y="408"/>
                        <a:pt x="265" y="400"/>
                      </a:cubicBezTo>
                      <a:cubicBezTo>
                        <a:pt x="252" y="380"/>
                        <a:pt x="256" y="356"/>
                        <a:pt x="233" y="348"/>
                      </a:cubicBezTo>
                      <a:cubicBezTo>
                        <a:pt x="217" y="372"/>
                        <a:pt x="221" y="392"/>
                        <a:pt x="237" y="416"/>
                      </a:cubicBezTo>
                      <a:cubicBezTo>
                        <a:pt x="234" y="428"/>
                        <a:pt x="228" y="445"/>
                        <a:pt x="237" y="444"/>
                      </a:cubicBezTo>
                      <a:cubicBezTo>
                        <a:pt x="247" y="443"/>
                        <a:pt x="261" y="428"/>
                        <a:pt x="261" y="428"/>
                      </a:cubicBezTo>
                      <a:cubicBezTo>
                        <a:pt x="258" y="450"/>
                        <a:pt x="243" y="475"/>
                        <a:pt x="269" y="484"/>
                      </a:cubicBezTo>
                      <a:cubicBezTo>
                        <a:pt x="277" y="479"/>
                        <a:pt x="288" y="476"/>
                        <a:pt x="293" y="468"/>
                      </a:cubicBezTo>
                      <a:cubicBezTo>
                        <a:pt x="302" y="454"/>
                        <a:pt x="303" y="446"/>
                        <a:pt x="317" y="436"/>
                      </a:cubicBezTo>
                      <a:cubicBezTo>
                        <a:pt x="315" y="448"/>
                        <a:pt x="306" y="467"/>
                        <a:pt x="321" y="476"/>
                      </a:cubicBezTo>
                      <a:cubicBezTo>
                        <a:pt x="328" y="480"/>
                        <a:pt x="345" y="484"/>
                        <a:pt x="345" y="484"/>
                      </a:cubicBezTo>
                      <a:cubicBezTo>
                        <a:pt x="382" y="472"/>
                        <a:pt x="347" y="527"/>
                        <a:pt x="333" y="536"/>
                      </a:cubicBezTo>
                      <a:cubicBezTo>
                        <a:pt x="330" y="540"/>
                        <a:pt x="329" y="545"/>
                        <a:pt x="325" y="548"/>
                      </a:cubicBezTo>
                      <a:cubicBezTo>
                        <a:pt x="322" y="551"/>
                        <a:pt x="316" y="549"/>
                        <a:pt x="313" y="552"/>
                      </a:cubicBezTo>
                      <a:cubicBezTo>
                        <a:pt x="300" y="565"/>
                        <a:pt x="320" y="575"/>
                        <a:pt x="293" y="584"/>
                      </a:cubicBezTo>
                      <a:cubicBezTo>
                        <a:pt x="286" y="595"/>
                        <a:pt x="272" y="610"/>
                        <a:pt x="261" y="616"/>
                      </a:cubicBezTo>
                      <a:cubicBezTo>
                        <a:pt x="254" y="620"/>
                        <a:pt x="245" y="621"/>
                        <a:pt x="237" y="624"/>
                      </a:cubicBezTo>
                      <a:cubicBezTo>
                        <a:pt x="233" y="625"/>
                        <a:pt x="225" y="628"/>
                        <a:pt x="225" y="628"/>
                      </a:cubicBezTo>
                      <a:cubicBezTo>
                        <a:pt x="215" y="659"/>
                        <a:pt x="212" y="652"/>
                        <a:pt x="173" y="656"/>
                      </a:cubicBezTo>
                      <a:cubicBezTo>
                        <a:pt x="140" y="667"/>
                        <a:pt x="132" y="687"/>
                        <a:pt x="97" y="696"/>
                      </a:cubicBezTo>
                      <a:cubicBezTo>
                        <a:pt x="77" y="691"/>
                        <a:pt x="75" y="687"/>
                        <a:pt x="81" y="668"/>
                      </a:cubicBezTo>
                      <a:cubicBezTo>
                        <a:pt x="77" y="646"/>
                        <a:pt x="72" y="639"/>
                        <a:pt x="77" y="616"/>
                      </a:cubicBezTo>
                      <a:cubicBezTo>
                        <a:pt x="73" y="598"/>
                        <a:pt x="71" y="587"/>
                        <a:pt x="61" y="572"/>
                      </a:cubicBezTo>
                      <a:cubicBezTo>
                        <a:pt x="58" y="551"/>
                        <a:pt x="51" y="543"/>
                        <a:pt x="45" y="524"/>
                      </a:cubicBezTo>
                      <a:cubicBezTo>
                        <a:pt x="52" y="502"/>
                        <a:pt x="58" y="496"/>
                        <a:pt x="49" y="472"/>
                      </a:cubicBezTo>
                      <a:cubicBezTo>
                        <a:pt x="46" y="463"/>
                        <a:pt x="33" y="448"/>
                        <a:pt x="33" y="448"/>
                      </a:cubicBezTo>
                      <a:cubicBezTo>
                        <a:pt x="42" y="422"/>
                        <a:pt x="42" y="408"/>
                        <a:pt x="33" y="380"/>
                      </a:cubicBezTo>
                      <a:cubicBezTo>
                        <a:pt x="49" y="369"/>
                        <a:pt x="48" y="362"/>
                        <a:pt x="53" y="344"/>
                      </a:cubicBezTo>
                      <a:cubicBezTo>
                        <a:pt x="47" y="327"/>
                        <a:pt x="49" y="308"/>
                        <a:pt x="33" y="332"/>
                      </a:cubicBezTo>
                      <a:cubicBezTo>
                        <a:pt x="40" y="353"/>
                        <a:pt x="29" y="374"/>
                        <a:pt x="17" y="392"/>
                      </a:cubicBezTo>
                      <a:cubicBezTo>
                        <a:pt x="6" y="360"/>
                        <a:pt x="10" y="340"/>
                        <a:pt x="13" y="304"/>
                      </a:cubicBezTo>
                      <a:cubicBezTo>
                        <a:pt x="44" y="314"/>
                        <a:pt x="54" y="289"/>
                        <a:pt x="81" y="280"/>
                      </a:cubicBezTo>
                      <a:cubicBezTo>
                        <a:pt x="94" y="261"/>
                        <a:pt x="85" y="242"/>
                        <a:pt x="105" y="228"/>
                      </a:cubicBezTo>
                      <a:cubicBezTo>
                        <a:pt x="108" y="220"/>
                        <a:pt x="110" y="212"/>
                        <a:pt x="113" y="204"/>
                      </a:cubicBezTo>
                      <a:cubicBezTo>
                        <a:pt x="116" y="196"/>
                        <a:pt x="89" y="196"/>
                        <a:pt x="89" y="196"/>
                      </a:cubicBezTo>
                      <a:cubicBezTo>
                        <a:pt x="81" y="221"/>
                        <a:pt x="58" y="211"/>
                        <a:pt x="37" y="204"/>
                      </a:cubicBezTo>
                      <a:cubicBezTo>
                        <a:pt x="33" y="207"/>
                        <a:pt x="30" y="213"/>
                        <a:pt x="25" y="212"/>
                      </a:cubicBezTo>
                      <a:cubicBezTo>
                        <a:pt x="16" y="210"/>
                        <a:pt x="1" y="196"/>
                        <a:pt x="1" y="196"/>
                      </a:cubicBezTo>
                      <a:cubicBezTo>
                        <a:pt x="4" y="186"/>
                        <a:pt x="4" y="174"/>
                        <a:pt x="9" y="164"/>
                      </a:cubicBezTo>
                      <a:cubicBezTo>
                        <a:pt x="13" y="155"/>
                        <a:pt x="25" y="140"/>
                        <a:pt x="25" y="140"/>
                      </a:cubicBezTo>
                      <a:cubicBezTo>
                        <a:pt x="0" y="132"/>
                        <a:pt x="25" y="128"/>
                        <a:pt x="37" y="124"/>
                      </a:cubicBezTo>
                      <a:cubicBezTo>
                        <a:pt x="58" y="131"/>
                        <a:pt x="75" y="116"/>
                        <a:pt x="97" y="112"/>
                      </a:cubicBezTo>
                      <a:cubicBezTo>
                        <a:pt x="135" y="87"/>
                        <a:pt x="159" y="122"/>
                        <a:pt x="197" y="132"/>
                      </a:cubicBezTo>
                      <a:cubicBezTo>
                        <a:pt x="205" y="129"/>
                        <a:pt x="213" y="127"/>
                        <a:pt x="221" y="124"/>
                      </a:cubicBezTo>
                      <a:cubicBezTo>
                        <a:pt x="225" y="123"/>
                        <a:pt x="226" y="147"/>
                        <a:pt x="233" y="120"/>
                      </a:cubicBezTo>
                      <a:lnTo>
                        <a:pt x="229" y="64"/>
                      </a:lnTo>
                      <a:lnTo>
                        <a:pt x="209" y="40"/>
                      </a:lnTo>
                      <a:cubicBezTo>
                        <a:pt x="243" y="21"/>
                        <a:pt x="240" y="21"/>
                        <a:pt x="261" y="0"/>
                      </a:cubicBezTo>
                      <a:cubicBezTo>
                        <a:pt x="297" y="16"/>
                        <a:pt x="333" y="32"/>
                        <a:pt x="369" y="48"/>
                      </a:cubicBezTo>
                      <a:cubicBezTo>
                        <a:pt x="373" y="50"/>
                        <a:pt x="361" y="44"/>
                        <a:pt x="357" y="44"/>
                      </a:cubicBezTo>
                      <a:cubicBezTo>
                        <a:pt x="349" y="45"/>
                        <a:pt x="333" y="52"/>
                        <a:pt x="333" y="52"/>
                      </a:cubicBezTo>
                      <a:cubicBezTo>
                        <a:pt x="322" y="68"/>
                        <a:pt x="318" y="71"/>
                        <a:pt x="329" y="88"/>
                      </a:cubicBezTo>
                      <a:cubicBezTo>
                        <a:pt x="308" y="119"/>
                        <a:pt x="323" y="118"/>
                        <a:pt x="333" y="148"/>
                      </a:cubicBezTo>
                      <a:cubicBezTo>
                        <a:pt x="320" y="157"/>
                        <a:pt x="314" y="167"/>
                        <a:pt x="301" y="176"/>
                      </a:cubicBezTo>
                      <a:cubicBezTo>
                        <a:pt x="306" y="213"/>
                        <a:pt x="303" y="213"/>
                        <a:pt x="337" y="220"/>
                      </a:cubicBezTo>
                      <a:cubicBezTo>
                        <a:pt x="358" y="216"/>
                        <a:pt x="368" y="214"/>
                        <a:pt x="361" y="192"/>
                      </a:cubicBezTo>
                      <a:cubicBezTo>
                        <a:pt x="362" y="177"/>
                        <a:pt x="362" y="162"/>
                        <a:pt x="365" y="148"/>
                      </a:cubicBezTo>
                      <a:cubicBezTo>
                        <a:pt x="366" y="143"/>
                        <a:pt x="369" y="133"/>
                        <a:pt x="373" y="136"/>
                      </a:cubicBezTo>
                      <a:cubicBezTo>
                        <a:pt x="379" y="140"/>
                        <a:pt x="376" y="149"/>
                        <a:pt x="377" y="156"/>
                      </a:cubicBezTo>
                      <a:cubicBezTo>
                        <a:pt x="404" y="147"/>
                        <a:pt x="409" y="116"/>
                        <a:pt x="417" y="92"/>
                      </a:cubicBezTo>
                      <a:cubicBezTo>
                        <a:pt x="422" y="76"/>
                        <a:pt x="453" y="74"/>
                        <a:pt x="465" y="72"/>
                      </a:cubicBezTo>
                      <a:cubicBezTo>
                        <a:pt x="472" y="92"/>
                        <a:pt x="477" y="93"/>
                        <a:pt x="497" y="88"/>
                      </a:cubicBezTo>
                      <a:cubicBezTo>
                        <a:pt x="512" y="78"/>
                        <a:pt x="515" y="74"/>
                        <a:pt x="509" y="56"/>
                      </a:cubicBezTo>
                      <a:cubicBezTo>
                        <a:pt x="523" y="46"/>
                        <a:pt x="517" y="46"/>
                        <a:pt x="529" y="52"/>
                      </a:cubicBezTo>
                      <a:lnTo>
                        <a:pt x="693" y="72"/>
                      </a:lnTo>
                      <a:lnTo>
                        <a:pt x="541" y="460"/>
                      </a:lnTo>
                      <a:close/>
                    </a:path>
                  </a:pathLst>
                </a:custGeom>
                <a:solidFill>
                  <a:schemeClr val="folHlink"/>
                </a:solidFill>
                <a:ln w="9525">
                  <a:noFill/>
                  <a:round/>
                  <a:headEnd/>
                  <a:tailEnd/>
                </a:ln>
              </p:spPr>
              <p:txBody>
                <a:bodyPr/>
                <a:lstStyle/>
                <a:p>
                  <a:endParaRPr lang="zh-CN" altLang="en-US"/>
                </a:p>
              </p:txBody>
            </p:sp>
            <p:sp>
              <p:nvSpPr>
                <p:cNvPr id="7295" name="任意多边形 82026"/>
                <p:cNvSpPr>
                  <a:spLocks noChangeArrowheads="1"/>
                </p:cNvSpPr>
                <p:nvPr/>
              </p:nvSpPr>
              <p:spPr bwMode="auto">
                <a:xfrm>
                  <a:off x="3861" y="247"/>
                  <a:ext cx="591" cy="95"/>
                </a:xfrm>
                <a:custGeom>
                  <a:avLst/>
                  <a:gdLst>
                    <a:gd name="T0" fmla="*/ 211 w 931"/>
                    <a:gd name="T1" fmla="*/ 0 h 149"/>
                    <a:gd name="T2" fmla="*/ 37 w 931"/>
                    <a:gd name="T3" fmla="*/ 7 h 149"/>
                    <a:gd name="T4" fmla="*/ 23 w 931"/>
                    <a:gd name="T5" fmla="*/ 11 h 149"/>
                    <a:gd name="T6" fmla="*/ 16 w 931"/>
                    <a:gd name="T7" fmla="*/ 11 h 149"/>
                    <a:gd name="T8" fmla="*/ 6 w 931"/>
                    <a:gd name="T9" fmla="*/ 20 h 149"/>
                    <a:gd name="T10" fmla="*/ 0 w 931"/>
                    <a:gd name="T11" fmla="*/ 27 h 149"/>
                    <a:gd name="T12" fmla="*/ 15 w 931"/>
                    <a:gd name="T13" fmla="*/ 30 h 149"/>
                    <a:gd name="T14" fmla="*/ 25 w 931"/>
                    <a:gd name="T15" fmla="*/ 25 h 149"/>
                    <a:gd name="T16" fmla="*/ 28 w 931"/>
                    <a:gd name="T17" fmla="*/ 22 h 149"/>
                    <a:gd name="T18" fmla="*/ 43 w 931"/>
                    <a:gd name="T19" fmla="*/ 13 h 149"/>
                    <a:gd name="T20" fmla="*/ 55 w 931"/>
                    <a:gd name="T21" fmla="*/ 11 h 149"/>
                    <a:gd name="T22" fmla="*/ 60 w 931"/>
                    <a:gd name="T23" fmla="*/ 24 h 149"/>
                    <a:gd name="T24" fmla="*/ 48 w 931"/>
                    <a:gd name="T25" fmla="*/ 28 h 149"/>
                    <a:gd name="T26" fmla="*/ 59 w 931"/>
                    <a:gd name="T27" fmla="*/ 29 h 149"/>
                    <a:gd name="T28" fmla="*/ 64 w 931"/>
                    <a:gd name="T29" fmla="*/ 23 h 149"/>
                    <a:gd name="T30" fmla="*/ 68 w 931"/>
                    <a:gd name="T31" fmla="*/ 24 h 149"/>
                    <a:gd name="T32" fmla="*/ 65 w 931"/>
                    <a:gd name="T33" fmla="*/ 14 h 149"/>
                    <a:gd name="T34" fmla="*/ 68 w 931"/>
                    <a:gd name="T35" fmla="*/ 11 h 149"/>
                    <a:gd name="T36" fmla="*/ 71 w 931"/>
                    <a:gd name="T37" fmla="*/ 23 h 149"/>
                    <a:gd name="T38" fmla="*/ 68 w 931"/>
                    <a:gd name="T39" fmla="*/ 29 h 149"/>
                    <a:gd name="T40" fmla="*/ 76 w 931"/>
                    <a:gd name="T41" fmla="*/ 34 h 149"/>
                    <a:gd name="T42" fmla="*/ 77 w 931"/>
                    <a:gd name="T43" fmla="*/ 24 h 149"/>
                    <a:gd name="T44" fmla="*/ 84 w 931"/>
                    <a:gd name="T45" fmla="*/ 27 h 149"/>
                    <a:gd name="T46" fmla="*/ 98 w 931"/>
                    <a:gd name="T47" fmla="*/ 19 h 149"/>
                    <a:gd name="T48" fmla="*/ 105 w 931"/>
                    <a:gd name="T49" fmla="*/ 13 h 149"/>
                    <a:gd name="T50" fmla="*/ 112 w 931"/>
                    <a:gd name="T51" fmla="*/ 15 h 149"/>
                    <a:gd name="T52" fmla="*/ 116 w 931"/>
                    <a:gd name="T53" fmla="*/ 13 h 149"/>
                    <a:gd name="T54" fmla="*/ 110 w 931"/>
                    <a:gd name="T55" fmla="*/ 11 h 149"/>
                    <a:gd name="T56" fmla="*/ 121 w 931"/>
                    <a:gd name="T57" fmla="*/ 9 h 149"/>
                    <a:gd name="T58" fmla="*/ 139 w 931"/>
                    <a:gd name="T59" fmla="*/ 14 h 149"/>
                    <a:gd name="T60" fmla="*/ 149 w 931"/>
                    <a:gd name="T61" fmla="*/ 11 h 149"/>
                    <a:gd name="T62" fmla="*/ 150 w 931"/>
                    <a:gd name="T63" fmla="*/ 17 h 149"/>
                    <a:gd name="T64" fmla="*/ 145 w 931"/>
                    <a:gd name="T65" fmla="*/ 26 h 149"/>
                    <a:gd name="T66" fmla="*/ 156 w 931"/>
                    <a:gd name="T67" fmla="*/ 23 h 149"/>
                    <a:gd name="T68" fmla="*/ 159 w 931"/>
                    <a:gd name="T69" fmla="*/ 21 h 149"/>
                    <a:gd name="T70" fmla="*/ 166 w 931"/>
                    <a:gd name="T71" fmla="*/ 16 h 149"/>
                    <a:gd name="T72" fmla="*/ 203 w 931"/>
                    <a:gd name="T73" fmla="*/ 22 h 149"/>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931" h="149">
                      <a:moveTo>
                        <a:pt x="794" y="84"/>
                      </a:moveTo>
                      <a:cubicBezTo>
                        <a:pt x="813" y="72"/>
                        <a:pt x="931" y="14"/>
                        <a:pt x="825" y="0"/>
                      </a:cubicBezTo>
                      <a:lnTo>
                        <a:pt x="159" y="0"/>
                      </a:lnTo>
                      <a:cubicBezTo>
                        <a:pt x="149" y="12"/>
                        <a:pt x="162" y="18"/>
                        <a:pt x="143" y="29"/>
                      </a:cubicBezTo>
                      <a:cubicBezTo>
                        <a:pt x="130" y="44"/>
                        <a:pt x="133" y="39"/>
                        <a:pt x="116" y="48"/>
                      </a:cubicBezTo>
                      <a:cubicBezTo>
                        <a:pt x="108" y="46"/>
                        <a:pt x="100" y="44"/>
                        <a:pt x="91" y="42"/>
                      </a:cubicBezTo>
                      <a:cubicBezTo>
                        <a:pt x="89" y="41"/>
                        <a:pt x="83" y="40"/>
                        <a:pt x="83" y="40"/>
                      </a:cubicBezTo>
                      <a:cubicBezTo>
                        <a:pt x="76" y="40"/>
                        <a:pt x="68" y="39"/>
                        <a:pt x="62" y="42"/>
                      </a:cubicBezTo>
                      <a:cubicBezTo>
                        <a:pt x="54" y="45"/>
                        <a:pt x="46" y="61"/>
                        <a:pt x="38" y="67"/>
                      </a:cubicBezTo>
                      <a:cubicBezTo>
                        <a:pt x="32" y="71"/>
                        <a:pt x="27" y="74"/>
                        <a:pt x="22" y="77"/>
                      </a:cubicBezTo>
                      <a:cubicBezTo>
                        <a:pt x="16" y="81"/>
                        <a:pt x="5" y="86"/>
                        <a:pt x="5" y="86"/>
                      </a:cubicBezTo>
                      <a:cubicBezTo>
                        <a:pt x="9" y="95"/>
                        <a:pt x="7" y="97"/>
                        <a:pt x="0" y="105"/>
                      </a:cubicBezTo>
                      <a:cubicBezTo>
                        <a:pt x="17" y="107"/>
                        <a:pt x="22" y="107"/>
                        <a:pt x="16" y="120"/>
                      </a:cubicBezTo>
                      <a:cubicBezTo>
                        <a:pt x="27" y="122"/>
                        <a:pt x="48" y="116"/>
                        <a:pt x="59" y="115"/>
                      </a:cubicBezTo>
                      <a:cubicBezTo>
                        <a:pt x="71" y="112"/>
                        <a:pt x="73" y="117"/>
                        <a:pt x="83" y="111"/>
                      </a:cubicBezTo>
                      <a:cubicBezTo>
                        <a:pt x="89" y="96"/>
                        <a:pt x="83" y="100"/>
                        <a:pt x="97" y="96"/>
                      </a:cubicBezTo>
                      <a:cubicBezTo>
                        <a:pt x="100" y="94"/>
                        <a:pt x="103" y="93"/>
                        <a:pt x="105" y="90"/>
                      </a:cubicBezTo>
                      <a:cubicBezTo>
                        <a:pt x="106" y="88"/>
                        <a:pt x="106" y="85"/>
                        <a:pt x="108" y="84"/>
                      </a:cubicBezTo>
                      <a:cubicBezTo>
                        <a:pt x="112" y="80"/>
                        <a:pt x="140" y="69"/>
                        <a:pt x="148" y="67"/>
                      </a:cubicBezTo>
                      <a:cubicBezTo>
                        <a:pt x="160" y="52"/>
                        <a:pt x="153" y="56"/>
                        <a:pt x="167" y="52"/>
                      </a:cubicBezTo>
                      <a:cubicBezTo>
                        <a:pt x="178" y="55"/>
                        <a:pt x="179" y="62"/>
                        <a:pt x="191" y="58"/>
                      </a:cubicBezTo>
                      <a:cubicBezTo>
                        <a:pt x="199" y="52"/>
                        <a:pt x="206" y="51"/>
                        <a:pt x="215" y="46"/>
                      </a:cubicBezTo>
                      <a:cubicBezTo>
                        <a:pt x="226" y="58"/>
                        <a:pt x="217" y="46"/>
                        <a:pt x="223" y="69"/>
                      </a:cubicBezTo>
                      <a:cubicBezTo>
                        <a:pt x="226" y="79"/>
                        <a:pt x="233" y="85"/>
                        <a:pt x="237" y="94"/>
                      </a:cubicBezTo>
                      <a:cubicBezTo>
                        <a:pt x="227" y="100"/>
                        <a:pt x="229" y="104"/>
                        <a:pt x="218" y="107"/>
                      </a:cubicBezTo>
                      <a:cubicBezTo>
                        <a:pt x="207" y="120"/>
                        <a:pt x="203" y="113"/>
                        <a:pt x="188" y="109"/>
                      </a:cubicBezTo>
                      <a:cubicBezTo>
                        <a:pt x="191" y="117"/>
                        <a:pt x="200" y="127"/>
                        <a:pt x="210" y="132"/>
                      </a:cubicBezTo>
                      <a:cubicBezTo>
                        <a:pt x="218" y="114"/>
                        <a:pt x="211" y="122"/>
                        <a:pt x="231" y="113"/>
                      </a:cubicBezTo>
                      <a:cubicBezTo>
                        <a:pt x="237" y="111"/>
                        <a:pt x="248" y="105"/>
                        <a:pt x="248" y="105"/>
                      </a:cubicBezTo>
                      <a:cubicBezTo>
                        <a:pt x="248" y="100"/>
                        <a:pt x="246" y="94"/>
                        <a:pt x="250" y="90"/>
                      </a:cubicBezTo>
                      <a:cubicBezTo>
                        <a:pt x="253" y="88"/>
                        <a:pt x="254" y="96"/>
                        <a:pt x="258" y="96"/>
                      </a:cubicBezTo>
                      <a:cubicBezTo>
                        <a:pt x="262" y="97"/>
                        <a:pt x="264" y="94"/>
                        <a:pt x="266" y="92"/>
                      </a:cubicBezTo>
                      <a:cubicBezTo>
                        <a:pt x="262" y="82"/>
                        <a:pt x="252" y="77"/>
                        <a:pt x="248" y="67"/>
                      </a:cubicBezTo>
                      <a:cubicBezTo>
                        <a:pt x="250" y="63"/>
                        <a:pt x="255" y="58"/>
                        <a:pt x="253" y="54"/>
                      </a:cubicBezTo>
                      <a:cubicBezTo>
                        <a:pt x="251" y="50"/>
                        <a:pt x="248" y="42"/>
                        <a:pt x="248" y="42"/>
                      </a:cubicBezTo>
                      <a:cubicBezTo>
                        <a:pt x="256" y="32"/>
                        <a:pt x="259" y="35"/>
                        <a:pt x="266" y="44"/>
                      </a:cubicBezTo>
                      <a:cubicBezTo>
                        <a:pt x="270" y="56"/>
                        <a:pt x="276" y="61"/>
                        <a:pt x="285" y="71"/>
                      </a:cubicBezTo>
                      <a:cubicBezTo>
                        <a:pt x="281" y="81"/>
                        <a:pt x="289" y="82"/>
                        <a:pt x="277" y="88"/>
                      </a:cubicBezTo>
                      <a:cubicBezTo>
                        <a:pt x="262" y="106"/>
                        <a:pt x="278" y="83"/>
                        <a:pt x="274" y="101"/>
                      </a:cubicBezTo>
                      <a:cubicBezTo>
                        <a:pt x="274" y="105"/>
                        <a:pt x="268" y="109"/>
                        <a:pt x="266" y="113"/>
                      </a:cubicBezTo>
                      <a:cubicBezTo>
                        <a:pt x="270" y="122"/>
                        <a:pt x="268" y="125"/>
                        <a:pt x="261" y="132"/>
                      </a:cubicBezTo>
                      <a:cubicBezTo>
                        <a:pt x="268" y="149"/>
                        <a:pt x="282" y="134"/>
                        <a:pt x="296" y="130"/>
                      </a:cubicBezTo>
                      <a:cubicBezTo>
                        <a:pt x="299" y="122"/>
                        <a:pt x="295" y="119"/>
                        <a:pt x="299" y="111"/>
                      </a:cubicBezTo>
                      <a:cubicBezTo>
                        <a:pt x="296" y="105"/>
                        <a:pt x="288" y="97"/>
                        <a:pt x="299" y="92"/>
                      </a:cubicBezTo>
                      <a:cubicBezTo>
                        <a:pt x="303" y="90"/>
                        <a:pt x="315" y="88"/>
                        <a:pt x="315" y="88"/>
                      </a:cubicBezTo>
                      <a:cubicBezTo>
                        <a:pt x="326" y="91"/>
                        <a:pt x="325" y="95"/>
                        <a:pt x="331" y="103"/>
                      </a:cubicBezTo>
                      <a:cubicBezTo>
                        <a:pt x="339" y="84"/>
                        <a:pt x="331" y="90"/>
                        <a:pt x="361" y="92"/>
                      </a:cubicBezTo>
                      <a:cubicBezTo>
                        <a:pt x="355" y="76"/>
                        <a:pt x="365" y="76"/>
                        <a:pt x="382" y="73"/>
                      </a:cubicBezTo>
                      <a:cubicBezTo>
                        <a:pt x="383" y="71"/>
                        <a:pt x="387" y="57"/>
                        <a:pt x="393" y="54"/>
                      </a:cubicBezTo>
                      <a:cubicBezTo>
                        <a:pt x="398" y="52"/>
                        <a:pt x="409" y="50"/>
                        <a:pt x="409" y="50"/>
                      </a:cubicBezTo>
                      <a:cubicBezTo>
                        <a:pt x="430" y="54"/>
                        <a:pt x="413" y="58"/>
                        <a:pt x="431" y="63"/>
                      </a:cubicBezTo>
                      <a:cubicBezTo>
                        <a:pt x="433" y="61"/>
                        <a:pt x="435" y="57"/>
                        <a:pt x="439" y="56"/>
                      </a:cubicBezTo>
                      <a:cubicBezTo>
                        <a:pt x="445" y="55"/>
                        <a:pt x="452" y="61"/>
                        <a:pt x="457" y="58"/>
                      </a:cubicBezTo>
                      <a:cubicBezTo>
                        <a:pt x="461" y="57"/>
                        <a:pt x="457" y="52"/>
                        <a:pt x="455" y="50"/>
                      </a:cubicBezTo>
                      <a:cubicBezTo>
                        <a:pt x="451" y="47"/>
                        <a:pt x="444" y="47"/>
                        <a:pt x="439" y="46"/>
                      </a:cubicBezTo>
                      <a:cubicBezTo>
                        <a:pt x="436" y="45"/>
                        <a:pt x="431" y="44"/>
                        <a:pt x="431" y="44"/>
                      </a:cubicBezTo>
                      <a:cubicBezTo>
                        <a:pt x="440" y="38"/>
                        <a:pt x="443" y="36"/>
                        <a:pt x="455" y="40"/>
                      </a:cubicBezTo>
                      <a:cubicBezTo>
                        <a:pt x="461" y="38"/>
                        <a:pt x="467" y="35"/>
                        <a:pt x="474" y="35"/>
                      </a:cubicBezTo>
                      <a:cubicBezTo>
                        <a:pt x="483" y="36"/>
                        <a:pt x="511" y="43"/>
                        <a:pt x="519" y="46"/>
                      </a:cubicBezTo>
                      <a:cubicBezTo>
                        <a:pt x="527" y="49"/>
                        <a:pt x="544" y="54"/>
                        <a:pt x="544" y="54"/>
                      </a:cubicBezTo>
                      <a:cubicBezTo>
                        <a:pt x="548" y="54"/>
                        <a:pt x="560" y="52"/>
                        <a:pt x="565" y="50"/>
                      </a:cubicBezTo>
                      <a:cubicBezTo>
                        <a:pt x="570" y="47"/>
                        <a:pt x="581" y="42"/>
                        <a:pt x="581" y="42"/>
                      </a:cubicBezTo>
                      <a:cubicBezTo>
                        <a:pt x="585" y="42"/>
                        <a:pt x="598" y="44"/>
                        <a:pt x="600" y="48"/>
                      </a:cubicBezTo>
                      <a:cubicBezTo>
                        <a:pt x="603" y="55"/>
                        <a:pt x="589" y="61"/>
                        <a:pt x="584" y="63"/>
                      </a:cubicBezTo>
                      <a:cubicBezTo>
                        <a:pt x="576" y="69"/>
                        <a:pt x="568" y="69"/>
                        <a:pt x="565" y="77"/>
                      </a:cubicBezTo>
                      <a:cubicBezTo>
                        <a:pt x="568" y="86"/>
                        <a:pt x="564" y="92"/>
                        <a:pt x="568" y="101"/>
                      </a:cubicBezTo>
                      <a:cubicBezTo>
                        <a:pt x="574" y="93"/>
                        <a:pt x="577" y="91"/>
                        <a:pt x="589" y="94"/>
                      </a:cubicBezTo>
                      <a:cubicBezTo>
                        <a:pt x="595" y="108"/>
                        <a:pt x="602" y="93"/>
                        <a:pt x="611" y="88"/>
                      </a:cubicBezTo>
                      <a:cubicBezTo>
                        <a:pt x="613" y="86"/>
                        <a:pt x="613" y="83"/>
                        <a:pt x="616" y="82"/>
                      </a:cubicBezTo>
                      <a:cubicBezTo>
                        <a:pt x="618" y="80"/>
                        <a:pt x="622" y="81"/>
                        <a:pt x="624" y="80"/>
                      </a:cubicBezTo>
                      <a:cubicBezTo>
                        <a:pt x="626" y="78"/>
                        <a:pt x="626" y="75"/>
                        <a:pt x="627" y="73"/>
                      </a:cubicBezTo>
                      <a:cubicBezTo>
                        <a:pt x="632" y="65"/>
                        <a:pt x="638" y="63"/>
                        <a:pt x="648" y="61"/>
                      </a:cubicBezTo>
                      <a:cubicBezTo>
                        <a:pt x="664" y="62"/>
                        <a:pt x="684" y="69"/>
                        <a:pt x="700" y="69"/>
                      </a:cubicBezTo>
                      <a:lnTo>
                        <a:pt x="794" y="84"/>
                      </a:lnTo>
                      <a:close/>
                    </a:path>
                  </a:pathLst>
                </a:custGeom>
                <a:solidFill>
                  <a:schemeClr val="folHlink"/>
                </a:solidFill>
                <a:ln w="9525">
                  <a:noFill/>
                  <a:round/>
                  <a:headEnd/>
                  <a:tailEnd/>
                </a:ln>
              </p:spPr>
              <p:txBody>
                <a:bodyPr/>
                <a:lstStyle/>
                <a:p>
                  <a:endParaRPr lang="zh-CN" altLang="en-US"/>
                </a:p>
              </p:txBody>
            </p:sp>
            <p:sp>
              <p:nvSpPr>
                <p:cNvPr id="7296" name="任意多边形 82027"/>
                <p:cNvSpPr>
                  <a:spLocks noChangeArrowheads="1"/>
                </p:cNvSpPr>
                <p:nvPr/>
              </p:nvSpPr>
              <p:spPr bwMode="auto">
                <a:xfrm>
                  <a:off x="3981" y="282"/>
                  <a:ext cx="13" cy="10"/>
                </a:xfrm>
                <a:custGeom>
                  <a:avLst/>
                  <a:gdLst>
                    <a:gd name="T0" fmla="*/ 0 w 31"/>
                    <a:gd name="T1" fmla="*/ 1 h 30"/>
                    <a:gd name="T2" fmla="*/ 2 w 31"/>
                    <a:gd name="T3" fmla="*/ 0 h 30"/>
                    <a:gd name="T4" fmla="*/ 1 w 31"/>
                    <a:gd name="T5" fmla="*/ 1 h 30"/>
                    <a:gd name="T6" fmla="*/ 0 w 31"/>
                    <a:gd name="T7" fmla="*/ 1 h 3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 h="30">
                      <a:moveTo>
                        <a:pt x="3" y="28"/>
                      </a:moveTo>
                      <a:cubicBezTo>
                        <a:pt x="8" y="8"/>
                        <a:pt x="12" y="6"/>
                        <a:pt x="31" y="0"/>
                      </a:cubicBezTo>
                      <a:cubicBezTo>
                        <a:pt x="29" y="5"/>
                        <a:pt x="25" y="22"/>
                        <a:pt x="19" y="24"/>
                      </a:cubicBezTo>
                      <a:cubicBezTo>
                        <a:pt x="0" y="30"/>
                        <a:pt x="3" y="9"/>
                        <a:pt x="3" y="28"/>
                      </a:cubicBezTo>
                      <a:close/>
                    </a:path>
                  </a:pathLst>
                </a:custGeom>
                <a:solidFill>
                  <a:schemeClr val="folHlink"/>
                </a:solidFill>
                <a:ln w="9525">
                  <a:noFill/>
                  <a:round/>
                  <a:headEnd/>
                  <a:tailEnd/>
                </a:ln>
              </p:spPr>
              <p:txBody>
                <a:bodyPr/>
                <a:lstStyle/>
                <a:p>
                  <a:endParaRPr lang="zh-CN" altLang="en-US"/>
                </a:p>
              </p:txBody>
            </p:sp>
            <p:sp>
              <p:nvSpPr>
                <p:cNvPr id="7297" name="任意多边形 82028"/>
                <p:cNvSpPr>
                  <a:spLocks noChangeArrowheads="1"/>
                </p:cNvSpPr>
                <p:nvPr/>
              </p:nvSpPr>
              <p:spPr bwMode="auto">
                <a:xfrm>
                  <a:off x="3966" y="296"/>
                  <a:ext cx="19" cy="11"/>
                </a:xfrm>
                <a:custGeom>
                  <a:avLst/>
                  <a:gdLst>
                    <a:gd name="T0" fmla="*/ 0 w 44"/>
                    <a:gd name="T1" fmla="*/ 1 h 32"/>
                    <a:gd name="T2" fmla="*/ 2 w 44"/>
                    <a:gd name="T3" fmla="*/ 0 h 32"/>
                    <a:gd name="T4" fmla="*/ 3 w 44"/>
                    <a:gd name="T5" fmla="*/ 0 h 32"/>
                    <a:gd name="T6" fmla="*/ 0 w 44"/>
                    <a:gd name="T7" fmla="*/ 1 h 3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4" h="32">
                      <a:moveTo>
                        <a:pt x="6" y="32"/>
                      </a:moveTo>
                      <a:cubicBezTo>
                        <a:pt x="0" y="14"/>
                        <a:pt x="7" y="10"/>
                        <a:pt x="22" y="0"/>
                      </a:cubicBezTo>
                      <a:cubicBezTo>
                        <a:pt x="27" y="1"/>
                        <a:pt x="35" y="0"/>
                        <a:pt x="38" y="4"/>
                      </a:cubicBezTo>
                      <a:cubicBezTo>
                        <a:pt x="44" y="13"/>
                        <a:pt x="16" y="32"/>
                        <a:pt x="6" y="32"/>
                      </a:cubicBezTo>
                      <a:close/>
                    </a:path>
                  </a:pathLst>
                </a:custGeom>
                <a:solidFill>
                  <a:schemeClr val="folHlink"/>
                </a:solidFill>
                <a:ln w="9525">
                  <a:noFill/>
                  <a:round/>
                  <a:headEnd/>
                  <a:tailEnd/>
                </a:ln>
              </p:spPr>
              <p:txBody>
                <a:bodyPr/>
                <a:lstStyle/>
                <a:p>
                  <a:endParaRPr lang="zh-CN" altLang="en-US"/>
                </a:p>
              </p:txBody>
            </p:sp>
            <p:sp>
              <p:nvSpPr>
                <p:cNvPr id="7298" name="任意多边形 82029"/>
                <p:cNvSpPr>
                  <a:spLocks noChangeArrowheads="1"/>
                </p:cNvSpPr>
                <p:nvPr/>
              </p:nvSpPr>
              <p:spPr bwMode="auto">
                <a:xfrm>
                  <a:off x="4028" y="337"/>
                  <a:ext cx="32" cy="6"/>
                </a:xfrm>
                <a:custGeom>
                  <a:avLst/>
                  <a:gdLst>
                    <a:gd name="T0" fmla="*/ 3 w 76"/>
                    <a:gd name="T1" fmla="*/ 1 h 18"/>
                    <a:gd name="T2" fmla="*/ 2 w 76"/>
                    <a:gd name="T3" fmla="*/ 0 h 18"/>
                    <a:gd name="T4" fmla="*/ 3 w 76"/>
                    <a:gd name="T5" fmla="*/ 1 h 18"/>
                    <a:gd name="T6" fmla="*/ 0 60000 65536"/>
                    <a:gd name="T7" fmla="*/ 0 60000 65536"/>
                    <a:gd name="T8" fmla="*/ 0 60000 65536"/>
                  </a:gdLst>
                  <a:ahLst/>
                  <a:cxnLst>
                    <a:cxn ang="T6">
                      <a:pos x="T0" y="T1"/>
                    </a:cxn>
                    <a:cxn ang="T7">
                      <a:pos x="T2" y="T3"/>
                    </a:cxn>
                    <a:cxn ang="T8">
                      <a:pos x="T4" y="T5"/>
                    </a:cxn>
                  </a:cxnLst>
                  <a:rect l="0" t="0" r="r" b="b"/>
                  <a:pathLst>
                    <a:path w="76" h="18">
                      <a:moveTo>
                        <a:pt x="37" y="18"/>
                      </a:moveTo>
                      <a:cubicBezTo>
                        <a:pt x="25" y="14"/>
                        <a:pt x="0" y="10"/>
                        <a:pt x="25" y="2"/>
                      </a:cubicBezTo>
                      <a:cubicBezTo>
                        <a:pt x="76" y="9"/>
                        <a:pt x="46" y="0"/>
                        <a:pt x="37" y="18"/>
                      </a:cubicBezTo>
                      <a:close/>
                    </a:path>
                  </a:pathLst>
                </a:custGeom>
                <a:solidFill>
                  <a:schemeClr val="folHlink"/>
                </a:solidFill>
                <a:ln w="9525">
                  <a:noFill/>
                  <a:round/>
                  <a:headEnd/>
                  <a:tailEnd/>
                </a:ln>
              </p:spPr>
              <p:txBody>
                <a:bodyPr/>
                <a:lstStyle/>
                <a:p>
                  <a:endParaRPr lang="zh-CN" altLang="en-US"/>
                </a:p>
              </p:txBody>
            </p:sp>
            <p:sp>
              <p:nvSpPr>
                <p:cNvPr id="7299" name="任意多边形 82030"/>
                <p:cNvSpPr>
                  <a:spLocks noChangeArrowheads="1"/>
                </p:cNvSpPr>
                <p:nvPr/>
              </p:nvSpPr>
              <p:spPr bwMode="auto">
                <a:xfrm>
                  <a:off x="4083" y="336"/>
                  <a:ext cx="18" cy="15"/>
                </a:xfrm>
                <a:custGeom>
                  <a:avLst/>
                  <a:gdLst>
                    <a:gd name="T0" fmla="*/ 0 w 42"/>
                    <a:gd name="T1" fmla="*/ 1 h 44"/>
                    <a:gd name="T2" fmla="*/ 1 w 42"/>
                    <a:gd name="T3" fmla="*/ 0 h 44"/>
                    <a:gd name="T4" fmla="*/ 0 w 42"/>
                    <a:gd name="T5" fmla="*/ 1 h 44"/>
                    <a:gd name="T6" fmla="*/ 0 60000 65536"/>
                    <a:gd name="T7" fmla="*/ 0 60000 65536"/>
                    <a:gd name="T8" fmla="*/ 0 60000 65536"/>
                  </a:gdLst>
                  <a:ahLst/>
                  <a:cxnLst>
                    <a:cxn ang="T6">
                      <a:pos x="T0" y="T1"/>
                    </a:cxn>
                    <a:cxn ang="T7">
                      <a:pos x="T2" y="T3"/>
                    </a:cxn>
                    <a:cxn ang="T8">
                      <a:pos x="T4" y="T5"/>
                    </a:cxn>
                  </a:cxnLst>
                  <a:rect l="0" t="0" r="r" b="b"/>
                  <a:pathLst>
                    <a:path w="42" h="44">
                      <a:moveTo>
                        <a:pt x="0" y="21"/>
                      </a:moveTo>
                      <a:cubicBezTo>
                        <a:pt x="4" y="17"/>
                        <a:pt x="7" y="11"/>
                        <a:pt x="12" y="9"/>
                      </a:cubicBezTo>
                      <a:cubicBezTo>
                        <a:pt x="42" y="0"/>
                        <a:pt x="23" y="44"/>
                        <a:pt x="0" y="21"/>
                      </a:cubicBezTo>
                      <a:close/>
                    </a:path>
                  </a:pathLst>
                </a:custGeom>
                <a:solidFill>
                  <a:schemeClr val="folHlink"/>
                </a:solidFill>
                <a:ln w="9525">
                  <a:noFill/>
                  <a:round/>
                  <a:headEnd/>
                  <a:tailEnd/>
                </a:ln>
              </p:spPr>
              <p:txBody>
                <a:bodyPr/>
                <a:lstStyle/>
                <a:p>
                  <a:endParaRPr lang="zh-CN" altLang="en-US"/>
                </a:p>
              </p:txBody>
            </p:sp>
            <p:sp>
              <p:nvSpPr>
                <p:cNvPr id="7300" name="任意多边形 82031"/>
                <p:cNvSpPr>
                  <a:spLocks noChangeArrowheads="1"/>
                </p:cNvSpPr>
                <p:nvPr/>
              </p:nvSpPr>
              <p:spPr bwMode="auto">
                <a:xfrm>
                  <a:off x="3936" y="295"/>
                  <a:ext cx="14" cy="10"/>
                </a:xfrm>
                <a:custGeom>
                  <a:avLst/>
                  <a:gdLst>
                    <a:gd name="T0" fmla="*/ 0 w 31"/>
                    <a:gd name="T1" fmla="*/ 1 h 30"/>
                    <a:gd name="T2" fmla="*/ 3 w 31"/>
                    <a:gd name="T3" fmla="*/ 0 h 30"/>
                    <a:gd name="T4" fmla="*/ 0 w 31"/>
                    <a:gd name="T5" fmla="*/ 1 h 30"/>
                    <a:gd name="T6" fmla="*/ 0 60000 65536"/>
                    <a:gd name="T7" fmla="*/ 0 60000 65536"/>
                    <a:gd name="T8" fmla="*/ 0 60000 65536"/>
                  </a:gdLst>
                  <a:ahLst/>
                  <a:cxnLst>
                    <a:cxn ang="T6">
                      <a:pos x="T0" y="T1"/>
                    </a:cxn>
                    <a:cxn ang="T7">
                      <a:pos x="T2" y="T3"/>
                    </a:cxn>
                    <a:cxn ang="T8">
                      <a:pos x="T4" y="T5"/>
                    </a:cxn>
                  </a:cxnLst>
                  <a:rect l="0" t="0" r="r" b="b"/>
                  <a:pathLst>
                    <a:path w="31" h="30">
                      <a:moveTo>
                        <a:pt x="7" y="22"/>
                      </a:moveTo>
                      <a:cubicBezTo>
                        <a:pt x="0" y="0"/>
                        <a:pt x="15" y="6"/>
                        <a:pt x="31" y="10"/>
                      </a:cubicBezTo>
                      <a:cubicBezTo>
                        <a:pt x="14" y="16"/>
                        <a:pt x="15" y="30"/>
                        <a:pt x="7" y="22"/>
                      </a:cubicBezTo>
                      <a:close/>
                    </a:path>
                  </a:pathLst>
                </a:custGeom>
                <a:solidFill>
                  <a:schemeClr val="folHlink"/>
                </a:solidFill>
                <a:ln w="9525">
                  <a:noFill/>
                  <a:round/>
                  <a:headEnd/>
                  <a:tailEnd/>
                </a:ln>
              </p:spPr>
              <p:txBody>
                <a:bodyPr/>
                <a:lstStyle/>
                <a:p>
                  <a:endParaRPr lang="zh-CN" altLang="en-US"/>
                </a:p>
              </p:txBody>
            </p:sp>
          </p:grpSp>
        </p:grpSp>
        <p:grpSp>
          <p:nvGrpSpPr>
            <p:cNvPr id="7209" name="组合 82032"/>
            <p:cNvGrpSpPr>
              <a:grpSpLocks/>
            </p:cNvGrpSpPr>
            <p:nvPr/>
          </p:nvGrpSpPr>
          <p:grpSpPr bwMode="auto">
            <a:xfrm>
              <a:off x="798" y="111"/>
              <a:ext cx="4702" cy="418"/>
              <a:chOff x="798" y="255"/>
              <a:chExt cx="4702" cy="418"/>
            </a:xfrm>
          </p:grpSpPr>
          <p:sp>
            <p:nvSpPr>
              <p:cNvPr id="7236" name="直接连接符 82033"/>
              <p:cNvSpPr>
                <a:spLocks noChangeShapeType="1"/>
              </p:cNvSpPr>
              <p:nvPr/>
            </p:nvSpPr>
            <p:spPr bwMode="auto">
              <a:xfrm>
                <a:off x="798" y="476"/>
                <a:ext cx="4702" cy="0"/>
              </a:xfrm>
              <a:prstGeom prst="line">
                <a:avLst/>
              </a:prstGeom>
              <a:noFill/>
              <a:ln w="9525">
                <a:solidFill>
                  <a:schemeClr val="folHlink"/>
                </a:solidFill>
                <a:round/>
                <a:headEnd/>
                <a:tailEnd/>
              </a:ln>
            </p:spPr>
            <p:txBody>
              <a:bodyPr/>
              <a:lstStyle/>
              <a:p>
                <a:endParaRPr lang="zh-CN" altLang="en-US"/>
              </a:p>
            </p:txBody>
          </p:sp>
          <p:sp>
            <p:nvSpPr>
              <p:cNvPr id="7237" name="直接连接符 82034"/>
              <p:cNvSpPr>
                <a:spLocks noChangeShapeType="1"/>
              </p:cNvSpPr>
              <p:nvPr/>
            </p:nvSpPr>
            <p:spPr bwMode="auto">
              <a:xfrm>
                <a:off x="1026" y="255"/>
                <a:ext cx="0" cy="418"/>
              </a:xfrm>
              <a:prstGeom prst="line">
                <a:avLst/>
              </a:prstGeom>
              <a:noFill/>
              <a:ln w="9525">
                <a:solidFill>
                  <a:schemeClr val="folHlink"/>
                </a:solidFill>
                <a:round/>
                <a:headEnd/>
                <a:tailEnd/>
              </a:ln>
            </p:spPr>
            <p:txBody>
              <a:bodyPr/>
              <a:lstStyle/>
              <a:p>
                <a:endParaRPr lang="zh-CN" altLang="en-US"/>
              </a:p>
            </p:txBody>
          </p:sp>
          <p:sp>
            <p:nvSpPr>
              <p:cNvPr id="7238" name="直接连接符 82035"/>
              <p:cNvSpPr>
                <a:spLocks noChangeShapeType="1"/>
              </p:cNvSpPr>
              <p:nvPr/>
            </p:nvSpPr>
            <p:spPr bwMode="auto">
              <a:xfrm>
                <a:off x="1254" y="255"/>
                <a:ext cx="0" cy="418"/>
              </a:xfrm>
              <a:prstGeom prst="line">
                <a:avLst/>
              </a:prstGeom>
              <a:noFill/>
              <a:ln w="9525">
                <a:solidFill>
                  <a:schemeClr val="folHlink"/>
                </a:solidFill>
                <a:round/>
                <a:headEnd/>
                <a:tailEnd/>
              </a:ln>
            </p:spPr>
            <p:txBody>
              <a:bodyPr/>
              <a:lstStyle/>
              <a:p>
                <a:endParaRPr lang="zh-CN" altLang="en-US"/>
              </a:p>
            </p:txBody>
          </p:sp>
          <p:sp>
            <p:nvSpPr>
              <p:cNvPr id="7239" name="直接连接符 82036"/>
              <p:cNvSpPr>
                <a:spLocks noChangeShapeType="1"/>
              </p:cNvSpPr>
              <p:nvPr/>
            </p:nvSpPr>
            <p:spPr bwMode="auto">
              <a:xfrm>
                <a:off x="1482" y="255"/>
                <a:ext cx="0" cy="418"/>
              </a:xfrm>
              <a:prstGeom prst="line">
                <a:avLst/>
              </a:prstGeom>
              <a:noFill/>
              <a:ln w="9525">
                <a:solidFill>
                  <a:schemeClr val="folHlink"/>
                </a:solidFill>
                <a:round/>
                <a:headEnd/>
                <a:tailEnd/>
              </a:ln>
            </p:spPr>
            <p:txBody>
              <a:bodyPr/>
              <a:lstStyle/>
              <a:p>
                <a:endParaRPr lang="zh-CN" altLang="en-US"/>
              </a:p>
            </p:txBody>
          </p:sp>
          <p:sp>
            <p:nvSpPr>
              <p:cNvPr id="7240" name="直接连接符 82037"/>
              <p:cNvSpPr>
                <a:spLocks noChangeShapeType="1"/>
              </p:cNvSpPr>
              <p:nvPr/>
            </p:nvSpPr>
            <p:spPr bwMode="auto">
              <a:xfrm>
                <a:off x="1710" y="255"/>
                <a:ext cx="0" cy="418"/>
              </a:xfrm>
              <a:prstGeom prst="line">
                <a:avLst/>
              </a:prstGeom>
              <a:noFill/>
              <a:ln w="9525">
                <a:solidFill>
                  <a:schemeClr val="folHlink"/>
                </a:solidFill>
                <a:round/>
                <a:headEnd/>
                <a:tailEnd/>
              </a:ln>
            </p:spPr>
            <p:txBody>
              <a:bodyPr/>
              <a:lstStyle/>
              <a:p>
                <a:endParaRPr lang="zh-CN" altLang="en-US"/>
              </a:p>
            </p:txBody>
          </p:sp>
          <p:sp>
            <p:nvSpPr>
              <p:cNvPr id="7241" name="直接连接符 82038"/>
              <p:cNvSpPr>
                <a:spLocks noChangeShapeType="1"/>
              </p:cNvSpPr>
              <p:nvPr/>
            </p:nvSpPr>
            <p:spPr bwMode="auto">
              <a:xfrm>
                <a:off x="1938" y="255"/>
                <a:ext cx="0" cy="418"/>
              </a:xfrm>
              <a:prstGeom prst="line">
                <a:avLst/>
              </a:prstGeom>
              <a:noFill/>
              <a:ln w="9525">
                <a:solidFill>
                  <a:schemeClr val="folHlink"/>
                </a:solidFill>
                <a:round/>
                <a:headEnd/>
                <a:tailEnd/>
              </a:ln>
            </p:spPr>
            <p:txBody>
              <a:bodyPr/>
              <a:lstStyle/>
              <a:p>
                <a:endParaRPr lang="zh-CN" altLang="en-US"/>
              </a:p>
            </p:txBody>
          </p:sp>
          <p:sp>
            <p:nvSpPr>
              <p:cNvPr id="7242" name="直接连接符 82039"/>
              <p:cNvSpPr>
                <a:spLocks noChangeShapeType="1"/>
              </p:cNvSpPr>
              <p:nvPr/>
            </p:nvSpPr>
            <p:spPr bwMode="auto">
              <a:xfrm>
                <a:off x="2166" y="255"/>
                <a:ext cx="0" cy="418"/>
              </a:xfrm>
              <a:prstGeom prst="line">
                <a:avLst/>
              </a:prstGeom>
              <a:noFill/>
              <a:ln w="9525">
                <a:solidFill>
                  <a:schemeClr val="folHlink"/>
                </a:solidFill>
                <a:round/>
                <a:headEnd/>
                <a:tailEnd/>
              </a:ln>
            </p:spPr>
            <p:txBody>
              <a:bodyPr/>
              <a:lstStyle/>
              <a:p>
                <a:endParaRPr lang="zh-CN" altLang="en-US"/>
              </a:p>
            </p:txBody>
          </p:sp>
          <p:sp>
            <p:nvSpPr>
              <p:cNvPr id="7243" name="直接连接符 82040"/>
              <p:cNvSpPr>
                <a:spLocks noChangeShapeType="1"/>
              </p:cNvSpPr>
              <p:nvPr/>
            </p:nvSpPr>
            <p:spPr bwMode="auto">
              <a:xfrm>
                <a:off x="2394" y="255"/>
                <a:ext cx="0" cy="418"/>
              </a:xfrm>
              <a:prstGeom prst="line">
                <a:avLst/>
              </a:prstGeom>
              <a:noFill/>
              <a:ln w="9525">
                <a:solidFill>
                  <a:schemeClr val="folHlink"/>
                </a:solidFill>
                <a:round/>
                <a:headEnd/>
                <a:tailEnd/>
              </a:ln>
            </p:spPr>
            <p:txBody>
              <a:bodyPr/>
              <a:lstStyle/>
              <a:p>
                <a:endParaRPr lang="zh-CN" altLang="en-US"/>
              </a:p>
            </p:txBody>
          </p:sp>
          <p:sp>
            <p:nvSpPr>
              <p:cNvPr id="7244" name="直接连接符 82041"/>
              <p:cNvSpPr>
                <a:spLocks noChangeShapeType="1"/>
              </p:cNvSpPr>
              <p:nvPr/>
            </p:nvSpPr>
            <p:spPr bwMode="auto">
              <a:xfrm>
                <a:off x="2622" y="255"/>
                <a:ext cx="0" cy="418"/>
              </a:xfrm>
              <a:prstGeom prst="line">
                <a:avLst/>
              </a:prstGeom>
              <a:noFill/>
              <a:ln w="9525">
                <a:solidFill>
                  <a:schemeClr val="folHlink"/>
                </a:solidFill>
                <a:round/>
                <a:headEnd/>
                <a:tailEnd/>
              </a:ln>
            </p:spPr>
            <p:txBody>
              <a:bodyPr/>
              <a:lstStyle/>
              <a:p>
                <a:endParaRPr lang="zh-CN" altLang="en-US"/>
              </a:p>
            </p:txBody>
          </p:sp>
          <p:sp>
            <p:nvSpPr>
              <p:cNvPr id="7245" name="直接连接符 82042"/>
              <p:cNvSpPr>
                <a:spLocks noChangeShapeType="1"/>
              </p:cNvSpPr>
              <p:nvPr/>
            </p:nvSpPr>
            <p:spPr bwMode="auto">
              <a:xfrm>
                <a:off x="2850" y="255"/>
                <a:ext cx="0" cy="418"/>
              </a:xfrm>
              <a:prstGeom prst="line">
                <a:avLst/>
              </a:prstGeom>
              <a:noFill/>
              <a:ln w="9525">
                <a:solidFill>
                  <a:schemeClr val="folHlink"/>
                </a:solidFill>
                <a:round/>
                <a:headEnd/>
                <a:tailEnd/>
              </a:ln>
            </p:spPr>
            <p:txBody>
              <a:bodyPr/>
              <a:lstStyle/>
              <a:p>
                <a:endParaRPr lang="zh-CN" altLang="en-US"/>
              </a:p>
            </p:txBody>
          </p:sp>
          <p:sp>
            <p:nvSpPr>
              <p:cNvPr id="7246" name="直接连接符 82043"/>
              <p:cNvSpPr>
                <a:spLocks noChangeShapeType="1"/>
              </p:cNvSpPr>
              <p:nvPr/>
            </p:nvSpPr>
            <p:spPr bwMode="auto">
              <a:xfrm>
                <a:off x="3078" y="255"/>
                <a:ext cx="0" cy="418"/>
              </a:xfrm>
              <a:prstGeom prst="line">
                <a:avLst/>
              </a:prstGeom>
              <a:noFill/>
              <a:ln w="9525">
                <a:solidFill>
                  <a:schemeClr val="folHlink"/>
                </a:solidFill>
                <a:round/>
                <a:headEnd/>
                <a:tailEnd/>
              </a:ln>
            </p:spPr>
            <p:txBody>
              <a:bodyPr/>
              <a:lstStyle/>
              <a:p>
                <a:endParaRPr lang="zh-CN" altLang="en-US"/>
              </a:p>
            </p:txBody>
          </p:sp>
          <p:sp>
            <p:nvSpPr>
              <p:cNvPr id="7247" name="直接连接符 82044"/>
              <p:cNvSpPr>
                <a:spLocks noChangeShapeType="1"/>
              </p:cNvSpPr>
              <p:nvPr/>
            </p:nvSpPr>
            <p:spPr bwMode="auto">
              <a:xfrm>
                <a:off x="3306" y="255"/>
                <a:ext cx="0" cy="418"/>
              </a:xfrm>
              <a:prstGeom prst="line">
                <a:avLst/>
              </a:prstGeom>
              <a:noFill/>
              <a:ln w="9525">
                <a:solidFill>
                  <a:schemeClr val="folHlink"/>
                </a:solidFill>
                <a:round/>
                <a:headEnd/>
                <a:tailEnd/>
              </a:ln>
            </p:spPr>
            <p:txBody>
              <a:bodyPr/>
              <a:lstStyle/>
              <a:p>
                <a:endParaRPr lang="zh-CN" altLang="en-US"/>
              </a:p>
            </p:txBody>
          </p:sp>
          <p:sp>
            <p:nvSpPr>
              <p:cNvPr id="7248" name="直接连接符 82045"/>
              <p:cNvSpPr>
                <a:spLocks noChangeShapeType="1"/>
              </p:cNvSpPr>
              <p:nvPr/>
            </p:nvSpPr>
            <p:spPr bwMode="auto">
              <a:xfrm>
                <a:off x="3534" y="255"/>
                <a:ext cx="0" cy="418"/>
              </a:xfrm>
              <a:prstGeom prst="line">
                <a:avLst/>
              </a:prstGeom>
              <a:noFill/>
              <a:ln w="9525">
                <a:solidFill>
                  <a:schemeClr val="folHlink"/>
                </a:solidFill>
                <a:round/>
                <a:headEnd/>
                <a:tailEnd/>
              </a:ln>
            </p:spPr>
            <p:txBody>
              <a:bodyPr/>
              <a:lstStyle/>
              <a:p>
                <a:endParaRPr lang="zh-CN" altLang="en-US"/>
              </a:p>
            </p:txBody>
          </p:sp>
          <p:sp>
            <p:nvSpPr>
              <p:cNvPr id="7249" name="直接连接符 82046"/>
              <p:cNvSpPr>
                <a:spLocks noChangeShapeType="1"/>
              </p:cNvSpPr>
              <p:nvPr/>
            </p:nvSpPr>
            <p:spPr bwMode="auto">
              <a:xfrm>
                <a:off x="3762" y="255"/>
                <a:ext cx="0" cy="418"/>
              </a:xfrm>
              <a:prstGeom prst="line">
                <a:avLst/>
              </a:prstGeom>
              <a:noFill/>
              <a:ln w="9525">
                <a:solidFill>
                  <a:schemeClr val="folHlink"/>
                </a:solidFill>
                <a:round/>
                <a:headEnd/>
                <a:tailEnd/>
              </a:ln>
            </p:spPr>
            <p:txBody>
              <a:bodyPr/>
              <a:lstStyle/>
              <a:p>
                <a:endParaRPr lang="zh-CN" altLang="en-US"/>
              </a:p>
            </p:txBody>
          </p:sp>
          <p:sp>
            <p:nvSpPr>
              <p:cNvPr id="7250" name="直接连接符 82047"/>
              <p:cNvSpPr>
                <a:spLocks noChangeShapeType="1"/>
              </p:cNvSpPr>
              <p:nvPr/>
            </p:nvSpPr>
            <p:spPr bwMode="auto">
              <a:xfrm>
                <a:off x="3990" y="255"/>
                <a:ext cx="0" cy="418"/>
              </a:xfrm>
              <a:prstGeom prst="line">
                <a:avLst/>
              </a:prstGeom>
              <a:noFill/>
              <a:ln w="9525">
                <a:solidFill>
                  <a:schemeClr val="folHlink"/>
                </a:solidFill>
                <a:round/>
                <a:headEnd/>
                <a:tailEnd/>
              </a:ln>
            </p:spPr>
            <p:txBody>
              <a:bodyPr/>
              <a:lstStyle/>
              <a:p>
                <a:endParaRPr lang="zh-CN" altLang="en-US"/>
              </a:p>
            </p:txBody>
          </p:sp>
          <p:sp>
            <p:nvSpPr>
              <p:cNvPr id="7251" name="直接连接符 82048"/>
              <p:cNvSpPr>
                <a:spLocks noChangeShapeType="1"/>
              </p:cNvSpPr>
              <p:nvPr/>
            </p:nvSpPr>
            <p:spPr bwMode="auto">
              <a:xfrm>
                <a:off x="4218" y="255"/>
                <a:ext cx="0" cy="418"/>
              </a:xfrm>
              <a:prstGeom prst="line">
                <a:avLst/>
              </a:prstGeom>
              <a:noFill/>
              <a:ln w="9525">
                <a:solidFill>
                  <a:schemeClr val="folHlink"/>
                </a:solidFill>
                <a:round/>
                <a:headEnd/>
                <a:tailEnd/>
              </a:ln>
            </p:spPr>
            <p:txBody>
              <a:bodyPr/>
              <a:lstStyle/>
              <a:p>
                <a:endParaRPr lang="zh-CN" altLang="en-US"/>
              </a:p>
            </p:txBody>
          </p:sp>
          <p:sp>
            <p:nvSpPr>
              <p:cNvPr id="7252" name="直接连接符 82049"/>
              <p:cNvSpPr>
                <a:spLocks noChangeShapeType="1"/>
              </p:cNvSpPr>
              <p:nvPr/>
            </p:nvSpPr>
            <p:spPr bwMode="auto">
              <a:xfrm>
                <a:off x="4446" y="255"/>
                <a:ext cx="0" cy="418"/>
              </a:xfrm>
              <a:prstGeom prst="line">
                <a:avLst/>
              </a:prstGeom>
              <a:noFill/>
              <a:ln w="9525">
                <a:solidFill>
                  <a:schemeClr val="folHlink"/>
                </a:solidFill>
                <a:round/>
                <a:headEnd/>
                <a:tailEnd/>
              </a:ln>
            </p:spPr>
            <p:txBody>
              <a:bodyPr/>
              <a:lstStyle/>
              <a:p>
                <a:endParaRPr lang="zh-CN" altLang="en-US"/>
              </a:p>
            </p:txBody>
          </p:sp>
          <p:sp>
            <p:nvSpPr>
              <p:cNvPr id="7253" name="直接连接符 82050"/>
              <p:cNvSpPr>
                <a:spLocks noChangeShapeType="1"/>
              </p:cNvSpPr>
              <p:nvPr/>
            </p:nvSpPr>
            <p:spPr bwMode="auto">
              <a:xfrm>
                <a:off x="4674" y="255"/>
                <a:ext cx="0" cy="418"/>
              </a:xfrm>
              <a:prstGeom prst="line">
                <a:avLst/>
              </a:prstGeom>
              <a:noFill/>
              <a:ln w="9525">
                <a:solidFill>
                  <a:schemeClr val="folHlink"/>
                </a:solidFill>
                <a:round/>
                <a:headEnd/>
                <a:tailEnd/>
              </a:ln>
            </p:spPr>
            <p:txBody>
              <a:bodyPr/>
              <a:lstStyle/>
              <a:p>
                <a:endParaRPr lang="zh-CN" altLang="en-US"/>
              </a:p>
            </p:txBody>
          </p:sp>
          <p:sp>
            <p:nvSpPr>
              <p:cNvPr id="7254" name="直接连接符 82051"/>
              <p:cNvSpPr>
                <a:spLocks noChangeShapeType="1"/>
              </p:cNvSpPr>
              <p:nvPr/>
            </p:nvSpPr>
            <p:spPr bwMode="auto">
              <a:xfrm>
                <a:off x="4902" y="255"/>
                <a:ext cx="0" cy="418"/>
              </a:xfrm>
              <a:prstGeom prst="line">
                <a:avLst/>
              </a:prstGeom>
              <a:noFill/>
              <a:ln w="9525">
                <a:solidFill>
                  <a:schemeClr val="folHlink"/>
                </a:solidFill>
                <a:round/>
                <a:headEnd/>
                <a:tailEnd/>
              </a:ln>
            </p:spPr>
            <p:txBody>
              <a:bodyPr/>
              <a:lstStyle/>
              <a:p>
                <a:endParaRPr lang="zh-CN" altLang="en-US"/>
              </a:p>
            </p:txBody>
          </p:sp>
          <p:sp>
            <p:nvSpPr>
              <p:cNvPr id="7255" name="直接连接符 82052"/>
              <p:cNvSpPr>
                <a:spLocks noChangeShapeType="1"/>
              </p:cNvSpPr>
              <p:nvPr/>
            </p:nvSpPr>
            <p:spPr bwMode="auto">
              <a:xfrm>
                <a:off x="5130" y="255"/>
                <a:ext cx="0" cy="418"/>
              </a:xfrm>
              <a:prstGeom prst="line">
                <a:avLst/>
              </a:prstGeom>
              <a:noFill/>
              <a:ln w="9525">
                <a:solidFill>
                  <a:schemeClr val="folHlink"/>
                </a:solidFill>
                <a:round/>
                <a:headEnd/>
                <a:tailEnd/>
              </a:ln>
            </p:spPr>
            <p:txBody>
              <a:bodyPr/>
              <a:lstStyle/>
              <a:p>
                <a:endParaRPr lang="zh-CN" altLang="en-US"/>
              </a:p>
            </p:txBody>
          </p:sp>
          <p:sp>
            <p:nvSpPr>
              <p:cNvPr id="7256" name="直接连接符 82053"/>
              <p:cNvSpPr>
                <a:spLocks noChangeShapeType="1"/>
              </p:cNvSpPr>
              <p:nvPr/>
            </p:nvSpPr>
            <p:spPr bwMode="auto">
              <a:xfrm>
                <a:off x="5358" y="255"/>
                <a:ext cx="0" cy="418"/>
              </a:xfrm>
              <a:prstGeom prst="line">
                <a:avLst/>
              </a:prstGeom>
              <a:noFill/>
              <a:ln w="9525">
                <a:solidFill>
                  <a:schemeClr val="folHlink"/>
                </a:solidFill>
                <a:round/>
                <a:headEnd/>
                <a:tailEnd/>
              </a:ln>
            </p:spPr>
            <p:txBody>
              <a:bodyPr/>
              <a:lstStyle/>
              <a:p>
                <a:endParaRPr lang="zh-CN" altLang="en-US"/>
              </a:p>
            </p:txBody>
          </p:sp>
        </p:grpSp>
        <p:grpSp>
          <p:nvGrpSpPr>
            <p:cNvPr id="7210" name="组合 82054"/>
            <p:cNvGrpSpPr>
              <a:grpSpLocks/>
            </p:cNvGrpSpPr>
            <p:nvPr/>
          </p:nvGrpSpPr>
          <p:grpSpPr bwMode="auto">
            <a:xfrm>
              <a:off x="1208" y="109"/>
              <a:ext cx="3694" cy="423"/>
              <a:chOff x="1034" y="245"/>
              <a:chExt cx="3694" cy="423"/>
            </a:xfrm>
          </p:grpSpPr>
          <p:sp>
            <p:nvSpPr>
              <p:cNvPr id="7211" name="直接连接符 82055"/>
              <p:cNvSpPr>
                <a:spLocks noChangeShapeType="1"/>
              </p:cNvSpPr>
              <p:nvPr/>
            </p:nvSpPr>
            <p:spPr bwMode="auto">
              <a:xfrm>
                <a:off x="2676" y="246"/>
                <a:ext cx="0" cy="142"/>
              </a:xfrm>
              <a:prstGeom prst="line">
                <a:avLst/>
              </a:prstGeom>
              <a:noFill/>
              <a:ln w="9525">
                <a:solidFill>
                  <a:schemeClr val="hlink"/>
                </a:solidFill>
                <a:round/>
                <a:headEnd/>
                <a:tailEnd/>
              </a:ln>
            </p:spPr>
            <p:txBody>
              <a:bodyPr/>
              <a:lstStyle/>
              <a:p>
                <a:endParaRPr lang="zh-CN" altLang="en-US"/>
              </a:p>
            </p:txBody>
          </p:sp>
          <p:sp>
            <p:nvSpPr>
              <p:cNvPr id="7212" name="直接连接符 82056"/>
              <p:cNvSpPr>
                <a:spLocks noChangeShapeType="1"/>
              </p:cNvSpPr>
              <p:nvPr/>
            </p:nvSpPr>
            <p:spPr bwMode="auto">
              <a:xfrm>
                <a:off x="2798" y="468"/>
                <a:ext cx="70" cy="0"/>
              </a:xfrm>
              <a:prstGeom prst="line">
                <a:avLst/>
              </a:prstGeom>
              <a:noFill/>
              <a:ln w="9525">
                <a:solidFill>
                  <a:schemeClr val="hlink"/>
                </a:solidFill>
                <a:round/>
                <a:headEnd/>
                <a:tailEnd/>
              </a:ln>
            </p:spPr>
            <p:txBody>
              <a:bodyPr/>
              <a:lstStyle/>
              <a:p>
                <a:endParaRPr lang="zh-CN" altLang="en-US"/>
              </a:p>
            </p:txBody>
          </p:sp>
          <p:sp>
            <p:nvSpPr>
              <p:cNvPr id="7213" name="直接连接符 82057"/>
              <p:cNvSpPr>
                <a:spLocks noChangeShapeType="1"/>
              </p:cNvSpPr>
              <p:nvPr/>
            </p:nvSpPr>
            <p:spPr bwMode="auto">
              <a:xfrm>
                <a:off x="2904" y="486"/>
                <a:ext cx="0" cy="28"/>
              </a:xfrm>
              <a:prstGeom prst="line">
                <a:avLst/>
              </a:prstGeom>
              <a:noFill/>
              <a:ln w="9525">
                <a:solidFill>
                  <a:schemeClr val="hlink"/>
                </a:solidFill>
                <a:round/>
                <a:headEnd/>
                <a:tailEnd/>
              </a:ln>
            </p:spPr>
            <p:txBody>
              <a:bodyPr/>
              <a:lstStyle/>
              <a:p>
                <a:endParaRPr lang="zh-CN" altLang="en-US"/>
              </a:p>
            </p:txBody>
          </p:sp>
          <p:sp>
            <p:nvSpPr>
              <p:cNvPr id="7214" name="直接连接符 82058"/>
              <p:cNvSpPr>
                <a:spLocks noChangeShapeType="1"/>
              </p:cNvSpPr>
              <p:nvPr/>
            </p:nvSpPr>
            <p:spPr bwMode="auto">
              <a:xfrm>
                <a:off x="3132" y="586"/>
                <a:ext cx="0" cy="79"/>
              </a:xfrm>
              <a:prstGeom prst="line">
                <a:avLst/>
              </a:prstGeom>
              <a:noFill/>
              <a:ln w="9525">
                <a:solidFill>
                  <a:schemeClr val="hlink"/>
                </a:solidFill>
                <a:round/>
                <a:headEnd/>
                <a:tailEnd/>
              </a:ln>
            </p:spPr>
            <p:txBody>
              <a:bodyPr/>
              <a:lstStyle/>
              <a:p>
                <a:endParaRPr lang="zh-CN" altLang="en-US"/>
              </a:p>
            </p:txBody>
          </p:sp>
          <p:sp>
            <p:nvSpPr>
              <p:cNvPr id="7215" name="直接连接符 82059"/>
              <p:cNvSpPr>
                <a:spLocks noChangeShapeType="1"/>
              </p:cNvSpPr>
              <p:nvPr/>
            </p:nvSpPr>
            <p:spPr bwMode="auto">
              <a:xfrm>
                <a:off x="3816" y="358"/>
                <a:ext cx="0" cy="180"/>
              </a:xfrm>
              <a:prstGeom prst="line">
                <a:avLst/>
              </a:prstGeom>
              <a:noFill/>
              <a:ln w="9525">
                <a:solidFill>
                  <a:schemeClr val="hlink"/>
                </a:solidFill>
                <a:round/>
                <a:headEnd/>
                <a:tailEnd/>
              </a:ln>
            </p:spPr>
            <p:txBody>
              <a:bodyPr/>
              <a:lstStyle/>
              <a:p>
                <a:endParaRPr lang="zh-CN" altLang="en-US"/>
              </a:p>
            </p:txBody>
          </p:sp>
          <p:sp>
            <p:nvSpPr>
              <p:cNvPr id="7216" name="直接连接符 82060"/>
              <p:cNvSpPr>
                <a:spLocks noChangeShapeType="1"/>
              </p:cNvSpPr>
              <p:nvPr/>
            </p:nvSpPr>
            <p:spPr bwMode="auto">
              <a:xfrm>
                <a:off x="3722" y="468"/>
                <a:ext cx="348" cy="0"/>
              </a:xfrm>
              <a:prstGeom prst="line">
                <a:avLst/>
              </a:prstGeom>
              <a:noFill/>
              <a:ln w="9525">
                <a:solidFill>
                  <a:schemeClr val="hlink"/>
                </a:solidFill>
                <a:round/>
                <a:headEnd/>
                <a:tailEnd/>
              </a:ln>
            </p:spPr>
            <p:txBody>
              <a:bodyPr/>
              <a:lstStyle/>
              <a:p>
                <a:endParaRPr lang="zh-CN" altLang="en-US"/>
              </a:p>
            </p:txBody>
          </p:sp>
          <p:sp>
            <p:nvSpPr>
              <p:cNvPr id="7217" name="直接连接符 82061"/>
              <p:cNvSpPr>
                <a:spLocks noChangeShapeType="1"/>
              </p:cNvSpPr>
              <p:nvPr/>
            </p:nvSpPr>
            <p:spPr bwMode="auto">
              <a:xfrm>
                <a:off x="4044" y="372"/>
                <a:ext cx="0" cy="294"/>
              </a:xfrm>
              <a:prstGeom prst="line">
                <a:avLst/>
              </a:prstGeom>
              <a:noFill/>
              <a:ln w="9525">
                <a:solidFill>
                  <a:schemeClr val="hlink"/>
                </a:solidFill>
                <a:round/>
                <a:headEnd/>
                <a:tailEnd/>
              </a:ln>
            </p:spPr>
            <p:txBody>
              <a:bodyPr/>
              <a:lstStyle/>
              <a:p>
                <a:endParaRPr lang="zh-CN" altLang="en-US"/>
              </a:p>
            </p:txBody>
          </p:sp>
          <p:sp>
            <p:nvSpPr>
              <p:cNvPr id="7218" name="直接连接符 82062"/>
              <p:cNvSpPr>
                <a:spLocks noChangeShapeType="1"/>
              </p:cNvSpPr>
              <p:nvPr/>
            </p:nvSpPr>
            <p:spPr bwMode="auto">
              <a:xfrm flipV="1">
                <a:off x="4046" y="248"/>
                <a:ext cx="0" cy="50"/>
              </a:xfrm>
              <a:prstGeom prst="line">
                <a:avLst/>
              </a:prstGeom>
              <a:noFill/>
              <a:ln w="9525">
                <a:solidFill>
                  <a:schemeClr val="hlink"/>
                </a:solidFill>
                <a:round/>
                <a:headEnd/>
                <a:tailEnd/>
              </a:ln>
            </p:spPr>
            <p:txBody>
              <a:bodyPr/>
              <a:lstStyle/>
              <a:p>
                <a:endParaRPr lang="zh-CN" altLang="en-US"/>
              </a:p>
            </p:txBody>
          </p:sp>
          <p:sp>
            <p:nvSpPr>
              <p:cNvPr id="7219" name="直接连接符 82063"/>
              <p:cNvSpPr>
                <a:spLocks noChangeShapeType="1"/>
              </p:cNvSpPr>
              <p:nvPr/>
            </p:nvSpPr>
            <p:spPr bwMode="auto">
              <a:xfrm flipV="1">
                <a:off x="4272" y="246"/>
                <a:ext cx="0" cy="182"/>
              </a:xfrm>
              <a:prstGeom prst="line">
                <a:avLst/>
              </a:prstGeom>
              <a:noFill/>
              <a:ln w="9525">
                <a:solidFill>
                  <a:schemeClr val="hlink"/>
                </a:solidFill>
                <a:round/>
                <a:headEnd/>
                <a:tailEnd/>
              </a:ln>
            </p:spPr>
            <p:txBody>
              <a:bodyPr/>
              <a:lstStyle/>
              <a:p>
                <a:endParaRPr lang="zh-CN" altLang="en-US"/>
              </a:p>
            </p:txBody>
          </p:sp>
          <p:sp>
            <p:nvSpPr>
              <p:cNvPr id="7220" name="直接连接符 82064"/>
              <p:cNvSpPr>
                <a:spLocks noChangeShapeType="1"/>
              </p:cNvSpPr>
              <p:nvPr/>
            </p:nvSpPr>
            <p:spPr bwMode="auto">
              <a:xfrm flipH="1">
                <a:off x="4422" y="468"/>
                <a:ext cx="78" cy="0"/>
              </a:xfrm>
              <a:prstGeom prst="line">
                <a:avLst/>
              </a:prstGeom>
              <a:noFill/>
              <a:ln w="9525">
                <a:solidFill>
                  <a:schemeClr val="hlink"/>
                </a:solidFill>
                <a:round/>
                <a:headEnd/>
                <a:tailEnd/>
              </a:ln>
            </p:spPr>
            <p:txBody>
              <a:bodyPr/>
              <a:lstStyle/>
              <a:p>
                <a:endParaRPr lang="zh-CN" altLang="en-US"/>
              </a:p>
            </p:txBody>
          </p:sp>
          <p:sp>
            <p:nvSpPr>
              <p:cNvPr id="7221" name="直接连接符 82065"/>
              <p:cNvSpPr>
                <a:spLocks noChangeShapeType="1"/>
              </p:cNvSpPr>
              <p:nvPr/>
            </p:nvSpPr>
            <p:spPr bwMode="auto">
              <a:xfrm flipH="1">
                <a:off x="4290" y="468"/>
                <a:ext cx="62" cy="0"/>
              </a:xfrm>
              <a:prstGeom prst="line">
                <a:avLst/>
              </a:prstGeom>
              <a:noFill/>
              <a:ln w="9525">
                <a:solidFill>
                  <a:schemeClr val="hlink"/>
                </a:solidFill>
                <a:round/>
                <a:headEnd/>
                <a:tailEnd/>
              </a:ln>
            </p:spPr>
            <p:txBody>
              <a:bodyPr/>
              <a:lstStyle/>
              <a:p>
                <a:endParaRPr lang="zh-CN" altLang="en-US"/>
              </a:p>
            </p:txBody>
          </p:sp>
          <p:sp>
            <p:nvSpPr>
              <p:cNvPr id="7222" name="直接连接符 82066"/>
              <p:cNvSpPr>
                <a:spLocks noChangeShapeType="1"/>
              </p:cNvSpPr>
              <p:nvPr/>
            </p:nvSpPr>
            <p:spPr bwMode="auto">
              <a:xfrm flipV="1">
                <a:off x="4500" y="246"/>
                <a:ext cx="0" cy="270"/>
              </a:xfrm>
              <a:prstGeom prst="line">
                <a:avLst/>
              </a:prstGeom>
              <a:noFill/>
              <a:ln w="9525">
                <a:solidFill>
                  <a:schemeClr val="hlink"/>
                </a:solidFill>
                <a:round/>
                <a:headEnd/>
                <a:tailEnd/>
              </a:ln>
            </p:spPr>
            <p:txBody>
              <a:bodyPr/>
              <a:lstStyle/>
              <a:p>
                <a:endParaRPr lang="zh-CN" altLang="en-US"/>
              </a:p>
            </p:txBody>
          </p:sp>
          <p:sp>
            <p:nvSpPr>
              <p:cNvPr id="7223" name="直接连接符 82067"/>
              <p:cNvSpPr>
                <a:spLocks noChangeShapeType="1"/>
              </p:cNvSpPr>
              <p:nvPr/>
            </p:nvSpPr>
            <p:spPr bwMode="auto">
              <a:xfrm>
                <a:off x="4728" y="606"/>
                <a:ext cx="0" cy="34"/>
              </a:xfrm>
              <a:prstGeom prst="line">
                <a:avLst/>
              </a:prstGeom>
              <a:noFill/>
              <a:ln w="9525">
                <a:solidFill>
                  <a:schemeClr val="hlink"/>
                </a:solidFill>
                <a:round/>
                <a:headEnd/>
                <a:tailEnd/>
              </a:ln>
            </p:spPr>
            <p:txBody>
              <a:bodyPr/>
              <a:lstStyle/>
              <a:p>
                <a:endParaRPr lang="zh-CN" altLang="en-US"/>
              </a:p>
            </p:txBody>
          </p:sp>
          <p:sp>
            <p:nvSpPr>
              <p:cNvPr id="7224" name="直接连接符 82068"/>
              <p:cNvSpPr>
                <a:spLocks noChangeShapeType="1"/>
              </p:cNvSpPr>
              <p:nvPr/>
            </p:nvSpPr>
            <p:spPr bwMode="auto">
              <a:xfrm>
                <a:off x="1992" y="250"/>
                <a:ext cx="0" cy="62"/>
              </a:xfrm>
              <a:prstGeom prst="line">
                <a:avLst/>
              </a:prstGeom>
              <a:noFill/>
              <a:ln w="9525">
                <a:solidFill>
                  <a:schemeClr val="hlink"/>
                </a:solidFill>
                <a:round/>
                <a:headEnd/>
                <a:tailEnd/>
              </a:ln>
            </p:spPr>
            <p:txBody>
              <a:bodyPr/>
              <a:lstStyle/>
              <a:p>
                <a:endParaRPr lang="zh-CN" altLang="en-US"/>
              </a:p>
            </p:txBody>
          </p:sp>
          <p:sp>
            <p:nvSpPr>
              <p:cNvPr id="7225" name="直接连接符 82069"/>
              <p:cNvSpPr>
                <a:spLocks noChangeShapeType="1"/>
              </p:cNvSpPr>
              <p:nvPr/>
            </p:nvSpPr>
            <p:spPr bwMode="auto">
              <a:xfrm>
                <a:off x="1764" y="247"/>
                <a:ext cx="0" cy="337"/>
              </a:xfrm>
              <a:prstGeom prst="line">
                <a:avLst/>
              </a:prstGeom>
              <a:noFill/>
              <a:ln w="9525">
                <a:solidFill>
                  <a:schemeClr val="hlink"/>
                </a:solidFill>
                <a:round/>
                <a:headEnd/>
                <a:tailEnd/>
              </a:ln>
            </p:spPr>
            <p:txBody>
              <a:bodyPr/>
              <a:lstStyle/>
              <a:p>
                <a:endParaRPr lang="zh-CN" altLang="en-US"/>
              </a:p>
            </p:txBody>
          </p:sp>
          <p:sp>
            <p:nvSpPr>
              <p:cNvPr id="7226" name="直接连接符 82070"/>
              <p:cNvSpPr>
                <a:spLocks noChangeShapeType="1"/>
              </p:cNvSpPr>
              <p:nvPr/>
            </p:nvSpPr>
            <p:spPr bwMode="auto">
              <a:xfrm flipH="1">
                <a:off x="1738" y="468"/>
                <a:ext cx="68" cy="0"/>
              </a:xfrm>
              <a:prstGeom prst="line">
                <a:avLst/>
              </a:prstGeom>
              <a:noFill/>
              <a:ln w="9525">
                <a:solidFill>
                  <a:schemeClr val="hlink"/>
                </a:solidFill>
                <a:round/>
                <a:headEnd/>
                <a:tailEnd/>
              </a:ln>
            </p:spPr>
            <p:txBody>
              <a:bodyPr/>
              <a:lstStyle/>
              <a:p>
                <a:endParaRPr lang="zh-CN" altLang="en-US"/>
              </a:p>
            </p:txBody>
          </p:sp>
          <p:sp>
            <p:nvSpPr>
              <p:cNvPr id="7227" name="直接连接符 82071"/>
              <p:cNvSpPr>
                <a:spLocks noChangeShapeType="1"/>
              </p:cNvSpPr>
              <p:nvPr/>
            </p:nvSpPr>
            <p:spPr bwMode="auto">
              <a:xfrm>
                <a:off x="1604" y="468"/>
                <a:ext cx="60" cy="0"/>
              </a:xfrm>
              <a:prstGeom prst="line">
                <a:avLst/>
              </a:prstGeom>
              <a:noFill/>
              <a:ln w="9525">
                <a:solidFill>
                  <a:schemeClr val="hlink"/>
                </a:solidFill>
                <a:round/>
                <a:headEnd/>
                <a:tailEnd/>
              </a:ln>
            </p:spPr>
            <p:txBody>
              <a:bodyPr/>
              <a:lstStyle/>
              <a:p>
                <a:endParaRPr lang="zh-CN" altLang="en-US"/>
              </a:p>
            </p:txBody>
          </p:sp>
          <p:sp>
            <p:nvSpPr>
              <p:cNvPr id="7228" name="直接连接符 82072"/>
              <p:cNvSpPr>
                <a:spLocks noChangeShapeType="1"/>
              </p:cNvSpPr>
              <p:nvPr/>
            </p:nvSpPr>
            <p:spPr bwMode="auto">
              <a:xfrm flipH="1">
                <a:off x="1404" y="468"/>
                <a:ext cx="82" cy="0"/>
              </a:xfrm>
              <a:prstGeom prst="line">
                <a:avLst/>
              </a:prstGeom>
              <a:noFill/>
              <a:ln w="9525">
                <a:solidFill>
                  <a:schemeClr val="hlink"/>
                </a:solidFill>
                <a:round/>
                <a:headEnd/>
                <a:tailEnd/>
              </a:ln>
            </p:spPr>
            <p:txBody>
              <a:bodyPr/>
              <a:lstStyle/>
              <a:p>
                <a:endParaRPr lang="zh-CN" altLang="en-US"/>
              </a:p>
            </p:txBody>
          </p:sp>
          <p:sp>
            <p:nvSpPr>
              <p:cNvPr id="7229" name="直接连接符 82073"/>
              <p:cNvSpPr>
                <a:spLocks noChangeShapeType="1"/>
              </p:cNvSpPr>
              <p:nvPr/>
            </p:nvSpPr>
            <p:spPr bwMode="auto">
              <a:xfrm>
                <a:off x="1034" y="468"/>
                <a:ext cx="348" cy="0"/>
              </a:xfrm>
              <a:prstGeom prst="line">
                <a:avLst/>
              </a:prstGeom>
              <a:noFill/>
              <a:ln w="9525">
                <a:solidFill>
                  <a:schemeClr val="hlink"/>
                </a:solidFill>
                <a:round/>
                <a:headEnd/>
                <a:tailEnd/>
              </a:ln>
            </p:spPr>
            <p:txBody>
              <a:bodyPr/>
              <a:lstStyle/>
              <a:p>
                <a:endParaRPr lang="zh-CN" altLang="en-US"/>
              </a:p>
            </p:txBody>
          </p:sp>
          <p:sp>
            <p:nvSpPr>
              <p:cNvPr id="7230" name="直接连接符 82074"/>
              <p:cNvSpPr>
                <a:spLocks noChangeShapeType="1"/>
              </p:cNvSpPr>
              <p:nvPr/>
            </p:nvSpPr>
            <p:spPr bwMode="auto">
              <a:xfrm>
                <a:off x="1306" y="370"/>
                <a:ext cx="0" cy="298"/>
              </a:xfrm>
              <a:prstGeom prst="line">
                <a:avLst/>
              </a:prstGeom>
              <a:noFill/>
              <a:ln w="9525">
                <a:solidFill>
                  <a:schemeClr val="hlink"/>
                </a:solidFill>
                <a:round/>
                <a:headEnd/>
                <a:tailEnd/>
              </a:ln>
            </p:spPr>
            <p:txBody>
              <a:bodyPr/>
              <a:lstStyle/>
              <a:p>
                <a:endParaRPr lang="zh-CN" altLang="en-US"/>
              </a:p>
            </p:txBody>
          </p:sp>
          <p:sp>
            <p:nvSpPr>
              <p:cNvPr id="7231" name="直接连接符 82075"/>
              <p:cNvSpPr>
                <a:spLocks noChangeShapeType="1"/>
              </p:cNvSpPr>
              <p:nvPr/>
            </p:nvSpPr>
            <p:spPr bwMode="auto">
              <a:xfrm>
                <a:off x="1080" y="388"/>
                <a:ext cx="0" cy="156"/>
              </a:xfrm>
              <a:prstGeom prst="line">
                <a:avLst/>
              </a:prstGeom>
              <a:noFill/>
              <a:ln w="9525">
                <a:solidFill>
                  <a:schemeClr val="hlink"/>
                </a:solidFill>
                <a:round/>
                <a:headEnd/>
                <a:tailEnd/>
              </a:ln>
            </p:spPr>
            <p:txBody>
              <a:bodyPr/>
              <a:lstStyle/>
              <a:p>
                <a:endParaRPr lang="zh-CN" altLang="en-US"/>
              </a:p>
            </p:txBody>
          </p:sp>
          <p:sp>
            <p:nvSpPr>
              <p:cNvPr id="7232" name="直接连接符 82076"/>
              <p:cNvSpPr>
                <a:spLocks noChangeShapeType="1"/>
              </p:cNvSpPr>
              <p:nvPr/>
            </p:nvSpPr>
            <p:spPr bwMode="auto">
              <a:xfrm flipH="1" flipV="1">
                <a:off x="1308" y="245"/>
                <a:ext cx="0" cy="27"/>
              </a:xfrm>
              <a:prstGeom prst="line">
                <a:avLst/>
              </a:prstGeom>
              <a:noFill/>
              <a:ln w="9525">
                <a:solidFill>
                  <a:schemeClr val="hlink"/>
                </a:solidFill>
                <a:round/>
                <a:headEnd/>
                <a:tailEnd/>
              </a:ln>
            </p:spPr>
            <p:txBody>
              <a:bodyPr/>
              <a:lstStyle/>
              <a:p>
                <a:endParaRPr lang="zh-CN" altLang="en-US"/>
              </a:p>
            </p:txBody>
          </p:sp>
          <p:sp>
            <p:nvSpPr>
              <p:cNvPr id="7233" name="直接连接符 82077"/>
              <p:cNvSpPr>
                <a:spLocks noChangeShapeType="1"/>
              </p:cNvSpPr>
              <p:nvPr/>
            </p:nvSpPr>
            <p:spPr bwMode="auto">
              <a:xfrm>
                <a:off x="1536" y="316"/>
                <a:ext cx="0" cy="96"/>
              </a:xfrm>
              <a:prstGeom prst="line">
                <a:avLst/>
              </a:prstGeom>
              <a:noFill/>
              <a:ln w="9525">
                <a:solidFill>
                  <a:schemeClr val="hlink"/>
                </a:solidFill>
                <a:round/>
                <a:headEnd/>
                <a:tailEnd/>
              </a:ln>
            </p:spPr>
            <p:txBody>
              <a:bodyPr/>
              <a:lstStyle/>
              <a:p>
                <a:endParaRPr lang="zh-CN" altLang="en-US"/>
              </a:p>
            </p:txBody>
          </p:sp>
          <p:sp>
            <p:nvSpPr>
              <p:cNvPr id="7234" name="直接连接符 82078"/>
              <p:cNvSpPr>
                <a:spLocks noChangeShapeType="1"/>
              </p:cNvSpPr>
              <p:nvPr/>
            </p:nvSpPr>
            <p:spPr bwMode="auto">
              <a:xfrm flipV="1">
                <a:off x="1536" y="247"/>
                <a:ext cx="0" cy="22"/>
              </a:xfrm>
              <a:prstGeom prst="line">
                <a:avLst/>
              </a:prstGeom>
              <a:noFill/>
              <a:ln w="9525">
                <a:solidFill>
                  <a:schemeClr val="hlink"/>
                </a:solidFill>
                <a:round/>
                <a:headEnd/>
                <a:tailEnd/>
              </a:ln>
            </p:spPr>
            <p:txBody>
              <a:bodyPr/>
              <a:lstStyle/>
              <a:p>
                <a:endParaRPr lang="zh-CN" altLang="en-US"/>
              </a:p>
            </p:txBody>
          </p:sp>
          <p:sp>
            <p:nvSpPr>
              <p:cNvPr id="7235" name="直接连接符 82079"/>
              <p:cNvSpPr>
                <a:spLocks noChangeShapeType="1"/>
              </p:cNvSpPr>
              <p:nvPr/>
            </p:nvSpPr>
            <p:spPr bwMode="auto">
              <a:xfrm>
                <a:off x="4095" y="467"/>
                <a:ext cx="80" cy="0"/>
              </a:xfrm>
              <a:prstGeom prst="line">
                <a:avLst/>
              </a:prstGeom>
              <a:noFill/>
              <a:ln w="9525">
                <a:solidFill>
                  <a:schemeClr val="hlink"/>
                </a:solidFill>
                <a:round/>
                <a:headEnd/>
                <a:tailEnd/>
              </a:ln>
            </p:spPr>
            <p:txBody>
              <a:bodyPr/>
              <a:lstStyle/>
              <a:p>
                <a:endParaRPr lang="zh-CN" altLang="en-US"/>
              </a:p>
            </p:txBody>
          </p:sp>
        </p:grpSp>
      </p:grpSp>
      <p:sp>
        <p:nvSpPr>
          <p:cNvPr id="82081" name="标题 82080"/>
          <p:cNvSpPr>
            <a:spLocks noGrp="1"/>
          </p:cNvSpPr>
          <p:nvPr>
            <p:ph type="title"/>
          </p:nvPr>
        </p:nvSpPr>
        <p:spPr>
          <a:xfrm>
            <a:off x="1295400" y="228600"/>
            <a:ext cx="7589838" cy="701675"/>
          </a:xfrm>
          <a:prstGeom prst="rect">
            <a:avLst/>
          </a:prstGeom>
          <a:noFill/>
          <a:ln w="9525">
            <a:noFill/>
          </a:ln>
        </p:spPr>
        <p:txBody>
          <a:bodyPr anchor="ctr"/>
          <a:lstStyle/>
          <a:p>
            <a:pPr lvl="0"/>
            <a:r>
              <a:rPr lang="zh-TW" altLang="en-US" noProof="1"/>
              <a:t>按一下以編輯母片標題樣式</a:t>
            </a:r>
          </a:p>
        </p:txBody>
      </p:sp>
      <p:sp>
        <p:nvSpPr>
          <p:cNvPr id="7176" name="直接连接符 82081"/>
          <p:cNvSpPr>
            <a:spLocks noChangeShapeType="1"/>
          </p:cNvSpPr>
          <p:nvPr/>
        </p:nvSpPr>
        <p:spPr bwMode="auto">
          <a:xfrm flipV="1">
            <a:off x="900113" y="6524625"/>
            <a:ext cx="7848600" cy="0"/>
          </a:xfrm>
          <a:prstGeom prst="line">
            <a:avLst/>
          </a:prstGeom>
          <a:noFill/>
          <a:ln w="57150" cmpd="thickThin">
            <a:solidFill>
              <a:schemeClr val="tx1"/>
            </a:solidFill>
            <a:round/>
            <a:headEnd/>
            <a:tailEnd/>
          </a:ln>
        </p:spPr>
        <p:txBody>
          <a:bodyPr/>
          <a:lstStyle/>
          <a:p>
            <a:endParaRPr lang="zh-CN" altLang="en-US"/>
          </a:p>
        </p:txBody>
      </p:sp>
      <p:sp>
        <p:nvSpPr>
          <p:cNvPr id="82083" name="灯片编号占位符 82082"/>
          <p:cNvSpPr>
            <a:spLocks noGrp="1"/>
          </p:cNvSpPr>
          <p:nvPr>
            <p:ph type="sldNum" sz="quarter" idx="4"/>
          </p:nvPr>
        </p:nvSpPr>
        <p:spPr>
          <a:xfrm>
            <a:off x="5435600" y="6524625"/>
            <a:ext cx="3251200" cy="215900"/>
          </a:xfrm>
          <a:prstGeom prst="rect">
            <a:avLst/>
          </a:prstGeom>
          <a:noFill/>
          <a:ln w="9525">
            <a:noFill/>
          </a:ln>
        </p:spPr>
        <p:txBody>
          <a:bodyPr vert="horz" wrap="square" lIns="91440" tIns="45720" rIns="91440" bIns="45720" numCol="1" anchor="t" anchorCtr="0" compatLnSpc="1">
            <a:prstTxWarp prst="textNoShape">
              <a:avLst/>
            </a:prstTxWarp>
          </a:bodyPr>
          <a:lstStyle>
            <a:lvl1pPr algn="r" eaLnBrk="1" hangingPunct="1">
              <a:defRPr sz="1400" b="0">
                <a:solidFill>
                  <a:schemeClr val="tx1"/>
                </a:solidFill>
                <a:latin typeface="Arial" pitchFamily="34" charset="0"/>
              </a:defRPr>
            </a:lvl1pPr>
          </a:lstStyle>
          <a:p>
            <a:fld id="{4034DD3F-0C3C-42AA-A261-B384E46C1995}" type="slidenum">
              <a:rPr lang="zh-TW" altLang="en-US"/>
              <a:pPr/>
              <a:t>‹#›</a:t>
            </a:fld>
            <a:endParaRPr lang="zh-TW" altLang="en-US"/>
          </a:p>
        </p:txBody>
      </p:sp>
      <p:pic>
        <p:nvPicPr>
          <p:cNvPr id="7178" name="图片 82083" descr="ai logo"/>
          <p:cNvPicPr>
            <a:picLocks noChangeAspect="1" noChangeArrowheads="1"/>
          </p:cNvPicPr>
          <p:nvPr/>
        </p:nvPicPr>
        <p:blipFill>
          <a:blip r:embed="rId15" cstate="print"/>
          <a:srcRect/>
          <a:stretch>
            <a:fillRect/>
          </a:stretch>
        </p:blipFill>
        <p:spPr bwMode="auto">
          <a:xfrm>
            <a:off x="34925" y="5715000"/>
            <a:ext cx="1143000" cy="911225"/>
          </a:xfrm>
          <a:prstGeom prst="rect">
            <a:avLst/>
          </a:prstGeom>
          <a:noFill/>
          <a:ln w="9525">
            <a:noFill/>
            <a:miter lim="800000"/>
            <a:headEnd/>
            <a:tailEnd/>
          </a:ln>
        </p:spPr>
      </p:pic>
      <p:sp>
        <p:nvSpPr>
          <p:cNvPr id="82085" name="文本框 82084"/>
          <p:cNvSpPr txBox="1"/>
          <p:nvPr/>
        </p:nvSpPr>
        <p:spPr>
          <a:xfrm>
            <a:off x="1187450" y="6521450"/>
            <a:ext cx="5346700" cy="336550"/>
          </a:xfrm>
          <a:prstGeom prst="rect">
            <a:avLst/>
          </a:prstGeom>
          <a:noFill/>
          <a:ln w="9525">
            <a:noFill/>
          </a:ln>
        </p:spPr>
        <p:txBody>
          <a:bodyPr>
            <a:spAutoFit/>
          </a:bodyPr>
          <a:lstStyle/>
          <a:p>
            <a:pPr eaLnBrk="1" hangingPunct="1">
              <a:defRPr/>
            </a:pPr>
            <a:r>
              <a:rPr lang="en-US" altLang="zh-CN" sz="1600" noProof="1">
                <a:solidFill>
                  <a:schemeClr val="tx1"/>
                </a:solidFill>
                <a:effectLst>
                  <a:outerShdw blurRad="38100" dist="38100" dir="2700000">
                    <a:srgbClr val="C0C0C0"/>
                  </a:outerShdw>
                </a:effectLst>
                <a:latin typeface="Times New Roman" panose="02020603050405020304" pitchFamily="18" charset="0"/>
                <a:ea typeface="宋体" panose="02010600030101010101" pitchFamily="2" charset="-122"/>
              </a:rPr>
              <a:t>       Central South University   Artificial Intelligence</a:t>
            </a:r>
            <a:endParaRPr lang="en-US" altLang="zh-TW" sz="1600" noProof="1">
              <a:solidFill>
                <a:schemeClr val="tx1"/>
              </a:solidFill>
              <a:effectLst>
                <a:outerShdw blurRad="38100" dist="38100" dir="2700000">
                  <a:srgbClr val="C0C0C0"/>
                </a:outerShdw>
              </a:effectLst>
              <a:latin typeface="Times New Roman" panose="02020603050405020304" pitchFamily="18" charset="0"/>
              <a:ea typeface="宋体" panose="02010600030101010101" pitchFamily="2" charset="-122"/>
            </a:endParaRPr>
          </a:p>
        </p:txBody>
      </p:sp>
      <p:grpSp>
        <p:nvGrpSpPr>
          <p:cNvPr id="7180" name="组合 82085"/>
          <p:cNvGrpSpPr>
            <a:grpSpLocks/>
          </p:cNvGrpSpPr>
          <p:nvPr/>
        </p:nvGrpSpPr>
        <p:grpSpPr bwMode="auto">
          <a:xfrm>
            <a:off x="53975" y="2865438"/>
            <a:ext cx="8915400" cy="1127125"/>
            <a:chOff x="0" y="0"/>
            <a:chExt cx="5616" cy="710"/>
          </a:xfrm>
        </p:grpSpPr>
        <p:sp>
          <p:nvSpPr>
            <p:cNvPr id="7205" name="矩形 82086"/>
            <p:cNvSpPr>
              <a:spLocks noChangeArrowheads="1"/>
            </p:cNvSpPr>
            <p:nvPr userDrawn="1"/>
          </p:nvSpPr>
          <p:spPr bwMode="auto">
            <a:xfrm>
              <a:off x="0" y="0"/>
              <a:ext cx="0" cy="0"/>
            </a:xfrm>
            <a:prstGeom prst="rect">
              <a:avLst/>
            </a:prstGeom>
            <a:noFill/>
            <a:ln>
              <a:noFill/>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sp>
          <p:nvSpPr>
            <p:cNvPr id="7206" name="矩形 82087"/>
            <p:cNvSpPr>
              <a:spLocks noChangeArrowheads="1"/>
            </p:cNvSpPr>
            <p:nvPr userDrawn="1"/>
          </p:nvSpPr>
          <p:spPr bwMode="auto">
            <a:xfrm>
              <a:off x="0" y="0"/>
              <a:ext cx="5616" cy="710"/>
            </a:xfrm>
            <a:prstGeom prst="rect">
              <a:avLst/>
            </a:prstGeom>
            <a:noFill/>
            <a:ln>
              <a:noFill/>
            </a:ln>
          </p:spPr>
          <p:txBody>
            <a:bodyPr anchor="ct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r>
                <a:rPr lang="en-US" altLang="zh-CN" sz="900" b="0">
                  <a:solidFill>
                    <a:schemeClr val="tx1"/>
                  </a:solidFill>
                  <a:latin typeface="Times New Roman" panose="02020603050405020304" pitchFamily="18" charset="0"/>
                  <a:ea typeface="宋体" panose="02010600030101010101" pitchFamily="2" charset="-122"/>
                </a:rPr>
                <a:t>  </a:t>
              </a:r>
              <a:r>
                <a:rPr lang="en-US" altLang="zh-CN" sz="5900" b="0">
                  <a:solidFill>
                    <a:schemeClr val="tx1"/>
                  </a:solidFill>
                  <a:latin typeface="Times New Roman" panose="02020603050405020304" pitchFamily="18" charset="0"/>
                  <a:ea typeface="宋体" panose="02010600030101010101" pitchFamily="2" charset="-122"/>
                </a:rPr>
                <a:t> </a:t>
              </a:r>
              <a:r>
                <a:rPr lang="en-US" altLang="zh-CN" sz="900" b="0">
                  <a:solidFill>
                    <a:schemeClr val="tx1"/>
                  </a:solidFill>
                  <a:latin typeface="Times New Roman" panose="02020603050405020304" pitchFamily="18" charset="0"/>
                  <a:ea typeface="宋体" panose="02010600030101010101" pitchFamily="2" charset="-122"/>
                </a:rPr>
                <a:t>                                                                                                                                                                                                                                                                                                                       </a:t>
              </a:r>
            </a:p>
          </p:txBody>
        </p:sp>
      </p:grpSp>
      <p:sp>
        <p:nvSpPr>
          <p:cNvPr id="7337" name="文本框 82088"/>
          <p:cNvSpPr txBox="1">
            <a:spLocks noChangeArrowheads="1"/>
          </p:cNvSpPr>
          <p:nvPr/>
        </p:nvSpPr>
        <p:spPr bwMode="auto">
          <a:xfrm rot="-1144999">
            <a:off x="7323138" y="5516563"/>
            <a:ext cx="1268412" cy="579437"/>
          </a:xfrm>
          <a:prstGeom prst="rect">
            <a:avLst/>
          </a:prstGeom>
          <a:noFill/>
          <a:ln>
            <a:noFill/>
          </a:ln>
        </p:spPr>
        <p:txBody>
          <a:bodyPr wrap="none">
            <a:spAutoFit/>
          </a:bodyPr>
          <a:lstStyle/>
          <a:p>
            <a:pPr eaLnBrk="1" hangingPunct="1">
              <a:defRPr/>
            </a:pPr>
            <a:r>
              <a:rPr lang="en-US" altLang="zh-CN" sz="3200">
                <a:solidFill>
                  <a:schemeClr val="bg2"/>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Arial" panose="020B0604020202020204" pitchFamily="34" charset="0"/>
                <a:ea typeface="宋体" panose="02010600030101010101" pitchFamily="2" charset="-122"/>
              </a:rPr>
              <a:t>CISIC</a:t>
            </a:r>
          </a:p>
        </p:txBody>
      </p:sp>
      <p:sp>
        <p:nvSpPr>
          <p:cNvPr id="7182" name="矩形 82089"/>
          <p:cNvSpPr>
            <a:spLocks noChangeArrowheads="1"/>
          </p:cNvSpPr>
          <p:nvPr/>
        </p:nvSpPr>
        <p:spPr bwMode="auto">
          <a:xfrm>
            <a:off x="1981200" y="533400"/>
            <a:ext cx="381000" cy="381000"/>
          </a:xfrm>
          <a:prstGeom prst="rect">
            <a:avLst/>
          </a:prstGeom>
          <a:noFill/>
          <a:ln w="57150">
            <a:solidFill>
              <a:schemeClr val="hlink"/>
            </a:solidFill>
            <a:miter lim="800000"/>
            <a:headEnd/>
            <a:tailEnd/>
          </a:ln>
        </p:spPr>
        <p:txBody>
          <a:bodyPr wrap="none" anchor="ct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algn="ctr" eaLnBrk="1" hangingPunct="1">
              <a:defRPr/>
            </a:pPr>
            <a:endParaRPr lang="zh-CN" altLang="zh-CN" sz="2400" b="0">
              <a:solidFill>
                <a:schemeClr val="tx1"/>
              </a:solidFill>
              <a:latin typeface="Arial" panose="020B0604020202020204" pitchFamily="34" charset="0"/>
              <a:ea typeface="宋体" panose="02010600030101010101" pitchFamily="2" charset="-122"/>
            </a:endParaRPr>
          </a:p>
        </p:txBody>
      </p:sp>
      <p:sp>
        <p:nvSpPr>
          <p:cNvPr id="7183" name="矩形 82090"/>
          <p:cNvSpPr>
            <a:spLocks noChangeArrowheads="1"/>
          </p:cNvSpPr>
          <p:nvPr/>
        </p:nvSpPr>
        <p:spPr bwMode="auto">
          <a:xfrm>
            <a:off x="2362200" y="152400"/>
            <a:ext cx="381000" cy="381000"/>
          </a:xfrm>
          <a:prstGeom prst="rect">
            <a:avLst/>
          </a:prstGeom>
          <a:noFill/>
          <a:ln w="57150">
            <a:solidFill>
              <a:schemeClr val="hlink"/>
            </a:solidFill>
            <a:miter lim="800000"/>
            <a:headEnd/>
            <a:tailEnd/>
          </a:ln>
        </p:spPr>
        <p:txBody>
          <a:bodyPr wrap="none" anchor="ct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algn="ctr" eaLnBrk="1" hangingPunct="1">
              <a:defRPr/>
            </a:pPr>
            <a:endParaRPr lang="zh-CN" altLang="zh-CN" sz="2400" b="0">
              <a:solidFill>
                <a:schemeClr val="tx1"/>
              </a:solidFill>
              <a:latin typeface="Arial" panose="020B0604020202020204" pitchFamily="34" charset="0"/>
              <a:ea typeface="宋体" panose="02010600030101010101" pitchFamily="2" charset="-122"/>
            </a:endParaRPr>
          </a:p>
        </p:txBody>
      </p:sp>
      <p:sp>
        <p:nvSpPr>
          <p:cNvPr id="7184" name="矩形 82091"/>
          <p:cNvSpPr>
            <a:spLocks noChangeArrowheads="1"/>
          </p:cNvSpPr>
          <p:nvPr/>
        </p:nvSpPr>
        <p:spPr bwMode="auto">
          <a:xfrm>
            <a:off x="5715000" y="609600"/>
            <a:ext cx="304800" cy="304800"/>
          </a:xfrm>
          <a:prstGeom prst="rect">
            <a:avLst/>
          </a:prstGeom>
          <a:solidFill>
            <a:schemeClr val="accent2"/>
          </a:solidFill>
          <a:ln w="57150">
            <a:solidFill>
              <a:schemeClr val="hlink"/>
            </a:solidFill>
            <a:miter lim="800000"/>
            <a:headEnd/>
            <a:tailEnd/>
          </a:ln>
        </p:spPr>
        <p:txBody>
          <a:bodyPr wrap="none" anchor="ct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algn="ctr" eaLnBrk="1" hangingPunct="1">
              <a:defRPr/>
            </a:pPr>
            <a:endParaRPr lang="zh-CN" altLang="zh-CN" sz="2400" b="0">
              <a:solidFill>
                <a:schemeClr val="tx1"/>
              </a:solidFill>
              <a:latin typeface="Arial" panose="020B0604020202020204" pitchFamily="34" charset="0"/>
              <a:ea typeface="宋体" panose="02010600030101010101" pitchFamily="2" charset="-122"/>
            </a:endParaRPr>
          </a:p>
        </p:txBody>
      </p:sp>
      <p:sp>
        <p:nvSpPr>
          <p:cNvPr id="7185" name="矩形 82092"/>
          <p:cNvSpPr>
            <a:spLocks noChangeArrowheads="1"/>
          </p:cNvSpPr>
          <p:nvPr/>
        </p:nvSpPr>
        <p:spPr bwMode="auto">
          <a:xfrm>
            <a:off x="5562600" y="457200"/>
            <a:ext cx="304800" cy="304800"/>
          </a:xfrm>
          <a:prstGeom prst="rect">
            <a:avLst/>
          </a:prstGeom>
          <a:solidFill>
            <a:schemeClr val="accent1"/>
          </a:solidFill>
          <a:ln w="57150">
            <a:solidFill>
              <a:schemeClr val="hlink"/>
            </a:solidFill>
            <a:miter lim="800000"/>
            <a:headEnd/>
            <a:tailEnd/>
          </a:ln>
        </p:spPr>
        <p:txBody>
          <a:bodyPr wrap="none" anchor="ct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algn="ctr" eaLnBrk="1" hangingPunct="1">
              <a:defRPr/>
            </a:pPr>
            <a:endParaRPr lang="zh-CN" altLang="zh-CN" sz="2400" b="0">
              <a:solidFill>
                <a:schemeClr val="tx1"/>
              </a:solidFill>
              <a:latin typeface="Arial" panose="020B0604020202020204" pitchFamily="34" charset="0"/>
              <a:ea typeface="宋体" panose="02010600030101010101" pitchFamily="2" charset="-122"/>
            </a:endParaRPr>
          </a:p>
        </p:txBody>
      </p:sp>
      <p:sp>
        <p:nvSpPr>
          <p:cNvPr id="7186" name="矩形 82093"/>
          <p:cNvSpPr>
            <a:spLocks noChangeArrowheads="1"/>
          </p:cNvSpPr>
          <p:nvPr/>
        </p:nvSpPr>
        <p:spPr bwMode="auto">
          <a:xfrm>
            <a:off x="1981200" y="533400"/>
            <a:ext cx="381000" cy="381000"/>
          </a:xfrm>
          <a:prstGeom prst="rect">
            <a:avLst/>
          </a:prstGeom>
          <a:solidFill>
            <a:schemeClr val="accent2"/>
          </a:solid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sp>
        <p:nvSpPr>
          <p:cNvPr id="7187" name="矩形 82094"/>
          <p:cNvSpPr>
            <a:spLocks noChangeArrowheads="1"/>
          </p:cNvSpPr>
          <p:nvPr/>
        </p:nvSpPr>
        <p:spPr bwMode="auto">
          <a:xfrm>
            <a:off x="2362200" y="152400"/>
            <a:ext cx="381000" cy="381000"/>
          </a:xfrm>
          <a:prstGeom prst="rect">
            <a:avLst/>
          </a:prstGeom>
          <a:solidFill>
            <a:schemeClr val="bg2"/>
          </a:solid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grpSp>
        <p:nvGrpSpPr>
          <p:cNvPr id="7188" name="组合 82095"/>
          <p:cNvGrpSpPr>
            <a:grpSpLocks/>
          </p:cNvGrpSpPr>
          <p:nvPr/>
        </p:nvGrpSpPr>
        <p:grpSpPr bwMode="auto">
          <a:xfrm>
            <a:off x="76200" y="762000"/>
            <a:ext cx="533400" cy="609600"/>
            <a:chOff x="480" y="432"/>
            <a:chExt cx="480" cy="480"/>
          </a:xfrm>
        </p:grpSpPr>
        <p:sp>
          <p:nvSpPr>
            <p:cNvPr id="7201" name="矩形 82096"/>
            <p:cNvSpPr>
              <a:spLocks noChangeArrowheads="1"/>
            </p:cNvSpPr>
            <p:nvPr/>
          </p:nvSpPr>
          <p:spPr bwMode="auto">
            <a:xfrm>
              <a:off x="480" y="672"/>
              <a:ext cx="240" cy="240"/>
            </a:xfrm>
            <a:prstGeom prst="rect">
              <a:avLst/>
            </a:prstGeom>
            <a:noFill/>
            <a:ln w="57150">
              <a:solidFill>
                <a:schemeClr val="hlink"/>
              </a:solidFill>
              <a:miter lim="800000"/>
              <a:headEnd/>
              <a:tailEnd/>
            </a:ln>
          </p:spPr>
          <p:txBody>
            <a:bodyPr wrap="none" anchor="ct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algn="ctr" eaLnBrk="1" hangingPunct="1">
                <a:defRPr/>
              </a:pPr>
              <a:endParaRPr lang="zh-CN" altLang="zh-CN" sz="2400" b="0">
                <a:solidFill>
                  <a:schemeClr val="tx1"/>
                </a:solidFill>
                <a:latin typeface="Arial" panose="020B0604020202020204" pitchFamily="34" charset="0"/>
                <a:ea typeface="宋体" panose="02010600030101010101" pitchFamily="2" charset="-122"/>
              </a:endParaRPr>
            </a:p>
          </p:txBody>
        </p:sp>
        <p:sp>
          <p:nvSpPr>
            <p:cNvPr id="7202" name="矩形 82097"/>
            <p:cNvSpPr>
              <a:spLocks noChangeArrowheads="1"/>
            </p:cNvSpPr>
            <p:nvPr/>
          </p:nvSpPr>
          <p:spPr bwMode="auto">
            <a:xfrm>
              <a:off x="720" y="432"/>
              <a:ext cx="240" cy="240"/>
            </a:xfrm>
            <a:prstGeom prst="rect">
              <a:avLst/>
            </a:prstGeom>
            <a:noFill/>
            <a:ln w="57150">
              <a:solidFill>
                <a:schemeClr val="hlink"/>
              </a:solidFill>
              <a:miter lim="800000"/>
              <a:headEnd/>
              <a:tailEnd/>
            </a:ln>
          </p:spPr>
          <p:txBody>
            <a:bodyPr wrap="none" anchor="ct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algn="ctr" eaLnBrk="1" hangingPunct="1">
                <a:defRPr/>
              </a:pPr>
              <a:endParaRPr lang="zh-CN" altLang="zh-CN" sz="2400" b="0">
                <a:solidFill>
                  <a:schemeClr val="tx1"/>
                </a:solidFill>
                <a:latin typeface="Arial" panose="020B0604020202020204" pitchFamily="34" charset="0"/>
                <a:ea typeface="宋体" panose="02010600030101010101" pitchFamily="2" charset="-122"/>
              </a:endParaRPr>
            </a:p>
          </p:txBody>
        </p:sp>
        <p:sp>
          <p:nvSpPr>
            <p:cNvPr id="7203" name="矩形 82098"/>
            <p:cNvSpPr>
              <a:spLocks noChangeArrowheads="1"/>
            </p:cNvSpPr>
            <p:nvPr/>
          </p:nvSpPr>
          <p:spPr bwMode="auto">
            <a:xfrm>
              <a:off x="480" y="672"/>
              <a:ext cx="240" cy="240"/>
            </a:xfrm>
            <a:prstGeom prst="rect">
              <a:avLst/>
            </a:prstGeom>
            <a:solidFill>
              <a:schemeClr val="accent2"/>
            </a:solid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sp>
          <p:nvSpPr>
            <p:cNvPr id="7204" name="矩形 82099"/>
            <p:cNvSpPr>
              <a:spLocks noChangeArrowheads="1"/>
            </p:cNvSpPr>
            <p:nvPr/>
          </p:nvSpPr>
          <p:spPr bwMode="auto">
            <a:xfrm>
              <a:off x="720" y="432"/>
              <a:ext cx="240" cy="240"/>
            </a:xfrm>
            <a:prstGeom prst="rect">
              <a:avLst/>
            </a:prstGeom>
            <a:solidFill>
              <a:schemeClr val="tx2"/>
            </a:solid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grpSp>
      <p:sp>
        <p:nvSpPr>
          <p:cNvPr id="7189" name="矩形 82109"/>
          <p:cNvSpPr>
            <a:spLocks noChangeArrowheads="1"/>
          </p:cNvSpPr>
          <p:nvPr userDrawn="1"/>
        </p:nvSpPr>
        <p:spPr bwMode="auto">
          <a:xfrm>
            <a:off x="1981200" y="533400"/>
            <a:ext cx="381000" cy="381000"/>
          </a:xfrm>
          <a:prstGeom prst="rect">
            <a:avLst/>
          </a:prstGeom>
          <a:noFill/>
          <a:ln w="57150">
            <a:solidFill>
              <a:schemeClr val="hlink"/>
            </a:solidFill>
            <a:miter lim="800000"/>
            <a:headEnd/>
            <a:tailEnd/>
          </a:ln>
        </p:spPr>
        <p:txBody>
          <a:bodyPr wrap="none" anchor="ct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algn="ctr" eaLnBrk="1" hangingPunct="1">
              <a:defRPr/>
            </a:pPr>
            <a:endParaRPr lang="zh-CN" altLang="zh-CN" sz="2400" b="0">
              <a:solidFill>
                <a:schemeClr val="tx1"/>
              </a:solidFill>
              <a:latin typeface="Arial" panose="020B0604020202020204" pitchFamily="34" charset="0"/>
              <a:ea typeface="宋体" panose="02010600030101010101" pitchFamily="2" charset="-122"/>
            </a:endParaRPr>
          </a:p>
        </p:txBody>
      </p:sp>
      <p:sp>
        <p:nvSpPr>
          <p:cNvPr id="7190" name="矩形 82110"/>
          <p:cNvSpPr>
            <a:spLocks noChangeArrowheads="1"/>
          </p:cNvSpPr>
          <p:nvPr userDrawn="1"/>
        </p:nvSpPr>
        <p:spPr bwMode="auto">
          <a:xfrm>
            <a:off x="2362200" y="152400"/>
            <a:ext cx="381000" cy="381000"/>
          </a:xfrm>
          <a:prstGeom prst="rect">
            <a:avLst/>
          </a:prstGeom>
          <a:noFill/>
          <a:ln w="57150">
            <a:solidFill>
              <a:schemeClr val="hlink"/>
            </a:solidFill>
            <a:miter lim="800000"/>
            <a:headEnd/>
            <a:tailEnd/>
          </a:ln>
        </p:spPr>
        <p:txBody>
          <a:bodyPr wrap="none" anchor="ct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algn="ctr" eaLnBrk="1" hangingPunct="1">
              <a:defRPr/>
            </a:pPr>
            <a:endParaRPr lang="zh-CN" altLang="zh-CN" sz="2400" b="0">
              <a:solidFill>
                <a:schemeClr val="tx1"/>
              </a:solidFill>
              <a:latin typeface="Arial" panose="020B0604020202020204" pitchFamily="34" charset="0"/>
              <a:ea typeface="宋体" panose="02010600030101010101" pitchFamily="2" charset="-122"/>
            </a:endParaRPr>
          </a:p>
        </p:txBody>
      </p:sp>
      <p:sp>
        <p:nvSpPr>
          <p:cNvPr id="7191" name="矩形 82111"/>
          <p:cNvSpPr>
            <a:spLocks noChangeArrowheads="1"/>
          </p:cNvSpPr>
          <p:nvPr userDrawn="1"/>
        </p:nvSpPr>
        <p:spPr bwMode="auto">
          <a:xfrm>
            <a:off x="0" y="755650"/>
            <a:ext cx="5867400" cy="76200"/>
          </a:xfrm>
          <a:prstGeom prst="rect">
            <a:avLst/>
          </a:prstGeom>
          <a:noFill/>
          <a:ln w="57150">
            <a:solidFill>
              <a:schemeClr val="hlink"/>
            </a:solidFill>
            <a:miter lim="800000"/>
            <a:headEnd/>
            <a:tailEnd/>
          </a:ln>
        </p:spPr>
        <p:txBody>
          <a:bodyPr wrap="none" anchor="ct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algn="ctr" eaLnBrk="1" hangingPunct="1">
              <a:defRPr/>
            </a:pPr>
            <a:endParaRPr lang="zh-CN" altLang="zh-CN" sz="2400" b="0">
              <a:solidFill>
                <a:schemeClr val="tx1"/>
              </a:solidFill>
              <a:latin typeface="Arial" panose="020B0604020202020204" pitchFamily="34" charset="0"/>
              <a:ea typeface="宋体" panose="02010600030101010101" pitchFamily="2" charset="-122"/>
            </a:endParaRPr>
          </a:p>
        </p:txBody>
      </p:sp>
      <p:sp>
        <p:nvSpPr>
          <p:cNvPr id="7192" name="矩形 82112"/>
          <p:cNvSpPr>
            <a:spLocks noChangeArrowheads="1"/>
          </p:cNvSpPr>
          <p:nvPr userDrawn="1"/>
        </p:nvSpPr>
        <p:spPr bwMode="auto">
          <a:xfrm>
            <a:off x="5715000" y="609600"/>
            <a:ext cx="304800" cy="304800"/>
          </a:xfrm>
          <a:prstGeom prst="rect">
            <a:avLst/>
          </a:prstGeom>
          <a:solidFill>
            <a:schemeClr val="accent2"/>
          </a:solidFill>
          <a:ln w="57150">
            <a:solidFill>
              <a:schemeClr val="hlink"/>
            </a:solidFill>
            <a:miter lim="800000"/>
            <a:headEnd/>
            <a:tailEnd/>
          </a:ln>
        </p:spPr>
        <p:txBody>
          <a:bodyPr wrap="none" anchor="ct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algn="ctr" eaLnBrk="1" hangingPunct="1">
              <a:defRPr/>
            </a:pPr>
            <a:endParaRPr lang="zh-CN" altLang="zh-CN" sz="2400" b="0">
              <a:solidFill>
                <a:schemeClr val="tx1"/>
              </a:solidFill>
              <a:latin typeface="Arial" panose="020B0604020202020204" pitchFamily="34" charset="0"/>
              <a:ea typeface="宋体" panose="02010600030101010101" pitchFamily="2" charset="-122"/>
            </a:endParaRPr>
          </a:p>
        </p:txBody>
      </p:sp>
      <p:sp>
        <p:nvSpPr>
          <p:cNvPr id="7193" name="矩形 82113"/>
          <p:cNvSpPr>
            <a:spLocks noChangeArrowheads="1"/>
          </p:cNvSpPr>
          <p:nvPr userDrawn="1"/>
        </p:nvSpPr>
        <p:spPr bwMode="auto">
          <a:xfrm>
            <a:off x="5562600" y="457200"/>
            <a:ext cx="304800" cy="304800"/>
          </a:xfrm>
          <a:prstGeom prst="rect">
            <a:avLst/>
          </a:prstGeom>
          <a:solidFill>
            <a:schemeClr val="accent1"/>
          </a:solidFill>
          <a:ln w="57150">
            <a:solidFill>
              <a:schemeClr val="hlink"/>
            </a:solidFill>
            <a:miter lim="800000"/>
            <a:headEnd/>
            <a:tailEnd/>
          </a:ln>
        </p:spPr>
        <p:txBody>
          <a:bodyPr wrap="none" anchor="ct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algn="ctr" eaLnBrk="1" hangingPunct="1">
              <a:defRPr/>
            </a:pPr>
            <a:endParaRPr lang="zh-CN" altLang="zh-CN" sz="2400" b="0">
              <a:solidFill>
                <a:schemeClr val="tx1"/>
              </a:solidFill>
              <a:latin typeface="Arial" panose="020B0604020202020204" pitchFamily="34" charset="0"/>
              <a:ea typeface="宋体" panose="02010600030101010101" pitchFamily="2" charset="-122"/>
            </a:endParaRPr>
          </a:p>
        </p:txBody>
      </p:sp>
      <p:sp>
        <p:nvSpPr>
          <p:cNvPr id="7194" name="矩形 82114"/>
          <p:cNvSpPr>
            <a:spLocks noChangeArrowheads="1"/>
          </p:cNvSpPr>
          <p:nvPr userDrawn="1"/>
        </p:nvSpPr>
        <p:spPr bwMode="auto">
          <a:xfrm>
            <a:off x="1981200" y="533400"/>
            <a:ext cx="381000" cy="381000"/>
          </a:xfrm>
          <a:prstGeom prst="rect">
            <a:avLst/>
          </a:prstGeom>
          <a:solidFill>
            <a:schemeClr val="accent2"/>
          </a:solid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grpSp>
        <p:nvGrpSpPr>
          <p:cNvPr id="7195" name="组合 82115"/>
          <p:cNvGrpSpPr>
            <a:grpSpLocks/>
          </p:cNvGrpSpPr>
          <p:nvPr userDrawn="1"/>
        </p:nvGrpSpPr>
        <p:grpSpPr bwMode="auto">
          <a:xfrm>
            <a:off x="304800" y="762000"/>
            <a:ext cx="762000" cy="762000"/>
            <a:chOff x="480" y="432"/>
            <a:chExt cx="480" cy="480"/>
          </a:xfrm>
        </p:grpSpPr>
        <p:sp>
          <p:nvSpPr>
            <p:cNvPr id="7197" name="矩形 82116"/>
            <p:cNvSpPr>
              <a:spLocks noChangeArrowheads="1"/>
            </p:cNvSpPr>
            <p:nvPr/>
          </p:nvSpPr>
          <p:spPr bwMode="auto">
            <a:xfrm>
              <a:off x="480" y="672"/>
              <a:ext cx="240" cy="240"/>
            </a:xfrm>
            <a:prstGeom prst="rect">
              <a:avLst/>
            </a:prstGeom>
            <a:noFill/>
            <a:ln w="57150">
              <a:solidFill>
                <a:schemeClr val="hlink"/>
              </a:solidFill>
              <a:miter lim="800000"/>
              <a:headEnd/>
              <a:tailEnd/>
            </a:ln>
          </p:spPr>
          <p:txBody>
            <a:bodyPr wrap="none" anchor="ct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algn="ctr" eaLnBrk="1" hangingPunct="1">
                <a:defRPr/>
              </a:pPr>
              <a:endParaRPr lang="zh-CN" altLang="zh-CN" sz="2400" b="0">
                <a:solidFill>
                  <a:schemeClr val="tx1"/>
                </a:solidFill>
                <a:latin typeface="Arial" panose="020B0604020202020204" pitchFamily="34" charset="0"/>
                <a:ea typeface="宋体" panose="02010600030101010101" pitchFamily="2" charset="-122"/>
              </a:endParaRPr>
            </a:p>
          </p:txBody>
        </p:sp>
        <p:sp>
          <p:nvSpPr>
            <p:cNvPr id="7198" name="矩形 82117"/>
            <p:cNvSpPr>
              <a:spLocks noChangeArrowheads="1"/>
            </p:cNvSpPr>
            <p:nvPr/>
          </p:nvSpPr>
          <p:spPr bwMode="auto">
            <a:xfrm>
              <a:off x="720" y="432"/>
              <a:ext cx="240" cy="240"/>
            </a:xfrm>
            <a:prstGeom prst="rect">
              <a:avLst/>
            </a:prstGeom>
            <a:noFill/>
            <a:ln w="57150">
              <a:solidFill>
                <a:schemeClr val="hlink"/>
              </a:solidFill>
              <a:miter lim="800000"/>
              <a:headEnd/>
              <a:tailEnd/>
            </a:ln>
          </p:spPr>
          <p:txBody>
            <a:bodyPr wrap="none" anchor="ct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algn="ctr" eaLnBrk="1" hangingPunct="1">
                <a:defRPr/>
              </a:pPr>
              <a:endParaRPr lang="zh-CN" altLang="zh-CN" sz="2400" b="0">
                <a:solidFill>
                  <a:schemeClr val="tx1"/>
                </a:solidFill>
                <a:latin typeface="Arial" panose="020B0604020202020204" pitchFamily="34" charset="0"/>
                <a:ea typeface="宋体" panose="02010600030101010101" pitchFamily="2" charset="-122"/>
              </a:endParaRPr>
            </a:p>
          </p:txBody>
        </p:sp>
        <p:sp>
          <p:nvSpPr>
            <p:cNvPr id="7199" name="矩形 82118"/>
            <p:cNvSpPr>
              <a:spLocks noChangeArrowheads="1"/>
            </p:cNvSpPr>
            <p:nvPr/>
          </p:nvSpPr>
          <p:spPr bwMode="auto">
            <a:xfrm>
              <a:off x="480" y="672"/>
              <a:ext cx="240" cy="240"/>
            </a:xfrm>
            <a:prstGeom prst="rect">
              <a:avLst/>
            </a:prstGeom>
            <a:solidFill>
              <a:schemeClr val="accent2"/>
            </a:solid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sp>
          <p:nvSpPr>
            <p:cNvPr id="7200" name="矩形 82119"/>
            <p:cNvSpPr>
              <a:spLocks noChangeArrowheads="1"/>
            </p:cNvSpPr>
            <p:nvPr/>
          </p:nvSpPr>
          <p:spPr bwMode="auto">
            <a:xfrm>
              <a:off x="720" y="432"/>
              <a:ext cx="240" cy="240"/>
            </a:xfrm>
            <a:prstGeom prst="rect">
              <a:avLst/>
            </a:prstGeom>
            <a:solidFill>
              <a:schemeClr val="tx2"/>
            </a:solid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grpSp>
      <p:sp>
        <p:nvSpPr>
          <p:cNvPr id="7196" name="矩形 82120"/>
          <p:cNvSpPr>
            <a:spLocks noChangeArrowheads="1"/>
          </p:cNvSpPr>
          <p:nvPr userDrawn="1"/>
        </p:nvSpPr>
        <p:spPr bwMode="auto">
          <a:xfrm>
            <a:off x="2362200" y="152400"/>
            <a:ext cx="381000" cy="381000"/>
          </a:xfrm>
          <a:prstGeom prst="rect">
            <a:avLst/>
          </a:prstGeom>
          <a:solidFill>
            <a:schemeClr val="bg2"/>
          </a:solid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spTree>
  </p:cSld>
  <p:clrMap bg1="lt1" tx1="dk1" bg2="lt2" tx2="dk2" accent1="accent1" accent2="accent2" accent3="accent3" accent4="accent4" accent5="accent5" accent6="accent6" hlink="hlink" folHlink="folHlink"/>
  <p:sldLayoutIdLst>
    <p:sldLayoutId id="2147484628" r:id="rId1"/>
    <p:sldLayoutId id="2147484542" r:id="rId2"/>
    <p:sldLayoutId id="2147484543" r:id="rId3"/>
    <p:sldLayoutId id="2147484544" r:id="rId4"/>
    <p:sldLayoutId id="2147484545" r:id="rId5"/>
    <p:sldLayoutId id="2147484546" r:id="rId6"/>
    <p:sldLayoutId id="2147484547" r:id="rId7"/>
    <p:sldLayoutId id="2147484548" r:id="rId8"/>
    <p:sldLayoutId id="2147484549" r:id="rId9"/>
    <p:sldLayoutId id="2147484550" r:id="rId10"/>
    <p:sldLayoutId id="2147484551" r:id="rId11"/>
  </p:sldLayoutIdLst>
  <p:transition/>
  <p:txStyles>
    <p:titleStyle>
      <a:lvl1pPr algn="l" rtl="0" eaLnBrk="0" fontAlgn="base" hangingPunct="0">
        <a:spcBef>
          <a:spcPct val="0"/>
        </a:spcBef>
        <a:spcAft>
          <a:spcPct val="0"/>
        </a:spcAft>
        <a:defRPr sz="3200" b="1" kern="1200">
          <a:solidFill>
            <a:srgbClr val="800000"/>
          </a:solidFill>
          <a:effectLst>
            <a:outerShdw blurRad="38100" dist="38100" dir="2700000">
              <a:srgbClr val="C0C0C0"/>
            </a:outerShdw>
          </a:effectLst>
          <a:latin typeface="+mj-lt"/>
          <a:ea typeface="+mj-ea"/>
          <a:cs typeface="+mj-cs"/>
        </a:defRPr>
      </a:lvl1pPr>
      <a:lvl2pPr algn="l" rtl="0" eaLnBrk="0" fontAlgn="base" hangingPunct="0">
        <a:spcBef>
          <a:spcPct val="0"/>
        </a:spcBef>
        <a:spcAft>
          <a:spcPct val="0"/>
        </a:spcAft>
        <a:defRPr sz="3200" b="1">
          <a:solidFill>
            <a:srgbClr val="800000"/>
          </a:solidFill>
          <a:latin typeface="Berlin Sans FB" panose="020E0602020502020306" pitchFamily="34" charset="0"/>
          <a:ea typeface="PMingLiU" panose="02020500000000000000" pitchFamily="18" charset="-120"/>
        </a:defRPr>
      </a:lvl2pPr>
      <a:lvl3pPr algn="l" rtl="0" eaLnBrk="0" fontAlgn="base" hangingPunct="0">
        <a:spcBef>
          <a:spcPct val="0"/>
        </a:spcBef>
        <a:spcAft>
          <a:spcPct val="0"/>
        </a:spcAft>
        <a:defRPr sz="3200" b="1">
          <a:solidFill>
            <a:srgbClr val="800000"/>
          </a:solidFill>
          <a:latin typeface="Berlin Sans FB" panose="020E0602020502020306" pitchFamily="34" charset="0"/>
          <a:ea typeface="PMingLiU" panose="02020500000000000000" pitchFamily="18" charset="-120"/>
        </a:defRPr>
      </a:lvl3pPr>
      <a:lvl4pPr algn="l" rtl="0" eaLnBrk="0" fontAlgn="base" hangingPunct="0">
        <a:spcBef>
          <a:spcPct val="0"/>
        </a:spcBef>
        <a:spcAft>
          <a:spcPct val="0"/>
        </a:spcAft>
        <a:defRPr sz="3200" b="1">
          <a:solidFill>
            <a:srgbClr val="800000"/>
          </a:solidFill>
          <a:latin typeface="Berlin Sans FB" panose="020E0602020502020306" pitchFamily="34" charset="0"/>
          <a:ea typeface="PMingLiU" panose="02020500000000000000" pitchFamily="18" charset="-120"/>
        </a:defRPr>
      </a:lvl4pPr>
      <a:lvl5pPr algn="l" rtl="0" eaLnBrk="0" fontAlgn="base" hangingPunct="0">
        <a:spcBef>
          <a:spcPct val="0"/>
        </a:spcBef>
        <a:spcAft>
          <a:spcPct val="0"/>
        </a:spcAft>
        <a:defRPr sz="3200" b="1">
          <a:solidFill>
            <a:srgbClr val="800000"/>
          </a:solidFill>
          <a:latin typeface="Berlin Sans FB" panose="020E0602020502020306" pitchFamily="34" charset="0"/>
          <a:ea typeface="PMingLiU" panose="02020500000000000000" pitchFamily="18" charset="-120"/>
        </a:defRPr>
      </a:lvl5pPr>
      <a:lvl6pPr marL="457200" algn="l" rtl="0" fontAlgn="base">
        <a:spcBef>
          <a:spcPct val="0"/>
        </a:spcBef>
        <a:spcAft>
          <a:spcPct val="0"/>
        </a:spcAft>
        <a:defRPr sz="3200" b="1">
          <a:solidFill>
            <a:srgbClr val="800000"/>
          </a:solidFill>
          <a:latin typeface="Berlin Sans FB" panose="020E0602020502020306" pitchFamily="34" charset="0"/>
          <a:ea typeface="PMingLiU" panose="02020500000000000000" pitchFamily="18" charset="-120"/>
        </a:defRPr>
      </a:lvl6pPr>
      <a:lvl7pPr marL="914400" algn="l" rtl="0" fontAlgn="base">
        <a:spcBef>
          <a:spcPct val="0"/>
        </a:spcBef>
        <a:spcAft>
          <a:spcPct val="0"/>
        </a:spcAft>
        <a:defRPr sz="3200" b="1">
          <a:solidFill>
            <a:srgbClr val="800000"/>
          </a:solidFill>
          <a:latin typeface="Berlin Sans FB" panose="020E0602020502020306" pitchFamily="34" charset="0"/>
          <a:ea typeface="PMingLiU" panose="02020500000000000000" pitchFamily="18" charset="-120"/>
        </a:defRPr>
      </a:lvl7pPr>
      <a:lvl8pPr marL="1371600" algn="l" rtl="0" fontAlgn="base">
        <a:spcBef>
          <a:spcPct val="0"/>
        </a:spcBef>
        <a:spcAft>
          <a:spcPct val="0"/>
        </a:spcAft>
        <a:defRPr sz="3200" b="1">
          <a:solidFill>
            <a:srgbClr val="800000"/>
          </a:solidFill>
          <a:latin typeface="Berlin Sans FB" panose="020E0602020502020306" pitchFamily="34" charset="0"/>
          <a:ea typeface="PMingLiU" panose="02020500000000000000" pitchFamily="18" charset="-120"/>
        </a:defRPr>
      </a:lvl8pPr>
      <a:lvl9pPr marL="1828800" algn="l" rtl="0" fontAlgn="base">
        <a:spcBef>
          <a:spcPct val="0"/>
        </a:spcBef>
        <a:spcAft>
          <a:spcPct val="0"/>
        </a:spcAft>
        <a:defRPr sz="3200" b="1">
          <a:solidFill>
            <a:srgbClr val="800000"/>
          </a:solidFill>
          <a:latin typeface="Berlin Sans FB" panose="020E0602020502020306" pitchFamily="34" charset="0"/>
          <a:ea typeface="PMingLiU" panose="02020500000000000000" pitchFamily="18" charset="-120"/>
        </a:defRPr>
      </a:lvl9pPr>
    </p:titleStyle>
    <p:bodyStyle>
      <a:lvl1pPr marL="342900" indent="-342900" algn="l" rtl="0" eaLnBrk="0" fontAlgn="base" hangingPunct="0">
        <a:spcBef>
          <a:spcPct val="20000"/>
        </a:spcBef>
        <a:spcAft>
          <a:spcPct val="0"/>
        </a:spcAft>
        <a:buBlip>
          <a:blip r:embed="rId16"/>
        </a:buBlip>
        <a:defRPr sz="2800" kern="1200">
          <a:solidFill>
            <a:schemeClr val="tx1"/>
          </a:solidFill>
          <a:latin typeface="+mn-lt"/>
          <a:ea typeface="+mn-ea"/>
          <a:cs typeface="+mn-cs"/>
        </a:defRPr>
      </a:lvl1pPr>
      <a:lvl2pPr marL="742950" lvl="1" indent="-285750" algn="l" rtl="0" eaLnBrk="0" fontAlgn="base" hangingPunct="0">
        <a:spcBef>
          <a:spcPct val="20000"/>
        </a:spcBef>
        <a:spcAft>
          <a:spcPct val="0"/>
        </a:spcAft>
        <a:buSzPct val="75000"/>
        <a:buBlip>
          <a:blip r:embed="rId17"/>
        </a:buBlip>
        <a:defRPr sz="2400" kern="1200">
          <a:solidFill>
            <a:schemeClr val="tx1"/>
          </a:solidFill>
          <a:latin typeface="+mn-lt"/>
          <a:ea typeface="+mn-ea"/>
          <a:cs typeface="+mn-cs"/>
        </a:defRPr>
      </a:lvl2pPr>
      <a:lvl3pPr marL="1143000" lvl="2" indent="-228600" algn="l" rtl="0" eaLnBrk="0" fontAlgn="base" hangingPunct="0">
        <a:spcBef>
          <a:spcPct val="20000"/>
        </a:spcBef>
        <a:spcAft>
          <a:spcPct val="0"/>
        </a:spcAft>
        <a:buBlip>
          <a:blip r:embed="rId18"/>
        </a:buBlip>
        <a:defRPr sz="2000" kern="1200">
          <a:solidFill>
            <a:schemeClr val="tx1"/>
          </a:solidFill>
          <a:latin typeface="+mn-lt"/>
          <a:ea typeface="+mn-ea"/>
          <a:cs typeface="+mn-cs"/>
        </a:defRPr>
      </a:lvl3pPr>
      <a:lvl4pPr marL="1600200" lvl="3" indent="-228600" algn="l" rtl="0" eaLnBrk="0" fontAlgn="base" hangingPunct="0">
        <a:spcBef>
          <a:spcPct val="20000"/>
        </a:spcBef>
        <a:spcAft>
          <a:spcPct val="0"/>
        </a:spcAft>
        <a:buBlip>
          <a:blip r:embed="rId19"/>
        </a:buBlip>
        <a:defRPr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tx2"/>
        </a:buClr>
        <a:buChar char="–"/>
        <a:defRPr sz="1600" kern="1200">
          <a:solidFill>
            <a:schemeClr val="tx1"/>
          </a:solidFill>
          <a:latin typeface="+mn-lt"/>
          <a:ea typeface="+mn-ea"/>
          <a:cs typeface="+mn-cs"/>
        </a:defRPr>
      </a:lvl5pPr>
      <a:lvl6pPr marL="2514600" lvl="5" indent="-228600" algn="l" defTabSz="914400" rtl="0" eaLnBrk="1" fontAlgn="base" latinLnBrk="0" hangingPunct="1">
        <a:lnSpc>
          <a:spcPct val="100000"/>
        </a:lnSpc>
        <a:spcBef>
          <a:spcPct val="20000"/>
        </a:spcBef>
        <a:spcAft>
          <a:spcPct val="0"/>
        </a:spcAft>
        <a:buClr>
          <a:schemeClr val="tx2"/>
        </a:buClr>
        <a:buSzTx/>
        <a:buChar char="–"/>
        <a:defRPr sz="1600" b="0" i="0" u="none" kern="1200" baseline="0">
          <a:solidFill>
            <a:schemeClr val="tx1"/>
          </a:solidFill>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lr>
          <a:schemeClr val="tx2"/>
        </a:buClr>
        <a:buSzTx/>
        <a:buChar char="–"/>
        <a:defRPr sz="1600" b="0" i="0" u="none" kern="1200" baseline="0">
          <a:solidFill>
            <a:schemeClr val="tx1"/>
          </a:solidFill>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lr>
          <a:schemeClr val="tx2"/>
        </a:buClr>
        <a:buSzTx/>
        <a:buChar char="–"/>
        <a:defRPr sz="1600" b="0" i="0" u="none" kern="1200" baseline="0">
          <a:solidFill>
            <a:schemeClr val="tx1"/>
          </a:solidFill>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lr>
          <a:schemeClr val="tx2"/>
        </a:buClr>
        <a:buSzTx/>
        <a:buChar char="–"/>
        <a:defRPr sz="1600" b="0" i="0" u="none" kern="1200" baseline="0">
          <a:solidFill>
            <a:schemeClr val="tx1"/>
          </a:solidFill>
          <a:latin typeface="+mn-lt"/>
          <a:ea typeface="+mn-ea"/>
          <a:cs typeface="+mn-cs"/>
        </a:defRPr>
      </a:lvl9pPr>
    </p:bodyStyle>
    <p:otherStyle>
      <a:lvl1pPr marL="0" lvl="0"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rtl="0" eaLnBrk="1" fontAlgn="base" latinLnBrk="0" hangingPunct="1">
        <a:lnSpc>
          <a:spcPct val="100000"/>
        </a:lnSpc>
        <a:spcBef>
          <a:spcPct val="0"/>
        </a:spcBef>
        <a:spcAft>
          <a:spcPct val="0"/>
        </a:spcAft>
        <a:buNone/>
        <a:defRPr sz="2800" b="1" i="0" u="none" kern="1200" baseline="0">
          <a:solidFill>
            <a:srgbClr val="FF0000"/>
          </a:solidFill>
          <a:latin typeface="Arial Black" panose="020B0A04020102020204" pitchFamily="34" charset="0"/>
          <a:ea typeface="PMingLiU" pitchFamily="18" charset="-120"/>
          <a:cs typeface="+mn-cs"/>
        </a:defRPr>
      </a:lvl2pPr>
      <a:lvl3pPr marL="914400" lvl="2" indent="0" algn="l" defTabSz="914400" rtl="0" eaLnBrk="1" fontAlgn="base" latinLnBrk="0" hangingPunct="1">
        <a:lnSpc>
          <a:spcPct val="100000"/>
        </a:lnSpc>
        <a:spcBef>
          <a:spcPct val="0"/>
        </a:spcBef>
        <a:spcAft>
          <a:spcPct val="0"/>
        </a:spcAft>
        <a:buNone/>
        <a:defRPr sz="2800" b="1" i="0" u="none" kern="1200" baseline="0">
          <a:solidFill>
            <a:srgbClr val="FF0000"/>
          </a:solidFill>
          <a:latin typeface="Arial Black" panose="020B0A04020102020204" pitchFamily="34" charset="0"/>
          <a:ea typeface="PMingLiU" pitchFamily="18" charset="-120"/>
          <a:cs typeface="+mn-cs"/>
        </a:defRPr>
      </a:lvl3pPr>
      <a:lvl4pPr marL="1371600" lvl="3" indent="0" algn="l" defTabSz="914400" rtl="0" eaLnBrk="1" fontAlgn="base" latinLnBrk="0" hangingPunct="1">
        <a:lnSpc>
          <a:spcPct val="100000"/>
        </a:lnSpc>
        <a:spcBef>
          <a:spcPct val="0"/>
        </a:spcBef>
        <a:spcAft>
          <a:spcPct val="0"/>
        </a:spcAft>
        <a:buNone/>
        <a:defRPr sz="2800" b="1" i="0" u="none" kern="1200" baseline="0">
          <a:solidFill>
            <a:srgbClr val="FF0000"/>
          </a:solidFill>
          <a:latin typeface="Arial Black" panose="020B0A04020102020204" pitchFamily="34" charset="0"/>
          <a:ea typeface="PMingLiU" pitchFamily="18" charset="-120"/>
          <a:cs typeface="+mn-cs"/>
        </a:defRPr>
      </a:lvl4pPr>
      <a:lvl5pPr marL="1828800" lvl="4" indent="0" algn="l" defTabSz="914400" rtl="0" eaLnBrk="1" fontAlgn="base" latinLnBrk="0" hangingPunct="1">
        <a:lnSpc>
          <a:spcPct val="100000"/>
        </a:lnSpc>
        <a:spcBef>
          <a:spcPct val="0"/>
        </a:spcBef>
        <a:spcAft>
          <a:spcPct val="0"/>
        </a:spcAft>
        <a:buNone/>
        <a:defRPr sz="2800" b="1" i="0" u="none" kern="1200" baseline="0">
          <a:solidFill>
            <a:srgbClr val="FF0000"/>
          </a:solidFill>
          <a:latin typeface="Arial Black" panose="020B0A04020102020204" pitchFamily="34" charset="0"/>
          <a:ea typeface="PMingLiU" pitchFamily="18" charset="-120"/>
          <a:cs typeface="+mn-cs"/>
        </a:defRPr>
      </a:lvl5pPr>
      <a:lvl6pPr marL="2286000" lvl="5" indent="0" algn="l" defTabSz="914400" rtl="0" eaLnBrk="1" fontAlgn="base" latinLnBrk="0" hangingPunct="1">
        <a:lnSpc>
          <a:spcPct val="100000"/>
        </a:lnSpc>
        <a:spcBef>
          <a:spcPct val="0"/>
        </a:spcBef>
        <a:spcAft>
          <a:spcPct val="0"/>
        </a:spcAft>
        <a:buNone/>
        <a:defRPr sz="2800" b="1" i="0" u="none" kern="1200" baseline="0">
          <a:solidFill>
            <a:srgbClr val="FF0000"/>
          </a:solidFill>
          <a:latin typeface="Arial Black" panose="020B0A04020102020204" pitchFamily="34" charset="0"/>
          <a:ea typeface="PMingLiU" pitchFamily="18" charset="-120"/>
          <a:cs typeface="+mn-cs"/>
        </a:defRPr>
      </a:lvl6pPr>
      <a:lvl7pPr marL="2743200" lvl="6" indent="0" algn="l" defTabSz="914400" rtl="0" eaLnBrk="1" fontAlgn="base" latinLnBrk="0" hangingPunct="1">
        <a:lnSpc>
          <a:spcPct val="100000"/>
        </a:lnSpc>
        <a:spcBef>
          <a:spcPct val="0"/>
        </a:spcBef>
        <a:spcAft>
          <a:spcPct val="0"/>
        </a:spcAft>
        <a:buNone/>
        <a:defRPr sz="2800" b="1" i="0" u="none" kern="1200" baseline="0">
          <a:solidFill>
            <a:srgbClr val="FF0000"/>
          </a:solidFill>
          <a:latin typeface="Arial Black" panose="020B0A04020102020204" pitchFamily="34" charset="0"/>
          <a:ea typeface="PMingLiU" pitchFamily="18" charset="-120"/>
          <a:cs typeface="+mn-cs"/>
        </a:defRPr>
      </a:lvl7pPr>
      <a:lvl8pPr marL="3200400" lvl="7" indent="0" algn="l" defTabSz="914400" rtl="0" eaLnBrk="1" fontAlgn="base" latinLnBrk="0" hangingPunct="1">
        <a:lnSpc>
          <a:spcPct val="100000"/>
        </a:lnSpc>
        <a:spcBef>
          <a:spcPct val="0"/>
        </a:spcBef>
        <a:spcAft>
          <a:spcPct val="0"/>
        </a:spcAft>
        <a:buNone/>
        <a:defRPr sz="2800" b="1" i="0" u="none" kern="1200" baseline="0">
          <a:solidFill>
            <a:srgbClr val="FF0000"/>
          </a:solidFill>
          <a:latin typeface="Arial Black" panose="020B0A04020102020204" pitchFamily="34" charset="0"/>
          <a:ea typeface="PMingLiU" pitchFamily="18" charset="-120"/>
          <a:cs typeface="+mn-cs"/>
        </a:defRPr>
      </a:lvl8pPr>
      <a:lvl9pPr marL="3657600" lvl="8" indent="0" algn="l" defTabSz="914400" rtl="0" eaLnBrk="1" fontAlgn="base" latinLnBrk="0" hangingPunct="1">
        <a:lnSpc>
          <a:spcPct val="100000"/>
        </a:lnSpc>
        <a:spcBef>
          <a:spcPct val="0"/>
        </a:spcBef>
        <a:spcAft>
          <a:spcPct val="0"/>
        </a:spcAft>
        <a:buNone/>
        <a:defRPr sz="2800" b="1" i="0" u="none" kern="1200" baseline="0">
          <a:solidFill>
            <a:srgbClr val="FF0000"/>
          </a:solidFill>
          <a:latin typeface="Arial Black" panose="020B0A04020102020204" pitchFamily="34" charset="0"/>
          <a:ea typeface="PMingLiU" pitchFamily="18" charset="-120"/>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bwMode="auto">
      <p:bgPr>
        <a:gradFill rotWithShape="0">
          <a:gsLst>
            <a:gs pos="0">
              <a:schemeClr val="bg2"/>
            </a:gs>
            <a:gs pos="50000">
              <a:schemeClr val="bg1"/>
            </a:gs>
            <a:gs pos="100000">
              <a:schemeClr val="bg2"/>
            </a:gs>
          </a:gsLst>
          <a:lin ang="2700000" scaled="1"/>
        </a:gradFill>
        <a:effectLst/>
      </p:bgPr>
    </p:bg>
    <p:spTree>
      <p:nvGrpSpPr>
        <p:cNvPr id="1" name=""/>
        <p:cNvGrpSpPr/>
        <p:nvPr/>
      </p:nvGrpSpPr>
      <p:grpSpPr>
        <a:xfrm>
          <a:off x="0" y="0"/>
          <a:ext cx="0" cy="0"/>
          <a:chOff x="0" y="0"/>
          <a:chExt cx="0" cy="0"/>
        </a:xfrm>
      </p:grpSpPr>
      <p:grpSp>
        <p:nvGrpSpPr>
          <p:cNvPr id="8194" name="组合 81921"/>
          <p:cNvGrpSpPr>
            <a:grpSpLocks/>
          </p:cNvGrpSpPr>
          <p:nvPr/>
        </p:nvGrpSpPr>
        <p:grpSpPr bwMode="auto">
          <a:xfrm>
            <a:off x="304800" y="914400"/>
            <a:ext cx="762000" cy="762000"/>
            <a:chOff x="480" y="432"/>
            <a:chExt cx="480" cy="480"/>
          </a:xfrm>
        </p:grpSpPr>
        <p:sp>
          <p:nvSpPr>
            <p:cNvPr id="8381" name="矩形 81922"/>
            <p:cNvSpPr>
              <a:spLocks noChangeArrowheads="1"/>
            </p:cNvSpPr>
            <p:nvPr/>
          </p:nvSpPr>
          <p:spPr bwMode="auto">
            <a:xfrm>
              <a:off x="480" y="672"/>
              <a:ext cx="240" cy="240"/>
            </a:xfrm>
            <a:prstGeom prst="rect">
              <a:avLst/>
            </a:prstGeom>
            <a:noFill/>
            <a:ln w="57150">
              <a:solidFill>
                <a:schemeClr val="hlink"/>
              </a:solidFill>
              <a:miter lim="800000"/>
              <a:headEnd/>
              <a:tailEnd/>
            </a:ln>
          </p:spPr>
          <p:txBody>
            <a:bodyPr wrap="none" anchor="ct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algn="ctr" eaLnBrk="1" hangingPunct="1">
                <a:defRPr/>
              </a:pPr>
              <a:endParaRPr lang="zh-CN" altLang="zh-CN" sz="2400" b="0">
                <a:solidFill>
                  <a:schemeClr val="tx1"/>
                </a:solidFill>
                <a:latin typeface="Arial" panose="020B0604020202020204" pitchFamily="34" charset="0"/>
                <a:ea typeface="宋体" panose="02010600030101010101" pitchFamily="2" charset="-122"/>
              </a:endParaRPr>
            </a:p>
          </p:txBody>
        </p:sp>
        <p:sp>
          <p:nvSpPr>
            <p:cNvPr id="8382" name="矩形 81923"/>
            <p:cNvSpPr>
              <a:spLocks noChangeArrowheads="1"/>
            </p:cNvSpPr>
            <p:nvPr/>
          </p:nvSpPr>
          <p:spPr bwMode="auto">
            <a:xfrm>
              <a:off x="720" y="432"/>
              <a:ext cx="240" cy="240"/>
            </a:xfrm>
            <a:prstGeom prst="rect">
              <a:avLst/>
            </a:prstGeom>
            <a:noFill/>
            <a:ln w="57150">
              <a:solidFill>
                <a:schemeClr val="hlink"/>
              </a:solidFill>
              <a:miter lim="800000"/>
              <a:headEnd/>
              <a:tailEnd/>
            </a:ln>
          </p:spPr>
          <p:txBody>
            <a:bodyPr wrap="none" anchor="ct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algn="ctr" eaLnBrk="1" hangingPunct="1">
                <a:defRPr/>
              </a:pPr>
              <a:endParaRPr lang="zh-CN" altLang="zh-CN" sz="2400" b="0">
                <a:solidFill>
                  <a:schemeClr val="tx1"/>
                </a:solidFill>
                <a:latin typeface="Arial" panose="020B0604020202020204" pitchFamily="34" charset="0"/>
                <a:ea typeface="宋体" panose="02010600030101010101" pitchFamily="2" charset="-122"/>
              </a:endParaRPr>
            </a:p>
          </p:txBody>
        </p:sp>
        <p:sp>
          <p:nvSpPr>
            <p:cNvPr id="8383" name="矩形 81924"/>
            <p:cNvSpPr>
              <a:spLocks noChangeArrowheads="1"/>
            </p:cNvSpPr>
            <p:nvPr/>
          </p:nvSpPr>
          <p:spPr bwMode="auto">
            <a:xfrm>
              <a:off x="480" y="672"/>
              <a:ext cx="240" cy="240"/>
            </a:xfrm>
            <a:prstGeom prst="rect">
              <a:avLst/>
            </a:prstGeom>
            <a:solidFill>
              <a:schemeClr val="accent2"/>
            </a:solid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sp>
          <p:nvSpPr>
            <p:cNvPr id="8384" name="矩形 81925"/>
            <p:cNvSpPr>
              <a:spLocks noChangeArrowheads="1"/>
            </p:cNvSpPr>
            <p:nvPr/>
          </p:nvSpPr>
          <p:spPr bwMode="auto">
            <a:xfrm>
              <a:off x="720" y="432"/>
              <a:ext cx="240" cy="240"/>
            </a:xfrm>
            <a:prstGeom prst="rect">
              <a:avLst/>
            </a:prstGeom>
            <a:solidFill>
              <a:schemeClr val="tx2"/>
            </a:solid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grpSp>
      <p:sp>
        <p:nvSpPr>
          <p:cNvPr id="8195" name="矩形 81926"/>
          <p:cNvSpPr>
            <a:spLocks noChangeArrowheads="1"/>
          </p:cNvSpPr>
          <p:nvPr/>
        </p:nvSpPr>
        <p:spPr bwMode="auto">
          <a:xfrm>
            <a:off x="0" y="762000"/>
            <a:ext cx="5867400" cy="76200"/>
          </a:xfrm>
          <a:prstGeom prst="rect">
            <a:avLst/>
          </a:prstGeom>
          <a:noFill/>
          <a:ln w="57150">
            <a:solidFill>
              <a:schemeClr val="hlink"/>
            </a:solidFill>
            <a:miter lim="800000"/>
            <a:headEnd/>
            <a:tailEnd/>
          </a:ln>
        </p:spPr>
        <p:txBody>
          <a:bodyPr wrap="none" anchor="ct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algn="ctr" eaLnBrk="1" hangingPunct="1">
              <a:defRPr/>
            </a:pPr>
            <a:endParaRPr lang="zh-CN" altLang="zh-CN" sz="2400" b="0">
              <a:solidFill>
                <a:schemeClr val="tx1"/>
              </a:solidFill>
              <a:latin typeface="Arial" panose="020B0604020202020204" pitchFamily="34" charset="0"/>
              <a:ea typeface="宋体" panose="02010600030101010101" pitchFamily="2" charset="-122"/>
            </a:endParaRPr>
          </a:p>
        </p:txBody>
      </p:sp>
      <p:graphicFrame>
        <p:nvGraphicFramePr>
          <p:cNvPr id="8196" name="对象 81927"/>
          <p:cNvGraphicFramePr>
            <a:graphicFrameLocks/>
          </p:cNvGraphicFramePr>
          <p:nvPr/>
        </p:nvGraphicFramePr>
        <p:xfrm>
          <a:off x="533400" y="165100"/>
          <a:ext cx="685800" cy="673100"/>
        </p:xfrm>
        <a:graphic>
          <a:graphicData uri="http://schemas.openxmlformats.org/presentationml/2006/ole">
            <p:oleObj spid="_x0000_s8196" r:id="rId14" imgW="542857" imgH="514422" progId="Paint.Picture">
              <p:embed/>
            </p:oleObj>
          </a:graphicData>
        </a:graphic>
      </p:graphicFrame>
      <p:sp>
        <p:nvSpPr>
          <p:cNvPr id="8197" name="文本占位符 81928"/>
          <p:cNvSpPr>
            <a:spLocks noGrp="1" noChangeArrowheads="1"/>
          </p:cNvSpPr>
          <p:nvPr>
            <p:ph type="body" idx="4294967295"/>
          </p:nvPr>
        </p:nvSpPr>
        <p:spPr bwMode="auto">
          <a:xfrm>
            <a:off x="685800" y="1676400"/>
            <a:ext cx="8061325" cy="477678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TW" altLang="en-US" smtClean="0"/>
              <a:t>按一下以編輯母片</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p>
        </p:txBody>
      </p:sp>
      <p:grpSp>
        <p:nvGrpSpPr>
          <p:cNvPr id="8198" name="组合 81929"/>
          <p:cNvGrpSpPr>
            <a:grpSpLocks/>
          </p:cNvGrpSpPr>
          <p:nvPr/>
        </p:nvGrpSpPr>
        <p:grpSpPr bwMode="auto">
          <a:xfrm>
            <a:off x="1054100" y="165100"/>
            <a:ext cx="7696200" cy="685800"/>
            <a:chOff x="664" y="104"/>
            <a:chExt cx="4848" cy="432"/>
          </a:xfrm>
        </p:grpSpPr>
        <p:sp>
          <p:nvSpPr>
            <p:cNvPr id="8231" name="任意多边形 81930"/>
            <p:cNvSpPr>
              <a:spLocks noChangeArrowheads="1"/>
            </p:cNvSpPr>
            <p:nvPr/>
          </p:nvSpPr>
          <p:spPr bwMode="auto">
            <a:xfrm>
              <a:off x="664" y="104"/>
              <a:ext cx="4848" cy="432"/>
            </a:xfrm>
            <a:custGeom>
              <a:avLst/>
              <a:gdLst>
                <a:gd name="T0" fmla="*/ 4848 w 4848"/>
                <a:gd name="T1" fmla="*/ 48 h 432"/>
                <a:gd name="T2" fmla="*/ 4848 w 4848"/>
                <a:gd name="T3" fmla="*/ 432 h 432"/>
                <a:gd name="T4" fmla="*/ 0 w 4848"/>
                <a:gd name="T5" fmla="*/ 432 h 432"/>
                <a:gd name="T6" fmla="*/ 0 w 4848"/>
                <a:gd name="T7" fmla="*/ 0 h 432"/>
                <a:gd name="T8" fmla="*/ 4848 w 4848"/>
                <a:gd name="T9" fmla="*/ 0 h 432"/>
                <a:gd name="T10" fmla="*/ 4848 w 4848"/>
                <a:gd name="T11" fmla="*/ 48 h 43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848" h="432">
                  <a:moveTo>
                    <a:pt x="4848" y="48"/>
                  </a:moveTo>
                  <a:lnTo>
                    <a:pt x="4848" y="432"/>
                  </a:lnTo>
                  <a:cubicBezTo>
                    <a:pt x="4848" y="432"/>
                    <a:pt x="2424" y="432"/>
                    <a:pt x="0" y="432"/>
                  </a:cubicBezTo>
                  <a:cubicBezTo>
                    <a:pt x="161" y="345"/>
                    <a:pt x="169" y="61"/>
                    <a:pt x="0" y="0"/>
                  </a:cubicBezTo>
                  <a:cubicBezTo>
                    <a:pt x="2424" y="0"/>
                    <a:pt x="4848" y="0"/>
                    <a:pt x="4848" y="0"/>
                  </a:cubicBezTo>
                  <a:lnTo>
                    <a:pt x="4848" y="48"/>
                  </a:lnTo>
                  <a:close/>
                </a:path>
              </a:pathLst>
            </a:custGeom>
            <a:solidFill>
              <a:schemeClr val="hlink"/>
            </a:solidFill>
            <a:ln w="9525">
              <a:solidFill>
                <a:schemeClr val="bg2"/>
              </a:solidFill>
              <a:round/>
              <a:headEnd/>
              <a:tailEnd/>
            </a:ln>
          </p:spPr>
          <p:txBody>
            <a:bodyPr/>
            <a:lstStyle/>
            <a:p>
              <a:endParaRPr lang="zh-CN" altLang="en-US"/>
            </a:p>
          </p:txBody>
        </p:sp>
        <p:grpSp>
          <p:nvGrpSpPr>
            <p:cNvPr id="8232" name="组合 81931"/>
            <p:cNvGrpSpPr>
              <a:grpSpLocks/>
            </p:cNvGrpSpPr>
            <p:nvPr/>
          </p:nvGrpSpPr>
          <p:grpSpPr bwMode="auto">
            <a:xfrm>
              <a:off x="1195" y="104"/>
              <a:ext cx="3827" cy="429"/>
              <a:chOff x="1021" y="240"/>
              <a:chExt cx="3827" cy="429"/>
            </a:xfrm>
          </p:grpSpPr>
          <p:grpSp>
            <p:nvGrpSpPr>
              <p:cNvPr id="8281" name="组合 81932"/>
              <p:cNvGrpSpPr>
                <a:grpSpLocks/>
              </p:cNvGrpSpPr>
              <p:nvPr/>
            </p:nvGrpSpPr>
            <p:grpSpPr bwMode="auto">
              <a:xfrm>
                <a:off x="1021" y="241"/>
                <a:ext cx="2208" cy="427"/>
                <a:chOff x="1021" y="241"/>
                <a:chExt cx="2208" cy="427"/>
              </a:xfrm>
            </p:grpSpPr>
            <p:sp>
              <p:nvSpPr>
                <p:cNvPr id="8325" name="任意多边形 81933"/>
                <p:cNvSpPr>
                  <a:spLocks noChangeArrowheads="1"/>
                </p:cNvSpPr>
                <p:nvPr/>
              </p:nvSpPr>
              <p:spPr bwMode="auto">
                <a:xfrm>
                  <a:off x="2257" y="633"/>
                  <a:ext cx="7" cy="8"/>
                </a:xfrm>
                <a:custGeom>
                  <a:avLst/>
                  <a:gdLst>
                    <a:gd name="T0" fmla="*/ 0 w 15"/>
                    <a:gd name="T1" fmla="*/ 0 h 23"/>
                    <a:gd name="T2" fmla="*/ 1 w 15"/>
                    <a:gd name="T3" fmla="*/ 0 h 23"/>
                    <a:gd name="T4" fmla="*/ 1 w 15"/>
                    <a:gd name="T5" fmla="*/ 1 h 23"/>
                    <a:gd name="T6" fmla="*/ 0 w 15"/>
                    <a:gd name="T7" fmla="*/ 0 h 2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5" h="23">
                      <a:moveTo>
                        <a:pt x="5" y="11"/>
                      </a:moveTo>
                      <a:cubicBezTo>
                        <a:pt x="2" y="1"/>
                        <a:pt x="7" y="0"/>
                        <a:pt x="15" y="5"/>
                      </a:cubicBezTo>
                      <a:cubicBezTo>
                        <a:pt x="14" y="9"/>
                        <a:pt x="15" y="13"/>
                        <a:pt x="13" y="17"/>
                      </a:cubicBezTo>
                      <a:cubicBezTo>
                        <a:pt x="9" y="23"/>
                        <a:pt x="0" y="16"/>
                        <a:pt x="5" y="11"/>
                      </a:cubicBezTo>
                      <a:close/>
                    </a:path>
                  </a:pathLst>
                </a:custGeom>
                <a:solidFill>
                  <a:schemeClr val="folHlink"/>
                </a:solidFill>
                <a:ln w="9525">
                  <a:noFill/>
                  <a:round/>
                  <a:headEnd/>
                  <a:tailEnd/>
                </a:ln>
              </p:spPr>
              <p:txBody>
                <a:bodyPr/>
                <a:lstStyle/>
                <a:p>
                  <a:endParaRPr lang="zh-CN" altLang="en-US"/>
                </a:p>
              </p:txBody>
            </p:sp>
            <p:sp>
              <p:nvSpPr>
                <p:cNvPr id="8326" name="任意多边形 81934"/>
                <p:cNvSpPr>
                  <a:spLocks noChangeArrowheads="1"/>
                </p:cNvSpPr>
                <p:nvPr/>
              </p:nvSpPr>
              <p:spPr bwMode="auto">
                <a:xfrm>
                  <a:off x="2332" y="660"/>
                  <a:ext cx="9" cy="8"/>
                </a:xfrm>
                <a:custGeom>
                  <a:avLst/>
                  <a:gdLst>
                    <a:gd name="T0" fmla="*/ 0 w 20"/>
                    <a:gd name="T1" fmla="*/ 1 h 23"/>
                    <a:gd name="T2" fmla="*/ 1 w 20"/>
                    <a:gd name="T3" fmla="*/ 0 h 23"/>
                    <a:gd name="T4" fmla="*/ 0 w 20"/>
                    <a:gd name="T5" fmla="*/ 1 h 23"/>
                    <a:gd name="T6" fmla="*/ 0 w 20"/>
                    <a:gd name="T7" fmla="*/ 1 h 2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 h="23">
                      <a:moveTo>
                        <a:pt x="3" y="13"/>
                      </a:moveTo>
                      <a:cubicBezTo>
                        <a:pt x="0" y="5"/>
                        <a:pt x="2" y="0"/>
                        <a:pt x="11" y="3"/>
                      </a:cubicBezTo>
                      <a:cubicBezTo>
                        <a:pt x="16" y="10"/>
                        <a:pt x="20" y="23"/>
                        <a:pt x="7" y="19"/>
                      </a:cubicBezTo>
                      <a:cubicBezTo>
                        <a:pt x="6" y="17"/>
                        <a:pt x="3" y="13"/>
                        <a:pt x="3" y="13"/>
                      </a:cubicBezTo>
                      <a:close/>
                    </a:path>
                  </a:pathLst>
                </a:custGeom>
                <a:solidFill>
                  <a:schemeClr val="folHlink"/>
                </a:solidFill>
                <a:ln w="9525">
                  <a:noFill/>
                  <a:round/>
                  <a:headEnd/>
                  <a:tailEnd/>
                </a:ln>
              </p:spPr>
              <p:txBody>
                <a:bodyPr/>
                <a:lstStyle/>
                <a:p>
                  <a:endParaRPr lang="zh-CN" altLang="en-US"/>
                </a:p>
              </p:txBody>
            </p:sp>
            <p:sp>
              <p:nvSpPr>
                <p:cNvPr id="8327" name="任意多边形 81935"/>
                <p:cNvSpPr>
                  <a:spLocks noChangeArrowheads="1"/>
                </p:cNvSpPr>
                <p:nvPr/>
              </p:nvSpPr>
              <p:spPr bwMode="auto">
                <a:xfrm>
                  <a:off x="2120" y="616"/>
                  <a:ext cx="13" cy="14"/>
                </a:xfrm>
                <a:custGeom>
                  <a:avLst/>
                  <a:gdLst>
                    <a:gd name="T0" fmla="*/ 1 w 30"/>
                    <a:gd name="T1" fmla="*/ 1 h 42"/>
                    <a:gd name="T2" fmla="*/ 0 w 30"/>
                    <a:gd name="T3" fmla="*/ 1 h 42"/>
                    <a:gd name="T4" fmla="*/ 0 w 30"/>
                    <a:gd name="T5" fmla="*/ 0 h 42"/>
                    <a:gd name="T6" fmla="*/ 1 w 30"/>
                    <a:gd name="T7" fmla="*/ 0 h 42"/>
                    <a:gd name="T8" fmla="*/ 3 w 30"/>
                    <a:gd name="T9" fmla="*/ 1 h 42"/>
                    <a:gd name="T10" fmla="*/ 2 w 30"/>
                    <a:gd name="T11" fmla="*/ 1 h 42"/>
                    <a:gd name="T12" fmla="*/ 1 w 30"/>
                    <a:gd name="T13" fmla="*/ 1 h 4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0" h="42">
                      <a:moveTo>
                        <a:pt x="16" y="33"/>
                      </a:moveTo>
                      <a:cubicBezTo>
                        <a:pt x="3" y="20"/>
                        <a:pt x="15" y="34"/>
                        <a:pt x="8" y="21"/>
                      </a:cubicBezTo>
                      <a:cubicBezTo>
                        <a:pt x="6" y="17"/>
                        <a:pt x="0" y="9"/>
                        <a:pt x="0" y="9"/>
                      </a:cubicBezTo>
                      <a:cubicBezTo>
                        <a:pt x="5" y="1"/>
                        <a:pt x="7" y="0"/>
                        <a:pt x="16" y="3"/>
                      </a:cubicBezTo>
                      <a:cubicBezTo>
                        <a:pt x="25" y="16"/>
                        <a:pt x="10" y="16"/>
                        <a:pt x="30" y="23"/>
                      </a:cubicBezTo>
                      <a:cubicBezTo>
                        <a:pt x="29" y="26"/>
                        <a:pt x="30" y="29"/>
                        <a:pt x="28" y="31"/>
                      </a:cubicBezTo>
                      <a:cubicBezTo>
                        <a:pt x="15" y="42"/>
                        <a:pt x="16" y="38"/>
                        <a:pt x="16" y="33"/>
                      </a:cubicBezTo>
                      <a:close/>
                    </a:path>
                  </a:pathLst>
                </a:custGeom>
                <a:solidFill>
                  <a:schemeClr val="folHlink"/>
                </a:solidFill>
                <a:ln w="9525">
                  <a:noFill/>
                  <a:round/>
                  <a:headEnd/>
                  <a:tailEnd/>
                </a:ln>
              </p:spPr>
              <p:txBody>
                <a:bodyPr/>
                <a:lstStyle/>
                <a:p>
                  <a:endParaRPr lang="zh-CN" altLang="en-US"/>
                </a:p>
              </p:txBody>
            </p:sp>
            <p:sp>
              <p:nvSpPr>
                <p:cNvPr id="8328" name="任意多边形 81936"/>
                <p:cNvSpPr>
                  <a:spLocks noChangeArrowheads="1"/>
                </p:cNvSpPr>
                <p:nvPr/>
              </p:nvSpPr>
              <p:spPr bwMode="auto">
                <a:xfrm>
                  <a:off x="1967" y="629"/>
                  <a:ext cx="11" cy="5"/>
                </a:xfrm>
                <a:custGeom>
                  <a:avLst/>
                  <a:gdLst>
                    <a:gd name="T0" fmla="*/ 1 w 25"/>
                    <a:gd name="T1" fmla="*/ 1 h 16"/>
                    <a:gd name="T2" fmla="*/ 0 w 25"/>
                    <a:gd name="T3" fmla="*/ 0 h 16"/>
                    <a:gd name="T4" fmla="*/ 1 w 25"/>
                    <a:gd name="T5" fmla="*/ 0 h 16"/>
                    <a:gd name="T6" fmla="*/ 1 w 25"/>
                    <a:gd name="T7" fmla="*/ 1 h 1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5" h="16">
                      <a:moveTo>
                        <a:pt x="15" y="16"/>
                      </a:moveTo>
                      <a:cubicBezTo>
                        <a:pt x="10" y="15"/>
                        <a:pt x="0" y="12"/>
                        <a:pt x="3" y="8"/>
                      </a:cubicBezTo>
                      <a:cubicBezTo>
                        <a:pt x="6" y="4"/>
                        <a:pt x="15" y="0"/>
                        <a:pt x="15" y="0"/>
                      </a:cubicBezTo>
                      <a:cubicBezTo>
                        <a:pt x="17" y="3"/>
                        <a:pt x="25" y="16"/>
                        <a:pt x="15" y="16"/>
                      </a:cubicBezTo>
                      <a:close/>
                    </a:path>
                  </a:pathLst>
                </a:custGeom>
                <a:solidFill>
                  <a:schemeClr val="folHlink"/>
                </a:solidFill>
                <a:ln w="9525">
                  <a:noFill/>
                  <a:round/>
                  <a:headEnd/>
                  <a:tailEnd/>
                </a:ln>
              </p:spPr>
              <p:txBody>
                <a:bodyPr/>
                <a:lstStyle/>
                <a:p>
                  <a:endParaRPr lang="zh-CN" altLang="en-US"/>
                </a:p>
              </p:txBody>
            </p:sp>
            <p:sp>
              <p:nvSpPr>
                <p:cNvPr id="8329" name="任意多边形 81937"/>
                <p:cNvSpPr>
                  <a:spLocks noChangeArrowheads="1"/>
                </p:cNvSpPr>
                <p:nvPr/>
              </p:nvSpPr>
              <p:spPr bwMode="auto">
                <a:xfrm>
                  <a:off x="1921" y="635"/>
                  <a:ext cx="28" cy="16"/>
                </a:xfrm>
                <a:custGeom>
                  <a:avLst/>
                  <a:gdLst>
                    <a:gd name="T0" fmla="*/ 1 w 65"/>
                    <a:gd name="T1" fmla="*/ 1 h 46"/>
                    <a:gd name="T2" fmla="*/ 3 w 65"/>
                    <a:gd name="T3" fmla="*/ 0 h 46"/>
                    <a:gd name="T4" fmla="*/ 3 w 65"/>
                    <a:gd name="T5" fmla="*/ 0 h 46"/>
                    <a:gd name="T6" fmla="*/ 5 w 65"/>
                    <a:gd name="T7" fmla="*/ 0 h 46"/>
                    <a:gd name="T8" fmla="*/ 3 w 65"/>
                    <a:gd name="T9" fmla="*/ 1 h 46"/>
                    <a:gd name="T10" fmla="*/ 1 w 65"/>
                    <a:gd name="T11" fmla="*/ 2 h 46"/>
                    <a:gd name="T12" fmla="*/ 0 w 65"/>
                    <a:gd name="T13" fmla="*/ 1 h 46"/>
                    <a:gd name="T14" fmla="*/ 1 w 65"/>
                    <a:gd name="T15" fmla="*/ 1 h 46"/>
                    <a:gd name="T16" fmla="*/ 1 w 65"/>
                    <a:gd name="T17" fmla="*/ 1 h 4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5" h="46">
                      <a:moveTo>
                        <a:pt x="14" y="24"/>
                      </a:moveTo>
                      <a:cubicBezTo>
                        <a:pt x="18" y="13"/>
                        <a:pt x="16" y="9"/>
                        <a:pt x="30" y="4"/>
                      </a:cubicBezTo>
                      <a:cubicBezTo>
                        <a:pt x="34" y="3"/>
                        <a:pt x="42" y="0"/>
                        <a:pt x="42" y="0"/>
                      </a:cubicBezTo>
                      <a:cubicBezTo>
                        <a:pt x="50" y="1"/>
                        <a:pt x="65" y="0"/>
                        <a:pt x="58" y="12"/>
                      </a:cubicBezTo>
                      <a:cubicBezTo>
                        <a:pt x="53" y="21"/>
                        <a:pt x="40" y="21"/>
                        <a:pt x="32" y="26"/>
                      </a:cubicBezTo>
                      <a:cubicBezTo>
                        <a:pt x="26" y="35"/>
                        <a:pt x="23" y="42"/>
                        <a:pt x="12" y="46"/>
                      </a:cubicBezTo>
                      <a:cubicBezTo>
                        <a:pt x="0" y="42"/>
                        <a:pt x="5" y="30"/>
                        <a:pt x="8" y="20"/>
                      </a:cubicBezTo>
                      <a:cubicBezTo>
                        <a:pt x="9" y="18"/>
                        <a:pt x="10" y="13"/>
                        <a:pt x="12" y="14"/>
                      </a:cubicBezTo>
                      <a:cubicBezTo>
                        <a:pt x="15" y="16"/>
                        <a:pt x="13" y="21"/>
                        <a:pt x="14" y="24"/>
                      </a:cubicBezTo>
                      <a:close/>
                    </a:path>
                  </a:pathLst>
                </a:custGeom>
                <a:solidFill>
                  <a:schemeClr val="folHlink"/>
                </a:solidFill>
                <a:ln w="9525">
                  <a:noFill/>
                  <a:round/>
                  <a:headEnd/>
                  <a:tailEnd/>
                </a:ln>
              </p:spPr>
              <p:txBody>
                <a:bodyPr/>
                <a:lstStyle/>
                <a:p>
                  <a:endParaRPr lang="zh-CN" altLang="en-US"/>
                </a:p>
              </p:txBody>
            </p:sp>
            <p:sp>
              <p:nvSpPr>
                <p:cNvPr id="8330" name="任意多边形 81938"/>
                <p:cNvSpPr>
                  <a:spLocks noChangeArrowheads="1"/>
                </p:cNvSpPr>
                <p:nvPr/>
              </p:nvSpPr>
              <p:spPr bwMode="auto">
                <a:xfrm>
                  <a:off x="1892" y="634"/>
                  <a:ext cx="29" cy="16"/>
                </a:xfrm>
                <a:custGeom>
                  <a:avLst/>
                  <a:gdLst>
                    <a:gd name="T0" fmla="*/ 0 w 69"/>
                    <a:gd name="T1" fmla="*/ 1 h 47"/>
                    <a:gd name="T2" fmla="*/ 1 w 69"/>
                    <a:gd name="T3" fmla="*/ 1 h 47"/>
                    <a:gd name="T4" fmla="*/ 4 w 69"/>
                    <a:gd name="T5" fmla="*/ 0 h 47"/>
                    <a:gd name="T6" fmla="*/ 5 w 69"/>
                    <a:gd name="T7" fmla="*/ 0 h 47"/>
                    <a:gd name="T8" fmla="*/ 4 w 69"/>
                    <a:gd name="T9" fmla="*/ 1 h 47"/>
                    <a:gd name="T10" fmla="*/ 2 w 69"/>
                    <a:gd name="T11" fmla="*/ 1 h 47"/>
                    <a:gd name="T12" fmla="*/ 2 w 69"/>
                    <a:gd name="T13" fmla="*/ 2 h 47"/>
                    <a:gd name="T14" fmla="*/ 1 w 69"/>
                    <a:gd name="T15" fmla="*/ 2 h 47"/>
                    <a:gd name="T16" fmla="*/ 1 w 69"/>
                    <a:gd name="T17" fmla="*/ 1 h 47"/>
                    <a:gd name="T18" fmla="*/ 0 w 69"/>
                    <a:gd name="T19" fmla="*/ 1 h 47"/>
                    <a:gd name="T20" fmla="*/ 0 w 69"/>
                    <a:gd name="T21" fmla="*/ 1 h 4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9" h="47">
                      <a:moveTo>
                        <a:pt x="0" y="31"/>
                      </a:moveTo>
                      <a:cubicBezTo>
                        <a:pt x="7" y="24"/>
                        <a:pt x="9" y="22"/>
                        <a:pt x="18" y="25"/>
                      </a:cubicBezTo>
                      <a:cubicBezTo>
                        <a:pt x="25" y="4"/>
                        <a:pt x="36" y="12"/>
                        <a:pt x="52" y="1"/>
                      </a:cubicBezTo>
                      <a:cubicBezTo>
                        <a:pt x="56" y="2"/>
                        <a:pt x="61" y="0"/>
                        <a:pt x="64" y="3"/>
                      </a:cubicBezTo>
                      <a:cubicBezTo>
                        <a:pt x="69" y="8"/>
                        <a:pt x="50" y="19"/>
                        <a:pt x="50" y="19"/>
                      </a:cubicBezTo>
                      <a:cubicBezTo>
                        <a:pt x="46" y="31"/>
                        <a:pt x="35" y="22"/>
                        <a:pt x="28" y="33"/>
                      </a:cubicBezTo>
                      <a:cubicBezTo>
                        <a:pt x="31" y="41"/>
                        <a:pt x="31" y="44"/>
                        <a:pt x="22" y="47"/>
                      </a:cubicBezTo>
                      <a:cubicBezTo>
                        <a:pt x="20" y="46"/>
                        <a:pt x="18" y="46"/>
                        <a:pt x="16" y="45"/>
                      </a:cubicBezTo>
                      <a:cubicBezTo>
                        <a:pt x="14" y="43"/>
                        <a:pt x="14" y="40"/>
                        <a:pt x="12" y="39"/>
                      </a:cubicBezTo>
                      <a:cubicBezTo>
                        <a:pt x="8" y="37"/>
                        <a:pt x="0" y="35"/>
                        <a:pt x="0" y="35"/>
                      </a:cubicBezTo>
                      <a:cubicBezTo>
                        <a:pt x="2" y="26"/>
                        <a:pt x="3" y="25"/>
                        <a:pt x="0" y="31"/>
                      </a:cubicBezTo>
                      <a:close/>
                    </a:path>
                  </a:pathLst>
                </a:custGeom>
                <a:solidFill>
                  <a:schemeClr val="folHlink"/>
                </a:solidFill>
                <a:ln w="9525">
                  <a:noFill/>
                  <a:round/>
                  <a:headEnd/>
                  <a:tailEnd/>
                </a:ln>
              </p:spPr>
              <p:txBody>
                <a:bodyPr/>
                <a:lstStyle/>
                <a:p>
                  <a:endParaRPr lang="zh-CN" altLang="en-US"/>
                </a:p>
              </p:txBody>
            </p:sp>
            <p:sp>
              <p:nvSpPr>
                <p:cNvPr id="8331" name="任意多边形 81939"/>
                <p:cNvSpPr>
                  <a:spLocks noChangeArrowheads="1"/>
                </p:cNvSpPr>
                <p:nvPr/>
              </p:nvSpPr>
              <p:spPr bwMode="auto">
                <a:xfrm>
                  <a:off x="1735" y="547"/>
                  <a:ext cx="151" cy="93"/>
                </a:xfrm>
                <a:custGeom>
                  <a:avLst/>
                  <a:gdLst>
                    <a:gd name="T0" fmla="*/ 1 w 355"/>
                    <a:gd name="T1" fmla="*/ 0 h 277"/>
                    <a:gd name="T2" fmla="*/ 3 w 355"/>
                    <a:gd name="T3" fmla="*/ 1 h 277"/>
                    <a:gd name="T4" fmla="*/ 4 w 355"/>
                    <a:gd name="T5" fmla="*/ 1 h 277"/>
                    <a:gd name="T6" fmla="*/ 6 w 355"/>
                    <a:gd name="T7" fmla="*/ 2 h 277"/>
                    <a:gd name="T8" fmla="*/ 7 w 355"/>
                    <a:gd name="T9" fmla="*/ 2 h 277"/>
                    <a:gd name="T10" fmla="*/ 9 w 355"/>
                    <a:gd name="T11" fmla="*/ 4 h 277"/>
                    <a:gd name="T12" fmla="*/ 11 w 355"/>
                    <a:gd name="T13" fmla="*/ 5 h 277"/>
                    <a:gd name="T14" fmla="*/ 11 w 355"/>
                    <a:gd name="T15" fmla="*/ 5 h 277"/>
                    <a:gd name="T16" fmla="*/ 12 w 355"/>
                    <a:gd name="T17" fmla="*/ 6 h 277"/>
                    <a:gd name="T18" fmla="*/ 14 w 355"/>
                    <a:gd name="T19" fmla="*/ 6 h 277"/>
                    <a:gd name="T20" fmla="*/ 13 w 355"/>
                    <a:gd name="T21" fmla="*/ 7 h 277"/>
                    <a:gd name="T22" fmla="*/ 14 w 355"/>
                    <a:gd name="T23" fmla="*/ 8 h 277"/>
                    <a:gd name="T24" fmla="*/ 15 w 355"/>
                    <a:gd name="T25" fmla="*/ 9 h 277"/>
                    <a:gd name="T26" fmla="*/ 17 w 355"/>
                    <a:gd name="T27" fmla="*/ 9 h 277"/>
                    <a:gd name="T28" fmla="*/ 18 w 355"/>
                    <a:gd name="T29" fmla="*/ 9 h 277"/>
                    <a:gd name="T30" fmla="*/ 20 w 355"/>
                    <a:gd name="T31" fmla="*/ 9 h 277"/>
                    <a:gd name="T32" fmla="*/ 21 w 355"/>
                    <a:gd name="T33" fmla="*/ 9 h 277"/>
                    <a:gd name="T34" fmla="*/ 23 w 355"/>
                    <a:gd name="T35" fmla="*/ 10 h 277"/>
                    <a:gd name="T36" fmla="*/ 24 w 355"/>
                    <a:gd name="T37" fmla="*/ 10 h 277"/>
                    <a:gd name="T38" fmla="*/ 27 w 355"/>
                    <a:gd name="T39" fmla="*/ 10 h 277"/>
                    <a:gd name="T40" fmla="*/ 26 w 355"/>
                    <a:gd name="T41" fmla="*/ 10 h 277"/>
                    <a:gd name="T42" fmla="*/ 25 w 355"/>
                    <a:gd name="T43" fmla="*/ 10 h 277"/>
                    <a:gd name="T44" fmla="*/ 23 w 355"/>
                    <a:gd name="T45" fmla="*/ 10 h 277"/>
                    <a:gd name="T46" fmla="*/ 22 w 355"/>
                    <a:gd name="T47" fmla="*/ 10 h 277"/>
                    <a:gd name="T48" fmla="*/ 20 w 355"/>
                    <a:gd name="T49" fmla="*/ 10 h 277"/>
                    <a:gd name="T50" fmla="*/ 18 w 355"/>
                    <a:gd name="T51" fmla="*/ 10 h 277"/>
                    <a:gd name="T52" fmla="*/ 13 w 355"/>
                    <a:gd name="T53" fmla="*/ 9 h 277"/>
                    <a:gd name="T54" fmla="*/ 12 w 355"/>
                    <a:gd name="T55" fmla="*/ 8 h 277"/>
                    <a:gd name="T56" fmla="*/ 10 w 355"/>
                    <a:gd name="T57" fmla="*/ 7 h 277"/>
                    <a:gd name="T58" fmla="*/ 9 w 355"/>
                    <a:gd name="T59" fmla="*/ 7 h 277"/>
                    <a:gd name="T60" fmla="*/ 7 w 355"/>
                    <a:gd name="T61" fmla="*/ 6 h 277"/>
                    <a:gd name="T62" fmla="*/ 5 w 355"/>
                    <a:gd name="T63" fmla="*/ 4 h 277"/>
                    <a:gd name="T64" fmla="*/ 5 w 355"/>
                    <a:gd name="T65" fmla="*/ 4 h 277"/>
                    <a:gd name="T66" fmla="*/ 5 w 355"/>
                    <a:gd name="T67" fmla="*/ 4 h 277"/>
                    <a:gd name="T68" fmla="*/ 4 w 355"/>
                    <a:gd name="T69" fmla="*/ 3 h 277"/>
                    <a:gd name="T70" fmla="*/ 3 w 355"/>
                    <a:gd name="T71" fmla="*/ 2 h 277"/>
                    <a:gd name="T72" fmla="*/ 2 w 355"/>
                    <a:gd name="T73" fmla="*/ 1 h 277"/>
                    <a:gd name="T74" fmla="*/ 0 w 355"/>
                    <a:gd name="T75" fmla="*/ 1 h 277"/>
                    <a:gd name="T76" fmla="*/ 1 w 355"/>
                    <a:gd name="T77" fmla="*/ 0 h 277"/>
                    <a:gd name="T78" fmla="*/ 1 w 355"/>
                    <a:gd name="T79" fmla="*/ 0 h 277"/>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355" h="277">
                      <a:moveTo>
                        <a:pt x="10" y="4"/>
                      </a:moveTo>
                      <a:cubicBezTo>
                        <a:pt x="22" y="0"/>
                        <a:pt x="24" y="14"/>
                        <a:pt x="36" y="18"/>
                      </a:cubicBezTo>
                      <a:cubicBezTo>
                        <a:pt x="37" y="19"/>
                        <a:pt x="45" y="29"/>
                        <a:pt x="46" y="30"/>
                      </a:cubicBezTo>
                      <a:cubicBezTo>
                        <a:pt x="56" y="40"/>
                        <a:pt x="67" y="38"/>
                        <a:pt x="76" y="52"/>
                      </a:cubicBezTo>
                      <a:cubicBezTo>
                        <a:pt x="80" y="58"/>
                        <a:pt x="92" y="66"/>
                        <a:pt x="92" y="66"/>
                      </a:cubicBezTo>
                      <a:cubicBezTo>
                        <a:pt x="96" y="79"/>
                        <a:pt x="112" y="88"/>
                        <a:pt x="122" y="98"/>
                      </a:cubicBezTo>
                      <a:cubicBezTo>
                        <a:pt x="124" y="105"/>
                        <a:pt x="130" y="124"/>
                        <a:pt x="136" y="128"/>
                      </a:cubicBezTo>
                      <a:cubicBezTo>
                        <a:pt x="140" y="130"/>
                        <a:pt x="148" y="132"/>
                        <a:pt x="148" y="132"/>
                      </a:cubicBezTo>
                      <a:cubicBezTo>
                        <a:pt x="150" y="138"/>
                        <a:pt x="154" y="150"/>
                        <a:pt x="154" y="150"/>
                      </a:cubicBezTo>
                      <a:cubicBezTo>
                        <a:pt x="161" y="139"/>
                        <a:pt x="168" y="144"/>
                        <a:pt x="176" y="152"/>
                      </a:cubicBezTo>
                      <a:cubicBezTo>
                        <a:pt x="174" y="167"/>
                        <a:pt x="173" y="181"/>
                        <a:pt x="170" y="196"/>
                      </a:cubicBezTo>
                      <a:cubicBezTo>
                        <a:pt x="171" y="202"/>
                        <a:pt x="174" y="220"/>
                        <a:pt x="180" y="224"/>
                      </a:cubicBezTo>
                      <a:cubicBezTo>
                        <a:pt x="185" y="228"/>
                        <a:pt x="193" y="228"/>
                        <a:pt x="198" y="232"/>
                      </a:cubicBezTo>
                      <a:cubicBezTo>
                        <a:pt x="204" y="230"/>
                        <a:pt x="216" y="234"/>
                        <a:pt x="216" y="234"/>
                      </a:cubicBezTo>
                      <a:cubicBezTo>
                        <a:pt x="223" y="241"/>
                        <a:pt x="225" y="245"/>
                        <a:pt x="236" y="242"/>
                      </a:cubicBezTo>
                      <a:cubicBezTo>
                        <a:pt x="242" y="240"/>
                        <a:pt x="254" y="236"/>
                        <a:pt x="254" y="236"/>
                      </a:cubicBezTo>
                      <a:cubicBezTo>
                        <a:pt x="260" y="240"/>
                        <a:pt x="265" y="246"/>
                        <a:pt x="272" y="248"/>
                      </a:cubicBezTo>
                      <a:cubicBezTo>
                        <a:pt x="277" y="250"/>
                        <a:pt x="291" y="252"/>
                        <a:pt x="296" y="256"/>
                      </a:cubicBezTo>
                      <a:cubicBezTo>
                        <a:pt x="301" y="260"/>
                        <a:pt x="314" y="264"/>
                        <a:pt x="314" y="264"/>
                      </a:cubicBezTo>
                      <a:cubicBezTo>
                        <a:pt x="330" y="263"/>
                        <a:pt x="338" y="261"/>
                        <a:pt x="352" y="266"/>
                      </a:cubicBezTo>
                      <a:cubicBezTo>
                        <a:pt x="355" y="275"/>
                        <a:pt x="350" y="277"/>
                        <a:pt x="342" y="274"/>
                      </a:cubicBezTo>
                      <a:cubicBezTo>
                        <a:pt x="336" y="276"/>
                        <a:pt x="322" y="272"/>
                        <a:pt x="322" y="272"/>
                      </a:cubicBezTo>
                      <a:cubicBezTo>
                        <a:pt x="314" y="275"/>
                        <a:pt x="308" y="272"/>
                        <a:pt x="300" y="270"/>
                      </a:cubicBezTo>
                      <a:cubicBezTo>
                        <a:pt x="296" y="269"/>
                        <a:pt x="288" y="266"/>
                        <a:pt x="288" y="266"/>
                      </a:cubicBezTo>
                      <a:cubicBezTo>
                        <a:pt x="276" y="270"/>
                        <a:pt x="264" y="266"/>
                        <a:pt x="252" y="264"/>
                      </a:cubicBezTo>
                      <a:cubicBezTo>
                        <a:pt x="245" y="259"/>
                        <a:pt x="242" y="257"/>
                        <a:pt x="234" y="260"/>
                      </a:cubicBezTo>
                      <a:cubicBezTo>
                        <a:pt x="211" y="252"/>
                        <a:pt x="192" y="256"/>
                        <a:pt x="172" y="242"/>
                      </a:cubicBezTo>
                      <a:cubicBezTo>
                        <a:pt x="165" y="231"/>
                        <a:pt x="176" y="221"/>
                        <a:pt x="160" y="216"/>
                      </a:cubicBezTo>
                      <a:cubicBezTo>
                        <a:pt x="154" y="233"/>
                        <a:pt x="136" y="203"/>
                        <a:pt x="126" y="200"/>
                      </a:cubicBezTo>
                      <a:cubicBezTo>
                        <a:pt x="120" y="196"/>
                        <a:pt x="114" y="190"/>
                        <a:pt x="108" y="186"/>
                      </a:cubicBezTo>
                      <a:cubicBezTo>
                        <a:pt x="104" y="175"/>
                        <a:pt x="104" y="165"/>
                        <a:pt x="94" y="158"/>
                      </a:cubicBezTo>
                      <a:cubicBezTo>
                        <a:pt x="83" y="142"/>
                        <a:pt x="85" y="119"/>
                        <a:pt x="68" y="108"/>
                      </a:cubicBezTo>
                      <a:cubicBezTo>
                        <a:pt x="67" y="106"/>
                        <a:pt x="66" y="104"/>
                        <a:pt x="64" y="102"/>
                      </a:cubicBezTo>
                      <a:cubicBezTo>
                        <a:pt x="62" y="101"/>
                        <a:pt x="59" y="102"/>
                        <a:pt x="58" y="100"/>
                      </a:cubicBezTo>
                      <a:cubicBezTo>
                        <a:pt x="56" y="97"/>
                        <a:pt x="54" y="88"/>
                        <a:pt x="54" y="88"/>
                      </a:cubicBezTo>
                      <a:cubicBezTo>
                        <a:pt x="59" y="73"/>
                        <a:pt x="52" y="61"/>
                        <a:pt x="38" y="58"/>
                      </a:cubicBezTo>
                      <a:cubicBezTo>
                        <a:pt x="32" y="49"/>
                        <a:pt x="31" y="44"/>
                        <a:pt x="20" y="40"/>
                      </a:cubicBezTo>
                      <a:cubicBezTo>
                        <a:pt x="16" y="27"/>
                        <a:pt x="16" y="26"/>
                        <a:pt x="4" y="22"/>
                      </a:cubicBezTo>
                      <a:cubicBezTo>
                        <a:pt x="1" y="13"/>
                        <a:pt x="0" y="5"/>
                        <a:pt x="10" y="2"/>
                      </a:cubicBezTo>
                      <a:cubicBezTo>
                        <a:pt x="18" y="5"/>
                        <a:pt x="18" y="4"/>
                        <a:pt x="10" y="4"/>
                      </a:cubicBezTo>
                      <a:close/>
                    </a:path>
                  </a:pathLst>
                </a:custGeom>
                <a:solidFill>
                  <a:schemeClr val="folHlink"/>
                </a:solidFill>
                <a:ln w="9525">
                  <a:noFill/>
                  <a:round/>
                  <a:headEnd/>
                  <a:tailEnd/>
                </a:ln>
              </p:spPr>
              <p:txBody>
                <a:bodyPr/>
                <a:lstStyle/>
                <a:p>
                  <a:endParaRPr lang="zh-CN" altLang="en-US"/>
                </a:p>
              </p:txBody>
            </p:sp>
            <p:sp>
              <p:nvSpPr>
                <p:cNvPr id="8332" name="任意多边形 81940"/>
                <p:cNvSpPr>
                  <a:spLocks noChangeArrowheads="1"/>
                </p:cNvSpPr>
                <p:nvPr/>
              </p:nvSpPr>
              <p:spPr bwMode="auto">
                <a:xfrm>
                  <a:off x="1827" y="541"/>
                  <a:ext cx="67" cy="68"/>
                </a:xfrm>
                <a:custGeom>
                  <a:avLst/>
                  <a:gdLst>
                    <a:gd name="T0" fmla="*/ 4 w 156"/>
                    <a:gd name="T1" fmla="*/ 2 h 206"/>
                    <a:gd name="T2" fmla="*/ 5 w 156"/>
                    <a:gd name="T3" fmla="*/ 2 h 206"/>
                    <a:gd name="T4" fmla="*/ 5 w 156"/>
                    <a:gd name="T5" fmla="*/ 2 h 206"/>
                    <a:gd name="T6" fmla="*/ 6 w 156"/>
                    <a:gd name="T7" fmla="*/ 2 h 206"/>
                    <a:gd name="T8" fmla="*/ 9 w 156"/>
                    <a:gd name="T9" fmla="*/ 1 h 206"/>
                    <a:gd name="T10" fmla="*/ 9 w 156"/>
                    <a:gd name="T11" fmla="*/ 0 h 206"/>
                    <a:gd name="T12" fmla="*/ 10 w 156"/>
                    <a:gd name="T13" fmla="*/ 0 h 206"/>
                    <a:gd name="T14" fmla="*/ 12 w 156"/>
                    <a:gd name="T15" fmla="*/ 1 h 206"/>
                    <a:gd name="T16" fmla="*/ 12 w 156"/>
                    <a:gd name="T17" fmla="*/ 2 h 206"/>
                    <a:gd name="T18" fmla="*/ 10 w 156"/>
                    <a:gd name="T19" fmla="*/ 2 h 206"/>
                    <a:gd name="T20" fmla="*/ 10 w 156"/>
                    <a:gd name="T21" fmla="*/ 3 h 206"/>
                    <a:gd name="T22" fmla="*/ 11 w 156"/>
                    <a:gd name="T23" fmla="*/ 4 h 206"/>
                    <a:gd name="T24" fmla="*/ 12 w 156"/>
                    <a:gd name="T25" fmla="*/ 5 h 206"/>
                    <a:gd name="T26" fmla="*/ 10 w 156"/>
                    <a:gd name="T27" fmla="*/ 5 h 206"/>
                    <a:gd name="T28" fmla="*/ 9 w 156"/>
                    <a:gd name="T29" fmla="*/ 5 h 206"/>
                    <a:gd name="T30" fmla="*/ 8 w 156"/>
                    <a:gd name="T31" fmla="*/ 6 h 206"/>
                    <a:gd name="T32" fmla="*/ 8 w 156"/>
                    <a:gd name="T33" fmla="*/ 7 h 206"/>
                    <a:gd name="T34" fmla="*/ 7 w 156"/>
                    <a:gd name="T35" fmla="*/ 7 h 206"/>
                    <a:gd name="T36" fmla="*/ 6 w 156"/>
                    <a:gd name="T37" fmla="*/ 7 h 206"/>
                    <a:gd name="T38" fmla="*/ 6 w 156"/>
                    <a:gd name="T39" fmla="*/ 7 h 206"/>
                    <a:gd name="T40" fmla="*/ 6 w 156"/>
                    <a:gd name="T41" fmla="*/ 7 h 206"/>
                    <a:gd name="T42" fmla="*/ 5 w 156"/>
                    <a:gd name="T43" fmla="*/ 7 h 206"/>
                    <a:gd name="T44" fmla="*/ 3 w 156"/>
                    <a:gd name="T45" fmla="*/ 7 h 206"/>
                    <a:gd name="T46" fmla="*/ 2 w 156"/>
                    <a:gd name="T47" fmla="*/ 7 h 206"/>
                    <a:gd name="T48" fmla="*/ 1 w 156"/>
                    <a:gd name="T49" fmla="*/ 5 h 206"/>
                    <a:gd name="T50" fmla="*/ 0 w 156"/>
                    <a:gd name="T51" fmla="*/ 5 h 206"/>
                    <a:gd name="T52" fmla="*/ 0 w 156"/>
                    <a:gd name="T53" fmla="*/ 4 h 206"/>
                    <a:gd name="T54" fmla="*/ 2 w 156"/>
                    <a:gd name="T55" fmla="*/ 4 h 206"/>
                    <a:gd name="T56" fmla="*/ 3 w 156"/>
                    <a:gd name="T57" fmla="*/ 4 h 206"/>
                    <a:gd name="T58" fmla="*/ 3 w 156"/>
                    <a:gd name="T59" fmla="*/ 3 h 206"/>
                    <a:gd name="T60" fmla="*/ 4 w 156"/>
                    <a:gd name="T61" fmla="*/ 3 h 206"/>
                    <a:gd name="T62" fmla="*/ 4 w 156"/>
                    <a:gd name="T63" fmla="*/ 2 h 20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56" h="206">
                      <a:moveTo>
                        <a:pt x="54" y="66"/>
                      </a:moveTo>
                      <a:cubicBezTo>
                        <a:pt x="58" y="63"/>
                        <a:pt x="64" y="63"/>
                        <a:pt x="66" y="58"/>
                      </a:cubicBezTo>
                      <a:cubicBezTo>
                        <a:pt x="67" y="56"/>
                        <a:pt x="67" y="53"/>
                        <a:pt x="68" y="52"/>
                      </a:cubicBezTo>
                      <a:cubicBezTo>
                        <a:pt x="71" y="49"/>
                        <a:pt x="80" y="44"/>
                        <a:pt x="80" y="44"/>
                      </a:cubicBezTo>
                      <a:cubicBezTo>
                        <a:pt x="113" y="55"/>
                        <a:pt x="85" y="29"/>
                        <a:pt x="106" y="22"/>
                      </a:cubicBezTo>
                      <a:cubicBezTo>
                        <a:pt x="110" y="17"/>
                        <a:pt x="108" y="9"/>
                        <a:pt x="112" y="4"/>
                      </a:cubicBezTo>
                      <a:cubicBezTo>
                        <a:pt x="115" y="1"/>
                        <a:pt x="124" y="0"/>
                        <a:pt x="124" y="0"/>
                      </a:cubicBezTo>
                      <a:cubicBezTo>
                        <a:pt x="138" y="14"/>
                        <a:pt x="126" y="23"/>
                        <a:pt x="150" y="28"/>
                      </a:cubicBezTo>
                      <a:cubicBezTo>
                        <a:pt x="156" y="36"/>
                        <a:pt x="154" y="39"/>
                        <a:pt x="146" y="44"/>
                      </a:cubicBezTo>
                      <a:cubicBezTo>
                        <a:pt x="141" y="52"/>
                        <a:pt x="135" y="61"/>
                        <a:pt x="126" y="64"/>
                      </a:cubicBezTo>
                      <a:cubicBezTo>
                        <a:pt x="118" y="75"/>
                        <a:pt x="128" y="83"/>
                        <a:pt x="132" y="94"/>
                      </a:cubicBezTo>
                      <a:cubicBezTo>
                        <a:pt x="129" y="103"/>
                        <a:pt x="135" y="105"/>
                        <a:pt x="142" y="110"/>
                      </a:cubicBezTo>
                      <a:cubicBezTo>
                        <a:pt x="145" y="119"/>
                        <a:pt x="141" y="120"/>
                        <a:pt x="146" y="128"/>
                      </a:cubicBezTo>
                      <a:cubicBezTo>
                        <a:pt x="142" y="139"/>
                        <a:pt x="135" y="133"/>
                        <a:pt x="128" y="128"/>
                      </a:cubicBezTo>
                      <a:cubicBezTo>
                        <a:pt x="116" y="132"/>
                        <a:pt x="122" y="136"/>
                        <a:pt x="116" y="146"/>
                      </a:cubicBezTo>
                      <a:cubicBezTo>
                        <a:pt x="113" y="151"/>
                        <a:pt x="108" y="152"/>
                        <a:pt x="104" y="156"/>
                      </a:cubicBezTo>
                      <a:cubicBezTo>
                        <a:pt x="107" y="167"/>
                        <a:pt x="112" y="191"/>
                        <a:pt x="100" y="198"/>
                      </a:cubicBezTo>
                      <a:cubicBezTo>
                        <a:pt x="96" y="200"/>
                        <a:pt x="92" y="200"/>
                        <a:pt x="88" y="202"/>
                      </a:cubicBezTo>
                      <a:cubicBezTo>
                        <a:pt x="86" y="203"/>
                        <a:pt x="84" y="205"/>
                        <a:pt x="82" y="206"/>
                      </a:cubicBezTo>
                      <a:cubicBezTo>
                        <a:pt x="80" y="205"/>
                        <a:pt x="77" y="204"/>
                        <a:pt x="76" y="202"/>
                      </a:cubicBezTo>
                      <a:cubicBezTo>
                        <a:pt x="74" y="198"/>
                        <a:pt x="76" y="191"/>
                        <a:pt x="72" y="190"/>
                      </a:cubicBezTo>
                      <a:cubicBezTo>
                        <a:pt x="68" y="189"/>
                        <a:pt x="60" y="186"/>
                        <a:pt x="60" y="186"/>
                      </a:cubicBezTo>
                      <a:cubicBezTo>
                        <a:pt x="53" y="188"/>
                        <a:pt x="49" y="192"/>
                        <a:pt x="42" y="194"/>
                      </a:cubicBezTo>
                      <a:cubicBezTo>
                        <a:pt x="34" y="189"/>
                        <a:pt x="37" y="183"/>
                        <a:pt x="28" y="186"/>
                      </a:cubicBezTo>
                      <a:cubicBezTo>
                        <a:pt x="12" y="181"/>
                        <a:pt x="19" y="161"/>
                        <a:pt x="10" y="148"/>
                      </a:cubicBezTo>
                      <a:cubicBezTo>
                        <a:pt x="5" y="121"/>
                        <a:pt x="11" y="147"/>
                        <a:pt x="4" y="130"/>
                      </a:cubicBezTo>
                      <a:cubicBezTo>
                        <a:pt x="2" y="126"/>
                        <a:pt x="0" y="118"/>
                        <a:pt x="0" y="118"/>
                      </a:cubicBezTo>
                      <a:cubicBezTo>
                        <a:pt x="2" y="95"/>
                        <a:pt x="0" y="83"/>
                        <a:pt x="20" y="96"/>
                      </a:cubicBezTo>
                      <a:cubicBezTo>
                        <a:pt x="23" y="105"/>
                        <a:pt x="23" y="110"/>
                        <a:pt x="32" y="104"/>
                      </a:cubicBezTo>
                      <a:cubicBezTo>
                        <a:pt x="35" y="95"/>
                        <a:pt x="29" y="88"/>
                        <a:pt x="34" y="80"/>
                      </a:cubicBezTo>
                      <a:cubicBezTo>
                        <a:pt x="36" y="76"/>
                        <a:pt x="48" y="73"/>
                        <a:pt x="52" y="70"/>
                      </a:cubicBezTo>
                      <a:cubicBezTo>
                        <a:pt x="57" y="63"/>
                        <a:pt x="58" y="62"/>
                        <a:pt x="54" y="66"/>
                      </a:cubicBezTo>
                      <a:close/>
                    </a:path>
                  </a:pathLst>
                </a:custGeom>
                <a:solidFill>
                  <a:schemeClr val="folHlink"/>
                </a:solidFill>
                <a:ln w="9525">
                  <a:noFill/>
                  <a:round/>
                  <a:headEnd/>
                  <a:tailEnd/>
                </a:ln>
              </p:spPr>
              <p:txBody>
                <a:bodyPr/>
                <a:lstStyle/>
                <a:p>
                  <a:endParaRPr lang="zh-CN" altLang="en-US"/>
                </a:p>
              </p:txBody>
            </p:sp>
            <p:sp>
              <p:nvSpPr>
                <p:cNvPr id="8333" name="任意多边形 81941"/>
                <p:cNvSpPr>
                  <a:spLocks noChangeArrowheads="1"/>
                </p:cNvSpPr>
                <p:nvPr/>
              </p:nvSpPr>
              <p:spPr bwMode="auto">
                <a:xfrm>
                  <a:off x="1892" y="572"/>
                  <a:ext cx="47" cy="13"/>
                </a:xfrm>
                <a:custGeom>
                  <a:avLst/>
                  <a:gdLst>
                    <a:gd name="T0" fmla="*/ 0 w 109"/>
                    <a:gd name="T1" fmla="*/ 1 h 38"/>
                    <a:gd name="T2" fmla="*/ 1 w 109"/>
                    <a:gd name="T3" fmla="*/ 0 h 38"/>
                    <a:gd name="T4" fmla="*/ 4 w 109"/>
                    <a:gd name="T5" fmla="*/ 1 h 38"/>
                    <a:gd name="T6" fmla="*/ 6 w 109"/>
                    <a:gd name="T7" fmla="*/ 1 h 38"/>
                    <a:gd name="T8" fmla="*/ 7 w 109"/>
                    <a:gd name="T9" fmla="*/ 0 h 38"/>
                    <a:gd name="T10" fmla="*/ 6 w 109"/>
                    <a:gd name="T11" fmla="*/ 1 h 38"/>
                    <a:gd name="T12" fmla="*/ 5 w 109"/>
                    <a:gd name="T13" fmla="*/ 1 h 38"/>
                    <a:gd name="T14" fmla="*/ 3 w 109"/>
                    <a:gd name="T15" fmla="*/ 1 h 38"/>
                    <a:gd name="T16" fmla="*/ 1 w 109"/>
                    <a:gd name="T17" fmla="*/ 1 h 38"/>
                    <a:gd name="T18" fmla="*/ 0 w 109"/>
                    <a:gd name="T19" fmla="*/ 1 h 3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9" h="38">
                      <a:moveTo>
                        <a:pt x="4" y="32"/>
                      </a:moveTo>
                      <a:cubicBezTo>
                        <a:pt x="7" y="22"/>
                        <a:pt x="7" y="14"/>
                        <a:pt x="18" y="10"/>
                      </a:cubicBezTo>
                      <a:cubicBezTo>
                        <a:pt x="28" y="12"/>
                        <a:pt x="37" y="14"/>
                        <a:pt x="46" y="20"/>
                      </a:cubicBezTo>
                      <a:cubicBezTo>
                        <a:pt x="62" y="15"/>
                        <a:pt x="54" y="17"/>
                        <a:pt x="72" y="14"/>
                      </a:cubicBezTo>
                      <a:cubicBezTo>
                        <a:pt x="77" y="9"/>
                        <a:pt x="90" y="0"/>
                        <a:pt x="90" y="0"/>
                      </a:cubicBezTo>
                      <a:cubicBezTo>
                        <a:pt x="109" y="6"/>
                        <a:pt x="85" y="23"/>
                        <a:pt x="76" y="26"/>
                      </a:cubicBezTo>
                      <a:cubicBezTo>
                        <a:pt x="71" y="33"/>
                        <a:pt x="68" y="35"/>
                        <a:pt x="60" y="38"/>
                      </a:cubicBezTo>
                      <a:cubicBezTo>
                        <a:pt x="54" y="36"/>
                        <a:pt x="42" y="32"/>
                        <a:pt x="42" y="32"/>
                      </a:cubicBezTo>
                      <a:cubicBezTo>
                        <a:pt x="33" y="23"/>
                        <a:pt x="26" y="26"/>
                        <a:pt x="14" y="30"/>
                      </a:cubicBezTo>
                      <a:cubicBezTo>
                        <a:pt x="1" y="28"/>
                        <a:pt x="0" y="24"/>
                        <a:pt x="4" y="32"/>
                      </a:cubicBezTo>
                      <a:close/>
                    </a:path>
                  </a:pathLst>
                </a:custGeom>
                <a:solidFill>
                  <a:schemeClr val="folHlink"/>
                </a:solidFill>
                <a:ln w="9525">
                  <a:noFill/>
                  <a:round/>
                  <a:headEnd/>
                  <a:tailEnd/>
                </a:ln>
              </p:spPr>
              <p:txBody>
                <a:bodyPr/>
                <a:lstStyle/>
                <a:p>
                  <a:endParaRPr lang="zh-CN" altLang="en-US"/>
                </a:p>
              </p:txBody>
            </p:sp>
            <p:sp>
              <p:nvSpPr>
                <p:cNvPr id="8334" name="任意多边形 81942"/>
                <p:cNvSpPr>
                  <a:spLocks noChangeArrowheads="1"/>
                </p:cNvSpPr>
                <p:nvPr/>
              </p:nvSpPr>
              <p:spPr bwMode="auto">
                <a:xfrm>
                  <a:off x="1890" y="588"/>
                  <a:ext cx="32" cy="34"/>
                </a:xfrm>
                <a:custGeom>
                  <a:avLst/>
                  <a:gdLst>
                    <a:gd name="T0" fmla="*/ 0 w 76"/>
                    <a:gd name="T1" fmla="*/ 1 h 104"/>
                    <a:gd name="T2" fmla="*/ 1 w 76"/>
                    <a:gd name="T3" fmla="*/ 0 h 104"/>
                    <a:gd name="T4" fmla="*/ 3 w 76"/>
                    <a:gd name="T5" fmla="*/ 1 h 104"/>
                    <a:gd name="T6" fmla="*/ 5 w 76"/>
                    <a:gd name="T7" fmla="*/ 0 h 104"/>
                    <a:gd name="T8" fmla="*/ 3 w 76"/>
                    <a:gd name="T9" fmla="*/ 1 h 104"/>
                    <a:gd name="T10" fmla="*/ 4 w 76"/>
                    <a:gd name="T11" fmla="*/ 2 h 104"/>
                    <a:gd name="T12" fmla="*/ 4 w 76"/>
                    <a:gd name="T13" fmla="*/ 2 h 104"/>
                    <a:gd name="T14" fmla="*/ 3 w 76"/>
                    <a:gd name="T15" fmla="*/ 3 h 104"/>
                    <a:gd name="T16" fmla="*/ 3 w 76"/>
                    <a:gd name="T17" fmla="*/ 2 h 104"/>
                    <a:gd name="T18" fmla="*/ 2 w 76"/>
                    <a:gd name="T19" fmla="*/ 2 h 104"/>
                    <a:gd name="T20" fmla="*/ 2 w 76"/>
                    <a:gd name="T21" fmla="*/ 2 h 104"/>
                    <a:gd name="T22" fmla="*/ 2 w 76"/>
                    <a:gd name="T23" fmla="*/ 3 h 104"/>
                    <a:gd name="T24" fmla="*/ 1 w 76"/>
                    <a:gd name="T25" fmla="*/ 4 h 104"/>
                    <a:gd name="T26" fmla="*/ 1 w 76"/>
                    <a:gd name="T27" fmla="*/ 4 h 104"/>
                    <a:gd name="T28" fmla="*/ 0 w 76"/>
                    <a:gd name="T29" fmla="*/ 3 h 104"/>
                    <a:gd name="T30" fmla="*/ 0 w 76"/>
                    <a:gd name="T31" fmla="*/ 2 h 104"/>
                    <a:gd name="T32" fmla="*/ 0 w 76"/>
                    <a:gd name="T33" fmla="*/ 1 h 104"/>
                    <a:gd name="T34" fmla="*/ 0 w 76"/>
                    <a:gd name="T35" fmla="*/ 1 h 10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76" h="104">
                      <a:moveTo>
                        <a:pt x="8" y="18"/>
                      </a:moveTo>
                      <a:cubicBezTo>
                        <a:pt x="10" y="8"/>
                        <a:pt x="9" y="3"/>
                        <a:pt x="18" y="0"/>
                      </a:cubicBezTo>
                      <a:cubicBezTo>
                        <a:pt x="28" y="3"/>
                        <a:pt x="25" y="12"/>
                        <a:pt x="34" y="18"/>
                      </a:cubicBezTo>
                      <a:cubicBezTo>
                        <a:pt x="46" y="16"/>
                        <a:pt x="51" y="8"/>
                        <a:pt x="62" y="4"/>
                      </a:cubicBezTo>
                      <a:cubicBezTo>
                        <a:pt x="76" y="9"/>
                        <a:pt x="56" y="31"/>
                        <a:pt x="46" y="34"/>
                      </a:cubicBezTo>
                      <a:cubicBezTo>
                        <a:pt x="51" y="56"/>
                        <a:pt x="43" y="29"/>
                        <a:pt x="54" y="48"/>
                      </a:cubicBezTo>
                      <a:cubicBezTo>
                        <a:pt x="56" y="52"/>
                        <a:pt x="58" y="60"/>
                        <a:pt x="58" y="60"/>
                      </a:cubicBezTo>
                      <a:cubicBezTo>
                        <a:pt x="55" y="68"/>
                        <a:pt x="54" y="71"/>
                        <a:pt x="46" y="74"/>
                      </a:cubicBezTo>
                      <a:cubicBezTo>
                        <a:pt x="38" y="71"/>
                        <a:pt x="37" y="68"/>
                        <a:pt x="34" y="60"/>
                      </a:cubicBezTo>
                      <a:cubicBezTo>
                        <a:pt x="33" y="50"/>
                        <a:pt x="32" y="33"/>
                        <a:pt x="22" y="48"/>
                      </a:cubicBezTo>
                      <a:cubicBezTo>
                        <a:pt x="25" y="60"/>
                        <a:pt x="23" y="53"/>
                        <a:pt x="28" y="68"/>
                      </a:cubicBezTo>
                      <a:cubicBezTo>
                        <a:pt x="29" y="70"/>
                        <a:pt x="30" y="74"/>
                        <a:pt x="30" y="74"/>
                      </a:cubicBezTo>
                      <a:cubicBezTo>
                        <a:pt x="24" y="84"/>
                        <a:pt x="22" y="93"/>
                        <a:pt x="20" y="104"/>
                      </a:cubicBezTo>
                      <a:cubicBezTo>
                        <a:pt x="17" y="103"/>
                        <a:pt x="14" y="104"/>
                        <a:pt x="12" y="102"/>
                      </a:cubicBezTo>
                      <a:cubicBezTo>
                        <a:pt x="9" y="99"/>
                        <a:pt x="8" y="90"/>
                        <a:pt x="8" y="90"/>
                      </a:cubicBezTo>
                      <a:cubicBezTo>
                        <a:pt x="13" y="75"/>
                        <a:pt x="14" y="64"/>
                        <a:pt x="0" y="54"/>
                      </a:cubicBezTo>
                      <a:cubicBezTo>
                        <a:pt x="1" y="46"/>
                        <a:pt x="1" y="38"/>
                        <a:pt x="2" y="30"/>
                      </a:cubicBezTo>
                      <a:cubicBezTo>
                        <a:pt x="2" y="27"/>
                        <a:pt x="13" y="2"/>
                        <a:pt x="8" y="18"/>
                      </a:cubicBezTo>
                      <a:close/>
                    </a:path>
                  </a:pathLst>
                </a:custGeom>
                <a:solidFill>
                  <a:schemeClr val="folHlink"/>
                </a:solidFill>
                <a:ln w="9525">
                  <a:noFill/>
                  <a:round/>
                  <a:headEnd/>
                  <a:tailEnd/>
                </a:ln>
              </p:spPr>
              <p:txBody>
                <a:bodyPr/>
                <a:lstStyle/>
                <a:p>
                  <a:endParaRPr lang="zh-CN" altLang="en-US"/>
                </a:p>
              </p:txBody>
            </p:sp>
            <p:sp>
              <p:nvSpPr>
                <p:cNvPr id="8335" name="任意多边形 81943"/>
                <p:cNvSpPr>
                  <a:spLocks noChangeArrowheads="1"/>
                </p:cNvSpPr>
                <p:nvPr/>
              </p:nvSpPr>
              <p:spPr bwMode="auto">
                <a:xfrm>
                  <a:off x="1944" y="569"/>
                  <a:ext cx="16" cy="20"/>
                </a:xfrm>
                <a:custGeom>
                  <a:avLst/>
                  <a:gdLst>
                    <a:gd name="T0" fmla="*/ 0 w 37"/>
                    <a:gd name="T1" fmla="*/ 1 h 61"/>
                    <a:gd name="T2" fmla="*/ 1 w 37"/>
                    <a:gd name="T3" fmla="*/ 0 h 61"/>
                    <a:gd name="T4" fmla="*/ 1 w 37"/>
                    <a:gd name="T5" fmla="*/ 1 h 61"/>
                    <a:gd name="T6" fmla="*/ 3 w 37"/>
                    <a:gd name="T7" fmla="*/ 1 h 61"/>
                    <a:gd name="T8" fmla="*/ 1 w 37"/>
                    <a:gd name="T9" fmla="*/ 2 h 61"/>
                    <a:gd name="T10" fmla="*/ 0 w 37"/>
                    <a:gd name="T11" fmla="*/ 2 h 61"/>
                    <a:gd name="T12" fmla="*/ 0 w 37"/>
                    <a:gd name="T13" fmla="*/ 1 h 61"/>
                    <a:gd name="T14" fmla="*/ 0 w 37"/>
                    <a:gd name="T15" fmla="*/ 1 h 6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7" h="61">
                      <a:moveTo>
                        <a:pt x="3" y="28"/>
                      </a:moveTo>
                      <a:cubicBezTo>
                        <a:pt x="5" y="14"/>
                        <a:pt x="2" y="7"/>
                        <a:pt x="13" y="0"/>
                      </a:cubicBezTo>
                      <a:cubicBezTo>
                        <a:pt x="26" y="9"/>
                        <a:pt x="23" y="17"/>
                        <a:pt x="15" y="28"/>
                      </a:cubicBezTo>
                      <a:cubicBezTo>
                        <a:pt x="25" y="31"/>
                        <a:pt x="33" y="27"/>
                        <a:pt x="37" y="38"/>
                      </a:cubicBezTo>
                      <a:cubicBezTo>
                        <a:pt x="30" y="45"/>
                        <a:pt x="28" y="47"/>
                        <a:pt x="19" y="44"/>
                      </a:cubicBezTo>
                      <a:cubicBezTo>
                        <a:pt x="13" y="54"/>
                        <a:pt x="18" y="61"/>
                        <a:pt x="5" y="58"/>
                      </a:cubicBezTo>
                      <a:cubicBezTo>
                        <a:pt x="0" y="50"/>
                        <a:pt x="3" y="44"/>
                        <a:pt x="1" y="34"/>
                      </a:cubicBezTo>
                      <a:cubicBezTo>
                        <a:pt x="2" y="32"/>
                        <a:pt x="3" y="28"/>
                        <a:pt x="3" y="28"/>
                      </a:cubicBezTo>
                      <a:close/>
                    </a:path>
                  </a:pathLst>
                </a:custGeom>
                <a:solidFill>
                  <a:schemeClr val="folHlink"/>
                </a:solidFill>
                <a:ln w="9525">
                  <a:noFill/>
                  <a:round/>
                  <a:headEnd/>
                  <a:tailEnd/>
                </a:ln>
              </p:spPr>
              <p:txBody>
                <a:bodyPr/>
                <a:lstStyle/>
                <a:p>
                  <a:endParaRPr lang="zh-CN" altLang="en-US"/>
                </a:p>
              </p:txBody>
            </p:sp>
            <p:sp>
              <p:nvSpPr>
                <p:cNvPr id="8336" name="任意多边形 81944"/>
                <p:cNvSpPr>
                  <a:spLocks noChangeArrowheads="1"/>
                </p:cNvSpPr>
                <p:nvPr/>
              </p:nvSpPr>
              <p:spPr bwMode="auto">
                <a:xfrm>
                  <a:off x="1948" y="600"/>
                  <a:ext cx="20" cy="10"/>
                </a:xfrm>
                <a:custGeom>
                  <a:avLst/>
                  <a:gdLst>
                    <a:gd name="T0" fmla="*/ 0 w 49"/>
                    <a:gd name="T1" fmla="*/ 0 h 29"/>
                    <a:gd name="T2" fmla="*/ 2 w 49"/>
                    <a:gd name="T3" fmla="*/ 0 h 29"/>
                    <a:gd name="T4" fmla="*/ 3 w 49"/>
                    <a:gd name="T5" fmla="*/ 1 h 29"/>
                    <a:gd name="T6" fmla="*/ 2 w 49"/>
                    <a:gd name="T7" fmla="*/ 1 h 29"/>
                    <a:gd name="T8" fmla="*/ 0 w 49"/>
                    <a:gd name="T9" fmla="*/ 1 h 29"/>
                    <a:gd name="T10" fmla="*/ 0 w 49"/>
                    <a:gd name="T11" fmla="*/ 0 h 2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9" h="29">
                      <a:moveTo>
                        <a:pt x="7" y="0"/>
                      </a:moveTo>
                      <a:cubicBezTo>
                        <a:pt x="15" y="6"/>
                        <a:pt x="19" y="2"/>
                        <a:pt x="29" y="0"/>
                      </a:cubicBezTo>
                      <a:cubicBezTo>
                        <a:pt x="45" y="5"/>
                        <a:pt x="40" y="3"/>
                        <a:pt x="49" y="16"/>
                      </a:cubicBezTo>
                      <a:cubicBezTo>
                        <a:pt x="46" y="29"/>
                        <a:pt x="42" y="21"/>
                        <a:pt x="35" y="14"/>
                      </a:cubicBezTo>
                      <a:cubicBezTo>
                        <a:pt x="26" y="15"/>
                        <a:pt x="12" y="19"/>
                        <a:pt x="3" y="16"/>
                      </a:cubicBezTo>
                      <a:cubicBezTo>
                        <a:pt x="0" y="6"/>
                        <a:pt x="7" y="10"/>
                        <a:pt x="7" y="0"/>
                      </a:cubicBezTo>
                      <a:close/>
                    </a:path>
                  </a:pathLst>
                </a:custGeom>
                <a:solidFill>
                  <a:schemeClr val="folHlink"/>
                </a:solidFill>
                <a:ln w="9525">
                  <a:noFill/>
                  <a:round/>
                  <a:headEnd/>
                  <a:tailEnd/>
                </a:ln>
              </p:spPr>
              <p:txBody>
                <a:bodyPr/>
                <a:lstStyle/>
                <a:p>
                  <a:endParaRPr lang="zh-CN" altLang="en-US"/>
                </a:p>
              </p:txBody>
            </p:sp>
            <p:sp>
              <p:nvSpPr>
                <p:cNvPr id="8337" name="任意多边形 81945"/>
                <p:cNvSpPr>
                  <a:spLocks noChangeArrowheads="1"/>
                </p:cNvSpPr>
                <p:nvPr/>
              </p:nvSpPr>
              <p:spPr bwMode="auto">
                <a:xfrm>
                  <a:off x="1969" y="585"/>
                  <a:ext cx="26" cy="17"/>
                </a:xfrm>
                <a:custGeom>
                  <a:avLst/>
                  <a:gdLst>
                    <a:gd name="T0" fmla="*/ 2 w 61"/>
                    <a:gd name="T1" fmla="*/ 2 h 48"/>
                    <a:gd name="T2" fmla="*/ 1 w 61"/>
                    <a:gd name="T3" fmla="*/ 1 h 48"/>
                    <a:gd name="T4" fmla="*/ 0 w 61"/>
                    <a:gd name="T5" fmla="*/ 1 h 48"/>
                    <a:gd name="T6" fmla="*/ 1 w 61"/>
                    <a:gd name="T7" fmla="*/ 0 h 48"/>
                    <a:gd name="T8" fmla="*/ 2 w 61"/>
                    <a:gd name="T9" fmla="*/ 0 h 48"/>
                    <a:gd name="T10" fmla="*/ 4 w 61"/>
                    <a:gd name="T11" fmla="*/ 0 h 48"/>
                    <a:gd name="T12" fmla="*/ 4 w 61"/>
                    <a:gd name="T13" fmla="*/ 1 h 48"/>
                    <a:gd name="T14" fmla="*/ 5 w 61"/>
                    <a:gd name="T15" fmla="*/ 1 h 48"/>
                    <a:gd name="T16" fmla="*/ 3 w 61"/>
                    <a:gd name="T17" fmla="*/ 2 h 48"/>
                    <a:gd name="T18" fmla="*/ 2 w 61"/>
                    <a:gd name="T19" fmla="*/ 2 h 48"/>
                    <a:gd name="T20" fmla="*/ 2 w 61"/>
                    <a:gd name="T21" fmla="*/ 2 h 4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1" h="48">
                      <a:moveTo>
                        <a:pt x="21" y="38"/>
                      </a:moveTo>
                      <a:cubicBezTo>
                        <a:pt x="19" y="34"/>
                        <a:pt x="19" y="29"/>
                        <a:pt x="15" y="26"/>
                      </a:cubicBezTo>
                      <a:cubicBezTo>
                        <a:pt x="12" y="24"/>
                        <a:pt x="3" y="22"/>
                        <a:pt x="3" y="22"/>
                      </a:cubicBezTo>
                      <a:cubicBezTo>
                        <a:pt x="0" y="12"/>
                        <a:pt x="5" y="12"/>
                        <a:pt x="13" y="8"/>
                      </a:cubicBezTo>
                      <a:cubicBezTo>
                        <a:pt x="17" y="6"/>
                        <a:pt x="25" y="0"/>
                        <a:pt x="25" y="0"/>
                      </a:cubicBezTo>
                      <a:cubicBezTo>
                        <a:pt x="37" y="2"/>
                        <a:pt x="41" y="2"/>
                        <a:pt x="49" y="10"/>
                      </a:cubicBezTo>
                      <a:cubicBezTo>
                        <a:pt x="45" y="21"/>
                        <a:pt x="46" y="12"/>
                        <a:pt x="53" y="20"/>
                      </a:cubicBezTo>
                      <a:cubicBezTo>
                        <a:pt x="56" y="24"/>
                        <a:pt x="61" y="32"/>
                        <a:pt x="61" y="32"/>
                      </a:cubicBezTo>
                      <a:cubicBezTo>
                        <a:pt x="56" y="47"/>
                        <a:pt x="53" y="42"/>
                        <a:pt x="41" y="38"/>
                      </a:cubicBezTo>
                      <a:cubicBezTo>
                        <a:pt x="27" y="47"/>
                        <a:pt x="34" y="48"/>
                        <a:pt x="23" y="44"/>
                      </a:cubicBezTo>
                      <a:cubicBezTo>
                        <a:pt x="22" y="42"/>
                        <a:pt x="21" y="38"/>
                        <a:pt x="21" y="38"/>
                      </a:cubicBezTo>
                      <a:close/>
                    </a:path>
                  </a:pathLst>
                </a:custGeom>
                <a:solidFill>
                  <a:schemeClr val="folHlink"/>
                </a:solidFill>
                <a:ln w="9525">
                  <a:noFill/>
                  <a:round/>
                  <a:headEnd/>
                  <a:tailEnd/>
                </a:ln>
              </p:spPr>
              <p:txBody>
                <a:bodyPr/>
                <a:lstStyle/>
                <a:p>
                  <a:endParaRPr lang="zh-CN" altLang="en-US"/>
                </a:p>
              </p:txBody>
            </p:sp>
            <p:sp>
              <p:nvSpPr>
                <p:cNvPr id="8338" name="任意多边形 81946"/>
                <p:cNvSpPr>
                  <a:spLocks noChangeArrowheads="1"/>
                </p:cNvSpPr>
                <p:nvPr/>
              </p:nvSpPr>
              <p:spPr bwMode="auto">
                <a:xfrm>
                  <a:off x="1976" y="593"/>
                  <a:ext cx="122" cy="61"/>
                </a:xfrm>
                <a:custGeom>
                  <a:avLst/>
                  <a:gdLst>
                    <a:gd name="T0" fmla="*/ 4 w 286"/>
                    <a:gd name="T1" fmla="*/ 1 h 182"/>
                    <a:gd name="T2" fmla="*/ 3 w 286"/>
                    <a:gd name="T3" fmla="*/ 1 h 182"/>
                    <a:gd name="T4" fmla="*/ 2 w 286"/>
                    <a:gd name="T5" fmla="*/ 1 h 182"/>
                    <a:gd name="T6" fmla="*/ 0 w 286"/>
                    <a:gd name="T7" fmla="*/ 1 h 182"/>
                    <a:gd name="T8" fmla="*/ 1 w 286"/>
                    <a:gd name="T9" fmla="*/ 2 h 182"/>
                    <a:gd name="T10" fmla="*/ 1 w 286"/>
                    <a:gd name="T11" fmla="*/ 2 h 182"/>
                    <a:gd name="T12" fmla="*/ 2 w 286"/>
                    <a:gd name="T13" fmla="*/ 2 h 182"/>
                    <a:gd name="T14" fmla="*/ 3 w 286"/>
                    <a:gd name="T15" fmla="*/ 2 h 182"/>
                    <a:gd name="T16" fmla="*/ 4 w 286"/>
                    <a:gd name="T17" fmla="*/ 2 h 182"/>
                    <a:gd name="T18" fmla="*/ 6 w 286"/>
                    <a:gd name="T19" fmla="*/ 2 h 182"/>
                    <a:gd name="T20" fmla="*/ 7 w 286"/>
                    <a:gd name="T21" fmla="*/ 3 h 182"/>
                    <a:gd name="T22" fmla="*/ 8 w 286"/>
                    <a:gd name="T23" fmla="*/ 4 h 182"/>
                    <a:gd name="T24" fmla="*/ 8 w 286"/>
                    <a:gd name="T25" fmla="*/ 5 h 182"/>
                    <a:gd name="T26" fmla="*/ 8 w 286"/>
                    <a:gd name="T27" fmla="*/ 5 h 182"/>
                    <a:gd name="T28" fmla="*/ 9 w 286"/>
                    <a:gd name="T29" fmla="*/ 5 h 182"/>
                    <a:gd name="T30" fmla="*/ 11 w 286"/>
                    <a:gd name="T31" fmla="*/ 5 h 182"/>
                    <a:gd name="T32" fmla="*/ 13 w 286"/>
                    <a:gd name="T33" fmla="*/ 6 h 182"/>
                    <a:gd name="T34" fmla="*/ 14 w 286"/>
                    <a:gd name="T35" fmla="*/ 5 h 182"/>
                    <a:gd name="T36" fmla="*/ 13 w 286"/>
                    <a:gd name="T37" fmla="*/ 5 h 182"/>
                    <a:gd name="T38" fmla="*/ 14 w 286"/>
                    <a:gd name="T39" fmla="*/ 5 h 182"/>
                    <a:gd name="T40" fmla="*/ 15 w 286"/>
                    <a:gd name="T41" fmla="*/ 4 h 182"/>
                    <a:gd name="T42" fmla="*/ 16 w 286"/>
                    <a:gd name="T43" fmla="*/ 5 h 182"/>
                    <a:gd name="T44" fmla="*/ 17 w 286"/>
                    <a:gd name="T45" fmla="*/ 5 h 182"/>
                    <a:gd name="T46" fmla="*/ 19 w 286"/>
                    <a:gd name="T47" fmla="*/ 6 h 182"/>
                    <a:gd name="T48" fmla="*/ 20 w 286"/>
                    <a:gd name="T49" fmla="*/ 7 h 182"/>
                    <a:gd name="T50" fmla="*/ 22 w 286"/>
                    <a:gd name="T51" fmla="*/ 6 h 182"/>
                    <a:gd name="T52" fmla="*/ 21 w 286"/>
                    <a:gd name="T53" fmla="*/ 6 h 182"/>
                    <a:gd name="T54" fmla="*/ 20 w 286"/>
                    <a:gd name="T55" fmla="*/ 5 h 182"/>
                    <a:gd name="T56" fmla="*/ 20 w 286"/>
                    <a:gd name="T57" fmla="*/ 5 h 182"/>
                    <a:gd name="T58" fmla="*/ 19 w 286"/>
                    <a:gd name="T59" fmla="*/ 5 h 182"/>
                    <a:gd name="T60" fmla="*/ 18 w 286"/>
                    <a:gd name="T61" fmla="*/ 4 h 182"/>
                    <a:gd name="T62" fmla="*/ 19 w 286"/>
                    <a:gd name="T63" fmla="*/ 4 h 182"/>
                    <a:gd name="T64" fmla="*/ 17 w 286"/>
                    <a:gd name="T65" fmla="*/ 3 h 182"/>
                    <a:gd name="T66" fmla="*/ 16 w 286"/>
                    <a:gd name="T67" fmla="*/ 3 h 182"/>
                    <a:gd name="T68" fmla="*/ 15 w 286"/>
                    <a:gd name="T69" fmla="*/ 2 h 182"/>
                    <a:gd name="T70" fmla="*/ 13 w 286"/>
                    <a:gd name="T71" fmla="*/ 1 h 182"/>
                    <a:gd name="T72" fmla="*/ 12 w 286"/>
                    <a:gd name="T73" fmla="*/ 1 h 182"/>
                    <a:gd name="T74" fmla="*/ 9 w 286"/>
                    <a:gd name="T75" fmla="*/ 1 h 182"/>
                    <a:gd name="T76" fmla="*/ 8 w 286"/>
                    <a:gd name="T77" fmla="*/ 0 h 182"/>
                    <a:gd name="T78" fmla="*/ 7 w 286"/>
                    <a:gd name="T79" fmla="*/ 0 h 182"/>
                    <a:gd name="T80" fmla="*/ 6 w 286"/>
                    <a:gd name="T81" fmla="*/ 0 h 182"/>
                    <a:gd name="T82" fmla="*/ 4 w 286"/>
                    <a:gd name="T83" fmla="*/ 1 h 182"/>
                    <a:gd name="T84" fmla="*/ 4 w 286"/>
                    <a:gd name="T85" fmla="*/ 1 h 182"/>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286" h="182">
                      <a:moveTo>
                        <a:pt x="46" y="28"/>
                      </a:moveTo>
                      <a:cubicBezTo>
                        <a:pt x="41" y="14"/>
                        <a:pt x="46" y="17"/>
                        <a:pt x="36" y="14"/>
                      </a:cubicBezTo>
                      <a:cubicBezTo>
                        <a:pt x="31" y="17"/>
                        <a:pt x="26" y="30"/>
                        <a:pt x="26" y="30"/>
                      </a:cubicBezTo>
                      <a:cubicBezTo>
                        <a:pt x="12" y="25"/>
                        <a:pt x="19" y="21"/>
                        <a:pt x="0" y="24"/>
                      </a:cubicBezTo>
                      <a:cubicBezTo>
                        <a:pt x="2" y="33"/>
                        <a:pt x="2" y="37"/>
                        <a:pt x="10" y="42"/>
                      </a:cubicBezTo>
                      <a:cubicBezTo>
                        <a:pt x="12" y="49"/>
                        <a:pt x="14" y="55"/>
                        <a:pt x="16" y="62"/>
                      </a:cubicBezTo>
                      <a:cubicBezTo>
                        <a:pt x="24" y="59"/>
                        <a:pt x="27" y="57"/>
                        <a:pt x="24" y="48"/>
                      </a:cubicBezTo>
                      <a:cubicBezTo>
                        <a:pt x="26" y="47"/>
                        <a:pt x="28" y="43"/>
                        <a:pt x="30" y="44"/>
                      </a:cubicBezTo>
                      <a:cubicBezTo>
                        <a:pt x="48" y="48"/>
                        <a:pt x="36" y="52"/>
                        <a:pt x="48" y="56"/>
                      </a:cubicBezTo>
                      <a:cubicBezTo>
                        <a:pt x="74" y="65"/>
                        <a:pt x="47" y="56"/>
                        <a:pt x="70" y="62"/>
                      </a:cubicBezTo>
                      <a:cubicBezTo>
                        <a:pt x="77" y="64"/>
                        <a:pt x="88" y="72"/>
                        <a:pt x="88" y="72"/>
                      </a:cubicBezTo>
                      <a:cubicBezTo>
                        <a:pt x="96" y="84"/>
                        <a:pt x="102" y="87"/>
                        <a:pt x="106" y="102"/>
                      </a:cubicBezTo>
                      <a:cubicBezTo>
                        <a:pt x="105" y="109"/>
                        <a:pt x="106" y="115"/>
                        <a:pt x="104" y="122"/>
                      </a:cubicBezTo>
                      <a:cubicBezTo>
                        <a:pt x="103" y="126"/>
                        <a:pt x="94" y="132"/>
                        <a:pt x="98" y="134"/>
                      </a:cubicBezTo>
                      <a:cubicBezTo>
                        <a:pt x="106" y="137"/>
                        <a:pt x="122" y="128"/>
                        <a:pt x="122" y="128"/>
                      </a:cubicBezTo>
                      <a:cubicBezTo>
                        <a:pt x="130" y="131"/>
                        <a:pt x="133" y="135"/>
                        <a:pt x="140" y="140"/>
                      </a:cubicBezTo>
                      <a:cubicBezTo>
                        <a:pt x="148" y="145"/>
                        <a:pt x="159" y="145"/>
                        <a:pt x="168" y="148"/>
                      </a:cubicBezTo>
                      <a:cubicBezTo>
                        <a:pt x="170" y="147"/>
                        <a:pt x="173" y="148"/>
                        <a:pt x="174" y="146"/>
                      </a:cubicBezTo>
                      <a:cubicBezTo>
                        <a:pt x="176" y="142"/>
                        <a:pt x="164" y="136"/>
                        <a:pt x="168" y="134"/>
                      </a:cubicBezTo>
                      <a:cubicBezTo>
                        <a:pt x="171" y="132"/>
                        <a:pt x="175" y="135"/>
                        <a:pt x="178" y="136"/>
                      </a:cubicBezTo>
                      <a:cubicBezTo>
                        <a:pt x="182" y="131"/>
                        <a:pt x="186" y="118"/>
                        <a:pt x="186" y="118"/>
                      </a:cubicBezTo>
                      <a:cubicBezTo>
                        <a:pt x="189" y="119"/>
                        <a:pt x="199" y="120"/>
                        <a:pt x="202" y="122"/>
                      </a:cubicBezTo>
                      <a:cubicBezTo>
                        <a:pt x="206" y="124"/>
                        <a:pt x="214" y="130"/>
                        <a:pt x="214" y="130"/>
                      </a:cubicBezTo>
                      <a:cubicBezTo>
                        <a:pt x="224" y="145"/>
                        <a:pt x="228" y="158"/>
                        <a:pt x="244" y="168"/>
                      </a:cubicBezTo>
                      <a:cubicBezTo>
                        <a:pt x="250" y="172"/>
                        <a:pt x="262" y="178"/>
                        <a:pt x="262" y="178"/>
                      </a:cubicBezTo>
                      <a:cubicBezTo>
                        <a:pt x="265" y="178"/>
                        <a:pt x="286" y="182"/>
                        <a:pt x="284" y="170"/>
                      </a:cubicBezTo>
                      <a:cubicBezTo>
                        <a:pt x="283" y="164"/>
                        <a:pt x="268" y="160"/>
                        <a:pt x="268" y="160"/>
                      </a:cubicBezTo>
                      <a:cubicBezTo>
                        <a:pt x="261" y="150"/>
                        <a:pt x="270" y="143"/>
                        <a:pt x="256" y="138"/>
                      </a:cubicBezTo>
                      <a:cubicBezTo>
                        <a:pt x="254" y="136"/>
                        <a:pt x="251" y="135"/>
                        <a:pt x="250" y="132"/>
                      </a:cubicBezTo>
                      <a:cubicBezTo>
                        <a:pt x="248" y="129"/>
                        <a:pt x="250" y="125"/>
                        <a:pt x="248" y="122"/>
                      </a:cubicBezTo>
                      <a:cubicBezTo>
                        <a:pt x="246" y="118"/>
                        <a:pt x="240" y="118"/>
                        <a:pt x="236" y="116"/>
                      </a:cubicBezTo>
                      <a:cubicBezTo>
                        <a:pt x="230" y="107"/>
                        <a:pt x="227" y="100"/>
                        <a:pt x="240" y="96"/>
                      </a:cubicBezTo>
                      <a:cubicBezTo>
                        <a:pt x="236" y="83"/>
                        <a:pt x="236" y="84"/>
                        <a:pt x="220" y="86"/>
                      </a:cubicBezTo>
                      <a:cubicBezTo>
                        <a:pt x="209" y="82"/>
                        <a:pt x="208" y="82"/>
                        <a:pt x="210" y="70"/>
                      </a:cubicBezTo>
                      <a:cubicBezTo>
                        <a:pt x="207" y="60"/>
                        <a:pt x="199" y="57"/>
                        <a:pt x="190" y="54"/>
                      </a:cubicBezTo>
                      <a:cubicBezTo>
                        <a:pt x="181" y="45"/>
                        <a:pt x="181" y="42"/>
                        <a:pt x="168" y="38"/>
                      </a:cubicBezTo>
                      <a:cubicBezTo>
                        <a:pt x="164" y="37"/>
                        <a:pt x="156" y="34"/>
                        <a:pt x="156" y="34"/>
                      </a:cubicBezTo>
                      <a:cubicBezTo>
                        <a:pt x="146" y="24"/>
                        <a:pt x="134" y="21"/>
                        <a:pt x="120" y="16"/>
                      </a:cubicBezTo>
                      <a:cubicBezTo>
                        <a:pt x="113" y="14"/>
                        <a:pt x="108" y="8"/>
                        <a:pt x="102" y="4"/>
                      </a:cubicBezTo>
                      <a:cubicBezTo>
                        <a:pt x="100" y="3"/>
                        <a:pt x="96" y="0"/>
                        <a:pt x="96" y="0"/>
                      </a:cubicBezTo>
                      <a:cubicBezTo>
                        <a:pt x="83" y="2"/>
                        <a:pt x="79" y="1"/>
                        <a:pt x="70" y="10"/>
                      </a:cubicBezTo>
                      <a:cubicBezTo>
                        <a:pt x="67" y="19"/>
                        <a:pt x="63" y="27"/>
                        <a:pt x="56" y="32"/>
                      </a:cubicBezTo>
                      <a:cubicBezTo>
                        <a:pt x="49" y="30"/>
                        <a:pt x="52" y="31"/>
                        <a:pt x="46" y="28"/>
                      </a:cubicBezTo>
                      <a:close/>
                    </a:path>
                  </a:pathLst>
                </a:custGeom>
                <a:solidFill>
                  <a:schemeClr val="folHlink"/>
                </a:solidFill>
                <a:ln w="9525">
                  <a:noFill/>
                  <a:round/>
                  <a:headEnd/>
                  <a:tailEnd/>
                </a:ln>
              </p:spPr>
              <p:txBody>
                <a:bodyPr/>
                <a:lstStyle/>
                <a:p>
                  <a:endParaRPr lang="zh-CN" altLang="en-US"/>
                </a:p>
              </p:txBody>
            </p:sp>
            <p:sp>
              <p:nvSpPr>
                <p:cNvPr id="8339" name="任意多边形 81947"/>
                <p:cNvSpPr>
                  <a:spLocks noChangeArrowheads="1"/>
                </p:cNvSpPr>
                <p:nvPr/>
              </p:nvSpPr>
              <p:spPr bwMode="auto">
                <a:xfrm>
                  <a:off x="2082" y="599"/>
                  <a:ext cx="33" cy="26"/>
                </a:xfrm>
                <a:custGeom>
                  <a:avLst/>
                  <a:gdLst>
                    <a:gd name="T0" fmla="*/ 0 w 78"/>
                    <a:gd name="T1" fmla="*/ 2 h 78"/>
                    <a:gd name="T2" fmla="*/ 2 w 78"/>
                    <a:gd name="T3" fmla="*/ 2 h 78"/>
                    <a:gd name="T4" fmla="*/ 3 w 78"/>
                    <a:gd name="T5" fmla="*/ 2 h 78"/>
                    <a:gd name="T6" fmla="*/ 4 w 78"/>
                    <a:gd name="T7" fmla="*/ 1 h 78"/>
                    <a:gd name="T8" fmla="*/ 3 w 78"/>
                    <a:gd name="T9" fmla="*/ 1 h 78"/>
                    <a:gd name="T10" fmla="*/ 3 w 78"/>
                    <a:gd name="T11" fmla="*/ 0 h 78"/>
                    <a:gd name="T12" fmla="*/ 6 w 78"/>
                    <a:gd name="T13" fmla="*/ 1 h 78"/>
                    <a:gd name="T14" fmla="*/ 5 w 78"/>
                    <a:gd name="T15" fmla="*/ 2 h 78"/>
                    <a:gd name="T16" fmla="*/ 3 w 78"/>
                    <a:gd name="T17" fmla="*/ 3 h 78"/>
                    <a:gd name="T18" fmla="*/ 1 w 78"/>
                    <a:gd name="T19" fmla="*/ 2 h 78"/>
                    <a:gd name="T20" fmla="*/ 0 w 78"/>
                    <a:gd name="T21" fmla="*/ 2 h 78"/>
                    <a:gd name="T22" fmla="*/ 0 w 78"/>
                    <a:gd name="T23" fmla="*/ 2 h 7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78" h="78">
                      <a:moveTo>
                        <a:pt x="1" y="58"/>
                      </a:moveTo>
                      <a:cubicBezTo>
                        <a:pt x="6" y="44"/>
                        <a:pt x="18" y="57"/>
                        <a:pt x="27" y="60"/>
                      </a:cubicBezTo>
                      <a:cubicBezTo>
                        <a:pt x="35" y="57"/>
                        <a:pt x="38" y="52"/>
                        <a:pt x="45" y="48"/>
                      </a:cubicBezTo>
                      <a:cubicBezTo>
                        <a:pt x="48" y="40"/>
                        <a:pt x="51" y="36"/>
                        <a:pt x="57" y="30"/>
                      </a:cubicBezTo>
                      <a:cubicBezTo>
                        <a:pt x="55" y="23"/>
                        <a:pt x="43" y="14"/>
                        <a:pt x="43" y="14"/>
                      </a:cubicBezTo>
                      <a:cubicBezTo>
                        <a:pt x="33" y="0"/>
                        <a:pt x="30" y="1"/>
                        <a:pt x="43" y="4"/>
                      </a:cubicBezTo>
                      <a:cubicBezTo>
                        <a:pt x="54" y="11"/>
                        <a:pt x="58" y="22"/>
                        <a:pt x="71" y="26"/>
                      </a:cubicBezTo>
                      <a:cubicBezTo>
                        <a:pt x="78" y="37"/>
                        <a:pt x="78" y="46"/>
                        <a:pt x="67" y="54"/>
                      </a:cubicBezTo>
                      <a:cubicBezTo>
                        <a:pt x="51" y="49"/>
                        <a:pt x="53" y="71"/>
                        <a:pt x="33" y="78"/>
                      </a:cubicBezTo>
                      <a:cubicBezTo>
                        <a:pt x="16" y="72"/>
                        <a:pt x="25" y="76"/>
                        <a:pt x="9" y="66"/>
                      </a:cubicBezTo>
                      <a:cubicBezTo>
                        <a:pt x="7" y="65"/>
                        <a:pt x="3" y="62"/>
                        <a:pt x="3" y="62"/>
                      </a:cubicBezTo>
                      <a:cubicBezTo>
                        <a:pt x="0" y="54"/>
                        <a:pt x="13" y="42"/>
                        <a:pt x="1" y="58"/>
                      </a:cubicBezTo>
                      <a:close/>
                    </a:path>
                  </a:pathLst>
                </a:custGeom>
                <a:solidFill>
                  <a:schemeClr val="folHlink"/>
                </a:solidFill>
                <a:ln w="9525">
                  <a:noFill/>
                  <a:round/>
                  <a:headEnd/>
                  <a:tailEnd/>
                </a:ln>
              </p:spPr>
              <p:txBody>
                <a:bodyPr/>
                <a:lstStyle/>
                <a:p>
                  <a:endParaRPr lang="zh-CN" altLang="en-US"/>
                </a:p>
              </p:txBody>
            </p:sp>
            <p:sp>
              <p:nvSpPr>
                <p:cNvPr id="8340" name="任意多边形 81948"/>
                <p:cNvSpPr>
                  <a:spLocks noChangeArrowheads="1"/>
                </p:cNvSpPr>
                <p:nvPr/>
              </p:nvSpPr>
              <p:spPr bwMode="auto">
                <a:xfrm>
                  <a:off x="2152" y="544"/>
                  <a:ext cx="8" cy="6"/>
                </a:xfrm>
                <a:custGeom>
                  <a:avLst/>
                  <a:gdLst>
                    <a:gd name="T0" fmla="*/ 0 w 17"/>
                    <a:gd name="T1" fmla="*/ 0 h 18"/>
                    <a:gd name="T2" fmla="*/ 0 w 17"/>
                    <a:gd name="T3" fmla="*/ 1 h 18"/>
                    <a:gd name="T4" fmla="*/ 0 w 17"/>
                    <a:gd name="T5" fmla="*/ 0 h 18"/>
                    <a:gd name="T6" fmla="*/ 0 60000 65536"/>
                    <a:gd name="T7" fmla="*/ 0 60000 65536"/>
                    <a:gd name="T8" fmla="*/ 0 60000 65536"/>
                  </a:gdLst>
                  <a:ahLst/>
                  <a:cxnLst>
                    <a:cxn ang="T6">
                      <a:pos x="T0" y="T1"/>
                    </a:cxn>
                    <a:cxn ang="T7">
                      <a:pos x="T2" y="T3"/>
                    </a:cxn>
                    <a:cxn ang="T8">
                      <a:pos x="T4" y="T5"/>
                    </a:cxn>
                  </a:cxnLst>
                  <a:rect l="0" t="0" r="r" b="b"/>
                  <a:pathLst>
                    <a:path w="17" h="18">
                      <a:moveTo>
                        <a:pt x="3" y="4"/>
                      </a:moveTo>
                      <a:cubicBezTo>
                        <a:pt x="17" y="7"/>
                        <a:pt x="16" y="18"/>
                        <a:pt x="3" y="14"/>
                      </a:cubicBezTo>
                      <a:cubicBezTo>
                        <a:pt x="0" y="6"/>
                        <a:pt x="7" y="0"/>
                        <a:pt x="3" y="4"/>
                      </a:cubicBezTo>
                      <a:close/>
                    </a:path>
                  </a:pathLst>
                </a:custGeom>
                <a:solidFill>
                  <a:schemeClr val="folHlink"/>
                </a:solidFill>
                <a:ln w="9525">
                  <a:noFill/>
                  <a:round/>
                  <a:headEnd/>
                  <a:tailEnd/>
                </a:ln>
              </p:spPr>
              <p:txBody>
                <a:bodyPr/>
                <a:lstStyle/>
                <a:p>
                  <a:endParaRPr lang="zh-CN" altLang="en-US"/>
                </a:p>
              </p:txBody>
            </p:sp>
            <p:sp>
              <p:nvSpPr>
                <p:cNvPr id="8341" name="任意多边形 81949"/>
                <p:cNvSpPr>
                  <a:spLocks noChangeArrowheads="1"/>
                </p:cNvSpPr>
                <p:nvPr/>
              </p:nvSpPr>
              <p:spPr bwMode="auto">
                <a:xfrm>
                  <a:off x="2194" y="584"/>
                  <a:ext cx="11" cy="8"/>
                </a:xfrm>
                <a:custGeom>
                  <a:avLst/>
                  <a:gdLst>
                    <a:gd name="T0" fmla="*/ 0 w 26"/>
                    <a:gd name="T1" fmla="*/ 1 h 22"/>
                    <a:gd name="T2" fmla="*/ 1 w 26"/>
                    <a:gd name="T3" fmla="*/ 0 h 22"/>
                    <a:gd name="T4" fmla="*/ 1 w 26"/>
                    <a:gd name="T5" fmla="*/ 1 h 22"/>
                    <a:gd name="T6" fmla="*/ 0 w 26"/>
                    <a:gd name="T7" fmla="*/ 1 h 2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6" h="22">
                      <a:moveTo>
                        <a:pt x="8" y="14"/>
                      </a:moveTo>
                      <a:cubicBezTo>
                        <a:pt x="5" y="6"/>
                        <a:pt x="5" y="3"/>
                        <a:pt x="14" y="0"/>
                      </a:cubicBezTo>
                      <a:cubicBezTo>
                        <a:pt x="26" y="4"/>
                        <a:pt x="23" y="16"/>
                        <a:pt x="14" y="22"/>
                      </a:cubicBezTo>
                      <a:cubicBezTo>
                        <a:pt x="0" y="17"/>
                        <a:pt x="13" y="3"/>
                        <a:pt x="8" y="14"/>
                      </a:cubicBezTo>
                      <a:close/>
                    </a:path>
                  </a:pathLst>
                </a:custGeom>
                <a:solidFill>
                  <a:schemeClr val="folHlink"/>
                </a:solidFill>
                <a:ln w="9525">
                  <a:noFill/>
                  <a:round/>
                  <a:headEnd/>
                  <a:tailEnd/>
                </a:ln>
              </p:spPr>
              <p:txBody>
                <a:bodyPr/>
                <a:lstStyle/>
                <a:p>
                  <a:endParaRPr lang="zh-CN" altLang="en-US"/>
                </a:p>
              </p:txBody>
            </p:sp>
            <p:sp>
              <p:nvSpPr>
                <p:cNvPr id="8342" name="任意多边形 81950"/>
                <p:cNvSpPr>
                  <a:spLocks noChangeArrowheads="1"/>
                </p:cNvSpPr>
                <p:nvPr/>
              </p:nvSpPr>
              <p:spPr bwMode="auto">
                <a:xfrm>
                  <a:off x="2059" y="494"/>
                  <a:ext cx="8" cy="5"/>
                </a:xfrm>
                <a:custGeom>
                  <a:avLst/>
                  <a:gdLst>
                    <a:gd name="T0" fmla="*/ 0 w 20"/>
                    <a:gd name="T1" fmla="*/ 0 h 15"/>
                    <a:gd name="T2" fmla="*/ 1 w 20"/>
                    <a:gd name="T3" fmla="*/ 0 h 15"/>
                    <a:gd name="T4" fmla="*/ 1 w 20"/>
                    <a:gd name="T5" fmla="*/ 0 h 15"/>
                    <a:gd name="T6" fmla="*/ 0 w 20"/>
                    <a:gd name="T7" fmla="*/ 0 h 1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 h="15">
                      <a:moveTo>
                        <a:pt x="7" y="12"/>
                      </a:moveTo>
                      <a:cubicBezTo>
                        <a:pt x="0" y="1"/>
                        <a:pt x="6" y="0"/>
                        <a:pt x="17" y="2"/>
                      </a:cubicBezTo>
                      <a:cubicBezTo>
                        <a:pt x="20" y="10"/>
                        <a:pt x="18" y="15"/>
                        <a:pt x="9" y="12"/>
                      </a:cubicBezTo>
                      <a:cubicBezTo>
                        <a:pt x="4" y="4"/>
                        <a:pt x="4" y="4"/>
                        <a:pt x="7" y="12"/>
                      </a:cubicBezTo>
                      <a:close/>
                    </a:path>
                  </a:pathLst>
                </a:custGeom>
                <a:solidFill>
                  <a:schemeClr val="folHlink"/>
                </a:solidFill>
                <a:ln w="9525">
                  <a:noFill/>
                  <a:round/>
                  <a:headEnd/>
                  <a:tailEnd/>
                </a:ln>
              </p:spPr>
              <p:txBody>
                <a:bodyPr/>
                <a:lstStyle/>
                <a:p>
                  <a:endParaRPr lang="zh-CN" altLang="en-US"/>
                </a:p>
              </p:txBody>
            </p:sp>
            <p:sp>
              <p:nvSpPr>
                <p:cNvPr id="8343" name="任意多边形 81951"/>
                <p:cNvSpPr>
                  <a:spLocks noChangeArrowheads="1"/>
                </p:cNvSpPr>
                <p:nvPr/>
              </p:nvSpPr>
              <p:spPr bwMode="auto">
                <a:xfrm>
                  <a:off x="1988" y="536"/>
                  <a:ext cx="8" cy="5"/>
                </a:xfrm>
                <a:custGeom>
                  <a:avLst/>
                  <a:gdLst>
                    <a:gd name="T0" fmla="*/ 0 w 20"/>
                    <a:gd name="T1" fmla="*/ 0 h 15"/>
                    <a:gd name="T2" fmla="*/ 1 w 20"/>
                    <a:gd name="T3" fmla="*/ 0 h 15"/>
                    <a:gd name="T4" fmla="*/ 1 w 20"/>
                    <a:gd name="T5" fmla="*/ 1 h 15"/>
                    <a:gd name="T6" fmla="*/ 0 w 20"/>
                    <a:gd name="T7" fmla="*/ 0 h 1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 h="15">
                      <a:moveTo>
                        <a:pt x="7" y="12"/>
                      </a:moveTo>
                      <a:cubicBezTo>
                        <a:pt x="0" y="2"/>
                        <a:pt x="3" y="0"/>
                        <a:pt x="15" y="2"/>
                      </a:cubicBezTo>
                      <a:cubicBezTo>
                        <a:pt x="16" y="4"/>
                        <a:pt x="20" y="12"/>
                        <a:pt x="15" y="14"/>
                      </a:cubicBezTo>
                      <a:cubicBezTo>
                        <a:pt x="12" y="15"/>
                        <a:pt x="7" y="12"/>
                        <a:pt x="7" y="12"/>
                      </a:cubicBezTo>
                      <a:close/>
                    </a:path>
                  </a:pathLst>
                </a:custGeom>
                <a:solidFill>
                  <a:schemeClr val="folHlink"/>
                </a:solidFill>
                <a:ln w="9525">
                  <a:noFill/>
                  <a:round/>
                  <a:headEnd/>
                  <a:tailEnd/>
                </a:ln>
              </p:spPr>
              <p:txBody>
                <a:bodyPr/>
                <a:lstStyle/>
                <a:p>
                  <a:endParaRPr lang="zh-CN" altLang="en-US"/>
                </a:p>
              </p:txBody>
            </p:sp>
            <p:sp>
              <p:nvSpPr>
                <p:cNvPr id="8344" name="任意多边形 81952"/>
                <p:cNvSpPr>
                  <a:spLocks noChangeArrowheads="1"/>
                </p:cNvSpPr>
                <p:nvPr/>
              </p:nvSpPr>
              <p:spPr bwMode="auto">
                <a:xfrm>
                  <a:off x="1910" y="523"/>
                  <a:ext cx="34" cy="27"/>
                </a:xfrm>
                <a:custGeom>
                  <a:avLst/>
                  <a:gdLst>
                    <a:gd name="T0" fmla="*/ 0 w 80"/>
                    <a:gd name="T1" fmla="*/ 2 h 80"/>
                    <a:gd name="T2" fmla="*/ 1 w 80"/>
                    <a:gd name="T3" fmla="*/ 1 h 80"/>
                    <a:gd name="T4" fmla="*/ 2 w 80"/>
                    <a:gd name="T5" fmla="*/ 1 h 80"/>
                    <a:gd name="T6" fmla="*/ 4 w 80"/>
                    <a:gd name="T7" fmla="*/ 1 h 80"/>
                    <a:gd name="T8" fmla="*/ 5 w 80"/>
                    <a:gd name="T9" fmla="*/ 0 h 80"/>
                    <a:gd name="T10" fmla="*/ 6 w 80"/>
                    <a:gd name="T11" fmla="*/ 2 h 80"/>
                    <a:gd name="T12" fmla="*/ 6 w 80"/>
                    <a:gd name="T13" fmla="*/ 2 h 80"/>
                    <a:gd name="T14" fmla="*/ 4 w 80"/>
                    <a:gd name="T15" fmla="*/ 2 h 80"/>
                    <a:gd name="T16" fmla="*/ 4 w 80"/>
                    <a:gd name="T17" fmla="*/ 3 h 80"/>
                    <a:gd name="T18" fmla="*/ 3 w 80"/>
                    <a:gd name="T19" fmla="*/ 3 h 80"/>
                    <a:gd name="T20" fmla="*/ 3 w 80"/>
                    <a:gd name="T21" fmla="*/ 2 h 80"/>
                    <a:gd name="T22" fmla="*/ 3 w 80"/>
                    <a:gd name="T23" fmla="*/ 1 h 80"/>
                    <a:gd name="T24" fmla="*/ 2 w 80"/>
                    <a:gd name="T25" fmla="*/ 2 h 80"/>
                    <a:gd name="T26" fmla="*/ 0 w 80"/>
                    <a:gd name="T27" fmla="*/ 2 h 80"/>
                    <a:gd name="T28" fmla="*/ 0 w 80"/>
                    <a:gd name="T29" fmla="*/ 2 h 8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80" h="80">
                      <a:moveTo>
                        <a:pt x="0" y="50"/>
                      </a:moveTo>
                      <a:cubicBezTo>
                        <a:pt x="1" y="47"/>
                        <a:pt x="12" y="25"/>
                        <a:pt x="14" y="24"/>
                      </a:cubicBezTo>
                      <a:cubicBezTo>
                        <a:pt x="17" y="22"/>
                        <a:pt x="26" y="20"/>
                        <a:pt x="26" y="20"/>
                      </a:cubicBezTo>
                      <a:cubicBezTo>
                        <a:pt x="34" y="23"/>
                        <a:pt x="40" y="21"/>
                        <a:pt x="48" y="18"/>
                      </a:cubicBezTo>
                      <a:cubicBezTo>
                        <a:pt x="52" y="12"/>
                        <a:pt x="54" y="6"/>
                        <a:pt x="58" y="0"/>
                      </a:cubicBezTo>
                      <a:cubicBezTo>
                        <a:pt x="70" y="4"/>
                        <a:pt x="76" y="28"/>
                        <a:pt x="80" y="40"/>
                      </a:cubicBezTo>
                      <a:cubicBezTo>
                        <a:pt x="75" y="54"/>
                        <a:pt x="80" y="50"/>
                        <a:pt x="70" y="56"/>
                      </a:cubicBezTo>
                      <a:cubicBezTo>
                        <a:pt x="61" y="53"/>
                        <a:pt x="59" y="54"/>
                        <a:pt x="54" y="62"/>
                      </a:cubicBezTo>
                      <a:cubicBezTo>
                        <a:pt x="57" y="71"/>
                        <a:pt x="56" y="75"/>
                        <a:pt x="48" y="80"/>
                      </a:cubicBezTo>
                      <a:cubicBezTo>
                        <a:pt x="40" y="77"/>
                        <a:pt x="39" y="72"/>
                        <a:pt x="32" y="68"/>
                      </a:cubicBezTo>
                      <a:cubicBezTo>
                        <a:pt x="26" y="59"/>
                        <a:pt x="30" y="57"/>
                        <a:pt x="38" y="52"/>
                      </a:cubicBezTo>
                      <a:cubicBezTo>
                        <a:pt x="41" y="42"/>
                        <a:pt x="39" y="34"/>
                        <a:pt x="30" y="28"/>
                      </a:cubicBezTo>
                      <a:cubicBezTo>
                        <a:pt x="20" y="31"/>
                        <a:pt x="30" y="40"/>
                        <a:pt x="20" y="48"/>
                      </a:cubicBezTo>
                      <a:cubicBezTo>
                        <a:pt x="16" y="51"/>
                        <a:pt x="8" y="56"/>
                        <a:pt x="8" y="56"/>
                      </a:cubicBezTo>
                      <a:cubicBezTo>
                        <a:pt x="2" y="50"/>
                        <a:pt x="5" y="50"/>
                        <a:pt x="0" y="50"/>
                      </a:cubicBezTo>
                      <a:close/>
                    </a:path>
                  </a:pathLst>
                </a:custGeom>
                <a:solidFill>
                  <a:schemeClr val="folHlink"/>
                </a:solidFill>
                <a:ln w="9525">
                  <a:noFill/>
                  <a:round/>
                  <a:headEnd/>
                  <a:tailEnd/>
                </a:ln>
              </p:spPr>
              <p:txBody>
                <a:bodyPr/>
                <a:lstStyle/>
                <a:p>
                  <a:endParaRPr lang="zh-CN" altLang="en-US"/>
                </a:p>
              </p:txBody>
            </p:sp>
            <p:sp>
              <p:nvSpPr>
                <p:cNvPr id="8345" name="任意多边形 81953"/>
                <p:cNvSpPr>
                  <a:spLocks noChangeArrowheads="1"/>
                </p:cNvSpPr>
                <p:nvPr/>
              </p:nvSpPr>
              <p:spPr bwMode="auto">
                <a:xfrm>
                  <a:off x="1899" y="466"/>
                  <a:ext cx="40" cy="58"/>
                </a:xfrm>
                <a:custGeom>
                  <a:avLst/>
                  <a:gdLst>
                    <a:gd name="T0" fmla="*/ 1 w 94"/>
                    <a:gd name="T1" fmla="*/ 4 h 174"/>
                    <a:gd name="T2" fmla="*/ 2 w 94"/>
                    <a:gd name="T3" fmla="*/ 5 h 174"/>
                    <a:gd name="T4" fmla="*/ 3 w 94"/>
                    <a:gd name="T5" fmla="*/ 4 h 174"/>
                    <a:gd name="T6" fmla="*/ 4 w 94"/>
                    <a:gd name="T7" fmla="*/ 4 h 174"/>
                    <a:gd name="T8" fmla="*/ 4 w 94"/>
                    <a:gd name="T9" fmla="*/ 5 h 174"/>
                    <a:gd name="T10" fmla="*/ 5 w 94"/>
                    <a:gd name="T11" fmla="*/ 5 h 174"/>
                    <a:gd name="T12" fmla="*/ 6 w 94"/>
                    <a:gd name="T13" fmla="*/ 5 h 174"/>
                    <a:gd name="T14" fmla="*/ 5 w 94"/>
                    <a:gd name="T15" fmla="*/ 5 h 174"/>
                    <a:gd name="T16" fmla="*/ 6 w 94"/>
                    <a:gd name="T17" fmla="*/ 6 h 174"/>
                    <a:gd name="T18" fmla="*/ 6 w 94"/>
                    <a:gd name="T19" fmla="*/ 6 h 174"/>
                    <a:gd name="T20" fmla="*/ 6 w 94"/>
                    <a:gd name="T21" fmla="*/ 4 h 174"/>
                    <a:gd name="T22" fmla="*/ 5 w 94"/>
                    <a:gd name="T23" fmla="*/ 4 h 174"/>
                    <a:gd name="T24" fmla="*/ 4 w 94"/>
                    <a:gd name="T25" fmla="*/ 3 h 174"/>
                    <a:gd name="T26" fmla="*/ 3 w 94"/>
                    <a:gd name="T27" fmla="*/ 3 h 174"/>
                    <a:gd name="T28" fmla="*/ 3 w 94"/>
                    <a:gd name="T29" fmla="*/ 3 h 174"/>
                    <a:gd name="T30" fmla="*/ 3 w 94"/>
                    <a:gd name="T31" fmla="*/ 2 h 174"/>
                    <a:gd name="T32" fmla="*/ 3 w 94"/>
                    <a:gd name="T33" fmla="*/ 0 h 174"/>
                    <a:gd name="T34" fmla="*/ 1 w 94"/>
                    <a:gd name="T35" fmla="*/ 1 h 174"/>
                    <a:gd name="T36" fmla="*/ 0 w 94"/>
                    <a:gd name="T37" fmla="*/ 2 h 174"/>
                    <a:gd name="T38" fmla="*/ 1 w 94"/>
                    <a:gd name="T39" fmla="*/ 3 h 174"/>
                    <a:gd name="T40" fmla="*/ 1 w 94"/>
                    <a:gd name="T41" fmla="*/ 4 h 17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94" h="174">
                      <a:moveTo>
                        <a:pt x="14" y="96"/>
                      </a:moveTo>
                      <a:cubicBezTo>
                        <a:pt x="11" y="109"/>
                        <a:pt x="15" y="120"/>
                        <a:pt x="26" y="128"/>
                      </a:cubicBezTo>
                      <a:cubicBezTo>
                        <a:pt x="34" y="120"/>
                        <a:pt x="35" y="119"/>
                        <a:pt x="32" y="108"/>
                      </a:cubicBezTo>
                      <a:cubicBezTo>
                        <a:pt x="35" y="92"/>
                        <a:pt x="39" y="92"/>
                        <a:pt x="52" y="100"/>
                      </a:cubicBezTo>
                      <a:cubicBezTo>
                        <a:pt x="59" y="110"/>
                        <a:pt x="49" y="114"/>
                        <a:pt x="46" y="124"/>
                      </a:cubicBezTo>
                      <a:cubicBezTo>
                        <a:pt x="50" y="137"/>
                        <a:pt x="57" y="129"/>
                        <a:pt x="66" y="126"/>
                      </a:cubicBezTo>
                      <a:cubicBezTo>
                        <a:pt x="77" y="129"/>
                        <a:pt x="79" y="131"/>
                        <a:pt x="76" y="142"/>
                      </a:cubicBezTo>
                      <a:cubicBezTo>
                        <a:pt x="67" y="139"/>
                        <a:pt x="65" y="141"/>
                        <a:pt x="58" y="148"/>
                      </a:cubicBezTo>
                      <a:cubicBezTo>
                        <a:pt x="60" y="160"/>
                        <a:pt x="62" y="170"/>
                        <a:pt x="74" y="174"/>
                      </a:cubicBezTo>
                      <a:cubicBezTo>
                        <a:pt x="77" y="165"/>
                        <a:pt x="74" y="157"/>
                        <a:pt x="84" y="154"/>
                      </a:cubicBezTo>
                      <a:cubicBezTo>
                        <a:pt x="91" y="143"/>
                        <a:pt x="94" y="122"/>
                        <a:pt x="82" y="112"/>
                      </a:cubicBezTo>
                      <a:cubicBezTo>
                        <a:pt x="77" y="108"/>
                        <a:pt x="66" y="108"/>
                        <a:pt x="60" y="106"/>
                      </a:cubicBezTo>
                      <a:cubicBezTo>
                        <a:pt x="65" y="92"/>
                        <a:pt x="66" y="87"/>
                        <a:pt x="50" y="82"/>
                      </a:cubicBezTo>
                      <a:cubicBezTo>
                        <a:pt x="48" y="82"/>
                        <a:pt x="37" y="86"/>
                        <a:pt x="34" y="82"/>
                      </a:cubicBezTo>
                      <a:cubicBezTo>
                        <a:pt x="32" y="79"/>
                        <a:pt x="30" y="70"/>
                        <a:pt x="30" y="70"/>
                      </a:cubicBezTo>
                      <a:cubicBezTo>
                        <a:pt x="32" y="54"/>
                        <a:pt x="32" y="52"/>
                        <a:pt x="42" y="42"/>
                      </a:cubicBezTo>
                      <a:cubicBezTo>
                        <a:pt x="41" y="30"/>
                        <a:pt x="45" y="5"/>
                        <a:pt x="30" y="0"/>
                      </a:cubicBezTo>
                      <a:cubicBezTo>
                        <a:pt x="14" y="4"/>
                        <a:pt x="16" y="4"/>
                        <a:pt x="18" y="22"/>
                      </a:cubicBezTo>
                      <a:cubicBezTo>
                        <a:pt x="16" y="39"/>
                        <a:pt x="15" y="35"/>
                        <a:pt x="4" y="46"/>
                      </a:cubicBezTo>
                      <a:cubicBezTo>
                        <a:pt x="0" y="59"/>
                        <a:pt x="5" y="67"/>
                        <a:pt x="14" y="76"/>
                      </a:cubicBezTo>
                      <a:cubicBezTo>
                        <a:pt x="15" y="80"/>
                        <a:pt x="17" y="93"/>
                        <a:pt x="14" y="96"/>
                      </a:cubicBezTo>
                      <a:close/>
                    </a:path>
                  </a:pathLst>
                </a:custGeom>
                <a:solidFill>
                  <a:schemeClr val="folHlink"/>
                </a:solidFill>
                <a:ln w="9525">
                  <a:noFill/>
                  <a:round/>
                  <a:headEnd/>
                  <a:tailEnd/>
                </a:ln>
              </p:spPr>
              <p:txBody>
                <a:bodyPr/>
                <a:lstStyle/>
                <a:p>
                  <a:endParaRPr lang="zh-CN" altLang="en-US"/>
                </a:p>
              </p:txBody>
            </p:sp>
            <p:sp>
              <p:nvSpPr>
                <p:cNvPr id="8346" name="任意多边形 81954"/>
                <p:cNvSpPr>
                  <a:spLocks noChangeArrowheads="1"/>
                </p:cNvSpPr>
                <p:nvPr/>
              </p:nvSpPr>
              <p:spPr bwMode="auto">
                <a:xfrm>
                  <a:off x="1909" y="508"/>
                  <a:ext cx="14" cy="17"/>
                </a:xfrm>
                <a:custGeom>
                  <a:avLst/>
                  <a:gdLst>
                    <a:gd name="T0" fmla="*/ 0 w 32"/>
                    <a:gd name="T1" fmla="*/ 1 h 50"/>
                    <a:gd name="T2" fmla="*/ 1 w 32"/>
                    <a:gd name="T3" fmla="*/ 0 h 50"/>
                    <a:gd name="T4" fmla="*/ 2 w 32"/>
                    <a:gd name="T5" fmla="*/ 1 h 50"/>
                    <a:gd name="T6" fmla="*/ 2 w 32"/>
                    <a:gd name="T7" fmla="*/ 1 h 50"/>
                    <a:gd name="T8" fmla="*/ 2 w 32"/>
                    <a:gd name="T9" fmla="*/ 1 h 50"/>
                    <a:gd name="T10" fmla="*/ 3 w 32"/>
                    <a:gd name="T11" fmla="*/ 1 h 50"/>
                    <a:gd name="T12" fmla="*/ 2 w 32"/>
                    <a:gd name="T13" fmla="*/ 2 h 50"/>
                    <a:gd name="T14" fmla="*/ 0 w 32"/>
                    <a:gd name="T15" fmla="*/ 1 h 5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2" h="50">
                      <a:moveTo>
                        <a:pt x="6" y="24"/>
                      </a:moveTo>
                      <a:cubicBezTo>
                        <a:pt x="0" y="15"/>
                        <a:pt x="3" y="6"/>
                        <a:pt x="12" y="0"/>
                      </a:cubicBezTo>
                      <a:cubicBezTo>
                        <a:pt x="23" y="3"/>
                        <a:pt x="23" y="5"/>
                        <a:pt x="20" y="16"/>
                      </a:cubicBezTo>
                      <a:cubicBezTo>
                        <a:pt x="21" y="19"/>
                        <a:pt x="20" y="22"/>
                        <a:pt x="22" y="24"/>
                      </a:cubicBezTo>
                      <a:cubicBezTo>
                        <a:pt x="23" y="26"/>
                        <a:pt x="27" y="24"/>
                        <a:pt x="28" y="26"/>
                      </a:cubicBezTo>
                      <a:cubicBezTo>
                        <a:pt x="30" y="29"/>
                        <a:pt x="32" y="38"/>
                        <a:pt x="32" y="38"/>
                      </a:cubicBezTo>
                      <a:cubicBezTo>
                        <a:pt x="29" y="46"/>
                        <a:pt x="26" y="47"/>
                        <a:pt x="18" y="50"/>
                      </a:cubicBezTo>
                      <a:cubicBezTo>
                        <a:pt x="12" y="41"/>
                        <a:pt x="18" y="24"/>
                        <a:pt x="6" y="24"/>
                      </a:cubicBezTo>
                      <a:close/>
                    </a:path>
                  </a:pathLst>
                </a:custGeom>
                <a:solidFill>
                  <a:schemeClr val="folHlink"/>
                </a:solidFill>
                <a:ln w="9525">
                  <a:noFill/>
                  <a:round/>
                  <a:headEnd/>
                  <a:tailEnd/>
                </a:ln>
              </p:spPr>
              <p:txBody>
                <a:bodyPr/>
                <a:lstStyle/>
                <a:p>
                  <a:endParaRPr lang="zh-CN" altLang="en-US"/>
                </a:p>
              </p:txBody>
            </p:sp>
            <p:sp>
              <p:nvSpPr>
                <p:cNvPr id="8347" name="任意多边形 81955"/>
                <p:cNvSpPr>
                  <a:spLocks noChangeArrowheads="1"/>
                </p:cNvSpPr>
                <p:nvPr/>
              </p:nvSpPr>
              <p:spPr bwMode="auto">
                <a:xfrm>
                  <a:off x="1881" y="512"/>
                  <a:ext cx="19" cy="17"/>
                </a:xfrm>
                <a:custGeom>
                  <a:avLst/>
                  <a:gdLst>
                    <a:gd name="T0" fmla="*/ 0 w 43"/>
                    <a:gd name="T1" fmla="*/ 2 h 50"/>
                    <a:gd name="T2" fmla="*/ 2 w 43"/>
                    <a:gd name="T3" fmla="*/ 1 h 50"/>
                    <a:gd name="T4" fmla="*/ 3 w 43"/>
                    <a:gd name="T5" fmla="*/ 0 h 50"/>
                    <a:gd name="T6" fmla="*/ 2 w 43"/>
                    <a:gd name="T7" fmla="*/ 1 h 50"/>
                    <a:gd name="T8" fmla="*/ 0 w 43"/>
                    <a:gd name="T9" fmla="*/ 2 h 50"/>
                    <a:gd name="T10" fmla="*/ 0 w 43"/>
                    <a:gd name="T11" fmla="*/ 2 h 5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3" h="50">
                      <a:moveTo>
                        <a:pt x="0" y="44"/>
                      </a:moveTo>
                      <a:cubicBezTo>
                        <a:pt x="6" y="38"/>
                        <a:pt x="18" y="29"/>
                        <a:pt x="22" y="20"/>
                      </a:cubicBezTo>
                      <a:cubicBezTo>
                        <a:pt x="27" y="10"/>
                        <a:pt x="25" y="4"/>
                        <a:pt x="36" y="0"/>
                      </a:cubicBezTo>
                      <a:cubicBezTo>
                        <a:pt x="43" y="11"/>
                        <a:pt x="36" y="24"/>
                        <a:pt x="24" y="28"/>
                      </a:cubicBezTo>
                      <a:cubicBezTo>
                        <a:pt x="21" y="38"/>
                        <a:pt x="12" y="47"/>
                        <a:pt x="2" y="50"/>
                      </a:cubicBezTo>
                      <a:cubicBezTo>
                        <a:pt x="1" y="48"/>
                        <a:pt x="0" y="44"/>
                        <a:pt x="0" y="44"/>
                      </a:cubicBezTo>
                      <a:close/>
                    </a:path>
                  </a:pathLst>
                </a:custGeom>
                <a:solidFill>
                  <a:schemeClr val="folHlink"/>
                </a:solidFill>
                <a:ln w="9525">
                  <a:noFill/>
                  <a:round/>
                  <a:headEnd/>
                  <a:tailEnd/>
                </a:ln>
              </p:spPr>
              <p:txBody>
                <a:bodyPr/>
                <a:lstStyle/>
                <a:p>
                  <a:endParaRPr lang="zh-CN" altLang="en-US"/>
                </a:p>
              </p:txBody>
            </p:sp>
            <p:sp>
              <p:nvSpPr>
                <p:cNvPr id="8348" name="任意多边形 81956"/>
                <p:cNvSpPr>
                  <a:spLocks noChangeArrowheads="1"/>
                </p:cNvSpPr>
                <p:nvPr/>
              </p:nvSpPr>
              <p:spPr bwMode="auto">
                <a:xfrm>
                  <a:off x="2930" y="489"/>
                  <a:ext cx="299" cy="179"/>
                </a:xfrm>
                <a:custGeom>
                  <a:avLst/>
                  <a:gdLst>
                    <a:gd name="T0" fmla="*/ 5 w 471"/>
                    <a:gd name="T1" fmla="*/ 72 h 281"/>
                    <a:gd name="T2" fmla="*/ 6 w 471"/>
                    <a:gd name="T3" fmla="*/ 64 h 281"/>
                    <a:gd name="T4" fmla="*/ 6 w 471"/>
                    <a:gd name="T5" fmla="*/ 63 h 281"/>
                    <a:gd name="T6" fmla="*/ 4 w 471"/>
                    <a:gd name="T7" fmla="*/ 57 h 281"/>
                    <a:gd name="T8" fmla="*/ 1 w 471"/>
                    <a:gd name="T9" fmla="*/ 55 h 281"/>
                    <a:gd name="T10" fmla="*/ 0 w 471"/>
                    <a:gd name="T11" fmla="*/ 50 h 281"/>
                    <a:gd name="T12" fmla="*/ 3 w 471"/>
                    <a:gd name="T13" fmla="*/ 47 h 281"/>
                    <a:gd name="T14" fmla="*/ 2 w 471"/>
                    <a:gd name="T15" fmla="*/ 43 h 281"/>
                    <a:gd name="T16" fmla="*/ 1 w 471"/>
                    <a:gd name="T17" fmla="*/ 41 h 281"/>
                    <a:gd name="T18" fmla="*/ 7 w 471"/>
                    <a:gd name="T19" fmla="*/ 31 h 281"/>
                    <a:gd name="T20" fmla="*/ 11 w 471"/>
                    <a:gd name="T21" fmla="*/ 25 h 281"/>
                    <a:gd name="T22" fmla="*/ 11 w 471"/>
                    <a:gd name="T23" fmla="*/ 18 h 281"/>
                    <a:gd name="T24" fmla="*/ 6 w 471"/>
                    <a:gd name="T25" fmla="*/ 11 h 281"/>
                    <a:gd name="T26" fmla="*/ 5 w 471"/>
                    <a:gd name="T27" fmla="*/ 8 h 281"/>
                    <a:gd name="T28" fmla="*/ 7 w 471"/>
                    <a:gd name="T29" fmla="*/ 10 h 281"/>
                    <a:gd name="T30" fmla="*/ 12 w 471"/>
                    <a:gd name="T31" fmla="*/ 9 h 281"/>
                    <a:gd name="T32" fmla="*/ 17 w 471"/>
                    <a:gd name="T33" fmla="*/ 3 h 281"/>
                    <a:gd name="T34" fmla="*/ 21 w 471"/>
                    <a:gd name="T35" fmla="*/ 0 h 281"/>
                    <a:gd name="T36" fmla="*/ 23 w 471"/>
                    <a:gd name="T37" fmla="*/ 1 h 281"/>
                    <a:gd name="T38" fmla="*/ 23 w 471"/>
                    <a:gd name="T39" fmla="*/ 3 h 281"/>
                    <a:gd name="T40" fmla="*/ 25 w 471"/>
                    <a:gd name="T41" fmla="*/ 1 h 281"/>
                    <a:gd name="T42" fmla="*/ 28 w 471"/>
                    <a:gd name="T43" fmla="*/ 2 h 281"/>
                    <a:gd name="T44" fmla="*/ 30 w 471"/>
                    <a:gd name="T45" fmla="*/ 3 h 281"/>
                    <a:gd name="T46" fmla="*/ 36 w 471"/>
                    <a:gd name="T47" fmla="*/ 4 h 281"/>
                    <a:gd name="T48" fmla="*/ 39 w 471"/>
                    <a:gd name="T49" fmla="*/ 6 h 281"/>
                    <a:gd name="T50" fmla="*/ 43 w 471"/>
                    <a:gd name="T51" fmla="*/ 4 h 281"/>
                    <a:gd name="T52" fmla="*/ 44 w 471"/>
                    <a:gd name="T53" fmla="*/ 4 h 281"/>
                    <a:gd name="T54" fmla="*/ 50 w 471"/>
                    <a:gd name="T55" fmla="*/ 4 h 281"/>
                    <a:gd name="T56" fmla="*/ 54 w 471"/>
                    <a:gd name="T57" fmla="*/ 8 h 281"/>
                    <a:gd name="T58" fmla="*/ 59 w 471"/>
                    <a:gd name="T59" fmla="*/ 15 h 281"/>
                    <a:gd name="T60" fmla="*/ 63 w 471"/>
                    <a:gd name="T61" fmla="*/ 18 h 281"/>
                    <a:gd name="T62" fmla="*/ 65 w 471"/>
                    <a:gd name="T63" fmla="*/ 17 h 281"/>
                    <a:gd name="T64" fmla="*/ 69 w 471"/>
                    <a:gd name="T65" fmla="*/ 17 h 281"/>
                    <a:gd name="T66" fmla="*/ 74 w 471"/>
                    <a:gd name="T67" fmla="*/ 18 h 281"/>
                    <a:gd name="T68" fmla="*/ 77 w 471"/>
                    <a:gd name="T69" fmla="*/ 21 h 281"/>
                    <a:gd name="T70" fmla="*/ 79 w 471"/>
                    <a:gd name="T71" fmla="*/ 23 h 281"/>
                    <a:gd name="T72" fmla="*/ 81 w 471"/>
                    <a:gd name="T73" fmla="*/ 29 h 281"/>
                    <a:gd name="T74" fmla="*/ 83 w 471"/>
                    <a:gd name="T75" fmla="*/ 31 h 281"/>
                    <a:gd name="T76" fmla="*/ 83 w 471"/>
                    <a:gd name="T77" fmla="*/ 32 h 281"/>
                    <a:gd name="T78" fmla="*/ 79 w 471"/>
                    <a:gd name="T79" fmla="*/ 36 h 281"/>
                    <a:gd name="T80" fmla="*/ 83 w 471"/>
                    <a:gd name="T81" fmla="*/ 36 h 281"/>
                    <a:gd name="T82" fmla="*/ 88 w 471"/>
                    <a:gd name="T83" fmla="*/ 40 h 281"/>
                    <a:gd name="T84" fmla="*/ 93 w 471"/>
                    <a:gd name="T85" fmla="*/ 41 h 281"/>
                    <a:gd name="T86" fmla="*/ 97 w 471"/>
                    <a:gd name="T87" fmla="*/ 43 h 281"/>
                    <a:gd name="T88" fmla="*/ 98 w 471"/>
                    <a:gd name="T89" fmla="*/ 45 h 281"/>
                    <a:gd name="T90" fmla="*/ 98 w 471"/>
                    <a:gd name="T91" fmla="*/ 45 h 281"/>
                    <a:gd name="T92" fmla="*/ 101 w 471"/>
                    <a:gd name="T93" fmla="*/ 45 h 281"/>
                    <a:gd name="T94" fmla="*/ 102 w 471"/>
                    <a:gd name="T95" fmla="*/ 44 h 281"/>
                    <a:gd name="T96" fmla="*/ 112 w 471"/>
                    <a:gd name="T97" fmla="*/ 48 h 281"/>
                    <a:gd name="T98" fmla="*/ 114 w 471"/>
                    <a:gd name="T99" fmla="*/ 52 h 281"/>
                    <a:gd name="T100" fmla="*/ 119 w 471"/>
                    <a:gd name="T101" fmla="*/ 52 h 281"/>
                    <a:gd name="T102" fmla="*/ 121 w 471"/>
                    <a:gd name="T103" fmla="*/ 55 h 281"/>
                    <a:gd name="T104" fmla="*/ 116 w 471"/>
                    <a:gd name="T105" fmla="*/ 66 h 281"/>
                    <a:gd name="T106" fmla="*/ 111 w 471"/>
                    <a:gd name="T107" fmla="*/ 73 h 281"/>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471" h="281">
                      <a:moveTo>
                        <a:pt x="21" y="280"/>
                      </a:moveTo>
                      <a:cubicBezTo>
                        <a:pt x="32" y="281"/>
                        <a:pt x="25" y="253"/>
                        <a:pt x="24" y="250"/>
                      </a:cubicBezTo>
                      <a:cubicBezTo>
                        <a:pt x="23" y="248"/>
                        <a:pt x="22" y="245"/>
                        <a:pt x="22" y="245"/>
                      </a:cubicBezTo>
                      <a:cubicBezTo>
                        <a:pt x="21" y="243"/>
                        <a:pt x="20" y="221"/>
                        <a:pt x="16" y="218"/>
                      </a:cubicBezTo>
                      <a:cubicBezTo>
                        <a:pt x="13" y="216"/>
                        <a:pt x="4" y="215"/>
                        <a:pt x="4" y="215"/>
                      </a:cubicBezTo>
                      <a:cubicBezTo>
                        <a:pt x="0" y="207"/>
                        <a:pt x="3" y="200"/>
                        <a:pt x="0" y="191"/>
                      </a:cubicBezTo>
                      <a:cubicBezTo>
                        <a:pt x="2" y="185"/>
                        <a:pt x="7" y="186"/>
                        <a:pt x="12" y="180"/>
                      </a:cubicBezTo>
                      <a:cubicBezTo>
                        <a:pt x="14" y="172"/>
                        <a:pt x="14" y="169"/>
                        <a:pt x="6" y="165"/>
                      </a:cubicBezTo>
                      <a:cubicBezTo>
                        <a:pt x="4" y="163"/>
                        <a:pt x="2" y="162"/>
                        <a:pt x="2" y="160"/>
                      </a:cubicBezTo>
                      <a:cubicBezTo>
                        <a:pt x="2" y="150"/>
                        <a:pt x="16" y="123"/>
                        <a:pt x="28" y="120"/>
                      </a:cubicBezTo>
                      <a:cubicBezTo>
                        <a:pt x="32" y="111"/>
                        <a:pt x="40" y="105"/>
                        <a:pt x="44" y="96"/>
                      </a:cubicBezTo>
                      <a:cubicBezTo>
                        <a:pt x="39" y="83"/>
                        <a:pt x="38" y="85"/>
                        <a:pt x="42" y="70"/>
                      </a:cubicBezTo>
                      <a:cubicBezTo>
                        <a:pt x="38" y="60"/>
                        <a:pt x="34" y="48"/>
                        <a:pt x="24" y="43"/>
                      </a:cubicBezTo>
                      <a:cubicBezTo>
                        <a:pt x="18" y="36"/>
                        <a:pt x="10" y="37"/>
                        <a:pt x="20" y="32"/>
                      </a:cubicBezTo>
                      <a:cubicBezTo>
                        <a:pt x="27" y="34"/>
                        <a:pt x="26" y="32"/>
                        <a:pt x="26" y="36"/>
                      </a:cubicBezTo>
                      <a:cubicBezTo>
                        <a:pt x="34" y="41"/>
                        <a:pt x="39" y="39"/>
                        <a:pt x="48" y="35"/>
                      </a:cubicBezTo>
                      <a:cubicBezTo>
                        <a:pt x="45" y="22"/>
                        <a:pt x="48" y="14"/>
                        <a:pt x="64" y="11"/>
                      </a:cubicBezTo>
                      <a:cubicBezTo>
                        <a:pt x="71" y="8"/>
                        <a:pt x="75" y="3"/>
                        <a:pt x="82" y="0"/>
                      </a:cubicBezTo>
                      <a:cubicBezTo>
                        <a:pt x="84" y="1"/>
                        <a:pt x="88" y="0"/>
                        <a:pt x="88" y="2"/>
                      </a:cubicBezTo>
                      <a:cubicBezTo>
                        <a:pt x="90" y="12"/>
                        <a:pt x="75" y="13"/>
                        <a:pt x="92" y="9"/>
                      </a:cubicBezTo>
                      <a:cubicBezTo>
                        <a:pt x="94" y="8"/>
                        <a:pt x="96" y="5"/>
                        <a:pt x="98" y="5"/>
                      </a:cubicBezTo>
                      <a:cubicBezTo>
                        <a:pt x="102" y="4"/>
                        <a:pt x="106" y="7"/>
                        <a:pt x="110" y="8"/>
                      </a:cubicBezTo>
                      <a:cubicBezTo>
                        <a:pt x="112" y="8"/>
                        <a:pt x="116" y="9"/>
                        <a:pt x="116" y="9"/>
                      </a:cubicBezTo>
                      <a:cubicBezTo>
                        <a:pt x="122" y="16"/>
                        <a:pt x="129" y="13"/>
                        <a:pt x="141" y="14"/>
                      </a:cubicBezTo>
                      <a:cubicBezTo>
                        <a:pt x="143" y="21"/>
                        <a:pt x="147" y="22"/>
                        <a:pt x="155" y="24"/>
                      </a:cubicBezTo>
                      <a:cubicBezTo>
                        <a:pt x="159" y="22"/>
                        <a:pt x="163" y="20"/>
                        <a:pt x="167" y="17"/>
                      </a:cubicBezTo>
                      <a:cubicBezTo>
                        <a:pt x="169" y="16"/>
                        <a:pt x="173" y="14"/>
                        <a:pt x="173" y="14"/>
                      </a:cubicBezTo>
                      <a:cubicBezTo>
                        <a:pt x="195" y="26"/>
                        <a:pt x="175" y="20"/>
                        <a:pt x="195" y="14"/>
                      </a:cubicBezTo>
                      <a:cubicBezTo>
                        <a:pt x="207" y="17"/>
                        <a:pt x="201" y="26"/>
                        <a:pt x="211" y="32"/>
                      </a:cubicBezTo>
                      <a:cubicBezTo>
                        <a:pt x="214" y="38"/>
                        <a:pt x="224" y="55"/>
                        <a:pt x="231" y="59"/>
                      </a:cubicBezTo>
                      <a:cubicBezTo>
                        <a:pt x="241" y="70"/>
                        <a:pt x="235" y="67"/>
                        <a:pt x="245" y="70"/>
                      </a:cubicBezTo>
                      <a:cubicBezTo>
                        <a:pt x="249" y="69"/>
                        <a:pt x="253" y="69"/>
                        <a:pt x="257" y="68"/>
                      </a:cubicBezTo>
                      <a:cubicBezTo>
                        <a:pt x="261" y="67"/>
                        <a:pt x="270" y="65"/>
                        <a:pt x="270" y="65"/>
                      </a:cubicBezTo>
                      <a:cubicBezTo>
                        <a:pt x="278" y="66"/>
                        <a:pt x="283" y="67"/>
                        <a:pt x="290" y="71"/>
                      </a:cubicBezTo>
                      <a:cubicBezTo>
                        <a:pt x="304" y="88"/>
                        <a:pt x="282" y="62"/>
                        <a:pt x="300" y="81"/>
                      </a:cubicBezTo>
                      <a:cubicBezTo>
                        <a:pt x="302" y="84"/>
                        <a:pt x="308" y="90"/>
                        <a:pt x="308" y="90"/>
                      </a:cubicBezTo>
                      <a:cubicBezTo>
                        <a:pt x="311" y="98"/>
                        <a:pt x="315" y="103"/>
                        <a:pt x="318" y="111"/>
                      </a:cubicBezTo>
                      <a:cubicBezTo>
                        <a:pt x="319" y="114"/>
                        <a:pt x="321" y="117"/>
                        <a:pt x="322" y="120"/>
                      </a:cubicBezTo>
                      <a:cubicBezTo>
                        <a:pt x="323" y="122"/>
                        <a:pt x="324" y="125"/>
                        <a:pt x="324" y="125"/>
                      </a:cubicBezTo>
                      <a:cubicBezTo>
                        <a:pt x="321" y="132"/>
                        <a:pt x="313" y="134"/>
                        <a:pt x="310" y="142"/>
                      </a:cubicBezTo>
                      <a:cubicBezTo>
                        <a:pt x="313" y="151"/>
                        <a:pt x="317" y="146"/>
                        <a:pt x="322" y="141"/>
                      </a:cubicBezTo>
                      <a:cubicBezTo>
                        <a:pt x="341" y="143"/>
                        <a:pt x="339" y="142"/>
                        <a:pt x="342" y="155"/>
                      </a:cubicBezTo>
                      <a:cubicBezTo>
                        <a:pt x="351" y="150"/>
                        <a:pt x="355" y="152"/>
                        <a:pt x="364" y="157"/>
                      </a:cubicBezTo>
                      <a:cubicBezTo>
                        <a:pt x="369" y="162"/>
                        <a:pt x="372" y="166"/>
                        <a:pt x="380" y="168"/>
                      </a:cubicBezTo>
                      <a:cubicBezTo>
                        <a:pt x="381" y="169"/>
                        <a:pt x="383" y="171"/>
                        <a:pt x="382" y="172"/>
                      </a:cubicBezTo>
                      <a:cubicBezTo>
                        <a:pt x="380" y="176"/>
                        <a:pt x="368" y="172"/>
                        <a:pt x="382" y="176"/>
                      </a:cubicBezTo>
                      <a:cubicBezTo>
                        <a:pt x="386" y="175"/>
                        <a:pt x="390" y="173"/>
                        <a:pt x="394" y="172"/>
                      </a:cubicBezTo>
                      <a:cubicBezTo>
                        <a:pt x="396" y="172"/>
                        <a:pt x="400" y="171"/>
                        <a:pt x="400" y="171"/>
                      </a:cubicBezTo>
                      <a:cubicBezTo>
                        <a:pt x="413" y="177"/>
                        <a:pt x="427" y="179"/>
                        <a:pt x="439" y="185"/>
                      </a:cubicBezTo>
                      <a:cubicBezTo>
                        <a:pt x="441" y="190"/>
                        <a:pt x="445" y="194"/>
                        <a:pt x="447" y="199"/>
                      </a:cubicBezTo>
                      <a:cubicBezTo>
                        <a:pt x="453" y="198"/>
                        <a:pt x="460" y="195"/>
                        <a:pt x="465" y="201"/>
                      </a:cubicBezTo>
                      <a:cubicBezTo>
                        <a:pt x="468" y="205"/>
                        <a:pt x="471" y="215"/>
                        <a:pt x="471" y="215"/>
                      </a:cubicBezTo>
                      <a:cubicBezTo>
                        <a:pt x="468" y="231"/>
                        <a:pt x="469" y="248"/>
                        <a:pt x="451" y="258"/>
                      </a:cubicBezTo>
                      <a:cubicBezTo>
                        <a:pt x="447" y="262"/>
                        <a:pt x="437" y="275"/>
                        <a:pt x="435" y="281"/>
                      </a:cubicBezTo>
                    </a:path>
                  </a:pathLst>
                </a:custGeom>
                <a:solidFill>
                  <a:schemeClr val="folHlink"/>
                </a:solidFill>
                <a:ln w="9525">
                  <a:noFill/>
                  <a:round/>
                  <a:headEnd/>
                  <a:tailEnd/>
                </a:ln>
              </p:spPr>
              <p:txBody>
                <a:bodyPr/>
                <a:lstStyle/>
                <a:p>
                  <a:endParaRPr lang="zh-CN" altLang="en-US"/>
                </a:p>
              </p:txBody>
            </p:sp>
            <p:sp>
              <p:nvSpPr>
                <p:cNvPr id="8349" name="任意多边形 81957"/>
                <p:cNvSpPr>
                  <a:spLocks noChangeArrowheads="1"/>
                </p:cNvSpPr>
                <p:nvPr/>
              </p:nvSpPr>
              <p:spPr bwMode="auto">
                <a:xfrm>
                  <a:off x="2534" y="242"/>
                  <a:ext cx="420" cy="283"/>
                </a:xfrm>
                <a:custGeom>
                  <a:avLst/>
                  <a:gdLst>
                    <a:gd name="T0" fmla="*/ 32 w 984"/>
                    <a:gd name="T1" fmla="*/ 0 h 844"/>
                    <a:gd name="T2" fmla="*/ 39 w 984"/>
                    <a:gd name="T3" fmla="*/ 1 h 844"/>
                    <a:gd name="T4" fmla="*/ 43 w 984"/>
                    <a:gd name="T5" fmla="*/ 1 h 844"/>
                    <a:gd name="T6" fmla="*/ 45 w 984"/>
                    <a:gd name="T7" fmla="*/ 5 h 844"/>
                    <a:gd name="T8" fmla="*/ 46 w 984"/>
                    <a:gd name="T9" fmla="*/ 3 h 844"/>
                    <a:gd name="T10" fmla="*/ 47 w 984"/>
                    <a:gd name="T11" fmla="*/ 3 h 844"/>
                    <a:gd name="T12" fmla="*/ 50 w 984"/>
                    <a:gd name="T13" fmla="*/ 5 h 844"/>
                    <a:gd name="T14" fmla="*/ 53 w 984"/>
                    <a:gd name="T15" fmla="*/ 4 h 844"/>
                    <a:gd name="T16" fmla="*/ 55 w 984"/>
                    <a:gd name="T17" fmla="*/ 3 h 844"/>
                    <a:gd name="T18" fmla="*/ 59 w 984"/>
                    <a:gd name="T19" fmla="*/ 0 h 844"/>
                    <a:gd name="T20" fmla="*/ 62 w 984"/>
                    <a:gd name="T21" fmla="*/ 3 h 844"/>
                    <a:gd name="T22" fmla="*/ 62 w 984"/>
                    <a:gd name="T23" fmla="*/ 5 h 844"/>
                    <a:gd name="T24" fmla="*/ 61 w 984"/>
                    <a:gd name="T25" fmla="*/ 6 h 844"/>
                    <a:gd name="T26" fmla="*/ 60 w 984"/>
                    <a:gd name="T27" fmla="*/ 6 h 844"/>
                    <a:gd name="T28" fmla="*/ 59 w 984"/>
                    <a:gd name="T29" fmla="*/ 7 h 844"/>
                    <a:gd name="T30" fmla="*/ 62 w 984"/>
                    <a:gd name="T31" fmla="*/ 8 h 844"/>
                    <a:gd name="T32" fmla="*/ 61 w 984"/>
                    <a:gd name="T33" fmla="*/ 12 h 844"/>
                    <a:gd name="T34" fmla="*/ 64 w 984"/>
                    <a:gd name="T35" fmla="*/ 16 h 844"/>
                    <a:gd name="T36" fmla="*/ 67 w 984"/>
                    <a:gd name="T37" fmla="*/ 17 h 844"/>
                    <a:gd name="T38" fmla="*/ 64 w 984"/>
                    <a:gd name="T39" fmla="*/ 17 h 844"/>
                    <a:gd name="T40" fmla="*/ 58 w 984"/>
                    <a:gd name="T41" fmla="*/ 14 h 844"/>
                    <a:gd name="T42" fmla="*/ 53 w 984"/>
                    <a:gd name="T43" fmla="*/ 15 h 844"/>
                    <a:gd name="T44" fmla="*/ 46 w 984"/>
                    <a:gd name="T45" fmla="*/ 17 h 844"/>
                    <a:gd name="T46" fmla="*/ 50 w 984"/>
                    <a:gd name="T47" fmla="*/ 22 h 844"/>
                    <a:gd name="T48" fmla="*/ 55 w 984"/>
                    <a:gd name="T49" fmla="*/ 23 h 844"/>
                    <a:gd name="T50" fmla="*/ 57 w 984"/>
                    <a:gd name="T51" fmla="*/ 21 h 844"/>
                    <a:gd name="T52" fmla="*/ 60 w 984"/>
                    <a:gd name="T53" fmla="*/ 21 h 844"/>
                    <a:gd name="T54" fmla="*/ 60 w 984"/>
                    <a:gd name="T55" fmla="*/ 24 h 844"/>
                    <a:gd name="T56" fmla="*/ 62 w 984"/>
                    <a:gd name="T57" fmla="*/ 25 h 844"/>
                    <a:gd name="T58" fmla="*/ 65 w 984"/>
                    <a:gd name="T59" fmla="*/ 25 h 844"/>
                    <a:gd name="T60" fmla="*/ 72 w 984"/>
                    <a:gd name="T61" fmla="*/ 31 h 844"/>
                    <a:gd name="T62" fmla="*/ 73 w 984"/>
                    <a:gd name="T63" fmla="*/ 31 h 844"/>
                    <a:gd name="T64" fmla="*/ 68 w 984"/>
                    <a:gd name="T65" fmla="*/ 31 h 844"/>
                    <a:gd name="T66" fmla="*/ 64 w 984"/>
                    <a:gd name="T67" fmla="*/ 29 h 844"/>
                    <a:gd name="T68" fmla="*/ 61 w 984"/>
                    <a:gd name="T69" fmla="*/ 27 h 844"/>
                    <a:gd name="T70" fmla="*/ 55 w 984"/>
                    <a:gd name="T71" fmla="*/ 25 h 844"/>
                    <a:gd name="T72" fmla="*/ 48 w 984"/>
                    <a:gd name="T73" fmla="*/ 24 h 844"/>
                    <a:gd name="T74" fmla="*/ 39 w 984"/>
                    <a:gd name="T75" fmla="*/ 22 h 844"/>
                    <a:gd name="T76" fmla="*/ 36 w 984"/>
                    <a:gd name="T77" fmla="*/ 19 h 844"/>
                    <a:gd name="T78" fmla="*/ 34 w 984"/>
                    <a:gd name="T79" fmla="*/ 17 h 844"/>
                    <a:gd name="T80" fmla="*/ 30 w 984"/>
                    <a:gd name="T81" fmla="*/ 16 h 844"/>
                    <a:gd name="T82" fmla="*/ 26 w 984"/>
                    <a:gd name="T83" fmla="*/ 14 h 844"/>
                    <a:gd name="T84" fmla="*/ 27 w 984"/>
                    <a:gd name="T85" fmla="*/ 16 h 844"/>
                    <a:gd name="T86" fmla="*/ 32 w 984"/>
                    <a:gd name="T87" fmla="*/ 19 h 844"/>
                    <a:gd name="T88" fmla="*/ 33 w 984"/>
                    <a:gd name="T89" fmla="*/ 20 h 844"/>
                    <a:gd name="T90" fmla="*/ 31 w 984"/>
                    <a:gd name="T91" fmla="*/ 19 h 844"/>
                    <a:gd name="T92" fmla="*/ 27 w 984"/>
                    <a:gd name="T93" fmla="*/ 17 h 844"/>
                    <a:gd name="T94" fmla="*/ 24 w 984"/>
                    <a:gd name="T95" fmla="*/ 15 h 844"/>
                    <a:gd name="T96" fmla="*/ 21 w 984"/>
                    <a:gd name="T97" fmla="*/ 13 h 844"/>
                    <a:gd name="T98" fmla="*/ 16 w 984"/>
                    <a:gd name="T99" fmla="*/ 12 h 844"/>
                    <a:gd name="T100" fmla="*/ 12 w 984"/>
                    <a:gd name="T101" fmla="*/ 9 h 844"/>
                    <a:gd name="T102" fmla="*/ 5 w 984"/>
                    <a:gd name="T103" fmla="*/ 2 h 844"/>
                    <a:gd name="T104" fmla="*/ 3 w 984"/>
                    <a:gd name="T105" fmla="*/ 1 h 844"/>
                    <a:gd name="T106" fmla="*/ 4 w 984"/>
                    <a:gd name="T107" fmla="*/ 1 h 844"/>
                    <a:gd name="T108" fmla="*/ 8 w 984"/>
                    <a:gd name="T109" fmla="*/ 3 h 844"/>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984" h="844">
                      <a:moveTo>
                        <a:pt x="82" y="38"/>
                      </a:moveTo>
                      <a:lnTo>
                        <a:pt x="406" y="6"/>
                      </a:lnTo>
                      <a:cubicBezTo>
                        <a:pt x="497" y="22"/>
                        <a:pt x="465" y="0"/>
                        <a:pt x="474" y="54"/>
                      </a:cubicBezTo>
                      <a:cubicBezTo>
                        <a:pt x="492" y="48"/>
                        <a:pt x="484" y="40"/>
                        <a:pt x="502" y="34"/>
                      </a:cubicBezTo>
                      <a:cubicBezTo>
                        <a:pt x="510" y="37"/>
                        <a:pt x="517" y="46"/>
                        <a:pt x="526" y="46"/>
                      </a:cubicBezTo>
                      <a:cubicBezTo>
                        <a:pt x="534" y="46"/>
                        <a:pt x="550" y="38"/>
                        <a:pt x="550" y="38"/>
                      </a:cubicBezTo>
                      <a:cubicBezTo>
                        <a:pt x="556" y="55"/>
                        <a:pt x="552" y="60"/>
                        <a:pt x="542" y="74"/>
                      </a:cubicBezTo>
                      <a:cubicBezTo>
                        <a:pt x="555" y="114"/>
                        <a:pt x="550" y="102"/>
                        <a:pt x="578" y="130"/>
                      </a:cubicBezTo>
                      <a:cubicBezTo>
                        <a:pt x="584" y="148"/>
                        <a:pt x="590" y="148"/>
                        <a:pt x="606" y="138"/>
                      </a:cubicBezTo>
                      <a:cubicBezTo>
                        <a:pt x="600" y="119"/>
                        <a:pt x="594" y="107"/>
                        <a:pt x="586" y="90"/>
                      </a:cubicBezTo>
                      <a:cubicBezTo>
                        <a:pt x="583" y="82"/>
                        <a:pt x="578" y="66"/>
                        <a:pt x="578" y="66"/>
                      </a:cubicBezTo>
                      <a:cubicBezTo>
                        <a:pt x="585" y="44"/>
                        <a:pt x="597" y="56"/>
                        <a:pt x="606" y="70"/>
                      </a:cubicBezTo>
                      <a:cubicBezTo>
                        <a:pt x="609" y="86"/>
                        <a:pt x="608" y="117"/>
                        <a:pt x="626" y="90"/>
                      </a:cubicBezTo>
                      <a:cubicBezTo>
                        <a:pt x="648" y="97"/>
                        <a:pt x="646" y="104"/>
                        <a:pt x="642" y="126"/>
                      </a:cubicBezTo>
                      <a:cubicBezTo>
                        <a:pt x="650" y="150"/>
                        <a:pt x="665" y="141"/>
                        <a:pt x="682" y="130"/>
                      </a:cubicBezTo>
                      <a:cubicBezTo>
                        <a:pt x="689" y="108"/>
                        <a:pt x="673" y="124"/>
                        <a:pt x="682" y="98"/>
                      </a:cubicBezTo>
                      <a:cubicBezTo>
                        <a:pt x="683" y="94"/>
                        <a:pt x="690" y="96"/>
                        <a:pt x="694" y="94"/>
                      </a:cubicBezTo>
                      <a:cubicBezTo>
                        <a:pt x="698" y="92"/>
                        <a:pt x="702" y="89"/>
                        <a:pt x="706" y="86"/>
                      </a:cubicBezTo>
                      <a:cubicBezTo>
                        <a:pt x="717" y="54"/>
                        <a:pt x="688" y="54"/>
                        <a:pt x="742" y="46"/>
                      </a:cubicBezTo>
                      <a:cubicBezTo>
                        <a:pt x="748" y="27"/>
                        <a:pt x="741" y="9"/>
                        <a:pt x="762" y="2"/>
                      </a:cubicBezTo>
                      <a:cubicBezTo>
                        <a:pt x="788" y="11"/>
                        <a:pt x="777" y="38"/>
                        <a:pt x="802" y="46"/>
                      </a:cubicBezTo>
                      <a:cubicBezTo>
                        <a:pt x="831" y="36"/>
                        <a:pt x="805" y="63"/>
                        <a:pt x="798" y="70"/>
                      </a:cubicBezTo>
                      <a:cubicBezTo>
                        <a:pt x="789" y="96"/>
                        <a:pt x="787" y="96"/>
                        <a:pt x="802" y="118"/>
                      </a:cubicBezTo>
                      <a:cubicBezTo>
                        <a:pt x="801" y="122"/>
                        <a:pt x="801" y="127"/>
                        <a:pt x="798" y="130"/>
                      </a:cubicBezTo>
                      <a:cubicBezTo>
                        <a:pt x="794" y="133"/>
                        <a:pt x="784" y="129"/>
                        <a:pt x="782" y="134"/>
                      </a:cubicBezTo>
                      <a:cubicBezTo>
                        <a:pt x="780" y="142"/>
                        <a:pt x="790" y="158"/>
                        <a:pt x="790" y="158"/>
                      </a:cubicBezTo>
                      <a:cubicBezTo>
                        <a:pt x="786" y="161"/>
                        <a:pt x="783" y="165"/>
                        <a:pt x="778" y="166"/>
                      </a:cubicBezTo>
                      <a:cubicBezTo>
                        <a:pt x="774" y="167"/>
                        <a:pt x="769" y="159"/>
                        <a:pt x="766" y="162"/>
                      </a:cubicBezTo>
                      <a:cubicBezTo>
                        <a:pt x="758" y="170"/>
                        <a:pt x="794" y="182"/>
                        <a:pt x="794" y="182"/>
                      </a:cubicBezTo>
                      <a:cubicBezTo>
                        <a:pt x="804" y="211"/>
                        <a:pt x="775" y="190"/>
                        <a:pt x="762" y="186"/>
                      </a:cubicBezTo>
                      <a:cubicBezTo>
                        <a:pt x="767" y="194"/>
                        <a:pt x="773" y="202"/>
                        <a:pt x="778" y="210"/>
                      </a:cubicBezTo>
                      <a:cubicBezTo>
                        <a:pt x="783" y="218"/>
                        <a:pt x="802" y="226"/>
                        <a:pt x="802" y="226"/>
                      </a:cubicBezTo>
                      <a:cubicBezTo>
                        <a:pt x="813" y="242"/>
                        <a:pt x="804" y="245"/>
                        <a:pt x="810" y="262"/>
                      </a:cubicBezTo>
                      <a:cubicBezTo>
                        <a:pt x="803" y="282"/>
                        <a:pt x="793" y="301"/>
                        <a:pt x="786" y="322"/>
                      </a:cubicBezTo>
                      <a:cubicBezTo>
                        <a:pt x="783" y="330"/>
                        <a:pt x="778" y="346"/>
                        <a:pt x="778" y="346"/>
                      </a:cubicBezTo>
                      <a:cubicBezTo>
                        <a:pt x="785" y="366"/>
                        <a:pt x="817" y="394"/>
                        <a:pt x="830" y="414"/>
                      </a:cubicBezTo>
                      <a:cubicBezTo>
                        <a:pt x="835" y="422"/>
                        <a:pt x="841" y="430"/>
                        <a:pt x="846" y="438"/>
                      </a:cubicBezTo>
                      <a:cubicBezTo>
                        <a:pt x="849" y="442"/>
                        <a:pt x="854" y="450"/>
                        <a:pt x="854" y="450"/>
                      </a:cubicBezTo>
                      <a:cubicBezTo>
                        <a:pt x="853" y="457"/>
                        <a:pt x="855" y="466"/>
                        <a:pt x="850" y="470"/>
                      </a:cubicBezTo>
                      <a:cubicBezTo>
                        <a:pt x="844" y="475"/>
                        <a:pt x="831" y="451"/>
                        <a:pt x="830" y="450"/>
                      </a:cubicBezTo>
                      <a:cubicBezTo>
                        <a:pt x="811" y="431"/>
                        <a:pt x="789" y="421"/>
                        <a:pt x="774" y="398"/>
                      </a:cubicBezTo>
                      <a:cubicBezTo>
                        <a:pt x="769" y="379"/>
                        <a:pt x="766" y="371"/>
                        <a:pt x="746" y="378"/>
                      </a:cubicBezTo>
                      <a:cubicBezTo>
                        <a:pt x="717" y="368"/>
                        <a:pt x="730" y="368"/>
                        <a:pt x="706" y="374"/>
                      </a:cubicBezTo>
                      <a:cubicBezTo>
                        <a:pt x="688" y="402"/>
                        <a:pt x="699" y="395"/>
                        <a:pt x="678" y="402"/>
                      </a:cubicBezTo>
                      <a:cubicBezTo>
                        <a:pt x="654" y="386"/>
                        <a:pt x="650" y="390"/>
                        <a:pt x="618" y="394"/>
                      </a:cubicBezTo>
                      <a:cubicBezTo>
                        <a:pt x="607" y="411"/>
                        <a:pt x="601" y="426"/>
                        <a:pt x="590" y="442"/>
                      </a:cubicBezTo>
                      <a:cubicBezTo>
                        <a:pt x="600" y="471"/>
                        <a:pt x="593" y="459"/>
                        <a:pt x="606" y="478"/>
                      </a:cubicBezTo>
                      <a:cubicBezTo>
                        <a:pt x="593" y="518"/>
                        <a:pt x="622" y="548"/>
                        <a:pt x="642" y="578"/>
                      </a:cubicBezTo>
                      <a:cubicBezTo>
                        <a:pt x="651" y="591"/>
                        <a:pt x="651" y="601"/>
                        <a:pt x="666" y="606"/>
                      </a:cubicBezTo>
                      <a:cubicBezTo>
                        <a:pt x="680" y="627"/>
                        <a:pt x="691" y="623"/>
                        <a:pt x="710" y="610"/>
                      </a:cubicBezTo>
                      <a:cubicBezTo>
                        <a:pt x="729" y="616"/>
                        <a:pt x="729" y="606"/>
                        <a:pt x="734" y="590"/>
                      </a:cubicBezTo>
                      <a:cubicBezTo>
                        <a:pt x="735" y="577"/>
                        <a:pt x="731" y="562"/>
                        <a:pt x="738" y="550"/>
                      </a:cubicBezTo>
                      <a:cubicBezTo>
                        <a:pt x="742" y="543"/>
                        <a:pt x="762" y="542"/>
                        <a:pt x="762" y="542"/>
                      </a:cubicBezTo>
                      <a:cubicBezTo>
                        <a:pt x="783" y="547"/>
                        <a:pt x="786" y="552"/>
                        <a:pt x="774" y="570"/>
                      </a:cubicBezTo>
                      <a:cubicBezTo>
                        <a:pt x="779" y="590"/>
                        <a:pt x="790" y="605"/>
                        <a:pt x="770" y="618"/>
                      </a:cubicBezTo>
                      <a:cubicBezTo>
                        <a:pt x="769" y="622"/>
                        <a:pt x="764" y="626"/>
                        <a:pt x="766" y="630"/>
                      </a:cubicBezTo>
                      <a:cubicBezTo>
                        <a:pt x="768" y="634"/>
                        <a:pt x="775" y="634"/>
                        <a:pt x="778" y="638"/>
                      </a:cubicBezTo>
                      <a:cubicBezTo>
                        <a:pt x="788" y="651"/>
                        <a:pt x="786" y="660"/>
                        <a:pt x="802" y="670"/>
                      </a:cubicBezTo>
                      <a:cubicBezTo>
                        <a:pt x="810" y="667"/>
                        <a:pt x="818" y="665"/>
                        <a:pt x="826" y="662"/>
                      </a:cubicBezTo>
                      <a:cubicBezTo>
                        <a:pt x="830" y="661"/>
                        <a:pt x="838" y="658"/>
                        <a:pt x="838" y="658"/>
                      </a:cubicBezTo>
                      <a:cubicBezTo>
                        <a:pt x="857" y="664"/>
                        <a:pt x="864" y="680"/>
                        <a:pt x="870" y="698"/>
                      </a:cubicBezTo>
                      <a:cubicBezTo>
                        <a:pt x="859" y="731"/>
                        <a:pt x="887" y="794"/>
                        <a:pt x="922" y="806"/>
                      </a:cubicBezTo>
                      <a:cubicBezTo>
                        <a:pt x="938" y="801"/>
                        <a:pt x="941" y="792"/>
                        <a:pt x="958" y="798"/>
                      </a:cubicBezTo>
                      <a:cubicBezTo>
                        <a:pt x="984" y="837"/>
                        <a:pt x="928" y="784"/>
                        <a:pt x="942" y="826"/>
                      </a:cubicBezTo>
                      <a:cubicBezTo>
                        <a:pt x="936" y="844"/>
                        <a:pt x="930" y="844"/>
                        <a:pt x="914" y="834"/>
                      </a:cubicBezTo>
                      <a:cubicBezTo>
                        <a:pt x="903" y="817"/>
                        <a:pt x="890" y="821"/>
                        <a:pt x="874" y="810"/>
                      </a:cubicBezTo>
                      <a:cubicBezTo>
                        <a:pt x="851" y="776"/>
                        <a:pt x="882" y="816"/>
                        <a:pt x="854" y="794"/>
                      </a:cubicBezTo>
                      <a:cubicBezTo>
                        <a:pt x="843" y="785"/>
                        <a:pt x="840" y="768"/>
                        <a:pt x="830" y="758"/>
                      </a:cubicBezTo>
                      <a:cubicBezTo>
                        <a:pt x="824" y="739"/>
                        <a:pt x="817" y="724"/>
                        <a:pt x="798" y="718"/>
                      </a:cubicBezTo>
                      <a:cubicBezTo>
                        <a:pt x="791" y="696"/>
                        <a:pt x="800" y="712"/>
                        <a:pt x="778" y="710"/>
                      </a:cubicBezTo>
                      <a:cubicBezTo>
                        <a:pt x="767" y="709"/>
                        <a:pt x="746" y="702"/>
                        <a:pt x="746" y="702"/>
                      </a:cubicBezTo>
                      <a:cubicBezTo>
                        <a:pt x="729" y="691"/>
                        <a:pt x="720" y="674"/>
                        <a:pt x="702" y="662"/>
                      </a:cubicBezTo>
                      <a:cubicBezTo>
                        <a:pt x="694" y="665"/>
                        <a:pt x="687" y="673"/>
                        <a:pt x="678" y="674"/>
                      </a:cubicBezTo>
                      <a:cubicBezTo>
                        <a:pt x="657" y="677"/>
                        <a:pt x="630" y="657"/>
                        <a:pt x="614" y="646"/>
                      </a:cubicBezTo>
                      <a:cubicBezTo>
                        <a:pt x="600" y="637"/>
                        <a:pt x="580" y="639"/>
                        <a:pt x="566" y="630"/>
                      </a:cubicBezTo>
                      <a:cubicBezTo>
                        <a:pt x="546" y="617"/>
                        <a:pt x="525" y="607"/>
                        <a:pt x="506" y="594"/>
                      </a:cubicBezTo>
                      <a:cubicBezTo>
                        <a:pt x="513" y="572"/>
                        <a:pt x="509" y="551"/>
                        <a:pt x="490" y="538"/>
                      </a:cubicBezTo>
                      <a:cubicBezTo>
                        <a:pt x="485" y="522"/>
                        <a:pt x="476" y="515"/>
                        <a:pt x="462" y="506"/>
                      </a:cubicBezTo>
                      <a:cubicBezTo>
                        <a:pt x="441" y="474"/>
                        <a:pt x="469" y="513"/>
                        <a:pt x="442" y="486"/>
                      </a:cubicBezTo>
                      <a:cubicBezTo>
                        <a:pt x="436" y="480"/>
                        <a:pt x="436" y="468"/>
                        <a:pt x="430" y="462"/>
                      </a:cubicBezTo>
                      <a:cubicBezTo>
                        <a:pt x="427" y="459"/>
                        <a:pt x="422" y="459"/>
                        <a:pt x="418" y="458"/>
                      </a:cubicBezTo>
                      <a:cubicBezTo>
                        <a:pt x="407" y="447"/>
                        <a:pt x="382" y="430"/>
                        <a:pt x="382" y="430"/>
                      </a:cubicBezTo>
                      <a:cubicBezTo>
                        <a:pt x="371" y="413"/>
                        <a:pt x="358" y="399"/>
                        <a:pt x="346" y="382"/>
                      </a:cubicBezTo>
                      <a:cubicBezTo>
                        <a:pt x="344" y="378"/>
                        <a:pt x="345" y="373"/>
                        <a:pt x="342" y="370"/>
                      </a:cubicBezTo>
                      <a:cubicBezTo>
                        <a:pt x="339" y="367"/>
                        <a:pt x="334" y="367"/>
                        <a:pt x="330" y="366"/>
                      </a:cubicBezTo>
                      <a:cubicBezTo>
                        <a:pt x="322" y="390"/>
                        <a:pt x="342" y="398"/>
                        <a:pt x="354" y="414"/>
                      </a:cubicBezTo>
                      <a:cubicBezTo>
                        <a:pt x="368" y="432"/>
                        <a:pt x="372" y="446"/>
                        <a:pt x="390" y="458"/>
                      </a:cubicBezTo>
                      <a:cubicBezTo>
                        <a:pt x="409" y="487"/>
                        <a:pt x="399" y="475"/>
                        <a:pt x="418" y="494"/>
                      </a:cubicBezTo>
                      <a:cubicBezTo>
                        <a:pt x="423" y="510"/>
                        <a:pt x="428" y="517"/>
                        <a:pt x="442" y="526"/>
                      </a:cubicBezTo>
                      <a:cubicBezTo>
                        <a:pt x="450" y="550"/>
                        <a:pt x="432" y="533"/>
                        <a:pt x="422" y="526"/>
                      </a:cubicBezTo>
                      <a:cubicBezTo>
                        <a:pt x="399" y="492"/>
                        <a:pt x="430" y="532"/>
                        <a:pt x="402" y="510"/>
                      </a:cubicBezTo>
                      <a:cubicBezTo>
                        <a:pt x="398" y="507"/>
                        <a:pt x="397" y="501"/>
                        <a:pt x="394" y="498"/>
                      </a:cubicBezTo>
                      <a:cubicBezTo>
                        <a:pt x="391" y="495"/>
                        <a:pt x="386" y="493"/>
                        <a:pt x="382" y="490"/>
                      </a:cubicBezTo>
                      <a:cubicBezTo>
                        <a:pt x="377" y="474"/>
                        <a:pt x="370" y="471"/>
                        <a:pt x="354" y="466"/>
                      </a:cubicBezTo>
                      <a:cubicBezTo>
                        <a:pt x="344" y="452"/>
                        <a:pt x="340" y="447"/>
                        <a:pt x="346" y="430"/>
                      </a:cubicBezTo>
                      <a:cubicBezTo>
                        <a:pt x="338" y="418"/>
                        <a:pt x="314" y="402"/>
                        <a:pt x="314" y="402"/>
                      </a:cubicBezTo>
                      <a:cubicBezTo>
                        <a:pt x="306" y="390"/>
                        <a:pt x="298" y="378"/>
                        <a:pt x="290" y="366"/>
                      </a:cubicBezTo>
                      <a:cubicBezTo>
                        <a:pt x="284" y="357"/>
                        <a:pt x="273" y="354"/>
                        <a:pt x="266" y="346"/>
                      </a:cubicBezTo>
                      <a:cubicBezTo>
                        <a:pt x="263" y="342"/>
                        <a:pt x="262" y="337"/>
                        <a:pt x="258" y="334"/>
                      </a:cubicBezTo>
                      <a:cubicBezTo>
                        <a:pt x="243" y="324"/>
                        <a:pt x="225" y="324"/>
                        <a:pt x="210" y="314"/>
                      </a:cubicBezTo>
                      <a:cubicBezTo>
                        <a:pt x="201" y="300"/>
                        <a:pt x="194" y="291"/>
                        <a:pt x="178" y="286"/>
                      </a:cubicBezTo>
                      <a:cubicBezTo>
                        <a:pt x="160" y="260"/>
                        <a:pt x="192" y="247"/>
                        <a:pt x="154" y="238"/>
                      </a:cubicBezTo>
                      <a:cubicBezTo>
                        <a:pt x="111" y="209"/>
                        <a:pt x="106" y="149"/>
                        <a:pt x="90" y="102"/>
                      </a:cubicBezTo>
                      <a:cubicBezTo>
                        <a:pt x="86" y="90"/>
                        <a:pt x="76" y="73"/>
                        <a:pt x="66" y="66"/>
                      </a:cubicBezTo>
                      <a:cubicBezTo>
                        <a:pt x="58" y="60"/>
                        <a:pt x="42" y="50"/>
                        <a:pt x="42" y="50"/>
                      </a:cubicBezTo>
                      <a:cubicBezTo>
                        <a:pt x="39" y="46"/>
                        <a:pt x="38" y="41"/>
                        <a:pt x="34" y="38"/>
                      </a:cubicBezTo>
                      <a:cubicBezTo>
                        <a:pt x="27" y="34"/>
                        <a:pt x="10" y="30"/>
                        <a:pt x="10" y="30"/>
                      </a:cubicBezTo>
                      <a:cubicBezTo>
                        <a:pt x="0" y="1"/>
                        <a:pt x="31" y="17"/>
                        <a:pt x="46" y="22"/>
                      </a:cubicBezTo>
                      <a:cubicBezTo>
                        <a:pt x="65" y="51"/>
                        <a:pt x="61" y="41"/>
                        <a:pt x="86" y="58"/>
                      </a:cubicBezTo>
                      <a:cubicBezTo>
                        <a:pt x="94" y="70"/>
                        <a:pt x="94" y="93"/>
                        <a:pt x="102" y="70"/>
                      </a:cubicBezTo>
                      <a:cubicBezTo>
                        <a:pt x="95" y="49"/>
                        <a:pt x="82" y="62"/>
                        <a:pt x="82" y="38"/>
                      </a:cubicBezTo>
                      <a:close/>
                    </a:path>
                  </a:pathLst>
                </a:custGeom>
                <a:solidFill>
                  <a:schemeClr val="folHlink"/>
                </a:solidFill>
                <a:ln w="9525">
                  <a:noFill/>
                  <a:round/>
                  <a:headEnd/>
                  <a:tailEnd/>
                </a:ln>
              </p:spPr>
              <p:txBody>
                <a:bodyPr/>
                <a:lstStyle/>
                <a:p>
                  <a:endParaRPr lang="zh-CN" altLang="en-US"/>
                </a:p>
              </p:txBody>
            </p:sp>
            <p:sp>
              <p:nvSpPr>
                <p:cNvPr id="8350" name="任意多边形 81958"/>
                <p:cNvSpPr>
                  <a:spLocks noChangeArrowheads="1"/>
                </p:cNvSpPr>
                <p:nvPr/>
              </p:nvSpPr>
              <p:spPr bwMode="auto">
                <a:xfrm>
                  <a:off x="2405" y="445"/>
                  <a:ext cx="15" cy="16"/>
                </a:xfrm>
                <a:custGeom>
                  <a:avLst/>
                  <a:gdLst>
                    <a:gd name="T0" fmla="*/ 0 w 36"/>
                    <a:gd name="T1" fmla="*/ 1 h 48"/>
                    <a:gd name="T2" fmla="*/ 1 w 36"/>
                    <a:gd name="T3" fmla="*/ 2 h 48"/>
                    <a:gd name="T4" fmla="*/ 0 w 36"/>
                    <a:gd name="T5" fmla="*/ 1 h 48"/>
                    <a:gd name="T6" fmla="*/ 0 60000 65536"/>
                    <a:gd name="T7" fmla="*/ 0 60000 65536"/>
                    <a:gd name="T8" fmla="*/ 0 60000 65536"/>
                  </a:gdLst>
                  <a:ahLst/>
                  <a:cxnLst>
                    <a:cxn ang="T6">
                      <a:pos x="T0" y="T1"/>
                    </a:cxn>
                    <a:cxn ang="T7">
                      <a:pos x="T2" y="T3"/>
                    </a:cxn>
                    <a:cxn ang="T8">
                      <a:pos x="T4" y="T5"/>
                    </a:cxn>
                  </a:cxnLst>
                  <a:rect l="0" t="0" r="r" b="b"/>
                  <a:pathLst>
                    <a:path w="36" h="48">
                      <a:moveTo>
                        <a:pt x="6" y="28"/>
                      </a:moveTo>
                      <a:cubicBezTo>
                        <a:pt x="25" y="0"/>
                        <a:pt x="36" y="31"/>
                        <a:pt x="10" y="48"/>
                      </a:cubicBezTo>
                      <a:cubicBezTo>
                        <a:pt x="0" y="34"/>
                        <a:pt x="0" y="40"/>
                        <a:pt x="6" y="28"/>
                      </a:cubicBezTo>
                      <a:close/>
                    </a:path>
                  </a:pathLst>
                </a:custGeom>
                <a:solidFill>
                  <a:schemeClr val="folHlink"/>
                </a:solidFill>
                <a:ln w="9525">
                  <a:noFill/>
                  <a:round/>
                  <a:headEnd/>
                  <a:tailEnd/>
                </a:ln>
              </p:spPr>
              <p:txBody>
                <a:bodyPr/>
                <a:lstStyle/>
                <a:p>
                  <a:endParaRPr lang="zh-CN" altLang="en-US"/>
                </a:p>
              </p:txBody>
            </p:sp>
            <p:sp>
              <p:nvSpPr>
                <p:cNvPr id="8351" name="任意多边形 81959"/>
                <p:cNvSpPr>
                  <a:spLocks noChangeArrowheads="1"/>
                </p:cNvSpPr>
                <p:nvPr/>
              </p:nvSpPr>
              <p:spPr bwMode="auto">
                <a:xfrm>
                  <a:off x="2393" y="439"/>
                  <a:ext cx="16" cy="12"/>
                </a:xfrm>
                <a:custGeom>
                  <a:avLst/>
                  <a:gdLst>
                    <a:gd name="T0" fmla="*/ 0 w 36"/>
                    <a:gd name="T1" fmla="*/ 0 h 37"/>
                    <a:gd name="T2" fmla="*/ 1 w 36"/>
                    <a:gd name="T3" fmla="*/ 0 h 37"/>
                    <a:gd name="T4" fmla="*/ 3 w 36"/>
                    <a:gd name="T5" fmla="*/ 1 h 37"/>
                    <a:gd name="T6" fmla="*/ 1 w 36"/>
                    <a:gd name="T7" fmla="*/ 1 h 37"/>
                    <a:gd name="T8" fmla="*/ 0 w 36"/>
                    <a:gd name="T9" fmla="*/ 0 h 3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37">
                      <a:moveTo>
                        <a:pt x="0" y="5"/>
                      </a:moveTo>
                      <a:cubicBezTo>
                        <a:pt x="4" y="4"/>
                        <a:pt x="8" y="0"/>
                        <a:pt x="12" y="1"/>
                      </a:cubicBezTo>
                      <a:cubicBezTo>
                        <a:pt x="21" y="4"/>
                        <a:pt x="36" y="17"/>
                        <a:pt x="36" y="17"/>
                      </a:cubicBezTo>
                      <a:cubicBezTo>
                        <a:pt x="29" y="37"/>
                        <a:pt x="22" y="26"/>
                        <a:pt x="8" y="17"/>
                      </a:cubicBezTo>
                      <a:cubicBezTo>
                        <a:pt x="5" y="13"/>
                        <a:pt x="0" y="5"/>
                        <a:pt x="0" y="5"/>
                      </a:cubicBezTo>
                      <a:close/>
                    </a:path>
                  </a:pathLst>
                </a:custGeom>
                <a:solidFill>
                  <a:schemeClr val="folHlink"/>
                </a:solidFill>
                <a:ln w="9525">
                  <a:noFill/>
                  <a:round/>
                  <a:headEnd/>
                  <a:tailEnd/>
                </a:ln>
              </p:spPr>
              <p:txBody>
                <a:bodyPr/>
                <a:lstStyle/>
                <a:p>
                  <a:endParaRPr lang="zh-CN" altLang="en-US"/>
                </a:p>
              </p:txBody>
            </p:sp>
            <p:sp>
              <p:nvSpPr>
                <p:cNvPr id="8352" name="任意多边形 81960"/>
                <p:cNvSpPr>
                  <a:spLocks noChangeArrowheads="1"/>
                </p:cNvSpPr>
                <p:nvPr/>
              </p:nvSpPr>
              <p:spPr bwMode="auto">
                <a:xfrm>
                  <a:off x="2878" y="406"/>
                  <a:ext cx="73" cy="33"/>
                </a:xfrm>
                <a:custGeom>
                  <a:avLst/>
                  <a:gdLst>
                    <a:gd name="T0" fmla="*/ 0 w 170"/>
                    <a:gd name="T1" fmla="*/ 2 h 96"/>
                    <a:gd name="T2" fmla="*/ 2 w 170"/>
                    <a:gd name="T3" fmla="*/ 1 h 96"/>
                    <a:gd name="T4" fmla="*/ 4 w 170"/>
                    <a:gd name="T5" fmla="*/ 1 h 96"/>
                    <a:gd name="T6" fmla="*/ 6 w 170"/>
                    <a:gd name="T7" fmla="*/ 0 h 96"/>
                    <a:gd name="T8" fmla="*/ 5 w 170"/>
                    <a:gd name="T9" fmla="*/ 1 h 96"/>
                    <a:gd name="T10" fmla="*/ 10 w 170"/>
                    <a:gd name="T11" fmla="*/ 2 h 96"/>
                    <a:gd name="T12" fmla="*/ 13 w 170"/>
                    <a:gd name="T13" fmla="*/ 3 h 96"/>
                    <a:gd name="T14" fmla="*/ 9 w 170"/>
                    <a:gd name="T15" fmla="*/ 3 h 96"/>
                    <a:gd name="T16" fmla="*/ 7 w 170"/>
                    <a:gd name="T17" fmla="*/ 2 h 96"/>
                    <a:gd name="T18" fmla="*/ 6 w 170"/>
                    <a:gd name="T19" fmla="*/ 2 h 96"/>
                    <a:gd name="T20" fmla="*/ 2 w 170"/>
                    <a:gd name="T21" fmla="*/ 2 h 96"/>
                    <a:gd name="T22" fmla="*/ 0 w 170"/>
                    <a:gd name="T23" fmla="*/ 2 h 9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70" h="96">
                      <a:moveTo>
                        <a:pt x="0" y="49"/>
                      </a:moveTo>
                      <a:cubicBezTo>
                        <a:pt x="5" y="33"/>
                        <a:pt x="12" y="30"/>
                        <a:pt x="28" y="25"/>
                      </a:cubicBezTo>
                      <a:cubicBezTo>
                        <a:pt x="20" y="0"/>
                        <a:pt x="42" y="16"/>
                        <a:pt x="56" y="21"/>
                      </a:cubicBezTo>
                      <a:cubicBezTo>
                        <a:pt x="56" y="21"/>
                        <a:pt x="77" y="6"/>
                        <a:pt x="80" y="9"/>
                      </a:cubicBezTo>
                      <a:cubicBezTo>
                        <a:pt x="85" y="14"/>
                        <a:pt x="71" y="23"/>
                        <a:pt x="64" y="25"/>
                      </a:cubicBezTo>
                      <a:cubicBezTo>
                        <a:pt x="82" y="37"/>
                        <a:pt x="103" y="42"/>
                        <a:pt x="124" y="49"/>
                      </a:cubicBezTo>
                      <a:cubicBezTo>
                        <a:pt x="136" y="53"/>
                        <a:pt x="160" y="65"/>
                        <a:pt x="160" y="65"/>
                      </a:cubicBezTo>
                      <a:cubicBezTo>
                        <a:pt x="170" y="96"/>
                        <a:pt x="134" y="83"/>
                        <a:pt x="116" y="77"/>
                      </a:cubicBezTo>
                      <a:cubicBezTo>
                        <a:pt x="109" y="57"/>
                        <a:pt x="116" y="66"/>
                        <a:pt x="88" y="57"/>
                      </a:cubicBezTo>
                      <a:cubicBezTo>
                        <a:pt x="84" y="56"/>
                        <a:pt x="76" y="53"/>
                        <a:pt x="76" y="53"/>
                      </a:cubicBezTo>
                      <a:cubicBezTo>
                        <a:pt x="57" y="34"/>
                        <a:pt x="53" y="37"/>
                        <a:pt x="24" y="41"/>
                      </a:cubicBezTo>
                      <a:cubicBezTo>
                        <a:pt x="9" y="51"/>
                        <a:pt x="17" y="49"/>
                        <a:pt x="0" y="49"/>
                      </a:cubicBezTo>
                      <a:close/>
                    </a:path>
                  </a:pathLst>
                </a:custGeom>
                <a:solidFill>
                  <a:schemeClr val="folHlink"/>
                </a:solidFill>
                <a:ln w="9525">
                  <a:noFill/>
                  <a:round/>
                  <a:headEnd/>
                  <a:tailEnd/>
                </a:ln>
              </p:spPr>
              <p:txBody>
                <a:bodyPr/>
                <a:lstStyle/>
                <a:p>
                  <a:endParaRPr lang="zh-CN" altLang="en-US"/>
                </a:p>
              </p:txBody>
            </p:sp>
            <p:sp>
              <p:nvSpPr>
                <p:cNvPr id="8353" name="任意多边形 81961"/>
                <p:cNvSpPr>
                  <a:spLocks noChangeArrowheads="1"/>
                </p:cNvSpPr>
                <p:nvPr/>
              </p:nvSpPr>
              <p:spPr bwMode="auto">
                <a:xfrm>
                  <a:off x="2955" y="433"/>
                  <a:ext cx="59" cy="15"/>
                </a:xfrm>
                <a:custGeom>
                  <a:avLst/>
                  <a:gdLst>
                    <a:gd name="T0" fmla="*/ 0 w 138"/>
                    <a:gd name="T1" fmla="*/ 0 h 44"/>
                    <a:gd name="T2" fmla="*/ 4 w 138"/>
                    <a:gd name="T3" fmla="*/ 0 h 44"/>
                    <a:gd name="T4" fmla="*/ 7 w 138"/>
                    <a:gd name="T5" fmla="*/ 1 h 44"/>
                    <a:gd name="T6" fmla="*/ 9 w 138"/>
                    <a:gd name="T7" fmla="*/ 1 h 44"/>
                    <a:gd name="T8" fmla="*/ 9 w 138"/>
                    <a:gd name="T9" fmla="*/ 2 h 44"/>
                    <a:gd name="T10" fmla="*/ 5 w 138"/>
                    <a:gd name="T11" fmla="*/ 2 h 44"/>
                    <a:gd name="T12" fmla="*/ 0 w 138"/>
                    <a:gd name="T13" fmla="*/ 1 h 44"/>
                    <a:gd name="T14" fmla="*/ 2 w 138"/>
                    <a:gd name="T15" fmla="*/ 1 h 44"/>
                    <a:gd name="T16" fmla="*/ 0 w 138"/>
                    <a:gd name="T17" fmla="*/ 0 h 4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38" h="44">
                      <a:moveTo>
                        <a:pt x="0" y="0"/>
                      </a:moveTo>
                      <a:cubicBezTo>
                        <a:pt x="19" y="3"/>
                        <a:pt x="35" y="10"/>
                        <a:pt x="52" y="4"/>
                      </a:cubicBezTo>
                      <a:cubicBezTo>
                        <a:pt x="87" y="11"/>
                        <a:pt x="61" y="15"/>
                        <a:pt x="88" y="24"/>
                      </a:cubicBezTo>
                      <a:cubicBezTo>
                        <a:pt x="96" y="23"/>
                        <a:pt x="104" y="19"/>
                        <a:pt x="112" y="20"/>
                      </a:cubicBezTo>
                      <a:cubicBezTo>
                        <a:pt x="138" y="23"/>
                        <a:pt x="118" y="41"/>
                        <a:pt x="108" y="44"/>
                      </a:cubicBezTo>
                      <a:cubicBezTo>
                        <a:pt x="78" y="34"/>
                        <a:pt x="92" y="34"/>
                        <a:pt x="64" y="40"/>
                      </a:cubicBezTo>
                      <a:cubicBezTo>
                        <a:pt x="41" y="37"/>
                        <a:pt x="22" y="41"/>
                        <a:pt x="0" y="36"/>
                      </a:cubicBezTo>
                      <a:cubicBezTo>
                        <a:pt x="6" y="11"/>
                        <a:pt x="7" y="27"/>
                        <a:pt x="28" y="20"/>
                      </a:cubicBezTo>
                      <a:cubicBezTo>
                        <a:pt x="17" y="13"/>
                        <a:pt x="0" y="13"/>
                        <a:pt x="0" y="0"/>
                      </a:cubicBezTo>
                      <a:close/>
                    </a:path>
                  </a:pathLst>
                </a:custGeom>
                <a:solidFill>
                  <a:schemeClr val="folHlink"/>
                </a:solidFill>
                <a:ln w="9525">
                  <a:noFill/>
                  <a:round/>
                  <a:headEnd/>
                  <a:tailEnd/>
                </a:ln>
              </p:spPr>
              <p:txBody>
                <a:bodyPr/>
                <a:lstStyle/>
                <a:p>
                  <a:endParaRPr lang="zh-CN" altLang="en-US"/>
                </a:p>
              </p:txBody>
            </p:sp>
            <p:sp>
              <p:nvSpPr>
                <p:cNvPr id="8354" name="任意多边形 81962"/>
                <p:cNvSpPr>
                  <a:spLocks noChangeArrowheads="1"/>
                </p:cNvSpPr>
                <p:nvPr/>
              </p:nvSpPr>
              <p:spPr bwMode="auto">
                <a:xfrm>
                  <a:off x="2924" y="441"/>
                  <a:ext cx="24" cy="14"/>
                </a:xfrm>
                <a:custGeom>
                  <a:avLst/>
                  <a:gdLst>
                    <a:gd name="T0" fmla="*/ 1 w 57"/>
                    <a:gd name="T1" fmla="*/ 1 h 42"/>
                    <a:gd name="T2" fmla="*/ 3 w 57"/>
                    <a:gd name="T3" fmla="*/ 0 h 42"/>
                    <a:gd name="T4" fmla="*/ 1 w 57"/>
                    <a:gd name="T5" fmla="*/ 1 h 42"/>
                    <a:gd name="T6" fmla="*/ 0 60000 65536"/>
                    <a:gd name="T7" fmla="*/ 0 60000 65536"/>
                    <a:gd name="T8" fmla="*/ 0 60000 65536"/>
                  </a:gdLst>
                  <a:ahLst/>
                  <a:cxnLst>
                    <a:cxn ang="T6">
                      <a:pos x="T0" y="T1"/>
                    </a:cxn>
                    <a:cxn ang="T7">
                      <a:pos x="T2" y="T3"/>
                    </a:cxn>
                    <a:cxn ang="T8">
                      <a:pos x="T4" y="T5"/>
                    </a:cxn>
                  </a:cxnLst>
                  <a:rect l="0" t="0" r="r" b="b"/>
                  <a:pathLst>
                    <a:path w="57" h="42">
                      <a:moveTo>
                        <a:pt x="17" y="25"/>
                      </a:moveTo>
                      <a:cubicBezTo>
                        <a:pt x="0" y="0"/>
                        <a:pt x="21" y="9"/>
                        <a:pt x="37" y="13"/>
                      </a:cubicBezTo>
                      <a:cubicBezTo>
                        <a:pt x="57" y="42"/>
                        <a:pt x="30" y="25"/>
                        <a:pt x="17" y="25"/>
                      </a:cubicBezTo>
                      <a:close/>
                    </a:path>
                  </a:pathLst>
                </a:custGeom>
                <a:solidFill>
                  <a:schemeClr val="folHlink"/>
                </a:solidFill>
                <a:ln w="9525">
                  <a:noFill/>
                  <a:round/>
                  <a:headEnd/>
                  <a:tailEnd/>
                </a:ln>
              </p:spPr>
              <p:txBody>
                <a:bodyPr/>
                <a:lstStyle/>
                <a:p>
                  <a:endParaRPr lang="zh-CN" altLang="en-US"/>
                </a:p>
              </p:txBody>
            </p:sp>
            <p:sp>
              <p:nvSpPr>
                <p:cNvPr id="8355" name="任意多边形 81963"/>
                <p:cNvSpPr>
                  <a:spLocks noChangeArrowheads="1"/>
                </p:cNvSpPr>
                <p:nvPr/>
              </p:nvSpPr>
              <p:spPr bwMode="auto">
                <a:xfrm>
                  <a:off x="2908" y="398"/>
                  <a:ext cx="16" cy="18"/>
                </a:xfrm>
                <a:custGeom>
                  <a:avLst/>
                  <a:gdLst>
                    <a:gd name="T0" fmla="*/ 1 w 39"/>
                    <a:gd name="T1" fmla="*/ 1 h 52"/>
                    <a:gd name="T2" fmla="*/ 1 w 39"/>
                    <a:gd name="T3" fmla="*/ 0 h 52"/>
                    <a:gd name="T4" fmla="*/ 1 w 39"/>
                    <a:gd name="T5" fmla="*/ 1 h 52"/>
                    <a:gd name="T6" fmla="*/ 0 60000 65536"/>
                    <a:gd name="T7" fmla="*/ 0 60000 65536"/>
                    <a:gd name="T8" fmla="*/ 0 60000 65536"/>
                  </a:gdLst>
                  <a:ahLst/>
                  <a:cxnLst>
                    <a:cxn ang="T6">
                      <a:pos x="T0" y="T1"/>
                    </a:cxn>
                    <a:cxn ang="T7">
                      <a:pos x="T2" y="T3"/>
                    </a:cxn>
                    <a:cxn ang="T8">
                      <a:pos x="T4" y="T5"/>
                    </a:cxn>
                  </a:cxnLst>
                  <a:rect l="0" t="0" r="r" b="b"/>
                  <a:pathLst>
                    <a:path w="39" h="52">
                      <a:moveTo>
                        <a:pt x="19" y="32"/>
                      </a:moveTo>
                      <a:cubicBezTo>
                        <a:pt x="13" y="14"/>
                        <a:pt x="0" y="13"/>
                        <a:pt x="19" y="0"/>
                      </a:cubicBezTo>
                      <a:cubicBezTo>
                        <a:pt x="23" y="5"/>
                        <a:pt x="39" y="52"/>
                        <a:pt x="19" y="32"/>
                      </a:cubicBezTo>
                      <a:close/>
                    </a:path>
                  </a:pathLst>
                </a:custGeom>
                <a:solidFill>
                  <a:schemeClr val="folHlink"/>
                </a:solidFill>
                <a:ln w="9525">
                  <a:noFill/>
                  <a:round/>
                  <a:headEnd/>
                  <a:tailEnd/>
                </a:ln>
              </p:spPr>
              <p:txBody>
                <a:bodyPr/>
                <a:lstStyle/>
                <a:p>
                  <a:endParaRPr lang="zh-CN" altLang="en-US"/>
                </a:p>
              </p:txBody>
            </p:sp>
            <p:sp>
              <p:nvSpPr>
                <p:cNvPr id="8356" name="任意多边形 81964"/>
                <p:cNvSpPr>
                  <a:spLocks noChangeArrowheads="1"/>
                </p:cNvSpPr>
                <p:nvPr/>
              </p:nvSpPr>
              <p:spPr bwMode="auto">
                <a:xfrm>
                  <a:off x="3035" y="452"/>
                  <a:ext cx="19" cy="27"/>
                </a:xfrm>
                <a:custGeom>
                  <a:avLst/>
                  <a:gdLst>
                    <a:gd name="T0" fmla="*/ 0 w 44"/>
                    <a:gd name="T1" fmla="*/ 0 h 80"/>
                    <a:gd name="T2" fmla="*/ 2 w 44"/>
                    <a:gd name="T3" fmla="*/ 1 h 80"/>
                    <a:gd name="T4" fmla="*/ 2 w 44"/>
                    <a:gd name="T5" fmla="*/ 2 h 80"/>
                    <a:gd name="T6" fmla="*/ 3 w 44"/>
                    <a:gd name="T7" fmla="*/ 2 h 80"/>
                    <a:gd name="T8" fmla="*/ 2 w 44"/>
                    <a:gd name="T9" fmla="*/ 3 h 80"/>
                    <a:gd name="T10" fmla="*/ 0 w 44"/>
                    <a:gd name="T11" fmla="*/ 1 h 80"/>
                    <a:gd name="T12" fmla="*/ 0 w 44"/>
                    <a:gd name="T13" fmla="*/ 0 h 8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4" h="80">
                      <a:moveTo>
                        <a:pt x="4" y="9"/>
                      </a:moveTo>
                      <a:cubicBezTo>
                        <a:pt x="9" y="17"/>
                        <a:pt x="18" y="24"/>
                        <a:pt x="20" y="33"/>
                      </a:cubicBezTo>
                      <a:cubicBezTo>
                        <a:pt x="21" y="38"/>
                        <a:pt x="21" y="45"/>
                        <a:pt x="24" y="49"/>
                      </a:cubicBezTo>
                      <a:cubicBezTo>
                        <a:pt x="27" y="52"/>
                        <a:pt x="32" y="52"/>
                        <a:pt x="36" y="53"/>
                      </a:cubicBezTo>
                      <a:cubicBezTo>
                        <a:pt x="41" y="68"/>
                        <a:pt x="44" y="80"/>
                        <a:pt x="24" y="73"/>
                      </a:cubicBezTo>
                      <a:cubicBezTo>
                        <a:pt x="19" y="55"/>
                        <a:pt x="11" y="37"/>
                        <a:pt x="0" y="21"/>
                      </a:cubicBezTo>
                      <a:cubicBezTo>
                        <a:pt x="4" y="4"/>
                        <a:pt x="4" y="0"/>
                        <a:pt x="4" y="9"/>
                      </a:cubicBezTo>
                      <a:close/>
                    </a:path>
                  </a:pathLst>
                </a:custGeom>
                <a:solidFill>
                  <a:schemeClr val="folHlink"/>
                </a:solidFill>
                <a:ln w="9525">
                  <a:noFill/>
                  <a:round/>
                  <a:headEnd/>
                  <a:tailEnd/>
                </a:ln>
              </p:spPr>
              <p:txBody>
                <a:bodyPr/>
                <a:lstStyle/>
                <a:p>
                  <a:endParaRPr lang="zh-CN" altLang="en-US"/>
                </a:p>
              </p:txBody>
            </p:sp>
            <p:sp>
              <p:nvSpPr>
                <p:cNvPr id="8357" name="任意多边形 81965"/>
                <p:cNvSpPr>
                  <a:spLocks noChangeArrowheads="1"/>
                </p:cNvSpPr>
                <p:nvPr/>
              </p:nvSpPr>
              <p:spPr bwMode="auto">
                <a:xfrm>
                  <a:off x="2696" y="247"/>
                  <a:ext cx="205" cy="41"/>
                </a:xfrm>
                <a:custGeom>
                  <a:avLst/>
                  <a:gdLst>
                    <a:gd name="T0" fmla="*/ 56 w 323"/>
                    <a:gd name="T1" fmla="*/ 1 h 64"/>
                    <a:gd name="T2" fmla="*/ 59 w 323"/>
                    <a:gd name="T3" fmla="*/ 2 h 64"/>
                    <a:gd name="T4" fmla="*/ 60 w 323"/>
                    <a:gd name="T5" fmla="*/ 0 h 64"/>
                    <a:gd name="T6" fmla="*/ 68 w 323"/>
                    <a:gd name="T7" fmla="*/ 0 h 64"/>
                    <a:gd name="T8" fmla="*/ 74 w 323"/>
                    <a:gd name="T9" fmla="*/ 4 h 64"/>
                    <a:gd name="T10" fmla="*/ 81 w 323"/>
                    <a:gd name="T11" fmla="*/ 3 h 64"/>
                    <a:gd name="T12" fmla="*/ 80 w 323"/>
                    <a:gd name="T13" fmla="*/ 8 h 64"/>
                    <a:gd name="T14" fmla="*/ 76 w 323"/>
                    <a:gd name="T15" fmla="*/ 12 h 64"/>
                    <a:gd name="T16" fmla="*/ 76 w 323"/>
                    <a:gd name="T17" fmla="*/ 8 h 64"/>
                    <a:gd name="T18" fmla="*/ 74 w 323"/>
                    <a:gd name="T19" fmla="*/ 8 h 64"/>
                    <a:gd name="T20" fmla="*/ 71 w 323"/>
                    <a:gd name="T21" fmla="*/ 8 h 64"/>
                    <a:gd name="T22" fmla="*/ 67 w 323"/>
                    <a:gd name="T23" fmla="*/ 5 h 64"/>
                    <a:gd name="T24" fmla="*/ 58 w 323"/>
                    <a:gd name="T25" fmla="*/ 10 h 64"/>
                    <a:gd name="T26" fmla="*/ 51 w 323"/>
                    <a:gd name="T27" fmla="*/ 12 h 64"/>
                    <a:gd name="T28" fmla="*/ 55 w 323"/>
                    <a:gd name="T29" fmla="*/ 15 h 64"/>
                    <a:gd name="T30" fmla="*/ 48 w 323"/>
                    <a:gd name="T31" fmla="*/ 17 h 64"/>
                    <a:gd name="T32" fmla="*/ 43 w 323"/>
                    <a:gd name="T33" fmla="*/ 16 h 64"/>
                    <a:gd name="T34" fmla="*/ 45 w 323"/>
                    <a:gd name="T35" fmla="*/ 15 h 64"/>
                    <a:gd name="T36" fmla="*/ 44 w 323"/>
                    <a:gd name="T37" fmla="*/ 11 h 64"/>
                    <a:gd name="T38" fmla="*/ 43 w 323"/>
                    <a:gd name="T39" fmla="*/ 8 h 64"/>
                    <a:gd name="T40" fmla="*/ 40 w 323"/>
                    <a:gd name="T41" fmla="*/ 6 h 64"/>
                    <a:gd name="T42" fmla="*/ 36 w 323"/>
                    <a:gd name="T43" fmla="*/ 7 h 64"/>
                    <a:gd name="T44" fmla="*/ 34 w 323"/>
                    <a:gd name="T45" fmla="*/ 7 h 64"/>
                    <a:gd name="T46" fmla="*/ 32 w 323"/>
                    <a:gd name="T47" fmla="*/ 6 h 64"/>
                    <a:gd name="T48" fmla="*/ 22 w 323"/>
                    <a:gd name="T49" fmla="*/ 1 h 64"/>
                    <a:gd name="T50" fmla="*/ 15 w 323"/>
                    <a:gd name="T51" fmla="*/ 4 h 64"/>
                    <a:gd name="T52" fmla="*/ 1 w 323"/>
                    <a:gd name="T53" fmla="*/ 0 h 64"/>
                    <a:gd name="T54" fmla="*/ 56 w 323"/>
                    <a:gd name="T55" fmla="*/ 1 h 6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323" h="64">
                      <a:moveTo>
                        <a:pt x="220" y="1"/>
                      </a:moveTo>
                      <a:cubicBezTo>
                        <a:pt x="215" y="12"/>
                        <a:pt x="225" y="17"/>
                        <a:pt x="231" y="8"/>
                      </a:cubicBezTo>
                      <a:cubicBezTo>
                        <a:pt x="235" y="0"/>
                        <a:pt x="229" y="7"/>
                        <a:pt x="235" y="0"/>
                      </a:cubicBezTo>
                      <a:lnTo>
                        <a:pt x="265" y="0"/>
                      </a:lnTo>
                      <a:cubicBezTo>
                        <a:pt x="277" y="6"/>
                        <a:pt x="276" y="11"/>
                        <a:pt x="287" y="17"/>
                      </a:cubicBezTo>
                      <a:cubicBezTo>
                        <a:pt x="308" y="11"/>
                        <a:pt x="293" y="7"/>
                        <a:pt x="319" y="10"/>
                      </a:cubicBezTo>
                      <a:cubicBezTo>
                        <a:pt x="323" y="19"/>
                        <a:pt x="321" y="22"/>
                        <a:pt x="314" y="29"/>
                      </a:cubicBezTo>
                      <a:cubicBezTo>
                        <a:pt x="312" y="39"/>
                        <a:pt x="313" y="50"/>
                        <a:pt x="298" y="46"/>
                      </a:cubicBezTo>
                      <a:cubicBezTo>
                        <a:pt x="297" y="40"/>
                        <a:pt x="298" y="34"/>
                        <a:pt x="295" y="29"/>
                      </a:cubicBezTo>
                      <a:cubicBezTo>
                        <a:pt x="294" y="27"/>
                        <a:pt x="290" y="31"/>
                        <a:pt x="287" y="31"/>
                      </a:cubicBezTo>
                      <a:cubicBezTo>
                        <a:pt x="284" y="31"/>
                        <a:pt x="282" y="30"/>
                        <a:pt x="279" y="29"/>
                      </a:cubicBezTo>
                      <a:cubicBezTo>
                        <a:pt x="274" y="27"/>
                        <a:pt x="263" y="21"/>
                        <a:pt x="263" y="21"/>
                      </a:cubicBezTo>
                      <a:cubicBezTo>
                        <a:pt x="249" y="23"/>
                        <a:pt x="241" y="31"/>
                        <a:pt x="228" y="38"/>
                      </a:cubicBezTo>
                      <a:cubicBezTo>
                        <a:pt x="220" y="41"/>
                        <a:pt x="209" y="42"/>
                        <a:pt x="201" y="44"/>
                      </a:cubicBezTo>
                      <a:cubicBezTo>
                        <a:pt x="193" y="54"/>
                        <a:pt x="200" y="53"/>
                        <a:pt x="212" y="57"/>
                      </a:cubicBezTo>
                      <a:cubicBezTo>
                        <a:pt x="200" y="62"/>
                        <a:pt x="199" y="57"/>
                        <a:pt x="188" y="63"/>
                      </a:cubicBezTo>
                      <a:cubicBezTo>
                        <a:pt x="181" y="62"/>
                        <a:pt x="174" y="64"/>
                        <a:pt x="169" y="61"/>
                      </a:cubicBezTo>
                      <a:cubicBezTo>
                        <a:pt x="166" y="59"/>
                        <a:pt x="175" y="59"/>
                        <a:pt x="177" y="57"/>
                      </a:cubicBezTo>
                      <a:cubicBezTo>
                        <a:pt x="181" y="48"/>
                        <a:pt x="149" y="28"/>
                        <a:pt x="171" y="40"/>
                      </a:cubicBezTo>
                      <a:cubicBezTo>
                        <a:pt x="184" y="55"/>
                        <a:pt x="184" y="36"/>
                        <a:pt x="169" y="31"/>
                      </a:cubicBezTo>
                      <a:cubicBezTo>
                        <a:pt x="167" y="27"/>
                        <a:pt x="167" y="22"/>
                        <a:pt x="158" y="23"/>
                      </a:cubicBezTo>
                      <a:cubicBezTo>
                        <a:pt x="153" y="23"/>
                        <a:pt x="142" y="27"/>
                        <a:pt x="142" y="27"/>
                      </a:cubicBezTo>
                      <a:cubicBezTo>
                        <a:pt x="136" y="39"/>
                        <a:pt x="143" y="31"/>
                        <a:pt x="134" y="27"/>
                      </a:cubicBezTo>
                      <a:cubicBezTo>
                        <a:pt x="130" y="25"/>
                        <a:pt x="126" y="25"/>
                        <a:pt x="123" y="25"/>
                      </a:cubicBezTo>
                      <a:cubicBezTo>
                        <a:pt x="117" y="11"/>
                        <a:pt x="100" y="6"/>
                        <a:pt x="83" y="2"/>
                      </a:cubicBezTo>
                      <a:cubicBezTo>
                        <a:pt x="70" y="4"/>
                        <a:pt x="69" y="9"/>
                        <a:pt x="59" y="14"/>
                      </a:cubicBezTo>
                      <a:cubicBezTo>
                        <a:pt x="45" y="14"/>
                        <a:pt x="0" y="12"/>
                        <a:pt x="1" y="0"/>
                      </a:cubicBezTo>
                      <a:lnTo>
                        <a:pt x="220" y="1"/>
                      </a:lnTo>
                      <a:close/>
                    </a:path>
                  </a:pathLst>
                </a:custGeom>
                <a:solidFill>
                  <a:schemeClr val="folHlink"/>
                </a:solidFill>
                <a:ln w="9525">
                  <a:noFill/>
                  <a:round/>
                  <a:headEnd/>
                  <a:tailEnd/>
                </a:ln>
              </p:spPr>
              <p:txBody>
                <a:bodyPr/>
                <a:lstStyle/>
                <a:p>
                  <a:endParaRPr lang="zh-CN" altLang="en-US"/>
                </a:p>
              </p:txBody>
            </p:sp>
            <p:sp>
              <p:nvSpPr>
                <p:cNvPr id="8358" name="任意多边形 81966"/>
                <p:cNvSpPr>
                  <a:spLocks noChangeArrowheads="1"/>
                </p:cNvSpPr>
                <p:nvPr/>
              </p:nvSpPr>
              <p:spPr bwMode="auto">
                <a:xfrm>
                  <a:off x="2515" y="246"/>
                  <a:ext cx="190" cy="20"/>
                </a:xfrm>
                <a:custGeom>
                  <a:avLst/>
                  <a:gdLst>
                    <a:gd name="T0" fmla="*/ 27 w 300"/>
                    <a:gd name="T1" fmla="*/ 8 h 31"/>
                    <a:gd name="T2" fmla="*/ 8 w 300"/>
                    <a:gd name="T3" fmla="*/ 1 h 31"/>
                    <a:gd name="T4" fmla="*/ 73 w 300"/>
                    <a:gd name="T5" fmla="*/ 0 h 31"/>
                    <a:gd name="T6" fmla="*/ 75 w 300"/>
                    <a:gd name="T7" fmla="*/ 4 h 31"/>
                    <a:gd name="T8" fmla="*/ 67 w 300"/>
                    <a:gd name="T9" fmla="*/ 4 h 31"/>
                    <a:gd name="T10" fmla="*/ 27 w 300"/>
                    <a:gd name="T11" fmla="*/ 8 h 3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00" h="31">
                      <a:moveTo>
                        <a:pt x="105" y="31"/>
                      </a:moveTo>
                      <a:cubicBezTo>
                        <a:pt x="83" y="19"/>
                        <a:pt x="0" y="6"/>
                        <a:pt x="30" y="1"/>
                      </a:cubicBezTo>
                      <a:lnTo>
                        <a:pt x="285" y="0"/>
                      </a:lnTo>
                      <a:cubicBezTo>
                        <a:pt x="296" y="4"/>
                        <a:pt x="300" y="5"/>
                        <a:pt x="296" y="14"/>
                      </a:cubicBezTo>
                      <a:cubicBezTo>
                        <a:pt x="285" y="11"/>
                        <a:pt x="276" y="16"/>
                        <a:pt x="264" y="16"/>
                      </a:cubicBezTo>
                      <a:lnTo>
                        <a:pt x="105" y="31"/>
                      </a:lnTo>
                      <a:close/>
                    </a:path>
                  </a:pathLst>
                </a:custGeom>
                <a:solidFill>
                  <a:schemeClr val="folHlink"/>
                </a:solidFill>
                <a:ln w="9525">
                  <a:noFill/>
                  <a:round/>
                  <a:headEnd/>
                  <a:tailEnd/>
                </a:ln>
              </p:spPr>
              <p:txBody>
                <a:bodyPr/>
                <a:lstStyle/>
                <a:p>
                  <a:endParaRPr lang="zh-CN" altLang="en-US"/>
                </a:p>
              </p:txBody>
            </p:sp>
            <p:sp>
              <p:nvSpPr>
                <p:cNvPr id="8359" name="任意多边形 81967"/>
                <p:cNvSpPr>
                  <a:spLocks noChangeArrowheads="1"/>
                </p:cNvSpPr>
                <p:nvPr/>
              </p:nvSpPr>
              <p:spPr bwMode="auto">
                <a:xfrm>
                  <a:off x="2096" y="275"/>
                  <a:ext cx="18" cy="10"/>
                </a:xfrm>
                <a:custGeom>
                  <a:avLst/>
                  <a:gdLst>
                    <a:gd name="T0" fmla="*/ 0 w 41"/>
                    <a:gd name="T1" fmla="*/ 1 h 29"/>
                    <a:gd name="T2" fmla="*/ 1 w 41"/>
                    <a:gd name="T3" fmla="*/ 1 h 29"/>
                    <a:gd name="T4" fmla="*/ 0 w 41"/>
                    <a:gd name="T5" fmla="*/ 1 h 29"/>
                    <a:gd name="T6" fmla="*/ 0 60000 65536"/>
                    <a:gd name="T7" fmla="*/ 0 60000 65536"/>
                    <a:gd name="T8" fmla="*/ 0 60000 65536"/>
                  </a:gdLst>
                  <a:ahLst/>
                  <a:cxnLst>
                    <a:cxn ang="T6">
                      <a:pos x="T0" y="T1"/>
                    </a:cxn>
                    <a:cxn ang="T7">
                      <a:pos x="T2" y="T3"/>
                    </a:cxn>
                    <a:cxn ang="T8">
                      <a:pos x="T4" y="T5"/>
                    </a:cxn>
                  </a:cxnLst>
                  <a:rect l="0" t="0" r="r" b="b"/>
                  <a:pathLst>
                    <a:path w="41" h="29">
                      <a:moveTo>
                        <a:pt x="0" y="25"/>
                      </a:moveTo>
                      <a:cubicBezTo>
                        <a:pt x="10" y="11"/>
                        <a:pt x="41" y="0"/>
                        <a:pt x="12" y="29"/>
                      </a:cubicBezTo>
                      <a:cubicBezTo>
                        <a:pt x="8" y="28"/>
                        <a:pt x="0" y="25"/>
                        <a:pt x="0" y="25"/>
                      </a:cubicBezTo>
                      <a:close/>
                    </a:path>
                  </a:pathLst>
                </a:custGeom>
                <a:solidFill>
                  <a:schemeClr val="folHlink"/>
                </a:solidFill>
                <a:ln w="9525">
                  <a:noFill/>
                  <a:round/>
                  <a:headEnd/>
                  <a:tailEnd/>
                </a:ln>
              </p:spPr>
              <p:txBody>
                <a:bodyPr/>
                <a:lstStyle/>
                <a:p>
                  <a:endParaRPr lang="zh-CN" altLang="en-US"/>
                </a:p>
              </p:txBody>
            </p:sp>
            <p:sp>
              <p:nvSpPr>
                <p:cNvPr id="8360" name="任意多边形 81968"/>
                <p:cNvSpPr>
                  <a:spLocks noChangeArrowheads="1"/>
                </p:cNvSpPr>
                <p:nvPr/>
              </p:nvSpPr>
              <p:spPr bwMode="auto">
                <a:xfrm>
                  <a:off x="1606" y="246"/>
                  <a:ext cx="436" cy="152"/>
                </a:xfrm>
                <a:custGeom>
                  <a:avLst/>
                  <a:gdLst>
                    <a:gd name="T0" fmla="*/ 73 w 436"/>
                    <a:gd name="T1" fmla="*/ 1 h 152"/>
                    <a:gd name="T2" fmla="*/ 436 w 436"/>
                    <a:gd name="T3" fmla="*/ 0 h 152"/>
                    <a:gd name="T4" fmla="*/ 416 w 436"/>
                    <a:gd name="T5" fmla="*/ 54 h 152"/>
                    <a:gd name="T6" fmla="*/ 397 w 436"/>
                    <a:gd name="T7" fmla="*/ 68 h 152"/>
                    <a:gd name="T8" fmla="*/ 392 w 436"/>
                    <a:gd name="T9" fmla="*/ 70 h 152"/>
                    <a:gd name="T10" fmla="*/ 375 w 436"/>
                    <a:gd name="T11" fmla="*/ 73 h 152"/>
                    <a:gd name="T12" fmla="*/ 361 w 436"/>
                    <a:gd name="T13" fmla="*/ 88 h 152"/>
                    <a:gd name="T14" fmla="*/ 362 w 436"/>
                    <a:gd name="T15" fmla="*/ 99 h 152"/>
                    <a:gd name="T16" fmla="*/ 364 w 436"/>
                    <a:gd name="T17" fmla="*/ 107 h 152"/>
                    <a:gd name="T18" fmla="*/ 366 w 436"/>
                    <a:gd name="T19" fmla="*/ 113 h 152"/>
                    <a:gd name="T20" fmla="*/ 362 w 436"/>
                    <a:gd name="T21" fmla="*/ 122 h 152"/>
                    <a:gd name="T22" fmla="*/ 351 w 436"/>
                    <a:gd name="T23" fmla="*/ 120 h 152"/>
                    <a:gd name="T24" fmla="*/ 342 w 436"/>
                    <a:gd name="T25" fmla="*/ 129 h 152"/>
                    <a:gd name="T26" fmla="*/ 347 w 436"/>
                    <a:gd name="T27" fmla="*/ 105 h 152"/>
                    <a:gd name="T28" fmla="*/ 338 w 436"/>
                    <a:gd name="T29" fmla="*/ 100 h 152"/>
                    <a:gd name="T30" fmla="*/ 344 w 436"/>
                    <a:gd name="T31" fmla="*/ 93 h 152"/>
                    <a:gd name="T32" fmla="*/ 342 w 436"/>
                    <a:gd name="T33" fmla="*/ 89 h 152"/>
                    <a:gd name="T34" fmla="*/ 320 w 436"/>
                    <a:gd name="T35" fmla="*/ 94 h 152"/>
                    <a:gd name="T36" fmla="*/ 317 w 436"/>
                    <a:gd name="T37" fmla="*/ 85 h 152"/>
                    <a:gd name="T38" fmla="*/ 297 w 436"/>
                    <a:gd name="T39" fmla="*/ 94 h 152"/>
                    <a:gd name="T40" fmla="*/ 320 w 436"/>
                    <a:gd name="T41" fmla="*/ 103 h 152"/>
                    <a:gd name="T42" fmla="*/ 305 w 436"/>
                    <a:gd name="T43" fmla="*/ 117 h 152"/>
                    <a:gd name="T44" fmla="*/ 311 w 436"/>
                    <a:gd name="T45" fmla="*/ 126 h 152"/>
                    <a:gd name="T46" fmla="*/ 315 w 436"/>
                    <a:gd name="T47" fmla="*/ 138 h 152"/>
                    <a:gd name="T48" fmla="*/ 309 w 436"/>
                    <a:gd name="T49" fmla="*/ 139 h 152"/>
                    <a:gd name="T50" fmla="*/ 314 w 436"/>
                    <a:gd name="T51" fmla="*/ 144 h 152"/>
                    <a:gd name="T52" fmla="*/ 307 w 436"/>
                    <a:gd name="T53" fmla="*/ 152 h 152"/>
                    <a:gd name="T54" fmla="*/ 0 w 436"/>
                    <a:gd name="T55" fmla="*/ 149 h 152"/>
                    <a:gd name="T56" fmla="*/ 73 w 436"/>
                    <a:gd name="T57" fmla="*/ 1 h 152"/>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436" h="152">
                      <a:moveTo>
                        <a:pt x="73" y="1"/>
                      </a:moveTo>
                      <a:lnTo>
                        <a:pt x="436" y="0"/>
                      </a:lnTo>
                      <a:cubicBezTo>
                        <a:pt x="430" y="15"/>
                        <a:pt x="429" y="42"/>
                        <a:pt x="416" y="54"/>
                      </a:cubicBezTo>
                      <a:cubicBezTo>
                        <a:pt x="410" y="60"/>
                        <a:pt x="405" y="63"/>
                        <a:pt x="397" y="68"/>
                      </a:cubicBezTo>
                      <a:cubicBezTo>
                        <a:pt x="396" y="69"/>
                        <a:pt x="392" y="70"/>
                        <a:pt x="392" y="70"/>
                      </a:cubicBezTo>
                      <a:cubicBezTo>
                        <a:pt x="377" y="63"/>
                        <a:pt x="385" y="68"/>
                        <a:pt x="375" y="73"/>
                      </a:cubicBezTo>
                      <a:cubicBezTo>
                        <a:pt x="371" y="82"/>
                        <a:pt x="371" y="83"/>
                        <a:pt x="361" y="88"/>
                      </a:cubicBezTo>
                      <a:cubicBezTo>
                        <a:pt x="359" y="92"/>
                        <a:pt x="364" y="93"/>
                        <a:pt x="362" y="99"/>
                      </a:cubicBezTo>
                      <a:cubicBezTo>
                        <a:pt x="363" y="102"/>
                        <a:pt x="364" y="105"/>
                        <a:pt x="364" y="107"/>
                      </a:cubicBezTo>
                      <a:cubicBezTo>
                        <a:pt x="365" y="109"/>
                        <a:pt x="366" y="111"/>
                        <a:pt x="366" y="113"/>
                      </a:cubicBezTo>
                      <a:cubicBezTo>
                        <a:pt x="365" y="115"/>
                        <a:pt x="364" y="120"/>
                        <a:pt x="362" y="122"/>
                      </a:cubicBezTo>
                      <a:cubicBezTo>
                        <a:pt x="359" y="123"/>
                        <a:pt x="354" y="119"/>
                        <a:pt x="351" y="120"/>
                      </a:cubicBezTo>
                      <a:cubicBezTo>
                        <a:pt x="347" y="129"/>
                        <a:pt x="352" y="127"/>
                        <a:pt x="342" y="129"/>
                      </a:cubicBezTo>
                      <a:cubicBezTo>
                        <a:pt x="340" y="123"/>
                        <a:pt x="345" y="111"/>
                        <a:pt x="347" y="105"/>
                      </a:cubicBezTo>
                      <a:cubicBezTo>
                        <a:pt x="347" y="100"/>
                        <a:pt x="338" y="102"/>
                        <a:pt x="338" y="100"/>
                      </a:cubicBezTo>
                      <a:cubicBezTo>
                        <a:pt x="338" y="98"/>
                        <a:pt x="344" y="95"/>
                        <a:pt x="344" y="93"/>
                      </a:cubicBezTo>
                      <a:cubicBezTo>
                        <a:pt x="344" y="92"/>
                        <a:pt x="344" y="89"/>
                        <a:pt x="342" y="89"/>
                      </a:cubicBezTo>
                      <a:cubicBezTo>
                        <a:pt x="339" y="89"/>
                        <a:pt x="324" y="94"/>
                        <a:pt x="320" y="94"/>
                      </a:cubicBezTo>
                      <a:cubicBezTo>
                        <a:pt x="317" y="86"/>
                        <a:pt x="328" y="88"/>
                        <a:pt x="317" y="85"/>
                      </a:cubicBezTo>
                      <a:cubicBezTo>
                        <a:pt x="311" y="91"/>
                        <a:pt x="306" y="93"/>
                        <a:pt x="297" y="94"/>
                      </a:cubicBezTo>
                      <a:cubicBezTo>
                        <a:pt x="300" y="104"/>
                        <a:pt x="307" y="101"/>
                        <a:pt x="320" y="103"/>
                      </a:cubicBezTo>
                      <a:cubicBezTo>
                        <a:pt x="318" y="109"/>
                        <a:pt x="311" y="111"/>
                        <a:pt x="305" y="117"/>
                      </a:cubicBezTo>
                      <a:lnTo>
                        <a:pt x="311" y="126"/>
                      </a:lnTo>
                      <a:lnTo>
                        <a:pt x="315" y="138"/>
                      </a:lnTo>
                      <a:lnTo>
                        <a:pt x="309" y="139"/>
                      </a:lnTo>
                      <a:lnTo>
                        <a:pt x="314" y="144"/>
                      </a:lnTo>
                      <a:lnTo>
                        <a:pt x="307" y="152"/>
                      </a:lnTo>
                      <a:lnTo>
                        <a:pt x="0" y="149"/>
                      </a:lnTo>
                      <a:lnTo>
                        <a:pt x="73" y="1"/>
                      </a:lnTo>
                      <a:close/>
                    </a:path>
                  </a:pathLst>
                </a:custGeom>
                <a:solidFill>
                  <a:schemeClr val="folHlink"/>
                </a:solidFill>
                <a:ln w="9525">
                  <a:noFill/>
                  <a:round/>
                  <a:headEnd/>
                  <a:tailEnd/>
                </a:ln>
              </p:spPr>
              <p:txBody>
                <a:bodyPr/>
                <a:lstStyle/>
                <a:p>
                  <a:endParaRPr lang="zh-CN" altLang="en-US"/>
                </a:p>
              </p:txBody>
            </p:sp>
            <p:sp>
              <p:nvSpPr>
                <p:cNvPr id="2" name="任意多边形 81969"/>
                <p:cNvSpPr>
                  <a:spLocks noChangeArrowheads="1"/>
                </p:cNvSpPr>
                <p:nvPr/>
              </p:nvSpPr>
              <p:spPr bwMode="auto">
                <a:xfrm>
                  <a:off x="2043" y="241"/>
                  <a:ext cx="20" cy="55"/>
                </a:xfrm>
                <a:custGeom>
                  <a:avLst/>
                  <a:gdLst>
                    <a:gd name="T0" fmla="*/ 0 w 47"/>
                    <a:gd name="T1" fmla="*/ 6 h 165"/>
                    <a:gd name="T2" fmla="*/ 1 w 47"/>
                    <a:gd name="T3" fmla="*/ 4 h 165"/>
                    <a:gd name="T4" fmla="*/ 1 w 47"/>
                    <a:gd name="T5" fmla="*/ 3 h 165"/>
                    <a:gd name="T6" fmla="*/ 1 w 47"/>
                    <a:gd name="T7" fmla="*/ 1 h 165"/>
                    <a:gd name="T8" fmla="*/ 1 w 47"/>
                    <a:gd name="T9" fmla="*/ 0 h 165"/>
                    <a:gd name="T10" fmla="*/ 2 w 47"/>
                    <a:gd name="T11" fmla="*/ 0 h 165"/>
                    <a:gd name="T12" fmla="*/ 3 w 47"/>
                    <a:gd name="T13" fmla="*/ 1 h 165"/>
                    <a:gd name="T14" fmla="*/ 4 w 47"/>
                    <a:gd name="T15" fmla="*/ 4 h 165"/>
                    <a:gd name="T16" fmla="*/ 3 w 47"/>
                    <a:gd name="T17" fmla="*/ 4 h 165"/>
                    <a:gd name="T18" fmla="*/ 2 w 47"/>
                    <a:gd name="T19" fmla="*/ 5 h 165"/>
                    <a:gd name="T20" fmla="*/ 2 w 47"/>
                    <a:gd name="T21" fmla="*/ 5 h 165"/>
                    <a:gd name="T22" fmla="*/ 2 w 47"/>
                    <a:gd name="T23" fmla="*/ 5 h 165"/>
                    <a:gd name="T24" fmla="*/ 3 w 47"/>
                    <a:gd name="T25" fmla="*/ 5 h 165"/>
                    <a:gd name="T26" fmla="*/ 1 w 47"/>
                    <a:gd name="T27" fmla="*/ 5 h 165"/>
                    <a:gd name="T28" fmla="*/ 0 w 47"/>
                    <a:gd name="T29" fmla="*/ 6 h 165"/>
                    <a:gd name="T30" fmla="*/ 0 w 47"/>
                    <a:gd name="T31" fmla="*/ 6 h 165"/>
                    <a:gd name="T32" fmla="*/ 0 w 47"/>
                    <a:gd name="T33" fmla="*/ 6 h 16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47" h="165">
                      <a:moveTo>
                        <a:pt x="5" y="156"/>
                      </a:moveTo>
                      <a:cubicBezTo>
                        <a:pt x="0" y="141"/>
                        <a:pt x="1" y="118"/>
                        <a:pt x="15" y="108"/>
                      </a:cubicBezTo>
                      <a:cubicBezTo>
                        <a:pt x="16" y="95"/>
                        <a:pt x="17" y="81"/>
                        <a:pt x="17" y="68"/>
                      </a:cubicBezTo>
                      <a:cubicBezTo>
                        <a:pt x="17" y="58"/>
                        <a:pt x="11" y="40"/>
                        <a:pt x="11" y="40"/>
                      </a:cubicBezTo>
                      <a:cubicBezTo>
                        <a:pt x="14" y="20"/>
                        <a:pt x="11" y="29"/>
                        <a:pt x="17" y="12"/>
                      </a:cubicBezTo>
                      <a:cubicBezTo>
                        <a:pt x="18" y="8"/>
                        <a:pt x="21" y="0"/>
                        <a:pt x="21" y="0"/>
                      </a:cubicBezTo>
                      <a:cubicBezTo>
                        <a:pt x="38" y="6"/>
                        <a:pt x="33" y="7"/>
                        <a:pt x="31" y="30"/>
                      </a:cubicBezTo>
                      <a:cubicBezTo>
                        <a:pt x="38" y="52"/>
                        <a:pt x="40" y="76"/>
                        <a:pt x="47" y="98"/>
                      </a:cubicBezTo>
                      <a:cubicBezTo>
                        <a:pt x="44" y="116"/>
                        <a:pt x="45" y="113"/>
                        <a:pt x="31" y="108"/>
                      </a:cubicBezTo>
                      <a:cubicBezTo>
                        <a:pt x="25" y="118"/>
                        <a:pt x="28" y="112"/>
                        <a:pt x="23" y="126"/>
                      </a:cubicBezTo>
                      <a:cubicBezTo>
                        <a:pt x="22" y="128"/>
                        <a:pt x="21" y="132"/>
                        <a:pt x="21" y="132"/>
                      </a:cubicBezTo>
                      <a:cubicBezTo>
                        <a:pt x="23" y="133"/>
                        <a:pt x="26" y="132"/>
                        <a:pt x="27" y="134"/>
                      </a:cubicBezTo>
                      <a:cubicBezTo>
                        <a:pt x="29" y="137"/>
                        <a:pt x="31" y="146"/>
                        <a:pt x="31" y="146"/>
                      </a:cubicBezTo>
                      <a:cubicBezTo>
                        <a:pt x="27" y="165"/>
                        <a:pt x="23" y="155"/>
                        <a:pt x="13" y="148"/>
                      </a:cubicBezTo>
                      <a:cubicBezTo>
                        <a:pt x="11" y="152"/>
                        <a:pt x="11" y="160"/>
                        <a:pt x="7" y="160"/>
                      </a:cubicBezTo>
                      <a:cubicBezTo>
                        <a:pt x="5" y="160"/>
                        <a:pt x="4" y="156"/>
                        <a:pt x="3" y="154"/>
                      </a:cubicBezTo>
                      <a:cubicBezTo>
                        <a:pt x="3" y="153"/>
                        <a:pt x="4" y="155"/>
                        <a:pt x="5" y="156"/>
                      </a:cubicBezTo>
                      <a:close/>
                    </a:path>
                  </a:pathLst>
                </a:custGeom>
                <a:solidFill>
                  <a:schemeClr val="folHlink"/>
                </a:solidFill>
                <a:ln w="9525">
                  <a:noFill/>
                  <a:round/>
                  <a:headEnd/>
                  <a:tailEnd/>
                </a:ln>
              </p:spPr>
              <p:txBody>
                <a:bodyPr/>
                <a:lstStyle/>
                <a:p>
                  <a:endParaRPr lang="zh-CN" altLang="en-US"/>
                </a:p>
              </p:txBody>
            </p:sp>
            <p:sp>
              <p:nvSpPr>
                <p:cNvPr id="8362" name="任意多边形 81970"/>
                <p:cNvSpPr>
                  <a:spLocks noChangeArrowheads="1"/>
                </p:cNvSpPr>
                <p:nvPr/>
              </p:nvSpPr>
              <p:spPr bwMode="auto">
                <a:xfrm>
                  <a:off x="2031" y="287"/>
                  <a:ext cx="59" cy="34"/>
                </a:xfrm>
                <a:custGeom>
                  <a:avLst/>
                  <a:gdLst>
                    <a:gd name="T0" fmla="*/ 2 w 138"/>
                    <a:gd name="T1" fmla="*/ 2 h 103"/>
                    <a:gd name="T2" fmla="*/ 3 w 138"/>
                    <a:gd name="T3" fmla="*/ 2 h 103"/>
                    <a:gd name="T4" fmla="*/ 4 w 138"/>
                    <a:gd name="T5" fmla="*/ 1 h 103"/>
                    <a:gd name="T6" fmla="*/ 4 w 138"/>
                    <a:gd name="T7" fmla="*/ 2 h 103"/>
                    <a:gd name="T8" fmla="*/ 5 w 138"/>
                    <a:gd name="T9" fmla="*/ 2 h 103"/>
                    <a:gd name="T10" fmla="*/ 6 w 138"/>
                    <a:gd name="T11" fmla="*/ 2 h 103"/>
                    <a:gd name="T12" fmla="*/ 9 w 138"/>
                    <a:gd name="T13" fmla="*/ 1 h 103"/>
                    <a:gd name="T14" fmla="*/ 10 w 138"/>
                    <a:gd name="T15" fmla="*/ 1 h 103"/>
                    <a:gd name="T16" fmla="*/ 11 w 138"/>
                    <a:gd name="T17" fmla="*/ 0 h 103"/>
                    <a:gd name="T18" fmla="*/ 8 w 138"/>
                    <a:gd name="T19" fmla="*/ 2 h 103"/>
                    <a:gd name="T20" fmla="*/ 6 w 138"/>
                    <a:gd name="T21" fmla="*/ 2 h 103"/>
                    <a:gd name="T22" fmla="*/ 5 w 138"/>
                    <a:gd name="T23" fmla="*/ 3 h 103"/>
                    <a:gd name="T24" fmla="*/ 4 w 138"/>
                    <a:gd name="T25" fmla="*/ 4 h 103"/>
                    <a:gd name="T26" fmla="*/ 2 w 138"/>
                    <a:gd name="T27" fmla="*/ 3 h 103"/>
                    <a:gd name="T28" fmla="*/ 2 w 138"/>
                    <a:gd name="T29" fmla="*/ 3 h 103"/>
                    <a:gd name="T30" fmla="*/ 2 w 138"/>
                    <a:gd name="T31" fmla="*/ 4 h 103"/>
                    <a:gd name="T32" fmla="*/ 0 w 138"/>
                    <a:gd name="T33" fmla="*/ 4 h 103"/>
                    <a:gd name="T34" fmla="*/ 1 w 138"/>
                    <a:gd name="T35" fmla="*/ 3 h 103"/>
                    <a:gd name="T36" fmla="*/ 2 w 138"/>
                    <a:gd name="T37" fmla="*/ 2 h 10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38" h="103">
                      <a:moveTo>
                        <a:pt x="26" y="61"/>
                      </a:moveTo>
                      <a:cubicBezTo>
                        <a:pt x="29" y="53"/>
                        <a:pt x="33" y="51"/>
                        <a:pt x="30" y="43"/>
                      </a:cubicBezTo>
                      <a:cubicBezTo>
                        <a:pt x="33" y="27"/>
                        <a:pt x="37" y="24"/>
                        <a:pt x="50" y="33"/>
                      </a:cubicBezTo>
                      <a:cubicBezTo>
                        <a:pt x="51" y="37"/>
                        <a:pt x="53" y="41"/>
                        <a:pt x="54" y="45"/>
                      </a:cubicBezTo>
                      <a:cubicBezTo>
                        <a:pt x="55" y="49"/>
                        <a:pt x="66" y="49"/>
                        <a:pt x="66" y="49"/>
                      </a:cubicBezTo>
                      <a:cubicBezTo>
                        <a:pt x="75" y="43"/>
                        <a:pt x="77" y="45"/>
                        <a:pt x="80" y="55"/>
                      </a:cubicBezTo>
                      <a:cubicBezTo>
                        <a:pt x="92" y="47"/>
                        <a:pt x="101" y="37"/>
                        <a:pt x="116" y="33"/>
                      </a:cubicBezTo>
                      <a:cubicBezTo>
                        <a:pt x="125" y="19"/>
                        <a:pt x="120" y="24"/>
                        <a:pt x="130" y="17"/>
                      </a:cubicBezTo>
                      <a:cubicBezTo>
                        <a:pt x="134" y="11"/>
                        <a:pt x="134" y="0"/>
                        <a:pt x="138" y="11"/>
                      </a:cubicBezTo>
                      <a:cubicBezTo>
                        <a:pt x="135" y="31"/>
                        <a:pt x="126" y="45"/>
                        <a:pt x="106" y="49"/>
                      </a:cubicBezTo>
                      <a:cubicBezTo>
                        <a:pt x="97" y="55"/>
                        <a:pt x="93" y="61"/>
                        <a:pt x="84" y="67"/>
                      </a:cubicBezTo>
                      <a:cubicBezTo>
                        <a:pt x="80" y="79"/>
                        <a:pt x="79" y="79"/>
                        <a:pt x="66" y="81"/>
                      </a:cubicBezTo>
                      <a:cubicBezTo>
                        <a:pt x="60" y="90"/>
                        <a:pt x="57" y="97"/>
                        <a:pt x="48" y="103"/>
                      </a:cubicBezTo>
                      <a:cubicBezTo>
                        <a:pt x="42" y="94"/>
                        <a:pt x="37" y="93"/>
                        <a:pt x="26" y="89"/>
                      </a:cubicBezTo>
                      <a:cubicBezTo>
                        <a:pt x="24" y="88"/>
                        <a:pt x="20" y="87"/>
                        <a:pt x="20" y="87"/>
                      </a:cubicBezTo>
                      <a:cubicBezTo>
                        <a:pt x="10" y="90"/>
                        <a:pt x="14" y="94"/>
                        <a:pt x="22" y="97"/>
                      </a:cubicBezTo>
                      <a:cubicBezTo>
                        <a:pt x="14" y="103"/>
                        <a:pt x="9" y="100"/>
                        <a:pt x="0" y="97"/>
                      </a:cubicBezTo>
                      <a:cubicBezTo>
                        <a:pt x="2" y="87"/>
                        <a:pt x="1" y="82"/>
                        <a:pt x="10" y="79"/>
                      </a:cubicBezTo>
                      <a:cubicBezTo>
                        <a:pt x="15" y="63"/>
                        <a:pt x="14" y="69"/>
                        <a:pt x="26" y="61"/>
                      </a:cubicBezTo>
                      <a:close/>
                    </a:path>
                  </a:pathLst>
                </a:custGeom>
                <a:solidFill>
                  <a:schemeClr val="folHlink"/>
                </a:solidFill>
                <a:ln w="9525">
                  <a:noFill/>
                  <a:round/>
                  <a:headEnd/>
                  <a:tailEnd/>
                </a:ln>
              </p:spPr>
              <p:txBody>
                <a:bodyPr/>
                <a:lstStyle/>
                <a:p>
                  <a:endParaRPr lang="zh-CN" altLang="en-US"/>
                </a:p>
              </p:txBody>
            </p:sp>
            <p:sp>
              <p:nvSpPr>
                <p:cNvPr id="8363" name="任意多边形 81971"/>
                <p:cNvSpPr>
                  <a:spLocks noChangeArrowheads="1"/>
                </p:cNvSpPr>
                <p:nvPr/>
              </p:nvSpPr>
              <p:spPr bwMode="auto">
                <a:xfrm>
                  <a:off x="1968" y="319"/>
                  <a:ext cx="80" cy="72"/>
                </a:xfrm>
                <a:custGeom>
                  <a:avLst/>
                  <a:gdLst>
                    <a:gd name="T0" fmla="*/ 12 w 188"/>
                    <a:gd name="T1" fmla="*/ 1 h 214"/>
                    <a:gd name="T2" fmla="*/ 12 w 188"/>
                    <a:gd name="T3" fmla="*/ 0 h 214"/>
                    <a:gd name="T4" fmla="*/ 13 w 188"/>
                    <a:gd name="T5" fmla="*/ 0 h 214"/>
                    <a:gd name="T6" fmla="*/ 14 w 188"/>
                    <a:gd name="T7" fmla="*/ 1 h 214"/>
                    <a:gd name="T8" fmla="*/ 14 w 188"/>
                    <a:gd name="T9" fmla="*/ 2 h 214"/>
                    <a:gd name="T10" fmla="*/ 14 w 188"/>
                    <a:gd name="T11" fmla="*/ 2 h 214"/>
                    <a:gd name="T12" fmla="*/ 13 w 188"/>
                    <a:gd name="T13" fmla="*/ 3 h 214"/>
                    <a:gd name="T14" fmla="*/ 12 w 188"/>
                    <a:gd name="T15" fmla="*/ 5 h 214"/>
                    <a:gd name="T16" fmla="*/ 11 w 188"/>
                    <a:gd name="T17" fmla="*/ 5 h 214"/>
                    <a:gd name="T18" fmla="*/ 9 w 188"/>
                    <a:gd name="T19" fmla="*/ 5 h 214"/>
                    <a:gd name="T20" fmla="*/ 9 w 188"/>
                    <a:gd name="T21" fmla="*/ 5 h 214"/>
                    <a:gd name="T22" fmla="*/ 8 w 188"/>
                    <a:gd name="T23" fmla="*/ 5 h 214"/>
                    <a:gd name="T24" fmla="*/ 7 w 188"/>
                    <a:gd name="T25" fmla="*/ 6 h 214"/>
                    <a:gd name="T26" fmla="*/ 6 w 188"/>
                    <a:gd name="T27" fmla="*/ 5 h 214"/>
                    <a:gd name="T28" fmla="*/ 5 w 188"/>
                    <a:gd name="T29" fmla="*/ 5 h 214"/>
                    <a:gd name="T30" fmla="*/ 6 w 188"/>
                    <a:gd name="T31" fmla="*/ 5 h 214"/>
                    <a:gd name="T32" fmla="*/ 6 w 188"/>
                    <a:gd name="T33" fmla="*/ 6 h 214"/>
                    <a:gd name="T34" fmla="*/ 5 w 188"/>
                    <a:gd name="T35" fmla="*/ 6 h 214"/>
                    <a:gd name="T36" fmla="*/ 3 w 188"/>
                    <a:gd name="T37" fmla="*/ 6 h 214"/>
                    <a:gd name="T38" fmla="*/ 3 w 188"/>
                    <a:gd name="T39" fmla="*/ 6 h 214"/>
                    <a:gd name="T40" fmla="*/ 4 w 188"/>
                    <a:gd name="T41" fmla="*/ 5 h 214"/>
                    <a:gd name="T42" fmla="*/ 3 w 188"/>
                    <a:gd name="T43" fmla="*/ 6 h 214"/>
                    <a:gd name="T44" fmla="*/ 2 w 188"/>
                    <a:gd name="T45" fmla="*/ 6 h 214"/>
                    <a:gd name="T46" fmla="*/ 3 w 188"/>
                    <a:gd name="T47" fmla="*/ 7 h 214"/>
                    <a:gd name="T48" fmla="*/ 1 w 188"/>
                    <a:gd name="T49" fmla="*/ 8 h 214"/>
                    <a:gd name="T50" fmla="*/ 0 w 188"/>
                    <a:gd name="T51" fmla="*/ 8 h 214"/>
                    <a:gd name="T52" fmla="*/ 0 w 188"/>
                    <a:gd name="T53" fmla="*/ 7 h 214"/>
                    <a:gd name="T54" fmla="*/ 0 w 188"/>
                    <a:gd name="T55" fmla="*/ 6 h 214"/>
                    <a:gd name="T56" fmla="*/ 1 w 188"/>
                    <a:gd name="T57" fmla="*/ 6 h 214"/>
                    <a:gd name="T58" fmla="*/ 3 w 188"/>
                    <a:gd name="T59" fmla="*/ 5 h 214"/>
                    <a:gd name="T60" fmla="*/ 3 w 188"/>
                    <a:gd name="T61" fmla="*/ 4 h 214"/>
                    <a:gd name="T62" fmla="*/ 6 w 188"/>
                    <a:gd name="T63" fmla="*/ 4 h 214"/>
                    <a:gd name="T64" fmla="*/ 6 w 188"/>
                    <a:gd name="T65" fmla="*/ 4 h 214"/>
                    <a:gd name="T66" fmla="*/ 9 w 188"/>
                    <a:gd name="T67" fmla="*/ 3 h 214"/>
                    <a:gd name="T68" fmla="*/ 9 w 188"/>
                    <a:gd name="T69" fmla="*/ 3 h 214"/>
                    <a:gd name="T70" fmla="*/ 10 w 188"/>
                    <a:gd name="T71" fmla="*/ 3 h 214"/>
                    <a:gd name="T72" fmla="*/ 11 w 188"/>
                    <a:gd name="T73" fmla="*/ 2 h 214"/>
                    <a:gd name="T74" fmla="*/ 12 w 188"/>
                    <a:gd name="T75" fmla="*/ 2 h 214"/>
                    <a:gd name="T76" fmla="*/ 11 w 188"/>
                    <a:gd name="T77" fmla="*/ 1 h 214"/>
                    <a:gd name="T78" fmla="*/ 12 w 188"/>
                    <a:gd name="T79" fmla="*/ 1 h 214"/>
                    <a:gd name="T80" fmla="*/ 12 w 188"/>
                    <a:gd name="T81" fmla="*/ 1 h 214"/>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88" h="214">
                      <a:moveTo>
                        <a:pt x="158" y="24"/>
                      </a:moveTo>
                      <a:cubicBezTo>
                        <a:pt x="156" y="18"/>
                        <a:pt x="160" y="6"/>
                        <a:pt x="160" y="6"/>
                      </a:cubicBezTo>
                      <a:cubicBezTo>
                        <a:pt x="167" y="16"/>
                        <a:pt x="167" y="8"/>
                        <a:pt x="170" y="0"/>
                      </a:cubicBezTo>
                      <a:cubicBezTo>
                        <a:pt x="181" y="4"/>
                        <a:pt x="179" y="14"/>
                        <a:pt x="182" y="24"/>
                      </a:cubicBezTo>
                      <a:cubicBezTo>
                        <a:pt x="184" y="30"/>
                        <a:pt x="188" y="42"/>
                        <a:pt x="188" y="42"/>
                      </a:cubicBezTo>
                      <a:cubicBezTo>
                        <a:pt x="183" y="56"/>
                        <a:pt x="188" y="52"/>
                        <a:pt x="178" y="58"/>
                      </a:cubicBezTo>
                      <a:cubicBezTo>
                        <a:pt x="174" y="63"/>
                        <a:pt x="170" y="76"/>
                        <a:pt x="170" y="76"/>
                      </a:cubicBezTo>
                      <a:cubicBezTo>
                        <a:pt x="169" y="100"/>
                        <a:pt x="173" y="110"/>
                        <a:pt x="162" y="126"/>
                      </a:cubicBezTo>
                      <a:cubicBezTo>
                        <a:pt x="150" y="118"/>
                        <a:pt x="155" y="132"/>
                        <a:pt x="144" y="136"/>
                      </a:cubicBezTo>
                      <a:cubicBezTo>
                        <a:pt x="135" y="134"/>
                        <a:pt x="129" y="135"/>
                        <a:pt x="120" y="138"/>
                      </a:cubicBezTo>
                      <a:cubicBezTo>
                        <a:pt x="114" y="129"/>
                        <a:pt x="122" y="127"/>
                        <a:pt x="112" y="124"/>
                      </a:cubicBezTo>
                      <a:cubicBezTo>
                        <a:pt x="108" y="130"/>
                        <a:pt x="108" y="142"/>
                        <a:pt x="102" y="146"/>
                      </a:cubicBezTo>
                      <a:cubicBezTo>
                        <a:pt x="98" y="148"/>
                        <a:pt x="90" y="150"/>
                        <a:pt x="90" y="150"/>
                      </a:cubicBezTo>
                      <a:cubicBezTo>
                        <a:pt x="87" y="141"/>
                        <a:pt x="89" y="135"/>
                        <a:pt x="80" y="132"/>
                      </a:cubicBezTo>
                      <a:cubicBezTo>
                        <a:pt x="68" y="134"/>
                        <a:pt x="65" y="134"/>
                        <a:pt x="58" y="144"/>
                      </a:cubicBezTo>
                      <a:cubicBezTo>
                        <a:pt x="66" y="150"/>
                        <a:pt x="68" y="147"/>
                        <a:pt x="76" y="142"/>
                      </a:cubicBezTo>
                      <a:cubicBezTo>
                        <a:pt x="81" y="146"/>
                        <a:pt x="85" y="155"/>
                        <a:pt x="78" y="160"/>
                      </a:cubicBezTo>
                      <a:cubicBezTo>
                        <a:pt x="75" y="162"/>
                        <a:pt x="62" y="165"/>
                        <a:pt x="58" y="166"/>
                      </a:cubicBezTo>
                      <a:cubicBezTo>
                        <a:pt x="48" y="173"/>
                        <a:pt x="44" y="173"/>
                        <a:pt x="34" y="166"/>
                      </a:cubicBezTo>
                      <a:cubicBezTo>
                        <a:pt x="35" y="162"/>
                        <a:pt x="34" y="158"/>
                        <a:pt x="36" y="154"/>
                      </a:cubicBezTo>
                      <a:cubicBezTo>
                        <a:pt x="38" y="150"/>
                        <a:pt x="55" y="146"/>
                        <a:pt x="46" y="144"/>
                      </a:cubicBezTo>
                      <a:cubicBezTo>
                        <a:pt x="42" y="143"/>
                        <a:pt x="34" y="148"/>
                        <a:pt x="34" y="148"/>
                      </a:cubicBezTo>
                      <a:cubicBezTo>
                        <a:pt x="32" y="155"/>
                        <a:pt x="28" y="159"/>
                        <a:pt x="26" y="166"/>
                      </a:cubicBezTo>
                      <a:cubicBezTo>
                        <a:pt x="36" y="182"/>
                        <a:pt x="36" y="173"/>
                        <a:pt x="30" y="190"/>
                      </a:cubicBezTo>
                      <a:cubicBezTo>
                        <a:pt x="28" y="196"/>
                        <a:pt x="14" y="200"/>
                        <a:pt x="14" y="200"/>
                      </a:cubicBezTo>
                      <a:cubicBezTo>
                        <a:pt x="5" y="214"/>
                        <a:pt x="11" y="210"/>
                        <a:pt x="0" y="214"/>
                      </a:cubicBezTo>
                      <a:cubicBezTo>
                        <a:pt x="2" y="202"/>
                        <a:pt x="5" y="198"/>
                        <a:pt x="8" y="188"/>
                      </a:cubicBezTo>
                      <a:cubicBezTo>
                        <a:pt x="6" y="178"/>
                        <a:pt x="3" y="173"/>
                        <a:pt x="0" y="164"/>
                      </a:cubicBezTo>
                      <a:cubicBezTo>
                        <a:pt x="3" y="156"/>
                        <a:pt x="7" y="157"/>
                        <a:pt x="14" y="152"/>
                      </a:cubicBezTo>
                      <a:cubicBezTo>
                        <a:pt x="18" y="141"/>
                        <a:pt x="23" y="140"/>
                        <a:pt x="32" y="134"/>
                      </a:cubicBezTo>
                      <a:cubicBezTo>
                        <a:pt x="37" y="127"/>
                        <a:pt x="37" y="123"/>
                        <a:pt x="44" y="118"/>
                      </a:cubicBezTo>
                      <a:cubicBezTo>
                        <a:pt x="64" y="121"/>
                        <a:pt x="55" y="122"/>
                        <a:pt x="72" y="116"/>
                      </a:cubicBezTo>
                      <a:cubicBezTo>
                        <a:pt x="76" y="115"/>
                        <a:pt x="84" y="112"/>
                        <a:pt x="84" y="112"/>
                      </a:cubicBezTo>
                      <a:cubicBezTo>
                        <a:pt x="105" y="119"/>
                        <a:pt x="97" y="84"/>
                        <a:pt x="114" y="78"/>
                      </a:cubicBezTo>
                      <a:cubicBezTo>
                        <a:pt x="117" y="87"/>
                        <a:pt x="110" y="89"/>
                        <a:pt x="120" y="92"/>
                      </a:cubicBezTo>
                      <a:cubicBezTo>
                        <a:pt x="125" y="85"/>
                        <a:pt x="125" y="81"/>
                        <a:pt x="132" y="76"/>
                      </a:cubicBezTo>
                      <a:cubicBezTo>
                        <a:pt x="138" y="68"/>
                        <a:pt x="146" y="65"/>
                        <a:pt x="150" y="54"/>
                      </a:cubicBezTo>
                      <a:cubicBezTo>
                        <a:pt x="151" y="50"/>
                        <a:pt x="154" y="42"/>
                        <a:pt x="154" y="42"/>
                      </a:cubicBezTo>
                      <a:cubicBezTo>
                        <a:pt x="152" y="41"/>
                        <a:pt x="148" y="40"/>
                        <a:pt x="148" y="38"/>
                      </a:cubicBezTo>
                      <a:cubicBezTo>
                        <a:pt x="148" y="36"/>
                        <a:pt x="161" y="33"/>
                        <a:pt x="152" y="32"/>
                      </a:cubicBezTo>
                      <a:lnTo>
                        <a:pt x="158" y="24"/>
                      </a:lnTo>
                      <a:close/>
                    </a:path>
                  </a:pathLst>
                </a:custGeom>
                <a:solidFill>
                  <a:schemeClr val="folHlink"/>
                </a:solidFill>
                <a:ln w="9525">
                  <a:noFill/>
                  <a:round/>
                  <a:headEnd/>
                  <a:tailEnd/>
                </a:ln>
              </p:spPr>
              <p:txBody>
                <a:bodyPr/>
                <a:lstStyle/>
                <a:p>
                  <a:endParaRPr lang="zh-CN" altLang="en-US"/>
                </a:p>
              </p:txBody>
            </p:sp>
            <p:sp>
              <p:nvSpPr>
                <p:cNvPr id="8364" name="任意多边形 81972"/>
                <p:cNvSpPr>
                  <a:spLocks noChangeArrowheads="1"/>
                </p:cNvSpPr>
                <p:nvPr/>
              </p:nvSpPr>
              <p:spPr bwMode="auto">
                <a:xfrm>
                  <a:off x="2021" y="340"/>
                  <a:ext cx="6" cy="4"/>
                </a:xfrm>
                <a:custGeom>
                  <a:avLst/>
                  <a:gdLst>
                    <a:gd name="T0" fmla="*/ 0 w 13"/>
                    <a:gd name="T1" fmla="*/ 0 h 13"/>
                    <a:gd name="T2" fmla="*/ 0 w 13"/>
                    <a:gd name="T3" fmla="*/ 0 h 13"/>
                    <a:gd name="T4" fmla="*/ 0 w 13"/>
                    <a:gd name="T5" fmla="*/ 0 h 13"/>
                    <a:gd name="T6" fmla="*/ 0 60000 65536"/>
                    <a:gd name="T7" fmla="*/ 0 60000 65536"/>
                    <a:gd name="T8" fmla="*/ 0 60000 65536"/>
                  </a:gdLst>
                  <a:ahLst/>
                  <a:cxnLst>
                    <a:cxn ang="T6">
                      <a:pos x="T0" y="T1"/>
                    </a:cxn>
                    <a:cxn ang="T7">
                      <a:pos x="T2" y="T3"/>
                    </a:cxn>
                    <a:cxn ang="T8">
                      <a:pos x="T4" y="T5"/>
                    </a:cxn>
                  </a:cxnLst>
                  <a:rect l="0" t="0" r="r" b="b"/>
                  <a:pathLst>
                    <a:path w="13" h="13">
                      <a:moveTo>
                        <a:pt x="0" y="9"/>
                      </a:moveTo>
                      <a:cubicBezTo>
                        <a:pt x="6" y="0"/>
                        <a:pt x="13" y="7"/>
                        <a:pt x="4" y="13"/>
                      </a:cubicBezTo>
                      <a:cubicBezTo>
                        <a:pt x="0" y="6"/>
                        <a:pt x="0" y="5"/>
                        <a:pt x="0" y="9"/>
                      </a:cubicBezTo>
                      <a:close/>
                    </a:path>
                  </a:pathLst>
                </a:custGeom>
                <a:solidFill>
                  <a:schemeClr val="folHlink"/>
                </a:solidFill>
                <a:ln w="9525">
                  <a:noFill/>
                  <a:round/>
                  <a:headEnd/>
                  <a:tailEnd/>
                </a:ln>
              </p:spPr>
              <p:txBody>
                <a:bodyPr/>
                <a:lstStyle/>
                <a:p>
                  <a:endParaRPr lang="zh-CN" altLang="en-US"/>
                </a:p>
              </p:txBody>
            </p:sp>
            <p:sp>
              <p:nvSpPr>
                <p:cNvPr id="8365" name="任意多边形 81973"/>
                <p:cNvSpPr>
                  <a:spLocks noChangeArrowheads="1"/>
                </p:cNvSpPr>
                <p:nvPr/>
              </p:nvSpPr>
              <p:spPr bwMode="auto">
                <a:xfrm>
                  <a:off x="1573" y="389"/>
                  <a:ext cx="347" cy="189"/>
                </a:xfrm>
                <a:custGeom>
                  <a:avLst/>
                  <a:gdLst>
                    <a:gd name="T0" fmla="*/ 63 w 812"/>
                    <a:gd name="T1" fmla="*/ 1 h 564"/>
                    <a:gd name="T2" fmla="*/ 61 w 812"/>
                    <a:gd name="T3" fmla="*/ 3 h 564"/>
                    <a:gd name="T4" fmla="*/ 59 w 812"/>
                    <a:gd name="T5" fmla="*/ 5 h 564"/>
                    <a:gd name="T6" fmla="*/ 56 w 812"/>
                    <a:gd name="T7" fmla="*/ 5 h 564"/>
                    <a:gd name="T8" fmla="*/ 50 w 812"/>
                    <a:gd name="T9" fmla="*/ 7 h 564"/>
                    <a:gd name="T10" fmla="*/ 49 w 812"/>
                    <a:gd name="T11" fmla="*/ 8 h 564"/>
                    <a:gd name="T12" fmla="*/ 47 w 812"/>
                    <a:gd name="T13" fmla="*/ 9 h 564"/>
                    <a:gd name="T14" fmla="*/ 48 w 812"/>
                    <a:gd name="T15" fmla="*/ 7 h 564"/>
                    <a:gd name="T16" fmla="*/ 45 w 812"/>
                    <a:gd name="T17" fmla="*/ 7 h 564"/>
                    <a:gd name="T18" fmla="*/ 44 w 812"/>
                    <a:gd name="T19" fmla="*/ 8 h 564"/>
                    <a:gd name="T20" fmla="*/ 47 w 812"/>
                    <a:gd name="T21" fmla="*/ 11 h 564"/>
                    <a:gd name="T22" fmla="*/ 47 w 812"/>
                    <a:gd name="T23" fmla="*/ 14 h 564"/>
                    <a:gd name="T24" fmla="*/ 42 w 812"/>
                    <a:gd name="T25" fmla="*/ 15 h 564"/>
                    <a:gd name="T26" fmla="*/ 41 w 812"/>
                    <a:gd name="T27" fmla="*/ 14 h 564"/>
                    <a:gd name="T28" fmla="*/ 38 w 812"/>
                    <a:gd name="T29" fmla="*/ 13 h 564"/>
                    <a:gd name="T30" fmla="*/ 36 w 812"/>
                    <a:gd name="T31" fmla="*/ 13 h 564"/>
                    <a:gd name="T32" fmla="*/ 35 w 812"/>
                    <a:gd name="T33" fmla="*/ 15 h 564"/>
                    <a:gd name="T34" fmla="*/ 39 w 812"/>
                    <a:gd name="T35" fmla="*/ 17 h 564"/>
                    <a:gd name="T36" fmla="*/ 40 w 812"/>
                    <a:gd name="T37" fmla="*/ 20 h 564"/>
                    <a:gd name="T38" fmla="*/ 41 w 812"/>
                    <a:gd name="T39" fmla="*/ 21 h 564"/>
                    <a:gd name="T40" fmla="*/ 38 w 812"/>
                    <a:gd name="T41" fmla="*/ 20 h 564"/>
                    <a:gd name="T42" fmla="*/ 37 w 812"/>
                    <a:gd name="T43" fmla="*/ 19 h 564"/>
                    <a:gd name="T44" fmla="*/ 33 w 812"/>
                    <a:gd name="T45" fmla="*/ 16 h 564"/>
                    <a:gd name="T46" fmla="*/ 33 w 812"/>
                    <a:gd name="T47" fmla="*/ 12 h 564"/>
                    <a:gd name="T48" fmla="*/ 33 w 812"/>
                    <a:gd name="T49" fmla="*/ 10 h 564"/>
                    <a:gd name="T50" fmla="*/ 32 w 812"/>
                    <a:gd name="T51" fmla="*/ 10 h 564"/>
                    <a:gd name="T52" fmla="*/ 30 w 812"/>
                    <a:gd name="T53" fmla="*/ 10 h 564"/>
                    <a:gd name="T54" fmla="*/ 28 w 812"/>
                    <a:gd name="T55" fmla="*/ 6 h 564"/>
                    <a:gd name="T56" fmla="*/ 26 w 812"/>
                    <a:gd name="T57" fmla="*/ 6 h 564"/>
                    <a:gd name="T58" fmla="*/ 23 w 812"/>
                    <a:gd name="T59" fmla="*/ 6 h 564"/>
                    <a:gd name="T60" fmla="*/ 19 w 812"/>
                    <a:gd name="T61" fmla="*/ 9 h 564"/>
                    <a:gd name="T62" fmla="*/ 15 w 812"/>
                    <a:gd name="T63" fmla="*/ 10 h 564"/>
                    <a:gd name="T64" fmla="*/ 15 w 812"/>
                    <a:gd name="T65" fmla="*/ 10 h 564"/>
                    <a:gd name="T66" fmla="*/ 12 w 812"/>
                    <a:gd name="T67" fmla="*/ 12 h 564"/>
                    <a:gd name="T68" fmla="*/ 12 w 812"/>
                    <a:gd name="T69" fmla="*/ 13 h 564"/>
                    <a:gd name="T70" fmla="*/ 10 w 812"/>
                    <a:gd name="T71" fmla="*/ 15 h 564"/>
                    <a:gd name="T72" fmla="*/ 7 w 812"/>
                    <a:gd name="T73" fmla="*/ 15 h 564"/>
                    <a:gd name="T74" fmla="*/ 5 w 812"/>
                    <a:gd name="T75" fmla="*/ 10 h 564"/>
                    <a:gd name="T76" fmla="*/ 6 w 812"/>
                    <a:gd name="T77" fmla="*/ 6 h 564"/>
                    <a:gd name="T78" fmla="*/ 3 w 812"/>
                    <a:gd name="T79" fmla="*/ 7 h 564"/>
                    <a:gd name="T80" fmla="*/ 2 w 812"/>
                    <a:gd name="T81" fmla="*/ 6 h 564"/>
                    <a:gd name="T82" fmla="*/ 2 w 812"/>
                    <a:gd name="T83" fmla="*/ 5 h 564"/>
                    <a:gd name="T84" fmla="*/ 0 w 812"/>
                    <a:gd name="T85" fmla="*/ 3 h 564"/>
                    <a:gd name="T86" fmla="*/ 62 w 812"/>
                    <a:gd name="T87" fmla="*/ 0 h 56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812" h="564">
                      <a:moveTo>
                        <a:pt x="798" y="6"/>
                      </a:moveTo>
                      <a:cubicBezTo>
                        <a:pt x="801" y="15"/>
                        <a:pt x="809" y="16"/>
                        <a:pt x="812" y="26"/>
                      </a:cubicBezTo>
                      <a:cubicBezTo>
                        <a:pt x="809" y="36"/>
                        <a:pt x="801" y="41"/>
                        <a:pt x="796" y="50"/>
                      </a:cubicBezTo>
                      <a:cubicBezTo>
                        <a:pt x="791" y="61"/>
                        <a:pt x="788" y="71"/>
                        <a:pt x="778" y="78"/>
                      </a:cubicBezTo>
                      <a:cubicBezTo>
                        <a:pt x="773" y="85"/>
                        <a:pt x="771" y="88"/>
                        <a:pt x="774" y="96"/>
                      </a:cubicBezTo>
                      <a:cubicBezTo>
                        <a:pt x="767" y="107"/>
                        <a:pt x="758" y="114"/>
                        <a:pt x="748" y="122"/>
                      </a:cubicBezTo>
                      <a:cubicBezTo>
                        <a:pt x="744" y="125"/>
                        <a:pt x="736" y="130"/>
                        <a:pt x="736" y="130"/>
                      </a:cubicBezTo>
                      <a:cubicBezTo>
                        <a:pt x="740" y="141"/>
                        <a:pt x="731" y="140"/>
                        <a:pt x="722" y="142"/>
                      </a:cubicBezTo>
                      <a:cubicBezTo>
                        <a:pt x="716" y="148"/>
                        <a:pt x="712" y="151"/>
                        <a:pt x="704" y="154"/>
                      </a:cubicBezTo>
                      <a:cubicBezTo>
                        <a:pt x="686" y="150"/>
                        <a:pt x="650" y="169"/>
                        <a:pt x="634" y="180"/>
                      </a:cubicBezTo>
                      <a:cubicBezTo>
                        <a:pt x="636" y="189"/>
                        <a:pt x="631" y="193"/>
                        <a:pt x="640" y="196"/>
                      </a:cubicBezTo>
                      <a:cubicBezTo>
                        <a:pt x="643" y="205"/>
                        <a:pt x="640" y="207"/>
                        <a:pt x="632" y="210"/>
                      </a:cubicBezTo>
                      <a:cubicBezTo>
                        <a:pt x="626" y="219"/>
                        <a:pt x="623" y="226"/>
                        <a:pt x="614" y="232"/>
                      </a:cubicBezTo>
                      <a:cubicBezTo>
                        <a:pt x="611" y="231"/>
                        <a:pt x="606" y="233"/>
                        <a:pt x="604" y="230"/>
                      </a:cubicBezTo>
                      <a:cubicBezTo>
                        <a:pt x="599" y="220"/>
                        <a:pt x="610" y="199"/>
                        <a:pt x="620" y="196"/>
                      </a:cubicBezTo>
                      <a:cubicBezTo>
                        <a:pt x="623" y="187"/>
                        <a:pt x="617" y="187"/>
                        <a:pt x="620" y="178"/>
                      </a:cubicBezTo>
                      <a:cubicBezTo>
                        <a:pt x="617" y="164"/>
                        <a:pt x="609" y="168"/>
                        <a:pt x="598" y="172"/>
                      </a:cubicBezTo>
                      <a:cubicBezTo>
                        <a:pt x="592" y="180"/>
                        <a:pt x="585" y="185"/>
                        <a:pt x="576" y="188"/>
                      </a:cubicBezTo>
                      <a:cubicBezTo>
                        <a:pt x="572" y="194"/>
                        <a:pt x="568" y="200"/>
                        <a:pt x="564" y="206"/>
                      </a:cubicBezTo>
                      <a:cubicBezTo>
                        <a:pt x="561" y="210"/>
                        <a:pt x="556" y="218"/>
                        <a:pt x="556" y="218"/>
                      </a:cubicBezTo>
                      <a:cubicBezTo>
                        <a:pt x="558" y="234"/>
                        <a:pt x="559" y="243"/>
                        <a:pt x="572" y="252"/>
                      </a:cubicBezTo>
                      <a:cubicBezTo>
                        <a:pt x="579" y="262"/>
                        <a:pt x="586" y="273"/>
                        <a:pt x="596" y="280"/>
                      </a:cubicBezTo>
                      <a:cubicBezTo>
                        <a:pt x="598" y="286"/>
                        <a:pt x="602" y="298"/>
                        <a:pt x="602" y="298"/>
                      </a:cubicBezTo>
                      <a:cubicBezTo>
                        <a:pt x="601" y="308"/>
                        <a:pt x="599" y="361"/>
                        <a:pt x="594" y="368"/>
                      </a:cubicBezTo>
                      <a:cubicBezTo>
                        <a:pt x="590" y="374"/>
                        <a:pt x="576" y="378"/>
                        <a:pt x="570" y="382"/>
                      </a:cubicBezTo>
                      <a:cubicBezTo>
                        <a:pt x="563" y="393"/>
                        <a:pt x="550" y="396"/>
                        <a:pt x="542" y="406"/>
                      </a:cubicBezTo>
                      <a:cubicBezTo>
                        <a:pt x="536" y="413"/>
                        <a:pt x="539" y="417"/>
                        <a:pt x="530" y="420"/>
                      </a:cubicBezTo>
                      <a:cubicBezTo>
                        <a:pt x="526" y="408"/>
                        <a:pt x="538" y="391"/>
                        <a:pt x="522" y="386"/>
                      </a:cubicBezTo>
                      <a:cubicBezTo>
                        <a:pt x="516" y="377"/>
                        <a:pt x="510" y="364"/>
                        <a:pt x="502" y="356"/>
                      </a:cubicBezTo>
                      <a:cubicBezTo>
                        <a:pt x="497" y="341"/>
                        <a:pt x="505" y="360"/>
                        <a:pt x="482" y="348"/>
                      </a:cubicBezTo>
                      <a:cubicBezTo>
                        <a:pt x="478" y="346"/>
                        <a:pt x="478" y="339"/>
                        <a:pt x="474" y="336"/>
                      </a:cubicBezTo>
                      <a:cubicBezTo>
                        <a:pt x="470" y="323"/>
                        <a:pt x="466" y="342"/>
                        <a:pt x="462" y="348"/>
                      </a:cubicBezTo>
                      <a:cubicBezTo>
                        <a:pt x="460" y="358"/>
                        <a:pt x="456" y="363"/>
                        <a:pt x="454" y="374"/>
                      </a:cubicBezTo>
                      <a:cubicBezTo>
                        <a:pt x="457" y="383"/>
                        <a:pt x="455" y="387"/>
                        <a:pt x="450" y="394"/>
                      </a:cubicBezTo>
                      <a:cubicBezTo>
                        <a:pt x="454" y="399"/>
                        <a:pt x="464" y="411"/>
                        <a:pt x="466" y="418"/>
                      </a:cubicBezTo>
                      <a:cubicBezTo>
                        <a:pt x="474" y="443"/>
                        <a:pt x="472" y="458"/>
                        <a:pt x="500" y="464"/>
                      </a:cubicBezTo>
                      <a:cubicBezTo>
                        <a:pt x="507" y="469"/>
                        <a:pt x="510" y="474"/>
                        <a:pt x="516" y="480"/>
                      </a:cubicBezTo>
                      <a:cubicBezTo>
                        <a:pt x="511" y="494"/>
                        <a:pt x="513" y="509"/>
                        <a:pt x="510" y="524"/>
                      </a:cubicBezTo>
                      <a:cubicBezTo>
                        <a:pt x="512" y="537"/>
                        <a:pt x="511" y="541"/>
                        <a:pt x="522" y="548"/>
                      </a:cubicBezTo>
                      <a:cubicBezTo>
                        <a:pt x="523" y="552"/>
                        <a:pt x="525" y="556"/>
                        <a:pt x="526" y="560"/>
                      </a:cubicBezTo>
                      <a:cubicBezTo>
                        <a:pt x="527" y="564"/>
                        <a:pt x="514" y="556"/>
                        <a:pt x="514" y="556"/>
                      </a:cubicBezTo>
                      <a:cubicBezTo>
                        <a:pt x="502" y="564"/>
                        <a:pt x="501" y="551"/>
                        <a:pt x="492" y="544"/>
                      </a:cubicBezTo>
                      <a:cubicBezTo>
                        <a:pt x="488" y="541"/>
                        <a:pt x="480" y="536"/>
                        <a:pt x="480" y="536"/>
                      </a:cubicBezTo>
                      <a:cubicBezTo>
                        <a:pt x="471" y="522"/>
                        <a:pt x="474" y="529"/>
                        <a:pt x="470" y="518"/>
                      </a:cubicBezTo>
                      <a:cubicBezTo>
                        <a:pt x="467" y="491"/>
                        <a:pt x="461" y="446"/>
                        <a:pt x="436" y="430"/>
                      </a:cubicBezTo>
                      <a:cubicBezTo>
                        <a:pt x="428" y="433"/>
                        <a:pt x="425" y="433"/>
                        <a:pt x="422" y="424"/>
                      </a:cubicBezTo>
                      <a:cubicBezTo>
                        <a:pt x="427" y="404"/>
                        <a:pt x="432" y="383"/>
                        <a:pt x="438" y="364"/>
                      </a:cubicBezTo>
                      <a:cubicBezTo>
                        <a:pt x="436" y="343"/>
                        <a:pt x="431" y="330"/>
                        <a:pt x="426" y="310"/>
                      </a:cubicBezTo>
                      <a:cubicBezTo>
                        <a:pt x="429" y="302"/>
                        <a:pt x="425" y="300"/>
                        <a:pt x="422" y="292"/>
                      </a:cubicBezTo>
                      <a:cubicBezTo>
                        <a:pt x="424" y="282"/>
                        <a:pt x="428" y="277"/>
                        <a:pt x="422" y="268"/>
                      </a:cubicBezTo>
                      <a:cubicBezTo>
                        <a:pt x="420" y="269"/>
                        <a:pt x="418" y="269"/>
                        <a:pt x="416" y="270"/>
                      </a:cubicBezTo>
                      <a:cubicBezTo>
                        <a:pt x="414" y="272"/>
                        <a:pt x="414" y="275"/>
                        <a:pt x="412" y="276"/>
                      </a:cubicBezTo>
                      <a:cubicBezTo>
                        <a:pt x="408" y="278"/>
                        <a:pt x="400" y="280"/>
                        <a:pt x="400" y="280"/>
                      </a:cubicBezTo>
                      <a:cubicBezTo>
                        <a:pt x="394" y="274"/>
                        <a:pt x="389" y="274"/>
                        <a:pt x="386" y="266"/>
                      </a:cubicBezTo>
                      <a:cubicBezTo>
                        <a:pt x="391" y="251"/>
                        <a:pt x="379" y="206"/>
                        <a:pt x="364" y="196"/>
                      </a:cubicBezTo>
                      <a:cubicBezTo>
                        <a:pt x="357" y="186"/>
                        <a:pt x="358" y="182"/>
                        <a:pt x="360" y="170"/>
                      </a:cubicBezTo>
                      <a:cubicBezTo>
                        <a:pt x="358" y="160"/>
                        <a:pt x="356" y="147"/>
                        <a:pt x="346" y="144"/>
                      </a:cubicBezTo>
                      <a:cubicBezTo>
                        <a:pt x="343" y="154"/>
                        <a:pt x="338" y="160"/>
                        <a:pt x="330" y="166"/>
                      </a:cubicBezTo>
                      <a:cubicBezTo>
                        <a:pt x="323" y="164"/>
                        <a:pt x="308" y="160"/>
                        <a:pt x="308" y="160"/>
                      </a:cubicBezTo>
                      <a:cubicBezTo>
                        <a:pt x="296" y="162"/>
                        <a:pt x="297" y="166"/>
                        <a:pt x="288" y="172"/>
                      </a:cubicBezTo>
                      <a:cubicBezTo>
                        <a:pt x="284" y="185"/>
                        <a:pt x="282" y="191"/>
                        <a:pt x="268" y="196"/>
                      </a:cubicBezTo>
                      <a:cubicBezTo>
                        <a:pt x="264" y="200"/>
                        <a:pt x="243" y="231"/>
                        <a:pt x="242" y="232"/>
                      </a:cubicBezTo>
                      <a:cubicBezTo>
                        <a:pt x="231" y="239"/>
                        <a:pt x="215" y="247"/>
                        <a:pt x="206" y="256"/>
                      </a:cubicBezTo>
                      <a:cubicBezTo>
                        <a:pt x="202" y="260"/>
                        <a:pt x="200" y="265"/>
                        <a:pt x="196" y="268"/>
                      </a:cubicBezTo>
                      <a:cubicBezTo>
                        <a:pt x="194" y="269"/>
                        <a:pt x="192" y="269"/>
                        <a:pt x="190" y="270"/>
                      </a:cubicBezTo>
                      <a:cubicBezTo>
                        <a:pt x="188" y="271"/>
                        <a:pt x="186" y="272"/>
                        <a:pt x="184" y="274"/>
                      </a:cubicBezTo>
                      <a:cubicBezTo>
                        <a:pt x="180" y="278"/>
                        <a:pt x="172" y="286"/>
                        <a:pt x="172" y="286"/>
                      </a:cubicBezTo>
                      <a:cubicBezTo>
                        <a:pt x="167" y="300"/>
                        <a:pt x="165" y="314"/>
                        <a:pt x="160" y="328"/>
                      </a:cubicBezTo>
                      <a:cubicBezTo>
                        <a:pt x="158" y="335"/>
                        <a:pt x="156" y="341"/>
                        <a:pt x="154" y="348"/>
                      </a:cubicBezTo>
                      <a:cubicBezTo>
                        <a:pt x="153" y="350"/>
                        <a:pt x="152" y="354"/>
                        <a:pt x="152" y="354"/>
                      </a:cubicBezTo>
                      <a:cubicBezTo>
                        <a:pt x="152" y="359"/>
                        <a:pt x="156" y="384"/>
                        <a:pt x="146" y="392"/>
                      </a:cubicBezTo>
                      <a:cubicBezTo>
                        <a:pt x="141" y="397"/>
                        <a:pt x="128" y="404"/>
                        <a:pt x="128" y="404"/>
                      </a:cubicBezTo>
                      <a:cubicBezTo>
                        <a:pt x="125" y="412"/>
                        <a:pt x="122" y="421"/>
                        <a:pt x="114" y="424"/>
                      </a:cubicBezTo>
                      <a:cubicBezTo>
                        <a:pt x="100" y="419"/>
                        <a:pt x="97" y="405"/>
                        <a:pt x="94" y="392"/>
                      </a:cubicBezTo>
                      <a:cubicBezTo>
                        <a:pt x="86" y="362"/>
                        <a:pt x="82" y="332"/>
                        <a:pt x="72" y="302"/>
                      </a:cubicBezTo>
                      <a:cubicBezTo>
                        <a:pt x="71" y="281"/>
                        <a:pt x="70" y="275"/>
                        <a:pt x="66" y="258"/>
                      </a:cubicBezTo>
                      <a:cubicBezTo>
                        <a:pt x="66" y="251"/>
                        <a:pt x="68" y="219"/>
                        <a:pt x="64" y="208"/>
                      </a:cubicBezTo>
                      <a:cubicBezTo>
                        <a:pt x="70" y="191"/>
                        <a:pt x="66" y="173"/>
                        <a:pt x="72" y="156"/>
                      </a:cubicBezTo>
                      <a:cubicBezTo>
                        <a:pt x="66" y="139"/>
                        <a:pt x="60" y="168"/>
                        <a:pt x="56" y="172"/>
                      </a:cubicBezTo>
                      <a:cubicBezTo>
                        <a:pt x="53" y="175"/>
                        <a:pt x="44" y="180"/>
                        <a:pt x="44" y="180"/>
                      </a:cubicBezTo>
                      <a:cubicBezTo>
                        <a:pt x="35" y="177"/>
                        <a:pt x="28" y="173"/>
                        <a:pt x="24" y="162"/>
                      </a:cubicBezTo>
                      <a:cubicBezTo>
                        <a:pt x="23" y="158"/>
                        <a:pt x="20" y="150"/>
                        <a:pt x="20" y="150"/>
                      </a:cubicBezTo>
                      <a:cubicBezTo>
                        <a:pt x="30" y="148"/>
                        <a:pt x="30" y="143"/>
                        <a:pt x="38" y="138"/>
                      </a:cubicBezTo>
                      <a:cubicBezTo>
                        <a:pt x="35" y="128"/>
                        <a:pt x="31" y="133"/>
                        <a:pt x="24" y="138"/>
                      </a:cubicBezTo>
                      <a:cubicBezTo>
                        <a:pt x="15" y="135"/>
                        <a:pt x="15" y="132"/>
                        <a:pt x="18" y="124"/>
                      </a:cubicBezTo>
                      <a:cubicBezTo>
                        <a:pt x="11" y="114"/>
                        <a:pt x="9" y="101"/>
                        <a:pt x="0" y="92"/>
                      </a:cubicBezTo>
                      <a:lnTo>
                        <a:pt x="76" y="0"/>
                      </a:lnTo>
                      <a:lnTo>
                        <a:pt x="798" y="6"/>
                      </a:lnTo>
                      <a:close/>
                    </a:path>
                  </a:pathLst>
                </a:custGeom>
                <a:solidFill>
                  <a:schemeClr val="folHlink"/>
                </a:solidFill>
                <a:ln w="9525">
                  <a:noFill/>
                  <a:round/>
                  <a:headEnd/>
                  <a:tailEnd/>
                </a:ln>
              </p:spPr>
              <p:txBody>
                <a:bodyPr/>
                <a:lstStyle/>
                <a:p>
                  <a:endParaRPr lang="zh-CN" altLang="en-US"/>
                </a:p>
              </p:txBody>
            </p:sp>
            <p:sp>
              <p:nvSpPr>
                <p:cNvPr id="8366" name="任意多边形 81974"/>
                <p:cNvSpPr>
                  <a:spLocks noChangeArrowheads="1"/>
                </p:cNvSpPr>
                <p:nvPr/>
              </p:nvSpPr>
              <p:spPr bwMode="auto">
                <a:xfrm>
                  <a:off x="1634" y="519"/>
                  <a:ext cx="19" cy="29"/>
                </a:xfrm>
                <a:custGeom>
                  <a:avLst/>
                  <a:gdLst>
                    <a:gd name="T0" fmla="*/ 0 w 43"/>
                    <a:gd name="T1" fmla="*/ 0 h 85"/>
                    <a:gd name="T2" fmla="*/ 2 w 43"/>
                    <a:gd name="T3" fmla="*/ 0 h 85"/>
                    <a:gd name="T4" fmla="*/ 3 w 43"/>
                    <a:gd name="T5" fmla="*/ 1 h 85"/>
                    <a:gd name="T6" fmla="*/ 2 w 43"/>
                    <a:gd name="T7" fmla="*/ 3 h 85"/>
                    <a:gd name="T8" fmla="*/ 0 w 43"/>
                    <a:gd name="T9" fmla="*/ 3 h 85"/>
                    <a:gd name="T10" fmla="*/ 0 w 43"/>
                    <a:gd name="T11" fmla="*/ 0 h 8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3" h="85">
                      <a:moveTo>
                        <a:pt x="7" y="11"/>
                      </a:moveTo>
                      <a:cubicBezTo>
                        <a:pt x="4" y="2"/>
                        <a:pt x="9" y="0"/>
                        <a:pt x="17" y="3"/>
                      </a:cubicBezTo>
                      <a:cubicBezTo>
                        <a:pt x="24" y="13"/>
                        <a:pt x="28" y="24"/>
                        <a:pt x="37" y="33"/>
                      </a:cubicBezTo>
                      <a:cubicBezTo>
                        <a:pt x="43" y="52"/>
                        <a:pt x="40" y="78"/>
                        <a:pt x="19" y="85"/>
                      </a:cubicBezTo>
                      <a:cubicBezTo>
                        <a:pt x="6" y="81"/>
                        <a:pt x="5" y="81"/>
                        <a:pt x="1" y="69"/>
                      </a:cubicBezTo>
                      <a:cubicBezTo>
                        <a:pt x="2" y="66"/>
                        <a:pt x="0" y="4"/>
                        <a:pt x="7" y="11"/>
                      </a:cubicBezTo>
                      <a:close/>
                    </a:path>
                  </a:pathLst>
                </a:custGeom>
                <a:solidFill>
                  <a:schemeClr val="folHlink"/>
                </a:solidFill>
                <a:ln w="9525">
                  <a:noFill/>
                  <a:round/>
                  <a:headEnd/>
                  <a:tailEnd/>
                </a:ln>
              </p:spPr>
              <p:txBody>
                <a:bodyPr/>
                <a:lstStyle/>
                <a:p>
                  <a:endParaRPr lang="zh-CN" altLang="en-US"/>
                </a:p>
              </p:txBody>
            </p:sp>
            <p:sp>
              <p:nvSpPr>
                <p:cNvPr id="8367" name="任意多边形 81975"/>
                <p:cNvSpPr>
                  <a:spLocks noChangeArrowheads="1"/>
                </p:cNvSpPr>
                <p:nvPr/>
              </p:nvSpPr>
              <p:spPr bwMode="auto">
                <a:xfrm>
                  <a:off x="1900" y="421"/>
                  <a:ext cx="18" cy="24"/>
                </a:xfrm>
                <a:custGeom>
                  <a:avLst/>
                  <a:gdLst>
                    <a:gd name="T0" fmla="*/ 1 w 44"/>
                    <a:gd name="T1" fmla="*/ 1 h 74"/>
                    <a:gd name="T2" fmla="*/ 2 w 44"/>
                    <a:gd name="T3" fmla="*/ 0 h 74"/>
                    <a:gd name="T4" fmla="*/ 3 w 44"/>
                    <a:gd name="T5" fmla="*/ 0 h 74"/>
                    <a:gd name="T6" fmla="*/ 3 w 44"/>
                    <a:gd name="T7" fmla="*/ 1 h 74"/>
                    <a:gd name="T8" fmla="*/ 1 w 44"/>
                    <a:gd name="T9" fmla="*/ 3 h 74"/>
                    <a:gd name="T10" fmla="*/ 0 w 44"/>
                    <a:gd name="T11" fmla="*/ 2 h 74"/>
                    <a:gd name="T12" fmla="*/ 0 w 44"/>
                    <a:gd name="T13" fmla="*/ 1 h 74"/>
                    <a:gd name="T14" fmla="*/ 1 w 44"/>
                    <a:gd name="T15" fmla="*/ 1 h 7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44" h="74">
                      <a:moveTo>
                        <a:pt x="13" y="28"/>
                      </a:moveTo>
                      <a:cubicBezTo>
                        <a:pt x="15" y="13"/>
                        <a:pt x="14" y="7"/>
                        <a:pt x="29" y="2"/>
                      </a:cubicBezTo>
                      <a:cubicBezTo>
                        <a:pt x="34" y="3"/>
                        <a:pt x="40" y="0"/>
                        <a:pt x="43" y="4"/>
                      </a:cubicBezTo>
                      <a:cubicBezTo>
                        <a:pt x="44" y="6"/>
                        <a:pt x="41" y="21"/>
                        <a:pt x="39" y="26"/>
                      </a:cubicBezTo>
                      <a:cubicBezTo>
                        <a:pt x="31" y="43"/>
                        <a:pt x="30" y="63"/>
                        <a:pt x="13" y="74"/>
                      </a:cubicBezTo>
                      <a:cubicBezTo>
                        <a:pt x="4" y="71"/>
                        <a:pt x="4" y="68"/>
                        <a:pt x="7" y="60"/>
                      </a:cubicBezTo>
                      <a:cubicBezTo>
                        <a:pt x="5" y="50"/>
                        <a:pt x="0" y="46"/>
                        <a:pt x="3" y="36"/>
                      </a:cubicBezTo>
                      <a:cubicBezTo>
                        <a:pt x="4" y="32"/>
                        <a:pt x="8" y="23"/>
                        <a:pt x="13" y="28"/>
                      </a:cubicBezTo>
                      <a:close/>
                    </a:path>
                  </a:pathLst>
                </a:custGeom>
                <a:solidFill>
                  <a:schemeClr val="folHlink"/>
                </a:solidFill>
                <a:ln w="9525">
                  <a:noFill/>
                  <a:round/>
                  <a:headEnd/>
                  <a:tailEnd/>
                </a:ln>
              </p:spPr>
              <p:txBody>
                <a:bodyPr/>
                <a:lstStyle/>
                <a:p>
                  <a:endParaRPr lang="zh-CN" altLang="en-US"/>
                </a:p>
              </p:txBody>
            </p:sp>
            <p:sp>
              <p:nvSpPr>
                <p:cNvPr id="8368" name="任意多边形 81976"/>
                <p:cNvSpPr>
                  <a:spLocks noChangeArrowheads="1"/>
                </p:cNvSpPr>
                <p:nvPr/>
              </p:nvSpPr>
              <p:spPr bwMode="auto">
                <a:xfrm>
                  <a:off x="1951" y="409"/>
                  <a:ext cx="9" cy="10"/>
                </a:xfrm>
                <a:custGeom>
                  <a:avLst/>
                  <a:gdLst>
                    <a:gd name="T0" fmla="*/ 0 w 20"/>
                    <a:gd name="T1" fmla="*/ 1 h 30"/>
                    <a:gd name="T2" fmla="*/ 0 w 20"/>
                    <a:gd name="T3" fmla="*/ 1 h 30"/>
                    <a:gd name="T4" fmla="*/ 0 w 20"/>
                    <a:gd name="T5" fmla="*/ 1 h 30"/>
                    <a:gd name="T6" fmla="*/ 0 60000 65536"/>
                    <a:gd name="T7" fmla="*/ 0 60000 65536"/>
                    <a:gd name="T8" fmla="*/ 0 60000 65536"/>
                  </a:gdLst>
                  <a:ahLst/>
                  <a:cxnLst>
                    <a:cxn ang="T6">
                      <a:pos x="T0" y="T1"/>
                    </a:cxn>
                    <a:cxn ang="T7">
                      <a:pos x="T2" y="T3"/>
                    </a:cxn>
                    <a:cxn ang="T8">
                      <a:pos x="T4" y="T5"/>
                    </a:cxn>
                  </a:cxnLst>
                  <a:rect l="0" t="0" r="r" b="b"/>
                  <a:pathLst>
                    <a:path w="20" h="30">
                      <a:moveTo>
                        <a:pt x="7" y="16"/>
                      </a:moveTo>
                      <a:cubicBezTo>
                        <a:pt x="18" y="0"/>
                        <a:pt x="20" y="20"/>
                        <a:pt x="5" y="30"/>
                      </a:cubicBezTo>
                      <a:cubicBezTo>
                        <a:pt x="0" y="23"/>
                        <a:pt x="1" y="22"/>
                        <a:pt x="7" y="16"/>
                      </a:cubicBezTo>
                      <a:close/>
                    </a:path>
                  </a:pathLst>
                </a:custGeom>
                <a:solidFill>
                  <a:schemeClr val="folHlink"/>
                </a:solidFill>
                <a:ln w="9525">
                  <a:noFill/>
                  <a:round/>
                  <a:headEnd/>
                  <a:tailEnd/>
                </a:ln>
              </p:spPr>
              <p:txBody>
                <a:bodyPr/>
                <a:lstStyle/>
                <a:p>
                  <a:endParaRPr lang="zh-CN" altLang="en-US"/>
                </a:p>
              </p:txBody>
            </p:sp>
            <p:sp>
              <p:nvSpPr>
                <p:cNvPr id="8369" name="任意多边形 81977"/>
                <p:cNvSpPr>
                  <a:spLocks noChangeArrowheads="1"/>
                </p:cNvSpPr>
                <p:nvPr/>
              </p:nvSpPr>
              <p:spPr bwMode="auto">
                <a:xfrm>
                  <a:off x="1021" y="314"/>
                  <a:ext cx="433" cy="354"/>
                </a:xfrm>
                <a:custGeom>
                  <a:avLst/>
                  <a:gdLst>
                    <a:gd name="T0" fmla="*/ 123 w 682"/>
                    <a:gd name="T1" fmla="*/ 119 h 557"/>
                    <a:gd name="T2" fmla="*/ 124 w 682"/>
                    <a:gd name="T3" fmla="*/ 116 h 557"/>
                    <a:gd name="T4" fmla="*/ 128 w 682"/>
                    <a:gd name="T5" fmla="*/ 106 h 557"/>
                    <a:gd name="T6" fmla="*/ 79 w 682"/>
                    <a:gd name="T7" fmla="*/ 74 h 557"/>
                    <a:gd name="T8" fmla="*/ 72 w 682"/>
                    <a:gd name="T9" fmla="*/ 89 h 557"/>
                    <a:gd name="T10" fmla="*/ 77 w 682"/>
                    <a:gd name="T11" fmla="*/ 142 h 557"/>
                    <a:gd name="T12" fmla="*/ 72 w 682"/>
                    <a:gd name="T13" fmla="*/ 127 h 557"/>
                    <a:gd name="T14" fmla="*/ 62 w 682"/>
                    <a:gd name="T15" fmla="*/ 112 h 557"/>
                    <a:gd name="T16" fmla="*/ 63 w 682"/>
                    <a:gd name="T17" fmla="*/ 106 h 557"/>
                    <a:gd name="T18" fmla="*/ 63 w 682"/>
                    <a:gd name="T19" fmla="*/ 101 h 557"/>
                    <a:gd name="T20" fmla="*/ 57 w 682"/>
                    <a:gd name="T21" fmla="*/ 96 h 557"/>
                    <a:gd name="T22" fmla="*/ 50 w 682"/>
                    <a:gd name="T23" fmla="*/ 89 h 557"/>
                    <a:gd name="T24" fmla="*/ 38 w 682"/>
                    <a:gd name="T25" fmla="*/ 91 h 557"/>
                    <a:gd name="T26" fmla="*/ 32 w 682"/>
                    <a:gd name="T27" fmla="*/ 93 h 557"/>
                    <a:gd name="T28" fmla="*/ 20 w 682"/>
                    <a:gd name="T29" fmla="*/ 93 h 557"/>
                    <a:gd name="T30" fmla="*/ 6 w 682"/>
                    <a:gd name="T31" fmla="*/ 80 h 557"/>
                    <a:gd name="T32" fmla="*/ 3 w 682"/>
                    <a:gd name="T33" fmla="*/ 76 h 557"/>
                    <a:gd name="T34" fmla="*/ 0 w 682"/>
                    <a:gd name="T35" fmla="*/ 68 h 557"/>
                    <a:gd name="T36" fmla="*/ 6 w 682"/>
                    <a:gd name="T37" fmla="*/ 55 h 557"/>
                    <a:gd name="T38" fmla="*/ 8 w 682"/>
                    <a:gd name="T39" fmla="*/ 46 h 557"/>
                    <a:gd name="T40" fmla="*/ 13 w 682"/>
                    <a:gd name="T41" fmla="*/ 37 h 557"/>
                    <a:gd name="T42" fmla="*/ 20 w 682"/>
                    <a:gd name="T43" fmla="*/ 30 h 557"/>
                    <a:gd name="T44" fmla="*/ 43 w 682"/>
                    <a:gd name="T45" fmla="*/ 17 h 557"/>
                    <a:gd name="T46" fmla="*/ 57 w 682"/>
                    <a:gd name="T47" fmla="*/ 8 h 557"/>
                    <a:gd name="T48" fmla="*/ 66 w 682"/>
                    <a:gd name="T49" fmla="*/ 2 h 557"/>
                    <a:gd name="T50" fmla="*/ 93 w 682"/>
                    <a:gd name="T51" fmla="*/ 1 h 557"/>
                    <a:gd name="T52" fmla="*/ 102 w 682"/>
                    <a:gd name="T53" fmla="*/ 0 h 557"/>
                    <a:gd name="T54" fmla="*/ 98 w 682"/>
                    <a:gd name="T55" fmla="*/ 9 h 557"/>
                    <a:gd name="T56" fmla="*/ 113 w 682"/>
                    <a:gd name="T57" fmla="*/ 22 h 557"/>
                    <a:gd name="T58" fmla="*/ 128 w 682"/>
                    <a:gd name="T59" fmla="*/ 19 h 557"/>
                    <a:gd name="T60" fmla="*/ 135 w 682"/>
                    <a:gd name="T61" fmla="*/ 21 h 557"/>
                    <a:gd name="T62" fmla="*/ 143 w 682"/>
                    <a:gd name="T63" fmla="*/ 25 h 557"/>
                    <a:gd name="T64" fmla="*/ 146 w 682"/>
                    <a:gd name="T65" fmla="*/ 48 h 557"/>
                    <a:gd name="T66" fmla="*/ 146 w 682"/>
                    <a:gd name="T67" fmla="*/ 62 h 557"/>
                    <a:gd name="T68" fmla="*/ 153 w 682"/>
                    <a:gd name="T69" fmla="*/ 72 h 557"/>
                    <a:gd name="T70" fmla="*/ 165 w 682"/>
                    <a:gd name="T71" fmla="*/ 77 h 557"/>
                    <a:gd name="T72" fmla="*/ 174 w 682"/>
                    <a:gd name="T73" fmla="*/ 76 h 557"/>
                    <a:gd name="T74" fmla="*/ 170 w 682"/>
                    <a:gd name="T75" fmla="*/ 87 h 557"/>
                    <a:gd name="T76" fmla="*/ 153 w 682"/>
                    <a:gd name="T77" fmla="*/ 105 h 557"/>
                    <a:gd name="T78" fmla="*/ 140 w 682"/>
                    <a:gd name="T79" fmla="*/ 125 h 557"/>
                    <a:gd name="T80" fmla="*/ 142 w 682"/>
                    <a:gd name="T81" fmla="*/ 130 h 557"/>
                    <a:gd name="T82" fmla="*/ 111 w 682"/>
                    <a:gd name="T83" fmla="*/ 142 h 557"/>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682" h="557">
                      <a:moveTo>
                        <a:pt x="435" y="556"/>
                      </a:moveTo>
                      <a:lnTo>
                        <a:pt x="481" y="464"/>
                      </a:lnTo>
                      <a:lnTo>
                        <a:pt x="473" y="449"/>
                      </a:lnTo>
                      <a:lnTo>
                        <a:pt x="486" y="451"/>
                      </a:lnTo>
                      <a:lnTo>
                        <a:pt x="495" y="441"/>
                      </a:lnTo>
                      <a:lnTo>
                        <a:pt x="500" y="413"/>
                      </a:lnTo>
                      <a:lnTo>
                        <a:pt x="500" y="371"/>
                      </a:lnTo>
                      <a:lnTo>
                        <a:pt x="309" y="287"/>
                      </a:lnTo>
                      <a:lnTo>
                        <a:pt x="296" y="308"/>
                      </a:lnTo>
                      <a:lnTo>
                        <a:pt x="282" y="346"/>
                      </a:lnTo>
                      <a:lnTo>
                        <a:pt x="396" y="557"/>
                      </a:lnTo>
                      <a:lnTo>
                        <a:pt x="303" y="556"/>
                      </a:lnTo>
                      <a:lnTo>
                        <a:pt x="304" y="536"/>
                      </a:lnTo>
                      <a:cubicBezTo>
                        <a:pt x="284" y="520"/>
                        <a:pt x="296" y="510"/>
                        <a:pt x="282" y="494"/>
                      </a:cubicBezTo>
                      <a:cubicBezTo>
                        <a:pt x="276" y="475"/>
                        <a:pt x="267" y="468"/>
                        <a:pt x="253" y="451"/>
                      </a:cubicBezTo>
                      <a:cubicBezTo>
                        <a:pt x="249" y="447"/>
                        <a:pt x="245" y="443"/>
                        <a:pt x="242" y="439"/>
                      </a:cubicBezTo>
                      <a:lnTo>
                        <a:pt x="237" y="432"/>
                      </a:lnTo>
                      <a:cubicBezTo>
                        <a:pt x="237" y="432"/>
                        <a:pt x="245" y="413"/>
                        <a:pt x="245" y="413"/>
                      </a:cubicBezTo>
                      <a:cubicBezTo>
                        <a:pt x="247" y="409"/>
                        <a:pt x="250" y="401"/>
                        <a:pt x="250" y="401"/>
                      </a:cubicBezTo>
                      <a:cubicBezTo>
                        <a:pt x="249" y="399"/>
                        <a:pt x="247" y="397"/>
                        <a:pt x="247" y="394"/>
                      </a:cubicBezTo>
                      <a:cubicBezTo>
                        <a:pt x="248" y="390"/>
                        <a:pt x="253" y="382"/>
                        <a:pt x="253" y="382"/>
                      </a:cubicBezTo>
                      <a:cubicBezTo>
                        <a:pt x="243" y="370"/>
                        <a:pt x="237" y="371"/>
                        <a:pt x="220" y="375"/>
                      </a:cubicBezTo>
                      <a:cubicBezTo>
                        <a:pt x="217" y="371"/>
                        <a:pt x="210" y="369"/>
                        <a:pt x="207" y="365"/>
                      </a:cubicBezTo>
                      <a:cubicBezTo>
                        <a:pt x="185" y="337"/>
                        <a:pt x="216" y="363"/>
                        <a:pt x="194" y="346"/>
                      </a:cubicBezTo>
                      <a:cubicBezTo>
                        <a:pt x="167" y="349"/>
                        <a:pt x="179" y="346"/>
                        <a:pt x="156" y="352"/>
                      </a:cubicBezTo>
                      <a:cubicBezTo>
                        <a:pt x="153" y="353"/>
                        <a:pt x="148" y="354"/>
                        <a:pt x="148" y="354"/>
                      </a:cubicBezTo>
                      <a:cubicBezTo>
                        <a:pt x="146" y="356"/>
                        <a:pt x="145" y="359"/>
                        <a:pt x="142" y="361"/>
                      </a:cubicBezTo>
                      <a:cubicBezTo>
                        <a:pt x="138" y="363"/>
                        <a:pt x="126" y="365"/>
                        <a:pt x="126" y="365"/>
                      </a:cubicBezTo>
                      <a:cubicBezTo>
                        <a:pt x="105" y="354"/>
                        <a:pt x="116" y="355"/>
                        <a:pt x="94" y="361"/>
                      </a:cubicBezTo>
                      <a:cubicBezTo>
                        <a:pt x="89" y="362"/>
                        <a:pt x="78" y="365"/>
                        <a:pt x="78" y="365"/>
                      </a:cubicBezTo>
                      <a:cubicBezTo>
                        <a:pt x="62" y="383"/>
                        <a:pt x="46" y="346"/>
                        <a:pt x="35" y="337"/>
                      </a:cubicBezTo>
                      <a:cubicBezTo>
                        <a:pt x="32" y="330"/>
                        <a:pt x="24" y="320"/>
                        <a:pt x="22" y="312"/>
                      </a:cubicBezTo>
                      <a:cubicBezTo>
                        <a:pt x="20" y="308"/>
                        <a:pt x="22" y="303"/>
                        <a:pt x="19" y="300"/>
                      </a:cubicBezTo>
                      <a:cubicBezTo>
                        <a:pt x="17" y="297"/>
                        <a:pt x="13" y="297"/>
                        <a:pt x="11" y="295"/>
                      </a:cubicBezTo>
                      <a:cubicBezTo>
                        <a:pt x="3" y="277"/>
                        <a:pt x="15" y="306"/>
                        <a:pt x="5" y="276"/>
                      </a:cubicBezTo>
                      <a:cubicBezTo>
                        <a:pt x="4" y="272"/>
                        <a:pt x="0" y="264"/>
                        <a:pt x="0" y="264"/>
                      </a:cubicBezTo>
                      <a:cubicBezTo>
                        <a:pt x="3" y="253"/>
                        <a:pt x="2" y="248"/>
                        <a:pt x="13" y="243"/>
                      </a:cubicBezTo>
                      <a:cubicBezTo>
                        <a:pt x="20" y="221"/>
                        <a:pt x="17" y="231"/>
                        <a:pt x="24" y="213"/>
                      </a:cubicBezTo>
                      <a:cubicBezTo>
                        <a:pt x="26" y="209"/>
                        <a:pt x="30" y="200"/>
                        <a:pt x="30" y="200"/>
                      </a:cubicBezTo>
                      <a:cubicBezTo>
                        <a:pt x="26" y="192"/>
                        <a:pt x="24" y="191"/>
                        <a:pt x="32" y="181"/>
                      </a:cubicBezTo>
                      <a:cubicBezTo>
                        <a:pt x="36" y="177"/>
                        <a:pt x="43" y="169"/>
                        <a:pt x="43" y="169"/>
                      </a:cubicBezTo>
                      <a:cubicBezTo>
                        <a:pt x="37" y="155"/>
                        <a:pt x="36" y="153"/>
                        <a:pt x="51" y="143"/>
                      </a:cubicBezTo>
                      <a:cubicBezTo>
                        <a:pt x="56" y="140"/>
                        <a:pt x="67" y="135"/>
                        <a:pt x="67" y="135"/>
                      </a:cubicBezTo>
                      <a:cubicBezTo>
                        <a:pt x="73" y="129"/>
                        <a:pt x="75" y="122"/>
                        <a:pt x="81" y="116"/>
                      </a:cubicBezTo>
                      <a:cubicBezTo>
                        <a:pt x="89" y="107"/>
                        <a:pt x="102" y="105"/>
                        <a:pt x="113" y="99"/>
                      </a:cubicBezTo>
                      <a:cubicBezTo>
                        <a:pt x="125" y="85"/>
                        <a:pt x="149" y="76"/>
                        <a:pt x="167" y="67"/>
                      </a:cubicBezTo>
                      <a:cubicBezTo>
                        <a:pt x="174" y="59"/>
                        <a:pt x="175" y="50"/>
                        <a:pt x="188" y="46"/>
                      </a:cubicBezTo>
                      <a:cubicBezTo>
                        <a:pt x="198" y="39"/>
                        <a:pt x="208" y="36"/>
                        <a:pt x="220" y="30"/>
                      </a:cubicBezTo>
                      <a:cubicBezTo>
                        <a:pt x="223" y="28"/>
                        <a:pt x="228" y="25"/>
                        <a:pt x="228" y="25"/>
                      </a:cubicBezTo>
                      <a:cubicBezTo>
                        <a:pt x="237" y="16"/>
                        <a:pt x="245" y="10"/>
                        <a:pt x="258" y="6"/>
                      </a:cubicBezTo>
                      <a:cubicBezTo>
                        <a:pt x="269" y="31"/>
                        <a:pt x="301" y="6"/>
                        <a:pt x="320" y="4"/>
                      </a:cubicBezTo>
                      <a:cubicBezTo>
                        <a:pt x="334" y="3"/>
                        <a:pt x="349" y="3"/>
                        <a:pt x="363" y="2"/>
                      </a:cubicBezTo>
                      <a:cubicBezTo>
                        <a:pt x="369" y="3"/>
                        <a:pt x="376" y="5"/>
                        <a:pt x="382" y="4"/>
                      </a:cubicBezTo>
                      <a:cubicBezTo>
                        <a:pt x="387" y="4"/>
                        <a:pt x="398" y="0"/>
                        <a:pt x="398" y="0"/>
                      </a:cubicBezTo>
                      <a:cubicBezTo>
                        <a:pt x="415" y="8"/>
                        <a:pt x="406" y="16"/>
                        <a:pt x="400" y="30"/>
                      </a:cubicBezTo>
                      <a:cubicBezTo>
                        <a:pt x="398" y="34"/>
                        <a:pt x="384" y="34"/>
                        <a:pt x="384" y="34"/>
                      </a:cubicBezTo>
                      <a:cubicBezTo>
                        <a:pt x="379" y="47"/>
                        <a:pt x="398" y="51"/>
                        <a:pt x="411" y="55"/>
                      </a:cubicBezTo>
                      <a:cubicBezTo>
                        <a:pt x="419" y="72"/>
                        <a:pt x="421" y="79"/>
                        <a:pt x="443" y="84"/>
                      </a:cubicBezTo>
                      <a:cubicBezTo>
                        <a:pt x="461" y="71"/>
                        <a:pt x="435" y="65"/>
                        <a:pt x="468" y="57"/>
                      </a:cubicBezTo>
                      <a:cubicBezTo>
                        <a:pt x="482" y="61"/>
                        <a:pt x="485" y="70"/>
                        <a:pt x="497" y="74"/>
                      </a:cubicBezTo>
                      <a:cubicBezTo>
                        <a:pt x="505" y="76"/>
                        <a:pt x="513" y="78"/>
                        <a:pt x="521" y="80"/>
                      </a:cubicBezTo>
                      <a:cubicBezTo>
                        <a:pt x="524" y="81"/>
                        <a:pt x="529" y="82"/>
                        <a:pt x="529" y="82"/>
                      </a:cubicBezTo>
                      <a:cubicBezTo>
                        <a:pt x="547" y="78"/>
                        <a:pt x="547" y="76"/>
                        <a:pt x="562" y="84"/>
                      </a:cubicBezTo>
                      <a:cubicBezTo>
                        <a:pt x="566" y="95"/>
                        <a:pt x="565" y="86"/>
                        <a:pt x="559" y="97"/>
                      </a:cubicBezTo>
                      <a:cubicBezTo>
                        <a:pt x="557" y="101"/>
                        <a:pt x="554" y="110"/>
                        <a:pt x="554" y="110"/>
                      </a:cubicBezTo>
                      <a:cubicBezTo>
                        <a:pt x="556" y="132"/>
                        <a:pt x="556" y="168"/>
                        <a:pt x="572" y="188"/>
                      </a:cubicBezTo>
                      <a:cubicBezTo>
                        <a:pt x="568" y="198"/>
                        <a:pt x="564" y="208"/>
                        <a:pt x="562" y="219"/>
                      </a:cubicBezTo>
                      <a:cubicBezTo>
                        <a:pt x="564" y="227"/>
                        <a:pt x="569" y="233"/>
                        <a:pt x="572" y="240"/>
                      </a:cubicBezTo>
                      <a:cubicBezTo>
                        <a:pt x="573" y="247"/>
                        <a:pt x="572" y="254"/>
                        <a:pt x="575" y="259"/>
                      </a:cubicBezTo>
                      <a:cubicBezTo>
                        <a:pt x="577" y="263"/>
                        <a:pt x="595" y="272"/>
                        <a:pt x="599" y="283"/>
                      </a:cubicBezTo>
                      <a:cubicBezTo>
                        <a:pt x="594" y="295"/>
                        <a:pt x="603" y="306"/>
                        <a:pt x="618" y="310"/>
                      </a:cubicBezTo>
                      <a:cubicBezTo>
                        <a:pt x="630" y="307"/>
                        <a:pt x="638" y="308"/>
                        <a:pt x="645" y="300"/>
                      </a:cubicBezTo>
                      <a:cubicBezTo>
                        <a:pt x="660" y="302"/>
                        <a:pt x="663" y="303"/>
                        <a:pt x="672" y="293"/>
                      </a:cubicBezTo>
                      <a:cubicBezTo>
                        <a:pt x="675" y="294"/>
                        <a:pt x="679" y="293"/>
                        <a:pt x="680" y="295"/>
                      </a:cubicBezTo>
                      <a:cubicBezTo>
                        <a:pt x="682" y="301"/>
                        <a:pt x="674" y="321"/>
                        <a:pt x="672" y="327"/>
                      </a:cubicBezTo>
                      <a:cubicBezTo>
                        <a:pt x="668" y="340"/>
                        <a:pt x="671" y="326"/>
                        <a:pt x="664" y="340"/>
                      </a:cubicBezTo>
                      <a:cubicBezTo>
                        <a:pt x="652" y="360"/>
                        <a:pt x="646" y="381"/>
                        <a:pt x="621" y="394"/>
                      </a:cubicBezTo>
                      <a:cubicBezTo>
                        <a:pt x="614" y="402"/>
                        <a:pt x="609" y="402"/>
                        <a:pt x="599" y="407"/>
                      </a:cubicBezTo>
                      <a:cubicBezTo>
                        <a:pt x="590" y="418"/>
                        <a:pt x="579" y="429"/>
                        <a:pt x="567" y="439"/>
                      </a:cubicBezTo>
                      <a:cubicBezTo>
                        <a:pt x="560" y="454"/>
                        <a:pt x="555" y="470"/>
                        <a:pt x="548" y="485"/>
                      </a:cubicBezTo>
                      <a:cubicBezTo>
                        <a:pt x="549" y="489"/>
                        <a:pt x="550" y="492"/>
                        <a:pt x="551" y="496"/>
                      </a:cubicBezTo>
                      <a:cubicBezTo>
                        <a:pt x="552" y="500"/>
                        <a:pt x="556" y="508"/>
                        <a:pt x="556" y="508"/>
                      </a:cubicBezTo>
                      <a:cubicBezTo>
                        <a:pt x="559" y="524"/>
                        <a:pt x="562" y="546"/>
                        <a:pt x="576" y="557"/>
                      </a:cubicBezTo>
                      <a:lnTo>
                        <a:pt x="435" y="556"/>
                      </a:lnTo>
                      <a:close/>
                    </a:path>
                  </a:pathLst>
                </a:custGeom>
                <a:solidFill>
                  <a:schemeClr val="folHlink"/>
                </a:solidFill>
                <a:ln w="9525">
                  <a:noFill/>
                  <a:round/>
                  <a:headEnd/>
                  <a:tailEnd/>
                </a:ln>
              </p:spPr>
              <p:txBody>
                <a:bodyPr/>
                <a:lstStyle/>
                <a:p>
                  <a:endParaRPr lang="zh-CN" altLang="en-US"/>
                </a:p>
              </p:txBody>
            </p:sp>
            <p:sp>
              <p:nvSpPr>
                <p:cNvPr id="8370" name="任意多边形 81978"/>
                <p:cNvSpPr>
                  <a:spLocks noChangeArrowheads="1"/>
                </p:cNvSpPr>
                <p:nvPr/>
              </p:nvSpPr>
              <p:spPr bwMode="auto">
                <a:xfrm>
                  <a:off x="1189" y="447"/>
                  <a:ext cx="163" cy="221"/>
                </a:xfrm>
                <a:custGeom>
                  <a:avLst/>
                  <a:gdLst>
                    <a:gd name="T0" fmla="*/ 62 w 257"/>
                    <a:gd name="T1" fmla="*/ 90 h 347"/>
                    <a:gd name="T2" fmla="*/ 60 w 257"/>
                    <a:gd name="T3" fmla="*/ 78 h 347"/>
                    <a:gd name="T4" fmla="*/ 56 w 257"/>
                    <a:gd name="T5" fmla="*/ 75 h 347"/>
                    <a:gd name="T6" fmla="*/ 55 w 257"/>
                    <a:gd name="T7" fmla="*/ 69 h 347"/>
                    <a:gd name="T8" fmla="*/ 53 w 257"/>
                    <a:gd name="T9" fmla="*/ 66 h 347"/>
                    <a:gd name="T10" fmla="*/ 53 w 257"/>
                    <a:gd name="T11" fmla="*/ 59 h 347"/>
                    <a:gd name="T12" fmla="*/ 53 w 257"/>
                    <a:gd name="T13" fmla="*/ 55 h 347"/>
                    <a:gd name="T14" fmla="*/ 58 w 257"/>
                    <a:gd name="T15" fmla="*/ 52 h 347"/>
                    <a:gd name="T16" fmla="*/ 65 w 257"/>
                    <a:gd name="T17" fmla="*/ 51 h 347"/>
                    <a:gd name="T18" fmla="*/ 65 w 257"/>
                    <a:gd name="T19" fmla="*/ 35 h 347"/>
                    <a:gd name="T20" fmla="*/ 14 w 257"/>
                    <a:gd name="T21" fmla="*/ 25 h 347"/>
                    <a:gd name="T22" fmla="*/ 8 w 257"/>
                    <a:gd name="T23" fmla="*/ 25 h 347"/>
                    <a:gd name="T24" fmla="*/ 4 w 257"/>
                    <a:gd name="T25" fmla="*/ 26 h 347"/>
                    <a:gd name="T26" fmla="*/ 0 w 257"/>
                    <a:gd name="T27" fmla="*/ 39 h 347"/>
                    <a:gd name="T28" fmla="*/ 23 w 257"/>
                    <a:gd name="T29" fmla="*/ 89 h 347"/>
                    <a:gd name="T30" fmla="*/ 62 w 257"/>
                    <a:gd name="T31" fmla="*/ 90 h 34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57" h="347">
                      <a:moveTo>
                        <a:pt x="243" y="347"/>
                      </a:moveTo>
                      <a:lnTo>
                        <a:pt x="233" y="301"/>
                      </a:lnTo>
                      <a:lnTo>
                        <a:pt x="217" y="288"/>
                      </a:lnTo>
                      <a:lnTo>
                        <a:pt x="215" y="269"/>
                      </a:lnTo>
                      <a:lnTo>
                        <a:pt x="209" y="254"/>
                      </a:lnTo>
                      <a:lnTo>
                        <a:pt x="209" y="229"/>
                      </a:lnTo>
                      <a:lnTo>
                        <a:pt x="207" y="214"/>
                      </a:lnTo>
                      <a:lnTo>
                        <a:pt x="228" y="202"/>
                      </a:lnTo>
                      <a:lnTo>
                        <a:pt x="257" y="197"/>
                      </a:lnTo>
                      <a:lnTo>
                        <a:pt x="257" y="136"/>
                      </a:lnTo>
                      <a:cubicBezTo>
                        <a:pt x="209" y="119"/>
                        <a:pt x="13" y="0"/>
                        <a:pt x="54" y="96"/>
                      </a:cubicBezTo>
                      <a:cubicBezTo>
                        <a:pt x="36" y="106"/>
                        <a:pt x="57" y="97"/>
                        <a:pt x="32" y="98"/>
                      </a:cubicBezTo>
                      <a:cubicBezTo>
                        <a:pt x="27" y="99"/>
                        <a:pt x="16" y="102"/>
                        <a:pt x="16" y="102"/>
                      </a:cubicBezTo>
                      <a:lnTo>
                        <a:pt x="0" y="149"/>
                      </a:lnTo>
                      <a:lnTo>
                        <a:pt x="93" y="346"/>
                      </a:lnTo>
                      <a:lnTo>
                        <a:pt x="243" y="347"/>
                      </a:lnTo>
                      <a:close/>
                    </a:path>
                  </a:pathLst>
                </a:custGeom>
                <a:solidFill>
                  <a:schemeClr val="folHlink"/>
                </a:solidFill>
                <a:ln w="9525">
                  <a:noFill/>
                  <a:round/>
                  <a:headEnd/>
                  <a:tailEnd/>
                </a:ln>
              </p:spPr>
              <p:txBody>
                <a:bodyPr/>
                <a:lstStyle/>
                <a:p>
                  <a:endParaRPr lang="zh-CN" altLang="en-US"/>
                </a:p>
              </p:txBody>
            </p:sp>
            <p:sp>
              <p:nvSpPr>
                <p:cNvPr id="8371" name="任意多边形 81979"/>
                <p:cNvSpPr>
                  <a:spLocks noChangeArrowheads="1"/>
                </p:cNvSpPr>
                <p:nvPr/>
              </p:nvSpPr>
              <p:spPr bwMode="auto">
                <a:xfrm>
                  <a:off x="1476" y="611"/>
                  <a:ext cx="7" cy="12"/>
                </a:xfrm>
                <a:custGeom>
                  <a:avLst/>
                  <a:gdLst>
                    <a:gd name="T0" fmla="*/ 0 w 19"/>
                    <a:gd name="T1" fmla="*/ 1 h 37"/>
                    <a:gd name="T2" fmla="*/ 1 w 19"/>
                    <a:gd name="T3" fmla="*/ 1 h 37"/>
                    <a:gd name="T4" fmla="*/ 0 w 19"/>
                    <a:gd name="T5" fmla="*/ 1 h 37"/>
                    <a:gd name="T6" fmla="*/ 0 60000 65536"/>
                    <a:gd name="T7" fmla="*/ 0 60000 65536"/>
                    <a:gd name="T8" fmla="*/ 0 60000 65536"/>
                  </a:gdLst>
                  <a:ahLst/>
                  <a:cxnLst>
                    <a:cxn ang="T6">
                      <a:pos x="T0" y="T1"/>
                    </a:cxn>
                    <a:cxn ang="T7">
                      <a:pos x="T2" y="T3"/>
                    </a:cxn>
                    <a:cxn ang="T8">
                      <a:pos x="T4" y="T5"/>
                    </a:cxn>
                  </a:cxnLst>
                  <a:rect l="0" t="0" r="r" b="b"/>
                  <a:pathLst>
                    <a:path w="19" h="37">
                      <a:moveTo>
                        <a:pt x="7" y="25"/>
                      </a:moveTo>
                      <a:cubicBezTo>
                        <a:pt x="0" y="4"/>
                        <a:pt x="12" y="0"/>
                        <a:pt x="19" y="21"/>
                      </a:cubicBezTo>
                      <a:cubicBezTo>
                        <a:pt x="14" y="37"/>
                        <a:pt x="18" y="36"/>
                        <a:pt x="7" y="25"/>
                      </a:cubicBezTo>
                      <a:close/>
                    </a:path>
                  </a:pathLst>
                </a:custGeom>
                <a:solidFill>
                  <a:schemeClr val="folHlink"/>
                </a:solidFill>
                <a:ln w="9525">
                  <a:noFill/>
                  <a:round/>
                  <a:headEnd/>
                  <a:tailEnd/>
                </a:ln>
              </p:spPr>
              <p:txBody>
                <a:bodyPr/>
                <a:lstStyle/>
                <a:p>
                  <a:endParaRPr lang="zh-CN" altLang="en-US"/>
                </a:p>
              </p:txBody>
            </p:sp>
            <p:sp>
              <p:nvSpPr>
                <p:cNvPr id="8372" name="任意多边形 81980"/>
                <p:cNvSpPr>
                  <a:spLocks noChangeArrowheads="1"/>
                </p:cNvSpPr>
                <p:nvPr/>
              </p:nvSpPr>
              <p:spPr bwMode="auto">
                <a:xfrm>
                  <a:off x="1467" y="497"/>
                  <a:ext cx="9" cy="7"/>
                </a:xfrm>
                <a:custGeom>
                  <a:avLst/>
                  <a:gdLst>
                    <a:gd name="T0" fmla="*/ 1 w 22"/>
                    <a:gd name="T1" fmla="*/ 0 h 20"/>
                    <a:gd name="T2" fmla="*/ 1 w 22"/>
                    <a:gd name="T3" fmla="*/ 0 h 20"/>
                    <a:gd name="T4" fmla="*/ 1 w 22"/>
                    <a:gd name="T5" fmla="*/ 0 h 20"/>
                    <a:gd name="T6" fmla="*/ 0 w 22"/>
                    <a:gd name="T7" fmla="*/ 1 h 20"/>
                    <a:gd name="T8" fmla="*/ 1 w 22"/>
                    <a:gd name="T9" fmla="*/ 0 h 2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 h="20">
                      <a:moveTo>
                        <a:pt x="12" y="12"/>
                      </a:moveTo>
                      <a:cubicBezTo>
                        <a:pt x="13" y="8"/>
                        <a:pt x="12" y="0"/>
                        <a:pt x="16" y="0"/>
                      </a:cubicBezTo>
                      <a:cubicBezTo>
                        <a:pt x="20" y="0"/>
                        <a:pt x="22" y="8"/>
                        <a:pt x="20" y="12"/>
                      </a:cubicBezTo>
                      <a:cubicBezTo>
                        <a:pt x="18" y="16"/>
                        <a:pt x="12" y="17"/>
                        <a:pt x="8" y="20"/>
                      </a:cubicBezTo>
                      <a:cubicBezTo>
                        <a:pt x="3" y="5"/>
                        <a:pt x="0" y="6"/>
                        <a:pt x="12" y="12"/>
                      </a:cubicBezTo>
                      <a:close/>
                    </a:path>
                  </a:pathLst>
                </a:custGeom>
                <a:solidFill>
                  <a:schemeClr val="folHlink"/>
                </a:solidFill>
                <a:ln w="9525">
                  <a:noFill/>
                  <a:round/>
                  <a:headEnd/>
                  <a:tailEnd/>
                </a:ln>
              </p:spPr>
              <p:txBody>
                <a:bodyPr/>
                <a:lstStyle/>
                <a:p>
                  <a:endParaRPr lang="zh-CN" altLang="en-US"/>
                </a:p>
              </p:txBody>
            </p:sp>
            <p:sp>
              <p:nvSpPr>
                <p:cNvPr id="8373" name="任意多边形 81981"/>
                <p:cNvSpPr>
                  <a:spLocks noChangeArrowheads="1"/>
                </p:cNvSpPr>
                <p:nvPr/>
              </p:nvSpPr>
              <p:spPr bwMode="auto">
                <a:xfrm>
                  <a:off x="1072" y="357"/>
                  <a:ext cx="25" cy="10"/>
                </a:xfrm>
                <a:custGeom>
                  <a:avLst/>
                  <a:gdLst>
                    <a:gd name="T0" fmla="*/ 2 w 57"/>
                    <a:gd name="T1" fmla="*/ 1 h 30"/>
                    <a:gd name="T2" fmla="*/ 3 w 57"/>
                    <a:gd name="T3" fmla="*/ 0 h 30"/>
                    <a:gd name="T4" fmla="*/ 3 w 57"/>
                    <a:gd name="T5" fmla="*/ 1 h 30"/>
                    <a:gd name="T6" fmla="*/ 2 w 57"/>
                    <a:gd name="T7" fmla="*/ 1 h 3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7" h="30">
                      <a:moveTo>
                        <a:pt x="24" y="18"/>
                      </a:moveTo>
                      <a:cubicBezTo>
                        <a:pt x="0" y="10"/>
                        <a:pt x="9" y="0"/>
                        <a:pt x="32" y="6"/>
                      </a:cubicBezTo>
                      <a:cubicBezTo>
                        <a:pt x="46" y="15"/>
                        <a:pt x="57" y="23"/>
                        <a:pt x="36" y="30"/>
                      </a:cubicBezTo>
                      <a:cubicBezTo>
                        <a:pt x="21" y="25"/>
                        <a:pt x="24" y="30"/>
                        <a:pt x="24" y="18"/>
                      </a:cubicBezTo>
                      <a:close/>
                    </a:path>
                  </a:pathLst>
                </a:custGeom>
                <a:solidFill>
                  <a:schemeClr val="folHlink"/>
                </a:solidFill>
                <a:ln w="9525">
                  <a:noFill/>
                  <a:round/>
                  <a:headEnd/>
                  <a:tailEnd/>
                </a:ln>
              </p:spPr>
              <p:txBody>
                <a:bodyPr/>
                <a:lstStyle/>
                <a:p>
                  <a:endParaRPr lang="zh-CN" altLang="en-US"/>
                </a:p>
              </p:txBody>
            </p:sp>
            <p:sp>
              <p:nvSpPr>
                <p:cNvPr id="8374" name="任意多边形 81982"/>
                <p:cNvSpPr>
                  <a:spLocks noChangeArrowheads="1"/>
                </p:cNvSpPr>
                <p:nvPr/>
              </p:nvSpPr>
              <p:spPr bwMode="auto">
                <a:xfrm>
                  <a:off x="1374" y="265"/>
                  <a:ext cx="295" cy="233"/>
                </a:xfrm>
                <a:custGeom>
                  <a:avLst/>
                  <a:gdLst>
                    <a:gd name="T0" fmla="*/ 37 w 693"/>
                    <a:gd name="T1" fmla="*/ 17 h 696"/>
                    <a:gd name="T2" fmla="*/ 30 w 693"/>
                    <a:gd name="T3" fmla="*/ 17 h 696"/>
                    <a:gd name="T4" fmla="*/ 25 w 693"/>
                    <a:gd name="T5" fmla="*/ 15 h 696"/>
                    <a:gd name="T6" fmla="*/ 20 w 693"/>
                    <a:gd name="T7" fmla="*/ 15 h 696"/>
                    <a:gd name="T8" fmla="*/ 18 w 693"/>
                    <a:gd name="T9" fmla="*/ 16 h 696"/>
                    <a:gd name="T10" fmla="*/ 20 w 693"/>
                    <a:gd name="T11" fmla="*/ 16 h 696"/>
                    <a:gd name="T12" fmla="*/ 23 w 693"/>
                    <a:gd name="T13" fmla="*/ 18 h 696"/>
                    <a:gd name="T14" fmla="*/ 25 w 693"/>
                    <a:gd name="T15" fmla="*/ 18 h 696"/>
                    <a:gd name="T16" fmla="*/ 26 w 693"/>
                    <a:gd name="T17" fmla="*/ 20 h 696"/>
                    <a:gd name="T18" fmla="*/ 24 w 693"/>
                    <a:gd name="T19" fmla="*/ 21 h 696"/>
                    <a:gd name="T20" fmla="*/ 20 w 693"/>
                    <a:gd name="T21" fmla="*/ 23 h 696"/>
                    <a:gd name="T22" fmla="*/ 17 w 693"/>
                    <a:gd name="T23" fmla="*/ 23 h 696"/>
                    <a:gd name="T24" fmla="*/ 7 w 693"/>
                    <a:gd name="T25" fmla="*/ 26 h 696"/>
                    <a:gd name="T26" fmla="*/ 6 w 693"/>
                    <a:gd name="T27" fmla="*/ 23 h 696"/>
                    <a:gd name="T28" fmla="*/ 3 w 693"/>
                    <a:gd name="T29" fmla="*/ 20 h 696"/>
                    <a:gd name="T30" fmla="*/ 3 w 693"/>
                    <a:gd name="T31" fmla="*/ 17 h 696"/>
                    <a:gd name="T32" fmla="*/ 4 w 693"/>
                    <a:gd name="T33" fmla="*/ 13 h 696"/>
                    <a:gd name="T34" fmla="*/ 1 w 693"/>
                    <a:gd name="T35" fmla="*/ 15 h 696"/>
                    <a:gd name="T36" fmla="*/ 6 w 693"/>
                    <a:gd name="T37" fmla="*/ 10 h 696"/>
                    <a:gd name="T38" fmla="*/ 9 w 693"/>
                    <a:gd name="T39" fmla="*/ 8 h 696"/>
                    <a:gd name="T40" fmla="*/ 3 w 693"/>
                    <a:gd name="T41" fmla="*/ 8 h 696"/>
                    <a:gd name="T42" fmla="*/ 0 w 693"/>
                    <a:gd name="T43" fmla="*/ 7 h 696"/>
                    <a:gd name="T44" fmla="*/ 2 w 693"/>
                    <a:gd name="T45" fmla="*/ 5 h 696"/>
                    <a:gd name="T46" fmla="*/ 7 w 693"/>
                    <a:gd name="T47" fmla="*/ 4 h 696"/>
                    <a:gd name="T48" fmla="*/ 17 w 693"/>
                    <a:gd name="T49" fmla="*/ 5 h 696"/>
                    <a:gd name="T50" fmla="*/ 17 w 693"/>
                    <a:gd name="T51" fmla="*/ 2 h 696"/>
                    <a:gd name="T52" fmla="*/ 20 w 693"/>
                    <a:gd name="T53" fmla="*/ 0 h 696"/>
                    <a:gd name="T54" fmla="*/ 28 w 693"/>
                    <a:gd name="T55" fmla="*/ 2 h 696"/>
                    <a:gd name="T56" fmla="*/ 26 w 693"/>
                    <a:gd name="T57" fmla="*/ 3 h 696"/>
                    <a:gd name="T58" fmla="*/ 23 w 693"/>
                    <a:gd name="T59" fmla="*/ 7 h 696"/>
                    <a:gd name="T60" fmla="*/ 28 w 693"/>
                    <a:gd name="T61" fmla="*/ 7 h 696"/>
                    <a:gd name="T62" fmla="*/ 29 w 693"/>
                    <a:gd name="T63" fmla="*/ 5 h 696"/>
                    <a:gd name="T64" fmla="*/ 32 w 693"/>
                    <a:gd name="T65" fmla="*/ 3 h 696"/>
                    <a:gd name="T66" fmla="*/ 38 w 693"/>
                    <a:gd name="T67" fmla="*/ 3 h 696"/>
                    <a:gd name="T68" fmla="*/ 41 w 693"/>
                    <a:gd name="T69" fmla="*/ 2 h 696"/>
                    <a:gd name="T70" fmla="*/ 42 w 693"/>
                    <a:gd name="T71" fmla="*/ 17 h 69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693" h="696">
                      <a:moveTo>
                        <a:pt x="541" y="460"/>
                      </a:moveTo>
                      <a:lnTo>
                        <a:pt x="473" y="464"/>
                      </a:lnTo>
                      <a:lnTo>
                        <a:pt x="441" y="452"/>
                      </a:lnTo>
                      <a:lnTo>
                        <a:pt x="393" y="452"/>
                      </a:lnTo>
                      <a:cubicBezTo>
                        <a:pt x="365" y="448"/>
                        <a:pt x="360" y="444"/>
                        <a:pt x="337" y="436"/>
                      </a:cubicBezTo>
                      <a:cubicBezTo>
                        <a:pt x="336" y="432"/>
                        <a:pt x="330" y="413"/>
                        <a:pt x="325" y="412"/>
                      </a:cubicBezTo>
                      <a:cubicBezTo>
                        <a:pt x="317" y="411"/>
                        <a:pt x="301" y="420"/>
                        <a:pt x="301" y="420"/>
                      </a:cubicBezTo>
                      <a:cubicBezTo>
                        <a:pt x="289" y="412"/>
                        <a:pt x="277" y="408"/>
                        <a:pt x="265" y="400"/>
                      </a:cubicBezTo>
                      <a:cubicBezTo>
                        <a:pt x="252" y="380"/>
                        <a:pt x="256" y="356"/>
                        <a:pt x="233" y="348"/>
                      </a:cubicBezTo>
                      <a:cubicBezTo>
                        <a:pt x="217" y="372"/>
                        <a:pt x="221" y="392"/>
                        <a:pt x="237" y="416"/>
                      </a:cubicBezTo>
                      <a:cubicBezTo>
                        <a:pt x="234" y="428"/>
                        <a:pt x="228" y="445"/>
                        <a:pt x="237" y="444"/>
                      </a:cubicBezTo>
                      <a:cubicBezTo>
                        <a:pt x="247" y="443"/>
                        <a:pt x="261" y="428"/>
                        <a:pt x="261" y="428"/>
                      </a:cubicBezTo>
                      <a:cubicBezTo>
                        <a:pt x="258" y="450"/>
                        <a:pt x="243" y="475"/>
                        <a:pt x="269" y="484"/>
                      </a:cubicBezTo>
                      <a:cubicBezTo>
                        <a:pt x="277" y="479"/>
                        <a:pt x="288" y="476"/>
                        <a:pt x="293" y="468"/>
                      </a:cubicBezTo>
                      <a:cubicBezTo>
                        <a:pt x="302" y="454"/>
                        <a:pt x="303" y="446"/>
                        <a:pt x="317" y="436"/>
                      </a:cubicBezTo>
                      <a:cubicBezTo>
                        <a:pt x="315" y="448"/>
                        <a:pt x="306" y="467"/>
                        <a:pt x="321" y="476"/>
                      </a:cubicBezTo>
                      <a:cubicBezTo>
                        <a:pt x="328" y="480"/>
                        <a:pt x="345" y="484"/>
                        <a:pt x="345" y="484"/>
                      </a:cubicBezTo>
                      <a:cubicBezTo>
                        <a:pt x="382" y="472"/>
                        <a:pt x="347" y="527"/>
                        <a:pt x="333" y="536"/>
                      </a:cubicBezTo>
                      <a:cubicBezTo>
                        <a:pt x="330" y="540"/>
                        <a:pt x="329" y="545"/>
                        <a:pt x="325" y="548"/>
                      </a:cubicBezTo>
                      <a:cubicBezTo>
                        <a:pt x="322" y="551"/>
                        <a:pt x="316" y="549"/>
                        <a:pt x="313" y="552"/>
                      </a:cubicBezTo>
                      <a:cubicBezTo>
                        <a:pt x="300" y="565"/>
                        <a:pt x="320" y="575"/>
                        <a:pt x="293" y="584"/>
                      </a:cubicBezTo>
                      <a:cubicBezTo>
                        <a:pt x="286" y="595"/>
                        <a:pt x="272" y="610"/>
                        <a:pt x="261" y="616"/>
                      </a:cubicBezTo>
                      <a:cubicBezTo>
                        <a:pt x="254" y="620"/>
                        <a:pt x="245" y="621"/>
                        <a:pt x="237" y="624"/>
                      </a:cubicBezTo>
                      <a:cubicBezTo>
                        <a:pt x="233" y="625"/>
                        <a:pt x="225" y="628"/>
                        <a:pt x="225" y="628"/>
                      </a:cubicBezTo>
                      <a:cubicBezTo>
                        <a:pt x="215" y="659"/>
                        <a:pt x="212" y="652"/>
                        <a:pt x="173" y="656"/>
                      </a:cubicBezTo>
                      <a:cubicBezTo>
                        <a:pt x="140" y="667"/>
                        <a:pt x="132" y="687"/>
                        <a:pt x="97" y="696"/>
                      </a:cubicBezTo>
                      <a:cubicBezTo>
                        <a:pt x="77" y="691"/>
                        <a:pt x="75" y="687"/>
                        <a:pt x="81" y="668"/>
                      </a:cubicBezTo>
                      <a:cubicBezTo>
                        <a:pt x="77" y="646"/>
                        <a:pt x="72" y="639"/>
                        <a:pt x="77" y="616"/>
                      </a:cubicBezTo>
                      <a:cubicBezTo>
                        <a:pt x="73" y="598"/>
                        <a:pt x="71" y="587"/>
                        <a:pt x="61" y="572"/>
                      </a:cubicBezTo>
                      <a:cubicBezTo>
                        <a:pt x="58" y="551"/>
                        <a:pt x="51" y="543"/>
                        <a:pt x="45" y="524"/>
                      </a:cubicBezTo>
                      <a:cubicBezTo>
                        <a:pt x="52" y="502"/>
                        <a:pt x="58" y="496"/>
                        <a:pt x="49" y="472"/>
                      </a:cubicBezTo>
                      <a:cubicBezTo>
                        <a:pt x="46" y="463"/>
                        <a:pt x="33" y="448"/>
                        <a:pt x="33" y="448"/>
                      </a:cubicBezTo>
                      <a:cubicBezTo>
                        <a:pt x="42" y="422"/>
                        <a:pt x="42" y="408"/>
                        <a:pt x="33" y="380"/>
                      </a:cubicBezTo>
                      <a:cubicBezTo>
                        <a:pt x="49" y="369"/>
                        <a:pt x="48" y="362"/>
                        <a:pt x="53" y="344"/>
                      </a:cubicBezTo>
                      <a:cubicBezTo>
                        <a:pt x="47" y="327"/>
                        <a:pt x="49" y="308"/>
                        <a:pt x="33" y="332"/>
                      </a:cubicBezTo>
                      <a:cubicBezTo>
                        <a:pt x="40" y="353"/>
                        <a:pt x="29" y="374"/>
                        <a:pt x="17" y="392"/>
                      </a:cubicBezTo>
                      <a:cubicBezTo>
                        <a:pt x="6" y="360"/>
                        <a:pt x="10" y="340"/>
                        <a:pt x="13" y="304"/>
                      </a:cubicBezTo>
                      <a:cubicBezTo>
                        <a:pt x="44" y="314"/>
                        <a:pt x="54" y="289"/>
                        <a:pt x="81" y="280"/>
                      </a:cubicBezTo>
                      <a:cubicBezTo>
                        <a:pt x="94" y="261"/>
                        <a:pt x="85" y="242"/>
                        <a:pt x="105" y="228"/>
                      </a:cubicBezTo>
                      <a:cubicBezTo>
                        <a:pt x="108" y="220"/>
                        <a:pt x="110" y="212"/>
                        <a:pt x="113" y="204"/>
                      </a:cubicBezTo>
                      <a:cubicBezTo>
                        <a:pt x="116" y="196"/>
                        <a:pt x="89" y="196"/>
                        <a:pt x="89" y="196"/>
                      </a:cubicBezTo>
                      <a:cubicBezTo>
                        <a:pt x="81" y="221"/>
                        <a:pt x="58" y="211"/>
                        <a:pt x="37" y="204"/>
                      </a:cubicBezTo>
                      <a:cubicBezTo>
                        <a:pt x="33" y="207"/>
                        <a:pt x="30" y="213"/>
                        <a:pt x="25" y="212"/>
                      </a:cubicBezTo>
                      <a:cubicBezTo>
                        <a:pt x="16" y="210"/>
                        <a:pt x="1" y="196"/>
                        <a:pt x="1" y="196"/>
                      </a:cubicBezTo>
                      <a:cubicBezTo>
                        <a:pt x="4" y="186"/>
                        <a:pt x="4" y="174"/>
                        <a:pt x="9" y="164"/>
                      </a:cubicBezTo>
                      <a:cubicBezTo>
                        <a:pt x="13" y="155"/>
                        <a:pt x="25" y="140"/>
                        <a:pt x="25" y="140"/>
                      </a:cubicBezTo>
                      <a:cubicBezTo>
                        <a:pt x="0" y="132"/>
                        <a:pt x="25" y="128"/>
                        <a:pt x="37" y="124"/>
                      </a:cubicBezTo>
                      <a:cubicBezTo>
                        <a:pt x="58" y="131"/>
                        <a:pt x="75" y="116"/>
                        <a:pt x="97" y="112"/>
                      </a:cubicBezTo>
                      <a:cubicBezTo>
                        <a:pt x="135" y="87"/>
                        <a:pt x="159" y="122"/>
                        <a:pt x="197" y="132"/>
                      </a:cubicBezTo>
                      <a:cubicBezTo>
                        <a:pt x="205" y="129"/>
                        <a:pt x="213" y="127"/>
                        <a:pt x="221" y="124"/>
                      </a:cubicBezTo>
                      <a:cubicBezTo>
                        <a:pt x="225" y="123"/>
                        <a:pt x="226" y="147"/>
                        <a:pt x="233" y="120"/>
                      </a:cubicBezTo>
                      <a:lnTo>
                        <a:pt x="229" y="64"/>
                      </a:lnTo>
                      <a:lnTo>
                        <a:pt x="209" y="40"/>
                      </a:lnTo>
                      <a:cubicBezTo>
                        <a:pt x="243" y="21"/>
                        <a:pt x="240" y="21"/>
                        <a:pt x="261" y="0"/>
                      </a:cubicBezTo>
                      <a:cubicBezTo>
                        <a:pt x="297" y="16"/>
                        <a:pt x="333" y="32"/>
                        <a:pt x="369" y="48"/>
                      </a:cubicBezTo>
                      <a:cubicBezTo>
                        <a:pt x="373" y="50"/>
                        <a:pt x="361" y="44"/>
                        <a:pt x="357" y="44"/>
                      </a:cubicBezTo>
                      <a:cubicBezTo>
                        <a:pt x="349" y="45"/>
                        <a:pt x="333" y="52"/>
                        <a:pt x="333" y="52"/>
                      </a:cubicBezTo>
                      <a:cubicBezTo>
                        <a:pt x="322" y="68"/>
                        <a:pt x="318" y="71"/>
                        <a:pt x="329" y="88"/>
                      </a:cubicBezTo>
                      <a:cubicBezTo>
                        <a:pt x="308" y="119"/>
                        <a:pt x="323" y="118"/>
                        <a:pt x="333" y="148"/>
                      </a:cubicBezTo>
                      <a:cubicBezTo>
                        <a:pt x="320" y="157"/>
                        <a:pt x="314" y="167"/>
                        <a:pt x="301" y="176"/>
                      </a:cubicBezTo>
                      <a:cubicBezTo>
                        <a:pt x="306" y="213"/>
                        <a:pt x="303" y="213"/>
                        <a:pt x="337" y="220"/>
                      </a:cubicBezTo>
                      <a:cubicBezTo>
                        <a:pt x="358" y="216"/>
                        <a:pt x="368" y="214"/>
                        <a:pt x="361" y="192"/>
                      </a:cubicBezTo>
                      <a:cubicBezTo>
                        <a:pt x="362" y="177"/>
                        <a:pt x="362" y="162"/>
                        <a:pt x="365" y="148"/>
                      </a:cubicBezTo>
                      <a:cubicBezTo>
                        <a:pt x="366" y="143"/>
                        <a:pt x="369" y="133"/>
                        <a:pt x="373" y="136"/>
                      </a:cubicBezTo>
                      <a:cubicBezTo>
                        <a:pt x="379" y="140"/>
                        <a:pt x="376" y="149"/>
                        <a:pt x="377" y="156"/>
                      </a:cubicBezTo>
                      <a:cubicBezTo>
                        <a:pt x="404" y="147"/>
                        <a:pt x="409" y="116"/>
                        <a:pt x="417" y="92"/>
                      </a:cubicBezTo>
                      <a:cubicBezTo>
                        <a:pt x="422" y="76"/>
                        <a:pt x="453" y="74"/>
                        <a:pt x="465" y="72"/>
                      </a:cubicBezTo>
                      <a:cubicBezTo>
                        <a:pt x="472" y="92"/>
                        <a:pt x="477" y="93"/>
                        <a:pt x="497" y="88"/>
                      </a:cubicBezTo>
                      <a:cubicBezTo>
                        <a:pt x="512" y="78"/>
                        <a:pt x="515" y="74"/>
                        <a:pt x="509" y="56"/>
                      </a:cubicBezTo>
                      <a:cubicBezTo>
                        <a:pt x="523" y="46"/>
                        <a:pt x="517" y="46"/>
                        <a:pt x="529" y="52"/>
                      </a:cubicBezTo>
                      <a:lnTo>
                        <a:pt x="693" y="72"/>
                      </a:lnTo>
                      <a:lnTo>
                        <a:pt x="541" y="460"/>
                      </a:lnTo>
                      <a:close/>
                    </a:path>
                  </a:pathLst>
                </a:custGeom>
                <a:solidFill>
                  <a:schemeClr val="folHlink"/>
                </a:solidFill>
                <a:ln w="9525">
                  <a:noFill/>
                  <a:round/>
                  <a:headEnd/>
                  <a:tailEnd/>
                </a:ln>
              </p:spPr>
              <p:txBody>
                <a:bodyPr/>
                <a:lstStyle/>
                <a:p>
                  <a:endParaRPr lang="zh-CN" altLang="en-US"/>
                </a:p>
              </p:txBody>
            </p:sp>
            <p:sp>
              <p:nvSpPr>
                <p:cNvPr id="8375" name="任意多边形 81983"/>
                <p:cNvSpPr>
                  <a:spLocks noChangeArrowheads="1"/>
                </p:cNvSpPr>
                <p:nvPr/>
              </p:nvSpPr>
              <p:spPr bwMode="auto">
                <a:xfrm>
                  <a:off x="1173" y="247"/>
                  <a:ext cx="591" cy="95"/>
                </a:xfrm>
                <a:custGeom>
                  <a:avLst/>
                  <a:gdLst>
                    <a:gd name="T0" fmla="*/ 211 w 931"/>
                    <a:gd name="T1" fmla="*/ 0 h 149"/>
                    <a:gd name="T2" fmla="*/ 37 w 931"/>
                    <a:gd name="T3" fmla="*/ 7 h 149"/>
                    <a:gd name="T4" fmla="*/ 23 w 931"/>
                    <a:gd name="T5" fmla="*/ 11 h 149"/>
                    <a:gd name="T6" fmla="*/ 16 w 931"/>
                    <a:gd name="T7" fmla="*/ 11 h 149"/>
                    <a:gd name="T8" fmla="*/ 6 w 931"/>
                    <a:gd name="T9" fmla="*/ 20 h 149"/>
                    <a:gd name="T10" fmla="*/ 0 w 931"/>
                    <a:gd name="T11" fmla="*/ 27 h 149"/>
                    <a:gd name="T12" fmla="*/ 15 w 931"/>
                    <a:gd name="T13" fmla="*/ 30 h 149"/>
                    <a:gd name="T14" fmla="*/ 25 w 931"/>
                    <a:gd name="T15" fmla="*/ 25 h 149"/>
                    <a:gd name="T16" fmla="*/ 28 w 931"/>
                    <a:gd name="T17" fmla="*/ 22 h 149"/>
                    <a:gd name="T18" fmla="*/ 43 w 931"/>
                    <a:gd name="T19" fmla="*/ 13 h 149"/>
                    <a:gd name="T20" fmla="*/ 55 w 931"/>
                    <a:gd name="T21" fmla="*/ 11 h 149"/>
                    <a:gd name="T22" fmla="*/ 60 w 931"/>
                    <a:gd name="T23" fmla="*/ 24 h 149"/>
                    <a:gd name="T24" fmla="*/ 48 w 931"/>
                    <a:gd name="T25" fmla="*/ 28 h 149"/>
                    <a:gd name="T26" fmla="*/ 59 w 931"/>
                    <a:gd name="T27" fmla="*/ 29 h 149"/>
                    <a:gd name="T28" fmla="*/ 64 w 931"/>
                    <a:gd name="T29" fmla="*/ 23 h 149"/>
                    <a:gd name="T30" fmla="*/ 68 w 931"/>
                    <a:gd name="T31" fmla="*/ 24 h 149"/>
                    <a:gd name="T32" fmla="*/ 65 w 931"/>
                    <a:gd name="T33" fmla="*/ 14 h 149"/>
                    <a:gd name="T34" fmla="*/ 68 w 931"/>
                    <a:gd name="T35" fmla="*/ 11 h 149"/>
                    <a:gd name="T36" fmla="*/ 71 w 931"/>
                    <a:gd name="T37" fmla="*/ 23 h 149"/>
                    <a:gd name="T38" fmla="*/ 68 w 931"/>
                    <a:gd name="T39" fmla="*/ 29 h 149"/>
                    <a:gd name="T40" fmla="*/ 76 w 931"/>
                    <a:gd name="T41" fmla="*/ 34 h 149"/>
                    <a:gd name="T42" fmla="*/ 77 w 931"/>
                    <a:gd name="T43" fmla="*/ 24 h 149"/>
                    <a:gd name="T44" fmla="*/ 84 w 931"/>
                    <a:gd name="T45" fmla="*/ 27 h 149"/>
                    <a:gd name="T46" fmla="*/ 98 w 931"/>
                    <a:gd name="T47" fmla="*/ 19 h 149"/>
                    <a:gd name="T48" fmla="*/ 105 w 931"/>
                    <a:gd name="T49" fmla="*/ 13 h 149"/>
                    <a:gd name="T50" fmla="*/ 112 w 931"/>
                    <a:gd name="T51" fmla="*/ 15 h 149"/>
                    <a:gd name="T52" fmla="*/ 116 w 931"/>
                    <a:gd name="T53" fmla="*/ 13 h 149"/>
                    <a:gd name="T54" fmla="*/ 110 w 931"/>
                    <a:gd name="T55" fmla="*/ 11 h 149"/>
                    <a:gd name="T56" fmla="*/ 121 w 931"/>
                    <a:gd name="T57" fmla="*/ 9 h 149"/>
                    <a:gd name="T58" fmla="*/ 139 w 931"/>
                    <a:gd name="T59" fmla="*/ 14 h 149"/>
                    <a:gd name="T60" fmla="*/ 149 w 931"/>
                    <a:gd name="T61" fmla="*/ 11 h 149"/>
                    <a:gd name="T62" fmla="*/ 150 w 931"/>
                    <a:gd name="T63" fmla="*/ 17 h 149"/>
                    <a:gd name="T64" fmla="*/ 145 w 931"/>
                    <a:gd name="T65" fmla="*/ 26 h 149"/>
                    <a:gd name="T66" fmla="*/ 156 w 931"/>
                    <a:gd name="T67" fmla="*/ 23 h 149"/>
                    <a:gd name="T68" fmla="*/ 159 w 931"/>
                    <a:gd name="T69" fmla="*/ 21 h 149"/>
                    <a:gd name="T70" fmla="*/ 166 w 931"/>
                    <a:gd name="T71" fmla="*/ 16 h 149"/>
                    <a:gd name="T72" fmla="*/ 203 w 931"/>
                    <a:gd name="T73" fmla="*/ 22 h 149"/>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931" h="149">
                      <a:moveTo>
                        <a:pt x="794" y="84"/>
                      </a:moveTo>
                      <a:cubicBezTo>
                        <a:pt x="813" y="72"/>
                        <a:pt x="931" y="14"/>
                        <a:pt x="825" y="0"/>
                      </a:cubicBezTo>
                      <a:lnTo>
                        <a:pt x="159" y="0"/>
                      </a:lnTo>
                      <a:cubicBezTo>
                        <a:pt x="149" y="12"/>
                        <a:pt x="162" y="18"/>
                        <a:pt x="143" y="29"/>
                      </a:cubicBezTo>
                      <a:cubicBezTo>
                        <a:pt x="130" y="44"/>
                        <a:pt x="133" y="39"/>
                        <a:pt x="116" y="48"/>
                      </a:cubicBezTo>
                      <a:cubicBezTo>
                        <a:pt x="108" y="46"/>
                        <a:pt x="100" y="44"/>
                        <a:pt x="91" y="42"/>
                      </a:cubicBezTo>
                      <a:cubicBezTo>
                        <a:pt x="89" y="41"/>
                        <a:pt x="83" y="40"/>
                        <a:pt x="83" y="40"/>
                      </a:cubicBezTo>
                      <a:cubicBezTo>
                        <a:pt x="76" y="40"/>
                        <a:pt x="68" y="39"/>
                        <a:pt x="62" y="42"/>
                      </a:cubicBezTo>
                      <a:cubicBezTo>
                        <a:pt x="54" y="45"/>
                        <a:pt x="46" y="61"/>
                        <a:pt x="38" y="67"/>
                      </a:cubicBezTo>
                      <a:cubicBezTo>
                        <a:pt x="32" y="71"/>
                        <a:pt x="27" y="74"/>
                        <a:pt x="22" y="77"/>
                      </a:cubicBezTo>
                      <a:cubicBezTo>
                        <a:pt x="16" y="81"/>
                        <a:pt x="5" y="86"/>
                        <a:pt x="5" y="86"/>
                      </a:cubicBezTo>
                      <a:cubicBezTo>
                        <a:pt x="9" y="95"/>
                        <a:pt x="7" y="97"/>
                        <a:pt x="0" y="105"/>
                      </a:cubicBezTo>
                      <a:cubicBezTo>
                        <a:pt x="17" y="107"/>
                        <a:pt x="22" y="107"/>
                        <a:pt x="16" y="120"/>
                      </a:cubicBezTo>
                      <a:cubicBezTo>
                        <a:pt x="27" y="122"/>
                        <a:pt x="48" y="116"/>
                        <a:pt x="59" y="115"/>
                      </a:cubicBezTo>
                      <a:cubicBezTo>
                        <a:pt x="71" y="112"/>
                        <a:pt x="73" y="117"/>
                        <a:pt x="83" y="111"/>
                      </a:cubicBezTo>
                      <a:cubicBezTo>
                        <a:pt x="89" y="96"/>
                        <a:pt x="83" y="100"/>
                        <a:pt x="97" y="96"/>
                      </a:cubicBezTo>
                      <a:cubicBezTo>
                        <a:pt x="100" y="94"/>
                        <a:pt x="103" y="93"/>
                        <a:pt x="105" y="90"/>
                      </a:cubicBezTo>
                      <a:cubicBezTo>
                        <a:pt x="106" y="88"/>
                        <a:pt x="106" y="85"/>
                        <a:pt x="108" y="84"/>
                      </a:cubicBezTo>
                      <a:cubicBezTo>
                        <a:pt x="112" y="80"/>
                        <a:pt x="140" y="69"/>
                        <a:pt x="148" y="67"/>
                      </a:cubicBezTo>
                      <a:cubicBezTo>
                        <a:pt x="160" y="52"/>
                        <a:pt x="153" y="56"/>
                        <a:pt x="167" y="52"/>
                      </a:cubicBezTo>
                      <a:cubicBezTo>
                        <a:pt x="178" y="55"/>
                        <a:pt x="179" y="62"/>
                        <a:pt x="191" y="58"/>
                      </a:cubicBezTo>
                      <a:cubicBezTo>
                        <a:pt x="199" y="52"/>
                        <a:pt x="206" y="51"/>
                        <a:pt x="215" y="46"/>
                      </a:cubicBezTo>
                      <a:cubicBezTo>
                        <a:pt x="226" y="58"/>
                        <a:pt x="217" y="46"/>
                        <a:pt x="223" y="69"/>
                      </a:cubicBezTo>
                      <a:cubicBezTo>
                        <a:pt x="226" y="79"/>
                        <a:pt x="233" y="85"/>
                        <a:pt x="237" y="94"/>
                      </a:cubicBezTo>
                      <a:cubicBezTo>
                        <a:pt x="227" y="100"/>
                        <a:pt x="229" y="104"/>
                        <a:pt x="218" y="107"/>
                      </a:cubicBezTo>
                      <a:cubicBezTo>
                        <a:pt x="207" y="120"/>
                        <a:pt x="203" y="113"/>
                        <a:pt x="188" y="109"/>
                      </a:cubicBezTo>
                      <a:cubicBezTo>
                        <a:pt x="191" y="117"/>
                        <a:pt x="200" y="127"/>
                        <a:pt x="210" y="132"/>
                      </a:cubicBezTo>
                      <a:cubicBezTo>
                        <a:pt x="218" y="114"/>
                        <a:pt x="211" y="122"/>
                        <a:pt x="231" y="113"/>
                      </a:cubicBezTo>
                      <a:cubicBezTo>
                        <a:pt x="237" y="111"/>
                        <a:pt x="248" y="105"/>
                        <a:pt x="248" y="105"/>
                      </a:cubicBezTo>
                      <a:cubicBezTo>
                        <a:pt x="248" y="100"/>
                        <a:pt x="246" y="94"/>
                        <a:pt x="250" y="90"/>
                      </a:cubicBezTo>
                      <a:cubicBezTo>
                        <a:pt x="253" y="88"/>
                        <a:pt x="254" y="96"/>
                        <a:pt x="258" y="96"/>
                      </a:cubicBezTo>
                      <a:cubicBezTo>
                        <a:pt x="262" y="97"/>
                        <a:pt x="264" y="94"/>
                        <a:pt x="266" y="92"/>
                      </a:cubicBezTo>
                      <a:cubicBezTo>
                        <a:pt x="262" y="82"/>
                        <a:pt x="252" y="77"/>
                        <a:pt x="248" y="67"/>
                      </a:cubicBezTo>
                      <a:cubicBezTo>
                        <a:pt x="250" y="63"/>
                        <a:pt x="255" y="58"/>
                        <a:pt x="253" y="54"/>
                      </a:cubicBezTo>
                      <a:cubicBezTo>
                        <a:pt x="251" y="50"/>
                        <a:pt x="248" y="42"/>
                        <a:pt x="248" y="42"/>
                      </a:cubicBezTo>
                      <a:cubicBezTo>
                        <a:pt x="256" y="32"/>
                        <a:pt x="259" y="35"/>
                        <a:pt x="266" y="44"/>
                      </a:cubicBezTo>
                      <a:cubicBezTo>
                        <a:pt x="270" y="56"/>
                        <a:pt x="276" y="61"/>
                        <a:pt x="285" y="71"/>
                      </a:cubicBezTo>
                      <a:cubicBezTo>
                        <a:pt x="281" y="81"/>
                        <a:pt x="289" y="82"/>
                        <a:pt x="277" y="88"/>
                      </a:cubicBezTo>
                      <a:cubicBezTo>
                        <a:pt x="262" y="106"/>
                        <a:pt x="278" y="83"/>
                        <a:pt x="274" y="101"/>
                      </a:cubicBezTo>
                      <a:cubicBezTo>
                        <a:pt x="274" y="105"/>
                        <a:pt x="268" y="109"/>
                        <a:pt x="266" y="113"/>
                      </a:cubicBezTo>
                      <a:cubicBezTo>
                        <a:pt x="270" y="122"/>
                        <a:pt x="268" y="125"/>
                        <a:pt x="261" y="132"/>
                      </a:cubicBezTo>
                      <a:cubicBezTo>
                        <a:pt x="268" y="149"/>
                        <a:pt x="282" y="134"/>
                        <a:pt x="296" y="130"/>
                      </a:cubicBezTo>
                      <a:cubicBezTo>
                        <a:pt x="299" y="122"/>
                        <a:pt x="295" y="119"/>
                        <a:pt x="299" y="111"/>
                      </a:cubicBezTo>
                      <a:cubicBezTo>
                        <a:pt x="296" y="105"/>
                        <a:pt x="288" y="97"/>
                        <a:pt x="299" y="92"/>
                      </a:cubicBezTo>
                      <a:cubicBezTo>
                        <a:pt x="303" y="90"/>
                        <a:pt x="315" y="88"/>
                        <a:pt x="315" y="88"/>
                      </a:cubicBezTo>
                      <a:cubicBezTo>
                        <a:pt x="326" y="91"/>
                        <a:pt x="325" y="95"/>
                        <a:pt x="331" y="103"/>
                      </a:cubicBezTo>
                      <a:cubicBezTo>
                        <a:pt x="339" y="84"/>
                        <a:pt x="331" y="90"/>
                        <a:pt x="361" y="92"/>
                      </a:cubicBezTo>
                      <a:cubicBezTo>
                        <a:pt x="355" y="76"/>
                        <a:pt x="365" y="76"/>
                        <a:pt x="382" y="73"/>
                      </a:cubicBezTo>
                      <a:cubicBezTo>
                        <a:pt x="383" y="71"/>
                        <a:pt x="387" y="57"/>
                        <a:pt x="393" y="54"/>
                      </a:cubicBezTo>
                      <a:cubicBezTo>
                        <a:pt x="398" y="52"/>
                        <a:pt x="409" y="50"/>
                        <a:pt x="409" y="50"/>
                      </a:cubicBezTo>
                      <a:cubicBezTo>
                        <a:pt x="430" y="54"/>
                        <a:pt x="413" y="58"/>
                        <a:pt x="431" y="63"/>
                      </a:cubicBezTo>
                      <a:cubicBezTo>
                        <a:pt x="433" y="61"/>
                        <a:pt x="435" y="57"/>
                        <a:pt x="439" y="56"/>
                      </a:cubicBezTo>
                      <a:cubicBezTo>
                        <a:pt x="445" y="55"/>
                        <a:pt x="452" y="61"/>
                        <a:pt x="457" y="58"/>
                      </a:cubicBezTo>
                      <a:cubicBezTo>
                        <a:pt x="461" y="57"/>
                        <a:pt x="457" y="52"/>
                        <a:pt x="455" y="50"/>
                      </a:cubicBezTo>
                      <a:cubicBezTo>
                        <a:pt x="451" y="47"/>
                        <a:pt x="444" y="47"/>
                        <a:pt x="439" y="46"/>
                      </a:cubicBezTo>
                      <a:cubicBezTo>
                        <a:pt x="436" y="45"/>
                        <a:pt x="431" y="44"/>
                        <a:pt x="431" y="44"/>
                      </a:cubicBezTo>
                      <a:cubicBezTo>
                        <a:pt x="440" y="38"/>
                        <a:pt x="443" y="36"/>
                        <a:pt x="455" y="40"/>
                      </a:cubicBezTo>
                      <a:cubicBezTo>
                        <a:pt x="461" y="38"/>
                        <a:pt x="467" y="35"/>
                        <a:pt x="474" y="35"/>
                      </a:cubicBezTo>
                      <a:cubicBezTo>
                        <a:pt x="483" y="36"/>
                        <a:pt x="511" y="43"/>
                        <a:pt x="519" y="46"/>
                      </a:cubicBezTo>
                      <a:cubicBezTo>
                        <a:pt x="527" y="49"/>
                        <a:pt x="544" y="54"/>
                        <a:pt x="544" y="54"/>
                      </a:cubicBezTo>
                      <a:cubicBezTo>
                        <a:pt x="548" y="54"/>
                        <a:pt x="560" y="52"/>
                        <a:pt x="565" y="50"/>
                      </a:cubicBezTo>
                      <a:cubicBezTo>
                        <a:pt x="570" y="47"/>
                        <a:pt x="581" y="42"/>
                        <a:pt x="581" y="42"/>
                      </a:cubicBezTo>
                      <a:cubicBezTo>
                        <a:pt x="585" y="42"/>
                        <a:pt x="598" y="44"/>
                        <a:pt x="600" y="48"/>
                      </a:cubicBezTo>
                      <a:cubicBezTo>
                        <a:pt x="603" y="55"/>
                        <a:pt x="589" y="61"/>
                        <a:pt x="584" y="63"/>
                      </a:cubicBezTo>
                      <a:cubicBezTo>
                        <a:pt x="576" y="69"/>
                        <a:pt x="568" y="69"/>
                        <a:pt x="565" y="77"/>
                      </a:cubicBezTo>
                      <a:cubicBezTo>
                        <a:pt x="568" y="86"/>
                        <a:pt x="564" y="92"/>
                        <a:pt x="568" y="101"/>
                      </a:cubicBezTo>
                      <a:cubicBezTo>
                        <a:pt x="574" y="93"/>
                        <a:pt x="577" y="91"/>
                        <a:pt x="589" y="94"/>
                      </a:cubicBezTo>
                      <a:cubicBezTo>
                        <a:pt x="595" y="108"/>
                        <a:pt x="602" y="93"/>
                        <a:pt x="611" y="88"/>
                      </a:cubicBezTo>
                      <a:cubicBezTo>
                        <a:pt x="613" y="86"/>
                        <a:pt x="613" y="83"/>
                        <a:pt x="616" y="82"/>
                      </a:cubicBezTo>
                      <a:cubicBezTo>
                        <a:pt x="618" y="80"/>
                        <a:pt x="622" y="81"/>
                        <a:pt x="624" y="80"/>
                      </a:cubicBezTo>
                      <a:cubicBezTo>
                        <a:pt x="626" y="78"/>
                        <a:pt x="626" y="75"/>
                        <a:pt x="627" y="73"/>
                      </a:cubicBezTo>
                      <a:cubicBezTo>
                        <a:pt x="632" y="65"/>
                        <a:pt x="638" y="63"/>
                        <a:pt x="648" y="61"/>
                      </a:cubicBezTo>
                      <a:cubicBezTo>
                        <a:pt x="664" y="62"/>
                        <a:pt x="684" y="69"/>
                        <a:pt x="700" y="69"/>
                      </a:cubicBezTo>
                      <a:lnTo>
                        <a:pt x="794" y="84"/>
                      </a:lnTo>
                      <a:close/>
                    </a:path>
                  </a:pathLst>
                </a:custGeom>
                <a:solidFill>
                  <a:schemeClr val="folHlink"/>
                </a:solidFill>
                <a:ln w="9525">
                  <a:noFill/>
                  <a:round/>
                  <a:headEnd/>
                  <a:tailEnd/>
                </a:ln>
              </p:spPr>
              <p:txBody>
                <a:bodyPr/>
                <a:lstStyle/>
                <a:p>
                  <a:endParaRPr lang="zh-CN" altLang="en-US"/>
                </a:p>
              </p:txBody>
            </p:sp>
            <p:sp>
              <p:nvSpPr>
                <p:cNvPr id="8376" name="任意多边形 81984"/>
                <p:cNvSpPr>
                  <a:spLocks noChangeArrowheads="1"/>
                </p:cNvSpPr>
                <p:nvPr/>
              </p:nvSpPr>
              <p:spPr bwMode="auto">
                <a:xfrm>
                  <a:off x="1293" y="282"/>
                  <a:ext cx="13" cy="10"/>
                </a:xfrm>
                <a:custGeom>
                  <a:avLst/>
                  <a:gdLst>
                    <a:gd name="T0" fmla="*/ 0 w 31"/>
                    <a:gd name="T1" fmla="*/ 1 h 30"/>
                    <a:gd name="T2" fmla="*/ 2 w 31"/>
                    <a:gd name="T3" fmla="*/ 0 h 30"/>
                    <a:gd name="T4" fmla="*/ 1 w 31"/>
                    <a:gd name="T5" fmla="*/ 1 h 30"/>
                    <a:gd name="T6" fmla="*/ 0 w 31"/>
                    <a:gd name="T7" fmla="*/ 1 h 3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 h="30">
                      <a:moveTo>
                        <a:pt x="3" y="28"/>
                      </a:moveTo>
                      <a:cubicBezTo>
                        <a:pt x="8" y="8"/>
                        <a:pt x="12" y="6"/>
                        <a:pt x="31" y="0"/>
                      </a:cubicBezTo>
                      <a:cubicBezTo>
                        <a:pt x="29" y="5"/>
                        <a:pt x="25" y="22"/>
                        <a:pt x="19" y="24"/>
                      </a:cubicBezTo>
                      <a:cubicBezTo>
                        <a:pt x="0" y="30"/>
                        <a:pt x="3" y="9"/>
                        <a:pt x="3" y="28"/>
                      </a:cubicBezTo>
                      <a:close/>
                    </a:path>
                  </a:pathLst>
                </a:custGeom>
                <a:solidFill>
                  <a:schemeClr val="folHlink"/>
                </a:solidFill>
                <a:ln w="9525">
                  <a:noFill/>
                  <a:round/>
                  <a:headEnd/>
                  <a:tailEnd/>
                </a:ln>
              </p:spPr>
              <p:txBody>
                <a:bodyPr/>
                <a:lstStyle/>
                <a:p>
                  <a:endParaRPr lang="zh-CN" altLang="en-US"/>
                </a:p>
              </p:txBody>
            </p:sp>
            <p:sp>
              <p:nvSpPr>
                <p:cNvPr id="8377" name="任意多边形 81985"/>
                <p:cNvSpPr>
                  <a:spLocks noChangeArrowheads="1"/>
                </p:cNvSpPr>
                <p:nvPr/>
              </p:nvSpPr>
              <p:spPr bwMode="auto">
                <a:xfrm>
                  <a:off x="1278" y="296"/>
                  <a:ext cx="19" cy="11"/>
                </a:xfrm>
                <a:custGeom>
                  <a:avLst/>
                  <a:gdLst>
                    <a:gd name="T0" fmla="*/ 0 w 44"/>
                    <a:gd name="T1" fmla="*/ 1 h 32"/>
                    <a:gd name="T2" fmla="*/ 2 w 44"/>
                    <a:gd name="T3" fmla="*/ 0 h 32"/>
                    <a:gd name="T4" fmla="*/ 3 w 44"/>
                    <a:gd name="T5" fmla="*/ 0 h 32"/>
                    <a:gd name="T6" fmla="*/ 0 w 44"/>
                    <a:gd name="T7" fmla="*/ 1 h 3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4" h="32">
                      <a:moveTo>
                        <a:pt x="6" y="32"/>
                      </a:moveTo>
                      <a:cubicBezTo>
                        <a:pt x="0" y="14"/>
                        <a:pt x="7" y="10"/>
                        <a:pt x="22" y="0"/>
                      </a:cubicBezTo>
                      <a:cubicBezTo>
                        <a:pt x="27" y="1"/>
                        <a:pt x="35" y="0"/>
                        <a:pt x="38" y="4"/>
                      </a:cubicBezTo>
                      <a:cubicBezTo>
                        <a:pt x="44" y="13"/>
                        <a:pt x="16" y="32"/>
                        <a:pt x="6" y="32"/>
                      </a:cubicBezTo>
                      <a:close/>
                    </a:path>
                  </a:pathLst>
                </a:custGeom>
                <a:solidFill>
                  <a:schemeClr val="folHlink"/>
                </a:solidFill>
                <a:ln w="9525">
                  <a:noFill/>
                  <a:round/>
                  <a:headEnd/>
                  <a:tailEnd/>
                </a:ln>
              </p:spPr>
              <p:txBody>
                <a:bodyPr/>
                <a:lstStyle/>
                <a:p>
                  <a:endParaRPr lang="zh-CN" altLang="en-US"/>
                </a:p>
              </p:txBody>
            </p:sp>
            <p:sp>
              <p:nvSpPr>
                <p:cNvPr id="8378" name="任意多边形 81986"/>
                <p:cNvSpPr>
                  <a:spLocks noChangeArrowheads="1"/>
                </p:cNvSpPr>
                <p:nvPr/>
              </p:nvSpPr>
              <p:spPr bwMode="auto">
                <a:xfrm>
                  <a:off x="1340" y="337"/>
                  <a:ext cx="32" cy="6"/>
                </a:xfrm>
                <a:custGeom>
                  <a:avLst/>
                  <a:gdLst>
                    <a:gd name="T0" fmla="*/ 3 w 76"/>
                    <a:gd name="T1" fmla="*/ 1 h 18"/>
                    <a:gd name="T2" fmla="*/ 2 w 76"/>
                    <a:gd name="T3" fmla="*/ 0 h 18"/>
                    <a:gd name="T4" fmla="*/ 3 w 76"/>
                    <a:gd name="T5" fmla="*/ 1 h 18"/>
                    <a:gd name="T6" fmla="*/ 0 60000 65536"/>
                    <a:gd name="T7" fmla="*/ 0 60000 65536"/>
                    <a:gd name="T8" fmla="*/ 0 60000 65536"/>
                  </a:gdLst>
                  <a:ahLst/>
                  <a:cxnLst>
                    <a:cxn ang="T6">
                      <a:pos x="T0" y="T1"/>
                    </a:cxn>
                    <a:cxn ang="T7">
                      <a:pos x="T2" y="T3"/>
                    </a:cxn>
                    <a:cxn ang="T8">
                      <a:pos x="T4" y="T5"/>
                    </a:cxn>
                  </a:cxnLst>
                  <a:rect l="0" t="0" r="r" b="b"/>
                  <a:pathLst>
                    <a:path w="76" h="18">
                      <a:moveTo>
                        <a:pt x="37" y="18"/>
                      </a:moveTo>
                      <a:cubicBezTo>
                        <a:pt x="25" y="14"/>
                        <a:pt x="0" y="10"/>
                        <a:pt x="25" y="2"/>
                      </a:cubicBezTo>
                      <a:cubicBezTo>
                        <a:pt x="76" y="9"/>
                        <a:pt x="46" y="0"/>
                        <a:pt x="37" y="18"/>
                      </a:cubicBezTo>
                      <a:close/>
                    </a:path>
                  </a:pathLst>
                </a:custGeom>
                <a:solidFill>
                  <a:schemeClr val="folHlink"/>
                </a:solidFill>
                <a:ln w="9525">
                  <a:noFill/>
                  <a:round/>
                  <a:headEnd/>
                  <a:tailEnd/>
                </a:ln>
              </p:spPr>
              <p:txBody>
                <a:bodyPr/>
                <a:lstStyle/>
                <a:p>
                  <a:endParaRPr lang="zh-CN" altLang="en-US"/>
                </a:p>
              </p:txBody>
            </p:sp>
            <p:sp>
              <p:nvSpPr>
                <p:cNvPr id="8379" name="任意多边形 81987"/>
                <p:cNvSpPr>
                  <a:spLocks noChangeArrowheads="1"/>
                </p:cNvSpPr>
                <p:nvPr/>
              </p:nvSpPr>
              <p:spPr bwMode="auto">
                <a:xfrm>
                  <a:off x="1395" y="336"/>
                  <a:ext cx="18" cy="15"/>
                </a:xfrm>
                <a:custGeom>
                  <a:avLst/>
                  <a:gdLst>
                    <a:gd name="T0" fmla="*/ 0 w 42"/>
                    <a:gd name="T1" fmla="*/ 1 h 44"/>
                    <a:gd name="T2" fmla="*/ 1 w 42"/>
                    <a:gd name="T3" fmla="*/ 0 h 44"/>
                    <a:gd name="T4" fmla="*/ 0 w 42"/>
                    <a:gd name="T5" fmla="*/ 1 h 44"/>
                    <a:gd name="T6" fmla="*/ 0 60000 65536"/>
                    <a:gd name="T7" fmla="*/ 0 60000 65536"/>
                    <a:gd name="T8" fmla="*/ 0 60000 65536"/>
                  </a:gdLst>
                  <a:ahLst/>
                  <a:cxnLst>
                    <a:cxn ang="T6">
                      <a:pos x="T0" y="T1"/>
                    </a:cxn>
                    <a:cxn ang="T7">
                      <a:pos x="T2" y="T3"/>
                    </a:cxn>
                    <a:cxn ang="T8">
                      <a:pos x="T4" y="T5"/>
                    </a:cxn>
                  </a:cxnLst>
                  <a:rect l="0" t="0" r="r" b="b"/>
                  <a:pathLst>
                    <a:path w="42" h="44">
                      <a:moveTo>
                        <a:pt x="0" y="21"/>
                      </a:moveTo>
                      <a:cubicBezTo>
                        <a:pt x="4" y="17"/>
                        <a:pt x="7" y="11"/>
                        <a:pt x="12" y="9"/>
                      </a:cubicBezTo>
                      <a:cubicBezTo>
                        <a:pt x="42" y="0"/>
                        <a:pt x="23" y="44"/>
                        <a:pt x="0" y="21"/>
                      </a:cubicBezTo>
                      <a:close/>
                    </a:path>
                  </a:pathLst>
                </a:custGeom>
                <a:solidFill>
                  <a:schemeClr val="folHlink"/>
                </a:solidFill>
                <a:ln w="9525">
                  <a:noFill/>
                  <a:round/>
                  <a:headEnd/>
                  <a:tailEnd/>
                </a:ln>
              </p:spPr>
              <p:txBody>
                <a:bodyPr/>
                <a:lstStyle/>
                <a:p>
                  <a:endParaRPr lang="zh-CN" altLang="en-US"/>
                </a:p>
              </p:txBody>
            </p:sp>
            <p:sp>
              <p:nvSpPr>
                <p:cNvPr id="8380" name="任意多边形 81988"/>
                <p:cNvSpPr>
                  <a:spLocks noChangeArrowheads="1"/>
                </p:cNvSpPr>
                <p:nvPr/>
              </p:nvSpPr>
              <p:spPr bwMode="auto">
                <a:xfrm>
                  <a:off x="1248" y="295"/>
                  <a:ext cx="14" cy="10"/>
                </a:xfrm>
                <a:custGeom>
                  <a:avLst/>
                  <a:gdLst>
                    <a:gd name="T0" fmla="*/ 0 w 31"/>
                    <a:gd name="T1" fmla="*/ 1 h 30"/>
                    <a:gd name="T2" fmla="*/ 3 w 31"/>
                    <a:gd name="T3" fmla="*/ 0 h 30"/>
                    <a:gd name="T4" fmla="*/ 0 w 31"/>
                    <a:gd name="T5" fmla="*/ 1 h 30"/>
                    <a:gd name="T6" fmla="*/ 0 60000 65536"/>
                    <a:gd name="T7" fmla="*/ 0 60000 65536"/>
                    <a:gd name="T8" fmla="*/ 0 60000 65536"/>
                  </a:gdLst>
                  <a:ahLst/>
                  <a:cxnLst>
                    <a:cxn ang="T6">
                      <a:pos x="T0" y="T1"/>
                    </a:cxn>
                    <a:cxn ang="T7">
                      <a:pos x="T2" y="T3"/>
                    </a:cxn>
                    <a:cxn ang="T8">
                      <a:pos x="T4" y="T5"/>
                    </a:cxn>
                  </a:cxnLst>
                  <a:rect l="0" t="0" r="r" b="b"/>
                  <a:pathLst>
                    <a:path w="31" h="30">
                      <a:moveTo>
                        <a:pt x="7" y="22"/>
                      </a:moveTo>
                      <a:cubicBezTo>
                        <a:pt x="0" y="0"/>
                        <a:pt x="15" y="6"/>
                        <a:pt x="31" y="10"/>
                      </a:cubicBezTo>
                      <a:cubicBezTo>
                        <a:pt x="14" y="16"/>
                        <a:pt x="15" y="30"/>
                        <a:pt x="7" y="22"/>
                      </a:cubicBezTo>
                      <a:close/>
                    </a:path>
                  </a:pathLst>
                </a:custGeom>
                <a:solidFill>
                  <a:schemeClr val="folHlink"/>
                </a:solidFill>
                <a:ln w="9525">
                  <a:noFill/>
                  <a:round/>
                  <a:headEnd/>
                  <a:tailEnd/>
                </a:ln>
              </p:spPr>
              <p:txBody>
                <a:bodyPr/>
                <a:lstStyle/>
                <a:p>
                  <a:endParaRPr lang="zh-CN" altLang="en-US"/>
                </a:p>
              </p:txBody>
            </p:sp>
          </p:grpSp>
          <p:grpSp>
            <p:nvGrpSpPr>
              <p:cNvPr id="8282" name="组合 81989"/>
              <p:cNvGrpSpPr>
                <a:grpSpLocks/>
              </p:cNvGrpSpPr>
              <p:nvPr/>
            </p:nvGrpSpPr>
            <p:grpSpPr bwMode="auto">
              <a:xfrm>
                <a:off x="3709" y="240"/>
                <a:ext cx="1139" cy="429"/>
                <a:chOff x="3709" y="240"/>
                <a:chExt cx="1139" cy="429"/>
              </a:xfrm>
            </p:grpSpPr>
            <p:sp>
              <p:nvSpPr>
                <p:cNvPr id="8283" name="任意多边形 81990"/>
                <p:cNvSpPr>
                  <a:spLocks noChangeArrowheads="1"/>
                </p:cNvSpPr>
                <p:nvPr/>
              </p:nvSpPr>
              <p:spPr bwMode="auto">
                <a:xfrm>
                  <a:off x="4808" y="616"/>
                  <a:ext cx="13" cy="14"/>
                </a:xfrm>
                <a:custGeom>
                  <a:avLst/>
                  <a:gdLst>
                    <a:gd name="T0" fmla="*/ 1 w 30"/>
                    <a:gd name="T1" fmla="*/ 1 h 42"/>
                    <a:gd name="T2" fmla="*/ 0 w 30"/>
                    <a:gd name="T3" fmla="*/ 1 h 42"/>
                    <a:gd name="T4" fmla="*/ 0 w 30"/>
                    <a:gd name="T5" fmla="*/ 0 h 42"/>
                    <a:gd name="T6" fmla="*/ 1 w 30"/>
                    <a:gd name="T7" fmla="*/ 0 h 42"/>
                    <a:gd name="T8" fmla="*/ 3 w 30"/>
                    <a:gd name="T9" fmla="*/ 1 h 42"/>
                    <a:gd name="T10" fmla="*/ 2 w 30"/>
                    <a:gd name="T11" fmla="*/ 1 h 42"/>
                    <a:gd name="T12" fmla="*/ 1 w 30"/>
                    <a:gd name="T13" fmla="*/ 1 h 4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0" h="42">
                      <a:moveTo>
                        <a:pt x="16" y="33"/>
                      </a:moveTo>
                      <a:cubicBezTo>
                        <a:pt x="3" y="20"/>
                        <a:pt x="15" y="34"/>
                        <a:pt x="8" y="21"/>
                      </a:cubicBezTo>
                      <a:cubicBezTo>
                        <a:pt x="6" y="17"/>
                        <a:pt x="0" y="9"/>
                        <a:pt x="0" y="9"/>
                      </a:cubicBezTo>
                      <a:cubicBezTo>
                        <a:pt x="5" y="1"/>
                        <a:pt x="7" y="0"/>
                        <a:pt x="16" y="3"/>
                      </a:cubicBezTo>
                      <a:cubicBezTo>
                        <a:pt x="25" y="16"/>
                        <a:pt x="10" y="16"/>
                        <a:pt x="30" y="23"/>
                      </a:cubicBezTo>
                      <a:cubicBezTo>
                        <a:pt x="29" y="26"/>
                        <a:pt x="30" y="29"/>
                        <a:pt x="28" y="31"/>
                      </a:cubicBezTo>
                      <a:cubicBezTo>
                        <a:pt x="15" y="42"/>
                        <a:pt x="16" y="38"/>
                        <a:pt x="16" y="33"/>
                      </a:cubicBezTo>
                      <a:close/>
                    </a:path>
                  </a:pathLst>
                </a:custGeom>
                <a:solidFill>
                  <a:schemeClr val="folHlink"/>
                </a:solidFill>
                <a:ln w="9525">
                  <a:noFill/>
                  <a:round/>
                  <a:headEnd/>
                  <a:tailEnd/>
                </a:ln>
              </p:spPr>
              <p:txBody>
                <a:bodyPr/>
                <a:lstStyle/>
                <a:p>
                  <a:endParaRPr lang="zh-CN" altLang="en-US"/>
                </a:p>
              </p:txBody>
            </p:sp>
            <p:sp>
              <p:nvSpPr>
                <p:cNvPr id="8284" name="任意多边形 81991"/>
                <p:cNvSpPr>
                  <a:spLocks noChangeArrowheads="1"/>
                </p:cNvSpPr>
                <p:nvPr/>
              </p:nvSpPr>
              <p:spPr bwMode="auto">
                <a:xfrm>
                  <a:off x="4655" y="629"/>
                  <a:ext cx="11" cy="5"/>
                </a:xfrm>
                <a:custGeom>
                  <a:avLst/>
                  <a:gdLst>
                    <a:gd name="T0" fmla="*/ 1 w 25"/>
                    <a:gd name="T1" fmla="*/ 1 h 16"/>
                    <a:gd name="T2" fmla="*/ 0 w 25"/>
                    <a:gd name="T3" fmla="*/ 0 h 16"/>
                    <a:gd name="T4" fmla="*/ 1 w 25"/>
                    <a:gd name="T5" fmla="*/ 0 h 16"/>
                    <a:gd name="T6" fmla="*/ 1 w 25"/>
                    <a:gd name="T7" fmla="*/ 1 h 1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5" h="16">
                      <a:moveTo>
                        <a:pt x="15" y="16"/>
                      </a:moveTo>
                      <a:cubicBezTo>
                        <a:pt x="10" y="15"/>
                        <a:pt x="0" y="12"/>
                        <a:pt x="3" y="8"/>
                      </a:cubicBezTo>
                      <a:cubicBezTo>
                        <a:pt x="6" y="4"/>
                        <a:pt x="15" y="0"/>
                        <a:pt x="15" y="0"/>
                      </a:cubicBezTo>
                      <a:cubicBezTo>
                        <a:pt x="17" y="3"/>
                        <a:pt x="25" y="16"/>
                        <a:pt x="15" y="16"/>
                      </a:cubicBezTo>
                      <a:close/>
                    </a:path>
                  </a:pathLst>
                </a:custGeom>
                <a:solidFill>
                  <a:schemeClr val="folHlink"/>
                </a:solidFill>
                <a:ln w="9525">
                  <a:noFill/>
                  <a:round/>
                  <a:headEnd/>
                  <a:tailEnd/>
                </a:ln>
              </p:spPr>
              <p:txBody>
                <a:bodyPr/>
                <a:lstStyle/>
                <a:p>
                  <a:endParaRPr lang="zh-CN" altLang="en-US"/>
                </a:p>
              </p:txBody>
            </p:sp>
            <p:sp>
              <p:nvSpPr>
                <p:cNvPr id="8285" name="任意多边形 81992"/>
                <p:cNvSpPr>
                  <a:spLocks noChangeArrowheads="1"/>
                </p:cNvSpPr>
                <p:nvPr/>
              </p:nvSpPr>
              <p:spPr bwMode="auto">
                <a:xfrm>
                  <a:off x="4609" y="635"/>
                  <a:ext cx="28" cy="16"/>
                </a:xfrm>
                <a:custGeom>
                  <a:avLst/>
                  <a:gdLst>
                    <a:gd name="T0" fmla="*/ 1 w 65"/>
                    <a:gd name="T1" fmla="*/ 1 h 46"/>
                    <a:gd name="T2" fmla="*/ 3 w 65"/>
                    <a:gd name="T3" fmla="*/ 0 h 46"/>
                    <a:gd name="T4" fmla="*/ 3 w 65"/>
                    <a:gd name="T5" fmla="*/ 0 h 46"/>
                    <a:gd name="T6" fmla="*/ 5 w 65"/>
                    <a:gd name="T7" fmla="*/ 0 h 46"/>
                    <a:gd name="T8" fmla="*/ 3 w 65"/>
                    <a:gd name="T9" fmla="*/ 1 h 46"/>
                    <a:gd name="T10" fmla="*/ 1 w 65"/>
                    <a:gd name="T11" fmla="*/ 2 h 46"/>
                    <a:gd name="T12" fmla="*/ 0 w 65"/>
                    <a:gd name="T13" fmla="*/ 1 h 46"/>
                    <a:gd name="T14" fmla="*/ 1 w 65"/>
                    <a:gd name="T15" fmla="*/ 1 h 46"/>
                    <a:gd name="T16" fmla="*/ 1 w 65"/>
                    <a:gd name="T17" fmla="*/ 1 h 4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5" h="46">
                      <a:moveTo>
                        <a:pt x="14" y="24"/>
                      </a:moveTo>
                      <a:cubicBezTo>
                        <a:pt x="18" y="13"/>
                        <a:pt x="16" y="9"/>
                        <a:pt x="30" y="4"/>
                      </a:cubicBezTo>
                      <a:cubicBezTo>
                        <a:pt x="34" y="3"/>
                        <a:pt x="42" y="0"/>
                        <a:pt x="42" y="0"/>
                      </a:cubicBezTo>
                      <a:cubicBezTo>
                        <a:pt x="50" y="1"/>
                        <a:pt x="65" y="0"/>
                        <a:pt x="58" y="12"/>
                      </a:cubicBezTo>
                      <a:cubicBezTo>
                        <a:pt x="53" y="21"/>
                        <a:pt x="40" y="21"/>
                        <a:pt x="32" y="26"/>
                      </a:cubicBezTo>
                      <a:cubicBezTo>
                        <a:pt x="26" y="35"/>
                        <a:pt x="23" y="42"/>
                        <a:pt x="12" y="46"/>
                      </a:cubicBezTo>
                      <a:cubicBezTo>
                        <a:pt x="0" y="42"/>
                        <a:pt x="5" y="30"/>
                        <a:pt x="8" y="20"/>
                      </a:cubicBezTo>
                      <a:cubicBezTo>
                        <a:pt x="9" y="18"/>
                        <a:pt x="10" y="13"/>
                        <a:pt x="12" y="14"/>
                      </a:cubicBezTo>
                      <a:cubicBezTo>
                        <a:pt x="15" y="16"/>
                        <a:pt x="13" y="21"/>
                        <a:pt x="14" y="24"/>
                      </a:cubicBezTo>
                      <a:close/>
                    </a:path>
                  </a:pathLst>
                </a:custGeom>
                <a:solidFill>
                  <a:schemeClr val="folHlink"/>
                </a:solidFill>
                <a:ln w="9525">
                  <a:noFill/>
                  <a:round/>
                  <a:headEnd/>
                  <a:tailEnd/>
                </a:ln>
              </p:spPr>
              <p:txBody>
                <a:bodyPr/>
                <a:lstStyle/>
                <a:p>
                  <a:endParaRPr lang="zh-CN" altLang="en-US"/>
                </a:p>
              </p:txBody>
            </p:sp>
            <p:sp>
              <p:nvSpPr>
                <p:cNvPr id="8286" name="任意多边形 81993"/>
                <p:cNvSpPr>
                  <a:spLocks noChangeArrowheads="1"/>
                </p:cNvSpPr>
                <p:nvPr/>
              </p:nvSpPr>
              <p:spPr bwMode="auto">
                <a:xfrm>
                  <a:off x="4580" y="634"/>
                  <a:ext cx="29" cy="16"/>
                </a:xfrm>
                <a:custGeom>
                  <a:avLst/>
                  <a:gdLst>
                    <a:gd name="T0" fmla="*/ 0 w 69"/>
                    <a:gd name="T1" fmla="*/ 1 h 47"/>
                    <a:gd name="T2" fmla="*/ 1 w 69"/>
                    <a:gd name="T3" fmla="*/ 1 h 47"/>
                    <a:gd name="T4" fmla="*/ 4 w 69"/>
                    <a:gd name="T5" fmla="*/ 0 h 47"/>
                    <a:gd name="T6" fmla="*/ 5 w 69"/>
                    <a:gd name="T7" fmla="*/ 0 h 47"/>
                    <a:gd name="T8" fmla="*/ 4 w 69"/>
                    <a:gd name="T9" fmla="*/ 1 h 47"/>
                    <a:gd name="T10" fmla="*/ 2 w 69"/>
                    <a:gd name="T11" fmla="*/ 1 h 47"/>
                    <a:gd name="T12" fmla="*/ 2 w 69"/>
                    <a:gd name="T13" fmla="*/ 2 h 47"/>
                    <a:gd name="T14" fmla="*/ 1 w 69"/>
                    <a:gd name="T15" fmla="*/ 2 h 47"/>
                    <a:gd name="T16" fmla="*/ 1 w 69"/>
                    <a:gd name="T17" fmla="*/ 1 h 47"/>
                    <a:gd name="T18" fmla="*/ 0 w 69"/>
                    <a:gd name="T19" fmla="*/ 1 h 47"/>
                    <a:gd name="T20" fmla="*/ 0 w 69"/>
                    <a:gd name="T21" fmla="*/ 1 h 4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9" h="47">
                      <a:moveTo>
                        <a:pt x="0" y="31"/>
                      </a:moveTo>
                      <a:cubicBezTo>
                        <a:pt x="7" y="24"/>
                        <a:pt x="9" y="22"/>
                        <a:pt x="18" y="25"/>
                      </a:cubicBezTo>
                      <a:cubicBezTo>
                        <a:pt x="25" y="4"/>
                        <a:pt x="36" y="12"/>
                        <a:pt x="52" y="1"/>
                      </a:cubicBezTo>
                      <a:cubicBezTo>
                        <a:pt x="56" y="2"/>
                        <a:pt x="61" y="0"/>
                        <a:pt x="64" y="3"/>
                      </a:cubicBezTo>
                      <a:cubicBezTo>
                        <a:pt x="69" y="8"/>
                        <a:pt x="50" y="19"/>
                        <a:pt x="50" y="19"/>
                      </a:cubicBezTo>
                      <a:cubicBezTo>
                        <a:pt x="46" y="31"/>
                        <a:pt x="35" y="22"/>
                        <a:pt x="28" y="33"/>
                      </a:cubicBezTo>
                      <a:cubicBezTo>
                        <a:pt x="31" y="41"/>
                        <a:pt x="31" y="44"/>
                        <a:pt x="22" y="47"/>
                      </a:cubicBezTo>
                      <a:cubicBezTo>
                        <a:pt x="20" y="46"/>
                        <a:pt x="18" y="46"/>
                        <a:pt x="16" y="45"/>
                      </a:cubicBezTo>
                      <a:cubicBezTo>
                        <a:pt x="14" y="43"/>
                        <a:pt x="14" y="40"/>
                        <a:pt x="12" y="39"/>
                      </a:cubicBezTo>
                      <a:cubicBezTo>
                        <a:pt x="8" y="37"/>
                        <a:pt x="0" y="35"/>
                        <a:pt x="0" y="35"/>
                      </a:cubicBezTo>
                      <a:cubicBezTo>
                        <a:pt x="2" y="26"/>
                        <a:pt x="3" y="25"/>
                        <a:pt x="0" y="31"/>
                      </a:cubicBezTo>
                      <a:close/>
                    </a:path>
                  </a:pathLst>
                </a:custGeom>
                <a:solidFill>
                  <a:schemeClr val="folHlink"/>
                </a:solidFill>
                <a:ln w="9525">
                  <a:noFill/>
                  <a:round/>
                  <a:headEnd/>
                  <a:tailEnd/>
                </a:ln>
              </p:spPr>
              <p:txBody>
                <a:bodyPr/>
                <a:lstStyle/>
                <a:p>
                  <a:endParaRPr lang="zh-CN" altLang="en-US"/>
                </a:p>
              </p:txBody>
            </p:sp>
            <p:sp>
              <p:nvSpPr>
                <p:cNvPr id="8287" name="任意多边形 81994"/>
                <p:cNvSpPr>
                  <a:spLocks noChangeArrowheads="1"/>
                </p:cNvSpPr>
                <p:nvPr/>
              </p:nvSpPr>
              <p:spPr bwMode="auto">
                <a:xfrm>
                  <a:off x="4423" y="547"/>
                  <a:ext cx="151" cy="93"/>
                </a:xfrm>
                <a:custGeom>
                  <a:avLst/>
                  <a:gdLst>
                    <a:gd name="T0" fmla="*/ 1 w 355"/>
                    <a:gd name="T1" fmla="*/ 0 h 277"/>
                    <a:gd name="T2" fmla="*/ 3 w 355"/>
                    <a:gd name="T3" fmla="*/ 1 h 277"/>
                    <a:gd name="T4" fmla="*/ 4 w 355"/>
                    <a:gd name="T5" fmla="*/ 1 h 277"/>
                    <a:gd name="T6" fmla="*/ 6 w 355"/>
                    <a:gd name="T7" fmla="*/ 2 h 277"/>
                    <a:gd name="T8" fmla="*/ 7 w 355"/>
                    <a:gd name="T9" fmla="*/ 2 h 277"/>
                    <a:gd name="T10" fmla="*/ 9 w 355"/>
                    <a:gd name="T11" fmla="*/ 4 h 277"/>
                    <a:gd name="T12" fmla="*/ 11 w 355"/>
                    <a:gd name="T13" fmla="*/ 5 h 277"/>
                    <a:gd name="T14" fmla="*/ 11 w 355"/>
                    <a:gd name="T15" fmla="*/ 5 h 277"/>
                    <a:gd name="T16" fmla="*/ 12 w 355"/>
                    <a:gd name="T17" fmla="*/ 6 h 277"/>
                    <a:gd name="T18" fmla="*/ 14 w 355"/>
                    <a:gd name="T19" fmla="*/ 6 h 277"/>
                    <a:gd name="T20" fmla="*/ 13 w 355"/>
                    <a:gd name="T21" fmla="*/ 7 h 277"/>
                    <a:gd name="T22" fmla="*/ 14 w 355"/>
                    <a:gd name="T23" fmla="*/ 8 h 277"/>
                    <a:gd name="T24" fmla="*/ 15 w 355"/>
                    <a:gd name="T25" fmla="*/ 9 h 277"/>
                    <a:gd name="T26" fmla="*/ 17 w 355"/>
                    <a:gd name="T27" fmla="*/ 9 h 277"/>
                    <a:gd name="T28" fmla="*/ 18 w 355"/>
                    <a:gd name="T29" fmla="*/ 9 h 277"/>
                    <a:gd name="T30" fmla="*/ 20 w 355"/>
                    <a:gd name="T31" fmla="*/ 9 h 277"/>
                    <a:gd name="T32" fmla="*/ 21 w 355"/>
                    <a:gd name="T33" fmla="*/ 9 h 277"/>
                    <a:gd name="T34" fmla="*/ 23 w 355"/>
                    <a:gd name="T35" fmla="*/ 10 h 277"/>
                    <a:gd name="T36" fmla="*/ 24 w 355"/>
                    <a:gd name="T37" fmla="*/ 10 h 277"/>
                    <a:gd name="T38" fmla="*/ 27 w 355"/>
                    <a:gd name="T39" fmla="*/ 10 h 277"/>
                    <a:gd name="T40" fmla="*/ 26 w 355"/>
                    <a:gd name="T41" fmla="*/ 10 h 277"/>
                    <a:gd name="T42" fmla="*/ 25 w 355"/>
                    <a:gd name="T43" fmla="*/ 10 h 277"/>
                    <a:gd name="T44" fmla="*/ 23 w 355"/>
                    <a:gd name="T45" fmla="*/ 10 h 277"/>
                    <a:gd name="T46" fmla="*/ 22 w 355"/>
                    <a:gd name="T47" fmla="*/ 10 h 277"/>
                    <a:gd name="T48" fmla="*/ 20 w 355"/>
                    <a:gd name="T49" fmla="*/ 10 h 277"/>
                    <a:gd name="T50" fmla="*/ 18 w 355"/>
                    <a:gd name="T51" fmla="*/ 10 h 277"/>
                    <a:gd name="T52" fmla="*/ 13 w 355"/>
                    <a:gd name="T53" fmla="*/ 9 h 277"/>
                    <a:gd name="T54" fmla="*/ 12 w 355"/>
                    <a:gd name="T55" fmla="*/ 8 h 277"/>
                    <a:gd name="T56" fmla="*/ 10 w 355"/>
                    <a:gd name="T57" fmla="*/ 7 h 277"/>
                    <a:gd name="T58" fmla="*/ 9 w 355"/>
                    <a:gd name="T59" fmla="*/ 7 h 277"/>
                    <a:gd name="T60" fmla="*/ 7 w 355"/>
                    <a:gd name="T61" fmla="*/ 6 h 277"/>
                    <a:gd name="T62" fmla="*/ 5 w 355"/>
                    <a:gd name="T63" fmla="*/ 4 h 277"/>
                    <a:gd name="T64" fmla="*/ 5 w 355"/>
                    <a:gd name="T65" fmla="*/ 4 h 277"/>
                    <a:gd name="T66" fmla="*/ 5 w 355"/>
                    <a:gd name="T67" fmla="*/ 4 h 277"/>
                    <a:gd name="T68" fmla="*/ 4 w 355"/>
                    <a:gd name="T69" fmla="*/ 3 h 277"/>
                    <a:gd name="T70" fmla="*/ 3 w 355"/>
                    <a:gd name="T71" fmla="*/ 2 h 277"/>
                    <a:gd name="T72" fmla="*/ 2 w 355"/>
                    <a:gd name="T73" fmla="*/ 1 h 277"/>
                    <a:gd name="T74" fmla="*/ 0 w 355"/>
                    <a:gd name="T75" fmla="*/ 1 h 277"/>
                    <a:gd name="T76" fmla="*/ 1 w 355"/>
                    <a:gd name="T77" fmla="*/ 0 h 277"/>
                    <a:gd name="T78" fmla="*/ 1 w 355"/>
                    <a:gd name="T79" fmla="*/ 0 h 277"/>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355" h="277">
                      <a:moveTo>
                        <a:pt x="10" y="4"/>
                      </a:moveTo>
                      <a:cubicBezTo>
                        <a:pt x="22" y="0"/>
                        <a:pt x="24" y="14"/>
                        <a:pt x="36" y="18"/>
                      </a:cubicBezTo>
                      <a:cubicBezTo>
                        <a:pt x="37" y="19"/>
                        <a:pt x="45" y="29"/>
                        <a:pt x="46" y="30"/>
                      </a:cubicBezTo>
                      <a:cubicBezTo>
                        <a:pt x="56" y="40"/>
                        <a:pt x="67" y="38"/>
                        <a:pt x="76" y="52"/>
                      </a:cubicBezTo>
                      <a:cubicBezTo>
                        <a:pt x="80" y="58"/>
                        <a:pt x="92" y="66"/>
                        <a:pt x="92" y="66"/>
                      </a:cubicBezTo>
                      <a:cubicBezTo>
                        <a:pt x="96" y="79"/>
                        <a:pt x="112" y="88"/>
                        <a:pt x="122" y="98"/>
                      </a:cubicBezTo>
                      <a:cubicBezTo>
                        <a:pt x="124" y="105"/>
                        <a:pt x="130" y="124"/>
                        <a:pt x="136" y="128"/>
                      </a:cubicBezTo>
                      <a:cubicBezTo>
                        <a:pt x="140" y="130"/>
                        <a:pt x="148" y="132"/>
                        <a:pt x="148" y="132"/>
                      </a:cubicBezTo>
                      <a:cubicBezTo>
                        <a:pt x="150" y="138"/>
                        <a:pt x="154" y="150"/>
                        <a:pt x="154" y="150"/>
                      </a:cubicBezTo>
                      <a:cubicBezTo>
                        <a:pt x="161" y="139"/>
                        <a:pt x="168" y="144"/>
                        <a:pt x="176" y="152"/>
                      </a:cubicBezTo>
                      <a:cubicBezTo>
                        <a:pt x="174" y="167"/>
                        <a:pt x="173" y="181"/>
                        <a:pt x="170" y="196"/>
                      </a:cubicBezTo>
                      <a:cubicBezTo>
                        <a:pt x="171" y="202"/>
                        <a:pt x="174" y="220"/>
                        <a:pt x="180" y="224"/>
                      </a:cubicBezTo>
                      <a:cubicBezTo>
                        <a:pt x="185" y="228"/>
                        <a:pt x="193" y="228"/>
                        <a:pt x="198" y="232"/>
                      </a:cubicBezTo>
                      <a:cubicBezTo>
                        <a:pt x="204" y="230"/>
                        <a:pt x="216" y="234"/>
                        <a:pt x="216" y="234"/>
                      </a:cubicBezTo>
                      <a:cubicBezTo>
                        <a:pt x="223" y="241"/>
                        <a:pt x="225" y="245"/>
                        <a:pt x="236" y="242"/>
                      </a:cubicBezTo>
                      <a:cubicBezTo>
                        <a:pt x="242" y="240"/>
                        <a:pt x="254" y="236"/>
                        <a:pt x="254" y="236"/>
                      </a:cubicBezTo>
                      <a:cubicBezTo>
                        <a:pt x="260" y="240"/>
                        <a:pt x="265" y="246"/>
                        <a:pt x="272" y="248"/>
                      </a:cubicBezTo>
                      <a:cubicBezTo>
                        <a:pt x="277" y="250"/>
                        <a:pt x="291" y="252"/>
                        <a:pt x="296" y="256"/>
                      </a:cubicBezTo>
                      <a:cubicBezTo>
                        <a:pt x="301" y="260"/>
                        <a:pt x="314" y="264"/>
                        <a:pt x="314" y="264"/>
                      </a:cubicBezTo>
                      <a:cubicBezTo>
                        <a:pt x="330" y="263"/>
                        <a:pt x="338" y="261"/>
                        <a:pt x="352" y="266"/>
                      </a:cubicBezTo>
                      <a:cubicBezTo>
                        <a:pt x="355" y="275"/>
                        <a:pt x="350" y="277"/>
                        <a:pt x="342" y="274"/>
                      </a:cubicBezTo>
                      <a:cubicBezTo>
                        <a:pt x="336" y="276"/>
                        <a:pt x="322" y="272"/>
                        <a:pt x="322" y="272"/>
                      </a:cubicBezTo>
                      <a:cubicBezTo>
                        <a:pt x="314" y="275"/>
                        <a:pt x="308" y="272"/>
                        <a:pt x="300" y="270"/>
                      </a:cubicBezTo>
                      <a:cubicBezTo>
                        <a:pt x="296" y="269"/>
                        <a:pt x="288" y="266"/>
                        <a:pt x="288" y="266"/>
                      </a:cubicBezTo>
                      <a:cubicBezTo>
                        <a:pt x="276" y="270"/>
                        <a:pt x="264" y="266"/>
                        <a:pt x="252" y="264"/>
                      </a:cubicBezTo>
                      <a:cubicBezTo>
                        <a:pt x="245" y="259"/>
                        <a:pt x="242" y="257"/>
                        <a:pt x="234" y="260"/>
                      </a:cubicBezTo>
                      <a:cubicBezTo>
                        <a:pt x="211" y="252"/>
                        <a:pt x="192" y="256"/>
                        <a:pt x="172" y="242"/>
                      </a:cubicBezTo>
                      <a:cubicBezTo>
                        <a:pt x="165" y="231"/>
                        <a:pt x="176" y="221"/>
                        <a:pt x="160" y="216"/>
                      </a:cubicBezTo>
                      <a:cubicBezTo>
                        <a:pt x="154" y="233"/>
                        <a:pt x="136" y="203"/>
                        <a:pt x="126" y="200"/>
                      </a:cubicBezTo>
                      <a:cubicBezTo>
                        <a:pt x="120" y="196"/>
                        <a:pt x="114" y="190"/>
                        <a:pt x="108" y="186"/>
                      </a:cubicBezTo>
                      <a:cubicBezTo>
                        <a:pt x="104" y="175"/>
                        <a:pt x="104" y="165"/>
                        <a:pt x="94" y="158"/>
                      </a:cubicBezTo>
                      <a:cubicBezTo>
                        <a:pt x="83" y="142"/>
                        <a:pt x="85" y="119"/>
                        <a:pt x="68" y="108"/>
                      </a:cubicBezTo>
                      <a:cubicBezTo>
                        <a:pt x="67" y="106"/>
                        <a:pt x="66" y="104"/>
                        <a:pt x="64" y="102"/>
                      </a:cubicBezTo>
                      <a:cubicBezTo>
                        <a:pt x="62" y="101"/>
                        <a:pt x="59" y="102"/>
                        <a:pt x="58" y="100"/>
                      </a:cubicBezTo>
                      <a:cubicBezTo>
                        <a:pt x="56" y="97"/>
                        <a:pt x="54" y="88"/>
                        <a:pt x="54" y="88"/>
                      </a:cubicBezTo>
                      <a:cubicBezTo>
                        <a:pt x="59" y="73"/>
                        <a:pt x="52" y="61"/>
                        <a:pt x="38" y="58"/>
                      </a:cubicBezTo>
                      <a:cubicBezTo>
                        <a:pt x="32" y="49"/>
                        <a:pt x="31" y="44"/>
                        <a:pt x="20" y="40"/>
                      </a:cubicBezTo>
                      <a:cubicBezTo>
                        <a:pt x="16" y="27"/>
                        <a:pt x="16" y="26"/>
                        <a:pt x="4" y="22"/>
                      </a:cubicBezTo>
                      <a:cubicBezTo>
                        <a:pt x="1" y="13"/>
                        <a:pt x="0" y="5"/>
                        <a:pt x="10" y="2"/>
                      </a:cubicBezTo>
                      <a:cubicBezTo>
                        <a:pt x="18" y="5"/>
                        <a:pt x="18" y="4"/>
                        <a:pt x="10" y="4"/>
                      </a:cubicBezTo>
                      <a:close/>
                    </a:path>
                  </a:pathLst>
                </a:custGeom>
                <a:solidFill>
                  <a:schemeClr val="folHlink"/>
                </a:solidFill>
                <a:ln w="9525">
                  <a:noFill/>
                  <a:round/>
                  <a:headEnd/>
                  <a:tailEnd/>
                </a:ln>
              </p:spPr>
              <p:txBody>
                <a:bodyPr/>
                <a:lstStyle/>
                <a:p>
                  <a:endParaRPr lang="zh-CN" altLang="en-US"/>
                </a:p>
              </p:txBody>
            </p:sp>
            <p:sp>
              <p:nvSpPr>
                <p:cNvPr id="8288" name="任意多边形 81995"/>
                <p:cNvSpPr>
                  <a:spLocks noChangeArrowheads="1"/>
                </p:cNvSpPr>
                <p:nvPr/>
              </p:nvSpPr>
              <p:spPr bwMode="auto">
                <a:xfrm>
                  <a:off x="4515" y="541"/>
                  <a:ext cx="67" cy="68"/>
                </a:xfrm>
                <a:custGeom>
                  <a:avLst/>
                  <a:gdLst>
                    <a:gd name="T0" fmla="*/ 4 w 156"/>
                    <a:gd name="T1" fmla="*/ 2 h 206"/>
                    <a:gd name="T2" fmla="*/ 5 w 156"/>
                    <a:gd name="T3" fmla="*/ 2 h 206"/>
                    <a:gd name="T4" fmla="*/ 5 w 156"/>
                    <a:gd name="T5" fmla="*/ 2 h 206"/>
                    <a:gd name="T6" fmla="*/ 6 w 156"/>
                    <a:gd name="T7" fmla="*/ 2 h 206"/>
                    <a:gd name="T8" fmla="*/ 9 w 156"/>
                    <a:gd name="T9" fmla="*/ 1 h 206"/>
                    <a:gd name="T10" fmla="*/ 9 w 156"/>
                    <a:gd name="T11" fmla="*/ 0 h 206"/>
                    <a:gd name="T12" fmla="*/ 10 w 156"/>
                    <a:gd name="T13" fmla="*/ 0 h 206"/>
                    <a:gd name="T14" fmla="*/ 12 w 156"/>
                    <a:gd name="T15" fmla="*/ 1 h 206"/>
                    <a:gd name="T16" fmla="*/ 12 w 156"/>
                    <a:gd name="T17" fmla="*/ 2 h 206"/>
                    <a:gd name="T18" fmla="*/ 10 w 156"/>
                    <a:gd name="T19" fmla="*/ 2 h 206"/>
                    <a:gd name="T20" fmla="*/ 10 w 156"/>
                    <a:gd name="T21" fmla="*/ 3 h 206"/>
                    <a:gd name="T22" fmla="*/ 11 w 156"/>
                    <a:gd name="T23" fmla="*/ 4 h 206"/>
                    <a:gd name="T24" fmla="*/ 12 w 156"/>
                    <a:gd name="T25" fmla="*/ 5 h 206"/>
                    <a:gd name="T26" fmla="*/ 10 w 156"/>
                    <a:gd name="T27" fmla="*/ 5 h 206"/>
                    <a:gd name="T28" fmla="*/ 9 w 156"/>
                    <a:gd name="T29" fmla="*/ 5 h 206"/>
                    <a:gd name="T30" fmla="*/ 8 w 156"/>
                    <a:gd name="T31" fmla="*/ 6 h 206"/>
                    <a:gd name="T32" fmla="*/ 8 w 156"/>
                    <a:gd name="T33" fmla="*/ 7 h 206"/>
                    <a:gd name="T34" fmla="*/ 7 w 156"/>
                    <a:gd name="T35" fmla="*/ 7 h 206"/>
                    <a:gd name="T36" fmla="*/ 6 w 156"/>
                    <a:gd name="T37" fmla="*/ 7 h 206"/>
                    <a:gd name="T38" fmla="*/ 6 w 156"/>
                    <a:gd name="T39" fmla="*/ 7 h 206"/>
                    <a:gd name="T40" fmla="*/ 6 w 156"/>
                    <a:gd name="T41" fmla="*/ 7 h 206"/>
                    <a:gd name="T42" fmla="*/ 5 w 156"/>
                    <a:gd name="T43" fmla="*/ 7 h 206"/>
                    <a:gd name="T44" fmla="*/ 3 w 156"/>
                    <a:gd name="T45" fmla="*/ 7 h 206"/>
                    <a:gd name="T46" fmla="*/ 2 w 156"/>
                    <a:gd name="T47" fmla="*/ 7 h 206"/>
                    <a:gd name="T48" fmla="*/ 1 w 156"/>
                    <a:gd name="T49" fmla="*/ 5 h 206"/>
                    <a:gd name="T50" fmla="*/ 0 w 156"/>
                    <a:gd name="T51" fmla="*/ 5 h 206"/>
                    <a:gd name="T52" fmla="*/ 0 w 156"/>
                    <a:gd name="T53" fmla="*/ 4 h 206"/>
                    <a:gd name="T54" fmla="*/ 2 w 156"/>
                    <a:gd name="T55" fmla="*/ 4 h 206"/>
                    <a:gd name="T56" fmla="*/ 3 w 156"/>
                    <a:gd name="T57" fmla="*/ 4 h 206"/>
                    <a:gd name="T58" fmla="*/ 3 w 156"/>
                    <a:gd name="T59" fmla="*/ 3 h 206"/>
                    <a:gd name="T60" fmla="*/ 4 w 156"/>
                    <a:gd name="T61" fmla="*/ 3 h 206"/>
                    <a:gd name="T62" fmla="*/ 4 w 156"/>
                    <a:gd name="T63" fmla="*/ 2 h 20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56" h="206">
                      <a:moveTo>
                        <a:pt x="54" y="66"/>
                      </a:moveTo>
                      <a:cubicBezTo>
                        <a:pt x="58" y="63"/>
                        <a:pt x="64" y="63"/>
                        <a:pt x="66" y="58"/>
                      </a:cubicBezTo>
                      <a:cubicBezTo>
                        <a:pt x="67" y="56"/>
                        <a:pt x="67" y="53"/>
                        <a:pt x="68" y="52"/>
                      </a:cubicBezTo>
                      <a:cubicBezTo>
                        <a:pt x="71" y="49"/>
                        <a:pt x="80" y="44"/>
                        <a:pt x="80" y="44"/>
                      </a:cubicBezTo>
                      <a:cubicBezTo>
                        <a:pt x="113" y="55"/>
                        <a:pt x="85" y="29"/>
                        <a:pt x="106" y="22"/>
                      </a:cubicBezTo>
                      <a:cubicBezTo>
                        <a:pt x="110" y="17"/>
                        <a:pt x="108" y="9"/>
                        <a:pt x="112" y="4"/>
                      </a:cubicBezTo>
                      <a:cubicBezTo>
                        <a:pt x="115" y="1"/>
                        <a:pt x="124" y="0"/>
                        <a:pt x="124" y="0"/>
                      </a:cubicBezTo>
                      <a:cubicBezTo>
                        <a:pt x="138" y="14"/>
                        <a:pt x="126" y="23"/>
                        <a:pt x="150" y="28"/>
                      </a:cubicBezTo>
                      <a:cubicBezTo>
                        <a:pt x="156" y="36"/>
                        <a:pt x="154" y="39"/>
                        <a:pt x="146" y="44"/>
                      </a:cubicBezTo>
                      <a:cubicBezTo>
                        <a:pt x="141" y="52"/>
                        <a:pt x="135" y="61"/>
                        <a:pt x="126" y="64"/>
                      </a:cubicBezTo>
                      <a:cubicBezTo>
                        <a:pt x="118" y="75"/>
                        <a:pt x="128" y="83"/>
                        <a:pt x="132" y="94"/>
                      </a:cubicBezTo>
                      <a:cubicBezTo>
                        <a:pt x="129" y="103"/>
                        <a:pt x="135" y="105"/>
                        <a:pt x="142" y="110"/>
                      </a:cubicBezTo>
                      <a:cubicBezTo>
                        <a:pt x="145" y="119"/>
                        <a:pt x="141" y="120"/>
                        <a:pt x="146" y="128"/>
                      </a:cubicBezTo>
                      <a:cubicBezTo>
                        <a:pt x="142" y="139"/>
                        <a:pt x="135" y="133"/>
                        <a:pt x="128" y="128"/>
                      </a:cubicBezTo>
                      <a:cubicBezTo>
                        <a:pt x="116" y="132"/>
                        <a:pt x="122" y="136"/>
                        <a:pt x="116" y="146"/>
                      </a:cubicBezTo>
                      <a:cubicBezTo>
                        <a:pt x="113" y="151"/>
                        <a:pt x="108" y="152"/>
                        <a:pt x="104" y="156"/>
                      </a:cubicBezTo>
                      <a:cubicBezTo>
                        <a:pt x="107" y="167"/>
                        <a:pt x="112" y="191"/>
                        <a:pt x="100" y="198"/>
                      </a:cubicBezTo>
                      <a:cubicBezTo>
                        <a:pt x="96" y="200"/>
                        <a:pt x="92" y="200"/>
                        <a:pt x="88" y="202"/>
                      </a:cubicBezTo>
                      <a:cubicBezTo>
                        <a:pt x="86" y="203"/>
                        <a:pt x="84" y="205"/>
                        <a:pt x="82" y="206"/>
                      </a:cubicBezTo>
                      <a:cubicBezTo>
                        <a:pt x="80" y="205"/>
                        <a:pt x="77" y="204"/>
                        <a:pt x="76" y="202"/>
                      </a:cubicBezTo>
                      <a:cubicBezTo>
                        <a:pt x="74" y="198"/>
                        <a:pt x="76" y="191"/>
                        <a:pt x="72" y="190"/>
                      </a:cubicBezTo>
                      <a:cubicBezTo>
                        <a:pt x="68" y="189"/>
                        <a:pt x="60" y="186"/>
                        <a:pt x="60" y="186"/>
                      </a:cubicBezTo>
                      <a:cubicBezTo>
                        <a:pt x="53" y="188"/>
                        <a:pt x="49" y="192"/>
                        <a:pt x="42" y="194"/>
                      </a:cubicBezTo>
                      <a:cubicBezTo>
                        <a:pt x="34" y="189"/>
                        <a:pt x="37" y="183"/>
                        <a:pt x="28" y="186"/>
                      </a:cubicBezTo>
                      <a:cubicBezTo>
                        <a:pt x="12" y="181"/>
                        <a:pt x="19" y="161"/>
                        <a:pt x="10" y="148"/>
                      </a:cubicBezTo>
                      <a:cubicBezTo>
                        <a:pt x="5" y="121"/>
                        <a:pt x="11" y="147"/>
                        <a:pt x="4" y="130"/>
                      </a:cubicBezTo>
                      <a:cubicBezTo>
                        <a:pt x="2" y="126"/>
                        <a:pt x="0" y="118"/>
                        <a:pt x="0" y="118"/>
                      </a:cubicBezTo>
                      <a:cubicBezTo>
                        <a:pt x="2" y="95"/>
                        <a:pt x="0" y="83"/>
                        <a:pt x="20" y="96"/>
                      </a:cubicBezTo>
                      <a:cubicBezTo>
                        <a:pt x="23" y="105"/>
                        <a:pt x="23" y="110"/>
                        <a:pt x="32" y="104"/>
                      </a:cubicBezTo>
                      <a:cubicBezTo>
                        <a:pt x="35" y="95"/>
                        <a:pt x="29" y="88"/>
                        <a:pt x="34" y="80"/>
                      </a:cubicBezTo>
                      <a:cubicBezTo>
                        <a:pt x="36" y="76"/>
                        <a:pt x="48" y="73"/>
                        <a:pt x="52" y="70"/>
                      </a:cubicBezTo>
                      <a:cubicBezTo>
                        <a:pt x="57" y="63"/>
                        <a:pt x="58" y="62"/>
                        <a:pt x="54" y="66"/>
                      </a:cubicBezTo>
                      <a:close/>
                    </a:path>
                  </a:pathLst>
                </a:custGeom>
                <a:solidFill>
                  <a:schemeClr val="folHlink"/>
                </a:solidFill>
                <a:ln w="9525">
                  <a:noFill/>
                  <a:round/>
                  <a:headEnd/>
                  <a:tailEnd/>
                </a:ln>
              </p:spPr>
              <p:txBody>
                <a:bodyPr/>
                <a:lstStyle/>
                <a:p>
                  <a:endParaRPr lang="zh-CN" altLang="en-US"/>
                </a:p>
              </p:txBody>
            </p:sp>
            <p:sp>
              <p:nvSpPr>
                <p:cNvPr id="8289" name="任意多边形 81996"/>
                <p:cNvSpPr>
                  <a:spLocks noChangeArrowheads="1"/>
                </p:cNvSpPr>
                <p:nvPr/>
              </p:nvSpPr>
              <p:spPr bwMode="auto">
                <a:xfrm>
                  <a:off x="4580" y="572"/>
                  <a:ext cx="47" cy="13"/>
                </a:xfrm>
                <a:custGeom>
                  <a:avLst/>
                  <a:gdLst>
                    <a:gd name="T0" fmla="*/ 0 w 109"/>
                    <a:gd name="T1" fmla="*/ 1 h 38"/>
                    <a:gd name="T2" fmla="*/ 1 w 109"/>
                    <a:gd name="T3" fmla="*/ 0 h 38"/>
                    <a:gd name="T4" fmla="*/ 4 w 109"/>
                    <a:gd name="T5" fmla="*/ 1 h 38"/>
                    <a:gd name="T6" fmla="*/ 6 w 109"/>
                    <a:gd name="T7" fmla="*/ 1 h 38"/>
                    <a:gd name="T8" fmla="*/ 7 w 109"/>
                    <a:gd name="T9" fmla="*/ 0 h 38"/>
                    <a:gd name="T10" fmla="*/ 6 w 109"/>
                    <a:gd name="T11" fmla="*/ 1 h 38"/>
                    <a:gd name="T12" fmla="*/ 5 w 109"/>
                    <a:gd name="T13" fmla="*/ 1 h 38"/>
                    <a:gd name="T14" fmla="*/ 3 w 109"/>
                    <a:gd name="T15" fmla="*/ 1 h 38"/>
                    <a:gd name="T16" fmla="*/ 1 w 109"/>
                    <a:gd name="T17" fmla="*/ 1 h 38"/>
                    <a:gd name="T18" fmla="*/ 0 w 109"/>
                    <a:gd name="T19" fmla="*/ 1 h 3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9" h="38">
                      <a:moveTo>
                        <a:pt x="4" y="32"/>
                      </a:moveTo>
                      <a:cubicBezTo>
                        <a:pt x="7" y="22"/>
                        <a:pt x="7" y="14"/>
                        <a:pt x="18" y="10"/>
                      </a:cubicBezTo>
                      <a:cubicBezTo>
                        <a:pt x="28" y="12"/>
                        <a:pt x="37" y="14"/>
                        <a:pt x="46" y="20"/>
                      </a:cubicBezTo>
                      <a:cubicBezTo>
                        <a:pt x="62" y="15"/>
                        <a:pt x="54" y="17"/>
                        <a:pt x="72" y="14"/>
                      </a:cubicBezTo>
                      <a:cubicBezTo>
                        <a:pt x="77" y="9"/>
                        <a:pt x="90" y="0"/>
                        <a:pt x="90" y="0"/>
                      </a:cubicBezTo>
                      <a:cubicBezTo>
                        <a:pt x="109" y="6"/>
                        <a:pt x="85" y="23"/>
                        <a:pt x="76" y="26"/>
                      </a:cubicBezTo>
                      <a:cubicBezTo>
                        <a:pt x="71" y="33"/>
                        <a:pt x="68" y="35"/>
                        <a:pt x="60" y="38"/>
                      </a:cubicBezTo>
                      <a:cubicBezTo>
                        <a:pt x="54" y="36"/>
                        <a:pt x="42" y="32"/>
                        <a:pt x="42" y="32"/>
                      </a:cubicBezTo>
                      <a:cubicBezTo>
                        <a:pt x="33" y="23"/>
                        <a:pt x="26" y="26"/>
                        <a:pt x="14" y="30"/>
                      </a:cubicBezTo>
                      <a:cubicBezTo>
                        <a:pt x="1" y="28"/>
                        <a:pt x="0" y="24"/>
                        <a:pt x="4" y="32"/>
                      </a:cubicBezTo>
                      <a:close/>
                    </a:path>
                  </a:pathLst>
                </a:custGeom>
                <a:solidFill>
                  <a:schemeClr val="folHlink"/>
                </a:solidFill>
                <a:ln w="9525">
                  <a:noFill/>
                  <a:round/>
                  <a:headEnd/>
                  <a:tailEnd/>
                </a:ln>
              </p:spPr>
              <p:txBody>
                <a:bodyPr/>
                <a:lstStyle/>
                <a:p>
                  <a:endParaRPr lang="zh-CN" altLang="en-US"/>
                </a:p>
              </p:txBody>
            </p:sp>
            <p:sp>
              <p:nvSpPr>
                <p:cNvPr id="8290" name="任意多边形 81997"/>
                <p:cNvSpPr>
                  <a:spLocks noChangeArrowheads="1"/>
                </p:cNvSpPr>
                <p:nvPr/>
              </p:nvSpPr>
              <p:spPr bwMode="auto">
                <a:xfrm>
                  <a:off x="4578" y="588"/>
                  <a:ext cx="32" cy="34"/>
                </a:xfrm>
                <a:custGeom>
                  <a:avLst/>
                  <a:gdLst>
                    <a:gd name="T0" fmla="*/ 0 w 76"/>
                    <a:gd name="T1" fmla="*/ 1 h 104"/>
                    <a:gd name="T2" fmla="*/ 1 w 76"/>
                    <a:gd name="T3" fmla="*/ 0 h 104"/>
                    <a:gd name="T4" fmla="*/ 3 w 76"/>
                    <a:gd name="T5" fmla="*/ 1 h 104"/>
                    <a:gd name="T6" fmla="*/ 5 w 76"/>
                    <a:gd name="T7" fmla="*/ 0 h 104"/>
                    <a:gd name="T8" fmla="*/ 3 w 76"/>
                    <a:gd name="T9" fmla="*/ 1 h 104"/>
                    <a:gd name="T10" fmla="*/ 4 w 76"/>
                    <a:gd name="T11" fmla="*/ 2 h 104"/>
                    <a:gd name="T12" fmla="*/ 4 w 76"/>
                    <a:gd name="T13" fmla="*/ 2 h 104"/>
                    <a:gd name="T14" fmla="*/ 3 w 76"/>
                    <a:gd name="T15" fmla="*/ 3 h 104"/>
                    <a:gd name="T16" fmla="*/ 3 w 76"/>
                    <a:gd name="T17" fmla="*/ 2 h 104"/>
                    <a:gd name="T18" fmla="*/ 2 w 76"/>
                    <a:gd name="T19" fmla="*/ 2 h 104"/>
                    <a:gd name="T20" fmla="*/ 2 w 76"/>
                    <a:gd name="T21" fmla="*/ 2 h 104"/>
                    <a:gd name="T22" fmla="*/ 2 w 76"/>
                    <a:gd name="T23" fmla="*/ 3 h 104"/>
                    <a:gd name="T24" fmla="*/ 1 w 76"/>
                    <a:gd name="T25" fmla="*/ 4 h 104"/>
                    <a:gd name="T26" fmla="*/ 1 w 76"/>
                    <a:gd name="T27" fmla="*/ 4 h 104"/>
                    <a:gd name="T28" fmla="*/ 0 w 76"/>
                    <a:gd name="T29" fmla="*/ 3 h 104"/>
                    <a:gd name="T30" fmla="*/ 0 w 76"/>
                    <a:gd name="T31" fmla="*/ 2 h 104"/>
                    <a:gd name="T32" fmla="*/ 0 w 76"/>
                    <a:gd name="T33" fmla="*/ 1 h 104"/>
                    <a:gd name="T34" fmla="*/ 0 w 76"/>
                    <a:gd name="T35" fmla="*/ 1 h 10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76" h="104">
                      <a:moveTo>
                        <a:pt x="8" y="18"/>
                      </a:moveTo>
                      <a:cubicBezTo>
                        <a:pt x="10" y="8"/>
                        <a:pt x="9" y="3"/>
                        <a:pt x="18" y="0"/>
                      </a:cubicBezTo>
                      <a:cubicBezTo>
                        <a:pt x="28" y="3"/>
                        <a:pt x="25" y="12"/>
                        <a:pt x="34" y="18"/>
                      </a:cubicBezTo>
                      <a:cubicBezTo>
                        <a:pt x="46" y="16"/>
                        <a:pt x="51" y="8"/>
                        <a:pt x="62" y="4"/>
                      </a:cubicBezTo>
                      <a:cubicBezTo>
                        <a:pt x="76" y="9"/>
                        <a:pt x="56" y="31"/>
                        <a:pt x="46" y="34"/>
                      </a:cubicBezTo>
                      <a:cubicBezTo>
                        <a:pt x="51" y="56"/>
                        <a:pt x="43" y="29"/>
                        <a:pt x="54" y="48"/>
                      </a:cubicBezTo>
                      <a:cubicBezTo>
                        <a:pt x="56" y="52"/>
                        <a:pt x="58" y="60"/>
                        <a:pt x="58" y="60"/>
                      </a:cubicBezTo>
                      <a:cubicBezTo>
                        <a:pt x="55" y="68"/>
                        <a:pt x="54" y="71"/>
                        <a:pt x="46" y="74"/>
                      </a:cubicBezTo>
                      <a:cubicBezTo>
                        <a:pt x="38" y="71"/>
                        <a:pt x="37" y="68"/>
                        <a:pt x="34" y="60"/>
                      </a:cubicBezTo>
                      <a:cubicBezTo>
                        <a:pt x="33" y="50"/>
                        <a:pt x="32" y="33"/>
                        <a:pt x="22" y="48"/>
                      </a:cubicBezTo>
                      <a:cubicBezTo>
                        <a:pt x="25" y="60"/>
                        <a:pt x="23" y="53"/>
                        <a:pt x="28" y="68"/>
                      </a:cubicBezTo>
                      <a:cubicBezTo>
                        <a:pt x="29" y="70"/>
                        <a:pt x="30" y="74"/>
                        <a:pt x="30" y="74"/>
                      </a:cubicBezTo>
                      <a:cubicBezTo>
                        <a:pt x="24" y="84"/>
                        <a:pt x="22" y="93"/>
                        <a:pt x="20" y="104"/>
                      </a:cubicBezTo>
                      <a:cubicBezTo>
                        <a:pt x="17" y="103"/>
                        <a:pt x="14" y="104"/>
                        <a:pt x="12" y="102"/>
                      </a:cubicBezTo>
                      <a:cubicBezTo>
                        <a:pt x="9" y="99"/>
                        <a:pt x="8" y="90"/>
                        <a:pt x="8" y="90"/>
                      </a:cubicBezTo>
                      <a:cubicBezTo>
                        <a:pt x="13" y="75"/>
                        <a:pt x="14" y="64"/>
                        <a:pt x="0" y="54"/>
                      </a:cubicBezTo>
                      <a:cubicBezTo>
                        <a:pt x="1" y="46"/>
                        <a:pt x="1" y="38"/>
                        <a:pt x="2" y="30"/>
                      </a:cubicBezTo>
                      <a:cubicBezTo>
                        <a:pt x="2" y="27"/>
                        <a:pt x="13" y="2"/>
                        <a:pt x="8" y="18"/>
                      </a:cubicBezTo>
                      <a:close/>
                    </a:path>
                  </a:pathLst>
                </a:custGeom>
                <a:solidFill>
                  <a:schemeClr val="folHlink"/>
                </a:solidFill>
                <a:ln w="9525">
                  <a:noFill/>
                  <a:round/>
                  <a:headEnd/>
                  <a:tailEnd/>
                </a:ln>
              </p:spPr>
              <p:txBody>
                <a:bodyPr/>
                <a:lstStyle/>
                <a:p>
                  <a:endParaRPr lang="zh-CN" altLang="en-US"/>
                </a:p>
              </p:txBody>
            </p:sp>
            <p:sp>
              <p:nvSpPr>
                <p:cNvPr id="8291" name="任意多边形 81998"/>
                <p:cNvSpPr>
                  <a:spLocks noChangeArrowheads="1"/>
                </p:cNvSpPr>
                <p:nvPr/>
              </p:nvSpPr>
              <p:spPr bwMode="auto">
                <a:xfrm>
                  <a:off x="4632" y="569"/>
                  <a:ext cx="16" cy="20"/>
                </a:xfrm>
                <a:custGeom>
                  <a:avLst/>
                  <a:gdLst>
                    <a:gd name="T0" fmla="*/ 0 w 37"/>
                    <a:gd name="T1" fmla="*/ 1 h 61"/>
                    <a:gd name="T2" fmla="*/ 1 w 37"/>
                    <a:gd name="T3" fmla="*/ 0 h 61"/>
                    <a:gd name="T4" fmla="*/ 1 w 37"/>
                    <a:gd name="T5" fmla="*/ 1 h 61"/>
                    <a:gd name="T6" fmla="*/ 3 w 37"/>
                    <a:gd name="T7" fmla="*/ 1 h 61"/>
                    <a:gd name="T8" fmla="*/ 1 w 37"/>
                    <a:gd name="T9" fmla="*/ 2 h 61"/>
                    <a:gd name="T10" fmla="*/ 0 w 37"/>
                    <a:gd name="T11" fmla="*/ 2 h 61"/>
                    <a:gd name="T12" fmla="*/ 0 w 37"/>
                    <a:gd name="T13" fmla="*/ 1 h 61"/>
                    <a:gd name="T14" fmla="*/ 0 w 37"/>
                    <a:gd name="T15" fmla="*/ 1 h 6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7" h="61">
                      <a:moveTo>
                        <a:pt x="3" y="28"/>
                      </a:moveTo>
                      <a:cubicBezTo>
                        <a:pt x="5" y="14"/>
                        <a:pt x="2" y="7"/>
                        <a:pt x="13" y="0"/>
                      </a:cubicBezTo>
                      <a:cubicBezTo>
                        <a:pt x="26" y="9"/>
                        <a:pt x="23" y="17"/>
                        <a:pt x="15" y="28"/>
                      </a:cubicBezTo>
                      <a:cubicBezTo>
                        <a:pt x="25" y="31"/>
                        <a:pt x="33" y="27"/>
                        <a:pt x="37" y="38"/>
                      </a:cubicBezTo>
                      <a:cubicBezTo>
                        <a:pt x="30" y="45"/>
                        <a:pt x="28" y="47"/>
                        <a:pt x="19" y="44"/>
                      </a:cubicBezTo>
                      <a:cubicBezTo>
                        <a:pt x="13" y="54"/>
                        <a:pt x="18" y="61"/>
                        <a:pt x="5" y="58"/>
                      </a:cubicBezTo>
                      <a:cubicBezTo>
                        <a:pt x="0" y="50"/>
                        <a:pt x="3" y="44"/>
                        <a:pt x="1" y="34"/>
                      </a:cubicBezTo>
                      <a:cubicBezTo>
                        <a:pt x="2" y="32"/>
                        <a:pt x="3" y="28"/>
                        <a:pt x="3" y="28"/>
                      </a:cubicBezTo>
                      <a:close/>
                    </a:path>
                  </a:pathLst>
                </a:custGeom>
                <a:solidFill>
                  <a:schemeClr val="folHlink"/>
                </a:solidFill>
                <a:ln w="9525">
                  <a:noFill/>
                  <a:round/>
                  <a:headEnd/>
                  <a:tailEnd/>
                </a:ln>
              </p:spPr>
              <p:txBody>
                <a:bodyPr/>
                <a:lstStyle/>
                <a:p>
                  <a:endParaRPr lang="zh-CN" altLang="en-US"/>
                </a:p>
              </p:txBody>
            </p:sp>
            <p:sp>
              <p:nvSpPr>
                <p:cNvPr id="8292" name="任意多边形 81999"/>
                <p:cNvSpPr>
                  <a:spLocks noChangeArrowheads="1"/>
                </p:cNvSpPr>
                <p:nvPr/>
              </p:nvSpPr>
              <p:spPr bwMode="auto">
                <a:xfrm>
                  <a:off x="4636" y="600"/>
                  <a:ext cx="20" cy="10"/>
                </a:xfrm>
                <a:custGeom>
                  <a:avLst/>
                  <a:gdLst>
                    <a:gd name="T0" fmla="*/ 0 w 49"/>
                    <a:gd name="T1" fmla="*/ 0 h 29"/>
                    <a:gd name="T2" fmla="*/ 2 w 49"/>
                    <a:gd name="T3" fmla="*/ 0 h 29"/>
                    <a:gd name="T4" fmla="*/ 3 w 49"/>
                    <a:gd name="T5" fmla="*/ 1 h 29"/>
                    <a:gd name="T6" fmla="*/ 2 w 49"/>
                    <a:gd name="T7" fmla="*/ 1 h 29"/>
                    <a:gd name="T8" fmla="*/ 0 w 49"/>
                    <a:gd name="T9" fmla="*/ 1 h 29"/>
                    <a:gd name="T10" fmla="*/ 0 w 49"/>
                    <a:gd name="T11" fmla="*/ 0 h 2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9" h="29">
                      <a:moveTo>
                        <a:pt x="7" y="0"/>
                      </a:moveTo>
                      <a:cubicBezTo>
                        <a:pt x="15" y="6"/>
                        <a:pt x="19" y="2"/>
                        <a:pt x="29" y="0"/>
                      </a:cubicBezTo>
                      <a:cubicBezTo>
                        <a:pt x="45" y="5"/>
                        <a:pt x="40" y="3"/>
                        <a:pt x="49" y="16"/>
                      </a:cubicBezTo>
                      <a:cubicBezTo>
                        <a:pt x="46" y="29"/>
                        <a:pt x="42" y="21"/>
                        <a:pt x="35" y="14"/>
                      </a:cubicBezTo>
                      <a:cubicBezTo>
                        <a:pt x="26" y="15"/>
                        <a:pt x="12" y="19"/>
                        <a:pt x="3" y="16"/>
                      </a:cubicBezTo>
                      <a:cubicBezTo>
                        <a:pt x="0" y="6"/>
                        <a:pt x="7" y="10"/>
                        <a:pt x="7" y="0"/>
                      </a:cubicBezTo>
                      <a:close/>
                    </a:path>
                  </a:pathLst>
                </a:custGeom>
                <a:solidFill>
                  <a:schemeClr val="folHlink"/>
                </a:solidFill>
                <a:ln w="9525">
                  <a:noFill/>
                  <a:round/>
                  <a:headEnd/>
                  <a:tailEnd/>
                </a:ln>
              </p:spPr>
              <p:txBody>
                <a:bodyPr/>
                <a:lstStyle/>
                <a:p>
                  <a:endParaRPr lang="zh-CN" altLang="en-US"/>
                </a:p>
              </p:txBody>
            </p:sp>
            <p:sp>
              <p:nvSpPr>
                <p:cNvPr id="8293" name="任意多边形 82000"/>
                <p:cNvSpPr>
                  <a:spLocks noChangeArrowheads="1"/>
                </p:cNvSpPr>
                <p:nvPr/>
              </p:nvSpPr>
              <p:spPr bwMode="auto">
                <a:xfrm>
                  <a:off x="4657" y="585"/>
                  <a:ext cx="26" cy="17"/>
                </a:xfrm>
                <a:custGeom>
                  <a:avLst/>
                  <a:gdLst>
                    <a:gd name="T0" fmla="*/ 2 w 61"/>
                    <a:gd name="T1" fmla="*/ 2 h 48"/>
                    <a:gd name="T2" fmla="*/ 1 w 61"/>
                    <a:gd name="T3" fmla="*/ 1 h 48"/>
                    <a:gd name="T4" fmla="*/ 0 w 61"/>
                    <a:gd name="T5" fmla="*/ 1 h 48"/>
                    <a:gd name="T6" fmla="*/ 1 w 61"/>
                    <a:gd name="T7" fmla="*/ 0 h 48"/>
                    <a:gd name="T8" fmla="*/ 2 w 61"/>
                    <a:gd name="T9" fmla="*/ 0 h 48"/>
                    <a:gd name="T10" fmla="*/ 4 w 61"/>
                    <a:gd name="T11" fmla="*/ 0 h 48"/>
                    <a:gd name="T12" fmla="*/ 4 w 61"/>
                    <a:gd name="T13" fmla="*/ 1 h 48"/>
                    <a:gd name="T14" fmla="*/ 5 w 61"/>
                    <a:gd name="T15" fmla="*/ 1 h 48"/>
                    <a:gd name="T16" fmla="*/ 3 w 61"/>
                    <a:gd name="T17" fmla="*/ 2 h 48"/>
                    <a:gd name="T18" fmla="*/ 2 w 61"/>
                    <a:gd name="T19" fmla="*/ 2 h 48"/>
                    <a:gd name="T20" fmla="*/ 2 w 61"/>
                    <a:gd name="T21" fmla="*/ 2 h 4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1" h="48">
                      <a:moveTo>
                        <a:pt x="21" y="38"/>
                      </a:moveTo>
                      <a:cubicBezTo>
                        <a:pt x="19" y="34"/>
                        <a:pt x="19" y="29"/>
                        <a:pt x="15" y="26"/>
                      </a:cubicBezTo>
                      <a:cubicBezTo>
                        <a:pt x="12" y="24"/>
                        <a:pt x="3" y="22"/>
                        <a:pt x="3" y="22"/>
                      </a:cubicBezTo>
                      <a:cubicBezTo>
                        <a:pt x="0" y="12"/>
                        <a:pt x="5" y="12"/>
                        <a:pt x="13" y="8"/>
                      </a:cubicBezTo>
                      <a:cubicBezTo>
                        <a:pt x="17" y="6"/>
                        <a:pt x="25" y="0"/>
                        <a:pt x="25" y="0"/>
                      </a:cubicBezTo>
                      <a:cubicBezTo>
                        <a:pt x="37" y="2"/>
                        <a:pt x="41" y="2"/>
                        <a:pt x="49" y="10"/>
                      </a:cubicBezTo>
                      <a:cubicBezTo>
                        <a:pt x="45" y="21"/>
                        <a:pt x="46" y="12"/>
                        <a:pt x="53" y="20"/>
                      </a:cubicBezTo>
                      <a:cubicBezTo>
                        <a:pt x="56" y="24"/>
                        <a:pt x="61" y="32"/>
                        <a:pt x="61" y="32"/>
                      </a:cubicBezTo>
                      <a:cubicBezTo>
                        <a:pt x="56" y="47"/>
                        <a:pt x="53" y="42"/>
                        <a:pt x="41" y="38"/>
                      </a:cubicBezTo>
                      <a:cubicBezTo>
                        <a:pt x="27" y="47"/>
                        <a:pt x="34" y="48"/>
                        <a:pt x="23" y="44"/>
                      </a:cubicBezTo>
                      <a:cubicBezTo>
                        <a:pt x="22" y="42"/>
                        <a:pt x="21" y="38"/>
                        <a:pt x="21" y="38"/>
                      </a:cubicBezTo>
                      <a:close/>
                    </a:path>
                  </a:pathLst>
                </a:custGeom>
                <a:solidFill>
                  <a:schemeClr val="folHlink"/>
                </a:solidFill>
                <a:ln w="9525">
                  <a:noFill/>
                  <a:round/>
                  <a:headEnd/>
                  <a:tailEnd/>
                </a:ln>
              </p:spPr>
              <p:txBody>
                <a:bodyPr/>
                <a:lstStyle/>
                <a:p>
                  <a:endParaRPr lang="zh-CN" altLang="en-US"/>
                </a:p>
              </p:txBody>
            </p:sp>
            <p:sp>
              <p:nvSpPr>
                <p:cNvPr id="8294" name="任意多边形 82001"/>
                <p:cNvSpPr>
                  <a:spLocks noChangeArrowheads="1"/>
                </p:cNvSpPr>
                <p:nvPr/>
              </p:nvSpPr>
              <p:spPr bwMode="auto">
                <a:xfrm>
                  <a:off x="4664" y="593"/>
                  <a:ext cx="122" cy="61"/>
                </a:xfrm>
                <a:custGeom>
                  <a:avLst/>
                  <a:gdLst>
                    <a:gd name="T0" fmla="*/ 4 w 286"/>
                    <a:gd name="T1" fmla="*/ 1 h 182"/>
                    <a:gd name="T2" fmla="*/ 3 w 286"/>
                    <a:gd name="T3" fmla="*/ 1 h 182"/>
                    <a:gd name="T4" fmla="*/ 2 w 286"/>
                    <a:gd name="T5" fmla="*/ 1 h 182"/>
                    <a:gd name="T6" fmla="*/ 0 w 286"/>
                    <a:gd name="T7" fmla="*/ 1 h 182"/>
                    <a:gd name="T8" fmla="*/ 1 w 286"/>
                    <a:gd name="T9" fmla="*/ 2 h 182"/>
                    <a:gd name="T10" fmla="*/ 1 w 286"/>
                    <a:gd name="T11" fmla="*/ 2 h 182"/>
                    <a:gd name="T12" fmla="*/ 2 w 286"/>
                    <a:gd name="T13" fmla="*/ 2 h 182"/>
                    <a:gd name="T14" fmla="*/ 3 w 286"/>
                    <a:gd name="T15" fmla="*/ 2 h 182"/>
                    <a:gd name="T16" fmla="*/ 4 w 286"/>
                    <a:gd name="T17" fmla="*/ 2 h 182"/>
                    <a:gd name="T18" fmla="*/ 6 w 286"/>
                    <a:gd name="T19" fmla="*/ 2 h 182"/>
                    <a:gd name="T20" fmla="*/ 7 w 286"/>
                    <a:gd name="T21" fmla="*/ 3 h 182"/>
                    <a:gd name="T22" fmla="*/ 8 w 286"/>
                    <a:gd name="T23" fmla="*/ 4 h 182"/>
                    <a:gd name="T24" fmla="*/ 8 w 286"/>
                    <a:gd name="T25" fmla="*/ 5 h 182"/>
                    <a:gd name="T26" fmla="*/ 8 w 286"/>
                    <a:gd name="T27" fmla="*/ 5 h 182"/>
                    <a:gd name="T28" fmla="*/ 9 w 286"/>
                    <a:gd name="T29" fmla="*/ 5 h 182"/>
                    <a:gd name="T30" fmla="*/ 11 w 286"/>
                    <a:gd name="T31" fmla="*/ 5 h 182"/>
                    <a:gd name="T32" fmla="*/ 13 w 286"/>
                    <a:gd name="T33" fmla="*/ 6 h 182"/>
                    <a:gd name="T34" fmla="*/ 14 w 286"/>
                    <a:gd name="T35" fmla="*/ 5 h 182"/>
                    <a:gd name="T36" fmla="*/ 13 w 286"/>
                    <a:gd name="T37" fmla="*/ 5 h 182"/>
                    <a:gd name="T38" fmla="*/ 14 w 286"/>
                    <a:gd name="T39" fmla="*/ 5 h 182"/>
                    <a:gd name="T40" fmla="*/ 15 w 286"/>
                    <a:gd name="T41" fmla="*/ 4 h 182"/>
                    <a:gd name="T42" fmla="*/ 16 w 286"/>
                    <a:gd name="T43" fmla="*/ 5 h 182"/>
                    <a:gd name="T44" fmla="*/ 17 w 286"/>
                    <a:gd name="T45" fmla="*/ 5 h 182"/>
                    <a:gd name="T46" fmla="*/ 19 w 286"/>
                    <a:gd name="T47" fmla="*/ 6 h 182"/>
                    <a:gd name="T48" fmla="*/ 20 w 286"/>
                    <a:gd name="T49" fmla="*/ 7 h 182"/>
                    <a:gd name="T50" fmla="*/ 22 w 286"/>
                    <a:gd name="T51" fmla="*/ 6 h 182"/>
                    <a:gd name="T52" fmla="*/ 21 w 286"/>
                    <a:gd name="T53" fmla="*/ 6 h 182"/>
                    <a:gd name="T54" fmla="*/ 20 w 286"/>
                    <a:gd name="T55" fmla="*/ 5 h 182"/>
                    <a:gd name="T56" fmla="*/ 20 w 286"/>
                    <a:gd name="T57" fmla="*/ 5 h 182"/>
                    <a:gd name="T58" fmla="*/ 19 w 286"/>
                    <a:gd name="T59" fmla="*/ 5 h 182"/>
                    <a:gd name="T60" fmla="*/ 18 w 286"/>
                    <a:gd name="T61" fmla="*/ 4 h 182"/>
                    <a:gd name="T62" fmla="*/ 19 w 286"/>
                    <a:gd name="T63" fmla="*/ 4 h 182"/>
                    <a:gd name="T64" fmla="*/ 17 w 286"/>
                    <a:gd name="T65" fmla="*/ 3 h 182"/>
                    <a:gd name="T66" fmla="*/ 16 w 286"/>
                    <a:gd name="T67" fmla="*/ 3 h 182"/>
                    <a:gd name="T68" fmla="*/ 15 w 286"/>
                    <a:gd name="T69" fmla="*/ 2 h 182"/>
                    <a:gd name="T70" fmla="*/ 13 w 286"/>
                    <a:gd name="T71" fmla="*/ 1 h 182"/>
                    <a:gd name="T72" fmla="*/ 12 w 286"/>
                    <a:gd name="T73" fmla="*/ 1 h 182"/>
                    <a:gd name="T74" fmla="*/ 9 w 286"/>
                    <a:gd name="T75" fmla="*/ 1 h 182"/>
                    <a:gd name="T76" fmla="*/ 8 w 286"/>
                    <a:gd name="T77" fmla="*/ 0 h 182"/>
                    <a:gd name="T78" fmla="*/ 7 w 286"/>
                    <a:gd name="T79" fmla="*/ 0 h 182"/>
                    <a:gd name="T80" fmla="*/ 6 w 286"/>
                    <a:gd name="T81" fmla="*/ 0 h 182"/>
                    <a:gd name="T82" fmla="*/ 4 w 286"/>
                    <a:gd name="T83" fmla="*/ 1 h 182"/>
                    <a:gd name="T84" fmla="*/ 4 w 286"/>
                    <a:gd name="T85" fmla="*/ 1 h 182"/>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286" h="182">
                      <a:moveTo>
                        <a:pt x="46" y="28"/>
                      </a:moveTo>
                      <a:cubicBezTo>
                        <a:pt x="41" y="14"/>
                        <a:pt x="46" y="17"/>
                        <a:pt x="36" y="14"/>
                      </a:cubicBezTo>
                      <a:cubicBezTo>
                        <a:pt x="31" y="17"/>
                        <a:pt x="26" y="30"/>
                        <a:pt x="26" y="30"/>
                      </a:cubicBezTo>
                      <a:cubicBezTo>
                        <a:pt x="12" y="25"/>
                        <a:pt x="19" y="21"/>
                        <a:pt x="0" y="24"/>
                      </a:cubicBezTo>
                      <a:cubicBezTo>
                        <a:pt x="2" y="33"/>
                        <a:pt x="2" y="37"/>
                        <a:pt x="10" y="42"/>
                      </a:cubicBezTo>
                      <a:cubicBezTo>
                        <a:pt x="12" y="49"/>
                        <a:pt x="14" y="55"/>
                        <a:pt x="16" y="62"/>
                      </a:cubicBezTo>
                      <a:cubicBezTo>
                        <a:pt x="24" y="59"/>
                        <a:pt x="27" y="57"/>
                        <a:pt x="24" y="48"/>
                      </a:cubicBezTo>
                      <a:cubicBezTo>
                        <a:pt x="26" y="47"/>
                        <a:pt x="28" y="43"/>
                        <a:pt x="30" y="44"/>
                      </a:cubicBezTo>
                      <a:cubicBezTo>
                        <a:pt x="48" y="48"/>
                        <a:pt x="36" y="52"/>
                        <a:pt x="48" y="56"/>
                      </a:cubicBezTo>
                      <a:cubicBezTo>
                        <a:pt x="74" y="65"/>
                        <a:pt x="47" y="56"/>
                        <a:pt x="70" y="62"/>
                      </a:cubicBezTo>
                      <a:cubicBezTo>
                        <a:pt x="77" y="64"/>
                        <a:pt x="88" y="72"/>
                        <a:pt x="88" y="72"/>
                      </a:cubicBezTo>
                      <a:cubicBezTo>
                        <a:pt x="96" y="84"/>
                        <a:pt x="102" y="87"/>
                        <a:pt x="106" y="102"/>
                      </a:cubicBezTo>
                      <a:cubicBezTo>
                        <a:pt x="105" y="109"/>
                        <a:pt x="106" y="115"/>
                        <a:pt x="104" y="122"/>
                      </a:cubicBezTo>
                      <a:cubicBezTo>
                        <a:pt x="103" y="126"/>
                        <a:pt x="94" y="132"/>
                        <a:pt x="98" y="134"/>
                      </a:cubicBezTo>
                      <a:cubicBezTo>
                        <a:pt x="106" y="137"/>
                        <a:pt x="122" y="128"/>
                        <a:pt x="122" y="128"/>
                      </a:cubicBezTo>
                      <a:cubicBezTo>
                        <a:pt x="130" y="131"/>
                        <a:pt x="133" y="135"/>
                        <a:pt x="140" y="140"/>
                      </a:cubicBezTo>
                      <a:cubicBezTo>
                        <a:pt x="148" y="145"/>
                        <a:pt x="159" y="145"/>
                        <a:pt x="168" y="148"/>
                      </a:cubicBezTo>
                      <a:cubicBezTo>
                        <a:pt x="170" y="147"/>
                        <a:pt x="173" y="148"/>
                        <a:pt x="174" y="146"/>
                      </a:cubicBezTo>
                      <a:cubicBezTo>
                        <a:pt x="176" y="142"/>
                        <a:pt x="164" y="136"/>
                        <a:pt x="168" y="134"/>
                      </a:cubicBezTo>
                      <a:cubicBezTo>
                        <a:pt x="171" y="132"/>
                        <a:pt x="175" y="135"/>
                        <a:pt x="178" y="136"/>
                      </a:cubicBezTo>
                      <a:cubicBezTo>
                        <a:pt x="182" y="131"/>
                        <a:pt x="186" y="118"/>
                        <a:pt x="186" y="118"/>
                      </a:cubicBezTo>
                      <a:cubicBezTo>
                        <a:pt x="189" y="119"/>
                        <a:pt x="199" y="120"/>
                        <a:pt x="202" y="122"/>
                      </a:cubicBezTo>
                      <a:cubicBezTo>
                        <a:pt x="206" y="124"/>
                        <a:pt x="214" y="130"/>
                        <a:pt x="214" y="130"/>
                      </a:cubicBezTo>
                      <a:cubicBezTo>
                        <a:pt x="224" y="145"/>
                        <a:pt x="228" y="158"/>
                        <a:pt x="244" y="168"/>
                      </a:cubicBezTo>
                      <a:cubicBezTo>
                        <a:pt x="250" y="172"/>
                        <a:pt x="262" y="178"/>
                        <a:pt x="262" y="178"/>
                      </a:cubicBezTo>
                      <a:cubicBezTo>
                        <a:pt x="265" y="178"/>
                        <a:pt x="286" y="182"/>
                        <a:pt x="284" y="170"/>
                      </a:cubicBezTo>
                      <a:cubicBezTo>
                        <a:pt x="283" y="164"/>
                        <a:pt x="268" y="160"/>
                        <a:pt x="268" y="160"/>
                      </a:cubicBezTo>
                      <a:cubicBezTo>
                        <a:pt x="261" y="150"/>
                        <a:pt x="270" y="143"/>
                        <a:pt x="256" y="138"/>
                      </a:cubicBezTo>
                      <a:cubicBezTo>
                        <a:pt x="254" y="136"/>
                        <a:pt x="251" y="135"/>
                        <a:pt x="250" y="132"/>
                      </a:cubicBezTo>
                      <a:cubicBezTo>
                        <a:pt x="248" y="129"/>
                        <a:pt x="250" y="125"/>
                        <a:pt x="248" y="122"/>
                      </a:cubicBezTo>
                      <a:cubicBezTo>
                        <a:pt x="246" y="118"/>
                        <a:pt x="240" y="118"/>
                        <a:pt x="236" y="116"/>
                      </a:cubicBezTo>
                      <a:cubicBezTo>
                        <a:pt x="230" y="107"/>
                        <a:pt x="227" y="100"/>
                        <a:pt x="240" y="96"/>
                      </a:cubicBezTo>
                      <a:cubicBezTo>
                        <a:pt x="236" y="83"/>
                        <a:pt x="236" y="84"/>
                        <a:pt x="220" y="86"/>
                      </a:cubicBezTo>
                      <a:cubicBezTo>
                        <a:pt x="209" y="82"/>
                        <a:pt x="208" y="82"/>
                        <a:pt x="210" y="70"/>
                      </a:cubicBezTo>
                      <a:cubicBezTo>
                        <a:pt x="207" y="60"/>
                        <a:pt x="199" y="57"/>
                        <a:pt x="190" y="54"/>
                      </a:cubicBezTo>
                      <a:cubicBezTo>
                        <a:pt x="181" y="45"/>
                        <a:pt x="181" y="42"/>
                        <a:pt x="168" y="38"/>
                      </a:cubicBezTo>
                      <a:cubicBezTo>
                        <a:pt x="164" y="37"/>
                        <a:pt x="156" y="34"/>
                        <a:pt x="156" y="34"/>
                      </a:cubicBezTo>
                      <a:cubicBezTo>
                        <a:pt x="146" y="24"/>
                        <a:pt x="134" y="21"/>
                        <a:pt x="120" y="16"/>
                      </a:cubicBezTo>
                      <a:cubicBezTo>
                        <a:pt x="113" y="14"/>
                        <a:pt x="108" y="8"/>
                        <a:pt x="102" y="4"/>
                      </a:cubicBezTo>
                      <a:cubicBezTo>
                        <a:pt x="100" y="3"/>
                        <a:pt x="96" y="0"/>
                        <a:pt x="96" y="0"/>
                      </a:cubicBezTo>
                      <a:cubicBezTo>
                        <a:pt x="83" y="2"/>
                        <a:pt x="79" y="1"/>
                        <a:pt x="70" y="10"/>
                      </a:cubicBezTo>
                      <a:cubicBezTo>
                        <a:pt x="67" y="19"/>
                        <a:pt x="63" y="27"/>
                        <a:pt x="56" y="32"/>
                      </a:cubicBezTo>
                      <a:cubicBezTo>
                        <a:pt x="49" y="30"/>
                        <a:pt x="52" y="31"/>
                        <a:pt x="46" y="28"/>
                      </a:cubicBezTo>
                      <a:close/>
                    </a:path>
                  </a:pathLst>
                </a:custGeom>
                <a:solidFill>
                  <a:schemeClr val="folHlink"/>
                </a:solidFill>
                <a:ln w="9525">
                  <a:noFill/>
                  <a:round/>
                  <a:headEnd/>
                  <a:tailEnd/>
                </a:ln>
              </p:spPr>
              <p:txBody>
                <a:bodyPr/>
                <a:lstStyle/>
                <a:p>
                  <a:endParaRPr lang="zh-CN" altLang="en-US"/>
                </a:p>
              </p:txBody>
            </p:sp>
            <p:sp>
              <p:nvSpPr>
                <p:cNvPr id="8295" name="任意多边形 82002"/>
                <p:cNvSpPr>
                  <a:spLocks noChangeArrowheads="1"/>
                </p:cNvSpPr>
                <p:nvPr/>
              </p:nvSpPr>
              <p:spPr bwMode="auto">
                <a:xfrm>
                  <a:off x="4770" y="599"/>
                  <a:ext cx="33" cy="26"/>
                </a:xfrm>
                <a:custGeom>
                  <a:avLst/>
                  <a:gdLst>
                    <a:gd name="T0" fmla="*/ 0 w 78"/>
                    <a:gd name="T1" fmla="*/ 2 h 78"/>
                    <a:gd name="T2" fmla="*/ 2 w 78"/>
                    <a:gd name="T3" fmla="*/ 2 h 78"/>
                    <a:gd name="T4" fmla="*/ 3 w 78"/>
                    <a:gd name="T5" fmla="*/ 2 h 78"/>
                    <a:gd name="T6" fmla="*/ 4 w 78"/>
                    <a:gd name="T7" fmla="*/ 1 h 78"/>
                    <a:gd name="T8" fmla="*/ 3 w 78"/>
                    <a:gd name="T9" fmla="*/ 1 h 78"/>
                    <a:gd name="T10" fmla="*/ 3 w 78"/>
                    <a:gd name="T11" fmla="*/ 0 h 78"/>
                    <a:gd name="T12" fmla="*/ 6 w 78"/>
                    <a:gd name="T13" fmla="*/ 1 h 78"/>
                    <a:gd name="T14" fmla="*/ 5 w 78"/>
                    <a:gd name="T15" fmla="*/ 2 h 78"/>
                    <a:gd name="T16" fmla="*/ 3 w 78"/>
                    <a:gd name="T17" fmla="*/ 3 h 78"/>
                    <a:gd name="T18" fmla="*/ 1 w 78"/>
                    <a:gd name="T19" fmla="*/ 2 h 78"/>
                    <a:gd name="T20" fmla="*/ 0 w 78"/>
                    <a:gd name="T21" fmla="*/ 2 h 78"/>
                    <a:gd name="T22" fmla="*/ 0 w 78"/>
                    <a:gd name="T23" fmla="*/ 2 h 7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78" h="78">
                      <a:moveTo>
                        <a:pt x="1" y="58"/>
                      </a:moveTo>
                      <a:cubicBezTo>
                        <a:pt x="6" y="44"/>
                        <a:pt x="18" y="57"/>
                        <a:pt x="27" y="60"/>
                      </a:cubicBezTo>
                      <a:cubicBezTo>
                        <a:pt x="35" y="57"/>
                        <a:pt x="38" y="52"/>
                        <a:pt x="45" y="48"/>
                      </a:cubicBezTo>
                      <a:cubicBezTo>
                        <a:pt x="48" y="40"/>
                        <a:pt x="51" y="36"/>
                        <a:pt x="57" y="30"/>
                      </a:cubicBezTo>
                      <a:cubicBezTo>
                        <a:pt x="55" y="23"/>
                        <a:pt x="43" y="14"/>
                        <a:pt x="43" y="14"/>
                      </a:cubicBezTo>
                      <a:cubicBezTo>
                        <a:pt x="33" y="0"/>
                        <a:pt x="30" y="1"/>
                        <a:pt x="43" y="4"/>
                      </a:cubicBezTo>
                      <a:cubicBezTo>
                        <a:pt x="54" y="11"/>
                        <a:pt x="58" y="22"/>
                        <a:pt x="71" y="26"/>
                      </a:cubicBezTo>
                      <a:cubicBezTo>
                        <a:pt x="78" y="37"/>
                        <a:pt x="78" y="46"/>
                        <a:pt x="67" y="54"/>
                      </a:cubicBezTo>
                      <a:cubicBezTo>
                        <a:pt x="51" y="49"/>
                        <a:pt x="53" y="71"/>
                        <a:pt x="33" y="78"/>
                      </a:cubicBezTo>
                      <a:cubicBezTo>
                        <a:pt x="16" y="72"/>
                        <a:pt x="25" y="76"/>
                        <a:pt x="9" y="66"/>
                      </a:cubicBezTo>
                      <a:cubicBezTo>
                        <a:pt x="7" y="65"/>
                        <a:pt x="3" y="62"/>
                        <a:pt x="3" y="62"/>
                      </a:cubicBezTo>
                      <a:cubicBezTo>
                        <a:pt x="0" y="54"/>
                        <a:pt x="13" y="42"/>
                        <a:pt x="1" y="58"/>
                      </a:cubicBezTo>
                      <a:close/>
                    </a:path>
                  </a:pathLst>
                </a:custGeom>
                <a:solidFill>
                  <a:schemeClr val="folHlink"/>
                </a:solidFill>
                <a:ln w="9525">
                  <a:noFill/>
                  <a:round/>
                  <a:headEnd/>
                  <a:tailEnd/>
                </a:ln>
              </p:spPr>
              <p:txBody>
                <a:bodyPr/>
                <a:lstStyle/>
                <a:p>
                  <a:endParaRPr lang="zh-CN" altLang="en-US"/>
                </a:p>
              </p:txBody>
            </p:sp>
            <p:sp>
              <p:nvSpPr>
                <p:cNvPr id="8296" name="任意多边形 82003"/>
                <p:cNvSpPr>
                  <a:spLocks noChangeArrowheads="1"/>
                </p:cNvSpPr>
                <p:nvPr/>
              </p:nvSpPr>
              <p:spPr bwMode="auto">
                <a:xfrm>
                  <a:off x="4840" y="544"/>
                  <a:ext cx="8" cy="6"/>
                </a:xfrm>
                <a:custGeom>
                  <a:avLst/>
                  <a:gdLst>
                    <a:gd name="T0" fmla="*/ 0 w 17"/>
                    <a:gd name="T1" fmla="*/ 0 h 18"/>
                    <a:gd name="T2" fmla="*/ 0 w 17"/>
                    <a:gd name="T3" fmla="*/ 1 h 18"/>
                    <a:gd name="T4" fmla="*/ 0 w 17"/>
                    <a:gd name="T5" fmla="*/ 0 h 18"/>
                    <a:gd name="T6" fmla="*/ 0 60000 65536"/>
                    <a:gd name="T7" fmla="*/ 0 60000 65536"/>
                    <a:gd name="T8" fmla="*/ 0 60000 65536"/>
                  </a:gdLst>
                  <a:ahLst/>
                  <a:cxnLst>
                    <a:cxn ang="T6">
                      <a:pos x="T0" y="T1"/>
                    </a:cxn>
                    <a:cxn ang="T7">
                      <a:pos x="T2" y="T3"/>
                    </a:cxn>
                    <a:cxn ang="T8">
                      <a:pos x="T4" y="T5"/>
                    </a:cxn>
                  </a:cxnLst>
                  <a:rect l="0" t="0" r="r" b="b"/>
                  <a:pathLst>
                    <a:path w="17" h="18">
                      <a:moveTo>
                        <a:pt x="3" y="4"/>
                      </a:moveTo>
                      <a:cubicBezTo>
                        <a:pt x="17" y="7"/>
                        <a:pt x="16" y="18"/>
                        <a:pt x="3" y="14"/>
                      </a:cubicBezTo>
                      <a:cubicBezTo>
                        <a:pt x="0" y="6"/>
                        <a:pt x="7" y="0"/>
                        <a:pt x="3" y="4"/>
                      </a:cubicBezTo>
                      <a:close/>
                    </a:path>
                  </a:pathLst>
                </a:custGeom>
                <a:solidFill>
                  <a:schemeClr val="folHlink"/>
                </a:solidFill>
                <a:ln w="9525">
                  <a:noFill/>
                  <a:round/>
                  <a:headEnd/>
                  <a:tailEnd/>
                </a:ln>
              </p:spPr>
              <p:txBody>
                <a:bodyPr/>
                <a:lstStyle/>
                <a:p>
                  <a:endParaRPr lang="zh-CN" altLang="en-US"/>
                </a:p>
              </p:txBody>
            </p:sp>
            <p:sp>
              <p:nvSpPr>
                <p:cNvPr id="8297" name="任意多边形 82004"/>
                <p:cNvSpPr>
                  <a:spLocks noChangeArrowheads="1"/>
                </p:cNvSpPr>
                <p:nvPr/>
              </p:nvSpPr>
              <p:spPr bwMode="auto">
                <a:xfrm>
                  <a:off x="4747" y="494"/>
                  <a:ext cx="8" cy="5"/>
                </a:xfrm>
                <a:custGeom>
                  <a:avLst/>
                  <a:gdLst>
                    <a:gd name="T0" fmla="*/ 0 w 20"/>
                    <a:gd name="T1" fmla="*/ 0 h 15"/>
                    <a:gd name="T2" fmla="*/ 1 w 20"/>
                    <a:gd name="T3" fmla="*/ 0 h 15"/>
                    <a:gd name="T4" fmla="*/ 1 w 20"/>
                    <a:gd name="T5" fmla="*/ 0 h 15"/>
                    <a:gd name="T6" fmla="*/ 0 w 20"/>
                    <a:gd name="T7" fmla="*/ 0 h 1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 h="15">
                      <a:moveTo>
                        <a:pt x="7" y="12"/>
                      </a:moveTo>
                      <a:cubicBezTo>
                        <a:pt x="0" y="1"/>
                        <a:pt x="6" y="0"/>
                        <a:pt x="17" y="2"/>
                      </a:cubicBezTo>
                      <a:cubicBezTo>
                        <a:pt x="20" y="10"/>
                        <a:pt x="18" y="15"/>
                        <a:pt x="9" y="12"/>
                      </a:cubicBezTo>
                      <a:cubicBezTo>
                        <a:pt x="4" y="4"/>
                        <a:pt x="4" y="4"/>
                        <a:pt x="7" y="12"/>
                      </a:cubicBezTo>
                      <a:close/>
                    </a:path>
                  </a:pathLst>
                </a:custGeom>
                <a:solidFill>
                  <a:schemeClr val="folHlink"/>
                </a:solidFill>
                <a:ln w="9525">
                  <a:noFill/>
                  <a:round/>
                  <a:headEnd/>
                  <a:tailEnd/>
                </a:ln>
              </p:spPr>
              <p:txBody>
                <a:bodyPr/>
                <a:lstStyle/>
                <a:p>
                  <a:endParaRPr lang="zh-CN" altLang="en-US"/>
                </a:p>
              </p:txBody>
            </p:sp>
            <p:sp>
              <p:nvSpPr>
                <p:cNvPr id="8298" name="任意多边形 82005"/>
                <p:cNvSpPr>
                  <a:spLocks noChangeArrowheads="1"/>
                </p:cNvSpPr>
                <p:nvPr/>
              </p:nvSpPr>
              <p:spPr bwMode="auto">
                <a:xfrm>
                  <a:off x="4676" y="536"/>
                  <a:ext cx="8" cy="5"/>
                </a:xfrm>
                <a:custGeom>
                  <a:avLst/>
                  <a:gdLst>
                    <a:gd name="T0" fmla="*/ 0 w 20"/>
                    <a:gd name="T1" fmla="*/ 0 h 15"/>
                    <a:gd name="T2" fmla="*/ 1 w 20"/>
                    <a:gd name="T3" fmla="*/ 0 h 15"/>
                    <a:gd name="T4" fmla="*/ 1 w 20"/>
                    <a:gd name="T5" fmla="*/ 1 h 15"/>
                    <a:gd name="T6" fmla="*/ 0 w 20"/>
                    <a:gd name="T7" fmla="*/ 0 h 1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 h="15">
                      <a:moveTo>
                        <a:pt x="7" y="12"/>
                      </a:moveTo>
                      <a:cubicBezTo>
                        <a:pt x="0" y="2"/>
                        <a:pt x="3" y="0"/>
                        <a:pt x="15" y="2"/>
                      </a:cubicBezTo>
                      <a:cubicBezTo>
                        <a:pt x="16" y="4"/>
                        <a:pt x="20" y="12"/>
                        <a:pt x="15" y="14"/>
                      </a:cubicBezTo>
                      <a:cubicBezTo>
                        <a:pt x="12" y="15"/>
                        <a:pt x="7" y="12"/>
                        <a:pt x="7" y="12"/>
                      </a:cubicBezTo>
                      <a:close/>
                    </a:path>
                  </a:pathLst>
                </a:custGeom>
                <a:solidFill>
                  <a:schemeClr val="folHlink"/>
                </a:solidFill>
                <a:ln w="9525">
                  <a:noFill/>
                  <a:round/>
                  <a:headEnd/>
                  <a:tailEnd/>
                </a:ln>
              </p:spPr>
              <p:txBody>
                <a:bodyPr/>
                <a:lstStyle/>
                <a:p>
                  <a:endParaRPr lang="zh-CN" altLang="en-US"/>
                </a:p>
              </p:txBody>
            </p:sp>
            <p:sp>
              <p:nvSpPr>
                <p:cNvPr id="8299" name="任意多边形 82006"/>
                <p:cNvSpPr>
                  <a:spLocks noChangeArrowheads="1"/>
                </p:cNvSpPr>
                <p:nvPr/>
              </p:nvSpPr>
              <p:spPr bwMode="auto">
                <a:xfrm>
                  <a:off x="4598" y="523"/>
                  <a:ext cx="34" cy="27"/>
                </a:xfrm>
                <a:custGeom>
                  <a:avLst/>
                  <a:gdLst>
                    <a:gd name="T0" fmla="*/ 0 w 80"/>
                    <a:gd name="T1" fmla="*/ 2 h 80"/>
                    <a:gd name="T2" fmla="*/ 1 w 80"/>
                    <a:gd name="T3" fmla="*/ 1 h 80"/>
                    <a:gd name="T4" fmla="*/ 2 w 80"/>
                    <a:gd name="T5" fmla="*/ 1 h 80"/>
                    <a:gd name="T6" fmla="*/ 4 w 80"/>
                    <a:gd name="T7" fmla="*/ 1 h 80"/>
                    <a:gd name="T8" fmla="*/ 5 w 80"/>
                    <a:gd name="T9" fmla="*/ 0 h 80"/>
                    <a:gd name="T10" fmla="*/ 6 w 80"/>
                    <a:gd name="T11" fmla="*/ 2 h 80"/>
                    <a:gd name="T12" fmla="*/ 6 w 80"/>
                    <a:gd name="T13" fmla="*/ 2 h 80"/>
                    <a:gd name="T14" fmla="*/ 4 w 80"/>
                    <a:gd name="T15" fmla="*/ 2 h 80"/>
                    <a:gd name="T16" fmla="*/ 4 w 80"/>
                    <a:gd name="T17" fmla="*/ 3 h 80"/>
                    <a:gd name="T18" fmla="*/ 3 w 80"/>
                    <a:gd name="T19" fmla="*/ 3 h 80"/>
                    <a:gd name="T20" fmla="*/ 3 w 80"/>
                    <a:gd name="T21" fmla="*/ 2 h 80"/>
                    <a:gd name="T22" fmla="*/ 3 w 80"/>
                    <a:gd name="T23" fmla="*/ 1 h 80"/>
                    <a:gd name="T24" fmla="*/ 2 w 80"/>
                    <a:gd name="T25" fmla="*/ 2 h 80"/>
                    <a:gd name="T26" fmla="*/ 0 w 80"/>
                    <a:gd name="T27" fmla="*/ 2 h 80"/>
                    <a:gd name="T28" fmla="*/ 0 w 80"/>
                    <a:gd name="T29" fmla="*/ 2 h 8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80" h="80">
                      <a:moveTo>
                        <a:pt x="0" y="50"/>
                      </a:moveTo>
                      <a:cubicBezTo>
                        <a:pt x="1" y="47"/>
                        <a:pt x="12" y="25"/>
                        <a:pt x="14" y="24"/>
                      </a:cubicBezTo>
                      <a:cubicBezTo>
                        <a:pt x="17" y="22"/>
                        <a:pt x="26" y="20"/>
                        <a:pt x="26" y="20"/>
                      </a:cubicBezTo>
                      <a:cubicBezTo>
                        <a:pt x="34" y="23"/>
                        <a:pt x="40" y="21"/>
                        <a:pt x="48" y="18"/>
                      </a:cubicBezTo>
                      <a:cubicBezTo>
                        <a:pt x="52" y="12"/>
                        <a:pt x="54" y="6"/>
                        <a:pt x="58" y="0"/>
                      </a:cubicBezTo>
                      <a:cubicBezTo>
                        <a:pt x="70" y="4"/>
                        <a:pt x="76" y="28"/>
                        <a:pt x="80" y="40"/>
                      </a:cubicBezTo>
                      <a:cubicBezTo>
                        <a:pt x="75" y="54"/>
                        <a:pt x="80" y="50"/>
                        <a:pt x="70" y="56"/>
                      </a:cubicBezTo>
                      <a:cubicBezTo>
                        <a:pt x="61" y="53"/>
                        <a:pt x="59" y="54"/>
                        <a:pt x="54" y="62"/>
                      </a:cubicBezTo>
                      <a:cubicBezTo>
                        <a:pt x="57" y="71"/>
                        <a:pt x="56" y="75"/>
                        <a:pt x="48" y="80"/>
                      </a:cubicBezTo>
                      <a:cubicBezTo>
                        <a:pt x="40" y="77"/>
                        <a:pt x="39" y="72"/>
                        <a:pt x="32" y="68"/>
                      </a:cubicBezTo>
                      <a:cubicBezTo>
                        <a:pt x="26" y="59"/>
                        <a:pt x="30" y="57"/>
                        <a:pt x="38" y="52"/>
                      </a:cubicBezTo>
                      <a:cubicBezTo>
                        <a:pt x="41" y="42"/>
                        <a:pt x="39" y="34"/>
                        <a:pt x="30" y="28"/>
                      </a:cubicBezTo>
                      <a:cubicBezTo>
                        <a:pt x="20" y="31"/>
                        <a:pt x="30" y="40"/>
                        <a:pt x="20" y="48"/>
                      </a:cubicBezTo>
                      <a:cubicBezTo>
                        <a:pt x="16" y="51"/>
                        <a:pt x="8" y="56"/>
                        <a:pt x="8" y="56"/>
                      </a:cubicBezTo>
                      <a:cubicBezTo>
                        <a:pt x="2" y="50"/>
                        <a:pt x="5" y="50"/>
                        <a:pt x="0" y="50"/>
                      </a:cubicBezTo>
                      <a:close/>
                    </a:path>
                  </a:pathLst>
                </a:custGeom>
                <a:solidFill>
                  <a:schemeClr val="folHlink"/>
                </a:solidFill>
                <a:ln w="9525">
                  <a:noFill/>
                  <a:round/>
                  <a:headEnd/>
                  <a:tailEnd/>
                </a:ln>
              </p:spPr>
              <p:txBody>
                <a:bodyPr/>
                <a:lstStyle/>
                <a:p>
                  <a:endParaRPr lang="zh-CN" altLang="en-US"/>
                </a:p>
              </p:txBody>
            </p:sp>
            <p:sp>
              <p:nvSpPr>
                <p:cNvPr id="8300" name="任意多边形 82007"/>
                <p:cNvSpPr>
                  <a:spLocks noChangeArrowheads="1"/>
                </p:cNvSpPr>
                <p:nvPr/>
              </p:nvSpPr>
              <p:spPr bwMode="auto">
                <a:xfrm>
                  <a:off x="4587" y="466"/>
                  <a:ext cx="40" cy="58"/>
                </a:xfrm>
                <a:custGeom>
                  <a:avLst/>
                  <a:gdLst>
                    <a:gd name="T0" fmla="*/ 1 w 94"/>
                    <a:gd name="T1" fmla="*/ 4 h 174"/>
                    <a:gd name="T2" fmla="*/ 2 w 94"/>
                    <a:gd name="T3" fmla="*/ 5 h 174"/>
                    <a:gd name="T4" fmla="*/ 3 w 94"/>
                    <a:gd name="T5" fmla="*/ 4 h 174"/>
                    <a:gd name="T6" fmla="*/ 4 w 94"/>
                    <a:gd name="T7" fmla="*/ 4 h 174"/>
                    <a:gd name="T8" fmla="*/ 4 w 94"/>
                    <a:gd name="T9" fmla="*/ 5 h 174"/>
                    <a:gd name="T10" fmla="*/ 5 w 94"/>
                    <a:gd name="T11" fmla="*/ 5 h 174"/>
                    <a:gd name="T12" fmla="*/ 6 w 94"/>
                    <a:gd name="T13" fmla="*/ 5 h 174"/>
                    <a:gd name="T14" fmla="*/ 5 w 94"/>
                    <a:gd name="T15" fmla="*/ 5 h 174"/>
                    <a:gd name="T16" fmla="*/ 6 w 94"/>
                    <a:gd name="T17" fmla="*/ 6 h 174"/>
                    <a:gd name="T18" fmla="*/ 6 w 94"/>
                    <a:gd name="T19" fmla="*/ 6 h 174"/>
                    <a:gd name="T20" fmla="*/ 6 w 94"/>
                    <a:gd name="T21" fmla="*/ 4 h 174"/>
                    <a:gd name="T22" fmla="*/ 5 w 94"/>
                    <a:gd name="T23" fmla="*/ 4 h 174"/>
                    <a:gd name="T24" fmla="*/ 4 w 94"/>
                    <a:gd name="T25" fmla="*/ 3 h 174"/>
                    <a:gd name="T26" fmla="*/ 3 w 94"/>
                    <a:gd name="T27" fmla="*/ 3 h 174"/>
                    <a:gd name="T28" fmla="*/ 3 w 94"/>
                    <a:gd name="T29" fmla="*/ 3 h 174"/>
                    <a:gd name="T30" fmla="*/ 3 w 94"/>
                    <a:gd name="T31" fmla="*/ 2 h 174"/>
                    <a:gd name="T32" fmla="*/ 3 w 94"/>
                    <a:gd name="T33" fmla="*/ 0 h 174"/>
                    <a:gd name="T34" fmla="*/ 1 w 94"/>
                    <a:gd name="T35" fmla="*/ 1 h 174"/>
                    <a:gd name="T36" fmla="*/ 0 w 94"/>
                    <a:gd name="T37" fmla="*/ 2 h 174"/>
                    <a:gd name="T38" fmla="*/ 1 w 94"/>
                    <a:gd name="T39" fmla="*/ 3 h 174"/>
                    <a:gd name="T40" fmla="*/ 1 w 94"/>
                    <a:gd name="T41" fmla="*/ 4 h 17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94" h="174">
                      <a:moveTo>
                        <a:pt x="14" y="96"/>
                      </a:moveTo>
                      <a:cubicBezTo>
                        <a:pt x="11" y="109"/>
                        <a:pt x="15" y="120"/>
                        <a:pt x="26" y="128"/>
                      </a:cubicBezTo>
                      <a:cubicBezTo>
                        <a:pt x="34" y="120"/>
                        <a:pt x="35" y="119"/>
                        <a:pt x="32" y="108"/>
                      </a:cubicBezTo>
                      <a:cubicBezTo>
                        <a:pt x="35" y="92"/>
                        <a:pt x="39" y="92"/>
                        <a:pt x="52" y="100"/>
                      </a:cubicBezTo>
                      <a:cubicBezTo>
                        <a:pt x="59" y="110"/>
                        <a:pt x="49" y="114"/>
                        <a:pt x="46" y="124"/>
                      </a:cubicBezTo>
                      <a:cubicBezTo>
                        <a:pt x="50" y="137"/>
                        <a:pt x="57" y="129"/>
                        <a:pt x="66" y="126"/>
                      </a:cubicBezTo>
                      <a:cubicBezTo>
                        <a:pt x="77" y="129"/>
                        <a:pt x="79" y="131"/>
                        <a:pt x="76" y="142"/>
                      </a:cubicBezTo>
                      <a:cubicBezTo>
                        <a:pt x="67" y="139"/>
                        <a:pt x="65" y="141"/>
                        <a:pt x="58" y="148"/>
                      </a:cubicBezTo>
                      <a:cubicBezTo>
                        <a:pt x="60" y="160"/>
                        <a:pt x="62" y="170"/>
                        <a:pt x="74" y="174"/>
                      </a:cubicBezTo>
                      <a:cubicBezTo>
                        <a:pt x="77" y="165"/>
                        <a:pt x="74" y="157"/>
                        <a:pt x="84" y="154"/>
                      </a:cubicBezTo>
                      <a:cubicBezTo>
                        <a:pt x="91" y="143"/>
                        <a:pt x="94" y="122"/>
                        <a:pt x="82" y="112"/>
                      </a:cubicBezTo>
                      <a:cubicBezTo>
                        <a:pt x="77" y="108"/>
                        <a:pt x="66" y="108"/>
                        <a:pt x="60" y="106"/>
                      </a:cubicBezTo>
                      <a:cubicBezTo>
                        <a:pt x="65" y="92"/>
                        <a:pt x="66" y="87"/>
                        <a:pt x="50" y="82"/>
                      </a:cubicBezTo>
                      <a:cubicBezTo>
                        <a:pt x="48" y="82"/>
                        <a:pt x="37" y="86"/>
                        <a:pt x="34" y="82"/>
                      </a:cubicBezTo>
                      <a:cubicBezTo>
                        <a:pt x="32" y="79"/>
                        <a:pt x="30" y="70"/>
                        <a:pt x="30" y="70"/>
                      </a:cubicBezTo>
                      <a:cubicBezTo>
                        <a:pt x="32" y="54"/>
                        <a:pt x="32" y="52"/>
                        <a:pt x="42" y="42"/>
                      </a:cubicBezTo>
                      <a:cubicBezTo>
                        <a:pt x="41" y="30"/>
                        <a:pt x="45" y="5"/>
                        <a:pt x="30" y="0"/>
                      </a:cubicBezTo>
                      <a:cubicBezTo>
                        <a:pt x="14" y="4"/>
                        <a:pt x="16" y="4"/>
                        <a:pt x="18" y="22"/>
                      </a:cubicBezTo>
                      <a:cubicBezTo>
                        <a:pt x="16" y="39"/>
                        <a:pt x="15" y="35"/>
                        <a:pt x="4" y="46"/>
                      </a:cubicBezTo>
                      <a:cubicBezTo>
                        <a:pt x="0" y="59"/>
                        <a:pt x="5" y="67"/>
                        <a:pt x="14" y="76"/>
                      </a:cubicBezTo>
                      <a:cubicBezTo>
                        <a:pt x="15" y="80"/>
                        <a:pt x="17" y="93"/>
                        <a:pt x="14" y="96"/>
                      </a:cubicBezTo>
                      <a:close/>
                    </a:path>
                  </a:pathLst>
                </a:custGeom>
                <a:solidFill>
                  <a:schemeClr val="folHlink"/>
                </a:solidFill>
                <a:ln w="9525">
                  <a:noFill/>
                  <a:round/>
                  <a:headEnd/>
                  <a:tailEnd/>
                </a:ln>
              </p:spPr>
              <p:txBody>
                <a:bodyPr/>
                <a:lstStyle/>
                <a:p>
                  <a:endParaRPr lang="zh-CN" altLang="en-US"/>
                </a:p>
              </p:txBody>
            </p:sp>
            <p:sp>
              <p:nvSpPr>
                <p:cNvPr id="8301" name="任意多边形 82008"/>
                <p:cNvSpPr>
                  <a:spLocks noChangeArrowheads="1"/>
                </p:cNvSpPr>
                <p:nvPr/>
              </p:nvSpPr>
              <p:spPr bwMode="auto">
                <a:xfrm>
                  <a:off x="4597" y="508"/>
                  <a:ext cx="14" cy="17"/>
                </a:xfrm>
                <a:custGeom>
                  <a:avLst/>
                  <a:gdLst>
                    <a:gd name="T0" fmla="*/ 0 w 32"/>
                    <a:gd name="T1" fmla="*/ 1 h 50"/>
                    <a:gd name="T2" fmla="*/ 1 w 32"/>
                    <a:gd name="T3" fmla="*/ 0 h 50"/>
                    <a:gd name="T4" fmla="*/ 2 w 32"/>
                    <a:gd name="T5" fmla="*/ 1 h 50"/>
                    <a:gd name="T6" fmla="*/ 2 w 32"/>
                    <a:gd name="T7" fmla="*/ 1 h 50"/>
                    <a:gd name="T8" fmla="*/ 2 w 32"/>
                    <a:gd name="T9" fmla="*/ 1 h 50"/>
                    <a:gd name="T10" fmla="*/ 3 w 32"/>
                    <a:gd name="T11" fmla="*/ 1 h 50"/>
                    <a:gd name="T12" fmla="*/ 2 w 32"/>
                    <a:gd name="T13" fmla="*/ 2 h 50"/>
                    <a:gd name="T14" fmla="*/ 0 w 32"/>
                    <a:gd name="T15" fmla="*/ 1 h 5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2" h="50">
                      <a:moveTo>
                        <a:pt x="6" y="24"/>
                      </a:moveTo>
                      <a:cubicBezTo>
                        <a:pt x="0" y="15"/>
                        <a:pt x="3" y="6"/>
                        <a:pt x="12" y="0"/>
                      </a:cubicBezTo>
                      <a:cubicBezTo>
                        <a:pt x="23" y="3"/>
                        <a:pt x="23" y="5"/>
                        <a:pt x="20" y="16"/>
                      </a:cubicBezTo>
                      <a:cubicBezTo>
                        <a:pt x="21" y="19"/>
                        <a:pt x="20" y="22"/>
                        <a:pt x="22" y="24"/>
                      </a:cubicBezTo>
                      <a:cubicBezTo>
                        <a:pt x="23" y="26"/>
                        <a:pt x="27" y="24"/>
                        <a:pt x="28" y="26"/>
                      </a:cubicBezTo>
                      <a:cubicBezTo>
                        <a:pt x="30" y="29"/>
                        <a:pt x="32" y="38"/>
                        <a:pt x="32" y="38"/>
                      </a:cubicBezTo>
                      <a:cubicBezTo>
                        <a:pt x="29" y="46"/>
                        <a:pt x="26" y="47"/>
                        <a:pt x="18" y="50"/>
                      </a:cubicBezTo>
                      <a:cubicBezTo>
                        <a:pt x="12" y="41"/>
                        <a:pt x="18" y="24"/>
                        <a:pt x="6" y="24"/>
                      </a:cubicBezTo>
                      <a:close/>
                    </a:path>
                  </a:pathLst>
                </a:custGeom>
                <a:solidFill>
                  <a:schemeClr val="folHlink"/>
                </a:solidFill>
                <a:ln w="9525">
                  <a:noFill/>
                  <a:round/>
                  <a:headEnd/>
                  <a:tailEnd/>
                </a:ln>
              </p:spPr>
              <p:txBody>
                <a:bodyPr/>
                <a:lstStyle/>
                <a:p>
                  <a:endParaRPr lang="zh-CN" altLang="en-US"/>
                </a:p>
              </p:txBody>
            </p:sp>
            <p:sp>
              <p:nvSpPr>
                <p:cNvPr id="8302" name="任意多边形 82009"/>
                <p:cNvSpPr>
                  <a:spLocks noChangeArrowheads="1"/>
                </p:cNvSpPr>
                <p:nvPr/>
              </p:nvSpPr>
              <p:spPr bwMode="auto">
                <a:xfrm>
                  <a:off x="4569" y="512"/>
                  <a:ext cx="19" cy="17"/>
                </a:xfrm>
                <a:custGeom>
                  <a:avLst/>
                  <a:gdLst>
                    <a:gd name="T0" fmla="*/ 0 w 43"/>
                    <a:gd name="T1" fmla="*/ 2 h 50"/>
                    <a:gd name="T2" fmla="*/ 2 w 43"/>
                    <a:gd name="T3" fmla="*/ 1 h 50"/>
                    <a:gd name="T4" fmla="*/ 3 w 43"/>
                    <a:gd name="T5" fmla="*/ 0 h 50"/>
                    <a:gd name="T6" fmla="*/ 2 w 43"/>
                    <a:gd name="T7" fmla="*/ 1 h 50"/>
                    <a:gd name="T8" fmla="*/ 0 w 43"/>
                    <a:gd name="T9" fmla="*/ 2 h 50"/>
                    <a:gd name="T10" fmla="*/ 0 w 43"/>
                    <a:gd name="T11" fmla="*/ 2 h 5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3" h="50">
                      <a:moveTo>
                        <a:pt x="0" y="44"/>
                      </a:moveTo>
                      <a:cubicBezTo>
                        <a:pt x="6" y="38"/>
                        <a:pt x="18" y="29"/>
                        <a:pt x="22" y="20"/>
                      </a:cubicBezTo>
                      <a:cubicBezTo>
                        <a:pt x="27" y="10"/>
                        <a:pt x="25" y="4"/>
                        <a:pt x="36" y="0"/>
                      </a:cubicBezTo>
                      <a:cubicBezTo>
                        <a:pt x="43" y="11"/>
                        <a:pt x="36" y="24"/>
                        <a:pt x="24" y="28"/>
                      </a:cubicBezTo>
                      <a:cubicBezTo>
                        <a:pt x="21" y="38"/>
                        <a:pt x="12" y="47"/>
                        <a:pt x="2" y="50"/>
                      </a:cubicBezTo>
                      <a:cubicBezTo>
                        <a:pt x="1" y="48"/>
                        <a:pt x="0" y="44"/>
                        <a:pt x="0" y="44"/>
                      </a:cubicBezTo>
                      <a:close/>
                    </a:path>
                  </a:pathLst>
                </a:custGeom>
                <a:solidFill>
                  <a:schemeClr val="folHlink"/>
                </a:solidFill>
                <a:ln w="9525">
                  <a:noFill/>
                  <a:round/>
                  <a:headEnd/>
                  <a:tailEnd/>
                </a:ln>
              </p:spPr>
              <p:txBody>
                <a:bodyPr/>
                <a:lstStyle/>
                <a:p>
                  <a:endParaRPr lang="zh-CN" altLang="en-US"/>
                </a:p>
              </p:txBody>
            </p:sp>
            <p:sp>
              <p:nvSpPr>
                <p:cNvPr id="8303" name="任意多边形 82010"/>
                <p:cNvSpPr>
                  <a:spLocks noChangeArrowheads="1"/>
                </p:cNvSpPr>
                <p:nvPr/>
              </p:nvSpPr>
              <p:spPr bwMode="auto">
                <a:xfrm>
                  <a:off x="4784" y="275"/>
                  <a:ext cx="18" cy="10"/>
                </a:xfrm>
                <a:custGeom>
                  <a:avLst/>
                  <a:gdLst>
                    <a:gd name="T0" fmla="*/ 0 w 41"/>
                    <a:gd name="T1" fmla="*/ 1 h 29"/>
                    <a:gd name="T2" fmla="*/ 1 w 41"/>
                    <a:gd name="T3" fmla="*/ 1 h 29"/>
                    <a:gd name="T4" fmla="*/ 0 w 41"/>
                    <a:gd name="T5" fmla="*/ 1 h 29"/>
                    <a:gd name="T6" fmla="*/ 0 60000 65536"/>
                    <a:gd name="T7" fmla="*/ 0 60000 65536"/>
                    <a:gd name="T8" fmla="*/ 0 60000 65536"/>
                  </a:gdLst>
                  <a:ahLst/>
                  <a:cxnLst>
                    <a:cxn ang="T6">
                      <a:pos x="T0" y="T1"/>
                    </a:cxn>
                    <a:cxn ang="T7">
                      <a:pos x="T2" y="T3"/>
                    </a:cxn>
                    <a:cxn ang="T8">
                      <a:pos x="T4" y="T5"/>
                    </a:cxn>
                  </a:cxnLst>
                  <a:rect l="0" t="0" r="r" b="b"/>
                  <a:pathLst>
                    <a:path w="41" h="29">
                      <a:moveTo>
                        <a:pt x="0" y="25"/>
                      </a:moveTo>
                      <a:cubicBezTo>
                        <a:pt x="10" y="11"/>
                        <a:pt x="41" y="0"/>
                        <a:pt x="12" y="29"/>
                      </a:cubicBezTo>
                      <a:cubicBezTo>
                        <a:pt x="8" y="28"/>
                        <a:pt x="0" y="25"/>
                        <a:pt x="0" y="25"/>
                      </a:cubicBezTo>
                      <a:close/>
                    </a:path>
                  </a:pathLst>
                </a:custGeom>
                <a:solidFill>
                  <a:schemeClr val="folHlink"/>
                </a:solidFill>
                <a:ln w="9525">
                  <a:noFill/>
                  <a:round/>
                  <a:headEnd/>
                  <a:tailEnd/>
                </a:ln>
              </p:spPr>
              <p:txBody>
                <a:bodyPr/>
                <a:lstStyle/>
                <a:p>
                  <a:endParaRPr lang="zh-CN" altLang="en-US"/>
                </a:p>
              </p:txBody>
            </p:sp>
            <p:sp>
              <p:nvSpPr>
                <p:cNvPr id="8304" name="任意多边形 82011"/>
                <p:cNvSpPr>
                  <a:spLocks noChangeArrowheads="1"/>
                </p:cNvSpPr>
                <p:nvPr/>
              </p:nvSpPr>
              <p:spPr bwMode="auto">
                <a:xfrm>
                  <a:off x="4293" y="246"/>
                  <a:ext cx="438" cy="152"/>
                </a:xfrm>
                <a:custGeom>
                  <a:avLst/>
                  <a:gdLst>
                    <a:gd name="T0" fmla="*/ 73 w 438"/>
                    <a:gd name="T1" fmla="*/ 1 h 152"/>
                    <a:gd name="T2" fmla="*/ 438 w 438"/>
                    <a:gd name="T3" fmla="*/ 0 h 152"/>
                    <a:gd name="T4" fmla="*/ 416 w 438"/>
                    <a:gd name="T5" fmla="*/ 54 h 152"/>
                    <a:gd name="T6" fmla="*/ 397 w 438"/>
                    <a:gd name="T7" fmla="*/ 68 h 152"/>
                    <a:gd name="T8" fmla="*/ 392 w 438"/>
                    <a:gd name="T9" fmla="*/ 70 h 152"/>
                    <a:gd name="T10" fmla="*/ 375 w 438"/>
                    <a:gd name="T11" fmla="*/ 73 h 152"/>
                    <a:gd name="T12" fmla="*/ 361 w 438"/>
                    <a:gd name="T13" fmla="*/ 88 h 152"/>
                    <a:gd name="T14" fmla="*/ 362 w 438"/>
                    <a:gd name="T15" fmla="*/ 99 h 152"/>
                    <a:gd name="T16" fmla="*/ 364 w 438"/>
                    <a:gd name="T17" fmla="*/ 107 h 152"/>
                    <a:gd name="T18" fmla="*/ 366 w 438"/>
                    <a:gd name="T19" fmla="*/ 113 h 152"/>
                    <a:gd name="T20" fmla="*/ 362 w 438"/>
                    <a:gd name="T21" fmla="*/ 122 h 152"/>
                    <a:gd name="T22" fmla="*/ 351 w 438"/>
                    <a:gd name="T23" fmla="*/ 120 h 152"/>
                    <a:gd name="T24" fmla="*/ 342 w 438"/>
                    <a:gd name="T25" fmla="*/ 129 h 152"/>
                    <a:gd name="T26" fmla="*/ 347 w 438"/>
                    <a:gd name="T27" fmla="*/ 105 h 152"/>
                    <a:gd name="T28" fmla="*/ 338 w 438"/>
                    <a:gd name="T29" fmla="*/ 100 h 152"/>
                    <a:gd name="T30" fmla="*/ 344 w 438"/>
                    <a:gd name="T31" fmla="*/ 93 h 152"/>
                    <a:gd name="T32" fmla="*/ 342 w 438"/>
                    <a:gd name="T33" fmla="*/ 89 h 152"/>
                    <a:gd name="T34" fmla="*/ 320 w 438"/>
                    <a:gd name="T35" fmla="*/ 94 h 152"/>
                    <a:gd name="T36" fmla="*/ 317 w 438"/>
                    <a:gd name="T37" fmla="*/ 85 h 152"/>
                    <a:gd name="T38" fmla="*/ 297 w 438"/>
                    <a:gd name="T39" fmla="*/ 94 h 152"/>
                    <a:gd name="T40" fmla="*/ 320 w 438"/>
                    <a:gd name="T41" fmla="*/ 103 h 152"/>
                    <a:gd name="T42" fmla="*/ 305 w 438"/>
                    <a:gd name="T43" fmla="*/ 117 h 152"/>
                    <a:gd name="T44" fmla="*/ 311 w 438"/>
                    <a:gd name="T45" fmla="*/ 126 h 152"/>
                    <a:gd name="T46" fmla="*/ 315 w 438"/>
                    <a:gd name="T47" fmla="*/ 138 h 152"/>
                    <a:gd name="T48" fmla="*/ 309 w 438"/>
                    <a:gd name="T49" fmla="*/ 139 h 152"/>
                    <a:gd name="T50" fmla="*/ 314 w 438"/>
                    <a:gd name="T51" fmla="*/ 144 h 152"/>
                    <a:gd name="T52" fmla="*/ 307 w 438"/>
                    <a:gd name="T53" fmla="*/ 152 h 152"/>
                    <a:gd name="T54" fmla="*/ 0 w 438"/>
                    <a:gd name="T55" fmla="*/ 149 h 152"/>
                    <a:gd name="T56" fmla="*/ 73 w 438"/>
                    <a:gd name="T57" fmla="*/ 1 h 152"/>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438" h="152">
                      <a:moveTo>
                        <a:pt x="73" y="1"/>
                      </a:moveTo>
                      <a:lnTo>
                        <a:pt x="438" y="0"/>
                      </a:lnTo>
                      <a:cubicBezTo>
                        <a:pt x="432" y="15"/>
                        <a:pt x="429" y="42"/>
                        <a:pt x="416" y="54"/>
                      </a:cubicBezTo>
                      <a:cubicBezTo>
                        <a:pt x="410" y="60"/>
                        <a:pt x="405" y="63"/>
                        <a:pt x="397" y="68"/>
                      </a:cubicBezTo>
                      <a:cubicBezTo>
                        <a:pt x="396" y="69"/>
                        <a:pt x="392" y="70"/>
                        <a:pt x="392" y="70"/>
                      </a:cubicBezTo>
                      <a:cubicBezTo>
                        <a:pt x="377" y="63"/>
                        <a:pt x="385" y="68"/>
                        <a:pt x="375" y="73"/>
                      </a:cubicBezTo>
                      <a:cubicBezTo>
                        <a:pt x="371" y="82"/>
                        <a:pt x="371" y="83"/>
                        <a:pt x="361" y="88"/>
                      </a:cubicBezTo>
                      <a:cubicBezTo>
                        <a:pt x="359" y="92"/>
                        <a:pt x="364" y="93"/>
                        <a:pt x="362" y="99"/>
                      </a:cubicBezTo>
                      <a:cubicBezTo>
                        <a:pt x="363" y="102"/>
                        <a:pt x="364" y="105"/>
                        <a:pt x="364" y="107"/>
                      </a:cubicBezTo>
                      <a:cubicBezTo>
                        <a:pt x="365" y="109"/>
                        <a:pt x="366" y="111"/>
                        <a:pt x="366" y="113"/>
                      </a:cubicBezTo>
                      <a:cubicBezTo>
                        <a:pt x="365" y="115"/>
                        <a:pt x="364" y="120"/>
                        <a:pt x="362" y="122"/>
                      </a:cubicBezTo>
                      <a:cubicBezTo>
                        <a:pt x="359" y="123"/>
                        <a:pt x="354" y="119"/>
                        <a:pt x="351" y="120"/>
                      </a:cubicBezTo>
                      <a:cubicBezTo>
                        <a:pt x="347" y="129"/>
                        <a:pt x="352" y="127"/>
                        <a:pt x="342" y="129"/>
                      </a:cubicBezTo>
                      <a:cubicBezTo>
                        <a:pt x="340" y="123"/>
                        <a:pt x="345" y="111"/>
                        <a:pt x="347" y="105"/>
                      </a:cubicBezTo>
                      <a:cubicBezTo>
                        <a:pt x="347" y="100"/>
                        <a:pt x="338" y="102"/>
                        <a:pt x="338" y="100"/>
                      </a:cubicBezTo>
                      <a:cubicBezTo>
                        <a:pt x="338" y="98"/>
                        <a:pt x="344" y="95"/>
                        <a:pt x="344" y="93"/>
                      </a:cubicBezTo>
                      <a:cubicBezTo>
                        <a:pt x="344" y="92"/>
                        <a:pt x="344" y="89"/>
                        <a:pt x="342" y="89"/>
                      </a:cubicBezTo>
                      <a:cubicBezTo>
                        <a:pt x="339" y="89"/>
                        <a:pt x="324" y="94"/>
                        <a:pt x="320" y="94"/>
                      </a:cubicBezTo>
                      <a:cubicBezTo>
                        <a:pt x="317" y="86"/>
                        <a:pt x="328" y="88"/>
                        <a:pt x="317" y="85"/>
                      </a:cubicBezTo>
                      <a:cubicBezTo>
                        <a:pt x="311" y="91"/>
                        <a:pt x="306" y="93"/>
                        <a:pt x="297" y="94"/>
                      </a:cubicBezTo>
                      <a:cubicBezTo>
                        <a:pt x="300" y="104"/>
                        <a:pt x="307" y="101"/>
                        <a:pt x="320" y="103"/>
                      </a:cubicBezTo>
                      <a:cubicBezTo>
                        <a:pt x="318" y="109"/>
                        <a:pt x="311" y="111"/>
                        <a:pt x="305" y="117"/>
                      </a:cubicBezTo>
                      <a:lnTo>
                        <a:pt x="311" y="126"/>
                      </a:lnTo>
                      <a:lnTo>
                        <a:pt x="315" y="138"/>
                      </a:lnTo>
                      <a:lnTo>
                        <a:pt x="309" y="139"/>
                      </a:lnTo>
                      <a:lnTo>
                        <a:pt x="314" y="144"/>
                      </a:lnTo>
                      <a:lnTo>
                        <a:pt x="307" y="152"/>
                      </a:lnTo>
                      <a:lnTo>
                        <a:pt x="0" y="149"/>
                      </a:lnTo>
                      <a:lnTo>
                        <a:pt x="73" y="1"/>
                      </a:lnTo>
                      <a:close/>
                    </a:path>
                  </a:pathLst>
                </a:custGeom>
                <a:solidFill>
                  <a:schemeClr val="folHlink"/>
                </a:solidFill>
                <a:ln w="9525">
                  <a:noFill/>
                  <a:round/>
                  <a:headEnd/>
                  <a:tailEnd/>
                </a:ln>
              </p:spPr>
              <p:txBody>
                <a:bodyPr/>
                <a:lstStyle/>
                <a:p>
                  <a:endParaRPr lang="zh-CN" altLang="en-US"/>
                </a:p>
              </p:txBody>
            </p:sp>
            <p:sp>
              <p:nvSpPr>
                <p:cNvPr id="8305" name="任意多边形 82012"/>
                <p:cNvSpPr>
                  <a:spLocks noChangeArrowheads="1"/>
                </p:cNvSpPr>
                <p:nvPr/>
              </p:nvSpPr>
              <p:spPr bwMode="auto">
                <a:xfrm>
                  <a:off x="4731" y="240"/>
                  <a:ext cx="20" cy="55"/>
                </a:xfrm>
                <a:custGeom>
                  <a:avLst/>
                  <a:gdLst>
                    <a:gd name="T0" fmla="*/ 0 w 47"/>
                    <a:gd name="T1" fmla="*/ 6 h 165"/>
                    <a:gd name="T2" fmla="*/ 1 w 47"/>
                    <a:gd name="T3" fmla="*/ 4 h 165"/>
                    <a:gd name="T4" fmla="*/ 1 w 47"/>
                    <a:gd name="T5" fmla="*/ 3 h 165"/>
                    <a:gd name="T6" fmla="*/ 1 w 47"/>
                    <a:gd name="T7" fmla="*/ 1 h 165"/>
                    <a:gd name="T8" fmla="*/ 1 w 47"/>
                    <a:gd name="T9" fmla="*/ 0 h 165"/>
                    <a:gd name="T10" fmla="*/ 2 w 47"/>
                    <a:gd name="T11" fmla="*/ 0 h 165"/>
                    <a:gd name="T12" fmla="*/ 3 w 47"/>
                    <a:gd name="T13" fmla="*/ 1 h 165"/>
                    <a:gd name="T14" fmla="*/ 4 w 47"/>
                    <a:gd name="T15" fmla="*/ 4 h 165"/>
                    <a:gd name="T16" fmla="*/ 3 w 47"/>
                    <a:gd name="T17" fmla="*/ 4 h 165"/>
                    <a:gd name="T18" fmla="*/ 2 w 47"/>
                    <a:gd name="T19" fmla="*/ 5 h 165"/>
                    <a:gd name="T20" fmla="*/ 2 w 47"/>
                    <a:gd name="T21" fmla="*/ 5 h 165"/>
                    <a:gd name="T22" fmla="*/ 2 w 47"/>
                    <a:gd name="T23" fmla="*/ 5 h 165"/>
                    <a:gd name="T24" fmla="*/ 3 w 47"/>
                    <a:gd name="T25" fmla="*/ 5 h 165"/>
                    <a:gd name="T26" fmla="*/ 1 w 47"/>
                    <a:gd name="T27" fmla="*/ 5 h 165"/>
                    <a:gd name="T28" fmla="*/ 0 w 47"/>
                    <a:gd name="T29" fmla="*/ 6 h 165"/>
                    <a:gd name="T30" fmla="*/ 0 w 47"/>
                    <a:gd name="T31" fmla="*/ 6 h 165"/>
                    <a:gd name="T32" fmla="*/ 0 w 47"/>
                    <a:gd name="T33" fmla="*/ 6 h 16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47" h="165">
                      <a:moveTo>
                        <a:pt x="5" y="156"/>
                      </a:moveTo>
                      <a:cubicBezTo>
                        <a:pt x="0" y="141"/>
                        <a:pt x="1" y="118"/>
                        <a:pt x="15" y="108"/>
                      </a:cubicBezTo>
                      <a:cubicBezTo>
                        <a:pt x="16" y="95"/>
                        <a:pt x="17" y="81"/>
                        <a:pt x="17" y="68"/>
                      </a:cubicBezTo>
                      <a:cubicBezTo>
                        <a:pt x="17" y="58"/>
                        <a:pt x="11" y="40"/>
                        <a:pt x="11" y="40"/>
                      </a:cubicBezTo>
                      <a:cubicBezTo>
                        <a:pt x="14" y="20"/>
                        <a:pt x="11" y="29"/>
                        <a:pt x="17" y="12"/>
                      </a:cubicBezTo>
                      <a:cubicBezTo>
                        <a:pt x="18" y="8"/>
                        <a:pt x="21" y="0"/>
                        <a:pt x="21" y="0"/>
                      </a:cubicBezTo>
                      <a:cubicBezTo>
                        <a:pt x="38" y="6"/>
                        <a:pt x="33" y="7"/>
                        <a:pt x="31" y="30"/>
                      </a:cubicBezTo>
                      <a:cubicBezTo>
                        <a:pt x="38" y="52"/>
                        <a:pt x="40" y="76"/>
                        <a:pt x="47" y="98"/>
                      </a:cubicBezTo>
                      <a:cubicBezTo>
                        <a:pt x="44" y="116"/>
                        <a:pt x="45" y="113"/>
                        <a:pt x="31" y="108"/>
                      </a:cubicBezTo>
                      <a:cubicBezTo>
                        <a:pt x="25" y="118"/>
                        <a:pt x="28" y="112"/>
                        <a:pt x="23" y="126"/>
                      </a:cubicBezTo>
                      <a:cubicBezTo>
                        <a:pt x="22" y="128"/>
                        <a:pt x="21" y="132"/>
                        <a:pt x="21" y="132"/>
                      </a:cubicBezTo>
                      <a:cubicBezTo>
                        <a:pt x="23" y="133"/>
                        <a:pt x="26" y="132"/>
                        <a:pt x="27" y="134"/>
                      </a:cubicBezTo>
                      <a:cubicBezTo>
                        <a:pt x="29" y="137"/>
                        <a:pt x="31" y="146"/>
                        <a:pt x="31" y="146"/>
                      </a:cubicBezTo>
                      <a:cubicBezTo>
                        <a:pt x="27" y="165"/>
                        <a:pt x="23" y="155"/>
                        <a:pt x="13" y="148"/>
                      </a:cubicBezTo>
                      <a:cubicBezTo>
                        <a:pt x="11" y="152"/>
                        <a:pt x="11" y="160"/>
                        <a:pt x="7" y="160"/>
                      </a:cubicBezTo>
                      <a:cubicBezTo>
                        <a:pt x="5" y="160"/>
                        <a:pt x="4" y="156"/>
                        <a:pt x="3" y="154"/>
                      </a:cubicBezTo>
                      <a:cubicBezTo>
                        <a:pt x="3" y="153"/>
                        <a:pt x="4" y="155"/>
                        <a:pt x="5" y="156"/>
                      </a:cubicBezTo>
                      <a:close/>
                    </a:path>
                  </a:pathLst>
                </a:custGeom>
                <a:solidFill>
                  <a:schemeClr val="folHlink"/>
                </a:solidFill>
                <a:ln w="9525">
                  <a:noFill/>
                  <a:round/>
                  <a:headEnd/>
                  <a:tailEnd/>
                </a:ln>
              </p:spPr>
              <p:txBody>
                <a:bodyPr/>
                <a:lstStyle/>
                <a:p>
                  <a:endParaRPr lang="zh-CN" altLang="en-US"/>
                </a:p>
              </p:txBody>
            </p:sp>
            <p:sp>
              <p:nvSpPr>
                <p:cNvPr id="8306" name="任意多边形 82013"/>
                <p:cNvSpPr>
                  <a:spLocks noChangeArrowheads="1"/>
                </p:cNvSpPr>
                <p:nvPr/>
              </p:nvSpPr>
              <p:spPr bwMode="auto">
                <a:xfrm>
                  <a:off x="4719" y="287"/>
                  <a:ext cx="59" cy="34"/>
                </a:xfrm>
                <a:custGeom>
                  <a:avLst/>
                  <a:gdLst>
                    <a:gd name="T0" fmla="*/ 2 w 138"/>
                    <a:gd name="T1" fmla="*/ 2 h 103"/>
                    <a:gd name="T2" fmla="*/ 3 w 138"/>
                    <a:gd name="T3" fmla="*/ 2 h 103"/>
                    <a:gd name="T4" fmla="*/ 4 w 138"/>
                    <a:gd name="T5" fmla="*/ 1 h 103"/>
                    <a:gd name="T6" fmla="*/ 4 w 138"/>
                    <a:gd name="T7" fmla="*/ 2 h 103"/>
                    <a:gd name="T8" fmla="*/ 5 w 138"/>
                    <a:gd name="T9" fmla="*/ 2 h 103"/>
                    <a:gd name="T10" fmla="*/ 6 w 138"/>
                    <a:gd name="T11" fmla="*/ 2 h 103"/>
                    <a:gd name="T12" fmla="*/ 9 w 138"/>
                    <a:gd name="T13" fmla="*/ 1 h 103"/>
                    <a:gd name="T14" fmla="*/ 10 w 138"/>
                    <a:gd name="T15" fmla="*/ 1 h 103"/>
                    <a:gd name="T16" fmla="*/ 11 w 138"/>
                    <a:gd name="T17" fmla="*/ 0 h 103"/>
                    <a:gd name="T18" fmla="*/ 8 w 138"/>
                    <a:gd name="T19" fmla="*/ 2 h 103"/>
                    <a:gd name="T20" fmla="*/ 6 w 138"/>
                    <a:gd name="T21" fmla="*/ 2 h 103"/>
                    <a:gd name="T22" fmla="*/ 5 w 138"/>
                    <a:gd name="T23" fmla="*/ 3 h 103"/>
                    <a:gd name="T24" fmla="*/ 4 w 138"/>
                    <a:gd name="T25" fmla="*/ 4 h 103"/>
                    <a:gd name="T26" fmla="*/ 2 w 138"/>
                    <a:gd name="T27" fmla="*/ 3 h 103"/>
                    <a:gd name="T28" fmla="*/ 2 w 138"/>
                    <a:gd name="T29" fmla="*/ 3 h 103"/>
                    <a:gd name="T30" fmla="*/ 2 w 138"/>
                    <a:gd name="T31" fmla="*/ 4 h 103"/>
                    <a:gd name="T32" fmla="*/ 0 w 138"/>
                    <a:gd name="T33" fmla="*/ 4 h 103"/>
                    <a:gd name="T34" fmla="*/ 1 w 138"/>
                    <a:gd name="T35" fmla="*/ 3 h 103"/>
                    <a:gd name="T36" fmla="*/ 2 w 138"/>
                    <a:gd name="T37" fmla="*/ 2 h 10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38" h="103">
                      <a:moveTo>
                        <a:pt x="26" y="61"/>
                      </a:moveTo>
                      <a:cubicBezTo>
                        <a:pt x="29" y="53"/>
                        <a:pt x="33" y="51"/>
                        <a:pt x="30" y="43"/>
                      </a:cubicBezTo>
                      <a:cubicBezTo>
                        <a:pt x="33" y="27"/>
                        <a:pt x="37" y="24"/>
                        <a:pt x="50" y="33"/>
                      </a:cubicBezTo>
                      <a:cubicBezTo>
                        <a:pt x="51" y="37"/>
                        <a:pt x="53" y="41"/>
                        <a:pt x="54" y="45"/>
                      </a:cubicBezTo>
                      <a:cubicBezTo>
                        <a:pt x="55" y="49"/>
                        <a:pt x="66" y="49"/>
                        <a:pt x="66" y="49"/>
                      </a:cubicBezTo>
                      <a:cubicBezTo>
                        <a:pt x="75" y="43"/>
                        <a:pt x="77" y="45"/>
                        <a:pt x="80" y="55"/>
                      </a:cubicBezTo>
                      <a:cubicBezTo>
                        <a:pt x="92" y="47"/>
                        <a:pt x="101" y="37"/>
                        <a:pt x="116" y="33"/>
                      </a:cubicBezTo>
                      <a:cubicBezTo>
                        <a:pt x="125" y="19"/>
                        <a:pt x="120" y="24"/>
                        <a:pt x="130" y="17"/>
                      </a:cubicBezTo>
                      <a:cubicBezTo>
                        <a:pt x="134" y="11"/>
                        <a:pt x="134" y="0"/>
                        <a:pt x="138" y="11"/>
                      </a:cubicBezTo>
                      <a:cubicBezTo>
                        <a:pt x="135" y="31"/>
                        <a:pt x="126" y="45"/>
                        <a:pt x="106" y="49"/>
                      </a:cubicBezTo>
                      <a:cubicBezTo>
                        <a:pt x="97" y="55"/>
                        <a:pt x="93" y="61"/>
                        <a:pt x="84" y="67"/>
                      </a:cubicBezTo>
                      <a:cubicBezTo>
                        <a:pt x="80" y="79"/>
                        <a:pt x="79" y="79"/>
                        <a:pt x="66" y="81"/>
                      </a:cubicBezTo>
                      <a:cubicBezTo>
                        <a:pt x="60" y="90"/>
                        <a:pt x="57" y="97"/>
                        <a:pt x="48" y="103"/>
                      </a:cubicBezTo>
                      <a:cubicBezTo>
                        <a:pt x="42" y="94"/>
                        <a:pt x="37" y="93"/>
                        <a:pt x="26" y="89"/>
                      </a:cubicBezTo>
                      <a:cubicBezTo>
                        <a:pt x="24" y="88"/>
                        <a:pt x="20" y="87"/>
                        <a:pt x="20" y="87"/>
                      </a:cubicBezTo>
                      <a:cubicBezTo>
                        <a:pt x="10" y="90"/>
                        <a:pt x="14" y="94"/>
                        <a:pt x="22" y="97"/>
                      </a:cubicBezTo>
                      <a:cubicBezTo>
                        <a:pt x="14" y="103"/>
                        <a:pt x="9" y="100"/>
                        <a:pt x="0" y="97"/>
                      </a:cubicBezTo>
                      <a:cubicBezTo>
                        <a:pt x="2" y="87"/>
                        <a:pt x="1" y="82"/>
                        <a:pt x="10" y="79"/>
                      </a:cubicBezTo>
                      <a:cubicBezTo>
                        <a:pt x="15" y="63"/>
                        <a:pt x="14" y="69"/>
                        <a:pt x="26" y="61"/>
                      </a:cubicBezTo>
                      <a:close/>
                    </a:path>
                  </a:pathLst>
                </a:custGeom>
                <a:solidFill>
                  <a:schemeClr val="folHlink"/>
                </a:solidFill>
                <a:ln w="9525">
                  <a:noFill/>
                  <a:round/>
                  <a:headEnd/>
                  <a:tailEnd/>
                </a:ln>
              </p:spPr>
              <p:txBody>
                <a:bodyPr/>
                <a:lstStyle/>
                <a:p>
                  <a:endParaRPr lang="zh-CN" altLang="en-US"/>
                </a:p>
              </p:txBody>
            </p:sp>
            <p:sp>
              <p:nvSpPr>
                <p:cNvPr id="8307" name="任意多边形 82014"/>
                <p:cNvSpPr>
                  <a:spLocks noChangeArrowheads="1"/>
                </p:cNvSpPr>
                <p:nvPr/>
              </p:nvSpPr>
              <p:spPr bwMode="auto">
                <a:xfrm>
                  <a:off x="4656" y="319"/>
                  <a:ext cx="80" cy="72"/>
                </a:xfrm>
                <a:custGeom>
                  <a:avLst/>
                  <a:gdLst>
                    <a:gd name="T0" fmla="*/ 12 w 188"/>
                    <a:gd name="T1" fmla="*/ 1 h 214"/>
                    <a:gd name="T2" fmla="*/ 12 w 188"/>
                    <a:gd name="T3" fmla="*/ 0 h 214"/>
                    <a:gd name="T4" fmla="*/ 13 w 188"/>
                    <a:gd name="T5" fmla="*/ 0 h 214"/>
                    <a:gd name="T6" fmla="*/ 14 w 188"/>
                    <a:gd name="T7" fmla="*/ 1 h 214"/>
                    <a:gd name="T8" fmla="*/ 14 w 188"/>
                    <a:gd name="T9" fmla="*/ 2 h 214"/>
                    <a:gd name="T10" fmla="*/ 14 w 188"/>
                    <a:gd name="T11" fmla="*/ 2 h 214"/>
                    <a:gd name="T12" fmla="*/ 13 w 188"/>
                    <a:gd name="T13" fmla="*/ 3 h 214"/>
                    <a:gd name="T14" fmla="*/ 12 w 188"/>
                    <a:gd name="T15" fmla="*/ 5 h 214"/>
                    <a:gd name="T16" fmla="*/ 11 w 188"/>
                    <a:gd name="T17" fmla="*/ 5 h 214"/>
                    <a:gd name="T18" fmla="*/ 9 w 188"/>
                    <a:gd name="T19" fmla="*/ 5 h 214"/>
                    <a:gd name="T20" fmla="*/ 9 w 188"/>
                    <a:gd name="T21" fmla="*/ 5 h 214"/>
                    <a:gd name="T22" fmla="*/ 8 w 188"/>
                    <a:gd name="T23" fmla="*/ 5 h 214"/>
                    <a:gd name="T24" fmla="*/ 7 w 188"/>
                    <a:gd name="T25" fmla="*/ 6 h 214"/>
                    <a:gd name="T26" fmla="*/ 6 w 188"/>
                    <a:gd name="T27" fmla="*/ 5 h 214"/>
                    <a:gd name="T28" fmla="*/ 5 w 188"/>
                    <a:gd name="T29" fmla="*/ 5 h 214"/>
                    <a:gd name="T30" fmla="*/ 6 w 188"/>
                    <a:gd name="T31" fmla="*/ 5 h 214"/>
                    <a:gd name="T32" fmla="*/ 6 w 188"/>
                    <a:gd name="T33" fmla="*/ 6 h 214"/>
                    <a:gd name="T34" fmla="*/ 5 w 188"/>
                    <a:gd name="T35" fmla="*/ 6 h 214"/>
                    <a:gd name="T36" fmla="*/ 3 w 188"/>
                    <a:gd name="T37" fmla="*/ 6 h 214"/>
                    <a:gd name="T38" fmla="*/ 3 w 188"/>
                    <a:gd name="T39" fmla="*/ 6 h 214"/>
                    <a:gd name="T40" fmla="*/ 4 w 188"/>
                    <a:gd name="T41" fmla="*/ 5 h 214"/>
                    <a:gd name="T42" fmla="*/ 3 w 188"/>
                    <a:gd name="T43" fmla="*/ 6 h 214"/>
                    <a:gd name="T44" fmla="*/ 2 w 188"/>
                    <a:gd name="T45" fmla="*/ 6 h 214"/>
                    <a:gd name="T46" fmla="*/ 3 w 188"/>
                    <a:gd name="T47" fmla="*/ 7 h 214"/>
                    <a:gd name="T48" fmla="*/ 1 w 188"/>
                    <a:gd name="T49" fmla="*/ 8 h 214"/>
                    <a:gd name="T50" fmla="*/ 0 w 188"/>
                    <a:gd name="T51" fmla="*/ 8 h 214"/>
                    <a:gd name="T52" fmla="*/ 0 w 188"/>
                    <a:gd name="T53" fmla="*/ 7 h 214"/>
                    <a:gd name="T54" fmla="*/ 0 w 188"/>
                    <a:gd name="T55" fmla="*/ 6 h 214"/>
                    <a:gd name="T56" fmla="*/ 1 w 188"/>
                    <a:gd name="T57" fmla="*/ 6 h 214"/>
                    <a:gd name="T58" fmla="*/ 3 w 188"/>
                    <a:gd name="T59" fmla="*/ 5 h 214"/>
                    <a:gd name="T60" fmla="*/ 3 w 188"/>
                    <a:gd name="T61" fmla="*/ 4 h 214"/>
                    <a:gd name="T62" fmla="*/ 6 w 188"/>
                    <a:gd name="T63" fmla="*/ 4 h 214"/>
                    <a:gd name="T64" fmla="*/ 6 w 188"/>
                    <a:gd name="T65" fmla="*/ 4 h 214"/>
                    <a:gd name="T66" fmla="*/ 9 w 188"/>
                    <a:gd name="T67" fmla="*/ 3 h 214"/>
                    <a:gd name="T68" fmla="*/ 9 w 188"/>
                    <a:gd name="T69" fmla="*/ 3 h 214"/>
                    <a:gd name="T70" fmla="*/ 10 w 188"/>
                    <a:gd name="T71" fmla="*/ 3 h 214"/>
                    <a:gd name="T72" fmla="*/ 11 w 188"/>
                    <a:gd name="T73" fmla="*/ 2 h 214"/>
                    <a:gd name="T74" fmla="*/ 12 w 188"/>
                    <a:gd name="T75" fmla="*/ 2 h 214"/>
                    <a:gd name="T76" fmla="*/ 11 w 188"/>
                    <a:gd name="T77" fmla="*/ 1 h 214"/>
                    <a:gd name="T78" fmla="*/ 12 w 188"/>
                    <a:gd name="T79" fmla="*/ 1 h 214"/>
                    <a:gd name="T80" fmla="*/ 12 w 188"/>
                    <a:gd name="T81" fmla="*/ 1 h 214"/>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88" h="214">
                      <a:moveTo>
                        <a:pt x="158" y="24"/>
                      </a:moveTo>
                      <a:cubicBezTo>
                        <a:pt x="156" y="18"/>
                        <a:pt x="160" y="6"/>
                        <a:pt x="160" y="6"/>
                      </a:cubicBezTo>
                      <a:cubicBezTo>
                        <a:pt x="167" y="16"/>
                        <a:pt x="167" y="8"/>
                        <a:pt x="170" y="0"/>
                      </a:cubicBezTo>
                      <a:cubicBezTo>
                        <a:pt x="181" y="4"/>
                        <a:pt x="179" y="14"/>
                        <a:pt x="182" y="24"/>
                      </a:cubicBezTo>
                      <a:cubicBezTo>
                        <a:pt x="184" y="30"/>
                        <a:pt x="188" y="42"/>
                        <a:pt x="188" y="42"/>
                      </a:cubicBezTo>
                      <a:cubicBezTo>
                        <a:pt x="183" y="56"/>
                        <a:pt x="188" y="52"/>
                        <a:pt x="178" y="58"/>
                      </a:cubicBezTo>
                      <a:cubicBezTo>
                        <a:pt x="174" y="63"/>
                        <a:pt x="170" y="76"/>
                        <a:pt x="170" y="76"/>
                      </a:cubicBezTo>
                      <a:cubicBezTo>
                        <a:pt x="169" y="100"/>
                        <a:pt x="173" y="110"/>
                        <a:pt x="162" y="126"/>
                      </a:cubicBezTo>
                      <a:cubicBezTo>
                        <a:pt x="150" y="118"/>
                        <a:pt x="155" y="132"/>
                        <a:pt x="144" y="136"/>
                      </a:cubicBezTo>
                      <a:cubicBezTo>
                        <a:pt x="135" y="134"/>
                        <a:pt x="129" y="135"/>
                        <a:pt x="120" y="138"/>
                      </a:cubicBezTo>
                      <a:cubicBezTo>
                        <a:pt x="114" y="129"/>
                        <a:pt x="122" y="127"/>
                        <a:pt x="112" y="124"/>
                      </a:cubicBezTo>
                      <a:cubicBezTo>
                        <a:pt x="108" y="130"/>
                        <a:pt x="108" y="142"/>
                        <a:pt x="102" y="146"/>
                      </a:cubicBezTo>
                      <a:cubicBezTo>
                        <a:pt x="98" y="148"/>
                        <a:pt x="90" y="150"/>
                        <a:pt x="90" y="150"/>
                      </a:cubicBezTo>
                      <a:cubicBezTo>
                        <a:pt x="87" y="141"/>
                        <a:pt x="89" y="135"/>
                        <a:pt x="80" y="132"/>
                      </a:cubicBezTo>
                      <a:cubicBezTo>
                        <a:pt x="68" y="134"/>
                        <a:pt x="65" y="134"/>
                        <a:pt x="58" y="144"/>
                      </a:cubicBezTo>
                      <a:cubicBezTo>
                        <a:pt x="66" y="150"/>
                        <a:pt x="68" y="147"/>
                        <a:pt x="76" y="142"/>
                      </a:cubicBezTo>
                      <a:cubicBezTo>
                        <a:pt x="81" y="146"/>
                        <a:pt x="85" y="155"/>
                        <a:pt x="78" y="160"/>
                      </a:cubicBezTo>
                      <a:cubicBezTo>
                        <a:pt x="75" y="162"/>
                        <a:pt x="62" y="165"/>
                        <a:pt x="58" y="166"/>
                      </a:cubicBezTo>
                      <a:cubicBezTo>
                        <a:pt x="48" y="173"/>
                        <a:pt x="44" y="173"/>
                        <a:pt x="34" y="166"/>
                      </a:cubicBezTo>
                      <a:cubicBezTo>
                        <a:pt x="35" y="162"/>
                        <a:pt x="34" y="158"/>
                        <a:pt x="36" y="154"/>
                      </a:cubicBezTo>
                      <a:cubicBezTo>
                        <a:pt x="38" y="150"/>
                        <a:pt x="55" y="146"/>
                        <a:pt x="46" y="144"/>
                      </a:cubicBezTo>
                      <a:cubicBezTo>
                        <a:pt x="42" y="143"/>
                        <a:pt x="34" y="148"/>
                        <a:pt x="34" y="148"/>
                      </a:cubicBezTo>
                      <a:cubicBezTo>
                        <a:pt x="32" y="155"/>
                        <a:pt x="28" y="159"/>
                        <a:pt x="26" y="166"/>
                      </a:cubicBezTo>
                      <a:cubicBezTo>
                        <a:pt x="36" y="182"/>
                        <a:pt x="36" y="173"/>
                        <a:pt x="30" y="190"/>
                      </a:cubicBezTo>
                      <a:cubicBezTo>
                        <a:pt x="28" y="196"/>
                        <a:pt x="14" y="200"/>
                        <a:pt x="14" y="200"/>
                      </a:cubicBezTo>
                      <a:cubicBezTo>
                        <a:pt x="5" y="214"/>
                        <a:pt x="11" y="210"/>
                        <a:pt x="0" y="214"/>
                      </a:cubicBezTo>
                      <a:cubicBezTo>
                        <a:pt x="2" y="202"/>
                        <a:pt x="5" y="198"/>
                        <a:pt x="8" y="188"/>
                      </a:cubicBezTo>
                      <a:cubicBezTo>
                        <a:pt x="6" y="178"/>
                        <a:pt x="3" y="173"/>
                        <a:pt x="0" y="164"/>
                      </a:cubicBezTo>
                      <a:cubicBezTo>
                        <a:pt x="3" y="156"/>
                        <a:pt x="7" y="157"/>
                        <a:pt x="14" y="152"/>
                      </a:cubicBezTo>
                      <a:cubicBezTo>
                        <a:pt x="18" y="141"/>
                        <a:pt x="23" y="140"/>
                        <a:pt x="32" y="134"/>
                      </a:cubicBezTo>
                      <a:cubicBezTo>
                        <a:pt x="37" y="127"/>
                        <a:pt x="37" y="123"/>
                        <a:pt x="44" y="118"/>
                      </a:cubicBezTo>
                      <a:cubicBezTo>
                        <a:pt x="64" y="121"/>
                        <a:pt x="55" y="122"/>
                        <a:pt x="72" y="116"/>
                      </a:cubicBezTo>
                      <a:cubicBezTo>
                        <a:pt x="76" y="115"/>
                        <a:pt x="84" y="112"/>
                        <a:pt x="84" y="112"/>
                      </a:cubicBezTo>
                      <a:cubicBezTo>
                        <a:pt x="105" y="119"/>
                        <a:pt x="97" y="84"/>
                        <a:pt x="114" y="78"/>
                      </a:cubicBezTo>
                      <a:cubicBezTo>
                        <a:pt x="117" y="87"/>
                        <a:pt x="110" y="89"/>
                        <a:pt x="120" y="92"/>
                      </a:cubicBezTo>
                      <a:cubicBezTo>
                        <a:pt x="125" y="85"/>
                        <a:pt x="125" y="81"/>
                        <a:pt x="132" y="76"/>
                      </a:cubicBezTo>
                      <a:cubicBezTo>
                        <a:pt x="138" y="68"/>
                        <a:pt x="146" y="65"/>
                        <a:pt x="150" y="54"/>
                      </a:cubicBezTo>
                      <a:cubicBezTo>
                        <a:pt x="151" y="50"/>
                        <a:pt x="154" y="42"/>
                        <a:pt x="154" y="42"/>
                      </a:cubicBezTo>
                      <a:cubicBezTo>
                        <a:pt x="152" y="41"/>
                        <a:pt x="148" y="40"/>
                        <a:pt x="148" y="38"/>
                      </a:cubicBezTo>
                      <a:cubicBezTo>
                        <a:pt x="148" y="36"/>
                        <a:pt x="161" y="33"/>
                        <a:pt x="152" y="32"/>
                      </a:cubicBezTo>
                      <a:lnTo>
                        <a:pt x="158" y="24"/>
                      </a:lnTo>
                      <a:close/>
                    </a:path>
                  </a:pathLst>
                </a:custGeom>
                <a:solidFill>
                  <a:schemeClr val="folHlink"/>
                </a:solidFill>
                <a:ln w="9525">
                  <a:noFill/>
                  <a:round/>
                  <a:headEnd/>
                  <a:tailEnd/>
                </a:ln>
              </p:spPr>
              <p:txBody>
                <a:bodyPr/>
                <a:lstStyle/>
                <a:p>
                  <a:endParaRPr lang="zh-CN" altLang="en-US"/>
                </a:p>
              </p:txBody>
            </p:sp>
            <p:sp>
              <p:nvSpPr>
                <p:cNvPr id="8308" name="任意多边形 82015"/>
                <p:cNvSpPr>
                  <a:spLocks noChangeArrowheads="1"/>
                </p:cNvSpPr>
                <p:nvPr/>
              </p:nvSpPr>
              <p:spPr bwMode="auto">
                <a:xfrm>
                  <a:off x="4709" y="340"/>
                  <a:ext cx="6" cy="4"/>
                </a:xfrm>
                <a:custGeom>
                  <a:avLst/>
                  <a:gdLst>
                    <a:gd name="T0" fmla="*/ 0 w 13"/>
                    <a:gd name="T1" fmla="*/ 0 h 13"/>
                    <a:gd name="T2" fmla="*/ 0 w 13"/>
                    <a:gd name="T3" fmla="*/ 0 h 13"/>
                    <a:gd name="T4" fmla="*/ 0 w 13"/>
                    <a:gd name="T5" fmla="*/ 0 h 13"/>
                    <a:gd name="T6" fmla="*/ 0 60000 65536"/>
                    <a:gd name="T7" fmla="*/ 0 60000 65536"/>
                    <a:gd name="T8" fmla="*/ 0 60000 65536"/>
                  </a:gdLst>
                  <a:ahLst/>
                  <a:cxnLst>
                    <a:cxn ang="T6">
                      <a:pos x="T0" y="T1"/>
                    </a:cxn>
                    <a:cxn ang="T7">
                      <a:pos x="T2" y="T3"/>
                    </a:cxn>
                    <a:cxn ang="T8">
                      <a:pos x="T4" y="T5"/>
                    </a:cxn>
                  </a:cxnLst>
                  <a:rect l="0" t="0" r="r" b="b"/>
                  <a:pathLst>
                    <a:path w="13" h="13">
                      <a:moveTo>
                        <a:pt x="0" y="9"/>
                      </a:moveTo>
                      <a:cubicBezTo>
                        <a:pt x="6" y="0"/>
                        <a:pt x="13" y="7"/>
                        <a:pt x="4" y="13"/>
                      </a:cubicBezTo>
                      <a:cubicBezTo>
                        <a:pt x="0" y="6"/>
                        <a:pt x="0" y="5"/>
                        <a:pt x="0" y="9"/>
                      </a:cubicBezTo>
                      <a:close/>
                    </a:path>
                  </a:pathLst>
                </a:custGeom>
                <a:solidFill>
                  <a:schemeClr val="folHlink"/>
                </a:solidFill>
                <a:ln w="9525">
                  <a:noFill/>
                  <a:round/>
                  <a:headEnd/>
                  <a:tailEnd/>
                </a:ln>
              </p:spPr>
              <p:txBody>
                <a:bodyPr/>
                <a:lstStyle/>
                <a:p>
                  <a:endParaRPr lang="zh-CN" altLang="en-US"/>
                </a:p>
              </p:txBody>
            </p:sp>
            <p:sp>
              <p:nvSpPr>
                <p:cNvPr id="8309" name="任意多边形 82016"/>
                <p:cNvSpPr>
                  <a:spLocks noChangeArrowheads="1"/>
                </p:cNvSpPr>
                <p:nvPr/>
              </p:nvSpPr>
              <p:spPr bwMode="auto">
                <a:xfrm>
                  <a:off x="4261" y="389"/>
                  <a:ext cx="347" cy="189"/>
                </a:xfrm>
                <a:custGeom>
                  <a:avLst/>
                  <a:gdLst>
                    <a:gd name="T0" fmla="*/ 63 w 812"/>
                    <a:gd name="T1" fmla="*/ 1 h 564"/>
                    <a:gd name="T2" fmla="*/ 61 w 812"/>
                    <a:gd name="T3" fmla="*/ 3 h 564"/>
                    <a:gd name="T4" fmla="*/ 59 w 812"/>
                    <a:gd name="T5" fmla="*/ 5 h 564"/>
                    <a:gd name="T6" fmla="*/ 56 w 812"/>
                    <a:gd name="T7" fmla="*/ 5 h 564"/>
                    <a:gd name="T8" fmla="*/ 50 w 812"/>
                    <a:gd name="T9" fmla="*/ 7 h 564"/>
                    <a:gd name="T10" fmla="*/ 49 w 812"/>
                    <a:gd name="T11" fmla="*/ 8 h 564"/>
                    <a:gd name="T12" fmla="*/ 47 w 812"/>
                    <a:gd name="T13" fmla="*/ 9 h 564"/>
                    <a:gd name="T14" fmla="*/ 48 w 812"/>
                    <a:gd name="T15" fmla="*/ 7 h 564"/>
                    <a:gd name="T16" fmla="*/ 45 w 812"/>
                    <a:gd name="T17" fmla="*/ 7 h 564"/>
                    <a:gd name="T18" fmla="*/ 44 w 812"/>
                    <a:gd name="T19" fmla="*/ 8 h 564"/>
                    <a:gd name="T20" fmla="*/ 47 w 812"/>
                    <a:gd name="T21" fmla="*/ 11 h 564"/>
                    <a:gd name="T22" fmla="*/ 47 w 812"/>
                    <a:gd name="T23" fmla="*/ 14 h 564"/>
                    <a:gd name="T24" fmla="*/ 42 w 812"/>
                    <a:gd name="T25" fmla="*/ 15 h 564"/>
                    <a:gd name="T26" fmla="*/ 41 w 812"/>
                    <a:gd name="T27" fmla="*/ 14 h 564"/>
                    <a:gd name="T28" fmla="*/ 38 w 812"/>
                    <a:gd name="T29" fmla="*/ 13 h 564"/>
                    <a:gd name="T30" fmla="*/ 36 w 812"/>
                    <a:gd name="T31" fmla="*/ 13 h 564"/>
                    <a:gd name="T32" fmla="*/ 35 w 812"/>
                    <a:gd name="T33" fmla="*/ 15 h 564"/>
                    <a:gd name="T34" fmla="*/ 39 w 812"/>
                    <a:gd name="T35" fmla="*/ 17 h 564"/>
                    <a:gd name="T36" fmla="*/ 40 w 812"/>
                    <a:gd name="T37" fmla="*/ 20 h 564"/>
                    <a:gd name="T38" fmla="*/ 41 w 812"/>
                    <a:gd name="T39" fmla="*/ 21 h 564"/>
                    <a:gd name="T40" fmla="*/ 38 w 812"/>
                    <a:gd name="T41" fmla="*/ 20 h 564"/>
                    <a:gd name="T42" fmla="*/ 37 w 812"/>
                    <a:gd name="T43" fmla="*/ 19 h 564"/>
                    <a:gd name="T44" fmla="*/ 33 w 812"/>
                    <a:gd name="T45" fmla="*/ 16 h 564"/>
                    <a:gd name="T46" fmla="*/ 33 w 812"/>
                    <a:gd name="T47" fmla="*/ 12 h 564"/>
                    <a:gd name="T48" fmla="*/ 33 w 812"/>
                    <a:gd name="T49" fmla="*/ 10 h 564"/>
                    <a:gd name="T50" fmla="*/ 32 w 812"/>
                    <a:gd name="T51" fmla="*/ 10 h 564"/>
                    <a:gd name="T52" fmla="*/ 30 w 812"/>
                    <a:gd name="T53" fmla="*/ 10 h 564"/>
                    <a:gd name="T54" fmla="*/ 28 w 812"/>
                    <a:gd name="T55" fmla="*/ 6 h 564"/>
                    <a:gd name="T56" fmla="*/ 26 w 812"/>
                    <a:gd name="T57" fmla="*/ 6 h 564"/>
                    <a:gd name="T58" fmla="*/ 23 w 812"/>
                    <a:gd name="T59" fmla="*/ 6 h 564"/>
                    <a:gd name="T60" fmla="*/ 19 w 812"/>
                    <a:gd name="T61" fmla="*/ 9 h 564"/>
                    <a:gd name="T62" fmla="*/ 15 w 812"/>
                    <a:gd name="T63" fmla="*/ 10 h 564"/>
                    <a:gd name="T64" fmla="*/ 15 w 812"/>
                    <a:gd name="T65" fmla="*/ 10 h 564"/>
                    <a:gd name="T66" fmla="*/ 12 w 812"/>
                    <a:gd name="T67" fmla="*/ 12 h 564"/>
                    <a:gd name="T68" fmla="*/ 12 w 812"/>
                    <a:gd name="T69" fmla="*/ 13 h 564"/>
                    <a:gd name="T70" fmla="*/ 10 w 812"/>
                    <a:gd name="T71" fmla="*/ 15 h 564"/>
                    <a:gd name="T72" fmla="*/ 7 w 812"/>
                    <a:gd name="T73" fmla="*/ 15 h 564"/>
                    <a:gd name="T74" fmla="*/ 5 w 812"/>
                    <a:gd name="T75" fmla="*/ 10 h 564"/>
                    <a:gd name="T76" fmla="*/ 6 w 812"/>
                    <a:gd name="T77" fmla="*/ 6 h 564"/>
                    <a:gd name="T78" fmla="*/ 3 w 812"/>
                    <a:gd name="T79" fmla="*/ 7 h 564"/>
                    <a:gd name="T80" fmla="*/ 2 w 812"/>
                    <a:gd name="T81" fmla="*/ 6 h 564"/>
                    <a:gd name="T82" fmla="*/ 2 w 812"/>
                    <a:gd name="T83" fmla="*/ 5 h 564"/>
                    <a:gd name="T84" fmla="*/ 0 w 812"/>
                    <a:gd name="T85" fmla="*/ 3 h 564"/>
                    <a:gd name="T86" fmla="*/ 62 w 812"/>
                    <a:gd name="T87" fmla="*/ 0 h 56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812" h="564">
                      <a:moveTo>
                        <a:pt x="798" y="6"/>
                      </a:moveTo>
                      <a:cubicBezTo>
                        <a:pt x="801" y="15"/>
                        <a:pt x="809" y="16"/>
                        <a:pt x="812" y="26"/>
                      </a:cubicBezTo>
                      <a:cubicBezTo>
                        <a:pt x="809" y="36"/>
                        <a:pt x="801" y="41"/>
                        <a:pt x="796" y="50"/>
                      </a:cubicBezTo>
                      <a:cubicBezTo>
                        <a:pt x="791" y="61"/>
                        <a:pt x="788" y="71"/>
                        <a:pt x="778" y="78"/>
                      </a:cubicBezTo>
                      <a:cubicBezTo>
                        <a:pt x="773" y="85"/>
                        <a:pt x="771" y="88"/>
                        <a:pt x="774" y="96"/>
                      </a:cubicBezTo>
                      <a:cubicBezTo>
                        <a:pt x="767" y="107"/>
                        <a:pt x="758" y="114"/>
                        <a:pt x="748" y="122"/>
                      </a:cubicBezTo>
                      <a:cubicBezTo>
                        <a:pt x="744" y="125"/>
                        <a:pt x="736" y="130"/>
                        <a:pt x="736" y="130"/>
                      </a:cubicBezTo>
                      <a:cubicBezTo>
                        <a:pt x="740" y="141"/>
                        <a:pt x="731" y="140"/>
                        <a:pt x="722" y="142"/>
                      </a:cubicBezTo>
                      <a:cubicBezTo>
                        <a:pt x="716" y="148"/>
                        <a:pt x="712" y="151"/>
                        <a:pt x="704" y="154"/>
                      </a:cubicBezTo>
                      <a:cubicBezTo>
                        <a:pt x="686" y="150"/>
                        <a:pt x="650" y="169"/>
                        <a:pt x="634" y="180"/>
                      </a:cubicBezTo>
                      <a:cubicBezTo>
                        <a:pt x="636" y="189"/>
                        <a:pt x="631" y="193"/>
                        <a:pt x="640" y="196"/>
                      </a:cubicBezTo>
                      <a:cubicBezTo>
                        <a:pt x="643" y="205"/>
                        <a:pt x="640" y="207"/>
                        <a:pt x="632" y="210"/>
                      </a:cubicBezTo>
                      <a:cubicBezTo>
                        <a:pt x="626" y="219"/>
                        <a:pt x="623" y="226"/>
                        <a:pt x="614" y="232"/>
                      </a:cubicBezTo>
                      <a:cubicBezTo>
                        <a:pt x="611" y="231"/>
                        <a:pt x="606" y="233"/>
                        <a:pt x="604" y="230"/>
                      </a:cubicBezTo>
                      <a:cubicBezTo>
                        <a:pt x="599" y="220"/>
                        <a:pt x="610" y="199"/>
                        <a:pt x="620" y="196"/>
                      </a:cubicBezTo>
                      <a:cubicBezTo>
                        <a:pt x="623" y="187"/>
                        <a:pt x="617" y="187"/>
                        <a:pt x="620" y="178"/>
                      </a:cubicBezTo>
                      <a:cubicBezTo>
                        <a:pt x="617" y="164"/>
                        <a:pt x="609" y="168"/>
                        <a:pt x="598" y="172"/>
                      </a:cubicBezTo>
                      <a:cubicBezTo>
                        <a:pt x="592" y="180"/>
                        <a:pt x="585" y="185"/>
                        <a:pt x="576" y="188"/>
                      </a:cubicBezTo>
                      <a:cubicBezTo>
                        <a:pt x="572" y="194"/>
                        <a:pt x="568" y="200"/>
                        <a:pt x="564" y="206"/>
                      </a:cubicBezTo>
                      <a:cubicBezTo>
                        <a:pt x="561" y="210"/>
                        <a:pt x="556" y="218"/>
                        <a:pt x="556" y="218"/>
                      </a:cubicBezTo>
                      <a:cubicBezTo>
                        <a:pt x="558" y="234"/>
                        <a:pt x="559" y="243"/>
                        <a:pt x="572" y="252"/>
                      </a:cubicBezTo>
                      <a:cubicBezTo>
                        <a:pt x="579" y="262"/>
                        <a:pt x="586" y="273"/>
                        <a:pt x="596" y="280"/>
                      </a:cubicBezTo>
                      <a:cubicBezTo>
                        <a:pt x="598" y="286"/>
                        <a:pt x="602" y="298"/>
                        <a:pt x="602" y="298"/>
                      </a:cubicBezTo>
                      <a:cubicBezTo>
                        <a:pt x="601" y="308"/>
                        <a:pt x="599" y="361"/>
                        <a:pt x="594" y="368"/>
                      </a:cubicBezTo>
                      <a:cubicBezTo>
                        <a:pt x="590" y="374"/>
                        <a:pt x="576" y="378"/>
                        <a:pt x="570" y="382"/>
                      </a:cubicBezTo>
                      <a:cubicBezTo>
                        <a:pt x="563" y="393"/>
                        <a:pt x="550" y="396"/>
                        <a:pt x="542" y="406"/>
                      </a:cubicBezTo>
                      <a:cubicBezTo>
                        <a:pt x="536" y="413"/>
                        <a:pt x="539" y="417"/>
                        <a:pt x="530" y="420"/>
                      </a:cubicBezTo>
                      <a:cubicBezTo>
                        <a:pt x="526" y="408"/>
                        <a:pt x="538" y="391"/>
                        <a:pt x="522" y="386"/>
                      </a:cubicBezTo>
                      <a:cubicBezTo>
                        <a:pt x="516" y="377"/>
                        <a:pt x="510" y="364"/>
                        <a:pt x="502" y="356"/>
                      </a:cubicBezTo>
                      <a:cubicBezTo>
                        <a:pt x="497" y="341"/>
                        <a:pt x="505" y="360"/>
                        <a:pt x="482" y="348"/>
                      </a:cubicBezTo>
                      <a:cubicBezTo>
                        <a:pt x="478" y="346"/>
                        <a:pt x="478" y="339"/>
                        <a:pt x="474" y="336"/>
                      </a:cubicBezTo>
                      <a:cubicBezTo>
                        <a:pt x="470" y="323"/>
                        <a:pt x="466" y="342"/>
                        <a:pt x="462" y="348"/>
                      </a:cubicBezTo>
                      <a:cubicBezTo>
                        <a:pt x="460" y="358"/>
                        <a:pt x="456" y="363"/>
                        <a:pt x="454" y="374"/>
                      </a:cubicBezTo>
                      <a:cubicBezTo>
                        <a:pt x="457" y="383"/>
                        <a:pt x="455" y="387"/>
                        <a:pt x="450" y="394"/>
                      </a:cubicBezTo>
                      <a:cubicBezTo>
                        <a:pt x="454" y="399"/>
                        <a:pt x="464" y="411"/>
                        <a:pt x="466" y="418"/>
                      </a:cubicBezTo>
                      <a:cubicBezTo>
                        <a:pt x="474" y="443"/>
                        <a:pt x="472" y="458"/>
                        <a:pt x="500" y="464"/>
                      </a:cubicBezTo>
                      <a:cubicBezTo>
                        <a:pt x="507" y="469"/>
                        <a:pt x="510" y="474"/>
                        <a:pt x="516" y="480"/>
                      </a:cubicBezTo>
                      <a:cubicBezTo>
                        <a:pt x="511" y="494"/>
                        <a:pt x="513" y="509"/>
                        <a:pt x="510" y="524"/>
                      </a:cubicBezTo>
                      <a:cubicBezTo>
                        <a:pt x="512" y="537"/>
                        <a:pt x="511" y="541"/>
                        <a:pt x="522" y="548"/>
                      </a:cubicBezTo>
                      <a:cubicBezTo>
                        <a:pt x="523" y="552"/>
                        <a:pt x="525" y="556"/>
                        <a:pt x="526" y="560"/>
                      </a:cubicBezTo>
                      <a:cubicBezTo>
                        <a:pt x="527" y="564"/>
                        <a:pt x="514" y="556"/>
                        <a:pt x="514" y="556"/>
                      </a:cubicBezTo>
                      <a:cubicBezTo>
                        <a:pt x="502" y="564"/>
                        <a:pt x="501" y="551"/>
                        <a:pt x="492" y="544"/>
                      </a:cubicBezTo>
                      <a:cubicBezTo>
                        <a:pt x="488" y="541"/>
                        <a:pt x="480" y="536"/>
                        <a:pt x="480" y="536"/>
                      </a:cubicBezTo>
                      <a:cubicBezTo>
                        <a:pt x="471" y="522"/>
                        <a:pt x="474" y="529"/>
                        <a:pt x="470" y="518"/>
                      </a:cubicBezTo>
                      <a:cubicBezTo>
                        <a:pt x="467" y="491"/>
                        <a:pt x="461" y="446"/>
                        <a:pt x="436" y="430"/>
                      </a:cubicBezTo>
                      <a:cubicBezTo>
                        <a:pt x="428" y="433"/>
                        <a:pt x="425" y="433"/>
                        <a:pt x="422" y="424"/>
                      </a:cubicBezTo>
                      <a:cubicBezTo>
                        <a:pt x="427" y="404"/>
                        <a:pt x="432" y="383"/>
                        <a:pt x="438" y="364"/>
                      </a:cubicBezTo>
                      <a:cubicBezTo>
                        <a:pt x="436" y="343"/>
                        <a:pt x="431" y="330"/>
                        <a:pt x="426" y="310"/>
                      </a:cubicBezTo>
                      <a:cubicBezTo>
                        <a:pt x="429" y="302"/>
                        <a:pt x="425" y="300"/>
                        <a:pt x="422" y="292"/>
                      </a:cubicBezTo>
                      <a:cubicBezTo>
                        <a:pt x="424" y="282"/>
                        <a:pt x="428" y="277"/>
                        <a:pt x="422" y="268"/>
                      </a:cubicBezTo>
                      <a:cubicBezTo>
                        <a:pt x="420" y="269"/>
                        <a:pt x="418" y="269"/>
                        <a:pt x="416" y="270"/>
                      </a:cubicBezTo>
                      <a:cubicBezTo>
                        <a:pt x="414" y="272"/>
                        <a:pt x="414" y="275"/>
                        <a:pt x="412" y="276"/>
                      </a:cubicBezTo>
                      <a:cubicBezTo>
                        <a:pt x="408" y="278"/>
                        <a:pt x="400" y="280"/>
                        <a:pt x="400" y="280"/>
                      </a:cubicBezTo>
                      <a:cubicBezTo>
                        <a:pt x="394" y="274"/>
                        <a:pt x="389" y="274"/>
                        <a:pt x="386" y="266"/>
                      </a:cubicBezTo>
                      <a:cubicBezTo>
                        <a:pt x="391" y="251"/>
                        <a:pt x="379" y="206"/>
                        <a:pt x="364" y="196"/>
                      </a:cubicBezTo>
                      <a:cubicBezTo>
                        <a:pt x="357" y="186"/>
                        <a:pt x="358" y="182"/>
                        <a:pt x="360" y="170"/>
                      </a:cubicBezTo>
                      <a:cubicBezTo>
                        <a:pt x="358" y="160"/>
                        <a:pt x="356" y="147"/>
                        <a:pt x="346" y="144"/>
                      </a:cubicBezTo>
                      <a:cubicBezTo>
                        <a:pt x="343" y="154"/>
                        <a:pt x="338" y="160"/>
                        <a:pt x="330" y="166"/>
                      </a:cubicBezTo>
                      <a:cubicBezTo>
                        <a:pt x="323" y="164"/>
                        <a:pt x="308" y="160"/>
                        <a:pt x="308" y="160"/>
                      </a:cubicBezTo>
                      <a:cubicBezTo>
                        <a:pt x="296" y="162"/>
                        <a:pt x="297" y="166"/>
                        <a:pt x="288" y="172"/>
                      </a:cubicBezTo>
                      <a:cubicBezTo>
                        <a:pt x="284" y="185"/>
                        <a:pt x="282" y="191"/>
                        <a:pt x="268" y="196"/>
                      </a:cubicBezTo>
                      <a:cubicBezTo>
                        <a:pt x="264" y="200"/>
                        <a:pt x="243" y="231"/>
                        <a:pt x="242" y="232"/>
                      </a:cubicBezTo>
                      <a:cubicBezTo>
                        <a:pt x="231" y="239"/>
                        <a:pt x="215" y="247"/>
                        <a:pt x="206" y="256"/>
                      </a:cubicBezTo>
                      <a:cubicBezTo>
                        <a:pt x="202" y="260"/>
                        <a:pt x="200" y="265"/>
                        <a:pt x="196" y="268"/>
                      </a:cubicBezTo>
                      <a:cubicBezTo>
                        <a:pt x="194" y="269"/>
                        <a:pt x="192" y="269"/>
                        <a:pt x="190" y="270"/>
                      </a:cubicBezTo>
                      <a:cubicBezTo>
                        <a:pt x="188" y="271"/>
                        <a:pt x="186" y="272"/>
                        <a:pt x="184" y="274"/>
                      </a:cubicBezTo>
                      <a:cubicBezTo>
                        <a:pt x="180" y="278"/>
                        <a:pt x="172" y="286"/>
                        <a:pt x="172" y="286"/>
                      </a:cubicBezTo>
                      <a:cubicBezTo>
                        <a:pt x="167" y="300"/>
                        <a:pt x="165" y="314"/>
                        <a:pt x="160" y="328"/>
                      </a:cubicBezTo>
                      <a:cubicBezTo>
                        <a:pt x="158" y="335"/>
                        <a:pt x="156" y="341"/>
                        <a:pt x="154" y="348"/>
                      </a:cubicBezTo>
                      <a:cubicBezTo>
                        <a:pt x="153" y="350"/>
                        <a:pt x="152" y="354"/>
                        <a:pt x="152" y="354"/>
                      </a:cubicBezTo>
                      <a:cubicBezTo>
                        <a:pt x="152" y="359"/>
                        <a:pt x="156" y="384"/>
                        <a:pt x="146" y="392"/>
                      </a:cubicBezTo>
                      <a:cubicBezTo>
                        <a:pt x="141" y="397"/>
                        <a:pt x="128" y="404"/>
                        <a:pt x="128" y="404"/>
                      </a:cubicBezTo>
                      <a:cubicBezTo>
                        <a:pt x="125" y="412"/>
                        <a:pt x="122" y="421"/>
                        <a:pt x="114" y="424"/>
                      </a:cubicBezTo>
                      <a:cubicBezTo>
                        <a:pt x="100" y="419"/>
                        <a:pt x="97" y="405"/>
                        <a:pt x="94" y="392"/>
                      </a:cubicBezTo>
                      <a:cubicBezTo>
                        <a:pt x="86" y="362"/>
                        <a:pt x="82" y="332"/>
                        <a:pt x="72" y="302"/>
                      </a:cubicBezTo>
                      <a:cubicBezTo>
                        <a:pt x="71" y="281"/>
                        <a:pt x="70" y="275"/>
                        <a:pt x="66" y="258"/>
                      </a:cubicBezTo>
                      <a:cubicBezTo>
                        <a:pt x="66" y="251"/>
                        <a:pt x="68" y="219"/>
                        <a:pt x="64" y="208"/>
                      </a:cubicBezTo>
                      <a:cubicBezTo>
                        <a:pt x="70" y="191"/>
                        <a:pt x="66" y="173"/>
                        <a:pt x="72" y="156"/>
                      </a:cubicBezTo>
                      <a:cubicBezTo>
                        <a:pt x="66" y="139"/>
                        <a:pt x="60" y="168"/>
                        <a:pt x="56" y="172"/>
                      </a:cubicBezTo>
                      <a:cubicBezTo>
                        <a:pt x="53" y="175"/>
                        <a:pt x="44" y="180"/>
                        <a:pt x="44" y="180"/>
                      </a:cubicBezTo>
                      <a:cubicBezTo>
                        <a:pt x="35" y="177"/>
                        <a:pt x="28" y="173"/>
                        <a:pt x="24" y="162"/>
                      </a:cubicBezTo>
                      <a:cubicBezTo>
                        <a:pt x="23" y="158"/>
                        <a:pt x="20" y="150"/>
                        <a:pt x="20" y="150"/>
                      </a:cubicBezTo>
                      <a:cubicBezTo>
                        <a:pt x="30" y="148"/>
                        <a:pt x="30" y="143"/>
                        <a:pt x="38" y="138"/>
                      </a:cubicBezTo>
                      <a:cubicBezTo>
                        <a:pt x="35" y="128"/>
                        <a:pt x="31" y="133"/>
                        <a:pt x="24" y="138"/>
                      </a:cubicBezTo>
                      <a:cubicBezTo>
                        <a:pt x="15" y="135"/>
                        <a:pt x="15" y="132"/>
                        <a:pt x="18" y="124"/>
                      </a:cubicBezTo>
                      <a:cubicBezTo>
                        <a:pt x="11" y="114"/>
                        <a:pt x="9" y="101"/>
                        <a:pt x="0" y="92"/>
                      </a:cubicBezTo>
                      <a:lnTo>
                        <a:pt x="76" y="0"/>
                      </a:lnTo>
                      <a:lnTo>
                        <a:pt x="798" y="6"/>
                      </a:lnTo>
                      <a:close/>
                    </a:path>
                  </a:pathLst>
                </a:custGeom>
                <a:solidFill>
                  <a:schemeClr val="folHlink"/>
                </a:solidFill>
                <a:ln w="9525">
                  <a:noFill/>
                  <a:round/>
                  <a:headEnd/>
                  <a:tailEnd/>
                </a:ln>
              </p:spPr>
              <p:txBody>
                <a:bodyPr/>
                <a:lstStyle/>
                <a:p>
                  <a:endParaRPr lang="zh-CN" altLang="en-US"/>
                </a:p>
              </p:txBody>
            </p:sp>
            <p:sp>
              <p:nvSpPr>
                <p:cNvPr id="8310" name="任意多边形 82017"/>
                <p:cNvSpPr>
                  <a:spLocks noChangeArrowheads="1"/>
                </p:cNvSpPr>
                <p:nvPr/>
              </p:nvSpPr>
              <p:spPr bwMode="auto">
                <a:xfrm>
                  <a:off x="4322" y="519"/>
                  <a:ext cx="19" cy="29"/>
                </a:xfrm>
                <a:custGeom>
                  <a:avLst/>
                  <a:gdLst>
                    <a:gd name="T0" fmla="*/ 0 w 43"/>
                    <a:gd name="T1" fmla="*/ 0 h 85"/>
                    <a:gd name="T2" fmla="*/ 2 w 43"/>
                    <a:gd name="T3" fmla="*/ 0 h 85"/>
                    <a:gd name="T4" fmla="*/ 3 w 43"/>
                    <a:gd name="T5" fmla="*/ 1 h 85"/>
                    <a:gd name="T6" fmla="*/ 2 w 43"/>
                    <a:gd name="T7" fmla="*/ 3 h 85"/>
                    <a:gd name="T8" fmla="*/ 0 w 43"/>
                    <a:gd name="T9" fmla="*/ 3 h 85"/>
                    <a:gd name="T10" fmla="*/ 0 w 43"/>
                    <a:gd name="T11" fmla="*/ 0 h 8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3" h="85">
                      <a:moveTo>
                        <a:pt x="7" y="11"/>
                      </a:moveTo>
                      <a:cubicBezTo>
                        <a:pt x="4" y="2"/>
                        <a:pt x="9" y="0"/>
                        <a:pt x="17" y="3"/>
                      </a:cubicBezTo>
                      <a:cubicBezTo>
                        <a:pt x="24" y="13"/>
                        <a:pt x="28" y="24"/>
                        <a:pt x="37" y="33"/>
                      </a:cubicBezTo>
                      <a:cubicBezTo>
                        <a:pt x="43" y="52"/>
                        <a:pt x="40" y="78"/>
                        <a:pt x="19" y="85"/>
                      </a:cubicBezTo>
                      <a:cubicBezTo>
                        <a:pt x="6" y="81"/>
                        <a:pt x="5" y="81"/>
                        <a:pt x="1" y="69"/>
                      </a:cubicBezTo>
                      <a:cubicBezTo>
                        <a:pt x="2" y="66"/>
                        <a:pt x="0" y="4"/>
                        <a:pt x="7" y="11"/>
                      </a:cubicBezTo>
                      <a:close/>
                    </a:path>
                  </a:pathLst>
                </a:custGeom>
                <a:solidFill>
                  <a:schemeClr val="folHlink"/>
                </a:solidFill>
                <a:ln w="9525">
                  <a:noFill/>
                  <a:round/>
                  <a:headEnd/>
                  <a:tailEnd/>
                </a:ln>
              </p:spPr>
              <p:txBody>
                <a:bodyPr/>
                <a:lstStyle/>
                <a:p>
                  <a:endParaRPr lang="zh-CN" altLang="en-US"/>
                </a:p>
              </p:txBody>
            </p:sp>
            <p:sp>
              <p:nvSpPr>
                <p:cNvPr id="8311" name="任意多边形 82018"/>
                <p:cNvSpPr>
                  <a:spLocks noChangeArrowheads="1"/>
                </p:cNvSpPr>
                <p:nvPr/>
              </p:nvSpPr>
              <p:spPr bwMode="auto">
                <a:xfrm>
                  <a:off x="4588" y="421"/>
                  <a:ext cx="18" cy="24"/>
                </a:xfrm>
                <a:custGeom>
                  <a:avLst/>
                  <a:gdLst>
                    <a:gd name="T0" fmla="*/ 1 w 44"/>
                    <a:gd name="T1" fmla="*/ 1 h 74"/>
                    <a:gd name="T2" fmla="*/ 2 w 44"/>
                    <a:gd name="T3" fmla="*/ 0 h 74"/>
                    <a:gd name="T4" fmla="*/ 3 w 44"/>
                    <a:gd name="T5" fmla="*/ 0 h 74"/>
                    <a:gd name="T6" fmla="*/ 3 w 44"/>
                    <a:gd name="T7" fmla="*/ 1 h 74"/>
                    <a:gd name="T8" fmla="*/ 1 w 44"/>
                    <a:gd name="T9" fmla="*/ 3 h 74"/>
                    <a:gd name="T10" fmla="*/ 0 w 44"/>
                    <a:gd name="T11" fmla="*/ 2 h 74"/>
                    <a:gd name="T12" fmla="*/ 0 w 44"/>
                    <a:gd name="T13" fmla="*/ 1 h 74"/>
                    <a:gd name="T14" fmla="*/ 1 w 44"/>
                    <a:gd name="T15" fmla="*/ 1 h 7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44" h="74">
                      <a:moveTo>
                        <a:pt x="13" y="28"/>
                      </a:moveTo>
                      <a:cubicBezTo>
                        <a:pt x="15" y="13"/>
                        <a:pt x="14" y="7"/>
                        <a:pt x="29" y="2"/>
                      </a:cubicBezTo>
                      <a:cubicBezTo>
                        <a:pt x="34" y="3"/>
                        <a:pt x="40" y="0"/>
                        <a:pt x="43" y="4"/>
                      </a:cubicBezTo>
                      <a:cubicBezTo>
                        <a:pt x="44" y="6"/>
                        <a:pt x="41" y="21"/>
                        <a:pt x="39" y="26"/>
                      </a:cubicBezTo>
                      <a:cubicBezTo>
                        <a:pt x="31" y="43"/>
                        <a:pt x="30" y="63"/>
                        <a:pt x="13" y="74"/>
                      </a:cubicBezTo>
                      <a:cubicBezTo>
                        <a:pt x="4" y="71"/>
                        <a:pt x="4" y="68"/>
                        <a:pt x="7" y="60"/>
                      </a:cubicBezTo>
                      <a:cubicBezTo>
                        <a:pt x="5" y="50"/>
                        <a:pt x="0" y="46"/>
                        <a:pt x="3" y="36"/>
                      </a:cubicBezTo>
                      <a:cubicBezTo>
                        <a:pt x="4" y="32"/>
                        <a:pt x="8" y="23"/>
                        <a:pt x="13" y="28"/>
                      </a:cubicBezTo>
                      <a:close/>
                    </a:path>
                  </a:pathLst>
                </a:custGeom>
                <a:solidFill>
                  <a:schemeClr val="folHlink"/>
                </a:solidFill>
                <a:ln w="9525">
                  <a:noFill/>
                  <a:round/>
                  <a:headEnd/>
                  <a:tailEnd/>
                </a:ln>
              </p:spPr>
              <p:txBody>
                <a:bodyPr/>
                <a:lstStyle/>
                <a:p>
                  <a:endParaRPr lang="zh-CN" altLang="en-US"/>
                </a:p>
              </p:txBody>
            </p:sp>
            <p:sp>
              <p:nvSpPr>
                <p:cNvPr id="8312" name="任意多边形 82019"/>
                <p:cNvSpPr>
                  <a:spLocks noChangeArrowheads="1"/>
                </p:cNvSpPr>
                <p:nvPr/>
              </p:nvSpPr>
              <p:spPr bwMode="auto">
                <a:xfrm>
                  <a:off x="4639" y="409"/>
                  <a:ext cx="9" cy="10"/>
                </a:xfrm>
                <a:custGeom>
                  <a:avLst/>
                  <a:gdLst>
                    <a:gd name="T0" fmla="*/ 0 w 20"/>
                    <a:gd name="T1" fmla="*/ 1 h 30"/>
                    <a:gd name="T2" fmla="*/ 0 w 20"/>
                    <a:gd name="T3" fmla="*/ 1 h 30"/>
                    <a:gd name="T4" fmla="*/ 0 w 20"/>
                    <a:gd name="T5" fmla="*/ 1 h 30"/>
                    <a:gd name="T6" fmla="*/ 0 60000 65536"/>
                    <a:gd name="T7" fmla="*/ 0 60000 65536"/>
                    <a:gd name="T8" fmla="*/ 0 60000 65536"/>
                  </a:gdLst>
                  <a:ahLst/>
                  <a:cxnLst>
                    <a:cxn ang="T6">
                      <a:pos x="T0" y="T1"/>
                    </a:cxn>
                    <a:cxn ang="T7">
                      <a:pos x="T2" y="T3"/>
                    </a:cxn>
                    <a:cxn ang="T8">
                      <a:pos x="T4" y="T5"/>
                    </a:cxn>
                  </a:cxnLst>
                  <a:rect l="0" t="0" r="r" b="b"/>
                  <a:pathLst>
                    <a:path w="20" h="30">
                      <a:moveTo>
                        <a:pt x="7" y="16"/>
                      </a:moveTo>
                      <a:cubicBezTo>
                        <a:pt x="18" y="0"/>
                        <a:pt x="20" y="20"/>
                        <a:pt x="5" y="30"/>
                      </a:cubicBezTo>
                      <a:cubicBezTo>
                        <a:pt x="0" y="23"/>
                        <a:pt x="1" y="22"/>
                        <a:pt x="7" y="16"/>
                      </a:cubicBezTo>
                      <a:close/>
                    </a:path>
                  </a:pathLst>
                </a:custGeom>
                <a:solidFill>
                  <a:schemeClr val="folHlink"/>
                </a:solidFill>
                <a:ln w="9525">
                  <a:noFill/>
                  <a:round/>
                  <a:headEnd/>
                  <a:tailEnd/>
                </a:ln>
              </p:spPr>
              <p:txBody>
                <a:bodyPr/>
                <a:lstStyle/>
                <a:p>
                  <a:endParaRPr lang="zh-CN" altLang="en-US"/>
                </a:p>
              </p:txBody>
            </p:sp>
            <p:sp>
              <p:nvSpPr>
                <p:cNvPr id="8313" name="任意多边形 82020"/>
                <p:cNvSpPr>
                  <a:spLocks noChangeArrowheads="1"/>
                </p:cNvSpPr>
                <p:nvPr/>
              </p:nvSpPr>
              <p:spPr bwMode="auto">
                <a:xfrm>
                  <a:off x="3709" y="315"/>
                  <a:ext cx="433" cy="354"/>
                </a:xfrm>
                <a:custGeom>
                  <a:avLst/>
                  <a:gdLst>
                    <a:gd name="T0" fmla="*/ 123 w 682"/>
                    <a:gd name="T1" fmla="*/ 119 h 557"/>
                    <a:gd name="T2" fmla="*/ 124 w 682"/>
                    <a:gd name="T3" fmla="*/ 116 h 557"/>
                    <a:gd name="T4" fmla="*/ 128 w 682"/>
                    <a:gd name="T5" fmla="*/ 106 h 557"/>
                    <a:gd name="T6" fmla="*/ 79 w 682"/>
                    <a:gd name="T7" fmla="*/ 74 h 557"/>
                    <a:gd name="T8" fmla="*/ 72 w 682"/>
                    <a:gd name="T9" fmla="*/ 89 h 557"/>
                    <a:gd name="T10" fmla="*/ 77 w 682"/>
                    <a:gd name="T11" fmla="*/ 142 h 557"/>
                    <a:gd name="T12" fmla="*/ 72 w 682"/>
                    <a:gd name="T13" fmla="*/ 127 h 557"/>
                    <a:gd name="T14" fmla="*/ 62 w 682"/>
                    <a:gd name="T15" fmla="*/ 112 h 557"/>
                    <a:gd name="T16" fmla="*/ 63 w 682"/>
                    <a:gd name="T17" fmla="*/ 106 h 557"/>
                    <a:gd name="T18" fmla="*/ 63 w 682"/>
                    <a:gd name="T19" fmla="*/ 101 h 557"/>
                    <a:gd name="T20" fmla="*/ 57 w 682"/>
                    <a:gd name="T21" fmla="*/ 96 h 557"/>
                    <a:gd name="T22" fmla="*/ 50 w 682"/>
                    <a:gd name="T23" fmla="*/ 89 h 557"/>
                    <a:gd name="T24" fmla="*/ 38 w 682"/>
                    <a:gd name="T25" fmla="*/ 91 h 557"/>
                    <a:gd name="T26" fmla="*/ 32 w 682"/>
                    <a:gd name="T27" fmla="*/ 93 h 557"/>
                    <a:gd name="T28" fmla="*/ 20 w 682"/>
                    <a:gd name="T29" fmla="*/ 93 h 557"/>
                    <a:gd name="T30" fmla="*/ 6 w 682"/>
                    <a:gd name="T31" fmla="*/ 80 h 557"/>
                    <a:gd name="T32" fmla="*/ 3 w 682"/>
                    <a:gd name="T33" fmla="*/ 76 h 557"/>
                    <a:gd name="T34" fmla="*/ 0 w 682"/>
                    <a:gd name="T35" fmla="*/ 68 h 557"/>
                    <a:gd name="T36" fmla="*/ 6 w 682"/>
                    <a:gd name="T37" fmla="*/ 55 h 557"/>
                    <a:gd name="T38" fmla="*/ 8 w 682"/>
                    <a:gd name="T39" fmla="*/ 46 h 557"/>
                    <a:gd name="T40" fmla="*/ 13 w 682"/>
                    <a:gd name="T41" fmla="*/ 37 h 557"/>
                    <a:gd name="T42" fmla="*/ 20 w 682"/>
                    <a:gd name="T43" fmla="*/ 30 h 557"/>
                    <a:gd name="T44" fmla="*/ 43 w 682"/>
                    <a:gd name="T45" fmla="*/ 17 h 557"/>
                    <a:gd name="T46" fmla="*/ 57 w 682"/>
                    <a:gd name="T47" fmla="*/ 8 h 557"/>
                    <a:gd name="T48" fmla="*/ 66 w 682"/>
                    <a:gd name="T49" fmla="*/ 2 h 557"/>
                    <a:gd name="T50" fmla="*/ 93 w 682"/>
                    <a:gd name="T51" fmla="*/ 1 h 557"/>
                    <a:gd name="T52" fmla="*/ 102 w 682"/>
                    <a:gd name="T53" fmla="*/ 0 h 557"/>
                    <a:gd name="T54" fmla="*/ 98 w 682"/>
                    <a:gd name="T55" fmla="*/ 9 h 557"/>
                    <a:gd name="T56" fmla="*/ 113 w 682"/>
                    <a:gd name="T57" fmla="*/ 22 h 557"/>
                    <a:gd name="T58" fmla="*/ 128 w 682"/>
                    <a:gd name="T59" fmla="*/ 19 h 557"/>
                    <a:gd name="T60" fmla="*/ 135 w 682"/>
                    <a:gd name="T61" fmla="*/ 21 h 557"/>
                    <a:gd name="T62" fmla="*/ 143 w 682"/>
                    <a:gd name="T63" fmla="*/ 25 h 557"/>
                    <a:gd name="T64" fmla="*/ 146 w 682"/>
                    <a:gd name="T65" fmla="*/ 48 h 557"/>
                    <a:gd name="T66" fmla="*/ 146 w 682"/>
                    <a:gd name="T67" fmla="*/ 62 h 557"/>
                    <a:gd name="T68" fmla="*/ 153 w 682"/>
                    <a:gd name="T69" fmla="*/ 72 h 557"/>
                    <a:gd name="T70" fmla="*/ 165 w 682"/>
                    <a:gd name="T71" fmla="*/ 77 h 557"/>
                    <a:gd name="T72" fmla="*/ 174 w 682"/>
                    <a:gd name="T73" fmla="*/ 76 h 557"/>
                    <a:gd name="T74" fmla="*/ 170 w 682"/>
                    <a:gd name="T75" fmla="*/ 87 h 557"/>
                    <a:gd name="T76" fmla="*/ 153 w 682"/>
                    <a:gd name="T77" fmla="*/ 105 h 557"/>
                    <a:gd name="T78" fmla="*/ 140 w 682"/>
                    <a:gd name="T79" fmla="*/ 125 h 557"/>
                    <a:gd name="T80" fmla="*/ 142 w 682"/>
                    <a:gd name="T81" fmla="*/ 130 h 557"/>
                    <a:gd name="T82" fmla="*/ 111 w 682"/>
                    <a:gd name="T83" fmla="*/ 142 h 557"/>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682" h="557">
                      <a:moveTo>
                        <a:pt x="435" y="556"/>
                      </a:moveTo>
                      <a:lnTo>
                        <a:pt x="481" y="464"/>
                      </a:lnTo>
                      <a:lnTo>
                        <a:pt x="473" y="449"/>
                      </a:lnTo>
                      <a:lnTo>
                        <a:pt x="486" y="451"/>
                      </a:lnTo>
                      <a:lnTo>
                        <a:pt x="495" y="441"/>
                      </a:lnTo>
                      <a:lnTo>
                        <a:pt x="500" y="413"/>
                      </a:lnTo>
                      <a:lnTo>
                        <a:pt x="500" y="371"/>
                      </a:lnTo>
                      <a:lnTo>
                        <a:pt x="309" y="287"/>
                      </a:lnTo>
                      <a:lnTo>
                        <a:pt x="296" y="308"/>
                      </a:lnTo>
                      <a:lnTo>
                        <a:pt x="282" y="346"/>
                      </a:lnTo>
                      <a:lnTo>
                        <a:pt x="396" y="557"/>
                      </a:lnTo>
                      <a:lnTo>
                        <a:pt x="303" y="556"/>
                      </a:lnTo>
                      <a:lnTo>
                        <a:pt x="304" y="536"/>
                      </a:lnTo>
                      <a:cubicBezTo>
                        <a:pt x="284" y="520"/>
                        <a:pt x="296" y="510"/>
                        <a:pt x="282" y="494"/>
                      </a:cubicBezTo>
                      <a:cubicBezTo>
                        <a:pt x="276" y="475"/>
                        <a:pt x="267" y="468"/>
                        <a:pt x="253" y="451"/>
                      </a:cubicBezTo>
                      <a:cubicBezTo>
                        <a:pt x="249" y="447"/>
                        <a:pt x="245" y="443"/>
                        <a:pt x="242" y="439"/>
                      </a:cubicBezTo>
                      <a:lnTo>
                        <a:pt x="237" y="432"/>
                      </a:lnTo>
                      <a:cubicBezTo>
                        <a:pt x="237" y="432"/>
                        <a:pt x="245" y="413"/>
                        <a:pt x="245" y="413"/>
                      </a:cubicBezTo>
                      <a:cubicBezTo>
                        <a:pt x="247" y="409"/>
                        <a:pt x="250" y="401"/>
                        <a:pt x="250" y="401"/>
                      </a:cubicBezTo>
                      <a:cubicBezTo>
                        <a:pt x="249" y="399"/>
                        <a:pt x="247" y="397"/>
                        <a:pt x="247" y="394"/>
                      </a:cubicBezTo>
                      <a:cubicBezTo>
                        <a:pt x="248" y="390"/>
                        <a:pt x="253" y="382"/>
                        <a:pt x="253" y="382"/>
                      </a:cubicBezTo>
                      <a:cubicBezTo>
                        <a:pt x="243" y="370"/>
                        <a:pt x="237" y="371"/>
                        <a:pt x="220" y="375"/>
                      </a:cubicBezTo>
                      <a:cubicBezTo>
                        <a:pt x="217" y="371"/>
                        <a:pt x="210" y="369"/>
                        <a:pt x="207" y="365"/>
                      </a:cubicBezTo>
                      <a:cubicBezTo>
                        <a:pt x="185" y="337"/>
                        <a:pt x="216" y="363"/>
                        <a:pt x="194" y="346"/>
                      </a:cubicBezTo>
                      <a:cubicBezTo>
                        <a:pt x="167" y="349"/>
                        <a:pt x="179" y="346"/>
                        <a:pt x="156" y="352"/>
                      </a:cubicBezTo>
                      <a:cubicBezTo>
                        <a:pt x="153" y="353"/>
                        <a:pt x="148" y="354"/>
                        <a:pt x="148" y="354"/>
                      </a:cubicBezTo>
                      <a:cubicBezTo>
                        <a:pt x="146" y="356"/>
                        <a:pt x="145" y="359"/>
                        <a:pt x="142" y="361"/>
                      </a:cubicBezTo>
                      <a:cubicBezTo>
                        <a:pt x="138" y="363"/>
                        <a:pt x="126" y="365"/>
                        <a:pt x="126" y="365"/>
                      </a:cubicBezTo>
                      <a:cubicBezTo>
                        <a:pt x="105" y="354"/>
                        <a:pt x="116" y="355"/>
                        <a:pt x="94" y="361"/>
                      </a:cubicBezTo>
                      <a:cubicBezTo>
                        <a:pt x="89" y="362"/>
                        <a:pt x="78" y="365"/>
                        <a:pt x="78" y="365"/>
                      </a:cubicBezTo>
                      <a:cubicBezTo>
                        <a:pt x="62" y="383"/>
                        <a:pt x="46" y="346"/>
                        <a:pt x="35" y="337"/>
                      </a:cubicBezTo>
                      <a:cubicBezTo>
                        <a:pt x="32" y="330"/>
                        <a:pt x="24" y="320"/>
                        <a:pt x="22" y="312"/>
                      </a:cubicBezTo>
                      <a:cubicBezTo>
                        <a:pt x="20" y="308"/>
                        <a:pt x="22" y="303"/>
                        <a:pt x="19" y="300"/>
                      </a:cubicBezTo>
                      <a:cubicBezTo>
                        <a:pt x="17" y="297"/>
                        <a:pt x="13" y="297"/>
                        <a:pt x="11" y="295"/>
                      </a:cubicBezTo>
                      <a:cubicBezTo>
                        <a:pt x="3" y="277"/>
                        <a:pt x="15" y="306"/>
                        <a:pt x="5" y="276"/>
                      </a:cubicBezTo>
                      <a:cubicBezTo>
                        <a:pt x="4" y="272"/>
                        <a:pt x="0" y="264"/>
                        <a:pt x="0" y="264"/>
                      </a:cubicBezTo>
                      <a:cubicBezTo>
                        <a:pt x="3" y="253"/>
                        <a:pt x="2" y="248"/>
                        <a:pt x="13" y="243"/>
                      </a:cubicBezTo>
                      <a:cubicBezTo>
                        <a:pt x="20" y="221"/>
                        <a:pt x="17" y="231"/>
                        <a:pt x="24" y="213"/>
                      </a:cubicBezTo>
                      <a:cubicBezTo>
                        <a:pt x="26" y="209"/>
                        <a:pt x="30" y="200"/>
                        <a:pt x="30" y="200"/>
                      </a:cubicBezTo>
                      <a:cubicBezTo>
                        <a:pt x="26" y="192"/>
                        <a:pt x="24" y="191"/>
                        <a:pt x="32" y="181"/>
                      </a:cubicBezTo>
                      <a:cubicBezTo>
                        <a:pt x="36" y="177"/>
                        <a:pt x="43" y="169"/>
                        <a:pt x="43" y="169"/>
                      </a:cubicBezTo>
                      <a:cubicBezTo>
                        <a:pt x="37" y="155"/>
                        <a:pt x="36" y="153"/>
                        <a:pt x="51" y="143"/>
                      </a:cubicBezTo>
                      <a:cubicBezTo>
                        <a:pt x="56" y="140"/>
                        <a:pt x="67" y="135"/>
                        <a:pt x="67" y="135"/>
                      </a:cubicBezTo>
                      <a:cubicBezTo>
                        <a:pt x="73" y="129"/>
                        <a:pt x="75" y="122"/>
                        <a:pt x="81" y="116"/>
                      </a:cubicBezTo>
                      <a:cubicBezTo>
                        <a:pt x="89" y="107"/>
                        <a:pt x="102" y="105"/>
                        <a:pt x="113" y="99"/>
                      </a:cubicBezTo>
                      <a:cubicBezTo>
                        <a:pt x="125" y="85"/>
                        <a:pt x="149" y="76"/>
                        <a:pt x="167" y="67"/>
                      </a:cubicBezTo>
                      <a:cubicBezTo>
                        <a:pt x="174" y="59"/>
                        <a:pt x="175" y="50"/>
                        <a:pt x="188" y="46"/>
                      </a:cubicBezTo>
                      <a:cubicBezTo>
                        <a:pt x="198" y="39"/>
                        <a:pt x="208" y="36"/>
                        <a:pt x="220" y="30"/>
                      </a:cubicBezTo>
                      <a:cubicBezTo>
                        <a:pt x="223" y="28"/>
                        <a:pt x="228" y="25"/>
                        <a:pt x="228" y="25"/>
                      </a:cubicBezTo>
                      <a:cubicBezTo>
                        <a:pt x="237" y="16"/>
                        <a:pt x="245" y="10"/>
                        <a:pt x="258" y="6"/>
                      </a:cubicBezTo>
                      <a:cubicBezTo>
                        <a:pt x="269" y="31"/>
                        <a:pt x="301" y="6"/>
                        <a:pt x="320" y="4"/>
                      </a:cubicBezTo>
                      <a:cubicBezTo>
                        <a:pt x="334" y="3"/>
                        <a:pt x="349" y="3"/>
                        <a:pt x="363" y="2"/>
                      </a:cubicBezTo>
                      <a:cubicBezTo>
                        <a:pt x="369" y="3"/>
                        <a:pt x="376" y="5"/>
                        <a:pt x="382" y="4"/>
                      </a:cubicBezTo>
                      <a:cubicBezTo>
                        <a:pt x="387" y="4"/>
                        <a:pt x="398" y="0"/>
                        <a:pt x="398" y="0"/>
                      </a:cubicBezTo>
                      <a:cubicBezTo>
                        <a:pt x="415" y="8"/>
                        <a:pt x="406" y="16"/>
                        <a:pt x="400" y="30"/>
                      </a:cubicBezTo>
                      <a:cubicBezTo>
                        <a:pt x="398" y="34"/>
                        <a:pt x="384" y="34"/>
                        <a:pt x="384" y="34"/>
                      </a:cubicBezTo>
                      <a:cubicBezTo>
                        <a:pt x="379" y="47"/>
                        <a:pt x="398" y="51"/>
                        <a:pt x="411" y="55"/>
                      </a:cubicBezTo>
                      <a:cubicBezTo>
                        <a:pt x="419" y="72"/>
                        <a:pt x="421" y="79"/>
                        <a:pt x="443" y="84"/>
                      </a:cubicBezTo>
                      <a:cubicBezTo>
                        <a:pt x="461" y="71"/>
                        <a:pt x="435" y="65"/>
                        <a:pt x="468" y="57"/>
                      </a:cubicBezTo>
                      <a:cubicBezTo>
                        <a:pt x="482" y="61"/>
                        <a:pt x="485" y="70"/>
                        <a:pt x="497" y="74"/>
                      </a:cubicBezTo>
                      <a:cubicBezTo>
                        <a:pt x="505" y="76"/>
                        <a:pt x="513" y="78"/>
                        <a:pt x="521" y="80"/>
                      </a:cubicBezTo>
                      <a:cubicBezTo>
                        <a:pt x="524" y="81"/>
                        <a:pt x="529" y="82"/>
                        <a:pt x="529" y="82"/>
                      </a:cubicBezTo>
                      <a:cubicBezTo>
                        <a:pt x="547" y="78"/>
                        <a:pt x="547" y="76"/>
                        <a:pt x="562" y="84"/>
                      </a:cubicBezTo>
                      <a:cubicBezTo>
                        <a:pt x="566" y="95"/>
                        <a:pt x="565" y="86"/>
                        <a:pt x="559" y="97"/>
                      </a:cubicBezTo>
                      <a:cubicBezTo>
                        <a:pt x="557" y="101"/>
                        <a:pt x="554" y="110"/>
                        <a:pt x="554" y="110"/>
                      </a:cubicBezTo>
                      <a:cubicBezTo>
                        <a:pt x="556" y="132"/>
                        <a:pt x="556" y="168"/>
                        <a:pt x="572" y="188"/>
                      </a:cubicBezTo>
                      <a:cubicBezTo>
                        <a:pt x="568" y="198"/>
                        <a:pt x="564" y="208"/>
                        <a:pt x="562" y="219"/>
                      </a:cubicBezTo>
                      <a:cubicBezTo>
                        <a:pt x="564" y="227"/>
                        <a:pt x="569" y="233"/>
                        <a:pt x="572" y="240"/>
                      </a:cubicBezTo>
                      <a:cubicBezTo>
                        <a:pt x="573" y="247"/>
                        <a:pt x="572" y="254"/>
                        <a:pt x="575" y="259"/>
                      </a:cubicBezTo>
                      <a:cubicBezTo>
                        <a:pt x="577" y="263"/>
                        <a:pt x="595" y="272"/>
                        <a:pt x="599" y="283"/>
                      </a:cubicBezTo>
                      <a:cubicBezTo>
                        <a:pt x="594" y="295"/>
                        <a:pt x="603" y="306"/>
                        <a:pt x="618" y="310"/>
                      </a:cubicBezTo>
                      <a:cubicBezTo>
                        <a:pt x="630" y="307"/>
                        <a:pt x="638" y="308"/>
                        <a:pt x="645" y="300"/>
                      </a:cubicBezTo>
                      <a:cubicBezTo>
                        <a:pt x="660" y="302"/>
                        <a:pt x="663" y="303"/>
                        <a:pt x="672" y="293"/>
                      </a:cubicBezTo>
                      <a:cubicBezTo>
                        <a:pt x="675" y="294"/>
                        <a:pt x="679" y="293"/>
                        <a:pt x="680" y="295"/>
                      </a:cubicBezTo>
                      <a:cubicBezTo>
                        <a:pt x="682" y="301"/>
                        <a:pt x="674" y="321"/>
                        <a:pt x="672" y="327"/>
                      </a:cubicBezTo>
                      <a:cubicBezTo>
                        <a:pt x="668" y="340"/>
                        <a:pt x="671" y="326"/>
                        <a:pt x="664" y="340"/>
                      </a:cubicBezTo>
                      <a:cubicBezTo>
                        <a:pt x="652" y="360"/>
                        <a:pt x="646" y="381"/>
                        <a:pt x="621" y="394"/>
                      </a:cubicBezTo>
                      <a:cubicBezTo>
                        <a:pt x="614" y="402"/>
                        <a:pt x="609" y="402"/>
                        <a:pt x="599" y="407"/>
                      </a:cubicBezTo>
                      <a:cubicBezTo>
                        <a:pt x="590" y="418"/>
                        <a:pt x="579" y="429"/>
                        <a:pt x="567" y="439"/>
                      </a:cubicBezTo>
                      <a:cubicBezTo>
                        <a:pt x="560" y="454"/>
                        <a:pt x="555" y="470"/>
                        <a:pt x="548" y="485"/>
                      </a:cubicBezTo>
                      <a:cubicBezTo>
                        <a:pt x="549" y="489"/>
                        <a:pt x="550" y="492"/>
                        <a:pt x="551" y="496"/>
                      </a:cubicBezTo>
                      <a:cubicBezTo>
                        <a:pt x="552" y="500"/>
                        <a:pt x="556" y="508"/>
                        <a:pt x="556" y="508"/>
                      </a:cubicBezTo>
                      <a:cubicBezTo>
                        <a:pt x="559" y="524"/>
                        <a:pt x="562" y="546"/>
                        <a:pt x="576" y="557"/>
                      </a:cubicBezTo>
                      <a:lnTo>
                        <a:pt x="435" y="556"/>
                      </a:lnTo>
                      <a:close/>
                    </a:path>
                  </a:pathLst>
                </a:custGeom>
                <a:solidFill>
                  <a:schemeClr val="folHlink"/>
                </a:solidFill>
                <a:ln w="9525">
                  <a:noFill/>
                  <a:round/>
                  <a:headEnd/>
                  <a:tailEnd/>
                </a:ln>
              </p:spPr>
              <p:txBody>
                <a:bodyPr/>
                <a:lstStyle/>
                <a:p>
                  <a:endParaRPr lang="zh-CN" altLang="en-US"/>
                </a:p>
              </p:txBody>
            </p:sp>
            <p:sp>
              <p:nvSpPr>
                <p:cNvPr id="8314" name="任意多边形 82021"/>
                <p:cNvSpPr>
                  <a:spLocks noChangeArrowheads="1"/>
                </p:cNvSpPr>
                <p:nvPr/>
              </p:nvSpPr>
              <p:spPr bwMode="auto">
                <a:xfrm>
                  <a:off x="3877" y="448"/>
                  <a:ext cx="163" cy="221"/>
                </a:xfrm>
                <a:custGeom>
                  <a:avLst/>
                  <a:gdLst>
                    <a:gd name="T0" fmla="*/ 62 w 257"/>
                    <a:gd name="T1" fmla="*/ 90 h 347"/>
                    <a:gd name="T2" fmla="*/ 60 w 257"/>
                    <a:gd name="T3" fmla="*/ 78 h 347"/>
                    <a:gd name="T4" fmla="*/ 56 w 257"/>
                    <a:gd name="T5" fmla="*/ 75 h 347"/>
                    <a:gd name="T6" fmla="*/ 55 w 257"/>
                    <a:gd name="T7" fmla="*/ 69 h 347"/>
                    <a:gd name="T8" fmla="*/ 53 w 257"/>
                    <a:gd name="T9" fmla="*/ 66 h 347"/>
                    <a:gd name="T10" fmla="*/ 53 w 257"/>
                    <a:gd name="T11" fmla="*/ 59 h 347"/>
                    <a:gd name="T12" fmla="*/ 53 w 257"/>
                    <a:gd name="T13" fmla="*/ 55 h 347"/>
                    <a:gd name="T14" fmla="*/ 58 w 257"/>
                    <a:gd name="T15" fmla="*/ 52 h 347"/>
                    <a:gd name="T16" fmla="*/ 65 w 257"/>
                    <a:gd name="T17" fmla="*/ 51 h 347"/>
                    <a:gd name="T18" fmla="*/ 65 w 257"/>
                    <a:gd name="T19" fmla="*/ 35 h 347"/>
                    <a:gd name="T20" fmla="*/ 14 w 257"/>
                    <a:gd name="T21" fmla="*/ 25 h 347"/>
                    <a:gd name="T22" fmla="*/ 8 w 257"/>
                    <a:gd name="T23" fmla="*/ 25 h 347"/>
                    <a:gd name="T24" fmla="*/ 4 w 257"/>
                    <a:gd name="T25" fmla="*/ 26 h 347"/>
                    <a:gd name="T26" fmla="*/ 0 w 257"/>
                    <a:gd name="T27" fmla="*/ 39 h 347"/>
                    <a:gd name="T28" fmla="*/ 23 w 257"/>
                    <a:gd name="T29" fmla="*/ 89 h 347"/>
                    <a:gd name="T30" fmla="*/ 62 w 257"/>
                    <a:gd name="T31" fmla="*/ 90 h 34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57" h="347">
                      <a:moveTo>
                        <a:pt x="243" y="347"/>
                      </a:moveTo>
                      <a:lnTo>
                        <a:pt x="233" y="301"/>
                      </a:lnTo>
                      <a:lnTo>
                        <a:pt x="217" y="288"/>
                      </a:lnTo>
                      <a:lnTo>
                        <a:pt x="215" y="269"/>
                      </a:lnTo>
                      <a:lnTo>
                        <a:pt x="209" y="254"/>
                      </a:lnTo>
                      <a:lnTo>
                        <a:pt x="209" y="229"/>
                      </a:lnTo>
                      <a:lnTo>
                        <a:pt x="207" y="214"/>
                      </a:lnTo>
                      <a:lnTo>
                        <a:pt x="228" y="202"/>
                      </a:lnTo>
                      <a:lnTo>
                        <a:pt x="257" y="197"/>
                      </a:lnTo>
                      <a:lnTo>
                        <a:pt x="257" y="136"/>
                      </a:lnTo>
                      <a:cubicBezTo>
                        <a:pt x="209" y="119"/>
                        <a:pt x="13" y="0"/>
                        <a:pt x="54" y="96"/>
                      </a:cubicBezTo>
                      <a:cubicBezTo>
                        <a:pt x="36" y="106"/>
                        <a:pt x="57" y="97"/>
                        <a:pt x="32" y="98"/>
                      </a:cubicBezTo>
                      <a:cubicBezTo>
                        <a:pt x="27" y="99"/>
                        <a:pt x="16" y="102"/>
                        <a:pt x="16" y="102"/>
                      </a:cubicBezTo>
                      <a:lnTo>
                        <a:pt x="0" y="149"/>
                      </a:lnTo>
                      <a:lnTo>
                        <a:pt x="93" y="346"/>
                      </a:lnTo>
                      <a:lnTo>
                        <a:pt x="243" y="347"/>
                      </a:lnTo>
                      <a:close/>
                    </a:path>
                  </a:pathLst>
                </a:custGeom>
                <a:solidFill>
                  <a:schemeClr val="folHlink"/>
                </a:solidFill>
                <a:ln w="9525">
                  <a:noFill/>
                  <a:round/>
                  <a:headEnd/>
                  <a:tailEnd/>
                </a:ln>
              </p:spPr>
              <p:txBody>
                <a:bodyPr/>
                <a:lstStyle/>
                <a:p>
                  <a:endParaRPr lang="zh-CN" altLang="en-US"/>
                </a:p>
              </p:txBody>
            </p:sp>
            <p:sp>
              <p:nvSpPr>
                <p:cNvPr id="8315" name="任意多边形 82022"/>
                <p:cNvSpPr>
                  <a:spLocks noChangeArrowheads="1"/>
                </p:cNvSpPr>
                <p:nvPr/>
              </p:nvSpPr>
              <p:spPr bwMode="auto">
                <a:xfrm>
                  <a:off x="4164" y="611"/>
                  <a:ext cx="7" cy="12"/>
                </a:xfrm>
                <a:custGeom>
                  <a:avLst/>
                  <a:gdLst>
                    <a:gd name="T0" fmla="*/ 0 w 19"/>
                    <a:gd name="T1" fmla="*/ 1 h 37"/>
                    <a:gd name="T2" fmla="*/ 1 w 19"/>
                    <a:gd name="T3" fmla="*/ 1 h 37"/>
                    <a:gd name="T4" fmla="*/ 0 w 19"/>
                    <a:gd name="T5" fmla="*/ 1 h 37"/>
                    <a:gd name="T6" fmla="*/ 0 60000 65536"/>
                    <a:gd name="T7" fmla="*/ 0 60000 65536"/>
                    <a:gd name="T8" fmla="*/ 0 60000 65536"/>
                  </a:gdLst>
                  <a:ahLst/>
                  <a:cxnLst>
                    <a:cxn ang="T6">
                      <a:pos x="T0" y="T1"/>
                    </a:cxn>
                    <a:cxn ang="T7">
                      <a:pos x="T2" y="T3"/>
                    </a:cxn>
                    <a:cxn ang="T8">
                      <a:pos x="T4" y="T5"/>
                    </a:cxn>
                  </a:cxnLst>
                  <a:rect l="0" t="0" r="r" b="b"/>
                  <a:pathLst>
                    <a:path w="19" h="37">
                      <a:moveTo>
                        <a:pt x="7" y="25"/>
                      </a:moveTo>
                      <a:cubicBezTo>
                        <a:pt x="0" y="4"/>
                        <a:pt x="12" y="0"/>
                        <a:pt x="19" y="21"/>
                      </a:cubicBezTo>
                      <a:cubicBezTo>
                        <a:pt x="14" y="37"/>
                        <a:pt x="18" y="36"/>
                        <a:pt x="7" y="25"/>
                      </a:cubicBezTo>
                      <a:close/>
                    </a:path>
                  </a:pathLst>
                </a:custGeom>
                <a:solidFill>
                  <a:schemeClr val="folHlink"/>
                </a:solidFill>
                <a:ln w="9525">
                  <a:noFill/>
                  <a:round/>
                  <a:headEnd/>
                  <a:tailEnd/>
                </a:ln>
              </p:spPr>
              <p:txBody>
                <a:bodyPr/>
                <a:lstStyle/>
                <a:p>
                  <a:endParaRPr lang="zh-CN" altLang="en-US"/>
                </a:p>
              </p:txBody>
            </p:sp>
            <p:sp>
              <p:nvSpPr>
                <p:cNvPr id="8316" name="任意多边形 82023"/>
                <p:cNvSpPr>
                  <a:spLocks noChangeArrowheads="1"/>
                </p:cNvSpPr>
                <p:nvPr/>
              </p:nvSpPr>
              <p:spPr bwMode="auto">
                <a:xfrm>
                  <a:off x="4155" y="497"/>
                  <a:ext cx="9" cy="7"/>
                </a:xfrm>
                <a:custGeom>
                  <a:avLst/>
                  <a:gdLst>
                    <a:gd name="T0" fmla="*/ 1 w 22"/>
                    <a:gd name="T1" fmla="*/ 0 h 20"/>
                    <a:gd name="T2" fmla="*/ 1 w 22"/>
                    <a:gd name="T3" fmla="*/ 0 h 20"/>
                    <a:gd name="T4" fmla="*/ 1 w 22"/>
                    <a:gd name="T5" fmla="*/ 0 h 20"/>
                    <a:gd name="T6" fmla="*/ 0 w 22"/>
                    <a:gd name="T7" fmla="*/ 1 h 20"/>
                    <a:gd name="T8" fmla="*/ 1 w 22"/>
                    <a:gd name="T9" fmla="*/ 0 h 2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 h="20">
                      <a:moveTo>
                        <a:pt x="12" y="12"/>
                      </a:moveTo>
                      <a:cubicBezTo>
                        <a:pt x="13" y="8"/>
                        <a:pt x="12" y="0"/>
                        <a:pt x="16" y="0"/>
                      </a:cubicBezTo>
                      <a:cubicBezTo>
                        <a:pt x="20" y="0"/>
                        <a:pt x="22" y="8"/>
                        <a:pt x="20" y="12"/>
                      </a:cubicBezTo>
                      <a:cubicBezTo>
                        <a:pt x="18" y="16"/>
                        <a:pt x="12" y="17"/>
                        <a:pt x="8" y="20"/>
                      </a:cubicBezTo>
                      <a:cubicBezTo>
                        <a:pt x="3" y="5"/>
                        <a:pt x="0" y="6"/>
                        <a:pt x="12" y="12"/>
                      </a:cubicBezTo>
                      <a:close/>
                    </a:path>
                  </a:pathLst>
                </a:custGeom>
                <a:solidFill>
                  <a:schemeClr val="folHlink"/>
                </a:solidFill>
                <a:ln w="9525">
                  <a:noFill/>
                  <a:round/>
                  <a:headEnd/>
                  <a:tailEnd/>
                </a:ln>
              </p:spPr>
              <p:txBody>
                <a:bodyPr/>
                <a:lstStyle/>
                <a:p>
                  <a:endParaRPr lang="zh-CN" altLang="en-US"/>
                </a:p>
              </p:txBody>
            </p:sp>
            <p:sp>
              <p:nvSpPr>
                <p:cNvPr id="8317" name="任意多边形 82024"/>
                <p:cNvSpPr>
                  <a:spLocks noChangeArrowheads="1"/>
                </p:cNvSpPr>
                <p:nvPr/>
              </p:nvSpPr>
              <p:spPr bwMode="auto">
                <a:xfrm>
                  <a:off x="3760" y="357"/>
                  <a:ext cx="25" cy="10"/>
                </a:xfrm>
                <a:custGeom>
                  <a:avLst/>
                  <a:gdLst>
                    <a:gd name="T0" fmla="*/ 2 w 57"/>
                    <a:gd name="T1" fmla="*/ 1 h 30"/>
                    <a:gd name="T2" fmla="*/ 3 w 57"/>
                    <a:gd name="T3" fmla="*/ 0 h 30"/>
                    <a:gd name="T4" fmla="*/ 3 w 57"/>
                    <a:gd name="T5" fmla="*/ 1 h 30"/>
                    <a:gd name="T6" fmla="*/ 2 w 57"/>
                    <a:gd name="T7" fmla="*/ 1 h 3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7" h="30">
                      <a:moveTo>
                        <a:pt x="24" y="18"/>
                      </a:moveTo>
                      <a:cubicBezTo>
                        <a:pt x="0" y="10"/>
                        <a:pt x="9" y="0"/>
                        <a:pt x="32" y="6"/>
                      </a:cubicBezTo>
                      <a:cubicBezTo>
                        <a:pt x="46" y="15"/>
                        <a:pt x="57" y="23"/>
                        <a:pt x="36" y="30"/>
                      </a:cubicBezTo>
                      <a:cubicBezTo>
                        <a:pt x="21" y="25"/>
                        <a:pt x="24" y="30"/>
                        <a:pt x="24" y="18"/>
                      </a:cubicBezTo>
                      <a:close/>
                    </a:path>
                  </a:pathLst>
                </a:custGeom>
                <a:solidFill>
                  <a:schemeClr val="folHlink"/>
                </a:solidFill>
                <a:ln w="9525">
                  <a:noFill/>
                  <a:round/>
                  <a:headEnd/>
                  <a:tailEnd/>
                </a:ln>
              </p:spPr>
              <p:txBody>
                <a:bodyPr/>
                <a:lstStyle/>
                <a:p>
                  <a:endParaRPr lang="zh-CN" altLang="en-US"/>
                </a:p>
              </p:txBody>
            </p:sp>
            <p:sp>
              <p:nvSpPr>
                <p:cNvPr id="8318" name="任意多边形 82025"/>
                <p:cNvSpPr>
                  <a:spLocks noChangeArrowheads="1"/>
                </p:cNvSpPr>
                <p:nvPr/>
              </p:nvSpPr>
              <p:spPr bwMode="auto">
                <a:xfrm>
                  <a:off x="4062" y="265"/>
                  <a:ext cx="295" cy="233"/>
                </a:xfrm>
                <a:custGeom>
                  <a:avLst/>
                  <a:gdLst>
                    <a:gd name="T0" fmla="*/ 37 w 693"/>
                    <a:gd name="T1" fmla="*/ 17 h 696"/>
                    <a:gd name="T2" fmla="*/ 30 w 693"/>
                    <a:gd name="T3" fmla="*/ 17 h 696"/>
                    <a:gd name="T4" fmla="*/ 25 w 693"/>
                    <a:gd name="T5" fmla="*/ 15 h 696"/>
                    <a:gd name="T6" fmla="*/ 20 w 693"/>
                    <a:gd name="T7" fmla="*/ 15 h 696"/>
                    <a:gd name="T8" fmla="*/ 18 w 693"/>
                    <a:gd name="T9" fmla="*/ 16 h 696"/>
                    <a:gd name="T10" fmla="*/ 20 w 693"/>
                    <a:gd name="T11" fmla="*/ 16 h 696"/>
                    <a:gd name="T12" fmla="*/ 23 w 693"/>
                    <a:gd name="T13" fmla="*/ 18 h 696"/>
                    <a:gd name="T14" fmla="*/ 25 w 693"/>
                    <a:gd name="T15" fmla="*/ 18 h 696"/>
                    <a:gd name="T16" fmla="*/ 26 w 693"/>
                    <a:gd name="T17" fmla="*/ 20 h 696"/>
                    <a:gd name="T18" fmla="*/ 24 w 693"/>
                    <a:gd name="T19" fmla="*/ 21 h 696"/>
                    <a:gd name="T20" fmla="*/ 20 w 693"/>
                    <a:gd name="T21" fmla="*/ 23 h 696"/>
                    <a:gd name="T22" fmla="*/ 17 w 693"/>
                    <a:gd name="T23" fmla="*/ 23 h 696"/>
                    <a:gd name="T24" fmla="*/ 7 w 693"/>
                    <a:gd name="T25" fmla="*/ 26 h 696"/>
                    <a:gd name="T26" fmla="*/ 6 w 693"/>
                    <a:gd name="T27" fmla="*/ 23 h 696"/>
                    <a:gd name="T28" fmla="*/ 3 w 693"/>
                    <a:gd name="T29" fmla="*/ 20 h 696"/>
                    <a:gd name="T30" fmla="*/ 3 w 693"/>
                    <a:gd name="T31" fmla="*/ 17 h 696"/>
                    <a:gd name="T32" fmla="*/ 4 w 693"/>
                    <a:gd name="T33" fmla="*/ 13 h 696"/>
                    <a:gd name="T34" fmla="*/ 1 w 693"/>
                    <a:gd name="T35" fmla="*/ 15 h 696"/>
                    <a:gd name="T36" fmla="*/ 6 w 693"/>
                    <a:gd name="T37" fmla="*/ 10 h 696"/>
                    <a:gd name="T38" fmla="*/ 9 w 693"/>
                    <a:gd name="T39" fmla="*/ 8 h 696"/>
                    <a:gd name="T40" fmla="*/ 3 w 693"/>
                    <a:gd name="T41" fmla="*/ 8 h 696"/>
                    <a:gd name="T42" fmla="*/ 0 w 693"/>
                    <a:gd name="T43" fmla="*/ 7 h 696"/>
                    <a:gd name="T44" fmla="*/ 2 w 693"/>
                    <a:gd name="T45" fmla="*/ 5 h 696"/>
                    <a:gd name="T46" fmla="*/ 7 w 693"/>
                    <a:gd name="T47" fmla="*/ 4 h 696"/>
                    <a:gd name="T48" fmla="*/ 17 w 693"/>
                    <a:gd name="T49" fmla="*/ 5 h 696"/>
                    <a:gd name="T50" fmla="*/ 17 w 693"/>
                    <a:gd name="T51" fmla="*/ 2 h 696"/>
                    <a:gd name="T52" fmla="*/ 20 w 693"/>
                    <a:gd name="T53" fmla="*/ 0 h 696"/>
                    <a:gd name="T54" fmla="*/ 28 w 693"/>
                    <a:gd name="T55" fmla="*/ 2 h 696"/>
                    <a:gd name="T56" fmla="*/ 26 w 693"/>
                    <a:gd name="T57" fmla="*/ 3 h 696"/>
                    <a:gd name="T58" fmla="*/ 23 w 693"/>
                    <a:gd name="T59" fmla="*/ 7 h 696"/>
                    <a:gd name="T60" fmla="*/ 28 w 693"/>
                    <a:gd name="T61" fmla="*/ 7 h 696"/>
                    <a:gd name="T62" fmla="*/ 29 w 693"/>
                    <a:gd name="T63" fmla="*/ 5 h 696"/>
                    <a:gd name="T64" fmla="*/ 32 w 693"/>
                    <a:gd name="T65" fmla="*/ 3 h 696"/>
                    <a:gd name="T66" fmla="*/ 38 w 693"/>
                    <a:gd name="T67" fmla="*/ 3 h 696"/>
                    <a:gd name="T68" fmla="*/ 41 w 693"/>
                    <a:gd name="T69" fmla="*/ 2 h 696"/>
                    <a:gd name="T70" fmla="*/ 42 w 693"/>
                    <a:gd name="T71" fmla="*/ 17 h 69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693" h="696">
                      <a:moveTo>
                        <a:pt x="541" y="460"/>
                      </a:moveTo>
                      <a:lnTo>
                        <a:pt x="473" y="464"/>
                      </a:lnTo>
                      <a:lnTo>
                        <a:pt x="441" y="452"/>
                      </a:lnTo>
                      <a:lnTo>
                        <a:pt x="393" y="452"/>
                      </a:lnTo>
                      <a:cubicBezTo>
                        <a:pt x="365" y="448"/>
                        <a:pt x="360" y="444"/>
                        <a:pt x="337" y="436"/>
                      </a:cubicBezTo>
                      <a:cubicBezTo>
                        <a:pt x="336" y="432"/>
                        <a:pt x="330" y="413"/>
                        <a:pt x="325" y="412"/>
                      </a:cubicBezTo>
                      <a:cubicBezTo>
                        <a:pt x="317" y="411"/>
                        <a:pt x="301" y="420"/>
                        <a:pt x="301" y="420"/>
                      </a:cubicBezTo>
                      <a:cubicBezTo>
                        <a:pt x="289" y="412"/>
                        <a:pt x="277" y="408"/>
                        <a:pt x="265" y="400"/>
                      </a:cubicBezTo>
                      <a:cubicBezTo>
                        <a:pt x="252" y="380"/>
                        <a:pt x="256" y="356"/>
                        <a:pt x="233" y="348"/>
                      </a:cubicBezTo>
                      <a:cubicBezTo>
                        <a:pt x="217" y="372"/>
                        <a:pt x="221" y="392"/>
                        <a:pt x="237" y="416"/>
                      </a:cubicBezTo>
                      <a:cubicBezTo>
                        <a:pt x="234" y="428"/>
                        <a:pt x="228" y="445"/>
                        <a:pt x="237" y="444"/>
                      </a:cubicBezTo>
                      <a:cubicBezTo>
                        <a:pt x="247" y="443"/>
                        <a:pt x="261" y="428"/>
                        <a:pt x="261" y="428"/>
                      </a:cubicBezTo>
                      <a:cubicBezTo>
                        <a:pt x="258" y="450"/>
                        <a:pt x="243" y="475"/>
                        <a:pt x="269" y="484"/>
                      </a:cubicBezTo>
                      <a:cubicBezTo>
                        <a:pt x="277" y="479"/>
                        <a:pt x="288" y="476"/>
                        <a:pt x="293" y="468"/>
                      </a:cubicBezTo>
                      <a:cubicBezTo>
                        <a:pt x="302" y="454"/>
                        <a:pt x="303" y="446"/>
                        <a:pt x="317" y="436"/>
                      </a:cubicBezTo>
                      <a:cubicBezTo>
                        <a:pt x="315" y="448"/>
                        <a:pt x="306" y="467"/>
                        <a:pt x="321" y="476"/>
                      </a:cubicBezTo>
                      <a:cubicBezTo>
                        <a:pt x="328" y="480"/>
                        <a:pt x="345" y="484"/>
                        <a:pt x="345" y="484"/>
                      </a:cubicBezTo>
                      <a:cubicBezTo>
                        <a:pt x="382" y="472"/>
                        <a:pt x="347" y="527"/>
                        <a:pt x="333" y="536"/>
                      </a:cubicBezTo>
                      <a:cubicBezTo>
                        <a:pt x="330" y="540"/>
                        <a:pt x="329" y="545"/>
                        <a:pt x="325" y="548"/>
                      </a:cubicBezTo>
                      <a:cubicBezTo>
                        <a:pt x="322" y="551"/>
                        <a:pt x="316" y="549"/>
                        <a:pt x="313" y="552"/>
                      </a:cubicBezTo>
                      <a:cubicBezTo>
                        <a:pt x="300" y="565"/>
                        <a:pt x="320" y="575"/>
                        <a:pt x="293" y="584"/>
                      </a:cubicBezTo>
                      <a:cubicBezTo>
                        <a:pt x="286" y="595"/>
                        <a:pt x="272" y="610"/>
                        <a:pt x="261" y="616"/>
                      </a:cubicBezTo>
                      <a:cubicBezTo>
                        <a:pt x="254" y="620"/>
                        <a:pt x="245" y="621"/>
                        <a:pt x="237" y="624"/>
                      </a:cubicBezTo>
                      <a:cubicBezTo>
                        <a:pt x="233" y="625"/>
                        <a:pt x="225" y="628"/>
                        <a:pt x="225" y="628"/>
                      </a:cubicBezTo>
                      <a:cubicBezTo>
                        <a:pt x="215" y="659"/>
                        <a:pt x="212" y="652"/>
                        <a:pt x="173" y="656"/>
                      </a:cubicBezTo>
                      <a:cubicBezTo>
                        <a:pt x="140" y="667"/>
                        <a:pt x="132" y="687"/>
                        <a:pt x="97" y="696"/>
                      </a:cubicBezTo>
                      <a:cubicBezTo>
                        <a:pt x="77" y="691"/>
                        <a:pt x="75" y="687"/>
                        <a:pt x="81" y="668"/>
                      </a:cubicBezTo>
                      <a:cubicBezTo>
                        <a:pt x="77" y="646"/>
                        <a:pt x="72" y="639"/>
                        <a:pt x="77" y="616"/>
                      </a:cubicBezTo>
                      <a:cubicBezTo>
                        <a:pt x="73" y="598"/>
                        <a:pt x="71" y="587"/>
                        <a:pt x="61" y="572"/>
                      </a:cubicBezTo>
                      <a:cubicBezTo>
                        <a:pt x="58" y="551"/>
                        <a:pt x="51" y="543"/>
                        <a:pt x="45" y="524"/>
                      </a:cubicBezTo>
                      <a:cubicBezTo>
                        <a:pt x="52" y="502"/>
                        <a:pt x="58" y="496"/>
                        <a:pt x="49" y="472"/>
                      </a:cubicBezTo>
                      <a:cubicBezTo>
                        <a:pt x="46" y="463"/>
                        <a:pt x="33" y="448"/>
                        <a:pt x="33" y="448"/>
                      </a:cubicBezTo>
                      <a:cubicBezTo>
                        <a:pt x="42" y="422"/>
                        <a:pt x="42" y="408"/>
                        <a:pt x="33" y="380"/>
                      </a:cubicBezTo>
                      <a:cubicBezTo>
                        <a:pt x="49" y="369"/>
                        <a:pt x="48" y="362"/>
                        <a:pt x="53" y="344"/>
                      </a:cubicBezTo>
                      <a:cubicBezTo>
                        <a:pt x="47" y="327"/>
                        <a:pt x="49" y="308"/>
                        <a:pt x="33" y="332"/>
                      </a:cubicBezTo>
                      <a:cubicBezTo>
                        <a:pt x="40" y="353"/>
                        <a:pt x="29" y="374"/>
                        <a:pt x="17" y="392"/>
                      </a:cubicBezTo>
                      <a:cubicBezTo>
                        <a:pt x="6" y="360"/>
                        <a:pt x="10" y="340"/>
                        <a:pt x="13" y="304"/>
                      </a:cubicBezTo>
                      <a:cubicBezTo>
                        <a:pt x="44" y="314"/>
                        <a:pt x="54" y="289"/>
                        <a:pt x="81" y="280"/>
                      </a:cubicBezTo>
                      <a:cubicBezTo>
                        <a:pt x="94" y="261"/>
                        <a:pt x="85" y="242"/>
                        <a:pt x="105" y="228"/>
                      </a:cubicBezTo>
                      <a:cubicBezTo>
                        <a:pt x="108" y="220"/>
                        <a:pt x="110" y="212"/>
                        <a:pt x="113" y="204"/>
                      </a:cubicBezTo>
                      <a:cubicBezTo>
                        <a:pt x="116" y="196"/>
                        <a:pt x="89" y="196"/>
                        <a:pt x="89" y="196"/>
                      </a:cubicBezTo>
                      <a:cubicBezTo>
                        <a:pt x="81" y="221"/>
                        <a:pt x="58" y="211"/>
                        <a:pt x="37" y="204"/>
                      </a:cubicBezTo>
                      <a:cubicBezTo>
                        <a:pt x="33" y="207"/>
                        <a:pt x="30" y="213"/>
                        <a:pt x="25" y="212"/>
                      </a:cubicBezTo>
                      <a:cubicBezTo>
                        <a:pt x="16" y="210"/>
                        <a:pt x="1" y="196"/>
                        <a:pt x="1" y="196"/>
                      </a:cubicBezTo>
                      <a:cubicBezTo>
                        <a:pt x="4" y="186"/>
                        <a:pt x="4" y="174"/>
                        <a:pt x="9" y="164"/>
                      </a:cubicBezTo>
                      <a:cubicBezTo>
                        <a:pt x="13" y="155"/>
                        <a:pt x="25" y="140"/>
                        <a:pt x="25" y="140"/>
                      </a:cubicBezTo>
                      <a:cubicBezTo>
                        <a:pt x="0" y="132"/>
                        <a:pt x="25" y="128"/>
                        <a:pt x="37" y="124"/>
                      </a:cubicBezTo>
                      <a:cubicBezTo>
                        <a:pt x="58" y="131"/>
                        <a:pt x="75" y="116"/>
                        <a:pt x="97" y="112"/>
                      </a:cubicBezTo>
                      <a:cubicBezTo>
                        <a:pt x="135" y="87"/>
                        <a:pt x="159" y="122"/>
                        <a:pt x="197" y="132"/>
                      </a:cubicBezTo>
                      <a:cubicBezTo>
                        <a:pt x="205" y="129"/>
                        <a:pt x="213" y="127"/>
                        <a:pt x="221" y="124"/>
                      </a:cubicBezTo>
                      <a:cubicBezTo>
                        <a:pt x="225" y="123"/>
                        <a:pt x="226" y="147"/>
                        <a:pt x="233" y="120"/>
                      </a:cubicBezTo>
                      <a:lnTo>
                        <a:pt x="229" y="64"/>
                      </a:lnTo>
                      <a:lnTo>
                        <a:pt x="209" y="40"/>
                      </a:lnTo>
                      <a:cubicBezTo>
                        <a:pt x="243" y="21"/>
                        <a:pt x="240" y="21"/>
                        <a:pt x="261" y="0"/>
                      </a:cubicBezTo>
                      <a:cubicBezTo>
                        <a:pt x="297" y="16"/>
                        <a:pt x="333" y="32"/>
                        <a:pt x="369" y="48"/>
                      </a:cubicBezTo>
                      <a:cubicBezTo>
                        <a:pt x="373" y="50"/>
                        <a:pt x="361" y="44"/>
                        <a:pt x="357" y="44"/>
                      </a:cubicBezTo>
                      <a:cubicBezTo>
                        <a:pt x="349" y="45"/>
                        <a:pt x="333" y="52"/>
                        <a:pt x="333" y="52"/>
                      </a:cubicBezTo>
                      <a:cubicBezTo>
                        <a:pt x="322" y="68"/>
                        <a:pt x="318" y="71"/>
                        <a:pt x="329" y="88"/>
                      </a:cubicBezTo>
                      <a:cubicBezTo>
                        <a:pt x="308" y="119"/>
                        <a:pt x="323" y="118"/>
                        <a:pt x="333" y="148"/>
                      </a:cubicBezTo>
                      <a:cubicBezTo>
                        <a:pt x="320" y="157"/>
                        <a:pt x="314" y="167"/>
                        <a:pt x="301" y="176"/>
                      </a:cubicBezTo>
                      <a:cubicBezTo>
                        <a:pt x="306" y="213"/>
                        <a:pt x="303" y="213"/>
                        <a:pt x="337" y="220"/>
                      </a:cubicBezTo>
                      <a:cubicBezTo>
                        <a:pt x="358" y="216"/>
                        <a:pt x="368" y="214"/>
                        <a:pt x="361" y="192"/>
                      </a:cubicBezTo>
                      <a:cubicBezTo>
                        <a:pt x="362" y="177"/>
                        <a:pt x="362" y="162"/>
                        <a:pt x="365" y="148"/>
                      </a:cubicBezTo>
                      <a:cubicBezTo>
                        <a:pt x="366" y="143"/>
                        <a:pt x="369" y="133"/>
                        <a:pt x="373" y="136"/>
                      </a:cubicBezTo>
                      <a:cubicBezTo>
                        <a:pt x="379" y="140"/>
                        <a:pt x="376" y="149"/>
                        <a:pt x="377" y="156"/>
                      </a:cubicBezTo>
                      <a:cubicBezTo>
                        <a:pt x="404" y="147"/>
                        <a:pt x="409" y="116"/>
                        <a:pt x="417" y="92"/>
                      </a:cubicBezTo>
                      <a:cubicBezTo>
                        <a:pt x="422" y="76"/>
                        <a:pt x="453" y="74"/>
                        <a:pt x="465" y="72"/>
                      </a:cubicBezTo>
                      <a:cubicBezTo>
                        <a:pt x="472" y="92"/>
                        <a:pt x="477" y="93"/>
                        <a:pt x="497" y="88"/>
                      </a:cubicBezTo>
                      <a:cubicBezTo>
                        <a:pt x="512" y="78"/>
                        <a:pt x="515" y="74"/>
                        <a:pt x="509" y="56"/>
                      </a:cubicBezTo>
                      <a:cubicBezTo>
                        <a:pt x="523" y="46"/>
                        <a:pt x="517" y="46"/>
                        <a:pt x="529" y="52"/>
                      </a:cubicBezTo>
                      <a:lnTo>
                        <a:pt x="693" y="72"/>
                      </a:lnTo>
                      <a:lnTo>
                        <a:pt x="541" y="460"/>
                      </a:lnTo>
                      <a:close/>
                    </a:path>
                  </a:pathLst>
                </a:custGeom>
                <a:solidFill>
                  <a:schemeClr val="folHlink"/>
                </a:solidFill>
                <a:ln w="9525">
                  <a:noFill/>
                  <a:round/>
                  <a:headEnd/>
                  <a:tailEnd/>
                </a:ln>
              </p:spPr>
              <p:txBody>
                <a:bodyPr/>
                <a:lstStyle/>
                <a:p>
                  <a:endParaRPr lang="zh-CN" altLang="en-US"/>
                </a:p>
              </p:txBody>
            </p:sp>
            <p:sp>
              <p:nvSpPr>
                <p:cNvPr id="8319" name="任意多边形 82026"/>
                <p:cNvSpPr>
                  <a:spLocks noChangeArrowheads="1"/>
                </p:cNvSpPr>
                <p:nvPr/>
              </p:nvSpPr>
              <p:spPr bwMode="auto">
                <a:xfrm>
                  <a:off x="3861" y="247"/>
                  <a:ext cx="591" cy="95"/>
                </a:xfrm>
                <a:custGeom>
                  <a:avLst/>
                  <a:gdLst>
                    <a:gd name="T0" fmla="*/ 211 w 931"/>
                    <a:gd name="T1" fmla="*/ 0 h 149"/>
                    <a:gd name="T2" fmla="*/ 37 w 931"/>
                    <a:gd name="T3" fmla="*/ 7 h 149"/>
                    <a:gd name="T4" fmla="*/ 23 w 931"/>
                    <a:gd name="T5" fmla="*/ 11 h 149"/>
                    <a:gd name="T6" fmla="*/ 16 w 931"/>
                    <a:gd name="T7" fmla="*/ 11 h 149"/>
                    <a:gd name="T8" fmla="*/ 6 w 931"/>
                    <a:gd name="T9" fmla="*/ 20 h 149"/>
                    <a:gd name="T10" fmla="*/ 0 w 931"/>
                    <a:gd name="T11" fmla="*/ 27 h 149"/>
                    <a:gd name="T12" fmla="*/ 15 w 931"/>
                    <a:gd name="T13" fmla="*/ 30 h 149"/>
                    <a:gd name="T14" fmla="*/ 25 w 931"/>
                    <a:gd name="T15" fmla="*/ 25 h 149"/>
                    <a:gd name="T16" fmla="*/ 28 w 931"/>
                    <a:gd name="T17" fmla="*/ 22 h 149"/>
                    <a:gd name="T18" fmla="*/ 43 w 931"/>
                    <a:gd name="T19" fmla="*/ 13 h 149"/>
                    <a:gd name="T20" fmla="*/ 55 w 931"/>
                    <a:gd name="T21" fmla="*/ 11 h 149"/>
                    <a:gd name="T22" fmla="*/ 60 w 931"/>
                    <a:gd name="T23" fmla="*/ 24 h 149"/>
                    <a:gd name="T24" fmla="*/ 48 w 931"/>
                    <a:gd name="T25" fmla="*/ 28 h 149"/>
                    <a:gd name="T26" fmla="*/ 59 w 931"/>
                    <a:gd name="T27" fmla="*/ 29 h 149"/>
                    <a:gd name="T28" fmla="*/ 64 w 931"/>
                    <a:gd name="T29" fmla="*/ 23 h 149"/>
                    <a:gd name="T30" fmla="*/ 68 w 931"/>
                    <a:gd name="T31" fmla="*/ 24 h 149"/>
                    <a:gd name="T32" fmla="*/ 65 w 931"/>
                    <a:gd name="T33" fmla="*/ 14 h 149"/>
                    <a:gd name="T34" fmla="*/ 68 w 931"/>
                    <a:gd name="T35" fmla="*/ 11 h 149"/>
                    <a:gd name="T36" fmla="*/ 71 w 931"/>
                    <a:gd name="T37" fmla="*/ 23 h 149"/>
                    <a:gd name="T38" fmla="*/ 68 w 931"/>
                    <a:gd name="T39" fmla="*/ 29 h 149"/>
                    <a:gd name="T40" fmla="*/ 76 w 931"/>
                    <a:gd name="T41" fmla="*/ 34 h 149"/>
                    <a:gd name="T42" fmla="*/ 77 w 931"/>
                    <a:gd name="T43" fmla="*/ 24 h 149"/>
                    <a:gd name="T44" fmla="*/ 84 w 931"/>
                    <a:gd name="T45" fmla="*/ 27 h 149"/>
                    <a:gd name="T46" fmla="*/ 98 w 931"/>
                    <a:gd name="T47" fmla="*/ 19 h 149"/>
                    <a:gd name="T48" fmla="*/ 105 w 931"/>
                    <a:gd name="T49" fmla="*/ 13 h 149"/>
                    <a:gd name="T50" fmla="*/ 112 w 931"/>
                    <a:gd name="T51" fmla="*/ 15 h 149"/>
                    <a:gd name="T52" fmla="*/ 116 w 931"/>
                    <a:gd name="T53" fmla="*/ 13 h 149"/>
                    <a:gd name="T54" fmla="*/ 110 w 931"/>
                    <a:gd name="T55" fmla="*/ 11 h 149"/>
                    <a:gd name="T56" fmla="*/ 121 w 931"/>
                    <a:gd name="T57" fmla="*/ 9 h 149"/>
                    <a:gd name="T58" fmla="*/ 139 w 931"/>
                    <a:gd name="T59" fmla="*/ 14 h 149"/>
                    <a:gd name="T60" fmla="*/ 149 w 931"/>
                    <a:gd name="T61" fmla="*/ 11 h 149"/>
                    <a:gd name="T62" fmla="*/ 150 w 931"/>
                    <a:gd name="T63" fmla="*/ 17 h 149"/>
                    <a:gd name="T64" fmla="*/ 145 w 931"/>
                    <a:gd name="T65" fmla="*/ 26 h 149"/>
                    <a:gd name="T66" fmla="*/ 156 w 931"/>
                    <a:gd name="T67" fmla="*/ 23 h 149"/>
                    <a:gd name="T68" fmla="*/ 159 w 931"/>
                    <a:gd name="T69" fmla="*/ 21 h 149"/>
                    <a:gd name="T70" fmla="*/ 166 w 931"/>
                    <a:gd name="T71" fmla="*/ 16 h 149"/>
                    <a:gd name="T72" fmla="*/ 203 w 931"/>
                    <a:gd name="T73" fmla="*/ 22 h 149"/>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931" h="149">
                      <a:moveTo>
                        <a:pt x="794" y="84"/>
                      </a:moveTo>
                      <a:cubicBezTo>
                        <a:pt x="813" y="72"/>
                        <a:pt x="931" y="14"/>
                        <a:pt x="825" y="0"/>
                      </a:cubicBezTo>
                      <a:lnTo>
                        <a:pt x="159" y="0"/>
                      </a:lnTo>
                      <a:cubicBezTo>
                        <a:pt x="149" y="12"/>
                        <a:pt x="162" y="18"/>
                        <a:pt x="143" y="29"/>
                      </a:cubicBezTo>
                      <a:cubicBezTo>
                        <a:pt x="130" y="44"/>
                        <a:pt x="133" y="39"/>
                        <a:pt x="116" y="48"/>
                      </a:cubicBezTo>
                      <a:cubicBezTo>
                        <a:pt x="108" y="46"/>
                        <a:pt x="100" y="44"/>
                        <a:pt x="91" y="42"/>
                      </a:cubicBezTo>
                      <a:cubicBezTo>
                        <a:pt x="89" y="41"/>
                        <a:pt x="83" y="40"/>
                        <a:pt x="83" y="40"/>
                      </a:cubicBezTo>
                      <a:cubicBezTo>
                        <a:pt x="76" y="40"/>
                        <a:pt x="68" y="39"/>
                        <a:pt x="62" y="42"/>
                      </a:cubicBezTo>
                      <a:cubicBezTo>
                        <a:pt x="54" y="45"/>
                        <a:pt x="46" y="61"/>
                        <a:pt x="38" y="67"/>
                      </a:cubicBezTo>
                      <a:cubicBezTo>
                        <a:pt x="32" y="71"/>
                        <a:pt x="27" y="74"/>
                        <a:pt x="22" y="77"/>
                      </a:cubicBezTo>
                      <a:cubicBezTo>
                        <a:pt x="16" y="81"/>
                        <a:pt x="5" y="86"/>
                        <a:pt x="5" y="86"/>
                      </a:cubicBezTo>
                      <a:cubicBezTo>
                        <a:pt x="9" y="95"/>
                        <a:pt x="7" y="97"/>
                        <a:pt x="0" y="105"/>
                      </a:cubicBezTo>
                      <a:cubicBezTo>
                        <a:pt x="17" y="107"/>
                        <a:pt x="22" y="107"/>
                        <a:pt x="16" y="120"/>
                      </a:cubicBezTo>
                      <a:cubicBezTo>
                        <a:pt x="27" y="122"/>
                        <a:pt x="48" y="116"/>
                        <a:pt x="59" y="115"/>
                      </a:cubicBezTo>
                      <a:cubicBezTo>
                        <a:pt x="71" y="112"/>
                        <a:pt x="73" y="117"/>
                        <a:pt x="83" y="111"/>
                      </a:cubicBezTo>
                      <a:cubicBezTo>
                        <a:pt x="89" y="96"/>
                        <a:pt x="83" y="100"/>
                        <a:pt x="97" y="96"/>
                      </a:cubicBezTo>
                      <a:cubicBezTo>
                        <a:pt x="100" y="94"/>
                        <a:pt x="103" y="93"/>
                        <a:pt x="105" y="90"/>
                      </a:cubicBezTo>
                      <a:cubicBezTo>
                        <a:pt x="106" y="88"/>
                        <a:pt x="106" y="85"/>
                        <a:pt x="108" y="84"/>
                      </a:cubicBezTo>
                      <a:cubicBezTo>
                        <a:pt x="112" y="80"/>
                        <a:pt x="140" y="69"/>
                        <a:pt x="148" y="67"/>
                      </a:cubicBezTo>
                      <a:cubicBezTo>
                        <a:pt x="160" y="52"/>
                        <a:pt x="153" y="56"/>
                        <a:pt x="167" y="52"/>
                      </a:cubicBezTo>
                      <a:cubicBezTo>
                        <a:pt x="178" y="55"/>
                        <a:pt x="179" y="62"/>
                        <a:pt x="191" y="58"/>
                      </a:cubicBezTo>
                      <a:cubicBezTo>
                        <a:pt x="199" y="52"/>
                        <a:pt x="206" y="51"/>
                        <a:pt x="215" y="46"/>
                      </a:cubicBezTo>
                      <a:cubicBezTo>
                        <a:pt x="226" y="58"/>
                        <a:pt x="217" y="46"/>
                        <a:pt x="223" y="69"/>
                      </a:cubicBezTo>
                      <a:cubicBezTo>
                        <a:pt x="226" y="79"/>
                        <a:pt x="233" y="85"/>
                        <a:pt x="237" y="94"/>
                      </a:cubicBezTo>
                      <a:cubicBezTo>
                        <a:pt x="227" y="100"/>
                        <a:pt x="229" y="104"/>
                        <a:pt x="218" y="107"/>
                      </a:cubicBezTo>
                      <a:cubicBezTo>
                        <a:pt x="207" y="120"/>
                        <a:pt x="203" y="113"/>
                        <a:pt x="188" y="109"/>
                      </a:cubicBezTo>
                      <a:cubicBezTo>
                        <a:pt x="191" y="117"/>
                        <a:pt x="200" y="127"/>
                        <a:pt x="210" y="132"/>
                      </a:cubicBezTo>
                      <a:cubicBezTo>
                        <a:pt x="218" y="114"/>
                        <a:pt x="211" y="122"/>
                        <a:pt x="231" y="113"/>
                      </a:cubicBezTo>
                      <a:cubicBezTo>
                        <a:pt x="237" y="111"/>
                        <a:pt x="248" y="105"/>
                        <a:pt x="248" y="105"/>
                      </a:cubicBezTo>
                      <a:cubicBezTo>
                        <a:pt x="248" y="100"/>
                        <a:pt x="246" y="94"/>
                        <a:pt x="250" y="90"/>
                      </a:cubicBezTo>
                      <a:cubicBezTo>
                        <a:pt x="253" y="88"/>
                        <a:pt x="254" y="96"/>
                        <a:pt x="258" y="96"/>
                      </a:cubicBezTo>
                      <a:cubicBezTo>
                        <a:pt x="262" y="97"/>
                        <a:pt x="264" y="94"/>
                        <a:pt x="266" y="92"/>
                      </a:cubicBezTo>
                      <a:cubicBezTo>
                        <a:pt x="262" y="82"/>
                        <a:pt x="252" y="77"/>
                        <a:pt x="248" y="67"/>
                      </a:cubicBezTo>
                      <a:cubicBezTo>
                        <a:pt x="250" y="63"/>
                        <a:pt x="255" y="58"/>
                        <a:pt x="253" y="54"/>
                      </a:cubicBezTo>
                      <a:cubicBezTo>
                        <a:pt x="251" y="50"/>
                        <a:pt x="248" y="42"/>
                        <a:pt x="248" y="42"/>
                      </a:cubicBezTo>
                      <a:cubicBezTo>
                        <a:pt x="256" y="32"/>
                        <a:pt x="259" y="35"/>
                        <a:pt x="266" y="44"/>
                      </a:cubicBezTo>
                      <a:cubicBezTo>
                        <a:pt x="270" y="56"/>
                        <a:pt x="276" y="61"/>
                        <a:pt x="285" y="71"/>
                      </a:cubicBezTo>
                      <a:cubicBezTo>
                        <a:pt x="281" y="81"/>
                        <a:pt x="289" y="82"/>
                        <a:pt x="277" y="88"/>
                      </a:cubicBezTo>
                      <a:cubicBezTo>
                        <a:pt x="262" y="106"/>
                        <a:pt x="278" y="83"/>
                        <a:pt x="274" y="101"/>
                      </a:cubicBezTo>
                      <a:cubicBezTo>
                        <a:pt x="274" y="105"/>
                        <a:pt x="268" y="109"/>
                        <a:pt x="266" y="113"/>
                      </a:cubicBezTo>
                      <a:cubicBezTo>
                        <a:pt x="270" y="122"/>
                        <a:pt x="268" y="125"/>
                        <a:pt x="261" y="132"/>
                      </a:cubicBezTo>
                      <a:cubicBezTo>
                        <a:pt x="268" y="149"/>
                        <a:pt x="282" y="134"/>
                        <a:pt x="296" y="130"/>
                      </a:cubicBezTo>
                      <a:cubicBezTo>
                        <a:pt x="299" y="122"/>
                        <a:pt x="295" y="119"/>
                        <a:pt x="299" y="111"/>
                      </a:cubicBezTo>
                      <a:cubicBezTo>
                        <a:pt x="296" y="105"/>
                        <a:pt x="288" y="97"/>
                        <a:pt x="299" y="92"/>
                      </a:cubicBezTo>
                      <a:cubicBezTo>
                        <a:pt x="303" y="90"/>
                        <a:pt x="315" y="88"/>
                        <a:pt x="315" y="88"/>
                      </a:cubicBezTo>
                      <a:cubicBezTo>
                        <a:pt x="326" y="91"/>
                        <a:pt x="325" y="95"/>
                        <a:pt x="331" y="103"/>
                      </a:cubicBezTo>
                      <a:cubicBezTo>
                        <a:pt x="339" y="84"/>
                        <a:pt x="331" y="90"/>
                        <a:pt x="361" y="92"/>
                      </a:cubicBezTo>
                      <a:cubicBezTo>
                        <a:pt x="355" y="76"/>
                        <a:pt x="365" y="76"/>
                        <a:pt x="382" y="73"/>
                      </a:cubicBezTo>
                      <a:cubicBezTo>
                        <a:pt x="383" y="71"/>
                        <a:pt x="387" y="57"/>
                        <a:pt x="393" y="54"/>
                      </a:cubicBezTo>
                      <a:cubicBezTo>
                        <a:pt x="398" y="52"/>
                        <a:pt x="409" y="50"/>
                        <a:pt x="409" y="50"/>
                      </a:cubicBezTo>
                      <a:cubicBezTo>
                        <a:pt x="430" y="54"/>
                        <a:pt x="413" y="58"/>
                        <a:pt x="431" y="63"/>
                      </a:cubicBezTo>
                      <a:cubicBezTo>
                        <a:pt x="433" y="61"/>
                        <a:pt x="435" y="57"/>
                        <a:pt x="439" y="56"/>
                      </a:cubicBezTo>
                      <a:cubicBezTo>
                        <a:pt x="445" y="55"/>
                        <a:pt x="452" y="61"/>
                        <a:pt x="457" y="58"/>
                      </a:cubicBezTo>
                      <a:cubicBezTo>
                        <a:pt x="461" y="57"/>
                        <a:pt x="457" y="52"/>
                        <a:pt x="455" y="50"/>
                      </a:cubicBezTo>
                      <a:cubicBezTo>
                        <a:pt x="451" y="47"/>
                        <a:pt x="444" y="47"/>
                        <a:pt x="439" y="46"/>
                      </a:cubicBezTo>
                      <a:cubicBezTo>
                        <a:pt x="436" y="45"/>
                        <a:pt x="431" y="44"/>
                        <a:pt x="431" y="44"/>
                      </a:cubicBezTo>
                      <a:cubicBezTo>
                        <a:pt x="440" y="38"/>
                        <a:pt x="443" y="36"/>
                        <a:pt x="455" y="40"/>
                      </a:cubicBezTo>
                      <a:cubicBezTo>
                        <a:pt x="461" y="38"/>
                        <a:pt x="467" y="35"/>
                        <a:pt x="474" y="35"/>
                      </a:cubicBezTo>
                      <a:cubicBezTo>
                        <a:pt x="483" y="36"/>
                        <a:pt x="511" y="43"/>
                        <a:pt x="519" y="46"/>
                      </a:cubicBezTo>
                      <a:cubicBezTo>
                        <a:pt x="527" y="49"/>
                        <a:pt x="544" y="54"/>
                        <a:pt x="544" y="54"/>
                      </a:cubicBezTo>
                      <a:cubicBezTo>
                        <a:pt x="548" y="54"/>
                        <a:pt x="560" y="52"/>
                        <a:pt x="565" y="50"/>
                      </a:cubicBezTo>
                      <a:cubicBezTo>
                        <a:pt x="570" y="47"/>
                        <a:pt x="581" y="42"/>
                        <a:pt x="581" y="42"/>
                      </a:cubicBezTo>
                      <a:cubicBezTo>
                        <a:pt x="585" y="42"/>
                        <a:pt x="598" y="44"/>
                        <a:pt x="600" y="48"/>
                      </a:cubicBezTo>
                      <a:cubicBezTo>
                        <a:pt x="603" y="55"/>
                        <a:pt x="589" y="61"/>
                        <a:pt x="584" y="63"/>
                      </a:cubicBezTo>
                      <a:cubicBezTo>
                        <a:pt x="576" y="69"/>
                        <a:pt x="568" y="69"/>
                        <a:pt x="565" y="77"/>
                      </a:cubicBezTo>
                      <a:cubicBezTo>
                        <a:pt x="568" y="86"/>
                        <a:pt x="564" y="92"/>
                        <a:pt x="568" y="101"/>
                      </a:cubicBezTo>
                      <a:cubicBezTo>
                        <a:pt x="574" y="93"/>
                        <a:pt x="577" y="91"/>
                        <a:pt x="589" y="94"/>
                      </a:cubicBezTo>
                      <a:cubicBezTo>
                        <a:pt x="595" y="108"/>
                        <a:pt x="602" y="93"/>
                        <a:pt x="611" y="88"/>
                      </a:cubicBezTo>
                      <a:cubicBezTo>
                        <a:pt x="613" y="86"/>
                        <a:pt x="613" y="83"/>
                        <a:pt x="616" y="82"/>
                      </a:cubicBezTo>
                      <a:cubicBezTo>
                        <a:pt x="618" y="80"/>
                        <a:pt x="622" y="81"/>
                        <a:pt x="624" y="80"/>
                      </a:cubicBezTo>
                      <a:cubicBezTo>
                        <a:pt x="626" y="78"/>
                        <a:pt x="626" y="75"/>
                        <a:pt x="627" y="73"/>
                      </a:cubicBezTo>
                      <a:cubicBezTo>
                        <a:pt x="632" y="65"/>
                        <a:pt x="638" y="63"/>
                        <a:pt x="648" y="61"/>
                      </a:cubicBezTo>
                      <a:cubicBezTo>
                        <a:pt x="664" y="62"/>
                        <a:pt x="684" y="69"/>
                        <a:pt x="700" y="69"/>
                      </a:cubicBezTo>
                      <a:lnTo>
                        <a:pt x="794" y="84"/>
                      </a:lnTo>
                      <a:close/>
                    </a:path>
                  </a:pathLst>
                </a:custGeom>
                <a:solidFill>
                  <a:schemeClr val="folHlink"/>
                </a:solidFill>
                <a:ln w="9525">
                  <a:noFill/>
                  <a:round/>
                  <a:headEnd/>
                  <a:tailEnd/>
                </a:ln>
              </p:spPr>
              <p:txBody>
                <a:bodyPr/>
                <a:lstStyle/>
                <a:p>
                  <a:endParaRPr lang="zh-CN" altLang="en-US"/>
                </a:p>
              </p:txBody>
            </p:sp>
            <p:sp>
              <p:nvSpPr>
                <p:cNvPr id="8320" name="任意多边形 82027"/>
                <p:cNvSpPr>
                  <a:spLocks noChangeArrowheads="1"/>
                </p:cNvSpPr>
                <p:nvPr/>
              </p:nvSpPr>
              <p:spPr bwMode="auto">
                <a:xfrm>
                  <a:off x="3981" y="282"/>
                  <a:ext cx="13" cy="10"/>
                </a:xfrm>
                <a:custGeom>
                  <a:avLst/>
                  <a:gdLst>
                    <a:gd name="T0" fmla="*/ 0 w 31"/>
                    <a:gd name="T1" fmla="*/ 1 h 30"/>
                    <a:gd name="T2" fmla="*/ 2 w 31"/>
                    <a:gd name="T3" fmla="*/ 0 h 30"/>
                    <a:gd name="T4" fmla="*/ 1 w 31"/>
                    <a:gd name="T5" fmla="*/ 1 h 30"/>
                    <a:gd name="T6" fmla="*/ 0 w 31"/>
                    <a:gd name="T7" fmla="*/ 1 h 3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 h="30">
                      <a:moveTo>
                        <a:pt x="3" y="28"/>
                      </a:moveTo>
                      <a:cubicBezTo>
                        <a:pt x="8" y="8"/>
                        <a:pt x="12" y="6"/>
                        <a:pt x="31" y="0"/>
                      </a:cubicBezTo>
                      <a:cubicBezTo>
                        <a:pt x="29" y="5"/>
                        <a:pt x="25" y="22"/>
                        <a:pt x="19" y="24"/>
                      </a:cubicBezTo>
                      <a:cubicBezTo>
                        <a:pt x="0" y="30"/>
                        <a:pt x="3" y="9"/>
                        <a:pt x="3" y="28"/>
                      </a:cubicBezTo>
                      <a:close/>
                    </a:path>
                  </a:pathLst>
                </a:custGeom>
                <a:solidFill>
                  <a:schemeClr val="folHlink"/>
                </a:solidFill>
                <a:ln w="9525">
                  <a:noFill/>
                  <a:round/>
                  <a:headEnd/>
                  <a:tailEnd/>
                </a:ln>
              </p:spPr>
              <p:txBody>
                <a:bodyPr/>
                <a:lstStyle/>
                <a:p>
                  <a:endParaRPr lang="zh-CN" altLang="en-US"/>
                </a:p>
              </p:txBody>
            </p:sp>
            <p:sp>
              <p:nvSpPr>
                <p:cNvPr id="8321" name="任意多边形 82028"/>
                <p:cNvSpPr>
                  <a:spLocks noChangeArrowheads="1"/>
                </p:cNvSpPr>
                <p:nvPr/>
              </p:nvSpPr>
              <p:spPr bwMode="auto">
                <a:xfrm>
                  <a:off x="3966" y="296"/>
                  <a:ext cx="19" cy="11"/>
                </a:xfrm>
                <a:custGeom>
                  <a:avLst/>
                  <a:gdLst>
                    <a:gd name="T0" fmla="*/ 0 w 44"/>
                    <a:gd name="T1" fmla="*/ 1 h 32"/>
                    <a:gd name="T2" fmla="*/ 2 w 44"/>
                    <a:gd name="T3" fmla="*/ 0 h 32"/>
                    <a:gd name="T4" fmla="*/ 3 w 44"/>
                    <a:gd name="T5" fmla="*/ 0 h 32"/>
                    <a:gd name="T6" fmla="*/ 0 w 44"/>
                    <a:gd name="T7" fmla="*/ 1 h 3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4" h="32">
                      <a:moveTo>
                        <a:pt x="6" y="32"/>
                      </a:moveTo>
                      <a:cubicBezTo>
                        <a:pt x="0" y="14"/>
                        <a:pt x="7" y="10"/>
                        <a:pt x="22" y="0"/>
                      </a:cubicBezTo>
                      <a:cubicBezTo>
                        <a:pt x="27" y="1"/>
                        <a:pt x="35" y="0"/>
                        <a:pt x="38" y="4"/>
                      </a:cubicBezTo>
                      <a:cubicBezTo>
                        <a:pt x="44" y="13"/>
                        <a:pt x="16" y="32"/>
                        <a:pt x="6" y="32"/>
                      </a:cubicBezTo>
                      <a:close/>
                    </a:path>
                  </a:pathLst>
                </a:custGeom>
                <a:solidFill>
                  <a:schemeClr val="folHlink"/>
                </a:solidFill>
                <a:ln w="9525">
                  <a:noFill/>
                  <a:round/>
                  <a:headEnd/>
                  <a:tailEnd/>
                </a:ln>
              </p:spPr>
              <p:txBody>
                <a:bodyPr/>
                <a:lstStyle/>
                <a:p>
                  <a:endParaRPr lang="zh-CN" altLang="en-US"/>
                </a:p>
              </p:txBody>
            </p:sp>
            <p:sp>
              <p:nvSpPr>
                <p:cNvPr id="8322" name="任意多边形 82029"/>
                <p:cNvSpPr>
                  <a:spLocks noChangeArrowheads="1"/>
                </p:cNvSpPr>
                <p:nvPr/>
              </p:nvSpPr>
              <p:spPr bwMode="auto">
                <a:xfrm>
                  <a:off x="4028" y="337"/>
                  <a:ext cx="32" cy="6"/>
                </a:xfrm>
                <a:custGeom>
                  <a:avLst/>
                  <a:gdLst>
                    <a:gd name="T0" fmla="*/ 3 w 76"/>
                    <a:gd name="T1" fmla="*/ 1 h 18"/>
                    <a:gd name="T2" fmla="*/ 2 w 76"/>
                    <a:gd name="T3" fmla="*/ 0 h 18"/>
                    <a:gd name="T4" fmla="*/ 3 w 76"/>
                    <a:gd name="T5" fmla="*/ 1 h 18"/>
                    <a:gd name="T6" fmla="*/ 0 60000 65536"/>
                    <a:gd name="T7" fmla="*/ 0 60000 65536"/>
                    <a:gd name="T8" fmla="*/ 0 60000 65536"/>
                  </a:gdLst>
                  <a:ahLst/>
                  <a:cxnLst>
                    <a:cxn ang="T6">
                      <a:pos x="T0" y="T1"/>
                    </a:cxn>
                    <a:cxn ang="T7">
                      <a:pos x="T2" y="T3"/>
                    </a:cxn>
                    <a:cxn ang="T8">
                      <a:pos x="T4" y="T5"/>
                    </a:cxn>
                  </a:cxnLst>
                  <a:rect l="0" t="0" r="r" b="b"/>
                  <a:pathLst>
                    <a:path w="76" h="18">
                      <a:moveTo>
                        <a:pt x="37" y="18"/>
                      </a:moveTo>
                      <a:cubicBezTo>
                        <a:pt x="25" y="14"/>
                        <a:pt x="0" y="10"/>
                        <a:pt x="25" y="2"/>
                      </a:cubicBezTo>
                      <a:cubicBezTo>
                        <a:pt x="76" y="9"/>
                        <a:pt x="46" y="0"/>
                        <a:pt x="37" y="18"/>
                      </a:cubicBezTo>
                      <a:close/>
                    </a:path>
                  </a:pathLst>
                </a:custGeom>
                <a:solidFill>
                  <a:schemeClr val="folHlink"/>
                </a:solidFill>
                <a:ln w="9525">
                  <a:noFill/>
                  <a:round/>
                  <a:headEnd/>
                  <a:tailEnd/>
                </a:ln>
              </p:spPr>
              <p:txBody>
                <a:bodyPr/>
                <a:lstStyle/>
                <a:p>
                  <a:endParaRPr lang="zh-CN" altLang="en-US"/>
                </a:p>
              </p:txBody>
            </p:sp>
            <p:sp>
              <p:nvSpPr>
                <p:cNvPr id="8323" name="任意多边形 82030"/>
                <p:cNvSpPr>
                  <a:spLocks noChangeArrowheads="1"/>
                </p:cNvSpPr>
                <p:nvPr/>
              </p:nvSpPr>
              <p:spPr bwMode="auto">
                <a:xfrm>
                  <a:off x="4083" y="336"/>
                  <a:ext cx="18" cy="15"/>
                </a:xfrm>
                <a:custGeom>
                  <a:avLst/>
                  <a:gdLst>
                    <a:gd name="T0" fmla="*/ 0 w 42"/>
                    <a:gd name="T1" fmla="*/ 1 h 44"/>
                    <a:gd name="T2" fmla="*/ 1 w 42"/>
                    <a:gd name="T3" fmla="*/ 0 h 44"/>
                    <a:gd name="T4" fmla="*/ 0 w 42"/>
                    <a:gd name="T5" fmla="*/ 1 h 44"/>
                    <a:gd name="T6" fmla="*/ 0 60000 65536"/>
                    <a:gd name="T7" fmla="*/ 0 60000 65536"/>
                    <a:gd name="T8" fmla="*/ 0 60000 65536"/>
                  </a:gdLst>
                  <a:ahLst/>
                  <a:cxnLst>
                    <a:cxn ang="T6">
                      <a:pos x="T0" y="T1"/>
                    </a:cxn>
                    <a:cxn ang="T7">
                      <a:pos x="T2" y="T3"/>
                    </a:cxn>
                    <a:cxn ang="T8">
                      <a:pos x="T4" y="T5"/>
                    </a:cxn>
                  </a:cxnLst>
                  <a:rect l="0" t="0" r="r" b="b"/>
                  <a:pathLst>
                    <a:path w="42" h="44">
                      <a:moveTo>
                        <a:pt x="0" y="21"/>
                      </a:moveTo>
                      <a:cubicBezTo>
                        <a:pt x="4" y="17"/>
                        <a:pt x="7" y="11"/>
                        <a:pt x="12" y="9"/>
                      </a:cubicBezTo>
                      <a:cubicBezTo>
                        <a:pt x="42" y="0"/>
                        <a:pt x="23" y="44"/>
                        <a:pt x="0" y="21"/>
                      </a:cubicBezTo>
                      <a:close/>
                    </a:path>
                  </a:pathLst>
                </a:custGeom>
                <a:solidFill>
                  <a:schemeClr val="folHlink"/>
                </a:solidFill>
                <a:ln w="9525">
                  <a:noFill/>
                  <a:round/>
                  <a:headEnd/>
                  <a:tailEnd/>
                </a:ln>
              </p:spPr>
              <p:txBody>
                <a:bodyPr/>
                <a:lstStyle/>
                <a:p>
                  <a:endParaRPr lang="zh-CN" altLang="en-US"/>
                </a:p>
              </p:txBody>
            </p:sp>
            <p:sp>
              <p:nvSpPr>
                <p:cNvPr id="8324" name="任意多边形 82031"/>
                <p:cNvSpPr>
                  <a:spLocks noChangeArrowheads="1"/>
                </p:cNvSpPr>
                <p:nvPr/>
              </p:nvSpPr>
              <p:spPr bwMode="auto">
                <a:xfrm>
                  <a:off x="3936" y="295"/>
                  <a:ext cx="14" cy="10"/>
                </a:xfrm>
                <a:custGeom>
                  <a:avLst/>
                  <a:gdLst>
                    <a:gd name="T0" fmla="*/ 0 w 31"/>
                    <a:gd name="T1" fmla="*/ 1 h 30"/>
                    <a:gd name="T2" fmla="*/ 3 w 31"/>
                    <a:gd name="T3" fmla="*/ 0 h 30"/>
                    <a:gd name="T4" fmla="*/ 0 w 31"/>
                    <a:gd name="T5" fmla="*/ 1 h 30"/>
                    <a:gd name="T6" fmla="*/ 0 60000 65536"/>
                    <a:gd name="T7" fmla="*/ 0 60000 65536"/>
                    <a:gd name="T8" fmla="*/ 0 60000 65536"/>
                  </a:gdLst>
                  <a:ahLst/>
                  <a:cxnLst>
                    <a:cxn ang="T6">
                      <a:pos x="T0" y="T1"/>
                    </a:cxn>
                    <a:cxn ang="T7">
                      <a:pos x="T2" y="T3"/>
                    </a:cxn>
                    <a:cxn ang="T8">
                      <a:pos x="T4" y="T5"/>
                    </a:cxn>
                  </a:cxnLst>
                  <a:rect l="0" t="0" r="r" b="b"/>
                  <a:pathLst>
                    <a:path w="31" h="30">
                      <a:moveTo>
                        <a:pt x="7" y="22"/>
                      </a:moveTo>
                      <a:cubicBezTo>
                        <a:pt x="0" y="0"/>
                        <a:pt x="15" y="6"/>
                        <a:pt x="31" y="10"/>
                      </a:cubicBezTo>
                      <a:cubicBezTo>
                        <a:pt x="14" y="16"/>
                        <a:pt x="15" y="30"/>
                        <a:pt x="7" y="22"/>
                      </a:cubicBezTo>
                      <a:close/>
                    </a:path>
                  </a:pathLst>
                </a:custGeom>
                <a:solidFill>
                  <a:schemeClr val="folHlink"/>
                </a:solidFill>
                <a:ln w="9525">
                  <a:noFill/>
                  <a:round/>
                  <a:headEnd/>
                  <a:tailEnd/>
                </a:ln>
              </p:spPr>
              <p:txBody>
                <a:bodyPr/>
                <a:lstStyle/>
                <a:p>
                  <a:endParaRPr lang="zh-CN" altLang="en-US"/>
                </a:p>
              </p:txBody>
            </p:sp>
          </p:grpSp>
        </p:grpSp>
        <p:grpSp>
          <p:nvGrpSpPr>
            <p:cNvPr id="8233" name="组合 82032"/>
            <p:cNvGrpSpPr>
              <a:grpSpLocks/>
            </p:cNvGrpSpPr>
            <p:nvPr/>
          </p:nvGrpSpPr>
          <p:grpSpPr bwMode="auto">
            <a:xfrm>
              <a:off x="798" y="111"/>
              <a:ext cx="4702" cy="418"/>
              <a:chOff x="798" y="255"/>
              <a:chExt cx="4702" cy="418"/>
            </a:xfrm>
          </p:grpSpPr>
          <p:sp>
            <p:nvSpPr>
              <p:cNvPr id="8260" name="直接连接符 82033"/>
              <p:cNvSpPr>
                <a:spLocks noChangeShapeType="1"/>
              </p:cNvSpPr>
              <p:nvPr/>
            </p:nvSpPr>
            <p:spPr bwMode="auto">
              <a:xfrm>
                <a:off x="798" y="476"/>
                <a:ext cx="4702" cy="0"/>
              </a:xfrm>
              <a:prstGeom prst="line">
                <a:avLst/>
              </a:prstGeom>
              <a:noFill/>
              <a:ln w="9525">
                <a:solidFill>
                  <a:schemeClr val="folHlink"/>
                </a:solidFill>
                <a:round/>
                <a:headEnd/>
                <a:tailEnd/>
              </a:ln>
            </p:spPr>
            <p:txBody>
              <a:bodyPr/>
              <a:lstStyle/>
              <a:p>
                <a:endParaRPr lang="zh-CN" altLang="en-US"/>
              </a:p>
            </p:txBody>
          </p:sp>
          <p:sp>
            <p:nvSpPr>
              <p:cNvPr id="8261" name="直接连接符 82034"/>
              <p:cNvSpPr>
                <a:spLocks noChangeShapeType="1"/>
              </p:cNvSpPr>
              <p:nvPr/>
            </p:nvSpPr>
            <p:spPr bwMode="auto">
              <a:xfrm>
                <a:off x="1026" y="255"/>
                <a:ext cx="0" cy="418"/>
              </a:xfrm>
              <a:prstGeom prst="line">
                <a:avLst/>
              </a:prstGeom>
              <a:noFill/>
              <a:ln w="9525">
                <a:solidFill>
                  <a:schemeClr val="folHlink"/>
                </a:solidFill>
                <a:round/>
                <a:headEnd/>
                <a:tailEnd/>
              </a:ln>
            </p:spPr>
            <p:txBody>
              <a:bodyPr/>
              <a:lstStyle/>
              <a:p>
                <a:endParaRPr lang="zh-CN" altLang="en-US"/>
              </a:p>
            </p:txBody>
          </p:sp>
          <p:sp>
            <p:nvSpPr>
              <p:cNvPr id="8262" name="直接连接符 82035"/>
              <p:cNvSpPr>
                <a:spLocks noChangeShapeType="1"/>
              </p:cNvSpPr>
              <p:nvPr/>
            </p:nvSpPr>
            <p:spPr bwMode="auto">
              <a:xfrm>
                <a:off x="1254" y="255"/>
                <a:ext cx="0" cy="418"/>
              </a:xfrm>
              <a:prstGeom prst="line">
                <a:avLst/>
              </a:prstGeom>
              <a:noFill/>
              <a:ln w="9525">
                <a:solidFill>
                  <a:schemeClr val="folHlink"/>
                </a:solidFill>
                <a:round/>
                <a:headEnd/>
                <a:tailEnd/>
              </a:ln>
            </p:spPr>
            <p:txBody>
              <a:bodyPr/>
              <a:lstStyle/>
              <a:p>
                <a:endParaRPr lang="zh-CN" altLang="en-US"/>
              </a:p>
            </p:txBody>
          </p:sp>
          <p:sp>
            <p:nvSpPr>
              <p:cNvPr id="8263" name="直接连接符 82036"/>
              <p:cNvSpPr>
                <a:spLocks noChangeShapeType="1"/>
              </p:cNvSpPr>
              <p:nvPr/>
            </p:nvSpPr>
            <p:spPr bwMode="auto">
              <a:xfrm>
                <a:off x="1482" y="255"/>
                <a:ext cx="0" cy="418"/>
              </a:xfrm>
              <a:prstGeom prst="line">
                <a:avLst/>
              </a:prstGeom>
              <a:noFill/>
              <a:ln w="9525">
                <a:solidFill>
                  <a:schemeClr val="folHlink"/>
                </a:solidFill>
                <a:round/>
                <a:headEnd/>
                <a:tailEnd/>
              </a:ln>
            </p:spPr>
            <p:txBody>
              <a:bodyPr/>
              <a:lstStyle/>
              <a:p>
                <a:endParaRPr lang="zh-CN" altLang="en-US"/>
              </a:p>
            </p:txBody>
          </p:sp>
          <p:sp>
            <p:nvSpPr>
              <p:cNvPr id="8264" name="直接连接符 82037"/>
              <p:cNvSpPr>
                <a:spLocks noChangeShapeType="1"/>
              </p:cNvSpPr>
              <p:nvPr/>
            </p:nvSpPr>
            <p:spPr bwMode="auto">
              <a:xfrm>
                <a:off x="1710" y="255"/>
                <a:ext cx="0" cy="418"/>
              </a:xfrm>
              <a:prstGeom prst="line">
                <a:avLst/>
              </a:prstGeom>
              <a:noFill/>
              <a:ln w="9525">
                <a:solidFill>
                  <a:schemeClr val="folHlink"/>
                </a:solidFill>
                <a:round/>
                <a:headEnd/>
                <a:tailEnd/>
              </a:ln>
            </p:spPr>
            <p:txBody>
              <a:bodyPr/>
              <a:lstStyle/>
              <a:p>
                <a:endParaRPr lang="zh-CN" altLang="en-US"/>
              </a:p>
            </p:txBody>
          </p:sp>
          <p:sp>
            <p:nvSpPr>
              <p:cNvPr id="8265" name="直接连接符 82038"/>
              <p:cNvSpPr>
                <a:spLocks noChangeShapeType="1"/>
              </p:cNvSpPr>
              <p:nvPr/>
            </p:nvSpPr>
            <p:spPr bwMode="auto">
              <a:xfrm>
                <a:off x="1938" y="255"/>
                <a:ext cx="0" cy="418"/>
              </a:xfrm>
              <a:prstGeom prst="line">
                <a:avLst/>
              </a:prstGeom>
              <a:noFill/>
              <a:ln w="9525">
                <a:solidFill>
                  <a:schemeClr val="folHlink"/>
                </a:solidFill>
                <a:round/>
                <a:headEnd/>
                <a:tailEnd/>
              </a:ln>
            </p:spPr>
            <p:txBody>
              <a:bodyPr/>
              <a:lstStyle/>
              <a:p>
                <a:endParaRPr lang="zh-CN" altLang="en-US"/>
              </a:p>
            </p:txBody>
          </p:sp>
          <p:sp>
            <p:nvSpPr>
              <p:cNvPr id="8266" name="直接连接符 82039"/>
              <p:cNvSpPr>
                <a:spLocks noChangeShapeType="1"/>
              </p:cNvSpPr>
              <p:nvPr/>
            </p:nvSpPr>
            <p:spPr bwMode="auto">
              <a:xfrm>
                <a:off x="2166" y="255"/>
                <a:ext cx="0" cy="418"/>
              </a:xfrm>
              <a:prstGeom prst="line">
                <a:avLst/>
              </a:prstGeom>
              <a:noFill/>
              <a:ln w="9525">
                <a:solidFill>
                  <a:schemeClr val="folHlink"/>
                </a:solidFill>
                <a:round/>
                <a:headEnd/>
                <a:tailEnd/>
              </a:ln>
            </p:spPr>
            <p:txBody>
              <a:bodyPr/>
              <a:lstStyle/>
              <a:p>
                <a:endParaRPr lang="zh-CN" altLang="en-US"/>
              </a:p>
            </p:txBody>
          </p:sp>
          <p:sp>
            <p:nvSpPr>
              <p:cNvPr id="8267" name="直接连接符 82040"/>
              <p:cNvSpPr>
                <a:spLocks noChangeShapeType="1"/>
              </p:cNvSpPr>
              <p:nvPr/>
            </p:nvSpPr>
            <p:spPr bwMode="auto">
              <a:xfrm>
                <a:off x="2394" y="255"/>
                <a:ext cx="0" cy="418"/>
              </a:xfrm>
              <a:prstGeom prst="line">
                <a:avLst/>
              </a:prstGeom>
              <a:noFill/>
              <a:ln w="9525">
                <a:solidFill>
                  <a:schemeClr val="folHlink"/>
                </a:solidFill>
                <a:round/>
                <a:headEnd/>
                <a:tailEnd/>
              </a:ln>
            </p:spPr>
            <p:txBody>
              <a:bodyPr/>
              <a:lstStyle/>
              <a:p>
                <a:endParaRPr lang="zh-CN" altLang="en-US"/>
              </a:p>
            </p:txBody>
          </p:sp>
          <p:sp>
            <p:nvSpPr>
              <p:cNvPr id="8268" name="直接连接符 82041"/>
              <p:cNvSpPr>
                <a:spLocks noChangeShapeType="1"/>
              </p:cNvSpPr>
              <p:nvPr/>
            </p:nvSpPr>
            <p:spPr bwMode="auto">
              <a:xfrm>
                <a:off x="2622" y="255"/>
                <a:ext cx="0" cy="418"/>
              </a:xfrm>
              <a:prstGeom prst="line">
                <a:avLst/>
              </a:prstGeom>
              <a:noFill/>
              <a:ln w="9525">
                <a:solidFill>
                  <a:schemeClr val="folHlink"/>
                </a:solidFill>
                <a:round/>
                <a:headEnd/>
                <a:tailEnd/>
              </a:ln>
            </p:spPr>
            <p:txBody>
              <a:bodyPr/>
              <a:lstStyle/>
              <a:p>
                <a:endParaRPr lang="zh-CN" altLang="en-US"/>
              </a:p>
            </p:txBody>
          </p:sp>
          <p:sp>
            <p:nvSpPr>
              <p:cNvPr id="8269" name="直接连接符 82042"/>
              <p:cNvSpPr>
                <a:spLocks noChangeShapeType="1"/>
              </p:cNvSpPr>
              <p:nvPr/>
            </p:nvSpPr>
            <p:spPr bwMode="auto">
              <a:xfrm>
                <a:off x="2850" y="255"/>
                <a:ext cx="0" cy="418"/>
              </a:xfrm>
              <a:prstGeom prst="line">
                <a:avLst/>
              </a:prstGeom>
              <a:noFill/>
              <a:ln w="9525">
                <a:solidFill>
                  <a:schemeClr val="folHlink"/>
                </a:solidFill>
                <a:round/>
                <a:headEnd/>
                <a:tailEnd/>
              </a:ln>
            </p:spPr>
            <p:txBody>
              <a:bodyPr/>
              <a:lstStyle/>
              <a:p>
                <a:endParaRPr lang="zh-CN" altLang="en-US"/>
              </a:p>
            </p:txBody>
          </p:sp>
          <p:sp>
            <p:nvSpPr>
              <p:cNvPr id="8270" name="直接连接符 82043"/>
              <p:cNvSpPr>
                <a:spLocks noChangeShapeType="1"/>
              </p:cNvSpPr>
              <p:nvPr/>
            </p:nvSpPr>
            <p:spPr bwMode="auto">
              <a:xfrm>
                <a:off x="3078" y="255"/>
                <a:ext cx="0" cy="418"/>
              </a:xfrm>
              <a:prstGeom prst="line">
                <a:avLst/>
              </a:prstGeom>
              <a:noFill/>
              <a:ln w="9525">
                <a:solidFill>
                  <a:schemeClr val="folHlink"/>
                </a:solidFill>
                <a:round/>
                <a:headEnd/>
                <a:tailEnd/>
              </a:ln>
            </p:spPr>
            <p:txBody>
              <a:bodyPr/>
              <a:lstStyle/>
              <a:p>
                <a:endParaRPr lang="zh-CN" altLang="en-US"/>
              </a:p>
            </p:txBody>
          </p:sp>
          <p:sp>
            <p:nvSpPr>
              <p:cNvPr id="8271" name="直接连接符 82044"/>
              <p:cNvSpPr>
                <a:spLocks noChangeShapeType="1"/>
              </p:cNvSpPr>
              <p:nvPr/>
            </p:nvSpPr>
            <p:spPr bwMode="auto">
              <a:xfrm>
                <a:off x="3306" y="255"/>
                <a:ext cx="0" cy="418"/>
              </a:xfrm>
              <a:prstGeom prst="line">
                <a:avLst/>
              </a:prstGeom>
              <a:noFill/>
              <a:ln w="9525">
                <a:solidFill>
                  <a:schemeClr val="folHlink"/>
                </a:solidFill>
                <a:round/>
                <a:headEnd/>
                <a:tailEnd/>
              </a:ln>
            </p:spPr>
            <p:txBody>
              <a:bodyPr/>
              <a:lstStyle/>
              <a:p>
                <a:endParaRPr lang="zh-CN" altLang="en-US"/>
              </a:p>
            </p:txBody>
          </p:sp>
          <p:sp>
            <p:nvSpPr>
              <p:cNvPr id="8272" name="直接连接符 82045"/>
              <p:cNvSpPr>
                <a:spLocks noChangeShapeType="1"/>
              </p:cNvSpPr>
              <p:nvPr/>
            </p:nvSpPr>
            <p:spPr bwMode="auto">
              <a:xfrm>
                <a:off x="3534" y="255"/>
                <a:ext cx="0" cy="418"/>
              </a:xfrm>
              <a:prstGeom prst="line">
                <a:avLst/>
              </a:prstGeom>
              <a:noFill/>
              <a:ln w="9525">
                <a:solidFill>
                  <a:schemeClr val="folHlink"/>
                </a:solidFill>
                <a:round/>
                <a:headEnd/>
                <a:tailEnd/>
              </a:ln>
            </p:spPr>
            <p:txBody>
              <a:bodyPr/>
              <a:lstStyle/>
              <a:p>
                <a:endParaRPr lang="zh-CN" altLang="en-US"/>
              </a:p>
            </p:txBody>
          </p:sp>
          <p:sp>
            <p:nvSpPr>
              <p:cNvPr id="8273" name="直接连接符 82046"/>
              <p:cNvSpPr>
                <a:spLocks noChangeShapeType="1"/>
              </p:cNvSpPr>
              <p:nvPr/>
            </p:nvSpPr>
            <p:spPr bwMode="auto">
              <a:xfrm>
                <a:off x="3762" y="255"/>
                <a:ext cx="0" cy="418"/>
              </a:xfrm>
              <a:prstGeom prst="line">
                <a:avLst/>
              </a:prstGeom>
              <a:noFill/>
              <a:ln w="9525">
                <a:solidFill>
                  <a:schemeClr val="folHlink"/>
                </a:solidFill>
                <a:round/>
                <a:headEnd/>
                <a:tailEnd/>
              </a:ln>
            </p:spPr>
            <p:txBody>
              <a:bodyPr/>
              <a:lstStyle/>
              <a:p>
                <a:endParaRPr lang="zh-CN" altLang="en-US"/>
              </a:p>
            </p:txBody>
          </p:sp>
          <p:sp>
            <p:nvSpPr>
              <p:cNvPr id="8274" name="直接连接符 82047"/>
              <p:cNvSpPr>
                <a:spLocks noChangeShapeType="1"/>
              </p:cNvSpPr>
              <p:nvPr/>
            </p:nvSpPr>
            <p:spPr bwMode="auto">
              <a:xfrm>
                <a:off x="3990" y="255"/>
                <a:ext cx="0" cy="418"/>
              </a:xfrm>
              <a:prstGeom prst="line">
                <a:avLst/>
              </a:prstGeom>
              <a:noFill/>
              <a:ln w="9525">
                <a:solidFill>
                  <a:schemeClr val="folHlink"/>
                </a:solidFill>
                <a:round/>
                <a:headEnd/>
                <a:tailEnd/>
              </a:ln>
            </p:spPr>
            <p:txBody>
              <a:bodyPr/>
              <a:lstStyle/>
              <a:p>
                <a:endParaRPr lang="zh-CN" altLang="en-US"/>
              </a:p>
            </p:txBody>
          </p:sp>
          <p:sp>
            <p:nvSpPr>
              <p:cNvPr id="8275" name="直接连接符 82048"/>
              <p:cNvSpPr>
                <a:spLocks noChangeShapeType="1"/>
              </p:cNvSpPr>
              <p:nvPr/>
            </p:nvSpPr>
            <p:spPr bwMode="auto">
              <a:xfrm>
                <a:off x="4218" y="255"/>
                <a:ext cx="0" cy="418"/>
              </a:xfrm>
              <a:prstGeom prst="line">
                <a:avLst/>
              </a:prstGeom>
              <a:noFill/>
              <a:ln w="9525">
                <a:solidFill>
                  <a:schemeClr val="folHlink"/>
                </a:solidFill>
                <a:round/>
                <a:headEnd/>
                <a:tailEnd/>
              </a:ln>
            </p:spPr>
            <p:txBody>
              <a:bodyPr/>
              <a:lstStyle/>
              <a:p>
                <a:endParaRPr lang="zh-CN" altLang="en-US"/>
              </a:p>
            </p:txBody>
          </p:sp>
          <p:sp>
            <p:nvSpPr>
              <p:cNvPr id="8276" name="直接连接符 82049"/>
              <p:cNvSpPr>
                <a:spLocks noChangeShapeType="1"/>
              </p:cNvSpPr>
              <p:nvPr/>
            </p:nvSpPr>
            <p:spPr bwMode="auto">
              <a:xfrm>
                <a:off x="4446" y="255"/>
                <a:ext cx="0" cy="418"/>
              </a:xfrm>
              <a:prstGeom prst="line">
                <a:avLst/>
              </a:prstGeom>
              <a:noFill/>
              <a:ln w="9525">
                <a:solidFill>
                  <a:schemeClr val="folHlink"/>
                </a:solidFill>
                <a:round/>
                <a:headEnd/>
                <a:tailEnd/>
              </a:ln>
            </p:spPr>
            <p:txBody>
              <a:bodyPr/>
              <a:lstStyle/>
              <a:p>
                <a:endParaRPr lang="zh-CN" altLang="en-US"/>
              </a:p>
            </p:txBody>
          </p:sp>
          <p:sp>
            <p:nvSpPr>
              <p:cNvPr id="8277" name="直接连接符 82050"/>
              <p:cNvSpPr>
                <a:spLocks noChangeShapeType="1"/>
              </p:cNvSpPr>
              <p:nvPr/>
            </p:nvSpPr>
            <p:spPr bwMode="auto">
              <a:xfrm>
                <a:off x="4674" y="255"/>
                <a:ext cx="0" cy="418"/>
              </a:xfrm>
              <a:prstGeom prst="line">
                <a:avLst/>
              </a:prstGeom>
              <a:noFill/>
              <a:ln w="9525">
                <a:solidFill>
                  <a:schemeClr val="folHlink"/>
                </a:solidFill>
                <a:round/>
                <a:headEnd/>
                <a:tailEnd/>
              </a:ln>
            </p:spPr>
            <p:txBody>
              <a:bodyPr/>
              <a:lstStyle/>
              <a:p>
                <a:endParaRPr lang="zh-CN" altLang="en-US"/>
              </a:p>
            </p:txBody>
          </p:sp>
          <p:sp>
            <p:nvSpPr>
              <p:cNvPr id="8278" name="直接连接符 82051"/>
              <p:cNvSpPr>
                <a:spLocks noChangeShapeType="1"/>
              </p:cNvSpPr>
              <p:nvPr/>
            </p:nvSpPr>
            <p:spPr bwMode="auto">
              <a:xfrm>
                <a:off x="4902" y="255"/>
                <a:ext cx="0" cy="418"/>
              </a:xfrm>
              <a:prstGeom prst="line">
                <a:avLst/>
              </a:prstGeom>
              <a:noFill/>
              <a:ln w="9525">
                <a:solidFill>
                  <a:schemeClr val="folHlink"/>
                </a:solidFill>
                <a:round/>
                <a:headEnd/>
                <a:tailEnd/>
              </a:ln>
            </p:spPr>
            <p:txBody>
              <a:bodyPr/>
              <a:lstStyle/>
              <a:p>
                <a:endParaRPr lang="zh-CN" altLang="en-US"/>
              </a:p>
            </p:txBody>
          </p:sp>
          <p:sp>
            <p:nvSpPr>
              <p:cNvPr id="8279" name="直接连接符 82052"/>
              <p:cNvSpPr>
                <a:spLocks noChangeShapeType="1"/>
              </p:cNvSpPr>
              <p:nvPr/>
            </p:nvSpPr>
            <p:spPr bwMode="auto">
              <a:xfrm>
                <a:off x="5130" y="255"/>
                <a:ext cx="0" cy="418"/>
              </a:xfrm>
              <a:prstGeom prst="line">
                <a:avLst/>
              </a:prstGeom>
              <a:noFill/>
              <a:ln w="9525">
                <a:solidFill>
                  <a:schemeClr val="folHlink"/>
                </a:solidFill>
                <a:round/>
                <a:headEnd/>
                <a:tailEnd/>
              </a:ln>
            </p:spPr>
            <p:txBody>
              <a:bodyPr/>
              <a:lstStyle/>
              <a:p>
                <a:endParaRPr lang="zh-CN" altLang="en-US"/>
              </a:p>
            </p:txBody>
          </p:sp>
          <p:sp>
            <p:nvSpPr>
              <p:cNvPr id="8280" name="直接连接符 82053"/>
              <p:cNvSpPr>
                <a:spLocks noChangeShapeType="1"/>
              </p:cNvSpPr>
              <p:nvPr/>
            </p:nvSpPr>
            <p:spPr bwMode="auto">
              <a:xfrm>
                <a:off x="5358" y="255"/>
                <a:ext cx="0" cy="418"/>
              </a:xfrm>
              <a:prstGeom prst="line">
                <a:avLst/>
              </a:prstGeom>
              <a:noFill/>
              <a:ln w="9525">
                <a:solidFill>
                  <a:schemeClr val="folHlink"/>
                </a:solidFill>
                <a:round/>
                <a:headEnd/>
                <a:tailEnd/>
              </a:ln>
            </p:spPr>
            <p:txBody>
              <a:bodyPr/>
              <a:lstStyle/>
              <a:p>
                <a:endParaRPr lang="zh-CN" altLang="en-US"/>
              </a:p>
            </p:txBody>
          </p:sp>
        </p:grpSp>
        <p:grpSp>
          <p:nvGrpSpPr>
            <p:cNvPr id="8234" name="组合 82054"/>
            <p:cNvGrpSpPr>
              <a:grpSpLocks/>
            </p:cNvGrpSpPr>
            <p:nvPr/>
          </p:nvGrpSpPr>
          <p:grpSpPr bwMode="auto">
            <a:xfrm>
              <a:off x="1208" y="109"/>
              <a:ext cx="3694" cy="423"/>
              <a:chOff x="1034" y="245"/>
              <a:chExt cx="3694" cy="423"/>
            </a:xfrm>
          </p:grpSpPr>
          <p:sp>
            <p:nvSpPr>
              <p:cNvPr id="8235" name="直接连接符 82055"/>
              <p:cNvSpPr>
                <a:spLocks noChangeShapeType="1"/>
              </p:cNvSpPr>
              <p:nvPr/>
            </p:nvSpPr>
            <p:spPr bwMode="auto">
              <a:xfrm>
                <a:off x="2676" y="246"/>
                <a:ext cx="0" cy="142"/>
              </a:xfrm>
              <a:prstGeom prst="line">
                <a:avLst/>
              </a:prstGeom>
              <a:noFill/>
              <a:ln w="9525">
                <a:solidFill>
                  <a:schemeClr val="hlink"/>
                </a:solidFill>
                <a:round/>
                <a:headEnd/>
                <a:tailEnd/>
              </a:ln>
            </p:spPr>
            <p:txBody>
              <a:bodyPr/>
              <a:lstStyle/>
              <a:p>
                <a:endParaRPr lang="zh-CN" altLang="en-US"/>
              </a:p>
            </p:txBody>
          </p:sp>
          <p:sp>
            <p:nvSpPr>
              <p:cNvPr id="8236" name="直接连接符 82056"/>
              <p:cNvSpPr>
                <a:spLocks noChangeShapeType="1"/>
              </p:cNvSpPr>
              <p:nvPr/>
            </p:nvSpPr>
            <p:spPr bwMode="auto">
              <a:xfrm>
                <a:off x="2798" y="468"/>
                <a:ext cx="70" cy="0"/>
              </a:xfrm>
              <a:prstGeom prst="line">
                <a:avLst/>
              </a:prstGeom>
              <a:noFill/>
              <a:ln w="9525">
                <a:solidFill>
                  <a:schemeClr val="hlink"/>
                </a:solidFill>
                <a:round/>
                <a:headEnd/>
                <a:tailEnd/>
              </a:ln>
            </p:spPr>
            <p:txBody>
              <a:bodyPr/>
              <a:lstStyle/>
              <a:p>
                <a:endParaRPr lang="zh-CN" altLang="en-US"/>
              </a:p>
            </p:txBody>
          </p:sp>
          <p:sp>
            <p:nvSpPr>
              <p:cNvPr id="8237" name="直接连接符 82057"/>
              <p:cNvSpPr>
                <a:spLocks noChangeShapeType="1"/>
              </p:cNvSpPr>
              <p:nvPr/>
            </p:nvSpPr>
            <p:spPr bwMode="auto">
              <a:xfrm>
                <a:off x="2904" y="486"/>
                <a:ext cx="0" cy="28"/>
              </a:xfrm>
              <a:prstGeom prst="line">
                <a:avLst/>
              </a:prstGeom>
              <a:noFill/>
              <a:ln w="9525">
                <a:solidFill>
                  <a:schemeClr val="hlink"/>
                </a:solidFill>
                <a:round/>
                <a:headEnd/>
                <a:tailEnd/>
              </a:ln>
            </p:spPr>
            <p:txBody>
              <a:bodyPr/>
              <a:lstStyle/>
              <a:p>
                <a:endParaRPr lang="zh-CN" altLang="en-US"/>
              </a:p>
            </p:txBody>
          </p:sp>
          <p:sp>
            <p:nvSpPr>
              <p:cNvPr id="8238" name="直接连接符 82058"/>
              <p:cNvSpPr>
                <a:spLocks noChangeShapeType="1"/>
              </p:cNvSpPr>
              <p:nvPr/>
            </p:nvSpPr>
            <p:spPr bwMode="auto">
              <a:xfrm>
                <a:off x="3132" y="586"/>
                <a:ext cx="0" cy="79"/>
              </a:xfrm>
              <a:prstGeom prst="line">
                <a:avLst/>
              </a:prstGeom>
              <a:noFill/>
              <a:ln w="9525">
                <a:solidFill>
                  <a:schemeClr val="hlink"/>
                </a:solidFill>
                <a:round/>
                <a:headEnd/>
                <a:tailEnd/>
              </a:ln>
            </p:spPr>
            <p:txBody>
              <a:bodyPr/>
              <a:lstStyle/>
              <a:p>
                <a:endParaRPr lang="zh-CN" altLang="en-US"/>
              </a:p>
            </p:txBody>
          </p:sp>
          <p:sp>
            <p:nvSpPr>
              <p:cNvPr id="8239" name="直接连接符 82059"/>
              <p:cNvSpPr>
                <a:spLocks noChangeShapeType="1"/>
              </p:cNvSpPr>
              <p:nvPr/>
            </p:nvSpPr>
            <p:spPr bwMode="auto">
              <a:xfrm>
                <a:off x="3816" y="358"/>
                <a:ext cx="0" cy="180"/>
              </a:xfrm>
              <a:prstGeom prst="line">
                <a:avLst/>
              </a:prstGeom>
              <a:noFill/>
              <a:ln w="9525">
                <a:solidFill>
                  <a:schemeClr val="hlink"/>
                </a:solidFill>
                <a:round/>
                <a:headEnd/>
                <a:tailEnd/>
              </a:ln>
            </p:spPr>
            <p:txBody>
              <a:bodyPr/>
              <a:lstStyle/>
              <a:p>
                <a:endParaRPr lang="zh-CN" altLang="en-US"/>
              </a:p>
            </p:txBody>
          </p:sp>
          <p:sp>
            <p:nvSpPr>
              <p:cNvPr id="8240" name="直接连接符 82060"/>
              <p:cNvSpPr>
                <a:spLocks noChangeShapeType="1"/>
              </p:cNvSpPr>
              <p:nvPr/>
            </p:nvSpPr>
            <p:spPr bwMode="auto">
              <a:xfrm>
                <a:off x="3722" y="468"/>
                <a:ext cx="348" cy="0"/>
              </a:xfrm>
              <a:prstGeom prst="line">
                <a:avLst/>
              </a:prstGeom>
              <a:noFill/>
              <a:ln w="9525">
                <a:solidFill>
                  <a:schemeClr val="hlink"/>
                </a:solidFill>
                <a:round/>
                <a:headEnd/>
                <a:tailEnd/>
              </a:ln>
            </p:spPr>
            <p:txBody>
              <a:bodyPr/>
              <a:lstStyle/>
              <a:p>
                <a:endParaRPr lang="zh-CN" altLang="en-US"/>
              </a:p>
            </p:txBody>
          </p:sp>
          <p:sp>
            <p:nvSpPr>
              <p:cNvPr id="8241" name="直接连接符 82061"/>
              <p:cNvSpPr>
                <a:spLocks noChangeShapeType="1"/>
              </p:cNvSpPr>
              <p:nvPr/>
            </p:nvSpPr>
            <p:spPr bwMode="auto">
              <a:xfrm>
                <a:off x="4044" y="372"/>
                <a:ext cx="0" cy="294"/>
              </a:xfrm>
              <a:prstGeom prst="line">
                <a:avLst/>
              </a:prstGeom>
              <a:noFill/>
              <a:ln w="9525">
                <a:solidFill>
                  <a:schemeClr val="hlink"/>
                </a:solidFill>
                <a:round/>
                <a:headEnd/>
                <a:tailEnd/>
              </a:ln>
            </p:spPr>
            <p:txBody>
              <a:bodyPr/>
              <a:lstStyle/>
              <a:p>
                <a:endParaRPr lang="zh-CN" altLang="en-US"/>
              </a:p>
            </p:txBody>
          </p:sp>
          <p:sp>
            <p:nvSpPr>
              <p:cNvPr id="8242" name="直接连接符 82062"/>
              <p:cNvSpPr>
                <a:spLocks noChangeShapeType="1"/>
              </p:cNvSpPr>
              <p:nvPr/>
            </p:nvSpPr>
            <p:spPr bwMode="auto">
              <a:xfrm flipV="1">
                <a:off x="4046" y="248"/>
                <a:ext cx="0" cy="50"/>
              </a:xfrm>
              <a:prstGeom prst="line">
                <a:avLst/>
              </a:prstGeom>
              <a:noFill/>
              <a:ln w="9525">
                <a:solidFill>
                  <a:schemeClr val="hlink"/>
                </a:solidFill>
                <a:round/>
                <a:headEnd/>
                <a:tailEnd/>
              </a:ln>
            </p:spPr>
            <p:txBody>
              <a:bodyPr/>
              <a:lstStyle/>
              <a:p>
                <a:endParaRPr lang="zh-CN" altLang="en-US"/>
              </a:p>
            </p:txBody>
          </p:sp>
          <p:sp>
            <p:nvSpPr>
              <p:cNvPr id="8243" name="直接连接符 82063"/>
              <p:cNvSpPr>
                <a:spLocks noChangeShapeType="1"/>
              </p:cNvSpPr>
              <p:nvPr/>
            </p:nvSpPr>
            <p:spPr bwMode="auto">
              <a:xfrm flipV="1">
                <a:off x="4272" y="246"/>
                <a:ext cx="0" cy="182"/>
              </a:xfrm>
              <a:prstGeom prst="line">
                <a:avLst/>
              </a:prstGeom>
              <a:noFill/>
              <a:ln w="9525">
                <a:solidFill>
                  <a:schemeClr val="hlink"/>
                </a:solidFill>
                <a:round/>
                <a:headEnd/>
                <a:tailEnd/>
              </a:ln>
            </p:spPr>
            <p:txBody>
              <a:bodyPr/>
              <a:lstStyle/>
              <a:p>
                <a:endParaRPr lang="zh-CN" altLang="en-US"/>
              </a:p>
            </p:txBody>
          </p:sp>
          <p:sp>
            <p:nvSpPr>
              <p:cNvPr id="8244" name="直接连接符 82064"/>
              <p:cNvSpPr>
                <a:spLocks noChangeShapeType="1"/>
              </p:cNvSpPr>
              <p:nvPr/>
            </p:nvSpPr>
            <p:spPr bwMode="auto">
              <a:xfrm flipH="1">
                <a:off x="4422" y="468"/>
                <a:ext cx="78" cy="0"/>
              </a:xfrm>
              <a:prstGeom prst="line">
                <a:avLst/>
              </a:prstGeom>
              <a:noFill/>
              <a:ln w="9525">
                <a:solidFill>
                  <a:schemeClr val="hlink"/>
                </a:solidFill>
                <a:round/>
                <a:headEnd/>
                <a:tailEnd/>
              </a:ln>
            </p:spPr>
            <p:txBody>
              <a:bodyPr/>
              <a:lstStyle/>
              <a:p>
                <a:endParaRPr lang="zh-CN" altLang="en-US"/>
              </a:p>
            </p:txBody>
          </p:sp>
          <p:sp>
            <p:nvSpPr>
              <p:cNvPr id="8245" name="直接连接符 82065"/>
              <p:cNvSpPr>
                <a:spLocks noChangeShapeType="1"/>
              </p:cNvSpPr>
              <p:nvPr/>
            </p:nvSpPr>
            <p:spPr bwMode="auto">
              <a:xfrm flipH="1">
                <a:off x="4290" y="468"/>
                <a:ext cx="62" cy="0"/>
              </a:xfrm>
              <a:prstGeom prst="line">
                <a:avLst/>
              </a:prstGeom>
              <a:noFill/>
              <a:ln w="9525">
                <a:solidFill>
                  <a:schemeClr val="hlink"/>
                </a:solidFill>
                <a:round/>
                <a:headEnd/>
                <a:tailEnd/>
              </a:ln>
            </p:spPr>
            <p:txBody>
              <a:bodyPr/>
              <a:lstStyle/>
              <a:p>
                <a:endParaRPr lang="zh-CN" altLang="en-US"/>
              </a:p>
            </p:txBody>
          </p:sp>
          <p:sp>
            <p:nvSpPr>
              <p:cNvPr id="8246" name="直接连接符 82066"/>
              <p:cNvSpPr>
                <a:spLocks noChangeShapeType="1"/>
              </p:cNvSpPr>
              <p:nvPr/>
            </p:nvSpPr>
            <p:spPr bwMode="auto">
              <a:xfrm flipV="1">
                <a:off x="4500" y="246"/>
                <a:ext cx="0" cy="270"/>
              </a:xfrm>
              <a:prstGeom prst="line">
                <a:avLst/>
              </a:prstGeom>
              <a:noFill/>
              <a:ln w="9525">
                <a:solidFill>
                  <a:schemeClr val="hlink"/>
                </a:solidFill>
                <a:round/>
                <a:headEnd/>
                <a:tailEnd/>
              </a:ln>
            </p:spPr>
            <p:txBody>
              <a:bodyPr/>
              <a:lstStyle/>
              <a:p>
                <a:endParaRPr lang="zh-CN" altLang="en-US"/>
              </a:p>
            </p:txBody>
          </p:sp>
          <p:sp>
            <p:nvSpPr>
              <p:cNvPr id="8247" name="直接连接符 82067"/>
              <p:cNvSpPr>
                <a:spLocks noChangeShapeType="1"/>
              </p:cNvSpPr>
              <p:nvPr/>
            </p:nvSpPr>
            <p:spPr bwMode="auto">
              <a:xfrm>
                <a:off x="4728" y="606"/>
                <a:ext cx="0" cy="34"/>
              </a:xfrm>
              <a:prstGeom prst="line">
                <a:avLst/>
              </a:prstGeom>
              <a:noFill/>
              <a:ln w="9525">
                <a:solidFill>
                  <a:schemeClr val="hlink"/>
                </a:solidFill>
                <a:round/>
                <a:headEnd/>
                <a:tailEnd/>
              </a:ln>
            </p:spPr>
            <p:txBody>
              <a:bodyPr/>
              <a:lstStyle/>
              <a:p>
                <a:endParaRPr lang="zh-CN" altLang="en-US"/>
              </a:p>
            </p:txBody>
          </p:sp>
          <p:sp>
            <p:nvSpPr>
              <p:cNvPr id="8248" name="直接连接符 82068"/>
              <p:cNvSpPr>
                <a:spLocks noChangeShapeType="1"/>
              </p:cNvSpPr>
              <p:nvPr/>
            </p:nvSpPr>
            <p:spPr bwMode="auto">
              <a:xfrm>
                <a:off x="1992" y="250"/>
                <a:ext cx="0" cy="62"/>
              </a:xfrm>
              <a:prstGeom prst="line">
                <a:avLst/>
              </a:prstGeom>
              <a:noFill/>
              <a:ln w="9525">
                <a:solidFill>
                  <a:schemeClr val="hlink"/>
                </a:solidFill>
                <a:round/>
                <a:headEnd/>
                <a:tailEnd/>
              </a:ln>
            </p:spPr>
            <p:txBody>
              <a:bodyPr/>
              <a:lstStyle/>
              <a:p>
                <a:endParaRPr lang="zh-CN" altLang="en-US"/>
              </a:p>
            </p:txBody>
          </p:sp>
          <p:sp>
            <p:nvSpPr>
              <p:cNvPr id="8249" name="直接连接符 82069"/>
              <p:cNvSpPr>
                <a:spLocks noChangeShapeType="1"/>
              </p:cNvSpPr>
              <p:nvPr/>
            </p:nvSpPr>
            <p:spPr bwMode="auto">
              <a:xfrm>
                <a:off x="1764" y="247"/>
                <a:ext cx="0" cy="337"/>
              </a:xfrm>
              <a:prstGeom prst="line">
                <a:avLst/>
              </a:prstGeom>
              <a:noFill/>
              <a:ln w="9525">
                <a:solidFill>
                  <a:schemeClr val="hlink"/>
                </a:solidFill>
                <a:round/>
                <a:headEnd/>
                <a:tailEnd/>
              </a:ln>
            </p:spPr>
            <p:txBody>
              <a:bodyPr/>
              <a:lstStyle/>
              <a:p>
                <a:endParaRPr lang="zh-CN" altLang="en-US"/>
              </a:p>
            </p:txBody>
          </p:sp>
          <p:sp>
            <p:nvSpPr>
              <p:cNvPr id="8250" name="直接连接符 82070"/>
              <p:cNvSpPr>
                <a:spLocks noChangeShapeType="1"/>
              </p:cNvSpPr>
              <p:nvPr/>
            </p:nvSpPr>
            <p:spPr bwMode="auto">
              <a:xfrm flipH="1">
                <a:off x="1738" y="468"/>
                <a:ext cx="68" cy="0"/>
              </a:xfrm>
              <a:prstGeom prst="line">
                <a:avLst/>
              </a:prstGeom>
              <a:noFill/>
              <a:ln w="9525">
                <a:solidFill>
                  <a:schemeClr val="hlink"/>
                </a:solidFill>
                <a:round/>
                <a:headEnd/>
                <a:tailEnd/>
              </a:ln>
            </p:spPr>
            <p:txBody>
              <a:bodyPr/>
              <a:lstStyle/>
              <a:p>
                <a:endParaRPr lang="zh-CN" altLang="en-US"/>
              </a:p>
            </p:txBody>
          </p:sp>
          <p:sp>
            <p:nvSpPr>
              <p:cNvPr id="8251" name="直接连接符 82071"/>
              <p:cNvSpPr>
                <a:spLocks noChangeShapeType="1"/>
              </p:cNvSpPr>
              <p:nvPr/>
            </p:nvSpPr>
            <p:spPr bwMode="auto">
              <a:xfrm>
                <a:off x="1604" y="468"/>
                <a:ext cx="60" cy="0"/>
              </a:xfrm>
              <a:prstGeom prst="line">
                <a:avLst/>
              </a:prstGeom>
              <a:noFill/>
              <a:ln w="9525">
                <a:solidFill>
                  <a:schemeClr val="hlink"/>
                </a:solidFill>
                <a:round/>
                <a:headEnd/>
                <a:tailEnd/>
              </a:ln>
            </p:spPr>
            <p:txBody>
              <a:bodyPr/>
              <a:lstStyle/>
              <a:p>
                <a:endParaRPr lang="zh-CN" altLang="en-US"/>
              </a:p>
            </p:txBody>
          </p:sp>
          <p:sp>
            <p:nvSpPr>
              <p:cNvPr id="8252" name="直接连接符 82072"/>
              <p:cNvSpPr>
                <a:spLocks noChangeShapeType="1"/>
              </p:cNvSpPr>
              <p:nvPr/>
            </p:nvSpPr>
            <p:spPr bwMode="auto">
              <a:xfrm flipH="1">
                <a:off x="1404" y="468"/>
                <a:ext cx="82" cy="0"/>
              </a:xfrm>
              <a:prstGeom prst="line">
                <a:avLst/>
              </a:prstGeom>
              <a:noFill/>
              <a:ln w="9525">
                <a:solidFill>
                  <a:schemeClr val="hlink"/>
                </a:solidFill>
                <a:round/>
                <a:headEnd/>
                <a:tailEnd/>
              </a:ln>
            </p:spPr>
            <p:txBody>
              <a:bodyPr/>
              <a:lstStyle/>
              <a:p>
                <a:endParaRPr lang="zh-CN" altLang="en-US"/>
              </a:p>
            </p:txBody>
          </p:sp>
          <p:sp>
            <p:nvSpPr>
              <p:cNvPr id="8253" name="直接连接符 82073"/>
              <p:cNvSpPr>
                <a:spLocks noChangeShapeType="1"/>
              </p:cNvSpPr>
              <p:nvPr/>
            </p:nvSpPr>
            <p:spPr bwMode="auto">
              <a:xfrm>
                <a:off x="1034" y="468"/>
                <a:ext cx="348" cy="0"/>
              </a:xfrm>
              <a:prstGeom prst="line">
                <a:avLst/>
              </a:prstGeom>
              <a:noFill/>
              <a:ln w="9525">
                <a:solidFill>
                  <a:schemeClr val="hlink"/>
                </a:solidFill>
                <a:round/>
                <a:headEnd/>
                <a:tailEnd/>
              </a:ln>
            </p:spPr>
            <p:txBody>
              <a:bodyPr/>
              <a:lstStyle/>
              <a:p>
                <a:endParaRPr lang="zh-CN" altLang="en-US"/>
              </a:p>
            </p:txBody>
          </p:sp>
          <p:sp>
            <p:nvSpPr>
              <p:cNvPr id="8254" name="直接连接符 82074"/>
              <p:cNvSpPr>
                <a:spLocks noChangeShapeType="1"/>
              </p:cNvSpPr>
              <p:nvPr/>
            </p:nvSpPr>
            <p:spPr bwMode="auto">
              <a:xfrm>
                <a:off x="1306" y="370"/>
                <a:ext cx="0" cy="298"/>
              </a:xfrm>
              <a:prstGeom prst="line">
                <a:avLst/>
              </a:prstGeom>
              <a:noFill/>
              <a:ln w="9525">
                <a:solidFill>
                  <a:schemeClr val="hlink"/>
                </a:solidFill>
                <a:round/>
                <a:headEnd/>
                <a:tailEnd/>
              </a:ln>
            </p:spPr>
            <p:txBody>
              <a:bodyPr/>
              <a:lstStyle/>
              <a:p>
                <a:endParaRPr lang="zh-CN" altLang="en-US"/>
              </a:p>
            </p:txBody>
          </p:sp>
          <p:sp>
            <p:nvSpPr>
              <p:cNvPr id="8255" name="直接连接符 82075"/>
              <p:cNvSpPr>
                <a:spLocks noChangeShapeType="1"/>
              </p:cNvSpPr>
              <p:nvPr/>
            </p:nvSpPr>
            <p:spPr bwMode="auto">
              <a:xfrm>
                <a:off x="1080" y="388"/>
                <a:ext cx="0" cy="156"/>
              </a:xfrm>
              <a:prstGeom prst="line">
                <a:avLst/>
              </a:prstGeom>
              <a:noFill/>
              <a:ln w="9525">
                <a:solidFill>
                  <a:schemeClr val="hlink"/>
                </a:solidFill>
                <a:round/>
                <a:headEnd/>
                <a:tailEnd/>
              </a:ln>
            </p:spPr>
            <p:txBody>
              <a:bodyPr/>
              <a:lstStyle/>
              <a:p>
                <a:endParaRPr lang="zh-CN" altLang="en-US"/>
              </a:p>
            </p:txBody>
          </p:sp>
          <p:sp>
            <p:nvSpPr>
              <p:cNvPr id="8256" name="直接连接符 82076"/>
              <p:cNvSpPr>
                <a:spLocks noChangeShapeType="1"/>
              </p:cNvSpPr>
              <p:nvPr/>
            </p:nvSpPr>
            <p:spPr bwMode="auto">
              <a:xfrm flipH="1" flipV="1">
                <a:off x="1308" y="245"/>
                <a:ext cx="0" cy="27"/>
              </a:xfrm>
              <a:prstGeom prst="line">
                <a:avLst/>
              </a:prstGeom>
              <a:noFill/>
              <a:ln w="9525">
                <a:solidFill>
                  <a:schemeClr val="hlink"/>
                </a:solidFill>
                <a:round/>
                <a:headEnd/>
                <a:tailEnd/>
              </a:ln>
            </p:spPr>
            <p:txBody>
              <a:bodyPr/>
              <a:lstStyle/>
              <a:p>
                <a:endParaRPr lang="zh-CN" altLang="en-US"/>
              </a:p>
            </p:txBody>
          </p:sp>
          <p:sp>
            <p:nvSpPr>
              <p:cNvPr id="8257" name="直接连接符 82077"/>
              <p:cNvSpPr>
                <a:spLocks noChangeShapeType="1"/>
              </p:cNvSpPr>
              <p:nvPr/>
            </p:nvSpPr>
            <p:spPr bwMode="auto">
              <a:xfrm>
                <a:off x="1536" y="316"/>
                <a:ext cx="0" cy="96"/>
              </a:xfrm>
              <a:prstGeom prst="line">
                <a:avLst/>
              </a:prstGeom>
              <a:noFill/>
              <a:ln w="9525">
                <a:solidFill>
                  <a:schemeClr val="hlink"/>
                </a:solidFill>
                <a:round/>
                <a:headEnd/>
                <a:tailEnd/>
              </a:ln>
            </p:spPr>
            <p:txBody>
              <a:bodyPr/>
              <a:lstStyle/>
              <a:p>
                <a:endParaRPr lang="zh-CN" altLang="en-US"/>
              </a:p>
            </p:txBody>
          </p:sp>
          <p:sp>
            <p:nvSpPr>
              <p:cNvPr id="8258" name="直接连接符 82078"/>
              <p:cNvSpPr>
                <a:spLocks noChangeShapeType="1"/>
              </p:cNvSpPr>
              <p:nvPr/>
            </p:nvSpPr>
            <p:spPr bwMode="auto">
              <a:xfrm flipV="1">
                <a:off x="1536" y="247"/>
                <a:ext cx="0" cy="22"/>
              </a:xfrm>
              <a:prstGeom prst="line">
                <a:avLst/>
              </a:prstGeom>
              <a:noFill/>
              <a:ln w="9525">
                <a:solidFill>
                  <a:schemeClr val="hlink"/>
                </a:solidFill>
                <a:round/>
                <a:headEnd/>
                <a:tailEnd/>
              </a:ln>
            </p:spPr>
            <p:txBody>
              <a:bodyPr/>
              <a:lstStyle/>
              <a:p>
                <a:endParaRPr lang="zh-CN" altLang="en-US"/>
              </a:p>
            </p:txBody>
          </p:sp>
          <p:sp>
            <p:nvSpPr>
              <p:cNvPr id="8259" name="直接连接符 82079"/>
              <p:cNvSpPr>
                <a:spLocks noChangeShapeType="1"/>
              </p:cNvSpPr>
              <p:nvPr/>
            </p:nvSpPr>
            <p:spPr bwMode="auto">
              <a:xfrm>
                <a:off x="4095" y="467"/>
                <a:ext cx="80" cy="0"/>
              </a:xfrm>
              <a:prstGeom prst="line">
                <a:avLst/>
              </a:prstGeom>
              <a:noFill/>
              <a:ln w="9525">
                <a:solidFill>
                  <a:schemeClr val="hlink"/>
                </a:solidFill>
                <a:round/>
                <a:headEnd/>
                <a:tailEnd/>
              </a:ln>
            </p:spPr>
            <p:txBody>
              <a:bodyPr/>
              <a:lstStyle/>
              <a:p>
                <a:endParaRPr lang="zh-CN" altLang="en-US"/>
              </a:p>
            </p:txBody>
          </p:sp>
        </p:grpSp>
      </p:grpSp>
      <p:sp>
        <p:nvSpPr>
          <p:cNvPr id="82081" name="标题 82080"/>
          <p:cNvSpPr>
            <a:spLocks noGrp="1"/>
          </p:cNvSpPr>
          <p:nvPr>
            <p:ph type="title"/>
          </p:nvPr>
        </p:nvSpPr>
        <p:spPr>
          <a:xfrm>
            <a:off x="1295400" y="228600"/>
            <a:ext cx="7589838" cy="701675"/>
          </a:xfrm>
          <a:prstGeom prst="rect">
            <a:avLst/>
          </a:prstGeom>
          <a:noFill/>
          <a:ln w="9525">
            <a:noFill/>
          </a:ln>
        </p:spPr>
        <p:txBody>
          <a:bodyPr anchor="ctr"/>
          <a:lstStyle/>
          <a:p>
            <a:pPr lvl="0"/>
            <a:r>
              <a:rPr lang="zh-TW" altLang="en-US" noProof="1"/>
              <a:t>按一下以編輯母片標題樣式</a:t>
            </a:r>
          </a:p>
        </p:txBody>
      </p:sp>
      <p:sp>
        <p:nvSpPr>
          <p:cNvPr id="8200" name="直接连接符 82081"/>
          <p:cNvSpPr>
            <a:spLocks noChangeShapeType="1"/>
          </p:cNvSpPr>
          <p:nvPr/>
        </p:nvSpPr>
        <p:spPr bwMode="auto">
          <a:xfrm flipV="1">
            <a:off x="900113" y="6524625"/>
            <a:ext cx="7848600" cy="0"/>
          </a:xfrm>
          <a:prstGeom prst="line">
            <a:avLst/>
          </a:prstGeom>
          <a:noFill/>
          <a:ln w="57150" cmpd="thickThin">
            <a:solidFill>
              <a:schemeClr val="tx1"/>
            </a:solidFill>
            <a:round/>
            <a:headEnd/>
            <a:tailEnd/>
          </a:ln>
        </p:spPr>
        <p:txBody>
          <a:bodyPr/>
          <a:lstStyle/>
          <a:p>
            <a:endParaRPr lang="zh-CN" altLang="en-US"/>
          </a:p>
        </p:txBody>
      </p:sp>
      <p:sp>
        <p:nvSpPr>
          <p:cNvPr id="82083" name="灯片编号占位符 82082"/>
          <p:cNvSpPr>
            <a:spLocks noGrp="1"/>
          </p:cNvSpPr>
          <p:nvPr>
            <p:ph type="sldNum" sz="quarter" idx="4"/>
          </p:nvPr>
        </p:nvSpPr>
        <p:spPr>
          <a:xfrm>
            <a:off x="5435600" y="6524625"/>
            <a:ext cx="3251200" cy="215900"/>
          </a:xfrm>
          <a:prstGeom prst="rect">
            <a:avLst/>
          </a:prstGeom>
          <a:noFill/>
          <a:ln w="9525">
            <a:noFill/>
          </a:ln>
        </p:spPr>
        <p:txBody>
          <a:bodyPr vert="horz" wrap="square" lIns="91440" tIns="45720" rIns="91440" bIns="45720" numCol="1" anchor="t" anchorCtr="0" compatLnSpc="1">
            <a:prstTxWarp prst="textNoShape">
              <a:avLst/>
            </a:prstTxWarp>
          </a:bodyPr>
          <a:lstStyle>
            <a:lvl1pPr algn="r" eaLnBrk="1" hangingPunct="1">
              <a:defRPr sz="1400" b="0">
                <a:solidFill>
                  <a:schemeClr val="tx1"/>
                </a:solidFill>
                <a:latin typeface="Arial" pitchFamily="34" charset="0"/>
              </a:defRPr>
            </a:lvl1pPr>
          </a:lstStyle>
          <a:p>
            <a:fld id="{EB9813B8-337B-4C7F-9E98-6D60086F1927}" type="slidenum">
              <a:rPr lang="zh-TW" altLang="en-US"/>
              <a:pPr/>
              <a:t>‹#›</a:t>
            </a:fld>
            <a:endParaRPr lang="zh-TW" altLang="en-US"/>
          </a:p>
        </p:txBody>
      </p:sp>
      <p:pic>
        <p:nvPicPr>
          <p:cNvPr id="8202" name="图片 82083" descr="ai logo"/>
          <p:cNvPicPr>
            <a:picLocks noChangeAspect="1" noChangeArrowheads="1"/>
          </p:cNvPicPr>
          <p:nvPr/>
        </p:nvPicPr>
        <p:blipFill>
          <a:blip r:embed="rId15" cstate="print"/>
          <a:srcRect/>
          <a:stretch>
            <a:fillRect/>
          </a:stretch>
        </p:blipFill>
        <p:spPr bwMode="auto">
          <a:xfrm>
            <a:off x="34925" y="5715000"/>
            <a:ext cx="1143000" cy="911225"/>
          </a:xfrm>
          <a:prstGeom prst="rect">
            <a:avLst/>
          </a:prstGeom>
          <a:noFill/>
          <a:ln w="9525">
            <a:noFill/>
            <a:miter lim="800000"/>
            <a:headEnd/>
            <a:tailEnd/>
          </a:ln>
        </p:spPr>
      </p:pic>
      <p:sp>
        <p:nvSpPr>
          <p:cNvPr id="82085" name="文本框 82084"/>
          <p:cNvSpPr txBox="1"/>
          <p:nvPr/>
        </p:nvSpPr>
        <p:spPr>
          <a:xfrm>
            <a:off x="1187450" y="6521450"/>
            <a:ext cx="5346700" cy="336550"/>
          </a:xfrm>
          <a:prstGeom prst="rect">
            <a:avLst/>
          </a:prstGeom>
          <a:noFill/>
          <a:ln w="9525">
            <a:noFill/>
          </a:ln>
        </p:spPr>
        <p:txBody>
          <a:bodyPr>
            <a:spAutoFit/>
          </a:bodyPr>
          <a:lstStyle/>
          <a:p>
            <a:pPr eaLnBrk="1" hangingPunct="1">
              <a:defRPr/>
            </a:pPr>
            <a:r>
              <a:rPr lang="en-US" altLang="zh-CN" sz="1600" noProof="1">
                <a:solidFill>
                  <a:schemeClr val="tx1"/>
                </a:solidFill>
                <a:effectLst>
                  <a:outerShdw blurRad="38100" dist="38100" dir="2700000">
                    <a:srgbClr val="C0C0C0"/>
                  </a:outerShdw>
                </a:effectLst>
                <a:latin typeface="Times New Roman" panose="02020603050405020304" pitchFamily="18" charset="0"/>
                <a:ea typeface="宋体" panose="02010600030101010101" pitchFamily="2" charset="-122"/>
              </a:rPr>
              <a:t>       Central South University   Artificial Intelligence</a:t>
            </a:r>
            <a:endParaRPr lang="en-US" altLang="zh-TW" sz="1600" noProof="1">
              <a:solidFill>
                <a:schemeClr val="tx1"/>
              </a:solidFill>
              <a:effectLst>
                <a:outerShdw blurRad="38100" dist="38100" dir="2700000">
                  <a:srgbClr val="C0C0C0"/>
                </a:outerShdw>
              </a:effectLst>
              <a:latin typeface="Times New Roman" panose="02020603050405020304" pitchFamily="18" charset="0"/>
              <a:ea typeface="宋体" panose="02010600030101010101" pitchFamily="2" charset="-122"/>
            </a:endParaRPr>
          </a:p>
        </p:txBody>
      </p:sp>
      <p:grpSp>
        <p:nvGrpSpPr>
          <p:cNvPr id="8204" name="组合 82085"/>
          <p:cNvGrpSpPr>
            <a:grpSpLocks/>
          </p:cNvGrpSpPr>
          <p:nvPr/>
        </p:nvGrpSpPr>
        <p:grpSpPr bwMode="auto">
          <a:xfrm>
            <a:off x="53975" y="2865438"/>
            <a:ext cx="8915400" cy="1127125"/>
            <a:chOff x="0" y="0"/>
            <a:chExt cx="5616" cy="710"/>
          </a:xfrm>
        </p:grpSpPr>
        <p:sp>
          <p:nvSpPr>
            <p:cNvPr id="8229" name="矩形 82086"/>
            <p:cNvSpPr>
              <a:spLocks noChangeArrowheads="1"/>
            </p:cNvSpPr>
            <p:nvPr userDrawn="1"/>
          </p:nvSpPr>
          <p:spPr bwMode="auto">
            <a:xfrm>
              <a:off x="0" y="0"/>
              <a:ext cx="0" cy="0"/>
            </a:xfrm>
            <a:prstGeom prst="rect">
              <a:avLst/>
            </a:prstGeom>
            <a:noFill/>
            <a:ln>
              <a:noFill/>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sp>
          <p:nvSpPr>
            <p:cNvPr id="8230" name="矩形 82087"/>
            <p:cNvSpPr>
              <a:spLocks noChangeArrowheads="1"/>
            </p:cNvSpPr>
            <p:nvPr userDrawn="1"/>
          </p:nvSpPr>
          <p:spPr bwMode="auto">
            <a:xfrm>
              <a:off x="0" y="0"/>
              <a:ext cx="5616" cy="710"/>
            </a:xfrm>
            <a:prstGeom prst="rect">
              <a:avLst/>
            </a:prstGeom>
            <a:noFill/>
            <a:ln>
              <a:noFill/>
            </a:ln>
          </p:spPr>
          <p:txBody>
            <a:bodyPr anchor="ct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r>
                <a:rPr lang="en-US" altLang="zh-CN" sz="900" b="0">
                  <a:solidFill>
                    <a:schemeClr val="tx1"/>
                  </a:solidFill>
                  <a:latin typeface="Times New Roman" panose="02020603050405020304" pitchFamily="18" charset="0"/>
                  <a:ea typeface="宋体" panose="02010600030101010101" pitchFamily="2" charset="-122"/>
                </a:rPr>
                <a:t>  </a:t>
              </a:r>
              <a:r>
                <a:rPr lang="en-US" altLang="zh-CN" sz="5900" b="0">
                  <a:solidFill>
                    <a:schemeClr val="tx1"/>
                  </a:solidFill>
                  <a:latin typeface="Times New Roman" panose="02020603050405020304" pitchFamily="18" charset="0"/>
                  <a:ea typeface="宋体" panose="02010600030101010101" pitchFamily="2" charset="-122"/>
                </a:rPr>
                <a:t> </a:t>
              </a:r>
              <a:r>
                <a:rPr lang="en-US" altLang="zh-CN" sz="900" b="0">
                  <a:solidFill>
                    <a:schemeClr val="tx1"/>
                  </a:solidFill>
                  <a:latin typeface="Times New Roman" panose="02020603050405020304" pitchFamily="18" charset="0"/>
                  <a:ea typeface="宋体" panose="02010600030101010101" pitchFamily="2" charset="-122"/>
                </a:rPr>
                <a:t>                                                                                                                                                                                                                                                                                                                       </a:t>
              </a:r>
            </a:p>
          </p:txBody>
        </p:sp>
      </p:grpSp>
      <p:sp>
        <p:nvSpPr>
          <p:cNvPr id="8361" name="文本框 82088"/>
          <p:cNvSpPr txBox="1">
            <a:spLocks noChangeArrowheads="1"/>
          </p:cNvSpPr>
          <p:nvPr/>
        </p:nvSpPr>
        <p:spPr bwMode="auto">
          <a:xfrm rot="-1144999">
            <a:off x="7323138" y="5516563"/>
            <a:ext cx="1268412" cy="579437"/>
          </a:xfrm>
          <a:prstGeom prst="rect">
            <a:avLst/>
          </a:prstGeom>
          <a:noFill/>
          <a:ln>
            <a:noFill/>
          </a:ln>
        </p:spPr>
        <p:txBody>
          <a:bodyPr wrap="none">
            <a:spAutoFit/>
          </a:bodyPr>
          <a:lstStyle/>
          <a:p>
            <a:pPr eaLnBrk="1" hangingPunct="1">
              <a:defRPr/>
            </a:pPr>
            <a:r>
              <a:rPr lang="en-US" altLang="zh-CN" sz="3200">
                <a:solidFill>
                  <a:schemeClr val="bg2"/>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Arial" panose="020B0604020202020204" pitchFamily="34" charset="0"/>
                <a:ea typeface="宋体" panose="02010600030101010101" pitchFamily="2" charset="-122"/>
              </a:rPr>
              <a:t>CISIC</a:t>
            </a:r>
          </a:p>
        </p:txBody>
      </p:sp>
      <p:sp>
        <p:nvSpPr>
          <p:cNvPr id="8206" name="矩形 82089"/>
          <p:cNvSpPr>
            <a:spLocks noChangeArrowheads="1"/>
          </p:cNvSpPr>
          <p:nvPr/>
        </p:nvSpPr>
        <p:spPr bwMode="auto">
          <a:xfrm>
            <a:off x="1981200" y="533400"/>
            <a:ext cx="381000" cy="381000"/>
          </a:xfrm>
          <a:prstGeom prst="rect">
            <a:avLst/>
          </a:prstGeom>
          <a:noFill/>
          <a:ln w="57150">
            <a:solidFill>
              <a:schemeClr val="hlink"/>
            </a:solidFill>
            <a:miter lim="800000"/>
            <a:headEnd/>
            <a:tailEnd/>
          </a:ln>
        </p:spPr>
        <p:txBody>
          <a:bodyPr wrap="none" anchor="ct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algn="ctr" eaLnBrk="1" hangingPunct="1">
              <a:defRPr/>
            </a:pPr>
            <a:endParaRPr lang="zh-CN" altLang="zh-CN" sz="2400" b="0">
              <a:solidFill>
                <a:schemeClr val="tx1"/>
              </a:solidFill>
              <a:latin typeface="Arial" panose="020B0604020202020204" pitchFamily="34" charset="0"/>
              <a:ea typeface="宋体" panose="02010600030101010101" pitchFamily="2" charset="-122"/>
            </a:endParaRPr>
          </a:p>
        </p:txBody>
      </p:sp>
      <p:sp>
        <p:nvSpPr>
          <p:cNvPr id="8207" name="矩形 82090"/>
          <p:cNvSpPr>
            <a:spLocks noChangeArrowheads="1"/>
          </p:cNvSpPr>
          <p:nvPr/>
        </p:nvSpPr>
        <p:spPr bwMode="auto">
          <a:xfrm>
            <a:off x="2362200" y="152400"/>
            <a:ext cx="381000" cy="381000"/>
          </a:xfrm>
          <a:prstGeom prst="rect">
            <a:avLst/>
          </a:prstGeom>
          <a:noFill/>
          <a:ln w="57150">
            <a:solidFill>
              <a:schemeClr val="hlink"/>
            </a:solidFill>
            <a:miter lim="800000"/>
            <a:headEnd/>
            <a:tailEnd/>
          </a:ln>
        </p:spPr>
        <p:txBody>
          <a:bodyPr wrap="none" anchor="ct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algn="ctr" eaLnBrk="1" hangingPunct="1">
              <a:defRPr/>
            </a:pPr>
            <a:endParaRPr lang="zh-CN" altLang="zh-CN" sz="2400" b="0">
              <a:solidFill>
                <a:schemeClr val="tx1"/>
              </a:solidFill>
              <a:latin typeface="Arial" panose="020B0604020202020204" pitchFamily="34" charset="0"/>
              <a:ea typeface="宋体" panose="02010600030101010101" pitchFamily="2" charset="-122"/>
            </a:endParaRPr>
          </a:p>
        </p:txBody>
      </p:sp>
      <p:sp>
        <p:nvSpPr>
          <p:cNvPr id="8208" name="矩形 82091"/>
          <p:cNvSpPr>
            <a:spLocks noChangeArrowheads="1"/>
          </p:cNvSpPr>
          <p:nvPr/>
        </p:nvSpPr>
        <p:spPr bwMode="auto">
          <a:xfrm>
            <a:off x="5715000" y="609600"/>
            <a:ext cx="304800" cy="304800"/>
          </a:xfrm>
          <a:prstGeom prst="rect">
            <a:avLst/>
          </a:prstGeom>
          <a:solidFill>
            <a:schemeClr val="accent2"/>
          </a:solidFill>
          <a:ln w="57150">
            <a:solidFill>
              <a:schemeClr val="hlink"/>
            </a:solidFill>
            <a:miter lim="800000"/>
            <a:headEnd/>
            <a:tailEnd/>
          </a:ln>
        </p:spPr>
        <p:txBody>
          <a:bodyPr wrap="none" anchor="ct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algn="ctr" eaLnBrk="1" hangingPunct="1">
              <a:defRPr/>
            </a:pPr>
            <a:endParaRPr lang="zh-CN" altLang="zh-CN" sz="2400" b="0">
              <a:solidFill>
                <a:schemeClr val="tx1"/>
              </a:solidFill>
              <a:latin typeface="Arial" panose="020B0604020202020204" pitchFamily="34" charset="0"/>
              <a:ea typeface="宋体" panose="02010600030101010101" pitchFamily="2" charset="-122"/>
            </a:endParaRPr>
          </a:p>
        </p:txBody>
      </p:sp>
      <p:sp>
        <p:nvSpPr>
          <p:cNvPr id="8209" name="矩形 82092"/>
          <p:cNvSpPr>
            <a:spLocks noChangeArrowheads="1"/>
          </p:cNvSpPr>
          <p:nvPr/>
        </p:nvSpPr>
        <p:spPr bwMode="auto">
          <a:xfrm>
            <a:off x="5562600" y="457200"/>
            <a:ext cx="304800" cy="304800"/>
          </a:xfrm>
          <a:prstGeom prst="rect">
            <a:avLst/>
          </a:prstGeom>
          <a:solidFill>
            <a:schemeClr val="accent1"/>
          </a:solidFill>
          <a:ln w="57150">
            <a:solidFill>
              <a:schemeClr val="hlink"/>
            </a:solidFill>
            <a:miter lim="800000"/>
            <a:headEnd/>
            <a:tailEnd/>
          </a:ln>
        </p:spPr>
        <p:txBody>
          <a:bodyPr wrap="none" anchor="ct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algn="ctr" eaLnBrk="1" hangingPunct="1">
              <a:defRPr/>
            </a:pPr>
            <a:endParaRPr lang="zh-CN" altLang="zh-CN" sz="2400" b="0">
              <a:solidFill>
                <a:schemeClr val="tx1"/>
              </a:solidFill>
              <a:latin typeface="Arial" panose="020B0604020202020204" pitchFamily="34" charset="0"/>
              <a:ea typeface="宋体" panose="02010600030101010101" pitchFamily="2" charset="-122"/>
            </a:endParaRPr>
          </a:p>
        </p:txBody>
      </p:sp>
      <p:sp>
        <p:nvSpPr>
          <p:cNvPr id="8210" name="矩形 82093"/>
          <p:cNvSpPr>
            <a:spLocks noChangeArrowheads="1"/>
          </p:cNvSpPr>
          <p:nvPr/>
        </p:nvSpPr>
        <p:spPr bwMode="auto">
          <a:xfrm>
            <a:off x="1981200" y="533400"/>
            <a:ext cx="381000" cy="381000"/>
          </a:xfrm>
          <a:prstGeom prst="rect">
            <a:avLst/>
          </a:prstGeom>
          <a:solidFill>
            <a:schemeClr val="accent2"/>
          </a:solid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sp>
        <p:nvSpPr>
          <p:cNvPr id="8211" name="矩形 82094"/>
          <p:cNvSpPr>
            <a:spLocks noChangeArrowheads="1"/>
          </p:cNvSpPr>
          <p:nvPr/>
        </p:nvSpPr>
        <p:spPr bwMode="auto">
          <a:xfrm>
            <a:off x="2362200" y="152400"/>
            <a:ext cx="381000" cy="381000"/>
          </a:xfrm>
          <a:prstGeom prst="rect">
            <a:avLst/>
          </a:prstGeom>
          <a:solidFill>
            <a:schemeClr val="bg2"/>
          </a:solid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grpSp>
        <p:nvGrpSpPr>
          <p:cNvPr id="8212" name="组合 82095"/>
          <p:cNvGrpSpPr>
            <a:grpSpLocks/>
          </p:cNvGrpSpPr>
          <p:nvPr/>
        </p:nvGrpSpPr>
        <p:grpSpPr bwMode="auto">
          <a:xfrm>
            <a:off x="76200" y="762000"/>
            <a:ext cx="533400" cy="609600"/>
            <a:chOff x="480" y="432"/>
            <a:chExt cx="480" cy="480"/>
          </a:xfrm>
        </p:grpSpPr>
        <p:sp>
          <p:nvSpPr>
            <p:cNvPr id="8225" name="矩形 82096"/>
            <p:cNvSpPr>
              <a:spLocks noChangeArrowheads="1"/>
            </p:cNvSpPr>
            <p:nvPr/>
          </p:nvSpPr>
          <p:spPr bwMode="auto">
            <a:xfrm>
              <a:off x="480" y="672"/>
              <a:ext cx="240" cy="240"/>
            </a:xfrm>
            <a:prstGeom prst="rect">
              <a:avLst/>
            </a:prstGeom>
            <a:noFill/>
            <a:ln w="57150">
              <a:solidFill>
                <a:schemeClr val="hlink"/>
              </a:solidFill>
              <a:miter lim="800000"/>
              <a:headEnd/>
              <a:tailEnd/>
            </a:ln>
          </p:spPr>
          <p:txBody>
            <a:bodyPr wrap="none" anchor="ct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algn="ctr" eaLnBrk="1" hangingPunct="1">
                <a:defRPr/>
              </a:pPr>
              <a:endParaRPr lang="zh-CN" altLang="zh-CN" sz="2400" b="0">
                <a:solidFill>
                  <a:schemeClr val="tx1"/>
                </a:solidFill>
                <a:latin typeface="Arial" panose="020B0604020202020204" pitchFamily="34" charset="0"/>
                <a:ea typeface="宋体" panose="02010600030101010101" pitchFamily="2" charset="-122"/>
              </a:endParaRPr>
            </a:p>
          </p:txBody>
        </p:sp>
        <p:sp>
          <p:nvSpPr>
            <p:cNvPr id="8226" name="矩形 82097"/>
            <p:cNvSpPr>
              <a:spLocks noChangeArrowheads="1"/>
            </p:cNvSpPr>
            <p:nvPr/>
          </p:nvSpPr>
          <p:spPr bwMode="auto">
            <a:xfrm>
              <a:off x="720" y="432"/>
              <a:ext cx="240" cy="240"/>
            </a:xfrm>
            <a:prstGeom prst="rect">
              <a:avLst/>
            </a:prstGeom>
            <a:noFill/>
            <a:ln w="57150">
              <a:solidFill>
                <a:schemeClr val="hlink"/>
              </a:solidFill>
              <a:miter lim="800000"/>
              <a:headEnd/>
              <a:tailEnd/>
            </a:ln>
          </p:spPr>
          <p:txBody>
            <a:bodyPr wrap="none" anchor="ct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algn="ctr" eaLnBrk="1" hangingPunct="1">
                <a:defRPr/>
              </a:pPr>
              <a:endParaRPr lang="zh-CN" altLang="zh-CN" sz="2400" b="0">
                <a:solidFill>
                  <a:schemeClr val="tx1"/>
                </a:solidFill>
                <a:latin typeface="Arial" panose="020B0604020202020204" pitchFamily="34" charset="0"/>
                <a:ea typeface="宋体" panose="02010600030101010101" pitchFamily="2" charset="-122"/>
              </a:endParaRPr>
            </a:p>
          </p:txBody>
        </p:sp>
        <p:sp>
          <p:nvSpPr>
            <p:cNvPr id="8227" name="矩形 82098"/>
            <p:cNvSpPr>
              <a:spLocks noChangeArrowheads="1"/>
            </p:cNvSpPr>
            <p:nvPr/>
          </p:nvSpPr>
          <p:spPr bwMode="auto">
            <a:xfrm>
              <a:off x="480" y="672"/>
              <a:ext cx="240" cy="240"/>
            </a:xfrm>
            <a:prstGeom prst="rect">
              <a:avLst/>
            </a:prstGeom>
            <a:solidFill>
              <a:schemeClr val="accent2"/>
            </a:solid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sp>
          <p:nvSpPr>
            <p:cNvPr id="8228" name="矩形 82099"/>
            <p:cNvSpPr>
              <a:spLocks noChangeArrowheads="1"/>
            </p:cNvSpPr>
            <p:nvPr/>
          </p:nvSpPr>
          <p:spPr bwMode="auto">
            <a:xfrm>
              <a:off x="720" y="432"/>
              <a:ext cx="240" cy="240"/>
            </a:xfrm>
            <a:prstGeom prst="rect">
              <a:avLst/>
            </a:prstGeom>
            <a:solidFill>
              <a:schemeClr val="tx2"/>
            </a:solid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grpSp>
      <p:sp>
        <p:nvSpPr>
          <p:cNvPr id="8213" name="矩形 82109"/>
          <p:cNvSpPr>
            <a:spLocks noChangeArrowheads="1"/>
          </p:cNvSpPr>
          <p:nvPr userDrawn="1"/>
        </p:nvSpPr>
        <p:spPr bwMode="auto">
          <a:xfrm>
            <a:off x="1981200" y="533400"/>
            <a:ext cx="381000" cy="381000"/>
          </a:xfrm>
          <a:prstGeom prst="rect">
            <a:avLst/>
          </a:prstGeom>
          <a:noFill/>
          <a:ln w="57150">
            <a:solidFill>
              <a:schemeClr val="hlink"/>
            </a:solidFill>
            <a:miter lim="800000"/>
            <a:headEnd/>
            <a:tailEnd/>
          </a:ln>
        </p:spPr>
        <p:txBody>
          <a:bodyPr wrap="none" anchor="ct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algn="ctr" eaLnBrk="1" hangingPunct="1">
              <a:defRPr/>
            </a:pPr>
            <a:endParaRPr lang="zh-CN" altLang="zh-CN" sz="2400" b="0">
              <a:solidFill>
                <a:schemeClr val="tx1"/>
              </a:solidFill>
              <a:latin typeface="Arial" panose="020B0604020202020204" pitchFamily="34" charset="0"/>
              <a:ea typeface="宋体" panose="02010600030101010101" pitchFamily="2" charset="-122"/>
            </a:endParaRPr>
          </a:p>
        </p:txBody>
      </p:sp>
      <p:sp>
        <p:nvSpPr>
          <p:cNvPr id="8214" name="矩形 82110"/>
          <p:cNvSpPr>
            <a:spLocks noChangeArrowheads="1"/>
          </p:cNvSpPr>
          <p:nvPr userDrawn="1"/>
        </p:nvSpPr>
        <p:spPr bwMode="auto">
          <a:xfrm>
            <a:off x="2362200" y="152400"/>
            <a:ext cx="381000" cy="381000"/>
          </a:xfrm>
          <a:prstGeom prst="rect">
            <a:avLst/>
          </a:prstGeom>
          <a:noFill/>
          <a:ln w="57150">
            <a:solidFill>
              <a:schemeClr val="hlink"/>
            </a:solidFill>
            <a:miter lim="800000"/>
            <a:headEnd/>
            <a:tailEnd/>
          </a:ln>
        </p:spPr>
        <p:txBody>
          <a:bodyPr wrap="none" anchor="ct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algn="ctr" eaLnBrk="1" hangingPunct="1">
              <a:defRPr/>
            </a:pPr>
            <a:endParaRPr lang="zh-CN" altLang="zh-CN" sz="2400" b="0">
              <a:solidFill>
                <a:schemeClr val="tx1"/>
              </a:solidFill>
              <a:latin typeface="Arial" panose="020B0604020202020204" pitchFamily="34" charset="0"/>
              <a:ea typeface="宋体" panose="02010600030101010101" pitchFamily="2" charset="-122"/>
            </a:endParaRPr>
          </a:p>
        </p:txBody>
      </p:sp>
      <p:sp>
        <p:nvSpPr>
          <p:cNvPr id="8215" name="矩形 82111"/>
          <p:cNvSpPr>
            <a:spLocks noChangeArrowheads="1"/>
          </p:cNvSpPr>
          <p:nvPr userDrawn="1"/>
        </p:nvSpPr>
        <p:spPr bwMode="auto">
          <a:xfrm>
            <a:off x="0" y="755650"/>
            <a:ext cx="5867400" cy="76200"/>
          </a:xfrm>
          <a:prstGeom prst="rect">
            <a:avLst/>
          </a:prstGeom>
          <a:noFill/>
          <a:ln w="57150">
            <a:solidFill>
              <a:schemeClr val="hlink"/>
            </a:solidFill>
            <a:miter lim="800000"/>
            <a:headEnd/>
            <a:tailEnd/>
          </a:ln>
        </p:spPr>
        <p:txBody>
          <a:bodyPr wrap="none" anchor="ct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algn="ctr" eaLnBrk="1" hangingPunct="1">
              <a:defRPr/>
            </a:pPr>
            <a:endParaRPr lang="zh-CN" altLang="zh-CN" sz="2400" b="0">
              <a:solidFill>
                <a:schemeClr val="tx1"/>
              </a:solidFill>
              <a:latin typeface="Arial" panose="020B0604020202020204" pitchFamily="34" charset="0"/>
              <a:ea typeface="宋体" panose="02010600030101010101" pitchFamily="2" charset="-122"/>
            </a:endParaRPr>
          </a:p>
        </p:txBody>
      </p:sp>
      <p:sp>
        <p:nvSpPr>
          <p:cNvPr id="8216" name="矩形 82112"/>
          <p:cNvSpPr>
            <a:spLocks noChangeArrowheads="1"/>
          </p:cNvSpPr>
          <p:nvPr userDrawn="1"/>
        </p:nvSpPr>
        <p:spPr bwMode="auto">
          <a:xfrm>
            <a:off x="5715000" y="609600"/>
            <a:ext cx="304800" cy="304800"/>
          </a:xfrm>
          <a:prstGeom prst="rect">
            <a:avLst/>
          </a:prstGeom>
          <a:solidFill>
            <a:schemeClr val="accent2"/>
          </a:solidFill>
          <a:ln w="57150">
            <a:solidFill>
              <a:schemeClr val="hlink"/>
            </a:solidFill>
            <a:miter lim="800000"/>
            <a:headEnd/>
            <a:tailEnd/>
          </a:ln>
        </p:spPr>
        <p:txBody>
          <a:bodyPr wrap="none" anchor="ct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algn="ctr" eaLnBrk="1" hangingPunct="1">
              <a:defRPr/>
            </a:pPr>
            <a:endParaRPr lang="zh-CN" altLang="zh-CN" sz="2400" b="0">
              <a:solidFill>
                <a:schemeClr val="tx1"/>
              </a:solidFill>
              <a:latin typeface="Arial" panose="020B0604020202020204" pitchFamily="34" charset="0"/>
              <a:ea typeface="宋体" panose="02010600030101010101" pitchFamily="2" charset="-122"/>
            </a:endParaRPr>
          </a:p>
        </p:txBody>
      </p:sp>
      <p:sp>
        <p:nvSpPr>
          <p:cNvPr id="8217" name="矩形 82113"/>
          <p:cNvSpPr>
            <a:spLocks noChangeArrowheads="1"/>
          </p:cNvSpPr>
          <p:nvPr userDrawn="1"/>
        </p:nvSpPr>
        <p:spPr bwMode="auto">
          <a:xfrm>
            <a:off x="5562600" y="457200"/>
            <a:ext cx="304800" cy="304800"/>
          </a:xfrm>
          <a:prstGeom prst="rect">
            <a:avLst/>
          </a:prstGeom>
          <a:solidFill>
            <a:schemeClr val="accent1"/>
          </a:solidFill>
          <a:ln w="57150">
            <a:solidFill>
              <a:schemeClr val="hlink"/>
            </a:solidFill>
            <a:miter lim="800000"/>
            <a:headEnd/>
            <a:tailEnd/>
          </a:ln>
        </p:spPr>
        <p:txBody>
          <a:bodyPr wrap="none" anchor="ct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algn="ctr" eaLnBrk="1" hangingPunct="1">
              <a:defRPr/>
            </a:pPr>
            <a:endParaRPr lang="zh-CN" altLang="zh-CN" sz="2400" b="0">
              <a:solidFill>
                <a:schemeClr val="tx1"/>
              </a:solidFill>
              <a:latin typeface="Arial" panose="020B0604020202020204" pitchFamily="34" charset="0"/>
              <a:ea typeface="宋体" panose="02010600030101010101" pitchFamily="2" charset="-122"/>
            </a:endParaRPr>
          </a:p>
        </p:txBody>
      </p:sp>
      <p:sp>
        <p:nvSpPr>
          <p:cNvPr id="8218" name="矩形 82114"/>
          <p:cNvSpPr>
            <a:spLocks noChangeArrowheads="1"/>
          </p:cNvSpPr>
          <p:nvPr userDrawn="1"/>
        </p:nvSpPr>
        <p:spPr bwMode="auto">
          <a:xfrm>
            <a:off x="1981200" y="533400"/>
            <a:ext cx="381000" cy="381000"/>
          </a:xfrm>
          <a:prstGeom prst="rect">
            <a:avLst/>
          </a:prstGeom>
          <a:solidFill>
            <a:schemeClr val="accent2"/>
          </a:solid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grpSp>
        <p:nvGrpSpPr>
          <p:cNvPr id="8219" name="组合 82115"/>
          <p:cNvGrpSpPr>
            <a:grpSpLocks/>
          </p:cNvGrpSpPr>
          <p:nvPr userDrawn="1"/>
        </p:nvGrpSpPr>
        <p:grpSpPr bwMode="auto">
          <a:xfrm>
            <a:off x="304800" y="762000"/>
            <a:ext cx="762000" cy="762000"/>
            <a:chOff x="480" y="432"/>
            <a:chExt cx="480" cy="480"/>
          </a:xfrm>
        </p:grpSpPr>
        <p:sp>
          <p:nvSpPr>
            <p:cNvPr id="8221" name="矩形 82116"/>
            <p:cNvSpPr>
              <a:spLocks noChangeArrowheads="1"/>
            </p:cNvSpPr>
            <p:nvPr/>
          </p:nvSpPr>
          <p:spPr bwMode="auto">
            <a:xfrm>
              <a:off x="480" y="672"/>
              <a:ext cx="240" cy="240"/>
            </a:xfrm>
            <a:prstGeom prst="rect">
              <a:avLst/>
            </a:prstGeom>
            <a:noFill/>
            <a:ln w="57150">
              <a:solidFill>
                <a:schemeClr val="hlink"/>
              </a:solidFill>
              <a:miter lim="800000"/>
              <a:headEnd/>
              <a:tailEnd/>
            </a:ln>
          </p:spPr>
          <p:txBody>
            <a:bodyPr wrap="none" anchor="ct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algn="ctr" eaLnBrk="1" hangingPunct="1">
                <a:defRPr/>
              </a:pPr>
              <a:endParaRPr lang="zh-CN" altLang="zh-CN" sz="2400" b="0">
                <a:solidFill>
                  <a:schemeClr val="tx1"/>
                </a:solidFill>
                <a:latin typeface="Arial" panose="020B0604020202020204" pitchFamily="34" charset="0"/>
                <a:ea typeface="宋体" panose="02010600030101010101" pitchFamily="2" charset="-122"/>
              </a:endParaRPr>
            </a:p>
          </p:txBody>
        </p:sp>
        <p:sp>
          <p:nvSpPr>
            <p:cNvPr id="8222" name="矩形 82117"/>
            <p:cNvSpPr>
              <a:spLocks noChangeArrowheads="1"/>
            </p:cNvSpPr>
            <p:nvPr/>
          </p:nvSpPr>
          <p:spPr bwMode="auto">
            <a:xfrm>
              <a:off x="720" y="432"/>
              <a:ext cx="240" cy="240"/>
            </a:xfrm>
            <a:prstGeom prst="rect">
              <a:avLst/>
            </a:prstGeom>
            <a:noFill/>
            <a:ln w="57150">
              <a:solidFill>
                <a:schemeClr val="hlink"/>
              </a:solidFill>
              <a:miter lim="800000"/>
              <a:headEnd/>
              <a:tailEnd/>
            </a:ln>
          </p:spPr>
          <p:txBody>
            <a:bodyPr wrap="none" anchor="ct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algn="ctr" eaLnBrk="1" hangingPunct="1">
                <a:defRPr/>
              </a:pPr>
              <a:endParaRPr lang="zh-CN" altLang="zh-CN" sz="2400" b="0">
                <a:solidFill>
                  <a:schemeClr val="tx1"/>
                </a:solidFill>
                <a:latin typeface="Arial" panose="020B0604020202020204" pitchFamily="34" charset="0"/>
                <a:ea typeface="宋体" panose="02010600030101010101" pitchFamily="2" charset="-122"/>
              </a:endParaRPr>
            </a:p>
          </p:txBody>
        </p:sp>
        <p:sp>
          <p:nvSpPr>
            <p:cNvPr id="8223" name="矩形 82118"/>
            <p:cNvSpPr>
              <a:spLocks noChangeArrowheads="1"/>
            </p:cNvSpPr>
            <p:nvPr/>
          </p:nvSpPr>
          <p:spPr bwMode="auto">
            <a:xfrm>
              <a:off x="480" y="672"/>
              <a:ext cx="240" cy="240"/>
            </a:xfrm>
            <a:prstGeom prst="rect">
              <a:avLst/>
            </a:prstGeom>
            <a:solidFill>
              <a:schemeClr val="accent2"/>
            </a:solid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sp>
          <p:nvSpPr>
            <p:cNvPr id="8224" name="矩形 82119"/>
            <p:cNvSpPr>
              <a:spLocks noChangeArrowheads="1"/>
            </p:cNvSpPr>
            <p:nvPr/>
          </p:nvSpPr>
          <p:spPr bwMode="auto">
            <a:xfrm>
              <a:off x="720" y="432"/>
              <a:ext cx="240" cy="240"/>
            </a:xfrm>
            <a:prstGeom prst="rect">
              <a:avLst/>
            </a:prstGeom>
            <a:solidFill>
              <a:schemeClr val="tx2"/>
            </a:solid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grpSp>
      <p:sp>
        <p:nvSpPr>
          <p:cNvPr id="8220" name="矩形 82120"/>
          <p:cNvSpPr>
            <a:spLocks noChangeArrowheads="1"/>
          </p:cNvSpPr>
          <p:nvPr userDrawn="1"/>
        </p:nvSpPr>
        <p:spPr bwMode="auto">
          <a:xfrm>
            <a:off x="2362200" y="152400"/>
            <a:ext cx="381000" cy="381000"/>
          </a:xfrm>
          <a:prstGeom prst="rect">
            <a:avLst/>
          </a:prstGeom>
          <a:solidFill>
            <a:schemeClr val="bg2"/>
          </a:solid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spTree>
  </p:cSld>
  <p:clrMap bg1="lt1" tx1="dk1" bg2="lt2" tx2="dk2" accent1="accent1" accent2="accent2" accent3="accent3" accent4="accent4" accent5="accent5" accent6="accent6" hlink="hlink" folHlink="folHlink"/>
  <p:sldLayoutIdLst>
    <p:sldLayoutId id="2147484629" r:id="rId1"/>
    <p:sldLayoutId id="2147484552" r:id="rId2"/>
    <p:sldLayoutId id="2147484553" r:id="rId3"/>
    <p:sldLayoutId id="2147484554" r:id="rId4"/>
    <p:sldLayoutId id="2147484555" r:id="rId5"/>
    <p:sldLayoutId id="2147484556" r:id="rId6"/>
    <p:sldLayoutId id="2147484557" r:id="rId7"/>
    <p:sldLayoutId id="2147484558" r:id="rId8"/>
    <p:sldLayoutId id="2147484559" r:id="rId9"/>
    <p:sldLayoutId id="2147484560" r:id="rId10"/>
    <p:sldLayoutId id="2147484561" r:id="rId11"/>
  </p:sldLayoutIdLst>
  <p:transition/>
  <p:txStyles>
    <p:titleStyle>
      <a:lvl1pPr algn="l" rtl="0" eaLnBrk="0" fontAlgn="base" hangingPunct="0">
        <a:spcBef>
          <a:spcPct val="0"/>
        </a:spcBef>
        <a:spcAft>
          <a:spcPct val="0"/>
        </a:spcAft>
        <a:defRPr sz="3200" b="1" kern="1200">
          <a:solidFill>
            <a:srgbClr val="800000"/>
          </a:solidFill>
          <a:effectLst>
            <a:outerShdw blurRad="38100" dist="38100" dir="2700000">
              <a:srgbClr val="C0C0C0"/>
            </a:outerShdw>
          </a:effectLst>
          <a:latin typeface="+mj-lt"/>
          <a:ea typeface="+mj-ea"/>
          <a:cs typeface="+mj-cs"/>
        </a:defRPr>
      </a:lvl1pPr>
      <a:lvl2pPr algn="l" rtl="0" eaLnBrk="0" fontAlgn="base" hangingPunct="0">
        <a:spcBef>
          <a:spcPct val="0"/>
        </a:spcBef>
        <a:spcAft>
          <a:spcPct val="0"/>
        </a:spcAft>
        <a:defRPr sz="3200" b="1">
          <a:solidFill>
            <a:srgbClr val="800000"/>
          </a:solidFill>
          <a:latin typeface="Berlin Sans FB" panose="020E0602020502020306" pitchFamily="34" charset="0"/>
          <a:ea typeface="PMingLiU" panose="02020500000000000000" pitchFamily="18" charset="-120"/>
        </a:defRPr>
      </a:lvl2pPr>
      <a:lvl3pPr algn="l" rtl="0" eaLnBrk="0" fontAlgn="base" hangingPunct="0">
        <a:spcBef>
          <a:spcPct val="0"/>
        </a:spcBef>
        <a:spcAft>
          <a:spcPct val="0"/>
        </a:spcAft>
        <a:defRPr sz="3200" b="1">
          <a:solidFill>
            <a:srgbClr val="800000"/>
          </a:solidFill>
          <a:latin typeface="Berlin Sans FB" panose="020E0602020502020306" pitchFamily="34" charset="0"/>
          <a:ea typeface="PMingLiU" panose="02020500000000000000" pitchFamily="18" charset="-120"/>
        </a:defRPr>
      </a:lvl3pPr>
      <a:lvl4pPr algn="l" rtl="0" eaLnBrk="0" fontAlgn="base" hangingPunct="0">
        <a:spcBef>
          <a:spcPct val="0"/>
        </a:spcBef>
        <a:spcAft>
          <a:spcPct val="0"/>
        </a:spcAft>
        <a:defRPr sz="3200" b="1">
          <a:solidFill>
            <a:srgbClr val="800000"/>
          </a:solidFill>
          <a:latin typeface="Berlin Sans FB" panose="020E0602020502020306" pitchFamily="34" charset="0"/>
          <a:ea typeface="PMingLiU" panose="02020500000000000000" pitchFamily="18" charset="-120"/>
        </a:defRPr>
      </a:lvl4pPr>
      <a:lvl5pPr algn="l" rtl="0" eaLnBrk="0" fontAlgn="base" hangingPunct="0">
        <a:spcBef>
          <a:spcPct val="0"/>
        </a:spcBef>
        <a:spcAft>
          <a:spcPct val="0"/>
        </a:spcAft>
        <a:defRPr sz="3200" b="1">
          <a:solidFill>
            <a:srgbClr val="800000"/>
          </a:solidFill>
          <a:latin typeface="Berlin Sans FB" panose="020E0602020502020306" pitchFamily="34" charset="0"/>
          <a:ea typeface="PMingLiU" panose="02020500000000000000" pitchFamily="18" charset="-120"/>
        </a:defRPr>
      </a:lvl5pPr>
      <a:lvl6pPr marL="457200" algn="l" rtl="0" fontAlgn="base">
        <a:spcBef>
          <a:spcPct val="0"/>
        </a:spcBef>
        <a:spcAft>
          <a:spcPct val="0"/>
        </a:spcAft>
        <a:defRPr sz="3200" b="1">
          <a:solidFill>
            <a:srgbClr val="800000"/>
          </a:solidFill>
          <a:latin typeface="Berlin Sans FB" panose="020E0602020502020306" pitchFamily="34" charset="0"/>
          <a:ea typeface="PMingLiU" panose="02020500000000000000" pitchFamily="18" charset="-120"/>
        </a:defRPr>
      </a:lvl6pPr>
      <a:lvl7pPr marL="914400" algn="l" rtl="0" fontAlgn="base">
        <a:spcBef>
          <a:spcPct val="0"/>
        </a:spcBef>
        <a:spcAft>
          <a:spcPct val="0"/>
        </a:spcAft>
        <a:defRPr sz="3200" b="1">
          <a:solidFill>
            <a:srgbClr val="800000"/>
          </a:solidFill>
          <a:latin typeface="Berlin Sans FB" panose="020E0602020502020306" pitchFamily="34" charset="0"/>
          <a:ea typeface="PMingLiU" panose="02020500000000000000" pitchFamily="18" charset="-120"/>
        </a:defRPr>
      </a:lvl7pPr>
      <a:lvl8pPr marL="1371600" algn="l" rtl="0" fontAlgn="base">
        <a:spcBef>
          <a:spcPct val="0"/>
        </a:spcBef>
        <a:spcAft>
          <a:spcPct val="0"/>
        </a:spcAft>
        <a:defRPr sz="3200" b="1">
          <a:solidFill>
            <a:srgbClr val="800000"/>
          </a:solidFill>
          <a:latin typeface="Berlin Sans FB" panose="020E0602020502020306" pitchFamily="34" charset="0"/>
          <a:ea typeface="PMingLiU" panose="02020500000000000000" pitchFamily="18" charset="-120"/>
        </a:defRPr>
      </a:lvl8pPr>
      <a:lvl9pPr marL="1828800" algn="l" rtl="0" fontAlgn="base">
        <a:spcBef>
          <a:spcPct val="0"/>
        </a:spcBef>
        <a:spcAft>
          <a:spcPct val="0"/>
        </a:spcAft>
        <a:defRPr sz="3200" b="1">
          <a:solidFill>
            <a:srgbClr val="800000"/>
          </a:solidFill>
          <a:latin typeface="Berlin Sans FB" panose="020E0602020502020306" pitchFamily="34" charset="0"/>
          <a:ea typeface="PMingLiU" panose="02020500000000000000" pitchFamily="18" charset="-120"/>
        </a:defRPr>
      </a:lvl9pPr>
    </p:titleStyle>
    <p:bodyStyle>
      <a:lvl1pPr marL="342900" indent="-342900" algn="l" rtl="0" eaLnBrk="0" fontAlgn="base" hangingPunct="0">
        <a:spcBef>
          <a:spcPct val="20000"/>
        </a:spcBef>
        <a:spcAft>
          <a:spcPct val="0"/>
        </a:spcAft>
        <a:buBlip>
          <a:blip r:embed="rId16"/>
        </a:buBlip>
        <a:defRPr sz="2800" kern="1200">
          <a:solidFill>
            <a:schemeClr val="tx1"/>
          </a:solidFill>
          <a:latin typeface="+mn-lt"/>
          <a:ea typeface="+mn-ea"/>
          <a:cs typeface="+mn-cs"/>
        </a:defRPr>
      </a:lvl1pPr>
      <a:lvl2pPr marL="742950" lvl="1" indent="-285750" algn="l" rtl="0" eaLnBrk="0" fontAlgn="base" hangingPunct="0">
        <a:spcBef>
          <a:spcPct val="20000"/>
        </a:spcBef>
        <a:spcAft>
          <a:spcPct val="0"/>
        </a:spcAft>
        <a:buSzPct val="75000"/>
        <a:buBlip>
          <a:blip r:embed="rId17"/>
        </a:buBlip>
        <a:defRPr sz="2400" kern="1200">
          <a:solidFill>
            <a:schemeClr val="tx1"/>
          </a:solidFill>
          <a:latin typeface="+mn-lt"/>
          <a:ea typeface="+mn-ea"/>
          <a:cs typeface="+mn-cs"/>
        </a:defRPr>
      </a:lvl2pPr>
      <a:lvl3pPr marL="1143000" lvl="2" indent="-228600" algn="l" rtl="0" eaLnBrk="0" fontAlgn="base" hangingPunct="0">
        <a:spcBef>
          <a:spcPct val="20000"/>
        </a:spcBef>
        <a:spcAft>
          <a:spcPct val="0"/>
        </a:spcAft>
        <a:buBlip>
          <a:blip r:embed="rId18"/>
        </a:buBlip>
        <a:defRPr sz="2000" kern="1200">
          <a:solidFill>
            <a:schemeClr val="tx1"/>
          </a:solidFill>
          <a:latin typeface="+mn-lt"/>
          <a:ea typeface="+mn-ea"/>
          <a:cs typeface="+mn-cs"/>
        </a:defRPr>
      </a:lvl3pPr>
      <a:lvl4pPr marL="1600200" lvl="3" indent="-228600" algn="l" rtl="0" eaLnBrk="0" fontAlgn="base" hangingPunct="0">
        <a:spcBef>
          <a:spcPct val="20000"/>
        </a:spcBef>
        <a:spcAft>
          <a:spcPct val="0"/>
        </a:spcAft>
        <a:buBlip>
          <a:blip r:embed="rId19"/>
        </a:buBlip>
        <a:defRPr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tx2"/>
        </a:buClr>
        <a:buChar char="–"/>
        <a:defRPr sz="1600" kern="1200">
          <a:solidFill>
            <a:schemeClr val="tx1"/>
          </a:solidFill>
          <a:latin typeface="+mn-lt"/>
          <a:ea typeface="+mn-ea"/>
          <a:cs typeface="+mn-cs"/>
        </a:defRPr>
      </a:lvl5pPr>
      <a:lvl6pPr marL="2514600" lvl="5" indent="-228600" algn="l" defTabSz="914400" rtl="0" eaLnBrk="1" fontAlgn="base" latinLnBrk="0" hangingPunct="1">
        <a:lnSpc>
          <a:spcPct val="100000"/>
        </a:lnSpc>
        <a:spcBef>
          <a:spcPct val="20000"/>
        </a:spcBef>
        <a:spcAft>
          <a:spcPct val="0"/>
        </a:spcAft>
        <a:buClr>
          <a:schemeClr val="tx2"/>
        </a:buClr>
        <a:buSzTx/>
        <a:buChar char="–"/>
        <a:defRPr sz="1600" b="0" i="0" u="none" kern="1200" baseline="0">
          <a:solidFill>
            <a:schemeClr val="tx1"/>
          </a:solidFill>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lr>
          <a:schemeClr val="tx2"/>
        </a:buClr>
        <a:buSzTx/>
        <a:buChar char="–"/>
        <a:defRPr sz="1600" b="0" i="0" u="none" kern="1200" baseline="0">
          <a:solidFill>
            <a:schemeClr val="tx1"/>
          </a:solidFill>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lr>
          <a:schemeClr val="tx2"/>
        </a:buClr>
        <a:buSzTx/>
        <a:buChar char="–"/>
        <a:defRPr sz="1600" b="0" i="0" u="none" kern="1200" baseline="0">
          <a:solidFill>
            <a:schemeClr val="tx1"/>
          </a:solidFill>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lr>
          <a:schemeClr val="tx2"/>
        </a:buClr>
        <a:buSzTx/>
        <a:buChar char="–"/>
        <a:defRPr sz="1600" b="0" i="0" u="none" kern="1200" baseline="0">
          <a:solidFill>
            <a:schemeClr val="tx1"/>
          </a:solidFill>
          <a:latin typeface="+mn-lt"/>
          <a:ea typeface="+mn-ea"/>
          <a:cs typeface="+mn-cs"/>
        </a:defRPr>
      </a:lvl9pPr>
    </p:bodyStyle>
    <p:otherStyle>
      <a:lvl1pPr marL="0" lvl="0"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rtl="0" eaLnBrk="1" fontAlgn="base" latinLnBrk="0" hangingPunct="1">
        <a:lnSpc>
          <a:spcPct val="100000"/>
        </a:lnSpc>
        <a:spcBef>
          <a:spcPct val="0"/>
        </a:spcBef>
        <a:spcAft>
          <a:spcPct val="0"/>
        </a:spcAft>
        <a:buNone/>
        <a:defRPr sz="2800" b="1" i="0" u="none" kern="1200" baseline="0">
          <a:solidFill>
            <a:srgbClr val="FF0000"/>
          </a:solidFill>
          <a:latin typeface="Arial Black" panose="020B0A04020102020204" pitchFamily="34" charset="0"/>
          <a:ea typeface="PMingLiU" pitchFamily="18" charset="-120"/>
          <a:cs typeface="+mn-cs"/>
        </a:defRPr>
      </a:lvl2pPr>
      <a:lvl3pPr marL="914400" lvl="2" indent="0" algn="l" defTabSz="914400" rtl="0" eaLnBrk="1" fontAlgn="base" latinLnBrk="0" hangingPunct="1">
        <a:lnSpc>
          <a:spcPct val="100000"/>
        </a:lnSpc>
        <a:spcBef>
          <a:spcPct val="0"/>
        </a:spcBef>
        <a:spcAft>
          <a:spcPct val="0"/>
        </a:spcAft>
        <a:buNone/>
        <a:defRPr sz="2800" b="1" i="0" u="none" kern="1200" baseline="0">
          <a:solidFill>
            <a:srgbClr val="FF0000"/>
          </a:solidFill>
          <a:latin typeface="Arial Black" panose="020B0A04020102020204" pitchFamily="34" charset="0"/>
          <a:ea typeface="PMingLiU" pitchFamily="18" charset="-120"/>
          <a:cs typeface="+mn-cs"/>
        </a:defRPr>
      </a:lvl3pPr>
      <a:lvl4pPr marL="1371600" lvl="3" indent="0" algn="l" defTabSz="914400" rtl="0" eaLnBrk="1" fontAlgn="base" latinLnBrk="0" hangingPunct="1">
        <a:lnSpc>
          <a:spcPct val="100000"/>
        </a:lnSpc>
        <a:spcBef>
          <a:spcPct val="0"/>
        </a:spcBef>
        <a:spcAft>
          <a:spcPct val="0"/>
        </a:spcAft>
        <a:buNone/>
        <a:defRPr sz="2800" b="1" i="0" u="none" kern="1200" baseline="0">
          <a:solidFill>
            <a:srgbClr val="FF0000"/>
          </a:solidFill>
          <a:latin typeface="Arial Black" panose="020B0A04020102020204" pitchFamily="34" charset="0"/>
          <a:ea typeface="PMingLiU" pitchFamily="18" charset="-120"/>
          <a:cs typeface="+mn-cs"/>
        </a:defRPr>
      </a:lvl4pPr>
      <a:lvl5pPr marL="1828800" lvl="4" indent="0" algn="l" defTabSz="914400" rtl="0" eaLnBrk="1" fontAlgn="base" latinLnBrk="0" hangingPunct="1">
        <a:lnSpc>
          <a:spcPct val="100000"/>
        </a:lnSpc>
        <a:spcBef>
          <a:spcPct val="0"/>
        </a:spcBef>
        <a:spcAft>
          <a:spcPct val="0"/>
        </a:spcAft>
        <a:buNone/>
        <a:defRPr sz="2800" b="1" i="0" u="none" kern="1200" baseline="0">
          <a:solidFill>
            <a:srgbClr val="FF0000"/>
          </a:solidFill>
          <a:latin typeface="Arial Black" panose="020B0A04020102020204" pitchFamily="34" charset="0"/>
          <a:ea typeface="PMingLiU" pitchFamily="18" charset="-120"/>
          <a:cs typeface="+mn-cs"/>
        </a:defRPr>
      </a:lvl5pPr>
      <a:lvl6pPr marL="2286000" lvl="5" indent="0" algn="l" defTabSz="914400" rtl="0" eaLnBrk="1" fontAlgn="base" latinLnBrk="0" hangingPunct="1">
        <a:lnSpc>
          <a:spcPct val="100000"/>
        </a:lnSpc>
        <a:spcBef>
          <a:spcPct val="0"/>
        </a:spcBef>
        <a:spcAft>
          <a:spcPct val="0"/>
        </a:spcAft>
        <a:buNone/>
        <a:defRPr sz="2800" b="1" i="0" u="none" kern="1200" baseline="0">
          <a:solidFill>
            <a:srgbClr val="FF0000"/>
          </a:solidFill>
          <a:latin typeface="Arial Black" panose="020B0A04020102020204" pitchFamily="34" charset="0"/>
          <a:ea typeface="PMingLiU" pitchFamily="18" charset="-120"/>
          <a:cs typeface="+mn-cs"/>
        </a:defRPr>
      </a:lvl6pPr>
      <a:lvl7pPr marL="2743200" lvl="6" indent="0" algn="l" defTabSz="914400" rtl="0" eaLnBrk="1" fontAlgn="base" latinLnBrk="0" hangingPunct="1">
        <a:lnSpc>
          <a:spcPct val="100000"/>
        </a:lnSpc>
        <a:spcBef>
          <a:spcPct val="0"/>
        </a:spcBef>
        <a:spcAft>
          <a:spcPct val="0"/>
        </a:spcAft>
        <a:buNone/>
        <a:defRPr sz="2800" b="1" i="0" u="none" kern="1200" baseline="0">
          <a:solidFill>
            <a:srgbClr val="FF0000"/>
          </a:solidFill>
          <a:latin typeface="Arial Black" panose="020B0A04020102020204" pitchFamily="34" charset="0"/>
          <a:ea typeface="PMingLiU" pitchFamily="18" charset="-120"/>
          <a:cs typeface="+mn-cs"/>
        </a:defRPr>
      </a:lvl7pPr>
      <a:lvl8pPr marL="3200400" lvl="7" indent="0" algn="l" defTabSz="914400" rtl="0" eaLnBrk="1" fontAlgn="base" latinLnBrk="0" hangingPunct="1">
        <a:lnSpc>
          <a:spcPct val="100000"/>
        </a:lnSpc>
        <a:spcBef>
          <a:spcPct val="0"/>
        </a:spcBef>
        <a:spcAft>
          <a:spcPct val="0"/>
        </a:spcAft>
        <a:buNone/>
        <a:defRPr sz="2800" b="1" i="0" u="none" kern="1200" baseline="0">
          <a:solidFill>
            <a:srgbClr val="FF0000"/>
          </a:solidFill>
          <a:latin typeface="Arial Black" panose="020B0A04020102020204" pitchFamily="34" charset="0"/>
          <a:ea typeface="PMingLiU" pitchFamily="18" charset="-120"/>
          <a:cs typeface="+mn-cs"/>
        </a:defRPr>
      </a:lvl8pPr>
      <a:lvl9pPr marL="3657600" lvl="8" indent="0" algn="l" defTabSz="914400" rtl="0" eaLnBrk="1" fontAlgn="base" latinLnBrk="0" hangingPunct="1">
        <a:lnSpc>
          <a:spcPct val="100000"/>
        </a:lnSpc>
        <a:spcBef>
          <a:spcPct val="0"/>
        </a:spcBef>
        <a:spcAft>
          <a:spcPct val="0"/>
        </a:spcAft>
        <a:buNone/>
        <a:defRPr sz="2800" b="1" i="0" u="none" kern="1200" baseline="0">
          <a:solidFill>
            <a:srgbClr val="FF0000"/>
          </a:solidFill>
          <a:latin typeface="Arial Black" panose="020B0A04020102020204" pitchFamily="34" charset="0"/>
          <a:ea typeface="PMingLiU" pitchFamily="18" charset="-120"/>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auto">
      <p:bgPr>
        <a:gradFill rotWithShape="0">
          <a:gsLst>
            <a:gs pos="0">
              <a:schemeClr val="bg2"/>
            </a:gs>
            <a:gs pos="50000">
              <a:schemeClr val="bg1"/>
            </a:gs>
            <a:gs pos="100000">
              <a:schemeClr val="bg2"/>
            </a:gs>
          </a:gsLst>
          <a:lin ang="2700000" scaled="1"/>
        </a:gradFill>
        <a:effectLst/>
      </p:bgPr>
    </p:bg>
    <p:spTree>
      <p:nvGrpSpPr>
        <p:cNvPr id="1" name=""/>
        <p:cNvGrpSpPr/>
        <p:nvPr/>
      </p:nvGrpSpPr>
      <p:grpSpPr>
        <a:xfrm>
          <a:off x="0" y="0"/>
          <a:ext cx="0" cy="0"/>
          <a:chOff x="0" y="0"/>
          <a:chExt cx="0" cy="0"/>
        </a:xfrm>
      </p:grpSpPr>
      <p:grpSp>
        <p:nvGrpSpPr>
          <p:cNvPr id="9218" name="组合 81921"/>
          <p:cNvGrpSpPr>
            <a:grpSpLocks/>
          </p:cNvGrpSpPr>
          <p:nvPr/>
        </p:nvGrpSpPr>
        <p:grpSpPr bwMode="auto">
          <a:xfrm>
            <a:off x="304800" y="914400"/>
            <a:ext cx="762000" cy="762000"/>
            <a:chOff x="480" y="432"/>
            <a:chExt cx="480" cy="480"/>
          </a:xfrm>
        </p:grpSpPr>
        <p:sp>
          <p:nvSpPr>
            <p:cNvPr id="9405" name="矩形 81922"/>
            <p:cNvSpPr>
              <a:spLocks noChangeArrowheads="1"/>
            </p:cNvSpPr>
            <p:nvPr/>
          </p:nvSpPr>
          <p:spPr bwMode="auto">
            <a:xfrm>
              <a:off x="480" y="672"/>
              <a:ext cx="240" cy="240"/>
            </a:xfrm>
            <a:prstGeom prst="rect">
              <a:avLst/>
            </a:prstGeom>
            <a:noFill/>
            <a:ln w="57150">
              <a:solidFill>
                <a:schemeClr val="hlink"/>
              </a:solidFill>
              <a:miter lim="800000"/>
              <a:headEnd/>
              <a:tailEnd/>
            </a:ln>
          </p:spPr>
          <p:txBody>
            <a:bodyPr wrap="none" anchor="ct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algn="ctr" eaLnBrk="1" hangingPunct="1">
                <a:defRPr/>
              </a:pPr>
              <a:endParaRPr lang="zh-CN" altLang="zh-CN" sz="2400" b="0">
                <a:solidFill>
                  <a:schemeClr val="tx1"/>
                </a:solidFill>
                <a:latin typeface="Arial" panose="020B0604020202020204" pitchFamily="34" charset="0"/>
                <a:ea typeface="宋体" panose="02010600030101010101" pitchFamily="2" charset="-122"/>
              </a:endParaRPr>
            </a:p>
          </p:txBody>
        </p:sp>
        <p:sp>
          <p:nvSpPr>
            <p:cNvPr id="9406" name="矩形 81923"/>
            <p:cNvSpPr>
              <a:spLocks noChangeArrowheads="1"/>
            </p:cNvSpPr>
            <p:nvPr/>
          </p:nvSpPr>
          <p:spPr bwMode="auto">
            <a:xfrm>
              <a:off x="720" y="432"/>
              <a:ext cx="240" cy="240"/>
            </a:xfrm>
            <a:prstGeom prst="rect">
              <a:avLst/>
            </a:prstGeom>
            <a:noFill/>
            <a:ln w="57150">
              <a:solidFill>
                <a:schemeClr val="hlink"/>
              </a:solidFill>
              <a:miter lim="800000"/>
              <a:headEnd/>
              <a:tailEnd/>
            </a:ln>
          </p:spPr>
          <p:txBody>
            <a:bodyPr wrap="none" anchor="ct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algn="ctr" eaLnBrk="1" hangingPunct="1">
                <a:defRPr/>
              </a:pPr>
              <a:endParaRPr lang="zh-CN" altLang="zh-CN" sz="2400" b="0">
                <a:solidFill>
                  <a:schemeClr val="tx1"/>
                </a:solidFill>
                <a:latin typeface="Arial" panose="020B0604020202020204" pitchFamily="34" charset="0"/>
                <a:ea typeface="宋体" panose="02010600030101010101" pitchFamily="2" charset="-122"/>
              </a:endParaRPr>
            </a:p>
          </p:txBody>
        </p:sp>
        <p:sp>
          <p:nvSpPr>
            <p:cNvPr id="9407" name="矩形 81924"/>
            <p:cNvSpPr>
              <a:spLocks noChangeArrowheads="1"/>
            </p:cNvSpPr>
            <p:nvPr/>
          </p:nvSpPr>
          <p:spPr bwMode="auto">
            <a:xfrm>
              <a:off x="480" y="672"/>
              <a:ext cx="240" cy="240"/>
            </a:xfrm>
            <a:prstGeom prst="rect">
              <a:avLst/>
            </a:prstGeom>
            <a:solidFill>
              <a:schemeClr val="accent2"/>
            </a:solid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sp>
          <p:nvSpPr>
            <p:cNvPr id="9408" name="矩形 81925"/>
            <p:cNvSpPr>
              <a:spLocks noChangeArrowheads="1"/>
            </p:cNvSpPr>
            <p:nvPr/>
          </p:nvSpPr>
          <p:spPr bwMode="auto">
            <a:xfrm>
              <a:off x="720" y="432"/>
              <a:ext cx="240" cy="240"/>
            </a:xfrm>
            <a:prstGeom prst="rect">
              <a:avLst/>
            </a:prstGeom>
            <a:solidFill>
              <a:schemeClr val="tx2"/>
            </a:solid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grpSp>
      <p:sp>
        <p:nvSpPr>
          <p:cNvPr id="9219" name="矩形 81926"/>
          <p:cNvSpPr>
            <a:spLocks noChangeArrowheads="1"/>
          </p:cNvSpPr>
          <p:nvPr/>
        </p:nvSpPr>
        <p:spPr bwMode="auto">
          <a:xfrm>
            <a:off x="0" y="762000"/>
            <a:ext cx="5867400" cy="76200"/>
          </a:xfrm>
          <a:prstGeom prst="rect">
            <a:avLst/>
          </a:prstGeom>
          <a:noFill/>
          <a:ln w="57150">
            <a:solidFill>
              <a:schemeClr val="hlink"/>
            </a:solidFill>
            <a:miter lim="800000"/>
            <a:headEnd/>
            <a:tailEnd/>
          </a:ln>
        </p:spPr>
        <p:txBody>
          <a:bodyPr wrap="none" anchor="ct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algn="ctr" eaLnBrk="1" hangingPunct="1">
              <a:defRPr/>
            </a:pPr>
            <a:endParaRPr lang="zh-CN" altLang="zh-CN" sz="2400" b="0">
              <a:solidFill>
                <a:schemeClr val="tx1"/>
              </a:solidFill>
              <a:latin typeface="Arial" panose="020B0604020202020204" pitchFamily="34" charset="0"/>
              <a:ea typeface="宋体" panose="02010600030101010101" pitchFamily="2" charset="-122"/>
            </a:endParaRPr>
          </a:p>
        </p:txBody>
      </p:sp>
      <p:graphicFrame>
        <p:nvGraphicFramePr>
          <p:cNvPr id="9220" name="对象 81927"/>
          <p:cNvGraphicFramePr>
            <a:graphicFrameLocks/>
          </p:cNvGraphicFramePr>
          <p:nvPr/>
        </p:nvGraphicFramePr>
        <p:xfrm>
          <a:off x="533400" y="165100"/>
          <a:ext cx="685800" cy="673100"/>
        </p:xfrm>
        <a:graphic>
          <a:graphicData uri="http://schemas.openxmlformats.org/presentationml/2006/ole">
            <p:oleObj spid="_x0000_s9220" r:id="rId14" imgW="542857" imgH="514422" progId="Paint.Picture">
              <p:embed/>
            </p:oleObj>
          </a:graphicData>
        </a:graphic>
      </p:graphicFrame>
      <p:sp>
        <p:nvSpPr>
          <p:cNvPr id="9221" name="文本占位符 81928"/>
          <p:cNvSpPr>
            <a:spLocks noGrp="1" noChangeArrowheads="1"/>
          </p:cNvSpPr>
          <p:nvPr>
            <p:ph type="body" idx="4294967295"/>
          </p:nvPr>
        </p:nvSpPr>
        <p:spPr bwMode="auto">
          <a:xfrm>
            <a:off x="685800" y="1676400"/>
            <a:ext cx="8061325" cy="477678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TW" altLang="en-US" smtClean="0"/>
              <a:t>按一下以編輯母片</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p>
        </p:txBody>
      </p:sp>
      <p:grpSp>
        <p:nvGrpSpPr>
          <p:cNvPr id="9222" name="组合 81929"/>
          <p:cNvGrpSpPr>
            <a:grpSpLocks/>
          </p:cNvGrpSpPr>
          <p:nvPr/>
        </p:nvGrpSpPr>
        <p:grpSpPr bwMode="auto">
          <a:xfrm>
            <a:off x="1054100" y="165100"/>
            <a:ext cx="7696200" cy="685800"/>
            <a:chOff x="664" y="104"/>
            <a:chExt cx="4848" cy="432"/>
          </a:xfrm>
        </p:grpSpPr>
        <p:sp>
          <p:nvSpPr>
            <p:cNvPr id="9255" name="任意多边形 81930"/>
            <p:cNvSpPr>
              <a:spLocks noChangeArrowheads="1"/>
            </p:cNvSpPr>
            <p:nvPr/>
          </p:nvSpPr>
          <p:spPr bwMode="auto">
            <a:xfrm>
              <a:off x="664" y="104"/>
              <a:ext cx="4848" cy="432"/>
            </a:xfrm>
            <a:custGeom>
              <a:avLst/>
              <a:gdLst>
                <a:gd name="T0" fmla="*/ 4848 w 4848"/>
                <a:gd name="T1" fmla="*/ 48 h 432"/>
                <a:gd name="T2" fmla="*/ 4848 w 4848"/>
                <a:gd name="T3" fmla="*/ 432 h 432"/>
                <a:gd name="T4" fmla="*/ 0 w 4848"/>
                <a:gd name="T5" fmla="*/ 432 h 432"/>
                <a:gd name="T6" fmla="*/ 0 w 4848"/>
                <a:gd name="T7" fmla="*/ 0 h 432"/>
                <a:gd name="T8" fmla="*/ 4848 w 4848"/>
                <a:gd name="T9" fmla="*/ 0 h 432"/>
                <a:gd name="T10" fmla="*/ 4848 w 4848"/>
                <a:gd name="T11" fmla="*/ 48 h 43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848" h="432">
                  <a:moveTo>
                    <a:pt x="4848" y="48"/>
                  </a:moveTo>
                  <a:lnTo>
                    <a:pt x="4848" y="432"/>
                  </a:lnTo>
                  <a:cubicBezTo>
                    <a:pt x="4848" y="432"/>
                    <a:pt x="2424" y="432"/>
                    <a:pt x="0" y="432"/>
                  </a:cubicBezTo>
                  <a:cubicBezTo>
                    <a:pt x="161" y="345"/>
                    <a:pt x="169" y="61"/>
                    <a:pt x="0" y="0"/>
                  </a:cubicBezTo>
                  <a:cubicBezTo>
                    <a:pt x="2424" y="0"/>
                    <a:pt x="4848" y="0"/>
                    <a:pt x="4848" y="0"/>
                  </a:cubicBezTo>
                  <a:lnTo>
                    <a:pt x="4848" y="48"/>
                  </a:lnTo>
                  <a:close/>
                </a:path>
              </a:pathLst>
            </a:custGeom>
            <a:solidFill>
              <a:schemeClr val="hlink"/>
            </a:solidFill>
            <a:ln w="9525">
              <a:solidFill>
                <a:schemeClr val="bg2"/>
              </a:solidFill>
              <a:round/>
              <a:headEnd/>
              <a:tailEnd/>
            </a:ln>
          </p:spPr>
          <p:txBody>
            <a:bodyPr/>
            <a:lstStyle/>
            <a:p>
              <a:endParaRPr lang="zh-CN" altLang="en-US"/>
            </a:p>
          </p:txBody>
        </p:sp>
        <p:grpSp>
          <p:nvGrpSpPr>
            <p:cNvPr id="9256" name="组合 81931"/>
            <p:cNvGrpSpPr>
              <a:grpSpLocks/>
            </p:cNvGrpSpPr>
            <p:nvPr/>
          </p:nvGrpSpPr>
          <p:grpSpPr bwMode="auto">
            <a:xfrm>
              <a:off x="1195" y="104"/>
              <a:ext cx="3827" cy="429"/>
              <a:chOff x="1021" y="240"/>
              <a:chExt cx="3827" cy="429"/>
            </a:xfrm>
          </p:grpSpPr>
          <p:grpSp>
            <p:nvGrpSpPr>
              <p:cNvPr id="9305" name="组合 81932"/>
              <p:cNvGrpSpPr>
                <a:grpSpLocks/>
              </p:cNvGrpSpPr>
              <p:nvPr/>
            </p:nvGrpSpPr>
            <p:grpSpPr bwMode="auto">
              <a:xfrm>
                <a:off x="1021" y="241"/>
                <a:ext cx="2208" cy="427"/>
                <a:chOff x="1021" y="241"/>
                <a:chExt cx="2208" cy="427"/>
              </a:xfrm>
            </p:grpSpPr>
            <p:sp>
              <p:nvSpPr>
                <p:cNvPr id="9349" name="任意多边形 81933"/>
                <p:cNvSpPr>
                  <a:spLocks noChangeArrowheads="1"/>
                </p:cNvSpPr>
                <p:nvPr/>
              </p:nvSpPr>
              <p:spPr bwMode="auto">
                <a:xfrm>
                  <a:off x="2257" y="633"/>
                  <a:ext cx="7" cy="8"/>
                </a:xfrm>
                <a:custGeom>
                  <a:avLst/>
                  <a:gdLst>
                    <a:gd name="T0" fmla="*/ 0 w 15"/>
                    <a:gd name="T1" fmla="*/ 0 h 23"/>
                    <a:gd name="T2" fmla="*/ 1 w 15"/>
                    <a:gd name="T3" fmla="*/ 0 h 23"/>
                    <a:gd name="T4" fmla="*/ 1 w 15"/>
                    <a:gd name="T5" fmla="*/ 1 h 23"/>
                    <a:gd name="T6" fmla="*/ 0 w 15"/>
                    <a:gd name="T7" fmla="*/ 0 h 2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5" h="23">
                      <a:moveTo>
                        <a:pt x="5" y="11"/>
                      </a:moveTo>
                      <a:cubicBezTo>
                        <a:pt x="2" y="1"/>
                        <a:pt x="7" y="0"/>
                        <a:pt x="15" y="5"/>
                      </a:cubicBezTo>
                      <a:cubicBezTo>
                        <a:pt x="14" y="9"/>
                        <a:pt x="15" y="13"/>
                        <a:pt x="13" y="17"/>
                      </a:cubicBezTo>
                      <a:cubicBezTo>
                        <a:pt x="9" y="23"/>
                        <a:pt x="0" y="16"/>
                        <a:pt x="5" y="11"/>
                      </a:cubicBezTo>
                      <a:close/>
                    </a:path>
                  </a:pathLst>
                </a:custGeom>
                <a:solidFill>
                  <a:schemeClr val="folHlink"/>
                </a:solidFill>
                <a:ln w="9525">
                  <a:noFill/>
                  <a:round/>
                  <a:headEnd/>
                  <a:tailEnd/>
                </a:ln>
              </p:spPr>
              <p:txBody>
                <a:bodyPr/>
                <a:lstStyle/>
                <a:p>
                  <a:endParaRPr lang="zh-CN" altLang="en-US"/>
                </a:p>
              </p:txBody>
            </p:sp>
            <p:sp>
              <p:nvSpPr>
                <p:cNvPr id="9350" name="任意多边形 81934"/>
                <p:cNvSpPr>
                  <a:spLocks noChangeArrowheads="1"/>
                </p:cNvSpPr>
                <p:nvPr/>
              </p:nvSpPr>
              <p:spPr bwMode="auto">
                <a:xfrm>
                  <a:off x="2332" y="660"/>
                  <a:ext cx="9" cy="8"/>
                </a:xfrm>
                <a:custGeom>
                  <a:avLst/>
                  <a:gdLst>
                    <a:gd name="T0" fmla="*/ 0 w 20"/>
                    <a:gd name="T1" fmla="*/ 1 h 23"/>
                    <a:gd name="T2" fmla="*/ 1 w 20"/>
                    <a:gd name="T3" fmla="*/ 0 h 23"/>
                    <a:gd name="T4" fmla="*/ 0 w 20"/>
                    <a:gd name="T5" fmla="*/ 1 h 23"/>
                    <a:gd name="T6" fmla="*/ 0 w 20"/>
                    <a:gd name="T7" fmla="*/ 1 h 2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 h="23">
                      <a:moveTo>
                        <a:pt x="3" y="13"/>
                      </a:moveTo>
                      <a:cubicBezTo>
                        <a:pt x="0" y="5"/>
                        <a:pt x="2" y="0"/>
                        <a:pt x="11" y="3"/>
                      </a:cubicBezTo>
                      <a:cubicBezTo>
                        <a:pt x="16" y="10"/>
                        <a:pt x="20" y="23"/>
                        <a:pt x="7" y="19"/>
                      </a:cubicBezTo>
                      <a:cubicBezTo>
                        <a:pt x="6" y="17"/>
                        <a:pt x="3" y="13"/>
                        <a:pt x="3" y="13"/>
                      </a:cubicBezTo>
                      <a:close/>
                    </a:path>
                  </a:pathLst>
                </a:custGeom>
                <a:solidFill>
                  <a:schemeClr val="folHlink"/>
                </a:solidFill>
                <a:ln w="9525">
                  <a:noFill/>
                  <a:round/>
                  <a:headEnd/>
                  <a:tailEnd/>
                </a:ln>
              </p:spPr>
              <p:txBody>
                <a:bodyPr/>
                <a:lstStyle/>
                <a:p>
                  <a:endParaRPr lang="zh-CN" altLang="en-US"/>
                </a:p>
              </p:txBody>
            </p:sp>
            <p:sp>
              <p:nvSpPr>
                <p:cNvPr id="9351" name="任意多边形 81935"/>
                <p:cNvSpPr>
                  <a:spLocks noChangeArrowheads="1"/>
                </p:cNvSpPr>
                <p:nvPr/>
              </p:nvSpPr>
              <p:spPr bwMode="auto">
                <a:xfrm>
                  <a:off x="2120" y="616"/>
                  <a:ext cx="13" cy="14"/>
                </a:xfrm>
                <a:custGeom>
                  <a:avLst/>
                  <a:gdLst>
                    <a:gd name="T0" fmla="*/ 1 w 30"/>
                    <a:gd name="T1" fmla="*/ 1 h 42"/>
                    <a:gd name="T2" fmla="*/ 0 w 30"/>
                    <a:gd name="T3" fmla="*/ 1 h 42"/>
                    <a:gd name="T4" fmla="*/ 0 w 30"/>
                    <a:gd name="T5" fmla="*/ 0 h 42"/>
                    <a:gd name="T6" fmla="*/ 1 w 30"/>
                    <a:gd name="T7" fmla="*/ 0 h 42"/>
                    <a:gd name="T8" fmla="*/ 3 w 30"/>
                    <a:gd name="T9" fmla="*/ 1 h 42"/>
                    <a:gd name="T10" fmla="*/ 2 w 30"/>
                    <a:gd name="T11" fmla="*/ 1 h 42"/>
                    <a:gd name="T12" fmla="*/ 1 w 30"/>
                    <a:gd name="T13" fmla="*/ 1 h 4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0" h="42">
                      <a:moveTo>
                        <a:pt x="16" y="33"/>
                      </a:moveTo>
                      <a:cubicBezTo>
                        <a:pt x="3" y="20"/>
                        <a:pt x="15" y="34"/>
                        <a:pt x="8" y="21"/>
                      </a:cubicBezTo>
                      <a:cubicBezTo>
                        <a:pt x="6" y="17"/>
                        <a:pt x="0" y="9"/>
                        <a:pt x="0" y="9"/>
                      </a:cubicBezTo>
                      <a:cubicBezTo>
                        <a:pt x="5" y="1"/>
                        <a:pt x="7" y="0"/>
                        <a:pt x="16" y="3"/>
                      </a:cubicBezTo>
                      <a:cubicBezTo>
                        <a:pt x="25" y="16"/>
                        <a:pt x="10" y="16"/>
                        <a:pt x="30" y="23"/>
                      </a:cubicBezTo>
                      <a:cubicBezTo>
                        <a:pt x="29" y="26"/>
                        <a:pt x="30" y="29"/>
                        <a:pt x="28" y="31"/>
                      </a:cubicBezTo>
                      <a:cubicBezTo>
                        <a:pt x="15" y="42"/>
                        <a:pt x="16" y="38"/>
                        <a:pt x="16" y="33"/>
                      </a:cubicBezTo>
                      <a:close/>
                    </a:path>
                  </a:pathLst>
                </a:custGeom>
                <a:solidFill>
                  <a:schemeClr val="folHlink"/>
                </a:solidFill>
                <a:ln w="9525">
                  <a:noFill/>
                  <a:round/>
                  <a:headEnd/>
                  <a:tailEnd/>
                </a:ln>
              </p:spPr>
              <p:txBody>
                <a:bodyPr/>
                <a:lstStyle/>
                <a:p>
                  <a:endParaRPr lang="zh-CN" altLang="en-US"/>
                </a:p>
              </p:txBody>
            </p:sp>
            <p:sp>
              <p:nvSpPr>
                <p:cNvPr id="9352" name="任意多边形 81936"/>
                <p:cNvSpPr>
                  <a:spLocks noChangeArrowheads="1"/>
                </p:cNvSpPr>
                <p:nvPr/>
              </p:nvSpPr>
              <p:spPr bwMode="auto">
                <a:xfrm>
                  <a:off x="1967" y="629"/>
                  <a:ext cx="11" cy="5"/>
                </a:xfrm>
                <a:custGeom>
                  <a:avLst/>
                  <a:gdLst>
                    <a:gd name="T0" fmla="*/ 1 w 25"/>
                    <a:gd name="T1" fmla="*/ 1 h 16"/>
                    <a:gd name="T2" fmla="*/ 0 w 25"/>
                    <a:gd name="T3" fmla="*/ 0 h 16"/>
                    <a:gd name="T4" fmla="*/ 1 w 25"/>
                    <a:gd name="T5" fmla="*/ 0 h 16"/>
                    <a:gd name="T6" fmla="*/ 1 w 25"/>
                    <a:gd name="T7" fmla="*/ 1 h 1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5" h="16">
                      <a:moveTo>
                        <a:pt x="15" y="16"/>
                      </a:moveTo>
                      <a:cubicBezTo>
                        <a:pt x="10" y="15"/>
                        <a:pt x="0" y="12"/>
                        <a:pt x="3" y="8"/>
                      </a:cubicBezTo>
                      <a:cubicBezTo>
                        <a:pt x="6" y="4"/>
                        <a:pt x="15" y="0"/>
                        <a:pt x="15" y="0"/>
                      </a:cubicBezTo>
                      <a:cubicBezTo>
                        <a:pt x="17" y="3"/>
                        <a:pt x="25" y="16"/>
                        <a:pt x="15" y="16"/>
                      </a:cubicBezTo>
                      <a:close/>
                    </a:path>
                  </a:pathLst>
                </a:custGeom>
                <a:solidFill>
                  <a:schemeClr val="folHlink"/>
                </a:solidFill>
                <a:ln w="9525">
                  <a:noFill/>
                  <a:round/>
                  <a:headEnd/>
                  <a:tailEnd/>
                </a:ln>
              </p:spPr>
              <p:txBody>
                <a:bodyPr/>
                <a:lstStyle/>
                <a:p>
                  <a:endParaRPr lang="zh-CN" altLang="en-US"/>
                </a:p>
              </p:txBody>
            </p:sp>
            <p:sp>
              <p:nvSpPr>
                <p:cNvPr id="9353" name="任意多边形 81937"/>
                <p:cNvSpPr>
                  <a:spLocks noChangeArrowheads="1"/>
                </p:cNvSpPr>
                <p:nvPr/>
              </p:nvSpPr>
              <p:spPr bwMode="auto">
                <a:xfrm>
                  <a:off x="1921" y="635"/>
                  <a:ext cx="28" cy="16"/>
                </a:xfrm>
                <a:custGeom>
                  <a:avLst/>
                  <a:gdLst>
                    <a:gd name="T0" fmla="*/ 1 w 65"/>
                    <a:gd name="T1" fmla="*/ 1 h 46"/>
                    <a:gd name="T2" fmla="*/ 3 w 65"/>
                    <a:gd name="T3" fmla="*/ 0 h 46"/>
                    <a:gd name="T4" fmla="*/ 3 w 65"/>
                    <a:gd name="T5" fmla="*/ 0 h 46"/>
                    <a:gd name="T6" fmla="*/ 5 w 65"/>
                    <a:gd name="T7" fmla="*/ 0 h 46"/>
                    <a:gd name="T8" fmla="*/ 3 w 65"/>
                    <a:gd name="T9" fmla="*/ 1 h 46"/>
                    <a:gd name="T10" fmla="*/ 1 w 65"/>
                    <a:gd name="T11" fmla="*/ 2 h 46"/>
                    <a:gd name="T12" fmla="*/ 0 w 65"/>
                    <a:gd name="T13" fmla="*/ 1 h 46"/>
                    <a:gd name="T14" fmla="*/ 1 w 65"/>
                    <a:gd name="T15" fmla="*/ 1 h 46"/>
                    <a:gd name="T16" fmla="*/ 1 w 65"/>
                    <a:gd name="T17" fmla="*/ 1 h 4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5" h="46">
                      <a:moveTo>
                        <a:pt x="14" y="24"/>
                      </a:moveTo>
                      <a:cubicBezTo>
                        <a:pt x="18" y="13"/>
                        <a:pt x="16" y="9"/>
                        <a:pt x="30" y="4"/>
                      </a:cubicBezTo>
                      <a:cubicBezTo>
                        <a:pt x="34" y="3"/>
                        <a:pt x="42" y="0"/>
                        <a:pt x="42" y="0"/>
                      </a:cubicBezTo>
                      <a:cubicBezTo>
                        <a:pt x="50" y="1"/>
                        <a:pt x="65" y="0"/>
                        <a:pt x="58" y="12"/>
                      </a:cubicBezTo>
                      <a:cubicBezTo>
                        <a:pt x="53" y="21"/>
                        <a:pt x="40" y="21"/>
                        <a:pt x="32" y="26"/>
                      </a:cubicBezTo>
                      <a:cubicBezTo>
                        <a:pt x="26" y="35"/>
                        <a:pt x="23" y="42"/>
                        <a:pt x="12" y="46"/>
                      </a:cubicBezTo>
                      <a:cubicBezTo>
                        <a:pt x="0" y="42"/>
                        <a:pt x="5" y="30"/>
                        <a:pt x="8" y="20"/>
                      </a:cubicBezTo>
                      <a:cubicBezTo>
                        <a:pt x="9" y="18"/>
                        <a:pt x="10" y="13"/>
                        <a:pt x="12" y="14"/>
                      </a:cubicBezTo>
                      <a:cubicBezTo>
                        <a:pt x="15" y="16"/>
                        <a:pt x="13" y="21"/>
                        <a:pt x="14" y="24"/>
                      </a:cubicBezTo>
                      <a:close/>
                    </a:path>
                  </a:pathLst>
                </a:custGeom>
                <a:solidFill>
                  <a:schemeClr val="folHlink"/>
                </a:solidFill>
                <a:ln w="9525">
                  <a:noFill/>
                  <a:round/>
                  <a:headEnd/>
                  <a:tailEnd/>
                </a:ln>
              </p:spPr>
              <p:txBody>
                <a:bodyPr/>
                <a:lstStyle/>
                <a:p>
                  <a:endParaRPr lang="zh-CN" altLang="en-US"/>
                </a:p>
              </p:txBody>
            </p:sp>
            <p:sp>
              <p:nvSpPr>
                <p:cNvPr id="9354" name="任意多边形 81938"/>
                <p:cNvSpPr>
                  <a:spLocks noChangeArrowheads="1"/>
                </p:cNvSpPr>
                <p:nvPr/>
              </p:nvSpPr>
              <p:spPr bwMode="auto">
                <a:xfrm>
                  <a:off x="1892" y="634"/>
                  <a:ext cx="29" cy="16"/>
                </a:xfrm>
                <a:custGeom>
                  <a:avLst/>
                  <a:gdLst>
                    <a:gd name="T0" fmla="*/ 0 w 69"/>
                    <a:gd name="T1" fmla="*/ 1 h 47"/>
                    <a:gd name="T2" fmla="*/ 1 w 69"/>
                    <a:gd name="T3" fmla="*/ 1 h 47"/>
                    <a:gd name="T4" fmla="*/ 4 w 69"/>
                    <a:gd name="T5" fmla="*/ 0 h 47"/>
                    <a:gd name="T6" fmla="*/ 5 w 69"/>
                    <a:gd name="T7" fmla="*/ 0 h 47"/>
                    <a:gd name="T8" fmla="*/ 4 w 69"/>
                    <a:gd name="T9" fmla="*/ 1 h 47"/>
                    <a:gd name="T10" fmla="*/ 2 w 69"/>
                    <a:gd name="T11" fmla="*/ 1 h 47"/>
                    <a:gd name="T12" fmla="*/ 2 w 69"/>
                    <a:gd name="T13" fmla="*/ 2 h 47"/>
                    <a:gd name="T14" fmla="*/ 1 w 69"/>
                    <a:gd name="T15" fmla="*/ 2 h 47"/>
                    <a:gd name="T16" fmla="*/ 1 w 69"/>
                    <a:gd name="T17" fmla="*/ 1 h 47"/>
                    <a:gd name="T18" fmla="*/ 0 w 69"/>
                    <a:gd name="T19" fmla="*/ 1 h 47"/>
                    <a:gd name="T20" fmla="*/ 0 w 69"/>
                    <a:gd name="T21" fmla="*/ 1 h 4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9" h="47">
                      <a:moveTo>
                        <a:pt x="0" y="31"/>
                      </a:moveTo>
                      <a:cubicBezTo>
                        <a:pt x="7" y="24"/>
                        <a:pt x="9" y="22"/>
                        <a:pt x="18" y="25"/>
                      </a:cubicBezTo>
                      <a:cubicBezTo>
                        <a:pt x="25" y="4"/>
                        <a:pt x="36" y="12"/>
                        <a:pt x="52" y="1"/>
                      </a:cubicBezTo>
                      <a:cubicBezTo>
                        <a:pt x="56" y="2"/>
                        <a:pt x="61" y="0"/>
                        <a:pt x="64" y="3"/>
                      </a:cubicBezTo>
                      <a:cubicBezTo>
                        <a:pt x="69" y="8"/>
                        <a:pt x="50" y="19"/>
                        <a:pt x="50" y="19"/>
                      </a:cubicBezTo>
                      <a:cubicBezTo>
                        <a:pt x="46" y="31"/>
                        <a:pt x="35" y="22"/>
                        <a:pt x="28" y="33"/>
                      </a:cubicBezTo>
                      <a:cubicBezTo>
                        <a:pt x="31" y="41"/>
                        <a:pt x="31" y="44"/>
                        <a:pt x="22" y="47"/>
                      </a:cubicBezTo>
                      <a:cubicBezTo>
                        <a:pt x="20" y="46"/>
                        <a:pt x="18" y="46"/>
                        <a:pt x="16" y="45"/>
                      </a:cubicBezTo>
                      <a:cubicBezTo>
                        <a:pt x="14" y="43"/>
                        <a:pt x="14" y="40"/>
                        <a:pt x="12" y="39"/>
                      </a:cubicBezTo>
                      <a:cubicBezTo>
                        <a:pt x="8" y="37"/>
                        <a:pt x="0" y="35"/>
                        <a:pt x="0" y="35"/>
                      </a:cubicBezTo>
                      <a:cubicBezTo>
                        <a:pt x="2" y="26"/>
                        <a:pt x="3" y="25"/>
                        <a:pt x="0" y="31"/>
                      </a:cubicBezTo>
                      <a:close/>
                    </a:path>
                  </a:pathLst>
                </a:custGeom>
                <a:solidFill>
                  <a:schemeClr val="folHlink"/>
                </a:solidFill>
                <a:ln w="9525">
                  <a:noFill/>
                  <a:round/>
                  <a:headEnd/>
                  <a:tailEnd/>
                </a:ln>
              </p:spPr>
              <p:txBody>
                <a:bodyPr/>
                <a:lstStyle/>
                <a:p>
                  <a:endParaRPr lang="zh-CN" altLang="en-US"/>
                </a:p>
              </p:txBody>
            </p:sp>
            <p:sp>
              <p:nvSpPr>
                <p:cNvPr id="9355" name="任意多边形 81939"/>
                <p:cNvSpPr>
                  <a:spLocks noChangeArrowheads="1"/>
                </p:cNvSpPr>
                <p:nvPr/>
              </p:nvSpPr>
              <p:spPr bwMode="auto">
                <a:xfrm>
                  <a:off x="1735" y="547"/>
                  <a:ext cx="151" cy="93"/>
                </a:xfrm>
                <a:custGeom>
                  <a:avLst/>
                  <a:gdLst>
                    <a:gd name="T0" fmla="*/ 1 w 355"/>
                    <a:gd name="T1" fmla="*/ 0 h 277"/>
                    <a:gd name="T2" fmla="*/ 3 w 355"/>
                    <a:gd name="T3" fmla="*/ 1 h 277"/>
                    <a:gd name="T4" fmla="*/ 4 w 355"/>
                    <a:gd name="T5" fmla="*/ 1 h 277"/>
                    <a:gd name="T6" fmla="*/ 6 w 355"/>
                    <a:gd name="T7" fmla="*/ 2 h 277"/>
                    <a:gd name="T8" fmla="*/ 7 w 355"/>
                    <a:gd name="T9" fmla="*/ 2 h 277"/>
                    <a:gd name="T10" fmla="*/ 9 w 355"/>
                    <a:gd name="T11" fmla="*/ 4 h 277"/>
                    <a:gd name="T12" fmla="*/ 11 w 355"/>
                    <a:gd name="T13" fmla="*/ 5 h 277"/>
                    <a:gd name="T14" fmla="*/ 11 w 355"/>
                    <a:gd name="T15" fmla="*/ 5 h 277"/>
                    <a:gd name="T16" fmla="*/ 12 w 355"/>
                    <a:gd name="T17" fmla="*/ 6 h 277"/>
                    <a:gd name="T18" fmla="*/ 14 w 355"/>
                    <a:gd name="T19" fmla="*/ 6 h 277"/>
                    <a:gd name="T20" fmla="*/ 13 w 355"/>
                    <a:gd name="T21" fmla="*/ 7 h 277"/>
                    <a:gd name="T22" fmla="*/ 14 w 355"/>
                    <a:gd name="T23" fmla="*/ 8 h 277"/>
                    <a:gd name="T24" fmla="*/ 15 w 355"/>
                    <a:gd name="T25" fmla="*/ 9 h 277"/>
                    <a:gd name="T26" fmla="*/ 17 w 355"/>
                    <a:gd name="T27" fmla="*/ 9 h 277"/>
                    <a:gd name="T28" fmla="*/ 18 w 355"/>
                    <a:gd name="T29" fmla="*/ 9 h 277"/>
                    <a:gd name="T30" fmla="*/ 20 w 355"/>
                    <a:gd name="T31" fmla="*/ 9 h 277"/>
                    <a:gd name="T32" fmla="*/ 21 w 355"/>
                    <a:gd name="T33" fmla="*/ 9 h 277"/>
                    <a:gd name="T34" fmla="*/ 23 w 355"/>
                    <a:gd name="T35" fmla="*/ 10 h 277"/>
                    <a:gd name="T36" fmla="*/ 24 w 355"/>
                    <a:gd name="T37" fmla="*/ 10 h 277"/>
                    <a:gd name="T38" fmla="*/ 27 w 355"/>
                    <a:gd name="T39" fmla="*/ 10 h 277"/>
                    <a:gd name="T40" fmla="*/ 26 w 355"/>
                    <a:gd name="T41" fmla="*/ 10 h 277"/>
                    <a:gd name="T42" fmla="*/ 25 w 355"/>
                    <a:gd name="T43" fmla="*/ 10 h 277"/>
                    <a:gd name="T44" fmla="*/ 23 w 355"/>
                    <a:gd name="T45" fmla="*/ 10 h 277"/>
                    <a:gd name="T46" fmla="*/ 22 w 355"/>
                    <a:gd name="T47" fmla="*/ 10 h 277"/>
                    <a:gd name="T48" fmla="*/ 20 w 355"/>
                    <a:gd name="T49" fmla="*/ 10 h 277"/>
                    <a:gd name="T50" fmla="*/ 18 w 355"/>
                    <a:gd name="T51" fmla="*/ 10 h 277"/>
                    <a:gd name="T52" fmla="*/ 13 w 355"/>
                    <a:gd name="T53" fmla="*/ 9 h 277"/>
                    <a:gd name="T54" fmla="*/ 12 w 355"/>
                    <a:gd name="T55" fmla="*/ 8 h 277"/>
                    <a:gd name="T56" fmla="*/ 10 w 355"/>
                    <a:gd name="T57" fmla="*/ 7 h 277"/>
                    <a:gd name="T58" fmla="*/ 9 w 355"/>
                    <a:gd name="T59" fmla="*/ 7 h 277"/>
                    <a:gd name="T60" fmla="*/ 7 w 355"/>
                    <a:gd name="T61" fmla="*/ 6 h 277"/>
                    <a:gd name="T62" fmla="*/ 5 w 355"/>
                    <a:gd name="T63" fmla="*/ 4 h 277"/>
                    <a:gd name="T64" fmla="*/ 5 w 355"/>
                    <a:gd name="T65" fmla="*/ 4 h 277"/>
                    <a:gd name="T66" fmla="*/ 5 w 355"/>
                    <a:gd name="T67" fmla="*/ 4 h 277"/>
                    <a:gd name="T68" fmla="*/ 4 w 355"/>
                    <a:gd name="T69" fmla="*/ 3 h 277"/>
                    <a:gd name="T70" fmla="*/ 3 w 355"/>
                    <a:gd name="T71" fmla="*/ 2 h 277"/>
                    <a:gd name="T72" fmla="*/ 2 w 355"/>
                    <a:gd name="T73" fmla="*/ 1 h 277"/>
                    <a:gd name="T74" fmla="*/ 0 w 355"/>
                    <a:gd name="T75" fmla="*/ 1 h 277"/>
                    <a:gd name="T76" fmla="*/ 1 w 355"/>
                    <a:gd name="T77" fmla="*/ 0 h 277"/>
                    <a:gd name="T78" fmla="*/ 1 w 355"/>
                    <a:gd name="T79" fmla="*/ 0 h 277"/>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355" h="277">
                      <a:moveTo>
                        <a:pt x="10" y="4"/>
                      </a:moveTo>
                      <a:cubicBezTo>
                        <a:pt x="22" y="0"/>
                        <a:pt x="24" y="14"/>
                        <a:pt x="36" y="18"/>
                      </a:cubicBezTo>
                      <a:cubicBezTo>
                        <a:pt x="37" y="19"/>
                        <a:pt x="45" y="29"/>
                        <a:pt x="46" y="30"/>
                      </a:cubicBezTo>
                      <a:cubicBezTo>
                        <a:pt x="56" y="40"/>
                        <a:pt x="67" y="38"/>
                        <a:pt x="76" y="52"/>
                      </a:cubicBezTo>
                      <a:cubicBezTo>
                        <a:pt x="80" y="58"/>
                        <a:pt x="92" y="66"/>
                        <a:pt x="92" y="66"/>
                      </a:cubicBezTo>
                      <a:cubicBezTo>
                        <a:pt x="96" y="79"/>
                        <a:pt x="112" y="88"/>
                        <a:pt x="122" y="98"/>
                      </a:cubicBezTo>
                      <a:cubicBezTo>
                        <a:pt x="124" y="105"/>
                        <a:pt x="130" y="124"/>
                        <a:pt x="136" y="128"/>
                      </a:cubicBezTo>
                      <a:cubicBezTo>
                        <a:pt x="140" y="130"/>
                        <a:pt x="148" y="132"/>
                        <a:pt x="148" y="132"/>
                      </a:cubicBezTo>
                      <a:cubicBezTo>
                        <a:pt x="150" y="138"/>
                        <a:pt x="154" y="150"/>
                        <a:pt x="154" y="150"/>
                      </a:cubicBezTo>
                      <a:cubicBezTo>
                        <a:pt x="161" y="139"/>
                        <a:pt x="168" y="144"/>
                        <a:pt x="176" y="152"/>
                      </a:cubicBezTo>
                      <a:cubicBezTo>
                        <a:pt x="174" y="167"/>
                        <a:pt x="173" y="181"/>
                        <a:pt x="170" y="196"/>
                      </a:cubicBezTo>
                      <a:cubicBezTo>
                        <a:pt x="171" y="202"/>
                        <a:pt x="174" y="220"/>
                        <a:pt x="180" y="224"/>
                      </a:cubicBezTo>
                      <a:cubicBezTo>
                        <a:pt x="185" y="228"/>
                        <a:pt x="193" y="228"/>
                        <a:pt x="198" y="232"/>
                      </a:cubicBezTo>
                      <a:cubicBezTo>
                        <a:pt x="204" y="230"/>
                        <a:pt x="216" y="234"/>
                        <a:pt x="216" y="234"/>
                      </a:cubicBezTo>
                      <a:cubicBezTo>
                        <a:pt x="223" y="241"/>
                        <a:pt x="225" y="245"/>
                        <a:pt x="236" y="242"/>
                      </a:cubicBezTo>
                      <a:cubicBezTo>
                        <a:pt x="242" y="240"/>
                        <a:pt x="254" y="236"/>
                        <a:pt x="254" y="236"/>
                      </a:cubicBezTo>
                      <a:cubicBezTo>
                        <a:pt x="260" y="240"/>
                        <a:pt x="265" y="246"/>
                        <a:pt x="272" y="248"/>
                      </a:cubicBezTo>
                      <a:cubicBezTo>
                        <a:pt x="277" y="250"/>
                        <a:pt x="291" y="252"/>
                        <a:pt x="296" y="256"/>
                      </a:cubicBezTo>
                      <a:cubicBezTo>
                        <a:pt x="301" y="260"/>
                        <a:pt x="314" y="264"/>
                        <a:pt x="314" y="264"/>
                      </a:cubicBezTo>
                      <a:cubicBezTo>
                        <a:pt x="330" y="263"/>
                        <a:pt x="338" y="261"/>
                        <a:pt x="352" y="266"/>
                      </a:cubicBezTo>
                      <a:cubicBezTo>
                        <a:pt x="355" y="275"/>
                        <a:pt x="350" y="277"/>
                        <a:pt x="342" y="274"/>
                      </a:cubicBezTo>
                      <a:cubicBezTo>
                        <a:pt x="336" y="276"/>
                        <a:pt x="322" y="272"/>
                        <a:pt x="322" y="272"/>
                      </a:cubicBezTo>
                      <a:cubicBezTo>
                        <a:pt x="314" y="275"/>
                        <a:pt x="308" y="272"/>
                        <a:pt x="300" y="270"/>
                      </a:cubicBezTo>
                      <a:cubicBezTo>
                        <a:pt x="296" y="269"/>
                        <a:pt x="288" y="266"/>
                        <a:pt x="288" y="266"/>
                      </a:cubicBezTo>
                      <a:cubicBezTo>
                        <a:pt x="276" y="270"/>
                        <a:pt x="264" y="266"/>
                        <a:pt x="252" y="264"/>
                      </a:cubicBezTo>
                      <a:cubicBezTo>
                        <a:pt x="245" y="259"/>
                        <a:pt x="242" y="257"/>
                        <a:pt x="234" y="260"/>
                      </a:cubicBezTo>
                      <a:cubicBezTo>
                        <a:pt x="211" y="252"/>
                        <a:pt x="192" y="256"/>
                        <a:pt x="172" y="242"/>
                      </a:cubicBezTo>
                      <a:cubicBezTo>
                        <a:pt x="165" y="231"/>
                        <a:pt x="176" y="221"/>
                        <a:pt x="160" y="216"/>
                      </a:cubicBezTo>
                      <a:cubicBezTo>
                        <a:pt x="154" y="233"/>
                        <a:pt x="136" y="203"/>
                        <a:pt x="126" y="200"/>
                      </a:cubicBezTo>
                      <a:cubicBezTo>
                        <a:pt x="120" y="196"/>
                        <a:pt x="114" y="190"/>
                        <a:pt x="108" y="186"/>
                      </a:cubicBezTo>
                      <a:cubicBezTo>
                        <a:pt x="104" y="175"/>
                        <a:pt x="104" y="165"/>
                        <a:pt x="94" y="158"/>
                      </a:cubicBezTo>
                      <a:cubicBezTo>
                        <a:pt x="83" y="142"/>
                        <a:pt x="85" y="119"/>
                        <a:pt x="68" y="108"/>
                      </a:cubicBezTo>
                      <a:cubicBezTo>
                        <a:pt x="67" y="106"/>
                        <a:pt x="66" y="104"/>
                        <a:pt x="64" y="102"/>
                      </a:cubicBezTo>
                      <a:cubicBezTo>
                        <a:pt x="62" y="101"/>
                        <a:pt x="59" y="102"/>
                        <a:pt x="58" y="100"/>
                      </a:cubicBezTo>
                      <a:cubicBezTo>
                        <a:pt x="56" y="97"/>
                        <a:pt x="54" y="88"/>
                        <a:pt x="54" y="88"/>
                      </a:cubicBezTo>
                      <a:cubicBezTo>
                        <a:pt x="59" y="73"/>
                        <a:pt x="52" y="61"/>
                        <a:pt x="38" y="58"/>
                      </a:cubicBezTo>
                      <a:cubicBezTo>
                        <a:pt x="32" y="49"/>
                        <a:pt x="31" y="44"/>
                        <a:pt x="20" y="40"/>
                      </a:cubicBezTo>
                      <a:cubicBezTo>
                        <a:pt x="16" y="27"/>
                        <a:pt x="16" y="26"/>
                        <a:pt x="4" y="22"/>
                      </a:cubicBezTo>
                      <a:cubicBezTo>
                        <a:pt x="1" y="13"/>
                        <a:pt x="0" y="5"/>
                        <a:pt x="10" y="2"/>
                      </a:cubicBezTo>
                      <a:cubicBezTo>
                        <a:pt x="18" y="5"/>
                        <a:pt x="18" y="4"/>
                        <a:pt x="10" y="4"/>
                      </a:cubicBezTo>
                      <a:close/>
                    </a:path>
                  </a:pathLst>
                </a:custGeom>
                <a:solidFill>
                  <a:schemeClr val="folHlink"/>
                </a:solidFill>
                <a:ln w="9525">
                  <a:noFill/>
                  <a:round/>
                  <a:headEnd/>
                  <a:tailEnd/>
                </a:ln>
              </p:spPr>
              <p:txBody>
                <a:bodyPr/>
                <a:lstStyle/>
                <a:p>
                  <a:endParaRPr lang="zh-CN" altLang="en-US"/>
                </a:p>
              </p:txBody>
            </p:sp>
            <p:sp>
              <p:nvSpPr>
                <p:cNvPr id="9356" name="任意多边形 81940"/>
                <p:cNvSpPr>
                  <a:spLocks noChangeArrowheads="1"/>
                </p:cNvSpPr>
                <p:nvPr/>
              </p:nvSpPr>
              <p:spPr bwMode="auto">
                <a:xfrm>
                  <a:off x="1827" y="541"/>
                  <a:ext cx="67" cy="68"/>
                </a:xfrm>
                <a:custGeom>
                  <a:avLst/>
                  <a:gdLst>
                    <a:gd name="T0" fmla="*/ 4 w 156"/>
                    <a:gd name="T1" fmla="*/ 2 h 206"/>
                    <a:gd name="T2" fmla="*/ 5 w 156"/>
                    <a:gd name="T3" fmla="*/ 2 h 206"/>
                    <a:gd name="T4" fmla="*/ 5 w 156"/>
                    <a:gd name="T5" fmla="*/ 2 h 206"/>
                    <a:gd name="T6" fmla="*/ 6 w 156"/>
                    <a:gd name="T7" fmla="*/ 2 h 206"/>
                    <a:gd name="T8" fmla="*/ 9 w 156"/>
                    <a:gd name="T9" fmla="*/ 1 h 206"/>
                    <a:gd name="T10" fmla="*/ 9 w 156"/>
                    <a:gd name="T11" fmla="*/ 0 h 206"/>
                    <a:gd name="T12" fmla="*/ 10 w 156"/>
                    <a:gd name="T13" fmla="*/ 0 h 206"/>
                    <a:gd name="T14" fmla="*/ 12 w 156"/>
                    <a:gd name="T15" fmla="*/ 1 h 206"/>
                    <a:gd name="T16" fmla="*/ 12 w 156"/>
                    <a:gd name="T17" fmla="*/ 2 h 206"/>
                    <a:gd name="T18" fmla="*/ 10 w 156"/>
                    <a:gd name="T19" fmla="*/ 2 h 206"/>
                    <a:gd name="T20" fmla="*/ 10 w 156"/>
                    <a:gd name="T21" fmla="*/ 3 h 206"/>
                    <a:gd name="T22" fmla="*/ 11 w 156"/>
                    <a:gd name="T23" fmla="*/ 4 h 206"/>
                    <a:gd name="T24" fmla="*/ 12 w 156"/>
                    <a:gd name="T25" fmla="*/ 5 h 206"/>
                    <a:gd name="T26" fmla="*/ 10 w 156"/>
                    <a:gd name="T27" fmla="*/ 5 h 206"/>
                    <a:gd name="T28" fmla="*/ 9 w 156"/>
                    <a:gd name="T29" fmla="*/ 5 h 206"/>
                    <a:gd name="T30" fmla="*/ 8 w 156"/>
                    <a:gd name="T31" fmla="*/ 6 h 206"/>
                    <a:gd name="T32" fmla="*/ 8 w 156"/>
                    <a:gd name="T33" fmla="*/ 7 h 206"/>
                    <a:gd name="T34" fmla="*/ 7 w 156"/>
                    <a:gd name="T35" fmla="*/ 7 h 206"/>
                    <a:gd name="T36" fmla="*/ 6 w 156"/>
                    <a:gd name="T37" fmla="*/ 7 h 206"/>
                    <a:gd name="T38" fmla="*/ 6 w 156"/>
                    <a:gd name="T39" fmla="*/ 7 h 206"/>
                    <a:gd name="T40" fmla="*/ 6 w 156"/>
                    <a:gd name="T41" fmla="*/ 7 h 206"/>
                    <a:gd name="T42" fmla="*/ 5 w 156"/>
                    <a:gd name="T43" fmla="*/ 7 h 206"/>
                    <a:gd name="T44" fmla="*/ 3 w 156"/>
                    <a:gd name="T45" fmla="*/ 7 h 206"/>
                    <a:gd name="T46" fmla="*/ 2 w 156"/>
                    <a:gd name="T47" fmla="*/ 7 h 206"/>
                    <a:gd name="T48" fmla="*/ 1 w 156"/>
                    <a:gd name="T49" fmla="*/ 5 h 206"/>
                    <a:gd name="T50" fmla="*/ 0 w 156"/>
                    <a:gd name="T51" fmla="*/ 5 h 206"/>
                    <a:gd name="T52" fmla="*/ 0 w 156"/>
                    <a:gd name="T53" fmla="*/ 4 h 206"/>
                    <a:gd name="T54" fmla="*/ 2 w 156"/>
                    <a:gd name="T55" fmla="*/ 4 h 206"/>
                    <a:gd name="T56" fmla="*/ 3 w 156"/>
                    <a:gd name="T57" fmla="*/ 4 h 206"/>
                    <a:gd name="T58" fmla="*/ 3 w 156"/>
                    <a:gd name="T59" fmla="*/ 3 h 206"/>
                    <a:gd name="T60" fmla="*/ 4 w 156"/>
                    <a:gd name="T61" fmla="*/ 3 h 206"/>
                    <a:gd name="T62" fmla="*/ 4 w 156"/>
                    <a:gd name="T63" fmla="*/ 2 h 20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56" h="206">
                      <a:moveTo>
                        <a:pt x="54" y="66"/>
                      </a:moveTo>
                      <a:cubicBezTo>
                        <a:pt x="58" y="63"/>
                        <a:pt x="64" y="63"/>
                        <a:pt x="66" y="58"/>
                      </a:cubicBezTo>
                      <a:cubicBezTo>
                        <a:pt x="67" y="56"/>
                        <a:pt x="67" y="53"/>
                        <a:pt x="68" y="52"/>
                      </a:cubicBezTo>
                      <a:cubicBezTo>
                        <a:pt x="71" y="49"/>
                        <a:pt x="80" y="44"/>
                        <a:pt x="80" y="44"/>
                      </a:cubicBezTo>
                      <a:cubicBezTo>
                        <a:pt x="113" y="55"/>
                        <a:pt x="85" y="29"/>
                        <a:pt x="106" y="22"/>
                      </a:cubicBezTo>
                      <a:cubicBezTo>
                        <a:pt x="110" y="17"/>
                        <a:pt x="108" y="9"/>
                        <a:pt x="112" y="4"/>
                      </a:cubicBezTo>
                      <a:cubicBezTo>
                        <a:pt x="115" y="1"/>
                        <a:pt x="124" y="0"/>
                        <a:pt x="124" y="0"/>
                      </a:cubicBezTo>
                      <a:cubicBezTo>
                        <a:pt x="138" y="14"/>
                        <a:pt x="126" y="23"/>
                        <a:pt x="150" y="28"/>
                      </a:cubicBezTo>
                      <a:cubicBezTo>
                        <a:pt x="156" y="36"/>
                        <a:pt x="154" y="39"/>
                        <a:pt x="146" y="44"/>
                      </a:cubicBezTo>
                      <a:cubicBezTo>
                        <a:pt x="141" y="52"/>
                        <a:pt x="135" y="61"/>
                        <a:pt x="126" y="64"/>
                      </a:cubicBezTo>
                      <a:cubicBezTo>
                        <a:pt x="118" y="75"/>
                        <a:pt x="128" y="83"/>
                        <a:pt x="132" y="94"/>
                      </a:cubicBezTo>
                      <a:cubicBezTo>
                        <a:pt x="129" y="103"/>
                        <a:pt x="135" y="105"/>
                        <a:pt x="142" y="110"/>
                      </a:cubicBezTo>
                      <a:cubicBezTo>
                        <a:pt x="145" y="119"/>
                        <a:pt x="141" y="120"/>
                        <a:pt x="146" y="128"/>
                      </a:cubicBezTo>
                      <a:cubicBezTo>
                        <a:pt x="142" y="139"/>
                        <a:pt x="135" y="133"/>
                        <a:pt x="128" y="128"/>
                      </a:cubicBezTo>
                      <a:cubicBezTo>
                        <a:pt x="116" y="132"/>
                        <a:pt x="122" y="136"/>
                        <a:pt x="116" y="146"/>
                      </a:cubicBezTo>
                      <a:cubicBezTo>
                        <a:pt x="113" y="151"/>
                        <a:pt x="108" y="152"/>
                        <a:pt x="104" y="156"/>
                      </a:cubicBezTo>
                      <a:cubicBezTo>
                        <a:pt x="107" y="167"/>
                        <a:pt x="112" y="191"/>
                        <a:pt x="100" y="198"/>
                      </a:cubicBezTo>
                      <a:cubicBezTo>
                        <a:pt x="96" y="200"/>
                        <a:pt x="92" y="200"/>
                        <a:pt x="88" y="202"/>
                      </a:cubicBezTo>
                      <a:cubicBezTo>
                        <a:pt x="86" y="203"/>
                        <a:pt x="84" y="205"/>
                        <a:pt x="82" y="206"/>
                      </a:cubicBezTo>
                      <a:cubicBezTo>
                        <a:pt x="80" y="205"/>
                        <a:pt x="77" y="204"/>
                        <a:pt x="76" y="202"/>
                      </a:cubicBezTo>
                      <a:cubicBezTo>
                        <a:pt x="74" y="198"/>
                        <a:pt x="76" y="191"/>
                        <a:pt x="72" y="190"/>
                      </a:cubicBezTo>
                      <a:cubicBezTo>
                        <a:pt x="68" y="189"/>
                        <a:pt x="60" y="186"/>
                        <a:pt x="60" y="186"/>
                      </a:cubicBezTo>
                      <a:cubicBezTo>
                        <a:pt x="53" y="188"/>
                        <a:pt x="49" y="192"/>
                        <a:pt x="42" y="194"/>
                      </a:cubicBezTo>
                      <a:cubicBezTo>
                        <a:pt x="34" y="189"/>
                        <a:pt x="37" y="183"/>
                        <a:pt x="28" y="186"/>
                      </a:cubicBezTo>
                      <a:cubicBezTo>
                        <a:pt x="12" y="181"/>
                        <a:pt x="19" y="161"/>
                        <a:pt x="10" y="148"/>
                      </a:cubicBezTo>
                      <a:cubicBezTo>
                        <a:pt x="5" y="121"/>
                        <a:pt x="11" y="147"/>
                        <a:pt x="4" y="130"/>
                      </a:cubicBezTo>
                      <a:cubicBezTo>
                        <a:pt x="2" y="126"/>
                        <a:pt x="0" y="118"/>
                        <a:pt x="0" y="118"/>
                      </a:cubicBezTo>
                      <a:cubicBezTo>
                        <a:pt x="2" y="95"/>
                        <a:pt x="0" y="83"/>
                        <a:pt x="20" y="96"/>
                      </a:cubicBezTo>
                      <a:cubicBezTo>
                        <a:pt x="23" y="105"/>
                        <a:pt x="23" y="110"/>
                        <a:pt x="32" y="104"/>
                      </a:cubicBezTo>
                      <a:cubicBezTo>
                        <a:pt x="35" y="95"/>
                        <a:pt x="29" y="88"/>
                        <a:pt x="34" y="80"/>
                      </a:cubicBezTo>
                      <a:cubicBezTo>
                        <a:pt x="36" y="76"/>
                        <a:pt x="48" y="73"/>
                        <a:pt x="52" y="70"/>
                      </a:cubicBezTo>
                      <a:cubicBezTo>
                        <a:pt x="57" y="63"/>
                        <a:pt x="58" y="62"/>
                        <a:pt x="54" y="66"/>
                      </a:cubicBezTo>
                      <a:close/>
                    </a:path>
                  </a:pathLst>
                </a:custGeom>
                <a:solidFill>
                  <a:schemeClr val="folHlink"/>
                </a:solidFill>
                <a:ln w="9525">
                  <a:noFill/>
                  <a:round/>
                  <a:headEnd/>
                  <a:tailEnd/>
                </a:ln>
              </p:spPr>
              <p:txBody>
                <a:bodyPr/>
                <a:lstStyle/>
                <a:p>
                  <a:endParaRPr lang="zh-CN" altLang="en-US"/>
                </a:p>
              </p:txBody>
            </p:sp>
            <p:sp>
              <p:nvSpPr>
                <p:cNvPr id="9357" name="任意多边形 81941"/>
                <p:cNvSpPr>
                  <a:spLocks noChangeArrowheads="1"/>
                </p:cNvSpPr>
                <p:nvPr/>
              </p:nvSpPr>
              <p:spPr bwMode="auto">
                <a:xfrm>
                  <a:off x="1892" y="572"/>
                  <a:ext cx="47" cy="13"/>
                </a:xfrm>
                <a:custGeom>
                  <a:avLst/>
                  <a:gdLst>
                    <a:gd name="T0" fmla="*/ 0 w 109"/>
                    <a:gd name="T1" fmla="*/ 1 h 38"/>
                    <a:gd name="T2" fmla="*/ 1 w 109"/>
                    <a:gd name="T3" fmla="*/ 0 h 38"/>
                    <a:gd name="T4" fmla="*/ 4 w 109"/>
                    <a:gd name="T5" fmla="*/ 1 h 38"/>
                    <a:gd name="T6" fmla="*/ 6 w 109"/>
                    <a:gd name="T7" fmla="*/ 1 h 38"/>
                    <a:gd name="T8" fmla="*/ 7 w 109"/>
                    <a:gd name="T9" fmla="*/ 0 h 38"/>
                    <a:gd name="T10" fmla="*/ 6 w 109"/>
                    <a:gd name="T11" fmla="*/ 1 h 38"/>
                    <a:gd name="T12" fmla="*/ 5 w 109"/>
                    <a:gd name="T13" fmla="*/ 1 h 38"/>
                    <a:gd name="T14" fmla="*/ 3 w 109"/>
                    <a:gd name="T15" fmla="*/ 1 h 38"/>
                    <a:gd name="T16" fmla="*/ 1 w 109"/>
                    <a:gd name="T17" fmla="*/ 1 h 38"/>
                    <a:gd name="T18" fmla="*/ 0 w 109"/>
                    <a:gd name="T19" fmla="*/ 1 h 3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9" h="38">
                      <a:moveTo>
                        <a:pt x="4" y="32"/>
                      </a:moveTo>
                      <a:cubicBezTo>
                        <a:pt x="7" y="22"/>
                        <a:pt x="7" y="14"/>
                        <a:pt x="18" y="10"/>
                      </a:cubicBezTo>
                      <a:cubicBezTo>
                        <a:pt x="28" y="12"/>
                        <a:pt x="37" y="14"/>
                        <a:pt x="46" y="20"/>
                      </a:cubicBezTo>
                      <a:cubicBezTo>
                        <a:pt x="62" y="15"/>
                        <a:pt x="54" y="17"/>
                        <a:pt x="72" y="14"/>
                      </a:cubicBezTo>
                      <a:cubicBezTo>
                        <a:pt x="77" y="9"/>
                        <a:pt x="90" y="0"/>
                        <a:pt x="90" y="0"/>
                      </a:cubicBezTo>
                      <a:cubicBezTo>
                        <a:pt x="109" y="6"/>
                        <a:pt x="85" y="23"/>
                        <a:pt x="76" y="26"/>
                      </a:cubicBezTo>
                      <a:cubicBezTo>
                        <a:pt x="71" y="33"/>
                        <a:pt x="68" y="35"/>
                        <a:pt x="60" y="38"/>
                      </a:cubicBezTo>
                      <a:cubicBezTo>
                        <a:pt x="54" y="36"/>
                        <a:pt x="42" y="32"/>
                        <a:pt x="42" y="32"/>
                      </a:cubicBezTo>
                      <a:cubicBezTo>
                        <a:pt x="33" y="23"/>
                        <a:pt x="26" y="26"/>
                        <a:pt x="14" y="30"/>
                      </a:cubicBezTo>
                      <a:cubicBezTo>
                        <a:pt x="1" y="28"/>
                        <a:pt x="0" y="24"/>
                        <a:pt x="4" y="32"/>
                      </a:cubicBezTo>
                      <a:close/>
                    </a:path>
                  </a:pathLst>
                </a:custGeom>
                <a:solidFill>
                  <a:schemeClr val="folHlink"/>
                </a:solidFill>
                <a:ln w="9525">
                  <a:noFill/>
                  <a:round/>
                  <a:headEnd/>
                  <a:tailEnd/>
                </a:ln>
              </p:spPr>
              <p:txBody>
                <a:bodyPr/>
                <a:lstStyle/>
                <a:p>
                  <a:endParaRPr lang="zh-CN" altLang="en-US"/>
                </a:p>
              </p:txBody>
            </p:sp>
            <p:sp>
              <p:nvSpPr>
                <p:cNvPr id="9358" name="任意多边形 81942"/>
                <p:cNvSpPr>
                  <a:spLocks noChangeArrowheads="1"/>
                </p:cNvSpPr>
                <p:nvPr/>
              </p:nvSpPr>
              <p:spPr bwMode="auto">
                <a:xfrm>
                  <a:off x="1890" y="588"/>
                  <a:ext cx="32" cy="34"/>
                </a:xfrm>
                <a:custGeom>
                  <a:avLst/>
                  <a:gdLst>
                    <a:gd name="T0" fmla="*/ 0 w 76"/>
                    <a:gd name="T1" fmla="*/ 1 h 104"/>
                    <a:gd name="T2" fmla="*/ 1 w 76"/>
                    <a:gd name="T3" fmla="*/ 0 h 104"/>
                    <a:gd name="T4" fmla="*/ 3 w 76"/>
                    <a:gd name="T5" fmla="*/ 1 h 104"/>
                    <a:gd name="T6" fmla="*/ 5 w 76"/>
                    <a:gd name="T7" fmla="*/ 0 h 104"/>
                    <a:gd name="T8" fmla="*/ 3 w 76"/>
                    <a:gd name="T9" fmla="*/ 1 h 104"/>
                    <a:gd name="T10" fmla="*/ 4 w 76"/>
                    <a:gd name="T11" fmla="*/ 2 h 104"/>
                    <a:gd name="T12" fmla="*/ 4 w 76"/>
                    <a:gd name="T13" fmla="*/ 2 h 104"/>
                    <a:gd name="T14" fmla="*/ 3 w 76"/>
                    <a:gd name="T15" fmla="*/ 3 h 104"/>
                    <a:gd name="T16" fmla="*/ 3 w 76"/>
                    <a:gd name="T17" fmla="*/ 2 h 104"/>
                    <a:gd name="T18" fmla="*/ 2 w 76"/>
                    <a:gd name="T19" fmla="*/ 2 h 104"/>
                    <a:gd name="T20" fmla="*/ 2 w 76"/>
                    <a:gd name="T21" fmla="*/ 2 h 104"/>
                    <a:gd name="T22" fmla="*/ 2 w 76"/>
                    <a:gd name="T23" fmla="*/ 3 h 104"/>
                    <a:gd name="T24" fmla="*/ 1 w 76"/>
                    <a:gd name="T25" fmla="*/ 4 h 104"/>
                    <a:gd name="T26" fmla="*/ 1 w 76"/>
                    <a:gd name="T27" fmla="*/ 4 h 104"/>
                    <a:gd name="T28" fmla="*/ 0 w 76"/>
                    <a:gd name="T29" fmla="*/ 3 h 104"/>
                    <a:gd name="T30" fmla="*/ 0 w 76"/>
                    <a:gd name="T31" fmla="*/ 2 h 104"/>
                    <a:gd name="T32" fmla="*/ 0 w 76"/>
                    <a:gd name="T33" fmla="*/ 1 h 104"/>
                    <a:gd name="T34" fmla="*/ 0 w 76"/>
                    <a:gd name="T35" fmla="*/ 1 h 10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76" h="104">
                      <a:moveTo>
                        <a:pt x="8" y="18"/>
                      </a:moveTo>
                      <a:cubicBezTo>
                        <a:pt x="10" y="8"/>
                        <a:pt x="9" y="3"/>
                        <a:pt x="18" y="0"/>
                      </a:cubicBezTo>
                      <a:cubicBezTo>
                        <a:pt x="28" y="3"/>
                        <a:pt x="25" y="12"/>
                        <a:pt x="34" y="18"/>
                      </a:cubicBezTo>
                      <a:cubicBezTo>
                        <a:pt x="46" y="16"/>
                        <a:pt x="51" y="8"/>
                        <a:pt x="62" y="4"/>
                      </a:cubicBezTo>
                      <a:cubicBezTo>
                        <a:pt x="76" y="9"/>
                        <a:pt x="56" y="31"/>
                        <a:pt x="46" y="34"/>
                      </a:cubicBezTo>
                      <a:cubicBezTo>
                        <a:pt x="51" y="56"/>
                        <a:pt x="43" y="29"/>
                        <a:pt x="54" y="48"/>
                      </a:cubicBezTo>
                      <a:cubicBezTo>
                        <a:pt x="56" y="52"/>
                        <a:pt x="58" y="60"/>
                        <a:pt x="58" y="60"/>
                      </a:cubicBezTo>
                      <a:cubicBezTo>
                        <a:pt x="55" y="68"/>
                        <a:pt x="54" y="71"/>
                        <a:pt x="46" y="74"/>
                      </a:cubicBezTo>
                      <a:cubicBezTo>
                        <a:pt x="38" y="71"/>
                        <a:pt x="37" y="68"/>
                        <a:pt x="34" y="60"/>
                      </a:cubicBezTo>
                      <a:cubicBezTo>
                        <a:pt x="33" y="50"/>
                        <a:pt x="32" y="33"/>
                        <a:pt x="22" y="48"/>
                      </a:cubicBezTo>
                      <a:cubicBezTo>
                        <a:pt x="25" y="60"/>
                        <a:pt x="23" y="53"/>
                        <a:pt x="28" y="68"/>
                      </a:cubicBezTo>
                      <a:cubicBezTo>
                        <a:pt x="29" y="70"/>
                        <a:pt x="30" y="74"/>
                        <a:pt x="30" y="74"/>
                      </a:cubicBezTo>
                      <a:cubicBezTo>
                        <a:pt x="24" y="84"/>
                        <a:pt x="22" y="93"/>
                        <a:pt x="20" y="104"/>
                      </a:cubicBezTo>
                      <a:cubicBezTo>
                        <a:pt x="17" y="103"/>
                        <a:pt x="14" y="104"/>
                        <a:pt x="12" y="102"/>
                      </a:cubicBezTo>
                      <a:cubicBezTo>
                        <a:pt x="9" y="99"/>
                        <a:pt x="8" y="90"/>
                        <a:pt x="8" y="90"/>
                      </a:cubicBezTo>
                      <a:cubicBezTo>
                        <a:pt x="13" y="75"/>
                        <a:pt x="14" y="64"/>
                        <a:pt x="0" y="54"/>
                      </a:cubicBezTo>
                      <a:cubicBezTo>
                        <a:pt x="1" y="46"/>
                        <a:pt x="1" y="38"/>
                        <a:pt x="2" y="30"/>
                      </a:cubicBezTo>
                      <a:cubicBezTo>
                        <a:pt x="2" y="27"/>
                        <a:pt x="13" y="2"/>
                        <a:pt x="8" y="18"/>
                      </a:cubicBezTo>
                      <a:close/>
                    </a:path>
                  </a:pathLst>
                </a:custGeom>
                <a:solidFill>
                  <a:schemeClr val="folHlink"/>
                </a:solidFill>
                <a:ln w="9525">
                  <a:noFill/>
                  <a:round/>
                  <a:headEnd/>
                  <a:tailEnd/>
                </a:ln>
              </p:spPr>
              <p:txBody>
                <a:bodyPr/>
                <a:lstStyle/>
                <a:p>
                  <a:endParaRPr lang="zh-CN" altLang="en-US"/>
                </a:p>
              </p:txBody>
            </p:sp>
            <p:sp>
              <p:nvSpPr>
                <p:cNvPr id="9359" name="任意多边形 81943"/>
                <p:cNvSpPr>
                  <a:spLocks noChangeArrowheads="1"/>
                </p:cNvSpPr>
                <p:nvPr/>
              </p:nvSpPr>
              <p:spPr bwMode="auto">
                <a:xfrm>
                  <a:off x="1944" y="569"/>
                  <a:ext cx="16" cy="20"/>
                </a:xfrm>
                <a:custGeom>
                  <a:avLst/>
                  <a:gdLst>
                    <a:gd name="T0" fmla="*/ 0 w 37"/>
                    <a:gd name="T1" fmla="*/ 1 h 61"/>
                    <a:gd name="T2" fmla="*/ 1 w 37"/>
                    <a:gd name="T3" fmla="*/ 0 h 61"/>
                    <a:gd name="T4" fmla="*/ 1 w 37"/>
                    <a:gd name="T5" fmla="*/ 1 h 61"/>
                    <a:gd name="T6" fmla="*/ 3 w 37"/>
                    <a:gd name="T7" fmla="*/ 1 h 61"/>
                    <a:gd name="T8" fmla="*/ 1 w 37"/>
                    <a:gd name="T9" fmla="*/ 2 h 61"/>
                    <a:gd name="T10" fmla="*/ 0 w 37"/>
                    <a:gd name="T11" fmla="*/ 2 h 61"/>
                    <a:gd name="T12" fmla="*/ 0 w 37"/>
                    <a:gd name="T13" fmla="*/ 1 h 61"/>
                    <a:gd name="T14" fmla="*/ 0 w 37"/>
                    <a:gd name="T15" fmla="*/ 1 h 6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7" h="61">
                      <a:moveTo>
                        <a:pt x="3" y="28"/>
                      </a:moveTo>
                      <a:cubicBezTo>
                        <a:pt x="5" y="14"/>
                        <a:pt x="2" y="7"/>
                        <a:pt x="13" y="0"/>
                      </a:cubicBezTo>
                      <a:cubicBezTo>
                        <a:pt x="26" y="9"/>
                        <a:pt x="23" y="17"/>
                        <a:pt x="15" y="28"/>
                      </a:cubicBezTo>
                      <a:cubicBezTo>
                        <a:pt x="25" y="31"/>
                        <a:pt x="33" y="27"/>
                        <a:pt x="37" y="38"/>
                      </a:cubicBezTo>
                      <a:cubicBezTo>
                        <a:pt x="30" y="45"/>
                        <a:pt x="28" y="47"/>
                        <a:pt x="19" y="44"/>
                      </a:cubicBezTo>
                      <a:cubicBezTo>
                        <a:pt x="13" y="54"/>
                        <a:pt x="18" y="61"/>
                        <a:pt x="5" y="58"/>
                      </a:cubicBezTo>
                      <a:cubicBezTo>
                        <a:pt x="0" y="50"/>
                        <a:pt x="3" y="44"/>
                        <a:pt x="1" y="34"/>
                      </a:cubicBezTo>
                      <a:cubicBezTo>
                        <a:pt x="2" y="32"/>
                        <a:pt x="3" y="28"/>
                        <a:pt x="3" y="28"/>
                      </a:cubicBezTo>
                      <a:close/>
                    </a:path>
                  </a:pathLst>
                </a:custGeom>
                <a:solidFill>
                  <a:schemeClr val="folHlink"/>
                </a:solidFill>
                <a:ln w="9525">
                  <a:noFill/>
                  <a:round/>
                  <a:headEnd/>
                  <a:tailEnd/>
                </a:ln>
              </p:spPr>
              <p:txBody>
                <a:bodyPr/>
                <a:lstStyle/>
                <a:p>
                  <a:endParaRPr lang="zh-CN" altLang="en-US"/>
                </a:p>
              </p:txBody>
            </p:sp>
            <p:sp>
              <p:nvSpPr>
                <p:cNvPr id="9360" name="任意多边形 81944"/>
                <p:cNvSpPr>
                  <a:spLocks noChangeArrowheads="1"/>
                </p:cNvSpPr>
                <p:nvPr/>
              </p:nvSpPr>
              <p:spPr bwMode="auto">
                <a:xfrm>
                  <a:off x="1948" y="600"/>
                  <a:ext cx="20" cy="10"/>
                </a:xfrm>
                <a:custGeom>
                  <a:avLst/>
                  <a:gdLst>
                    <a:gd name="T0" fmla="*/ 0 w 49"/>
                    <a:gd name="T1" fmla="*/ 0 h 29"/>
                    <a:gd name="T2" fmla="*/ 2 w 49"/>
                    <a:gd name="T3" fmla="*/ 0 h 29"/>
                    <a:gd name="T4" fmla="*/ 3 w 49"/>
                    <a:gd name="T5" fmla="*/ 1 h 29"/>
                    <a:gd name="T6" fmla="*/ 2 w 49"/>
                    <a:gd name="T7" fmla="*/ 1 h 29"/>
                    <a:gd name="T8" fmla="*/ 0 w 49"/>
                    <a:gd name="T9" fmla="*/ 1 h 29"/>
                    <a:gd name="T10" fmla="*/ 0 w 49"/>
                    <a:gd name="T11" fmla="*/ 0 h 2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9" h="29">
                      <a:moveTo>
                        <a:pt x="7" y="0"/>
                      </a:moveTo>
                      <a:cubicBezTo>
                        <a:pt x="15" y="6"/>
                        <a:pt x="19" y="2"/>
                        <a:pt x="29" y="0"/>
                      </a:cubicBezTo>
                      <a:cubicBezTo>
                        <a:pt x="45" y="5"/>
                        <a:pt x="40" y="3"/>
                        <a:pt x="49" y="16"/>
                      </a:cubicBezTo>
                      <a:cubicBezTo>
                        <a:pt x="46" y="29"/>
                        <a:pt x="42" y="21"/>
                        <a:pt x="35" y="14"/>
                      </a:cubicBezTo>
                      <a:cubicBezTo>
                        <a:pt x="26" y="15"/>
                        <a:pt x="12" y="19"/>
                        <a:pt x="3" y="16"/>
                      </a:cubicBezTo>
                      <a:cubicBezTo>
                        <a:pt x="0" y="6"/>
                        <a:pt x="7" y="10"/>
                        <a:pt x="7" y="0"/>
                      </a:cubicBezTo>
                      <a:close/>
                    </a:path>
                  </a:pathLst>
                </a:custGeom>
                <a:solidFill>
                  <a:schemeClr val="folHlink"/>
                </a:solidFill>
                <a:ln w="9525">
                  <a:noFill/>
                  <a:round/>
                  <a:headEnd/>
                  <a:tailEnd/>
                </a:ln>
              </p:spPr>
              <p:txBody>
                <a:bodyPr/>
                <a:lstStyle/>
                <a:p>
                  <a:endParaRPr lang="zh-CN" altLang="en-US"/>
                </a:p>
              </p:txBody>
            </p:sp>
            <p:sp>
              <p:nvSpPr>
                <p:cNvPr id="9361" name="任意多边形 81945"/>
                <p:cNvSpPr>
                  <a:spLocks noChangeArrowheads="1"/>
                </p:cNvSpPr>
                <p:nvPr/>
              </p:nvSpPr>
              <p:spPr bwMode="auto">
                <a:xfrm>
                  <a:off x="1969" y="585"/>
                  <a:ext cx="26" cy="17"/>
                </a:xfrm>
                <a:custGeom>
                  <a:avLst/>
                  <a:gdLst>
                    <a:gd name="T0" fmla="*/ 2 w 61"/>
                    <a:gd name="T1" fmla="*/ 2 h 48"/>
                    <a:gd name="T2" fmla="*/ 1 w 61"/>
                    <a:gd name="T3" fmla="*/ 1 h 48"/>
                    <a:gd name="T4" fmla="*/ 0 w 61"/>
                    <a:gd name="T5" fmla="*/ 1 h 48"/>
                    <a:gd name="T6" fmla="*/ 1 w 61"/>
                    <a:gd name="T7" fmla="*/ 0 h 48"/>
                    <a:gd name="T8" fmla="*/ 2 w 61"/>
                    <a:gd name="T9" fmla="*/ 0 h 48"/>
                    <a:gd name="T10" fmla="*/ 4 w 61"/>
                    <a:gd name="T11" fmla="*/ 0 h 48"/>
                    <a:gd name="T12" fmla="*/ 4 w 61"/>
                    <a:gd name="T13" fmla="*/ 1 h 48"/>
                    <a:gd name="T14" fmla="*/ 5 w 61"/>
                    <a:gd name="T15" fmla="*/ 1 h 48"/>
                    <a:gd name="T16" fmla="*/ 3 w 61"/>
                    <a:gd name="T17" fmla="*/ 2 h 48"/>
                    <a:gd name="T18" fmla="*/ 2 w 61"/>
                    <a:gd name="T19" fmla="*/ 2 h 48"/>
                    <a:gd name="T20" fmla="*/ 2 w 61"/>
                    <a:gd name="T21" fmla="*/ 2 h 4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1" h="48">
                      <a:moveTo>
                        <a:pt x="21" y="38"/>
                      </a:moveTo>
                      <a:cubicBezTo>
                        <a:pt x="19" y="34"/>
                        <a:pt x="19" y="29"/>
                        <a:pt x="15" y="26"/>
                      </a:cubicBezTo>
                      <a:cubicBezTo>
                        <a:pt x="12" y="24"/>
                        <a:pt x="3" y="22"/>
                        <a:pt x="3" y="22"/>
                      </a:cubicBezTo>
                      <a:cubicBezTo>
                        <a:pt x="0" y="12"/>
                        <a:pt x="5" y="12"/>
                        <a:pt x="13" y="8"/>
                      </a:cubicBezTo>
                      <a:cubicBezTo>
                        <a:pt x="17" y="6"/>
                        <a:pt x="25" y="0"/>
                        <a:pt x="25" y="0"/>
                      </a:cubicBezTo>
                      <a:cubicBezTo>
                        <a:pt x="37" y="2"/>
                        <a:pt x="41" y="2"/>
                        <a:pt x="49" y="10"/>
                      </a:cubicBezTo>
                      <a:cubicBezTo>
                        <a:pt x="45" y="21"/>
                        <a:pt x="46" y="12"/>
                        <a:pt x="53" y="20"/>
                      </a:cubicBezTo>
                      <a:cubicBezTo>
                        <a:pt x="56" y="24"/>
                        <a:pt x="61" y="32"/>
                        <a:pt x="61" y="32"/>
                      </a:cubicBezTo>
                      <a:cubicBezTo>
                        <a:pt x="56" y="47"/>
                        <a:pt x="53" y="42"/>
                        <a:pt x="41" y="38"/>
                      </a:cubicBezTo>
                      <a:cubicBezTo>
                        <a:pt x="27" y="47"/>
                        <a:pt x="34" y="48"/>
                        <a:pt x="23" y="44"/>
                      </a:cubicBezTo>
                      <a:cubicBezTo>
                        <a:pt x="22" y="42"/>
                        <a:pt x="21" y="38"/>
                        <a:pt x="21" y="38"/>
                      </a:cubicBezTo>
                      <a:close/>
                    </a:path>
                  </a:pathLst>
                </a:custGeom>
                <a:solidFill>
                  <a:schemeClr val="folHlink"/>
                </a:solidFill>
                <a:ln w="9525">
                  <a:noFill/>
                  <a:round/>
                  <a:headEnd/>
                  <a:tailEnd/>
                </a:ln>
              </p:spPr>
              <p:txBody>
                <a:bodyPr/>
                <a:lstStyle/>
                <a:p>
                  <a:endParaRPr lang="zh-CN" altLang="en-US"/>
                </a:p>
              </p:txBody>
            </p:sp>
            <p:sp>
              <p:nvSpPr>
                <p:cNvPr id="9362" name="任意多边形 81946"/>
                <p:cNvSpPr>
                  <a:spLocks noChangeArrowheads="1"/>
                </p:cNvSpPr>
                <p:nvPr/>
              </p:nvSpPr>
              <p:spPr bwMode="auto">
                <a:xfrm>
                  <a:off x="1976" y="593"/>
                  <a:ext cx="122" cy="61"/>
                </a:xfrm>
                <a:custGeom>
                  <a:avLst/>
                  <a:gdLst>
                    <a:gd name="T0" fmla="*/ 4 w 286"/>
                    <a:gd name="T1" fmla="*/ 1 h 182"/>
                    <a:gd name="T2" fmla="*/ 3 w 286"/>
                    <a:gd name="T3" fmla="*/ 1 h 182"/>
                    <a:gd name="T4" fmla="*/ 2 w 286"/>
                    <a:gd name="T5" fmla="*/ 1 h 182"/>
                    <a:gd name="T6" fmla="*/ 0 w 286"/>
                    <a:gd name="T7" fmla="*/ 1 h 182"/>
                    <a:gd name="T8" fmla="*/ 1 w 286"/>
                    <a:gd name="T9" fmla="*/ 2 h 182"/>
                    <a:gd name="T10" fmla="*/ 1 w 286"/>
                    <a:gd name="T11" fmla="*/ 2 h 182"/>
                    <a:gd name="T12" fmla="*/ 2 w 286"/>
                    <a:gd name="T13" fmla="*/ 2 h 182"/>
                    <a:gd name="T14" fmla="*/ 3 w 286"/>
                    <a:gd name="T15" fmla="*/ 2 h 182"/>
                    <a:gd name="T16" fmla="*/ 4 w 286"/>
                    <a:gd name="T17" fmla="*/ 2 h 182"/>
                    <a:gd name="T18" fmla="*/ 6 w 286"/>
                    <a:gd name="T19" fmla="*/ 2 h 182"/>
                    <a:gd name="T20" fmla="*/ 7 w 286"/>
                    <a:gd name="T21" fmla="*/ 3 h 182"/>
                    <a:gd name="T22" fmla="*/ 8 w 286"/>
                    <a:gd name="T23" fmla="*/ 4 h 182"/>
                    <a:gd name="T24" fmla="*/ 8 w 286"/>
                    <a:gd name="T25" fmla="*/ 5 h 182"/>
                    <a:gd name="T26" fmla="*/ 8 w 286"/>
                    <a:gd name="T27" fmla="*/ 5 h 182"/>
                    <a:gd name="T28" fmla="*/ 9 w 286"/>
                    <a:gd name="T29" fmla="*/ 5 h 182"/>
                    <a:gd name="T30" fmla="*/ 11 w 286"/>
                    <a:gd name="T31" fmla="*/ 5 h 182"/>
                    <a:gd name="T32" fmla="*/ 13 w 286"/>
                    <a:gd name="T33" fmla="*/ 6 h 182"/>
                    <a:gd name="T34" fmla="*/ 14 w 286"/>
                    <a:gd name="T35" fmla="*/ 5 h 182"/>
                    <a:gd name="T36" fmla="*/ 13 w 286"/>
                    <a:gd name="T37" fmla="*/ 5 h 182"/>
                    <a:gd name="T38" fmla="*/ 14 w 286"/>
                    <a:gd name="T39" fmla="*/ 5 h 182"/>
                    <a:gd name="T40" fmla="*/ 15 w 286"/>
                    <a:gd name="T41" fmla="*/ 4 h 182"/>
                    <a:gd name="T42" fmla="*/ 16 w 286"/>
                    <a:gd name="T43" fmla="*/ 5 h 182"/>
                    <a:gd name="T44" fmla="*/ 17 w 286"/>
                    <a:gd name="T45" fmla="*/ 5 h 182"/>
                    <a:gd name="T46" fmla="*/ 19 w 286"/>
                    <a:gd name="T47" fmla="*/ 6 h 182"/>
                    <a:gd name="T48" fmla="*/ 20 w 286"/>
                    <a:gd name="T49" fmla="*/ 7 h 182"/>
                    <a:gd name="T50" fmla="*/ 22 w 286"/>
                    <a:gd name="T51" fmla="*/ 6 h 182"/>
                    <a:gd name="T52" fmla="*/ 21 w 286"/>
                    <a:gd name="T53" fmla="*/ 6 h 182"/>
                    <a:gd name="T54" fmla="*/ 20 w 286"/>
                    <a:gd name="T55" fmla="*/ 5 h 182"/>
                    <a:gd name="T56" fmla="*/ 20 w 286"/>
                    <a:gd name="T57" fmla="*/ 5 h 182"/>
                    <a:gd name="T58" fmla="*/ 19 w 286"/>
                    <a:gd name="T59" fmla="*/ 5 h 182"/>
                    <a:gd name="T60" fmla="*/ 18 w 286"/>
                    <a:gd name="T61" fmla="*/ 4 h 182"/>
                    <a:gd name="T62" fmla="*/ 19 w 286"/>
                    <a:gd name="T63" fmla="*/ 4 h 182"/>
                    <a:gd name="T64" fmla="*/ 17 w 286"/>
                    <a:gd name="T65" fmla="*/ 3 h 182"/>
                    <a:gd name="T66" fmla="*/ 16 w 286"/>
                    <a:gd name="T67" fmla="*/ 3 h 182"/>
                    <a:gd name="T68" fmla="*/ 15 w 286"/>
                    <a:gd name="T69" fmla="*/ 2 h 182"/>
                    <a:gd name="T70" fmla="*/ 13 w 286"/>
                    <a:gd name="T71" fmla="*/ 1 h 182"/>
                    <a:gd name="T72" fmla="*/ 12 w 286"/>
                    <a:gd name="T73" fmla="*/ 1 h 182"/>
                    <a:gd name="T74" fmla="*/ 9 w 286"/>
                    <a:gd name="T75" fmla="*/ 1 h 182"/>
                    <a:gd name="T76" fmla="*/ 8 w 286"/>
                    <a:gd name="T77" fmla="*/ 0 h 182"/>
                    <a:gd name="T78" fmla="*/ 7 w 286"/>
                    <a:gd name="T79" fmla="*/ 0 h 182"/>
                    <a:gd name="T80" fmla="*/ 6 w 286"/>
                    <a:gd name="T81" fmla="*/ 0 h 182"/>
                    <a:gd name="T82" fmla="*/ 4 w 286"/>
                    <a:gd name="T83" fmla="*/ 1 h 182"/>
                    <a:gd name="T84" fmla="*/ 4 w 286"/>
                    <a:gd name="T85" fmla="*/ 1 h 182"/>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286" h="182">
                      <a:moveTo>
                        <a:pt x="46" y="28"/>
                      </a:moveTo>
                      <a:cubicBezTo>
                        <a:pt x="41" y="14"/>
                        <a:pt x="46" y="17"/>
                        <a:pt x="36" y="14"/>
                      </a:cubicBezTo>
                      <a:cubicBezTo>
                        <a:pt x="31" y="17"/>
                        <a:pt x="26" y="30"/>
                        <a:pt x="26" y="30"/>
                      </a:cubicBezTo>
                      <a:cubicBezTo>
                        <a:pt x="12" y="25"/>
                        <a:pt x="19" y="21"/>
                        <a:pt x="0" y="24"/>
                      </a:cubicBezTo>
                      <a:cubicBezTo>
                        <a:pt x="2" y="33"/>
                        <a:pt x="2" y="37"/>
                        <a:pt x="10" y="42"/>
                      </a:cubicBezTo>
                      <a:cubicBezTo>
                        <a:pt x="12" y="49"/>
                        <a:pt x="14" y="55"/>
                        <a:pt x="16" y="62"/>
                      </a:cubicBezTo>
                      <a:cubicBezTo>
                        <a:pt x="24" y="59"/>
                        <a:pt x="27" y="57"/>
                        <a:pt x="24" y="48"/>
                      </a:cubicBezTo>
                      <a:cubicBezTo>
                        <a:pt x="26" y="47"/>
                        <a:pt x="28" y="43"/>
                        <a:pt x="30" y="44"/>
                      </a:cubicBezTo>
                      <a:cubicBezTo>
                        <a:pt x="48" y="48"/>
                        <a:pt x="36" y="52"/>
                        <a:pt x="48" y="56"/>
                      </a:cubicBezTo>
                      <a:cubicBezTo>
                        <a:pt x="74" y="65"/>
                        <a:pt x="47" y="56"/>
                        <a:pt x="70" y="62"/>
                      </a:cubicBezTo>
                      <a:cubicBezTo>
                        <a:pt x="77" y="64"/>
                        <a:pt x="88" y="72"/>
                        <a:pt x="88" y="72"/>
                      </a:cubicBezTo>
                      <a:cubicBezTo>
                        <a:pt x="96" y="84"/>
                        <a:pt x="102" y="87"/>
                        <a:pt x="106" y="102"/>
                      </a:cubicBezTo>
                      <a:cubicBezTo>
                        <a:pt x="105" y="109"/>
                        <a:pt x="106" y="115"/>
                        <a:pt x="104" y="122"/>
                      </a:cubicBezTo>
                      <a:cubicBezTo>
                        <a:pt x="103" y="126"/>
                        <a:pt x="94" y="132"/>
                        <a:pt x="98" y="134"/>
                      </a:cubicBezTo>
                      <a:cubicBezTo>
                        <a:pt x="106" y="137"/>
                        <a:pt x="122" y="128"/>
                        <a:pt x="122" y="128"/>
                      </a:cubicBezTo>
                      <a:cubicBezTo>
                        <a:pt x="130" y="131"/>
                        <a:pt x="133" y="135"/>
                        <a:pt x="140" y="140"/>
                      </a:cubicBezTo>
                      <a:cubicBezTo>
                        <a:pt x="148" y="145"/>
                        <a:pt x="159" y="145"/>
                        <a:pt x="168" y="148"/>
                      </a:cubicBezTo>
                      <a:cubicBezTo>
                        <a:pt x="170" y="147"/>
                        <a:pt x="173" y="148"/>
                        <a:pt x="174" y="146"/>
                      </a:cubicBezTo>
                      <a:cubicBezTo>
                        <a:pt x="176" y="142"/>
                        <a:pt x="164" y="136"/>
                        <a:pt x="168" y="134"/>
                      </a:cubicBezTo>
                      <a:cubicBezTo>
                        <a:pt x="171" y="132"/>
                        <a:pt x="175" y="135"/>
                        <a:pt x="178" y="136"/>
                      </a:cubicBezTo>
                      <a:cubicBezTo>
                        <a:pt x="182" y="131"/>
                        <a:pt x="186" y="118"/>
                        <a:pt x="186" y="118"/>
                      </a:cubicBezTo>
                      <a:cubicBezTo>
                        <a:pt x="189" y="119"/>
                        <a:pt x="199" y="120"/>
                        <a:pt x="202" y="122"/>
                      </a:cubicBezTo>
                      <a:cubicBezTo>
                        <a:pt x="206" y="124"/>
                        <a:pt x="214" y="130"/>
                        <a:pt x="214" y="130"/>
                      </a:cubicBezTo>
                      <a:cubicBezTo>
                        <a:pt x="224" y="145"/>
                        <a:pt x="228" y="158"/>
                        <a:pt x="244" y="168"/>
                      </a:cubicBezTo>
                      <a:cubicBezTo>
                        <a:pt x="250" y="172"/>
                        <a:pt x="262" y="178"/>
                        <a:pt x="262" y="178"/>
                      </a:cubicBezTo>
                      <a:cubicBezTo>
                        <a:pt x="265" y="178"/>
                        <a:pt x="286" y="182"/>
                        <a:pt x="284" y="170"/>
                      </a:cubicBezTo>
                      <a:cubicBezTo>
                        <a:pt x="283" y="164"/>
                        <a:pt x="268" y="160"/>
                        <a:pt x="268" y="160"/>
                      </a:cubicBezTo>
                      <a:cubicBezTo>
                        <a:pt x="261" y="150"/>
                        <a:pt x="270" y="143"/>
                        <a:pt x="256" y="138"/>
                      </a:cubicBezTo>
                      <a:cubicBezTo>
                        <a:pt x="254" y="136"/>
                        <a:pt x="251" y="135"/>
                        <a:pt x="250" y="132"/>
                      </a:cubicBezTo>
                      <a:cubicBezTo>
                        <a:pt x="248" y="129"/>
                        <a:pt x="250" y="125"/>
                        <a:pt x="248" y="122"/>
                      </a:cubicBezTo>
                      <a:cubicBezTo>
                        <a:pt x="246" y="118"/>
                        <a:pt x="240" y="118"/>
                        <a:pt x="236" y="116"/>
                      </a:cubicBezTo>
                      <a:cubicBezTo>
                        <a:pt x="230" y="107"/>
                        <a:pt x="227" y="100"/>
                        <a:pt x="240" y="96"/>
                      </a:cubicBezTo>
                      <a:cubicBezTo>
                        <a:pt x="236" y="83"/>
                        <a:pt x="236" y="84"/>
                        <a:pt x="220" y="86"/>
                      </a:cubicBezTo>
                      <a:cubicBezTo>
                        <a:pt x="209" y="82"/>
                        <a:pt x="208" y="82"/>
                        <a:pt x="210" y="70"/>
                      </a:cubicBezTo>
                      <a:cubicBezTo>
                        <a:pt x="207" y="60"/>
                        <a:pt x="199" y="57"/>
                        <a:pt x="190" y="54"/>
                      </a:cubicBezTo>
                      <a:cubicBezTo>
                        <a:pt x="181" y="45"/>
                        <a:pt x="181" y="42"/>
                        <a:pt x="168" y="38"/>
                      </a:cubicBezTo>
                      <a:cubicBezTo>
                        <a:pt x="164" y="37"/>
                        <a:pt x="156" y="34"/>
                        <a:pt x="156" y="34"/>
                      </a:cubicBezTo>
                      <a:cubicBezTo>
                        <a:pt x="146" y="24"/>
                        <a:pt x="134" y="21"/>
                        <a:pt x="120" y="16"/>
                      </a:cubicBezTo>
                      <a:cubicBezTo>
                        <a:pt x="113" y="14"/>
                        <a:pt x="108" y="8"/>
                        <a:pt x="102" y="4"/>
                      </a:cubicBezTo>
                      <a:cubicBezTo>
                        <a:pt x="100" y="3"/>
                        <a:pt x="96" y="0"/>
                        <a:pt x="96" y="0"/>
                      </a:cubicBezTo>
                      <a:cubicBezTo>
                        <a:pt x="83" y="2"/>
                        <a:pt x="79" y="1"/>
                        <a:pt x="70" y="10"/>
                      </a:cubicBezTo>
                      <a:cubicBezTo>
                        <a:pt x="67" y="19"/>
                        <a:pt x="63" y="27"/>
                        <a:pt x="56" y="32"/>
                      </a:cubicBezTo>
                      <a:cubicBezTo>
                        <a:pt x="49" y="30"/>
                        <a:pt x="52" y="31"/>
                        <a:pt x="46" y="28"/>
                      </a:cubicBezTo>
                      <a:close/>
                    </a:path>
                  </a:pathLst>
                </a:custGeom>
                <a:solidFill>
                  <a:schemeClr val="folHlink"/>
                </a:solidFill>
                <a:ln w="9525">
                  <a:noFill/>
                  <a:round/>
                  <a:headEnd/>
                  <a:tailEnd/>
                </a:ln>
              </p:spPr>
              <p:txBody>
                <a:bodyPr/>
                <a:lstStyle/>
                <a:p>
                  <a:endParaRPr lang="zh-CN" altLang="en-US"/>
                </a:p>
              </p:txBody>
            </p:sp>
            <p:sp>
              <p:nvSpPr>
                <p:cNvPr id="9363" name="任意多边形 81947"/>
                <p:cNvSpPr>
                  <a:spLocks noChangeArrowheads="1"/>
                </p:cNvSpPr>
                <p:nvPr/>
              </p:nvSpPr>
              <p:spPr bwMode="auto">
                <a:xfrm>
                  <a:off x="2082" y="599"/>
                  <a:ext cx="33" cy="26"/>
                </a:xfrm>
                <a:custGeom>
                  <a:avLst/>
                  <a:gdLst>
                    <a:gd name="T0" fmla="*/ 0 w 78"/>
                    <a:gd name="T1" fmla="*/ 2 h 78"/>
                    <a:gd name="T2" fmla="*/ 2 w 78"/>
                    <a:gd name="T3" fmla="*/ 2 h 78"/>
                    <a:gd name="T4" fmla="*/ 3 w 78"/>
                    <a:gd name="T5" fmla="*/ 2 h 78"/>
                    <a:gd name="T6" fmla="*/ 4 w 78"/>
                    <a:gd name="T7" fmla="*/ 1 h 78"/>
                    <a:gd name="T8" fmla="*/ 3 w 78"/>
                    <a:gd name="T9" fmla="*/ 1 h 78"/>
                    <a:gd name="T10" fmla="*/ 3 w 78"/>
                    <a:gd name="T11" fmla="*/ 0 h 78"/>
                    <a:gd name="T12" fmla="*/ 6 w 78"/>
                    <a:gd name="T13" fmla="*/ 1 h 78"/>
                    <a:gd name="T14" fmla="*/ 5 w 78"/>
                    <a:gd name="T15" fmla="*/ 2 h 78"/>
                    <a:gd name="T16" fmla="*/ 3 w 78"/>
                    <a:gd name="T17" fmla="*/ 3 h 78"/>
                    <a:gd name="T18" fmla="*/ 1 w 78"/>
                    <a:gd name="T19" fmla="*/ 2 h 78"/>
                    <a:gd name="T20" fmla="*/ 0 w 78"/>
                    <a:gd name="T21" fmla="*/ 2 h 78"/>
                    <a:gd name="T22" fmla="*/ 0 w 78"/>
                    <a:gd name="T23" fmla="*/ 2 h 7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78" h="78">
                      <a:moveTo>
                        <a:pt x="1" y="58"/>
                      </a:moveTo>
                      <a:cubicBezTo>
                        <a:pt x="6" y="44"/>
                        <a:pt x="18" y="57"/>
                        <a:pt x="27" y="60"/>
                      </a:cubicBezTo>
                      <a:cubicBezTo>
                        <a:pt x="35" y="57"/>
                        <a:pt x="38" y="52"/>
                        <a:pt x="45" y="48"/>
                      </a:cubicBezTo>
                      <a:cubicBezTo>
                        <a:pt x="48" y="40"/>
                        <a:pt x="51" y="36"/>
                        <a:pt x="57" y="30"/>
                      </a:cubicBezTo>
                      <a:cubicBezTo>
                        <a:pt x="55" y="23"/>
                        <a:pt x="43" y="14"/>
                        <a:pt x="43" y="14"/>
                      </a:cubicBezTo>
                      <a:cubicBezTo>
                        <a:pt x="33" y="0"/>
                        <a:pt x="30" y="1"/>
                        <a:pt x="43" y="4"/>
                      </a:cubicBezTo>
                      <a:cubicBezTo>
                        <a:pt x="54" y="11"/>
                        <a:pt x="58" y="22"/>
                        <a:pt x="71" y="26"/>
                      </a:cubicBezTo>
                      <a:cubicBezTo>
                        <a:pt x="78" y="37"/>
                        <a:pt x="78" y="46"/>
                        <a:pt x="67" y="54"/>
                      </a:cubicBezTo>
                      <a:cubicBezTo>
                        <a:pt x="51" y="49"/>
                        <a:pt x="53" y="71"/>
                        <a:pt x="33" y="78"/>
                      </a:cubicBezTo>
                      <a:cubicBezTo>
                        <a:pt x="16" y="72"/>
                        <a:pt x="25" y="76"/>
                        <a:pt x="9" y="66"/>
                      </a:cubicBezTo>
                      <a:cubicBezTo>
                        <a:pt x="7" y="65"/>
                        <a:pt x="3" y="62"/>
                        <a:pt x="3" y="62"/>
                      </a:cubicBezTo>
                      <a:cubicBezTo>
                        <a:pt x="0" y="54"/>
                        <a:pt x="13" y="42"/>
                        <a:pt x="1" y="58"/>
                      </a:cubicBezTo>
                      <a:close/>
                    </a:path>
                  </a:pathLst>
                </a:custGeom>
                <a:solidFill>
                  <a:schemeClr val="folHlink"/>
                </a:solidFill>
                <a:ln w="9525">
                  <a:noFill/>
                  <a:round/>
                  <a:headEnd/>
                  <a:tailEnd/>
                </a:ln>
              </p:spPr>
              <p:txBody>
                <a:bodyPr/>
                <a:lstStyle/>
                <a:p>
                  <a:endParaRPr lang="zh-CN" altLang="en-US"/>
                </a:p>
              </p:txBody>
            </p:sp>
            <p:sp>
              <p:nvSpPr>
                <p:cNvPr id="9364" name="任意多边形 81948"/>
                <p:cNvSpPr>
                  <a:spLocks noChangeArrowheads="1"/>
                </p:cNvSpPr>
                <p:nvPr/>
              </p:nvSpPr>
              <p:spPr bwMode="auto">
                <a:xfrm>
                  <a:off x="2152" y="544"/>
                  <a:ext cx="8" cy="6"/>
                </a:xfrm>
                <a:custGeom>
                  <a:avLst/>
                  <a:gdLst>
                    <a:gd name="T0" fmla="*/ 0 w 17"/>
                    <a:gd name="T1" fmla="*/ 0 h 18"/>
                    <a:gd name="T2" fmla="*/ 0 w 17"/>
                    <a:gd name="T3" fmla="*/ 1 h 18"/>
                    <a:gd name="T4" fmla="*/ 0 w 17"/>
                    <a:gd name="T5" fmla="*/ 0 h 18"/>
                    <a:gd name="T6" fmla="*/ 0 60000 65536"/>
                    <a:gd name="T7" fmla="*/ 0 60000 65536"/>
                    <a:gd name="T8" fmla="*/ 0 60000 65536"/>
                  </a:gdLst>
                  <a:ahLst/>
                  <a:cxnLst>
                    <a:cxn ang="T6">
                      <a:pos x="T0" y="T1"/>
                    </a:cxn>
                    <a:cxn ang="T7">
                      <a:pos x="T2" y="T3"/>
                    </a:cxn>
                    <a:cxn ang="T8">
                      <a:pos x="T4" y="T5"/>
                    </a:cxn>
                  </a:cxnLst>
                  <a:rect l="0" t="0" r="r" b="b"/>
                  <a:pathLst>
                    <a:path w="17" h="18">
                      <a:moveTo>
                        <a:pt x="3" y="4"/>
                      </a:moveTo>
                      <a:cubicBezTo>
                        <a:pt x="17" y="7"/>
                        <a:pt x="16" y="18"/>
                        <a:pt x="3" y="14"/>
                      </a:cubicBezTo>
                      <a:cubicBezTo>
                        <a:pt x="0" y="6"/>
                        <a:pt x="7" y="0"/>
                        <a:pt x="3" y="4"/>
                      </a:cubicBezTo>
                      <a:close/>
                    </a:path>
                  </a:pathLst>
                </a:custGeom>
                <a:solidFill>
                  <a:schemeClr val="folHlink"/>
                </a:solidFill>
                <a:ln w="9525">
                  <a:noFill/>
                  <a:round/>
                  <a:headEnd/>
                  <a:tailEnd/>
                </a:ln>
              </p:spPr>
              <p:txBody>
                <a:bodyPr/>
                <a:lstStyle/>
                <a:p>
                  <a:endParaRPr lang="zh-CN" altLang="en-US"/>
                </a:p>
              </p:txBody>
            </p:sp>
            <p:sp>
              <p:nvSpPr>
                <p:cNvPr id="9365" name="任意多边形 81949"/>
                <p:cNvSpPr>
                  <a:spLocks noChangeArrowheads="1"/>
                </p:cNvSpPr>
                <p:nvPr/>
              </p:nvSpPr>
              <p:spPr bwMode="auto">
                <a:xfrm>
                  <a:off x="2194" y="584"/>
                  <a:ext cx="11" cy="8"/>
                </a:xfrm>
                <a:custGeom>
                  <a:avLst/>
                  <a:gdLst>
                    <a:gd name="T0" fmla="*/ 0 w 26"/>
                    <a:gd name="T1" fmla="*/ 1 h 22"/>
                    <a:gd name="T2" fmla="*/ 1 w 26"/>
                    <a:gd name="T3" fmla="*/ 0 h 22"/>
                    <a:gd name="T4" fmla="*/ 1 w 26"/>
                    <a:gd name="T5" fmla="*/ 1 h 22"/>
                    <a:gd name="T6" fmla="*/ 0 w 26"/>
                    <a:gd name="T7" fmla="*/ 1 h 2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6" h="22">
                      <a:moveTo>
                        <a:pt x="8" y="14"/>
                      </a:moveTo>
                      <a:cubicBezTo>
                        <a:pt x="5" y="6"/>
                        <a:pt x="5" y="3"/>
                        <a:pt x="14" y="0"/>
                      </a:cubicBezTo>
                      <a:cubicBezTo>
                        <a:pt x="26" y="4"/>
                        <a:pt x="23" y="16"/>
                        <a:pt x="14" y="22"/>
                      </a:cubicBezTo>
                      <a:cubicBezTo>
                        <a:pt x="0" y="17"/>
                        <a:pt x="13" y="3"/>
                        <a:pt x="8" y="14"/>
                      </a:cubicBezTo>
                      <a:close/>
                    </a:path>
                  </a:pathLst>
                </a:custGeom>
                <a:solidFill>
                  <a:schemeClr val="folHlink"/>
                </a:solidFill>
                <a:ln w="9525">
                  <a:noFill/>
                  <a:round/>
                  <a:headEnd/>
                  <a:tailEnd/>
                </a:ln>
              </p:spPr>
              <p:txBody>
                <a:bodyPr/>
                <a:lstStyle/>
                <a:p>
                  <a:endParaRPr lang="zh-CN" altLang="en-US"/>
                </a:p>
              </p:txBody>
            </p:sp>
            <p:sp>
              <p:nvSpPr>
                <p:cNvPr id="9366" name="任意多边形 81950"/>
                <p:cNvSpPr>
                  <a:spLocks noChangeArrowheads="1"/>
                </p:cNvSpPr>
                <p:nvPr/>
              </p:nvSpPr>
              <p:spPr bwMode="auto">
                <a:xfrm>
                  <a:off x="2059" y="494"/>
                  <a:ext cx="8" cy="5"/>
                </a:xfrm>
                <a:custGeom>
                  <a:avLst/>
                  <a:gdLst>
                    <a:gd name="T0" fmla="*/ 0 w 20"/>
                    <a:gd name="T1" fmla="*/ 0 h 15"/>
                    <a:gd name="T2" fmla="*/ 1 w 20"/>
                    <a:gd name="T3" fmla="*/ 0 h 15"/>
                    <a:gd name="T4" fmla="*/ 1 w 20"/>
                    <a:gd name="T5" fmla="*/ 0 h 15"/>
                    <a:gd name="T6" fmla="*/ 0 w 20"/>
                    <a:gd name="T7" fmla="*/ 0 h 1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 h="15">
                      <a:moveTo>
                        <a:pt x="7" y="12"/>
                      </a:moveTo>
                      <a:cubicBezTo>
                        <a:pt x="0" y="1"/>
                        <a:pt x="6" y="0"/>
                        <a:pt x="17" y="2"/>
                      </a:cubicBezTo>
                      <a:cubicBezTo>
                        <a:pt x="20" y="10"/>
                        <a:pt x="18" y="15"/>
                        <a:pt x="9" y="12"/>
                      </a:cubicBezTo>
                      <a:cubicBezTo>
                        <a:pt x="4" y="4"/>
                        <a:pt x="4" y="4"/>
                        <a:pt x="7" y="12"/>
                      </a:cubicBezTo>
                      <a:close/>
                    </a:path>
                  </a:pathLst>
                </a:custGeom>
                <a:solidFill>
                  <a:schemeClr val="folHlink"/>
                </a:solidFill>
                <a:ln w="9525">
                  <a:noFill/>
                  <a:round/>
                  <a:headEnd/>
                  <a:tailEnd/>
                </a:ln>
              </p:spPr>
              <p:txBody>
                <a:bodyPr/>
                <a:lstStyle/>
                <a:p>
                  <a:endParaRPr lang="zh-CN" altLang="en-US"/>
                </a:p>
              </p:txBody>
            </p:sp>
            <p:sp>
              <p:nvSpPr>
                <p:cNvPr id="9367" name="任意多边形 81951"/>
                <p:cNvSpPr>
                  <a:spLocks noChangeArrowheads="1"/>
                </p:cNvSpPr>
                <p:nvPr/>
              </p:nvSpPr>
              <p:spPr bwMode="auto">
                <a:xfrm>
                  <a:off x="1988" y="536"/>
                  <a:ext cx="8" cy="5"/>
                </a:xfrm>
                <a:custGeom>
                  <a:avLst/>
                  <a:gdLst>
                    <a:gd name="T0" fmla="*/ 0 w 20"/>
                    <a:gd name="T1" fmla="*/ 0 h 15"/>
                    <a:gd name="T2" fmla="*/ 1 w 20"/>
                    <a:gd name="T3" fmla="*/ 0 h 15"/>
                    <a:gd name="T4" fmla="*/ 1 w 20"/>
                    <a:gd name="T5" fmla="*/ 1 h 15"/>
                    <a:gd name="T6" fmla="*/ 0 w 20"/>
                    <a:gd name="T7" fmla="*/ 0 h 1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 h="15">
                      <a:moveTo>
                        <a:pt x="7" y="12"/>
                      </a:moveTo>
                      <a:cubicBezTo>
                        <a:pt x="0" y="2"/>
                        <a:pt x="3" y="0"/>
                        <a:pt x="15" y="2"/>
                      </a:cubicBezTo>
                      <a:cubicBezTo>
                        <a:pt x="16" y="4"/>
                        <a:pt x="20" y="12"/>
                        <a:pt x="15" y="14"/>
                      </a:cubicBezTo>
                      <a:cubicBezTo>
                        <a:pt x="12" y="15"/>
                        <a:pt x="7" y="12"/>
                        <a:pt x="7" y="12"/>
                      </a:cubicBezTo>
                      <a:close/>
                    </a:path>
                  </a:pathLst>
                </a:custGeom>
                <a:solidFill>
                  <a:schemeClr val="folHlink"/>
                </a:solidFill>
                <a:ln w="9525">
                  <a:noFill/>
                  <a:round/>
                  <a:headEnd/>
                  <a:tailEnd/>
                </a:ln>
              </p:spPr>
              <p:txBody>
                <a:bodyPr/>
                <a:lstStyle/>
                <a:p>
                  <a:endParaRPr lang="zh-CN" altLang="en-US"/>
                </a:p>
              </p:txBody>
            </p:sp>
            <p:sp>
              <p:nvSpPr>
                <p:cNvPr id="9368" name="任意多边形 81952"/>
                <p:cNvSpPr>
                  <a:spLocks noChangeArrowheads="1"/>
                </p:cNvSpPr>
                <p:nvPr/>
              </p:nvSpPr>
              <p:spPr bwMode="auto">
                <a:xfrm>
                  <a:off x="1910" y="523"/>
                  <a:ext cx="34" cy="27"/>
                </a:xfrm>
                <a:custGeom>
                  <a:avLst/>
                  <a:gdLst>
                    <a:gd name="T0" fmla="*/ 0 w 80"/>
                    <a:gd name="T1" fmla="*/ 2 h 80"/>
                    <a:gd name="T2" fmla="*/ 1 w 80"/>
                    <a:gd name="T3" fmla="*/ 1 h 80"/>
                    <a:gd name="T4" fmla="*/ 2 w 80"/>
                    <a:gd name="T5" fmla="*/ 1 h 80"/>
                    <a:gd name="T6" fmla="*/ 4 w 80"/>
                    <a:gd name="T7" fmla="*/ 1 h 80"/>
                    <a:gd name="T8" fmla="*/ 5 w 80"/>
                    <a:gd name="T9" fmla="*/ 0 h 80"/>
                    <a:gd name="T10" fmla="*/ 6 w 80"/>
                    <a:gd name="T11" fmla="*/ 2 h 80"/>
                    <a:gd name="T12" fmla="*/ 6 w 80"/>
                    <a:gd name="T13" fmla="*/ 2 h 80"/>
                    <a:gd name="T14" fmla="*/ 4 w 80"/>
                    <a:gd name="T15" fmla="*/ 2 h 80"/>
                    <a:gd name="T16" fmla="*/ 4 w 80"/>
                    <a:gd name="T17" fmla="*/ 3 h 80"/>
                    <a:gd name="T18" fmla="*/ 3 w 80"/>
                    <a:gd name="T19" fmla="*/ 3 h 80"/>
                    <a:gd name="T20" fmla="*/ 3 w 80"/>
                    <a:gd name="T21" fmla="*/ 2 h 80"/>
                    <a:gd name="T22" fmla="*/ 3 w 80"/>
                    <a:gd name="T23" fmla="*/ 1 h 80"/>
                    <a:gd name="T24" fmla="*/ 2 w 80"/>
                    <a:gd name="T25" fmla="*/ 2 h 80"/>
                    <a:gd name="T26" fmla="*/ 0 w 80"/>
                    <a:gd name="T27" fmla="*/ 2 h 80"/>
                    <a:gd name="T28" fmla="*/ 0 w 80"/>
                    <a:gd name="T29" fmla="*/ 2 h 8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80" h="80">
                      <a:moveTo>
                        <a:pt x="0" y="50"/>
                      </a:moveTo>
                      <a:cubicBezTo>
                        <a:pt x="1" y="47"/>
                        <a:pt x="12" y="25"/>
                        <a:pt x="14" y="24"/>
                      </a:cubicBezTo>
                      <a:cubicBezTo>
                        <a:pt x="17" y="22"/>
                        <a:pt x="26" y="20"/>
                        <a:pt x="26" y="20"/>
                      </a:cubicBezTo>
                      <a:cubicBezTo>
                        <a:pt x="34" y="23"/>
                        <a:pt x="40" y="21"/>
                        <a:pt x="48" y="18"/>
                      </a:cubicBezTo>
                      <a:cubicBezTo>
                        <a:pt x="52" y="12"/>
                        <a:pt x="54" y="6"/>
                        <a:pt x="58" y="0"/>
                      </a:cubicBezTo>
                      <a:cubicBezTo>
                        <a:pt x="70" y="4"/>
                        <a:pt x="76" y="28"/>
                        <a:pt x="80" y="40"/>
                      </a:cubicBezTo>
                      <a:cubicBezTo>
                        <a:pt x="75" y="54"/>
                        <a:pt x="80" y="50"/>
                        <a:pt x="70" y="56"/>
                      </a:cubicBezTo>
                      <a:cubicBezTo>
                        <a:pt x="61" y="53"/>
                        <a:pt x="59" y="54"/>
                        <a:pt x="54" y="62"/>
                      </a:cubicBezTo>
                      <a:cubicBezTo>
                        <a:pt x="57" y="71"/>
                        <a:pt x="56" y="75"/>
                        <a:pt x="48" y="80"/>
                      </a:cubicBezTo>
                      <a:cubicBezTo>
                        <a:pt x="40" y="77"/>
                        <a:pt x="39" y="72"/>
                        <a:pt x="32" y="68"/>
                      </a:cubicBezTo>
                      <a:cubicBezTo>
                        <a:pt x="26" y="59"/>
                        <a:pt x="30" y="57"/>
                        <a:pt x="38" y="52"/>
                      </a:cubicBezTo>
                      <a:cubicBezTo>
                        <a:pt x="41" y="42"/>
                        <a:pt x="39" y="34"/>
                        <a:pt x="30" y="28"/>
                      </a:cubicBezTo>
                      <a:cubicBezTo>
                        <a:pt x="20" y="31"/>
                        <a:pt x="30" y="40"/>
                        <a:pt x="20" y="48"/>
                      </a:cubicBezTo>
                      <a:cubicBezTo>
                        <a:pt x="16" y="51"/>
                        <a:pt x="8" y="56"/>
                        <a:pt x="8" y="56"/>
                      </a:cubicBezTo>
                      <a:cubicBezTo>
                        <a:pt x="2" y="50"/>
                        <a:pt x="5" y="50"/>
                        <a:pt x="0" y="50"/>
                      </a:cubicBezTo>
                      <a:close/>
                    </a:path>
                  </a:pathLst>
                </a:custGeom>
                <a:solidFill>
                  <a:schemeClr val="folHlink"/>
                </a:solidFill>
                <a:ln w="9525">
                  <a:noFill/>
                  <a:round/>
                  <a:headEnd/>
                  <a:tailEnd/>
                </a:ln>
              </p:spPr>
              <p:txBody>
                <a:bodyPr/>
                <a:lstStyle/>
                <a:p>
                  <a:endParaRPr lang="zh-CN" altLang="en-US"/>
                </a:p>
              </p:txBody>
            </p:sp>
            <p:sp>
              <p:nvSpPr>
                <p:cNvPr id="9369" name="任意多边形 81953"/>
                <p:cNvSpPr>
                  <a:spLocks noChangeArrowheads="1"/>
                </p:cNvSpPr>
                <p:nvPr/>
              </p:nvSpPr>
              <p:spPr bwMode="auto">
                <a:xfrm>
                  <a:off x="1899" y="466"/>
                  <a:ext cx="40" cy="58"/>
                </a:xfrm>
                <a:custGeom>
                  <a:avLst/>
                  <a:gdLst>
                    <a:gd name="T0" fmla="*/ 1 w 94"/>
                    <a:gd name="T1" fmla="*/ 4 h 174"/>
                    <a:gd name="T2" fmla="*/ 2 w 94"/>
                    <a:gd name="T3" fmla="*/ 5 h 174"/>
                    <a:gd name="T4" fmla="*/ 3 w 94"/>
                    <a:gd name="T5" fmla="*/ 4 h 174"/>
                    <a:gd name="T6" fmla="*/ 4 w 94"/>
                    <a:gd name="T7" fmla="*/ 4 h 174"/>
                    <a:gd name="T8" fmla="*/ 4 w 94"/>
                    <a:gd name="T9" fmla="*/ 5 h 174"/>
                    <a:gd name="T10" fmla="*/ 5 w 94"/>
                    <a:gd name="T11" fmla="*/ 5 h 174"/>
                    <a:gd name="T12" fmla="*/ 6 w 94"/>
                    <a:gd name="T13" fmla="*/ 5 h 174"/>
                    <a:gd name="T14" fmla="*/ 5 w 94"/>
                    <a:gd name="T15" fmla="*/ 5 h 174"/>
                    <a:gd name="T16" fmla="*/ 6 w 94"/>
                    <a:gd name="T17" fmla="*/ 6 h 174"/>
                    <a:gd name="T18" fmla="*/ 6 w 94"/>
                    <a:gd name="T19" fmla="*/ 6 h 174"/>
                    <a:gd name="T20" fmla="*/ 6 w 94"/>
                    <a:gd name="T21" fmla="*/ 4 h 174"/>
                    <a:gd name="T22" fmla="*/ 5 w 94"/>
                    <a:gd name="T23" fmla="*/ 4 h 174"/>
                    <a:gd name="T24" fmla="*/ 4 w 94"/>
                    <a:gd name="T25" fmla="*/ 3 h 174"/>
                    <a:gd name="T26" fmla="*/ 3 w 94"/>
                    <a:gd name="T27" fmla="*/ 3 h 174"/>
                    <a:gd name="T28" fmla="*/ 3 w 94"/>
                    <a:gd name="T29" fmla="*/ 3 h 174"/>
                    <a:gd name="T30" fmla="*/ 3 w 94"/>
                    <a:gd name="T31" fmla="*/ 2 h 174"/>
                    <a:gd name="T32" fmla="*/ 3 w 94"/>
                    <a:gd name="T33" fmla="*/ 0 h 174"/>
                    <a:gd name="T34" fmla="*/ 1 w 94"/>
                    <a:gd name="T35" fmla="*/ 1 h 174"/>
                    <a:gd name="T36" fmla="*/ 0 w 94"/>
                    <a:gd name="T37" fmla="*/ 2 h 174"/>
                    <a:gd name="T38" fmla="*/ 1 w 94"/>
                    <a:gd name="T39" fmla="*/ 3 h 174"/>
                    <a:gd name="T40" fmla="*/ 1 w 94"/>
                    <a:gd name="T41" fmla="*/ 4 h 17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94" h="174">
                      <a:moveTo>
                        <a:pt x="14" y="96"/>
                      </a:moveTo>
                      <a:cubicBezTo>
                        <a:pt x="11" y="109"/>
                        <a:pt x="15" y="120"/>
                        <a:pt x="26" y="128"/>
                      </a:cubicBezTo>
                      <a:cubicBezTo>
                        <a:pt x="34" y="120"/>
                        <a:pt x="35" y="119"/>
                        <a:pt x="32" y="108"/>
                      </a:cubicBezTo>
                      <a:cubicBezTo>
                        <a:pt x="35" y="92"/>
                        <a:pt x="39" y="92"/>
                        <a:pt x="52" y="100"/>
                      </a:cubicBezTo>
                      <a:cubicBezTo>
                        <a:pt x="59" y="110"/>
                        <a:pt x="49" y="114"/>
                        <a:pt x="46" y="124"/>
                      </a:cubicBezTo>
                      <a:cubicBezTo>
                        <a:pt x="50" y="137"/>
                        <a:pt x="57" y="129"/>
                        <a:pt x="66" y="126"/>
                      </a:cubicBezTo>
                      <a:cubicBezTo>
                        <a:pt x="77" y="129"/>
                        <a:pt x="79" y="131"/>
                        <a:pt x="76" y="142"/>
                      </a:cubicBezTo>
                      <a:cubicBezTo>
                        <a:pt x="67" y="139"/>
                        <a:pt x="65" y="141"/>
                        <a:pt x="58" y="148"/>
                      </a:cubicBezTo>
                      <a:cubicBezTo>
                        <a:pt x="60" y="160"/>
                        <a:pt x="62" y="170"/>
                        <a:pt x="74" y="174"/>
                      </a:cubicBezTo>
                      <a:cubicBezTo>
                        <a:pt x="77" y="165"/>
                        <a:pt x="74" y="157"/>
                        <a:pt x="84" y="154"/>
                      </a:cubicBezTo>
                      <a:cubicBezTo>
                        <a:pt x="91" y="143"/>
                        <a:pt x="94" y="122"/>
                        <a:pt x="82" y="112"/>
                      </a:cubicBezTo>
                      <a:cubicBezTo>
                        <a:pt x="77" y="108"/>
                        <a:pt x="66" y="108"/>
                        <a:pt x="60" y="106"/>
                      </a:cubicBezTo>
                      <a:cubicBezTo>
                        <a:pt x="65" y="92"/>
                        <a:pt x="66" y="87"/>
                        <a:pt x="50" y="82"/>
                      </a:cubicBezTo>
                      <a:cubicBezTo>
                        <a:pt x="48" y="82"/>
                        <a:pt x="37" y="86"/>
                        <a:pt x="34" y="82"/>
                      </a:cubicBezTo>
                      <a:cubicBezTo>
                        <a:pt x="32" y="79"/>
                        <a:pt x="30" y="70"/>
                        <a:pt x="30" y="70"/>
                      </a:cubicBezTo>
                      <a:cubicBezTo>
                        <a:pt x="32" y="54"/>
                        <a:pt x="32" y="52"/>
                        <a:pt x="42" y="42"/>
                      </a:cubicBezTo>
                      <a:cubicBezTo>
                        <a:pt x="41" y="30"/>
                        <a:pt x="45" y="5"/>
                        <a:pt x="30" y="0"/>
                      </a:cubicBezTo>
                      <a:cubicBezTo>
                        <a:pt x="14" y="4"/>
                        <a:pt x="16" y="4"/>
                        <a:pt x="18" y="22"/>
                      </a:cubicBezTo>
                      <a:cubicBezTo>
                        <a:pt x="16" y="39"/>
                        <a:pt x="15" y="35"/>
                        <a:pt x="4" y="46"/>
                      </a:cubicBezTo>
                      <a:cubicBezTo>
                        <a:pt x="0" y="59"/>
                        <a:pt x="5" y="67"/>
                        <a:pt x="14" y="76"/>
                      </a:cubicBezTo>
                      <a:cubicBezTo>
                        <a:pt x="15" y="80"/>
                        <a:pt x="17" y="93"/>
                        <a:pt x="14" y="96"/>
                      </a:cubicBezTo>
                      <a:close/>
                    </a:path>
                  </a:pathLst>
                </a:custGeom>
                <a:solidFill>
                  <a:schemeClr val="folHlink"/>
                </a:solidFill>
                <a:ln w="9525">
                  <a:noFill/>
                  <a:round/>
                  <a:headEnd/>
                  <a:tailEnd/>
                </a:ln>
              </p:spPr>
              <p:txBody>
                <a:bodyPr/>
                <a:lstStyle/>
                <a:p>
                  <a:endParaRPr lang="zh-CN" altLang="en-US"/>
                </a:p>
              </p:txBody>
            </p:sp>
            <p:sp>
              <p:nvSpPr>
                <p:cNvPr id="9370" name="任意多边形 81954"/>
                <p:cNvSpPr>
                  <a:spLocks noChangeArrowheads="1"/>
                </p:cNvSpPr>
                <p:nvPr/>
              </p:nvSpPr>
              <p:spPr bwMode="auto">
                <a:xfrm>
                  <a:off x="1909" y="508"/>
                  <a:ext cx="14" cy="17"/>
                </a:xfrm>
                <a:custGeom>
                  <a:avLst/>
                  <a:gdLst>
                    <a:gd name="T0" fmla="*/ 0 w 32"/>
                    <a:gd name="T1" fmla="*/ 1 h 50"/>
                    <a:gd name="T2" fmla="*/ 1 w 32"/>
                    <a:gd name="T3" fmla="*/ 0 h 50"/>
                    <a:gd name="T4" fmla="*/ 2 w 32"/>
                    <a:gd name="T5" fmla="*/ 1 h 50"/>
                    <a:gd name="T6" fmla="*/ 2 w 32"/>
                    <a:gd name="T7" fmla="*/ 1 h 50"/>
                    <a:gd name="T8" fmla="*/ 2 w 32"/>
                    <a:gd name="T9" fmla="*/ 1 h 50"/>
                    <a:gd name="T10" fmla="*/ 3 w 32"/>
                    <a:gd name="T11" fmla="*/ 1 h 50"/>
                    <a:gd name="T12" fmla="*/ 2 w 32"/>
                    <a:gd name="T13" fmla="*/ 2 h 50"/>
                    <a:gd name="T14" fmla="*/ 0 w 32"/>
                    <a:gd name="T15" fmla="*/ 1 h 5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2" h="50">
                      <a:moveTo>
                        <a:pt x="6" y="24"/>
                      </a:moveTo>
                      <a:cubicBezTo>
                        <a:pt x="0" y="15"/>
                        <a:pt x="3" y="6"/>
                        <a:pt x="12" y="0"/>
                      </a:cubicBezTo>
                      <a:cubicBezTo>
                        <a:pt x="23" y="3"/>
                        <a:pt x="23" y="5"/>
                        <a:pt x="20" y="16"/>
                      </a:cubicBezTo>
                      <a:cubicBezTo>
                        <a:pt x="21" y="19"/>
                        <a:pt x="20" y="22"/>
                        <a:pt x="22" y="24"/>
                      </a:cubicBezTo>
                      <a:cubicBezTo>
                        <a:pt x="23" y="26"/>
                        <a:pt x="27" y="24"/>
                        <a:pt x="28" y="26"/>
                      </a:cubicBezTo>
                      <a:cubicBezTo>
                        <a:pt x="30" y="29"/>
                        <a:pt x="32" y="38"/>
                        <a:pt x="32" y="38"/>
                      </a:cubicBezTo>
                      <a:cubicBezTo>
                        <a:pt x="29" y="46"/>
                        <a:pt x="26" y="47"/>
                        <a:pt x="18" y="50"/>
                      </a:cubicBezTo>
                      <a:cubicBezTo>
                        <a:pt x="12" y="41"/>
                        <a:pt x="18" y="24"/>
                        <a:pt x="6" y="24"/>
                      </a:cubicBezTo>
                      <a:close/>
                    </a:path>
                  </a:pathLst>
                </a:custGeom>
                <a:solidFill>
                  <a:schemeClr val="folHlink"/>
                </a:solidFill>
                <a:ln w="9525">
                  <a:noFill/>
                  <a:round/>
                  <a:headEnd/>
                  <a:tailEnd/>
                </a:ln>
              </p:spPr>
              <p:txBody>
                <a:bodyPr/>
                <a:lstStyle/>
                <a:p>
                  <a:endParaRPr lang="zh-CN" altLang="en-US"/>
                </a:p>
              </p:txBody>
            </p:sp>
            <p:sp>
              <p:nvSpPr>
                <p:cNvPr id="9371" name="任意多边形 81955"/>
                <p:cNvSpPr>
                  <a:spLocks noChangeArrowheads="1"/>
                </p:cNvSpPr>
                <p:nvPr/>
              </p:nvSpPr>
              <p:spPr bwMode="auto">
                <a:xfrm>
                  <a:off x="1881" y="512"/>
                  <a:ext cx="19" cy="17"/>
                </a:xfrm>
                <a:custGeom>
                  <a:avLst/>
                  <a:gdLst>
                    <a:gd name="T0" fmla="*/ 0 w 43"/>
                    <a:gd name="T1" fmla="*/ 2 h 50"/>
                    <a:gd name="T2" fmla="*/ 2 w 43"/>
                    <a:gd name="T3" fmla="*/ 1 h 50"/>
                    <a:gd name="T4" fmla="*/ 3 w 43"/>
                    <a:gd name="T5" fmla="*/ 0 h 50"/>
                    <a:gd name="T6" fmla="*/ 2 w 43"/>
                    <a:gd name="T7" fmla="*/ 1 h 50"/>
                    <a:gd name="T8" fmla="*/ 0 w 43"/>
                    <a:gd name="T9" fmla="*/ 2 h 50"/>
                    <a:gd name="T10" fmla="*/ 0 w 43"/>
                    <a:gd name="T11" fmla="*/ 2 h 5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3" h="50">
                      <a:moveTo>
                        <a:pt x="0" y="44"/>
                      </a:moveTo>
                      <a:cubicBezTo>
                        <a:pt x="6" y="38"/>
                        <a:pt x="18" y="29"/>
                        <a:pt x="22" y="20"/>
                      </a:cubicBezTo>
                      <a:cubicBezTo>
                        <a:pt x="27" y="10"/>
                        <a:pt x="25" y="4"/>
                        <a:pt x="36" y="0"/>
                      </a:cubicBezTo>
                      <a:cubicBezTo>
                        <a:pt x="43" y="11"/>
                        <a:pt x="36" y="24"/>
                        <a:pt x="24" y="28"/>
                      </a:cubicBezTo>
                      <a:cubicBezTo>
                        <a:pt x="21" y="38"/>
                        <a:pt x="12" y="47"/>
                        <a:pt x="2" y="50"/>
                      </a:cubicBezTo>
                      <a:cubicBezTo>
                        <a:pt x="1" y="48"/>
                        <a:pt x="0" y="44"/>
                        <a:pt x="0" y="44"/>
                      </a:cubicBezTo>
                      <a:close/>
                    </a:path>
                  </a:pathLst>
                </a:custGeom>
                <a:solidFill>
                  <a:schemeClr val="folHlink"/>
                </a:solidFill>
                <a:ln w="9525">
                  <a:noFill/>
                  <a:round/>
                  <a:headEnd/>
                  <a:tailEnd/>
                </a:ln>
              </p:spPr>
              <p:txBody>
                <a:bodyPr/>
                <a:lstStyle/>
                <a:p>
                  <a:endParaRPr lang="zh-CN" altLang="en-US"/>
                </a:p>
              </p:txBody>
            </p:sp>
            <p:sp>
              <p:nvSpPr>
                <p:cNvPr id="9372" name="任意多边形 81956"/>
                <p:cNvSpPr>
                  <a:spLocks noChangeArrowheads="1"/>
                </p:cNvSpPr>
                <p:nvPr/>
              </p:nvSpPr>
              <p:spPr bwMode="auto">
                <a:xfrm>
                  <a:off x="2930" y="489"/>
                  <a:ext cx="299" cy="179"/>
                </a:xfrm>
                <a:custGeom>
                  <a:avLst/>
                  <a:gdLst>
                    <a:gd name="T0" fmla="*/ 5 w 471"/>
                    <a:gd name="T1" fmla="*/ 72 h 281"/>
                    <a:gd name="T2" fmla="*/ 6 w 471"/>
                    <a:gd name="T3" fmla="*/ 64 h 281"/>
                    <a:gd name="T4" fmla="*/ 6 w 471"/>
                    <a:gd name="T5" fmla="*/ 63 h 281"/>
                    <a:gd name="T6" fmla="*/ 4 w 471"/>
                    <a:gd name="T7" fmla="*/ 57 h 281"/>
                    <a:gd name="T8" fmla="*/ 1 w 471"/>
                    <a:gd name="T9" fmla="*/ 55 h 281"/>
                    <a:gd name="T10" fmla="*/ 0 w 471"/>
                    <a:gd name="T11" fmla="*/ 50 h 281"/>
                    <a:gd name="T12" fmla="*/ 3 w 471"/>
                    <a:gd name="T13" fmla="*/ 47 h 281"/>
                    <a:gd name="T14" fmla="*/ 2 w 471"/>
                    <a:gd name="T15" fmla="*/ 43 h 281"/>
                    <a:gd name="T16" fmla="*/ 1 w 471"/>
                    <a:gd name="T17" fmla="*/ 41 h 281"/>
                    <a:gd name="T18" fmla="*/ 7 w 471"/>
                    <a:gd name="T19" fmla="*/ 31 h 281"/>
                    <a:gd name="T20" fmla="*/ 11 w 471"/>
                    <a:gd name="T21" fmla="*/ 25 h 281"/>
                    <a:gd name="T22" fmla="*/ 11 w 471"/>
                    <a:gd name="T23" fmla="*/ 18 h 281"/>
                    <a:gd name="T24" fmla="*/ 6 w 471"/>
                    <a:gd name="T25" fmla="*/ 11 h 281"/>
                    <a:gd name="T26" fmla="*/ 5 w 471"/>
                    <a:gd name="T27" fmla="*/ 8 h 281"/>
                    <a:gd name="T28" fmla="*/ 7 w 471"/>
                    <a:gd name="T29" fmla="*/ 10 h 281"/>
                    <a:gd name="T30" fmla="*/ 12 w 471"/>
                    <a:gd name="T31" fmla="*/ 9 h 281"/>
                    <a:gd name="T32" fmla="*/ 17 w 471"/>
                    <a:gd name="T33" fmla="*/ 3 h 281"/>
                    <a:gd name="T34" fmla="*/ 21 w 471"/>
                    <a:gd name="T35" fmla="*/ 0 h 281"/>
                    <a:gd name="T36" fmla="*/ 23 w 471"/>
                    <a:gd name="T37" fmla="*/ 1 h 281"/>
                    <a:gd name="T38" fmla="*/ 23 w 471"/>
                    <a:gd name="T39" fmla="*/ 3 h 281"/>
                    <a:gd name="T40" fmla="*/ 25 w 471"/>
                    <a:gd name="T41" fmla="*/ 1 h 281"/>
                    <a:gd name="T42" fmla="*/ 28 w 471"/>
                    <a:gd name="T43" fmla="*/ 2 h 281"/>
                    <a:gd name="T44" fmla="*/ 30 w 471"/>
                    <a:gd name="T45" fmla="*/ 3 h 281"/>
                    <a:gd name="T46" fmla="*/ 36 w 471"/>
                    <a:gd name="T47" fmla="*/ 4 h 281"/>
                    <a:gd name="T48" fmla="*/ 39 w 471"/>
                    <a:gd name="T49" fmla="*/ 6 h 281"/>
                    <a:gd name="T50" fmla="*/ 43 w 471"/>
                    <a:gd name="T51" fmla="*/ 4 h 281"/>
                    <a:gd name="T52" fmla="*/ 44 w 471"/>
                    <a:gd name="T53" fmla="*/ 4 h 281"/>
                    <a:gd name="T54" fmla="*/ 50 w 471"/>
                    <a:gd name="T55" fmla="*/ 4 h 281"/>
                    <a:gd name="T56" fmla="*/ 54 w 471"/>
                    <a:gd name="T57" fmla="*/ 8 h 281"/>
                    <a:gd name="T58" fmla="*/ 59 w 471"/>
                    <a:gd name="T59" fmla="*/ 15 h 281"/>
                    <a:gd name="T60" fmla="*/ 63 w 471"/>
                    <a:gd name="T61" fmla="*/ 18 h 281"/>
                    <a:gd name="T62" fmla="*/ 65 w 471"/>
                    <a:gd name="T63" fmla="*/ 17 h 281"/>
                    <a:gd name="T64" fmla="*/ 69 w 471"/>
                    <a:gd name="T65" fmla="*/ 17 h 281"/>
                    <a:gd name="T66" fmla="*/ 74 w 471"/>
                    <a:gd name="T67" fmla="*/ 18 h 281"/>
                    <a:gd name="T68" fmla="*/ 77 w 471"/>
                    <a:gd name="T69" fmla="*/ 21 h 281"/>
                    <a:gd name="T70" fmla="*/ 79 w 471"/>
                    <a:gd name="T71" fmla="*/ 23 h 281"/>
                    <a:gd name="T72" fmla="*/ 81 w 471"/>
                    <a:gd name="T73" fmla="*/ 29 h 281"/>
                    <a:gd name="T74" fmla="*/ 83 w 471"/>
                    <a:gd name="T75" fmla="*/ 31 h 281"/>
                    <a:gd name="T76" fmla="*/ 83 w 471"/>
                    <a:gd name="T77" fmla="*/ 32 h 281"/>
                    <a:gd name="T78" fmla="*/ 79 w 471"/>
                    <a:gd name="T79" fmla="*/ 36 h 281"/>
                    <a:gd name="T80" fmla="*/ 83 w 471"/>
                    <a:gd name="T81" fmla="*/ 36 h 281"/>
                    <a:gd name="T82" fmla="*/ 88 w 471"/>
                    <a:gd name="T83" fmla="*/ 40 h 281"/>
                    <a:gd name="T84" fmla="*/ 93 w 471"/>
                    <a:gd name="T85" fmla="*/ 41 h 281"/>
                    <a:gd name="T86" fmla="*/ 97 w 471"/>
                    <a:gd name="T87" fmla="*/ 43 h 281"/>
                    <a:gd name="T88" fmla="*/ 98 w 471"/>
                    <a:gd name="T89" fmla="*/ 45 h 281"/>
                    <a:gd name="T90" fmla="*/ 98 w 471"/>
                    <a:gd name="T91" fmla="*/ 45 h 281"/>
                    <a:gd name="T92" fmla="*/ 101 w 471"/>
                    <a:gd name="T93" fmla="*/ 45 h 281"/>
                    <a:gd name="T94" fmla="*/ 102 w 471"/>
                    <a:gd name="T95" fmla="*/ 44 h 281"/>
                    <a:gd name="T96" fmla="*/ 112 w 471"/>
                    <a:gd name="T97" fmla="*/ 48 h 281"/>
                    <a:gd name="T98" fmla="*/ 114 w 471"/>
                    <a:gd name="T99" fmla="*/ 52 h 281"/>
                    <a:gd name="T100" fmla="*/ 119 w 471"/>
                    <a:gd name="T101" fmla="*/ 52 h 281"/>
                    <a:gd name="T102" fmla="*/ 121 w 471"/>
                    <a:gd name="T103" fmla="*/ 55 h 281"/>
                    <a:gd name="T104" fmla="*/ 116 w 471"/>
                    <a:gd name="T105" fmla="*/ 66 h 281"/>
                    <a:gd name="T106" fmla="*/ 111 w 471"/>
                    <a:gd name="T107" fmla="*/ 73 h 281"/>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471" h="281">
                      <a:moveTo>
                        <a:pt x="21" y="280"/>
                      </a:moveTo>
                      <a:cubicBezTo>
                        <a:pt x="32" y="281"/>
                        <a:pt x="25" y="253"/>
                        <a:pt x="24" y="250"/>
                      </a:cubicBezTo>
                      <a:cubicBezTo>
                        <a:pt x="23" y="248"/>
                        <a:pt x="22" y="245"/>
                        <a:pt x="22" y="245"/>
                      </a:cubicBezTo>
                      <a:cubicBezTo>
                        <a:pt x="21" y="243"/>
                        <a:pt x="20" y="221"/>
                        <a:pt x="16" y="218"/>
                      </a:cubicBezTo>
                      <a:cubicBezTo>
                        <a:pt x="13" y="216"/>
                        <a:pt x="4" y="215"/>
                        <a:pt x="4" y="215"/>
                      </a:cubicBezTo>
                      <a:cubicBezTo>
                        <a:pt x="0" y="207"/>
                        <a:pt x="3" y="200"/>
                        <a:pt x="0" y="191"/>
                      </a:cubicBezTo>
                      <a:cubicBezTo>
                        <a:pt x="2" y="185"/>
                        <a:pt x="7" y="186"/>
                        <a:pt x="12" y="180"/>
                      </a:cubicBezTo>
                      <a:cubicBezTo>
                        <a:pt x="14" y="172"/>
                        <a:pt x="14" y="169"/>
                        <a:pt x="6" y="165"/>
                      </a:cubicBezTo>
                      <a:cubicBezTo>
                        <a:pt x="4" y="163"/>
                        <a:pt x="2" y="162"/>
                        <a:pt x="2" y="160"/>
                      </a:cubicBezTo>
                      <a:cubicBezTo>
                        <a:pt x="2" y="150"/>
                        <a:pt x="16" y="123"/>
                        <a:pt x="28" y="120"/>
                      </a:cubicBezTo>
                      <a:cubicBezTo>
                        <a:pt x="32" y="111"/>
                        <a:pt x="40" y="105"/>
                        <a:pt x="44" y="96"/>
                      </a:cubicBezTo>
                      <a:cubicBezTo>
                        <a:pt x="39" y="83"/>
                        <a:pt x="38" y="85"/>
                        <a:pt x="42" y="70"/>
                      </a:cubicBezTo>
                      <a:cubicBezTo>
                        <a:pt x="38" y="60"/>
                        <a:pt x="34" y="48"/>
                        <a:pt x="24" y="43"/>
                      </a:cubicBezTo>
                      <a:cubicBezTo>
                        <a:pt x="18" y="36"/>
                        <a:pt x="10" y="37"/>
                        <a:pt x="20" y="32"/>
                      </a:cubicBezTo>
                      <a:cubicBezTo>
                        <a:pt x="27" y="34"/>
                        <a:pt x="26" y="32"/>
                        <a:pt x="26" y="36"/>
                      </a:cubicBezTo>
                      <a:cubicBezTo>
                        <a:pt x="34" y="41"/>
                        <a:pt x="39" y="39"/>
                        <a:pt x="48" y="35"/>
                      </a:cubicBezTo>
                      <a:cubicBezTo>
                        <a:pt x="45" y="22"/>
                        <a:pt x="48" y="14"/>
                        <a:pt x="64" y="11"/>
                      </a:cubicBezTo>
                      <a:cubicBezTo>
                        <a:pt x="71" y="8"/>
                        <a:pt x="75" y="3"/>
                        <a:pt x="82" y="0"/>
                      </a:cubicBezTo>
                      <a:cubicBezTo>
                        <a:pt x="84" y="1"/>
                        <a:pt x="88" y="0"/>
                        <a:pt x="88" y="2"/>
                      </a:cubicBezTo>
                      <a:cubicBezTo>
                        <a:pt x="90" y="12"/>
                        <a:pt x="75" y="13"/>
                        <a:pt x="92" y="9"/>
                      </a:cubicBezTo>
                      <a:cubicBezTo>
                        <a:pt x="94" y="8"/>
                        <a:pt x="96" y="5"/>
                        <a:pt x="98" y="5"/>
                      </a:cubicBezTo>
                      <a:cubicBezTo>
                        <a:pt x="102" y="4"/>
                        <a:pt x="106" y="7"/>
                        <a:pt x="110" y="8"/>
                      </a:cubicBezTo>
                      <a:cubicBezTo>
                        <a:pt x="112" y="8"/>
                        <a:pt x="116" y="9"/>
                        <a:pt x="116" y="9"/>
                      </a:cubicBezTo>
                      <a:cubicBezTo>
                        <a:pt x="122" y="16"/>
                        <a:pt x="129" y="13"/>
                        <a:pt x="141" y="14"/>
                      </a:cubicBezTo>
                      <a:cubicBezTo>
                        <a:pt x="143" y="21"/>
                        <a:pt x="147" y="22"/>
                        <a:pt x="155" y="24"/>
                      </a:cubicBezTo>
                      <a:cubicBezTo>
                        <a:pt x="159" y="22"/>
                        <a:pt x="163" y="20"/>
                        <a:pt x="167" y="17"/>
                      </a:cubicBezTo>
                      <a:cubicBezTo>
                        <a:pt x="169" y="16"/>
                        <a:pt x="173" y="14"/>
                        <a:pt x="173" y="14"/>
                      </a:cubicBezTo>
                      <a:cubicBezTo>
                        <a:pt x="195" y="26"/>
                        <a:pt x="175" y="20"/>
                        <a:pt x="195" y="14"/>
                      </a:cubicBezTo>
                      <a:cubicBezTo>
                        <a:pt x="207" y="17"/>
                        <a:pt x="201" y="26"/>
                        <a:pt x="211" y="32"/>
                      </a:cubicBezTo>
                      <a:cubicBezTo>
                        <a:pt x="214" y="38"/>
                        <a:pt x="224" y="55"/>
                        <a:pt x="231" y="59"/>
                      </a:cubicBezTo>
                      <a:cubicBezTo>
                        <a:pt x="241" y="70"/>
                        <a:pt x="235" y="67"/>
                        <a:pt x="245" y="70"/>
                      </a:cubicBezTo>
                      <a:cubicBezTo>
                        <a:pt x="249" y="69"/>
                        <a:pt x="253" y="69"/>
                        <a:pt x="257" y="68"/>
                      </a:cubicBezTo>
                      <a:cubicBezTo>
                        <a:pt x="261" y="67"/>
                        <a:pt x="270" y="65"/>
                        <a:pt x="270" y="65"/>
                      </a:cubicBezTo>
                      <a:cubicBezTo>
                        <a:pt x="278" y="66"/>
                        <a:pt x="283" y="67"/>
                        <a:pt x="290" y="71"/>
                      </a:cubicBezTo>
                      <a:cubicBezTo>
                        <a:pt x="304" y="88"/>
                        <a:pt x="282" y="62"/>
                        <a:pt x="300" y="81"/>
                      </a:cubicBezTo>
                      <a:cubicBezTo>
                        <a:pt x="302" y="84"/>
                        <a:pt x="308" y="90"/>
                        <a:pt x="308" y="90"/>
                      </a:cubicBezTo>
                      <a:cubicBezTo>
                        <a:pt x="311" y="98"/>
                        <a:pt x="315" y="103"/>
                        <a:pt x="318" y="111"/>
                      </a:cubicBezTo>
                      <a:cubicBezTo>
                        <a:pt x="319" y="114"/>
                        <a:pt x="321" y="117"/>
                        <a:pt x="322" y="120"/>
                      </a:cubicBezTo>
                      <a:cubicBezTo>
                        <a:pt x="323" y="122"/>
                        <a:pt x="324" y="125"/>
                        <a:pt x="324" y="125"/>
                      </a:cubicBezTo>
                      <a:cubicBezTo>
                        <a:pt x="321" y="132"/>
                        <a:pt x="313" y="134"/>
                        <a:pt x="310" y="142"/>
                      </a:cubicBezTo>
                      <a:cubicBezTo>
                        <a:pt x="313" y="151"/>
                        <a:pt x="317" y="146"/>
                        <a:pt x="322" y="141"/>
                      </a:cubicBezTo>
                      <a:cubicBezTo>
                        <a:pt x="341" y="143"/>
                        <a:pt x="339" y="142"/>
                        <a:pt x="342" y="155"/>
                      </a:cubicBezTo>
                      <a:cubicBezTo>
                        <a:pt x="351" y="150"/>
                        <a:pt x="355" y="152"/>
                        <a:pt x="364" y="157"/>
                      </a:cubicBezTo>
                      <a:cubicBezTo>
                        <a:pt x="369" y="162"/>
                        <a:pt x="372" y="166"/>
                        <a:pt x="380" y="168"/>
                      </a:cubicBezTo>
                      <a:cubicBezTo>
                        <a:pt x="381" y="169"/>
                        <a:pt x="383" y="171"/>
                        <a:pt x="382" y="172"/>
                      </a:cubicBezTo>
                      <a:cubicBezTo>
                        <a:pt x="380" y="176"/>
                        <a:pt x="368" y="172"/>
                        <a:pt x="382" y="176"/>
                      </a:cubicBezTo>
                      <a:cubicBezTo>
                        <a:pt x="386" y="175"/>
                        <a:pt x="390" y="173"/>
                        <a:pt x="394" y="172"/>
                      </a:cubicBezTo>
                      <a:cubicBezTo>
                        <a:pt x="396" y="172"/>
                        <a:pt x="400" y="171"/>
                        <a:pt x="400" y="171"/>
                      </a:cubicBezTo>
                      <a:cubicBezTo>
                        <a:pt x="413" y="177"/>
                        <a:pt x="427" y="179"/>
                        <a:pt x="439" y="185"/>
                      </a:cubicBezTo>
                      <a:cubicBezTo>
                        <a:pt x="441" y="190"/>
                        <a:pt x="445" y="194"/>
                        <a:pt x="447" y="199"/>
                      </a:cubicBezTo>
                      <a:cubicBezTo>
                        <a:pt x="453" y="198"/>
                        <a:pt x="460" y="195"/>
                        <a:pt x="465" y="201"/>
                      </a:cubicBezTo>
                      <a:cubicBezTo>
                        <a:pt x="468" y="205"/>
                        <a:pt x="471" y="215"/>
                        <a:pt x="471" y="215"/>
                      </a:cubicBezTo>
                      <a:cubicBezTo>
                        <a:pt x="468" y="231"/>
                        <a:pt x="469" y="248"/>
                        <a:pt x="451" y="258"/>
                      </a:cubicBezTo>
                      <a:cubicBezTo>
                        <a:pt x="447" y="262"/>
                        <a:pt x="437" y="275"/>
                        <a:pt x="435" y="281"/>
                      </a:cubicBezTo>
                    </a:path>
                  </a:pathLst>
                </a:custGeom>
                <a:solidFill>
                  <a:schemeClr val="folHlink"/>
                </a:solidFill>
                <a:ln w="9525">
                  <a:noFill/>
                  <a:round/>
                  <a:headEnd/>
                  <a:tailEnd/>
                </a:ln>
              </p:spPr>
              <p:txBody>
                <a:bodyPr/>
                <a:lstStyle/>
                <a:p>
                  <a:endParaRPr lang="zh-CN" altLang="en-US"/>
                </a:p>
              </p:txBody>
            </p:sp>
            <p:sp>
              <p:nvSpPr>
                <p:cNvPr id="9373" name="任意多边形 81957"/>
                <p:cNvSpPr>
                  <a:spLocks noChangeArrowheads="1"/>
                </p:cNvSpPr>
                <p:nvPr/>
              </p:nvSpPr>
              <p:spPr bwMode="auto">
                <a:xfrm>
                  <a:off x="2534" y="242"/>
                  <a:ext cx="420" cy="283"/>
                </a:xfrm>
                <a:custGeom>
                  <a:avLst/>
                  <a:gdLst>
                    <a:gd name="T0" fmla="*/ 32 w 984"/>
                    <a:gd name="T1" fmla="*/ 0 h 844"/>
                    <a:gd name="T2" fmla="*/ 39 w 984"/>
                    <a:gd name="T3" fmla="*/ 1 h 844"/>
                    <a:gd name="T4" fmla="*/ 43 w 984"/>
                    <a:gd name="T5" fmla="*/ 1 h 844"/>
                    <a:gd name="T6" fmla="*/ 45 w 984"/>
                    <a:gd name="T7" fmla="*/ 5 h 844"/>
                    <a:gd name="T8" fmla="*/ 46 w 984"/>
                    <a:gd name="T9" fmla="*/ 3 h 844"/>
                    <a:gd name="T10" fmla="*/ 47 w 984"/>
                    <a:gd name="T11" fmla="*/ 3 h 844"/>
                    <a:gd name="T12" fmla="*/ 50 w 984"/>
                    <a:gd name="T13" fmla="*/ 5 h 844"/>
                    <a:gd name="T14" fmla="*/ 53 w 984"/>
                    <a:gd name="T15" fmla="*/ 4 h 844"/>
                    <a:gd name="T16" fmla="*/ 55 w 984"/>
                    <a:gd name="T17" fmla="*/ 3 h 844"/>
                    <a:gd name="T18" fmla="*/ 59 w 984"/>
                    <a:gd name="T19" fmla="*/ 0 h 844"/>
                    <a:gd name="T20" fmla="*/ 62 w 984"/>
                    <a:gd name="T21" fmla="*/ 3 h 844"/>
                    <a:gd name="T22" fmla="*/ 62 w 984"/>
                    <a:gd name="T23" fmla="*/ 5 h 844"/>
                    <a:gd name="T24" fmla="*/ 61 w 984"/>
                    <a:gd name="T25" fmla="*/ 6 h 844"/>
                    <a:gd name="T26" fmla="*/ 60 w 984"/>
                    <a:gd name="T27" fmla="*/ 6 h 844"/>
                    <a:gd name="T28" fmla="*/ 59 w 984"/>
                    <a:gd name="T29" fmla="*/ 7 h 844"/>
                    <a:gd name="T30" fmla="*/ 62 w 984"/>
                    <a:gd name="T31" fmla="*/ 8 h 844"/>
                    <a:gd name="T32" fmla="*/ 61 w 984"/>
                    <a:gd name="T33" fmla="*/ 12 h 844"/>
                    <a:gd name="T34" fmla="*/ 64 w 984"/>
                    <a:gd name="T35" fmla="*/ 16 h 844"/>
                    <a:gd name="T36" fmla="*/ 67 w 984"/>
                    <a:gd name="T37" fmla="*/ 17 h 844"/>
                    <a:gd name="T38" fmla="*/ 64 w 984"/>
                    <a:gd name="T39" fmla="*/ 17 h 844"/>
                    <a:gd name="T40" fmla="*/ 58 w 984"/>
                    <a:gd name="T41" fmla="*/ 14 h 844"/>
                    <a:gd name="T42" fmla="*/ 53 w 984"/>
                    <a:gd name="T43" fmla="*/ 15 h 844"/>
                    <a:gd name="T44" fmla="*/ 46 w 984"/>
                    <a:gd name="T45" fmla="*/ 17 h 844"/>
                    <a:gd name="T46" fmla="*/ 50 w 984"/>
                    <a:gd name="T47" fmla="*/ 22 h 844"/>
                    <a:gd name="T48" fmla="*/ 55 w 984"/>
                    <a:gd name="T49" fmla="*/ 23 h 844"/>
                    <a:gd name="T50" fmla="*/ 57 w 984"/>
                    <a:gd name="T51" fmla="*/ 21 h 844"/>
                    <a:gd name="T52" fmla="*/ 60 w 984"/>
                    <a:gd name="T53" fmla="*/ 21 h 844"/>
                    <a:gd name="T54" fmla="*/ 60 w 984"/>
                    <a:gd name="T55" fmla="*/ 24 h 844"/>
                    <a:gd name="T56" fmla="*/ 62 w 984"/>
                    <a:gd name="T57" fmla="*/ 25 h 844"/>
                    <a:gd name="T58" fmla="*/ 65 w 984"/>
                    <a:gd name="T59" fmla="*/ 25 h 844"/>
                    <a:gd name="T60" fmla="*/ 72 w 984"/>
                    <a:gd name="T61" fmla="*/ 31 h 844"/>
                    <a:gd name="T62" fmla="*/ 73 w 984"/>
                    <a:gd name="T63" fmla="*/ 31 h 844"/>
                    <a:gd name="T64" fmla="*/ 68 w 984"/>
                    <a:gd name="T65" fmla="*/ 31 h 844"/>
                    <a:gd name="T66" fmla="*/ 64 w 984"/>
                    <a:gd name="T67" fmla="*/ 29 h 844"/>
                    <a:gd name="T68" fmla="*/ 61 w 984"/>
                    <a:gd name="T69" fmla="*/ 27 h 844"/>
                    <a:gd name="T70" fmla="*/ 55 w 984"/>
                    <a:gd name="T71" fmla="*/ 25 h 844"/>
                    <a:gd name="T72" fmla="*/ 48 w 984"/>
                    <a:gd name="T73" fmla="*/ 24 h 844"/>
                    <a:gd name="T74" fmla="*/ 39 w 984"/>
                    <a:gd name="T75" fmla="*/ 22 h 844"/>
                    <a:gd name="T76" fmla="*/ 36 w 984"/>
                    <a:gd name="T77" fmla="*/ 19 h 844"/>
                    <a:gd name="T78" fmla="*/ 34 w 984"/>
                    <a:gd name="T79" fmla="*/ 17 h 844"/>
                    <a:gd name="T80" fmla="*/ 30 w 984"/>
                    <a:gd name="T81" fmla="*/ 16 h 844"/>
                    <a:gd name="T82" fmla="*/ 26 w 984"/>
                    <a:gd name="T83" fmla="*/ 14 h 844"/>
                    <a:gd name="T84" fmla="*/ 27 w 984"/>
                    <a:gd name="T85" fmla="*/ 16 h 844"/>
                    <a:gd name="T86" fmla="*/ 32 w 984"/>
                    <a:gd name="T87" fmla="*/ 19 h 844"/>
                    <a:gd name="T88" fmla="*/ 33 w 984"/>
                    <a:gd name="T89" fmla="*/ 20 h 844"/>
                    <a:gd name="T90" fmla="*/ 31 w 984"/>
                    <a:gd name="T91" fmla="*/ 19 h 844"/>
                    <a:gd name="T92" fmla="*/ 27 w 984"/>
                    <a:gd name="T93" fmla="*/ 17 h 844"/>
                    <a:gd name="T94" fmla="*/ 24 w 984"/>
                    <a:gd name="T95" fmla="*/ 15 h 844"/>
                    <a:gd name="T96" fmla="*/ 21 w 984"/>
                    <a:gd name="T97" fmla="*/ 13 h 844"/>
                    <a:gd name="T98" fmla="*/ 16 w 984"/>
                    <a:gd name="T99" fmla="*/ 12 h 844"/>
                    <a:gd name="T100" fmla="*/ 12 w 984"/>
                    <a:gd name="T101" fmla="*/ 9 h 844"/>
                    <a:gd name="T102" fmla="*/ 5 w 984"/>
                    <a:gd name="T103" fmla="*/ 2 h 844"/>
                    <a:gd name="T104" fmla="*/ 3 w 984"/>
                    <a:gd name="T105" fmla="*/ 1 h 844"/>
                    <a:gd name="T106" fmla="*/ 4 w 984"/>
                    <a:gd name="T107" fmla="*/ 1 h 844"/>
                    <a:gd name="T108" fmla="*/ 8 w 984"/>
                    <a:gd name="T109" fmla="*/ 3 h 844"/>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984" h="844">
                      <a:moveTo>
                        <a:pt x="82" y="38"/>
                      </a:moveTo>
                      <a:lnTo>
                        <a:pt x="406" y="6"/>
                      </a:lnTo>
                      <a:cubicBezTo>
                        <a:pt x="497" y="22"/>
                        <a:pt x="465" y="0"/>
                        <a:pt x="474" y="54"/>
                      </a:cubicBezTo>
                      <a:cubicBezTo>
                        <a:pt x="492" y="48"/>
                        <a:pt x="484" y="40"/>
                        <a:pt x="502" y="34"/>
                      </a:cubicBezTo>
                      <a:cubicBezTo>
                        <a:pt x="510" y="37"/>
                        <a:pt x="517" y="46"/>
                        <a:pt x="526" y="46"/>
                      </a:cubicBezTo>
                      <a:cubicBezTo>
                        <a:pt x="534" y="46"/>
                        <a:pt x="550" y="38"/>
                        <a:pt x="550" y="38"/>
                      </a:cubicBezTo>
                      <a:cubicBezTo>
                        <a:pt x="556" y="55"/>
                        <a:pt x="552" y="60"/>
                        <a:pt x="542" y="74"/>
                      </a:cubicBezTo>
                      <a:cubicBezTo>
                        <a:pt x="555" y="114"/>
                        <a:pt x="550" y="102"/>
                        <a:pt x="578" y="130"/>
                      </a:cubicBezTo>
                      <a:cubicBezTo>
                        <a:pt x="584" y="148"/>
                        <a:pt x="590" y="148"/>
                        <a:pt x="606" y="138"/>
                      </a:cubicBezTo>
                      <a:cubicBezTo>
                        <a:pt x="600" y="119"/>
                        <a:pt x="594" y="107"/>
                        <a:pt x="586" y="90"/>
                      </a:cubicBezTo>
                      <a:cubicBezTo>
                        <a:pt x="583" y="82"/>
                        <a:pt x="578" y="66"/>
                        <a:pt x="578" y="66"/>
                      </a:cubicBezTo>
                      <a:cubicBezTo>
                        <a:pt x="585" y="44"/>
                        <a:pt x="597" y="56"/>
                        <a:pt x="606" y="70"/>
                      </a:cubicBezTo>
                      <a:cubicBezTo>
                        <a:pt x="609" y="86"/>
                        <a:pt x="608" y="117"/>
                        <a:pt x="626" y="90"/>
                      </a:cubicBezTo>
                      <a:cubicBezTo>
                        <a:pt x="648" y="97"/>
                        <a:pt x="646" y="104"/>
                        <a:pt x="642" y="126"/>
                      </a:cubicBezTo>
                      <a:cubicBezTo>
                        <a:pt x="650" y="150"/>
                        <a:pt x="665" y="141"/>
                        <a:pt x="682" y="130"/>
                      </a:cubicBezTo>
                      <a:cubicBezTo>
                        <a:pt x="689" y="108"/>
                        <a:pt x="673" y="124"/>
                        <a:pt x="682" y="98"/>
                      </a:cubicBezTo>
                      <a:cubicBezTo>
                        <a:pt x="683" y="94"/>
                        <a:pt x="690" y="96"/>
                        <a:pt x="694" y="94"/>
                      </a:cubicBezTo>
                      <a:cubicBezTo>
                        <a:pt x="698" y="92"/>
                        <a:pt x="702" y="89"/>
                        <a:pt x="706" y="86"/>
                      </a:cubicBezTo>
                      <a:cubicBezTo>
                        <a:pt x="717" y="54"/>
                        <a:pt x="688" y="54"/>
                        <a:pt x="742" y="46"/>
                      </a:cubicBezTo>
                      <a:cubicBezTo>
                        <a:pt x="748" y="27"/>
                        <a:pt x="741" y="9"/>
                        <a:pt x="762" y="2"/>
                      </a:cubicBezTo>
                      <a:cubicBezTo>
                        <a:pt x="788" y="11"/>
                        <a:pt x="777" y="38"/>
                        <a:pt x="802" y="46"/>
                      </a:cubicBezTo>
                      <a:cubicBezTo>
                        <a:pt x="831" y="36"/>
                        <a:pt x="805" y="63"/>
                        <a:pt x="798" y="70"/>
                      </a:cubicBezTo>
                      <a:cubicBezTo>
                        <a:pt x="789" y="96"/>
                        <a:pt x="787" y="96"/>
                        <a:pt x="802" y="118"/>
                      </a:cubicBezTo>
                      <a:cubicBezTo>
                        <a:pt x="801" y="122"/>
                        <a:pt x="801" y="127"/>
                        <a:pt x="798" y="130"/>
                      </a:cubicBezTo>
                      <a:cubicBezTo>
                        <a:pt x="794" y="133"/>
                        <a:pt x="784" y="129"/>
                        <a:pt x="782" y="134"/>
                      </a:cubicBezTo>
                      <a:cubicBezTo>
                        <a:pt x="780" y="142"/>
                        <a:pt x="790" y="158"/>
                        <a:pt x="790" y="158"/>
                      </a:cubicBezTo>
                      <a:cubicBezTo>
                        <a:pt x="786" y="161"/>
                        <a:pt x="783" y="165"/>
                        <a:pt x="778" y="166"/>
                      </a:cubicBezTo>
                      <a:cubicBezTo>
                        <a:pt x="774" y="167"/>
                        <a:pt x="769" y="159"/>
                        <a:pt x="766" y="162"/>
                      </a:cubicBezTo>
                      <a:cubicBezTo>
                        <a:pt x="758" y="170"/>
                        <a:pt x="794" y="182"/>
                        <a:pt x="794" y="182"/>
                      </a:cubicBezTo>
                      <a:cubicBezTo>
                        <a:pt x="804" y="211"/>
                        <a:pt x="775" y="190"/>
                        <a:pt x="762" y="186"/>
                      </a:cubicBezTo>
                      <a:cubicBezTo>
                        <a:pt x="767" y="194"/>
                        <a:pt x="773" y="202"/>
                        <a:pt x="778" y="210"/>
                      </a:cubicBezTo>
                      <a:cubicBezTo>
                        <a:pt x="783" y="218"/>
                        <a:pt x="802" y="226"/>
                        <a:pt x="802" y="226"/>
                      </a:cubicBezTo>
                      <a:cubicBezTo>
                        <a:pt x="813" y="242"/>
                        <a:pt x="804" y="245"/>
                        <a:pt x="810" y="262"/>
                      </a:cubicBezTo>
                      <a:cubicBezTo>
                        <a:pt x="803" y="282"/>
                        <a:pt x="793" y="301"/>
                        <a:pt x="786" y="322"/>
                      </a:cubicBezTo>
                      <a:cubicBezTo>
                        <a:pt x="783" y="330"/>
                        <a:pt x="778" y="346"/>
                        <a:pt x="778" y="346"/>
                      </a:cubicBezTo>
                      <a:cubicBezTo>
                        <a:pt x="785" y="366"/>
                        <a:pt x="817" y="394"/>
                        <a:pt x="830" y="414"/>
                      </a:cubicBezTo>
                      <a:cubicBezTo>
                        <a:pt x="835" y="422"/>
                        <a:pt x="841" y="430"/>
                        <a:pt x="846" y="438"/>
                      </a:cubicBezTo>
                      <a:cubicBezTo>
                        <a:pt x="849" y="442"/>
                        <a:pt x="854" y="450"/>
                        <a:pt x="854" y="450"/>
                      </a:cubicBezTo>
                      <a:cubicBezTo>
                        <a:pt x="853" y="457"/>
                        <a:pt x="855" y="466"/>
                        <a:pt x="850" y="470"/>
                      </a:cubicBezTo>
                      <a:cubicBezTo>
                        <a:pt x="844" y="475"/>
                        <a:pt x="831" y="451"/>
                        <a:pt x="830" y="450"/>
                      </a:cubicBezTo>
                      <a:cubicBezTo>
                        <a:pt x="811" y="431"/>
                        <a:pt x="789" y="421"/>
                        <a:pt x="774" y="398"/>
                      </a:cubicBezTo>
                      <a:cubicBezTo>
                        <a:pt x="769" y="379"/>
                        <a:pt x="766" y="371"/>
                        <a:pt x="746" y="378"/>
                      </a:cubicBezTo>
                      <a:cubicBezTo>
                        <a:pt x="717" y="368"/>
                        <a:pt x="730" y="368"/>
                        <a:pt x="706" y="374"/>
                      </a:cubicBezTo>
                      <a:cubicBezTo>
                        <a:pt x="688" y="402"/>
                        <a:pt x="699" y="395"/>
                        <a:pt x="678" y="402"/>
                      </a:cubicBezTo>
                      <a:cubicBezTo>
                        <a:pt x="654" y="386"/>
                        <a:pt x="650" y="390"/>
                        <a:pt x="618" y="394"/>
                      </a:cubicBezTo>
                      <a:cubicBezTo>
                        <a:pt x="607" y="411"/>
                        <a:pt x="601" y="426"/>
                        <a:pt x="590" y="442"/>
                      </a:cubicBezTo>
                      <a:cubicBezTo>
                        <a:pt x="600" y="471"/>
                        <a:pt x="593" y="459"/>
                        <a:pt x="606" y="478"/>
                      </a:cubicBezTo>
                      <a:cubicBezTo>
                        <a:pt x="593" y="518"/>
                        <a:pt x="622" y="548"/>
                        <a:pt x="642" y="578"/>
                      </a:cubicBezTo>
                      <a:cubicBezTo>
                        <a:pt x="651" y="591"/>
                        <a:pt x="651" y="601"/>
                        <a:pt x="666" y="606"/>
                      </a:cubicBezTo>
                      <a:cubicBezTo>
                        <a:pt x="680" y="627"/>
                        <a:pt x="691" y="623"/>
                        <a:pt x="710" y="610"/>
                      </a:cubicBezTo>
                      <a:cubicBezTo>
                        <a:pt x="729" y="616"/>
                        <a:pt x="729" y="606"/>
                        <a:pt x="734" y="590"/>
                      </a:cubicBezTo>
                      <a:cubicBezTo>
                        <a:pt x="735" y="577"/>
                        <a:pt x="731" y="562"/>
                        <a:pt x="738" y="550"/>
                      </a:cubicBezTo>
                      <a:cubicBezTo>
                        <a:pt x="742" y="543"/>
                        <a:pt x="762" y="542"/>
                        <a:pt x="762" y="542"/>
                      </a:cubicBezTo>
                      <a:cubicBezTo>
                        <a:pt x="783" y="547"/>
                        <a:pt x="786" y="552"/>
                        <a:pt x="774" y="570"/>
                      </a:cubicBezTo>
                      <a:cubicBezTo>
                        <a:pt x="779" y="590"/>
                        <a:pt x="790" y="605"/>
                        <a:pt x="770" y="618"/>
                      </a:cubicBezTo>
                      <a:cubicBezTo>
                        <a:pt x="769" y="622"/>
                        <a:pt x="764" y="626"/>
                        <a:pt x="766" y="630"/>
                      </a:cubicBezTo>
                      <a:cubicBezTo>
                        <a:pt x="768" y="634"/>
                        <a:pt x="775" y="634"/>
                        <a:pt x="778" y="638"/>
                      </a:cubicBezTo>
                      <a:cubicBezTo>
                        <a:pt x="788" y="651"/>
                        <a:pt x="786" y="660"/>
                        <a:pt x="802" y="670"/>
                      </a:cubicBezTo>
                      <a:cubicBezTo>
                        <a:pt x="810" y="667"/>
                        <a:pt x="818" y="665"/>
                        <a:pt x="826" y="662"/>
                      </a:cubicBezTo>
                      <a:cubicBezTo>
                        <a:pt x="830" y="661"/>
                        <a:pt x="838" y="658"/>
                        <a:pt x="838" y="658"/>
                      </a:cubicBezTo>
                      <a:cubicBezTo>
                        <a:pt x="857" y="664"/>
                        <a:pt x="864" y="680"/>
                        <a:pt x="870" y="698"/>
                      </a:cubicBezTo>
                      <a:cubicBezTo>
                        <a:pt x="859" y="731"/>
                        <a:pt x="887" y="794"/>
                        <a:pt x="922" y="806"/>
                      </a:cubicBezTo>
                      <a:cubicBezTo>
                        <a:pt x="938" y="801"/>
                        <a:pt x="941" y="792"/>
                        <a:pt x="958" y="798"/>
                      </a:cubicBezTo>
                      <a:cubicBezTo>
                        <a:pt x="984" y="837"/>
                        <a:pt x="928" y="784"/>
                        <a:pt x="942" y="826"/>
                      </a:cubicBezTo>
                      <a:cubicBezTo>
                        <a:pt x="936" y="844"/>
                        <a:pt x="930" y="844"/>
                        <a:pt x="914" y="834"/>
                      </a:cubicBezTo>
                      <a:cubicBezTo>
                        <a:pt x="903" y="817"/>
                        <a:pt x="890" y="821"/>
                        <a:pt x="874" y="810"/>
                      </a:cubicBezTo>
                      <a:cubicBezTo>
                        <a:pt x="851" y="776"/>
                        <a:pt x="882" y="816"/>
                        <a:pt x="854" y="794"/>
                      </a:cubicBezTo>
                      <a:cubicBezTo>
                        <a:pt x="843" y="785"/>
                        <a:pt x="840" y="768"/>
                        <a:pt x="830" y="758"/>
                      </a:cubicBezTo>
                      <a:cubicBezTo>
                        <a:pt x="824" y="739"/>
                        <a:pt x="817" y="724"/>
                        <a:pt x="798" y="718"/>
                      </a:cubicBezTo>
                      <a:cubicBezTo>
                        <a:pt x="791" y="696"/>
                        <a:pt x="800" y="712"/>
                        <a:pt x="778" y="710"/>
                      </a:cubicBezTo>
                      <a:cubicBezTo>
                        <a:pt x="767" y="709"/>
                        <a:pt x="746" y="702"/>
                        <a:pt x="746" y="702"/>
                      </a:cubicBezTo>
                      <a:cubicBezTo>
                        <a:pt x="729" y="691"/>
                        <a:pt x="720" y="674"/>
                        <a:pt x="702" y="662"/>
                      </a:cubicBezTo>
                      <a:cubicBezTo>
                        <a:pt x="694" y="665"/>
                        <a:pt x="687" y="673"/>
                        <a:pt x="678" y="674"/>
                      </a:cubicBezTo>
                      <a:cubicBezTo>
                        <a:pt x="657" y="677"/>
                        <a:pt x="630" y="657"/>
                        <a:pt x="614" y="646"/>
                      </a:cubicBezTo>
                      <a:cubicBezTo>
                        <a:pt x="600" y="637"/>
                        <a:pt x="580" y="639"/>
                        <a:pt x="566" y="630"/>
                      </a:cubicBezTo>
                      <a:cubicBezTo>
                        <a:pt x="546" y="617"/>
                        <a:pt x="525" y="607"/>
                        <a:pt x="506" y="594"/>
                      </a:cubicBezTo>
                      <a:cubicBezTo>
                        <a:pt x="513" y="572"/>
                        <a:pt x="509" y="551"/>
                        <a:pt x="490" y="538"/>
                      </a:cubicBezTo>
                      <a:cubicBezTo>
                        <a:pt x="485" y="522"/>
                        <a:pt x="476" y="515"/>
                        <a:pt x="462" y="506"/>
                      </a:cubicBezTo>
                      <a:cubicBezTo>
                        <a:pt x="441" y="474"/>
                        <a:pt x="469" y="513"/>
                        <a:pt x="442" y="486"/>
                      </a:cubicBezTo>
                      <a:cubicBezTo>
                        <a:pt x="436" y="480"/>
                        <a:pt x="436" y="468"/>
                        <a:pt x="430" y="462"/>
                      </a:cubicBezTo>
                      <a:cubicBezTo>
                        <a:pt x="427" y="459"/>
                        <a:pt x="422" y="459"/>
                        <a:pt x="418" y="458"/>
                      </a:cubicBezTo>
                      <a:cubicBezTo>
                        <a:pt x="407" y="447"/>
                        <a:pt x="382" y="430"/>
                        <a:pt x="382" y="430"/>
                      </a:cubicBezTo>
                      <a:cubicBezTo>
                        <a:pt x="371" y="413"/>
                        <a:pt x="358" y="399"/>
                        <a:pt x="346" y="382"/>
                      </a:cubicBezTo>
                      <a:cubicBezTo>
                        <a:pt x="344" y="378"/>
                        <a:pt x="345" y="373"/>
                        <a:pt x="342" y="370"/>
                      </a:cubicBezTo>
                      <a:cubicBezTo>
                        <a:pt x="339" y="367"/>
                        <a:pt x="334" y="367"/>
                        <a:pt x="330" y="366"/>
                      </a:cubicBezTo>
                      <a:cubicBezTo>
                        <a:pt x="322" y="390"/>
                        <a:pt x="342" y="398"/>
                        <a:pt x="354" y="414"/>
                      </a:cubicBezTo>
                      <a:cubicBezTo>
                        <a:pt x="368" y="432"/>
                        <a:pt x="372" y="446"/>
                        <a:pt x="390" y="458"/>
                      </a:cubicBezTo>
                      <a:cubicBezTo>
                        <a:pt x="409" y="487"/>
                        <a:pt x="399" y="475"/>
                        <a:pt x="418" y="494"/>
                      </a:cubicBezTo>
                      <a:cubicBezTo>
                        <a:pt x="423" y="510"/>
                        <a:pt x="428" y="517"/>
                        <a:pt x="442" y="526"/>
                      </a:cubicBezTo>
                      <a:cubicBezTo>
                        <a:pt x="450" y="550"/>
                        <a:pt x="432" y="533"/>
                        <a:pt x="422" y="526"/>
                      </a:cubicBezTo>
                      <a:cubicBezTo>
                        <a:pt x="399" y="492"/>
                        <a:pt x="430" y="532"/>
                        <a:pt x="402" y="510"/>
                      </a:cubicBezTo>
                      <a:cubicBezTo>
                        <a:pt x="398" y="507"/>
                        <a:pt x="397" y="501"/>
                        <a:pt x="394" y="498"/>
                      </a:cubicBezTo>
                      <a:cubicBezTo>
                        <a:pt x="391" y="495"/>
                        <a:pt x="386" y="493"/>
                        <a:pt x="382" y="490"/>
                      </a:cubicBezTo>
                      <a:cubicBezTo>
                        <a:pt x="377" y="474"/>
                        <a:pt x="370" y="471"/>
                        <a:pt x="354" y="466"/>
                      </a:cubicBezTo>
                      <a:cubicBezTo>
                        <a:pt x="344" y="452"/>
                        <a:pt x="340" y="447"/>
                        <a:pt x="346" y="430"/>
                      </a:cubicBezTo>
                      <a:cubicBezTo>
                        <a:pt x="338" y="418"/>
                        <a:pt x="314" y="402"/>
                        <a:pt x="314" y="402"/>
                      </a:cubicBezTo>
                      <a:cubicBezTo>
                        <a:pt x="306" y="390"/>
                        <a:pt x="298" y="378"/>
                        <a:pt x="290" y="366"/>
                      </a:cubicBezTo>
                      <a:cubicBezTo>
                        <a:pt x="284" y="357"/>
                        <a:pt x="273" y="354"/>
                        <a:pt x="266" y="346"/>
                      </a:cubicBezTo>
                      <a:cubicBezTo>
                        <a:pt x="263" y="342"/>
                        <a:pt x="262" y="337"/>
                        <a:pt x="258" y="334"/>
                      </a:cubicBezTo>
                      <a:cubicBezTo>
                        <a:pt x="243" y="324"/>
                        <a:pt x="225" y="324"/>
                        <a:pt x="210" y="314"/>
                      </a:cubicBezTo>
                      <a:cubicBezTo>
                        <a:pt x="201" y="300"/>
                        <a:pt x="194" y="291"/>
                        <a:pt x="178" y="286"/>
                      </a:cubicBezTo>
                      <a:cubicBezTo>
                        <a:pt x="160" y="260"/>
                        <a:pt x="192" y="247"/>
                        <a:pt x="154" y="238"/>
                      </a:cubicBezTo>
                      <a:cubicBezTo>
                        <a:pt x="111" y="209"/>
                        <a:pt x="106" y="149"/>
                        <a:pt x="90" y="102"/>
                      </a:cubicBezTo>
                      <a:cubicBezTo>
                        <a:pt x="86" y="90"/>
                        <a:pt x="76" y="73"/>
                        <a:pt x="66" y="66"/>
                      </a:cubicBezTo>
                      <a:cubicBezTo>
                        <a:pt x="58" y="60"/>
                        <a:pt x="42" y="50"/>
                        <a:pt x="42" y="50"/>
                      </a:cubicBezTo>
                      <a:cubicBezTo>
                        <a:pt x="39" y="46"/>
                        <a:pt x="38" y="41"/>
                        <a:pt x="34" y="38"/>
                      </a:cubicBezTo>
                      <a:cubicBezTo>
                        <a:pt x="27" y="34"/>
                        <a:pt x="10" y="30"/>
                        <a:pt x="10" y="30"/>
                      </a:cubicBezTo>
                      <a:cubicBezTo>
                        <a:pt x="0" y="1"/>
                        <a:pt x="31" y="17"/>
                        <a:pt x="46" y="22"/>
                      </a:cubicBezTo>
                      <a:cubicBezTo>
                        <a:pt x="65" y="51"/>
                        <a:pt x="61" y="41"/>
                        <a:pt x="86" y="58"/>
                      </a:cubicBezTo>
                      <a:cubicBezTo>
                        <a:pt x="94" y="70"/>
                        <a:pt x="94" y="93"/>
                        <a:pt x="102" y="70"/>
                      </a:cubicBezTo>
                      <a:cubicBezTo>
                        <a:pt x="95" y="49"/>
                        <a:pt x="82" y="62"/>
                        <a:pt x="82" y="38"/>
                      </a:cubicBezTo>
                      <a:close/>
                    </a:path>
                  </a:pathLst>
                </a:custGeom>
                <a:solidFill>
                  <a:schemeClr val="folHlink"/>
                </a:solidFill>
                <a:ln w="9525">
                  <a:noFill/>
                  <a:round/>
                  <a:headEnd/>
                  <a:tailEnd/>
                </a:ln>
              </p:spPr>
              <p:txBody>
                <a:bodyPr/>
                <a:lstStyle/>
                <a:p>
                  <a:endParaRPr lang="zh-CN" altLang="en-US"/>
                </a:p>
              </p:txBody>
            </p:sp>
            <p:sp>
              <p:nvSpPr>
                <p:cNvPr id="9374" name="任意多边形 81958"/>
                <p:cNvSpPr>
                  <a:spLocks noChangeArrowheads="1"/>
                </p:cNvSpPr>
                <p:nvPr/>
              </p:nvSpPr>
              <p:spPr bwMode="auto">
                <a:xfrm>
                  <a:off x="2405" y="445"/>
                  <a:ext cx="15" cy="16"/>
                </a:xfrm>
                <a:custGeom>
                  <a:avLst/>
                  <a:gdLst>
                    <a:gd name="T0" fmla="*/ 0 w 36"/>
                    <a:gd name="T1" fmla="*/ 1 h 48"/>
                    <a:gd name="T2" fmla="*/ 1 w 36"/>
                    <a:gd name="T3" fmla="*/ 2 h 48"/>
                    <a:gd name="T4" fmla="*/ 0 w 36"/>
                    <a:gd name="T5" fmla="*/ 1 h 48"/>
                    <a:gd name="T6" fmla="*/ 0 60000 65536"/>
                    <a:gd name="T7" fmla="*/ 0 60000 65536"/>
                    <a:gd name="T8" fmla="*/ 0 60000 65536"/>
                  </a:gdLst>
                  <a:ahLst/>
                  <a:cxnLst>
                    <a:cxn ang="T6">
                      <a:pos x="T0" y="T1"/>
                    </a:cxn>
                    <a:cxn ang="T7">
                      <a:pos x="T2" y="T3"/>
                    </a:cxn>
                    <a:cxn ang="T8">
                      <a:pos x="T4" y="T5"/>
                    </a:cxn>
                  </a:cxnLst>
                  <a:rect l="0" t="0" r="r" b="b"/>
                  <a:pathLst>
                    <a:path w="36" h="48">
                      <a:moveTo>
                        <a:pt x="6" y="28"/>
                      </a:moveTo>
                      <a:cubicBezTo>
                        <a:pt x="25" y="0"/>
                        <a:pt x="36" y="31"/>
                        <a:pt x="10" y="48"/>
                      </a:cubicBezTo>
                      <a:cubicBezTo>
                        <a:pt x="0" y="34"/>
                        <a:pt x="0" y="40"/>
                        <a:pt x="6" y="28"/>
                      </a:cubicBezTo>
                      <a:close/>
                    </a:path>
                  </a:pathLst>
                </a:custGeom>
                <a:solidFill>
                  <a:schemeClr val="folHlink"/>
                </a:solidFill>
                <a:ln w="9525">
                  <a:noFill/>
                  <a:round/>
                  <a:headEnd/>
                  <a:tailEnd/>
                </a:ln>
              </p:spPr>
              <p:txBody>
                <a:bodyPr/>
                <a:lstStyle/>
                <a:p>
                  <a:endParaRPr lang="zh-CN" altLang="en-US"/>
                </a:p>
              </p:txBody>
            </p:sp>
            <p:sp>
              <p:nvSpPr>
                <p:cNvPr id="9375" name="任意多边形 81959"/>
                <p:cNvSpPr>
                  <a:spLocks noChangeArrowheads="1"/>
                </p:cNvSpPr>
                <p:nvPr/>
              </p:nvSpPr>
              <p:spPr bwMode="auto">
                <a:xfrm>
                  <a:off x="2393" y="439"/>
                  <a:ext cx="16" cy="12"/>
                </a:xfrm>
                <a:custGeom>
                  <a:avLst/>
                  <a:gdLst>
                    <a:gd name="T0" fmla="*/ 0 w 36"/>
                    <a:gd name="T1" fmla="*/ 0 h 37"/>
                    <a:gd name="T2" fmla="*/ 1 w 36"/>
                    <a:gd name="T3" fmla="*/ 0 h 37"/>
                    <a:gd name="T4" fmla="*/ 3 w 36"/>
                    <a:gd name="T5" fmla="*/ 1 h 37"/>
                    <a:gd name="T6" fmla="*/ 1 w 36"/>
                    <a:gd name="T7" fmla="*/ 1 h 37"/>
                    <a:gd name="T8" fmla="*/ 0 w 36"/>
                    <a:gd name="T9" fmla="*/ 0 h 3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37">
                      <a:moveTo>
                        <a:pt x="0" y="5"/>
                      </a:moveTo>
                      <a:cubicBezTo>
                        <a:pt x="4" y="4"/>
                        <a:pt x="8" y="0"/>
                        <a:pt x="12" y="1"/>
                      </a:cubicBezTo>
                      <a:cubicBezTo>
                        <a:pt x="21" y="4"/>
                        <a:pt x="36" y="17"/>
                        <a:pt x="36" y="17"/>
                      </a:cubicBezTo>
                      <a:cubicBezTo>
                        <a:pt x="29" y="37"/>
                        <a:pt x="22" y="26"/>
                        <a:pt x="8" y="17"/>
                      </a:cubicBezTo>
                      <a:cubicBezTo>
                        <a:pt x="5" y="13"/>
                        <a:pt x="0" y="5"/>
                        <a:pt x="0" y="5"/>
                      </a:cubicBezTo>
                      <a:close/>
                    </a:path>
                  </a:pathLst>
                </a:custGeom>
                <a:solidFill>
                  <a:schemeClr val="folHlink"/>
                </a:solidFill>
                <a:ln w="9525">
                  <a:noFill/>
                  <a:round/>
                  <a:headEnd/>
                  <a:tailEnd/>
                </a:ln>
              </p:spPr>
              <p:txBody>
                <a:bodyPr/>
                <a:lstStyle/>
                <a:p>
                  <a:endParaRPr lang="zh-CN" altLang="en-US"/>
                </a:p>
              </p:txBody>
            </p:sp>
            <p:sp>
              <p:nvSpPr>
                <p:cNvPr id="9376" name="任意多边形 81960"/>
                <p:cNvSpPr>
                  <a:spLocks noChangeArrowheads="1"/>
                </p:cNvSpPr>
                <p:nvPr/>
              </p:nvSpPr>
              <p:spPr bwMode="auto">
                <a:xfrm>
                  <a:off x="2878" y="406"/>
                  <a:ext cx="73" cy="33"/>
                </a:xfrm>
                <a:custGeom>
                  <a:avLst/>
                  <a:gdLst>
                    <a:gd name="T0" fmla="*/ 0 w 170"/>
                    <a:gd name="T1" fmla="*/ 2 h 96"/>
                    <a:gd name="T2" fmla="*/ 2 w 170"/>
                    <a:gd name="T3" fmla="*/ 1 h 96"/>
                    <a:gd name="T4" fmla="*/ 4 w 170"/>
                    <a:gd name="T5" fmla="*/ 1 h 96"/>
                    <a:gd name="T6" fmla="*/ 6 w 170"/>
                    <a:gd name="T7" fmla="*/ 0 h 96"/>
                    <a:gd name="T8" fmla="*/ 5 w 170"/>
                    <a:gd name="T9" fmla="*/ 1 h 96"/>
                    <a:gd name="T10" fmla="*/ 10 w 170"/>
                    <a:gd name="T11" fmla="*/ 2 h 96"/>
                    <a:gd name="T12" fmla="*/ 13 w 170"/>
                    <a:gd name="T13" fmla="*/ 3 h 96"/>
                    <a:gd name="T14" fmla="*/ 9 w 170"/>
                    <a:gd name="T15" fmla="*/ 3 h 96"/>
                    <a:gd name="T16" fmla="*/ 7 w 170"/>
                    <a:gd name="T17" fmla="*/ 2 h 96"/>
                    <a:gd name="T18" fmla="*/ 6 w 170"/>
                    <a:gd name="T19" fmla="*/ 2 h 96"/>
                    <a:gd name="T20" fmla="*/ 2 w 170"/>
                    <a:gd name="T21" fmla="*/ 2 h 96"/>
                    <a:gd name="T22" fmla="*/ 0 w 170"/>
                    <a:gd name="T23" fmla="*/ 2 h 9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70" h="96">
                      <a:moveTo>
                        <a:pt x="0" y="49"/>
                      </a:moveTo>
                      <a:cubicBezTo>
                        <a:pt x="5" y="33"/>
                        <a:pt x="12" y="30"/>
                        <a:pt x="28" y="25"/>
                      </a:cubicBezTo>
                      <a:cubicBezTo>
                        <a:pt x="20" y="0"/>
                        <a:pt x="42" y="16"/>
                        <a:pt x="56" y="21"/>
                      </a:cubicBezTo>
                      <a:cubicBezTo>
                        <a:pt x="56" y="21"/>
                        <a:pt x="77" y="6"/>
                        <a:pt x="80" y="9"/>
                      </a:cubicBezTo>
                      <a:cubicBezTo>
                        <a:pt x="85" y="14"/>
                        <a:pt x="71" y="23"/>
                        <a:pt x="64" y="25"/>
                      </a:cubicBezTo>
                      <a:cubicBezTo>
                        <a:pt x="82" y="37"/>
                        <a:pt x="103" y="42"/>
                        <a:pt x="124" y="49"/>
                      </a:cubicBezTo>
                      <a:cubicBezTo>
                        <a:pt x="136" y="53"/>
                        <a:pt x="160" y="65"/>
                        <a:pt x="160" y="65"/>
                      </a:cubicBezTo>
                      <a:cubicBezTo>
                        <a:pt x="170" y="96"/>
                        <a:pt x="134" y="83"/>
                        <a:pt x="116" y="77"/>
                      </a:cubicBezTo>
                      <a:cubicBezTo>
                        <a:pt x="109" y="57"/>
                        <a:pt x="116" y="66"/>
                        <a:pt x="88" y="57"/>
                      </a:cubicBezTo>
                      <a:cubicBezTo>
                        <a:pt x="84" y="56"/>
                        <a:pt x="76" y="53"/>
                        <a:pt x="76" y="53"/>
                      </a:cubicBezTo>
                      <a:cubicBezTo>
                        <a:pt x="57" y="34"/>
                        <a:pt x="53" y="37"/>
                        <a:pt x="24" y="41"/>
                      </a:cubicBezTo>
                      <a:cubicBezTo>
                        <a:pt x="9" y="51"/>
                        <a:pt x="17" y="49"/>
                        <a:pt x="0" y="49"/>
                      </a:cubicBezTo>
                      <a:close/>
                    </a:path>
                  </a:pathLst>
                </a:custGeom>
                <a:solidFill>
                  <a:schemeClr val="folHlink"/>
                </a:solidFill>
                <a:ln w="9525">
                  <a:noFill/>
                  <a:round/>
                  <a:headEnd/>
                  <a:tailEnd/>
                </a:ln>
              </p:spPr>
              <p:txBody>
                <a:bodyPr/>
                <a:lstStyle/>
                <a:p>
                  <a:endParaRPr lang="zh-CN" altLang="en-US"/>
                </a:p>
              </p:txBody>
            </p:sp>
            <p:sp>
              <p:nvSpPr>
                <p:cNvPr id="9377" name="任意多边形 81961"/>
                <p:cNvSpPr>
                  <a:spLocks noChangeArrowheads="1"/>
                </p:cNvSpPr>
                <p:nvPr/>
              </p:nvSpPr>
              <p:spPr bwMode="auto">
                <a:xfrm>
                  <a:off x="2955" y="433"/>
                  <a:ext cx="59" cy="15"/>
                </a:xfrm>
                <a:custGeom>
                  <a:avLst/>
                  <a:gdLst>
                    <a:gd name="T0" fmla="*/ 0 w 138"/>
                    <a:gd name="T1" fmla="*/ 0 h 44"/>
                    <a:gd name="T2" fmla="*/ 4 w 138"/>
                    <a:gd name="T3" fmla="*/ 0 h 44"/>
                    <a:gd name="T4" fmla="*/ 7 w 138"/>
                    <a:gd name="T5" fmla="*/ 1 h 44"/>
                    <a:gd name="T6" fmla="*/ 9 w 138"/>
                    <a:gd name="T7" fmla="*/ 1 h 44"/>
                    <a:gd name="T8" fmla="*/ 9 w 138"/>
                    <a:gd name="T9" fmla="*/ 2 h 44"/>
                    <a:gd name="T10" fmla="*/ 5 w 138"/>
                    <a:gd name="T11" fmla="*/ 2 h 44"/>
                    <a:gd name="T12" fmla="*/ 0 w 138"/>
                    <a:gd name="T13" fmla="*/ 1 h 44"/>
                    <a:gd name="T14" fmla="*/ 2 w 138"/>
                    <a:gd name="T15" fmla="*/ 1 h 44"/>
                    <a:gd name="T16" fmla="*/ 0 w 138"/>
                    <a:gd name="T17" fmla="*/ 0 h 4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38" h="44">
                      <a:moveTo>
                        <a:pt x="0" y="0"/>
                      </a:moveTo>
                      <a:cubicBezTo>
                        <a:pt x="19" y="3"/>
                        <a:pt x="35" y="10"/>
                        <a:pt x="52" y="4"/>
                      </a:cubicBezTo>
                      <a:cubicBezTo>
                        <a:pt x="87" y="11"/>
                        <a:pt x="61" y="15"/>
                        <a:pt x="88" y="24"/>
                      </a:cubicBezTo>
                      <a:cubicBezTo>
                        <a:pt x="96" y="23"/>
                        <a:pt x="104" y="19"/>
                        <a:pt x="112" y="20"/>
                      </a:cubicBezTo>
                      <a:cubicBezTo>
                        <a:pt x="138" y="23"/>
                        <a:pt x="118" y="41"/>
                        <a:pt x="108" y="44"/>
                      </a:cubicBezTo>
                      <a:cubicBezTo>
                        <a:pt x="78" y="34"/>
                        <a:pt x="92" y="34"/>
                        <a:pt x="64" y="40"/>
                      </a:cubicBezTo>
                      <a:cubicBezTo>
                        <a:pt x="41" y="37"/>
                        <a:pt x="22" y="41"/>
                        <a:pt x="0" y="36"/>
                      </a:cubicBezTo>
                      <a:cubicBezTo>
                        <a:pt x="6" y="11"/>
                        <a:pt x="7" y="27"/>
                        <a:pt x="28" y="20"/>
                      </a:cubicBezTo>
                      <a:cubicBezTo>
                        <a:pt x="17" y="13"/>
                        <a:pt x="0" y="13"/>
                        <a:pt x="0" y="0"/>
                      </a:cubicBezTo>
                      <a:close/>
                    </a:path>
                  </a:pathLst>
                </a:custGeom>
                <a:solidFill>
                  <a:schemeClr val="folHlink"/>
                </a:solidFill>
                <a:ln w="9525">
                  <a:noFill/>
                  <a:round/>
                  <a:headEnd/>
                  <a:tailEnd/>
                </a:ln>
              </p:spPr>
              <p:txBody>
                <a:bodyPr/>
                <a:lstStyle/>
                <a:p>
                  <a:endParaRPr lang="zh-CN" altLang="en-US"/>
                </a:p>
              </p:txBody>
            </p:sp>
            <p:sp>
              <p:nvSpPr>
                <p:cNvPr id="9378" name="任意多边形 81962"/>
                <p:cNvSpPr>
                  <a:spLocks noChangeArrowheads="1"/>
                </p:cNvSpPr>
                <p:nvPr/>
              </p:nvSpPr>
              <p:spPr bwMode="auto">
                <a:xfrm>
                  <a:off x="2924" y="441"/>
                  <a:ext cx="24" cy="14"/>
                </a:xfrm>
                <a:custGeom>
                  <a:avLst/>
                  <a:gdLst>
                    <a:gd name="T0" fmla="*/ 1 w 57"/>
                    <a:gd name="T1" fmla="*/ 1 h 42"/>
                    <a:gd name="T2" fmla="*/ 3 w 57"/>
                    <a:gd name="T3" fmla="*/ 0 h 42"/>
                    <a:gd name="T4" fmla="*/ 1 w 57"/>
                    <a:gd name="T5" fmla="*/ 1 h 42"/>
                    <a:gd name="T6" fmla="*/ 0 60000 65536"/>
                    <a:gd name="T7" fmla="*/ 0 60000 65536"/>
                    <a:gd name="T8" fmla="*/ 0 60000 65536"/>
                  </a:gdLst>
                  <a:ahLst/>
                  <a:cxnLst>
                    <a:cxn ang="T6">
                      <a:pos x="T0" y="T1"/>
                    </a:cxn>
                    <a:cxn ang="T7">
                      <a:pos x="T2" y="T3"/>
                    </a:cxn>
                    <a:cxn ang="T8">
                      <a:pos x="T4" y="T5"/>
                    </a:cxn>
                  </a:cxnLst>
                  <a:rect l="0" t="0" r="r" b="b"/>
                  <a:pathLst>
                    <a:path w="57" h="42">
                      <a:moveTo>
                        <a:pt x="17" y="25"/>
                      </a:moveTo>
                      <a:cubicBezTo>
                        <a:pt x="0" y="0"/>
                        <a:pt x="21" y="9"/>
                        <a:pt x="37" y="13"/>
                      </a:cubicBezTo>
                      <a:cubicBezTo>
                        <a:pt x="57" y="42"/>
                        <a:pt x="30" y="25"/>
                        <a:pt x="17" y="25"/>
                      </a:cubicBezTo>
                      <a:close/>
                    </a:path>
                  </a:pathLst>
                </a:custGeom>
                <a:solidFill>
                  <a:schemeClr val="folHlink"/>
                </a:solidFill>
                <a:ln w="9525">
                  <a:noFill/>
                  <a:round/>
                  <a:headEnd/>
                  <a:tailEnd/>
                </a:ln>
              </p:spPr>
              <p:txBody>
                <a:bodyPr/>
                <a:lstStyle/>
                <a:p>
                  <a:endParaRPr lang="zh-CN" altLang="en-US"/>
                </a:p>
              </p:txBody>
            </p:sp>
            <p:sp>
              <p:nvSpPr>
                <p:cNvPr id="9379" name="任意多边形 81963"/>
                <p:cNvSpPr>
                  <a:spLocks noChangeArrowheads="1"/>
                </p:cNvSpPr>
                <p:nvPr/>
              </p:nvSpPr>
              <p:spPr bwMode="auto">
                <a:xfrm>
                  <a:off x="2908" y="398"/>
                  <a:ext cx="16" cy="18"/>
                </a:xfrm>
                <a:custGeom>
                  <a:avLst/>
                  <a:gdLst>
                    <a:gd name="T0" fmla="*/ 1 w 39"/>
                    <a:gd name="T1" fmla="*/ 1 h 52"/>
                    <a:gd name="T2" fmla="*/ 1 w 39"/>
                    <a:gd name="T3" fmla="*/ 0 h 52"/>
                    <a:gd name="T4" fmla="*/ 1 w 39"/>
                    <a:gd name="T5" fmla="*/ 1 h 52"/>
                    <a:gd name="T6" fmla="*/ 0 60000 65536"/>
                    <a:gd name="T7" fmla="*/ 0 60000 65536"/>
                    <a:gd name="T8" fmla="*/ 0 60000 65536"/>
                  </a:gdLst>
                  <a:ahLst/>
                  <a:cxnLst>
                    <a:cxn ang="T6">
                      <a:pos x="T0" y="T1"/>
                    </a:cxn>
                    <a:cxn ang="T7">
                      <a:pos x="T2" y="T3"/>
                    </a:cxn>
                    <a:cxn ang="T8">
                      <a:pos x="T4" y="T5"/>
                    </a:cxn>
                  </a:cxnLst>
                  <a:rect l="0" t="0" r="r" b="b"/>
                  <a:pathLst>
                    <a:path w="39" h="52">
                      <a:moveTo>
                        <a:pt x="19" y="32"/>
                      </a:moveTo>
                      <a:cubicBezTo>
                        <a:pt x="13" y="14"/>
                        <a:pt x="0" y="13"/>
                        <a:pt x="19" y="0"/>
                      </a:cubicBezTo>
                      <a:cubicBezTo>
                        <a:pt x="23" y="5"/>
                        <a:pt x="39" y="52"/>
                        <a:pt x="19" y="32"/>
                      </a:cubicBezTo>
                      <a:close/>
                    </a:path>
                  </a:pathLst>
                </a:custGeom>
                <a:solidFill>
                  <a:schemeClr val="folHlink"/>
                </a:solidFill>
                <a:ln w="9525">
                  <a:noFill/>
                  <a:round/>
                  <a:headEnd/>
                  <a:tailEnd/>
                </a:ln>
              </p:spPr>
              <p:txBody>
                <a:bodyPr/>
                <a:lstStyle/>
                <a:p>
                  <a:endParaRPr lang="zh-CN" altLang="en-US"/>
                </a:p>
              </p:txBody>
            </p:sp>
            <p:sp>
              <p:nvSpPr>
                <p:cNvPr id="9380" name="任意多边形 81964"/>
                <p:cNvSpPr>
                  <a:spLocks noChangeArrowheads="1"/>
                </p:cNvSpPr>
                <p:nvPr/>
              </p:nvSpPr>
              <p:spPr bwMode="auto">
                <a:xfrm>
                  <a:off x="3035" y="452"/>
                  <a:ext cx="19" cy="27"/>
                </a:xfrm>
                <a:custGeom>
                  <a:avLst/>
                  <a:gdLst>
                    <a:gd name="T0" fmla="*/ 0 w 44"/>
                    <a:gd name="T1" fmla="*/ 0 h 80"/>
                    <a:gd name="T2" fmla="*/ 2 w 44"/>
                    <a:gd name="T3" fmla="*/ 1 h 80"/>
                    <a:gd name="T4" fmla="*/ 2 w 44"/>
                    <a:gd name="T5" fmla="*/ 2 h 80"/>
                    <a:gd name="T6" fmla="*/ 3 w 44"/>
                    <a:gd name="T7" fmla="*/ 2 h 80"/>
                    <a:gd name="T8" fmla="*/ 2 w 44"/>
                    <a:gd name="T9" fmla="*/ 3 h 80"/>
                    <a:gd name="T10" fmla="*/ 0 w 44"/>
                    <a:gd name="T11" fmla="*/ 1 h 80"/>
                    <a:gd name="T12" fmla="*/ 0 w 44"/>
                    <a:gd name="T13" fmla="*/ 0 h 8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4" h="80">
                      <a:moveTo>
                        <a:pt x="4" y="9"/>
                      </a:moveTo>
                      <a:cubicBezTo>
                        <a:pt x="9" y="17"/>
                        <a:pt x="18" y="24"/>
                        <a:pt x="20" y="33"/>
                      </a:cubicBezTo>
                      <a:cubicBezTo>
                        <a:pt x="21" y="38"/>
                        <a:pt x="21" y="45"/>
                        <a:pt x="24" y="49"/>
                      </a:cubicBezTo>
                      <a:cubicBezTo>
                        <a:pt x="27" y="52"/>
                        <a:pt x="32" y="52"/>
                        <a:pt x="36" y="53"/>
                      </a:cubicBezTo>
                      <a:cubicBezTo>
                        <a:pt x="41" y="68"/>
                        <a:pt x="44" y="80"/>
                        <a:pt x="24" y="73"/>
                      </a:cubicBezTo>
                      <a:cubicBezTo>
                        <a:pt x="19" y="55"/>
                        <a:pt x="11" y="37"/>
                        <a:pt x="0" y="21"/>
                      </a:cubicBezTo>
                      <a:cubicBezTo>
                        <a:pt x="4" y="4"/>
                        <a:pt x="4" y="0"/>
                        <a:pt x="4" y="9"/>
                      </a:cubicBezTo>
                      <a:close/>
                    </a:path>
                  </a:pathLst>
                </a:custGeom>
                <a:solidFill>
                  <a:schemeClr val="folHlink"/>
                </a:solidFill>
                <a:ln w="9525">
                  <a:noFill/>
                  <a:round/>
                  <a:headEnd/>
                  <a:tailEnd/>
                </a:ln>
              </p:spPr>
              <p:txBody>
                <a:bodyPr/>
                <a:lstStyle/>
                <a:p>
                  <a:endParaRPr lang="zh-CN" altLang="en-US"/>
                </a:p>
              </p:txBody>
            </p:sp>
            <p:sp>
              <p:nvSpPr>
                <p:cNvPr id="9381" name="任意多边形 81965"/>
                <p:cNvSpPr>
                  <a:spLocks noChangeArrowheads="1"/>
                </p:cNvSpPr>
                <p:nvPr/>
              </p:nvSpPr>
              <p:spPr bwMode="auto">
                <a:xfrm>
                  <a:off x="2696" y="247"/>
                  <a:ext cx="205" cy="41"/>
                </a:xfrm>
                <a:custGeom>
                  <a:avLst/>
                  <a:gdLst>
                    <a:gd name="T0" fmla="*/ 56 w 323"/>
                    <a:gd name="T1" fmla="*/ 1 h 64"/>
                    <a:gd name="T2" fmla="*/ 59 w 323"/>
                    <a:gd name="T3" fmla="*/ 2 h 64"/>
                    <a:gd name="T4" fmla="*/ 60 w 323"/>
                    <a:gd name="T5" fmla="*/ 0 h 64"/>
                    <a:gd name="T6" fmla="*/ 68 w 323"/>
                    <a:gd name="T7" fmla="*/ 0 h 64"/>
                    <a:gd name="T8" fmla="*/ 74 w 323"/>
                    <a:gd name="T9" fmla="*/ 4 h 64"/>
                    <a:gd name="T10" fmla="*/ 81 w 323"/>
                    <a:gd name="T11" fmla="*/ 3 h 64"/>
                    <a:gd name="T12" fmla="*/ 80 w 323"/>
                    <a:gd name="T13" fmla="*/ 8 h 64"/>
                    <a:gd name="T14" fmla="*/ 76 w 323"/>
                    <a:gd name="T15" fmla="*/ 12 h 64"/>
                    <a:gd name="T16" fmla="*/ 76 w 323"/>
                    <a:gd name="T17" fmla="*/ 8 h 64"/>
                    <a:gd name="T18" fmla="*/ 74 w 323"/>
                    <a:gd name="T19" fmla="*/ 8 h 64"/>
                    <a:gd name="T20" fmla="*/ 71 w 323"/>
                    <a:gd name="T21" fmla="*/ 8 h 64"/>
                    <a:gd name="T22" fmla="*/ 67 w 323"/>
                    <a:gd name="T23" fmla="*/ 5 h 64"/>
                    <a:gd name="T24" fmla="*/ 58 w 323"/>
                    <a:gd name="T25" fmla="*/ 10 h 64"/>
                    <a:gd name="T26" fmla="*/ 51 w 323"/>
                    <a:gd name="T27" fmla="*/ 12 h 64"/>
                    <a:gd name="T28" fmla="*/ 55 w 323"/>
                    <a:gd name="T29" fmla="*/ 15 h 64"/>
                    <a:gd name="T30" fmla="*/ 48 w 323"/>
                    <a:gd name="T31" fmla="*/ 17 h 64"/>
                    <a:gd name="T32" fmla="*/ 43 w 323"/>
                    <a:gd name="T33" fmla="*/ 16 h 64"/>
                    <a:gd name="T34" fmla="*/ 45 w 323"/>
                    <a:gd name="T35" fmla="*/ 15 h 64"/>
                    <a:gd name="T36" fmla="*/ 44 w 323"/>
                    <a:gd name="T37" fmla="*/ 11 h 64"/>
                    <a:gd name="T38" fmla="*/ 43 w 323"/>
                    <a:gd name="T39" fmla="*/ 8 h 64"/>
                    <a:gd name="T40" fmla="*/ 40 w 323"/>
                    <a:gd name="T41" fmla="*/ 6 h 64"/>
                    <a:gd name="T42" fmla="*/ 36 w 323"/>
                    <a:gd name="T43" fmla="*/ 7 h 64"/>
                    <a:gd name="T44" fmla="*/ 34 w 323"/>
                    <a:gd name="T45" fmla="*/ 7 h 64"/>
                    <a:gd name="T46" fmla="*/ 32 w 323"/>
                    <a:gd name="T47" fmla="*/ 6 h 64"/>
                    <a:gd name="T48" fmla="*/ 22 w 323"/>
                    <a:gd name="T49" fmla="*/ 1 h 64"/>
                    <a:gd name="T50" fmla="*/ 15 w 323"/>
                    <a:gd name="T51" fmla="*/ 4 h 64"/>
                    <a:gd name="T52" fmla="*/ 1 w 323"/>
                    <a:gd name="T53" fmla="*/ 0 h 64"/>
                    <a:gd name="T54" fmla="*/ 56 w 323"/>
                    <a:gd name="T55" fmla="*/ 1 h 6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323" h="64">
                      <a:moveTo>
                        <a:pt x="220" y="1"/>
                      </a:moveTo>
                      <a:cubicBezTo>
                        <a:pt x="215" y="12"/>
                        <a:pt x="225" y="17"/>
                        <a:pt x="231" y="8"/>
                      </a:cubicBezTo>
                      <a:cubicBezTo>
                        <a:pt x="235" y="0"/>
                        <a:pt x="229" y="7"/>
                        <a:pt x="235" y="0"/>
                      </a:cubicBezTo>
                      <a:lnTo>
                        <a:pt x="265" y="0"/>
                      </a:lnTo>
                      <a:cubicBezTo>
                        <a:pt x="277" y="6"/>
                        <a:pt x="276" y="11"/>
                        <a:pt x="287" y="17"/>
                      </a:cubicBezTo>
                      <a:cubicBezTo>
                        <a:pt x="308" y="11"/>
                        <a:pt x="293" y="7"/>
                        <a:pt x="319" y="10"/>
                      </a:cubicBezTo>
                      <a:cubicBezTo>
                        <a:pt x="323" y="19"/>
                        <a:pt x="321" y="22"/>
                        <a:pt x="314" y="29"/>
                      </a:cubicBezTo>
                      <a:cubicBezTo>
                        <a:pt x="312" y="39"/>
                        <a:pt x="313" y="50"/>
                        <a:pt x="298" y="46"/>
                      </a:cubicBezTo>
                      <a:cubicBezTo>
                        <a:pt x="297" y="40"/>
                        <a:pt x="298" y="34"/>
                        <a:pt x="295" y="29"/>
                      </a:cubicBezTo>
                      <a:cubicBezTo>
                        <a:pt x="294" y="27"/>
                        <a:pt x="290" y="31"/>
                        <a:pt x="287" y="31"/>
                      </a:cubicBezTo>
                      <a:cubicBezTo>
                        <a:pt x="284" y="31"/>
                        <a:pt x="282" y="30"/>
                        <a:pt x="279" y="29"/>
                      </a:cubicBezTo>
                      <a:cubicBezTo>
                        <a:pt x="274" y="27"/>
                        <a:pt x="263" y="21"/>
                        <a:pt x="263" y="21"/>
                      </a:cubicBezTo>
                      <a:cubicBezTo>
                        <a:pt x="249" y="23"/>
                        <a:pt x="241" y="31"/>
                        <a:pt x="228" y="38"/>
                      </a:cubicBezTo>
                      <a:cubicBezTo>
                        <a:pt x="220" y="41"/>
                        <a:pt x="209" y="42"/>
                        <a:pt x="201" y="44"/>
                      </a:cubicBezTo>
                      <a:cubicBezTo>
                        <a:pt x="193" y="54"/>
                        <a:pt x="200" y="53"/>
                        <a:pt x="212" y="57"/>
                      </a:cubicBezTo>
                      <a:cubicBezTo>
                        <a:pt x="200" y="62"/>
                        <a:pt x="199" y="57"/>
                        <a:pt x="188" y="63"/>
                      </a:cubicBezTo>
                      <a:cubicBezTo>
                        <a:pt x="181" y="62"/>
                        <a:pt x="174" y="64"/>
                        <a:pt x="169" y="61"/>
                      </a:cubicBezTo>
                      <a:cubicBezTo>
                        <a:pt x="166" y="59"/>
                        <a:pt x="175" y="59"/>
                        <a:pt x="177" y="57"/>
                      </a:cubicBezTo>
                      <a:cubicBezTo>
                        <a:pt x="181" y="48"/>
                        <a:pt x="149" y="28"/>
                        <a:pt x="171" y="40"/>
                      </a:cubicBezTo>
                      <a:cubicBezTo>
                        <a:pt x="184" y="55"/>
                        <a:pt x="184" y="36"/>
                        <a:pt x="169" y="31"/>
                      </a:cubicBezTo>
                      <a:cubicBezTo>
                        <a:pt x="167" y="27"/>
                        <a:pt x="167" y="22"/>
                        <a:pt x="158" y="23"/>
                      </a:cubicBezTo>
                      <a:cubicBezTo>
                        <a:pt x="153" y="23"/>
                        <a:pt x="142" y="27"/>
                        <a:pt x="142" y="27"/>
                      </a:cubicBezTo>
                      <a:cubicBezTo>
                        <a:pt x="136" y="39"/>
                        <a:pt x="143" y="31"/>
                        <a:pt x="134" y="27"/>
                      </a:cubicBezTo>
                      <a:cubicBezTo>
                        <a:pt x="130" y="25"/>
                        <a:pt x="126" y="25"/>
                        <a:pt x="123" y="25"/>
                      </a:cubicBezTo>
                      <a:cubicBezTo>
                        <a:pt x="117" y="11"/>
                        <a:pt x="100" y="6"/>
                        <a:pt x="83" y="2"/>
                      </a:cubicBezTo>
                      <a:cubicBezTo>
                        <a:pt x="70" y="4"/>
                        <a:pt x="69" y="9"/>
                        <a:pt x="59" y="14"/>
                      </a:cubicBezTo>
                      <a:cubicBezTo>
                        <a:pt x="45" y="14"/>
                        <a:pt x="0" y="12"/>
                        <a:pt x="1" y="0"/>
                      </a:cubicBezTo>
                      <a:lnTo>
                        <a:pt x="220" y="1"/>
                      </a:lnTo>
                      <a:close/>
                    </a:path>
                  </a:pathLst>
                </a:custGeom>
                <a:solidFill>
                  <a:schemeClr val="folHlink"/>
                </a:solidFill>
                <a:ln w="9525">
                  <a:noFill/>
                  <a:round/>
                  <a:headEnd/>
                  <a:tailEnd/>
                </a:ln>
              </p:spPr>
              <p:txBody>
                <a:bodyPr/>
                <a:lstStyle/>
                <a:p>
                  <a:endParaRPr lang="zh-CN" altLang="en-US"/>
                </a:p>
              </p:txBody>
            </p:sp>
            <p:sp>
              <p:nvSpPr>
                <p:cNvPr id="9382" name="任意多边形 81966"/>
                <p:cNvSpPr>
                  <a:spLocks noChangeArrowheads="1"/>
                </p:cNvSpPr>
                <p:nvPr/>
              </p:nvSpPr>
              <p:spPr bwMode="auto">
                <a:xfrm>
                  <a:off x="2515" y="246"/>
                  <a:ext cx="190" cy="20"/>
                </a:xfrm>
                <a:custGeom>
                  <a:avLst/>
                  <a:gdLst>
                    <a:gd name="T0" fmla="*/ 27 w 300"/>
                    <a:gd name="T1" fmla="*/ 8 h 31"/>
                    <a:gd name="T2" fmla="*/ 8 w 300"/>
                    <a:gd name="T3" fmla="*/ 1 h 31"/>
                    <a:gd name="T4" fmla="*/ 73 w 300"/>
                    <a:gd name="T5" fmla="*/ 0 h 31"/>
                    <a:gd name="T6" fmla="*/ 75 w 300"/>
                    <a:gd name="T7" fmla="*/ 4 h 31"/>
                    <a:gd name="T8" fmla="*/ 67 w 300"/>
                    <a:gd name="T9" fmla="*/ 4 h 31"/>
                    <a:gd name="T10" fmla="*/ 27 w 300"/>
                    <a:gd name="T11" fmla="*/ 8 h 3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00" h="31">
                      <a:moveTo>
                        <a:pt x="105" y="31"/>
                      </a:moveTo>
                      <a:cubicBezTo>
                        <a:pt x="83" y="19"/>
                        <a:pt x="0" y="6"/>
                        <a:pt x="30" y="1"/>
                      </a:cubicBezTo>
                      <a:lnTo>
                        <a:pt x="285" y="0"/>
                      </a:lnTo>
                      <a:cubicBezTo>
                        <a:pt x="296" y="4"/>
                        <a:pt x="300" y="5"/>
                        <a:pt x="296" y="14"/>
                      </a:cubicBezTo>
                      <a:cubicBezTo>
                        <a:pt x="285" y="11"/>
                        <a:pt x="276" y="16"/>
                        <a:pt x="264" y="16"/>
                      </a:cubicBezTo>
                      <a:lnTo>
                        <a:pt x="105" y="31"/>
                      </a:lnTo>
                      <a:close/>
                    </a:path>
                  </a:pathLst>
                </a:custGeom>
                <a:solidFill>
                  <a:schemeClr val="folHlink"/>
                </a:solidFill>
                <a:ln w="9525">
                  <a:noFill/>
                  <a:round/>
                  <a:headEnd/>
                  <a:tailEnd/>
                </a:ln>
              </p:spPr>
              <p:txBody>
                <a:bodyPr/>
                <a:lstStyle/>
                <a:p>
                  <a:endParaRPr lang="zh-CN" altLang="en-US"/>
                </a:p>
              </p:txBody>
            </p:sp>
            <p:sp>
              <p:nvSpPr>
                <p:cNvPr id="9383" name="任意多边形 81967"/>
                <p:cNvSpPr>
                  <a:spLocks noChangeArrowheads="1"/>
                </p:cNvSpPr>
                <p:nvPr/>
              </p:nvSpPr>
              <p:spPr bwMode="auto">
                <a:xfrm>
                  <a:off x="2096" y="275"/>
                  <a:ext cx="18" cy="10"/>
                </a:xfrm>
                <a:custGeom>
                  <a:avLst/>
                  <a:gdLst>
                    <a:gd name="T0" fmla="*/ 0 w 41"/>
                    <a:gd name="T1" fmla="*/ 1 h 29"/>
                    <a:gd name="T2" fmla="*/ 1 w 41"/>
                    <a:gd name="T3" fmla="*/ 1 h 29"/>
                    <a:gd name="T4" fmla="*/ 0 w 41"/>
                    <a:gd name="T5" fmla="*/ 1 h 29"/>
                    <a:gd name="T6" fmla="*/ 0 60000 65536"/>
                    <a:gd name="T7" fmla="*/ 0 60000 65536"/>
                    <a:gd name="T8" fmla="*/ 0 60000 65536"/>
                  </a:gdLst>
                  <a:ahLst/>
                  <a:cxnLst>
                    <a:cxn ang="T6">
                      <a:pos x="T0" y="T1"/>
                    </a:cxn>
                    <a:cxn ang="T7">
                      <a:pos x="T2" y="T3"/>
                    </a:cxn>
                    <a:cxn ang="T8">
                      <a:pos x="T4" y="T5"/>
                    </a:cxn>
                  </a:cxnLst>
                  <a:rect l="0" t="0" r="r" b="b"/>
                  <a:pathLst>
                    <a:path w="41" h="29">
                      <a:moveTo>
                        <a:pt x="0" y="25"/>
                      </a:moveTo>
                      <a:cubicBezTo>
                        <a:pt x="10" y="11"/>
                        <a:pt x="41" y="0"/>
                        <a:pt x="12" y="29"/>
                      </a:cubicBezTo>
                      <a:cubicBezTo>
                        <a:pt x="8" y="28"/>
                        <a:pt x="0" y="25"/>
                        <a:pt x="0" y="25"/>
                      </a:cubicBezTo>
                      <a:close/>
                    </a:path>
                  </a:pathLst>
                </a:custGeom>
                <a:solidFill>
                  <a:schemeClr val="folHlink"/>
                </a:solidFill>
                <a:ln w="9525">
                  <a:noFill/>
                  <a:round/>
                  <a:headEnd/>
                  <a:tailEnd/>
                </a:ln>
              </p:spPr>
              <p:txBody>
                <a:bodyPr/>
                <a:lstStyle/>
                <a:p>
                  <a:endParaRPr lang="zh-CN" altLang="en-US"/>
                </a:p>
              </p:txBody>
            </p:sp>
            <p:sp>
              <p:nvSpPr>
                <p:cNvPr id="9384" name="任意多边形 81968"/>
                <p:cNvSpPr>
                  <a:spLocks noChangeArrowheads="1"/>
                </p:cNvSpPr>
                <p:nvPr/>
              </p:nvSpPr>
              <p:spPr bwMode="auto">
                <a:xfrm>
                  <a:off x="1606" y="246"/>
                  <a:ext cx="436" cy="152"/>
                </a:xfrm>
                <a:custGeom>
                  <a:avLst/>
                  <a:gdLst>
                    <a:gd name="T0" fmla="*/ 73 w 436"/>
                    <a:gd name="T1" fmla="*/ 1 h 152"/>
                    <a:gd name="T2" fmla="*/ 436 w 436"/>
                    <a:gd name="T3" fmla="*/ 0 h 152"/>
                    <a:gd name="T4" fmla="*/ 416 w 436"/>
                    <a:gd name="T5" fmla="*/ 54 h 152"/>
                    <a:gd name="T6" fmla="*/ 397 w 436"/>
                    <a:gd name="T7" fmla="*/ 68 h 152"/>
                    <a:gd name="T8" fmla="*/ 392 w 436"/>
                    <a:gd name="T9" fmla="*/ 70 h 152"/>
                    <a:gd name="T10" fmla="*/ 375 w 436"/>
                    <a:gd name="T11" fmla="*/ 73 h 152"/>
                    <a:gd name="T12" fmla="*/ 361 w 436"/>
                    <a:gd name="T13" fmla="*/ 88 h 152"/>
                    <a:gd name="T14" fmla="*/ 362 w 436"/>
                    <a:gd name="T15" fmla="*/ 99 h 152"/>
                    <a:gd name="T16" fmla="*/ 364 w 436"/>
                    <a:gd name="T17" fmla="*/ 107 h 152"/>
                    <a:gd name="T18" fmla="*/ 366 w 436"/>
                    <a:gd name="T19" fmla="*/ 113 h 152"/>
                    <a:gd name="T20" fmla="*/ 362 w 436"/>
                    <a:gd name="T21" fmla="*/ 122 h 152"/>
                    <a:gd name="T22" fmla="*/ 351 w 436"/>
                    <a:gd name="T23" fmla="*/ 120 h 152"/>
                    <a:gd name="T24" fmla="*/ 342 w 436"/>
                    <a:gd name="T25" fmla="*/ 129 h 152"/>
                    <a:gd name="T26" fmla="*/ 347 w 436"/>
                    <a:gd name="T27" fmla="*/ 105 h 152"/>
                    <a:gd name="T28" fmla="*/ 338 w 436"/>
                    <a:gd name="T29" fmla="*/ 100 h 152"/>
                    <a:gd name="T30" fmla="*/ 344 w 436"/>
                    <a:gd name="T31" fmla="*/ 93 h 152"/>
                    <a:gd name="T32" fmla="*/ 342 w 436"/>
                    <a:gd name="T33" fmla="*/ 89 h 152"/>
                    <a:gd name="T34" fmla="*/ 320 w 436"/>
                    <a:gd name="T35" fmla="*/ 94 h 152"/>
                    <a:gd name="T36" fmla="*/ 317 w 436"/>
                    <a:gd name="T37" fmla="*/ 85 h 152"/>
                    <a:gd name="T38" fmla="*/ 297 w 436"/>
                    <a:gd name="T39" fmla="*/ 94 h 152"/>
                    <a:gd name="T40" fmla="*/ 320 w 436"/>
                    <a:gd name="T41" fmla="*/ 103 h 152"/>
                    <a:gd name="T42" fmla="*/ 305 w 436"/>
                    <a:gd name="T43" fmla="*/ 117 h 152"/>
                    <a:gd name="T44" fmla="*/ 311 w 436"/>
                    <a:gd name="T45" fmla="*/ 126 h 152"/>
                    <a:gd name="T46" fmla="*/ 315 w 436"/>
                    <a:gd name="T47" fmla="*/ 138 h 152"/>
                    <a:gd name="T48" fmla="*/ 309 w 436"/>
                    <a:gd name="T49" fmla="*/ 139 h 152"/>
                    <a:gd name="T50" fmla="*/ 314 w 436"/>
                    <a:gd name="T51" fmla="*/ 144 h 152"/>
                    <a:gd name="T52" fmla="*/ 307 w 436"/>
                    <a:gd name="T53" fmla="*/ 152 h 152"/>
                    <a:gd name="T54" fmla="*/ 0 w 436"/>
                    <a:gd name="T55" fmla="*/ 149 h 152"/>
                    <a:gd name="T56" fmla="*/ 73 w 436"/>
                    <a:gd name="T57" fmla="*/ 1 h 152"/>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436" h="152">
                      <a:moveTo>
                        <a:pt x="73" y="1"/>
                      </a:moveTo>
                      <a:lnTo>
                        <a:pt x="436" y="0"/>
                      </a:lnTo>
                      <a:cubicBezTo>
                        <a:pt x="430" y="15"/>
                        <a:pt x="429" y="42"/>
                        <a:pt x="416" y="54"/>
                      </a:cubicBezTo>
                      <a:cubicBezTo>
                        <a:pt x="410" y="60"/>
                        <a:pt x="405" y="63"/>
                        <a:pt x="397" y="68"/>
                      </a:cubicBezTo>
                      <a:cubicBezTo>
                        <a:pt x="396" y="69"/>
                        <a:pt x="392" y="70"/>
                        <a:pt x="392" y="70"/>
                      </a:cubicBezTo>
                      <a:cubicBezTo>
                        <a:pt x="377" y="63"/>
                        <a:pt x="385" y="68"/>
                        <a:pt x="375" y="73"/>
                      </a:cubicBezTo>
                      <a:cubicBezTo>
                        <a:pt x="371" y="82"/>
                        <a:pt x="371" y="83"/>
                        <a:pt x="361" y="88"/>
                      </a:cubicBezTo>
                      <a:cubicBezTo>
                        <a:pt x="359" y="92"/>
                        <a:pt x="364" y="93"/>
                        <a:pt x="362" y="99"/>
                      </a:cubicBezTo>
                      <a:cubicBezTo>
                        <a:pt x="363" y="102"/>
                        <a:pt x="364" y="105"/>
                        <a:pt x="364" y="107"/>
                      </a:cubicBezTo>
                      <a:cubicBezTo>
                        <a:pt x="365" y="109"/>
                        <a:pt x="366" y="111"/>
                        <a:pt x="366" y="113"/>
                      </a:cubicBezTo>
                      <a:cubicBezTo>
                        <a:pt x="365" y="115"/>
                        <a:pt x="364" y="120"/>
                        <a:pt x="362" y="122"/>
                      </a:cubicBezTo>
                      <a:cubicBezTo>
                        <a:pt x="359" y="123"/>
                        <a:pt x="354" y="119"/>
                        <a:pt x="351" y="120"/>
                      </a:cubicBezTo>
                      <a:cubicBezTo>
                        <a:pt x="347" y="129"/>
                        <a:pt x="352" y="127"/>
                        <a:pt x="342" y="129"/>
                      </a:cubicBezTo>
                      <a:cubicBezTo>
                        <a:pt x="340" y="123"/>
                        <a:pt x="345" y="111"/>
                        <a:pt x="347" y="105"/>
                      </a:cubicBezTo>
                      <a:cubicBezTo>
                        <a:pt x="347" y="100"/>
                        <a:pt x="338" y="102"/>
                        <a:pt x="338" y="100"/>
                      </a:cubicBezTo>
                      <a:cubicBezTo>
                        <a:pt x="338" y="98"/>
                        <a:pt x="344" y="95"/>
                        <a:pt x="344" y="93"/>
                      </a:cubicBezTo>
                      <a:cubicBezTo>
                        <a:pt x="344" y="92"/>
                        <a:pt x="344" y="89"/>
                        <a:pt x="342" y="89"/>
                      </a:cubicBezTo>
                      <a:cubicBezTo>
                        <a:pt x="339" y="89"/>
                        <a:pt x="324" y="94"/>
                        <a:pt x="320" y="94"/>
                      </a:cubicBezTo>
                      <a:cubicBezTo>
                        <a:pt x="317" y="86"/>
                        <a:pt x="328" y="88"/>
                        <a:pt x="317" y="85"/>
                      </a:cubicBezTo>
                      <a:cubicBezTo>
                        <a:pt x="311" y="91"/>
                        <a:pt x="306" y="93"/>
                        <a:pt x="297" y="94"/>
                      </a:cubicBezTo>
                      <a:cubicBezTo>
                        <a:pt x="300" y="104"/>
                        <a:pt x="307" y="101"/>
                        <a:pt x="320" y="103"/>
                      </a:cubicBezTo>
                      <a:cubicBezTo>
                        <a:pt x="318" y="109"/>
                        <a:pt x="311" y="111"/>
                        <a:pt x="305" y="117"/>
                      </a:cubicBezTo>
                      <a:lnTo>
                        <a:pt x="311" y="126"/>
                      </a:lnTo>
                      <a:lnTo>
                        <a:pt x="315" y="138"/>
                      </a:lnTo>
                      <a:lnTo>
                        <a:pt x="309" y="139"/>
                      </a:lnTo>
                      <a:lnTo>
                        <a:pt x="314" y="144"/>
                      </a:lnTo>
                      <a:lnTo>
                        <a:pt x="307" y="152"/>
                      </a:lnTo>
                      <a:lnTo>
                        <a:pt x="0" y="149"/>
                      </a:lnTo>
                      <a:lnTo>
                        <a:pt x="73" y="1"/>
                      </a:lnTo>
                      <a:close/>
                    </a:path>
                  </a:pathLst>
                </a:custGeom>
                <a:solidFill>
                  <a:schemeClr val="folHlink"/>
                </a:solidFill>
                <a:ln w="9525">
                  <a:noFill/>
                  <a:round/>
                  <a:headEnd/>
                  <a:tailEnd/>
                </a:ln>
              </p:spPr>
              <p:txBody>
                <a:bodyPr/>
                <a:lstStyle/>
                <a:p>
                  <a:endParaRPr lang="zh-CN" altLang="en-US"/>
                </a:p>
              </p:txBody>
            </p:sp>
            <p:sp>
              <p:nvSpPr>
                <p:cNvPr id="2" name="任意多边形 81969"/>
                <p:cNvSpPr>
                  <a:spLocks noChangeArrowheads="1"/>
                </p:cNvSpPr>
                <p:nvPr/>
              </p:nvSpPr>
              <p:spPr bwMode="auto">
                <a:xfrm>
                  <a:off x="2043" y="241"/>
                  <a:ext cx="20" cy="55"/>
                </a:xfrm>
                <a:custGeom>
                  <a:avLst/>
                  <a:gdLst>
                    <a:gd name="T0" fmla="*/ 0 w 47"/>
                    <a:gd name="T1" fmla="*/ 6 h 165"/>
                    <a:gd name="T2" fmla="*/ 1 w 47"/>
                    <a:gd name="T3" fmla="*/ 4 h 165"/>
                    <a:gd name="T4" fmla="*/ 1 w 47"/>
                    <a:gd name="T5" fmla="*/ 3 h 165"/>
                    <a:gd name="T6" fmla="*/ 1 w 47"/>
                    <a:gd name="T7" fmla="*/ 1 h 165"/>
                    <a:gd name="T8" fmla="*/ 1 w 47"/>
                    <a:gd name="T9" fmla="*/ 0 h 165"/>
                    <a:gd name="T10" fmla="*/ 2 w 47"/>
                    <a:gd name="T11" fmla="*/ 0 h 165"/>
                    <a:gd name="T12" fmla="*/ 3 w 47"/>
                    <a:gd name="T13" fmla="*/ 1 h 165"/>
                    <a:gd name="T14" fmla="*/ 4 w 47"/>
                    <a:gd name="T15" fmla="*/ 4 h 165"/>
                    <a:gd name="T16" fmla="*/ 3 w 47"/>
                    <a:gd name="T17" fmla="*/ 4 h 165"/>
                    <a:gd name="T18" fmla="*/ 2 w 47"/>
                    <a:gd name="T19" fmla="*/ 5 h 165"/>
                    <a:gd name="T20" fmla="*/ 2 w 47"/>
                    <a:gd name="T21" fmla="*/ 5 h 165"/>
                    <a:gd name="T22" fmla="*/ 2 w 47"/>
                    <a:gd name="T23" fmla="*/ 5 h 165"/>
                    <a:gd name="T24" fmla="*/ 3 w 47"/>
                    <a:gd name="T25" fmla="*/ 5 h 165"/>
                    <a:gd name="T26" fmla="*/ 1 w 47"/>
                    <a:gd name="T27" fmla="*/ 5 h 165"/>
                    <a:gd name="T28" fmla="*/ 0 w 47"/>
                    <a:gd name="T29" fmla="*/ 6 h 165"/>
                    <a:gd name="T30" fmla="*/ 0 w 47"/>
                    <a:gd name="T31" fmla="*/ 6 h 165"/>
                    <a:gd name="T32" fmla="*/ 0 w 47"/>
                    <a:gd name="T33" fmla="*/ 6 h 16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47" h="165">
                      <a:moveTo>
                        <a:pt x="5" y="156"/>
                      </a:moveTo>
                      <a:cubicBezTo>
                        <a:pt x="0" y="141"/>
                        <a:pt x="1" y="118"/>
                        <a:pt x="15" y="108"/>
                      </a:cubicBezTo>
                      <a:cubicBezTo>
                        <a:pt x="16" y="95"/>
                        <a:pt x="17" y="81"/>
                        <a:pt x="17" y="68"/>
                      </a:cubicBezTo>
                      <a:cubicBezTo>
                        <a:pt x="17" y="58"/>
                        <a:pt x="11" y="40"/>
                        <a:pt x="11" y="40"/>
                      </a:cubicBezTo>
                      <a:cubicBezTo>
                        <a:pt x="14" y="20"/>
                        <a:pt x="11" y="29"/>
                        <a:pt x="17" y="12"/>
                      </a:cubicBezTo>
                      <a:cubicBezTo>
                        <a:pt x="18" y="8"/>
                        <a:pt x="21" y="0"/>
                        <a:pt x="21" y="0"/>
                      </a:cubicBezTo>
                      <a:cubicBezTo>
                        <a:pt x="38" y="6"/>
                        <a:pt x="33" y="7"/>
                        <a:pt x="31" y="30"/>
                      </a:cubicBezTo>
                      <a:cubicBezTo>
                        <a:pt x="38" y="52"/>
                        <a:pt x="40" y="76"/>
                        <a:pt x="47" y="98"/>
                      </a:cubicBezTo>
                      <a:cubicBezTo>
                        <a:pt x="44" y="116"/>
                        <a:pt x="45" y="113"/>
                        <a:pt x="31" y="108"/>
                      </a:cubicBezTo>
                      <a:cubicBezTo>
                        <a:pt x="25" y="118"/>
                        <a:pt x="28" y="112"/>
                        <a:pt x="23" y="126"/>
                      </a:cubicBezTo>
                      <a:cubicBezTo>
                        <a:pt x="22" y="128"/>
                        <a:pt x="21" y="132"/>
                        <a:pt x="21" y="132"/>
                      </a:cubicBezTo>
                      <a:cubicBezTo>
                        <a:pt x="23" y="133"/>
                        <a:pt x="26" y="132"/>
                        <a:pt x="27" y="134"/>
                      </a:cubicBezTo>
                      <a:cubicBezTo>
                        <a:pt x="29" y="137"/>
                        <a:pt x="31" y="146"/>
                        <a:pt x="31" y="146"/>
                      </a:cubicBezTo>
                      <a:cubicBezTo>
                        <a:pt x="27" y="165"/>
                        <a:pt x="23" y="155"/>
                        <a:pt x="13" y="148"/>
                      </a:cubicBezTo>
                      <a:cubicBezTo>
                        <a:pt x="11" y="152"/>
                        <a:pt x="11" y="160"/>
                        <a:pt x="7" y="160"/>
                      </a:cubicBezTo>
                      <a:cubicBezTo>
                        <a:pt x="5" y="160"/>
                        <a:pt x="4" y="156"/>
                        <a:pt x="3" y="154"/>
                      </a:cubicBezTo>
                      <a:cubicBezTo>
                        <a:pt x="3" y="153"/>
                        <a:pt x="4" y="155"/>
                        <a:pt x="5" y="156"/>
                      </a:cubicBezTo>
                      <a:close/>
                    </a:path>
                  </a:pathLst>
                </a:custGeom>
                <a:solidFill>
                  <a:schemeClr val="folHlink"/>
                </a:solidFill>
                <a:ln w="9525">
                  <a:noFill/>
                  <a:round/>
                  <a:headEnd/>
                  <a:tailEnd/>
                </a:ln>
              </p:spPr>
              <p:txBody>
                <a:bodyPr/>
                <a:lstStyle/>
                <a:p>
                  <a:endParaRPr lang="zh-CN" altLang="en-US"/>
                </a:p>
              </p:txBody>
            </p:sp>
            <p:sp>
              <p:nvSpPr>
                <p:cNvPr id="9386" name="任意多边形 81970"/>
                <p:cNvSpPr>
                  <a:spLocks noChangeArrowheads="1"/>
                </p:cNvSpPr>
                <p:nvPr/>
              </p:nvSpPr>
              <p:spPr bwMode="auto">
                <a:xfrm>
                  <a:off x="2031" y="287"/>
                  <a:ext cx="59" cy="34"/>
                </a:xfrm>
                <a:custGeom>
                  <a:avLst/>
                  <a:gdLst>
                    <a:gd name="T0" fmla="*/ 2 w 138"/>
                    <a:gd name="T1" fmla="*/ 2 h 103"/>
                    <a:gd name="T2" fmla="*/ 3 w 138"/>
                    <a:gd name="T3" fmla="*/ 2 h 103"/>
                    <a:gd name="T4" fmla="*/ 4 w 138"/>
                    <a:gd name="T5" fmla="*/ 1 h 103"/>
                    <a:gd name="T6" fmla="*/ 4 w 138"/>
                    <a:gd name="T7" fmla="*/ 2 h 103"/>
                    <a:gd name="T8" fmla="*/ 5 w 138"/>
                    <a:gd name="T9" fmla="*/ 2 h 103"/>
                    <a:gd name="T10" fmla="*/ 6 w 138"/>
                    <a:gd name="T11" fmla="*/ 2 h 103"/>
                    <a:gd name="T12" fmla="*/ 9 w 138"/>
                    <a:gd name="T13" fmla="*/ 1 h 103"/>
                    <a:gd name="T14" fmla="*/ 10 w 138"/>
                    <a:gd name="T15" fmla="*/ 1 h 103"/>
                    <a:gd name="T16" fmla="*/ 11 w 138"/>
                    <a:gd name="T17" fmla="*/ 0 h 103"/>
                    <a:gd name="T18" fmla="*/ 8 w 138"/>
                    <a:gd name="T19" fmla="*/ 2 h 103"/>
                    <a:gd name="T20" fmla="*/ 6 w 138"/>
                    <a:gd name="T21" fmla="*/ 2 h 103"/>
                    <a:gd name="T22" fmla="*/ 5 w 138"/>
                    <a:gd name="T23" fmla="*/ 3 h 103"/>
                    <a:gd name="T24" fmla="*/ 4 w 138"/>
                    <a:gd name="T25" fmla="*/ 4 h 103"/>
                    <a:gd name="T26" fmla="*/ 2 w 138"/>
                    <a:gd name="T27" fmla="*/ 3 h 103"/>
                    <a:gd name="T28" fmla="*/ 2 w 138"/>
                    <a:gd name="T29" fmla="*/ 3 h 103"/>
                    <a:gd name="T30" fmla="*/ 2 w 138"/>
                    <a:gd name="T31" fmla="*/ 4 h 103"/>
                    <a:gd name="T32" fmla="*/ 0 w 138"/>
                    <a:gd name="T33" fmla="*/ 4 h 103"/>
                    <a:gd name="T34" fmla="*/ 1 w 138"/>
                    <a:gd name="T35" fmla="*/ 3 h 103"/>
                    <a:gd name="T36" fmla="*/ 2 w 138"/>
                    <a:gd name="T37" fmla="*/ 2 h 10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38" h="103">
                      <a:moveTo>
                        <a:pt x="26" y="61"/>
                      </a:moveTo>
                      <a:cubicBezTo>
                        <a:pt x="29" y="53"/>
                        <a:pt x="33" y="51"/>
                        <a:pt x="30" y="43"/>
                      </a:cubicBezTo>
                      <a:cubicBezTo>
                        <a:pt x="33" y="27"/>
                        <a:pt x="37" y="24"/>
                        <a:pt x="50" y="33"/>
                      </a:cubicBezTo>
                      <a:cubicBezTo>
                        <a:pt x="51" y="37"/>
                        <a:pt x="53" y="41"/>
                        <a:pt x="54" y="45"/>
                      </a:cubicBezTo>
                      <a:cubicBezTo>
                        <a:pt x="55" y="49"/>
                        <a:pt x="66" y="49"/>
                        <a:pt x="66" y="49"/>
                      </a:cubicBezTo>
                      <a:cubicBezTo>
                        <a:pt x="75" y="43"/>
                        <a:pt x="77" y="45"/>
                        <a:pt x="80" y="55"/>
                      </a:cubicBezTo>
                      <a:cubicBezTo>
                        <a:pt x="92" y="47"/>
                        <a:pt x="101" y="37"/>
                        <a:pt x="116" y="33"/>
                      </a:cubicBezTo>
                      <a:cubicBezTo>
                        <a:pt x="125" y="19"/>
                        <a:pt x="120" y="24"/>
                        <a:pt x="130" y="17"/>
                      </a:cubicBezTo>
                      <a:cubicBezTo>
                        <a:pt x="134" y="11"/>
                        <a:pt x="134" y="0"/>
                        <a:pt x="138" y="11"/>
                      </a:cubicBezTo>
                      <a:cubicBezTo>
                        <a:pt x="135" y="31"/>
                        <a:pt x="126" y="45"/>
                        <a:pt x="106" y="49"/>
                      </a:cubicBezTo>
                      <a:cubicBezTo>
                        <a:pt x="97" y="55"/>
                        <a:pt x="93" y="61"/>
                        <a:pt x="84" y="67"/>
                      </a:cubicBezTo>
                      <a:cubicBezTo>
                        <a:pt x="80" y="79"/>
                        <a:pt x="79" y="79"/>
                        <a:pt x="66" y="81"/>
                      </a:cubicBezTo>
                      <a:cubicBezTo>
                        <a:pt x="60" y="90"/>
                        <a:pt x="57" y="97"/>
                        <a:pt x="48" y="103"/>
                      </a:cubicBezTo>
                      <a:cubicBezTo>
                        <a:pt x="42" y="94"/>
                        <a:pt x="37" y="93"/>
                        <a:pt x="26" y="89"/>
                      </a:cubicBezTo>
                      <a:cubicBezTo>
                        <a:pt x="24" y="88"/>
                        <a:pt x="20" y="87"/>
                        <a:pt x="20" y="87"/>
                      </a:cubicBezTo>
                      <a:cubicBezTo>
                        <a:pt x="10" y="90"/>
                        <a:pt x="14" y="94"/>
                        <a:pt x="22" y="97"/>
                      </a:cubicBezTo>
                      <a:cubicBezTo>
                        <a:pt x="14" y="103"/>
                        <a:pt x="9" y="100"/>
                        <a:pt x="0" y="97"/>
                      </a:cubicBezTo>
                      <a:cubicBezTo>
                        <a:pt x="2" y="87"/>
                        <a:pt x="1" y="82"/>
                        <a:pt x="10" y="79"/>
                      </a:cubicBezTo>
                      <a:cubicBezTo>
                        <a:pt x="15" y="63"/>
                        <a:pt x="14" y="69"/>
                        <a:pt x="26" y="61"/>
                      </a:cubicBezTo>
                      <a:close/>
                    </a:path>
                  </a:pathLst>
                </a:custGeom>
                <a:solidFill>
                  <a:schemeClr val="folHlink"/>
                </a:solidFill>
                <a:ln w="9525">
                  <a:noFill/>
                  <a:round/>
                  <a:headEnd/>
                  <a:tailEnd/>
                </a:ln>
              </p:spPr>
              <p:txBody>
                <a:bodyPr/>
                <a:lstStyle/>
                <a:p>
                  <a:endParaRPr lang="zh-CN" altLang="en-US"/>
                </a:p>
              </p:txBody>
            </p:sp>
            <p:sp>
              <p:nvSpPr>
                <p:cNvPr id="9387" name="任意多边形 81971"/>
                <p:cNvSpPr>
                  <a:spLocks noChangeArrowheads="1"/>
                </p:cNvSpPr>
                <p:nvPr/>
              </p:nvSpPr>
              <p:spPr bwMode="auto">
                <a:xfrm>
                  <a:off x="1968" y="319"/>
                  <a:ext cx="80" cy="72"/>
                </a:xfrm>
                <a:custGeom>
                  <a:avLst/>
                  <a:gdLst>
                    <a:gd name="T0" fmla="*/ 12 w 188"/>
                    <a:gd name="T1" fmla="*/ 1 h 214"/>
                    <a:gd name="T2" fmla="*/ 12 w 188"/>
                    <a:gd name="T3" fmla="*/ 0 h 214"/>
                    <a:gd name="T4" fmla="*/ 13 w 188"/>
                    <a:gd name="T5" fmla="*/ 0 h 214"/>
                    <a:gd name="T6" fmla="*/ 14 w 188"/>
                    <a:gd name="T7" fmla="*/ 1 h 214"/>
                    <a:gd name="T8" fmla="*/ 14 w 188"/>
                    <a:gd name="T9" fmla="*/ 2 h 214"/>
                    <a:gd name="T10" fmla="*/ 14 w 188"/>
                    <a:gd name="T11" fmla="*/ 2 h 214"/>
                    <a:gd name="T12" fmla="*/ 13 w 188"/>
                    <a:gd name="T13" fmla="*/ 3 h 214"/>
                    <a:gd name="T14" fmla="*/ 12 w 188"/>
                    <a:gd name="T15" fmla="*/ 5 h 214"/>
                    <a:gd name="T16" fmla="*/ 11 w 188"/>
                    <a:gd name="T17" fmla="*/ 5 h 214"/>
                    <a:gd name="T18" fmla="*/ 9 w 188"/>
                    <a:gd name="T19" fmla="*/ 5 h 214"/>
                    <a:gd name="T20" fmla="*/ 9 w 188"/>
                    <a:gd name="T21" fmla="*/ 5 h 214"/>
                    <a:gd name="T22" fmla="*/ 8 w 188"/>
                    <a:gd name="T23" fmla="*/ 5 h 214"/>
                    <a:gd name="T24" fmla="*/ 7 w 188"/>
                    <a:gd name="T25" fmla="*/ 6 h 214"/>
                    <a:gd name="T26" fmla="*/ 6 w 188"/>
                    <a:gd name="T27" fmla="*/ 5 h 214"/>
                    <a:gd name="T28" fmla="*/ 5 w 188"/>
                    <a:gd name="T29" fmla="*/ 5 h 214"/>
                    <a:gd name="T30" fmla="*/ 6 w 188"/>
                    <a:gd name="T31" fmla="*/ 5 h 214"/>
                    <a:gd name="T32" fmla="*/ 6 w 188"/>
                    <a:gd name="T33" fmla="*/ 6 h 214"/>
                    <a:gd name="T34" fmla="*/ 5 w 188"/>
                    <a:gd name="T35" fmla="*/ 6 h 214"/>
                    <a:gd name="T36" fmla="*/ 3 w 188"/>
                    <a:gd name="T37" fmla="*/ 6 h 214"/>
                    <a:gd name="T38" fmla="*/ 3 w 188"/>
                    <a:gd name="T39" fmla="*/ 6 h 214"/>
                    <a:gd name="T40" fmla="*/ 4 w 188"/>
                    <a:gd name="T41" fmla="*/ 5 h 214"/>
                    <a:gd name="T42" fmla="*/ 3 w 188"/>
                    <a:gd name="T43" fmla="*/ 6 h 214"/>
                    <a:gd name="T44" fmla="*/ 2 w 188"/>
                    <a:gd name="T45" fmla="*/ 6 h 214"/>
                    <a:gd name="T46" fmla="*/ 3 w 188"/>
                    <a:gd name="T47" fmla="*/ 7 h 214"/>
                    <a:gd name="T48" fmla="*/ 1 w 188"/>
                    <a:gd name="T49" fmla="*/ 8 h 214"/>
                    <a:gd name="T50" fmla="*/ 0 w 188"/>
                    <a:gd name="T51" fmla="*/ 8 h 214"/>
                    <a:gd name="T52" fmla="*/ 0 w 188"/>
                    <a:gd name="T53" fmla="*/ 7 h 214"/>
                    <a:gd name="T54" fmla="*/ 0 w 188"/>
                    <a:gd name="T55" fmla="*/ 6 h 214"/>
                    <a:gd name="T56" fmla="*/ 1 w 188"/>
                    <a:gd name="T57" fmla="*/ 6 h 214"/>
                    <a:gd name="T58" fmla="*/ 3 w 188"/>
                    <a:gd name="T59" fmla="*/ 5 h 214"/>
                    <a:gd name="T60" fmla="*/ 3 w 188"/>
                    <a:gd name="T61" fmla="*/ 4 h 214"/>
                    <a:gd name="T62" fmla="*/ 6 w 188"/>
                    <a:gd name="T63" fmla="*/ 4 h 214"/>
                    <a:gd name="T64" fmla="*/ 6 w 188"/>
                    <a:gd name="T65" fmla="*/ 4 h 214"/>
                    <a:gd name="T66" fmla="*/ 9 w 188"/>
                    <a:gd name="T67" fmla="*/ 3 h 214"/>
                    <a:gd name="T68" fmla="*/ 9 w 188"/>
                    <a:gd name="T69" fmla="*/ 3 h 214"/>
                    <a:gd name="T70" fmla="*/ 10 w 188"/>
                    <a:gd name="T71" fmla="*/ 3 h 214"/>
                    <a:gd name="T72" fmla="*/ 11 w 188"/>
                    <a:gd name="T73" fmla="*/ 2 h 214"/>
                    <a:gd name="T74" fmla="*/ 12 w 188"/>
                    <a:gd name="T75" fmla="*/ 2 h 214"/>
                    <a:gd name="T76" fmla="*/ 11 w 188"/>
                    <a:gd name="T77" fmla="*/ 1 h 214"/>
                    <a:gd name="T78" fmla="*/ 12 w 188"/>
                    <a:gd name="T79" fmla="*/ 1 h 214"/>
                    <a:gd name="T80" fmla="*/ 12 w 188"/>
                    <a:gd name="T81" fmla="*/ 1 h 214"/>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88" h="214">
                      <a:moveTo>
                        <a:pt x="158" y="24"/>
                      </a:moveTo>
                      <a:cubicBezTo>
                        <a:pt x="156" y="18"/>
                        <a:pt x="160" y="6"/>
                        <a:pt x="160" y="6"/>
                      </a:cubicBezTo>
                      <a:cubicBezTo>
                        <a:pt x="167" y="16"/>
                        <a:pt x="167" y="8"/>
                        <a:pt x="170" y="0"/>
                      </a:cubicBezTo>
                      <a:cubicBezTo>
                        <a:pt x="181" y="4"/>
                        <a:pt x="179" y="14"/>
                        <a:pt x="182" y="24"/>
                      </a:cubicBezTo>
                      <a:cubicBezTo>
                        <a:pt x="184" y="30"/>
                        <a:pt x="188" y="42"/>
                        <a:pt x="188" y="42"/>
                      </a:cubicBezTo>
                      <a:cubicBezTo>
                        <a:pt x="183" y="56"/>
                        <a:pt x="188" y="52"/>
                        <a:pt x="178" y="58"/>
                      </a:cubicBezTo>
                      <a:cubicBezTo>
                        <a:pt x="174" y="63"/>
                        <a:pt x="170" y="76"/>
                        <a:pt x="170" y="76"/>
                      </a:cubicBezTo>
                      <a:cubicBezTo>
                        <a:pt x="169" y="100"/>
                        <a:pt x="173" y="110"/>
                        <a:pt x="162" y="126"/>
                      </a:cubicBezTo>
                      <a:cubicBezTo>
                        <a:pt x="150" y="118"/>
                        <a:pt x="155" y="132"/>
                        <a:pt x="144" y="136"/>
                      </a:cubicBezTo>
                      <a:cubicBezTo>
                        <a:pt x="135" y="134"/>
                        <a:pt x="129" y="135"/>
                        <a:pt x="120" y="138"/>
                      </a:cubicBezTo>
                      <a:cubicBezTo>
                        <a:pt x="114" y="129"/>
                        <a:pt x="122" y="127"/>
                        <a:pt x="112" y="124"/>
                      </a:cubicBezTo>
                      <a:cubicBezTo>
                        <a:pt x="108" y="130"/>
                        <a:pt x="108" y="142"/>
                        <a:pt x="102" y="146"/>
                      </a:cubicBezTo>
                      <a:cubicBezTo>
                        <a:pt x="98" y="148"/>
                        <a:pt x="90" y="150"/>
                        <a:pt x="90" y="150"/>
                      </a:cubicBezTo>
                      <a:cubicBezTo>
                        <a:pt x="87" y="141"/>
                        <a:pt x="89" y="135"/>
                        <a:pt x="80" y="132"/>
                      </a:cubicBezTo>
                      <a:cubicBezTo>
                        <a:pt x="68" y="134"/>
                        <a:pt x="65" y="134"/>
                        <a:pt x="58" y="144"/>
                      </a:cubicBezTo>
                      <a:cubicBezTo>
                        <a:pt x="66" y="150"/>
                        <a:pt x="68" y="147"/>
                        <a:pt x="76" y="142"/>
                      </a:cubicBezTo>
                      <a:cubicBezTo>
                        <a:pt x="81" y="146"/>
                        <a:pt x="85" y="155"/>
                        <a:pt x="78" y="160"/>
                      </a:cubicBezTo>
                      <a:cubicBezTo>
                        <a:pt x="75" y="162"/>
                        <a:pt x="62" y="165"/>
                        <a:pt x="58" y="166"/>
                      </a:cubicBezTo>
                      <a:cubicBezTo>
                        <a:pt x="48" y="173"/>
                        <a:pt x="44" y="173"/>
                        <a:pt x="34" y="166"/>
                      </a:cubicBezTo>
                      <a:cubicBezTo>
                        <a:pt x="35" y="162"/>
                        <a:pt x="34" y="158"/>
                        <a:pt x="36" y="154"/>
                      </a:cubicBezTo>
                      <a:cubicBezTo>
                        <a:pt x="38" y="150"/>
                        <a:pt x="55" y="146"/>
                        <a:pt x="46" y="144"/>
                      </a:cubicBezTo>
                      <a:cubicBezTo>
                        <a:pt x="42" y="143"/>
                        <a:pt x="34" y="148"/>
                        <a:pt x="34" y="148"/>
                      </a:cubicBezTo>
                      <a:cubicBezTo>
                        <a:pt x="32" y="155"/>
                        <a:pt x="28" y="159"/>
                        <a:pt x="26" y="166"/>
                      </a:cubicBezTo>
                      <a:cubicBezTo>
                        <a:pt x="36" y="182"/>
                        <a:pt x="36" y="173"/>
                        <a:pt x="30" y="190"/>
                      </a:cubicBezTo>
                      <a:cubicBezTo>
                        <a:pt x="28" y="196"/>
                        <a:pt x="14" y="200"/>
                        <a:pt x="14" y="200"/>
                      </a:cubicBezTo>
                      <a:cubicBezTo>
                        <a:pt x="5" y="214"/>
                        <a:pt x="11" y="210"/>
                        <a:pt x="0" y="214"/>
                      </a:cubicBezTo>
                      <a:cubicBezTo>
                        <a:pt x="2" y="202"/>
                        <a:pt x="5" y="198"/>
                        <a:pt x="8" y="188"/>
                      </a:cubicBezTo>
                      <a:cubicBezTo>
                        <a:pt x="6" y="178"/>
                        <a:pt x="3" y="173"/>
                        <a:pt x="0" y="164"/>
                      </a:cubicBezTo>
                      <a:cubicBezTo>
                        <a:pt x="3" y="156"/>
                        <a:pt x="7" y="157"/>
                        <a:pt x="14" y="152"/>
                      </a:cubicBezTo>
                      <a:cubicBezTo>
                        <a:pt x="18" y="141"/>
                        <a:pt x="23" y="140"/>
                        <a:pt x="32" y="134"/>
                      </a:cubicBezTo>
                      <a:cubicBezTo>
                        <a:pt x="37" y="127"/>
                        <a:pt x="37" y="123"/>
                        <a:pt x="44" y="118"/>
                      </a:cubicBezTo>
                      <a:cubicBezTo>
                        <a:pt x="64" y="121"/>
                        <a:pt x="55" y="122"/>
                        <a:pt x="72" y="116"/>
                      </a:cubicBezTo>
                      <a:cubicBezTo>
                        <a:pt x="76" y="115"/>
                        <a:pt x="84" y="112"/>
                        <a:pt x="84" y="112"/>
                      </a:cubicBezTo>
                      <a:cubicBezTo>
                        <a:pt x="105" y="119"/>
                        <a:pt x="97" y="84"/>
                        <a:pt x="114" y="78"/>
                      </a:cubicBezTo>
                      <a:cubicBezTo>
                        <a:pt x="117" y="87"/>
                        <a:pt x="110" y="89"/>
                        <a:pt x="120" y="92"/>
                      </a:cubicBezTo>
                      <a:cubicBezTo>
                        <a:pt x="125" y="85"/>
                        <a:pt x="125" y="81"/>
                        <a:pt x="132" y="76"/>
                      </a:cubicBezTo>
                      <a:cubicBezTo>
                        <a:pt x="138" y="68"/>
                        <a:pt x="146" y="65"/>
                        <a:pt x="150" y="54"/>
                      </a:cubicBezTo>
                      <a:cubicBezTo>
                        <a:pt x="151" y="50"/>
                        <a:pt x="154" y="42"/>
                        <a:pt x="154" y="42"/>
                      </a:cubicBezTo>
                      <a:cubicBezTo>
                        <a:pt x="152" y="41"/>
                        <a:pt x="148" y="40"/>
                        <a:pt x="148" y="38"/>
                      </a:cubicBezTo>
                      <a:cubicBezTo>
                        <a:pt x="148" y="36"/>
                        <a:pt x="161" y="33"/>
                        <a:pt x="152" y="32"/>
                      </a:cubicBezTo>
                      <a:lnTo>
                        <a:pt x="158" y="24"/>
                      </a:lnTo>
                      <a:close/>
                    </a:path>
                  </a:pathLst>
                </a:custGeom>
                <a:solidFill>
                  <a:schemeClr val="folHlink"/>
                </a:solidFill>
                <a:ln w="9525">
                  <a:noFill/>
                  <a:round/>
                  <a:headEnd/>
                  <a:tailEnd/>
                </a:ln>
              </p:spPr>
              <p:txBody>
                <a:bodyPr/>
                <a:lstStyle/>
                <a:p>
                  <a:endParaRPr lang="zh-CN" altLang="en-US"/>
                </a:p>
              </p:txBody>
            </p:sp>
            <p:sp>
              <p:nvSpPr>
                <p:cNvPr id="9388" name="任意多边形 81972"/>
                <p:cNvSpPr>
                  <a:spLocks noChangeArrowheads="1"/>
                </p:cNvSpPr>
                <p:nvPr/>
              </p:nvSpPr>
              <p:spPr bwMode="auto">
                <a:xfrm>
                  <a:off x="2021" y="340"/>
                  <a:ext cx="6" cy="4"/>
                </a:xfrm>
                <a:custGeom>
                  <a:avLst/>
                  <a:gdLst>
                    <a:gd name="T0" fmla="*/ 0 w 13"/>
                    <a:gd name="T1" fmla="*/ 0 h 13"/>
                    <a:gd name="T2" fmla="*/ 0 w 13"/>
                    <a:gd name="T3" fmla="*/ 0 h 13"/>
                    <a:gd name="T4" fmla="*/ 0 w 13"/>
                    <a:gd name="T5" fmla="*/ 0 h 13"/>
                    <a:gd name="T6" fmla="*/ 0 60000 65536"/>
                    <a:gd name="T7" fmla="*/ 0 60000 65536"/>
                    <a:gd name="T8" fmla="*/ 0 60000 65536"/>
                  </a:gdLst>
                  <a:ahLst/>
                  <a:cxnLst>
                    <a:cxn ang="T6">
                      <a:pos x="T0" y="T1"/>
                    </a:cxn>
                    <a:cxn ang="T7">
                      <a:pos x="T2" y="T3"/>
                    </a:cxn>
                    <a:cxn ang="T8">
                      <a:pos x="T4" y="T5"/>
                    </a:cxn>
                  </a:cxnLst>
                  <a:rect l="0" t="0" r="r" b="b"/>
                  <a:pathLst>
                    <a:path w="13" h="13">
                      <a:moveTo>
                        <a:pt x="0" y="9"/>
                      </a:moveTo>
                      <a:cubicBezTo>
                        <a:pt x="6" y="0"/>
                        <a:pt x="13" y="7"/>
                        <a:pt x="4" y="13"/>
                      </a:cubicBezTo>
                      <a:cubicBezTo>
                        <a:pt x="0" y="6"/>
                        <a:pt x="0" y="5"/>
                        <a:pt x="0" y="9"/>
                      </a:cubicBezTo>
                      <a:close/>
                    </a:path>
                  </a:pathLst>
                </a:custGeom>
                <a:solidFill>
                  <a:schemeClr val="folHlink"/>
                </a:solidFill>
                <a:ln w="9525">
                  <a:noFill/>
                  <a:round/>
                  <a:headEnd/>
                  <a:tailEnd/>
                </a:ln>
              </p:spPr>
              <p:txBody>
                <a:bodyPr/>
                <a:lstStyle/>
                <a:p>
                  <a:endParaRPr lang="zh-CN" altLang="en-US"/>
                </a:p>
              </p:txBody>
            </p:sp>
            <p:sp>
              <p:nvSpPr>
                <p:cNvPr id="9389" name="任意多边形 81973"/>
                <p:cNvSpPr>
                  <a:spLocks noChangeArrowheads="1"/>
                </p:cNvSpPr>
                <p:nvPr/>
              </p:nvSpPr>
              <p:spPr bwMode="auto">
                <a:xfrm>
                  <a:off x="1573" y="389"/>
                  <a:ext cx="347" cy="189"/>
                </a:xfrm>
                <a:custGeom>
                  <a:avLst/>
                  <a:gdLst>
                    <a:gd name="T0" fmla="*/ 63 w 812"/>
                    <a:gd name="T1" fmla="*/ 1 h 564"/>
                    <a:gd name="T2" fmla="*/ 61 w 812"/>
                    <a:gd name="T3" fmla="*/ 3 h 564"/>
                    <a:gd name="T4" fmla="*/ 59 w 812"/>
                    <a:gd name="T5" fmla="*/ 5 h 564"/>
                    <a:gd name="T6" fmla="*/ 56 w 812"/>
                    <a:gd name="T7" fmla="*/ 5 h 564"/>
                    <a:gd name="T8" fmla="*/ 50 w 812"/>
                    <a:gd name="T9" fmla="*/ 7 h 564"/>
                    <a:gd name="T10" fmla="*/ 49 w 812"/>
                    <a:gd name="T11" fmla="*/ 8 h 564"/>
                    <a:gd name="T12" fmla="*/ 47 w 812"/>
                    <a:gd name="T13" fmla="*/ 9 h 564"/>
                    <a:gd name="T14" fmla="*/ 48 w 812"/>
                    <a:gd name="T15" fmla="*/ 7 h 564"/>
                    <a:gd name="T16" fmla="*/ 45 w 812"/>
                    <a:gd name="T17" fmla="*/ 7 h 564"/>
                    <a:gd name="T18" fmla="*/ 44 w 812"/>
                    <a:gd name="T19" fmla="*/ 8 h 564"/>
                    <a:gd name="T20" fmla="*/ 47 w 812"/>
                    <a:gd name="T21" fmla="*/ 11 h 564"/>
                    <a:gd name="T22" fmla="*/ 47 w 812"/>
                    <a:gd name="T23" fmla="*/ 14 h 564"/>
                    <a:gd name="T24" fmla="*/ 42 w 812"/>
                    <a:gd name="T25" fmla="*/ 15 h 564"/>
                    <a:gd name="T26" fmla="*/ 41 w 812"/>
                    <a:gd name="T27" fmla="*/ 14 h 564"/>
                    <a:gd name="T28" fmla="*/ 38 w 812"/>
                    <a:gd name="T29" fmla="*/ 13 h 564"/>
                    <a:gd name="T30" fmla="*/ 36 w 812"/>
                    <a:gd name="T31" fmla="*/ 13 h 564"/>
                    <a:gd name="T32" fmla="*/ 35 w 812"/>
                    <a:gd name="T33" fmla="*/ 15 h 564"/>
                    <a:gd name="T34" fmla="*/ 39 w 812"/>
                    <a:gd name="T35" fmla="*/ 17 h 564"/>
                    <a:gd name="T36" fmla="*/ 40 w 812"/>
                    <a:gd name="T37" fmla="*/ 20 h 564"/>
                    <a:gd name="T38" fmla="*/ 41 w 812"/>
                    <a:gd name="T39" fmla="*/ 21 h 564"/>
                    <a:gd name="T40" fmla="*/ 38 w 812"/>
                    <a:gd name="T41" fmla="*/ 20 h 564"/>
                    <a:gd name="T42" fmla="*/ 37 w 812"/>
                    <a:gd name="T43" fmla="*/ 19 h 564"/>
                    <a:gd name="T44" fmla="*/ 33 w 812"/>
                    <a:gd name="T45" fmla="*/ 16 h 564"/>
                    <a:gd name="T46" fmla="*/ 33 w 812"/>
                    <a:gd name="T47" fmla="*/ 12 h 564"/>
                    <a:gd name="T48" fmla="*/ 33 w 812"/>
                    <a:gd name="T49" fmla="*/ 10 h 564"/>
                    <a:gd name="T50" fmla="*/ 32 w 812"/>
                    <a:gd name="T51" fmla="*/ 10 h 564"/>
                    <a:gd name="T52" fmla="*/ 30 w 812"/>
                    <a:gd name="T53" fmla="*/ 10 h 564"/>
                    <a:gd name="T54" fmla="*/ 28 w 812"/>
                    <a:gd name="T55" fmla="*/ 6 h 564"/>
                    <a:gd name="T56" fmla="*/ 26 w 812"/>
                    <a:gd name="T57" fmla="*/ 6 h 564"/>
                    <a:gd name="T58" fmla="*/ 23 w 812"/>
                    <a:gd name="T59" fmla="*/ 6 h 564"/>
                    <a:gd name="T60" fmla="*/ 19 w 812"/>
                    <a:gd name="T61" fmla="*/ 9 h 564"/>
                    <a:gd name="T62" fmla="*/ 15 w 812"/>
                    <a:gd name="T63" fmla="*/ 10 h 564"/>
                    <a:gd name="T64" fmla="*/ 15 w 812"/>
                    <a:gd name="T65" fmla="*/ 10 h 564"/>
                    <a:gd name="T66" fmla="*/ 12 w 812"/>
                    <a:gd name="T67" fmla="*/ 12 h 564"/>
                    <a:gd name="T68" fmla="*/ 12 w 812"/>
                    <a:gd name="T69" fmla="*/ 13 h 564"/>
                    <a:gd name="T70" fmla="*/ 10 w 812"/>
                    <a:gd name="T71" fmla="*/ 15 h 564"/>
                    <a:gd name="T72" fmla="*/ 7 w 812"/>
                    <a:gd name="T73" fmla="*/ 15 h 564"/>
                    <a:gd name="T74" fmla="*/ 5 w 812"/>
                    <a:gd name="T75" fmla="*/ 10 h 564"/>
                    <a:gd name="T76" fmla="*/ 6 w 812"/>
                    <a:gd name="T77" fmla="*/ 6 h 564"/>
                    <a:gd name="T78" fmla="*/ 3 w 812"/>
                    <a:gd name="T79" fmla="*/ 7 h 564"/>
                    <a:gd name="T80" fmla="*/ 2 w 812"/>
                    <a:gd name="T81" fmla="*/ 6 h 564"/>
                    <a:gd name="T82" fmla="*/ 2 w 812"/>
                    <a:gd name="T83" fmla="*/ 5 h 564"/>
                    <a:gd name="T84" fmla="*/ 0 w 812"/>
                    <a:gd name="T85" fmla="*/ 3 h 564"/>
                    <a:gd name="T86" fmla="*/ 62 w 812"/>
                    <a:gd name="T87" fmla="*/ 0 h 56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812" h="564">
                      <a:moveTo>
                        <a:pt x="798" y="6"/>
                      </a:moveTo>
                      <a:cubicBezTo>
                        <a:pt x="801" y="15"/>
                        <a:pt x="809" y="16"/>
                        <a:pt x="812" y="26"/>
                      </a:cubicBezTo>
                      <a:cubicBezTo>
                        <a:pt x="809" y="36"/>
                        <a:pt x="801" y="41"/>
                        <a:pt x="796" y="50"/>
                      </a:cubicBezTo>
                      <a:cubicBezTo>
                        <a:pt x="791" y="61"/>
                        <a:pt x="788" y="71"/>
                        <a:pt x="778" y="78"/>
                      </a:cubicBezTo>
                      <a:cubicBezTo>
                        <a:pt x="773" y="85"/>
                        <a:pt x="771" y="88"/>
                        <a:pt x="774" y="96"/>
                      </a:cubicBezTo>
                      <a:cubicBezTo>
                        <a:pt x="767" y="107"/>
                        <a:pt x="758" y="114"/>
                        <a:pt x="748" y="122"/>
                      </a:cubicBezTo>
                      <a:cubicBezTo>
                        <a:pt x="744" y="125"/>
                        <a:pt x="736" y="130"/>
                        <a:pt x="736" y="130"/>
                      </a:cubicBezTo>
                      <a:cubicBezTo>
                        <a:pt x="740" y="141"/>
                        <a:pt x="731" y="140"/>
                        <a:pt x="722" y="142"/>
                      </a:cubicBezTo>
                      <a:cubicBezTo>
                        <a:pt x="716" y="148"/>
                        <a:pt x="712" y="151"/>
                        <a:pt x="704" y="154"/>
                      </a:cubicBezTo>
                      <a:cubicBezTo>
                        <a:pt x="686" y="150"/>
                        <a:pt x="650" y="169"/>
                        <a:pt x="634" y="180"/>
                      </a:cubicBezTo>
                      <a:cubicBezTo>
                        <a:pt x="636" y="189"/>
                        <a:pt x="631" y="193"/>
                        <a:pt x="640" y="196"/>
                      </a:cubicBezTo>
                      <a:cubicBezTo>
                        <a:pt x="643" y="205"/>
                        <a:pt x="640" y="207"/>
                        <a:pt x="632" y="210"/>
                      </a:cubicBezTo>
                      <a:cubicBezTo>
                        <a:pt x="626" y="219"/>
                        <a:pt x="623" y="226"/>
                        <a:pt x="614" y="232"/>
                      </a:cubicBezTo>
                      <a:cubicBezTo>
                        <a:pt x="611" y="231"/>
                        <a:pt x="606" y="233"/>
                        <a:pt x="604" y="230"/>
                      </a:cubicBezTo>
                      <a:cubicBezTo>
                        <a:pt x="599" y="220"/>
                        <a:pt x="610" y="199"/>
                        <a:pt x="620" y="196"/>
                      </a:cubicBezTo>
                      <a:cubicBezTo>
                        <a:pt x="623" y="187"/>
                        <a:pt x="617" y="187"/>
                        <a:pt x="620" y="178"/>
                      </a:cubicBezTo>
                      <a:cubicBezTo>
                        <a:pt x="617" y="164"/>
                        <a:pt x="609" y="168"/>
                        <a:pt x="598" y="172"/>
                      </a:cubicBezTo>
                      <a:cubicBezTo>
                        <a:pt x="592" y="180"/>
                        <a:pt x="585" y="185"/>
                        <a:pt x="576" y="188"/>
                      </a:cubicBezTo>
                      <a:cubicBezTo>
                        <a:pt x="572" y="194"/>
                        <a:pt x="568" y="200"/>
                        <a:pt x="564" y="206"/>
                      </a:cubicBezTo>
                      <a:cubicBezTo>
                        <a:pt x="561" y="210"/>
                        <a:pt x="556" y="218"/>
                        <a:pt x="556" y="218"/>
                      </a:cubicBezTo>
                      <a:cubicBezTo>
                        <a:pt x="558" y="234"/>
                        <a:pt x="559" y="243"/>
                        <a:pt x="572" y="252"/>
                      </a:cubicBezTo>
                      <a:cubicBezTo>
                        <a:pt x="579" y="262"/>
                        <a:pt x="586" y="273"/>
                        <a:pt x="596" y="280"/>
                      </a:cubicBezTo>
                      <a:cubicBezTo>
                        <a:pt x="598" y="286"/>
                        <a:pt x="602" y="298"/>
                        <a:pt x="602" y="298"/>
                      </a:cubicBezTo>
                      <a:cubicBezTo>
                        <a:pt x="601" y="308"/>
                        <a:pt x="599" y="361"/>
                        <a:pt x="594" y="368"/>
                      </a:cubicBezTo>
                      <a:cubicBezTo>
                        <a:pt x="590" y="374"/>
                        <a:pt x="576" y="378"/>
                        <a:pt x="570" y="382"/>
                      </a:cubicBezTo>
                      <a:cubicBezTo>
                        <a:pt x="563" y="393"/>
                        <a:pt x="550" y="396"/>
                        <a:pt x="542" y="406"/>
                      </a:cubicBezTo>
                      <a:cubicBezTo>
                        <a:pt x="536" y="413"/>
                        <a:pt x="539" y="417"/>
                        <a:pt x="530" y="420"/>
                      </a:cubicBezTo>
                      <a:cubicBezTo>
                        <a:pt x="526" y="408"/>
                        <a:pt x="538" y="391"/>
                        <a:pt x="522" y="386"/>
                      </a:cubicBezTo>
                      <a:cubicBezTo>
                        <a:pt x="516" y="377"/>
                        <a:pt x="510" y="364"/>
                        <a:pt x="502" y="356"/>
                      </a:cubicBezTo>
                      <a:cubicBezTo>
                        <a:pt x="497" y="341"/>
                        <a:pt x="505" y="360"/>
                        <a:pt x="482" y="348"/>
                      </a:cubicBezTo>
                      <a:cubicBezTo>
                        <a:pt x="478" y="346"/>
                        <a:pt x="478" y="339"/>
                        <a:pt x="474" y="336"/>
                      </a:cubicBezTo>
                      <a:cubicBezTo>
                        <a:pt x="470" y="323"/>
                        <a:pt x="466" y="342"/>
                        <a:pt x="462" y="348"/>
                      </a:cubicBezTo>
                      <a:cubicBezTo>
                        <a:pt x="460" y="358"/>
                        <a:pt x="456" y="363"/>
                        <a:pt x="454" y="374"/>
                      </a:cubicBezTo>
                      <a:cubicBezTo>
                        <a:pt x="457" y="383"/>
                        <a:pt x="455" y="387"/>
                        <a:pt x="450" y="394"/>
                      </a:cubicBezTo>
                      <a:cubicBezTo>
                        <a:pt x="454" y="399"/>
                        <a:pt x="464" y="411"/>
                        <a:pt x="466" y="418"/>
                      </a:cubicBezTo>
                      <a:cubicBezTo>
                        <a:pt x="474" y="443"/>
                        <a:pt x="472" y="458"/>
                        <a:pt x="500" y="464"/>
                      </a:cubicBezTo>
                      <a:cubicBezTo>
                        <a:pt x="507" y="469"/>
                        <a:pt x="510" y="474"/>
                        <a:pt x="516" y="480"/>
                      </a:cubicBezTo>
                      <a:cubicBezTo>
                        <a:pt x="511" y="494"/>
                        <a:pt x="513" y="509"/>
                        <a:pt x="510" y="524"/>
                      </a:cubicBezTo>
                      <a:cubicBezTo>
                        <a:pt x="512" y="537"/>
                        <a:pt x="511" y="541"/>
                        <a:pt x="522" y="548"/>
                      </a:cubicBezTo>
                      <a:cubicBezTo>
                        <a:pt x="523" y="552"/>
                        <a:pt x="525" y="556"/>
                        <a:pt x="526" y="560"/>
                      </a:cubicBezTo>
                      <a:cubicBezTo>
                        <a:pt x="527" y="564"/>
                        <a:pt x="514" y="556"/>
                        <a:pt x="514" y="556"/>
                      </a:cubicBezTo>
                      <a:cubicBezTo>
                        <a:pt x="502" y="564"/>
                        <a:pt x="501" y="551"/>
                        <a:pt x="492" y="544"/>
                      </a:cubicBezTo>
                      <a:cubicBezTo>
                        <a:pt x="488" y="541"/>
                        <a:pt x="480" y="536"/>
                        <a:pt x="480" y="536"/>
                      </a:cubicBezTo>
                      <a:cubicBezTo>
                        <a:pt x="471" y="522"/>
                        <a:pt x="474" y="529"/>
                        <a:pt x="470" y="518"/>
                      </a:cubicBezTo>
                      <a:cubicBezTo>
                        <a:pt x="467" y="491"/>
                        <a:pt x="461" y="446"/>
                        <a:pt x="436" y="430"/>
                      </a:cubicBezTo>
                      <a:cubicBezTo>
                        <a:pt x="428" y="433"/>
                        <a:pt x="425" y="433"/>
                        <a:pt x="422" y="424"/>
                      </a:cubicBezTo>
                      <a:cubicBezTo>
                        <a:pt x="427" y="404"/>
                        <a:pt x="432" y="383"/>
                        <a:pt x="438" y="364"/>
                      </a:cubicBezTo>
                      <a:cubicBezTo>
                        <a:pt x="436" y="343"/>
                        <a:pt x="431" y="330"/>
                        <a:pt x="426" y="310"/>
                      </a:cubicBezTo>
                      <a:cubicBezTo>
                        <a:pt x="429" y="302"/>
                        <a:pt x="425" y="300"/>
                        <a:pt x="422" y="292"/>
                      </a:cubicBezTo>
                      <a:cubicBezTo>
                        <a:pt x="424" y="282"/>
                        <a:pt x="428" y="277"/>
                        <a:pt x="422" y="268"/>
                      </a:cubicBezTo>
                      <a:cubicBezTo>
                        <a:pt x="420" y="269"/>
                        <a:pt x="418" y="269"/>
                        <a:pt x="416" y="270"/>
                      </a:cubicBezTo>
                      <a:cubicBezTo>
                        <a:pt x="414" y="272"/>
                        <a:pt x="414" y="275"/>
                        <a:pt x="412" y="276"/>
                      </a:cubicBezTo>
                      <a:cubicBezTo>
                        <a:pt x="408" y="278"/>
                        <a:pt x="400" y="280"/>
                        <a:pt x="400" y="280"/>
                      </a:cubicBezTo>
                      <a:cubicBezTo>
                        <a:pt x="394" y="274"/>
                        <a:pt x="389" y="274"/>
                        <a:pt x="386" y="266"/>
                      </a:cubicBezTo>
                      <a:cubicBezTo>
                        <a:pt x="391" y="251"/>
                        <a:pt x="379" y="206"/>
                        <a:pt x="364" y="196"/>
                      </a:cubicBezTo>
                      <a:cubicBezTo>
                        <a:pt x="357" y="186"/>
                        <a:pt x="358" y="182"/>
                        <a:pt x="360" y="170"/>
                      </a:cubicBezTo>
                      <a:cubicBezTo>
                        <a:pt x="358" y="160"/>
                        <a:pt x="356" y="147"/>
                        <a:pt x="346" y="144"/>
                      </a:cubicBezTo>
                      <a:cubicBezTo>
                        <a:pt x="343" y="154"/>
                        <a:pt x="338" y="160"/>
                        <a:pt x="330" y="166"/>
                      </a:cubicBezTo>
                      <a:cubicBezTo>
                        <a:pt x="323" y="164"/>
                        <a:pt x="308" y="160"/>
                        <a:pt x="308" y="160"/>
                      </a:cubicBezTo>
                      <a:cubicBezTo>
                        <a:pt x="296" y="162"/>
                        <a:pt x="297" y="166"/>
                        <a:pt x="288" y="172"/>
                      </a:cubicBezTo>
                      <a:cubicBezTo>
                        <a:pt x="284" y="185"/>
                        <a:pt x="282" y="191"/>
                        <a:pt x="268" y="196"/>
                      </a:cubicBezTo>
                      <a:cubicBezTo>
                        <a:pt x="264" y="200"/>
                        <a:pt x="243" y="231"/>
                        <a:pt x="242" y="232"/>
                      </a:cubicBezTo>
                      <a:cubicBezTo>
                        <a:pt x="231" y="239"/>
                        <a:pt x="215" y="247"/>
                        <a:pt x="206" y="256"/>
                      </a:cubicBezTo>
                      <a:cubicBezTo>
                        <a:pt x="202" y="260"/>
                        <a:pt x="200" y="265"/>
                        <a:pt x="196" y="268"/>
                      </a:cubicBezTo>
                      <a:cubicBezTo>
                        <a:pt x="194" y="269"/>
                        <a:pt x="192" y="269"/>
                        <a:pt x="190" y="270"/>
                      </a:cubicBezTo>
                      <a:cubicBezTo>
                        <a:pt x="188" y="271"/>
                        <a:pt x="186" y="272"/>
                        <a:pt x="184" y="274"/>
                      </a:cubicBezTo>
                      <a:cubicBezTo>
                        <a:pt x="180" y="278"/>
                        <a:pt x="172" y="286"/>
                        <a:pt x="172" y="286"/>
                      </a:cubicBezTo>
                      <a:cubicBezTo>
                        <a:pt x="167" y="300"/>
                        <a:pt x="165" y="314"/>
                        <a:pt x="160" y="328"/>
                      </a:cubicBezTo>
                      <a:cubicBezTo>
                        <a:pt x="158" y="335"/>
                        <a:pt x="156" y="341"/>
                        <a:pt x="154" y="348"/>
                      </a:cubicBezTo>
                      <a:cubicBezTo>
                        <a:pt x="153" y="350"/>
                        <a:pt x="152" y="354"/>
                        <a:pt x="152" y="354"/>
                      </a:cubicBezTo>
                      <a:cubicBezTo>
                        <a:pt x="152" y="359"/>
                        <a:pt x="156" y="384"/>
                        <a:pt x="146" y="392"/>
                      </a:cubicBezTo>
                      <a:cubicBezTo>
                        <a:pt x="141" y="397"/>
                        <a:pt x="128" y="404"/>
                        <a:pt x="128" y="404"/>
                      </a:cubicBezTo>
                      <a:cubicBezTo>
                        <a:pt x="125" y="412"/>
                        <a:pt x="122" y="421"/>
                        <a:pt x="114" y="424"/>
                      </a:cubicBezTo>
                      <a:cubicBezTo>
                        <a:pt x="100" y="419"/>
                        <a:pt x="97" y="405"/>
                        <a:pt x="94" y="392"/>
                      </a:cubicBezTo>
                      <a:cubicBezTo>
                        <a:pt x="86" y="362"/>
                        <a:pt x="82" y="332"/>
                        <a:pt x="72" y="302"/>
                      </a:cubicBezTo>
                      <a:cubicBezTo>
                        <a:pt x="71" y="281"/>
                        <a:pt x="70" y="275"/>
                        <a:pt x="66" y="258"/>
                      </a:cubicBezTo>
                      <a:cubicBezTo>
                        <a:pt x="66" y="251"/>
                        <a:pt x="68" y="219"/>
                        <a:pt x="64" y="208"/>
                      </a:cubicBezTo>
                      <a:cubicBezTo>
                        <a:pt x="70" y="191"/>
                        <a:pt x="66" y="173"/>
                        <a:pt x="72" y="156"/>
                      </a:cubicBezTo>
                      <a:cubicBezTo>
                        <a:pt x="66" y="139"/>
                        <a:pt x="60" y="168"/>
                        <a:pt x="56" y="172"/>
                      </a:cubicBezTo>
                      <a:cubicBezTo>
                        <a:pt x="53" y="175"/>
                        <a:pt x="44" y="180"/>
                        <a:pt x="44" y="180"/>
                      </a:cubicBezTo>
                      <a:cubicBezTo>
                        <a:pt x="35" y="177"/>
                        <a:pt x="28" y="173"/>
                        <a:pt x="24" y="162"/>
                      </a:cubicBezTo>
                      <a:cubicBezTo>
                        <a:pt x="23" y="158"/>
                        <a:pt x="20" y="150"/>
                        <a:pt x="20" y="150"/>
                      </a:cubicBezTo>
                      <a:cubicBezTo>
                        <a:pt x="30" y="148"/>
                        <a:pt x="30" y="143"/>
                        <a:pt x="38" y="138"/>
                      </a:cubicBezTo>
                      <a:cubicBezTo>
                        <a:pt x="35" y="128"/>
                        <a:pt x="31" y="133"/>
                        <a:pt x="24" y="138"/>
                      </a:cubicBezTo>
                      <a:cubicBezTo>
                        <a:pt x="15" y="135"/>
                        <a:pt x="15" y="132"/>
                        <a:pt x="18" y="124"/>
                      </a:cubicBezTo>
                      <a:cubicBezTo>
                        <a:pt x="11" y="114"/>
                        <a:pt x="9" y="101"/>
                        <a:pt x="0" y="92"/>
                      </a:cubicBezTo>
                      <a:lnTo>
                        <a:pt x="76" y="0"/>
                      </a:lnTo>
                      <a:lnTo>
                        <a:pt x="798" y="6"/>
                      </a:lnTo>
                      <a:close/>
                    </a:path>
                  </a:pathLst>
                </a:custGeom>
                <a:solidFill>
                  <a:schemeClr val="folHlink"/>
                </a:solidFill>
                <a:ln w="9525">
                  <a:noFill/>
                  <a:round/>
                  <a:headEnd/>
                  <a:tailEnd/>
                </a:ln>
              </p:spPr>
              <p:txBody>
                <a:bodyPr/>
                <a:lstStyle/>
                <a:p>
                  <a:endParaRPr lang="zh-CN" altLang="en-US"/>
                </a:p>
              </p:txBody>
            </p:sp>
            <p:sp>
              <p:nvSpPr>
                <p:cNvPr id="9390" name="任意多边形 81974"/>
                <p:cNvSpPr>
                  <a:spLocks noChangeArrowheads="1"/>
                </p:cNvSpPr>
                <p:nvPr/>
              </p:nvSpPr>
              <p:spPr bwMode="auto">
                <a:xfrm>
                  <a:off x="1634" y="519"/>
                  <a:ext cx="19" cy="29"/>
                </a:xfrm>
                <a:custGeom>
                  <a:avLst/>
                  <a:gdLst>
                    <a:gd name="T0" fmla="*/ 0 w 43"/>
                    <a:gd name="T1" fmla="*/ 0 h 85"/>
                    <a:gd name="T2" fmla="*/ 2 w 43"/>
                    <a:gd name="T3" fmla="*/ 0 h 85"/>
                    <a:gd name="T4" fmla="*/ 3 w 43"/>
                    <a:gd name="T5" fmla="*/ 1 h 85"/>
                    <a:gd name="T6" fmla="*/ 2 w 43"/>
                    <a:gd name="T7" fmla="*/ 3 h 85"/>
                    <a:gd name="T8" fmla="*/ 0 w 43"/>
                    <a:gd name="T9" fmla="*/ 3 h 85"/>
                    <a:gd name="T10" fmla="*/ 0 w 43"/>
                    <a:gd name="T11" fmla="*/ 0 h 8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3" h="85">
                      <a:moveTo>
                        <a:pt x="7" y="11"/>
                      </a:moveTo>
                      <a:cubicBezTo>
                        <a:pt x="4" y="2"/>
                        <a:pt x="9" y="0"/>
                        <a:pt x="17" y="3"/>
                      </a:cubicBezTo>
                      <a:cubicBezTo>
                        <a:pt x="24" y="13"/>
                        <a:pt x="28" y="24"/>
                        <a:pt x="37" y="33"/>
                      </a:cubicBezTo>
                      <a:cubicBezTo>
                        <a:pt x="43" y="52"/>
                        <a:pt x="40" y="78"/>
                        <a:pt x="19" y="85"/>
                      </a:cubicBezTo>
                      <a:cubicBezTo>
                        <a:pt x="6" y="81"/>
                        <a:pt x="5" y="81"/>
                        <a:pt x="1" y="69"/>
                      </a:cubicBezTo>
                      <a:cubicBezTo>
                        <a:pt x="2" y="66"/>
                        <a:pt x="0" y="4"/>
                        <a:pt x="7" y="11"/>
                      </a:cubicBezTo>
                      <a:close/>
                    </a:path>
                  </a:pathLst>
                </a:custGeom>
                <a:solidFill>
                  <a:schemeClr val="folHlink"/>
                </a:solidFill>
                <a:ln w="9525">
                  <a:noFill/>
                  <a:round/>
                  <a:headEnd/>
                  <a:tailEnd/>
                </a:ln>
              </p:spPr>
              <p:txBody>
                <a:bodyPr/>
                <a:lstStyle/>
                <a:p>
                  <a:endParaRPr lang="zh-CN" altLang="en-US"/>
                </a:p>
              </p:txBody>
            </p:sp>
            <p:sp>
              <p:nvSpPr>
                <p:cNvPr id="9391" name="任意多边形 81975"/>
                <p:cNvSpPr>
                  <a:spLocks noChangeArrowheads="1"/>
                </p:cNvSpPr>
                <p:nvPr/>
              </p:nvSpPr>
              <p:spPr bwMode="auto">
                <a:xfrm>
                  <a:off x="1900" y="421"/>
                  <a:ext cx="18" cy="24"/>
                </a:xfrm>
                <a:custGeom>
                  <a:avLst/>
                  <a:gdLst>
                    <a:gd name="T0" fmla="*/ 1 w 44"/>
                    <a:gd name="T1" fmla="*/ 1 h 74"/>
                    <a:gd name="T2" fmla="*/ 2 w 44"/>
                    <a:gd name="T3" fmla="*/ 0 h 74"/>
                    <a:gd name="T4" fmla="*/ 3 w 44"/>
                    <a:gd name="T5" fmla="*/ 0 h 74"/>
                    <a:gd name="T6" fmla="*/ 3 w 44"/>
                    <a:gd name="T7" fmla="*/ 1 h 74"/>
                    <a:gd name="T8" fmla="*/ 1 w 44"/>
                    <a:gd name="T9" fmla="*/ 3 h 74"/>
                    <a:gd name="T10" fmla="*/ 0 w 44"/>
                    <a:gd name="T11" fmla="*/ 2 h 74"/>
                    <a:gd name="T12" fmla="*/ 0 w 44"/>
                    <a:gd name="T13" fmla="*/ 1 h 74"/>
                    <a:gd name="T14" fmla="*/ 1 w 44"/>
                    <a:gd name="T15" fmla="*/ 1 h 7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44" h="74">
                      <a:moveTo>
                        <a:pt x="13" y="28"/>
                      </a:moveTo>
                      <a:cubicBezTo>
                        <a:pt x="15" y="13"/>
                        <a:pt x="14" y="7"/>
                        <a:pt x="29" y="2"/>
                      </a:cubicBezTo>
                      <a:cubicBezTo>
                        <a:pt x="34" y="3"/>
                        <a:pt x="40" y="0"/>
                        <a:pt x="43" y="4"/>
                      </a:cubicBezTo>
                      <a:cubicBezTo>
                        <a:pt x="44" y="6"/>
                        <a:pt x="41" y="21"/>
                        <a:pt x="39" y="26"/>
                      </a:cubicBezTo>
                      <a:cubicBezTo>
                        <a:pt x="31" y="43"/>
                        <a:pt x="30" y="63"/>
                        <a:pt x="13" y="74"/>
                      </a:cubicBezTo>
                      <a:cubicBezTo>
                        <a:pt x="4" y="71"/>
                        <a:pt x="4" y="68"/>
                        <a:pt x="7" y="60"/>
                      </a:cubicBezTo>
                      <a:cubicBezTo>
                        <a:pt x="5" y="50"/>
                        <a:pt x="0" y="46"/>
                        <a:pt x="3" y="36"/>
                      </a:cubicBezTo>
                      <a:cubicBezTo>
                        <a:pt x="4" y="32"/>
                        <a:pt x="8" y="23"/>
                        <a:pt x="13" y="28"/>
                      </a:cubicBezTo>
                      <a:close/>
                    </a:path>
                  </a:pathLst>
                </a:custGeom>
                <a:solidFill>
                  <a:schemeClr val="folHlink"/>
                </a:solidFill>
                <a:ln w="9525">
                  <a:noFill/>
                  <a:round/>
                  <a:headEnd/>
                  <a:tailEnd/>
                </a:ln>
              </p:spPr>
              <p:txBody>
                <a:bodyPr/>
                <a:lstStyle/>
                <a:p>
                  <a:endParaRPr lang="zh-CN" altLang="en-US"/>
                </a:p>
              </p:txBody>
            </p:sp>
            <p:sp>
              <p:nvSpPr>
                <p:cNvPr id="9392" name="任意多边形 81976"/>
                <p:cNvSpPr>
                  <a:spLocks noChangeArrowheads="1"/>
                </p:cNvSpPr>
                <p:nvPr/>
              </p:nvSpPr>
              <p:spPr bwMode="auto">
                <a:xfrm>
                  <a:off x="1951" y="409"/>
                  <a:ext cx="9" cy="10"/>
                </a:xfrm>
                <a:custGeom>
                  <a:avLst/>
                  <a:gdLst>
                    <a:gd name="T0" fmla="*/ 0 w 20"/>
                    <a:gd name="T1" fmla="*/ 1 h 30"/>
                    <a:gd name="T2" fmla="*/ 0 w 20"/>
                    <a:gd name="T3" fmla="*/ 1 h 30"/>
                    <a:gd name="T4" fmla="*/ 0 w 20"/>
                    <a:gd name="T5" fmla="*/ 1 h 30"/>
                    <a:gd name="T6" fmla="*/ 0 60000 65536"/>
                    <a:gd name="T7" fmla="*/ 0 60000 65536"/>
                    <a:gd name="T8" fmla="*/ 0 60000 65536"/>
                  </a:gdLst>
                  <a:ahLst/>
                  <a:cxnLst>
                    <a:cxn ang="T6">
                      <a:pos x="T0" y="T1"/>
                    </a:cxn>
                    <a:cxn ang="T7">
                      <a:pos x="T2" y="T3"/>
                    </a:cxn>
                    <a:cxn ang="T8">
                      <a:pos x="T4" y="T5"/>
                    </a:cxn>
                  </a:cxnLst>
                  <a:rect l="0" t="0" r="r" b="b"/>
                  <a:pathLst>
                    <a:path w="20" h="30">
                      <a:moveTo>
                        <a:pt x="7" y="16"/>
                      </a:moveTo>
                      <a:cubicBezTo>
                        <a:pt x="18" y="0"/>
                        <a:pt x="20" y="20"/>
                        <a:pt x="5" y="30"/>
                      </a:cubicBezTo>
                      <a:cubicBezTo>
                        <a:pt x="0" y="23"/>
                        <a:pt x="1" y="22"/>
                        <a:pt x="7" y="16"/>
                      </a:cubicBezTo>
                      <a:close/>
                    </a:path>
                  </a:pathLst>
                </a:custGeom>
                <a:solidFill>
                  <a:schemeClr val="folHlink"/>
                </a:solidFill>
                <a:ln w="9525">
                  <a:noFill/>
                  <a:round/>
                  <a:headEnd/>
                  <a:tailEnd/>
                </a:ln>
              </p:spPr>
              <p:txBody>
                <a:bodyPr/>
                <a:lstStyle/>
                <a:p>
                  <a:endParaRPr lang="zh-CN" altLang="en-US"/>
                </a:p>
              </p:txBody>
            </p:sp>
            <p:sp>
              <p:nvSpPr>
                <p:cNvPr id="9393" name="任意多边形 81977"/>
                <p:cNvSpPr>
                  <a:spLocks noChangeArrowheads="1"/>
                </p:cNvSpPr>
                <p:nvPr/>
              </p:nvSpPr>
              <p:spPr bwMode="auto">
                <a:xfrm>
                  <a:off x="1021" y="314"/>
                  <a:ext cx="433" cy="354"/>
                </a:xfrm>
                <a:custGeom>
                  <a:avLst/>
                  <a:gdLst>
                    <a:gd name="T0" fmla="*/ 123 w 682"/>
                    <a:gd name="T1" fmla="*/ 119 h 557"/>
                    <a:gd name="T2" fmla="*/ 124 w 682"/>
                    <a:gd name="T3" fmla="*/ 116 h 557"/>
                    <a:gd name="T4" fmla="*/ 128 w 682"/>
                    <a:gd name="T5" fmla="*/ 106 h 557"/>
                    <a:gd name="T6" fmla="*/ 79 w 682"/>
                    <a:gd name="T7" fmla="*/ 74 h 557"/>
                    <a:gd name="T8" fmla="*/ 72 w 682"/>
                    <a:gd name="T9" fmla="*/ 89 h 557"/>
                    <a:gd name="T10" fmla="*/ 77 w 682"/>
                    <a:gd name="T11" fmla="*/ 142 h 557"/>
                    <a:gd name="T12" fmla="*/ 72 w 682"/>
                    <a:gd name="T13" fmla="*/ 127 h 557"/>
                    <a:gd name="T14" fmla="*/ 62 w 682"/>
                    <a:gd name="T15" fmla="*/ 112 h 557"/>
                    <a:gd name="T16" fmla="*/ 63 w 682"/>
                    <a:gd name="T17" fmla="*/ 106 h 557"/>
                    <a:gd name="T18" fmla="*/ 63 w 682"/>
                    <a:gd name="T19" fmla="*/ 101 h 557"/>
                    <a:gd name="T20" fmla="*/ 57 w 682"/>
                    <a:gd name="T21" fmla="*/ 96 h 557"/>
                    <a:gd name="T22" fmla="*/ 50 w 682"/>
                    <a:gd name="T23" fmla="*/ 89 h 557"/>
                    <a:gd name="T24" fmla="*/ 38 w 682"/>
                    <a:gd name="T25" fmla="*/ 91 h 557"/>
                    <a:gd name="T26" fmla="*/ 32 w 682"/>
                    <a:gd name="T27" fmla="*/ 93 h 557"/>
                    <a:gd name="T28" fmla="*/ 20 w 682"/>
                    <a:gd name="T29" fmla="*/ 93 h 557"/>
                    <a:gd name="T30" fmla="*/ 6 w 682"/>
                    <a:gd name="T31" fmla="*/ 80 h 557"/>
                    <a:gd name="T32" fmla="*/ 3 w 682"/>
                    <a:gd name="T33" fmla="*/ 76 h 557"/>
                    <a:gd name="T34" fmla="*/ 0 w 682"/>
                    <a:gd name="T35" fmla="*/ 68 h 557"/>
                    <a:gd name="T36" fmla="*/ 6 w 682"/>
                    <a:gd name="T37" fmla="*/ 55 h 557"/>
                    <a:gd name="T38" fmla="*/ 8 w 682"/>
                    <a:gd name="T39" fmla="*/ 46 h 557"/>
                    <a:gd name="T40" fmla="*/ 13 w 682"/>
                    <a:gd name="T41" fmla="*/ 37 h 557"/>
                    <a:gd name="T42" fmla="*/ 20 w 682"/>
                    <a:gd name="T43" fmla="*/ 30 h 557"/>
                    <a:gd name="T44" fmla="*/ 43 w 682"/>
                    <a:gd name="T45" fmla="*/ 17 h 557"/>
                    <a:gd name="T46" fmla="*/ 57 w 682"/>
                    <a:gd name="T47" fmla="*/ 8 h 557"/>
                    <a:gd name="T48" fmla="*/ 66 w 682"/>
                    <a:gd name="T49" fmla="*/ 2 h 557"/>
                    <a:gd name="T50" fmla="*/ 93 w 682"/>
                    <a:gd name="T51" fmla="*/ 1 h 557"/>
                    <a:gd name="T52" fmla="*/ 102 w 682"/>
                    <a:gd name="T53" fmla="*/ 0 h 557"/>
                    <a:gd name="T54" fmla="*/ 98 w 682"/>
                    <a:gd name="T55" fmla="*/ 9 h 557"/>
                    <a:gd name="T56" fmla="*/ 113 w 682"/>
                    <a:gd name="T57" fmla="*/ 22 h 557"/>
                    <a:gd name="T58" fmla="*/ 128 w 682"/>
                    <a:gd name="T59" fmla="*/ 19 h 557"/>
                    <a:gd name="T60" fmla="*/ 135 w 682"/>
                    <a:gd name="T61" fmla="*/ 21 h 557"/>
                    <a:gd name="T62" fmla="*/ 143 w 682"/>
                    <a:gd name="T63" fmla="*/ 25 h 557"/>
                    <a:gd name="T64" fmla="*/ 146 w 682"/>
                    <a:gd name="T65" fmla="*/ 48 h 557"/>
                    <a:gd name="T66" fmla="*/ 146 w 682"/>
                    <a:gd name="T67" fmla="*/ 62 h 557"/>
                    <a:gd name="T68" fmla="*/ 153 w 682"/>
                    <a:gd name="T69" fmla="*/ 72 h 557"/>
                    <a:gd name="T70" fmla="*/ 165 w 682"/>
                    <a:gd name="T71" fmla="*/ 77 h 557"/>
                    <a:gd name="T72" fmla="*/ 174 w 682"/>
                    <a:gd name="T73" fmla="*/ 76 h 557"/>
                    <a:gd name="T74" fmla="*/ 170 w 682"/>
                    <a:gd name="T75" fmla="*/ 87 h 557"/>
                    <a:gd name="T76" fmla="*/ 153 w 682"/>
                    <a:gd name="T77" fmla="*/ 105 h 557"/>
                    <a:gd name="T78" fmla="*/ 140 w 682"/>
                    <a:gd name="T79" fmla="*/ 125 h 557"/>
                    <a:gd name="T80" fmla="*/ 142 w 682"/>
                    <a:gd name="T81" fmla="*/ 130 h 557"/>
                    <a:gd name="T82" fmla="*/ 111 w 682"/>
                    <a:gd name="T83" fmla="*/ 142 h 557"/>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682" h="557">
                      <a:moveTo>
                        <a:pt x="435" y="556"/>
                      </a:moveTo>
                      <a:lnTo>
                        <a:pt x="481" y="464"/>
                      </a:lnTo>
                      <a:lnTo>
                        <a:pt x="473" y="449"/>
                      </a:lnTo>
                      <a:lnTo>
                        <a:pt x="486" y="451"/>
                      </a:lnTo>
                      <a:lnTo>
                        <a:pt x="495" y="441"/>
                      </a:lnTo>
                      <a:lnTo>
                        <a:pt x="500" y="413"/>
                      </a:lnTo>
                      <a:lnTo>
                        <a:pt x="500" y="371"/>
                      </a:lnTo>
                      <a:lnTo>
                        <a:pt x="309" y="287"/>
                      </a:lnTo>
                      <a:lnTo>
                        <a:pt x="296" y="308"/>
                      </a:lnTo>
                      <a:lnTo>
                        <a:pt x="282" y="346"/>
                      </a:lnTo>
                      <a:lnTo>
                        <a:pt x="396" y="557"/>
                      </a:lnTo>
                      <a:lnTo>
                        <a:pt x="303" y="556"/>
                      </a:lnTo>
                      <a:lnTo>
                        <a:pt x="304" y="536"/>
                      </a:lnTo>
                      <a:cubicBezTo>
                        <a:pt x="284" y="520"/>
                        <a:pt x="296" y="510"/>
                        <a:pt x="282" y="494"/>
                      </a:cubicBezTo>
                      <a:cubicBezTo>
                        <a:pt x="276" y="475"/>
                        <a:pt x="267" y="468"/>
                        <a:pt x="253" y="451"/>
                      </a:cubicBezTo>
                      <a:cubicBezTo>
                        <a:pt x="249" y="447"/>
                        <a:pt x="245" y="443"/>
                        <a:pt x="242" y="439"/>
                      </a:cubicBezTo>
                      <a:lnTo>
                        <a:pt x="237" y="432"/>
                      </a:lnTo>
                      <a:cubicBezTo>
                        <a:pt x="237" y="432"/>
                        <a:pt x="245" y="413"/>
                        <a:pt x="245" y="413"/>
                      </a:cubicBezTo>
                      <a:cubicBezTo>
                        <a:pt x="247" y="409"/>
                        <a:pt x="250" y="401"/>
                        <a:pt x="250" y="401"/>
                      </a:cubicBezTo>
                      <a:cubicBezTo>
                        <a:pt x="249" y="399"/>
                        <a:pt x="247" y="397"/>
                        <a:pt x="247" y="394"/>
                      </a:cubicBezTo>
                      <a:cubicBezTo>
                        <a:pt x="248" y="390"/>
                        <a:pt x="253" y="382"/>
                        <a:pt x="253" y="382"/>
                      </a:cubicBezTo>
                      <a:cubicBezTo>
                        <a:pt x="243" y="370"/>
                        <a:pt x="237" y="371"/>
                        <a:pt x="220" y="375"/>
                      </a:cubicBezTo>
                      <a:cubicBezTo>
                        <a:pt x="217" y="371"/>
                        <a:pt x="210" y="369"/>
                        <a:pt x="207" y="365"/>
                      </a:cubicBezTo>
                      <a:cubicBezTo>
                        <a:pt x="185" y="337"/>
                        <a:pt x="216" y="363"/>
                        <a:pt x="194" y="346"/>
                      </a:cubicBezTo>
                      <a:cubicBezTo>
                        <a:pt x="167" y="349"/>
                        <a:pt x="179" y="346"/>
                        <a:pt x="156" y="352"/>
                      </a:cubicBezTo>
                      <a:cubicBezTo>
                        <a:pt x="153" y="353"/>
                        <a:pt x="148" y="354"/>
                        <a:pt x="148" y="354"/>
                      </a:cubicBezTo>
                      <a:cubicBezTo>
                        <a:pt x="146" y="356"/>
                        <a:pt x="145" y="359"/>
                        <a:pt x="142" y="361"/>
                      </a:cubicBezTo>
                      <a:cubicBezTo>
                        <a:pt x="138" y="363"/>
                        <a:pt x="126" y="365"/>
                        <a:pt x="126" y="365"/>
                      </a:cubicBezTo>
                      <a:cubicBezTo>
                        <a:pt x="105" y="354"/>
                        <a:pt x="116" y="355"/>
                        <a:pt x="94" y="361"/>
                      </a:cubicBezTo>
                      <a:cubicBezTo>
                        <a:pt x="89" y="362"/>
                        <a:pt x="78" y="365"/>
                        <a:pt x="78" y="365"/>
                      </a:cubicBezTo>
                      <a:cubicBezTo>
                        <a:pt x="62" y="383"/>
                        <a:pt x="46" y="346"/>
                        <a:pt x="35" y="337"/>
                      </a:cubicBezTo>
                      <a:cubicBezTo>
                        <a:pt x="32" y="330"/>
                        <a:pt x="24" y="320"/>
                        <a:pt x="22" y="312"/>
                      </a:cubicBezTo>
                      <a:cubicBezTo>
                        <a:pt x="20" y="308"/>
                        <a:pt x="22" y="303"/>
                        <a:pt x="19" y="300"/>
                      </a:cubicBezTo>
                      <a:cubicBezTo>
                        <a:pt x="17" y="297"/>
                        <a:pt x="13" y="297"/>
                        <a:pt x="11" y="295"/>
                      </a:cubicBezTo>
                      <a:cubicBezTo>
                        <a:pt x="3" y="277"/>
                        <a:pt x="15" y="306"/>
                        <a:pt x="5" y="276"/>
                      </a:cubicBezTo>
                      <a:cubicBezTo>
                        <a:pt x="4" y="272"/>
                        <a:pt x="0" y="264"/>
                        <a:pt x="0" y="264"/>
                      </a:cubicBezTo>
                      <a:cubicBezTo>
                        <a:pt x="3" y="253"/>
                        <a:pt x="2" y="248"/>
                        <a:pt x="13" y="243"/>
                      </a:cubicBezTo>
                      <a:cubicBezTo>
                        <a:pt x="20" y="221"/>
                        <a:pt x="17" y="231"/>
                        <a:pt x="24" y="213"/>
                      </a:cubicBezTo>
                      <a:cubicBezTo>
                        <a:pt x="26" y="209"/>
                        <a:pt x="30" y="200"/>
                        <a:pt x="30" y="200"/>
                      </a:cubicBezTo>
                      <a:cubicBezTo>
                        <a:pt x="26" y="192"/>
                        <a:pt x="24" y="191"/>
                        <a:pt x="32" y="181"/>
                      </a:cubicBezTo>
                      <a:cubicBezTo>
                        <a:pt x="36" y="177"/>
                        <a:pt x="43" y="169"/>
                        <a:pt x="43" y="169"/>
                      </a:cubicBezTo>
                      <a:cubicBezTo>
                        <a:pt x="37" y="155"/>
                        <a:pt x="36" y="153"/>
                        <a:pt x="51" y="143"/>
                      </a:cubicBezTo>
                      <a:cubicBezTo>
                        <a:pt x="56" y="140"/>
                        <a:pt x="67" y="135"/>
                        <a:pt x="67" y="135"/>
                      </a:cubicBezTo>
                      <a:cubicBezTo>
                        <a:pt x="73" y="129"/>
                        <a:pt x="75" y="122"/>
                        <a:pt x="81" y="116"/>
                      </a:cubicBezTo>
                      <a:cubicBezTo>
                        <a:pt x="89" y="107"/>
                        <a:pt x="102" y="105"/>
                        <a:pt x="113" y="99"/>
                      </a:cubicBezTo>
                      <a:cubicBezTo>
                        <a:pt x="125" y="85"/>
                        <a:pt x="149" y="76"/>
                        <a:pt x="167" y="67"/>
                      </a:cubicBezTo>
                      <a:cubicBezTo>
                        <a:pt x="174" y="59"/>
                        <a:pt x="175" y="50"/>
                        <a:pt x="188" y="46"/>
                      </a:cubicBezTo>
                      <a:cubicBezTo>
                        <a:pt x="198" y="39"/>
                        <a:pt x="208" y="36"/>
                        <a:pt x="220" y="30"/>
                      </a:cubicBezTo>
                      <a:cubicBezTo>
                        <a:pt x="223" y="28"/>
                        <a:pt x="228" y="25"/>
                        <a:pt x="228" y="25"/>
                      </a:cubicBezTo>
                      <a:cubicBezTo>
                        <a:pt x="237" y="16"/>
                        <a:pt x="245" y="10"/>
                        <a:pt x="258" y="6"/>
                      </a:cubicBezTo>
                      <a:cubicBezTo>
                        <a:pt x="269" y="31"/>
                        <a:pt x="301" y="6"/>
                        <a:pt x="320" y="4"/>
                      </a:cubicBezTo>
                      <a:cubicBezTo>
                        <a:pt x="334" y="3"/>
                        <a:pt x="349" y="3"/>
                        <a:pt x="363" y="2"/>
                      </a:cubicBezTo>
                      <a:cubicBezTo>
                        <a:pt x="369" y="3"/>
                        <a:pt x="376" y="5"/>
                        <a:pt x="382" y="4"/>
                      </a:cubicBezTo>
                      <a:cubicBezTo>
                        <a:pt x="387" y="4"/>
                        <a:pt x="398" y="0"/>
                        <a:pt x="398" y="0"/>
                      </a:cubicBezTo>
                      <a:cubicBezTo>
                        <a:pt x="415" y="8"/>
                        <a:pt x="406" y="16"/>
                        <a:pt x="400" y="30"/>
                      </a:cubicBezTo>
                      <a:cubicBezTo>
                        <a:pt x="398" y="34"/>
                        <a:pt x="384" y="34"/>
                        <a:pt x="384" y="34"/>
                      </a:cubicBezTo>
                      <a:cubicBezTo>
                        <a:pt x="379" y="47"/>
                        <a:pt x="398" y="51"/>
                        <a:pt x="411" y="55"/>
                      </a:cubicBezTo>
                      <a:cubicBezTo>
                        <a:pt x="419" y="72"/>
                        <a:pt x="421" y="79"/>
                        <a:pt x="443" y="84"/>
                      </a:cubicBezTo>
                      <a:cubicBezTo>
                        <a:pt x="461" y="71"/>
                        <a:pt x="435" y="65"/>
                        <a:pt x="468" y="57"/>
                      </a:cubicBezTo>
                      <a:cubicBezTo>
                        <a:pt x="482" y="61"/>
                        <a:pt x="485" y="70"/>
                        <a:pt x="497" y="74"/>
                      </a:cubicBezTo>
                      <a:cubicBezTo>
                        <a:pt x="505" y="76"/>
                        <a:pt x="513" y="78"/>
                        <a:pt x="521" y="80"/>
                      </a:cubicBezTo>
                      <a:cubicBezTo>
                        <a:pt x="524" y="81"/>
                        <a:pt x="529" y="82"/>
                        <a:pt x="529" y="82"/>
                      </a:cubicBezTo>
                      <a:cubicBezTo>
                        <a:pt x="547" y="78"/>
                        <a:pt x="547" y="76"/>
                        <a:pt x="562" y="84"/>
                      </a:cubicBezTo>
                      <a:cubicBezTo>
                        <a:pt x="566" y="95"/>
                        <a:pt x="565" y="86"/>
                        <a:pt x="559" y="97"/>
                      </a:cubicBezTo>
                      <a:cubicBezTo>
                        <a:pt x="557" y="101"/>
                        <a:pt x="554" y="110"/>
                        <a:pt x="554" y="110"/>
                      </a:cubicBezTo>
                      <a:cubicBezTo>
                        <a:pt x="556" y="132"/>
                        <a:pt x="556" y="168"/>
                        <a:pt x="572" y="188"/>
                      </a:cubicBezTo>
                      <a:cubicBezTo>
                        <a:pt x="568" y="198"/>
                        <a:pt x="564" y="208"/>
                        <a:pt x="562" y="219"/>
                      </a:cubicBezTo>
                      <a:cubicBezTo>
                        <a:pt x="564" y="227"/>
                        <a:pt x="569" y="233"/>
                        <a:pt x="572" y="240"/>
                      </a:cubicBezTo>
                      <a:cubicBezTo>
                        <a:pt x="573" y="247"/>
                        <a:pt x="572" y="254"/>
                        <a:pt x="575" y="259"/>
                      </a:cubicBezTo>
                      <a:cubicBezTo>
                        <a:pt x="577" y="263"/>
                        <a:pt x="595" y="272"/>
                        <a:pt x="599" y="283"/>
                      </a:cubicBezTo>
                      <a:cubicBezTo>
                        <a:pt x="594" y="295"/>
                        <a:pt x="603" y="306"/>
                        <a:pt x="618" y="310"/>
                      </a:cubicBezTo>
                      <a:cubicBezTo>
                        <a:pt x="630" y="307"/>
                        <a:pt x="638" y="308"/>
                        <a:pt x="645" y="300"/>
                      </a:cubicBezTo>
                      <a:cubicBezTo>
                        <a:pt x="660" y="302"/>
                        <a:pt x="663" y="303"/>
                        <a:pt x="672" y="293"/>
                      </a:cubicBezTo>
                      <a:cubicBezTo>
                        <a:pt x="675" y="294"/>
                        <a:pt x="679" y="293"/>
                        <a:pt x="680" y="295"/>
                      </a:cubicBezTo>
                      <a:cubicBezTo>
                        <a:pt x="682" y="301"/>
                        <a:pt x="674" y="321"/>
                        <a:pt x="672" y="327"/>
                      </a:cubicBezTo>
                      <a:cubicBezTo>
                        <a:pt x="668" y="340"/>
                        <a:pt x="671" y="326"/>
                        <a:pt x="664" y="340"/>
                      </a:cubicBezTo>
                      <a:cubicBezTo>
                        <a:pt x="652" y="360"/>
                        <a:pt x="646" y="381"/>
                        <a:pt x="621" y="394"/>
                      </a:cubicBezTo>
                      <a:cubicBezTo>
                        <a:pt x="614" y="402"/>
                        <a:pt x="609" y="402"/>
                        <a:pt x="599" y="407"/>
                      </a:cubicBezTo>
                      <a:cubicBezTo>
                        <a:pt x="590" y="418"/>
                        <a:pt x="579" y="429"/>
                        <a:pt x="567" y="439"/>
                      </a:cubicBezTo>
                      <a:cubicBezTo>
                        <a:pt x="560" y="454"/>
                        <a:pt x="555" y="470"/>
                        <a:pt x="548" y="485"/>
                      </a:cubicBezTo>
                      <a:cubicBezTo>
                        <a:pt x="549" y="489"/>
                        <a:pt x="550" y="492"/>
                        <a:pt x="551" y="496"/>
                      </a:cubicBezTo>
                      <a:cubicBezTo>
                        <a:pt x="552" y="500"/>
                        <a:pt x="556" y="508"/>
                        <a:pt x="556" y="508"/>
                      </a:cubicBezTo>
                      <a:cubicBezTo>
                        <a:pt x="559" y="524"/>
                        <a:pt x="562" y="546"/>
                        <a:pt x="576" y="557"/>
                      </a:cubicBezTo>
                      <a:lnTo>
                        <a:pt x="435" y="556"/>
                      </a:lnTo>
                      <a:close/>
                    </a:path>
                  </a:pathLst>
                </a:custGeom>
                <a:solidFill>
                  <a:schemeClr val="folHlink"/>
                </a:solidFill>
                <a:ln w="9525">
                  <a:noFill/>
                  <a:round/>
                  <a:headEnd/>
                  <a:tailEnd/>
                </a:ln>
              </p:spPr>
              <p:txBody>
                <a:bodyPr/>
                <a:lstStyle/>
                <a:p>
                  <a:endParaRPr lang="zh-CN" altLang="en-US"/>
                </a:p>
              </p:txBody>
            </p:sp>
            <p:sp>
              <p:nvSpPr>
                <p:cNvPr id="9394" name="任意多边形 81978"/>
                <p:cNvSpPr>
                  <a:spLocks noChangeArrowheads="1"/>
                </p:cNvSpPr>
                <p:nvPr/>
              </p:nvSpPr>
              <p:spPr bwMode="auto">
                <a:xfrm>
                  <a:off x="1189" y="447"/>
                  <a:ext cx="163" cy="221"/>
                </a:xfrm>
                <a:custGeom>
                  <a:avLst/>
                  <a:gdLst>
                    <a:gd name="T0" fmla="*/ 62 w 257"/>
                    <a:gd name="T1" fmla="*/ 90 h 347"/>
                    <a:gd name="T2" fmla="*/ 60 w 257"/>
                    <a:gd name="T3" fmla="*/ 78 h 347"/>
                    <a:gd name="T4" fmla="*/ 56 w 257"/>
                    <a:gd name="T5" fmla="*/ 75 h 347"/>
                    <a:gd name="T6" fmla="*/ 55 w 257"/>
                    <a:gd name="T7" fmla="*/ 69 h 347"/>
                    <a:gd name="T8" fmla="*/ 53 w 257"/>
                    <a:gd name="T9" fmla="*/ 66 h 347"/>
                    <a:gd name="T10" fmla="*/ 53 w 257"/>
                    <a:gd name="T11" fmla="*/ 59 h 347"/>
                    <a:gd name="T12" fmla="*/ 53 w 257"/>
                    <a:gd name="T13" fmla="*/ 55 h 347"/>
                    <a:gd name="T14" fmla="*/ 58 w 257"/>
                    <a:gd name="T15" fmla="*/ 52 h 347"/>
                    <a:gd name="T16" fmla="*/ 65 w 257"/>
                    <a:gd name="T17" fmla="*/ 51 h 347"/>
                    <a:gd name="T18" fmla="*/ 65 w 257"/>
                    <a:gd name="T19" fmla="*/ 35 h 347"/>
                    <a:gd name="T20" fmla="*/ 14 w 257"/>
                    <a:gd name="T21" fmla="*/ 25 h 347"/>
                    <a:gd name="T22" fmla="*/ 8 w 257"/>
                    <a:gd name="T23" fmla="*/ 25 h 347"/>
                    <a:gd name="T24" fmla="*/ 4 w 257"/>
                    <a:gd name="T25" fmla="*/ 26 h 347"/>
                    <a:gd name="T26" fmla="*/ 0 w 257"/>
                    <a:gd name="T27" fmla="*/ 39 h 347"/>
                    <a:gd name="T28" fmla="*/ 23 w 257"/>
                    <a:gd name="T29" fmla="*/ 89 h 347"/>
                    <a:gd name="T30" fmla="*/ 62 w 257"/>
                    <a:gd name="T31" fmla="*/ 90 h 34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57" h="347">
                      <a:moveTo>
                        <a:pt x="243" y="347"/>
                      </a:moveTo>
                      <a:lnTo>
                        <a:pt x="233" y="301"/>
                      </a:lnTo>
                      <a:lnTo>
                        <a:pt x="217" y="288"/>
                      </a:lnTo>
                      <a:lnTo>
                        <a:pt x="215" y="269"/>
                      </a:lnTo>
                      <a:lnTo>
                        <a:pt x="209" y="254"/>
                      </a:lnTo>
                      <a:lnTo>
                        <a:pt x="209" y="229"/>
                      </a:lnTo>
                      <a:lnTo>
                        <a:pt x="207" y="214"/>
                      </a:lnTo>
                      <a:lnTo>
                        <a:pt x="228" y="202"/>
                      </a:lnTo>
                      <a:lnTo>
                        <a:pt x="257" y="197"/>
                      </a:lnTo>
                      <a:lnTo>
                        <a:pt x="257" y="136"/>
                      </a:lnTo>
                      <a:cubicBezTo>
                        <a:pt x="209" y="119"/>
                        <a:pt x="13" y="0"/>
                        <a:pt x="54" y="96"/>
                      </a:cubicBezTo>
                      <a:cubicBezTo>
                        <a:pt x="36" y="106"/>
                        <a:pt x="57" y="97"/>
                        <a:pt x="32" y="98"/>
                      </a:cubicBezTo>
                      <a:cubicBezTo>
                        <a:pt x="27" y="99"/>
                        <a:pt x="16" y="102"/>
                        <a:pt x="16" y="102"/>
                      </a:cubicBezTo>
                      <a:lnTo>
                        <a:pt x="0" y="149"/>
                      </a:lnTo>
                      <a:lnTo>
                        <a:pt x="93" y="346"/>
                      </a:lnTo>
                      <a:lnTo>
                        <a:pt x="243" y="347"/>
                      </a:lnTo>
                      <a:close/>
                    </a:path>
                  </a:pathLst>
                </a:custGeom>
                <a:solidFill>
                  <a:schemeClr val="folHlink"/>
                </a:solidFill>
                <a:ln w="9525">
                  <a:noFill/>
                  <a:round/>
                  <a:headEnd/>
                  <a:tailEnd/>
                </a:ln>
              </p:spPr>
              <p:txBody>
                <a:bodyPr/>
                <a:lstStyle/>
                <a:p>
                  <a:endParaRPr lang="zh-CN" altLang="en-US"/>
                </a:p>
              </p:txBody>
            </p:sp>
            <p:sp>
              <p:nvSpPr>
                <p:cNvPr id="9395" name="任意多边形 81979"/>
                <p:cNvSpPr>
                  <a:spLocks noChangeArrowheads="1"/>
                </p:cNvSpPr>
                <p:nvPr/>
              </p:nvSpPr>
              <p:spPr bwMode="auto">
                <a:xfrm>
                  <a:off x="1476" y="611"/>
                  <a:ext cx="7" cy="12"/>
                </a:xfrm>
                <a:custGeom>
                  <a:avLst/>
                  <a:gdLst>
                    <a:gd name="T0" fmla="*/ 0 w 19"/>
                    <a:gd name="T1" fmla="*/ 1 h 37"/>
                    <a:gd name="T2" fmla="*/ 1 w 19"/>
                    <a:gd name="T3" fmla="*/ 1 h 37"/>
                    <a:gd name="T4" fmla="*/ 0 w 19"/>
                    <a:gd name="T5" fmla="*/ 1 h 37"/>
                    <a:gd name="T6" fmla="*/ 0 60000 65536"/>
                    <a:gd name="T7" fmla="*/ 0 60000 65536"/>
                    <a:gd name="T8" fmla="*/ 0 60000 65536"/>
                  </a:gdLst>
                  <a:ahLst/>
                  <a:cxnLst>
                    <a:cxn ang="T6">
                      <a:pos x="T0" y="T1"/>
                    </a:cxn>
                    <a:cxn ang="T7">
                      <a:pos x="T2" y="T3"/>
                    </a:cxn>
                    <a:cxn ang="T8">
                      <a:pos x="T4" y="T5"/>
                    </a:cxn>
                  </a:cxnLst>
                  <a:rect l="0" t="0" r="r" b="b"/>
                  <a:pathLst>
                    <a:path w="19" h="37">
                      <a:moveTo>
                        <a:pt x="7" y="25"/>
                      </a:moveTo>
                      <a:cubicBezTo>
                        <a:pt x="0" y="4"/>
                        <a:pt x="12" y="0"/>
                        <a:pt x="19" y="21"/>
                      </a:cubicBezTo>
                      <a:cubicBezTo>
                        <a:pt x="14" y="37"/>
                        <a:pt x="18" y="36"/>
                        <a:pt x="7" y="25"/>
                      </a:cubicBezTo>
                      <a:close/>
                    </a:path>
                  </a:pathLst>
                </a:custGeom>
                <a:solidFill>
                  <a:schemeClr val="folHlink"/>
                </a:solidFill>
                <a:ln w="9525">
                  <a:noFill/>
                  <a:round/>
                  <a:headEnd/>
                  <a:tailEnd/>
                </a:ln>
              </p:spPr>
              <p:txBody>
                <a:bodyPr/>
                <a:lstStyle/>
                <a:p>
                  <a:endParaRPr lang="zh-CN" altLang="en-US"/>
                </a:p>
              </p:txBody>
            </p:sp>
            <p:sp>
              <p:nvSpPr>
                <p:cNvPr id="9396" name="任意多边形 81980"/>
                <p:cNvSpPr>
                  <a:spLocks noChangeArrowheads="1"/>
                </p:cNvSpPr>
                <p:nvPr/>
              </p:nvSpPr>
              <p:spPr bwMode="auto">
                <a:xfrm>
                  <a:off x="1467" y="497"/>
                  <a:ext cx="9" cy="7"/>
                </a:xfrm>
                <a:custGeom>
                  <a:avLst/>
                  <a:gdLst>
                    <a:gd name="T0" fmla="*/ 1 w 22"/>
                    <a:gd name="T1" fmla="*/ 0 h 20"/>
                    <a:gd name="T2" fmla="*/ 1 w 22"/>
                    <a:gd name="T3" fmla="*/ 0 h 20"/>
                    <a:gd name="T4" fmla="*/ 1 w 22"/>
                    <a:gd name="T5" fmla="*/ 0 h 20"/>
                    <a:gd name="T6" fmla="*/ 0 w 22"/>
                    <a:gd name="T7" fmla="*/ 1 h 20"/>
                    <a:gd name="T8" fmla="*/ 1 w 22"/>
                    <a:gd name="T9" fmla="*/ 0 h 2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 h="20">
                      <a:moveTo>
                        <a:pt x="12" y="12"/>
                      </a:moveTo>
                      <a:cubicBezTo>
                        <a:pt x="13" y="8"/>
                        <a:pt x="12" y="0"/>
                        <a:pt x="16" y="0"/>
                      </a:cubicBezTo>
                      <a:cubicBezTo>
                        <a:pt x="20" y="0"/>
                        <a:pt x="22" y="8"/>
                        <a:pt x="20" y="12"/>
                      </a:cubicBezTo>
                      <a:cubicBezTo>
                        <a:pt x="18" y="16"/>
                        <a:pt x="12" y="17"/>
                        <a:pt x="8" y="20"/>
                      </a:cubicBezTo>
                      <a:cubicBezTo>
                        <a:pt x="3" y="5"/>
                        <a:pt x="0" y="6"/>
                        <a:pt x="12" y="12"/>
                      </a:cubicBezTo>
                      <a:close/>
                    </a:path>
                  </a:pathLst>
                </a:custGeom>
                <a:solidFill>
                  <a:schemeClr val="folHlink"/>
                </a:solidFill>
                <a:ln w="9525">
                  <a:noFill/>
                  <a:round/>
                  <a:headEnd/>
                  <a:tailEnd/>
                </a:ln>
              </p:spPr>
              <p:txBody>
                <a:bodyPr/>
                <a:lstStyle/>
                <a:p>
                  <a:endParaRPr lang="zh-CN" altLang="en-US"/>
                </a:p>
              </p:txBody>
            </p:sp>
            <p:sp>
              <p:nvSpPr>
                <p:cNvPr id="9397" name="任意多边形 81981"/>
                <p:cNvSpPr>
                  <a:spLocks noChangeArrowheads="1"/>
                </p:cNvSpPr>
                <p:nvPr/>
              </p:nvSpPr>
              <p:spPr bwMode="auto">
                <a:xfrm>
                  <a:off x="1072" y="357"/>
                  <a:ext cx="25" cy="10"/>
                </a:xfrm>
                <a:custGeom>
                  <a:avLst/>
                  <a:gdLst>
                    <a:gd name="T0" fmla="*/ 2 w 57"/>
                    <a:gd name="T1" fmla="*/ 1 h 30"/>
                    <a:gd name="T2" fmla="*/ 3 w 57"/>
                    <a:gd name="T3" fmla="*/ 0 h 30"/>
                    <a:gd name="T4" fmla="*/ 3 w 57"/>
                    <a:gd name="T5" fmla="*/ 1 h 30"/>
                    <a:gd name="T6" fmla="*/ 2 w 57"/>
                    <a:gd name="T7" fmla="*/ 1 h 3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7" h="30">
                      <a:moveTo>
                        <a:pt x="24" y="18"/>
                      </a:moveTo>
                      <a:cubicBezTo>
                        <a:pt x="0" y="10"/>
                        <a:pt x="9" y="0"/>
                        <a:pt x="32" y="6"/>
                      </a:cubicBezTo>
                      <a:cubicBezTo>
                        <a:pt x="46" y="15"/>
                        <a:pt x="57" y="23"/>
                        <a:pt x="36" y="30"/>
                      </a:cubicBezTo>
                      <a:cubicBezTo>
                        <a:pt x="21" y="25"/>
                        <a:pt x="24" y="30"/>
                        <a:pt x="24" y="18"/>
                      </a:cubicBezTo>
                      <a:close/>
                    </a:path>
                  </a:pathLst>
                </a:custGeom>
                <a:solidFill>
                  <a:schemeClr val="folHlink"/>
                </a:solidFill>
                <a:ln w="9525">
                  <a:noFill/>
                  <a:round/>
                  <a:headEnd/>
                  <a:tailEnd/>
                </a:ln>
              </p:spPr>
              <p:txBody>
                <a:bodyPr/>
                <a:lstStyle/>
                <a:p>
                  <a:endParaRPr lang="zh-CN" altLang="en-US"/>
                </a:p>
              </p:txBody>
            </p:sp>
            <p:sp>
              <p:nvSpPr>
                <p:cNvPr id="9398" name="任意多边形 81982"/>
                <p:cNvSpPr>
                  <a:spLocks noChangeArrowheads="1"/>
                </p:cNvSpPr>
                <p:nvPr/>
              </p:nvSpPr>
              <p:spPr bwMode="auto">
                <a:xfrm>
                  <a:off x="1374" y="265"/>
                  <a:ext cx="295" cy="233"/>
                </a:xfrm>
                <a:custGeom>
                  <a:avLst/>
                  <a:gdLst>
                    <a:gd name="T0" fmla="*/ 37 w 693"/>
                    <a:gd name="T1" fmla="*/ 17 h 696"/>
                    <a:gd name="T2" fmla="*/ 30 w 693"/>
                    <a:gd name="T3" fmla="*/ 17 h 696"/>
                    <a:gd name="T4" fmla="*/ 25 w 693"/>
                    <a:gd name="T5" fmla="*/ 15 h 696"/>
                    <a:gd name="T6" fmla="*/ 20 w 693"/>
                    <a:gd name="T7" fmla="*/ 15 h 696"/>
                    <a:gd name="T8" fmla="*/ 18 w 693"/>
                    <a:gd name="T9" fmla="*/ 16 h 696"/>
                    <a:gd name="T10" fmla="*/ 20 w 693"/>
                    <a:gd name="T11" fmla="*/ 16 h 696"/>
                    <a:gd name="T12" fmla="*/ 23 w 693"/>
                    <a:gd name="T13" fmla="*/ 18 h 696"/>
                    <a:gd name="T14" fmla="*/ 25 w 693"/>
                    <a:gd name="T15" fmla="*/ 18 h 696"/>
                    <a:gd name="T16" fmla="*/ 26 w 693"/>
                    <a:gd name="T17" fmla="*/ 20 h 696"/>
                    <a:gd name="T18" fmla="*/ 24 w 693"/>
                    <a:gd name="T19" fmla="*/ 21 h 696"/>
                    <a:gd name="T20" fmla="*/ 20 w 693"/>
                    <a:gd name="T21" fmla="*/ 23 h 696"/>
                    <a:gd name="T22" fmla="*/ 17 w 693"/>
                    <a:gd name="T23" fmla="*/ 23 h 696"/>
                    <a:gd name="T24" fmla="*/ 7 w 693"/>
                    <a:gd name="T25" fmla="*/ 26 h 696"/>
                    <a:gd name="T26" fmla="*/ 6 w 693"/>
                    <a:gd name="T27" fmla="*/ 23 h 696"/>
                    <a:gd name="T28" fmla="*/ 3 w 693"/>
                    <a:gd name="T29" fmla="*/ 20 h 696"/>
                    <a:gd name="T30" fmla="*/ 3 w 693"/>
                    <a:gd name="T31" fmla="*/ 17 h 696"/>
                    <a:gd name="T32" fmla="*/ 4 w 693"/>
                    <a:gd name="T33" fmla="*/ 13 h 696"/>
                    <a:gd name="T34" fmla="*/ 1 w 693"/>
                    <a:gd name="T35" fmla="*/ 15 h 696"/>
                    <a:gd name="T36" fmla="*/ 6 w 693"/>
                    <a:gd name="T37" fmla="*/ 10 h 696"/>
                    <a:gd name="T38" fmla="*/ 9 w 693"/>
                    <a:gd name="T39" fmla="*/ 8 h 696"/>
                    <a:gd name="T40" fmla="*/ 3 w 693"/>
                    <a:gd name="T41" fmla="*/ 8 h 696"/>
                    <a:gd name="T42" fmla="*/ 0 w 693"/>
                    <a:gd name="T43" fmla="*/ 7 h 696"/>
                    <a:gd name="T44" fmla="*/ 2 w 693"/>
                    <a:gd name="T45" fmla="*/ 5 h 696"/>
                    <a:gd name="T46" fmla="*/ 7 w 693"/>
                    <a:gd name="T47" fmla="*/ 4 h 696"/>
                    <a:gd name="T48" fmla="*/ 17 w 693"/>
                    <a:gd name="T49" fmla="*/ 5 h 696"/>
                    <a:gd name="T50" fmla="*/ 17 w 693"/>
                    <a:gd name="T51" fmla="*/ 2 h 696"/>
                    <a:gd name="T52" fmla="*/ 20 w 693"/>
                    <a:gd name="T53" fmla="*/ 0 h 696"/>
                    <a:gd name="T54" fmla="*/ 28 w 693"/>
                    <a:gd name="T55" fmla="*/ 2 h 696"/>
                    <a:gd name="T56" fmla="*/ 26 w 693"/>
                    <a:gd name="T57" fmla="*/ 3 h 696"/>
                    <a:gd name="T58" fmla="*/ 23 w 693"/>
                    <a:gd name="T59" fmla="*/ 7 h 696"/>
                    <a:gd name="T60" fmla="*/ 28 w 693"/>
                    <a:gd name="T61" fmla="*/ 7 h 696"/>
                    <a:gd name="T62" fmla="*/ 29 w 693"/>
                    <a:gd name="T63" fmla="*/ 5 h 696"/>
                    <a:gd name="T64" fmla="*/ 32 w 693"/>
                    <a:gd name="T65" fmla="*/ 3 h 696"/>
                    <a:gd name="T66" fmla="*/ 38 w 693"/>
                    <a:gd name="T67" fmla="*/ 3 h 696"/>
                    <a:gd name="T68" fmla="*/ 41 w 693"/>
                    <a:gd name="T69" fmla="*/ 2 h 696"/>
                    <a:gd name="T70" fmla="*/ 42 w 693"/>
                    <a:gd name="T71" fmla="*/ 17 h 69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693" h="696">
                      <a:moveTo>
                        <a:pt x="541" y="460"/>
                      </a:moveTo>
                      <a:lnTo>
                        <a:pt x="473" y="464"/>
                      </a:lnTo>
                      <a:lnTo>
                        <a:pt x="441" y="452"/>
                      </a:lnTo>
                      <a:lnTo>
                        <a:pt x="393" y="452"/>
                      </a:lnTo>
                      <a:cubicBezTo>
                        <a:pt x="365" y="448"/>
                        <a:pt x="360" y="444"/>
                        <a:pt x="337" y="436"/>
                      </a:cubicBezTo>
                      <a:cubicBezTo>
                        <a:pt x="336" y="432"/>
                        <a:pt x="330" y="413"/>
                        <a:pt x="325" y="412"/>
                      </a:cubicBezTo>
                      <a:cubicBezTo>
                        <a:pt x="317" y="411"/>
                        <a:pt x="301" y="420"/>
                        <a:pt x="301" y="420"/>
                      </a:cubicBezTo>
                      <a:cubicBezTo>
                        <a:pt x="289" y="412"/>
                        <a:pt x="277" y="408"/>
                        <a:pt x="265" y="400"/>
                      </a:cubicBezTo>
                      <a:cubicBezTo>
                        <a:pt x="252" y="380"/>
                        <a:pt x="256" y="356"/>
                        <a:pt x="233" y="348"/>
                      </a:cubicBezTo>
                      <a:cubicBezTo>
                        <a:pt x="217" y="372"/>
                        <a:pt x="221" y="392"/>
                        <a:pt x="237" y="416"/>
                      </a:cubicBezTo>
                      <a:cubicBezTo>
                        <a:pt x="234" y="428"/>
                        <a:pt x="228" y="445"/>
                        <a:pt x="237" y="444"/>
                      </a:cubicBezTo>
                      <a:cubicBezTo>
                        <a:pt x="247" y="443"/>
                        <a:pt x="261" y="428"/>
                        <a:pt x="261" y="428"/>
                      </a:cubicBezTo>
                      <a:cubicBezTo>
                        <a:pt x="258" y="450"/>
                        <a:pt x="243" y="475"/>
                        <a:pt x="269" y="484"/>
                      </a:cubicBezTo>
                      <a:cubicBezTo>
                        <a:pt x="277" y="479"/>
                        <a:pt x="288" y="476"/>
                        <a:pt x="293" y="468"/>
                      </a:cubicBezTo>
                      <a:cubicBezTo>
                        <a:pt x="302" y="454"/>
                        <a:pt x="303" y="446"/>
                        <a:pt x="317" y="436"/>
                      </a:cubicBezTo>
                      <a:cubicBezTo>
                        <a:pt x="315" y="448"/>
                        <a:pt x="306" y="467"/>
                        <a:pt x="321" y="476"/>
                      </a:cubicBezTo>
                      <a:cubicBezTo>
                        <a:pt x="328" y="480"/>
                        <a:pt x="345" y="484"/>
                        <a:pt x="345" y="484"/>
                      </a:cubicBezTo>
                      <a:cubicBezTo>
                        <a:pt x="382" y="472"/>
                        <a:pt x="347" y="527"/>
                        <a:pt x="333" y="536"/>
                      </a:cubicBezTo>
                      <a:cubicBezTo>
                        <a:pt x="330" y="540"/>
                        <a:pt x="329" y="545"/>
                        <a:pt x="325" y="548"/>
                      </a:cubicBezTo>
                      <a:cubicBezTo>
                        <a:pt x="322" y="551"/>
                        <a:pt x="316" y="549"/>
                        <a:pt x="313" y="552"/>
                      </a:cubicBezTo>
                      <a:cubicBezTo>
                        <a:pt x="300" y="565"/>
                        <a:pt x="320" y="575"/>
                        <a:pt x="293" y="584"/>
                      </a:cubicBezTo>
                      <a:cubicBezTo>
                        <a:pt x="286" y="595"/>
                        <a:pt x="272" y="610"/>
                        <a:pt x="261" y="616"/>
                      </a:cubicBezTo>
                      <a:cubicBezTo>
                        <a:pt x="254" y="620"/>
                        <a:pt x="245" y="621"/>
                        <a:pt x="237" y="624"/>
                      </a:cubicBezTo>
                      <a:cubicBezTo>
                        <a:pt x="233" y="625"/>
                        <a:pt x="225" y="628"/>
                        <a:pt x="225" y="628"/>
                      </a:cubicBezTo>
                      <a:cubicBezTo>
                        <a:pt x="215" y="659"/>
                        <a:pt x="212" y="652"/>
                        <a:pt x="173" y="656"/>
                      </a:cubicBezTo>
                      <a:cubicBezTo>
                        <a:pt x="140" y="667"/>
                        <a:pt x="132" y="687"/>
                        <a:pt x="97" y="696"/>
                      </a:cubicBezTo>
                      <a:cubicBezTo>
                        <a:pt x="77" y="691"/>
                        <a:pt x="75" y="687"/>
                        <a:pt x="81" y="668"/>
                      </a:cubicBezTo>
                      <a:cubicBezTo>
                        <a:pt x="77" y="646"/>
                        <a:pt x="72" y="639"/>
                        <a:pt x="77" y="616"/>
                      </a:cubicBezTo>
                      <a:cubicBezTo>
                        <a:pt x="73" y="598"/>
                        <a:pt x="71" y="587"/>
                        <a:pt x="61" y="572"/>
                      </a:cubicBezTo>
                      <a:cubicBezTo>
                        <a:pt x="58" y="551"/>
                        <a:pt x="51" y="543"/>
                        <a:pt x="45" y="524"/>
                      </a:cubicBezTo>
                      <a:cubicBezTo>
                        <a:pt x="52" y="502"/>
                        <a:pt x="58" y="496"/>
                        <a:pt x="49" y="472"/>
                      </a:cubicBezTo>
                      <a:cubicBezTo>
                        <a:pt x="46" y="463"/>
                        <a:pt x="33" y="448"/>
                        <a:pt x="33" y="448"/>
                      </a:cubicBezTo>
                      <a:cubicBezTo>
                        <a:pt x="42" y="422"/>
                        <a:pt x="42" y="408"/>
                        <a:pt x="33" y="380"/>
                      </a:cubicBezTo>
                      <a:cubicBezTo>
                        <a:pt x="49" y="369"/>
                        <a:pt x="48" y="362"/>
                        <a:pt x="53" y="344"/>
                      </a:cubicBezTo>
                      <a:cubicBezTo>
                        <a:pt x="47" y="327"/>
                        <a:pt x="49" y="308"/>
                        <a:pt x="33" y="332"/>
                      </a:cubicBezTo>
                      <a:cubicBezTo>
                        <a:pt x="40" y="353"/>
                        <a:pt x="29" y="374"/>
                        <a:pt x="17" y="392"/>
                      </a:cubicBezTo>
                      <a:cubicBezTo>
                        <a:pt x="6" y="360"/>
                        <a:pt x="10" y="340"/>
                        <a:pt x="13" y="304"/>
                      </a:cubicBezTo>
                      <a:cubicBezTo>
                        <a:pt x="44" y="314"/>
                        <a:pt x="54" y="289"/>
                        <a:pt x="81" y="280"/>
                      </a:cubicBezTo>
                      <a:cubicBezTo>
                        <a:pt x="94" y="261"/>
                        <a:pt x="85" y="242"/>
                        <a:pt x="105" y="228"/>
                      </a:cubicBezTo>
                      <a:cubicBezTo>
                        <a:pt x="108" y="220"/>
                        <a:pt x="110" y="212"/>
                        <a:pt x="113" y="204"/>
                      </a:cubicBezTo>
                      <a:cubicBezTo>
                        <a:pt x="116" y="196"/>
                        <a:pt x="89" y="196"/>
                        <a:pt x="89" y="196"/>
                      </a:cubicBezTo>
                      <a:cubicBezTo>
                        <a:pt x="81" y="221"/>
                        <a:pt x="58" y="211"/>
                        <a:pt x="37" y="204"/>
                      </a:cubicBezTo>
                      <a:cubicBezTo>
                        <a:pt x="33" y="207"/>
                        <a:pt x="30" y="213"/>
                        <a:pt x="25" y="212"/>
                      </a:cubicBezTo>
                      <a:cubicBezTo>
                        <a:pt x="16" y="210"/>
                        <a:pt x="1" y="196"/>
                        <a:pt x="1" y="196"/>
                      </a:cubicBezTo>
                      <a:cubicBezTo>
                        <a:pt x="4" y="186"/>
                        <a:pt x="4" y="174"/>
                        <a:pt x="9" y="164"/>
                      </a:cubicBezTo>
                      <a:cubicBezTo>
                        <a:pt x="13" y="155"/>
                        <a:pt x="25" y="140"/>
                        <a:pt x="25" y="140"/>
                      </a:cubicBezTo>
                      <a:cubicBezTo>
                        <a:pt x="0" y="132"/>
                        <a:pt x="25" y="128"/>
                        <a:pt x="37" y="124"/>
                      </a:cubicBezTo>
                      <a:cubicBezTo>
                        <a:pt x="58" y="131"/>
                        <a:pt x="75" y="116"/>
                        <a:pt x="97" y="112"/>
                      </a:cubicBezTo>
                      <a:cubicBezTo>
                        <a:pt x="135" y="87"/>
                        <a:pt x="159" y="122"/>
                        <a:pt x="197" y="132"/>
                      </a:cubicBezTo>
                      <a:cubicBezTo>
                        <a:pt x="205" y="129"/>
                        <a:pt x="213" y="127"/>
                        <a:pt x="221" y="124"/>
                      </a:cubicBezTo>
                      <a:cubicBezTo>
                        <a:pt x="225" y="123"/>
                        <a:pt x="226" y="147"/>
                        <a:pt x="233" y="120"/>
                      </a:cubicBezTo>
                      <a:lnTo>
                        <a:pt x="229" y="64"/>
                      </a:lnTo>
                      <a:lnTo>
                        <a:pt x="209" y="40"/>
                      </a:lnTo>
                      <a:cubicBezTo>
                        <a:pt x="243" y="21"/>
                        <a:pt x="240" y="21"/>
                        <a:pt x="261" y="0"/>
                      </a:cubicBezTo>
                      <a:cubicBezTo>
                        <a:pt x="297" y="16"/>
                        <a:pt x="333" y="32"/>
                        <a:pt x="369" y="48"/>
                      </a:cubicBezTo>
                      <a:cubicBezTo>
                        <a:pt x="373" y="50"/>
                        <a:pt x="361" y="44"/>
                        <a:pt x="357" y="44"/>
                      </a:cubicBezTo>
                      <a:cubicBezTo>
                        <a:pt x="349" y="45"/>
                        <a:pt x="333" y="52"/>
                        <a:pt x="333" y="52"/>
                      </a:cubicBezTo>
                      <a:cubicBezTo>
                        <a:pt x="322" y="68"/>
                        <a:pt x="318" y="71"/>
                        <a:pt x="329" y="88"/>
                      </a:cubicBezTo>
                      <a:cubicBezTo>
                        <a:pt x="308" y="119"/>
                        <a:pt x="323" y="118"/>
                        <a:pt x="333" y="148"/>
                      </a:cubicBezTo>
                      <a:cubicBezTo>
                        <a:pt x="320" y="157"/>
                        <a:pt x="314" y="167"/>
                        <a:pt x="301" y="176"/>
                      </a:cubicBezTo>
                      <a:cubicBezTo>
                        <a:pt x="306" y="213"/>
                        <a:pt x="303" y="213"/>
                        <a:pt x="337" y="220"/>
                      </a:cubicBezTo>
                      <a:cubicBezTo>
                        <a:pt x="358" y="216"/>
                        <a:pt x="368" y="214"/>
                        <a:pt x="361" y="192"/>
                      </a:cubicBezTo>
                      <a:cubicBezTo>
                        <a:pt x="362" y="177"/>
                        <a:pt x="362" y="162"/>
                        <a:pt x="365" y="148"/>
                      </a:cubicBezTo>
                      <a:cubicBezTo>
                        <a:pt x="366" y="143"/>
                        <a:pt x="369" y="133"/>
                        <a:pt x="373" y="136"/>
                      </a:cubicBezTo>
                      <a:cubicBezTo>
                        <a:pt x="379" y="140"/>
                        <a:pt x="376" y="149"/>
                        <a:pt x="377" y="156"/>
                      </a:cubicBezTo>
                      <a:cubicBezTo>
                        <a:pt x="404" y="147"/>
                        <a:pt x="409" y="116"/>
                        <a:pt x="417" y="92"/>
                      </a:cubicBezTo>
                      <a:cubicBezTo>
                        <a:pt x="422" y="76"/>
                        <a:pt x="453" y="74"/>
                        <a:pt x="465" y="72"/>
                      </a:cubicBezTo>
                      <a:cubicBezTo>
                        <a:pt x="472" y="92"/>
                        <a:pt x="477" y="93"/>
                        <a:pt x="497" y="88"/>
                      </a:cubicBezTo>
                      <a:cubicBezTo>
                        <a:pt x="512" y="78"/>
                        <a:pt x="515" y="74"/>
                        <a:pt x="509" y="56"/>
                      </a:cubicBezTo>
                      <a:cubicBezTo>
                        <a:pt x="523" y="46"/>
                        <a:pt x="517" y="46"/>
                        <a:pt x="529" y="52"/>
                      </a:cubicBezTo>
                      <a:lnTo>
                        <a:pt x="693" y="72"/>
                      </a:lnTo>
                      <a:lnTo>
                        <a:pt x="541" y="460"/>
                      </a:lnTo>
                      <a:close/>
                    </a:path>
                  </a:pathLst>
                </a:custGeom>
                <a:solidFill>
                  <a:schemeClr val="folHlink"/>
                </a:solidFill>
                <a:ln w="9525">
                  <a:noFill/>
                  <a:round/>
                  <a:headEnd/>
                  <a:tailEnd/>
                </a:ln>
              </p:spPr>
              <p:txBody>
                <a:bodyPr/>
                <a:lstStyle/>
                <a:p>
                  <a:endParaRPr lang="zh-CN" altLang="en-US"/>
                </a:p>
              </p:txBody>
            </p:sp>
            <p:sp>
              <p:nvSpPr>
                <p:cNvPr id="9399" name="任意多边形 81983"/>
                <p:cNvSpPr>
                  <a:spLocks noChangeArrowheads="1"/>
                </p:cNvSpPr>
                <p:nvPr/>
              </p:nvSpPr>
              <p:spPr bwMode="auto">
                <a:xfrm>
                  <a:off x="1173" y="247"/>
                  <a:ext cx="591" cy="95"/>
                </a:xfrm>
                <a:custGeom>
                  <a:avLst/>
                  <a:gdLst>
                    <a:gd name="T0" fmla="*/ 211 w 931"/>
                    <a:gd name="T1" fmla="*/ 0 h 149"/>
                    <a:gd name="T2" fmla="*/ 37 w 931"/>
                    <a:gd name="T3" fmla="*/ 7 h 149"/>
                    <a:gd name="T4" fmla="*/ 23 w 931"/>
                    <a:gd name="T5" fmla="*/ 11 h 149"/>
                    <a:gd name="T6" fmla="*/ 16 w 931"/>
                    <a:gd name="T7" fmla="*/ 11 h 149"/>
                    <a:gd name="T8" fmla="*/ 6 w 931"/>
                    <a:gd name="T9" fmla="*/ 20 h 149"/>
                    <a:gd name="T10" fmla="*/ 0 w 931"/>
                    <a:gd name="T11" fmla="*/ 27 h 149"/>
                    <a:gd name="T12" fmla="*/ 15 w 931"/>
                    <a:gd name="T13" fmla="*/ 30 h 149"/>
                    <a:gd name="T14" fmla="*/ 25 w 931"/>
                    <a:gd name="T15" fmla="*/ 25 h 149"/>
                    <a:gd name="T16" fmla="*/ 28 w 931"/>
                    <a:gd name="T17" fmla="*/ 22 h 149"/>
                    <a:gd name="T18" fmla="*/ 43 w 931"/>
                    <a:gd name="T19" fmla="*/ 13 h 149"/>
                    <a:gd name="T20" fmla="*/ 55 w 931"/>
                    <a:gd name="T21" fmla="*/ 11 h 149"/>
                    <a:gd name="T22" fmla="*/ 60 w 931"/>
                    <a:gd name="T23" fmla="*/ 24 h 149"/>
                    <a:gd name="T24" fmla="*/ 48 w 931"/>
                    <a:gd name="T25" fmla="*/ 28 h 149"/>
                    <a:gd name="T26" fmla="*/ 59 w 931"/>
                    <a:gd name="T27" fmla="*/ 29 h 149"/>
                    <a:gd name="T28" fmla="*/ 64 w 931"/>
                    <a:gd name="T29" fmla="*/ 23 h 149"/>
                    <a:gd name="T30" fmla="*/ 68 w 931"/>
                    <a:gd name="T31" fmla="*/ 24 h 149"/>
                    <a:gd name="T32" fmla="*/ 65 w 931"/>
                    <a:gd name="T33" fmla="*/ 14 h 149"/>
                    <a:gd name="T34" fmla="*/ 68 w 931"/>
                    <a:gd name="T35" fmla="*/ 11 h 149"/>
                    <a:gd name="T36" fmla="*/ 71 w 931"/>
                    <a:gd name="T37" fmla="*/ 23 h 149"/>
                    <a:gd name="T38" fmla="*/ 68 w 931"/>
                    <a:gd name="T39" fmla="*/ 29 h 149"/>
                    <a:gd name="T40" fmla="*/ 76 w 931"/>
                    <a:gd name="T41" fmla="*/ 34 h 149"/>
                    <a:gd name="T42" fmla="*/ 77 w 931"/>
                    <a:gd name="T43" fmla="*/ 24 h 149"/>
                    <a:gd name="T44" fmla="*/ 84 w 931"/>
                    <a:gd name="T45" fmla="*/ 27 h 149"/>
                    <a:gd name="T46" fmla="*/ 98 w 931"/>
                    <a:gd name="T47" fmla="*/ 19 h 149"/>
                    <a:gd name="T48" fmla="*/ 105 w 931"/>
                    <a:gd name="T49" fmla="*/ 13 h 149"/>
                    <a:gd name="T50" fmla="*/ 112 w 931"/>
                    <a:gd name="T51" fmla="*/ 15 h 149"/>
                    <a:gd name="T52" fmla="*/ 116 w 931"/>
                    <a:gd name="T53" fmla="*/ 13 h 149"/>
                    <a:gd name="T54" fmla="*/ 110 w 931"/>
                    <a:gd name="T55" fmla="*/ 11 h 149"/>
                    <a:gd name="T56" fmla="*/ 121 w 931"/>
                    <a:gd name="T57" fmla="*/ 9 h 149"/>
                    <a:gd name="T58" fmla="*/ 139 w 931"/>
                    <a:gd name="T59" fmla="*/ 14 h 149"/>
                    <a:gd name="T60" fmla="*/ 149 w 931"/>
                    <a:gd name="T61" fmla="*/ 11 h 149"/>
                    <a:gd name="T62" fmla="*/ 150 w 931"/>
                    <a:gd name="T63" fmla="*/ 17 h 149"/>
                    <a:gd name="T64" fmla="*/ 145 w 931"/>
                    <a:gd name="T65" fmla="*/ 26 h 149"/>
                    <a:gd name="T66" fmla="*/ 156 w 931"/>
                    <a:gd name="T67" fmla="*/ 23 h 149"/>
                    <a:gd name="T68" fmla="*/ 159 w 931"/>
                    <a:gd name="T69" fmla="*/ 21 h 149"/>
                    <a:gd name="T70" fmla="*/ 166 w 931"/>
                    <a:gd name="T71" fmla="*/ 16 h 149"/>
                    <a:gd name="T72" fmla="*/ 203 w 931"/>
                    <a:gd name="T73" fmla="*/ 22 h 149"/>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931" h="149">
                      <a:moveTo>
                        <a:pt x="794" y="84"/>
                      </a:moveTo>
                      <a:cubicBezTo>
                        <a:pt x="813" y="72"/>
                        <a:pt x="931" y="14"/>
                        <a:pt x="825" y="0"/>
                      </a:cubicBezTo>
                      <a:lnTo>
                        <a:pt x="159" y="0"/>
                      </a:lnTo>
                      <a:cubicBezTo>
                        <a:pt x="149" y="12"/>
                        <a:pt x="162" y="18"/>
                        <a:pt x="143" y="29"/>
                      </a:cubicBezTo>
                      <a:cubicBezTo>
                        <a:pt x="130" y="44"/>
                        <a:pt x="133" y="39"/>
                        <a:pt x="116" y="48"/>
                      </a:cubicBezTo>
                      <a:cubicBezTo>
                        <a:pt x="108" y="46"/>
                        <a:pt x="100" y="44"/>
                        <a:pt x="91" y="42"/>
                      </a:cubicBezTo>
                      <a:cubicBezTo>
                        <a:pt x="89" y="41"/>
                        <a:pt x="83" y="40"/>
                        <a:pt x="83" y="40"/>
                      </a:cubicBezTo>
                      <a:cubicBezTo>
                        <a:pt x="76" y="40"/>
                        <a:pt x="68" y="39"/>
                        <a:pt x="62" y="42"/>
                      </a:cubicBezTo>
                      <a:cubicBezTo>
                        <a:pt x="54" y="45"/>
                        <a:pt x="46" y="61"/>
                        <a:pt x="38" y="67"/>
                      </a:cubicBezTo>
                      <a:cubicBezTo>
                        <a:pt x="32" y="71"/>
                        <a:pt x="27" y="74"/>
                        <a:pt x="22" y="77"/>
                      </a:cubicBezTo>
                      <a:cubicBezTo>
                        <a:pt x="16" y="81"/>
                        <a:pt x="5" y="86"/>
                        <a:pt x="5" y="86"/>
                      </a:cubicBezTo>
                      <a:cubicBezTo>
                        <a:pt x="9" y="95"/>
                        <a:pt x="7" y="97"/>
                        <a:pt x="0" y="105"/>
                      </a:cubicBezTo>
                      <a:cubicBezTo>
                        <a:pt x="17" y="107"/>
                        <a:pt x="22" y="107"/>
                        <a:pt x="16" y="120"/>
                      </a:cubicBezTo>
                      <a:cubicBezTo>
                        <a:pt x="27" y="122"/>
                        <a:pt x="48" y="116"/>
                        <a:pt x="59" y="115"/>
                      </a:cubicBezTo>
                      <a:cubicBezTo>
                        <a:pt x="71" y="112"/>
                        <a:pt x="73" y="117"/>
                        <a:pt x="83" y="111"/>
                      </a:cubicBezTo>
                      <a:cubicBezTo>
                        <a:pt x="89" y="96"/>
                        <a:pt x="83" y="100"/>
                        <a:pt x="97" y="96"/>
                      </a:cubicBezTo>
                      <a:cubicBezTo>
                        <a:pt x="100" y="94"/>
                        <a:pt x="103" y="93"/>
                        <a:pt x="105" y="90"/>
                      </a:cubicBezTo>
                      <a:cubicBezTo>
                        <a:pt x="106" y="88"/>
                        <a:pt x="106" y="85"/>
                        <a:pt x="108" y="84"/>
                      </a:cubicBezTo>
                      <a:cubicBezTo>
                        <a:pt x="112" y="80"/>
                        <a:pt x="140" y="69"/>
                        <a:pt x="148" y="67"/>
                      </a:cubicBezTo>
                      <a:cubicBezTo>
                        <a:pt x="160" y="52"/>
                        <a:pt x="153" y="56"/>
                        <a:pt x="167" y="52"/>
                      </a:cubicBezTo>
                      <a:cubicBezTo>
                        <a:pt x="178" y="55"/>
                        <a:pt x="179" y="62"/>
                        <a:pt x="191" y="58"/>
                      </a:cubicBezTo>
                      <a:cubicBezTo>
                        <a:pt x="199" y="52"/>
                        <a:pt x="206" y="51"/>
                        <a:pt x="215" y="46"/>
                      </a:cubicBezTo>
                      <a:cubicBezTo>
                        <a:pt x="226" y="58"/>
                        <a:pt x="217" y="46"/>
                        <a:pt x="223" y="69"/>
                      </a:cubicBezTo>
                      <a:cubicBezTo>
                        <a:pt x="226" y="79"/>
                        <a:pt x="233" y="85"/>
                        <a:pt x="237" y="94"/>
                      </a:cubicBezTo>
                      <a:cubicBezTo>
                        <a:pt x="227" y="100"/>
                        <a:pt x="229" y="104"/>
                        <a:pt x="218" y="107"/>
                      </a:cubicBezTo>
                      <a:cubicBezTo>
                        <a:pt x="207" y="120"/>
                        <a:pt x="203" y="113"/>
                        <a:pt x="188" y="109"/>
                      </a:cubicBezTo>
                      <a:cubicBezTo>
                        <a:pt x="191" y="117"/>
                        <a:pt x="200" y="127"/>
                        <a:pt x="210" y="132"/>
                      </a:cubicBezTo>
                      <a:cubicBezTo>
                        <a:pt x="218" y="114"/>
                        <a:pt x="211" y="122"/>
                        <a:pt x="231" y="113"/>
                      </a:cubicBezTo>
                      <a:cubicBezTo>
                        <a:pt x="237" y="111"/>
                        <a:pt x="248" y="105"/>
                        <a:pt x="248" y="105"/>
                      </a:cubicBezTo>
                      <a:cubicBezTo>
                        <a:pt x="248" y="100"/>
                        <a:pt x="246" y="94"/>
                        <a:pt x="250" y="90"/>
                      </a:cubicBezTo>
                      <a:cubicBezTo>
                        <a:pt x="253" y="88"/>
                        <a:pt x="254" y="96"/>
                        <a:pt x="258" y="96"/>
                      </a:cubicBezTo>
                      <a:cubicBezTo>
                        <a:pt x="262" y="97"/>
                        <a:pt x="264" y="94"/>
                        <a:pt x="266" y="92"/>
                      </a:cubicBezTo>
                      <a:cubicBezTo>
                        <a:pt x="262" y="82"/>
                        <a:pt x="252" y="77"/>
                        <a:pt x="248" y="67"/>
                      </a:cubicBezTo>
                      <a:cubicBezTo>
                        <a:pt x="250" y="63"/>
                        <a:pt x="255" y="58"/>
                        <a:pt x="253" y="54"/>
                      </a:cubicBezTo>
                      <a:cubicBezTo>
                        <a:pt x="251" y="50"/>
                        <a:pt x="248" y="42"/>
                        <a:pt x="248" y="42"/>
                      </a:cubicBezTo>
                      <a:cubicBezTo>
                        <a:pt x="256" y="32"/>
                        <a:pt x="259" y="35"/>
                        <a:pt x="266" y="44"/>
                      </a:cubicBezTo>
                      <a:cubicBezTo>
                        <a:pt x="270" y="56"/>
                        <a:pt x="276" y="61"/>
                        <a:pt x="285" y="71"/>
                      </a:cubicBezTo>
                      <a:cubicBezTo>
                        <a:pt x="281" y="81"/>
                        <a:pt x="289" y="82"/>
                        <a:pt x="277" y="88"/>
                      </a:cubicBezTo>
                      <a:cubicBezTo>
                        <a:pt x="262" y="106"/>
                        <a:pt x="278" y="83"/>
                        <a:pt x="274" y="101"/>
                      </a:cubicBezTo>
                      <a:cubicBezTo>
                        <a:pt x="274" y="105"/>
                        <a:pt x="268" y="109"/>
                        <a:pt x="266" y="113"/>
                      </a:cubicBezTo>
                      <a:cubicBezTo>
                        <a:pt x="270" y="122"/>
                        <a:pt x="268" y="125"/>
                        <a:pt x="261" y="132"/>
                      </a:cubicBezTo>
                      <a:cubicBezTo>
                        <a:pt x="268" y="149"/>
                        <a:pt x="282" y="134"/>
                        <a:pt x="296" y="130"/>
                      </a:cubicBezTo>
                      <a:cubicBezTo>
                        <a:pt x="299" y="122"/>
                        <a:pt x="295" y="119"/>
                        <a:pt x="299" y="111"/>
                      </a:cubicBezTo>
                      <a:cubicBezTo>
                        <a:pt x="296" y="105"/>
                        <a:pt x="288" y="97"/>
                        <a:pt x="299" y="92"/>
                      </a:cubicBezTo>
                      <a:cubicBezTo>
                        <a:pt x="303" y="90"/>
                        <a:pt x="315" y="88"/>
                        <a:pt x="315" y="88"/>
                      </a:cubicBezTo>
                      <a:cubicBezTo>
                        <a:pt x="326" y="91"/>
                        <a:pt x="325" y="95"/>
                        <a:pt x="331" y="103"/>
                      </a:cubicBezTo>
                      <a:cubicBezTo>
                        <a:pt x="339" y="84"/>
                        <a:pt x="331" y="90"/>
                        <a:pt x="361" y="92"/>
                      </a:cubicBezTo>
                      <a:cubicBezTo>
                        <a:pt x="355" y="76"/>
                        <a:pt x="365" y="76"/>
                        <a:pt x="382" y="73"/>
                      </a:cubicBezTo>
                      <a:cubicBezTo>
                        <a:pt x="383" y="71"/>
                        <a:pt x="387" y="57"/>
                        <a:pt x="393" y="54"/>
                      </a:cubicBezTo>
                      <a:cubicBezTo>
                        <a:pt x="398" y="52"/>
                        <a:pt x="409" y="50"/>
                        <a:pt x="409" y="50"/>
                      </a:cubicBezTo>
                      <a:cubicBezTo>
                        <a:pt x="430" y="54"/>
                        <a:pt x="413" y="58"/>
                        <a:pt x="431" y="63"/>
                      </a:cubicBezTo>
                      <a:cubicBezTo>
                        <a:pt x="433" y="61"/>
                        <a:pt x="435" y="57"/>
                        <a:pt x="439" y="56"/>
                      </a:cubicBezTo>
                      <a:cubicBezTo>
                        <a:pt x="445" y="55"/>
                        <a:pt x="452" y="61"/>
                        <a:pt x="457" y="58"/>
                      </a:cubicBezTo>
                      <a:cubicBezTo>
                        <a:pt x="461" y="57"/>
                        <a:pt x="457" y="52"/>
                        <a:pt x="455" y="50"/>
                      </a:cubicBezTo>
                      <a:cubicBezTo>
                        <a:pt x="451" y="47"/>
                        <a:pt x="444" y="47"/>
                        <a:pt x="439" y="46"/>
                      </a:cubicBezTo>
                      <a:cubicBezTo>
                        <a:pt x="436" y="45"/>
                        <a:pt x="431" y="44"/>
                        <a:pt x="431" y="44"/>
                      </a:cubicBezTo>
                      <a:cubicBezTo>
                        <a:pt x="440" y="38"/>
                        <a:pt x="443" y="36"/>
                        <a:pt x="455" y="40"/>
                      </a:cubicBezTo>
                      <a:cubicBezTo>
                        <a:pt x="461" y="38"/>
                        <a:pt x="467" y="35"/>
                        <a:pt x="474" y="35"/>
                      </a:cubicBezTo>
                      <a:cubicBezTo>
                        <a:pt x="483" y="36"/>
                        <a:pt x="511" y="43"/>
                        <a:pt x="519" y="46"/>
                      </a:cubicBezTo>
                      <a:cubicBezTo>
                        <a:pt x="527" y="49"/>
                        <a:pt x="544" y="54"/>
                        <a:pt x="544" y="54"/>
                      </a:cubicBezTo>
                      <a:cubicBezTo>
                        <a:pt x="548" y="54"/>
                        <a:pt x="560" y="52"/>
                        <a:pt x="565" y="50"/>
                      </a:cubicBezTo>
                      <a:cubicBezTo>
                        <a:pt x="570" y="47"/>
                        <a:pt x="581" y="42"/>
                        <a:pt x="581" y="42"/>
                      </a:cubicBezTo>
                      <a:cubicBezTo>
                        <a:pt x="585" y="42"/>
                        <a:pt x="598" y="44"/>
                        <a:pt x="600" y="48"/>
                      </a:cubicBezTo>
                      <a:cubicBezTo>
                        <a:pt x="603" y="55"/>
                        <a:pt x="589" y="61"/>
                        <a:pt x="584" y="63"/>
                      </a:cubicBezTo>
                      <a:cubicBezTo>
                        <a:pt x="576" y="69"/>
                        <a:pt x="568" y="69"/>
                        <a:pt x="565" y="77"/>
                      </a:cubicBezTo>
                      <a:cubicBezTo>
                        <a:pt x="568" y="86"/>
                        <a:pt x="564" y="92"/>
                        <a:pt x="568" y="101"/>
                      </a:cubicBezTo>
                      <a:cubicBezTo>
                        <a:pt x="574" y="93"/>
                        <a:pt x="577" y="91"/>
                        <a:pt x="589" y="94"/>
                      </a:cubicBezTo>
                      <a:cubicBezTo>
                        <a:pt x="595" y="108"/>
                        <a:pt x="602" y="93"/>
                        <a:pt x="611" y="88"/>
                      </a:cubicBezTo>
                      <a:cubicBezTo>
                        <a:pt x="613" y="86"/>
                        <a:pt x="613" y="83"/>
                        <a:pt x="616" y="82"/>
                      </a:cubicBezTo>
                      <a:cubicBezTo>
                        <a:pt x="618" y="80"/>
                        <a:pt x="622" y="81"/>
                        <a:pt x="624" y="80"/>
                      </a:cubicBezTo>
                      <a:cubicBezTo>
                        <a:pt x="626" y="78"/>
                        <a:pt x="626" y="75"/>
                        <a:pt x="627" y="73"/>
                      </a:cubicBezTo>
                      <a:cubicBezTo>
                        <a:pt x="632" y="65"/>
                        <a:pt x="638" y="63"/>
                        <a:pt x="648" y="61"/>
                      </a:cubicBezTo>
                      <a:cubicBezTo>
                        <a:pt x="664" y="62"/>
                        <a:pt x="684" y="69"/>
                        <a:pt x="700" y="69"/>
                      </a:cubicBezTo>
                      <a:lnTo>
                        <a:pt x="794" y="84"/>
                      </a:lnTo>
                      <a:close/>
                    </a:path>
                  </a:pathLst>
                </a:custGeom>
                <a:solidFill>
                  <a:schemeClr val="folHlink"/>
                </a:solidFill>
                <a:ln w="9525">
                  <a:noFill/>
                  <a:round/>
                  <a:headEnd/>
                  <a:tailEnd/>
                </a:ln>
              </p:spPr>
              <p:txBody>
                <a:bodyPr/>
                <a:lstStyle/>
                <a:p>
                  <a:endParaRPr lang="zh-CN" altLang="en-US"/>
                </a:p>
              </p:txBody>
            </p:sp>
            <p:sp>
              <p:nvSpPr>
                <p:cNvPr id="9400" name="任意多边形 81984"/>
                <p:cNvSpPr>
                  <a:spLocks noChangeArrowheads="1"/>
                </p:cNvSpPr>
                <p:nvPr/>
              </p:nvSpPr>
              <p:spPr bwMode="auto">
                <a:xfrm>
                  <a:off x="1293" y="282"/>
                  <a:ext cx="13" cy="10"/>
                </a:xfrm>
                <a:custGeom>
                  <a:avLst/>
                  <a:gdLst>
                    <a:gd name="T0" fmla="*/ 0 w 31"/>
                    <a:gd name="T1" fmla="*/ 1 h 30"/>
                    <a:gd name="T2" fmla="*/ 2 w 31"/>
                    <a:gd name="T3" fmla="*/ 0 h 30"/>
                    <a:gd name="T4" fmla="*/ 1 w 31"/>
                    <a:gd name="T5" fmla="*/ 1 h 30"/>
                    <a:gd name="T6" fmla="*/ 0 w 31"/>
                    <a:gd name="T7" fmla="*/ 1 h 3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 h="30">
                      <a:moveTo>
                        <a:pt x="3" y="28"/>
                      </a:moveTo>
                      <a:cubicBezTo>
                        <a:pt x="8" y="8"/>
                        <a:pt x="12" y="6"/>
                        <a:pt x="31" y="0"/>
                      </a:cubicBezTo>
                      <a:cubicBezTo>
                        <a:pt x="29" y="5"/>
                        <a:pt x="25" y="22"/>
                        <a:pt x="19" y="24"/>
                      </a:cubicBezTo>
                      <a:cubicBezTo>
                        <a:pt x="0" y="30"/>
                        <a:pt x="3" y="9"/>
                        <a:pt x="3" y="28"/>
                      </a:cubicBezTo>
                      <a:close/>
                    </a:path>
                  </a:pathLst>
                </a:custGeom>
                <a:solidFill>
                  <a:schemeClr val="folHlink"/>
                </a:solidFill>
                <a:ln w="9525">
                  <a:noFill/>
                  <a:round/>
                  <a:headEnd/>
                  <a:tailEnd/>
                </a:ln>
              </p:spPr>
              <p:txBody>
                <a:bodyPr/>
                <a:lstStyle/>
                <a:p>
                  <a:endParaRPr lang="zh-CN" altLang="en-US"/>
                </a:p>
              </p:txBody>
            </p:sp>
            <p:sp>
              <p:nvSpPr>
                <p:cNvPr id="9401" name="任意多边形 81985"/>
                <p:cNvSpPr>
                  <a:spLocks noChangeArrowheads="1"/>
                </p:cNvSpPr>
                <p:nvPr/>
              </p:nvSpPr>
              <p:spPr bwMode="auto">
                <a:xfrm>
                  <a:off x="1278" y="296"/>
                  <a:ext cx="19" cy="11"/>
                </a:xfrm>
                <a:custGeom>
                  <a:avLst/>
                  <a:gdLst>
                    <a:gd name="T0" fmla="*/ 0 w 44"/>
                    <a:gd name="T1" fmla="*/ 1 h 32"/>
                    <a:gd name="T2" fmla="*/ 2 w 44"/>
                    <a:gd name="T3" fmla="*/ 0 h 32"/>
                    <a:gd name="T4" fmla="*/ 3 w 44"/>
                    <a:gd name="T5" fmla="*/ 0 h 32"/>
                    <a:gd name="T6" fmla="*/ 0 w 44"/>
                    <a:gd name="T7" fmla="*/ 1 h 3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4" h="32">
                      <a:moveTo>
                        <a:pt x="6" y="32"/>
                      </a:moveTo>
                      <a:cubicBezTo>
                        <a:pt x="0" y="14"/>
                        <a:pt x="7" y="10"/>
                        <a:pt x="22" y="0"/>
                      </a:cubicBezTo>
                      <a:cubicBezTo>
                        <a:pt x="27" y="1"/>
                        <a:pt x="35" y="0"/>
                        <a:pt x="38" y="4"/>
                      </a:cubicBezTo>
                      <a:cubicBezTo>
                        <a:pt x="44" y="13"/>
                        <a:pt x="16" y="32"/>
                        <a:pt x="6" y="32"/>
                      </a:cubicBezTo>
                      <a:close/>
                    </a:path>
                  </a:pathLst>
                </a:custGeom>
                <a:solidFill>
                  <a:schemeClr val="folHlink"/>
                </a:solidFill>
                <a:ln w="9525">
                  <a:noFill/>
                  <a:round/>
                  <a:headEnd/>
                  <a:tailEnd/>
                </a:ln>
              </p:spPr>
              <p:txBody>
                <a:bodyPr/>
                <a:lstStyle/>
                <a:p>
                  <a:endParaRPr lang="zh-CN" altLang="en-US"/>
                </a:p>
              </p:txBody>
            </p:sp>
            <p:sp>
              <p:nvSpPr>
                <p:cNvPr id="9402" name="任意多边形 81986"/>
                <p:cNvSpPr>
                  <a:spLocks noChangeArrowheads="1"/>
                </p:cNvSpPr>
                <p:nvPr/>
              </p:nvSpPr>
              <p:spPr bwMode="auto">
                <a:xfrm>
                  <a:off x="1340" y="337"/>
                  <a:ext cx="32" cy="6"/>
                </a:xfrm>
                <a:custGeom>
                  <a:avLst/>
                  <a:gdLst>
                    <a:gd name="T0" fmla="*/ 3 w 76"/>
                    <a:gd name="T1" fmla="*/ 1 h 18"/>
                    <a:gd name="T2" fmla="*/ 2 w 76"/>
                    <a:gd name="T3" fmla="*/ 0 h 18"/>
                    <a:gd name="T4" fmla="*/ 3 w 76"/>
                    <a:gd name="T5" fmla="*/ 1 h 18"/>
                    <a:gd name="T6" fmla="*/ 0 60000 65536"/>
                    <a:gd name="T7" fmla="*/ 0 60000 65536"/>
                    <a:gd name="T8" fmla="*/ 0 60000 65536"/>
                  </a:gdLst>
                  <a:ahLst/>
                  <a:cxnLst>
                    <a:cxn ang="T6">
                      <a:pos x="T0" y="T1"/>
                    </a:cxn>
                    <a:cxn ang="T7">
                      <a:pos x="T2" y="T3"/>
                    </a:cxn>
                    <a:cxn ang="T8">
                      <a:pos x="T4" y="T5"/>
                    </a:cxn>
                  </a:cxnLst>
                  <a:rect l="0" t="0" r="r" b="b"/>
                  <a:pathLst>
                    <a:path w="76" h="18">
                      <a:moveTo>
                        <a:pt x="37" y="18"/>
                      </a:moveTo>
                      <a:cubicBezTo>
                        <a:pt x="25" y="14"/>
                        <a:pt x="0" y="10"/>
                        <a:pt x="25" y="2"/>
                      </a:cubicBezTo>
                      <a:cubicBezTo>
                        <a:pt x="76" y="9"/>
                        <a:pt x="46" y="0"/>
                        <a:pt x="37" y="18"/>
                      </a:cubicBezTo>
                      <a:close/>
                    </a:path>
                  </a:pathLst>
                </a:custGeom>
                <a:solidFill>
                  <a:schemeClr val="folHlink"/>
                </a:solidFill>
                <a:ln w="9525">
                  <a:noFill/>
                  <a:round/>
                  <a:headEnd/>
                  <a:tailEnd/>
                </a:ln>
              </p:spPr>
              <p:txBody>
                <a:bodyPr/>
                <a:lstStyle/>
                <a:p>
                  <a:endParaRPr lang="zh-CN" altLang="en-US"/>
                </a:p>
              </p:txBody>
            </p:sp>
            <p:sp>
              <p:nvSpPr>
                <p:cNvPr id="9403" name="任意多边形 81987"/>
                <p:cNvSpPr>
                  <a:spLocks noChangeArrowheads="1"/>
                </p:cNvSpPr>
                <p:nvPr/>
              </p:nvSpPr>
              <p:spPr bwMode="auto">
                <a:xfrm>
                  <a:off x="1395" y="336"/>
                  <a:ext cx="18" cy="15"/>
                </a:xfrm>
                <a:custGeom>
                  <a:avLst/>
                  <a:gdLst>
                    <a:gd name="T0" fmla="*/ 0 w 42"/>
                    <a:gd name="T1" fmla="*/ 1 h 44"/>
                    <a:gd name="T2" fmla="*/ 1 w 42"/>
                    <a:gd name="T3" fmla="*/ 0 h 44"/>
                    <a:gd name="T4" fmla="*/ 0 w 42"/>
                    <a:gd name="T5" fmla="*/ 1 h 44"/>
                    <a:gd name="T6" fmla="*/ 0 60000 65536"/>
                    <a:gd name="T7" fmla="*/ 0 60000 65536"/>
                    <a:gd name="T8" fmla="*/ 0 60000 65536"/>
                  </a:gdLst>
                  <a:ahLst/>
                  <a:cxnLst>
                    <a:cxn ang="T6">
                      <a:pos x="T0" y="T1"/>
                    </a:cxn>
                    <a:cxn ang="T7">
                      <a:pos x="T2" y="T3"/>
                    </a:cxn>
                    <a:cxn ang="T8">
                      <a:pos x="T4" y="T5"/>
                    </a:cxn>
                  </a:cxnLst>
                  <a:rect l="0" t="0" r="r" b="b"/>
                  <a:pathLst>
                    <a:path w="42" h="44">
                      <a:moveTo>
                        <a:pt x="0" y="21"/>
                      </a:moveTo>
                      <a:cubicBezTo>
                        <a:pt x="4" y="17"/>
                        <a:pt x="7" y="11"/>
                        <a:pt x="12" y="9"/>
                      </a:cubicBezTo>
                      <a:cubicBezTo>
                        <a:pt x="42" y="0"/>
                        <a:pt x="23" y="44"/>
                        <a:pt x="0" y="21"/>
                      </a:cubicBezTo>
                      <a:close/>
                    </a:path>
                  </a:pathLst>
                </a:custGeom>
                <a:solidFill>
                  <a:schemeClr val="folHlink"/>
                </a:solidFill>
                <a:ln w="9525">
                  <a:noFill/>
                  <a:round/>
                  <a:headEnd/>
                  <a:tailEnd/>
                </a:ln>
              </p:spPr>
              <p:txBody>
                <a:bodyPr/>
                <a:lstStyle/>
                <a:p>
                  <a:endParaRPr lang="zh-CN" altLang="en-US"/>
                </a:p>
              </p:txBody>
            </p:sp>
            <p:sp>
              <p:nvSpPr>
                <p:cNvPr id="9404" name="任意多边形 81988"/>
                <p:cNvSpPr>
                  <a:spLocks noChangeArrowheads="1"/>
                </p:cNvSpPr>
                <p:nvPr/>
              </p:nvSpPr>
              <p:spPr bwMode="auto">
                <a:xfrm>
                  <a:off x="1248" y="295"/>
                  <a:ext cx="14" cy="10"/>
                </a:xfrm>
                <a:custGeom>
                  <a:avLst/>
                  <a:gdLst>
                    <a:gd name="T0" fmla="*/ 0 w 31"/>
                    <a:gd name="T1" fmla="*/ 1 h 30"/>
                    <a:gd name="T2" fmla="*/ 3 w 31"/>
                    <a:gd name="T3" fmla="*/ 0 h 30"/>
                    <a:gd name="T4" fmla="*/ 0 w 31"/>
                    <a:gd name="T5" fmla="*/ 1 h 30"/>
                    <a:gd name="T6" fmla="*/ 0 60000 65536"/>
                    <a:gd name="T7" fmla="*/ 0 60000 65536"/>
                    <a:gd name="T8" fmla="*/ 0 60000 65536"/>
                  </a:gdLst>
                  <a:ahLst/>
                  <a:cxnLst>
                    <a:cxn ang="T6">
                      <a:pos x="T0" y="T1"/>
                    </a:cxn>
                    <a:cxn ang="T7">
                      <a:pos x="T2" y="T3"/>
                    </a:cxn>
                    <a:cxn ang="T8">
                      <a:pos x="T4" y="T5"/>
                    </a:cxn>
                  </a:cxnLst>
                  <a:rect l="0" t="0" r="r" b="b"/>
                  <a:pathLst>
                    <a:path w="31" h="30">
                      <a:moveTo>
                        <a:pt x="7" y="22"/>
                      </a:moveTo>
                      <a:cubicBezTo>
                        <a:pt x="0" y="0"/>
                        <a:pt x="15" y="6"/>
                        <a:pt x="31" y="10"/>
                      </a:cubicBezTo>
                      <a:cubicBezTo>
                        <a:pt x="14" y="16"/>
                        <a:pt x="15" y="30"/>
                        <a:pt x="7" y="22"/>
                      </a:cubicBezTo>
                      <a:close/>
                    </a:path>
                  </a:pathLst>
                </a:custGeom>
                <a:solidFill>
                  <a:schemeClr val="folHlink"/>
                </a:solidFill>
                <a:ln w="9525">
                  <a:noFill/>
                  <a:round/>
                  <a:headEnd/>
                  <a:tailEnd/>
                </a:ln>
              </p:spPr>
              <p:txBody>
                <a:bodyPr/>
                <a:lstStyle/>
                <a:p>
                  <a:endParaRPr lang="zh-CN" altLang="en-US"/>
                </a:p>
              </p:txBody>
            </p:sp>
          </p:grpSp>
          <p:grpSp>
            <p:nvGrpSpPr>
              <p:cNvPr id="9306" name="组合 81989"/>
              <p:cNvGrpSpPr>
                <a:grpSpLocks/>
              </p:cNvGrpSpPr>
              <p:nvPr/>
            </p:nvGrpSpPr>
            <p:grpSpPr bwMode="auto">
              <a:xfrm>
                <a:off x="3709" y="240"/>
                <a:ext cx="1139" cy="429"/>
                <a:chOff x="3709" y="240"/>
                <a:chExt cx="1139" cy="429"/>
              </a:xfrm>
            </p:grpSpPr>
            <p:sp>
              <p:nvSpPr>
                <p:cNvPr id="9307" name="任意多边形 81990"/>
                <p:cNvSpPr>
                  <a:spLocks noChangeArrowheads="1"/>
                </p:cNvSpPr>
                <p:nvPr/>
              </p:nvSpPr>
              <p:spPr bwMode="auto">
                <a:xfrm>
                  <a:off x="4808" y="616"/>
                  <a:ext cx="13" cy="14"/>
                </a:xfrm>
                <a:custGeom>
                  <a:avLst/>
                  <a:gdLst>
                    <a:gd name="T0" fmla="*/ 1 w 30"/>
                    <a:gd name="T1" fmla="*/ 1 h 42"/>
                    <a:gd name="T2" fmla="*/ 0 w 30"/>
                    <a:gd name="T3" fmla="*/ 1 h 42"/>
                    <a:gd name="T4" fmla="*/ 0 w 30"/>
                    <a:gd name="T5" fmla="*/ 0 h 42"/>
                    <a:gd name="T6" fmla="*/ 1 w 30"/>
                    <a:gd name="T7" fmla="*/ 0 h 42"/>
                    <a:gd name="T8" fmla="*/ 3 w 30"/>
                    <a:gd name="T9" fmla="*/ 1 h 42"/>
                    <a:gd name="T10" fmla="*/ 2 w 30"/>
                    <a:gd name="T11" fmla="*/ 1 h 42"/>
                    <a:gd name="T12" fmla="*/ 1 w 30"/>
                    <a:gd name="T13" fmla="*/ 1 h 4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0" h="42">
                      <a:moveTo>
                        <a:pt x="16" y="33"/>
                      </a:moveTo>
                      <a:cubicBezTo>
                        <a:pt x="3" y="20"/>
                        <a:pt x="15" y="34"/>
                        <a:pt x="8" y="21"/>
                      </a:cubicBezTo>
                      <a:cubicBezTo>
                        <a:pt x="6" y="17"/>
                        <a:pt x="0" y="9"/>
                        <a:pt x="0" y="9"/>
                      </a:cubicBezTo>
                      <a:cubicBezTo>
                        <a:pt x="5" y="1"/>
                        <a:pt x="7" y="0"/>
                        <a:pt x="16" y="3"/>
                      </a:cubicBezTo>
                      <a:cubicBezTo>
                        <a:pt x="25" y="16"/>
                        <a:pt x="10" y="16"/>
                        <a:pt x="30" y="23"/>
                      </a:cubicBezTo>
                      <a:cubicBezTo>
                        <a:pt x="29" y="26"/>
                        <a:pt x="30" y="29"/>
                        <a:pt x="28" y="31"/>
                      </a:cubicBezTo>
                      <a:cubicBezTo>
                        <a:pt x="15" y="42"/>
                        <a:pt x="16" y="38"/>
                        <a:pt x="16" y="33"/>
                      </a:cubicBezTo>
                      <a:close/>
                    </a:path>
                  </a:pathLst>
                </a:custGeom>
                <a:solidFill>
                  <a:schemeClr val="folHlink"/>
                </a:solidFill>
                <a:ln w="9525">
                  <a:noFill/>
                  <a:round/>
                  <a:headEnd/>
                  <a:tailEnd/>
                </a:ln>
              </p:spPr>
              <p:txBody>
                <a:bodyPr/>
                <a:lstStyle/>
                <a:p>
                  <a:endParaRPr lang="zh-CN" altLang="en-US"/>
                </a:p>
              </p:txBody>
            </p:sp>
            <p:sp>
              <p:nvSpPr>
                <p:cNvPr id="9308" name="任意多边形 81991"/>
                <p:cNvSpPr>
                  <a:spLocks noChangeArrowheads="1"/>
                </p:cNvSpPr>
                <p:nvPr/>
              </p:nvSpPr>
              <p:spPr bwMode="auto">
                <a:xfrm>
                  <a:off x="4655" y="629"/>
                  <a:ext cx="11" cy="5"/>
                </a:xfrm>
                <a:custGeom>
                  <a:avLst/>
                  <a:gdLst>
                    <a:gd name="T0" fmla="*/ 1 w 25"/>
                    <a:gd name="T1" fmla="*/ 1 h 16"/>
                    <a:gd name="T2" fmla="*/ 0 w 25"/>
                    <a:gd name="T3" fmla="*/ 0 h 16"/>
                    <a:gd name="T4" fmla="*/ 1 w 25"/>
                    <a:gd name="T5" fmla="*/ 0 h 16"/>
                    <a:gd name="T6" fmla="*/ 1 w 25"/>
                    <a:gd name="T7" fmla="*/ 1 h 1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5" h="16">
                      <a:moveTo>
                        <a:pt x="15" y="16"/>
                      </a:moveTo>
                      <a:cubicBezTo>
                        <a:pt x="10" y="15"/>
                        <a:pt x="0" y="12"/>
                        <a:pt x="3" y="8"/>
                      </a:cubicBezTo>
                      <a:cubicBezTo>
                        <a:pt x="6" y="4"/>
                        <a:pt x="15" y="0"/>
                        <a:pt x="15" y="0"/>
                      </a:cubicBezTo>
                      <a:cubicBezTo>
                        <a:pt x="17" y="3"/>
                        <a:pt x="25" y="16"/>
                        <a:pt x="15" y="16"/>
                      </a:cubicBezTo>
                      <a:close/>
                    </a:path>
                  </a:pathLst>
                </a:custGeom>
                <a:solidFill>
                  <a:schemeClr val="folHlink"/>
                </a:solidFill>
                <a:ln w="9525">
                  <a:noFill/>
                  <a:round/>
                  <a:headEnd/>
                  <a:tailEnd/>
                </a:ln>
              </p:spPr>
              <p:txBody>
                <a:bodyPr/>
                <a:lstStyle/>
                <a:p>
                  <a:endParaRPr lang="zh-CN" altLang="en-US"/>
                </a:p>
              </p:txBody>
            </p:sp>
            <p:sp>
              <p:nvSpPr>
                <p:cNvPr id="9309" name="任意多边形 81992"/>
                <p:cNvSpPr>
                  <a:spLocks noChangeArrowheads="1"/>
                </p:cNvSpPr>
                <p:nvPr/>
              </p:nvSpPr>
              <p:spPr bwMode="auto">
                <a:xfrm>
                  <a:off x="4609" y="635"/>
                  <a:ext cx="28" cy="16"/>
                </a:xfrm>
                <a:custGeom>
                  <a:avLst/>
                  <a:gdLst>
                    <a:gd name="T0" fmla="*/ 1 w 65"/>
                    <a:gd name="T1" fmla="*/ 1 h 46"/>
                    <a:gd name="T2" fmla="*/ 3 w 65"/>
                    <a:gd name="T3" fmla="*/ 0 h 46"/>
                    <a:gd name="T4" fmla="*/ 3 w 65"/>
                    <a:gd name="T5" fmla="*/ 0 h 46"/>
                    <a:gd name="T6" fmla="*/ 5 w 65"/>
                    <a:gd name="T7" fmla="*/ 0 h 46"/>
                    <a:gd name="T8" fmla="*/ 3 w 65"/>
                    <a:gd name="T9" fmla="*/ 1 h 46"/>
                    <a:gd name="T10" fmla="*/ 1 w 65"/>
                    <a:gd name="T11" fmla="*/ 2 h 46"/>
                    <a:gd name="T12" fmla="*/ 0 w 65"/>
                    <a:gd name="T13" fmla="*/ 1 h 46"/>
                    <a:gd name="T14" fmla="*/ 1 w 65"/>
                    <a:gd name="T15" fmla="*/ 1 h 46"/>
                    <a:gd name="T16" fmla="*/ 1 w 65"/>
                    <a:gd name="T17" fmla="*/ 1 h 4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5" h="46">
                      <a:moveTo>
                        <a:pt x="14" y="24"/>
                      </a:moveTo>
                      <a:cubicBezTo>
                        <a:pt x="18" y="13"/>
                        <a:pt x="16" y="9"/>
                        <a:pt x="30" y="4"/>
                      </a:cubicBezTo>
                      <a:cubicBezTo>
                        <a:pt x="34" y="3"/>
                        <a:pt x="42" y="0"/>
                        <a:pt x="42" y="0"/>
                      </a:cubicBezTo>
                      <a:cubicBezTo>
                        <a:pt x="50" y="1"/>
                        <a:pt x="65" y="0"/>
                        <a:pt x="58" y="12"/>
                      </a:cubicBezTo>
                      <a:cubicBezTo>
                        <a:pt x="53" y="21"/>
                        <a:pt x="40" y="21"/>
                        <a:pt x="32" y="26"/>
                      </a:cubicBezTo>
                      <a:cubicBezTo>
                        <a:pt x="26" y="35"/>
                        <a:pt x="23" y="42"/>
                        <a:pt x="12" y="46"/>
                      </a:cubicBezTo>
                      <a:cubicBezTo>
                        <a:pt x="0" y="42"/>
                        <a:pt x="5" y="30"/>
                        <a:pt x="8" y="20"/>
                      </a:cubicBezTo>
                      <a:cubicBezTo>
                        <a:pt x="9" y="18"/>
                        <a:pt x="10" y="13"/>
                        <a:pt x="12" y="14"/>
                      </a:cubicBezTo>
                      <a:cubicBezTo>
                        <a:pt x="15" y="16"/>
                        <a:pt x="13" y="21"/>
                        <a:pt x="14" y="24"/>
                      </a:cubicBezTo>
                      <a:close/>
                    </a:path>
                  </a:pathLst>
                </a:custGeom>
                <a:solidFill>
                  <a:schemeClr val="folHlink"/>
                </a:solidFill>
                <a:ln w="9525">
                  <a:noFill/>
                  <a:round/>
                  <a:headEnd/>
                  <a:tailEnd/>
                </a:ln>
              </p:spPr>
              <p:txBody>
                <a:bodyPr/>
                <a:lstStyle/>
                <a:p>
                  <a:endParaRPr lang="zh-CN" altLang="en-US"/>
                </a:p>
              </p:txBody>
            </p:sp>
            <p:sp>
              <p:nvSpPr>
                <p:cNvPr id="9310" name="任意多边形 81993"/>
                <p:cNvSpPr>
                  <a:spLocks noChangeArrowheads="1"/>
                </p:cNvSpPr>
                <p:nvPr/>
              </p:nvSpPr>
              <p:spPr bwMode="auto">
                <a:xfrm>
                  <a:off x="4580" y="634"/>
                  <a:ext cx="29" cy="16"/>
                </a:xfrm>
                <a:custGeom>
                  <a:avLst/>
                  <a:gdLst>
                    <a:gd name="T0" fmla="*/ 0 w 69"/>
                    <a:gd name="T1" fmla="*/ 1 h 47"/>
                    <a:gd name="T2" fmla="*/ 1 w 69"/>
                    <a:gd name="T3" fmla="*/ 1 h 47"/>
                    <a:gd name="T4" fmla="*/ 4 w 69"/>
                    <a:gd name="T5" fmla="*/ 0 h 47"/>
                    <a:gd name="T6" fmla="*/ 5 w 69"/>
                    <a:gd name="T7" fmla="*/ 0 h 47"/>
                    <a:gd name="T8" fmla="*/ 4 w 69"/>
                    <a:gd name="T9" fmla="*/ 1 h 47"/>
                    <a:gd name="T10" fmla="*/ 2 w 69"/>
                    <a:gd name="T11" fmla="*/ 1 h 47"/>
                    <a:gd name="T12" fmla="*/ 2 w 69"/>
                    <a:gd name="T13" fmla="*/ 2 h 47"/>
                    <a:gd name="T14" fmla="*/ 1 w 69"/>
                    <a:gd name="T15" fmla="*/ 2 h 47"/>
                    <a:gd name="T16" fmla="*/ 1 w 69"/>
                    <a:gd name="T17" fmla="*/ 1 h 47"/>
                    <a:gd name="T18" fmla="*/ 0 w 69"/>
                    <a:gd name="T19" fmla="*/ 1 h 47"/>
                    <a:gd name="T20" fmla="*/ 0 w 69"/>
                    <a:gd name="T21" fmla="*/ 1 h 4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9" h="47">
                      <a:moveTo>
                        <a:pt x="0" y="31"/>
                      </a:moveTo>
                      <a:cubicBezTo>
                        <a:pt x="7" y="24"/>
                        <a:pt x="9" y="22"/>
                        <a:pt x="18" y="25"/>
                      </a:cubicBezTo>
                      <a:cubicBezTo>
                        <a:pt x="25" y="4"/>
                        <a:pt x="36" y="12"/>
                        <a:pt x="52" y="1"/>
                      </a:cubicBezTo>
                      <a:cubicBezTo>
                        <a:pt x="56" y="2"/>
                        <a:pt x="61" y="0"/>
                        <a:pt x="64" y="3"/>
                      </a:cubicBezTo>
                      <a:cubicBezTo>
                        <a:pt x="69" y="8"/>
                        <a:pt x="50" y="19"/>
                        <a:pt x="50" y="19"/>
                      </a:cubicBezTo>
                      <a:cubicBezTo>
                        <a:pt x="46" y="31"/>
                        <a:pt x="35" y="22"/>
                        <a:pt x="28" y="33"/>
                      </a:cubicBezTo>
                      <a:cubicBezTo>
                        <a:pt x="31" y="41"/>
                        <a:pt x="31" y="44"/>
                        <a:pt x="22" y="47"/>
                      </a:cubicBezTo>
                      <a:cubicBezTo>
                        <a:pt x="20" y="46"/>
                        <a:pt x="18" y="46"/>
                        <a:pt x="16" y="45"/>
                      </a:cubicBezTo>
                      <a:cubicBezTo>
                        <a:pt x="14" y="43"/>
                        <a:pt x="14" y="40"/>
                        <a:pt x="12" y="39"/>
                      </a:cubicBezTo>
                      <a:cubicBezTo>
                        <a:pt x="8" y="37"/>
                        <a:pt x="0" y="35"/>
                        <a:pt x="0" y="35"/>
                      </a:cubicBezTo>
                      <a:cubicBezTo>
                        <a:pt x="2" y="26"/>
                        <a:pt x="3" y="25"/>
                        <a:pt x="0" y="31"/>
                      </a:cubicBezTo>
                      <a:close/>
                    </a:path>
                  </a:pathLst>
                </a:custGeom>
                <a:solidFill>
                  <a:schemeClr val="folHlink"/>
                </a:solidFill>
                <a:ln w="9525">
                  <a:noFill/>
                  <a:round/>
                  <a:headEnd/>
                  <a:tailEnd/>
                </a:ln>
              </p:spPr>
              <p:txBody>
                <a:bodyPr/>
                <a:lstStyle/>
                <a:p>
                  <a:endParaRPr lang="zh-CN" altLang="en-US"/>
                </a:p>
              </p:txBody>
            </p:sp>
            <p:sp>
              <p:nvSpPr>
                <p:cNvPr id="9311" name="任意多边形 81994"/>
                <p:cNvSpPr>
                  <a:spLocks noChangeArrowheads="1"/>
                </p:cNvSpPr>
                <p:nvPr/>
              </p:nvSpPr>
              <p:spPr bwMode="auto">
                <a:xfrm>
                  <a:off x="4423" y="547"/>
                  <a:ext cx="151" cy="93"/>
                </a:xfrm>
                <a:custGeom>
                  <a:avLst/>
                  <a:gdLst>
                    <a:gd name="T0" fmla="*/ 1 w 355"/>
                    <a:gd name="T1" fmla="*/ 0 h 277"/>
                    <a:gd name="T2" fmla="*/ 3 w 355"/>
                    <a:gd name="T3" fmla="*/ 1 h 277"/>
                    <a:gd name="T4" fmla="*/ 4 w 355"/>
                    <a:gd name="T5" fmla="*/ 1 h 277"/>
                    <a:gd name="T6" fmla="*/ 6 w 355"/>
                    <a:gd name="T7" fmla="*/ 2 h 277"/>
                    <a:gd name="T8" fmla="*/ 7 w 355"/>
                    <a:gd name="T9" fmla="*/ 2 h 277"/>
                    <a:gd name="T10" fmla="*/ 9 w 355"/>
                    <a:gd name="T11" fmla="*/ 4 h 277"/>
                    <a:gd name="T12" fmla="*/ 11 w 355"/>
                    <a:gd name="T13" fmla="*/ 5 h 277"/>
                    <a:gd name="T14" fmla="*/ 11 w 355"/>
                    <a:gd name="T15" fmla="*/ 5 h 277"/>
                    <a:gd name="T16" fmla="*/ 12 w 355"/>
                    <a:gd name="T17" fmla="*/ 6 h 277"/>
                    <a:gd name="T18" fmla="*/ 14 w 355"/>
                    <a:gd name="T19" fmla="*/ 6 h 277"/>
                    <a:gd name="T20" fmla="*/ 13 w 355"/>
                    <a:gd name="T21" fmla="*/ 7 h 277"/>
                    <a:gd name="T22" fmla="*/ 14 w 355"/>
                    <a:gd name="T23" fmla="*/ 8 h 277"/>
                    <a:gd name="T24" fmla="*/ 15 w 355"/>
                    <a:gd name="T25" fmla="*/ 9 h 277"/>
                    <a:gd name="T26" fmla="*/ 17 w 355"/>
                    <a:gd name="T27" fmla="*/ 9 h 277"/>
                    <a:gd name="T28" fmla="*/ 18 w 355"/>
                    <a:gd name="T29" fmla="*/ 9 h 277"/>
                    <a:gd name="T30" fmla="*/ 20 w 355"/>
                    <a:gd name="T31" fmla="*/ 9 h 277"/>
                    <a:gd name="T32" fmla="*/ 21 w 355"/>
                    <a:gd name="T33" fmla="*/ 9 h 277"/>
                    <a:gd name="T34" fmla="*/ 23 w 355"/>
                    <a:gd name="T35" fmla="*/ 10 h 277"/>
                    <a:gd name="T36" fmla="*/ 24 w 355"/>
                    <a:gd name="T37" fmla="*/ 10 h 277"/>
                    <a:gd name="T38" fmla="*/ 27 w 355"/>
                    <a:gd name="T39" fmla="*/ 10 h 277"/>
                    <a:gd name="T40" fmla="*/ 26 w 355"/>
                    <a:gd name="T41" fmla="*/ 10 h 277"/>
                    <a:gd name="T42" fmla="*/ 25 w 355"/>
                    <a:gd name="T43" fmla="*/ 10 h 277"/>
                    <a:gd name="T44" fmla="*/ 23 w 355"/>
                    <a:gd name="T45" fmla="*/ 10 h 277"/>
                    <a:gd name="T46" fmla="*/ 22 w 355"/>
                    <a:gd name="T47" fmla="*/ 10 h 277"/>
                    <a:gd name="T48" fmla="*/ 20 w 355"/>
                    <a:gd name="T49" fmla="*/ 10 h 277"/>
                    <a:gd name="T50" fmla="*/ 18 w 355"/>
                    <a:gd name="T51" fmla="*/ 10 h 277"/>
                    <a:gd name="T52" fmla="*/ 13 w 355"/>
                    <a:gd name="T53" fmla="*/ 9 h 277"/>
                    <a:gd name="T54" fmla="*/ 12 w 355"/>
                    <a:gd name="T55" fmla="*/ 8 h 277"/>
                    <a:gd name="T56" fmla="*/ 10 w 355"/>
                    <a:gd name="T57" fmla="*/ 7 h 277"/>
                    <a:gd name="T58" fmla="*/ 9 w 355"/>
                    <a:gd name="T59" fmla="*/ 7 h 277"/>
                    <a:gd name="T60" fmla="*/ 7 w 355"/>
                    <a:gd name="T61" fmla="*/ 6 h 277"/>
                    <a:gd name="T62" fmla="*/ 5 w 355"/>
                    <a:gd name="T63" fmla="*/ 4 h 277"/>
                    <a:gd name="T64" fmla="*/ 5 w 355"/>
                    <a:gd name="T65" fmla="*/ 4 h 277"/>
                    <a:gd name="T66" fmla="*/ 5 w 355"/>
                    <a:gd name="T67" fmla="*/ 4 h 277"/>
                    <a:gd name="T68" fmla="*/ 4 w 355"/>
                    <a:gd name="T69" fmla="*/ 3 h 277"/>
                    <a:gd name="T70" fmla="*/ 3 w 355"/>
                    <a:gd name="T71" fmla="*/ 2 h 277"/>
                    <a:gd name="T72" fmla="*/ 2 w 355"/>
                    <a:gd name="T73" fmla="*/ 1 h 277"/>
                    <a:gd name="T74" fmla="*/ 0 w 355"/>
                    <a:gd name="T75" fmla="*/ 1 h 277"/>
                    <a:gd name="T76" fmla="*/ 1 w 355"/>
                    <a:gd name="T77" fmla="*/ 0 h 277"/>
                    <a:gd name="T78" fmla="*/ 1 w 355"/>
                    <a:gd name="T79" fmla="*/ 0 h 277"/>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355" h="277">
                      <a:moveTo>
                        <a:pt x="10" y="4"/>
                      </a:moveTo>
                      <a:cubicBezTo>
                        <a:pt x="22" y="0"/>
                        <a:pt x="24" y="14"/>
                        <a:pt x="36" y="18"/>
                      </a:cubicBezTo>
                      <a:cubicBezTo>
                        <a:pt x="37" y="19"/>
                        <a:pt x="45" y="29"/>
                        <a:pt x="46" y="30"/>
                      </a:cubicBezTo>
                      <a:cubicBezTo>
                        <a:pt x="56" y="40"/>
                        <a:pt x="67" y="38"/>
                        <a:pt x="76" y="52"/>
                      </a:cubicBezTo>
                      <a:cubicBezTo>
                        <a:pt x="80" y="58"/>
                        <a:pt x="92" y="66"/>
                        <a:pt x="92" y="66"/>
                      </a:cubicBezTo>
                      <a:cubicBezTo>
                        <a:pt x="96" y="79"/>
                        <a:pt x="112" y="88"/>
                        <a:pt x="122" y="98"/>
                      </a:cubicBezTo>
                      <a:cubicBezTo>
                        <a:pt x="124" y="105"/>
                        <a:pt x="130" y="124"/>
                        <a:pt x="136" y="128"/>
                      </a:cubicBezTo>
                      <a:cubicBezTo>
                        <a:pt x="140" y="130"/>
                        <a:pt x="148" y="132"/>
                        <a:pt x="148" y="132"/>
                      </a:cubicBezTo>
                      <a:cubicBezTo>
                        <a:pt x="150" y="138"/>
                        <a:pt x="154" y="150"/>
                        <a:pt x="154" y="150"/>
                      </a:cubicBezTo>
                      <a:cubicBezTo>
                        <a:pt x="161" y="139"/>
                        <a:pt x="168" y="144"/>
                        <a:pt x="176" y="152"/>
                      </a:cubicBezTo>
                      <a:cubicBezTo>
                        <a:pt x="174" y="167"/>
                        <a:pt x="173" y="181"/>
                        <a:pt x="170" y="196"/>
                      </a:cubicBezTo>
                      <a:cubicBezTo>
                        <a:pt x="171" y="202"/>
                        <a:pt x="174" y="220"/>
                        <a:pt x="180" y="224"/>
                      </a:cubicBezTo>
                      <a:cubicBezTo>
                        <a:pt x="185" y="228"/>
                        <a:pt x="193" y="228"/>
                        <a:pt x="198" y="232"/>
                      </a:cubicBezTo>
                      <a:cubicBezTo>
                        <a:pt x="204" y="230"/>
                        <a:pt x="216" y="234"/>
                        <a:pt x="216" y="234"/>
                      </a:cubicBezTo>
                      <a:cubicBezTo>
                        <a:pt x="223" y="241"/>
                        <a:pt x="225" y="245"/>
                        <a:pt x="236" y="242"/>
                      </a:cubicBezTo>
                      <a:cubicBezTo>
                        <a:pt x="242" y="240"/>
                        <a:pt x="254" y="236"/>
                        <a:pt x="254" y="236"/>
                      </a:cubicBezTo>
                      <a:cubicBezTo>
                        <a:pt x="260" y="240"/>
                        <a:pt x="265" y="246"/>
                        <a:pt x="272" y="248"/>
                      </a:cubicBezTo>
                      <a:cubicBezTo>
                        <a:pt x="277" y="250"/>
                        <a:pt x="291" y="252"/>
                        <a:pt x="296" y="256"/>
                      </a:cubicBezTo>
                      <a:cubicBezTo>
                        <a:pt x="301" y="260"/>
                        <a:pt x="314" y="264"/>
                        <a:pt x="314" y="264"/>
                      </a:cubicBezTo>
                      <a:cubicBezTo>
                        <a:pt x="330" y="263"/>
                        <a:pt x="338" y="261"/>
                        <a:pt x="352" y="266"/>
                      </a:cubicBezTo>
                      <a:cubicBezTo>
                        <a:pt x="355" y="275"/>
                        <a:pt x="350" y="277"/>
                        <a:pt x="342" y="274"/>
                      </a:cubicBezTo>
                      <a:cubicBezTo>
                        <a:pt x="336" y="276"/>
                        <a:pt x="322" y="272"/>
                        <a:pt x="322" y="272"/>
                      </a:cubicBezTo>
                      <a:cubicBezTo>
                        <a:pt x="314" y="275"/>
                        <a:pt x="308" y="272"/>
                        <a:pt x="300" y="270"/>
                      </a:cubicBezTo>
                      <a:cubicBezTo>
                        <a:pt x="296" y="269"/>
                        <a:pt x="288" y="266"/>
                        <a:pt x="288" y="266"/>
                      </a:cubicBezTo>
                      <a:cubicBezTo>
                        <a:pt x="276" y="270"/>
                        <a:pt x="264" y="266"/>
                        <a:pt x="252" y="264"/>
                      </a:cubicBezTo>
                      <a:cubicBezTo>
                        <a:pt x="245" y="259"/>
                        <a:pt x="242" y="257"/>
                        <a:pt x="234" y="260"/>
                      </a:cubicBezTo>
                      <a:cubicBezTo>
                        <a:pt x="211" y="252"/>
                        <a:pt x="192" y="256"/>
                        <a:pt x="172" y="242"/>
                      </a:cubicBezTo>
                      <a:cubicBezTo>
                        <a:pt x="165" y="231"/>
                        <a:pt x="176" y="221"/>
                        <a:pt x="160" y="216"/>
                      </a:cubicBezTo>
                      <a:cubicBezTo>
                        <a:pt x="154" y="233"/>
                        <a:pt x="136" y="203"/>
                        <a:pt x="126" y="200"/>
                      </a:cubicBezTo>
                      <a:cubicBezTo>
                        <a:pt x="120" y="196"/>
                        <a:pt x="114" y="190"/>
                        <a:pt x="108" y="186"/>
                      </a:cubicBezTo>
                      <a:cubicBezTo>
                        <a:pt x="104" y="175"/>
                        <a:pt x="104" y="165"/>
                        <a:pt x="94" y="158"/>
                      </a:cubicBezTo>
                      <a:cubicBezTo>
                        <a:pt x="83" y="142"/>
                        <a:pt x="85" y="119"/>
                        <a:pt x="68" y="108"/>
                      </a:cubicBezTo>
                      <a:cubicBezTo>
                        <a:pt x="67" y="106"/>
                        <a:pt x="66" y="104"/>
                        <a:pt x="64" y="102"/>
                      </a:cubicBezTo>
                      <a:cubicBezTo>
                        <a:pt x="62" y="101"/>
                        <a:pt x="59" y="102"/>
                        <a:pt x="58" y="100"/>
                      </a:cubicBezTo>
                      <a:cubicBezTo>
                        <a:pt x="56" y="97"/>
                        <a:pt x="54" y="88"/>
                        <a:pt x="54" y="88"/>
                      </a:cubicBezTo>
                      <a:cubicBezTo>
                        <a:pt x="59" y="73"/>
                        <a:pt x="52" y="61"/>
                        <a:pt x="38" y="58"/>
                      </a:cubicBezTo>
                      <a:cubicBezTo>
                        <a:pt x="32" y="49"/>
                        <a:pt x="31" y="44"/>
                        <a:pt x="20" y="40"/>
                      </a:cubicBezTo>
                      <a:cubicBezTo>
                        <a:pt x="16" y="27"/>
                        <a:pt x="16" y="26"/>
                        <a:pt x="4" y="22"/>
                      </a:cubicBezTo>
                      <a:cubicBezTo>
                        <a:pt x="1" y="13"/>
                        <a:pt x="0" y="5"/>
                        <a:pt x="10" y="2"/>
                      </a:cubicBezTo>
                      <a:cubicBezTo>
                        <a:pt x="18" y="5"/>
                        <a:pt x="18" y="4"/>
                        <a:pt x="10" y="4"/>
                      </a:cubicBezTo>
                      <a:close/>
                    </a:path>
                  </a:pathLst>
                </a:custGeom>
                <a:solidFill>
                  <a:schemeClr val="folHlink"/>
                </a:solidFill>
                <a:ln w="9525">
                  <a:noFill/>
                  <a:round/>
                  <a:headEnd/>
                  <a:tailEnd/>
                </a:ln>
              </p:spPr>
              <p:txBody>
                <a:bodyPr/>
                <a:lstStyle/>
                <a:p>
                  <a:endParaRPr lang="zh-CN" altLang="en-US"/>
                </a:p>
              </p:txBody>
            </p:sp>
            <p:sp>
              <p:nvSpPr>
                <p:cNvPr id="9312" name="任意多边形 81995"/>
                <p:cNvSpPr>
                  <a:spLocks noChangeArrowheads="1"/>
                </p:cNvSpPr>
                <p:nvPr/>
              </p:nvSpPr>
              <p:spPr bwMode="auto">
                <a:xfrm>
                  <a:off x="4515" y="541"/>
                  <a:ext cx="67" cy="68"/>
                </a:xfrm>
                <a:custGeom>
                  <a:avLst/>
                  <a:gdLst>
                    <a:gd name="T0" fmla="*/ 4 w 156"/>
                    <a:gd name="T1" fmla="*/ 2 h 206"/>
                    <a:gd name="T2" fmla="*/ 5 w 156"/>
                    <a:gd name="T3" fmla="*/ 2 h 206"/>
                    <a:gd name="T4" fmla="*/ 5 w 156"/>
                    <a:gd name="T5" fmla="*/ 2 h 206"/>
                    <a:gd name="T6" fmla="*/ 6 w 156"/>
                    <a:gd name="T7" fmla="*/ 2 h 206"/>
                    <a:gd name="T8" fmla="*/ 9 w 156"/>
                    <a:gd name="T9" fmla="*/ 1 h 206"/>
                    <a:gd name="T10" fmla="*/ 9 w 156"/>
                    <a:gd name="T11" fmla="*/ 0 h 206"/>
                    <a:gd name="T12" fmla="*/ 10 w 156"/>
                    <a:gd name="T13" fmla="*/ 0 h 206"/>
                    <a:gd name="T14" fmla="*/ 12 w 156"/>
                    <a:gd name="T15" fmla="*/ 1 h 206"/>
                    <a:gd name="T16" fmla="*/ 12 w 156"/>
                    <a:gd name="T17" fmla="*/ 2 h 206"/>
                    <a:gd name="T18" fmla="*/ 10 w 156"/>
                    <a:gd name="T19" fmla="*/ 2 h 206"/>
                    <a:gd name="T20" fmla="*/ 10 w 156"/>
                    <a:gd name="T21" fmla="*/ 3 h 206"/>
                    <a:gd name="T22" fmla="*/ 11 w 156"/>
                    <a:gd name="T23" fmla="*/ 4 h 206"/>
                    <a:gd name="T24" fmla="*/ 12 w 156"/>
                    <a:gd name="T25" fmla="*/ 5 h 206"/>
                    <a:gd name="T26" fmla="*/ 10 w 156"/>
                    <a:gd name="T27" fmla="*/ 5 h 206"/>
                    <a:gd name="T28" fmla="*/ 9 w 156"/>
                    <a:gd name="T29" fmla="*/ 5 h 206"/>
                    <a:gd name="T30" fmla="*/ 8 w 156"/>
                    <a:gd name="T31" fmla="*/ 6 h 206"/>
                    <a:gd name="T32" fmla="*/ 8 w 156"/>
                    <a:gd name="T33" fmla="*/ 7 h 206"/>
                    <a:gd name="T34" fmla="*/ 7 w 156"/>
                    <a:gd name="T35" fmla="*/ 7 h 206"/>
                    <a:gd name="T36" fmla="*/ 6 w 156"/>
                    <a:gd name="T37" fmla="*/ 7 h 206"/>
                    <a:gd name="T38" fmla="*/ 6 w 156"/>
                    <a:gd name="T39" fmla="*/ 7 h 206"/>
                    <a:gd name="T40" fmla="*/ 6 w 156"/>
                    <a:gd name="T41" fmla="*/ 7 h 206"/>
                    <a:gd name="T42" fmla="*/ 5 w 156"/>
                    <a:gd name="T43" fmla="*/ 7 h 206"/>
                    <a:gd name="T44" fmla="*/ 3 w 156"/>
                    <a:gd name="T45" fmla="*/ 7 h 206"/>
                    <a:gd name="T46" fmla="*/ 2 w 156"/>
                    <a:gd name="T47" fmla="*/ 7 h 206"/>
                    <a:gd name="T48" fmla="*/ 1 w 156"/>
                    <a:gd name="T49" fmla="*/ 5 h 206"/>
                    <a:gd name="T50" fmla="*/ 0 w 156"/>
                    <a:gd name="T51" fmla="*/ 5 h 206"/>
                    <a:gd name="T52" fmla="*/ 0 w 156"/>
                    <a:gd name="T53" fmla="*/ 4 h 206"/>
                    <a:gd name="T54" fmla="*/ 2 w 156"/>
                    <a:gd name="T55" fmla="*/ 4 h 206"/>
                    <a:gd name="T56" fmla="*/ 3 w 156"/>
                    <a:gd name="T57" fmla="*/ 4 h 206"/>
                    <a:gd name="T58" fmla="*/ 3 w 156"/>
                    <a:gd name="T59" fmla="*/ 3 h 206"/>
                    <a:gd name="T60" fmla="*/ 4 w 156"/>
                    <a:gd name="T61" fmla="*/ 3 h 206"/>
                    <a:gd name="T62" fmla="*/ 4 w 156"/>
                    <a:gd name="T63" fmla="*/ 2 h 20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56" h="206">
                      <a:moveTo>
                        <a:pt x="54" y="66"/>
                      </a:moveTo>
                      <a:cubicBezTo>
                        <a:pt x="58" y="63"/>
                        <a:pt x="64" y="63"/>
                        <a:pt x="66" y="58"/>
                      </a:cubicBezTo>
                      <a:cubicBezTo>
                        <a:pt x="67" y="56"/>
                        <a:pt x="67" y="53"/>
                        <a:pt x="68" y="52"/>
                      </a:cubicBezTo>
                      <a:cubicBezTo>
                        <a:pt x="71" y="49"/>
                        <a:pt x="80" y="44"/>
                        <a:pt x="80" y="44"/>
                      </a:cubicBezTo>
                      <a:cubicBezTo>
                        <a:pt x="113" y="55"/>
                        <a:pt x="85" y="29"/>
                        <a:pt x="106" y="22"/>
                      </a:cubicBezTo>
                      <a:cubicBezTo>
                        <a:pt x="110" y="17"/>
                        <a:pt x="108" y="9"/>
                        <a:pt x="112" y="4"/>
                      </a:cubicBezTo>
                      <a:cubicBezTo>
                        <a:pt x="115" y="1"/>
                        <a:pt x="124" y="0"/>
                        <a:pt x="124" y="0"/>
                      </a:cubicBezTo>
                      <a:cubicBezTo>
                        <a:pt x="138" y="14"/>
                        <a:pt x="126" y="23"/>
                        <a:pt x="150" y="28"/>
                      </a:cubicBezTo>
                      <a:cubicBezTo>
                        <a:pt x="156" y="36"/>
                        <a:pt x="154" y="39"/>
                        <a:pt x="146" y="44"/>
                      </a:cubicBezTo>
                      <a:cubicBezTo>
                        <a:pt x="141" y="52"/>
                        <a:pt x="135" y="61"/>
                        <a:pt x="126" y="64"/>
                      </a:cubicBezTo>
                      <a:cubicBezTo>
                        <a:pt x="118" y="75"/>
                        <a:pt x="128" y="83"/>
                        <a:pt x="132" y="94"/>
                      </a:cubicBezTo>
                      <a:cubicBezTo>
                        <a:pt x="129" y="103"/>
                        <a:pt x="135" y="105"/>
                        <a:pt x="142" y="110"/>
                      </a:cubicBezTo>
                      <a:cubicBezTo>
                        <a:pt x="145" y="119"/>
                        <a:pt x="141" y="120"/>
                        <a:pt x="146" y="128"/>
                      </a:cubicBezTo>
                      <a:cubicBezTo>
                        <a:pt x="142" y="139"/>
                        <a:pt x="135" y="133"/>
                        <a:pt x="128" y="128"/>
                      </a:cubicBezTo>
                      <a:cubicBezTo>
                        <a:pt x="116" y="132"/>
                        <a:pt x="122" y="136"/>
                        <a:pt x="116" y="146"/>
                      </a:cubicBezTo>
                      <a:cubicBezTo>
                        <a:pt x="113" y="151"/>
                        <a:pt x="108" y="152"/>
                        <a:pt x="104" y="156"/>
                      </a:cubicBezTo>
                      <a:cubicBezTo>
                        <a:pt x="107" y="167"/>
                        <a:pt x="112" y="191"/>
                        <a:pt x="100" y="198"/>
                      </a:cubicBezTo>
                      <a:cubicBezTo>
                        <a:pt x="96" y="200"/>
                        <a:pt x="92" y="200"/>
                        <a:pt x="88" y="202"/>
                      </a:cubicBezTo>
                      <a:cubicBezTo>
                        <a:pt x="86" y="203"/>
                        <a:pt x="84" y="205"/>
                        <a:pt x="82" y="206"/>
                      </a:cubicBezTo>
                      <a:cubicBezTo>
                        <a:pt x="80" y="205"/>
                        <a:pt x="77" y="204"/>
                        <a:pt x="76" y="202"/>
                      </a:cubicBezTo>
                      <a:cubicBezTo>
                        <a:pt x="74" y="198"/>
                        <a:pt x="76" y="191"/>
                        <a:pt x="72" y="190"/>
                      </a:cubicBezTo>
                      <a:cubicBezTo>
                        <a:pt x="68" y="189"/>
                        <a:pt x="60" y="186"/>
                        <a:pt x="60" y="186"/>
                      </a:cubicBezTo>
                      <a:cubicBezTo>
                        <a:pt x="53" y="188"/>
                        <a:pt x="49" y="192"/>
                        <a:pt x="42" y="194"/>
                      </a:cubicBezTo>
                      <a:cubicBezTo>
                        <a:pt x="34" y="189"/>
                        <a:pt x="37" y="183"/>
                        <a:pt x="28" y="186"/>
                      </a:cubicBezTo>
                      <a:cubicBezTo>
                        <a:pt x="12" y="181"/>
                        <a:pt x="19" y="161"/>
                        <a:pt x="10" y="148"/>
                      </a:cubicBezTo>
                      <a:cubicBezTo>
                        <a:pt x="5" y="121"/>
                        <a:pt x="11" y="147"/>
                        <a:pt x="4" y="130"/>
                      </a:cubicBezTo>
                      <a:cubicBezTo>
                        <a:pt x="2" y="126"/>
                        <a:pt x="0" y="118"/>
                        <a:pt x="0" y="118"/>
                      </a:cubicBezTo>
                      <a:cubicBezTo>
                        <a:pt x="2" y="95"/>
                        <a:pt x="0" y="83"/>
                        <a:pt x="20" y="96"/>
                      </a:cubicBezTo>
                      <a:cubicBezTo>
                        <a:pt x="23" y="105"/>
                        <a:pt x="23" y="110"/>
                        <a:pt x="32" y="104"/>
                      </a:cubicBezTo>
                      <a:cubicBezTo>
                        <a:pt x="35" y="95"/>
                        <a:pt x="29" y="88"/>
                        <a:pt x="34" y="80"/>
                      </a:cubicBezTo>
                      <a:cubicBezTo>
                        <a:pt x="36" y="76"/>
                        <a:pt x="48" y="73"/>
                        <a:pt x="52" y="70"/>
                      </a:cubicBezTo>
                      <a:cubicBezTo>
                        <a:pt x="57" y="63"/>
                        <a:pt x="58" y="62"/>
                        <a:pt x="54" y="66"/>
                      </a:cubicBezTo>
                      <a:close/>
                    </a:path>
                  </a:pathLst>
                </a:custGeom>
                <a:solidFill>
                  <a:schemeClr val="folHlink"/>
                </a:solidFill>
                <a:ln w="9525">
                  <a:noFill/>
                  <a:round/>
                  <a:headEnd/>
                  <a:tailEnd/>
                </a:ln>
              </p:spPr>
              <p:txBody>
                <a:bodyPr/>
                <a:lstStyle/>
                <a:p>
                  <a:endParaRPr lang="zh-CN" altLang="en-US"/>
                </a:p>
              </p:txBody>
            </p:sp>
            <p:sp>
              <p:nvSpPr>
                <p:cNvPr id="9313" name="任意多边形 81996"/>
                <p:cNvSpPr>
                  <a:spLocks noChangeArrowheads="1"/>
                </p:cNvSpPr>
                <p:nvPr/>
              </p:nvSpPr>
              <p:spPr bwMode="auto">
                <a:xfrm>
                  <a:off x="4580" y="572"/>
                  <a:ext cx="47" cy="13"/>
                </a:xfrm>
                <a:custGeom>
                  <a:avLst/>
                  <a:gdLst>
                    <a:gd name="T0" fmla="*/ 0 w 109"/>
                    <a:gd name="T1" fmla="*/ 1 h 38"/>
                    <a:gd name="T2" fmla="*/ 1 w 109"/>
                    <a:gd name="T3" fmla="*/ 0 h 38"/>
                    <a:gd name="T4" fmla="*/ 4 w 109"/>
                    <a:gd name="T5" fmla="*/ 1 h 38"/>
                    <a:gd name="T6" fmla="*/ 6 w 109"/>
                    <a:gd name="T7" fmla="*/ 1 h 38"/>
                    <a:gd name="T8" fmla="*/ 7 w 109"/>
                    <a:gd name="T9" fmla="*/ 0 h 38"/>
                    <a:gd name="T10" fmla="*/ 6 w 109"/>
                    <a:gd name="T11" fmla="*/ 1 h 38"/>
                    <a:gd name="T12" fmla="*/ 5 w 109"/>
                    <a:gd name="T13" fmla="*/ 1 h 38"/>
                    <a:gd name="T14" fmla="*/ 3 w 109"/>
                    <a:gd name="T15" fmla="*/ 1 h 38"/>
                    <a:gd name="T16" fmla="*/ 1 w 109"/>
                    <a:gd name="T17" fmla="*/ 1 h 38"/>
                    <a:gd name="T18" fmla="*/ 0 w 109"/>
                    <a:gd name="T19" fmla="*/ 1 h 3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9" h="38">
                      <a:moveTo>
                        <a:pt x="4" y="32"/>
                      </a:moveTo>
                      <a:cubicBezTo>
                        <a:pt x="7" y="22"/>
                        <a:pt x="7" y="14"/>
                        <a:pt x="18" y="10"/>
                      </a:cubicBezTo>
                      <a:cubicBezTo>
                        <a:pt x="28" y="12"/>
                        <a:pt x="37" y="14"/>
                        <a:pt x="46" y="20"/>
                      </a:cubicBezTo>
                      <a:cubicBezTo>
                        <a:pt x="62" y="15"/>
                        <a:pt x="54" y="17"/>
                        <a:pt x="72" y="14"/>
                      </a:cubicBezTo>
                      <a:cubicBezTo>
                        <a:pt x="77" y="9"/>
                        <a:pt x="90" y="0"/>
                        <a:pt x="90" y="0"/>
                      </a:cubicBezTo>
                      <a:cubicBezTo>
                        <a:pt x="109" y="6"/>
                        <a:pt x="85" y="23"/>
                        <a:pt x="76" y="26"/>
                      </a:cubicBezTo>
                      <a:cubicBezTo>
                        <a:pt x="71" y="33"/>
                        <a:pt x="68" y="35"/>
                        <a:pt x="60" y="38"/>
                      </a:cubicBezTo>
                      <a:cubicBezTo>
                        <a:pt x="54" y="36"/>
                        <a:pt x="42" y="32"/>
                        <a:pt x="42" y="32"/>
                      </a:cubicBezTo>
                      <a:cubicBezTo>
                        <a:pt x="33" y="23"/>
                        <a:pt x="26" y="26"/>
                        <a:pt x="14" y="30"/>
                      </a:cubicBezTo>
                      <a:cubicBezTo>
                        <a:pt x="1" y="28"/>
                        <a:pt x="0" y="24"/>
                        <a:pt x="4" y="32"/>
                      </a:cubicBezTo>
                      <a:close/>
                    </a:path>
                  </a:pathLst>
                </a:custGeom>
                <a:solidFill>
                  <a:schemeClr val="folHlink"/>
                </a:solidFill>
                <a:ln w="9525">
                  <a:noFill/>
                  <a:round/>
                  <a:headEnd/>
                  <a:tailEnd/>
                </a:ln>
              </p:spPr>
              <p:txBody>
                <a:bodyPr/>
                <a:lstStyle/>
                <a:p>
                  <a:endParaRPr lang="zh-CN" altLang="en-US"/>
                </a:p>
              </p:txBody>
            </p:sp>
            <p:sp>
              <p:nvSpPr>
                <p:cNvPr id="9314" name="任意多边形 81997"/>
                <p:cNvSpPr>
                  <a:spLocks noChangeArrowheads="1"/>
                </p:cNvSpPr>
                <p:nvPr/>
              </p:nvSpPr>
              <p:spPr bwMode="auto">
                <a:xfrm>
                  <a:off x="4578" y="588"/>
                  <a:ext cx="32" cy="34"/>
                </a:xfrm>
                <a:custGeom>
                  <a:avLst/>
                  <a:gdLst>
                    <a:gd name="T0" fmla="*/ 0 w 76"/>
                    <a:gd name="T1" fmla="*/ 1 h 104"/>
                    <a:gd name="T2" fmla="*/ 1 w 76"/>
                    <a:gd name="T3" fmla="*/ 0 h 104"/>
                    <a:gd name="T4" fmla="*/ 3 w 76"/>
                    <a:gd name="T5" fmla="*/ 1 h 104"/>
                    <a:gd name="T6" fmla="*/ 5 w 76"/>
                    <a:gd name="T7" fmla="*/ 0 h 104"/>
                    <a:gd name="T8" fmla="*/ 3 w 76"/>
                    <a:gd name="T9" fmla="*/ 1 h 104"/>
                    <a:gd name="T10" fmla="*/ 4 w 76"/>
                    <a:gd name="T11" fmla="*/ 2 h 104"/>
                    <a:gd name="T12" fmla="*/ 4 w 76"/>
                    <a:gd name="T13" fmla="*/ 2 h 104"/>
                    <a:gd name="T14" fmla="*/ 3 w 76"/>
                    <a:gd name="T15" fmla="*/ 3 h 104"/>
                    <a:gd name="T16" fmla="*/ 3 w 76"/>
                    <a:gd name="T17" fmla="*/ 2 h 104"/>
                    <a:gd name="T18" fmla="*/ 2 w 76"/>
                    <a:gd name="T19" fmla="*/ 2 h 104"/>
                    <a:gd name="T20" fmla="*/ 2 w 76"/>
                    <a:gd name="T21" fmla="*/ 2 h 104"/>
                    <a:gd name="T22" fmla="*/ 2 w 76"/>
                    <a:gd name="T23" fmla="*/ 3 h 104"/>
                    <a:gd name="T24" fmla="*/ 1 w 76"/>
                    <a:gd name="T25" fmla="*/ 4 h 104"/>
                    <a:gd name="T26" fmla="*/ 1 w 76"/>
                    <a:gd name="T27" fmla="*/ 4 h 104"/>
                    <a:gd name="T28" fmla="*/ 0 w 76"/>
                    <a:gd name="T29" fmla="*/ 3 h 104"/>
                    <a:gd name="T30" fmla="*/ 0 w 76"/>
                    <a:gd name="T31" fmla="*/ 2 h 104"/>
                    <a:gd name="T32" fmla="*/ 0 w 76"/>
                    <a:gd name="T33" fmla="*/ 1 h 104"/>
                    <a:gd name="T34" fmla="*/ 0 w 76"/>
                    <a:gd name="T35" fmla="*/ 1 h 10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76" h="104">
                      <a:moveTo>
                        <a:pt x="8" y="18"/>
                      </a:moveTo>
                      <a:cubicBezTo>
                        <a:pt x="10" y="8"/>
                        <a:pt x="9" y="3"/>
                        <a:pt x="18" y="0"/>
                      </a:cubicBezTo>
                      <a:cubicBezTo>
                        <a:pt x="28" y="3"/>
                        <a:pt x="25" y="12"/>
                        <a:pt x="34" y="18"/>
                      </a:cubicBezTo>
                      <a:cubicBezTo>
                        <a:pt x="46" y="16"/>
                        <a:pt x="51" y="8"/>
                        <a:pt x="62" y="4"/>
                      </a:cubicBezTo>
                      <a:cubicBezTo>
                        <a:pt x="76" y="9"/>
                        <a:pt x="56" y="31"/>
                        <a:pt x="46" y="34"/>
                      </a:cubicBezTo>
                      <a:cubicBezTo>
                        <a:pt x="51" y="56"/>
                        <a:pt x="43" y="29"/>
                        <a:pt x="54" y="48"/>
                      </a:cubicBezTo>
                      <a:cubicBezTo>
                        <a:pt x="56" y="52"/>
                        <a:pt x="58" y="60"/>
                        <a:pt x="58" y="60"/>
                      </a:cubicBezTo>
                      <a:cubicBezTo>
                        <a:pt x="55" y="68"/>
                        <a:pt x="54" y="71"/>
                        <a:pt x="46" y="74"/>
                      </a:cubicBezTo>
                      <a:cubicBezTo>
                        <a:pt x="38" y="71"/>
                        <a:pt x="37" y="68"/>
                        <a:pt x="34" y="60"/>
                      </a:cubicBezTo>
                      <a:cubicBezTo>
                        <a:pt x="33" y="50"/>
                        <a:pt x="32" y="33"/>
                        <a:pt x="22" y="48"/>
                      </a:cubicBezTo>
                      <a:cubicBezTo>
                        <a:pt x="25" y="60"/>
                        <a:pt x="23" y="53"/>
                        <a:pt x="28" y="68"/>
                      </a:cubicBezTo>
                      <a:cubicBezTo>
                        <a:pt x="29" y="70"/>
                        <a:pt x="30" y="74"/>
                        <a:pt x="30" y="74"/>
                      </a:cubicBezTo>
                      <a:cubicBezTo>
                        <a:pt x="24" y="84"/>
                        <a:pt x="22" y="93"/>
                        <a:pt x="20" y="104"/>
                      </a:cubicBezTo>
                      <a:cubicBezTo>
                        <a:pt x="17" y="103"/>
                        <a:pt x="14" y="104"/>
                        <a:pt x="12" y="102"/>
                      </a:cubicBezTo>
                      <a:cubicBezTo>
                        <a:pt x="9" y="99"/>
                        <a:pt x="8" y="90"/>
                        <a:pt x="8" y="90"/>
                      </a:cubicBezTo>
                      <a:cubicBezTo>
                        <a:pt x="13" y="75"/>
                        <a:pt x="14" y="64"/>
                        <a:pt x="0" y="54"/>
                      </a:cubicBezTo>
                      <a:cubicBezTo>
                        <a:pt x="1" y="46"/>
                        <a:pt x="1" y="38"/>
                        <a:pt x="2" y="30"/>
                      </a:cubicBezTo>
                      <a:cubicBezTo>
                        <a:pt x="2" y="27"/>
                        <a:pt x="13" y="2"/>
                        <a:pt x="8" y="18"/>
                      </a:cubicBezTo>
                      <a:close/>
                    </a:path>
                  </a:pathLst>
                </a:custGeom>
                <a:solidFill>
                  <a:schemeClr val="folHlink"/>
                </a:solidFill>
                <a:ln w="9525">
                  <a:noFill/>
                  <a:round/>
                  <a:headEnd/>
                  <a:tailEnd/>
                </a:ln>
              </p:spPr>
              <p:txBody>
                <a:bodyPr/>
                <a:lstStyle/>
                <a:p>
                  <a:endParaRPr lang="zh-CN" altLang="en-US"/>
                </a:p>
              </p:txBody>
            </p:sp>
            <p:sp>
              <p:nvSpPr>
                <p:cNvPr id="9315" name="任意多边形 81998"/>
                <p:cNvSpPr>
                  <a:spLocks noChangeArrowheads="1"/>
                </p:cNvSpPr>
                <p:nvPr/>
              </p:nvSpPr>
              <p:spPr bwMode="auto">
                <a:xfrm>
                  <a:off x="4632" y="569"/>
                  <a:ext cx="16" cy="20"/>
                </a:xfrm>
                <a:custGeom>
                  <a:avLst/>
                  <a:gdLst>
                    <a:gd name="T0" fmla="*/ 0 w 37"/>
                    <a:gd name="T1" fmla="*/ 1 h 61"/>
                    <a:gd name="T2" fmla="*/ 1 w 37"/>
                    <a:gd name="T3" fmla="*/ 0 h 61"/>
                    <a:gd name="T4" fmla="*/ 1 w 37"/>
                    <a:gd name="T5" fmla="*/ 1 h 61"/>
                    <a:gd name="T6" fmla="*/ 3 w 37"/>
                    <a:gd name="T7" fmla="*/ 1 h 61"/>
                    <a:gd name="T8" fmla="*/ 1 w 37"/>
                    <a:gd name="T9" fmla="*/ 2 h 61"/>
                    <a:gd name="T10" fmla="*/ 0 w 37"/>
                    <a:gd name="T11" fmla="*/ 2 h 61"/>
                    <a:gd name="T12" fmla="*/ 0 w 37"/>
                    <a:gd name="T13" fmla="*/ 1 h 61"/>
                    <a:gd name="T14" fmla="*/ 0 w 37"/>
                    <a:gd name="T15" fmla="*/ 1 h 6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7" h="61">
                      <a:moveTo>
                        <a:pt x="3" y="28"/>
                      </a:moveTo>
                      <a:cubicBezTo>
                        <a:pt x="5" y="14"/>
                        <a:pt x="2" y="7"/>
                        <a:pt x="13" y="0"/>
                      </a:cubicBezTo>
                      <a:cubicBezTo>
                        <a:pt x="26" y="9"/>
                        <a:pt x="23" y="17"/>
                        <a:pt x="15" y="28"/>
                      </a:cubicBezTo>
                      <a:cubicBezTo>
                        <a:pt x="25" y="31"/>
                        <a:pt x="33" y="27"/>
                        <a:pt x="37" y="38"/>
                      </a:cubicBezTo>
                      <a:cubicBezTo>
                        <a:pt x="30" y="45"/>
                        <a:pt x="28" y="47"/>
                        <a:pt x="19" y="44"/>
                      </a:cubicBezTo>
                      <a:cubicBezTo>
                        <a:pt x="13" y="54"/>
                        <a:pt x="18" y="61"/>
                        <a:pt x="5" y="58"/>
                      </a:cubicBezTo>
                      <a:cubicBezTo>
                        <a:pt x="0" y="50"/>
                        <a:pt x="3" y="44"/>
                        <a:pt x="1" y="34"/>
                      </a:cubicBezTo>
                      <a:cubicBezTo>
                        <a:pt x="2" y="32"/>
                        <a:pt x="3" y="28"/>
                        <a:pt x="3" y="28"/>
                      </a:cubicBezTo>
                      <a:close/>
                    </a:path>
                  </a:pathLst>
                </a:custGeom>
                <a:solidFill>
                  <a:schemeClr val="folHlink"/>
                </a:solidFill>
                <a:ln w="9525">
                  <a:noFill/>
                  <a:round/>
                  <a:headEnd/>
                  <a:tailEnd/>
                </a:ln>
              </p:spPr>
              <p:txBody>
                <a:bodyPr/>
                <a:lstStyle/>
                <a:p>
                  <a:endParaRPr lang="zh-CN" altLang="en-US"/>
                </a:p>
              </p:txBody>
            </p:sp>
            <p:sp>
              <p:nvSpPr>
                <p:cNvPr id="9316" name="任意多边形 81999"/>
                <p:cNvSpPr>
                  <a:spLocks noChangeArrowheads="1"/>
                </p:cNvSpPr>
                <p:nvPr/>
              </p:nvSpPr>
              <p:spPr bwMode="auto">
                <a:xfrm>
                  <a:off x="4636" y="600"/>
                  <a:ext cx="20" cy="10"/>
                </a:xfrm>
                <a:custGeom>
                  <a:avLst/>
                  <a:gdLst>
                    <a:gd name="T0" fmla="*/ 0 w 49"/>
                    <a:gd name="T1" fmla="*/ 0 h 29"/>
                    <a:gd name="T2" fmla="*/ 2 w 49"/>
                    <a:gd name="T3" fmla="*/ 0 h 29"/>
                    <a:gd name="T4" fmla="*/ 3 w 49"/>
                    <a:gd name="T5" fmla="*/ 1 h 29"/>
                    <a:gd name="T6" fmla="*/ 2 w 49"/>
                    <a:gd name="T7" fmla="*/ 1 h 29"/>
                    <a:gd name="T8" fmla="*/ 0 w 49"/>
                    <a:gd name="T9" fmla="*/ 1 h 29"/>
                    <a:gd name="T10" fmla="*/ 0 w 49"/>
                    <a:gd name="T11" fmla="*/ 0 h 2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9" h="29">
                      <a:moveTo>
                        <a:pt x="7" y="0"/>
                      </a:moveTo>
                      <a:cubicBezTo>
                        <a:pt x="15" y="6"/>
                        <a:pt x="19" y="2"/>
                        <a:pt x="29" y="0"/>
                      </a:cubicBezTo>
                      <a:cubicBezTo>
                        <a:pt x="45" y="5"/>
                        <a:pt x="40" y="3"/>
                        <a:pt x="49" y="16"/>
                      </a:cubicBezTo>
                      <a:cubicBezTo>
                        <a:pt x="46" y="29"/>
                        <a:pt x="42" y="21"/>
                        <a:pt x="35" y="14"/>
                      </a:cubicBezTo>
                      <a:cubicBezTo>
                        <a:pt x="26" y="15"/>
                        <a:pt x="12" y="19"/>
                        <a:pt x="3" y="16"/>
                      </a:cubicBezTo>
                      <a:cubicBezTo>
                        <a:pt x="0" y="6"/>
                        <a:pt x="7" y="10"/>
                        <a:pt x="7" y="0"/>
                      </a:cubicBezTo>
                      <a:close/>
                    </a:path>
                  </a:pathLst>
                </a:custGeom>
                <a:solidFill>
                  <a:schemeClr val="folHlink"/>
                </a:solidFill>
                <a:ln w="9525">
                  <a:noFill/>
                  <a:round/>
                  <a:headEnd/>
                  <a:tailEnd/>
                </a:ln>
              </p:spPr>
              <p:txBody>
                <a:bodyPr/>
                <a:lstStyle/>
                <a:p>
                  <a:endParaRPr lang="zh-CN" altLang="en-US"/>
                </a:p>
              </p:txBody>
            </p:sp>
            <p:sp>
              <p:nvSpPr>
                <p:cNvPr id="9317" name="任意多边形 82000"/>
                <p:cNvSpPr>
                  <a:spLocks noChangeArrowheads="1"/>
                </p:cNvSpPr>
                <p:nvPr/>
              </p:nvSpPr>
              <p:spPr bwMode="auto">
                <a:xfrm>
                  <a:off x="4657" y="585"/>
                  <a:ext cx="26" cy="17"/>
                </a:xfrm>
                <a:custGeom>
                  <a:avLst/>
                  <a:gdLst>
                    <a:gd name="T0" fmla="*/ 2 w 61"/>
                    <a:gd name="T1" fmla="*/ 2 h 48"/>
                    <a:gd name="T2" fmla="*/ 1 w 61"/>
                    <a:gd name="T3" fmla="*/ 1 h 48"/>
                    <a:gd name="T4" fmla="*/ 0 w 61"/>
                    <a:gd name="T5" fmla="*/ 1 h 48"/>
                    <a:gd name="T6" fmla="*/ 1 w 61"/>
                    <a:gd name="T7" fmla="*/ 0 h 48"/>
                    <a:gd name="T8" fmla="*/ 2 w 61"/>
                    <a:gd name="T9" fmla="*/ 0 h 48"/>
                    <a:gd name="T10" fmla="*/ 4 w 61"/>
                    <a:gd name="T11" fmla="*/ 0 h 48"/>
                    <a:gd name="T12" fmla="*/ 4 w 61"/>
                    <a:gd name="T13" fmla="*/ 1 h 48"/>
                    <a:gd name="T14" fmla="*/ 5 w 61"/>
                    <a:gd name="T15" fmla="*/ 1 h 48"/>
                    <a:gd name="T16" fmla="*/ 3 w 61"/>
                    <a:gd name="T17" fmla="*/ 2 h 48"/>
                    <a:gd name="T18" fmla="*/ 2 w 61"/>
                    <a:gd name="T19" fmla="*/ 2 h 48"/>
                    <a:gd name="T20" fmla="*/ 2 w 61"/>
                    <a:gd name="T21" fmla="*/ 2 h 4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1" h="48">
                      <a:moveTo>
                        <a:pt x="21" y="38"/>
                      </a:moveTo>
                      <a:cubicBezTo>
                        <a:pt x="19" y="34"/>
                        <a:pt x="19" y="29"/>
                        <a:pt x="15" y="26"/>
                      </a:cubicBezTo>
                      <a:cubicBezTo>
                        <a:pt x="12" y="24"/>
                        <a:pt x="3" y="22"/>
                        <a:pt x="3" y="22"/>
                      </a:cubicBezTo>
                      <a:cubicBezTo>
                        <a:pt x="0" y="12"/>
                        <a:pt x="5" y="12"/>
                        <a:pt x="13" y="8"/>
                      </a:cubicBezTo>
                      <a:cubicBezTo>
                        <a:pt x="17" y="6"/>
                        <a:pt x="25" y="0"/>
                        <a:pt x="25" y="0"/>
                      </a:cubicBezTo>
                      <a:cubicBezTo>
                        <a:pt x="37" y="2"/>
                        <a:pt x="41" y="2"/>
                        <a:pt x="49" y="10"/>
                      </a:cubicBezTo>
                      <a:cubicBezTo>
                        <a:pt x="45" y="21"/>
                        <a:pt x="46" y="12"/>
                        <a:pt x="53" y="20"/>
                      </a:cubicBezTo>
                      <a:cubicBezTo>
                        <a:pt x="56" y="24"/>
                        <a:pt x="61" y="32"/>
                        <a:pt x="61" y="32"/>
                      </a:cubicBezTo>
                      <a:cubicBezTo>
                        <a:pt x="56" y="47"/>
                        <a:pt x="53" y="42"/>
                        <a:pt x="41" y="38"/>
                      </a:cubicBezTo>
                      <a:cubicBezTo>
                        <a:pt x="27" y="47"/>
                        <a:pt x="34" y="48"/>
                        <a:pt x="23" y="44"/>
                      </a:cubicBezTo>
                      <a:cubicBezTo>
                        <a:pt x="22" y="42"/>
                        <a:pt x="21" y="38"/>
                        <a:pt x="21" y="38"/>
                      </a:cubicBezTo>
                      <a:close/>
                    </a:path>
                  </a:pathLst>
                </a:custGeom>
                <a:solidFill>
                  <a:schemeClr val="folHlink"/>
                </a:solidFill>
                <a:ln w="9525">
                  <a:noFill/>
                  <a:round/>
                  <a:headEnd/>
                  <a:tailEnd/>
                </a:ln>
              </p:spPr>
              <p:txBody>
                <a:bodyPr/>
                <a:lstStyle/>
                <a:p>
                  <a:endParaRPr lang="zh-CN" altLang="en-US"/>
                </a:p>
              </p:txBody>
            </p:sp>
            <p:sp>
              <p:nvSpPr>
                <p:cNvPr id="9318" name="任意多边形 82001"/>
                <p:cNvSpPr>
                  <a:spLocks noChangeArrowheads="1"/>
                </p:cNvSpPr>
                <p:nvPr/>
              </p:nvSpPr>
              <p:spPr bwMode="auto">
                <a:xfrm>
                  <a:off x="4664" y="593"/>
                  <a:ext cx="122" cy="61"/>
                </a:xfrm>
                <a:custGeom>
                  <a:avLst/>
                  <a:gdLst>
                    <a:gd name="T0" fmla="*/ 4 w 286"/>
                    <a:gd name="T1" fmla="*/ 1 h 182"/>
                    <a:gd name="T2" fmla="*/ 3 w 286"/>
                    <a:gd name="T3" fmla="*/ 1 h 182"/>
                    <a:gd name="T4" fmla="*/ 2 w 286"/>
                    <a:gd name="T5" fmla="*/ 1 h 182"/>
                    <a:gd name="T6" fmla="*/ 0 w 286"/>
                    <a:gd name="T7" fmla="*/ 1 h 182"/>
                    <a:gd name="T8" fmla="*/ 1 w 286"/>
                    <a:gd name="T9" fmla="*/ 2 h 182"/>
                    <a:gd name="T10" fmla="*/ 1 w 286"/>
                    <a:gd name="T11" fmla="*/ 2 h 182"/>
                    <a:gd name="T12" fmla="*/ 2 w 286"/>
                    <a:gd name="T13" fmla="*/ 2 h 182"/>
                    <a:gd name="T14" fmla="*/ 3 w 286"/>
                    <a:gd name="T15" fmla="*/ 2 h 182"/>
                    <a:gd name="T16" fmla="*/ 4 w 286"/>
                    <a:gd name="T17" fmla="*/ 2 h 182"/>
                    <a:gd name="T18" fmla="*/ 6 w 286"/>
                    <a:gd name="T19" fmla="*/ 2 h 182"/>
                    <a:gd name="T20" fmla="*/ 7 w 286"/>
                    <a:gd name="T21" fmla="*/ 3 h 182"/>
                    <a:gd name="T22" fmla="*/ 8 w 286"/>
                    <a:gd name="T23" fmla="*/ 4 h 182"/>
                    <a:gd name="T24" fmla="*/ 8 w 286"/>
                    <a:gd name="T25" fmla="*/ 5 h 182"/>
                    <a:gd name="T26" fmla="*/ 8 w 286"/>
                    <a:gd name="T27" fmla="*/ 5 h 182"/>
                    <a:gd name="T28" fmla="*/ 9 w 286"/>
                    <a:gd name="T29" fmla="*/ 5 h 182"/>
                    <a:gd name="T30" fmla="*/ 11 w 286"/>
                    <a:gd name="T31" fmla="*/ 5 h 182"/>
                    <a:gd name="T32" fmla="*/ 13 w 286"/>
                    <a:gd name="T33" fmla="*/ 6 h 182"/>
                    <a:gd name="T34" fmla="*/ 14 w 286"/>
                    <a:gd name="T35" fmla="*/ 5 h 182"/>
                    <a:gd name="T36" fmla="*/ 13 w 286"/>
                    <a:gd name="T37" fmla="*/ 5 h 182"/>
                    <a:gd name="T38" fmla="*/ 14 w 286"/>
                    <a:gd name="T39" fmla="*/ 5 h 182"/>
                    <a:gd name="T40" fmla="*/ 15 w 286"/>
                    <a:gd name="T41" fmla="*/ 4 h 182"/>
                    <a:gd name="T42" fmla="*/ 16 w 286"/>
                    <a:gd name="T43" fmla="*/ 5 h 182"/>
                    <a:gd name="T44" fmla="*/ 17 w 286"/>
                    <a:gd name="T45" fmla="*/ 5 h 182"/>
                    <a:gd name="T46" fmla="*/ 19 w 286"/>
                    <a:gd name="T47" fmla="*/ 6 h 182"/>
                    <a:gd name="T48" fmla="*/ 20 w 286"/>
                    <a:gd name="T49" fmla="*/ 7 h 182"/>
                    <a:gd name="T50" fmla="*/ 22 w 286"/>
                    <a:gd name="T51" fmla="*/ 6 h 182"/>
                    <a:gd name="T52" fmla="*/ 21 w 286"/>
                    <a:gd name="T53" fmla="*/ 6 h 182"/>
                    <a:gd name="T54" fmla="*/ 20 w 286"/>
                    <a:gd name="T55" fmla="*/ 5 h 182"/>
                    <a:gd name="T56" fmla="*/ 20 w 286"/>
                    <a:gd name="T57" fmla="*/ 5 h 182"/>
                    <a:gd name="T58" fmla="*/ 19 w 286"/>
                    <a:gd name="T59" fmla="*/ 5 h 182"/>
                    <a:gd name="T60" fmla="*/ 18 w 286"/>
                    <a:gd name="T61" fmla="*/ 4 h 182"/>
                    <a:gd name="T62" fmla="*/ 19 w 286"/>
                    <a:gd name="T63" fmla="*/ 4 h 182"/>
                    <a:gd name="T64" fmla="*/ 17 w 286"/>
                    <a:gd name="T65" fmla="*/ 3 h 182"/>
                    <a:gd name="T66" fmla="*/ 16 w 286"/>
                    <a:gd name="T67" fmla="*/ 3 h 182"/>
                    <a:gd name="T68" fmla="*/ 15 w 286"/>
                    <a:gd name="T69" fmla="*/ 2 h 182"/>
                    <a:gd name="T70" fmla="*/ 13 w 286"/>
                    <a:gd name="T71" fmla="*/ 1 h 182"/>
                    <a:gd name="T72" fmla="*/ 12 w 286"/>
                    <a:gd name="T73" fmla="*/ 1 h 182"/>
                    <a:gd name="T74" fmla="*/ 9 w 286"/>
                    <a:gd name="T75" fmla="*/ 1 h 182"/>
                    <a:gd name="T76" fmla="*/ 8 w 286"/>
                    <a:gd name="T77" fmla="*/ 0 h 182"/>
                    <a:gd name="T78" fmla="*/ 7 w 286"/>
                    <a:gd name="T79" fmla="*/ 0 h 182"/>
                    <a:gd name="T80" fmla="*/ 6 w 286"/>
                    <a:gd name="T81" fmla="*/ 0 h 182"/>
                    <a:gd name="T82" fmla="*/ 4 w 286"/>
                    <a:gd name="T83" fmla="*/ 1 h 182"/>
                    <a:gd name="T84" fmla="*/ 4 w 286"/>
                    <a:gd name="T85" fmla="*/ 1 h 182"/>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286" h="182">
                      <a:moveTo>
                        <a:pt x="46" y="28"/>
                      </a:moveTo>
                      <a:cubicBezTo>
                        <a:pt x="41" y="14"/>
                        <a:pt x="46" y="17"/>
                        <a:pt x="36" y="14"/>
                      </a:cubicBezTo>
                      <a:cubicBezTo>
                        <a:pt x="31" y="17"/>
                        <a:pt x="26" y="30"/>
                        <a:pt x="26" y="30"/>
                      </a:cubicBezTo>
                      <a:cubicBezTo>
                        <a:pt x="12" y="25"/>
                        <a:pt x="19" y="21"/>
                        <a:pt x="0" y="24"/>
                      </a:cubicBezTo>
                      <a:cubicBezTo>
                        <a:pt x="2" y="33"/>
                        <a:pt x="2" y="37"/>
                        <a:pt x="10" y="42"/>
                      </a:cubicBezTo>
                      <a:cubicBezTo>
                        <a:pt x="12" y="49"/>
                        <a:pt x="14" y="55"/>
                        <a:pt x="16" y="62"/>
                      </a:cubicBezTo>
                      <a:cubicBezTo>
                        <a:pt x="24" y="59"/>
                        <a:pt x="27" y="57"/>
                        <a:pt x="24" y="48"/>
                      </a:cubicBezTo>
                      <a:cubicBezTo>
                        <a:pt x="26" y="47"/>
                        <a:pt x="28" y="43"/>
                        <a:pt x="30" y="44"/>
                      </a:cubicBezTo>
                      <a:cubicBezTo>
                        <a:pt x="48" y="48"/>
                        <a:pt x="36" y="52"/>
                        <a:pt x="48" y="56"/>
                      </a:cubicBezTo>
                      <a:cubicBezTo>
                        <a:pt x="74" y="65"/>
                        <a:pt x="47" y="56"/>
                        <a:pt x="70" y="62"/>
                      </a:cubicBezTo>
                      <a:cubicBezTo>
                        <a:pt x="77" y="64"/>
                        <a:pt x="88" y="72"/>
                        <a:pt x="88" y="72"/>
                      </a:cubicBezTo>
                      <a:cubicBezTo>
                        <a:pt x="96" y="84"/>
                        <a:pt x="102" y="87"/>
                        <a:pt x="106" y="102"/>
                      </a:cubicBezTo>
                      <a:cubicBezTo>
                        <a:pt x="105" y="109"/>
                        <a:pt x="106" y="115"/>
                        <a:pt x="104" y="122"/>
                      </a:cubicBezTo>
                      <a:cubicBezTo>
                        <a:pt x="103" y="126"/>
                        <a:pt x="94" y="132"/>
                        <a:pt x="98" y="134"/>
                      </a:cubicBezTo>
                      <a:cubicBezTo>
                        <a:pt x="106" y="137"/>
                        <a:pt x="122" y="128"/>
                        <a:pt x="122" y="128"/>
                      </a:cubicBezTo>
                      <a:cubicBezTo>
                        <a:pt x="130" y="131"/>
                        <a:pt x="133" y="135"/>
                        <a:pt x="140" y="140"/>
                      </a:cubicBezTo>
                      <a:cubicBezTo>
                        <a:pt x="148" y="145"/>
                        <a:pt x="159" y="145"/>
                        <a:pt x="168" y="148"/>
                      </a:cubicBezTo>
                      <a:cubicBezTo>
                        <a:pt x="170" y="147"/>
                        <a:pt x="173" y="148"/>
                        <a:pt x="174" y="146"/>
                      </a:cubicBezTo>
                      <a:cubicBezTo>
                        <a:pt x="176" y="142"/>
                        <a:pt x="164" y="136"/>
                        <a:pt x="168" y="134"/>
                      </a:cubicBezTo>
                      <a:cubicBezTo>
                        <a:pt x="171" y="132"/>
                        <a:pt x="175" y="135"/>
                        <a:pt x="178" y="136"/>
                      </a:cubicBezTo>
                      <a:cubicBezTo>
                        <a:pt x="182" y="131"/>
                        <a:pt x="186" y="118"/>
                        <a:pt x="186" y="118"/>
                      </a:cubicBezTo>
                      <a:cubicBezTo>
                        <a:pt x="189" y="119"/>
                        <a:pt x="199" y="120"/>
                        <a:pt x="202" y="122"/>
                      </a:cubicBezTo>
                      <a:cubicBezTo>
                        <a:pt x="206" y="124"/>
                        <a:pt x="214" y="130"/>
                        <a:pt x="214" y="130"/>
                      </a:cubicBezTo>
                      <a:cubicBezTo>
                        <a:pt x="224" y="145"/>
                        <a:pt x="228" y="158"/>
                        <a:pt x="244" y="168"/>
                      </a:cubicBezTo>
                      <a:cubicBezTo>
                        <a:pt x="250" y="172"/>
                        <a:pt x="262" y="178"/>
                        <a:pt x="262" y="178"/>
                      </a:cubicBezTo>
                      <a:cubicBezTo>
                        <a:pt x="265" y="178"/>
                        <a:pt x="286" y="182"/>
                        <a:pt x="284" y="170"/>
                      </a:cubicBezTo>
                      <a:cubicBezTo>
                        <a:pt x="283" y="164"/>
                        <a:pt x="268" y="160"/>
                        <a:pt x="268" y="160"/>
                      </a:cubicBezTo>
                      <a:cubicBezTo>
                        <a:pt x="261" y="150"/>
                        <a:pt x="270" y="143"/>
                        <a:pt x="256" y="138"/>
                      </a:cubicBezTo>
                      <a:cubicBezTo>
                        <a:pt x="254" y="136"/>
                        <a:pt x="251" y="135"/>
                        <a:pt x="250" y="132"/>
                      </a:cubicBezTo>
                      <a:cubicBezTo>
                        <a:pt x="248" y="129"/>
                        <a:pt x="250" y="125"/>
                        <a:pt x="248" y="122"/>
                      </a:cubicBezTo>
                      <a:cubicBezTo>
                        <a:pt x="246" y="118"/>
                        <a:pt x="240" y="118"/>
                        <a:pt x="236" y="116"/>
                      </a:cubicBezTo>
                      <a:cubicBezTo>
                        <a:pt x="230" y="107"/>
                        <a:pt x="227" y="100"/>
                        <a:pt x="240" y="96"/>
                      </a:cubicBezTo>
                      <a:cubicBezTo>
                        <a:pt x="236" y="83"/>
                        <a:pt x="236" y="84"/>
                        <a:pt x="220" y="86"/>
                      </a:cubicBezTo>
                      <a:cubicBezTo>
                        <a:pt x="209" y="82"/>
                        <a:pt x="208" y="82"/>
                        <a:pt x="210" y="70"/>
                      </a:cubicBezTo>
                      <a:cubicBezTo>
                        <a:pt x="207" y="60"/>
                        <a:pt x="199" y="57"/>
                        <a:pt x="190" y="54"/>
                      </a:cubicBezTo>
                      <a:cubicBezTo>
                        <a:pt x="181" y="45"/>
                        <a:pt x="181" y="42"/>
                        <a:pt x="168" y="38"/>
                      </a:cubicBezTo>
                      <a:cubicBezTo>
                        <a:pt x="164" y="37"/>
                        <a:pt x="156" y="34"/>
                        <a:pt x="156" y="34"/>
                      </a:cubicBezTo>
                      <a:cubicBezTo>
                        <a:pt x="146" y="24"/>
                        <a:pt x="134" y="21"/>
                        <a:pt x="120" y="16"/>
                      </a:cubicBezTo>
                      <a:cubicBezTo>
                        <a:pt x="113" y="14"/>
                        <a:pt x="108" y="8"/>
                        <a:pt x="102" y="4"/>
                      </a:cubicBezTo>
                      <a:cubicBezTo>
                        <a:pt x="100" y="3"/>
                        <a:pt x="96" y="0"/>
                        <a:pt x="96" y="0"/>
                      </a:cubicBezTo>
                      <a:cubicBezTo>
                        <a:pt x="83" y="2"/>
                        <a:pt x="79" y="1"/>
                        <a:pt x="70" y="10"/>
                      </a:cubicBezTo>
                      <a:cubicBezTo>
                        <a:pt x="67" y="19"/>
                        <a:pt x="63" y="27"/>
                        <a:pt x="56" y="32"/>
                      </a:cubicBezTo>
                      <a:cubicBezTo>
                        <a:pt x="49" y="30"/>
                        <a:pt x="52" y="31"/>
                        <a:pt x="46" y="28"/>
                      </a:cubicBezTo>
                      <a:close/>
                    </a:path>
                  </a:pathLst>
                </a:custGeom>
                <a:solidFill>
                  <a:schemeClr val="folHlink"/>
                </a:solidFill>
                <a:ln w="9525">
                  <a:noFill/>
                  <a:round/>
                  <a:headEnd/>
                  <a:tailEnd/>
                </a:ln>
              </p:spPr>
              <p:txBody>
                <a:bodyPr/>
                <a:lstStyle/>
                <a:p>
                  <a:endParaRPr lang="zh-CN" altLang="en-US"/>
                </a:p>
              </p:txBody>
            </p:sp>
            <p:sp>
              <p:nvSpPr>
                <p:cNvPr id="9319" name="任意多边形 82002"/>
                <p:cNvSpPr>
                  <a:spLocks noChangeArrowheads="1"/>
                </p:cNvSpPr>
                <p:nvPr/>
              </p:nvSpPr>
              <p:spPr bwMode="auto">
                <a:xfrm>
                  <a:off x="4770" y="599"/>
                  <a:ext cx="33" cy="26"/>
                </a:xfrm>
                <a:custGeom>
                  <a:avLst/>
                  <a:gdLst>
                    <a:gd name="T0" fmla="*/ 0 w 78"/>
                    <a:gd name="T1" fmla="*/ 2 h 78"/>
                    <a:gd name="T2" fmla="*/ 2 w 78"/>
                    <a:gd name="T3" fmla="*/ 2 h 78"/>
                    <a:gd name="T4" fmla="*/ 3 w 78"/>
                    <a:gd name="T5" fmla="*/ 2 h 78"/>
                    <a:gd name="T6" fmla="*/ 4 w 78"/>
                    <a:gd name="T7" fmla="*/ 1 h 78"/>
                    <a:gd name="T8" fmla="*/ 3 w 78"/>
                    <a:gd name="T9" fmla="*/ 1 h 78"/>
                    <a:gd name="T10" fmla="*/ 3 w 78"/>
                    <a:gd name="T11" fmla="*/ 0 h 78"/>
                    <a:gd name="T12" fmla="*/ 6 w 78"/>
                    <a:gd name="T13" fmla="*/ 1 h 78"/>
                    <a:gd name="T14" fmla="*/ 5 w 78"/>
                    <a:gd name="T15" fmla="*/ 2 h 78"/>
                    <a:gd name="T16" fmla="*/ 3 w 78"/>
                    <a:gd name="T17" fmla="*/ 3 h 78"/>
                    <a:gd name="T18" fmla="*/ 1 w 78"/>
                    <a:gd name="T19" fmla="*/ 2 h 78"/>
                    <a:gd name="T20" fmla="*/ 0 w 78"/>
                    <a:gd name="T21" fmla="*/ 2 h 78"/>
                    <a:gd name="T22" fmla="*/ 0 w 78"/>
                    <a:gd name="T23" fmla="*/ 2 h 7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78" h="78">
                      <a:moveTo>
                        <a:pt x="1" y="58"/>
                      </a:moveTo>
                      <a:cubicBezTo>
                        <a:pt x="6" y="44"/>
                        <a:pt x="18" y="57"/>
                        <a:pt x="27" y="60"/>
                      </a:cubicBezTo>
                      <a:cubicBezTo>
                        <a:pt x="35" y="57"/>
                        <a:pt x="38" y="52"/>
                        <a:pt x="45" y="48"/>
                      </a:cubicBezTo>
                      <a:cubicBezTo>
                        <a:pt x="48" y="40"/>
                        <a:pt x="51" y="36"/>
                        <a:pt x="57" y="30"/>
                      </a:cubicBezTo>
                      <a:cubicBezTo>
                        <a:pt x="55" y="23"/>
                        <a:pt x="43" y="14"/>
                        <a:pt x="43" y="14"/>
                      </a:cubicBezTo>
                      <a:cubicBezTo>
                        <a:pt x="33" y="0"/>
                        <a:pt x="30" y="1"/>
                        <a:pt x="43" y="4"/>
                      </a:cubicBezTo>
                      <a:cubicBezTo>
                        <a:pt x="54" y="11"/>
                        <a:pt x="58" y="22"/>
                        <a:pt x="71" y="26"/>
                      </a:cubicBezTo>
                      <a:cubicBezTo>
                        <a:pt x="78" y="37"/>
                        <a:pt x="78" y="46"/>
                        <a:pt x="67" y="54"/>
                      </a:cubicBezTo>
                      <a:cubicBezTo>
                        <a:pt x="51" y="49"/>
                        <a:pt x="53" y="71"/>
                        <a:pt x="33" y="78"/>
                      </a:cubicBezTo>
                      <a:cubicBezTo>
                        <a:pt x="16" y="72"/>
                        <a:pt x="25" y="76"/>
                        <a:pt x="9" y="66"/>
                      </a:cubicBezTo>
                      <a:cubicBezTo>
                        <a:pt x="7" y="65"/>
                        <a:pt x="3" y="62"/>
                        <a:pt x="3" y="62"/>
                      </a:cubicBezTo>
                      <a:cubicBezTo>
                        <a:pt x="0" y="54"/>
                        <a:pt x="13" y="42"/>
                        <a:pt x="1" y="58"/>
                      </a:cubicBezTo>
                      <a:close/>
                    </a:path>
                  </a:pathLst>
                </a:custGeom>
                <a:solidFill>
                  <a:schemeClr val="folHlink"/>
                </a:solidFill>
                <a:ln w="9525">
                  <a:noFill/>
                  <a:round/>
                  <a:headEnd/>
                  <a:tailEnd/>
                </a:ln>
              </p:spPr>
              <p:txBody>
                <a:bodyPr/>
                <a:lstStyle/>
                <a:p>
                  <a:endParaRPr lang="zh-CN" altLang="en-US"/>
                </a:p>
              </p:txBody>
            </p:sp>
            <p:sp>
              <p:nvSpPr>
                <p:cNvPr id="9320" name="任意多边形 82003"/>
                <p:cNvSpPr>
                  <a:spLocks noChangeArrowheads="1"/>
                </p:cNvSpPr>
                <p:nvPr/>
              </p:nvSpPr>
              <p:spPr bwMode="auto">
                <a:xfrm>
                  <a:off x="4840" y="544"/>
                  <a:ext cx="8" cy="6"/>
                </a:xfrm>
                <a:custGeom>
                  <a:avLst/>
                  <a:gdLst>
                    <a:gd name="T0" fmla="*/ 0 w 17"/>
                    <a:gd name="T1" fmla="*/ 0 h 18"/>
                    <a:gd name="T2" fmla="*/ 0 w 17"/>
                    <a:gd name="T3" fmla="*/ 1 h 18"/>
                    <a:gd name="T4" fmla="*/ 0 w 17"/>
                    <a:gd name="T5" fmla="*/ 0 h 18"/>
                    <a:gd name="T6" fmla="*/ 0 60000 65536"/>
                    <a:gd name="T7" fmla="*/ 0 60000 65536"/>
                    <a:gd name="T8" fmla="*/ 0 60000 65536"/>
                  </a:gdLst>
                  <a:ahLst/>
                  <a:cxnLst>
                    <a:cxn ang="T6">
                      <a:pos x="T0" y="T1"/>
                    </a:cxn>
                    <a:cxn ang="T7">
                      <a:pos x="T2" y="T3"/>
                    </a:cxn>
                    <a:cxn ang="T8">
                      <a:pos x="T4" y="T5"/>
                    </a:cxn>
                  </a:cxnLst>
                  <a:rect l="0" t="0" r="r" b="b"/>
                  <a:pathLst>
                    <a:path w="17" h="18">
                      <a:moveTo>
                        <a:pt x="3" y="4"/>
                      </a:moveTo>
                      <a:cubicBezTo>
                        <a:pt x="17" y="7"/>
                        <a:pt x="16" y="18"/>
                        <a:pt x="3" y="14"/>
                      </a:cubicBezTo>
                      <a:cubicBezTo>
                        <a:pt x="0" y="6"/>
                        <a:pt x="7" y="0"/>
                        <a:pt x="3" y="4"/>
                      </a:cubicBezTo>
                      <a:close/>
                    </a:path>
                  </a:pathLst>
                </a:custGeom>
                <a:solidFill>
                  <a:schemeClr val="folHlink"/>
                </a:solidFill>
                <a:ln w="9525">
                  <a:noFill/>
                  <a:round/>
                  <a:headEnd/>
                  <a:tailEnd/>
                </a:ln>
              </p:spPr>
              <p:txBody>
                <a:bodyPr/>
                <a:lstStyle/>
                <a:p>
                  <a:endParaRPr lang="zh-CN" altLang="en-US"/>
                </a:p>
              </p:txBody>
            </p:sp>
            <p:sp>
              <p:nvSpPr>
                <p:cNvPr id="9321" name="任意多边形 82004"/>
                <p:cNvSpPr>
                  <a:spLocks noChangeArrowheads="1"/>
                </p:cNvSpPr>
                <p:nvPr/>
              </p:nvSpPr>
              <p:spPr bwMode="auto">
                <a:xfrm>
                  <a:off x="4747" y="494"/>
                  <a:ext cx="8" cy="5"/>
                </a:xfrm>
                <a:custGeom>
                  <a:avLst/>
                  <a:gdLst>
                    <a:gd name="T0" fmla="*/ 0 w 20"/>
                    <a:gd name="T1" fmla="*/ 0 h 15"/>
                    <a:gd name="T2" fmla="*/ 1 w 20"/>
                    <a:gd name="T3" fmla="*/ 0 h 15"/>
                    <a:gd name="T4" fmla="*/ 1 w 20"/>
                    <a:gd name="T5" fmla="*/ 0 h 15"/>
                    <a:gd name="T6" fmla="*/ 0 w 20"/>
                    <a:gd name="T7" fmla="*/ 0 h 1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 h="15">
                      <a:moveTo>
                        <a:pt x="7" y="12"/>
                      </a:moveTo>
                      <a:cubicBezTo>
                        <a:pt x="0" y="1"/>
                        <a:pt x="6" y="0"/>
                        <a:pt x="17" y="2"/>
                      </a:cubicBezTo>
                      <a:cubicBezTo>
                        <a:pt x="20" y="10"/>
                        <a:pt x="18" y="15"/>
                        <a:pt x="9" y="12"/>
                      </a:cubicBezTo>
                      <a:cubicBezTo>
                        <a:pt x="4" y="4"/>
                        <a:pt x="4" y="4"/>
                        <a:pt x="7" y="12"/>
                      </a:cubicBezTo>
                      <a:close/>
                    </a:path>
                  </a:pathLst>
                </a:custGeom>
                <a:solidFill>
                  <a:schemeClr val="folHlink"/>
                </a:solidFill>
                <a:ln w="9525">
                  <a:noFill/>
                  <a:round/>
                  <a:headEnd/>
                  <a:tailEnd/>
                </a:ln>
              </p:spPr>
              <p:txBody>
                <a:bodyPr/>
                <a:lstStyle/>
                <a:p>
                  <a:endParaRPr lang="zh-CN" altLang="en-US"/>
                </a:p>
              </p:txBody>
            </p:sp>
            <p:sp>
              <p:nvSpPr>
                <p:cNvPr id="9322" name="任意多边形 82005"/>
                <p:cNvSpPr>
                  <a:spLocks noChangeArrowheads="1"/>
                </p:cNvSpPr>
                <p:nvPr/>
              </p:nvSpPr>
              <p:spPr bwMode="auto">
                <a:xfrm>
                  <a:off x="4676" y="536"/>
                  <a:ext cx="8" cy="5"/>
                </a:xfrm>
                <a:custGeom>
                  <a:avLst/>
                  <a:gdLst>
                    <a:gd name="T0" fmla="*/ 0 w 20"/>
                    <a:gd name="T1" fmla="*/ 0 h 15"/>
                    <a:gd name="T2" fmla="*/ 1 w 20"/>
                    <a:gd name="T3" fmla="*/ 0 h 15"/>
                    <a:gd name="T4" fmla="*/ 1 w 20"/>
                    <a:gd name="T5" fmla="*/ 1 h 15"/>
                    <a:gd name="T6" fmla="*/ 0 w 20"/>
                    <a:gd name="T7" fmla="*/ 0 h 1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 h="15">
                      <a:moveTo>
                        <a:pt x="7" y="12"/>
                      </a:moveTo>
                      <a:cubicBezTo>
                        <a:pt x="0" y="2"/>
                        <a:pt x="3" y="0"/>
                        <a:pt x="15" y="2"/>
                      </a:cubicBezTo>
                      <a:cubicBezTo>
                        <a:pt x="16" y="4"/>
                        <a:pt x="20" y="12"/>
                        <a:pt x="15" y="14"/>
                      </a:cubicBezTo>
                      <a:cubicBezTo>
                        <a:pt x="12" y="15"/>
                        <a:pt x="7" y="12"/>
                        <a:pt x="7" y="12"/>
                      </a:cubicBezTo>
                      <a:close/>
                    </a:path>
                  </a:pathLst>
                </a:custGeom>
                <a:solidFill>
                  <a:schemeClr val="folHlink"/>
                </a:solidFill>
                <a:ln w="9525">
                  <a:noFill/>
                  <a:round/>
                  <a:headEnd/>
                  <a:tailEnd/>
                </a:ln>
              </p:spPr>
              <p:txBody>
                <a:bodyPr/>
                <a:lstStyle/>
                <a:p>
                  <a:endParaRPr lang="zh-CN" altLang="en-US"/>
                </a:p>
              </p:txBody>
            </p:sp>
            <p:sp>
              <p:nvSpPr>
                <p:cNvPr id="9323" name="任意多边形 82006"/>
                <p:cNvSpPr>
                  <a:spLocks noChangeArrowheads="1"/>
                </p:cNvSpPr>
                <p:nvPr/>
              </p:nvSpPr>
              <p:spPr bwMode="auto">
                <a:xfrm>
                  <a:off x="4598" y="523"/>
                  <a:ext cx="34" cy="27"/>
                </a:xfrm>
                <a:custGeom>
                  <a:avLst/>
                  <a:gdLst>
                    <a:gd name="T0" fmla="*/ 0 w 80"/>
                    <a:gd name="T1" fmla="*/ 2 h 80"/>
                    <a:gd name="T2" fmla="*/ 1 w 80"/>
                    <a:gd name="T3" fmla="*/ 1 h 80"/>
                    <a:gd name="T4" fmla="*/ 2 w 80"/>
                    <a:gd name="T5" fmla="*/ 1 h 80"/>
                    <a:gd name="T6" fmla="*/ 4 w 80"/>
                    <a:gd name="T7" fmla="*/ 1 h 80"/>
                    <a:gd name="T8" fmla="*/ 5 w 80"/>
                    <a:gd name="T9" fmla="*/ 0 h 80"/>
                    <a:gd name="T10" fmla="*/ 6 w 80"/>
                    <a:gd name="T11" fmla="*/ 2 h 80"/>
                    <a:gd name="T12" fmla="*/ 6 w 80"/>
                    <a:gd name="T13" fmla="*/ 2 h 80"/>
                    <a:gd name="T14" fmla="*/ 4 w 80"/>
                    <a:gd name="T15" fmla="*/ 2 h 80"/>
                    <a:gd name="T16" fmla="*/ 4 w 80"/>
                    <a:gd name="T17" fmla="*/ 3 h 80"/>
                    <a:gd name="T18" fmla="*/ 3 w 80"/>
                    <a:gd name="T19" fmla="*/ 3 h 80"/>
                    <a:gd name="T20" fmla="*/ 3 w 80"/>
                    <a:gd name="T21" fmla="*/ 2 h 80"/>
                    <a:gd name="T22" fmla="*/ 3 w 80"/>
                    <a:gd name="T23" fmla="*/ 1 h 80"/>
                    <a:gd name="T24" fmla="*/ 2 w 80"/>
                    <a:gd name="T25" fmla="*/ 2 h 80"/>
                    <a:gd name="T26" fmla="*/ 0 w 80"/>
                    <a:gd name="T27" fmla="*/ 2 h 80"/>
                    <a:gd name="T28" fmla="*/ 0 w 80"/>
                    <a:gd name="T29" fmla="*/ 2 h 8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80" h="80">
                      <a:moveTo>
                        <a:pt x="0" y="50"/>
                      </a:moveTo>
                      <a:cubicBezTo>
                        <a:pt x="1" y="47"/>
                        <a:pt x="12" y="25"/>
                        <a:pt x="14" y="24"/>
                      </a:cubicBezTo>
                      <a:cubicBezTo>
                        <a:pt x="17" y="22"/>
                        <a:pt x="26" y="20"/>
                        <a:pt x="26" y="20"/>
                      </a:cubicBezTo>
                      <a:cubicBezTo>
                        <a:pt x="34" y="23"/>
                        <a:pt x="40" y="21"/>
                        <a:pt x="48" y="18"/>
                      </a:cubicBezTo>
                      <a:cubicBezTo>
                        <a:pt x="52" y="12"/>
                        <a:pt x="54" y="6"/>
                        <a:pt x="58" y="0"/>
                      </a:cubicBezTo>
                      <a:cubicBezTo>
                        <a:pt x="70" y="4"/>
                        <a:pt x="76" y="28"/>
                        <a:pt x="80" y="40"/>
                      </a:cubicBezTo>
                      <a:cubicBezTo>
                        <a:pt x="75" y="54"/>
                        <a:pt x="80" y="50"/>
                        <a:pt x="70" y="56"/>
                      </a:cubicBezTo>
                      <a:cubicBezTo>
                        <a:pt x="61" y="53"/>
                        <a:pt x="59" y="54"/>
                        <a:pt x="54" y="62"/>
                      </a:cubicBezTo>
                      <a:cubicBezTo>
                        <a:pt x="57" y="71"/>
                        <a:pt x="56" y="75"/>
                        <a:pt x="48" y="80"/>
                      </a:cubicBezTo>
                      <a:cubicBezTo>
                        <a:pt x="40" y="77"/>
                        <a:pt x="39" y="72"/>
                        <a:pt x="32" y="68"/>
                      </a:cubicBezTo>
                      <a:cubicBezTo>
                        <a:pt x="26" y="59"/>
                        <a:pt x="30" y="57"/>
                        <a:pt x="38" y="52"/>
                      </a:cubicBezTo>
                      <a:cubicBezTo>
                        <a:pt x="41" y="42"/>
                        <a:pt x="39" y="34"/>
                        <a:pt x="30" y="28"/>
                      </a:cubicBezTo>
                      <a:cubicBezTo>
                        <a:pt x="20" y="31"/>
                        <a:pt x="30" y="40"/>
                        <a:pt x="20" y="48"/>
                      </a:cubicBezTo>
                      <a:cubicBezTo>
                        <a:pt x="16" y="51"/>
                        <a:pt x="8" y="56"/>
                        <a:pt x="8" y="56"/>
                      </a:cubicBezTo>
                      <a:cubicBezTo>
                        <a:pt x="2" y="50"/>
                        <a:pt x="5" y="50"/>
                        <a:pt x="0" y="50"/>
                      </a:cubicBezTo>
                      <a:close/>
                    </a:path>
                  </a:pathLst>
                </a:custGeom>
                <a:solidFill>
                  <a:schemeClr val="folHlink"/>
                </a:solidFill>
                <a:ln w="9525">
                  <a:noFill/>
                  <a:round/>
                  <a:headEnd/>
                  <a:tailEnd/>
                </a:ln>
              </p:spPr>
              <p:txBody>
                <a:bodyPr/>
                <a:lstStyle/>
                <a:p>
                  <a:endParaRPr lang="zh-CN" altLang="en-US"/>
                </a:p>
              </p:txBody>
            </p:sp>
            <p:sp>
              <p:nvSpPr>
                <p:cNvPr id="9324" name="任意多边形 82007"/>
                <p:cNvSpPr>
                  <a:spLocks noChangeArrowheads="1"/>
                </p:cNvSpPr>
                <p:nvPr/>
              </p:nvSpPr>
              <p:spPr bwMode="auto">
                <a:xfrm>
                  <a:off x="4587" y="466"/>
                  <a:ext cx="40" cy="58"/>
                </a:xfrm>
                <a:custGeom>
                  <a:avLst/>
                  <a:gdLst>
                    <a:gd name="T0" fmla="*/ 1 w 94"/>
                    <a:gd name="T1" fmla="*/ 4 h 174"/>
                    <a:gd name="T2" fmla="*/ 2 w 94"/>
                    <a:gd name="T3" fmla="*/ 5 h 174"/>
                    <a:gd name="T4" fmla="*/ 3 w 94"/>
                    <a:gd name="T5" fmla="*/ 4 h 174"/>
                    <a:gd name="T6" fmla="*/ 4 w 94"/>
                    <a:gd name="T7" fmla="*/ 4 h 174"/>
                    <a:gd name="T8" fmla="*/ 4 w 94"/>
                    <a:gd name="T9" fmla="*/ 5 h 174"/>
                    <a:gd name="T10" fmla="*/ 5 w 94"/>
                    <a:gd name="T11" fmla="*/ 5 h 174"/>
                    <a:gd name="T12" fmla="*/ 6 w 94"/>
                    <a:gd name="T13" fmla="*/ 5 h 174"/>
                    <a:gd name="T14" fmla="*/ 5 w 94"/>
                    <a:gd name="T15" fmla="*/ 5 h 174"/>
                    <a:gd name="T16" fmla="*/ 6 w 94"/>
                    <a:gd name="T17" fmla="*/ 6 h 174"/>
                    <a:gd name="T18" fmla="*/ 6 w 94"/>
                    <a:gd name="T19" fmla="*/ 6 h 174"/>
                    <a:gd name="T20" fmla="*/ 6 w 94"/>
                    <a:gd name="T21" fmla="*/ 4 h 174"/>
                    <a:gd name="T22" fmla="*/ 5 w 94"/>
                    <a:gd name="T23" fmla="*/ 4 h 174"/>
                    <a:gd name="T24" fmla="*/ 4 w 94"/>
                    <a:gd name="T25" fmla="*/ 3 h 174"/>
                    <a:gd name="T26" fmla="*/ 3 w 94"/>
                    <a:gd name="T27" fmla="*/ 3 h 174"/>
                    <a:gd name="T28" fmla="*/ 3 w 94"/>
                    <a:gd name="T29" fmla="*/ 3 h 174"/>
                    <a:gd name="T30" fmla="*/ 3 w 94"/>
                    <a:gd name="T31" fmla="*/ 2 h 174"/>
                    <a:gd name="T32" fmla="*/ 3 w 94"/>
                    <a:gd name="T33" fmla="*/ 0 h 174"/>
                    <a:gd name="T34" fmla="*/ 1 w 94"/>
                    <a:gd name="T35" fmla="*/ 1 h 174"/>
                    <a:gd name="T36" fmla="*/ 0 w 94"/>
                    <a:gd name="T37" fmla="*/ 2 h 174"/>
                    <a:gd name="T38" fmla="*/ 1 w 94"/>
                    <a:gd name="T39" fmla="*/ 3 h 174"/>
                    <a:gd name="T40" fmla="*/ 1 w 94"/>
                    <a:gd name="T41" fmla="*/ 4 h 17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94" h="174">
                      <a:moveTo>
                        <a:pt x="14" y="96"/>
                      </a:moveTo>
                      <a:cubicBezTo>
                        <a:pt x="11" y="109"/>
                        <a:pt x="15" y="120"/>
                        <a:pt x="26" y="128"/>
                      </a:cubicBezTo>
                      <a:cubicBezTo>
                        <a:pt x="34" y="120"/>
                        <a:pt x="35" y="119"/>
                        <a:pt x="32" y="108"/>
                      </a:cubicBezTo>
                      <a:cubicBezTo>
                        <a:pt x="35" y="92"/>
                        <a:pt x="39" y="92"/>
                        <a:pt x="52" y="100"/>
                      </a:cubicBezTo>
                      <a:cubicBezTo>
                        <a:pt x="59" y="110"/>
                        <a:pt x="49" y="114"/>
                        <a:pt x="46" y="124"/>
                      </a:cubicBezTo>
                      <a:cubicBezTo>
                        <a:pt x="50" y="137"/>
                        <a:pt x="57" y="129"/>
                        <a:pt x="66" y="126"/>
                      </a:cubicBezTo>
                      <a:cubicBezTo>
                        <a:pt x="77" y="129"/>
                        <a:pt x="79" y="131"/>
                        <a:pt x="76" y="142"/>
                      </a:cubicBezTo>
                      <a:cubicBezTo>
                        <a:pt x="67" y="139"/>
                        <a:pt x="65" y="141"/>
                        <a:pt x="58" y="148"/>
                      </a:cubicBezTo>
                      <a:cubicBezTo>
                        <a:pt x="60" y="160"/>
                        <a:pt x="62" y="170"/>
                        <a:pt x="74" y="174"/>
                      </a:cubicBezTo>
                      <a:cubicBezTo>
                        <a:pt x="77" y="165"/>
                        <a:pt x="74" y="157"/>
                        <a:pt x="84" y="154"/>
                      </a:cubicBezTo>
                      <a:cubicBezTo>
                        <a:pt x="91" y="143"/>
                        <a:pt x="94" y="122"/>
                        <a:pt x="82" y="112"/>
                      </a:cubicBezTo>
                      <a:cubicBezTo>
                        <a:pt x="77" y="108"/>
                        <a:pt x="66" y="108"/>
                        <a:pt x="60" y="106"/>
                      </a:cubicBezTo>
                      <a:cubicBezTo>
                        <a:pt x="65" y="92"/>
                        <a:pt x="66" y="87"/>
                        <a:pt x="50" y="82"/>
                      </a:cubicBezTo>
                      <a:cubicBezTo>
                        <a:pt x="48" y="82"/>
                        <a:pt x="37" y="86"/>
                        <a:pt x="34" y="82"/>
                      </a:cubicBezTo>
                      <a:cubicBezTo>
                        <a:pt x="32" y="79"/>
                        <a:pt x="30" y="70"/>
                        <a:pt x="30" y="70"/>
                      </a:cubicBezTo>
                      <a:cubicBezTo>
                        <a:pt x="32" y="54"/>
                        <a:pt x="32" y="52"/>
                        <a:pt x="42" y="42"/>
                      </a:cubicBezTo>
                      <a:cubicBezTo>
                        <a:pt x="41" y="30"/>
                        <a:pt x="45" y="5"/>
                        <a:pt x="30" y="0"/>
                      </a:cubicBezTo>
                      <a:cubicBezTo>
                        <a:pt x="14" y="4"/>
                        <a:pt x="16" y="4"/>
                        <a:pt x="18" y="22"/>
                      </a:cubicBezTo>
                      <a:cubicBezTo>
                        <a:pt x="16" y="39"/>
                        <a:pt x="15" y="35"/>
                        <a:pt x="4" y="46"/>
                      </a:cubicBezTo>
                      <a:cubicBezTo>
                        <a:pt x="0" y="59"/>
                        <a:pt x="5" y="67"/>
                        <a:pt x="14" y="76"/>
                      </a:cubicBezTo>
                      <a:cubicBezTo>
                        <a:pt x="15" y="80"/>
                        <a:pt x="17" y="93"/>
                        <a:pt x="14" y="96"/>
                      </a:cubicBezTo>
                      <a:close/>
                    </a:path>
                  </a:pathLst>
                </a:custGeom>
                <a:solidFill>
                  <a:schemeClr val="folHlink"/>
                </a:solidFill>
                <a:ln w="9525">
                  <a:noFill/>
                  <a:round/>
                  <a:headEnd/>
                  <a:tailEnd/>
                </a:ln>
              </p:spPr>
              <p:txBody>
                <a:bodyPr/>
                <a:lstStyle/>
                <a:p>
                  <a:endParaRPr lang="zh-CN" altLang="en-US"/>
                </a:p>
              </p:txBody>
            </p:sp>
            <p:sp>
              <p:nvSpPr>
                <p:cNvPr id="9325" name="任意多边形 82008"/>
                <p:cNvSpPr>
                  <a:spLocks noChangeArrowheads="1"/>
                </p:cNvSpPr>
                <p:nvPr/>
              </p:nvSpPr>
              <p:spPr bwMode="auto">
                <a:xfrm>
                  <a:off x="4597" y="508"/>
                  <a:ext cx="14" cy="17"/>
                </a:xfrm>
                <a:custGeom>
                  <a:avLst/>
                  <a:gdLst>
                    <a:gd name="T0" fmla="*/ 0 w 32"/>
                    <a:gd name="T1" fmla="*/ 1 h 50"/>
                    <a:gd name="T2" fmla="*/ 1 w 32"/>
                    <a:gd name="T3" fmla="*/ 0 h 50"/>
                    <a:gd name="T4" fmla="*/ 2 w 32"/>
                    <a:gd name="T5" fmla="*/ 1 h 50"/>
                    <a:gd name="T6" fmla="*/ 2 w 32"/>
                    <a:gd name="T7" fmla="*/ 1 h 50"/>
                    <a:gd name="T8" fmla="*/ 2 w 32"/>
                    <a:gd name="T9" fmla="*/ 1 h 50"/>
                    <a:gd name="T10" fmla="*/ 3 w 32"/>
                    <a:gd name="T11" fmla="*/ 1 h 50"/>
                    <a:gd name="T12" fmla="*/ 2 w 32"/>
                    <a:gd name="T13" fmla="*/ 2 h 50"/>
                    <a:gd name="T14" fmla="*/ 0 w 32"/>
                    <a:gd name="T15" fmla="*/ 1 h 5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2" h="50">
                      <a:moveTo>
                        <a:pt x="6" y="24"/>
                      </a:moveTo>
                      <a:cubicBezTo>
                        <a:pt x="0" y="15"/>
                        <a:pt x="3" y="6"/>
                        <a:pt x="12" y="0"/>
                      </a:cubicBezTo>
                      <a:cubicBezTo>
                        <a:pt x="23" y="3"/>
                        <a:pt x="23" y="5"/>
                        <a:pt x="20" y="16"/>
                      </a:cubicBezTo>
                      <a:cubicBezTo>
                        <a:pt x="21" y="19"/>
                        <a:pt x="20" y="22"/>
                        <a:pt x="22" y="24"/>
                      </a:cubicBezTo>
                      <a:cubicBezTo>
                        <a:pt x="23" y="26"/>
                        <a:pt x="27" y="24"/>
                        <a:pt x="28" y="26"/>
                      </a:cubicBezTo>
                      <a:cubicBezTo>
                        <a:pt x="30" y="29"/>
                        <a:pt x="32" y="38"/>
                        <a:pt x="32" y="38"/>
                      </a:cubicBezTo>
                      <a:cubicBezTo>
                        <a:pt x="29" y="46"/>
                        <a:pt x="26" y="47"/>
                        <a:pt x="18" y="50"/>
                      </a:cubicBezTo>
                      <a:cubicBezTo>
                        <a:pt x="12" y="41"/>
                        <a:pt x="18" y="24"/>
                        <a:pt x="6" y="24"/>
                      </a:cubicBezTo>
                      <a:close/>
                    </a:path>
                  </a:pathLst>
                </a:custGeom>
                <a:solidFill>
                  <a:schemeClr val="folHlink"/>
                </a:solidFill>
                <a:ln w="9525">
                  <a:noFill/>
                  <a:round/>
                  <a:headEnd/>
                  <a:tailEnd/>
                </a:ln>
              </p:spPr>
              <p:txBody>
                <a:bodyPr/>
                <a:lstStyle/>
                <a:p>
                  <a:endParaRPr lang="zh-CN" altLang="en-US"/>
                </a:p>
              </p:txBody>
            </p:sp>
            <p:sp>
              <p:nvSpPr>
                <p:cNvPr id="9326" name="任意多边形 82009"/>
                <p:cNvSpPr>
                  <a:spLocks noChangeArrowheads="1"/>
                </p:cNvSpPr>
                <p:nvPr/>
              </p:nvSpPr>
              <p:spPr bwMode="auto">
                <a:xfrm>
                  <a:off x="4569" y="512"/>
                  <a:ext cx="19" cy="17"/>
                </a:xfrm>
                <a:custGeom>
                  <a:avLst/>
                  <a:gdLst>
                    <a:gd name="T0" fmla="*/ 0 w 43"/>
                    <a:gd name="T1" fmla="*/ 2 h 50"/>
                    <a:gd name="T2" fmla="*/ 2 w 43"/>
                    <a:gd name="T3" fmla="*/ 1 h 50"/>
                    <a:gd name="T4" fmla="*/ 3 w 43"/>
                    <a:gd name="T5" fmla="*/ 0 h 50"/>
                    <a:gd name="T6" fmla="*/ 2 w 43"/>
                    <a:gd name="T7" fmla="*/ 1 h 50"/>
                    <a:gd name="T8" fmla="*/ 0 w 43"/>
                    <a:gd name="T9" fmla="*/ 2 h 50"/>
                    <a:gd name="T10" fmla="*/ 0 w 43"/>
                    <a:gd name="T11" fmla="*/ 2 h 5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3" h="50">
                      <a:moveTo>
                        <a:pt x="0" y="44"/>
                      </a:moveTo>
                      <a:cubicBezTo>
                        <a:pt x="6" y="38"/>
                        <a:pt x="18" y="29"/>
                        <a:pt x="22" y="20"/>
                      </a:cubicBezTo>
                      <a:cubicBezTo>
                        <a:pt x="27" y="10"/>
                        <a:pt x="25" y="4"/>
                        <a:pt x="36" y="0"/>
                      </a:cubicBezTo>
                      <a:cubicBezTo>
                        <a:pt x="43" y="11"/>
                        <a:pt x="36" y="24"/>
                        <a:pt x="24" y="28"/>
                      </a:cubicBezTo>
                      <a:cubicBezTo>
                        <a:pt x="21" y="38"/>
                        <a:pt x="12" y="47"/>
                        <a:pt x="2" y="50"/>
                      </a:cubicBezTo>
                      <a:cubicBezTo>
                        <a:pt x="1" y="48"/>
                        <a:pt x="0" y="44"/>
                        <a:pt x="0" y="44"/>
                      </a:cubicBezTo>
                      <a:close/>
                    </a:path>
                  </a:pathLst>
                </a:custGeom>
                <a:solidFill>
                  <a:schemeClr val="folHlink"/>
                </a:solidFill>
                <a:ln w="9525">
                  <a:noFill/>
                  <a:round/>
                  <a:headEnd/>
                  <a:tailEnd/>
                </a:ln>
              </p:spPr>
              <p:txBody>
                <a:bodyPr/>
                <a:lstStyle/>
                <a:p>
                  <a:endParaRPr lang="zh-CN" altLang="en-US"/>
                </a:p>
              </p:txBody>
            </p:sp>
            <p:sp>
              <p:nvSpPr>
                <p:cNvPr id="9327" name="任意多边形 82010"/>
                <p:cNvSpPr>
                  <a:spLocks noChangeArrowheads="1"/>
                </p:cNvSpPr>
                <p:nvPr/>
              </p:nvSpPr>
              <p:spPr bwMode="auto">
                <a:xfrm>
                  <a:off x="4784" y="275"/>
                  <a:ext cx="18" cy="10"/>
                </a:xfrm>
                <a:custGeom>
                  <a:avLst/>
                  <a:gdLst>
                    <a:gd name="T0" fmla="*/ 0 w 41"/>
                    <a:gd name="T1" fmla="*/ 1 h 29"/>
                    <a:gd name="T2" fmla="*/ 1 w 41"/>
                    <a:gd name="T3" fmla="*/ 1 h 29"/>
                    <a:gd name="T4" fmla="*/ 0 w 41"/>
                    <a:gd name="T5" fmla="*/ 1 h 29"/>
                    <a:gd name="T6" fmla="*/ 0 60000 65536"/>
                    <a:gd name="T7" fmla="*/ 0 60000 65536"/>
                    <a:gd name="T8" fmla="*/ 0 60000 65536"/>
                  </a:gdLst>
                  <a:ahLst/>
                  <a:cxnLst>
                    <a:cxn ang="T6">
                      <a:pos x="T0" y="T1"/>
                    </a:cxn>
                    <a:cxn ang="T7">
                      <a:pos x="T2" y="T3"/>
                    </a:cxn>
                    <a:cxn ang="T8">
                      <a:pos x="T4" y="T5"/>
                    </a:cxn>
                  </a:cxnLst>
                  <a:rect l="0" t="0" r="r" b="b"/>
                  <a:pathLst>
                    <a:path w="41" h="29">
                      <a:moveTo>
                        <a:pt x="0" y="25"/>
                      </a:moveTo>
                      <a:cubicBezTo>
                        <a:pt x="10" y="11"/>
                        <a:pt x="41" y="0"/>
                        <a:pt x="12" y="29"/>
                      </a:cubicBezTo>
                      <a:cubicBezTo>
                        <a:pt x="8" y="28"/>
                        <a:pt x="0" y="25"/>
                        <a:pt x="0" y="25"/>
                      </a:cubicBezTo>
                      <a:close/>
                    </a:path>
                  </a:pathLst>
                </a:custGeom>
                <a:solidFill>
                  <a:schemeClr val="folHlink"/>
                </a:solidFill>
                <a:ln w="9525">
                  <a:noFill/>
                  <a:round/>
                  <a:headEnd/>
                  <a:tailEnd/>
                </a:ln>
              </p:spPr>
              <p:txBody>
                <a:bodyPr/>
                <a:lstStyle/>
                <a:p>
                  <a:endParaRPr lang="zh-CN" altLang="en-US"/>
                </a:p>
              </p:txBody>
            </p:sp>
            <p:sp>
              <p:nvSpPr>
                <p:cNvPr id="9328" name="任意多边形 82011"/>
                <p:cNvSpPr>
                  <a:spLocks noChangeArrowheads="1"/>
                </p:cNvSpPr>
                <p:nvPr/>
              </p:nvSpPr>
              <p:spPr bwMode="auto">
                <a:xfrm>
                  <a:off x="4293" y="246"/>
                  <a:ext cx="438" cy="152"/>
                </a:xfrm>
                <a:custGeom>
                  <a:avLst/>
                  <a:gdLst>
                    <a:gd name="T0" fmla="*/ 73 w 438"/>
                    <a:gd name="T1" fmla="*/ 1 h 152"/>
                    <a:gd name="T2" fmla="*/ 438 w 438"/>
                    <a:gd name="T3" fmla="*/ 0 h 152"/>
                    <a:gd name="T4" fmla="*/ 416 w 438"/>
                    <a:gd name="T5" fmla="*/ 54 h 152"/>
                    <a:gd name="T6" fmla="*/ 397 w 438"/>
                    <a:gd name="T7" fmla="*/ 68 h 152"/>
                    <a:gd name="T8" fmla="*/ 392 w 438"/>
                    <a:gd name="T9" fmla="*/ 70 h 152"/>
                    <a:gd name="T10" fmla="*/ 375 w 438"/>
                    <a:gd name="T11" fmla="*/ 73 h 152"/>
                    <a:gd name="T12" fmla="*/ 361 w 438"/>
                    <a:gd name="T13" fmla="*/ 88 h 152"/>
                    <a:gd name="T14" fmla="*/ 362 w 438"/>
                    <a:gd name="T15" fmla="*/ 99 h 152"/>
                    <a:gd name="T16" fmla="*/ 364 w 438"/>
                    <a:gd name="T17" fmla="*/ 107 h 152"/>
                    <a:gd name="T18" fmla="*/ 366 w 438"/>
                    <a:gd name="T19" fmla="*/ 113 h 152"/>
                    <a:gd name="T20" fmla="*/ 362 w 438"/>
                    <a:gd name="T21" fmla="*/ 122 h 152"/>
                    <a:gd name="T22" fmla="*/ 351 w 438"/>
                    <a:gd name="T23" fmla="*/ 120 h 152"/>
                    <a:gd name="T24" fmla="*/ 342 w 438"/>
                    <a:gd name="T25" fmla="*/ 129 h 152"/>
                    <a:gd name="T26" fmla="*/ 347 w 438"/>
                    <a:gd name="T27" fmla="*/ 105 h 152"/>
                    <a:gd name="T28" fmla="*/ 338 w 438"/>
                    <a:gd name="T29" fmla="*/ 100 h 152"/>
                    <a:gd name="T30" fmla="*/ 344 w 438"/>
                    <a:gd name="T31" fmla="*/ 93 h 152"/>
                    <a:gd name="T32" fmla="*/ 342 w 438"/>
                    <a:gd name="T33" fmla="*/ 89 h 152"/>
                    <a:gd name="T34" fmla="*/ 320 w 438"/>
                    <a:gd name="T35" fmla="*/ 94 h 152"/>
                    <a:gd name="T36" fmla="*/ 317 w 438"/>
                    <a:gd name="T37" fmla="*/ 85 h 152"/>
                    <a:gd name="T38" fmla="*/ 297 w 438"/>
                    <a:gd name="T39" fmla="*/ 94 h 152"/>
                    <a:gd name="T40" fmla="*/ 320 w 438"/>
                    <a:gd name="T41" fmla="*/ 103 h 152"/>
                    <a:gd name="T42" fmla="*/ 305 w 438"/>
                    <a:gd name="T43" fmla="*/ 117 h 152"/>
                    <a:gd name="T44" fmla="*/ 311 w 438"/>
                    <a:gd name="T45" fmla="*/ 126 h 152"/>
                    <a:gd name="T46" fmla="*/ 315 w 438"/>
                    <a:gd name="T47" fmla="*/ 138 h 152"/>
                    <a:gd name="T48" fmla="*/ 309 w 438"/>
                    <a:gd name="T49" fmla="*/ 139 h 152"/>
                    <a:gd name="T50" fmla="*/ 314 w 438"/>
                    <a:gd name="T51" fmla="*/ 144 h 152"/>
                    <a:gd name="T52" fmla="*/ 307 w 438"/>
                    <a:gd name="T53" fmla="*/ 152 h 152"/>
                    <a:gd name="T54" fmla="*/ 0 w 438"/>
                    <a:gd name="T55" fmla="*/ 149 h 152"/>
                    <a:gd name="T56" fmla="*/ 73 w 438"/>
                    <a:gd name="T57" fmla="*/ 1 h 152"/>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438" h="152">
                      <a:moveTo>
                        <a:pt x="73" y="1"/>
                      </a:moveTo>
                      <a:lnTo>
                        <a:pt x="438" y="0"/>
                      </a:lnTo>
                      <a:cubicBezTo>
                        <a:pt x="432" y="15"/>
                        <a:pt x="429" y="42"/>
                        <a:pt x="416" y="54"/>
                      </a:cubicBezTo>
                      <a:cubicBezTo>
                        <a:pt x="410" y="60"/>
                        <a:pt x="405" y="63"/>
                        <a:pt x="397" y="68"/>
                      </a:cubicBezTo>
                      <a:cubicBezTo>
                        <a:pt x="396" y="69"/>
                        <a:pt x="392" y="70"/>
                        <a:pt x="392" y="70"/>
                      </a:cubicBezTo>
                      <a:cubicBezTo>
                        <a:pt x="377" y="63"/>
                        <a:pt x="385" y="68"/>
                        <a:pt x="375" y="73"/>
                      </a:cubicBezTo>
                      <a:cubicBezTo>
                        <a:pt x="371" y="82"/>
                        <a:pt x="371" y="83"/>
                        <a:pt x="361" y="88"/>
                      </a:cubicBezTo>
                      <a:cubicBezTo>
                        <a:pt x="359" y="92"/>
                        <a:pt x="364" y="93"/>
                        <a:pt x="362" y="99"/>
                      </a:cubicBezTo>
                      <a:cubicBezTo>
                        <a:pt x="363" y="102"/>
                        <a:pt x="364" y="105"/>
                        <a:pt x="364" y="107"/>
                      </a:cubicBezTo>
                      <a:cubicBezTo>
                        <a:pt x="365" y="109"/>
                        <a:pt x="366" y="111"/>
                        <a:pt x="366" y="113"/>
                      </a:cubicBezTo>
                      <a:cubicBezTo>
                        <a:pt x="365" y="115"/>
                        <a:pt x="364" y="120"/>
                        <a:pt x="362" y="122"/>
                      </a:cubicBezTo>
                      <a:cubicBezTo>
                        <a:pt x="359" y="123"/>
                        <a:pt x="354" y="119"/>
                        <a:pt x="351" y="120"/>
                      </a:cubicBezTo>
                      <a:cubicBezTo>
                        <a:pt x="347" y="129"/>
                        <a:pt x="352" y="127"/>
                        <a:pt x="342" y="129"/>
                      </a:cubicBezTo>
                      <a:cubicBezTo>
                        <a:pt x="340" y="123"/>
                        <a:pt x="345" y="111"/>
                        <a:pt x="347" y="105"/>
                      </a:cubicBezTo>
                      <a:cubicBezTo>
                        <a:pt x="347" y="100"/>
                        <a:pt x="338" y="102"/>
                        <a:pt x="338" y="100"/>
                      </a:cubicBezTo>
                      <a:cubicBezTo>
                        <a:pt x="338" y="98"/>
                        <a:pt x="344" y="95"/>
                        <a:pt x="344" y="93"/>
                      </a:cubicBezTo>
                      <a:cubicBezTo>
                        <a:pt x="344" y="92"/>
                        <a:pt x="344" y="89"/>
                        <a:pt x="342" y="89"/>
                      </a:cubicBezTo>
                      <a:cubicBezTo>
                        <a:pt x="339" y="89"/>
                        <a:pt x="324" y="94"/>
                        <a:pt x="320" y="94"/>
                      </a:cubicBezTo>
                      <a:cubicBezTo>
                        <a:pt x="317" y="86"/>
                        <a:pt x="328" y="88"/>
                        <a:pt x="317" y="85"/>
                      </a:cubicBezTo>
                      <a:cubicBezTo>
                        <a:pt x="311" y="91"/>
                        <a:pt x="306" y="93"/>
                        <a:pt x="297" y="94"/>
                      </a:cubicBezTo>
                      <a:cubicBezTo>
                        <a:pt x="300" y="104"/>
                        <a:pt x="307" y="101"/>
                        <a:pt x="320" y="103"/>
                      </a:cubicBezTo>
                      <a:cubicBezTo>
                        <a:pt x="318" y="109"/>
                        <a:pt x="311" y="111"/>
                        <a:pt x="305" y="117"/>
                      </a:cubicBezTo>
                      <a:lnTo>
                        <a:pt x="311" y="126"/>
                      </a:lnTo>
                      <a:lnTo>
                        <a:pt x="315" y="138"/>
                      </a:lnTo>
                      <a:lnTo>
                        <a:pt x="309" y="139"/>
                      </a:lnTo>
                      <a:lnTo>
                        <a:pt x="314" y="144"/>
                      </a:lnTo>
                      <a:lnTo>
                        <a:pt x="307" y="152"/>
                      </a:lnTo>
                      <a:lnTo>
                        <a:pt x="0" y="149"/>
                      </a:lnTo>
                      <a:lnTo>
                        <a:pt x="73" y="1"/>
                      </a:lnTo>
                      <a:close/>
                    </a:path>
                  </a:pathLst>
                </a:custGeom>
                <a:solidFill>
                  <a:schemeClr val="folHlink"/>
                </a:solidFill>
                <a:ln w="9525">
                  <a:noFill/>
                  <a:round/>
                  <a:headEnd/>
                  <a:tailEnd/>
                </a:ln>
              </p:spPr>
              <p:txBody>
                <a:bodyPr/>
                <a:lstStyle/>
                <a:p>
                  <a:endParaRPr lang="zh-CN" altLang="en-US"/>
                </a:p>
              </p:txBody>
            </p:sp>
            <p:sp>
              <p:nvSpPr>
                <p:cNvPr id="9329" name="任意多边形 82012"/>
                <p:cNvSpPr>
                  <a:spLocks noChangeArrowheads="1"/>
                </p:cNvSpPr>
                <p:nvPr/>
              </p:nvSpPr>
              <p:spPr bwMode="auto">
                <a:xfrm>
                  <a:off x="4731" y="240"/>
                  <a:ext cx="20" cy="55"/>
                </a:xfrm>
                <a:custGeom>
                  <a:avLst/>
                  <a:gdLst>
                    <a:gd name="T0" fmla="*/ 0 w 47"/>
                    <a:gd name="T1" fmla="*/ 6 h 165"/>
                    <a:gd name="T2" fmla="*/ 1 w 47"/>
                    <a:gd name="T3" fmla="*/ 4 h 165"/>
                    <a:gd name="T4" fmla="*/ 1 w 47"/>
                    <a:gd name="T5" fmla="*/ 3 h 165"/>
                    <a:gd name="T6" fmla="*/ 1 w 47"/>
                    <a:gd name="T7" fmla="*/ 1 h 165"/>
                    <a:gd name="T8" fmla="*/ 1 w 47"/>
                    <a:gd name="T9" fmla="*/ 0 h 165"/>
                    <a:gd name="T10" fmla="*/ 2 w 47"/>
                    <a:gd name="T11" fmla="*/ 0 h 165"/>
                    <a:gd name="T12" fmla="*/ 3 w 47"/>
                    <a:gd name="T13" fmla="*/ 1 h 165"/>
                    <a:gd name="T14" fmla="*/ 4 w 47"/>
                    <a:gd name="T15" fmla="*/ 4 h 165"/>
                    <a:gd name="T16" fmla="*/ 3 w 47"/>
                    <a:gd name="T17" fmla="*/ 4 h 165"/>
                    <a:gd name="T18" fmla="*/ 2 w 47"/>
                    <a:gd name="T19" fmla="*/ 5 h 165"/>
                    <a:gd name="T20" fmla="*/ 2 w 47"/>
                    <a:gd name="T21" fmla="*/ 5 h 165"/>
                    <a:gd name="T22" fmla="*/ 2 w 47"/>
                    <a:gd name="T23" fmla="*/ 5 h 165"/>
                    <a:gd name="T24" fmla="*/ 3 w 47"/>
                    <a:gd name="T25" fmla="*/ 5 h 165"/>
                    <a:gd name="T26" fmla="*/ 1 w 47"/>
                    <a:gd name="T27" fmla="*/ 5 h 165"/>
                    <a:gd name="T28" fmla="*/ 0 w 47"/>
                    <a:gd name="T29" fmla="*/ 6 h 165"/>
                    <a:gd name="T30" fmla="*/ 0 w 47"/>
                    <a:gd name="T31" fmla="*/ 6 h 165"/>
                    <a:gd name="T32" fmla="*/ 0 w 47"/>
                    <a:gd name="T33" fmla="*/ 6 h 16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47" h="165">
                      <a:moveTo>
                        <a:pt x="5" y="156"/>
                      </a:moveTo>
                      <a:cubicBezTo>
                        <a:pt x="0" y="141"/>
                        <a:pt x="1" y="118"/>
                        <a:pt x="15" y="108"/>
                      </a:cubicBezTo>
                      <a:cubicBezTo>
                        <a:pt x="16" y="95"/>
                        <a:pt x="17" y="81"/>
                        <a:pt x="17" y="68"/>
                      </a:cubicBezTo>
                      <a:cubicBezTo>
                        <a:pt x="17" y="58"/>
                        <a:pt x="11" y="40"/>
                        <a:pt x="11" y="40"/>
                      </a:cubicBezTo>
                      <a:cubicBezTo>
                        <a:pt x="14" y="20"/>
                        <a:pt x="11" y="29"/>
                        <a:pt x="17" y="12"/>
                      </a:cubicBezTo>
                      <a:cubicBezTo>
                        <a:pt x="18" y="8"/>
                        <a:pt x="21" y="0"/>
                        <a:pt x="21" y="0"/>
                      </a:cubicBezTo>
                      <a:cubicBezTo>
                        <a:pt x="38" y="6"/>
                        <a:pt x="33" y="7"/>
                        <a:pt x="31" y="30"/>
                      </a:cubicBezTo>
                      <a:cubicBezTo>
                        <a:pt x="38" y="52"/>
                        <a:pt x="40" y="76"/>
                        <a:pt x="47" y="98"/>
                      </a:cubicBezTo>
                      <a:cubicBezTo>
                        <a:pt x="44" y="116"/>
                        <a:pt x="45" y="113"/>
                        <a:pt x="31" y="108"/>
                      </a:cubicBezTo>
                      <a:cubicBezTo>
                        <a:pt x="25" y="118"/>
                        <a:pt x="28" y="112"/>
                        <a:pt x="23" y="126"/>
                      </a:cubicBezTo>
                      <a:cubicBezTo>
                        <a:pt x="22" y="128"/>
                        <a:pt x="21" y="132"/>
                        <a:pt x="21" y="132"/>
                      </a:cubicBezTo>
                      <a:cubicBezTo>
                        <a:pt x="23" y="133"/>
                        <a:pt x="26" y="132"/>
                        <a:pt x="27" y="134"/>
                      </a:cubicBezTo>
                      <a:cubicBezTo>
                        <a:pt x="29" y="137"/>
                        <a:pt x="31" y="146"/>
                        <a:pt x="31" y="146"/>
                      </a:cubicBezTo>
                      <a:cubicBezTo>
                        <a:pt x="27" y="165"/>
                        <a:pt x="23" y="155"/>
                        <a:pt x="13" y="148"/>
                      </a:cubicBezTo>
                      <a:cubicBezTo>
                        <a:pt x="11" y="152"/>
                        <a:pt x="11" y="160"/>
                        <a:pt x="7" y="160"/>
                      </a:cubicBezTo>
                      <a:cubicBezTo>
                        <a:pt x="5" y="160"/>
                        <a:pt x="4" y="156"/>
                        <a:pt x="3" y="154"/>
                      </a:cubicBezTo>
                      <a:cubicBezTo>
                        <a:pt x="3" y="153"/>
                        <a:pt x="4" y="155"/>
                        <a:pt x="5" y="156"/>
                      </a:cubicBezTo>
                      <a:close/>
                    </a:path>
                  </a:pathLst>
                </a:custGeom>
                <a:solidFill>
                  <a:schemeClr val="folHlink"/>
                </a:solidFill>
                <a:ln w="9525">
                  <a:noFill/>
                  <a:round/>
                  <a:headEnd/>
                  <a:tailEnd/>
                </a:ln>
              </p:spPr>
              <p:txBody>
                <a:bodyPr/>
                <a:lstStyle/>
                <a:p>
                  <a:endParaRPr lang="zh-CN" altLang="en-US"/>
                </a:p>
              </p:txBody>
            </p:sp>
            <p:sp>
              <p:nvSpPr>
                <p:cNvPr id="9330" name="任意多边形 82013"/>
                <p:cNvSpPr>
                  <a:spLocks noChangeArrowheads="1"/>
                </p:cNvSpPr>
                <p:nvPr/>
              </p:nvSpPr>
              <p:spPr bwMode="auto">
                <a:xfrm>
                  <a:off x="4719" y="287"/>
                  <a:ext cx="59" cy="34"/>
                </a:xfrm>
                <a:custGeom>
                  <a:avLst/>
                  <a:gdLst>
                    <a:gd name="T0" fmla="*/ 2 w 138"/>
                    <a:gd name="T1" fmla="*/ 2 h 103"/>
                    <a:gd name="T2" fmla="*/ 3 w 138"/>
                    <a:gd name="T3" fmla="*/ 2 h 103"/>
                    <a:gd name="T4" fmla="*/ 4 w 138"/>
                    <a:gd name="T5" fmla="*/ 1 h 103"/>
                    <a:gd name="T6" fmla="*/ 4 w 138"/>
                    <a:gd name="T7" fmla="*/ 2 h 103"/>
                    <a:gd name="T8" fmla="*/ 5 w 138"/>
                    <a:gd name="T9" fmla="*/ 2 h 103"/>
                    <a:gd name="T10" fmla="*/ 6 w 138"/>
                    <a:gd name="T11" fmla="*/ 2 h 103"/>
                    <a:gd name="T12" fmla="*/ 9 w 138"/>
                    <a:gd name="T13" fmla="*/ 1 h 103"/>
                    <a:gd name="T14" fmla="*/ 10 w 138"/>
                    <a:gd name="T15" fmla="*/ 1 h 103"/>
                    <a:gd name="T16" fmla="*/ 11 w 138"/>
                    <a:gd name="T17" fmla="*/ 0 h 103"/>
                    <a:gd name="T18" fmla="*/ 8 w 138"/>
                    <a:gd name="T19" fmla="*/ 2 h 103"/>
                    <a:gd name="T20" fmla="*/ 6 w 138"/>
                    <a:gd name="T21" fmla="*/ 2 h 103"/>
                    <a:gd name="T22" fmla="*/ 5 w 138"/>
                    <a:gd name="T23" fmla="*/ 3 h 103"/>
                    <a:gd name="T24" fmla="*/ 4 w 138"/>
                    <a:gd name="T25" fmla="*/ 4 h 103"/>
                    <a:gd name="T26" fmla="*/ 2 w 138"/>
                    <a:gd name="T27" fmla="*/ 3 h 103"/>
                    <a:gd name="T28" fmla="*/ 2 w 138"/>
                    <a:gd name="T29" fmla="*/ 3 h 103"/>
                    <a:gd name="T30" fmla="*/ 2 w 138"/>
                    <a:gd name="T31" fmla="*/ 4 h 103"/>
                    <a:gd name="T32" fmla="*/ 0 w 138"/>
                    <a:gd name="T33" fmla="*/ 4 h 103"/>
                    <a:gd name="T34" fmla="*/ 1 w 138"/>
                    <a:gd name="T35" fmla="*/ 3 h 103"/>
                    <a:gd name="T36" fmla="*/ 2 w 138"/>
                    <a:gd name="T37" fmla="*/ 2 h 10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38" h="103">
                      <a:moveTo>
                        <a:pt x="26" y="61"/>
                      </a:moveTo>
                      <a:cubicBezTo>
                        <a:pt x="29" y="53"/>
                        <a:pt x="33" y="51"/>
                        <a:pt x="30" y="43"/>
                      </a:cubicBezTo>
                      <a:cubicBezTo>
                        <a:pt x="33" y="27"/>
                        <a:pt x="37" y="24"/>
                        <a:pt x="50" y="33"/>
                      </a:cubicBezTo>
                      <a:cubicBezTo>
                        <a:pt x="51" y="37"/>
                        <a:pt x="53" y="41"/>
                        <a:pt x="54" y="45"/>
                      </a:cubicBezTo>
                      <a:cubicBezTo>
                        <a:pt x="55" y="49"/>
                        <a:pt x="66" y="49"/>
                        <a:pt x="66" y="49"/>
                      </a:cubicBezTo>
                      <a:cubicBezTo>
                        <a:pt x="75" y="43"/>
                        <a:pt x="77" y="45"/>
                        <a:pt x="80" y="55"/>
                      </a:cubicBezTo>
                      <a:cubicBezTo>
                        <a:pt x="92" y="47"/>
                        <a:pt x="101" y="37"/>
                        <a:pt x="116" y="33"/>
                      </a:cubicBezTo>
                      <a:cubicBezTo>
                        <a:pt x="125" y="19"/>
                        <a:pt x="120" y="24"/>
                        <a:pt x="130" y="17"/>
                      </a:cubicBezTo>
                      <a:cubicBezTo>
                        <a:pt x="134" y="11"/>
                        <a:pt x="134" y="0"/>
                        <a:pt x="138" y="11"/>
                      </a:cubicBezTo>
                      <a:cubicBezTo>
                        <a:pt x="135" y="31"/>
                        <a:pt x="126" y="45"/>
                        <a:pt x="106" y="49"/>
                      </a:cubicBezTo>
                      <a:cubicBezTo>
                        <a:pt x="97" y="55"/>
                        <a:pt x="93" y="61"/>
                        <a:pt x="84" y="67"/>
                      </a:cubicBezTo>
                      <a:cubicBezTo>
                        <a:pt x="80" y="79"/>
                        <a:pt x="79" y="79"/>
                        <a:pt x="66" y="81"/>
                      </a:cubicBezTo>
                      <a:cubicBezTo>
                        <a:pt x="60" y="90"/>
                        <a:pt x="57" y="97"/>
                        <a:pt x="48" y="103"/>
                      </a:cubicBezTo>
                      <a:cubicBezTo>
                        <a:pt x="42" y="94"/>
                        <a:pt x="37" y="93"/>
                        <a:pt x="26" y="89"/>
                      </a:cubicBezTo>
                      <a:cubicBezTo>
                        <a:pt x="24" y="88"/>
                        <a:pt x="20" y="87"/>
                        <a:pt x="20" y="87"/>
                      </a:cubicBezTo>
                      <a:cubicBezTo>
                        <a:pt x="10" y="90"/>
                        <a:pt x="14" y="94"/>
                        <a:pt x="22" y="97"/>
                      </a:cubicBezTo>
                      <a:cubicBezTo>
                        <a:pt x="14" y="103"/>
                        <a:pt x="9" y="100"/>
                        <a:pt x="0" y="97"/>
                      </a:cubicBezTo>
                      <a:cubicBezTo>
                        <a:pt x="2" y="87"/>
                        <a:pt x="1" y="82"/>
                        <a:pt x="10" y="79"/>
                      </a:cubicBezTo>
                      <a:cubicBezTo>
                        <a:pt x="15" y="63"/>
                        <a:pt x="14" y="69"/>
                        <a:pt x="26" y="61"/>
                      </a:cubicBezTo>
                      <a:close/>
                    </a:path>
                  </a:pathLst>
                </a:custGeom>
                <a:solidFill>
                  <a:schemeClr val="folHlink"/>
                </a:solidFill>
                <a:ln w="9525">
                  <a:noFill/>
                  <a:round/>
                  <a:headEnd/>
                  <a:tailEnd/>
                </a:ln>
              </p:spPr>
              <p:txBody>
                <a:bodyPr/>
                <a:lstStyle/>
                <a:p>
                  <a:endParaRPr lang="zh-CN" altLang="en-US"/>
                </a:p>
              </p:txBody>
            </p:sp>
            <p:sp>
              <p:nvSpPr>
                <p:cNvPr id="9331" name="任意多边形 82014"/>
                <p:cNvSpPr>
                  <a:spLocks noChangeArrowheads="1"/>
                </p:cNvSpPr>
                <p:nvPr/>
              </p:nvSpPr>
              <p:spPr bwMode="auto">
                <a:xfrm>
                  <a:off x="4656" y="319"/>
                  <a:ext cx="80" cy="72"/>
                </a:xfrm>
                <a:custGeom>
                  <a:avLst/>
                  <a:gdLst>
                    <a:gd name="T0" fmla="*/ 12 w 188"/>
                    <a:gd name="T1" fmla="*/ 1 h 214"/>
                    <a:gd name="T2" fmla="*/ 12 w 188"/>
                    <a:gd name="T3" fmla="*/ 0 h 214"/>
                    <a:gd name="T4" fmla="*/ 13 w 188"/>
                    <a:gd name="T5" fmla="*/ 0 h 214"/>
                    <a:gd name="T6" fmla="*/ 14 w 188"/>
                    <a:gd name="T7" fmla="*/ 1 h 214"/>
                    <a:gd name="T8" fmla="*/ 14 w 188"/>
                    <a:gd name="T9" fmla="*/ 2 h 214"/>
                    <a:gd name="T10" fmla="*/ 14 w 188"/>
                    <a:gd name="T11" fmla="*/ 2 h 214"/>
                    <a:gd name="T12" fmla="*/ 13 w 188"/>
                    <a:gd name="T13" fmla="*/ 3 h 214"/>
                    <a:gd name="T14" fmla="*/ 12 w 188"/>
                    <a:gd name="T15" fmla="*/ 5 h 214"/>
                    <a:gd name="T16" fmla="*/ 11 w 188"/>
                    <a:gd name="T17" fmla="*/ 5 h 214"/>
                    <a:gd name="T18" fmla="*/ 9 w 188"/>
                    <a:gd name="T19" fmla="*/ 5 h 214"/>
                    <a:gd name="T20" fmla="*/ 9 w 188"/>
                    <a:gd name="T21" fmla="*/ 5 h 214"/>
                    <a:gd name="T22" fmla="*/ 8 w 188"/>
                    <a:gd name="T23" fmla="*/ 5 h 214"/>
                    <a:gd name="T24" fmla="*/ 7 w 188"/>
                    <a:gd name="T25" fmla="*/ 6 h 214"/>
                    <a:gd name="T26" fmla="*/ 6 w 188"/>
                    <a:gd name="T27" fmla="*/ 5 h 214"/>
                    <a:gd name="T28" fmla="*/ 5 w 188"/>
                    <a:gd name="T29" fmla="*/ 5 h 214"/>
                    <a:gd name="T30" fmla="*/ 6 w 188"/>
                    <a:gd name="T31" fmla="*/ 5 h 214"/>
                    <a:gd name="T32" fmla="*/ 6 w 188"/>
                    <a:gd name="T33" fmla="*/ 6 h 214"/>
                    <a:gd name="T34" fmla="*/ 5 w 188"/>
                    <a:gd name="T35" fmla="*/ 6 h 214"/>
                    <a:gd name="T36" fmla="*/ 3 w 188"/>
                    <a:gd name="T37" fmla="*/ 6 h 214"/>
                    <a:gd name="T38" fmla="*/ 3 w 188"/>
                    <a:gd name="T39" fmla="*/ 6 h 214"/>
                    <a:gd name="T40" fmla="*/ 4 w 188"/>
                    <a:gd name="T41" fmla="*/ 5 h 214"/>
                    <a:gd name="T42" fmla="*/ 3 w 188"/>
                    <a:gd name="T43" fmla="*/ 6 h 214"/>
                    <a:gd name="T44" fmla="*/ 2 w 188"/>
                    <a:gd name="T45" fmla="*/ 6 h 214"/>
                    <a:gd name="T46" fmla="*/ 3 w 188"/>
                    <a:gd name="T47" fmla="*/ 7 h 214"/>
                    <a:gd name="T48" fmla="*/ 1 w 188"/>
                    <a:gd name="T49" fmla="*/ 8 h 214"/>
                    <a:gd name="T50" fmla="*/ 0 w 188"/>
                    <a:gd name="T51" fmla="*/ 8 h 214"/>
                    <a:gd name="T52" fmla="*/ 0 w 188"/>
                    <a:gd name="T53" fmla="*/ 7 h 214"/>
                    <a:gd name="T54" fmla="*/ 0 w 188"/>
                    <a:gd name="T55" fmla="*/ 6 h 214"/>
                    <a:gd name="T56" fmla="*/ 1 w 188"/>
                    <a:gd name="T57" fmla="*/ 6 h 214"/>
                    <a:gd name="T58" fmla="*/ 3 w 188"/>
                    <a:gd name="T59" fmla="*/ 5 h 214"/>
                    <a:gd name="T60" fmla="*/ 3 w 188"/>
                    <a:gd name="T61" fmla="*/ 4 h 214"/>
                    <a:gd name="T62" fmla="*/ 6 w 188"/>
                    <a:gd name="T63" fmla="*/ 4 h 214"/>
                    <a:gd name="T64" fmla="*/ 6 w 188"/>
                    <a:gd name="T65" fmla="*/ 4 h 214"/>
                    <a:gd name="T66" fmla="*/ 9 w 188"/>
                    <a:gd name="T67" fmla="*/ 3 h 214"/>
                    <a:gd name="T68" fmla="*/ 9 w 188"/>
                    <a:gd name="T69" fmla="*/ 3 h 214"/>
                    <a:gd name="T70" fmla="*/ 10 w 188"/>
                    <a:gd name="T71" fmla="*/ 3 h 214"/>
                    <a:gd name="T72" fmla="*/ 11 w 188"/>
                    <a:gd name="T73" fmla="*/ 2 h 214"/>
                    <a:gd name="T74" fmla="*/ 12 w 188"/>
                    <a:gd name="T75" fmla="*/ 2 h 214"/>
                    <a:gd name="T76" fmla="*/ 11 w 188"/>
                    <a:gd name="T77" fmla="*/ 1 h 214"/>
                    <a:gd name="T78" fmla="*/ 12 w 188"/>
                    <a:gd name="T79" fmla="*/ 1 h 214"/>
                    <a:gd name="T80" fmla="*/ 12 w 188"/>
                    <a:gd name="T81" fmla="*/ 1 h 214"/>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88" h="214">
                      <a:moveTo>
                        <a:pt x="158" y="24"/>
                      </a:moveTo>
                      <a:cubicBezTo>
                        <a:pt x="156" y="18"/>
                        <a:pt x="160" y="6"/>
                        <a:pt x="160" y="6"/>
                      </a:cubicBezTo>
                      <a:cubicBezTo>
                        <a:pt x="167" y="16"/>
                        <a:pt x="167" y="8"/>
                        <a:pt x="170" y="0"/>
                      </a:cubicBezTo>
                      <a:cubicBezTo>
                        <a:pt x="181" y="4"/>
                        <a:pt x="179" y="14"/>
                        <a:pt x="182" y="24"/>
                      </a:cubicBezTo>
                      <a:cubicBezTo>
                        <a:pt x="184" y="30"/>
                        <a:pt x="188" y="42"/>
                        <a:pt x="188" y="42"/>
                      </a:cubicBezTo>
                      <a:cubicBezTo>
                        <a:pt x="183" y="56"/>
                        <a:pt x="188" y="52"/>
                        <a:pt x="178" y="58"/>
                      </a:cubicBezTo>
                      <a:cubicBezTo>
                        <a:pt x="174" y="63"/>
                        <a:pt x="170" y="76"/>
                        <a:pt x="170" y="76"/>
                      </a:cubicBezTo>
                      <a:cubicBezTo>
                        <a:pt x="169" y="100"/>
                        <a:pt x="173" y="110"/>
                        <a:pt x="162" y="126"/>
                      </a:cubicBezTo>
                      <a:cubicBezTo>
                        <a:pt x="150" y="118"/>
                        <a:pt x="155" y="132"/>
                        <a:pt x="144" y="136"/>
                      </a:cubicBezTo>
                      <a:cubicBezTo>
                        <a:pt x="135" y="134"/>
                        <a:pt x="129" y="135"/>
                        <a:pt x="120" y="138"/>
                      </a:cubicBezTo>
                      <a:cubicBezTo>
                        <a:pt x="114" y="129"/>
                        <a:pt x="122" y="127"/>
                        <a:pt x="112" y="124"/>
                      </a:cubicBezTo>
                      <a:cubicBezTo>
                        <a:pt x="108" y="130"/>
                        <a:pt x="108" y="142"/>
                        <a:pt x="102" y="146"/>
                      </a:cubicBezTo>
                      <a:cubicBezTo>
                        <a:pt x="98" y="148"/>
                        <a:pt x="90" y="150"/>
                        <a:pt x="90" y="150"/>
                      </a:cubicBezTo>
                      <a:cubicBezTo>
                        <a:pt x="87" y="141"/>
                        <a:pt x="89" y="135"/>
                        <a:pt x="80" y="132"/>
                      </a:cubicBezTo>
                      <a:cubicBezTo>
                        <a:pt x="68" y="134"/>
                        <a:pt x="65" y="134"/>
                        <a:pt x="58" y="144"/>
                      </a:cubicBezTo>
                      <a:cubicBezTo>
                        <a:pt x="66" y="150"/>
                        <a:pt x="68" y="147"/>
                        <a:pt x="76" y="142"/>
                      </a:cubicBezTo>
                      <a:cubicBezTo>
                        <a:pt x="81" y="146"/>
                        <a:pt x="85" y="155"/>
                        <a:pt x="78" y="160"/>
                      </a:cubicBezTo>
                      <a:cubicBezTo>
                        <a:pt x="75" y="162"/>
                        <a:pt x="62" y="165"/>
                        <a:pt x="58" y="166"/>
                      </a:cubicBezTo>
                      <a:cubicBezTo>
                        <a:pt x="48" y="173"/>
                        <a:pt x="44" y="173"/>
                        <a:pt x="34" y="166"/>
                      </a:cubicBezTo>
                      <a:cubicBezTo>
                        <a:pt x="35" y="162"/>
                        <a:pt x="34" y="158"/>
                        <a:pt x="36" y="154"/>
                      </a:cubicBezTo>
                      <a:cubicBezTo>
                        <a:pt x="38" y="150"/>
                        <a:pt x="55" y="146"/>
                        <a:pt x="46" y="144"/>
                      </a:cubicBezTo>
                      <a:cubicBezTo>
                        <a:pt x="42" y="143"/>
                        <a:pt x="34" y="148"/>
                        <a:pt x="34" y="148"/>
                      </a:cubicBezTo>
                      <a:cubicBezTo>
                        <a:pt x="32" y="155"/>
                        <a:pt x="28" y="159"/>
                        <a:pt x="26" y="166"/>
                      </a:cubicBezTo>
                      <a:cubicBezTo>
                        <a:pt x="36" y="182"/>
                        <a:pt x="36" y="173"/>
                        <a:pt x="30" y="190"/>
                      </a:cubicBezTo>
                      <a:cubicBezTo>
                        <a:pt x="28" y="196"/>
                        <a:pt x="14" y="200"/>
                        <a:pt x="14" y="200"/>
                      </a:cubicBezTo>
                      <a:cubicBezTo>
                        <a:pt x="5" y="214"/>
                        <a:pt x="11" y="210"/>
                        <a:pt x="0" y="214"/>
                      </a:cubicBezTo>
                      <a:cubicBezTo>
                        <a:pt x="2" y="202"/>
                        <a:pt x="5" y="198"/>
                        <a:pt x="8" y="188"/>
                      </a:cubicBezTo>
                      <a:cubicBezTo>
                        <a:pt x="6" y="178"/>
                        <a:pt x="3" y="173"/>
                        <a:pt x="0" y="164"/>
                      </a:cubicBezTo>
                      <a:cubicBezTo>
                        <a:pt x="3" y="156"/>
                        <a:pt x="7" y="157"/>
                        <a:pt x="14" y="152"/>
                      </a:cubicBezTo>
                      <a:cubicBezTo>
                        <a:pt x="18" y="141"/>
                        <a:pt x="23" y="140"/>
                        <a:pt x="32" y="134"/>
                      </a:cubicBezTo>
                      <a:cubicBezTo>
                        <a:pt x="37" y="127"/>
                        <a:pt x="37" y="123"/>
                        <a:pt x="44" y="118"/>
                      </a:cubicBezTo>
                      <a:cubicBezTo>
                        <a:pt x="64" y="121"/>
                        <a:pt x="55" y="122"/>
                        <a:pt x="72" y="116"/>
                      </a:cubicBezTo>
                      <a:cubicBezTo>
                        <a:pt x="76" y="115"/>
                        <a:pt x="84" y="112"/>
                        <a:pt x="84" y="112"/>
                      </a:cubicBezTo>
                      <a:cubicBezTo>
                        <a:pt x="105" y="119"/>
                        <a:pt x="97" y="84"/>
                        <a:pt x="114" y="78"/>
                      </a:cubicBezTo>
                      <a:cubicBezTo>
                        <a:pt x="117" y="87"/>
                        <a:pt x="110" y="89"/>
                        <a:pt x="120" y="92"/>
                      </a:cubicBezTo>
                      <a:cubicBezTo>
                        <a:pt x="125" y="85"/>
                        <a:pt x="125" y="81"/>
                        <a:pt x="132" y="76"/>
                      </a:cubicBezTo>
                      <a:cubicBezTo>
                        <a:pt x="138" y="68"/>
                        <a:pt x="146" y="65"/>
                        <a:pt x="150" y="54"/>
                      </a:cubicBezTo>
                      <a:cubicBezTo>
                        <a:pt x="151" y="50"/>
                        <a:pt x="154" y="42"/>
                        <a:pt x="154" y="42"/>
                      </a:cubicBezTo>
                      <a:cubicBezTo>
                        <a:pt x="152" y="41"/>
                        <a:pt x="148" y="40"/>
                        <a:pt x="148" y="38"/>
                      </a:cubicBezTo>
                      <a:cubicBezTo>
                        <a:pt x="148" y="36"/>
                        <a:pt x="161" y="33"/>
                        <a:pt x="152" y="32"/>
                      </a:cubicBezTo>
                      <a:lnTo>
                        <a:pt x="158" y="24"/>
                      </a:lnTo>
                      <a:close/>
                    </a:path>
                  </a:pathLst>
                </a:custGeom>
                <a:solidFill>
                  <a:schemeClr val="folHlink"/>
                </a:solidFill>
                <a:ln w="9525">
                  <a:noFill/>
                  <a:round/>
                  <a:headEnd/>
                  <a:tailEnd/>
                </a:ln>
              </p:spPr>
              <p:txBody>
                <a:bodyPr/>
                <a:lstStyle/>
                <a:p>
                  <a:endParaRPr lang="zh-CN" altLang="en-US"/>
                </a:p>
              </p:txBody>
            </p:sp>
            <p:sp>
              <p:nvSpPr>
                <p:cNvPr id="9332" name="任意多边形 82015"/>
                <p:cNvSpPr>
                  <a:spLocks noChangeArrowheads="1"/>
                </p:cNvSpPr>
                <p:nvPr/>
              </p:nvSpPr>
              <p:spPr bwMode="auto">
                <a:xfrm>
                  <a:off x="4709" y="340"/>
                  <a:ext cx="6" cy="4"/>
                </a:xfrm>
                <a:custGeom>
                  <a:avLst/>
                  <a:gdLst>
                    <a:gd name="T0" fmla="*/ 0 w 13"/>
                    <a:gd name="T1" fmla="*/ 0 h 13"/>
                    <a:gd name="T2" fmla="*/ 0 w 13"/>
                    <a:gd name="T3" fmla="*/ 0 h 13"/>
                    <a:gd name="T4" fmla="*/ 0 w 13"/>
                    <a:gd name="T5" fmla="*/ 0 h 13"/>
                    <a:gd name="T6" fmla="*/ 0 60000 65536"/>
                    <a:gd name="T7" fmla="*/ 0 60000 65536"/>
                    <a:gd name="T8" fmla="*/ 0 60000 65536"/>
                  </a:gdLst>
                  <a:ahLst/>
                  <a:cxnLst>
                    <a:cxn ang="T6">
                      <a:pos x="T0" y="T1"/>
                    </a:cxn>
                    <a:cxn ang="T7">
                      <a:pos x="T2" y="T3"/>
                    </a:cxn>
                    <a:cxn ang="T8">
                      <a:pos x="T4" y="T5"/>
                    </a:cxn>
                  </a:cxnLst>
                  <a:rect l="0" t="0" r="r" b="b"/>
                  <a:pathLst>
                    <a:path w="13" h="13">
                      <a:moveTo>
                        <a:pt x="0" y="9"/>
                      </a:moveTo>
                      <a:cubicBezTo>
                        <a:pt x="6" y="0"/>
                        <a:pt x="13" y="7"/>
                        <a:pt x="4" y="13"/>
                      </a:cubicBezTo>
                      <a:cubicBezTo>
                        <a:pt x="0" y="6"/>
                        <a:pt x="0" y="5"/>
                        <a:pt x="0" y="9"/>
                      </a:cubicBezTo>
                      <a:close/>
                    </a:path>
                  </a:pathLst>
                </a:custGeom>
                <a:solidFill>
                  <a:schemeClr val="folHlink"/>
                </a:solidFill>
                <a:ln w="9525">
                  <a:noFill/>
                  <a:round/>
                  <a:headEnd/>
                  <a:tailEnd/>
                </a:ln>
              </p:spPr>
              <p:txBody>
                <a:bodyPr/>
                <a:lstStyle/>
                <a:p>
                  <a:endParaRPr lang="zh-CN" altLang="en-US"/>
                </a:p>
              </p:txBody>
            </p:sp>
            <p:sp>
              <p:nvSpPr>
                <p:cNvPr id="9333" name="任意多边形 82016"/>
                <p:cNvSpPr>
                  <a:spLocks noChangeArrowheads="1"/>
                </p:cNvSpPr>
                <p:nvPr/>
              </p:nvSpPr>
              <p:spPr bwMode="auto">
                <a:xfrm>
                  <a:off x="4261" y="389"/>
                  <a:ext cx="347" cy="189"/>
                </a:xfrm>
                <a:custGeom>
                  <a:avLst/>
                  <a:gdLst>
                    <a:gd name="T0" fmla="*/ 63 w 812"/>
                    <a:gd name="T1" fmla="*/ 1 h 564"/>
                    <a:gd name="T2" fmla="*/ 61 w 812"/>
                    <a:gd name="T3" fmla="*/ 3 h 564"/>
                    <a:gd name="T4" fmla="*/ 59 w 812"/>
                    <a:gd name="T5" fmla="*/ 5 h 564"/>
                    <a:gd name="T6" fmla="*/ 56 w 812"/>
                    <a:gd name="T7" fmla="*/ 5 h 564"/>
                    <a:gd name="T8" fmla="*/ 50 w 812"/>
                    <a:gd name="T9" fmla="*/ 7 h 564"/>
                    <a:gd name="T10" fmla="*/ 49 w 812"/>
                    <a:gd name="T11" fmla="*/ 8 h 564"/>
                    <a:gd name="T12" fmla="*/ 47 w 812"/>
                    <a:gd name="T13" fmla="*/ 9 h 564"/>
                    <a:gd name="T14" fmla="*/ 48 w 812"/>
                    <a:gd name="T15" fmla="*/ 7 h 564"/>
                    <a:gd name="T16" fmla="*/ 45 w 812"/>
                    <a:gd name="T17" fmla="*/ 7 h 564"/>
                    <a:gd name="T18" fmla="*/ 44 w 812"/>
                    <a:gd name="T19" fmla="*/ 8 h 564"/>
                    <a:gd name="T20" fmla="*/ 47 w 812"/>
                    <a:gd name="T21" fmla="*/ 11 h 564"/>
                    <a:gd name="T22" fmla="*/ 47 w 812"/>
                    <a:gd name="T23" fmla="*/ 14 h 564"/>
                    <a:gd name="T24" fmla="*/ 42 w 812"/>
                    <a:gd name="T25" fmla="*/ 15 h 564"/>
                    <a:gd name="T26" fmla="*/ 41 w 812"/>
                    <a:gd name="T27" fmla="*/ 14 h 564"/>
                    <a:gd name="T28" fmla="*/ 38 w 812"/>
                    <a:gd name="T29" fmla="*/ 13 h 564"/>
                    <a:gd name="T30" fmla="*/ 36 w 812"/>
                    <a:gd name="T31" fmla="*/ 13 h 564"/>
                    <a:gd name="T32" fmla="*/ 35 w 812"/>
                    <a:gd name="T33" fmla="*/ 15 h 564"/>
                    <a:gd name="T34" fmla="*/ 39 w 812"/>
                    <a:gd name="T35" fmla="*/ 17 h 564"/>
                    <a:gd name="T36" fmla="*/ 40 w 812"/>
                    <a:gd name="T37" fmla="*/ 20 h 564"/>
                    <a:gd name="T38" fmla="*/ 41 w 812"/>
                    <a:gd name="T39" fmla="*/ 21 h 564"/>
                    <a:gd name="T40" fmla="*/ 38 w 812"/>
                    <a:gd name="T41" fmla="*/ 20 h 564"/>
                    <a:gd name="T42" fmla="*/ 37 w 812"/>
                    <a:gd name="T43" fmla="*/ 19 h 564"/>
                    <a:gd name="T44" fmla="*/ 33 w 812"/>
                    <a:gd name="T45" fmla="*/ 16 h 564"/>
                    <a:gd name="T46" fmla="*/ 33 w 812"/>
                    <a:gd name="T47" fmla="*/ 12 h 564"/>
                    <a:gd name="T48" fmla="*/ 33 w 812"/>
                    <a:gd name="T49" fmla="*/ 10 h 564"/>
                    <a:gd name="T50" fmla="*/ 32 w 812"/>
                    <a:gd name="T51" fmla="*/ 10 h 564"/>
                    <a:gd name="T52" fmla="*/ 30 w 812"/>
                    <a:gd name="T53" fmla="*/ 10 h 564"/>
                    <a:gd name="T54" fmla="*/ 28 w 812"/>
                    <a:gd name="T55" fmla="*/ 6 h 564"/>
                    <a:gd name="T56" fmla="*/ 26 w 812"/>
                    <a:gd name="T57" fmla="*/ 6 h 564"/>
                    <a:gd name="T58" fmla="*/ 23 w 812"/>
                    <a:gd name="T59" fmla="*/ 6 h 564"/>
                    <a:gd name="T60" fmla="*/ 19 w 812"/>
                    <a:gd name="T61" fmla="*/ 9 h 564"/>
                    <a:gd name="T62" fmla="*/ 15 w 812"/>
                    <a:gd name="T63" fmla="*/ 10 h 564"/>
                    <a:gd name="T64" fmla="*/ 15 w 812"/>
                    <a:gd name="T65" fmla="*/ 10 h 564"/>
                    <a:gd name="T66" fmla="*/ 12 w 812"/>
                    <a:gd name="T67" fmla="*/ 12 h 564"/>
                    <a:gd name="T68" fmla="*/ 12 w 812"/>
                    <a:gd name="T69" fmla="*/ 13 h 564"/>
                    <a:gd name="T70" fmla="*/ 10 w 812"/>
                    <a:gd name="T71" fmla="*/ 15 h 564"/>
                    <a:gd name="T72" fmla="*/ 7 w 812"/>
                    <a:gd name="T73" fmla="*/ 15 h 564"/>
                    <a:gd name="T74" fmla="*/ 5 w 812"/>
                    <a:gd name="T75" fmla="*/ 10 h 564"/>
                    <a:gd name="T76" fmla="*/ 6 w 812"/>
                    <a:gd name="T77" fmla="*/ 6 h 564"/>
                    <a:gd name="T78" fmla="*/ 3 w 812"/>
                    <a:gd name="T79" fmla="*/ 7 h 564"/>
                    <a:gd name="T80" fmla="*/ 2 w 812"/>
                    <a:gd name="T81" fmla="*/ 6 h 564"/>
                    <a:gd name="T82" fmla="*/ 2 w 812"/>
                    <a:gd name="T83" fmla="*/ 5 h 564"/>
                    <a:gd name="T84" fmla="*/ 0 w 812"/>
                    <a:gd name="T85" fmla="*/ 3 h 564"/>
                    <a:gd name="T86" fmla="*/ 62 w 812"/>
                    <a:gd name="T87" fmla="*/ 0 h 56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812" h="564">
                      <a:moveTo>
                        <a:pt x="798" y="6"/>
                      </a:moveTo>
                      <a:cubicBezTo>
                        <a:pt x="801" y="15"/>
                        <a:pt x="809" y="16"/>
                        <a:pt x="812" y="26"/>
                      </a:cubicBezTo>
                      <a:cubicBezTo>
                        <a:pt x="809" y="36"/>
                        <a:pt x="801" y="41"/>
                        <a:pt x="796" y="50"/>
                      </a:cubicBezTo>
                      <a:cubicBezTo>
                        <a:pt x="791" y="61"/>
                        <a:pt x="788" y="71"/>
                        <a:pt x="778" y="78"/>
                      </a:cubicBezTo>
                      <a:cubicBezTo>
                        <a:pt x="773" y="85"/>
                        <a:pt x="771" y="88"/>
                        <a:pt x="774" y="96"/>
                      </a:cubicBezTo>
                      <a:cubicBezTo>
                        <a:pt x="767" y="107"/>
                        <a:pt x="758" y="114"/>
                        <a:pt x="748" y="122"/>
                      </a:cubicBezTo>
                      <a:cubicBezTo>
                        <a:pt x="744" y="125"/>
                        <a:pt x="736" y="130"/>
                        <a:pt x="736" y="130"/>
                      </a:cubicBezTo>
                      <a:cubicBezTo>
                        <a:pt x="740" y="141"/>
                        <a:pt x="731" y="140"/>
                        <a:pt x="722" y="142"/>
                      </a:cubicBezTo>
                      <a:cubicBezTo>
                        <a:pt x="716" y="148"/>
                        <a:pt x="712" y="151"/>
                        <a:pt x="704" y="154"/>
                      </a:cubicBezTo>
                      <a:cubicBezTo>
                        <a:pt x="686" y="150"/>
                        <a:pt x="650" y="169"/>
                        <a:pt x="634" y="180"/>
                      </a:cubicBezTo>
                      <a:cubicBezTo>
                        <a:pt x="636" y="189"/>
                        <a:pt x="631" y="193"/>
                        <a:pt x="640" y="196"/>
                      </a:cubicBezTo>
                      <a:cubicBezTo>
                        <a:pt x="643" y="205"/>
                        <a:pt x="640" y="207"/>
                        <a:pt x="632" y="210"/>
                      </a:cubicBezTo>
                      <a:cubicBezTo>
                        <a:pt x="626" y="219"/>
                        <a:pt x="623" y="226"/>
                        <a:pt x="614" y="232"/>
                      </a:cubicBezTo>
                      <a:cubicBezTo>
                        <a:pt x="611" y="231"/>
                        <a:pt x="606" y="233"/>
                        <a:pt x="604" y="230"/>
                      </a:cubicBezTo>
                      <a:cubicBezTo>
                        <a:pt x="599" y="220"/>
                        <a:pt x="610" y="199"/>
                        <a:pt x="620" y="196"/>
                      </a:cubicBezTo>
                      <a:cubicBezTo>
                        <a:pt x="623" y="187"/>
                        <a:pt x="617" y="187"/>
                        <a:pt x="620" y="178"/>
                      </a:cubicBezTo>
                      <a:cubicBezTo>
                        <a:pt x="617" y="164"/>
                        <a:pt x="609" y="168"/>
                        <a:pt x="598" y="172"/>
                      </a:cubicBezTo>
                      <a:cubicBezTo>
                        <a:pt x="592" y="180"/>
                        <a:pt x="585" y="185"/>
                        <a:pt x="576" y="188"/>
                      </a:cubicBezTo>
                      <a:cubicBezTo>
                        <a:pt x="572" y="194"/>
                        <a:pt x="568" y="200"/>
                        <a:pt x="564" y="206"/>
                      </a:cubicBezTo>
                      <a:cubicBezTo>
                        <a:pt x="561" y="210"/>
                        <a:pt x="556" y="218"/>
                        <a:pt x="556" y="218"/>
                      </a:cubicBezTo>
                      <a:cubicBezTo>
                        <a:pt x="558" y="234"/>
                        <a:pt x="559" y="243"/>
                        <a:pt x="572" y="252"/>
                      </a:cubicBezTo>
                      <a:cubicBezTo>
                        <a:pt x="579" y="262"/>
                        <a:pt x="586" y="273"/>
                        <a:pt x="596" y="280"/>
                      </a:cubicBezTo>
                      <a:cubicBezTo>
                        <a:pt x="598" y="286"/>
                        <a:pt x="602" y="298"/>
                        <a:pt x="602" y="298"/>
                      </a:cubicBezTo>
                      <a:cubicBezTo>
                        <a:pt x="601" y="308"/>
                        <a:pt x="599" y="361"/>
                        <a:pt x="594" y="368"/>
                      </a:cubicBezTo>
                      <a:cubicBezTo>
                        <a:pt x="590" y="374"/>
                        <a:pt x="576" y="378"/>
                        <a:pt x="570" y="382"/>
                      </a:cubicBezTo>
                      <a:cubicBezTo>
                        <a:pt x="563" y="393"/>
                        <a:pt x="550" y="396"/>
                        <a:pt x="542" y="406"/>
                      </a:cubicBezTo>
                      <a:cubicBezTo>
                        <a:pt x="536" y="413"/>
                        <a:pt x="539" y="417"/>
                        <a:pt x="530" y="420"/>
                      </a:cubicBezTo>
                      <a:cubicBezTo>
                        <a:pt x="526" y="408"/>
                        <a:pt x="538" y="391"/>
                        <a:pt x="522" y="386"/>
                      </a:cubicBezTo>
                      <a:cubicBezTo>
                        <a:pt x="516" y="377"/>
                        <a:pt x="510" y="364"/>
                        <a:pt x="502" y="356"/>
                      </a:cubicBezTo>
                      <a:cubicBezTo>
                        <a:pt x="497" y="341"/>
                        <a:pt x="505" y="360"/>
                        <a:pt x="482" y="348"/>
                      </a:cubicBezTo>
                      <a:cubicBezTo>
                        <a:pt x="478" y="346"/>
                        <a:pt x="478" y="339"/>
                        <a:pt x="474" y="336"/>
                      </a:cubicBezTo>
                      <a:cubicBezTo>
                        <a:pt x="470" y="323"/>
                        <a:pt x="466" y="342"/>
                        <a:pt x="462" y="348"/>
                      </a:cubicBezTo>
                      <a:cubicBezTo>
                        <a:pt x="460" y="358"/>
                        <a:pt x="456" y="363"/>
                        <a:pt x="454" y="374"/>
                      </a:cubicBezTo>
                      <a:cubicBezTo>
                        <a:pt x="457" y="383"/>
                        <a:pt x="455" y="387"/>
                        <a:pt x="450" y="394"/>
                      </a:cubicBezTo>
                      <a:cubicBezTo>
                        <a:pt x="454" y="399"/>
                        <a:pt x="464" y="411"/>
                        <a:pt x="466" y="418"/>
                      </a:cubicBezTo>
                      <a:cubicBezTo>
                        <a:pt x="474" y="443"/>
                        <a:pt x="472" y="458"/>
                        <a:pt x="500" y="464"/>
                      </a:cubicBezTo>
                      <a:cubicBezTo>
                        <a:pt x="507" y="469"/>
                        <a:pt x="510" y="474"/>
                        <a:pt x="516" y="480"/>
                      </a:cubicBezTo>
                      <a:cubicBezTo>
                        <a:pt x="511" y="494"/>
                        <a:pt x="513" y="509"/>
                        <a:pt x="510" y="524"/>
                      </a:cubicBezTo>
                      <a:cubicBezTo>
                        <a:pt x="512" y="537"/>
                        <a:pt x="511" y="541"/>
                        <a:pt x="522" y="548"/>
                      </a:cubicBezTo>
                      <a:cubicBezTo>
                        <a:pt x="523" y="552"/>
                        <a:pt x="525" y="556"/>
                        <a:pt x="526" y="560"/>
                      </a:cubicBezTo>
                      <a:cubicBezTo>
                        <a:pt x="527" y="564"/>
                        <a:pt x="514" y="556"/>
                        <a:pt x="514" y="556"/>
                      </a:cubicBezTo>
                      <a:cubicBezTo>
                        <a:pt x="502" y="564"/>
                        <a:pt x="501" y="551"/>
                        <a:pt x="492" y="544"/>
                      </a:cubicBezTo>
                      <a:cubicBezTo>
                        <a:pt x="488" y="541"/>
                        <a:pt x="480" y="536"/>
                        <a:pt x="480" y="536"/>
                      </a:cubicBezTo>
                      <a:cubicBezTo>
                        <a:pt x="471" y="522"/>
                        <a:pt x="474" y="529"/>
                        <a:pt x="470" y="518"/>
                      </a:cubicBezTo>
                      <a:cubicBezTo>
                        <a:pt x="467" y="491"/>
                        <a:pt x="461" y="446"/>
                        <a:pt x="436" y="430"/>
                      </a:cubicBezTo>
                      <a:cubicBezTo>
                        <a:pt x="428" y="433"/>
                        <a:pt x="425" y="433"/>
                        <a:pt x="422" y="424"/>
                      </a:cubicBezTo>
                      <a:cubicBezTo>
                        <a:pt x="427" y="404"/>
                        <a:pt x="432" y="383"/>
                        <a:pt x="438" y="364"/>
                      </a:cubicBezTo>
                      <a:cubicBezTo>
                        <a:pt x="436" y="343"/>
                        <a:pt x="431" y="330"/>
                        <a:pt x="426" y="310"/>
                      </a:cubicBezTo>
                      <a:cubicBezTo>
                        <a:pt x="429" y="302"/>
                        <a:pt x="425" y="300"/>
                        <a:pt x="422" y="292"/>
                      </a:cubicBezTo>
                      <a:cubicBezTo>
                        <a:pt x="424" y="282"/>
                        <a:pt x="428" y="277"/>
                        <a:pt x="422" y="268"/>
                      </a:cubicBezTo>
                      <a:cubicBezTo>
                        <a:pt x="420" y="269"/>
                        <a:pt x="418" y="269"/>
                        <a:pt x="416" y="270"/>
                      </a:cubicBezTo>
                      <a:cubicBezTo>
                        <a:pt x="414" y="272"/>
                        <a:pt x="414" y="275"/>
                        <a:pt x="412" y="276"/>
                      </a:cubicBezTo>
                      <a:cubicBezTo>
                        <a:pt x="408" y="278"/>
                        <a:pt x="400" y="280"/>
                        <a:pt x="400" y="280"/>
                      </a:cubicBezTo>
                      <a:cubicBezTo>
                        <a:pt x="394" y="274"/>
                        <a:pt x="389" y="274"/>
                        <a:pt x="386" y="266"/>
                      </a:cubicBezTo>
                      <a:cubicBezTo>
                        <a:pt x="391" y="251"/>
                        <a:pt x="379" y="206"/>
                        <a:pt x="364" y="196"/>
                      </a:cubicBezTo>
                      <a:cubicBezTo>
                        <a:pt x="357" y="186"/>
                        <a:pt x="358" y="182"/>
                        <a:pt x="360" y="170"/>
                      </a:cubicBezTo>
                      <a:cubicBezTo>
                        <a:pt x="358" y="160"/>
                        <a:pt x="356" y="147"/>
                        <a:pt x="346" y="144"/>
                      </a:cubicBezTo>
                      <a:cubicBezTo>
                        <a:pt x="343" y="154"/>
                        <a:pt x="338" y="160"/>
                        <a:pt x="330" y="166"/>
                      </a:cubicBezTo>
                      <a:cubicBezTo>
                        <a:pt x="323" y="164"/>
                        <a:pt x="308" y="160"/>
                        <a:pt x="308" y="160"/>
                      </a:cubicBezTo>
                      <a:cubicBezTo>
                        <a:pt x="296" y="162"/>
                        <a:pt x="297" y="166"/>
                        <a:pt x="288" y="172"/>
                      </a:cubicBezTo>
                      <a:cubicBezTo>
                        <a:pt x="284" y="185"/>
                        <a:pt x="282" y="191"/>
                        <a:pt x="268" y="196"/>
                      </a:cubicBezTo>
                      <a:cubicBezTo>
                        <a:pt x="264" y="200"/>
                        <a:pt x="243" y="231"/>
                        <a:pt x="242" y="232"/>
                      </a:cubicBezTo>
                      <a:cubicBezTo>
                        <a:pt x="231" y="239"/>
                        <a:pt x="215" y="247"/>
                        <a:pt x="206" y="256"/>
                      </a:cubicBezTo>
                      <a:cubicBezTo>
                        <a:pt x="202" y="260"/>
                        <a:pt x="200" y="265"/>
                        <a:pt x="196" y="268"/>
                      </a:cubicBezTo>
                      <a:cubicBezTo>
                        <a:pt x="194" y="269"/>
                        <a:pt x="192" y="269"/>
                        <a:pt x="190" y="270"/>
                      </a:cubicBezTo>
                      <a:cubicBezTo>
                        <a:pt x="188" y="271"/>
                        <a:pt x="186" y="272"/>
                        <a:pt x="184" y="274"/>
                      </a:cubicBezTo>
                      <a:cubicBezTo>
                        <a:pt x="180" y="278"/>
                        <a:pt x="172" y="286"/>
                        <a:pt x="172" y="286"/>
                      </a:cubicBezTo>
                      <a:cubicBezTo>
                        <a:pt x="167" y="300"/>
                        <a:pt x="165" y="314"/>
                        <a:pt x="160" y="328"/>
                      </a:cubicBezTo>
                      <a:cubicBezTo>
                        <a:pt x="158" y="335"/>
                        <a:pt x="156" y="341"/>
                        <a:pt x="154" y="348"/>
                      </a:cubicBezTo>
                      <a:cubicBezTo>
                        <a:pt x="153" y="350"/>
                        <a:pt x="152" y="354"/>
                        <a:pt x="152" y="354"/>
                      </a:cubicBezTo>
                      <a:cubicBezTo>
                        <a:pt x="152" y="359"/>
                        <a:pt x="156" y="384"/>
                        <a:pt x="146" y="392"/>
                      </a:cubicBezTo>
                      <a:cubicBezTo>
                        <a:pt x="141" y="397"/>
                        <a:pt x="128" y="404"/>
                        <a:pt x="128" y="404"/>
                      </a:cubicBezTo>
                      <a:cubicBezTo>
                        <a:pt x="125" y="412"/>
                        <a:pt x="122" y="421"/>
                        <a:pt x="114" y="424"/>
                      </a:cubicBezTo>
                      <a:cubicBezTo>
                        <a:pt x="100" y="419"/>
                        <a:pt x="97" y="405"/>
                        <a:pt x="94" y="392"/>
                      </a:cubicBezTo>
                      <a:cubicBezTo>
                        <a:pt x="86" y="362"/>
                        <a:pt x="82" y="332"/>
                        <a:pt x="72" y="302"/>
                      </a:cubicBezTo>
                      <a:cubicBezTo>
                        <a:pt x="71" y="281"/>
                        <a:pt x="70" y="275"/>
                        <a:pt x="66" y="258"/>
                      </a:cubicBezTo>
                      <a:cubicBezTo>
                        <a:pt x="66" y="251"/>
                        <a:pt x="68" y="219"/>
                        <a:pt x="64" y="208"/>
                      </a:cubicBezTo>
                      <a:cubicBezTo>
                        <a:pt x="70" y="191"/>
                        <a:pt x="66" y="173"/>
                        <a:pt x="72" y="156"/>
                      </a:cubicBezTo>
                      <a:cubicBezTo>
                        <a:pt x="66" y="139"/>
                        <a:pt x="60" y="168"/>
                        <a:pt x="56" y="172"/>
                      </a:cubicBezTo>
                      <a:cubicBezTo>
                        <a:pt x="53" y="175"/>
                        <a:pt x="44" y="180"/>
                        <a:pt x="44" y="180"/>
                      </a:cubicBezTo>
                      <a:cubicBezTo>
                        <a:pt x="35" y="177"/>
                        <a:pt x="28" y="173"/>
                        <a:pt x="24" y="162"/>
                      </a:cubicBezTo>
                      <a:cubicBezTo>
                        <a:pt x="23" y="158"/>
                        <a:pt x="20" y="150"/>
                        <a:pt x="20" y="150"/>
                      </a:cubicBezTo>
                      <a:cubicBezTo>
                        <a:pt x="30" y="148"/>
                        <a:pt x="30" y="143"/>
                        <a:pt x="38" y="138"/>
                      </a:cubicBezTo>
                      <a:cubicBezTo>
                        <a:pt x="35" y="128"/>
                        <a:pt x="31" y="133"/>
                        <a:pt x="24" y="138"/>
                      </a:cubicBezTo>
                      <a:cubicBezTo>
                        <a:pt x="15" y="135"/>
                        <a:pt x="15" y="132"/>
                        <a:pt x="18" y="124"/>
                      </a:cubicBezTo>
                      <a:cubicBezTo>
                        <a:pt x="11" y="114"/>
                        <a:pt x="9" y="101"/>
                        <a:pt x="0" y="92"/>
                      </a:cubicBezTo>
                      <a:lnTo>
                        <a:pt x="76" y="0"/>
                      </a:lnTo>
                      <a:lnTo>
                        <a:pt x="798" y="6"/>
                      </a:lnTo>
                      <a:close/>
                    </a:path>
                  </a:pathLst>
                </a:custGeom>
                <a:solidFill>
                  <a:schemeClr val="folHlink"/>
                </a:solidFill>
                <a:ln w="9525">
                  <a:noFill/>
                  <a:round/>
                  <a:headEnd/>
                  <a:tailEnd/>
                </a:ln>
              </p:spPr>
              <p:txBody>
                <a:bodyPr/>
                <a:lstStyle/>
                <a:p>
                  <a:endParaRPr lang="zh-CN" altLang="en-US"/>
                </a:p>
              </p:txBody>
            </p:sp>
            <p:sp>
              <p:nvSpPr>
                <p:cNvPr id="9334" name="任意多边形 82017"/>
                <p:cNvSpPr>
                  <a:spLocks noChangeArrowheads="1"/>
                </p:cNvSpPr>
                <p:nvPr/>
              </p:nvSpPr>
              <p:spPr bwMode="auto">
                <a:xfrm>
                  <a:off x="4322" y="519"/>
                  <a:ext cx="19" cy="29"/>
                </a:xfrm>
                <a:custGeom>
                  <a:avLst/>
                  <a:gdLst>
                    <a:gd name="T0" fmla="*/ 0 w 43"/>
                    <a:gd name="T1" fmla="*/ 0 h 85"/>
                    <a:gd name="T2" fmla="*/ 2 w 43"/>
                    <a:gd name="T3" fmla="*/ 0 h 85"/>
                    <a:gd name="T4" fmla="*/ 3 w 43"/>
                    <a:gd name="T5" fmla="*/ 1 h 85"/>
                    <a:gd name="T6" fmla="*/ 2 w 43"/>
                    <a:gd name="T7" fmla="*/ 3 h 85"/>
                    <a:gd name="T8" fmla="*/ 0 w 43"/>
                    <a:gd name="T9" fmla="*/ 3 h 85"/>
                    <a:gd name="T10" fmla="*/ 0 w 43"/>
                    <a:gd name="T11" fmla="*/ 0 h 8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3" h="85">
                      <a:moveTo>
                        <a:pt x="7" y="11"/>
                      </a:moveTo>
                      <a:cubicBezTo>
                        <a:pt x="4" y="2"/>
                        <a:pt x="9" y="0"/>
                        <a:pt x="17" y="3"/>
                      </a:cubicBezTo>
                      <a:cubicBezTo>
                        <a:pt x="24" y="13"/>
                        <a:pt x="28" y="24"/>
                        <a:pt x="37" y="33"/>
                      </a:cubicBezTo>
                      <a:cubicBezTo>
                        <a:pt x="43" y="52"/>
                        <a:pt x="40" y="78"/>
                        <a:pt x="19" y="85"/>
                      </a:cubicBezTo>
                      <a:cubicBezTo>
                        <a:pt x="6" y="81"/>
                        <a:pt x="5" y="81"/>
                        <a:pt x="1" y="69"/>
                      </a:cubicBezTo>
                      <a:cubicBezTo>
                        <a:pt x="2" y="66"/>
                        <a:pt x="0" y="4"/>
                        <a:pt x="7" y="11"/>
                      </a:cubicBezTo>
                      <a:close/>
                    </a:path>
                  </a:pathLst>
                </a:custGeom>
                <a:solidFill>
                  <a:schemeClr val="folHlink"/>
                </a:solidFill>
                <a:ln w="9525">
                  <a:noFill/>
                  <a:round/>
                  <a:headEnd/>
                  <a:tailEnd/>
                </a:ln>
              </p:spPr>
              <p:txBody>
                <a:bodyPr/>
                <a:lstStyle/>
                <a:p>
                  <a:endParaRPr lang="zh-CN" altLang="en-US"/>
                </a:p>
              </p:txBody>
            </p:sp>
            <p:sp>
              <p:nvSpPr>
                <p:cNvPr id="9335" name="任意多边形 82018"/>
                <p:cNvSpPr>
                  <a:spLocks noChangeArrowheads="1"/>
                </p:cNvSpPr>
                <p:nvPr/>
              </p:nvSpPr>
              <p:spPr bwMode="auto">
                <a:xfrm>
                  <a:off x="4588" y="421"/>
                  <a:ext cx="18" cy="24"/>
                </a:xfrm>
                <a:custGeom>
                  <a:avLst/>
                  <a:gdLst>
                    <a:gd name="T0" fmla="*/ 1 w 44"/>
                    <a:gd name="T1" fmla="*/ 1 h 74"/>
                    <a:gd name="T2" fmla="*/ 2 w 44"/>
                    <a:gd name="T3" fmla="*/ 0 h 74"/>
                    <a:gd name="T4" fmla="*/ 3 w 44"/>
                    <a:gd name="T5" fmla="*/ 0 h 74"/>
                    <a:gd name="T6" fmla="*/ 3 w 44"/>
                    <a:gd name="T7" fmla="*/ 1 h 74"/>
                    <a:gd name="T8" fmla="*/ 1 w 44"/>
                    <a:gd name="T9" fmla="*/ 3 h 74"/>
                    <a:gd name="T10" fmla="*/ 0 w 44"/>
                    <a:gd name="T11" fmla="*/ 2 h 74"/>
                    <a:gd name="T12" fmla="*/ 0 w 44"/>
                    <a:gd name="T13" fmla="*/ 1 h 74"/>
                    <a:gd name="T14" fmla="*/ 1 w 44"/>
                    <a:gd name="T15" fmla="*/ 1 h 7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44" h="74">
                      <a:moveTo>
                        <a:pt x="13" y="28"/>
                      </a:moveTo>
                      <a:cubicBezTo>
                        <a:pt x="15" y="13"/>
                        <a:pt x="14" y="7"/>
                        <a:pt x="29" y="2"/>
                      </a:cubicBezTo>
                      <a:cubicBezTo>
                        <a:pt x="34" y="3"/>
                        <a:pt x="40" y="0"/>
                        <a:pt x="43" y="4"/>
                      </a:cubicBezTo>
                      <a:cubicBezTo>
                        <a:pt x="44" y="6"/>
                        <a:pt x="41" y="21"/>
                        <a:pt x="39" y="26"/>
                      </a:cubicBezTo>
                      <a:cubicBezTo>
                        <a:pt x="31" y="43"/>
                        <a:pt x="30" y="63"/>
                        <a:pt x="13" y="74"/>
                      </a:cubicBezTo>
                      <a:cubicBezTo>
                        <a:pt x="4" y="71"/>
                        <a:pt x="4" y="68"/>
                        <a:pt x="7" y="60"/>
                      </a:cubicBezTo>
                      <a:cubicBezTo>
                        <a:pt x="5" y="50"/>
                        <a:pt x="0" y="46"/>
                        <a:pt x="3" y="36"/>
                      </a:cubicBezTo>
                      <a:cubicBezTo>
                        <a:pt x="4" y="32"/>
                        <a:pt x="8" y="23"/>
                        <a:pt x="13" y="28"/>
                      </a:cubicBezTo>
                      <a:close/>
                    </a:path>
                  </a:pathLst>
                </a:custGeom>
                <a:solidFill>
                  <a:schemeClr val="folHlink"/>
                </a:solidFill>
                <a:ln w="9525">
                  <a:noFill/>
                  <a:round/>
                  <a:headEnd/>
                  <a:tailEnd/>
                </a:ln>
              </p:spPr>
              <p:txBody>
                <a:bodyPr/>
                <a:lstStyle/>
                <a:p>
                  <a:endParaRPr lang="zh-CN" altLang="en-US"/>
                </a:p>
              </p:txBody>
            </p:sp>
            <p:sp>
              <p:nvSpPr>
                <p:cNvPr id="9336" name="任意多边形 82019"/>
                <p:cNvSpPr>
                  <a:spLocks noChangeArrowheads="1"/>
                </p:cNvSpPr>
                <p:nvPr/>
              </p:nvSpPr>
              <p:spPr bwMode="auto">
                <a:xfrm>
                  <a:off x="4639" y="409"/>
                  <a:ext cx="9" cy="10"/>
                </a:xfrm>
                <a:custGeom>
                  <a:avLst/>
                  <a:gdLst>
                    <a:gd name="T0" fmla="*/ 0 w 20"/>
                    <a:gd name="T1" fmla="*/ 1 h 30"/>
                    <a:gd name="T2" fmla="*/ 0 w 20"/>
                    <a:gd name="T3" fmla="*/ 1 h 30"/>
                    <a:gd name="T4" fmla="*/ 0 w 20"/>
                    <a:gd name="T5" fmla="*/ 1 h 30"/>
                    <a:gd name="T6" fmla="*/ 0 60000 65536"/>
                    <a:gd name="T7" fmla="*/ 0 60000 65536"/>
                    <a:gd name="T8" fmla="*/ 0 60000 65536"/>
                  </a:gdLst>
                  <a:ahLst/>
                  <a:cxnLst>
                    <a:cxn ang="T6">
                      <a:pos x="T0" y="T1"/>
                    </a:cxn>
                    <a:cxn ang="T7">
                      <a:pos x="T2" y="T3"/>
                    </a:cxn>
                    <a:cxn ang="T8">
                      <a:pos x="T4" y="T5"/>
                    </a:cxn>
                  </a:cxnLst>
                  <a:rect l="0" t="0" r="r" b="b"/>
                  <a:pathLst>
                    <a:path w="20" h="30">
                      <a:moveTo>
                        <a:pt x="7" y="16"/>
                      </a:moveTo>
                      <a:cubicBezTo>
                        <a:pt x="18" y="0"/>
                        <a:pt x="20" y="20"/>
                        <a:pt x="5" y="30"/>
                      </a:cubicBezTo>
                      <a:cubicBezTo>
                        <a:pt x="0" y="23"/>
                        <a:pt x="1" y="22"/>
                        <a:pt x="7" y="16"/>
                      </a:cubicBezTo>
                      <a:close/>
                    </a:path>
                  </a:pathLst>
                </a:custGeom>
                <a:solidFill>
                  <a:schemeClr val="folHlink"/>
                </a:solidFill>
                <a:ln w="9525">
                  <a:noFill/>
                  <a:round/>
                  <a:headEnd/>
                  <a:tailEnd/>
                </a:ln>
              </p:spPr>
              <p:txBody>
                <a:bodyPr/>
                <a:lstStyle/>
                <a:p>
                  <a:endParaRPr lang="zh-CN" altLang="en-US"/>
                </a:p>
              </p:txBody>
            </p:sp>
            <p:sp>
              <p:nvSpPr>
                <p:cNvPr id="9337" name="任意多边形 82020"/>
                <p:cNvSpPr>
                  <a:spLocks noChangeArrowheads="1"/>
                </p:cNvSpPr>
                <p:nvPr/>
              </p:nvSpPr>
              <p:spPr bwMode="auto">
                <a:xfrm>
                  <a:off x="3709" y="315"/>
                  <a:ext cx="433" cy="354"/>
                </a:xfrm>
                <a:custGeom>
                  <a:avLst/>
                  <a:gdLst>
                    <a:gd name="T0" fmla="*/ 123 w 682"/>
                    <a:gd name="T1" fmla="*/ 119 h 557"/>
                    <a:gd name="T2" fmla="*/ 124 w 682"/>
                    <a:gd name="T3" fmla="*/ 116 h 557"/>
                    <a:gd name="T4" fmla="*/ 128 w 682"/>
                    <a:gd name="T5" fmla="*/ 106 h 557"/>
                    <a:gd name="T6" fmla="*/ 79 w 682"/>
                    <a:gd name="T7" fmla="*/ 74 h 557"/>
                    <a:gd name="T8" fmla="*/ 72 w 682"/>
                    <a:gd name="T9" fmla="*/ 89 h 557"/>
                    <a:gd name="T10" fmla="*/ 77 w 682"/>
                    <a:gd name="T11" fmla="*/ 142 h 557"/>
                    <a:gd name="T12" fmla="*/ 72 w 682"/>
                    <a:gd name="T13" fmla="*/ 127 h 557"/>
                    <a:gd name="T14" fmla="*/ 62 w 682"/>
                    <a:gd name="T15" fmla="*/ 112 h 557"/>
                    <a:gd name="T16" fmla="*/ 63 w 682"/>
                    <a:gd name="T17" fmla="*/ 106 h 557"/>
                    <a:gd name="T18" fmla="*/ 63 w 682"/>
                    <a:gd name="T19" fmla="*/ 101 h 557"/>
                    <a:gd name="T20" fmla="*/ 57 w 682"/>
                    <a:gd name="T21" fmla="*/ 96 h 557"/>
                    <a:gd name="T22" fmla="*/ 50 w 682"/>
                    <a:gd name="T23" fmla="*/ 89 h 557"/>
                    <a:gd name="T24" fmla="*/ 38 w 682"/>
                    <a:gd name="T25" fmla="*/ 91 h 557"/>
                    <a:gd name="T26" fmla="*/ 32 w 682"/>
                    <a:gd name="T27" fmla="*/ 93 h 557"/>
                    <a:gd name="T28" fmla="*/ 20 w 682"/>
                    <a:gd name="T29" fmla="*/ 93 h 557"/>
                    <a:gd name="T30" fmla="*/ 6 w 682"/>
                    <a:gd name="T31" fmla="*/ 80 h 557"/>
                    <a:gd name="T32" fmla="*/ 3 w 682"/>
                    <a:gd name="T33" fmla="*/ 76 h 557"/>
                    <a:gd name="T34" fmla="*/ 0 w 682"/>
                    <a:gd name="T35" fmla="*/ 68 h 557"/>
                    <a:gd name="T36" fmla="*/ 6 w 682"/>
                    <a:gd name="T37" fmla="*/ 55 h 557"/>
                    <a:gd name="T38" fmla="*/ 8 w 682"/>
                    <a:gd name="T39" fmla="*/ 46 h 557"/>
                    <a:gd name="T40" fmla="*/ 13 w 682"/>
                    <a:gd name="T41" fmla="*/ 37 h 557"/>
                    <a:gd name="T42" fmla="*/ 20 w 682"/>
                    <a:gd name="T43" fmla="*/ 30 h 557"/>
                    <a:gd name="T44" fmla="*/ 43 w 682"/>
                    <a:gd name="T45" fmla="*/ 17 h 557"/>
                    <a:gd name="T46" fmla="*/ 57 w 682"/>
                    <a:gd name="T47" fmla="*/ 8 h 557"/>
                    <a:gd name="T48" fmla="*/ 66 w 682"/>
                    <a:gd name="T49" fmla="*/ 2 h 557"/>
                    <a:gd name="T50" fmla="*/ 93 w 682"/>
                    <a:gd name="T51" fmla="*/ 1 h 557"/>
                    <a:gd name="T52" fmla="*/ 102 w 682"/>
                    <a:gd name="T53" fmla="*/ 0 h 557"/>
                    <a:gd name="T54" fmla="*/ 98 w 682"/>
                    <a:gd name="T55" fmla="*/ 9 h 557"/>
                    <a:gd name="T56" fmla="*/ 113 w 682"/>
                    <a:gd name="T57" fmla="*/ 22 h 557"/>
                    <a:gd name="T58" fmla="*/ 128 w 682"/>
                    <a:gd name="T59" fmla="*/ 19 h 557"/>
                    <a:gd name="T60" fmla="*/ 135 w 682"/>
                    <a:gd name="T61" fmla="*/ 21 h 557"/>
                    <a:gd name="T62" fmla="*/ 143 w 682"/>
                    <a:gd name="T63" fmla="*/ 25 h 557"/>
                    <a:gd name="T64" fmla="*/ 146 w 682"/>
                    <a:gd name="T65" fmla="*/ 48 h 557"/>
                    <a:gd name="T66" fmla="*/ 146 w 682"/>
                    <a:gd name="T67" fmla="*/ 62 h 557"/>
                    <a:gd name="T68" fmla="*/ 153 w 682"/>
                    <a:gd name="T69" fmla="*/ 72 h 557"/>
                    <a:gd name="T70" fmla="*/ 165 w 682"/>
                    <a:gd name="T71" fmla="*/ 77 h 557"/>
                    <a:gd name="T72" fmla="*/ 174 w 682"/>
                    <a:gd name="T73" fmla="*/ 76 h 557"/>
                    <a:gd name="T74" fmla="*/ 170 w 682"/>
                    <a:gd name="T75" fmla="*/ 87 h 557"/>
                    <a:gd name="T76" fmla="*/ 153 w 682"/>
                    <a:gd name="T77" fmla="*/ 105 h 557"/>
                    <a:gd name="T78" fmla="*/ 140 w 682"/>
                    <a:gd name="T79" fmla="*/ 125 h 557"/>
                    <a:gd name="T80" fmla="*/ 142 w 682"/>
                    <a:gd name="T81" fmla="*/ 130 h 557"/>
                    <a:gd name="T82" fmla="*/ 111 w 682"/>
                    <a:gd name="T83" fmla="*/ 142 h 557"/>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682" h="557">
                      <a:moveTo>
                        <a:pt x="435" y="556"/>
                      </a:moveTo>
                      <a:lnTo>
                        <a:pt x="481" y="464"/>
                      </a:lnTo>
                      <a:lnTo>
                        <a:pt x="473" y="449"/>
                      </a:lnTo>
                      <a:lnTo>
                        <a:pt x="486" y="451"/>
                      </a:lnTo>
                      <a:lnTo>
                        <a:pt x="495" y="441"/>
                      </a:lnTo>
                      <a:lnTo>
                        <a:pt x="500" y="413"/>
                      </a:lnTo>
                      <a:lnTo>
                        <a:pt x="500" y="371"/>
                      </a:lnTo>
                      <a:lnTo>
                        <a:pt x="309" y="287"/>
                      </a:lnTo>
                      <a:lnTo>
                        <a:pt x="296" y="308"/>
                      </a:lnTo>
                      <a:lnTo>
                        <a:pt x="282" y="346"/>
                      </a:lnTo>
                      <a:lnTo>
                        <a:pt x="396" y="557"/>
                      </a:lnTo>
                      <a:lnTo>
                        <a:pt x="303" y="556"/>
                      </a:lnTo>
                      <a:lnTo>
                        <a:pt x="304" y="536"/>
                      </a:lnTo>
                      <a:cubicBezTo>
                        <a:pt x="284" y="520"/>
                        <a:pt x="296" y="510"/>
                        <a:pt x="282" y="494"/>
                      </a:cubicBezTo>
                      <a:cubicBezTo>
                        <a:pt x="276" y="475"/>
                        <a:pt x="267" y="468"/>
                        <a:pt x="253" y="451"/>
                      </a:cubicBezTo>
                      <a:cubicBezTo>
                        <a:pt x="249" y="447"/>
                        <a:pt x="245" y="443"/>
                        <a:pt x="242" y="439"/>
                      </a:cubicBezTo>
                      <a:lnTo>
                        <a:pt x="237" y="432"/>
                      </a:lnTo>
                      <a:cubicBezTo>
                        <a:pt x="237" y="432"/>
                        <a:pt x="245" y="413"/>
                        <a:pt x="245" y="413"/>
                      </a:cubicBezTo>
                      <a:cubicBezTo>
                        <a:pt x="247" y="409"/>
                        <a:pt x="250" y="401"/>
                        <a:pt x="250" y="401"/>
                      </a:cubicBezTo>
                      <a:cubicBezTo>
                        <a:pt x="249" y="399"/>
                        <a:pt x="247" y="397"/>
                        <a:pt x="247" y="394"/>
                      </a:cubicBezTo>
                      <a:cubicBezTo>
                        <a:pt x="248" y="390"/>
                        <a:pt x="253" y="382"/>
                        <a:pt x="253" y="382"/>
                      </a:cubicBezTo>
                      <a:cubicBezTo>
                        <a:pt x="243" y="370"/>
                        <a:pt x="237" y="371"/>
                        <a:pt x="220" y="375"/>
                      </a:cubicBezTo>
                      <a:cubicBezTo>
                        <a:pt x="217" y="371"/>
                        <a:pt x="210" y="369"/>
                        <a:pt x="207" y="365"/>
                      </a:cubicBezTo>
                      <a:cubicBezTo>
                        <a:pt x="185" y="337"/>
                        <a:pt x="216" y="363"/>
                        <a:pt x="194" y="346"/>
                      </a:cubicBezTo>
                      <a:cubicBezTo>
                        <a:pt x="167" y="349"/>
                        <a:pt x="179" y="346"/>
                        <a:pt x="156" y="352"/>
                      </a:cubicBezTo>
                      <a:cubicBezTo>
                        <a:pt x="153" y="353"/>
                        <a:pt x="148" y="354"/>
                        <a:pt x="148" y="354"/>
                      </a:cubicBezTo>
                      <a:cubicBezTo>
                        <a:pt x="146" y="356"/>
                        <a:pt x="145" y="359"/>
                        <a:pt x="142" y="361"/>
                      </a:cubicBezTo>
                      <a:cubicBezTo>
                        <a:pt x="138" y="363"/>
                        <a:pt x="126" y="365"/>
                        <a:pt x="126" y="365"/>
                      </a:cubicBezTo>
                      <a:cubicBezTo>
                        <a:pt x="105" y="354"/>
                        <a:pt x="116" y="355"/>
                        <a:pt x="94" y="361"/>
                      </a:cubicBezTo>
                      <a:cubicBezTo>
                        <a:pt x="89" y="362"/>
                        <a:pt x="78" y="365"/>
                        <a:pt x="78" y="365"/>
                      </a:cubicBezTo>
                      <a:cubicBezTo>
                        <a:pt x="62" y="383"/>
                        <a:pt x="46" y="346"/>
                        <a:pt x="35" y="337"/>
                      </a:cubicBezTo>
                      <a:cubicBezTo>
                        <a:pt x="32" y="330"/>
                        <a:pt x="24" y="320"/>
                        <a:pt x="22" y="312"/>
                      </a:cubicBezTo>
                      <a:cubicBezTo>
                        <a:pt x="20" y="308"/>
                        <a:pt x="22" y="303"/>
                        <a:pt x="19" y="300"/>
                      </a:cubicBezTo>
                      <a:cubicBezTo>
                        <a:pt x="17" y="297"/>
                        <a:pt x="13" y="297"/>
                        <a:pt x="11" y="295"/>
                      </a:cubicBezTo>
                      <a:cubicBezTo>
                        <a:pt x="3" y="277"/>
                        <a:pt x="15" y="306"/>
                        <a:pt x="5" y="276"/>
                      </a:cubicBezTo>
                      <a:cubicBezTo>
                        <a:pt x="4" y="272"/>
                        <a:pt x="0" y="264"/>
                        <a:pt x="0" y="264"/>
                      </a:cubicBezTo>
                      <a:cubicBezTo>
                        <a:pt x="3" y="253"/>
                        <a:pt x="2" y="248"/>
                        <a:pt x="13" y="243"/>
                      </a:cubicBezTo>
                      <a:cubicBezTo>
                        <a:pt x="20" y="221"/>
                        <a:pt x="17" y="231"/>
                        <a:pt x="24" y="213"/>
                      </a:cubicBezTo>
                      <a:cubicBezTo>
                        <a:pt x="26" y="209"/>
                        <a:pt x="30" y="200"/>
                        <a:pt x="30" y="200"/>
                      </a:cubicBezTo>
                      <a:cubicBezTo>
                        <a:pt x="26" y="192"/>
                        <a:pt x="24" y="191"/>
                        <a:pt x="32" y="181"/>
                      </a:cubicBezTo>
                      <a:cubicBezTo>
                        <a:pt x="36" y="177"/>
                        <a:pt x="43" y="169"/>
                        <a:pt x="43" y="169"/>
                      </a:cubicBezTo>
                      <a:cubicBezTo>
                        <a:pt x="37" y="155"/>
                        <a:pt x="36" y="153"/>
                        <a:pt x="51" y="143"/>
                      </a:cubicBezTo>
                      <a:cubicBezTo>
                        <a:pt x="56" y="140"/>
                        <a:pt x="67" y="135"/>
                        <a:pt x="67" y="135"/>
                      </a:cubicBezTo>
                      <a:cubicBezTo>
                        <a:pt x="73" y="129"/>
                        <a:pt x="75" y="122"/>
                        <a:pt x="81" y="116"/>
                      </a:cubicBezTo>
                      <a:cubicBezTo>
                        <a:pt x="89" y="107"/>
                        <a:pt x="102" y="105"/>
                        <a:pt x="113" y="99"/>
                      </a:cubicBezTo>
                      <a:cubicBezTo>
                        <a:pt x="125" y="85"/>
                        <a:pt x="149" y="76"/>
                        <a:pt x="167" y="67"/>
                      </a:cubicBezTo>
                      <a:cubicBezTo>
                        <a:pt x="174" y="59"/>
                        <a:pt x="175" y="50"/>
                        <a:pt x="188" y="46"/>
                      </a:cubicBezTo>
                      <a:cubicBezTo>
                        <a:pt x="198" y="39"/>
                        <a:pt x="208" y="36"/>
                        <a:pt x="220" y="30"/>
                      </a:cubicBezTo>
                      <a:cubicBezTo>
                        <a:pt x="223" y="28"/>
                        <a:pt x="228" y="25"/>
                        <a:pt x="228" y="25"/>
                      </a:cubicBezTo>
                      <a:cubicBezTo>
                        <a:pt x="237" y="16"/>
                        <a:pt x="245" y="10"/>
                        <a:pt x="258" y="6"/>
                      </a:cubicBezTo>
                      <a:cubicBezTo>
                        <a:pt x="269" y="31"/>
                        <a:pt x="301" y="6"/>
                        <a:pt x="320" y="4"/>
                      </a:cubicBezTo>
                      <a:cubicBezTo>
                        <a:pt x="334" y="3"/>
                        <a:pt x="349" y="3"/>
                        <a:pt x="363" y="2"/>
                      </a:cubicBezTo>
                      <a:cubicBezTo>
                        <a:pt x="369" y="3"/>
                        <a:pt x="376" y="5"/>
                        <a:pt x="382" y="4"/>
                      </a:cubicBezTo>
                      <a:cubicBezTo>
                        <a:pt x="387" y="4"/>
                        <a:pt x="398" y="0"/>
                        <a:pt x="398" y="0"/>
                      </a:cubicBezTo>
                      <a:cubicBezTo>
                        <a:pt x="415" y="8"/>
                        <a:pt x="406" y="16"/>
                        <a:pt x="400" y="30"/>
                      </a:cubicBezTo>
                      <a:cubicBezTo>
                        <a:pt x="398" y="34"/>
                        <a:pt x="384" y="34"/>
                        <a:pt x="384" y="34"/>
                      </a:cubicBezTo>
                      <a:cubicBezTo>
                        <a:pt x="379" y="47"/>
                        <a:pt x="398" y="51"/>
                        <a:pt x="411" y="55"/>
                      </a:cubicBezTo>
                      <a:cubicBezTo>
                        <a:pt x="419" y="72"/>
                        <a:pt x="421" y="79"/>
                        <a:pt x="443" y="84"/>
                      </a:cubicBezTo>
                      <a:cubicBezTo>
                        <a:pt x="461" y="71"/>
                        <a:pt x="435" y="65"/>
                        <a:pt x="468" y="57"/>
                      </a:cubicBezTo>
                      <a:cubicBezTo>
                        <a:pt x="482" y="61"/>
                        <a:pt x="485" y="70"/>
                        <a:pt x="497" y="74"/>
                      </a:cubicBezTo>
                      <a:cubicBezTo>
                        <a:pt x="505" y="76"/>
                        <a:pt x="513" y="78"/>
                        <a:pt x="521" y="80"/>
                      </a:cubicBezTo>
                      <a:cubicBezTo>
                        <a:pt x="524" y="81"/>
                        <a:pt x="529" y="82"/>
                        <a:pt x="529" y="82"/>
                      </a:cubicBezTo>
                      <a:cubicBezTo>
                        <a:pt x="547" y="78"/>
                        <a:pt x="547" y="76"/>
                        <a:pt x="562" y="84"/>
                      </a:cubicBezTo>
                      <a:cubicBezTo>
                        <a:pt x="566" y="95"/>
                        <a:pt x="565" y="86"/>
                        <a:pt x="559" y="97"/>
                      </a:cubicBezTo>
                      <a:cubicBezTo>
                        <a:pt x="557" y="101"/>
                        <a:pt x="554" y="110"/>
                        <a:pt x="554" y="110"/>
                      </a:cubicBezTo>
                      <a:cubicBezTo>
                        <a:pt x="556" y="132"/>
                        <a:pt x="556" y="168"/>
                        <a:pt x="572" y="188"/>
                      </a:cubicBezTo>
                      <a:cubicBezTo>
                        <a:pt x="568" y="198"/>
                        <a:pt x="564" y="208"/>
                        <a:pt x="562" y="219"/>
                      </a:cubicBezTo>
                      <a:cubicBezTo>
                        <a:pt x="564" y="227"/>
                        <a:pt x="569" y="233"/>
                        <a:pt x="572" y="240"/>
                      </a:cubicBezTo>
                      <a:cubicBezTo>
                        <a:pt x="573" y="247"/>
                        <a:pt x="572" y="254"/>
                        <a:pt x="575" y="259"/>
                      </a:cubicBezTo>
                      <a:cubicBezTo>
                        <a:pt x="577" y="263"/>
                        <a:pt x="595" y="272"/>
                        <a:pt x="599" y="283"/>
                      </a:cubicBezTo>
                      <a:cubicBezTo>
                        <a:pt x="594" y="295"/>
                        <a:pt x="603" y="306"/>
                        <a:pt x="618" y="310"/>
                      </a:cubicBezTo>
                      <a:cubicBezTo>
                        <a:pt x="630" y="307"/>
                        <a:pt x="638" y="308"/>
                        <a:pt x="645" y="300"/>
                      </a:cubicBezTo>
                      <a:cubicBezTo>
                        <a:pt x="660" y="302"/>
                        <a:pt x="663" y="303"/>
                        <a:pt x="672" y="293"/>
                      </a:cubicBezTo>
                      <a:cubicBezTo>
                        <a:pt x="675" y="294"/>
                        <a:pt x="679" y="293"/>
                        <a:pt x="680" y="295"/>
                      </a:cubicBezTo>
                      <a:cubicBezTo>
                        <a:pt x="682" y="301"/>
                        <a:pt x="674" y="321"/>
                        <a:pt x="672" y="327"/>
                      </a:cubicBezTo>
                      <a:cubicBezTo>
                        <a:pt x="668" y="340"/>
                        <a:pt x="671" y="326"/>
                        <a:pt x="664" y="340"/>
                      </a:cubicBezTo>
                      <a:cubicBezTo>
                        <a:pt x="652" y="360"/>
                        <a:pt x="646" y="381"/>
                        <a:pt x="621" y="394"/>
                      </a:cubicBezTo>
                      <a:cubicBezTo>
                        <a:pt x="614" y="402"/>
                        <a:pt x="609" y="402"/>
                        <a:pt x="599" y="407"/>
                      </a:cubicBezTo>
                      <a:cubicBezTo>
                        <a:pt x="590" y="418"/>
                        <a:pt x="579" y="429"/>
                        <a:pt x="567" y="439"/>
                      </a:cubicBezTo>
                      <a:cubicBezTo>
                        <a:pt x="560" y="454"/>
                        <a:pt x="555" y="470"/>
                        <a:pt x="548" y="485"/>
                      </a:cubicBezTo>
                      <a:cubicBezTo>
                        <a:pt x="549" y="489"/>
                        <a:pt x="550" y="492"/>
                        <a:pt x="551" y="496"/>
                      </a:cubicBezTo>
                      <a:cubicBezTo>
                        <a:pt x="552" y="500"/>
                        <a:pt x="556" y="508"/>
                        <a:pt x="556" y="508"/>
                      </a:cubicBezTo>
                      <a:cubicBezTo>
                        <a:pt x="559" y="524"/>
                        <a:pt x="562" y="546"/>
                        <a:pt x="576" y="557"/>
                      </a:cubicBezTo>
                      <a:lnTo>
                        <a:pt x="435" y="556"/>
                      </a:lnTo>
                      <a:close/>
                    </a:path>
                  </a:pathLst>
                </a:custGeom>
                <a:solidFill>
                  <a:schemeClr val="folHlink"/>
                </a:solidFill>
                <a:ln w="9525">
                  <a:noFill/>
                  <a:round/>
                  <a:headEnd/>
                  <a:tailEnd/>
                </a:ln>
              </p:spPr>
              <p:txBody>
                <a:bodyPr/>
                <a:lstStyle/>
                <a:p>
                  <a:endParaRPr lang="zh-CN" altLang="en-US"/>
                </a:p>
              </p:txBody>
            </p:sp>
            <p:sp>
              <p:nvSpPr>
                <p:cNvPr id="9338" name="任意多边形 82021"/>
                <p:cNvSpPr>
                  <a:spLocks noChangeArrowheads="1"/>
                </p:cNvSpPr>
                <p:nvPr/>
              </p:nvSpPr>
              <p:spPr bwMode="auto">
                <a:xfrm>
                  <a:off x="3877" y="448"/>
                  <a:ext cx="163" cy="221"/>
                </a:xfrm>
                <a:custGeom>
                  <a:avLst/>
                  <a:gdLst>
                    <a:gd name="T0" fmla="*/ 62 w 257"/>
                    <a:gd name="T1" fmla="*/ 90 h 347"/>
                    <a:gd name="T2" fmla="*/ 60 w 257"/>
                    <a:gd name="T3" fmla="*/ 78 h 347"/>
                    <a:gd name="T4" fmla="*/ 56 w 257"/>
                    <a:gd name="T5" fmla="*/ 75 h 347"/>
                    <a:gd name="T6" fmla="*/ 55 w 257"/>
                    <a:gd name="T7" fmla="*/ 69 h 347"/>
                    <a:gd name="T8" fmla="*/ 53 w 257"/>
                    <a:gd name="T9" fmla="*/ 66 h 347"/>
                    <a:gd name="T10" fmla="*/ 53 w 257"/>
                    <a:gd name="T11" fmla="*/ 59 h 347"/>
                    <a:gd name="T12" fmla="*/ 53 w 257"/>
                    <a:gd name="T13" fmla="*/ 55 h 347"/>
                    <a:gd name="T14" fmla="*/ 58 w 257"/>
                    <a:gd name="T15" fmla="*/ 52 h 347"/>
                    <a:gd name="T16" fmla="*/ 65 w 257"/>
                    <a:gd name="T17" fmla="*/ 51 h 347"/>
                    <a:gd name="T18" fmla="*/ 65 w 257"/>
                    <a:gd name="T19" fmla="*/ 35 h 347"/>
                    <a:gd name="T20" fmla="*/ 14 w 257"/>
                    <a:gd name="T21" fmla="*/ 25 h 347"/>
                    <a:gd name="T22" fmla="*/ 8 w 257"/>
                    <a:gd name="T23" fmla="*/ 25 h 347"/>
                    <a:gd name="T24" fmla="*/ 4 w 257"/>
                    <a:gd name="T25" fmla="*/ 26 h 347"/>
                    <a:gd name="T26" fmla="*/ 0 w 257"/>
                    <a:gd name="T27" fmla="*/ 39 h 347"/>
                    <a:gd name="T28" fmla="*/ 23 w 257"/>
                    <a:gd name="T29" fmla="*/ 89 h 347"/>
                    <a:gd name="T30" fmla="*/ 62 w 257"/>
                    <a:gd name="T31" fmla="*/ 90 h 34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57" h="347">
                      <a:moveTo>
                        <a:pt x="243" y="347"/>
                      </a:moveTo>
                      <a:lnTo>
                        <a:pt x="233" y="301"/>
                      </a:lnTo>
                      <a:lnTo>
                        <a:pt x="217" y="288"/>
                      </a:lnTo>
                      <a:lnTo>
                        <a:pt x="215" y="269"/>
                      </a:lnTo>
                      <a:lnTo>
                        <a:pt x="209" y="254"/>
                      </a:lnTo>
                      <a:lnTo>
                        <a:pt x="209" y="229"/>
                      </a:lnTo>
                      <a:lnTo>
                        <a:pt x="207" y="214"/>
                      </a:lnTo>
                      <a:lnTo>
                        <a:pt x="228" y="202"/>
                      </a:lnTo>
                      <a:lnTo>
                        <a:pt x="257" y="197"/>
                      </a:lnTo>
                      <a:lnTo>
                        <a:pt x="257" y="136"/>
                      </a:lnTo>
                      <a:cubicBezTo>
                        <a:pt x="209" y="119"/>
                        <a:pt x="13" y="0"/>
                        <a:pt x="54" y="96"/>
                      </a:cubicBezTo>
                      <a:cubicBezTo>
                        <a:pt x="36" y="106"/>
                        <a:pt x="57" y="97"/>
                        <a:pt x="32" y="98"/>
                      </a:cubicBezTo>
                      <a:cubicBezTo>
                        <a:pt x="27" y="99"/>
                        <a:pt x="16" y="102"/>
                        <a:pt x="16" y="102"/>
                      </a:cubicBezTo>
                      <a:lnTo>
                        <a:pt x="0" y="149"/>
                      </a:lnTo>
                      <a:lnTo>
                        <a:pt x="93" y="346"/>
                      </a:lnTo>
                      <a:lnTo>
                        <a:pt x="243" y="347"/>
                      </a:lnTo>
                      <a:close/>
                    </a:path>
                  </a:pathLst>
                </a:custGeom>
                <a:solidFill>
                  <a:schemeClr val="folHlink"/>
                </a:solidFill>
                <a:ln w="9525">
                  <a:noFill/>
                  <a:round/>
                  <a:headEnd/>
                  <a:tailEnd/>
                </a:ln>
              </p:spPr>
              <p:txBody>
                <a:bodyPr/>
                <a:lstStyle/>
                <a:p>
                  <a:endParaRPr lang="zh-CN" altLang="en-US"/>
                </a:p>
              </p:txBody>
            </p:sp>
            <p:sp>
              <p:nvSpPr>
                <p:cNvPr id="9339" name="任意多边形 82022"/>
                <p:cNvSpPr>
                  <a:spLocks noChangeArrowheads="1"/>
                </p:cNvSpPr>
                <p:nvPr/>
              </p:nvSpPr>
              <p:spPr bwMode="auto">
                <a:xfrm>
                  <a:off x="4164" y="611"/>
                  <a:ext cx="7" cy="12"/>
                </a:xfrm>
                <a:custGeom>
                  <a:avLst/>
                  <a:gdLst>
                    <a:gd name="T0" fmla="*/ 0 w 19"/>
                    <a:gd name="T1" fmla="*/ 1 h 37"/>
                    <a:gd name="T2" fmla="*/ 1 w 19"/>
                    <a:gd name="T3" fmla="*/ 1 h 37"/>
                    <a:gd name="T4" fmla="*/ 0 w 19"/>
                    <a:gd name="T5" fmla="*/ 1 h 37"/>
                    <a:gd name="T6" fmla="*/ 0 60000 65536"/>
                    <a:gd name="T7" fmla="*/ 0 60000 65536"/>
                    <a:gd name="T8" fmla="*/ 0 60000 65536"/>
                  </a:gdLst>
                  <a:ahLst/>
                  <a:cxnLst>
                    <a:cxn ang="T6">
                      <a:pos x="T0" y="T1"/>
                    </a:cxn>
                    <a:cxn ang="T7">
                      <a:pos x="T2" y="T3"/>
                    </a:cxn>
                    <a:cxn ang="T8">
                      <a:pos x="T4" y="T5"/>
                    </a:cxn>
                  </a:cxnLst>
                  <a:rect l="0" t="0" r="r" b="b"/>
                  <a:pathLst>
                    <a:path w="19" h="37">
                      <a:moveTo>
                        <a:pt x="7" y="25"/>
                      </a:moveTo>
                      <a:cubicBezTo>
                        <a:pt x="0" y="4"/>
                        <a:pt x="12" y="0"/>
                        <a:pt x="19" y="21"/>
                      </a:cubicBezTo>
                      <a:cubicBezTo>
                        <a:pt x="14" y="37"/>
                        <a:pt x="18" y="36"/>
                        <a:pt x="7" y="25"/>
                      </a:cubicBezTo>
                      <a:close/>
                    </a:path>
                  </a:pathLst>
                </a:custGeom>
                <a:solidFill>
                  <a:schemeClr val="folHlink"/>
                </a:solidFill>
                <a:ln w="9525">
                  <a:noFill/>
                  <a:round/>
                  <a:headEnd/>
                  <a:tailEnd/>
                </a:ln>
              </p:spPr>
              <p:txBody>
                <a:bodyPr/>
                <a:lstStyle/>
                <a:p>
                  <a:endParaRPr lang="zh-CN" altLang="en-US"/>
                </a:p>
              </p:txBody>
            </p:sp>
            <p:sp>
              <p:nvSpPr>
                <p:cNvPr id="9340" name="任意多边形 82023"/>
                <p:cNvSpPr>
                  <a:spLocks noChangeArrowheads="1"/>
                </p:cNvSpPr>
                <p:nvPr/>
              </p:nvSpPr>
              <p:spPr bwMode="auto">
                <a:xfrm>
                  <a:off x="4155" y="497"/>
                  <a:ext cx="9" cy="7"/>
                </a:xfrm>
                <a:custGeom>
                  <a:avLst/>
                  <a:gdLst>
                    <a:gd name="T0" fmla="*/ 1 w 22"/>
                    <a:gd name="T1" fmla="*/ 0 h 20"/>
                    <a:gd name="T2" fmla="*/ 1 w 22"/>
                    <a:gd name="T3" fmla="*/ 0 h 20"/>
                    <a:gd name="T4" fmla="*/ 1 w 22"/>
                    <a:gd name="T5" fmla="*/ 0 h 20"/>
                    <a:gd name="T6" fmla="*/ 0 w 22"/>
                    <a:gd name="T7" fmla="*/ 1 h 20"/>
                    <a:gd name="T8" fmla="*/ 1 w 22"/>
                    <a:gd name="T9" fmla="*/ 0 h 2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 h="20">
                      <a:moveTo>
                        <a:pt x="12" y="12"/>
                      </a:moveTo>
                      <a:cubicBezTo>
                        <a:pt x="13" y="8"/>
                        <a:pt x="12" y="0"/>
                        <a:pt x="16" y="0"/>
                      </a:cubicBezTo>
                      <a:cubicBezTo>
                        <a:pt x="20" y="0"/>
                        <a:pt x="22" y="8"/>
                        <a:pt x="20" y="12"/>
                      </a:cubicBezTo>
                      <a:cubicBezTo>
                        <a:pt x="18" y="16"/>
                        <a:pt x="12" y="17"/>
                        <a:pt x="8" y="20"/>
                      </a:cubicBezTo>
                      <a:cubicBezTo>
                        <a:pt x="3" y="5"/>
                        <a:pt x="0" y="6"/>
                        <a:pt x="12" y="12"/>
                      </a:cubicBezTo>
                      <a:close/>
                    </a:path>
                  </a:pathLst>
                </a:custGeom>
                <a:solidFill>
                  <a:schemeClr val="folHlink"/>
                </a:solidFill>
                <a:ln w="9525">
                  <a:noFill/>
                  <a:round/>
                  <a:headEnd/>
                  <a:tailEnd/>
                </a:ln>
              </p:spPr>
              <p:txBody>
                <a:bodyPr/>
                <a:lstStyle/>
                <a:p>
                  <a:endParaRPr lang="zh-CN" altLang="en-US"/>
                </a:p>
              </p:txBody>
            </p:sp>
            <p:sp>
              <p:nvSpPr>
                <p:cNvPr id="9341" name="任意多边形 82024"/>
                <p:cNvSpPr>
                  <a:spLocks noChangeArrowheads="1"/>
                </p:cNvSpPr>
                <p:nvPr/>
              </p:nvSpPr>
              <p:spPr bwMode="auto">
                <a:xfrm>
                  <a:off x="3760" y="357"/>
                  <a:ext cx="25" cy="10"/>
                </a:xfrm>
                <a:custGeom>
                  <a:avLst/>
                  <a:gdLst>
                    <a:gd name="T0" fmla="*/ 2 w 57"/>
                    <a:gd name="T1" fmla="*/ 1 h 30"/>
                    <a:gd name="T2" fmla="*/ 3 w 57"/>
                    <a:gd name="T3" fmla="*/ 0 h 30"/>
                    <a:gd name="T4" fmla="*/ 3 w 57"/>
                    <a:gd name="T5" fmla="*/ 1 h 30"/>
                    <a:gd name="T6" fmla="*/ 2 w 57"/>
                    <a:gd name="T7" fmla="*/ 1 h 3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7" h="30">
                      <a:moveTo>
                        <a:pt x="24" y="18"/>
                      </a:moveTo>
                      <a:cubicBezTo>
                        <a:pt x="0" y="10"/>
                        <a:pt x="9" y="0"/>
                        <a:pt x="32" y="6"/>
                      </a:cubicBezTo>
                      <a:cubicBezTo>
                        <a:pt x="46" y="15"/>
                        <a:pt x="57" y="23"/>
                        <a:pt x="36" y="30"/>
                      </a:cubicBezTo>
                      <a:cubicBezTo>
                        <a:pt x="21" y="25"/>
                        <a:pt x="24" y="30"/>
                        <a:pt x="24" y="18"/>
                      </a:cubicBezTo>
                      <a:close/>
                    </a:path>
                  </a:pathLst>
                </a:custGeom>
                <a:solidFill>
                  <a:schemeClr val="folHlink"/>
                </a:solidFill>
                <a:ln w="9525">
                  <a:noFill/>
                  <a:round/>
                  <a:headEnd/>
                  <a:tailEnd/>
                </a:ln>
              </p:spPr>
              <p:txBody>
                <a:bodyPr/>
                <a:lstStyle/>
                <a:p>
                  <a:endParaRPr lang="zh-CN" altLang="en-US"/>
                </a:p>
              </p:txBody>
            </p:sp>
            <p:sp>
              <p:nvSpPr>
                <p:cNvPr id="9342" name="任意多边形 82025"/>
                <p:cNvSpPr>
                  <a:spLocks noChangeArrowheads="1"/>
                </p:cNvSpPr>
                <p:nvPr/>
              </p:nvSpPr>
              <p:spPr bwMode="auto">
                <a:xfrm>
                  <a:off x="4062" y="265"/>
                  <a:ext cx="295" cy="233"/>
                </a:xfrm>
                <a:custGeom>
                  <a:avLst/>
                  <a:gdLst>
                    <a:gd name="T0" fmla="*/ 37 w 693"/>
                    <a:gd name="T1" fmla="*/ 17 h 696"/>
                    <a:gd name="T2" fmla="*/ 30 w 693"/>
                    <a:gd name="T3" fmla="*/ 17 h 696"/>
                    <a:gd name="T4" fmla="*/ 25 w 693"/>
                    <a:gd name="T5" fmla="*/ 15 h 696"/>
                    <a:gd name="T6" fmla="*/ 20 w 693"/>
                    <a:gd name="T7" fmla="*/ 15 h 696"/>
                    <a:gd name="T8" fmla="*/ 18 w 693"/>
                    <a:gd name="T9" fmla="*/ 16 h 696"/>
                    <a:gd name="T10" fmla="*/ 20 w 693"/>
                    <a:gd name="T11" fmla="*/ 16 h 696"/>
                    <a:gd name="T12" fmla="*/ 23 w 693"/>
                    <a:gd name="T13" fmla="*/ 18 h 696"/>
                    <a:gd name="T14" fmla="*/ 25 w 693"/>
                    <a:gd name="T15" fmla="*/ 18 h 696"/>
                    <a:gd name="T16" fmla="*/ 26 w 693"/>
                    <a:gd name="T17" fmla="*/ 20 h 696"/>
                    <a:gd name="T18" fmla="*/ 24 w 693"/>
                    <a:gd name="T19" fmla="*/ 21 h 696"/>
                    <a:gd name="T20" fmla="*/ 20 w 693"/>
                    <a:gd name="T21" fmla="*/ 23 h 696"/>
                    <a:gd name="T22" fmla="*/ 17 w 693"/>
                    <a:gd name="T23" fmla="*/ 23 h 696"/>
                    <a:gd name="T24" fmla="*/ 7 w 693"/>
                    <a:gd name="T25" fmla="*/ 26 h 696"/>
                    <a:gd name="T26" fmla="*/ 6 w 693"/>
                    <a:gd name="T27" fmla="*/ 23 h 696"/>
                    <a:gd name="T28" fmla="*/ 3 w 693"/>
                    <a:gd name="T29" fmla="*/ 20 h 696"/>
                    <a:gd name="T30" fmla="*/ 3 w 693"/>
                    <a:gd name="T31" fmla="*/ 17 h 696"/>
                    <a:gd name="T32" fmla="*/ 4 w 693"/>
                    <a:gd name="T33" fmla="*/ 13 h 696"/>
                    <a:gd name="T34" fmla="*/ 1 w 693"/>
                    <a:gd name="T35" fmla="*/ 15 h 696"/>
                    <a:gd name="T36" fmla="*/ 6 w 693"/>
                    <a:gd name="T37" fmla="*/ 10 h 696"/>
                    <a:gd name="T38" fmla="*/ 9 w 693"/>
                    <a:gd name="T39" fmla="*/ 8 h 696"/>
                    <a:gd name="T40" fmla="*/ 3 w 693"/>
                    <a:gd name="T41" fmla="*/ 8 h 696"/>
                    <a:gd name="T42" fmla="*/ 0 w 693"/>
                    <a:gd name="T43" fmla="*/ 7 h 696"/>
                    <a:gd name="T44" fmla="*/ 2 w 693"/>
                    <a:gd name="T45" fmla="*/ 5 h 696"/>
                    <a:gd name="T46" fmla="*/ 7 w 693"/>
                    <a:gd name="T47" fmla="*/ 4 h 696"/>
                    <a:gd name="T48" fmla="*/ 17 w 693"/>
                    <a:gd name="T49" fmla="*/ 5 h 696"/>
                    <a:gd name="T50" fmla="*/ 17 w 693"/>
                    <a:gd name="T51" fmla="*/ 2 h 696"/>
                    <a:gd name="T52" fmla="*/ 20 w 693"/>
                    <a:gd name="T53" fmla="*/ 0 h 696"/>
                    <a:gd name="T54" fmla="*/ 28 w 693"/>
                    <a:gd name="T55" fmla="*/ 2 h 696"/>
                    <a:gd name="T56" fmla="*/ 26 w 693"/>
                    <a:gd name="T57" fmla="*/ 3 h 696"/>
                    <a:gd name="T58" fmla="*/ 23 w 693"/>
                    <a:gd name="T59" fmla="*/ 7 h 696"/>
                    <a:gd name="T60" fmla="*/ 28 w 693"/>
                    <a:gd name="T61" fmla="*/ 7 h 696"/>
                    <a:gd name="T62" fmla="*/ 29 w 693"/>
                    <a:gd name="T63" fmla="*/ 5 h 696"/>
                    <a:gd name="T64" fmla="*/ 32 w 693"/>
                    <a:gd name="T65" fmla="*/ 3 h 696"/>
                    <a:gd name="T66" fmla="*/ 38 w 693"/>
                    <a:gd name="T67" fmla="*/ 3 h 696"/>
                    <a:gd name="T68" fmla="*/ 41 w 693"/>
                    <a:gd name="T69" fmla="*/ 2 h 696"/>
                    <a:gd name="T70" fmla="*/ 42 w 693"/>
                    <a:gd name="T71" fmla="*/ 17 h 69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693" h="696">
                      <a:moveTo>
                        <a:pt x="541" y="460"/>
                      </a:moveTo>
                      <a:lnTo>
                        <a:pt x="473" y="464"/>
                      </a:lnTo>
                      <a:lnTo>
                        <a:pt x="441" y="452"/>
                      </a:lnTo>
                      <a:lnTo>
                        <a:pt x="393" y="452"/>
                      </a:lnTo>
                      <a:cubicBezTo>
                        <a:pt x="365" y="448"/>
                        <a:pt x="360" y="444"/>
                        <a:pt x="337" y="436"/>
                      </a:cubicBezTo>
                      <a:cubicBezTo>
                        <a:pt x="336" y="432"/>
                        <a:pt x="330" y="413"/>
                        <a:pt x="325" y="412"/>
                      </a:cubicBezTo>
                      <a:cubicBezTo>
                        <a:pt x="317" y="411"/>
                        <a:pt x="301" y="420"/>
                        <a:pt x="301" y="420"/>
                      </a:cubicBezTo>
                      <a:cubicBezTo>
                        <a:pt x="289" y="412"/>
                        <a:pt x="277" y="408"/>
                        <a:pt x="265" y="400"/>
                      </a:cubicBezTo>
                      <a:cubicBezTo>
                        <a:pt x="252" y="380"/>
                        <a:pt x="256" y="356"/>
                        <a:pt x="233" y="348"/>
                      </a:cubicBezTo>
                      <a:cubicBezTo>
                        <a:pt x="217" y="372"/>
                        <a:pt x="221" y="392"/>
                        <a:pt x="237" y="416"/>
                      </a:cubicBezTo>
                      <a:cubicBezTo>
                        <a:pt x="234" y="428"/>
                        <a:pt x="228" y="445"/>
                        <a:pt x="237" y="444"/>
                      </a:cubicBezTo>
                      <a:cubicBezTo>
                        <a:pt x="247" y="443"/>
                        <a:pt x="261" y="428"/>
                        <a:pt x="261" y="428"/>
                      </a:cubicBezTo>
                      <a:cubicBezTo>
                        <a:pt x="258" y="450"/>
                        <a:pt x="243" y="475"/>
                        <a:pt x="269" y="484"/>
                      </a:cubicBezTo>
                      <a:cubicBezTo>
                        <a:pt x="277" y="479"/>
                        <a:pt x="288" y="476"/>
                        <a:pt x="293" y="468"/>
                      </a:cubicBezTo>
                      <a:cubicBezTo>
                        <a:pt x="302" y="454"/>
                        <a:pt x="303" y="446"/>
                        <a:pt x="317" y="436"/>
                      </a:cubicBezTo>
                      <a:cubicBezTo>
                        <a:pt x="315" y="448"/>
                        <a:pt x="306" y="467"/>
                        <a:pt x="321" y="476"/>
                      </a:cubicBezTo>
                      <a:cubicBezTo>
                        <a:pt x="328" y="480"/>
                        <a:pt x="345" y="484"/>
                        <a:pt x="345" y="484"/>
                      </a:cubicBezTo>
                      <a:cubicBezTo>
                        <a:pt x="382" y="472"/>
                        <a:pt x="347" y="527"/>
                        <a:pt x="333" y="536"/>
                      </a:cubicBezTo>
                      <a:cubicBezTo>
                        <a:pt x="330" y="540"/>
                        <a:pt x="329" y="545"/>
                        <a:pt x="325" y="548"/>
                      </a:cubicBezTo>
                      <a:cubicBezTo>
                        <a:pt x="322" y="551"/>
                        <a:pt x="316" y="549"/>
                        <a:pt x="313" y="552"/>
                      </a:cubicBezTo>
                      <a:cubicBezTo>
                        <a:pt x="300" y="565"/>
                        <a:pt x="320" y="575"/>
                        <a:pt x="293" y="584"/>
                      </a:cubicBezTo>
                      <a:cubicBezTo>
                        <a:pt x="286" y="595"/>
                        <a:pt x="272" y="610"/>
                        <a:pt x="261" y="616"/>
                      </a:cubicBezTo>
                      <a:cubicBezTo>
                        <a:pt x="254" y="620"/>
                        <a:pt x="245" y="621"/>
                        <a:pt x="237" y="624"/>
                      </a:cubicBezTo>
                      <a:cubicBezTo>
                        <a:pt x="233" y="625"/>
                        <a:pt x="225" y="628"/>
                        <a:pt x="225" y="628"/>
                      </a:cubicBezTo>
                      <a:cubicBezTo>
                        <a:pt x="215" y="659"/>
                        <a:pt x="212" y="652"/>
                        <a:pt x="173" y="656"/>
                      </a:cubicBezTo>
                      <a:cubicBezTo>
                        <a:pt x="140" y="667"/>
                        <a:pt x="132" y="687"/>
                        <a:pt x="97" y="696"/>
                      </a:cubicBezTo>
                      <a:cubicBezTo>
                        <a:pt x="77" y="691"/>
                        <a:pt x="75" y="687"/>
                        <a:pt x="81" y="668"/>
                      </a:cubicBezTo>
                      <a:cubicBezTo>
                        <a:pt x="77" y="646"/>
                        <a:pt x="72" y="639"/>
                        <a:pt x="77" y="616"/>
                      </a:cubicBezTo>
                      <a:cubicBezTo>
                        <a:pt x="73" y="598"/>
                        <a:pt x="71" y="587"/>
                        <a:pt x="61" y="572"/>
                      </a:cubicBezTo>
                      <a:cubicBezTo>
                        <a:pt x="58" y="551"/>
                        <a:pt x="51" y="543"/>
                        <a:pt x="45" y="524"/>
                      </a:cubicBezTo>
                      <a:cubicBezTo>
                        <a:pt x="52" y="502"/>
                        <a:pt x="58" y="496"/>
                        <a:pt x="49" y="472"/>
                      </a:cubicBezTo>
                      <a:cubicBezTo>
                        <a:pt x="46" y="463"/>
                        <a:pt x="33" y="448"/>
                        <a:pt x="33" y="448"/>
                      </a:cubicBezTo>
                      <a:cubicBezTo>
                        <a:pt x="42" y="422"/>
                        <a:pt x="42" y="408"/>
                        <a:pt x="33" y="380"/>
                      </a:cubicBezTo>
                      <a:cubicBezTo>
                        <a:pt x="49" y="369"/>
                        <a:pt x="48" y="362"/>
                        <a:pt x="53" y="344"/>
                      </a:cubicBezTo>
                      <a:cubicBezTo>
                        <a:pt x="47" y="327"/>
                        <a:pt x="49" y="308"/>
                        <a:pt x="33" y="332"/>
                      </a:cubicBezTo>
                      <a:cubicBezTo>
                        <a:pt x="40" y="353"/>
                        <a:pt x="29" y="374"/>
                        <a:pt x="17" y="392"/>
                      </a:cubicBezTo>
                      <a:cubicBezTo>
                        <a:pt x="6" y="360"/>
                        <a:pt x="10" y="340"/>
                        <a:pt x="13" y="304"/>
                      </a:cubicBezTo>
                      <a:cubicBezTo>
                        <a:pt x="44" y="314"/>
                        <a:pt x="54" y="289"/>
                        <a:pt x="81" y="280"/>
                      </a:cubicBezTo>
                      <a:cubicBezTo>
                        <a:pt x="94" y="261"/>
                        <a:pt x="85" y="242"/>
                        <a:pt x="105" y="228"/>
                      </a:cubicBezTo>
                      <a:cubicBezTo>
                        <a:pt x="108" y="220"/>
                        <a:pt x="110" y="212"/>
                        <a:pt x="113" y="204"/>
                      </a:cubicBezTo>
                      <a:cubicBezTo>
                        <a:pt x="116" y="196"/>
                        <a:pt x="89" y="196"/>
                        <a:pt x="89" y="196"/>
                      </a:cubicBezTo>
                      <a:cubicBezTo>
                        <a:pt x="81" y="221"/>
                        <a:pt x="58" y="211"/>
                        <a:pt x="37" y="204"/>
                      </a:cubicBezTo>
                      <a:cubicBezTo>
                        <a:pt x="33" y="207"/>
                        <a:pt x="30" y="213"/>
                        <a:pt x="25" y="212"/>
                      </a:cubicBezTo>
                      <a:cubicBezTo>
                        <a:pt x="16" y="210"/>
                        <a:pt x="1" y="196"/>
                        <a:pt x="1" y="196"/>
                      </a:cubicBezTo>
                      <a:cubicBezTo>
                        <a:pt x="4" y="186"/>
                        <a:pt x="4" y="174"/>
                        <a:pt x="9" y="164"/>
                      </a:cubicBezTo>
                      <a:cubicBezTo>
                        <a:pt x="13" y="155"/>
                        <a:pt x="25" y="140"/>
                        <a:pt x="25" y="140"/>
                      </a:cubicBezTo>
                      <a:cubicBezTo>
                        <a:pt x="0" y="132"/>
                        <a:pt x="25" y="128"/>
                        <a:pt x="37" y="124"/>
                      </a:cubicBezTo>
                      <a:cubicBezTo>
                        <a:pt x="58" y="131"/>
                        <a:pt x="75" y="116"/>
                        <a:pt x="97" y="112"/>
                      </a:cubicBezTo>
                      <a:cubicBezTo>
                        <a:pt x="135" y="87"/>
                        <a:pt x="159" y="122"/>
                        <a:pt x="197" y="132"/>
                      </a:cubicBezTo>
                      <a:cubicBezTo>
                        <a:pt x="205" y="129"/>
                        <a:pt x="213" y="127"/>
                        <a:pt x="221" y="124"/>
                      </a:cubicBezTo>
                      <a:cubicBezTo>
                        <a:pt x="225" y="123"/>
                        <a:pt x="226" y="147"/>
                        <a:pt x="233" y="120"/>
                      </a:cubicBezTo>
                      <a:lnTo>
                        <a:pt x="229" y="64"/>
                      </a:lnTo>
                      <a:lnTo>
                        <a:pt x="209" y="40"/>
                      </a:lnTo>
                      <a:cubicBezTo>
                        <a:pt x="243" y="21"/>
                        <a:pt x="240" y="21"/>
                        <a:pt x="261" y="0"/>
                      </a:cubicBezTo>
                      <a:cubicBezTo>
                        <a:pt x="297" y="16"/>
                        <a:pt x="333" y="32"/>
                        <a:pt x="369" y="48"/>
                      </a:cubicBezTo>
                      <a:cubicBezTo>
                        <a:pt x="373" y="50"/>
                        <a:pt x="361" y="44"/>
                        <a:pt x="357" y="44"/>
                      </a:cubicBezTo>
                      <a:cubicBezTo>
                        <a:pt x="349" y="45"/>
                        <a:pt x="333" y="52"/>
                        <a:pt x="333" y="52"/>
                      </a:cubicBezTo>
                      <a:cubicBezTo>
                        <a:pt x="322" y="68"/>
                        <a:pt x="318" y="71"/>
                        <a:pt x="329" y="88"/>
                      </a:cubicBezTo>
                      <a:cubicBezTo>
                        <a:pt x="308" y="119"/>
                        <a:pt x="323" y="118"/>
                        <a:pt x="333" y="148"/>
                      </a:cubicBezTo>
                      <a:cubicBezTo>
                        <a:pt x="320" y="157"/>
                        <a:pt x="314" y="167"/>
                        <a:pt x="301" y="176"/>
                      </a:cubicBezTo>
                      <a:cubicBezTo>
                        <a:pt x="306" y="213"/>
                        <a:pt x="303" y="213"/>
                        <a:pt x="337" y="220"/>
                      </a:cubicBezTo>
                      <a:cubicBezTo>
                        <a:pt x="358" y="216"/>
                        <a:pt x="368" y="214"/>
                        <a:pt x="361" y="192"/>
                      </a:cubicBezTo>
                      <a:cubicBezTo>
                        <a:pt x="362" y="177"/>
                        <a:pt x="362" y="162"/>
                        <a:pt x="365" y="148"/>
                      </a:cubicBezTo>
                      <a:cubicBezTo>
                        <a:pt x="366" y="143"/>
                        <a:pt x="369" y="133"/>
                        <a:pt x="373" y="136"/>
                      </a:cubicBezTo>
                      <a:cubicBezTo>
                        <a:pt x="379" y="140"/>
                        <a:pt x="376" y="149"/>
                        <a:pt x="377" y="156"/>
                      </a:cubicBezTo>
                      <a:cubicBezTo>
                        <a:pt x="404" y="147"/>
                        <a:pt x="409" y="116"/>
                        <a:pt x="417" y="92"/>
                      </a:cubicBezTo>
                      <a:cubicBezTo>
                        <a:pt x="422" y="76"/>
                        <a:pt x="453" y="74"/>
                        <a:pt x="465" y="72"/>
                      </a:cubicBezTo>
                      <a:cubicBezTo>
                        <a:pt x="472" y="92"/>
                        <a:pt x="477" y="93"/>
                        <a:pt x="497" y="88"/>
                      </a:cubicBezTo>
                      <a:cubicBezTo>
                        <a:pt x="512" y="78"/>
                        <a:pt x="515" y="74"/>
                        <a:pt x="509" y="56"/>
                      </a:cubicBezTo>
                      <a:cubicBezTo>
                        <a:pt x="523" y="46"/>
                        <a:pt x="517" y="46"/>
                        <a:pt x="529" y="52"/>
                      </a:cubicBezTo>
                      <a:lnTo>
                        <a:pt x="693" y="72"/>
                      </a:lnTo>
                      <a:lnTo>
                        <a:pt x="541" y="460"/>
                      </a:lnTo>
                      <a:close/>
                    </a:path>
                  </a:pathLst>
                </a:custGeom>
                <a:solidFill>
                  <a:schemeClr val="folHlink"/>
                </a:solidFill>
                <a:ln w="9525">
                  <a:noFill/>
                  <a:round/>
                  <a:headEnd/>
                  <a:tailEnd/>
                </a:ln>
              </p:spPr>
              <p:txBody>
                <a:bodyPr/>
                <a:lstStyle/>
                <a:p>
                  <a:endParaRPr lang="zh-CN" altLang="en-US"/>
                </a:p>
              </p:txBody>
            </p:sp>
            <p:sp>
              <p:nvSpPr>
                <p:cNvPr id="9343" name="任意多边形 82026"/>
                <p:cNvSpPr>
                  <a:spLocks noChangeArrowheads="1"/>
                </p:cNvSpPr>
                <p:nvPr/>
              </p:nvSpPr>
              <p:spPr bwMode="auto">
                <a:xfrm>
                  <a:off x="3861" y="247"/>
                  <a:ext cx="591" cy="95"/>
                </a:xfrm>
                <a:custGeom>
                  <a:avLst/>
                  <a:gdLst>
                    <a:gd name="T0" fmla="*/ 211 w 931"/>
                    <a:gd name="T1" fmla="*/ 0 h 149"/>
                    <a:gd name="T2" fmla="*/ 37 w 931"/>
                    <a:gd name="T3" fmla="*/ 7 h 149"/>
                    <a:gd name="T4" fmla="*/ 23 w 931"/>
                    <a:gd name="T5" fmla="*/ 11 h 149"/>
                    <a:gd name="T6" fmla="*/ 16 w 931"/>
                    <a:gd name="T7" fmla="*/ 11 h 149"/>
                    <a:gd name="T8" fmla="*/ 6 w 931"/>
                    <a:gd name="T9" fmla="*/ 20 h 149"/>
                    <a:gd name="T10" fmla="*/ 0 w 931"/>
                    <a:gd name="T11" fmla="*/ 27 h 149"/>
                    <a:gd name="T12" fmla="*/ 15 w 931"/>
                    <a:gd name="T13" fmla="*/ 30 h 149"/>
                    <a:gd name="T14" fmla="*/ 25 w 931"/>
                    <a:gd name="T15" fmla="*/ 25 h 149"/>
                    <a:gd name="T16" fmla="*/ 28 w 931"/>
                    <a:gd name="T17" fmla="*/ 22 h 149"/>
                    <a:gd name="T18" fmla="*/ 43 w 931"/>
                    <a:gd name="T19" fmla="*/ 13 h 149"/>
                    <a:gd name="T20" fmla="*/ 55 w 931"/>
                    <a:gd name="T21" fmla="*/ 11 h 149"/>
                    <a:gd name="T22" fmla="*/ 60 w 931"/>
                    <a:gd name="T23" fmla="*/ 24 h 149"/>
                    <a:gd name="T24" fmla="*/ 48 w 931"/>
                    <a:gd name="T25" fmla="*/ 28 h 149"/>
                    <a:gd name="T26" fmla="*/ 59 w 931"/>
                    <a:gd name="T27" fmla="*/ 29 h 149"/>
                    <a:gd name="T28" fmla="*/ 64 w 931"/>
                    <a:gd name="T29" fmla="*/ 23 h 149"/>
                    <a:gd name="T30" fmla="*/ 68 w 931"/>
                    <a:gd name="T31" fmla="*/ 24 h 149"/>
                    <a:gd name="T32" fmla="*/ 65 w 931"/>
                    <a:gd name="T33" fmla="*/ 14 h 149"/>
                    <a:gd name="T34" fmla="*/ 68 w 931"/>
                    <a:gd name="T35" fmla="*/ 11 h 149"/>
                    <a:gd name="T36" fmla="*/ 71 w 931"/>
                    <a:gd name="T37" fmla="*/ 23 h 149"/>
                    <a:gd name="T38" fmla="*/ 68 w 931"/>
                    <a:gd name="T39" fmla="*/ 29 h 149"/>
                    <a:gd name="T40" fmla="*/ 76 w 931"/>
                    <a:gd name="T41" fmla="*/ 34 h 149"/>
                    <a:gd name="T42" fmla="*/ 77 w 931"/>
                    <a:gd name="T43" fmla="*/ 24 h 149"/>
                    <a:gd name="T44" fmla="*/ 84 w 931"/>
                    <a:gd name="T45" fmla="*/ 27 h 149"/>
                    <a:gd name="T46" fmla="*/ 98 w 931"/>
                    <a:gd name="T47" fmla="*/ 19 h 149"/>
                    <a:gd name="T48" fmla="*/ 105 w 931"/>
                    <a:gd name="T49" fmla="*/ 13 h 149"/>
                    <a:gd name="T50" fmla="*/ 112 w 931"/>
                    <a:gd name="T51" fmla="*/ 15 h 149"/>
                    <a:gd name="T52" fmla="*/ 116 w 931"/>
                    <a:gd name="T53" fmla="*/ 13 h 149"/>
                    <a:gd name="T54" fmla="*/ 110 w 931"/>
                    <a:gd name="T55" fmla="*/ 11 h 149"/>
                    <a:gd name="T56" fmla="*/ 121 w 931"/>
                    <a:gd name="T57" fmla="*/ 9 h 149"/>
                    <a:gd name="T58" fmla="*/ 139 w 931"/>
                    <a:gd name="T59" fmla="*/ 14 h 149"/>
                    <a:gd name="T60" fmla="*/ 149 w 931"/>
                    <a:gd name="T61" fmla="*/ 11 h 149"/>
                    <a:gd name="T62" fmla="*/ 150 w 931"/>
                    <a:gd name="T63" fmla="*/ 17 h 149"/>
                    <a:gd name="T64" fmla="*/ 145 w 931"/>
                    <a:gd name="T65" fmla="*/ 26 h 149"/>
                    <a:gd name="T66" fmla="*/ 156 w 931"/>
                    <a:gd name="T67" fmla="*/ 23 h 149"/>
                    <a:gd name="T68" fmla="*/ 159 w 931"/>
                    <a:gd name="T69" fmla="*/ 21 h 149"/>
                    <a:gd name="T70" fmla="*/ 166 w 931"/>
                    <a:gd name="T71" fmla="*/ 16 h 149"/>
                    <a:gd name="T72" fmla="*/ 203 w 931"/>
                    <a:gd name="T73" fmla="*/ 22 h 149"/>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931" h="149">
                      <a:moveTo>
                        <a:pt x="794" y="84"/>
                      </a:moveTo>
                      <a:cubicBezTo>
                        <a:pt x="813" y="72"/>
                        <a:pt x="931" y="14"/>
                        <a:pt x="825" y="0"/>
                      </a:cubicBezTo>
                      <a:lnTo>
                        <a:pt x="159" y="0"/>
                      </a:lnTo>
                      <a:cubicBezTo>
                        <a:pt x="149" y="12"/>
                        <a:pt x="162" y="18"/>
                        <a:pt x="143" y="29"/>
                      </a:cubicBezTo>
                      <a:cubicBezTo>
                        <a:pt x="130" y="44"/>
                        <a:pt x="133" y="39"/>
                        <a:pt x="116" y="48"/>
                      </a:cubicBezTo>
                      <a:cubicBezTo>
                        <a:pt x="108" y="46"/>
                        <a:pt x="100" y="44"/>
                        <a:pt x="91" y="42"/>
                      </a:cubicBezTo>
                      <a:cubicBezTo>
                        <a:pt x="89" y="41"/>
                        <a:pt x="83" y="40"/>
                        <a:pt x="83" y="40"/>
                      </a:cubicBezTo>
                      <a:cubicBezTo>
                        <a:pt x="76" y="40"/>
                        <a:pt x="68" y="39"/>
                        <a:pt x="62" y="42"/>
                      </a:cubicBezTo>
                      <a:cubicBezTo>
                        <a:pt x="54" y="45"/>
                        <a:pt x="46" y="61"/>
                        <a:pt x="38" y="67"/>
                      </a:cubicBezTo>
                      <a:cubicBezTo>
                        <a:pt x="32" y="71"/>
                        <a:pt x="27" y="74"/>
                        <a:pt x="22" y="77"/>
                      </a:cubicBezTo>
                      <a:cubicBezTo>
                        <a:pt x="16" y="81"/>
                        <a:pt x="5" y="86"/>
                        <a:pt x="5" y="86"/>
                      </a:cubicBezTo>
                      <a:cubicBezTo>
                        <a:pt x="9" y="95"/>
                        <a:pt x="7" y="97"/>
                        <a:pt x="0" y="105"/>
                      </a:cubicBezTo>
                      <a:cubicBezTo>
                        <a:pt x="17" y="107"/>
                        <a:pt x="22" y="107"/>
                        <a:pt x="16" y="120"/>
                      </a:cubicBezTo>
                      <a:cubicBezTo>
                        <a:pt x="27" y="122"/>
                        <a:pt x="48" y="116"/>
                        <a:pt x="59" y="115"/>
                      </a:cubicBezTo>
                      <a:cubicBezTo>
                        <a:pt x="71" y="112"/>
                        <a:pt x="73" y="117"/>
                        <a:pt x="83" y="111"/>
                      </a:cubicBezTo>
                      <a:cubicBezTo>
                        <a:pt x="89" y="96"/>
                        <a:pt x="83" y="100"/>
                        <a:pt x="97" y="96"/>
                      </a:cubicBezTo>
                      <a:cubicBezTo>
                        <a:pt x="100" y="94"/>
                        <a:pt x="103" y="93"/>
                        <a:pt x="105" y="90"/>
                      </a:cubicBezTo>
                      <a:cubicBezTo>
                        <a:pt x="106" y="88"/>
                        <a:pt x="106" y="85"/>
                        <a:pt x="108" y="84"/>
                      </a:cubicBezTo>
                      <a:cubicBezTo>
                        <a:pt x="112" y="80"/>
                        <a:pt x="140" y="69"/>
                        <a:pt x="148" y="67"/>
                      </a:cubicBezTo>
                      <a:cubicBezTo>
                        <a:pt x="160" y="52"/>
                        <a:pt x="153" y="56"/>
                        <a:pt x="167" y="52"/>
                      </a:cubicBezTo>
                      <a:cubicBezTo>
                        <a:pt x="178" y="55"/>
                        <a:pt x="179" y="62"/>
                        <a:pt x="191" y="58"/>
                      </a:cubicBezTo>
                      <a:cubicBezTo>
                        <a:pt x="199" y="52"/>
                        <a:pt x="206" y="51"/>
                        <a:pt x="215" y="46"/>
                      </a:cubicBezTo>
                      <a:cubicBezTo>
                        <a:pt x="226" y="58"/>
                        <a:pt x="217" y="46"/>
                        <a:pt x="223" y="69"/>
                      </a:cubicBezTo>
                      <a:cubicBezTo>
                        <a:pt x="226" y="79"/>
                        <a:pt x="233" y="85"/>
                        <a:pt x="237" y="94"/>
                      </a:cubicBezTo>
                      <a:cubicBezTo>
                        <a:pt x="227" y="100"/>
                        <a:pt x="229" y="104"/>
                        <a:pt x="218" y="107"/>
                      </a:cubicBezTo>
                      <a:cubicBezTo>
                        <a:pt x="207" y="120"/>
                        <a:pt x="203" y="113"/>
                        <a:pt x="188" y="109"/>
                      </a:cubicBezTo>
                      <a:cubicBezTo>
                        <a:pt x="191" y="117"/>
                        <a:pt x="200" y="127"/>
                        <a:pt x="210" y="132"/>
                      </a:cubicBezTo>
                      <a:cubicBezTo>
                        <a:pt x="218" y="114"/>
                        <a:pt x="211" y="122"/>
                        <a:pt x="231" y="113"/>
                      </a:cubicBezTo>
                      <a:cubicBezTo>
                        <a:pt x="237" y="111"/>
                        <a:pt x="248" y="105"/>
                        <a:pt x="248" y="105"/>
                      </a:cubicBezTo>
                      <a:cubicBezTo>
                        <a:pt x="248" y="100"/>
                        <a:pt x="246" y="94"/>
                        <a:pt x="250" y="90"/>
                      </a:cubicBezTo>
                      <a:cubicBezTo>
                        <a:pt x="253" y="88"/>
                        <a:pt x="254" y="96"/>
                        <a:pt x="258" y="96"/>
                      </a:cubicBezTo>
                      <a:cubicBezTo>
                        <a:pt x="262" y="97"/>
                        <a:pt x="264" y="94"/>
                        <a:pt x="266" y="92"/>
                      </a:cubicBezTo>
                      <a:cubicBezTo>
                        <a:pt x="262" y="82"/>
                        <a:pt x="252" y="77"/>
                        <a:pt x="248" y="67"/>
                      </a:cubicBezTo>
                      <a:cubicBezTo>
                        <a:pt x="250" y="63"/>
                        <a:pt x="255" y="58"/>
                        <a:pt x="253" y="54"/>
                      </a:cubicBezTo>
                      <a:cubicBezTo>
                        <a:pt x="251" y="50"/>
                        <a:pt x="248" y="42"/>
                        <a:pt x="248" y="42"/>
                      </a:cubicBezTo>
                      <a:cubicBezTo>
                        <a:pt x="256" y="32"/>
                        <a:pt x="259" y="35"/>
                        <a:pt x="266" y="44"/>
                      </a:cubicBezTo>
                      <a:cubicBezTo>
                        <a:pt x="270" y="56"/>
                        <a:pt x="276" y="61"/>
                        <a:pt x="285" y="71"/>
                      </a:cubicBezTo>
                      <a:cubicBezTo>
                        <a:pt x="281" y="81"/>
                        <a:pt x="289" y="82"/>
                        <a:pt x="277" y="88"/>
                      </a:cubicBezTo>
                      <a:cubicBezTo>
                        <a:pt x="262" y="106"/>
                        <a:pt x="278" y="83"/>
                        <a:pt x="274" y="101"/>
                      </a:cubicBezTo>
                      <a:cubicBezTo>
                        <a:pt x="274" y="105"/>
                        <a:pt x="268" y="109"/>
                        <a:pt x="266" y="113"/>
                      </a:cubicBezTo>
                      <a:cubicBezTo>
                        <a:pt x="270" y="122"/>
                        <a:pt x="268" y="125"/>
                        <a:pt x="261" y="132"/>
                      </a:cubicBezTo>
                      <a:cubicBezTo>
                        <a:pt x="268" y="149"/>
                        <a:pt x="282" y="134"/>
                        <a:pt x="296" y="130"/>
                      </a:cubicBezTo>
                      <a:cubicBezTo>
                        <a:pt x="299" y="122"/>
                        <a:pt x="295" y="119"/>
                        <a:pt x="299" y="111"/>
                      </a:cubicBezTo>
                      <a:cubicBezTo>
                        <a:pt x="296" y="105"/>
                        <a:pt x="288" y="97"/>
                        <a:pt x="299" y="92"/>
                      </a:cubicBezTo>
                      <a:cubicBezTo>
                        <a:pt x="303" y="90"/>
                        <a:pt x="315" y="88"/>
                        <a:pt x="315" y="88"/>
                      </a:cubicBezTo>
                      <a:cubicBezTo>
                        <a:pt x="326" y="91"/>
                        <a:pt x="325" y="95"/>
                        <a:pt x="331" y="103"/>
                      </a:cubicBezTo>
                      <a:cubicBezTo>
                        <a:pt x="339" y="84"/>
                        <a:pt x="331" y="90"/>
                        <a:pt x="361" y="92"/>
                      </a:cubicBezTo>
                      <a:cubicBezTo>
                        <a:pt x="355" y="76"/>
                        <a:pt x="365" y="76"/>
                        <a:pt x="382" y="73"/>
                      </a:cubicBezTo>
                      <a:cubicBezTo>
                        <a:pt x="383" y="71"/>
                        <a:pt x="387" y="57"/>
                        <a:pt x="393" y="54"/>
                      </a:cubicBezTo>
                      <a:cubicBezTo>
                        <a:pt x="398" y="52"/>
                        <a:pt x="409" y="50"/>
                        <a:pt x="409" y="50"/>
                      </a:cubicBezTo>
                      <a:cubicBezTo>
                        <a:pt x="430" y="54"/>
                        <a:pt x="413" y="58"/>
                        <a:pt x="431" y="63"/>
                      </a:cubicBezTo>
                      <a:cubicBezTo>
                        <a:pt x="433" y="61"/>
                        <a:pt x="435" y="57"/>
                        <a:pt x="439" y="56"/>
                      </a:cubicBezTo>
                      <a:cubicBezTo>
                        <a:pt x="445" y="55"/>
                        <a:pt x="452" y="61"/>
                        <a:pt x="457" y="58"/>
                      </a:cubicBezTo>
                      <a:cubicBezTo>
                        <a:pt x="461" y="57"/>
                        <a:pt x="457" y="52"/>
                        <a:pt x="455" y="50"/>
                      </a:cubicBezTo>
                      <a:cubicBezTo>
                        <a:pt x="451" y="47"/>
                        <a:pt x="444" y="47"/>
                        <a:pt x="439" y="46"/>
                      </a:cubicBezTo>
                      <a:cubicBezTo>
                        <a:pt x="436" y="45"/>
                        <a:pt x="431" y="44"/>
                        <a:pt x="431" y="44"/>
                      </a:cubicBezTo>
                      <a:cubicBezTo>
                        <a:pt x="440" y="38"/>
                        <a:pt x="443" y="36"/>
                        <a:pt x="455" y="40"/>
                      </a:cubicBezTo>
                      <a:cubicBezTo>
                        <a:pt x="461" y="38"/>
                        <a:pt x="467" y="35"/>
                        <a:pt x="474" y="35"/>
                      </a:cubicBezTo>
                      <a:cubicBezTo>
                        <a:pt x="483" y="36"/>
                        <a:pt x="511" y="43"/>
                        <a:pt x="519" y="46"/>
                      </a:cubicBezTo>
                      <a:cubicBezTo>
                        <a:pt x="527" y="49"/>
                        <a:pt x="544" y="54"/>
                        <a:pt x="544" y="54"/>
                      </a:cubicBezTo>
                      <a:cubicBezTo>
                        <a:pt x="548" y="54"/>
                        <a:pt x="560" y="52"/>
                        <a:pt x="565" y="50"/>
                      </a:cubicBezTo>
                      <a:cubicBezTo>
                        <a:pt x="570" y="47"/>
                        <a:pt x="581" y="42"/>
                        <a:pt x="581" y="42"/>
                      </a:cubicBezTo>
                      <a:cubicBezTo>
                        <a:pt x="585" y="42"/>
                        <a:pt x="598" y="44"/>
                        <a:pt x="600" y="48"/>
                      </a:cubicBezTo>
                      <a:cubicBezTo>
                        <a:pt x="603" y="55"/>
                        <a:pt x="589" y="61"/>
                        <a:pt x="584" y="63"/>
                      </a:cubicBezTo>
                      <a:cubicBezTo>
                        <a:pt x="576" y="69"/>
                        <a:pt x="568" y="69"/>
                        <a:pt x="565" y="77"/>
                      </a:cubicBezTo>
                      <a:cubicBezTo>
                        <a:pt x="568" y="86"/>
                        <a:pt x="564" y="92"/>
                        <a:pt x="568" y="101"/>
                      </a:cubicBezTo>
                      <a:cubicBezTo>
                        <a:pt x="574" y="93"/>
                        <a:pt x="577" y="91"/>
                        <a:pt x="589" y="94"/>
                      </a:cubicBezTo>
                      <a:cubicBezTo>
                        <a:pt x="595" y="108"/>
                        <a:pt x="602" y="93"/>
                        <a:pt x="611" y="88"/>
                      </a:cubicBezTo>
                      <a:cubicBezTo>
                        <a:pt x="613" y="86"/>
                        <a:pt x="613" y="83"/>
                        <a:pt x="616" y="82"/>
                      </a:cubicBezTo>
                      <a:cubicBezTo>
                        <a:pt x="618" y="80"/>
                        <a:pt x="622" y="81"/>
                        <a:pt x="624" y="80"/>
                      </a:cubicBezTo>
                      <a:cubicBezTo>
                        <a:pt x="626" y="78"/>
                        <a:pt x="626" y="75"/>
                        <a:pt x="627" y="73"/>
                      </a:cubicBezTo>
                      <a:cubicBezTo>
                        <a:pt x="632" y="65"/>
                        <a:pt x="638" y="63"/>
                        <a:pt x="648" y="61"/>
                      </a:cubicBezTo>
                      <a:cubicBezTo>
                        <a:pt x="664" y="62"/>
                        <a:pt x="684" y="69"/>
                        <a:pt x="700" y="69"/>
                      </a:cubicBezTo>
                      <a:lnTo>
                        <a:pt x="794" y="84"/>
                      </a:lnTo>
                      <a:close/>
                    </a:path>
                  </a:pathLst>
                </a:custGeom>
                <a:solidFill>
                  <a:schemeClr val="folHlink"/>
                </a:solidFill>
                <a:ln w="9525">
                  <a:noFill/>
                  <a:round/>
                  <a:headEnd/>
                  <a:tailEnd/>
                </a:ln>
              </p:spPr>
              <p:txBody>
                <a:bodyPr/>
                <a:lstStyle/>
                <a:p>
                  <a:endParaRPr lang="zh-CN" altLang="en-US"/>
                </a:p>
              </p:txBody>
            </p:sp>
            <p:sp>
              <p:nvSpPr>
                <p:cNvPr id="9344" name="任意多边形 82027"/>
                <p:cNvSpPr>
                  <a:spLocks noChangeArrowheads="1"/>
                </p:cNvSpPr>
                <p:nvPr/>
              </p:nvSpPr>
              <p:spPr bwMode="auto">
                <a:xfrm>
                  <a:off x="3981" y="282"/>
                  <a:ext cx="13" cy="10"/>
                </a:xfrm>
                <a:custGeom>
                  <a:avLst/>
                  <a:gdLst>
                    <a:gd name="T0" fmla="*/ 0 w 31"/>
                    <a:gd name="T1" fmla="*/ 1 h 30"/>
                    <a:gd name="T2" fmla="*/ 2 w 31"/>
                    <a:gd name="T3" fmla="*/ 0 h 30"/>
                    <a:gd name="T4" fmla="*/ 1 w 31"/>
                    <a:gd name="T5" fmla="*/ 1 h 30"/>
                    <a:gd name="T6" fmla="*/ 0 w 31"/>
                    <a:gd name="T7" fmla="*/ 1 h 3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 h="30">
                      <a:moveTo>
                        <a:pt x="3" y="28"/>
                      </a:moveTo>
                      <a:cubicBezTo>
                        <a:pt x="8" y="8"/>
                        <a:pt x="12" y="6"/>
                        <a:pt x="31" y="0"/>
                      </a:cubicBezTo>
                      <a:cubicBezTo>
                        <a:pt x="29" y="5"/>
                        <a:pt x="25" y="22"/>
                        <a:pt x="19" y="24"/>
                      </a:cubicBezTo>
                      <a:cubicBezTo>
                        <a:pt x="0" y="30"/>
                        <a:pt x="3" y="9"/>
                        <a:pt x="3" y="28"/>
                      </a:cubicBezTo>
                      <a:close/>
                    </a:path>
                  </a:pathLst>
                </a:custGeom>
                <a:solidFill>
                  <a:schemeClr val="folHlink"/>
                </a:solidFill>
                <a:ln w="9525">
                  <a:noFill/>
                  <a:round/>
                  <a:headEnd/>
                  <a:tailEnd/>
                </a:ln>
              </p:spPr>
              <p:txBody>
                <a:bodyPr/>
                <a:lstStyle/>
                <a:p>
                  <a:endParaRPr lang="zh-CN" altLang="en-US"/>
                </a:p>
              </p:txBody>
            </p:sp>
            <p:sp>
              <p:nvSpPr>
                <p:cNvPr id="9345" name="任意多边形 82028"/>
                <p:cNvSpPr>
                  <a:spLocks noChangeArrowheads="1"/>
                </p:cNvSpPr>
                <p:nvPr/>
              </p:nvSpPr>
              <p:spPr bwMode="auto">
                <a:xfrm>
                  <a:off x="3966" y="296"/>
                  <a:ext cx="19" cy="11"/>
                </a:xfrm>
                <a:custGeom>
                  <a:avLst/>
                  <a:gdLst>
                    <a:gd name="T0" fmla="*/ 0 w 44"/>
                    <a:gd name="T1" fmla="*/ 1 h 32"/>
                    <a:gd name="T2" fmla="*/ 2 w 44"/>
                    <a:gd name="T3" fmla="*/ 0 h 32"/>
                    <a:gd name="T4" fmla="*/ 3 w 44"/>
                    <a:gd name="T5" fmla="*/ 0 h 32"/>
                    <a:gd name="T6" fmla="*/ 0 w 44"/>
                    <a:gd name="T7" fmla="*/ 1 h 3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4" h="32">
                      <a:moveTo>
                        <a:pt x="6" y="32"/>
                      </a:moveTo>
                      <a:cubicBezTo>
                        <a:pt x="0" y="14"/>
                        <a:pt x="7" y="10"/>
                        <a:pt x="22" y="0"/>
                      </a:cubicBezTo>
                      <a:cubicBezTo>
                        <a:pt x="27" y="1"/>
                        <a:pt x="35" y="0"/>
                        <a:pt x="38" y="4"/>
                      </a:cubicBezTo>
                      <a:cubicBezTo>
                        <a:pt x="44" y="13"/>
                        <a:pt x="16" y="32"/>
                        <a:pt x="6" y="32"/>
                      </a:cubicBezTo>
                      <a:close/>
                    </a:path>
                  </a:pathLst>
                </a:custGeom>
                <a:solidFill>
                  <a:schemeClr val="folHlink"/>
                </a:solidFill>
                <a:ln w="9525">
                  <a:noFill/>
                  <a:round/>
                  <a:headEnd/>
                  <a:tailEnd/>
                </a:ln>
              </p:spPr>
              <p:txBody>
                <a:bodyPr/>
                <a:lstStyle/>
                <a:p>
                  <a:endParaRPr lang="zh-CN" altLang="en-US"/>
                </a:p>
              </p:txBody>
            </p:sp>
            <p:sp>
              <p:nvSpPr>
                <p:cNvPr id="9346" name="任意多边形 82029"/>
                <p:cNvSpPr>
                  <a:spLocks noChangeArrowheads="1"/>
                </p:cNvSpPr>
                <p:nvPr/>
              </p:nvSpPr>
              <p:spPr bwMode="auto">
                <a:xfrm>
                  <a:off x="4028" y="337"/>
                  <a:ext cx="32" cy="6"/>
                </a:xfrm>
                <a:custGeom>
                  <a:avLst/>
                  <a:gdLst>
                    <a:gd name="T0" fmla="*/ 3 w 76"/>
                    <a:gd name="T1" fmla="*/ 1 h 18"/>
                    <a:gd name="T2" fmla="*/ 2 w 76"/>
                    <a:gd name="T3" fmla="*/ 0 h 18"/>
                    <a:gd name="T4" fmla="*/ 3 w 76"/>
                    <a:gd name="T5" fmla="*/ 1 h 18"/>
                    <a:gd name="T6" fmla="*/ 0 60000 65536"/>
                    <a:gd name="T7" fmla="*/ 0 60000 65536"/>
                    <a:gd name="T8" fmla="*/ 0 60000 65536"/>
                  </a:gdLst>
                  <a:ahLst/>
                  <a:cxnLst>
                    <a:cxn ang="T6">
                      <a:pos x="T0" y="T1"/>
                    </a:cxn>
                    <a:cxn ang="T7">
                      <a:pos x="T2" y="T3"/>
                    </a:cxn>
                    <a:cxn ang="T8">
                      <a:pos x="T4" y="T5"/>
                    </a:cxn>
                  </a:cxnLst>
                  <a:rect l="0" t="0" r="r" b="b"/>
                  <a:pathLst>
                    <a:path w="76" h="18">
                      <a:moveTo>
                        <a:pt x="37" y="18"/>
                      </a:moveTo>
                      <a:cubicBezTo>
                        <a:pt x="25" y="14"/>
                        <a:pt x="0" y="10"/>
                        <a:pt x="25" y="2"/>
                      </a:cubicBezTo>
                      <a:cubicBezTo>
                        <a:pt x="76" y="9"/>
                        <a:pt x="46" y="0"/>
                        <a:pt x="37" y="18"/>
                      </a:cubicBezTo>
                      <a:close/>
                    </a:path>
                  </a:pathLst>
                </a:custGeom>
                <a:solidFill>
                  <a:schemeClr val="folHlink"/>
                </a:solidFill>
                <a:ln w="9525">
                  <a:noFill/>
                  <a:round/>
                  <a:headEnd/>
                  <a:tailEnd/>
                </a:ln>
              </p:spPr>
              <p:txBody>
                <a:bodyPr/>
                <a:lstStyle/>
                <a:p>
                  <a:endParaRPr lang="zh-CN" altLang="en-US"/>
                </a:p>
              </p:txBody>
            </p:sp>
            <p:sp>
              <p:nvSpPr>
                <p:cNvPr id="9347" name="任意多边形 82030"/>
                <p:cNvSpPr>
                  <a:spLocks noChangeArrowheads="1"/>
                </p:cNvSpPr>
                <p:nvPr/>
              </p:nvSpPr>
              <p:spPr bwMode="auto">
                <a:xfrm>
                  <a:off x="4083" y="336"/>
                  <a:ext cx="18" cy="15"/>
                </a:xfrm>
                <a:custGeom>
                  <a:avLst/>
                  <a:gdLst>
                    <a:gd name="T0" fmla="*/ 0 w 42"/>
                    <a:gd name="T1" fmla="*/ 1 h 44"/>
                    <a:gd name="T2" fmla="*/ 1 w 42"/>
                    <a:gd name="T3" fmla="*/ 0 h 44"/>
                    <a:gd name="T4" fmla="*/ 0 w 42"/>
                    <a:gd name="T5" fmla="*/ 1 h 44"/>
                    <a:gd name="T6" fmla="*/ 0 60000 65536"/>
                    <a:gd name="T7" fmla="*/ 0 60000 65536"/>
                    <a:gd name="T8" fmla="*/ 0 60000 65536"/>
                  </a:gdLst>
                  <a:ahLst/>
                  <a:cxnLst>
                    <a:cxn ang="T6">
                      <a:pos x="T0" y="T1"/>
                    </a:cxn>
                    <a:cxn ang="T7">
                      <a:pos x="T2" y="T3"/>
                    </a:cxn>
                    <a:cxn ang="T8">
                      <a:pos x="T4" y="T5"/>
                    </a:cxn>
                  </a:cxnLst>
                  <a:rect l="0" t="0" r="r" b="b"/>
                  <a:pathLst>
                    <a:path w="42" h="44">
                      <a:moveTo>
                        <a:pt x="0" y="21"/>
                      </a:moveTo>
                      <a:cubicBezTo>
                        <a:pt x="4" y="17"/>
                        <a:pt x="7" y="11"/>
                        <a:pt x="12" y="9"/>
                      </a:cubicBezTo>
                      <a:cubicBezTo>
                        <a:pt x="42" y="0"/>
                        <a:pt x="23" y="44"/>
                        <a:pt x="0" y="21"/>
                      </a:cubicBezTo>
                      <a:close/>
                    </a:path>
                  </a:pathLst>
                </a:custGeom>
                <a:solidFill>
                  <a:schemeClr val="folHlink"/>
                </a:solidFill>
                <a:ln w="9525">
                  <a:noFill/>
                  <a:round/>
                  <a:headEnd/>
                  <a:tailEnd/>
                </a:ln>
              </p:spPr>
              <p:txBody>
                <a:bodyPr/>
                <a:lstStyle/>
                <a:p>
                  <a:endParaRPr lang="zh-CN" altLang="en-US"/>
                </a:p>
              </p:txBody>
            </p:sp>
            <p:sp>
              <p:nvSpPr>
                <p:cNvPr id="9348" name="任意多边形 82031"/>
                <p:cNvSpPr>
                  <a:spLocks noChangeArrowheads="1"/>
                </p:cNvSpPr>
                <p:nvPr/>
              </p:nvSpPr>
              <p:spPr bwMode="auto">
                <a:xfrm>
                  <a:off x="3936" y="295"/>
                  <a:ext cx="14" cy="10"/>
                </a:xfrm>
                <a:custGeom>
                  <a:avLst/>
                  <a:gdLst>
                    <a:gd name="T0" fmla="*/ 0 w 31"/>
                    <a:gd name="T1" fmla="*/ 1 h 30"/>
                    <a:gd name="T2" fmla="*/ 3 w 31"/>
                    <a:gd name="T3" fmla="*/ 0 h 30"/>
                    <a:gd name="T4" fmla="*/ 0 w 31"/>
                    <a:gd name="T5" fmla="*/ 1 h 30"/>
                    <a:gd name="T6" fmla="*/ 0 60000 65536"/>
                    <a:gd name="T7" fmla="*/ 0 60000 65536"/>
                    <a:gd name="T8" fmla="*/ 0 60000 65536"/>
                  </a:gdLst>
                  <a:ahLst/>
                  <a:cxnLst>
                    <a:cxn ang="T6">
                      <a:pos x="T0" y="T1"/>
                    </a:cxn>
                    <a:cxn ang="T7">
                      <a:pos x="T2" y="T3"/>
                    </a:cxn>
                    <a:cxn ang="T8">
                      <a:pos x="T4" y="T5"/>
                    </a:cxn>
                  </a:cxnLst>
                  <a:rect l="0" t="0" r="r" b="b"/>
                  <a:pathLst>
                    <a:path w="31" h="30">
                      <a:moveTo>
                        <a:pt x="7" y="22"/>
                      </a:moveTo>
                      <a:cubicBezTo>
                        <a:pt x="0" y="0"/>
                        <a:pt x="15" y="6"/>
                        <a:pt x="31" y="10"/>
                      </a:cubicBezTo>
                      <a:cubicBezTo>
                        <a:pt x="14" y="16"/>
                        <a:pt x="15" y="30"/>
                        <a:pt x="7" y="22"/>
                      </a:cubicBezTo>
                      <a:close/>
                    </a:path>
                  </a:pathLst>
                </a:custGeom>
                <a:solidFill>
                  <a:schemeClr val="folHlink"/>
                </a:solidFill>
                <a:ln w="9525">
                  <a:noFill/>
                  <a:round/>
                  <a:headEnd/>
                  <a:tailEnd/>
                </a:ln>
              </p:spPr>
              <p:txBody>
                <a:bodyPr/>
                <a:lstStyle/>
                <a:p>
                  <a:endParaRPr lang="zh-CN" altLang="en-US"/>
                </a:p>
              </p:txBody>
            </p:sp>
          </p:grpSp>
        </p:grpSp>
        <p:grpSp>
          <p:nvGrpSpPr>
            <p:cNvPr id="9257" name="组合 82032"/>
            <p:cNvGrpSpPr>
              <a:grpSpLocks/>
            </p:cNvGrpSpPr>
            <p:nvPr/>
          </p:nvGrpSpPr>
          <p:grpSpPr bwMode="auto">
            <a:xfrm>
              <a:off x="798" y="111"/>
              <a:ext cx="4702" cy="418"/>
              <a:chOff x="798" y="255"/>
              <a:chExt cx="4702" cy="418"/>
            </a:xfrm>
          </p:grpSpPr>
          <p:sp>
            <p:nvSpPr>
              <p:cNvPr id="9284" name="直接连接符 82033"/>
              <p:cNvSpPr>
                <a:spLocks noChangeShapeType="1"/>
              </p:cNvSpPr>
              <p:nvPr/>
            </p:nvSpPr>
            <p:spPr bwMode="auto">
              <a:xfrm>
                <a:off x="798" y="476"/>
                <a:ext cx="4702" cy="0"/>
              </a:xfrm>
              <a:prstGeom prst="line">
                <a:avLst/>
              </a:prstGeom>
              <a:noFill/>
              <a:ln w="9525">
                <a:solidFill>
                  <a:schemeClr val="folHlink"/>
                </a:solidFill>
                <a:round/>
                <a:headEnd/>
                <a:tailEnd/>
              </a:ln>
            </p:spPr>
            <p:txBody>
              <a:bodyPr/>
              <a:lstStyle/>
              <a:p>
                <a:endParaRPr lang="zh-CN" altLang="en-US"/>
              </a:p>
            </p:txBody>
          </p:sp>
          <p:sp>
            <p:nvSpPr>
              <p:cNvPr id="9285" name="直接连接符 82034"/>
              <p:cNvSpPr>
                <a:spLocks noChangeShapeType="1"/>
              </p:cNvSpPr>
              <p:nvPr/>
            </p:nvSpPr>
            <p:spPr bwMode="auto">
              <a:xfrm>
                <a:off x="1026" y="255"/>
                <a:ext cx="0" cy="418"/>
              </a:xfrm>
              <a:prstGeom prst="line">
                <a:avLst/>
              </a:prstGeom>
              <a:noFill/>
              <a:ln w="9525">
                <a:solidFill>
                  <a:schemeClr val="folHlink"/>
                </a:solidFill>
                <a:round/>
                <a:headEnd/>
                <a:tailEnd/>
              </a:ln>
            </p:spPr>
            <p:txBody>
              <a:bodyPr/>
              <a:lstStyle/>
              <a:p>
                <a:endParaRPr lang="zh-CN" altLang="en-US"/>
              </a:p>
            </p:txBody>
          </p:sp>
          <p:sp>
            <p:nvSpPr>
              <p:cNvPr id="9286" name="直接连接符 82035"/>
              <p:cNvSpPr>
                <a:spLocks noChangeShapeType="1"/>
              </p:cNvSpPr>
              <p:nvPr/>
            </p:nvSpPr>
            <p:spPr bwMode="auto">
              <a:xfrm>
                <a:off x="1254" y="255"/>
                <a:ext cx="0" cy="418"/>
              </a:xfrm>
              <a:prstGeom prst="line">
                <a:avLst/>
              </a:prstGeom>
              <a:noFill/>
              <a:ln w="9525">
                <a:solidFill>
                  <a:schemeClr val="folHlink"/>
                </a:solidFill>
                <a:round/>
                <a:headEnd/>
                <a:tailEnd/>
              </a:ln>
            </p:spPr>
            <p:txBody>
              <a:bodyPr/>
              <a:lstStyle/>
              <a:p>
                <a:endParaRPr lang="zh-CN" altLang="en-US"/>
              </a:p>
            </p:txBody>
          </p:sp>
          <p:sp>
            <p:nvSpPr>
              <p:cNvPr id="9287" name="直接连接符 82036"/>
              <p:cNvSpPr>
                <a:spLocks noChangeShapeType="1"/>
              </p:cNvSpPr>
              <p:nvPr/>
            </p:nvSpPr>
            <p:spPr bwMode="auto">
              <a:xfrm>
                <a:off x="1482" y="255"/>
                <a:ext cx="0" cy="418"/>
              </a:xfrm>
              <a:prstGeom prst="line">
                <a:avLst/>
              </a:prstGeom>
              <a:noFill/>
              <a:ln w="9525">
                <a:solidFill>
                  <a:schemeClr val="folHlink"/>
                </a:solidFill>
                <a:round/>
                <a:headEnd/>
                <a:tailEnd/>
              </a:ln>
            </p:spPr>
            <p:txBody>
              <a:bodyPr/>
              <a:lstStyle/>
              <a:p>
                <a:endParaRPr lang="zh-CN" altLang="en-US"/>
              </a:p>
            </p:txBody>
          </p:sp>
          <p:sp>
            <p:nvSpPr>
              <p:cNvPr id="9288" name="直接连接符 82037"/>
              <p:cNvSpPr>
                <a:spLocks noChangeShapeType="1"/>
              </p:cNvSpPr>
              <p:nvPr/>
            </p:nvSpPr>
            <p:spPr bwMode="auto">
              <a:xfrm>
                <a:off x="1710" y="255"/>
                <a:ext cx="0" cy="418"/>
              </a:xfrm>
              <a:prstGeom prst="line">
                <a:avLst/>
              </a:prstGeom>
              <a:noFill/>
              <a:ln w="9525">
                <a:solidFill>
                  <a:schemeClr val="folHlink"/>
                </a:solidFill>
                <a:round/>
                <a:headEnd/>
                <a:tailEnd/>
              </a:ln>
            </p:spPr>
            <p:txBody>
              <a:bodyPr/>
              <a:lstStyle/>
              <a:p>
                <a:endParaRPr lang="zh-CN" altLang="en-US"/>
              </a:p>
            </p:txBody>
          </p:sp>
          <p:sp>
            <p:nvSpPr>
              <p:cNvPr id="9289" name="直接连接符 82038"/>
              <p:cNvSpPr>
                <a:spLocks noChangeShapeType="1"/>
              </p:cNvSpPr>
              <p:nvPr/>
            </p:nvSpPr>
            <p:spPr bwMode="auto">
              <a:xfrm>
                <a:off x="1938" y="255"/>
                <a:ext cx="0" cy="418"/>
              </a:xfrm>
              <a:prstGeom prst="line">
                <a:avLst/>
              </a:prstGeom>
              <a:noFill/>
              <a:ln w="9525">
                <a:solidFill>
                  <a:schemeClr val="folHlink"/>
                </a:solidFill>
                <a:round/>
                <a:headEnd/>
                <a:tailEnd/>
              </a:ln>
            </p:spPr>
            <p:txBody>
              <a:bodyPr/>
              <a:lstStyle/>
              <a:p>
                <a:endParaRPr lang="zh-CN" altLang="en-US"/>
              </a:p>
            </p:txBody>
          </p:sp>
          <p:sp>
            <p:nvSpPr>
              <p:cNvPr id="9290" name="直接连接符 82039"/>
              <p:cNvSpPr>
                <a:spLocks noChangeShapeType="1"/>
              </p:cNvSpPr>
              <p:nvPr/>
            </p:nvSpPr>
            <p:spPr bwMode="auto">
              <a:xfrm>
                <a:off x="2166" y="255"/>
                <a:ext cx="0" cy="418"/>
              </a:xfrm>
              <a:prstGeom prst="line">
                <a:avLst/>
              </a:prstGeom>
              <a:noFill/>
              <a:ln w="9525">
                <a:solidFill>
                  <a:schemeClr val="folHlink"/>
                </a:solidFill>
                <a:round/>
                <a:headEnd/>
                <a:tailEnd/>
              </a:ln>
            </p:spPr>
            <p:txBody>
              <a:bodyPr/>
              <a:lstStyle/>
              <a:p>
                <a:endParaRPr lang="zh-CN" altLang="en-US"/>
              </a:p>
            </p:txBody>
          </p:sp>
          <p:sp>
            <p:nvSpPr>
              <p:cNvPr id="9291" name="直接连接符 82040"/>
              <p:cNvSpPr>
                <a:spLocks noChangeShapeType="1"/>
              </p:cNvSpPr>
              <p:nvPr/>
            </p:nvSpPr>
            <p:spPr bwMode="auto">
              <a:xfrm>
                <a:off x="2394" y="255"/>
                <a:ext cx="0" cy="418"/>
              </a:xfrm>
              <a:prstGeom prst="line">
                <a:avLst/>
              </a:prstGeom>
              <a:noFill/>
              <a:ln w="9525">
                <a:solidFill>
                  <a:schemeClr val="folHlink"/>
                </a:solidFill>
                <a:round/>
                <a:headEnd/>
                <a:tailEnd/>
              </a:ln>
            </p:spPr>
            <p:txBody>
              <a:bodyPr/>
              <a:lstStyle/>
              <a:p>
                <a:endParaRPr lang="zh-CN" altLang="en-US"/>
              </a:p>
            </p:txBody>
          </p:sp>
          <p:sp>
            <p:nvSpPr>
              <p:cNvPr id="9292" name="直接连接符 82041"/>
              <p:cNvSpPr>
                <a:spLocks noChangeShapeType="1"/>
              </p:cNvSpPr>
              <p:nvPr/>
            </p:nvSpPr>
            <p:spPr bwMode="auto">
              <a:xfrm>
                <a:off x="2622" y="255"/>
                <a:ext cx="0" cy="418"/>
              </a:xfrm>
              <a:prstGeom prst="line">
                <a:avLst/>
              </a:prstGeom>
              <a:noFill/>
              <a:ln w="9525">
                <a:solidFill>
                  <a:schemeClr val="folHlink"/>
                </a:solidFill>
                <a:round/>
                <a:headEnd/>
                <a:tailEnd/>
              </a:ln>
            </p:spPr>
            <p:txBody>
              <a:bodyPr/>
              <a:lstStyle/>
              <a:p>
                <a:endParaRPr lang="zh-CN" altLang="en-US"/>
              </a:p>
            </p:txBody>
          </p:sp>
          <p:sp>
            <p:nvSpPr>
              <p:cNvPr id="9293" name="直接连接符 82042"/>
              <p:cNvSpPr>
                <a:spLocks noChangeShapeType="1"/>
              </p:cNvSpPr>
              <p:nvPr/>
            </p:nvSpPr>
            <p:spPr bwMode="auto">
              <a:xfrm>
                <a:off x="2850" y="255"/>
                <a:ext cx="0" cy="418"/>
              </a:xfrm>
              <a:prstGeom prst="line">
                <a:avLst/>
              </a:prstGeom>
              <a:noFill/>
              <a:ln w="9525">
                <a:solidFill>
                  <a:schemeClr val="folHlink"/>
                </a:solidFill>
                <a:round/>
                <a:headEnd/>
                <a:tailEnd/>
              </a:ln>
            </p:spPr>
            <p:txBody>
              <a:bodyPr/>
              <a:lstStyle/>
              <a:p>
                <a:endParaRPr lang="zh-CN" altLang="en-US"/>
              </a:p>
            </p:txBody>
          </p:sp>
          <p:sp>
            <p:nvSpPr>
              <p:cNvPr id="9294" name="直接连接符 82043"/>
              <p:cNvSpPr>
                <a:spLocks noChangeShapeType="1"/>
              </p:cNvSpPr>
              <p:nvPr/>
            </p:nvSpPr>
            <p:spPr bwMode="auto">
              <a:xfrm>
                <a:off x="3078" y="255"/>
                <a:ext cx="0" cy="418"/>
              </a:xfrm>
              <a:prstGeom prst="line">
                <a:avLst/>
              </a:prstGeom>
              <a:noFill/>
              <a:ln w="9525">
                <a:solidFill>
                  <a:schemeClr val="folHlink"/>
                </a:solidFill>
                <a:round/>
                <a:headEnd/>
                <a:tailEnd/>
              </a:ln>
            </p:spPr>
            <p:txBody>
              <a:bodyPr/>
              <a:lstStyle/>
              <a:p>
                <a:endParaRPr lang="zh-CN" altLang="en-US"/>
              </a:p>
            </p:txBody>
          </p:sp>
          <p:sp>
            <p:nvSpPr>
              <p:cNvPr id="9295" name="直接连接符 82044"/>
              <p:cNvSpPr>
                <a:spLocks noChangeShapeType="1"/>
              </p:cNvSpPr>
              <p:nvPr/>
            </p:nvSpPr>
            <p:spPr bwMode="auto">
              <a:xfrm>
                <a:off x="3306" y="255"/>
                <a:ext cx="0" cy="418"/>
              </a:xfrm>
              <a:prstGeom prst="line">
                <a:avLst/>
              </a:prstGeom>
              <a:noFill/>
              <a:ln w="9525">
                <a:solidFill>
                  <a:schemeClr val="folHlink"/>
                </a:solidFill>
                <a:round/>
                <a:headEnd/>
                <a:tailEnd/>
              </a:ln>
            </p:spPr>
            <p:txBody>
              <a:bodyPr/>
              <a:lstStyle/>
              <a:p>
                <a:endParaRPr lang="zh-CN" altLang="en-US"/>
              </a:p>
            </p:txBody>
          </p:sp>
          <p:sp>
            <p:nvSpPr>
              <p:cNvPr id="9296" name="直接连接符 82045"/>
              <p:cNvSpPr>
                <a:spLocks noChangeShapeType="1"/>
              </p:cNvSpPr>
              <p:nvPr/>
            </p:nvSpPr>
            <p:spPr bwMode="auto">
              <a:xfrm>
                <a:off x="3534" y="255"/>
                <a:ext cx="0" cy="418"/>
              </a:xfrm>
              <a:prstGeom prst="line">
                <a:avLst/>
              </a:prstGeom>
              <a:noFill/>
              <a:ln w="9525">
                <a:solidFill>
                  <a:schemeClr val="folHlink"/>
                </a:solidFill>
                <a:round/>
                <a:headEnd/>
                <a:tailEnd/>
              </a:ln>
            </p:spPr>
            <p:txBody>
              <a:bodyPr/>
              <a:lstStyle/>
              <a:p>
                <a:endParaRPr lang="zh-CN" altLang="en-US"/>
              </a:p>
            </p:txBody>
          </p:sp>
          <p:sp>
            <p:nvSpPr>
              <p:cNvPr id="9297" name="直接连接符 82046"/>
              <p:cNvSpPr>
                <a:spLocks noChangeShapeType="1"/>
              </p:cNvSpPr>
              <p:nvPr/>
            </p:nvSpPr>
            <p:spPr bwMode="auto">
              <a:xfrm>
                <a:off x="3762" y="255"/>
                <a:ext cx="0" cy="418"/>
              </a:xfrm>
              <a:prstGeom prst="line">
                <a:avLst/>
              </a:prstGeom>
              <a:noFill/>
              <a:ln w="9525">
                <a:solidFill>
                  <a:schemeClr val="folHlink"/>
                </a:solidFill>
                <a:round/>
                <a:headEnd/>
                <a:tailEnd/>
              </a:ln>
            </p:spPr>
            <p:txBody>
              <a:bodyPr/>
              <a:lstStyle/>
              <a:p>
                <a:endParaRPr lang="zh-CN" altLang="en-US"/>
              </a:p>
            </p:txBody>
          </p:sp>
          <p:sp>
            <p:nvSpPr>
              <p:cNvPr id="9298" name="直接连接符 82047"/>
              <p:cNvSpPr>
                <a:spLocks noChangeShapeType="1"/>
              </p:cNvSpPr>
              <p:nvPr/>
            </p:nvSpPr>
            <p:spPr bwMode="auto">
              <a:xfrm>
                <a:off x="3990" y="255"/>
                <a:ext cx="0" cy="418"/>
              </a:xfrm>
              <a:prstGeom prst="line">
                <a:avLst/>
              </a:prstGeom>
              <a:noFill/>
              <a:ln w="9525">
                <a:solidFill>
                  <a:schemeClr val="folHlink"/>
                </a:solidFill>
                <a:round/>
                <a:headEnd/>
                <a:tailEnd/>
              </a:ln>
            </p:spPr>
            <p:txBody>
              <a:bodyPr/>
              <a:lstStyle/>
              <a:p>
                <a:endParaRPr lang="zh-CN" altLang="en-US"/>
              </a:p>
            </p:txBody>
          </p:sp>
          <p:sp>
            <p:nvSpPr>
              <p:cNvPr id="9299" name="直接连接符 82048"/>
              <p:cNvSpPr>
                <a:spLocks noChangeShapeType="1"/>
              </p:cNvSpPr>
              <p:nvPr/>
            </p:nvSpPr>
            <p:spPr bwMode="auto">
              <a:xfrm>
                <a:off x="4218" y="255"/>
                <a:ext cx="0" cy="418"/>
              </a:xfrm>
              <a:prstGeom prst="line">
                <a:avLst/>
              </a:prstGeom>
              <a:noFill/>
              <a:ln w="9525">
                <a:solidFill>
                  <a:schemeClr val="folHlink"/>
                </a:solidFill>
                <a:round/>
                <a:headEnd/>
                <a:tailEnd/>
              </a:ln>
            </p:spPr>
            <p:txBody>
              <a:bodyPr/>
              <a:lstStyle/>
              <a:p>
                <a:endParaRPr lang="zh-CN" altLang="en-US"/>
              </a:p>
            </p:txBody>
          </p:sp>
          <p:sp>
            <p:nvSpPr>
              <p:cNvPr id="9300" name="直接连接符 82049"/>
              <p:cNvSpPr>
                <a:spLocks noChangeShapeType="1"/>
              </p:cNvSpPr>
              <p:nvPr/>
            </p:nvSpPr>
            <p:spPr bwMode="auto">
              <a:xfrm>
                <a:off x="4446" y="255"/>
                <a:ext cx="0" cy="418"/>
              </a:xfrm>
              <a:prstGeom prst="line">
                <a:avLst/>
              </a:prstGeom>
              <a:noFill/>
              <a:ln w="9525">
                <a:solidFill>
                  <a:schemeClr val="folHlink"/>
                </a:solidFill>
                <a:round/>
                <a:headEnd/>
                <a:tailEnd/>
              </a:ln>
            </p:spPr>
            <p:txBody>
              <a:bodyPr/>
              <a:lstStyle/>
              <a:p>
                <a:endParaRPr lang="zh-CN" altLang="en-US"/>
              </a:p>
            </p:txBody>
          </p:sp>
          <p:sp>
            <p:nvSpPr>
              <p:cNvPr id="9301" name="直接连接符 82050"/>
              <p:cNvSpPr>
                <a:spLocks noChangeShapeType="1"/>
              </p:cNvSpPr>
              <p:nvPr/>
            </p:nvSpPr>
            <p:spPr bwMode="auto">
              <a:xfrm>
                <a:off x="4674" y="255"/>
                <a:ext cx="0" cy="418"/>
              </a:xfrm>
              <a:prstGeom prst="line">
                <a:avLst/>
              </a:prstGeom>
              <a:noFill/>
              <a:ln w="9525">
                <a:solidFill>
                  <a:schemeClr val="folHlink"/>
                </a:solidFill>
                <a:round/>
                <a:headEnd/>
                <a:tailEnd/>
              </a:ln>
            </p:spPr>
            <p:txBody>
              <a:bodyPr/>
              <a:lstStyle/>
              <a:p>
                <a:endParaRPr lang="zh-CN" altLang="en-US"/>
              </a:p>
            </p:txBody>
          </p:sp>
          <p:sp>
            <p:nvSpPr>
              <p:cNvPr id="9302" name="直接连接符 82051"/>
              <p:cNvSpPr>
                <a:spLocks noChangeShapeType="1"/>
              </p:cNvSpPr>
              <p:nvPr/>
            </p:nvSpPr>
            <p:spPr bwMode="auto">
              <a:xfrm>
                <a:off x="4902" y="255"/>
                <a:ext cx="0" cy="418"/>
              </a:xfrm>
              <a:prstGeom prst="line">
                <a:avLst/>
              </a:prstGeom>
              <a:noFill/>
              <a:ln w="9525">
                <a:solidFill>
                  <a:schemeClr val="folHlink"/>
                </a:solidFill>
                <a:round/>
                <a:headEnd/>
                <a:tailEnd/>
              </a:ln>
            </p:spPr>
            <p:txBody>
              <a:bodyPr/>
              <a:lstStyle/>
              <a:p>
                <a:endParaRPr lang="zh-CN" altLang="en-US"/>
              </a:p>
            </p:txBody>
          </p:sp>
          <p:sp>
            <p:nvSpPr>
              <p:cNvPr id="9303" name="直接连接符 82052"/>
              <p:cNvSpPr>
                <a:spLocks noChangeShapeType="1"/>
              </p:cNvSpPr>
              <p:nvPr/>
            </p:nvSpPr>
            <p:spPr bwMode="auto">
              <a:xfrm>
                <a:off x="5130" y="255"/>
                <a:ext cx="0" cy="418"/>
              </a:xfrm>
              <a:prstGeom prst="line">
                <a:avLst/>
              </a:prstGeom>
              <a:noFill/>
              <a:ln w="9525">
                <a:solidFill>
                  <a:schemeClr val="folHlink"/>
                </a:solidFill>
                <a:round/>
                <a:headEnd/>
                <a:tailEnd/>
              </a:ln>
            </p:spPr>
            <p:txBody>
              <a:bodyPr/>
              <a:lstStyle/>
              <a:p>
                <a:endParaRPr lang="zh-CN" altLang="en-US"/>
              </a:p>
            </p:txBody>
          </p:sp>
          <p:sp>
            <p:nvSpPr>
              <p:cNvPr id="9304" name="直接连接符 82053"/>
              <p:cNvSpPr>
                <a:spLocks noChangeShapeType="1"/>
              </p:cNvSpPr>
              <p:nvPr/>
            </p:nvSpPr>
            <p:spPr bwMode="auto">
              <a:xfrm>
                <a:off x="5358" y="255"/>
                <a:ext cx="0" cy="418"/>
              </a:xfrm>
              <a:prstGeom prst="line">
                <a:avLst/>
              </a:prstGeom>
              <a:noFill/>
              <a:ln w="9525">
                <a:solidFill>
                  <a:schemeClr val="folHlink"/>
                </a:solidFill>
                <a:round/>
                <a:headEnd/>
                <a:tailEnd/>
              </a:ln>
            </p:spPr>
            <p:txBody>
              <a:bodyPr/>
              <a:lstStyle/>
              <a:p>
                <a:endParaRPr lang="zh-CN" altLang="en-US"/>
              </a:p>
            </p:txBody>
          </p:sp>
        </p:grpSp>
        <p:grpSp>
          <p:nvGrpSpPr>
            <p:cNvPr id="9258" name="组合 82054"/>
            <p:cNvGrpSpPr>
              <a:grpSpLocks/>
            </p:cNvGrpSpPr>
            <p:nvPr/>
          </p:nvGrpSpPr>
          <p:grpSpPr bwMode="auto">
            <a:xfrm>
              <a:off x="1208" y="109"/>
              <a:ext cx="3694" cy="423"/>
              <a:chOff x="1034" y="245"/>
              <a:chExt cx="3694" cy="423"/>
            </a:xfrm>
          </p:grpSpPr>
          <p:sp>
            <p:nvSpPr>
              <p:cNvPr id="9259" name="直接连接符 82055"/>
              <p:cNvSpPr>
                <a:spLocks noChangeShapeType="1"/>
              </p:cNvSpPr>
              <p:nvPr/>
            </p:nvSpPr>
            <p:spPr bwMode="auto">
              <a:xfrm>
                <a:off x="2676" y="246"/>
                <a:ext cx="0" cy="142"/>
              </a:xfrm>
              <a:prstGeom prst="line">
                <a:avLst/>
              </a:prstGeom>
              <a:noFill/>
              <a:ln w="9525">
                <a:solidFill>
                  <a:schemeClr val="hlink"/>
                </a:solidFill>
                <a:round/>
                <a:headEnd/>
                <a:tailEnd/>
              </a:ln>
            </p:spPr>
            <p:txBody>
              <a:bodyPr/>
              <a:lstStyle/>
              <a:p>
                <a:endParaRPr lang="zh-CN" altLang="en-US"/>
              </a:p>
            </p:txBody>
          </p:sp>
          <p:sp>
            <p:nvSpPr>
              <p:cNvPr id="9260" name="直接连接符 82056"/>
              <p:cNvSpPr>
                <a:spLocks noChangeShapeType="1"/>
              </p:cNvSpPr>
              <p:nvPr/>
            </p:nvSpPr>
            <p:spPr bwMode="auto">
              <a:xfrm>
                <a:off x="2798" y="468"/>
                <a:ext cx="70" cy="0"/>
              </a:xfrm>
              <a:prstGeom prst="line">
                <a:avLst/>
              </a:prstGeom>
              <a:noFill/>
              <a:ln w="9525">
                <a:solidFill>
                  <a:schemeClr val="hlink"/>
                </a:solidFill>
                <a:round/>
                <a:headEnd/>
                <a:tailEnd/>
              </a:ln>
            </p:spPr>
            <p:txBody>
              <a:bodyPr/>
              <a:lstStyle/>
              <a:p>
                <a:endParaRPr lang="zh-CN" altLang="en-US"/>
              </a:p>
            </p:txBody>
          </p:sp>
          <p:sp>
            <p:nvSpPr>
              <p:cNvPr id="9261" name="直接连接符 82057"/>
              <p:cNvSpPr>
                <a:spLocks noChangeShapeType="1"/>
              </p:cNvSpPr>
              <p:nvPr/>
            </p:nvSpPr>
            <p:spPr bwMode="auto">
              <a:xfrm>
                <a:off x="2904" y="486"/>
                <a:ext cx="0" cy="28"/>
              </a:xfrm>
              <a:prstGeom prst="line">
                <a:avLst/>
              </a:prstGeom>
              <a:noFill/>
              <a:ln w="9525">
                <a:solidFill>
                  <a:schemeClr val="hlink"/>
                </a:solidFill>
                <a:round/>
                <a:headEnd/>
                <a:tailEnd/>
              </a:ln>
            </p:spPr>
            <p:txBody>
              <a:bodyPr/>
              <a:lstStyle/>
              <a:p>
                <a:endParaRPr lang="zh-CN" altLang="en-US"/>
              </a:p>
            </p:txBody>
          </p:sp>
          <p:sp>
            <p:nvSpPr>
              <p:cNvPr id="9262" name="直接连接符 82058"/>
              <p:cNvSpPr>
                <a:spLocks noChangeShapeType="1"/>
              </p:cNvSpPr>
              <p:nvPr/>
            </p:nvSpPr>
            <p:spPr bwMode="auto">
              <a:xfrm>
                <a:off x="3132" y="586"/>
                <a:ext cx="0" cy="79"/>
              </a:xfrm>
              <a:prstGeom prst="line">
                <a:avLst/>
              </a:prstGeom>
              <a:noFill/>
              <a:ln w="9525">
                <a:solidFill>
                  <a:schemeClr val="hlink"/>
                </a:solidFill>
                <a:round/>
                <a:headEnd/>
                <a:tailEnd/>
              </a:ln>
            </p:spPr>
            <p:txBody>
              <a:bodyPr/>
              <a:lstStyle/>
              <a:p>
                <a:endParaRPr lang="zh-CN" altLang="en-US"/>
              </a:p>
            </p:txBody>
          </p:sp>
          <p:sp>
            <p:nvSpPr>
              <p:cNvPr id="9263" name="直接连接符 82059"/>
              <p:cNvSpPr>
                <a:spLocks noChangeShapeType="1"/>
              </p:cNvSpPr>
              <p:nvPr/>
            </p:nvSpPr>
            <p:spPr bwMode="auto">
              <a:xfrm>
                <a:off x="3816" y="358"/>
                <a:ext cx="0" cy="180"/>
              </a:xfrm>
              <a:prstGeom prst="line">
                <a:avLst/>
              </a:prstGeom>
              <a:noFill/>
              <a:ln w="9525">
                <a:solidFill>
                  <a:schemeClr val="hlink"/>
                </a:solidFill>
                <a:round/>
                <a:headEnd/>
                <a:tailEnd/>
              </a:ln>
            </p:spPr>
            <p:txBody>
              <a:bodyPr/>
              <a:lstStyle/>
              <a:p>
                <a:endParaRPr lang="zh-CN" altLang="en-US"/>
              </a:p>
            </p:txBody>
          </p:sp>
          <p:sp>
            <p:nvSpPr>
              <p:cNvPr id="9264" name="直接连接符 82060"/>
              <p:cNvSpPr>
                <a:spLocks noChangeShapeType="1"/>
              </p:cNvSpPr>
              <p:nvPr/>
            </p:nvSpPr>
            <p:spPr bwMode="auto">
              <a:xfrm>
                <a:off x="3722" y="468"/>
                <a:ext cx="348" cy="0"/>
              </a:xfrm>
              <a:prstGeom prst="line">
                <a:avLst/>
              </a:prstGeom>
              <a:noFill/>
              <a:ln w="9525">
                <a:solidFill>
                  <a:schemeClr val="hlink"/>
                </a:solidFill>
                <a:round/>
                <a:headEnd/>
                <a:tailEnd/>
              </a:ln>
            </p:spPr>
            <p:txBody>
              <a:bodyPr/>
              <a:lstStyle/>
              <a:p>
                <a:endParaRPr lang="zh-CN" altLang="en-US"/>
              </a:p>
            </p:txBody>
          </p:sp>
          <p:sp>
            <p:nvSpPr>
              <p:cNvPr id="9265" name="直接连接符 82061"/>
              <p:cNvSpPr>
                <a:spLocks noChangeShapeType="1"/>
              </p:cNvSpPr>
              <p:nvPr/>
            </p:nvSpPr>
            <p:spPr bwMode="auto">
              <a:xfrm>
                <a:off x="4044" y="372"/>
                <a:ext cx="0" cy="294"/>
              </a:xfrm>
              <a:prstGeom prst="line">
                <a:avLst/>
              </a:prstGeom>
              <a:noFill/>
              <a:ln w="9525">
                <a:solidFill>
                  <a:schemeClr val="hlink"/>
                </a:solidFill>
                <a:round/>
                <a:headEnd/>
                <a:tailEnd/>
              </a:ln>
            </p:spPr>
            <p:txBody>
              <a:bodyPr/>
              <a:lstStyle/>
              <a:p>
                <a:endParaRPr lang="zh-CN" altLang="en-US"/>
              </a:p>
            </p:txBody>
          </p:sp>
          <p:sp>
            <p:nvSpPr>
              <p:cNvPr id="9266" name="直接连接符 82062"/>
              <p:cNvSpPr>
                <a:spLocks noChangeShapeType="1"/>
              </p:cNvSpPr>
              <p:nvPr/>
            </p:nvSpPr>
            <p:spPr bwMode="auto">
              <a:xfrm flipV="1">
                <a:off x="4046" y="248"/>
                <a:ext cx="0" cy="50"/>
              </a:xfrm>
              <a:prstGeom prst="line">
                <a:avLst/>
              </a:prstGeom>
              <a:noFill/>
              <a:ln w="9525">
                <a:solidFill>
                  <a:schemeClr val="hlink"/>
                </a:solidFill>
                <a:round/>
                <a:headEnd/>
                <a:tailEnd/>
              </a:ln>
            </p:spPr>
            <p:txBody>
              <a:bodyPr/>
              <a:lstStyle/>
              <a:p>
                <a:endParaRPr lang="zh-CN" altLang="en-US"/>
              </a:p>
            </p:txBody>
          </p:sp>
          <p:sp>
            <p:nvSpPr>
              <p:cNvPr id="9267" name="直接连接符 82063"/>
              <p:cNvSpPr>
                <a:spLocks noChangeShapeType="1"/>
              </p:cNvSpPr>
              <p:nvPr/>
            </p:nvSpPr>
            <p:spPr bwMode="auto">
              <a:xfrm flipV="1">
                <a:off x="4272" y="246"/>
                <a:ext cx="0" cy="182"/>
              </a:xfrm>
              <a:prstGeom prst="line">
                <a:avLst/>
              </a:prstGeom>
              <a:noFill/>
              <a:ln w="9525">
                <a:solidFill>
                  <a:schemeClr val="hlink"/>
                </a:solidFill>
                <a:round/>
                <a:headEnd/>
                <a:tailEnd/>
              </a:ln>
            </p:spPr>
            <p:txBody>
              <a:bodyPr/>
              <a:lstStyle/>
              <a:p>
                <a:endParaRPr lang="zh-CN" altLang="en-US"/>
              </a:p>
            </p:txBody>
          </p:sp>
          <p:sp>
            <p:nvSpPr>
              <p:cNvPr id="9268" name="直接连接符 82064"/>
              <p:cNvSpPr>
                <a:spLocks noChangeShapeType="1"/>
              </p:cNvSpPr>
              <p:nvPr/>
            </p:nvSpPr>
            <p:spPr bwMode="auto">
              <a:xfrm flipH="1">
                <a:off x="4422" y="468"/>
                <a:ext cx="78" cy="0"/>
              </a:xfrm>
              <a:prstGeom prst="line">
                <a:avLst/>
              </a:prstGeom>
              <a:noFill/>
              <a:ln w="9525">
                <a:solidFill>
                  <a:schemeClr val="hlink"/>
                </a:solidFill>
                <a:round/>
                <a:headEnd/>
                <a:tailEnd/>
              </a:ln>
            </p:spPr>
            <p:txBody>
              <a:bodyPr/>
              <a:lstStyle/>
              <a:p>
                <a:endParaRPr lang="zh-CN" altLang="en-US"/>
              </a:p>
            </p:txBody>
          </p:sp>
          <p:sp>
            <p:nvSpPr>
              <p:cNvPr id="9269" name="直接连接符 82065"/>
              <p:cNvSpPr>
                <a:spLocks noChangeShapeType="1"/>
              </p:cNvSpPr>
              <p:nvPr/>
            </p:nvSpPr>
            <p:spPr bwMode="auto">
              <a:xfrm flipH="1">
                <a:off x="4290" y="468"/>
                <a:ext cx="62" cy="0"/>
              </a:xfrm>
              <a:prstGeom prst="line">
                <a:avLst/>
              </a:prstGeom>
              <a:noFill/>
              <a:ln w="9525">
                <a:solidFill>
                  <a:schemeClr val="hlink"/>
                </a:solidFill>
                <a:round/>
                <a:headEnd/>
                <a:tailEnd/>
              </a:ln>
            </p:spPr>
            <p:txBody>
              <a:bodyPr/>
              <a:lstStyle/>
              <a:p>
                <a:endParaRPr lang="zh-CN" altLang="en-US"/>
              </a:p>
            </p:txBody>
          </p:sp>
          <p:sp>
            <p:nvSpPr>
              <p:cNvPr id="9270" name="直接连接符 82066"/>
              <p:cNvSpPr>
                <a:spLocks noChangeShapeType="1"/>
              </p:cNvSpPr>
              <p:nvPr/>
            </p:nvSpPr>
            <p:spPr bwMode="auto">
              <a:xfrm flipV="1">
                <a:off x="4500" y="246"/>
                <a:ext cx="0" cy="270"/>
              </a:xfrm>
              <a:prstGeom prst="line">
                <a:avLst/>
              </a:prstGeom>
              <a:noFill/>
              <a:ln w="9525">
                <a:solidFill>
                  <a:schemeClr val="hlink"/>
                </a:solidFill>
                <a:round/>
                <a:headEnd/>
                <a:tailEnd/>
              </a:ln>
            </p:spPr>
            <p:txBody>
              <a:bodyPr/>
              <a:lstStyle/>
              <a:p>
                <a:endParaRPr lang="zh-CN" altLang="en-US"/>
              </a:p>
            </p:txBody>
          </p:sp>
          <p:sp>
            <p:nvSpPr>
              <p:cNvPr id="9271" name="直接连接符 82067"/>
              <p:cNvSpPr>
                <a:spLocks noChangeShapeType="1"/>
              </p:cNvSpPr>
              <p:nvPr/>
            </p:nvSpPr>
            <p:spPr bwMode="auto">
              <a:xfrm>
                <a:off x="4728" y="606"/>
                <a:ext cx="0" cy="34"/>
              </a:xfrm>
              <a:prstGeom prst="line">
                <a:avLst/>
              </a:prstGeom>
              <a:noFill/>
              <a:ln w="9525">
                <a:solidFill>
                  <a:schemeClr val="hlink"/>
                </a:solidFill>
                <a:round/>
                <a:headEnd/>
                <a:tailEnd/>
              </a:ln>
            </p:spPr>
            <p:txBody>
              <a:bodyPr/>
              <a:lstStyle/>
              <a:p>
                <a:endParaRPr lang="zh-CN" altLang="en-US"/>
              </a:p>
            </p:txBody>
          </p:sp>
          <p:sp>
            <p:nvSpPr>
              <p:cNvPr id="9272" name="直接连接符 82068"/>
              <p:cNvSpPr>
                <a:spLocks noChangeShapeType="1"/>
              </p:cNvSpPr>
              <p:nvPr/>
            </p:nvSpPr>
            <p:spPr bwMode="auto">
              <a:xfrm>
                <a:off x="1992" y="250"/>
                <a:ext cx="0" cy="62"/>
              </a:xfrm>
              <a:prstGeom prst="line">
                <a:avLst/>
              </a:prstGeom>
              <a:noFill/>
              <a:ln w="9525">
                <a:solidFill>
                  <a:schemeClr val="hlink"/>
                </a:solidFill>
                <a:round/>
                <a:headEnd/>
                <a:tailEnd/>
              </a:ln>
            </p:spPr>
            <p:txBody>
              <a:bodyPr/>
              <a:lstStyle/>
              <a:p>
                <a:endParaRPr lang="zh-CN" altLang="en-US"/>
              </a:p>
            </p:txBody>
          </p:sp>
          <p:sp>
            <p:nvSpPr>
              <p:cNvPr id="9273" name="直接连接符 82069"/>
              <p:cNvSpPr>
                <a:spLocks noChangeShapeType="1"/>
              </p:cNvSpPr>
              <p:nvPr/>
            </p:nvSpPr>
            <p:spPr bwMode="auto">
              <a:xfrm>
                <a:off x="1764" y="247"/>
                <a:ext cx="0" cy="337"/>
              </a:xfrm>
              <a:prstGeom prst="line">
                <a:avLst/>
              </a:prstGeom>
              <a:noFill/>
              <a:ln w="9525">
                <a:solidFill>
                  <a:schemeClr val="hlink"/>
                </a:solidFill>
                <a:round/>
                <a:headEnd/>
                <a:tailEnd/>
              </a:ln>
            </p:spPr>
            <p:txBody>
              <a:bodyPr/>
              <a:lstStyle/>
              <a:p>
                <a:endParaRPr lang="zh-CN" altLang="en-US"/>
              </a:p>
            </p:txBody>
          </p:sp>
          <p:sp>
            <p:nvSpPr>
              <p:cNvPr id="9274" name="直接连接符 82070"/>
              <p:cNvSpPr>
                <a:spLocks noChangeShapeType="1"/>
              </p:cNvSpPr>
              <p:nvPr/>
            </p:nvSpPr>
            <p:spPr bwMode="auto">
              <a:xfrm flipH="1">
                <a:off x="1738" y="468"/>
                <a:ext cx="68" cy="0"/>
              </a:xfrm>
              <a:prstGeom prst="line">
                <a:avLst/>
              </a:prstGeom>
              <a:noFill/>
              <a:ln w="9525">
                <a:solidFill>
                  <a:schemeClr val="hlink"/>
                </a:solidFill>
                <a:round/>
                <a:headEnd/>
                <a:tailEnd/>
              </a:ln>
            </p:spPr>
            <p:txBody>
              <a:bodyPr/>
              <a:lstStyle/>
              <a:p>
                <a:endParaRPr lang="zh-CN" altLang="en-US"/>
              </a:p>
            </p:txBody>
          </p:sp>
          <p:sp>
            <p:nvSpPr>
              <p:cNvPr id="9275" name="直接连接符 82071"/>
              <p:cNvSpPr>
                <a:spLocks noChangeShapeType="1"/>
              </p:cNvSpPr>
              <p:nvPr/>
            </p:nvSpPr>
            <p:spPr bwMode="auto">
              <a:xfrm>
                <a:off x="1604" y="468"/>
                <a:ext cx="60" cy="0"/>
              </a:xfrm>
              <a:prstGeom prst="line">
                <a:avLst/>
              </a:prstGeom>
              <a:noFill/>
              <a:ln w="9525">
                <a:solidFill>
                  <a:schemeClr val="hlink"/>
                </a:solidFill>
                <a:round/>
                <a:headEnd/>
                <a:tailEnd/>
              </a:ln>
            </p:spPr>
            <p:txBody>
              <a:bodyPr/>
              <a:lstStyle/>
              <a:p>
                <a:endParaRPr lang="zh-CN" altLang="en-US"/>
              </a:p>
            </p:txBody>
          </p:sp>
          <p:sp>
            <p:nvSpPr>
              <p:cNvPr id="9276" name="直接连接符 82072"/>
              <p:cNvSpPr>
                <a:spLocks noChangeShapeType="1"/>
              </p:cNvSpPr>
              <p:nvPr/>
            </p:nvSpPr>
            <p:spPr bwMode="auto">
              <a:xfrm flipH="1">
                <a:off x="1404" y="468"/>
                <a:ext cx="82" cy="0"/>
              </a:xfrm>
              <a:prstGeom prst="line">
                <a:avLst/>
              </a:prstGeom>
              <a:noFill/>
              <a:ln w="9525">
                <a:solidFill>
                  <a:schemeClr val="hlink"/>
                </a:solidFill>
                <a:round/>
                <a:headEnd/>
                <a:tailEnd/>
              </a:ln>
            </p:spPr>
            <p:txBody>
              <a:bodyPr/>
              <a:lstStyle/>
              <a:p>
                <a:endParaRPr lang="zh-CN" altLang="en-US"/>
              </a:p>
            </p:txBody>
          </p:sp>
          <p:sp>
            <p:nvSpPr>
              <p:cNvPr id="9277" name="直接连接符 82073"/>
              <p:cNvSpPr>
                <a:spLocks noChangeShapeType="1"/>
              </p:cNvSpPr>
              <p:nvPr/>
            </p:nvSpPr>
            <p:spPr bwMode="auto">
              <a:xfrm>
                <a:off x="1034" y="468"/>
                <a:ext cx="348" cy="0"/>
              </a:xfrm>
              <a:prstGeom prst="line">
                <a:avLst/>
              </a:prstGeom>
              <a:noFill/>
              <a:ln w="9525">
                <a:solidFill>
                  <a:schemeClr val="hlink"/>
                </a:solidFill>
                <a:round/>
                <a:headEnd/>
                <a:tailEnd/>
              </a:ln>
            </p:spPr>
            <p:txBody>
              <a:bodyPr/>
              <a:lstStyle/>
              <a:p>
                <a:endParaRPr lang="zh-CN" altLang="en-US"/>
              </a:p>
            </p:txBody>
          </p:sp>
          <p:sp>
            <p:nvSpPr>
              <p:cNvPr id="9278" name="直接连接符 82074"/>
              <p:cNvSpPr>
                <a:spLocks noChangeShapeType="1"/>
              </p:cNvSpPr>
              <p:nvPr/>
            </p:nvSpPr>
            <p:spPr bwMode="auto">
              <a:xfrm>
                <a:off x="1306" y="370"/>
                <a:ext cx="0" cy="298"/>
              </a:xfrm>
              <a:prstGeom prst="line">
                <a:avLst/>
              </a:prstGeom>
              <a:noFill/>
              <a:ln w="9525">
                <a:solidFill>
                  <a:schemeClr val="hlink"/>
                </a:solidFill>
                <a:round/>
                <a:headEnd/>
                <a:tailEnd/>
              </a:ln>
            </p:spPr>
            <p:txBody>
              <a:bodyPr/>
              <a:lstStyle/>
              <a:p>
                <a:endParaRPr lang="zh-CN" altLang="en-US"/>
              </a:p>
            </p:txBody>
          </p:sp>
          <p:sp>
            <p:nvSpPr>
              <p:cNvPr id="9279" name="直接连接符 82075"/>
              <p:cNvSpPr>
                <a:spLocks noChangeShapeType="1"/>
              </p:cNvSpPr>
              <p:nvPr/>
            </p:nvSpPr>
            <p:spPr bwMode="auto">
              <a:xfrm>
                <a:off x="1080" y="388"/>
                <a:ext cx="0" cy="156"/>
              </a:xfrm>
              <a:prstGeom prst="line">
                <a:avLst/>
              </a:prstGeom>
              <a:noFill/>
              <a:ln w="9525">
                <a:solidFill>
                  <a:schemeClr val="hlink"/>
                </a:solidFill>
                <a:round/>
                <a:headEnd/>
                <a:tailEnd/>
              </a:ln>
            </p:spPr>
            <p:txBody>
              <a:bodyPr/>
              <a:lstStyle/>
              <a:p>
                <a:endParaRPr lang="zh-CN" altLang="en-US"/>
              </a:p>
            </p:txBody>
          </p:sp>
          <p:sp>
            <p:nvSpPr>
              <p:cNvPr id="9280" name="直接连接符 82076"/>
              <p:cNvSpPr>
                <a:spLocks noChangeShapeType="1"/>
              </p:cNvSpPr>
              <p:nvPr/>
            </p:nvSpPr>
            <p:spPr bwMode="auto">
              <a:xfrm flipH="1" flipV="1">
                <a:off x="1308" y="245"/>
                <a:ext cx="0" cy="27"/>
              </a:xfrm>
              <a:prstGeom prst="line">
                <a:avLst/>
              </a:prstGeom>
              <a:noFill/>
              <a:ln w="9525">
                <a:solidFill>
                  <a:schemeClr val="hlink"/>
                </a:solidFill>
                <a:round/>
                <a:headEnd/>
                <a:tailEnd/>
              </a:ln>
            </p:spPr>
            <p:txBody>
              <a:bodyPr/>
              <a:lstStyle/>
              <a:p>
                <a:endParaRPr lang="zh-CN" altLang="en-US"/>
              </a:p>
            </p:txBody>
          </p:sp>
          <p:sp>
            <p:nvSpPr>
              <p:cNvPr id="9281" name="直接连接符 82077"/>
              <p:cNvSpPr>
                <a:spLocks noChangeShapeType="1"/>
              </p:cNvSpPr>
              <p:nvPr/>
            </p:nvSpPr>
            <p:spPr bwMode="auto">
              <a:xfrm>
                <a:off x="1536" y="316"/>
                <a:ext cx="0" cy="96"/>
              </a:xfrm>
              <a:prstGeom prst="line">
                <a:avLst/>
              </a:prstGeom>
              <a:noFill/>
              <a:ln w="9525">
                <a:solidFill>
                  <a:schemeClr val="hlink"/>
                </a:solidFill>
                <a:round/>
                <a:headEnd/>
                <a:tailEnd/>
              </a:ln>
            </p:spPr>
            <p:txBody>
              <a:bodyPr/>
              <a:lstStyle/>
              <a:p>
                <a:endParaRPr lang="zh-CN" altLang="en-US"/>
              </a:p>
            </p:txBody>
          </p:sp>
          <p:sp>
            <p:nvSpPr>
              <p:cNvPr id="9282" name="直接连接符 82078"/>
              <p:cNvSpPr>
                <a:spLocks noChangeShapeType="1"/>
              </p:cNvSpPr>
              <p:nvPr/>
            </p:nvSpPr>
            <p:spPr bwMode="auto">
              <a:xfrm flipV="1">
                <a:off x="1536" y="247"/>
                <a:ext cx="0" cy="22"/>
              </a:xfrm>
              <a:prstGeom prst="line">
                <a:avLst/>
              </a:prstGeom>
              <a:noFill/>
              <a:ln w="9525">
                <a:solidFill>
                  <a:schemeClr val="hlink"/>
                </a:solidFill>
                <a:round/>
                <a:headEnd/>
                <a:tailEnd/>
              </a:ln>
            </p:spPr>
            <p:txBody>
              <a:bodyPr/>
              <a:lstStyle/>
              <a:p>
                <a:endParaRPr lang="zh-CN" altLang="en-US"/>
              </a:p>
            </p:txBody>
          </p:sp>
          <p:sp>
            <p:nvSpPr>
              <p:cNvPr id="9283" name="直接连接符 82079"/>
              <p:cNvSpPr>
                <a:spLocks noChangeShapeType="1"/>
              </p:cNvSpPr>
              <p:nvPr/>
            </p:nvSpPr>
            <p:spPr bwMode="auto">
              <a:xfrm>
                <a:off x="4095" y="467"/>
                <a:ext cx="80" cy="0"/>
              </a:xfrm>
              <a:prstGeom prst="line">
                <a:avLst/>
              </a:prstGeom>
              <a:noFill/>
              <a:ln w="9525">
                <a:solidFill>
                  <a:schemeClr val="hlink"/>
                </a:solidFill>
                <a:round/>
                <a:headEnd/>
                <a:tailEnd/>
              </a:ln>
            </p:spPr>
            <p:txBody>
              <a:bodyPr/>
              <a:lstStyle/>
              <a:p>
                <a:endParaRPr lang="zh-CN" altLang="en-US"/>
              </a:p>
            </p:txBody>
          </p:sp>
        </p:grpSp>
      </p:grpSp>
      <p:sp>
        <p:nvSpPr>
          <p:cNvPr id="82081" name="标题 82080"/>
          <p:cNvSpPr>
            <a:spLocks noGrp="1"/>
          </p:cNvSpPr>
          <p:nvPr>
            <p:ph type="title"/>
          </p:nvPr>
        </p:nvSpPr>
        <p:spPr>
          <a:xfrm>
            <a:off x="1295400" y="228600"/>
            <a:ext cx="7589838" cy="701675"/>
          </a:xfrm>
          <a:prstGeom prst="rect">
            <a:avLst/>
          </a:prstGeom>
          <a:noFill/>
          <a:ln w="9525">
            <a:noFill/>
          </a:ln>
        </p:spPr>
        <p:txBody>
          <a:bodyPr anchor="ctr"/>
          <a:lstStyle/>
          <a:p>
            <a:pPr lvl="0"/>
            <a:r>
              <a:rPr lang="zh-TW" altLang="en-US" noProof="1"/>
              <a:t>按一下以編輯母片標題樣式</a:t>
            </a:r>
          </a:p>
        </p:txBody>
      </p:sp>
      <p:sp>
        <p:nvSpPr>
          <p:cNvPr id="9224" name="直接连接符 82081"/>
          <p:cNvSpPr>
            <a:spLocks noChangeShapeType="1"/>
          </p:cNvSpPr>
          <p:nvPr/>
        </p:nvSpPr>
        <p:spPr bwMode="auto">
          <a:xfrm flipV="1">
            <a:off x="900113" y="6524625"/>
            <a:ext cx="7848600" cy="0"/>
          </a:xfrm>
          <a:prstGeom prst="line">
            <a:avLst/>
          </a:prstGeom>
          <a:noFill/>
          <a:ln w="57150" cmpd="thickThin">
            <a:solidFill>
              <a:schemeClr val="tx1"/>
            </a:solidFill>
            <a:round/>
            <a:headEnd/>
            <a:tailEnd/>
          </a:ln>
        </p:spPr>
        <p:txBody>
          <a:bodyPr/>
          <a:lstStyle/>
          <a:p>
            <a:endParaRPr lang="zh-CN" altLang="en-US"/>
          </a:p>
        </p:txBody>
      </p:sp>
      <p:sp>
        <p:nvSpPr>
          <p:cNvPr id="82083" name="灯片编号占位符 82082"/>
          <p:cNvSpPr>
            <a:spLocks noGrp="1"/>
          </p:cNvSpPr>
          <p:nvPr>
            <p:ph type="sldNum" sz="quarter" idx="4"/>
          </p:nvPr>
        </p:nvSpPr>
        <p:spPr>
          <a:xfrm>
            <a:off x="5435600" y="6524625"/>
            <a:ext cx="3251200" cy="215900"/>
          </a:xfrm>
          <a:prstGeom prst="rect">
            <a:avLst/>
          </a:prstGeom>
          <a:noFill/>
          <a:ln w="9525">
            <a:noFill/>
          </a:ln>
        </p:spPr>
        <p:txBody>
          <a:bodyPr vert="horz" wrap="square" lIns="91440" tIns="45720" rIns="91440" bIns="45720" numCol="1" anchor="t" anchorCtr="0" compatLnSpc="1">
            <a:prstTxWarp prst="textNoShape">
              <a:avLst/>
            </a:prstTxWarp>
          </a:bodyPr>
          <a:lstStyle>
            <a:lvl1pPr algn="r" eaLnBrk="1" hangingPunct="1">
              <a:defRPr sz="1400" b="0">
                <a:solidFill>
                  <a:schemeClr val="tx1"/>
                </a:solidFill>
                <a:latin typeface="Arial" pitchFamily="34" charset="0"/>
              </a:defRPr>
            </a:lvl1pPr>
          </a:lstStyle>
          <a:p>
            <a:fld id="{AA7070DD-1BCB-47AF-AC15-570FBFA41402}" type="slidenum">
              <a:rPr lang="zh-TW" altLang="en-US"/>
              <a:pPr/>
              <a:t>‹#›</a:t>
            </a:fld>
            <a:endParaRPr lang="zh-TW" altLang="en-US"/>
          </a:p>
        </p:txBody>
      </p:sp>
      <p:pic>
        <p:nvPicPr>
          <p:cNvPr id="9226" name="图片 82083" descr="ai logo"/>
          <p:cNvPicPr>
            <a:picLocks noChangeAspect="1" noChangeArrowheads="1"/>
          </p:cNvPicPr>
          <p:nvPr/>
        </p:nvPicPr>
        <p:blipFill>
          <a:blip r:embed="rId15" cstate="print"/>
          <a:srcRect/>
          <a:stretch>
            <a:fillRect/>
          </a:stretch>
        </p:blipFill>
        <p:spPr bwMode="auto">
          <a:xfrm>
            <a:off x="34925" y="5715000"/>
            <a:ext cx="1143000" cy="911225"/>
          </a:xfrm>
          <a:prstGeom prst="rect">
            <a:avLst/>
          </a:prstGeom>
          <a:noFill/>
          <a:ln w="9525">
            <a:noFill/>
            <a:miter lim="800000"/>
            <a:headEnd/>
            <a:tailEnd/>
          </a:ln>
        </p:spPr>
      </p:pic>
      <p:sp>
        <p:nvSpPr>
          <p:cNvPr id="82085" name="文本框 82084"/>
          <p:cNvSpPr txBox="1"/>
          <p:nvPr/>
        </p:nvSpPr>
        <p:spPr>
          <a:xfrm>
            <a:off x="1187450" y="6521450"/>
            <a:ext cx="5346700" cy="336550"/>
          </a:xfrm>
          <a:prstGeom prst="rect">
            <a:avLst/>
          </a:prstGeom>
          <a:noFill/>
          <a:ln w="9525">
            <a:noFill/>
          </a:ln>
        </p:spPr>
        <p:txBody>
          <a:bodyPr>
            <a:spAutoFit/>
          </a:bodyPr>
          <a:lstStyle/>
          <a:p>
            <a:pPr eaLnBrk="1" hangingPunct="1">
              <a:defRPr/>
            </a:pPr>
            <a:r>
              <a:rPr lang="en-US" altLang="zh-CN" sz="1600" noProof="1">
                <a:solidFill>
                  <a:schemeClr val="tx1"/>
                </a:solidFill>
                <a:effectLst>
                  <a:outerShdw blurRad="38100" dist="38100" dir="2700000">
                    <a:srgbClr val="C0C0C0"/>
                  </a:outerShdw>
                </a:effectLst>
                <a:latin typeface="Times New Roman" panose="02020603050405020304" pitchFamily="18" charset="0"/>
                <a:ea typeface="宋体" panose="02010600030101010101" pitchFamily="2" charset="-122"/>
              </a:rPr>
              <a:t>       Central South University   Artificial Intelligence</a:t>
            </a:r>
            <a:endParaRPr lang="en-US" altLang="zh-TW" sz="1600" noProof="1">
              <a:solidFill>
                <a:schemeClr val="tx1"/>
              </a:solidFill>
              <a:effectLst>
                <a:outerShdw blurRad="38100" dist="38100" dir="2700000">
                  <a:srgbClr val="C0C0C0"/>
                </a:outerShdw>
              </a:effectLst>
              <a:latin typeface="Times New Roman" panose="02020603050405020304" pitchFamily="18" charset="0"/>
              <a:ea typeface="宋体" panose="02010600030101010101" pitchFamily="2" charset="-122"/>
            </a:endParaRPr>
          </a:p>
        </p:txBody>
      </p:sp>
      <p:grpSp>
        <p:nvGrpSpPr>
          <p:cNvPr id="9228" name="组合 82085"/>
          <p:cNvGrpSpPr>
            <a:grpSpLocks/>
          </p:cNvGrpSpPr>
          <p:nvPr/>
        </p:nvGrpSpPr>
        <p:grpSpPr bwMode="auto">
          <a:xfrm>
            <a:off x="53975" y="2865438"/>
            <a:ext cx="8915400" cy="1127125"/>
            <a:chOff x="0" y="0"/>
            <a:chExt cx="5616" cy="710"/>
          </a:xfrm>
        </p:grpSpPr>
        <p:sp>
          <p:nvSpPr>
            <p:cNvPr id="9253" name="矩形 82086"/>
            <p:cNvSpPr>
              <a:spLocks noChangeArrowheads="1"/>
            </p:cNvSpPr>
            <p:nvPr userDrawn="1"/>
          </p:nvSpPr>
          <p:spPr bwMode="auto">
            <a:xfrm>
              <a:off x="0" y="0"/>
              <a:ext cx="0" cy="0"/>
            </a:xfrm>
            <a:prstGeom prst="rect">
              <a:avLst/>
            </a:prstGeom>
            <a:noFill/>
            <a:ln>
              <a:noFill/>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sp>
          <p:nvSpPr>
            <p:cNvPr id="9254" name="矩形 82087"/>
            <p:cNvSpPr>
              <a:spLocks noChangeArrowheads="1"/>
            </p:cNvSpPr>
            <p:nvPr userDrawn="1"/>
          </p:nvSpPr>
          <p:spPr bwMode="auto">
            <a:xfrm>
              <a:off x="0" y="0"/>
              <a:ext cx="5616" cy="710"/>
            </a:xfrm>
            <a:prstGeom prst="rect">
              <a:avLst/>
            </a:prstGeom>
            <a:noFill/>
            <a:ln>
              <a:noFill/>
            </a:ln>
          </p:spPr>
          <p:txBody>
            <a:bodyPr anchor="ct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r>
                <a:rPr lang="en-US" altLang="zh-CN" sz="900" b="0">
                  <a:solidFill>
                    <a:schemeClr val="tx1"/>
                  </a:solidFill>
                  <a:latin typeface="Times New Roman" panose="02020603050405020304" pitchFamily="18" charset="0"/>
                  <a:ea typeface="宋体" panose="02010600030101010101" pitchFamily="2" charset="-122"/>
                </a:rPr>
                <a:t>  </a:t>
              </a:r>
              <a:r>
                <a:rPr lang="en-US" altLang="zh-CN" sz="5900" b="0">
                  <a:solidFill>
                    <a:schemeClr val="tx1"/>
                  </a:solidFill>
                  <a:latin typeface="Times New Roman" panose="02020603050405020304" pitchFamily="18" charset="0"/>
                  <a:ea typeface="宋体" panose="02010600030101010101" pitchFamily="2" charset="-122"/>
                </a:rPr>
                <a:t> </a:t>
              </a:r>
              <a:r>
                <a:rPr lang="en-US" altLang="zh-CN" sz="900" b="0">
                  <a:solidFill>
                    <a:schemeClr val="tx1"/>
                  </a:solidFill>
                  <a:latin typeface="Times New Roman" panose="02020603050405020304" pitchFamily="18" charset="0"/>
                  <a:ea typeface="宋体" panose="02010600030101010101" pitchFamily="2" charset="-122"/>
                </a:rPr>
                <a:t>                                                                                                                                                                                                                                                                                                                       </a:t>
              </a:r>
            </a:p>
          </p:txBody>
        </p:sp>
      </p:grpSp>
      <p:sp>
        <p:nvSpPr>
          <p:cNvPr id="9385" name="文本框 82088"/>
          <p:cNvSpPr txBox="1">
            <a:spLocks noChangeArrowheads="1"/>
          </p:cNvSpPr>
          <p:nvPr/>
        </p:nvSpPr>
        <p:spPr bwMode="auto">
          <a:xfrm rot="-1144999">
            <a:off x="7323138" y="5516563"/>
            <a:ext cx="1268412" cy="579437"/>
          </a:xfrm>
          <a:prstGeom prst="rect">
            <a:avLst/>
          </a:prstGeom>
          <a:noFill/>
          <a:ln>
            <a:noFill/>
          </a:ln>
        </p:spPr>
        <p:txBody>
          <a:bodyPr wrap="none">
            <a:spAutoFit/>
          </a:bodyPr>
          <a:lstStyle/>
          <a:p>
            <a:pPr eaLnBrk="1" hangingPunct="1">
              <a:defRPr/>
            </a:pPr>
            <a:r>
              <a:rPr lang="en-US" altLang="zh-CN" sz="3200">
                <a:solidFill>
                  <a:schemeClr val="bg2"/>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Arial" panose="020B0604020202020204" pitchFamily="34" charset="0"/>
                <a:ea typeface="宋体" panose="02010600030101010101" pitchFamily="2" charset="-122"/>
              </a:rPr>
              <a:t>CISIC</a:t>
            </a:r>
          </a:p>
        </p:txBody>
      </p:sp>
      <p:sp>
        <p:nvSpPr>
          <p:cNvPr id="9230" name="矩形 82089"/>
          <p:cNvSpPr>
            <a:spLocks noChangeArrowheads="1"/>
          </p:cNvSpPr>
          <p:nvPr/>
        </p:nvSpPr>
        <p:spPr bwMode="auto">
          <a:xfrm>
            <a:off x="1981200" y="533400"/>
            <a:ext cx="381000" cy="381000"/>
          </a:xfrm>
          <a:prstGeom prst="rect">
            <a:avLst/>
          </a:prstGeom>
          <a:noFill/>
          <a:ln w="57150">
            <a:solidFill>
              <a:schemeClr val="hlink"/>
            </a:solidFill>
            <a:miter lim="800000"/>
            <a:headEnd/>
            <a:tailEnd/>
          </a:ln>
        </p:spPr>
        <p:txBody>
          <a:bodyPr wrap="none" anchor="ct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algn="ctr" eaLnBrk="1" hangingPunct="1">
              <a:defRPr/>
            </a:pPr>
            <a:endParaRPr lang="zh-CN" altLang="zh-CN" sz="2400" b="0">
              <a:solidFill>
                <a:schemeClr val="tx1"/>
              </a:solidFill>
              <a:latin typeface="Arial" panose="020B0604020202020204" pitchFamily="34" charset="0"/>
              <a:ea typeface="宋体" panose="02010600030101010101" pitchFamily="2" charset="-122"/>
            </a:endParaRPr>
          </a:p>
        </p:txBody>
      </p:sp>
      <p:sp>
        <p:nvSpPr>
          <p:cNvPr id="9231" name="矩形 82090"/>
          <p:cNvSpPr>
            <a:spLocks noChangeArrowheads="1"/>
          </p:cNvSpPr>
          <p:nvPr/>
        </p:nvSpPr>
        <p:spPr bwMode="auto">
          <a:xfrm>
            <a:off x="2362200" y="152400"/>
            <a:ext cx="381000" cy="381000"/>
          </a:xfrm>
          <a:prstGeom prst="rect">
            <a:avLst/>
          </a:prstGeom>
          <a:noFill/>
          <a:ln w="57150">
            <a:solidFill>
              <a:schemeClr val="hlink"/>
            </a:solidFill>
            <a:miter lim="800000"/>
            <a:headEnd/>
            <a:tailEnd/>
          </a:ln>
        </p:spPr>
        <p:txBody>
          <a:bodyPr wrap="none" anchor="ct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algn="ctr" eaLnBrk="1" hangingPunct="1">
              <a:defRPr/>
            </a:pPr>
            <a:endParaRPr lang="zh-CN" altLang="zh-CN" sz="2400" b="0">
              <a:solidFill>
                <a:schemeClr val="tx1"/>
              </a:solidFill>
              <a:latin typeface="Arial" panose="020B0604020202020204" pitchFamily="34" charset="0"/>
              <a:ea typeface="宋体" panose="02010600030101010101" pitchFamily="2" charset="-122"/>
            </a:endParaRPr>
          </a:p>
        </p:txBody>
      </p:sp>
      <p:sp>
        <p:nvSpPr>
          <p:cNvPr id="9232" name="矩形 82091"/>
          <p:cNvSpPr>
            <a:spLocks noChangeArrowheads="1"/>
          </p:cNvSpPr>
          <p:nvPr/>
        </p:nvSpPr>
        <p:spPr bwMode="auto">
          <a:xfrm>
            <a:off x="5715000" y="609600"/>
            <a:ext cx="304800" cy="304800"/>
          </a:xfrm>
          <a:prstGeom prst="rect">
            <a:avLst/>
          </a:prstGeom>
          <a:solidFill>
            <a:schemeClr val="accent2"/>
          </a:solidFill>
          <a:ln w="57150">
            <a:solidFill>
              <a:schemeClr val="hlink"/>
            </a:solidFill>
            <a:miter lim="800000"/>
            <a:headEnd/>
            <a:tailEnd/>
          </a:ln>
        </p:spPr>
        <p:txBody>
          <a:bodyPr wrap="none" anchor="ct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algn="ctr" eaLnBrk="1" hangingPunct="1">
              <a:defRPr/>
            </a:pPr>
            <a:endParaRPr lang="zh-CN" altLang="zh-CN" sz="2400" b="0">
              <a:solidFill>
                <a:schemeClr val="tx1"/>
              </a:solidFill>
              <a:latin typeface="Arial" panose="020B0604020202020204" pitchFamily="34" charset="0"/>
              <a:ea typeface="宋体" panose="02010600030101010101" pitchFamily="2" charset="-122"/>
            </a:endParaRPr>
          </a:p>
        </p:txBody>
      </p:sp>
      <p:sp>
        <p:nvSpPr>
          <p:cNvPr id="9233" name="矩形 82092"/>
          <p:cNvSpPr>
            <a:spLocks noChangeArrowheads="1"/>
          </p:cNvSpPr>
          <p:nvPr/>
        </p:nvSpPr>
        <p:spPr bwMode="auto">
          <a:xfrm>
            <a:off x="5562600" y="457200"/>
            <a:ext cx="304800" cy="304800"/>
          </a:xfrm>
          <a:prstGeom prst="rect">
            <a:avLst/>
          </a:prstGeom>
          <a:solidFill>
            <a:schemeClr val="accent1"/>
          </a:solidFill>
          <a:ln w="57150">
            <a:solidFill>
              <a:schemeClr val="hlink"/>
            </a:solidFill>
            <a:miter lim="800000"/>
            <a:headEnd/>
            <a:tailEnd/>
          </a:ln>
        </p:spPr>
        <p:txBody>
          <a:bodyPr wrap="none" anchor="ct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algn="ctr" eaLnBrk="1" hangingPunct="1">
              <a:defRPr/>
            </a:pPr>
            <a:endParaRPr lang="zh-CN" altLang="zh-CN" sz="2400" b="0">
              <a:solidFill>
                <a:schemeClr val="tx1"/>
              </a:solidFill>
              <a:latin typeface="Arial" panose="020B0604020202020204" pitchFamily="34" charset="0"/>
              <a:ea typeface="宋体" panose="02010600030101010101" pitchFamily="2" charset="-122"/>
            </a:endParaRPr>
          </a:p>
        </p:txBody>
      </p:sp>
      <p:sp>
        <p:nvSpPr>
          <p:cNvPr id="9234" name="矩形 82093"/>
          <p:cNvSpPr>
            <a:spLocks noChangeArrowheads="1"/>
          </p:cNvSpPr>
          <p:nvPr/>
        </p:nvSpPr>
        <p:spPr bwMode="auto">
          <a:xfrm>
            <a:off x="1981200" y="533400"/>
            <a:ext cx="381000" cy="381000"/>
          </a:xfrm>
          <a:prstGeom prst="rect">
            <a:avLst/>
          </a:prstGeom>
          <a:solidFill>
            <a:schemeClr val="accent2"/>
          </a:solid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sp>
        <p:nvSpPr>
          <p:cNvPr id="9235" name="矩形 82094"/>
          <p:cNvSpPr>
            <a:spLocks noChangeArrowheads="1"/>
          </p:cNvSpPr>
          <p:nvPr/>
        </p:nvSpPr>
        <p:spPr bwMode="auto">
          <a:xfrm>
            <a:off x="2362200" y="152400"/>
            <a:ext cx="381000" cy="381000"/>
          </a:xfrm>
          <a:prstGeom prst="rect">
            <a:avLst/>
          </a:prstGeom>
          <a:solidFill>
            <a:schemeClr val="bg2"/>
          </a:solid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grpSp>
        <p:nvGrpSpPr>
          <p:cNvPr id="9236" name="组合 82095"/>
          <p:cNvGrpSpPr>
            <a:grpSpLocks/>
          </p:cNvGrpSpPr>
          <p:nvPr/>
        </p:nvGrpSpPr>
        <p:grpSpPr bwMode="auto">
          <a:xfrm>
            <a:off x="76200" y="762000"/>
            <a:ext cx="533400" cy="609600"/>
            <a:chOff x="480" y="432"/>
            <a:chExt cx="480" cy="480"/>
          </a:xfrm>
        </p:grpSpPr>
        <p:sp>
          <p:nvSpPr>
            <p:cNvPr id="9249" name="矩形 82096"/>
            <p:cNvSpPr>
              <a:spLocks noChangeArrowheads="1"/>
            </p:cNvSpPr>
            <p:nvPr/>
          </p:nvSpPr>
          <p:spPr bwMode="auto">
            <a:xfrm>
              <a:off x="480" y="672"/>
              <a:ext cx="240" cy="240"/>
            </a:xfrm>
            <a:prstGeom prst="rect">
              <a:avLst/>
            </a:prstGeom>
            <a:noFill/>
            <a:ln w="57150">
              <a:solidFill>
                <a:schemeClr val="hlink"/>
              </a:solidFill>
              <a:miter lim="800000"/>
              <a:headEnd/>
              <a:tailEnd/>
            </a:ln>
          </p:spPr>
          <p:txBody>
            <a:bodyPr wrap="none" anchor="ct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algn="ctr" eaLnBrk="1" hangingPunct="1">
                <a:defRPr/>
              </a:pPr>
              <a:endParaRPr lang="zh-CN" altLang="zh-CN" sz="2400" b="0">
                <a:solidFill>
                  <a:schemeClr val="tx1"/>
                </a:solidFill>
                <a:latin typeface="Arial" panose="020B0604020202020204" pitchFamily="34" charset="0"/>
                <a:ea typeface="宋体" panose="02010600030101010101" pitchFamily="2" charset="-122"/>
              </a:endParaRPr>
            </a:p>
          </p:txBody>
        </p:sp>
        <p:sp>
          <p:nvSpPr>
            <p:cNvPr id="9250" name="矩形 82097"/>
            <p:cNvSpPr>
              <a:spLocks noChangeArrowheads="1"/>
            </p:cNvSpPr>
            <p:nvPr/>
          </p:nvSpPr>
          <p:spPr bwMode="auto">
            <a:xfrm>
              <a:off x="720" y="432"/>
              <a:ext cx="240" cy="240"/>
            </a:xfrm>
            <a:prstGeom prst="rect">
              <a:avLst/>
            </a:prstGeom>
            <a:noFill/>
            <a:ln w="57150">
              <a:solidFill>
                <a:schemeClr val="hlink"/>
              </a:solidFill>
              <a:miter lim="800000"/>
              <a:headEnd/>
              <a:tailEnd/>
            </a:ln>
          </p:spPr>
          <p:txBody>
            <a:bodyPr wrap="none" anchor="ct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algn="ctr" eaLnBrk="1" hangingPunct="1">
                <a:defRPr/>
              </a:pPr>
              <a:endParaRPr lang="zh-CN" altLang="zh-CN" sz="2400" b="0">
                <a:solidFill>
                  <a:schemeClr val="tx1"/>
                </a:solidFill>
                <a:latin typeface="Arial" panose="020B0604020202020204" pitchFamily="34" charset="0"/>
                <a:ea typeface="宋体" panose="02010600030101010101" pitchFamily="2" charset="-122"/>
              </a:endParaRPr>
            </a:p>
          </p:txBody>
        </p:sp>
        <p:sp>
          <p:nvSpPr>
            <p:cNvPr id="9251" name="矩形 82098"/>
            <p:cNvSpPr>
              <a:spLocks noChangeArrowheads="1"/>
            </p:cNvSpPr>
            <p:nvPr/>
          </p:nvSpPr>
          <p:spPr bwMode="auto">
            <a:xfrm>
              <a:off x="480" y="672"/>
              <a:ext cx="240" cy="240"/>
            </a:xfrm>
            <a:prstGeom prst="rect">
              <a:avLst/>
            </a:prstGeom>
            <a:solidFill>
              <a:schemeClr val="accent2"/>
            </a:solid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sp>
          <p:nvSpPr>
            <p:cNvPr id="9252" name="矩形 82099"/>
            <p:cNvSpPr>
              <a:spLocks noChangeArrowheads="1"/>
            </p:cNvSpPr>
            <p:nvPr/>
          </p:nvSpPr>
          <p:spPr bwMode="auto">
            <a:xfrm>
              <a:off x="720" y="432"/>
              <a:ext cx="240" cy="240"/>
            </a:xfrm>
            <a:prstGeom prst="rect">
              <a:avLst/>
            </a:prstGeom>
            <a:solidFill>
              <a:schemeClr val="tx2"/>
            </a:solid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grpSp>
      <p:sp>
        <p:nvSpPr>
          <p:cNvPr id="9237" name="矩形 82109"/>
          <p:cNvSpPr>
            <a:spLocks noChangeArrowheads="1"/>
          </p:cNvSpPr>
          <p:nvPr userDrawn="1"/>
        </p:nvSpPr>
        <p:spPr bwMode="auto">
          <a:xfrm>
            <a:off x="1981200" y="533400"/>
            <a:ext cx="381000" cy="381000"/>
          </a:xfrm>
          <a:prstGeom prst="rect">
            <a:avLst/>
          </a:prstGeom>
          <a:noFill/>
          <a:ln w="57150">
            <a:solidFill>
              <a:schemeClr val="hlink"/>
            </a:solidFill>
            <a:miter lim="800000"/>
            <a:headEnd/>
            <a:tailEnd/>
          </a:ln>
        </p:spPr>
        <p:txBody>
          <a:bodyPr wrap="none" anchor="ct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algn="ctr" eaLnBrk="1" hangingPunct="1">
              <a:defRPr/>
            </a:pPr>
            <a:endParaRPr lang="zh-CN" altLang="zh-CN" sz="2400" b="0">
              <a:solidFill>
                <a:schemeClr val="tx1"/>
              </a:solidFill>
              <a:latin typeface="Arial" panose="020B0604020202020204" pitchFamily="34" charset="0"/>
              <a:ea typeface="宋体" panose="02010600030101010101" pitchFamily="2" charset="-122"/>
            </a:endParaRPr>
          </a:p>
        </p:txBody>
      </p:sp>
      <p:sp>
        <p:nvSpPr>
          <p:cNvPr id="9238" name="矩形 82110"/>
          <p:cNvSpPr>
            <a:spLocks noChangeArrowheads="1"/>
          </p:cNvSpPr>
          <p:nvPr userDrawn="1"/>
        </p:nvSpPr>
        <p:spPr bwMode="auto">
          <a:xfrm>
            <a:off x="2362200" y="152400"/>
            <a:ext cx="381000" cy="381000"/>
          </a:xfrm>
          <a:prstGeom prst="rect">
            <a:avLst/>
          </a:prstGeom>
          <a:noFill/>
          <a:ln w="57150">
            <a:solidFill>
              <a:schemeClr val="hlink"/>
            </a:solidFill>
            <a:miter lim="800000"/>
            <a:headEnd/>
            <a:tailEnd/>
          </a:ln>
        </p:spPr>
        <p:txBody>
          <a:bodyPr wrap="none" anchor="ct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algn="ctr" eaLnBrk="1" hangingPunct="1">
              <a:defRPr/>
            </a:pPr>
            <a:endParaRPr lang="zh-CN" altLang="zh-CN" sz="2400" b="0">
              <a:solidFill>
                <a:schemeClr val="tx1"/>
              </a:solidFill>
              <a:latin typeface="Arial" panose="020B0604020202020204" pitchFamily="34" charset="0"/>
              <a:ea typeface="宋体" panose="02010600030101010101" pitchFamily="2" charset="-122"/>
            </a:endParaRPr>
          </a:p>
        </p:txBody>
      </p:sp>
      <p:sp>
        <p:nvSpPr>
          <p:cNvPr id="9239" name="矩形 82111"/>
          <p:cNvSpPr>
            <a:spLocks noChangeArrowheads="1"/>
          </p:cNvSpPr>
          <p:nvPr userDrawn="1"/>
        </p:nvSpPr>
        <p:spPr bwMode="auto">
          <a:xfrm>
            <a:off x="0" y="755650"/>
            <a:ext cx="5867400" cy="76200"/>
          </a:xfrm>
          <a:prstGeom prst="rect">
            <a:avLst/>
          </a:prstGeom>
          <a:noFill/>
          <a:ln w="57150">
            <a:solidFill>
              <a:schemeClr val="hlink"/>
            </a:solidFill>
            <a:miter lim="800000"/>
            <a:headEnd/>
            <a:tailEnd/>
          </a:ln>
        </p:spPr>
        <p:txBody>
          <a:bodyPr wrap="none" anchor="ct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algn="ctr" eaLnBrk="1" hangingPunct="1">
              <a:defRPr/>
            </a:pPr>
            <a:endParaRPr lang="zh-CN" altLang="zh-CN" sz="2400" b="0">
              <a:solidFill>
                <a:schemeClr val="tx1"/>
              </a:solidFill>
              <a:latin typeface="Arial" panose="020B0604020202020204" pitchFamily="34" charset="0"/>
              <a:ea typeface="宋体" panose="02010600030101010101" pitchFamily="2" charset="-122"/>
            </a:endParaRPr>
          </a:p>
        </p:txBody>
      </p:sp>
      <p:sp>
        <p:nvSpPr>
          <p:cNvPr id="9240" name="矩形 82112"/>
          <p:cNvSpPr>
            <a:spLocks noChangeArrowheads="1"/>
          </p:cNvSpPr>
          <p:nvPr userDrawn="1"/>
        </p:nvSpPr>
        <p:spPr bwMode="auto">
          <a:xfrm>
            <a:off x="5715000" y="609600"/>
            <a:ext cx="304800" cy="304800"/>
          </a:xfrm>
          <a:prstGeom prst="rect">
            <a:avLst/>
          </a:prstGeom>
          <a:solidFill>
            <a:schemeClr val="accent2"/>
          </a:solidFill>
          <a:ln w="57150">
            <a:solidFill>
              <a:schemeClr val="hlink"/>
            </a:solidFill>
            <a:miter lim="800000"/>
            <a:headEnd/>
            <a:tailEnd/>
          </a:ln>
        </p:spPr>
        <p:txBody>
          <a:bodyPr wrap="none" anchor="ct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algn="ctr" eaLnBrk="1" hangingPunct="1">
              <a:defRPr/>
            </a:pPr>
            <a:endParaRPr lang="zh-CN" altLang="zh-CN" sz="2400" b="0">
              <a:solidFill>
                <a:schemeClr val="tx1"/>
              </a:solidFill>
              <a:latin typeface="Arial" panose="020B0604020202020204" pitchFamily="34" charset="0"/>
              <a:ea typeface="宋体" panose="02010600030101010101" pitchFamily="2" charset="-122"/>
            </a:endParaRPr>
          </a:p>
        </p:txBody>
      </p:sp>
      <p:sp>
        <p:nvSpPr>
          <p:cNvPr id="9241" name="矩形 82113"/>
          <p:cNvSpPr>
            <a:spLocks noChangeArrowheads="1"/>
          </p:cNvSpPr>
          <p:nvPr userDrawn="1"/>
        </p:nvSpPr>
        <p:spPr bwMode="auto">
          <a:xfrm>
            <a:off x="5562600" y="457200"/>
            <a:ext cx="304800" cy="304800"/>
          </a:xfrm>
          <a:prstGeom prst="rect">
            <a:avLst/>
          </a:prstGeom>
          <a:solidFill>
            <a:schemeClr val="accent1"/>
          </a:solidFill>
          <a:ln w="57150">
            <a:solidFill>
              <a:schemeClr val="hlink"/>
            </a:solidFill>
            <a:miter lim="800000"/>
            <a:headEnd/>
            <a:tailEnd/>
          </a:ln>
        </p:spPr>
        <p:txBody>
          <a:bodyPr wrap="none" anchor="ct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algn="ctr" eaLnBrk="1" hangingPunct="1">
              <a:defRPr/>
            </a:pPr>
            <a:endParaRPr lang="zh-CN" altLang="zh-CN" sz="2400" b="0">
              <a:solidFill>
                <a:schemeClr val="tx1"/>
              </a:solidFill>
              <a:latin typeface="Arial" panose="020B0604020202020204" pitchFamily="34" charset="0"/>
              <a:ea typeface="宋体" panose="02010600030101010101" pitchFamily="2" charset="-122"/>
            </a:endParaRPr>
          </a:p>
        </p:txBody>
      </p:sp>
      <p:sp>
        <p:nvSpPr>
          <p:cNvPr id="9242" name="矩形 82114"/>
          <p:cNvSpPr>
            <a:spLocks noChangeArrowheads="1"/>
          </p:cNvSpPr>
          <p:nvPr userDrawn="1"/>
        </p:nvSpPr>
        <p:spPr bwMode="auto">
          <a:xfrm>
            <a:off x="1981200" y="533400"/>
            <a:ext cx="381000" cy="381000"/>
          </a:xfrm>
          <a:prstGeom prst="rect">
            <a:avLst/>
          </a:prstGeom>
          <a:solidFill>
            <a:schemeClr val="accent2"/>
          </a:solid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grpSp>
        <p:nvGrpSpPr>
          <p:cNvPr id="9243" name="组合 82115"/>
          <p:cNvGrpSpPr>
            <a:grpSpLocks/>
          </p:cNvGrpSpPr>
          <p:nvPr userDrawn="1"/>
        </p:nvGrpSpPr>
        <p:grpSpPr bwMode="auto">
          <a:xfrm>
            <a:off x="304800" y="762000"/>
            <a:ext cx="762000" cy="762000"/>
            <a:chOff x="480" y="432"/>
            <a:chExt cx="480" cy="480"/>
          </a:xfrm>
        </p:grpSpPr>
        <p:sp>
          <p:nvSpPr>
            <p:cNvPr id="9245" name="矩形 82116"/>
            <p:cNvSpPr>
              <a:spLocks noChangeArrowheads="1"/>
            </p:cNvSpPr>
            <p:nvPr/>
          </p:nvSpPr>
          <p:spPr bwMode="auto">
            <a:xfrm>
              <a:off x="480" y="672"/>
              <a:ext cx="240" cy="240"/>
            </a:xfrm>
            <a:prstGeom prst="rect">
              <a:avLst/>
            </a:prstGeom>
            <a:noFill/>
            <a:ln w="57150">
              <a:solidFill>
                <a:schemeClr val="hlink"/>
              </a:solidFill>
              <a:miter lim="800000"/>
              <a:headEnd/>
              <a:tailEnd/>
            </a:ln>
          </p:spPr>
          <p:txBody>
            <a:bodyPr wrap="none" anchor="ct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algn="ctr" eaLnBrk="1" hangingPunct="1">
                <a:defRPr/>
              </a:pPr>
              <a:endParaRPr lang="zh-CN" altLang="zh-CN" sz="2400" b="0">
                <a:solidFill>
                  <a:schemeClr val="tx1"/>
                </a:solidFill>
                <a:latin typeface="Arial" panose="020B0604020202020204" pitchFamily="34" charset="0"/>
                <a:ea typeface="宋体" panose="02010600030101010101" pitchFamily="2" charset="-122"/>
              </a:endParaRPr>
            </a:p>
          </p:txBody>
        </p:sp>
        <p:sp>
          <p:nvSpPr>
            <p:cNvPr id="9246" name="矩形 82117"/>
            <p:cNvSpPr>
              <a:spLocks noChangeArrowheads="1"/>
            </p:cNvSpPr>
            <p:nvPr/>
          </p:nvSpPr>
          <p:spPr bwMode="auto">
            <a:xfrm>
              <a:off x="720" y="432"/>
              <a:ext cx="240" cy="240"/>
            </a:xfrm>
            <a:prstGeom prst="rect">
              <a:avLst/>
            </a:prstGeom>
            <a:noFill/>
            <a:ln w="57150">
              <a:solidFill>
                <a:schemeClr val="hlink"/>
              </a:solidFill>
              <a:miter lim="800000"/>
              <a:headEnd/>
              <a:tailEnd/>
            </a:ln>
          </p:spPr>
          <p:txBody>
            <a:bodyPr wrap="none" anchor="ct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algn="ctr" eaLnBrk="1" hangingPunct="1">
                <a:defRPr/>
              </a:pPr>
              <a:endParaRPr lang="zh-CN" altLang="zh-CN" sz="2400" b="0">
                <a:solidFill>
                  <a:schemeClr val="tx1"/>
                </a:solidFill>
                <a:latin typeface="Arial" panose="020B0604020202020204" pitchFamily="34" charset="0"/>
                <a:ea typeface="宋体" panose="02010600030101010101" pitchFamily="2" charset="-122"/>
              </a:endParaRPr>
            </a:p>
          </p:txBody>
        </p:sp>
        <p:sp>
          <p:nvSpPr>
            <p:cNvPr id="9247" name="矩形 82118"/>
            <p:cNvSpPr>
              <a:spLocks noChangeArrowheads="1"/>
            </p:cNvSpPr>
            <p:nvPr/>
          </p:nvSpPr>
          <p:spPr bwMode="auto">
            <a:xfrm>
              <a:off x="480" y="672"/>
              <a:ext cx="240" cy="240"/>
            </a:xfrm>
            <a:prstGeom prst="rect">
              <a:avLst/>
            </a:prstGeom>
            <a:solidFill>
              <a:schemeClr val="accent2"/>
            </a:solid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sp>
          <p:nvSpPr>
            <p:cNvPr id="9248" name="矩形 82119"/>
            <p:cNvSpPr>
              <a:spLocks noChangeArrowheads="1"/>
            </p:cNvSpPr>
            <p:nvPr/>
          </p:nvSpPr>
          <p:spPr bwMode="auto">
            <a:xfrm>
              <a:off x="720" y="432"/>
              <a:ext cx="240" cy="240"/>
            </a:xfrm>
            <a:prstGeom prst="rect">
              <a:avLst/>
            </a:prstGeom>
            <a:solidFill>
              <a:schemeClr val="tx2"/>
            </a:solid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grpSp>
      <p:sp>
        <p:nvSpPr>
          <p:cNvPr id="9244" name="矩形 82120"/>
          <p:cNvSpPr>
            <a:spLocks noChangeArrowheads="1"/>
          </p:cNvSpPr>
          <p:nvPr userDrawn="1"/>
        </p:nvSpPr>
        <p:spPr bwMode="auto">
          <a:xfrm>
            <a:off x="2362200" y="152400"/>
            <a:ext cx="381000" cy="381000"/>
          </a:xfrm>
          <a:prstGeom prst="rect">
            <a:avLst/>
          </a:prstGeom>
          <a:solidFill>
            <a:schemeClr val="bg2"/>
          </a:solidFill>
          <a:ln w="57150">
            <a:solidFill>
              <a:schemeClr val="hlink"/>
            </a:solidFill>
            <a:miter lim="800000"/>
            <a:headEnd/>
            <a:tailEnd/>
          </a:ln>
        </p:spPr>
        <p:txBody>
          <a:bodyPr/>
          <a:lstStyle>
            <a:lvl1pPr>
              <a:defRPr sz="2800" b="1">
                <a:solidFill>
                  <a:srgbClr val="FF0000"/>
                </a:solidFill>
                <a:latin typeface="Arial Black" panose="020B0A04020102020204" pitchFamily="34" charset="0"/>
                <a:ea typeface="PMingLiU" panose="02020500000000000000" pitchFamily="18" charset="-120"/>
              </a:defRPr>
            </a:lvl1pPr>
            <a:lvl2pPr marL="742950" indent="-285750">
              <a:defRPr sz="2800" b="1">
                <a:solidFill>
                  <a:srgbClr val="FF0000"/>
                </a:solidFill>
                <a:latin typeface="Arial Black" panose="020B0A04020102020204" pitchFamily="34" charset="0"/>
                <a:ea typeface="PMingLiU" panose="02020500000000000000" pitchFamily="18" charset="-120"/>
              </a:defRPr>
            </a:lvl2pPr>
            <a:lvl3pPr marL="1143000" indent="-228600">
              <a:defRPr sz="2800" b="1">
                <a:solidFill>
                  <a:srgbClr val="FF0000"/>
                </a:solidFill>
                <a:latin typeface="Arial Black" panose="020B0A04020102020204" pitchFamily="34" charset="0"/>
                <a:ea typeface="PMingLiU" panose="02020500000000000000" pitchFamily="18" charset="-120"/>
              </a:defRPr>
            </a:lvl3pPr>
            <a:lvl4pPr marL="1600200" indent="-228600">
              <a:defRPr sz="2800" b="1">
                <a:solidFill>
                  <a:srgbClr val="FF0000"/>
                </a:solidFill>
                <a:latin typeface="Arial Black" panose="020B0A04020102020204" pitchFamily="34" charset="0"/>
                <a:ea typeface="PMingLiU" panose="02020500000000000000" pitchFamily="18" charset="-120"/>
              </a:defRPr>
            </a:lvl4pPr>
            <a:lvl5pPr marL="2057400" indent="-228600">
              <a:defRPr sz="2800" b="1">
                <a:solidFill>
                  <a:srgbClr val="FF0000"/>
                </a:solidFill>
                <a:latin typeface="Arial Black" panose="020B0A04020102020204" pitchFamily="34" charset="0"/>
                <a:ea typeface="PMingLiU" panose="02020500000000000000"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anose="02020500000000000000" pitchFamily="18" charset="-120"/>
              </a:defRPr>
            </a:lvl9pPr>
          </a:lstStyle>
          <a:p>
            <a:pPr eaLnBrk="1" hangingPunct="1">
              <a:defRPr/>
            </a:pPr>
            <a:endParaRPr lang="zh-CN" altLang="en-US"/>
          </a:p>
        </p:txBody>
      </p:sp>
    </p:spTree>
  </p:cSld>
  <p:clrMap bg1="lt1" tx1="dk1" bg2="lt2" tx2="dk2" accent1="accent1" accent2="accent2" accent3="accent3" accent4="accent4" accent5="accent5" accent6="accent6" hlink="hlink" folHlink="folHlink"/>
  <p:sldLayoutIdLst>
    <p:sldLayoutId id="2147484630" r:id="rId1"/>
    <p:sldLayoutId id="2147484562" r:id="rId2"/>
    <p:sldLayoutId id="2147484563" r:id="rId3"/>
    <p:sldLayoutId id="2147484564" r:id="rId4"/>
    <p:sldLayoutId id="2147484565" r:id="rId5"/>
    <p:sldLayoutId id="2147484566" r:id="rId6"/>
    <p:sldLayoutId id="2147484567" r:id="rId7"/>
    <p:sldLayoutId id="2147484568" r:id="rId8"/>
    <p:sldLayoutId id="2147484569" r:id="rId9"/>
    <p:sldLayoutId id="2147484570" r:id="rId10"/>
    <p:sldLayoutId id="2147484571" r:id="rId11"/>
  </p:sldLayoutIdLst>
  <p:transition/>
  <p:txStyles>
    <p:titleStyle>
      <a:lvl1pPr algn="l" rtl="0" eaLnBrk="0" fontAlgn="base" hangingPunct="0">
        <a:spcBef>
          <a:spcPct val="0"/>
        </a:spcBef>
        <a:spcAft>
          <a:spcPct val="0"/>
        </a:spcAft>
        <a:defRPr sz="3200" b="1" kern="1200">
          <a:solidFill>
            <a:srgbClr val="800000"/>
          </a:solidFill>
          <a:effectLst>
            <a:outerShdw blurRad="38100" dist="38100" dir="2700000">
              <a:srgbClr val="C0C0C0"/>
            </a:outerShdw>
          </a:effectLst>
          <a:latin typeface="+mj-lt"/>
          <a:ea typeface="+mj-ea"/>
          <a:cs typeface="+mj-cs"/>
        </a:defRPr>
      </a:lvl1pPr>
      <a:lvl2pPr algn="l" rtl="0" eaLnBrk="0" fontAlgn="base" hangingPunct="0">
        <a:spcBef>
          <a:spcPct val="0"/>
        </a:spcBef>
        <a:spcAft>
          <a:spcPct val="0"/>
        </a:spcAft>
        <a:defRPr sz="3200" b="1">
          <a:solidFill>
            <a:srgbClr val="800000"/>
          </a:solidFill>
          <a:latin typeface="Berlin Sans FB" panose="020E0602020502020306" pitchFamily="34" charset="0"/>
          <a:ea typeface="PMingLiU" panose="02020500000000000000" pitchFamily="18" charset="-120"/>
        </a:defRPr>
      </a:lvl2pPr>
      <a:lvl3pPr algn="l" rtl="0" eaLnBrk="0" fontAlgn="base" hangingPunct="0">
        <a:spcBef>
          <a:spcPct val="0"/>
        </a:spcBef>
        <a:spcAft>
          <a:spcPct val="0"/>
        </a:spcAft>
        <a:defRPr sz="3200" b="1">
          <a:solidFill>
            <a:srgbClr val="800000"/>
          </a:solidFill>
          <a:latin typeface="Berlin Sans FB" panose="020E0602020502020306" pitchFamily="34" charset="0"/>
          <a:ea typeface="PMingLiU" panose="02020500000000000000" pitchFamily="18" charset="-120"/>
        </a:defRPr>
      </a:lvl3pPr>
      <a:lvl4pPr algn="l" rtl="0" eaLnBrk="0" fontAlgn="base" hangingPunct="0">
        <a:spcBef>
          <a:spcPct val="0"/>
        </a:spcBef>
        <a:spcAft>
          <a:spcPct val="0"/>
        </a:spcAft>
        <a:defRPr sz="3200" b="1">
          <a:solidFill>
            <a:srgbClr val="800000"/>
          </a:solidFill>
          <a:latin typeface="Berlin Sans FB" panose="020E0602020502020306" pitchFamily="34" charset="0"/>
          <a:ea typeface="PMingLiU" panose="02020500000000000000" pitchFamily="18" charset="-120"/>
        </a:defRPr>
      </a:lvl4pPr>
      <a:lvl5pPr algn="l" rtl="0" eaLnBrk="0" fontAlgn="base" hangingPunct="0">
        <a:spcBef>
          <a:spcPct val="0"/>
        </a:spcBef>
        <a:spcAft>
          <a:spcPct val="0"/>
        </a:spcAft>
        <a:defRPr sz="3200" b="1">
          <a:solidFill>
            <a:srgbClr val="800000"/>
          </a:solidFill>
          <a:latin typeface="Berlin Sans FB" panose="020E0602020502020306" pitchFamily="34" charset="0"/>
          <a:ea typeface="PMingLiU" panose="02020500000000000000" pitchFamily="18" charset="-120"/>
        </a:defRPr>
      </a:lvl5pPr>
      <a:lvl6pPr marL="457200" algn="l" rtl="0" fontAlgn="base">
        <a:spcBef>
          <a:spcPct val="0"/>
        </a:spcBef>
        <a:spcAft>
          <a:spcPct val="0"/>
        </a:spcAft>
        <a:defRPr sz="3200" b="1">
          <a:solidFill>
            <a:srgbClr val="800000"/>
          </a:solidFill>
          <a:latin typeface="Berlin Sans FB" panose="020E0602020502020306" pitchFamily="34" charset="0"/>
          <a:ea typeface="PMingLiU" panose="02020500000000000000" pitchFamily="18" charset="-120"/>
        </a:defRPr>
      </a:lvl6pPr>
      <a:lvl7pPr marL="914400" algn="l" rtl="0" fontAlgn="base">
        <a:spcBef>
          <a:spcPct val="0"/>
        </a:spcBef>
        <a:spcAft>
          <a:spcPct val="0"/>
        </a:spcAft>
        <a:defRPr sz="3200" b="1">
          <a:solidFill>
            <a:srgbClr val="800000"/>
          </a:solidFill>
          <a:latin typeface="Berlin Sans FB" panose="020E0602020502020306" pitchFamily="34" charset="0"/>
          <a:ea typeface="PMingLiU" panose="02020500000000000000" pitchFamily="18" charset="-120"/>
        </a:defRPr>
      </a:lvl7pPr>
      <a:lvl8pPr marL="1371600" algn="l" rtl="0" fontAlgn="base">
        <a:spcBef>
          <a:spcPct val="0"/>
        </a:spcBef>
        <a:spcAft>
          <a:spcPct val="0"/>
        </a:spcAft>
        <a:defRPr sz="3200" b="1">
          <a:solidFill>
            <a:srgbClr val="800000"/>
          </a:solidFill>
          <a:latin typeface="Berlin Sans FB" panose="020E0602020502020306" pitchFamily="34" charset="0"/>
          <a:ea typeface="PMingLiU" panose="02020500000000000000" pitchFamily="18" charset="-120"/>
        </a:defRPr>
      </a:lvl8pPr>
      <a:lvl9pPr marL="1828800" algn="l" rtl="0" fontAlgn="base">
        <a:spcBef>
          <a:spcPct val="0"/>
        </a:spcBef>
        <a:spcAft>
          <a:spcPct val="0"/>
        </a:spcAft>
        <a:defRPr sz="3200" b="1">
          <a:solidFill>
            <a:srgbClr val="800000"/>
          </a:solidFill>
          <a:latin typeface="Berlin Sans FB" panose="020E0602020502020306" pitchFamily="34" charset="0"/>
          <a:ea typeface="PMingLiU" panose="02020500000000000000" pitchFamily="18" charset="-120"/>
        </a:defRPr>
      </a:lvl9pPr>
    </p:titleStyle>
    <p:bodyStyle>
      <a:lvl1pPr marL="342900" indent="-342900" algn="l" rtl="0" eaLnBrk="0" fontAlgn="base" hangingPunct="0">
        <a:spcBef>
          <a:spcPct val="20000"/>
        </a:spcBef>
        <a:spcAft>
          <a:spcPct val="0"/>
        </a:spcAft>
        <a:buBlip>
          <a:blip r:embed="rId16"/>
        </a:buBlip>
        <a:defRPr sz="2800" kern="1200">
          <a:solidFill>
            <a:schemeClr val="tx1"/>
          </a:solidFill>
          <a:latin typeface="+mn-lt"/>
          <a:ea typeface="+mn-ea"/>
          <a:cs typeface="+mn-cs"/>
        </a:defRPr>
      </a:lvl1pPr>
      <a:lvl2pPr marL="742950" lvl="1" indent="-285750" algn="l" rtl="0" eaLnBrk="0" fontAlgn="base" hangingPunct="0">
        <a:spcBef>
          <a:spcPct val="20000"/>
        </a:spcBef>
        <a:spcAft>
          <a:spcPct val="0"/>
        </a:spcAft>
        <a:buSzPct val="75000"/>
        <a:buBlip>
          <a:blip r:embed="rId17"/>
        </a:buBlip>
        <a:defRPr sz="2400" kern="1200">
          <a:solidFill>
            <a:schemeClr val="tx1"/>
          </a:solidFill>
          <a:latin typeface="+mn-lt"/>
          <a:ea typeface="+mn-ea"/>
          <a:cs typeface="+mn-cs"/>
        </a:defRPr>
      </a:lvl2pPr>
      <a:lvl3pPr marL="1143000" lvl="2" indent="-228600" algn="l" rtl="0" eaLnBrk="0" fontAlgn="base" hangingPunct="0">
        <a:spcBef>
          <a:spcPct val="20000"/>
        </a:spcBef>
        <a:spcAft>
          <a:spcPct val="0"/>
        </a:spcAft>
        <a:buBlip>
          <a:blip r:embed="rId18"/>
        </a:buBlip>
        <a:defRPr sz="2000" kern="1200">
          <a:solidFill>
            <a:schemeClr val="tx1"/>
          </a:solidFill>
          <a:latin typeface="+mn-lt"/>
          <a:ea typeface="+mn-ea"/>
          <a:cs typeface="+mn-cs"/>
        </a:defRPr>
      </a:lvl3pPr>
      <a:lvl4pPr marL="1600200" lvl="3" indent="-228600" algn="l" rtl="0" eaLnBrk="0" fontAlgn="base" hangingPunct="0">
        <a:spcBef>
          <a:spcPct val="20000"/>
        </a:spcBef>
        <a:spcAft>
          <a:spcPct val="0"/>
        </a:spcAft>
        <a:buBlip>
          <a:blip r:embed="rId19"/>
        </a:buBlip>
        <a:defRPr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tx2"/>
        </a:buClr>
        <a:buChar char="–"/>
        <a:defRPr sz="1600" kern="1200">
          <a:solidFill>
            <a:schemeClr val="tx1"/>
          </a:solidFill>
          <a:latin typeface="+mn-lt"/>
          <a:ea typeface="+mn-ea"/>
          <a:cs typeface="+mn-cs"/>
        </a:defRPr>
      </a:lvl5pPr>
      <a:lvl6pPr marL="2514600" lvl="5" indent="-228600" algn="l" defTabSz="914400" rtl="0" eaLnBrk="1" fontAlgn="base" latinLnBrk="0" hangingPunct="1">
        <a:lnSpc>
          <a:spcPct val="100000"/>
        </a:lnSpc>
        <a:spcBef>
          <a:spcPct val="20000"/>
        </a:spcBef>
        <a:spcAft>
          <a:spcPct val="0"/>
        </a:spcAft>
        <a:buClr>
          <a:schemeClr val="tx2"/>
        </a:buClr>
        <a:buSzTx/>
        <a:buChar char="–"/>
        <a:defRPr sz="1600" b="0" i="0" u="none" kern="1200" baseline="0">
          <a:solidFill>
            <a:schemeClr val="tx1"/>
          </a:solidFill>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lr>
          <a:schemeClr val="tx2"/>
        </a:buClr>
        <a:buSzTx/>
        <a:buChar char="–"/>
        <a:defRPr sz="1600" b="0" i="0" u="none" kern="1200" baseline="0">
          <a:solidFill>
            <a:schemeClr val="tx1"/>
          </a:solidFill>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lr>
          <a:schemeClr val="tx2"/>
        </a:buClr>
        <a:buSzTx/>
        <a:buChar char="–"/>
        <a:defRPr sz="1600" b="0" i="0" u="none" kern="1200" baseline="0">
          <a:solidFill>
            <a:schemeClr val="tx1"/>
          </a:solidFill>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lr>
          <a:schemeClr val="tx2"/>
        </a:buClr>
        <a:buSzTx/>
        <a:buChar char="–"/>
        <a:defRPr sz="1600" b="0" i="0" u="none" kern="1200" baseline="0">
          <a:solidFill>
            <a:schemeClr val="tx1"/>
          </a:solidFill>
          <a:latin typeface="+mn-lt"/>
          <a:ea typeface="+mn-ea"/>
          <a:cs typeface="+mn-cs"/>
        </a:defRPr>
      </a:lvl9pPr>
    </p:bodyStyle>
    <p:otherStyle>
      <a:lvl1pPr marL="0" lvl="0"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rtl="0" eaLnBrk="1" fontAlgn="base" latinLnBrk="0" hangingPunct="1">
        <a:lnSpc>
          <a:spcPct val="100000"/>
        </a:lnSpc>
        <a:spcBef>
          <a:spcPct val="0"/>
        </a:spcBef>
        <a:spcAft>
          <a:spcPct val="0"/>
        </a:spcAft>
        <a:buNone/>
        <a:defRPr sz="2800" b="1" i="0" u="none" kern="1200" baseline="0">
          <a:solidFill>
            <a:srgbClr val="FF0000"/>
          </a:solidFill>
          <a:latin typeface="Arial Black" panose="020B0A04020102020204" pitchFamily="34" charset="0"/>
          <a:ea typeface="PMingLiU" pitchFamily="18" charset="-120"/>
          <a:cs typeface="+mn-cs"/>
        </a:defRPr>
      </a:lvl2pPr>
      <a:lvl3pPr marL="914400" lvl="2" indent="0" algn="l" defTabSz="914400" rtl="0" eaLnBrk="1" fontAlgn="base" latinLnBrk="0" hangingPunct="1">
        <a:lnSpc>
          <a:spcPct val="100000"/>
        </a:lnSpc>
        <a:spcBef>
          <a:spcPct val="0"/>
        </a:spcBef>
        <a:spcAft>
          <a:spcPct val="0"/>
        </a:spcAft>
        <a:buNone/>
        <a:defRPr sz="2800" b="1" i="0" u="none" kern="1200" baseline="0">
          <a:solidFill>
            <a:srgbClr val="FF0000"/>
          </a:solidFill>
          <a:latin typeface="Arial Black" panose="020B0A04020102020204" pitchFamily="34" charset="0"/>
          <a:ea typeface="PMingLiU" pitchFamily="18" charset="-120"/>
          <a:cs typeface="+mn-cs"/>
        </a:defRPr>
      </a:lvl3pPr>
      <a:lvl4pPr marL="1371600" lvl="3" indent="0" algn="l" defTabSz="914400" rtl="0" eaLnBrk="1" fontAlgn="base" latinLnBrk="0" hangingPunct="1">
        <a:lnSpc>
          <a:spcPct val="100000"/>
        </a:lnSpc>
        <a:spcBef>
          <a:spcPct val="0"/>
        </a:spcBef>
        <a:spcAft>
          <a:spcPct val="0"/>
        </a:spcAft>
        <a:buNone/>
        <a:defRPr sz="2800" b="1" i="0" u="none" kern="1200" baseline="0">
          <a:solidFill>
            <a:srgbClr val="FF0000"/>
          </a:solidFill>
          <a:latin typeface="Arial Black" panose="020B0A04020102020204" pitchFamily="34" charset="0"/>
          <a:ea typeface="PMingLiU" pitchFamily="18" charset="-120"/>
          <a:cs typeface="+mn-cs"/>
        </a:defRPr>
      </a:lvl4pPr>
      <a:lvl5pPr marL="1828800" lvl="4" indent="0" algn="l" defTabSz="914400" rtl="0" eaLnBrk="1" fontAlgn="base" latinLnBrk="0" hangingPunct="1">
        <a:lnSpc>
          <a:spcPct val="100000"/>
        </a:lnSpc>
        <a:spcBef>
          <a:spcPct val="0"/>
        </a:spcBef>
        <a:spcAft>
          <a:spcPct val="0"/>
        </a:spcAft>
        <a:buNone/>
        <a:defRPr sz="2800" b="1" i="0" u="none" kern="1200" baseline="0">
          <a:solidFill>
            <a:srgbClr val="FF0000"/>
          </a:solidFill>
          <a:latin typeface="Arial Black" panose="020B0A04020102020204" pitchFamily="34" charset="0"/>
          <a:ea typeface="PMingLiU" pitchFamily="18" charset="-120"/>
          <a:cs typeface="+mn-cs"/>
        </a:defRPr>
      </a:lvl5pPr>
      <a:lvl6pPr marL="2286000" lvl="5" indent="0" algn="l" defTabSz="914400" rtl="0" eaLnBrk="1" fontAlgn="base" latinLnBrk="0" hangingPunct="1">
        <a:lnSpc>
          <a:spcPct val="100000"/>
        </a:lnSpc>
        <a:spcBef>
          <a:spcPct val="0"/>
        </a:spcBef>
        <a:spcAft>
          <a:spcPct val="0"/>
        </a:spcAft>
        <a:buNone/>
        <a:defRPr sz="2800" b="1" i="0" u="none" kern="1200" baseline="0">
          <a:solidFill>
            <a:srgbClr val="FF0000"/>
          </a:solidFill>
          <a:latin typeface="Arial Black" panose="020B0A04020102020204" pitchFamily="34" charset="0"/>
          <a:ea typeface="PMingLiU" pitchFamily="18" charset="-120"/>
          <a:cs typeface="+mn-cs"/>
        </a:defRPr>
      </a:lvl6pPr>
      <a:lvl7pPr marL="2743200" lvl="6" indent="0" algn="l" defTabSz="914400" rtl="0" eaLnBrk="1" fontAlgn="base" latinLnBrk="0" hangingPunct="1">
        <a:lnSpc>
          <a:spcPct val="100000"/>
        </a:lnSpc>
        <a:spcBef>
          <a:spcPct val="0"/>
        </a:spcBef>
        <a:spcAft>
          <a:spcPct val="0"/>
        </a:spcAft>
        <a:buNone/>
        <a:defRPr sz="2800" b="1" i="0" u="none" kern="1200" baseline="0">
          <a:solidFill>
            <a:srgbClr val="FF0000"/>
          </a:solidFill>
          <a:latin typeface="Arial Black" panose="020B0A04020102020204" pitchFamily="34" charset="0"/>
          <a:ea typeface="PMingLiU" pitchFamily="18" charset="-120"/>
          <a:cs typeface="+mn-cs"/>
        </a:defRPr>
      </a:lvl7pPr>
      <a:lvl8pPr marL="3200400" lvl="7" indent="0" algn="l" defTabSz="914400" rtl="0" eaLnBrk="1" fontAlgn="base" latinLnBrk="0" hangingPunct="1">
        <a:lnSpc>
          <a:spcPct val="100000"/>
        </a:lnSpc>
        <a:spcBef>
          <a:spcPct val="0"/>
        </a:spcBef>
        <a:spcAft>
          <a:spcPct val="0"/>
        </a:spcAft>
        <a:buNone/>
        <a:defRPr sz="2800" b="1" i="0" u="none" kern="1200" baseline="0">
          <a:solidFill>
            <a:srgbClr val="FF0000"/>
          </a:solidFill>
          <a:latin typeface="Arial Black" panose="020B0A04020102020204" pitchFamily="34" charset="0"/>
          <a:ea typeface="PMingLiU" pitchFamily="18" charset="-120"/>
          <a:cs typeface="+mn-cs"/>
        </a:defRPr>
      </a:lvl8pPr>
      <a:lvl9pPr marL="3657600" lvl="8" indent="0" algn="l" defTabSz="914400" rtl="0" eaLnBrk="1" fontAlgn="base" latinLnBrk="0" hangingPunct="1">
        <a:lnSpc>
          <a:spcPct val="100000"/>
        </a:lnSpc>
        <a:spcBef>
          <a:spcPct val="0"/>
        </a:spcBef>
        <a:spcAft>
          <a:spcPct val="0"/>
        </a:spcAft>
        <a:buNone/>
        <a:defRPr sz="2800" b="1" i="0" u="none" kern="1200" baseline="0">
          <a:solidFill>
            <a:srgbClr val="FF0000"/>
          </a:solidFill>
          <a:latin typeface="Arial Black" panose="020B0A04020102020204" pitchFamily="34" charset="0"/>
          <a:ea typeface="PMingLiU" pitchFamily="18" charset="-120"/>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2.emf"/></Relationships>
</file>

<file path=ppt/slides/_rels/slide23.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3.em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4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Layout" Target="../slideLayouts/slideLayout2.xml"/><Relationship Id="rId1" Type="http://schemas.openxmlformats.org/officeDocument/2006/relationships/vmlDrawing" Target="../drawings/vmlDrawing15.v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Layout" Target="../slideLayouts/slideLayout2.xml"/><Relationship Id="rId1" Type="http://schemas.openxmlformats.org/officeDocument/2006/relationships/vmlDrawing" Target="../drawings/vmlDrawing16.vml"/><Relationship Id="rId4" Type="http://schemas.openxmlformats.org/officeDocument/2006/relationships/oleObject" Target="../embeddings/oleObject17.bin"/></Relationships>
</file>

<file path=ppt/slides/_rels/slide47.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slideLayout" Target="../slideLayouts/slideLayout2.xml"/><Relationship Id="rId1" Type="http://schemas.openxmlformats.org/officeDocument/2006/relationships/vmlDrawing" Target="../drawings/vmlDrawing17.vml"/><Relationship Id="rId4" Type="http://schemas.openxmlformats.org/officeDocument/2006/relationships/oleObject" Target="../embeddings/oleObject19.bin"/></Relationships>
</file>

<file path=ppt/slides/_rels/slide48.xml.rels><?xml version="1.0" encoding="UTF-8" standalone="yes"?>
<Relationships xmlns="http://schemas.openxmlformats.org/package/2006/relationships"><Relationship Id="rId3" Type="http://schemas.openxmlformats.org/officeDocument/2006/relationships/oleObject" Target="../embeddings/oleObject20.bin"/><Relationship Id="rId2" Type="http://schemas.openxmlformats.org/officeDocument/2006/relationships/slideLayout" Target="../slideLayouts/slideLayout2.xml"/><Relationship Id="rId1" Type="http://schemas.openxmlformats.org/officeDocument/2006/relationships/vmlDrawing" Target="../drawings/vmlDrawing18.vml"/><Relationship Id="rId4" Type="http://schemas.openxmlformats.org/officeDocument/2006/relationships/oleObject" Target="../embeddings/oleObject21.bin"/></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xml.rels><?xml version="1.0" encoding="UTF-8" standalone="yes"?>
<Relationships xmlns="http://schemas.openxmlformats.org/package/2006/relationships"><Relationship Id="rId3" Type="http://schemas.openxmlformats.org/officeDocument/2006/relationships/hyperlink" Target="http://wiki.mbalib.com/wiki/Image:Herbert_Simon.jpg"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9.jpeg"/><Relationship Id="rId4" Type="http://schemas.openxmlformats.org/officeDocument/2006/relationships/image" Target="../media/image8.jpeg"/></Relationships>
</file>

<file path=ppt/slides/_rels/slide5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9.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24.xml"/><Relationship Id="rId1" Type="http://schemas.openxmlformats.org/officeDocument/2006/relationships/vmlDrawing" Target="../drawings/vmlDrawing19.vml"/><Relationship Id="rId6" Type="http://schemas.openxmlformats.org/officeDocument/2006/relationships/oleObject" Target="../embeddings/oleObject24.bin"/><Relationship Id="rId5" Type="http://schemas.openxmlformats.org/officeDocument/2006/relationships/oleObject" Target="../embeddings/oleObject23.bin"/><Relationship Id="rId4" Type="http://schemas.openxmlformats.org/officeDocument/2006/relationships/oleObject" Target="../embeddings/oleObject22.bin"/></Relationships>
</file>

<file path=ppt/slides/_rels/slide5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29.xml"/><Relationship Id="rId1" Type="http://schemas.openxmlformats.org/officeDocument/2006/relationships/vmlDrawing" Target="../drawings/vmlDrawing20.vml"/><Relationship Id="rId4" Type="http://schemas.openxmlformats.org/officeDocument/2006/relationships/oleObject" Target="../embeddings/oleObject25.bin"/></Relationships>
</file>

<file path=ppt/slides/_rels/slide5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29.xml"/><Relationship Id="rId1" Type="http://schemas.openxmlformats.org/officeDocument/2006/relationships/vmlDrawing" Target="../drawings/vmlDrawing21.vml"/><Relationship Id="rId4" Type="http://schemas.openxmlformats.org/officeDocument/2006/relationships/oleObject" Target="../embeddings/oleObject26.bin"/></Relationships>
</file>

<file path=ppt/slides/_rels/slide5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29.xml"/><Relationship Id="rId1" Type="http://schemas.openxmlformats.org/officeDocument/2006/relationships/vmlDrawing" Target="../drawings/vmlDrawing22.vml"/><Relationship Id="rId5" Type="http://schemas.openxmlformats.org/officeDocument/2006/relationships/oleObject" Target="../embeddings/oleObject28.bin"/><Relationship Id="rId4" Type="http://schemas.openxmlformats.org/officeDocument/2006/relationships/oleObject" Target="../embeddings/oleObject27.bin"/></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6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4.xml"/></Relationships>
</file>

<file path=ppt/slides/_rels/slide6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9.xml"/></Relationships>
</file>

<file path=ppt/slides/_rels/slide63.xml.rels><?xml version="1.0" encoding="UTF-8" standalone="yes"?>
<Relationships xmlns="http://schemas.openxmlformats.org/package/2006/relationships"><Relationship Id="rId2" Type="http://schemas.openxmlformats.org/officeDocument/2006/relationships/image" Target="../media/image27.wmf"/><Relationship Id="rId1" Type="http://schemas.openxmlformats.org/officeDocument/2006/relationships/slideLayout" Target="../slideLayouts/slideLayout29.xml"/></Relationships>
</file>

<file path=ppt/slides/_rels/slide64.xml.rels><?xml version="1.0" encoding="UTF-8" standalone="yes"?>
<Relationships xmlns="http://schemas.openxmlformats.org/package/2006/relationships"><Relationship Id="rId2" Type="http://schemas.openxmlformats.org/officeDocument/2006/relationships/image" Target="../media/image28.wmf"/><Relationship Id="rId1" Type="http://schemas.openxmlformats.org/officeDocument/2006/relationships/slideLayout" Target="../slideLayouts/slideLayout29.xml"/></Relationships>
</file>

<file path=ppt/slides/_rels/slide6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9.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30.tiff"/><Relationship Id="rId1" Type="http://schemas.openxmlformats.org/officeDocument/2006/relationships/slideLayout" Target="../slideLayouts/slideLayout68.xml"/></Relationships>
</file>

<file path=ppt/slides/_rels/slide75.xml.rels><?xml version="1.0" encoding="UTF-8" standalone="yes"?>
<Relationships xmlns="http://schemas.openxmlformats.org/package/2006/relationships"><Relationship Id="rId3" Type="http://schemas.openxmlformats.org/officeDocument/2006/relationships/oleObject" Target="../embeddings/Microsoft_Visio_2003-2010___1.vsd"/><Relationship Id="rId2" Type="http://schemas.openxmlformats.org/officeDocument/2006/relationships/slideLayout" Target="../slideLayouts/slideLayout112.xml"/><Relationship Id="rId1" Type="http://schemas.openxmlformats.org/officeDocument/2006/relationships/vmlDrawing" Target="../drawings/vmlDrawing23.vml"/></Relationships>
</file>

<file path=ppt/slides/_rels/slide76.xml.rels><?xml version="1.0" encoding="UTF-8" standalone="yes"?>
<Relationships xmlns="http://schemas.openxmlformats.org/package/2006/relationships"><Relationship Id="rId3" Type="http://schemas.openxmlformats.org/officeDocument/2006/relationships/oleObject" Target="../embeddings/Microsoft_Visio_2003-2010___2.vsd"/><Relationship Id="rId2" Type="http://schemas.openxmlformats.org/officeDocument/2006/relationships/slideLayout" Target="../slideLayouts/slideLayout123.xml"/><Relationship Id="rId1" Type="http://schemas.openxmlformats.org/officeDocument/2006/relationships/vmlDrawing" Target="../drawings/vmlDrawing24.vml"/></Relationships>
</file>

<file path=ppt/slides/_rels/slide77.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Layout" Target="../slideLayouts/slideLayout123.xml"/></Relationships>
</file>

<file path=ppt/slides/_rels/slide7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9.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3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45.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90.xml"/></Relationships>
</file>

<file path=ppt/slides/_rels/slide82.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01.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84.xml.rels><?xml version="1.0" encoding="UTF-8" standalone="yes"?>
<Relationships xmlns="http://schemas.openxmlformats.org/package/2006/relationships"><Relationship Id="rId2" Type="http://schemas.openxmlformats.org/officeDocument/2006/relationships/image" Target="../media/image35.tiff"/><Relationship Id="rId1" Type="http://schemas.openxmlformats.org/officeDocument/2006/relationships/slideLayout" Target="../slideLayouts/slideLayout46.xml"/></Relationships>
</file>

<file path=ppt/slides/_rels/slide8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7.xml"/></Relationships>
</file>

<file path=ppt/slides/_rels/slide8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5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8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5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15715" name="标题 115714"/>
          <p:cNvSpPr>
            <a:spLocks noGrp="1"/>
          </p:cNvSpPr>
          <p:nvPr>
            <p:ph type="ctrTitle" idx="4294967295"/>
          </p:nvPr>
        </p:nvSpPr>
        <p:spPr>
          <a:xfrm>
            <a:off x="685800" y="1628775"/>
            <a:ext cx="7918450" cy="1800225"/>
          </a:xfrm>
        </p:spPr>
        <p:txBody>
          <a:bodyPr vert="horz" wrap="square" lIns="91440" tIns="45720" rIns="91440" bIns="45720" anchor="t"/>
          <a:lstStyle>
            <a:lvl1pPr lvl="0" algn="ctr">
              <a:buClrTx/>
              <a:buSzTx/>
              <a:buFontTx/>
              <a:defRPr sz="3600" i="1"/>
            </a:lvl1pPr>
          </a:lstStyle>
          <a:p>
            <a:pPr eaLnBrk="1" hangingPunct="1">
              <a:lnSpc>
                <a:spcPct val="120000"/>
              </a:lnSpc>
              <a:defRPr/>
            </a:pPr>
            <a:r>
              <a:rPr kumimoji="1" lang="zh-CN" altLang="en-US" sz="4400" b="0" i="0" dirty="0">
                <a:solidFill>
                  <a:srgbClr val="0000FF"/>
                </a:solidFill>
                <a:effectLst>
                  <a:outerShdw blurRad="38100" dist="38100" dir="2700000" algn="tl">
                    <a:srgbClr val="C0C0C0"/>
                  </a:outerShdw>
                </a:effectLst>
                <a:latin typeface="隶书" pitchFamily="49" charset="-122"/>
                <a:ea typeface="隶书" pitchFamily="49" charset="-122"/>
                <a:cs typeface="隶书" pitchFamily="49" charset="-122"/>
                <a:sym typeface="+mn-ea"/>
              </a:rPr>
              <a:t>第6章 机器学习</a:t>
            </a:r>
            <a:br>
              <a:rPr kumimoji="1" lang="zh-CN" altLang="en-US" sz="4400" b="0" i="0" dirty="0">
                <a:solidFill>
                  <a:srgbClr val="0000FF"/>
                </a:solidFill>
                <a:effectLst>
                  <a:outerShdw blurRad="38100" dist="38100" dir="2700000" algn="tl">
                    <a:srgbClr val="C0C0C0"/>
                  </a:outerShdw>
                </a:effectLst>
                <a:latin typeface="隶书" pitchFamily="49" charset="-122"/>
                <a:ea typeface="隶书" pitchFamily="49" charset="-122"/>
                <a:cs typeface="隶书" pitchFamily="49" charset="-122"/>
                <a:sym typeface="+mn-ea"/>
              </a:rPr>
            </a:br>
            <a:r>
              <a:rPr lang="en-US" altLang="zh-CN" sz="4400" i="0" noProof="1">
                <a:latin typeface="Times New Roman" panose="02020603050405020304" pitchFamily="18" charset="0"/>
                <a:cs typeface="Times New Roman" panose="02020603050405020304" pitchFamily="18" charset="0"/>
              </a:rPr>
              <a:t>Ch.6 Machine Learning</a:t>
            </a:r>
            <a:endParaRPr lang="zh-CN" altLang="en-US" sz="4400" i="0" noProof="1">
              <a:latin typeface="Times New Roman" panose="02020603050405020304" pitchFamily="18" charset="0"/>
              <a:ea typeface="楷体_GB2312" pitchFamily="49" charset="-122"/>
              <a:cs typeface="Times New Roman" panose="02020603050405020304" pitchFamily="18" charset="0"/>
            </a:endParaRPr>
          </a:p>
        </p:txBody>
      </p:sp>
    </p:spTree>
  </p:cSld>
  <p:clrMapOvr>
    <a:masterClrMapping/>
  </p:clrMapOvr>
  <p:transition>
    <p:random/>
  </p:transition>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4034" name="灯片编号占位符 3"/>
          <p:cNvSpPr>
            <a:spLocks noGrp="1" noChangeArrowheads="1"/>
          </p:cNvSpPr>
          <p:nvPr>
            <p:ph type="sldNum" sz="quarter" idx="10"/>
          </p:nvPr>
        </p:nvSpPr>
        <p:spPr bwMode="auto">
          <a:noFill/>
          <a:ln>
            <a:miter lim="800000"/>
            <a:headEnd/>
            <a:tailEnd/>
          </a:ln>
        </p:spPr>
        <p:txBody>
          <a:bodyPr/>
          <a:lstStyle/>
          <a:p>
            <a:fld id="{F7FB6FD8-C309-4B22-9B1A-97E821E432CB}" type="slidenum">
              <a:rPr lang="zh-TW" altLang="en-US">
                <a:solidFill>
                  <a:schemeClr val="tx1"/>
                </a:solidFill>
              </a:rPr>
              <a:pPr/>
              <a:t>10</a:t>
            </a:fld>
            <a:endParaRPr lang="zh-TW" altLang="en-US">
              <a:solidFill>
                <a:schemeClr val="tx1"/>
              </a:solidFill>
            </a:endParaRPr>
          </a:p>
        </p:txBody>
      </p:sp>
      <p:sp>
        <p:nvSpPr>
          <p:cNvPr id="44035" name="Rectangle 3"/>
          <p:cNvSpPr>
            <a:spLocks noGrp="1" noChangeArrowheads="1"/>
          </p:cNvSpPr>
          <p:nvPr>
            <p:ph idx="1"/>
          </p:nvPr>
        </p:nvSpPr>
        <p:spPr>
          <a:xfrm>
            <a:off x="758825" y="1052513"/>
            <a:ext cx="8385175" cy="5472112"/>
          </a:xfrm>
        </p:spPr>
        <p:txBody>
          <a:bodyPr/>
          <a:lstStyle/>
          <a:p>
            <a:pPr eaLnBrk="1" hangingPunct="1"/>
            <a:r>
              <a:rPr lang="en-US" altLang="zh-CN" smtClean="0">
                <a:latin typeface="Times New Roman" pitchFamily="18" charset="0"/>
                <a:ea typeface="楷体_GB2312" pitchFamily="49" charset="-122"/>
              </a:rPr>
              <a:t>1980s </a:t>
            </a:r>
            <a:r>
              <a:rPr lang="zh-CN" altLang="en-US" smtClean="0">
                <a:latin typeface="Times New Roman" pitchFamily="18" charset="0"/>
                <a:ea typeface="楷体_GB2312" pitchFamily="49" charset="-122"/>
              </a:rPr>
              <a:t>复兴时期</a:t>
            </a:r>
          </a:p>
          <a:p>
            <a:pPr lvl="1" eaLnBrk="1" hangingPunct="1"/>
            <a:r>
              <a:rPr lang="en-US" altLang="zh-CN" sz="2200" smtClean="0">
                <a:latin typeface="Times New Roman" pitchFamily="18" charset="0"/>
                <a:ea typeface="楷体_GB2312" pitchFamily="49" charset="-122"/>
              </a:rPr>
              <a:t>Explosion of different techniques &amp; increased emphasis on evaluation</a:t>
            </a:r>
          </a:p>
          <a:p>
            <a:pPr lvl="2" eaLnBrk="1" hangingPunct="1"/>
            <a:r>
              <a:rPr lang="en-US" altLang="zh-CN" smtClean="0">
                <a:latin typeface="Times New Roman" pitchFamily="18" charset="0"/>
                <a:ea typeface="楷体_GB2312" pitchFamily="49" charset="-122"/>
              </a:rPr>
              <a:t>The notion of “version spaces” was developed by Mitchell(1982), and the concept of “inductive bias” (</a:t>
            </a:r>
            <a:r>
              <a:rPr lang="zh-CN" altLang="en-US" smtClean="0">
                <a:latin typeface="Times New Roman" pitchFamily="18" charset="0"/>
                <a:ea typeface="楷体_GB2312" pitchFamily="49" charset="-122"/>
              </a:rPr>
              <a:t>归纳偏置</a:t>
            </a:r>
            <a:r>
              <a:rPr lang="en-US" altLang="zh-CN" smtClean="0">
                <a:latin typeface="Times New Roman" pitchFamily="18" charset="0"/>
                <a:ea typeface="楷体_GB2312" pitchFamily="49" charset="-122"/>
              </a:rPr>
              <a:t>) (with Utgoff).</a:t>
            </a:r>
          </a:p>
          <a:p>
            <a:pPr lvl="2" eaLnBrk="1" hangingPunct="1"/>
            <a:r>
              <a:rPr lang="en-US" altLang="zh-CN" smtClean="0">
                <a:latin typeface="Times New Roman" pitchFamily="18" charset="0"/>
                <a:ea typeface="楷体_GB2312" pitchFamily="49" charset="-122"/>
              </a:rPr>
              <a:t>Quinlan (1983) created the ID3 decision tree algorithm.</a:t>
            </a:r>
          </a:p>
          <a:p>
            <a:pPr lvl="2" eaLnBrk="1" hangingPunct="1"/>
            <a:r>
              <a:rPr lang="en-US" altLang="zh-CN" smtClean="0">
                <a:latin typeface="Times New Roman" pitchFamily="18" charset="0"/>
                <a:ea typeface="楷体_GB2312" pitchFamily="49" charset="-122"/>
              </a:rPr>
              <a:t>Valiant (1984) defined the idea of “probably approximately correct” (PAC) learning, still the dominant theoretical paradigm.</a:t>
            </a:r>
          </a:p>
          <a:p>
            <a:pPr lvl="1" eaLnBrk="1" hangingPunct="1"/>
            <a:r>
              <a:rPr lang="en-US" altLang="zh-CN" sz="2200" b="1" i="1" smtClean="0">
                <a:solidFill>
                  <a:srgbClr val="0000CC"/>
                </a:solidFill>
                <a:latin typeface="Times New Roman" pitchFamily="18" charset="0"/>
                <a:ea typeface="楷体_GB2312" pitchFamily="49" charset="-122"/>
              </a:rPr>
              <a:t>Connectionist research became active again</a:t>
            </a:r>
            <a:r>
              <a:rPr lang="en-US" altLang="zh-CN" sz="2200" i="1" smtClean="0">
                <a:solidFill>
                  <a:srgbClr val="0000CC"/>
                </a:solidFill>
                <a:latin typeface="Times New Roman" pitchFamily="18" charset="0"/>
                <a:ea typeface="楷体_GB2312" pitchFamily="49" charset="-122"/>
              </a:rPr>
              <a:t>.</a:t>
            </a:r>
            <a:r>
              <a:rPr lang="en-US" altLang="zh-CN" sz="2200" smtClean="0">
                <a:latin typeface="Times New Roman" pitchFamily="18" charset="0"/>
                <a:ea typeface="楷体_GB2312" pitchFamily="49" charset="-122"/>
              </a:rPr>
              <a:t> The back propagation algorithm (Rumelhart, 1986) overcame many of the limitations of the Perceptron.</a:t>
            </a:r>
          </a:p>
          <a:p>
            <a:pPr lvl="1" eaLnBrk="1" hangingPunct="1"/>
            <a:r>
              <a:rPr lang="en-US" altLang="zh-CN" sz="2200" smtClean="0">
                <a:latin typeface="Times New Roman" pitchFamily="18" charset="0"/>
                <a:ea typeface="楷体_GB2312" pitchFamily="49" charset="-122"/>
              </a:rPr>
              <a:t>The COBWEB clustering system was developed by Fisher(1987).</a:t>
            </a:r>
          </a:p>
          <a:p>
            <a:pPr lvl="1" eaLnBrk="1" hangingPunct="1"/>
            <a:r>
              <a:rPr lang="en-US" altLang="zh-CN" sz="2200" b="1" i="1" smtClean="0">
                <a:solidFill>
                  <a:srgbClr val="0000CC"/>
                </a:solidFill>
                <a:latin typeface="Times New Roman" pitchFamily="18" charset="0"/>
                <a:ea typeface="楷体_GB2312" pitchFamily="49" charset="-122"/>
              </a:rPr>
              <a:t>Explanation-based learning</a:t>
            </a:r>
            <a:r>
              <a:rPr lang="en-US" altLang="zh-CN" sz="2200" i="1" smtClean="0">
                <a:solidFill>
                  <a:srgbClr val="0000CC"/>
                </a:solidFill>
                <a:latin typeface="Times New Roman" pitchFamily="18" charset="0"/>
                <a:ea typeface="楷体_GB2312" pitchFamily="49" charset="-122"/>
              </a:rPr>
              <a:t>,</a:t>
            </a:r>
            <a:r>
              <a:rPr lang="en-US" altLang="zh-CN" sz="2200" b="1" i="1" smtClean="0">
                <a:solidFill>
                  <a:srgbClr val="0000CC"/>
                </a:solidFill>
                <a:latin typeface="Times New Roman" pitchFamily="18" charset="0"/>
                <a:ea typeface="楷体_GB2312" pitchFamily="49" charset="-122"/>
              </a:rPr>
              <a:t> speedup learning</a:t>
            </a:r>
            <a:r>
              <a:rPr lang="en-US" altLang="zh-CN" sz="2200" i="1" smtClean="0">
                <a:solidFill>
                  <a:srgbClr val="0000CC"/>
                </a:solidFill>
                <a:latin typeface="Times New Roman" pitchFamily="18" charset="0"/>
                <a:ea typeface="楷体_GB2312" pitchFamily="49" charset="-122"/>
              </a:rPr>
              <a:t>, and </a:t>
            </a:r>
            <a:r>
              <a:rPr lang="en-US" altLang="zh-CN" sz="2200" b="1" i="1" smtClean="0">
                <a:solidFill>
                  <a:srgbClr val="0000CC"/>
                </a:solidFill>
                <a:latin typeface="Times New Roman" pitchFamily="18" charset="0"/>
                <a:ea typeface="楷体_GB2312" pitchFamily="49" charset="-122"/>
              </a:rPr>
              <a:t>case-based learning </a:t>
            </a:r>
            <a:r>
              <a:rPr lang="en-US" altLang="zh-CN" sz="2200" i="1" smtClean="0">
                <a:solidFill>
                  <a:srgbClr val="0000CC"/>
                </a:solidFill>
                <a:latin typeface="Times New Roman" pitchFamily="18" charset="0"/>
                <a:ea typeface="楷体_GB2312" pitchFamily="49" charset="-122"/>
              </a:rPr>
              <a:t>became very popular</a:t>
            </a:r>
            <a:r>
              <a:rPr lang="en-US" altLang="zh-CN" sz="2200" smtClean="0">
                <a:latin typeface="Times New Roman" pitchFamily="18" charset="0"/>
                <a:ea typeface="楷体_GB2312" pitchFamily="49" charset="-122"/>
              </a:rPr>
              <a:t>.</a:t>
            </a:r>
          </a:p>
          <a:p>
            <a:pPr eaLnBrk="1" hangingPunct="1"/>
            <a:endParaRPr lang="en-US" altLang="zh-CN" sz="2400" smtClean="0">
              <a:latin typeface="Times New Roman" pitchFamily="18" charset="0"/>
              <a:ea typeface="楷体_GB2312" pitchFamily="49" charset="-122"/>
            </a:endParaRPr>
          </a:p>
        </p:txBody>
      </p:sp>
    </p:spTree>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5058" name="灯片编号占位符 3"/>
          <p:cNvSpPr>
            <a:spLocks noGrp="1" noChangeArrowheads="1"/>
          </p:cNvSpPr>
          <p:nvPr>
            <p:ph type="sldNum" sz="quarter" idx="10"/>
          </p:nvPr>
        </p:nvSpPr>
        <p:spPr bwMode="auto">
          <a:noFill/>
          <a:ln>
            <a:miter lim="800000"/>
            <a:headEnd/>
            <a:tailEnd/>
          </a:ln>
        </p:spPr>
        <p:txBody>
          <a:bodyPr/>
          <a:lstStyle/>
          <a:p>
            <a:fld id="{2E82382E-BA7E-4293-90E0-30658F722810}" type="slidenum">
              <a:rPr lang="zh-TW" altLang="en-US">
                <a:solidFill>
                  <a:schemeClr val="tx1"/>
                </a:solidFill>
              </a:rPr>
              <a:pPr/>
              <a:t>11</a:t>
            </a:fld>
            <a:endParaRPr lang="zh-TW" altLang="en-US">
              <a:solidFill>
                <a:schemeClr val="tx1"/>
              </a:solidFill>
            </a:endParaRPr>
          </a:p>
        </p:txBody>
      </p:sp>
      <p:sp>
        <p:nvSpPr>
          <p:cNvPr id="45059" name="Rectangle 3"/>
          <p:cNvSpPr>
            <a:spLocks noGrp="1" noChangeArrowheads="1"/>
          </p:cNvSpPr>
          <p:nvPr>
            <p:ph idx="1"/>
          </p:nvPr>
        </p:nvSpPr>
        <p:spPr>
          <a:xfrm>
            <a:off x="687388" y="1412875"/>
            <a:ext cx="8061325" cy="5545138"/>
          </a:xfrm>
        </p:spPr>
        <p:txBody>
          <a:bodyPr/>
          <a:lstStyle/>
          <a:p>
            <a:pPr eaLnBrk="1" hangingPunct="1"/>
            <a:r>
              <a:rPr lang="en-US" altLang="zh-CN" smtClean="0">
                <a:latin typeface="Times New Roman" pitchFamily="18" charset="0"/>
              </a:rPr>
              <a:t>1990s </a:t>
            </a:r>
            <a:r>
              <a:rPr lang="en-US" altLang="en-US" smtClean="0">
                <a:latin typeface="Times New Roman" pitchFamily="18" charset="0"/>
              </a:rPr>
              <a:t>&amp; beyond</a:t>
            </a:r>
            <a:r>
              <a:rPr lang="zh-CN" altLang="en-US" smtClean="0">
                <a:latin typeface="楷体_GB2312" pitchFamily="49" charset="-122"/>
                <a:ea typeface="楷体_GB2312" pitchFamily="49" charset="-122"/>
              </a:rPr>
              <a:t>最新阶段</a:t>
            </a:r>
            <a:endParaRPr lang="zh-CN" altLang="en-US" smtClean="0">
              <a:latin typeface="Times New Roman" pitchFamily="18" charset="0"/>
            </a:endParaRPr>
          </a:p>
          <a:p>
            <a:pPr lvl="1" eaLnBrk="1" hangingPunct="1"/>
            <a:r>
              <a:rPr lang="en-US" altLang="zh-CN" i="1" smtClean="0">
                <a:solidFill>
                  <a:srgbClr val="0000CC"/>
                </a:solidFill>
                <a:latin typeface="Times New Roman" pitchFamily="18" charset="0"/>
              </a:rPr>
              <a:t>What’s hot now?</a:t>
            </a:r>
            <a:r>
              <a:rPr lang="en-US" altLang="zh-CN" smtClean="0">
                <a:latin typeface="Times New Roman" pitchFamily="18" charset="0"/>
              </a:rPr>
              <a:t> </a:t>
            </a:r>
          </a:p>
          <a:p>
            <a:pPr lvl="2" eaLnBrk="1" hangingPunct="1"/>
            <a:r>
              <a:rPr lang="en-US" altLang="zh-CN" sz="2400" smtClean="0">
                <a:latin typeface="Times New Roman" pitchFamily="18" charset="0"/>
              </a:rPr>
              <a:t>Reinforcement learning; Bayesian learning; automatic bias selection; inductive logic programming (mostly in Europe); applications to robotics; adaptive software agents; voting, bagging, boosting, and stacking.</a:t>
            </a:r>
          </a:p>
          <a:p>
            <a:pPr lvl="1" eaLnBrk="1" hangingPunct="1"/>
            <a:r>
              <a:rPr lang="en-US" altLang="zh-CN" b="1" smtClean="0">
                <a:solidFill>
                  <a:srgbClr val="FF0000"/>
                </a:solidFill>
                <a:latin typeface="Times New Roman" pitchFamily="18" charset="0"/>
              </a:rPr>
              <a:t>Data mining </a:t>
            </a:r>
            <a:r>
              <a:rPr lang="en-US" altLang="zh-CN" smtClean="0">
                <a:latin typeface="Times New Roman" pitchFamily="18" charset="0"/>
              </a:rPr>
              <a:t>has emerged as an important application for many business activities.</a:t>
            </a:r>
          </a:p>
          <a:p>
            <a:pPr lvl="1" eaLnBrk="1" hangingPunct="1"/>
            <a:r>
              <a:rPr lang="en-US" altLang="zh-CN" smtClean="0">
                <a:latin typeface="Times New Roman" pitchFamily="18" charset="0"/>
              </a:rPr>
              <a:t>Future: Complex applications; statistical techniques; combining techniques, . . .</a:t>
            </a:r>
          </a:p>
        </p:txBody>
      </p:sp>
    </p:spTree>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46082" name="灯片编号占位符 1"/>
          <p:cNvSpPr>
            <a:spLocks noGrp="1" noChangeArrowheads="1"/>
          </p:cNvSpPr>
          <p:nvPr>
            <p:ph type="sldNum" sz="quarter" idx="10"/>
          </p:nvPr>
        </p:nvSpPr>
        <p:spPr bwMode="auto">
          <a:noFill/>
          <a:ln>
            <a:miter lim="800000"/>
            <a:headEnd/>
            <a:tailEnd/>
          </a:ln>
        </p:spPr>
        <p:txBody>
          <a:bodyPr/>
          <a:lstStyle/>
          <a:p>
            <a:fld id="{AF43C700-806A-4FD5-AE95-F8A4F5B35C27}" type="slidenum">
              <a:rPr lang="zh-TW" altLang="en-US"/>
              <a:pPr/>
              <a:t>12</a:t>
            </a:fld>
            <a:endParaRPr lang="zh-TW" altLang="en-US"/>
          </a:p>
        </p:txBody>
      </p:sp>
      <p:sp>
        <p:nvSpPr>
          <p:cNvPr id="31747" name="内容占位符 31746"/>
          <p:cNvSpPr>
            <a:spLocks noGrp="1" noChangeArrowheads="1"/>
          </p:cNvSpPr>
          <p:nvPr>
            <p:ph idx="1"/>
          </p:nvPr>
        </p:nvSpPr>
        <p:spPr>
          <a:xfrm>
            <a:off x="611188" y="1724025"/>
            <a:ext cx="7885112" cy="4441825"/>
          </a:xfrm>
        </p:spPr>
        <p:txBody>
          <a:bodyPr/>
          <a:lstStyle/>
          <a:p>
            <a:pPr eaLnBrk="1" hangingPunct="1">
              <a:spcBef>
                <a:spcPct val="30000"/>
              </a:spcBef>
            </a:pPr>
            <a:r>
              <a:rPr lang="zh-CN" altLang="en-US" smtClean="0">
                <a:latin typeface="楷体_GB2312" pitchFamily="49" charset="-122"/>
                <a:ea typeface="楷体_GB2312" pitchFamily="49" charset="-122"/>
              </a:rPr>
              <a:t>机器学习进入新阶段的表现</a:t>
            </a:r>
          </a:p>
          <a:p>
            <a:pPr lvl="1" eaLnBrk="1" hangingPunct="1">
              <a:spcBef>
                <a:spcPct val="30000"/>
              </a:spcBef>
              <a:buClr>
                <a:srgbClr val="00CC66"/>
              </a:buClr>
            </a:pPr>
            <a:r>
              <a:rPr lang="zh-CN" altLang="en-US" smtClean="0">
                <a:latin typeface="楷体_GB2312" pitchFamily="49" charset="-122"/>
                <a:ea typeface="楷体_GB2312" pitchFamily="49" charset="-122"/>
              </a:rPr>
              <a:t>机器学习已成为新的边缘学科并在高校形成课程。</a:t>
            </a:r>
          </a:p>
          <a:p>
            <a:pPr lvl="1" eaLnBrk="1" hangingPunct="1">
              <a:spcBef>
                <a:spcPct val="30000"/>
              </a:spcBef>
              <a:buClr>
                <a:srgbClr val="00CC66"/>
              </a:buClr>
            </a:pPr>
            <a:r>
              <a:rPr lang="zh-CN" altLang="en-US" smtClean="0">
                <a:latin typeface="楷体_GB2312" pitchFamily="49" charset="-122"/>
                <a:ea typeface="楷体_GB2312" pitchFamily="49" charset="-122"/>
              </a:rPr>
              <a:t>综合各种学习方法。</a:t>
            </a:r>
          </a:p>
          <a:p>
            <a:pPr lvl="1" eaLnBrk="1" hangingPunct="1">
              <a:spcBef>
                <a:spcPct val="30000"/>
              </a:spcBef>
              <a:buClr>
                <a:srgbClr val="00CC66"/>
              </a:buClr>
            </a:pPr>
            <a:r>
              <a:rPr lang="zh-CN" altLang="en-US" smtClean="0">
                <a:latin typeface="楷体_GB2312" pitchFamily="49" charset="-122"/>
                <a:ea typeface="楷体_GB2312" pitchFamily="49" charset="-122"/>
              </a:rPr>
              <a:t>机器学习与人工智能问题的统一性观点正在形成。</a:t>
            </a:r>
          </a:p>
          <a:p>
            <a:pPr lvl="1" eaLnBrk="1" hangingPunct="1">
              <a:spcBef>
                <a:spcPct val="30000"/>
              </a:spcBef>
              <a:buClr>
                <a:srgbClr val="00CC66"/>
              </a:buClr>
            </a:pPr>
            <a:r>
              <a:rPr lang="zh-CN" altLang="en-US" smtClean="0">
                <a:latin typeface="楷体_GB2312" pitchFamily="49" charset="-122"/>
                <a:ea typeface="楷体_GB2312" pitchFamily="49" charset="-122"/>
              </a:rPr>
              <a:t>各种学习方法的应用范围不断扩大。</a:t>
            </a:r>
          </a:p>
          <a:p>
            <a:pPr lvl="1" eaLnBrk="1" hangingPunct="1">
              <a:spcBef>
                <a:spcPct val="30000"/>
              </a:spcBef>
              <a:buClr>
                <a:srgbClr val="00CC66"/>
              </a:buClr>
            </a:pPr>
            <a:r>
              <a:rPr lang="zh-CN" altLang="en-US" smtClean="0">
                <a:latin typeface="楷体_GB2312" pitchFamily="49" charset="-122"/>
                <a:ea typeface="楷体_GB2312" pitchFamily="49" charset="-122"/>
              </a:rPr>
              <a:t>数据挖掘和知识发现的研究已形成热潮。</a:t>
            </a:r>
          </a:p>
          <a:p>
            <a:pPr lvl="1" eaLnBrk="1" hangingPunct="1">
              <a:spcBef>
                <a:spcPct val="30000"/>
              </a:spcBef>
              <a:buClr>
                <a:srgbClr val="00CC66"/>
              </a:buClr>
            </a:pPr>
            <a:r>
              <a:rPr lang="zh-CN" altLang="en-US" smtClean="0">
                <a:latin typeface="楷体_GB2312" pitchFamily="49" charset="-122"/>
                <a:ea typeface="楷体_GB2312" pitchFamily="49" charset="-122"/>
              </a:rPr>
              <a:t>与机器学习有关的学术活动空前活跃。</a:t>
            </a:r>
          </a:p>
          <a:p>
            <a:pPr eaLnBrk="1" hangingPunct="1">
              <a:lnSpc>
                <a:spcPct val="105000"/>
              </a:lnSpc>
              <a:spcBef>
                <a:spcPct val="0"/>
              </a:spcBef>
              <a:buFontTx/>
              <a:buNone/>
            </a:pPr>
            <a:r>
              <a:rPr lang="zh-CN" altLang="en-US" sz="2400" b="1" smtClean="0">
                <a:latin typeface="宋体" pitchFamily="2" charset="-122"/>
                <a:ea typeface="宋体" pitchFamily="2" charset="-122"/>
              </a:rPr>
              <a:t>       </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31747">
                                            <p:txEl>
                                              <p:pRg st="0" end="0"/>
                                            </p:txEl>
                                          </p:spTgt>
                                        </p:tgtEl>
                                        <p:attrNameLst>
                                          <p:attrName>style.visibility</p:attrName>
                                        </p:attrNameLst>
                                      </p:cBhvr>
                                      <p:to>
                                        <p:strVal val="visible"/>
                                      </p:to>
                                    </p:set>
                                    <p:animEffect transition="in" filter="randombar(horizontal)">
                                      <p:cBhvr>
                                        <p:cTn id="7" dur="500"/>
                                        <p:tgtEl>
                                          <p:spTgt spid="31747">
                                            <p:txEl>
                                              <p:pRg st="0" end="0"/>
                                            </p:txEl>
                                          </p:spTgt>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31747">
                                            <p:txEl>
                                              <p:pRg st="1" end="1"/>
                                            </p:txEl>
                                          </p:spTgt>
                                        </p:tgtEl>
                                        <p:attrNameLst>
                                          <p:attrName>style.visibility</p:attrName>
                                        </p:attrNameLst>
                                      </p:cBhvr>
                                      <p:to>
                                        <p:strVal val="visible"/>
                                      </p:to>
                                    </p:set>
                                    <p:animEffect transition="in" filter="randombar(horizontal)">
                                      <p:cBhvr>
                                        <p:cTn id="10" dur="500"/>
                                        <p:tgtEl>
                                          <p:spTgt spid="31747">
                                            <p:txEl>
                                              <p:pRg st="1" end="1"/>
                                            </p:txEl>
                                          </p:spTgt>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31747">
                                            <p:txEl>
                                              <p:pRg st="2" end="2"/>
                                            </p:txEl>
                                          </p:spTgt>
                                        </p:tgtEl>
                                        <p:attrNameLst>
                                          <p:attrName>style.visibility</p:attrName>
                                        </p:attrNameLst>
                                      </p:cBhvr>
                                      <p:to>
                                        <p:strVal val="visible"/>
                                      </p:to>
                                    </p:set>
                                    <p:animEffect transition="in" filter="randombar(horizontal)">
                                      <p:cBhvr>
                                        <p:cTn id="13" dur="500"/>
                                        <p:tgtEl>
                                          <p:spTgt spid="31747">
                                            <p:txEl>
                                              <p:pRg st="2" end="2"/>
                                            </p:txEl>
                                          </p:spTgt>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31747">
                                            <p:txEl>
                                              <p:pRg st="3" end="3"/>
                                            </p:txEl>
                                          </p:spTgt>
                                        </p:tgtEl>
                                        <p:attrNameLst>
                                          <p:attrName>style.visibility</p:attrName>
                                        </p:attrNameLst>
                                      </p:cBhvr>
                                      <p:to>
                                        <p:strVal val="visible"/>
                                      </p:to>
                                    </p:set>
                                    <p:animEffect transition="in" filter="randombar(horizontal)">
                                      <p:cBhvr>
                                        <p:cTn id="16" dur="500"/>
                                        <p:tgtEl>
                                          <p:spTgt spid="31747">
                                            <p:txEl>
                                              <p:pRg st="3" end="3"/>
                                            </p:txEl>
                                          </p:spTgt>
                                        </p:tgtEl>
                                      </p:cBhvr>
                                    </p:animEffect>
                                  </p:childTnLst>
                                </p:cTn>
                              </p:par>
                              <p:par>
                                <p:cTn id="17" presetID="14" presetClass="entr" presetSubtype="10" fill="hold" grpId="0" nodeType="withEffect">
                                  <p:stCondLst>
                                    <p:cond delay="0"/>
                                  </p:stCondLst>
                                  <p:childTnLst>
                                    <p:set>
                                      <p:cBhvr>
                                        <p:cTn id="18" dur="1" fill="hold">
                                          <p:stCondLst>
                                            <p:cond delay="0"/>
                                          </p:stCondLst>
                                        </p:cTn>
                                        <p:tgtEl>
                                          <p:spTgt spid="31747">
                                            <p:txEl>
                                              <p:pRg st="4" end="4"/>
                                            </p:txEl>
                                          </p:spTgt>
                                        </p:tgtEl>
                                        <p:attrNameLst>
                                          <p:attrName>style.visibility</p:attrName>
                                        </p:attrNameLst>
                                      </p:cBhvr>
                                      <p:to>
                                        <p:strVal val="visible"/>
                                      </p:to>
                                    </p:set>
                                    <p:animEffect transition="in" filter="randombar(horizontal)">
                                      <p:cBhvr>
                                        <p:cTn id="19" dur="500"/>
                                        <p:tgtEl>
                                          <p:spTgt spid="31747">
                                            <p:txEl>
                                              <p:pRg st="4" end="4"/>
                                            </p:txEl>
                                          </p:spTgt>
                                        </p:tgtEl>
                                      </p:cBhvr>
                                    </p:animEffect>
                                  </p:childTnLst>
                                </p:cTn>
                              </p:par>
                              <p:par>
                                <p:cTn id="20" presetID="14" presetClass="entr" presetSubtype="10" fill="hold" grpId="0" nodeType="withEffect">
                                  <p:stCondLst>
                                    <p:cond delay="0"/>
                                  </p:stCondLst>
                                  <p:childTnLst>
                                    <p:set>
                                      <p:cBhvr>
                                        <p:cTn id="21" dur="1" fill="hold">
                                          <p:stCondLst>
                                            <p:cond delay="0"/>
                                          </p:stCondLst>
                                        </p:cTn>
                                        <p:tgtEl>
                                          <p:spTgt spid="31747">
                                            <p:txEl>
                                              <p:pRg st="5" end="5"/>
                                            </p:txEl>
                                          </p:spTgt>
                                        </p:tgtEl>
                                        <p:attrNameLst>
                                          <p:attrName>style.visibility</p:attrName>
                                        </p:attrNameLst>
                                      </p:cBhvr>
                                      <p:to>
                                        <p:strVal val="visible"/>
                                      </p:to>
                                    </p:set>
                                    <p:animEffect transition="in" filter="randombar(horizontal)">
                                      <p:cBhvr>
                                        <p:cTn id="22" dur="500"/>
                                        <p:tgtEl>
                                          <p:spTgt spid="31747">
                                            <p:txEl>
                                              <p:pRg st="5" end="5"/>
                                            </p:txEl>
                                          </p:spTgt>
                                        </p:tgtEl>
                                      </p:cBhvr>
                                    </p:animEffect>
                                  </p:childTnLst>
                                </p:cTn>
                              </p:par>
                              <p:par>
                                <p:cTn id="23" presetID="14" presetClass="entr" presetSubtype="10" fill="hold" grpId="0" nodeType="withEffect">
                                  <p:stCondLst>
                                    <p:cond delay="0"/>
                                  </p:stCondLst>
                                  <p:childTnLst>
                                    <p:set>
                                      <p:cBhvr>
                                        <p:cTn id="24" dur="1" fill="hold">
                                          <p:stCondLst>
                                            <p:cond delay="0"/>
                                          </p:stCondLst>
                                        </p:cTn>
                                        <p:tgtEl>
                                          <p:spTgt spid="31747">
                                            <p:txEl>
                                              <p:pRg st="6" end="6"/>
                                            </p:txEl>
                                          </p:spTgt>
                                        </p:tgtEl>
                                        <p:attrNameLst>
                                          <p:attrName>style.visibility</p:attrName>
                                        </p:attrNameLst>
                                      </p:cBhvr>
                                      <p:to>
                                        <p:strVal val="visible"/>
                                      </p:to>
                                    </p:set>
                                    <p:animEffect transition="in" filter="randombar(horizontal)">
                                      <p:cBhvr>
                                        <p:cTn id="25" dur="500"/>
                                        <p:tgtEl>
                                          <p:spTgt spid="31747">
                                            <p:txEl>
                                              <p:pRg st="6" end="6"/>
                                            </p:txEl>
                                          </p:spTgt>
                                        </p:tgtEl>
                                      </p:cBhvr>
                                    </p:animEffect>
                                  </p:childTnLst>
                                </p:cTn>
                              </p:par>
                            </p:childTnLst>
                          </p:cTn>
                        </p:par>
                        <p:par>
                          <p:cTn id="26" fill="hold" nodeType="afterGroup">
                            <p:stCondLst>
                              <p:cond delay="500"/>
                            </p:stCondLst>
                            <p:childTnLst>
                              <p:par>
                                <p:cTn id="27" presetID="14" presetClass="entr" presetSubtype="10" fill="hold" grpId="0" nodeType="afterEffect">
                                  <p:stCondLst>
                                    <p:cond delay="0"/>
                                  </p:stCondLst>
                                  <p:childTnLst>
                                    <p:set>
                                      <p:cBhvr>
                                        <p:cTn id="28" dur="1" fill="hold">
                                          <p:stCondLst>
                                            <p:cond delay="0"/>
                                          </p:stCondLst>
                                        </p:cTn>
                                        <p:tgtEl>
                                          <p:spTgt spid="31747">
                                            <p:txEl>
                                              <p:pRg st="7" end="7"/>
                                            </p:txEl>
                                          </p:spTgt>
                                        </p:tgtEl>
                                        <p:attrNameLst>
                                          <p:attrName>style.visibility</p:attrName>
                                        </p:attrNameLst>
                                      </p:cBhvr>
                                      <p:to>
                                        <p:strVal val="visible"/>
                                      </p:to>
                                    </p:set>
                                    <p:animEffect transition="in" filter="randombar(horizontal)">
                                      <p:cBhvr>
                                        <p:cTn id="29" dur="500"/>
                                        <p:tgtEl>
                                          <p:spTgt spid="31747">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47" grpId="0" build="p" advAuto="0"/>
    </p:bldLst>
  </p:timing>
</p:sld>
</file>

<file path=ppt/slides/slide13.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47106" name="灯片编号占位符 1"/>
          <p:cNvSpPr>
            <a:spLocks noGrp="1" noChangeArrowheads="1"/>
          </p:cNvSpPr>
          <p:nvPr>
            <p:ph type="sldNum" sz="quarter" idx="10"/>
          </p:nvPr>
        </p:nvSpPr>
        <p:spPr bwMode="auto">
          <a:noFill/>
          <a:ln>
            <a:miter lim="800000"/>
            <a:headEnd/>
            <a:tailEnd/>
          </a:ln>
        </p:spPr>
        <p:txBody>
          <a:bodyPr/>
          <a:lstStyle/>
          <a:p>
            <a:fld id="{BA537554-CA0F-40EB-BA90-CCC1E825EBE8}" type="slidenum">
              <a:rPr lang="zh-TW" altLang="en-US"/>
              <a:pPr/>
              <a:t>13</a:t>
            </a:fld>
            <a:endParaRPr lang="zh-TW" altLang="en-US"/>
          </a:p>
        </p:txBody>
      </p:sp>
      <p:sp>
        <p:nvSpPr>
          <p:cNvPr id="32770" name="标题 32769"/>
          <p:cNvSpPr>
            <a:spLocks noGrp="1"/>
          </p:cNvSpPr>
          <p:nvPr>
            <p:ph type="title"/>
          </p:nvPr>
        </p:nvSpPr>
        <p:spPr>
          <a:xfrm>
            <a:off x="1258888" y="260350"/>
            <a:ext cx="7115175" cy="1655763"/>
          </a:xfrm>
        </p:spPr>
        <p:txBody>
          <a:bodyPr/>
          <a:lstStyle/>
          <a:p>
            <a:pPr eaLnBrk="1" hangingPunct="1">
              <a:defRPr/>
            </a:pPr>
            <a:r>
              <a:rPr lang="en-US" altLang="zh-CN" noProof="1">
                <a:latin typeface="Times New Roman" panose="02020603050405020304" pitchFamily="18" charset="0"/>
                <a:ea typeface="楷体_GB2312" pitchFamily="49" charset="-122"/>
                <a:cs typeface="Times New Roman" panose="02020603050405020304" pitchFamily="18" charset="0"/>
              </a:rPr>
              <a:t>6. 2 </a:t>
            </a:r>
            <a:r>
              <a:rPr lang="zh-CN" altLang="en-US" noProof="1">
                <a:latin typeface="Times New Roman" panose="02020603050405020304" pitchFamily="18" charset="0"/>
                <a:ea typeface="楷体_GB2312" pitchFamily="49" charset="-122"/>
                <a:cs typeface="Times New Roman" panose="02020603050405020304" pitchFamily="18" charset="0"/>
              </a:rPr>
              <a:t>机器学习的主要策略和基本结构  </a:t>
            </a:r>
            <a:r>
              <a:rPr lang="zh-CN" altLang="en-US" dirty="0">
                <a:latin typeface="Times New Roman" panose="02020603050405020304" pitchFamily="18" charset="0"/>
                <a:ea typeface="楷体_GB2312" pitchFamily="49" charset="-122"/>
                <a:cs typeface="Times New Roman" panose="02020603050405020304" pitchFamily="18" charset="0"/>
              </a:rPr>
              <a:t/>
            </a:r>
            <a:br>
              <a:rPr lang="zh-CN" altLang="en-US" dirty="0">
                <a:latin typeface="Times New Roman" panose="02020603050405020304" pitchFamily="18" charset="0"/>
                <a:ea typeface="楷体_GB2312" pitchFamily="49" charset="-122"/>
                <a:cs typeface="Times New Roman" panose="02020603050405020304" pitchFamily="18" charset="0"/>
              </a:rPr>
            </a:br>
            <a:r>
              <a:rPr lang="zh-CN" altLang="en-US" noProof="1">
                <a:latin typeface="Times New Roman" panose="02020603050405020304" pitchFamily="18" charset="0"/>
                <a:ea typeface="楷体_GB2312" pitchFamily="49" charset="-122"/>
                <a:cs typeface="Times New Roman" panose="02020603050405020304" pitchFamily="18" charset="0"/>
              </a:rPr>
              <a:t>  </a:t>
            </a:r>
            <a:r>
              <a:rPr lang="en-US" altLang="zh-CN" noProof="1">
                <a:latin typeface="Times New Roman" panose="02020603050405020304" pitchFamily="18" charset="0"/>
                <a:ea typeface="楷体_GB2312" pitchFamily="49" charset="-122"/>
                <a:cs typeface="Times New Roman" panose="02020603050405020304" pitchFamily="18" charset="0"/>
              </a:rPr>
              <a:t>Strategies and Architecture of Machine Learning</a:t>
            </a:r>
          </a:p>
        </p:txBody>
      </p:sp>
      <p:sp>
        <p:nvSpPr>
          <p:cNvPr id="32771" name="文本占位符 32770"/>
          <p:cNvSpPr>
            <a:spLocks noGrp="1"/>
          </p:cNvSpPr>
          <p:nvPr>
            <p:ph idx="1"/>
          </p:nvPr>
        </p:nvSpPr>
        <p:spPr>
          <a:xfrm>
            <a:off x="539750" y="1989138"/>
            <a:ext cx="8027988" cy="4176712"/>
          </a:xfrm>
        </p:spPr>
        <p:txBody>
          <a:bodyPr/>
          <a:lstStyle/>
          <a:p>
            <a:pPr eaLnBrk="1" hangingPunct="1">
              <a:lnSpc>
                <a:spcPct val="80000"/>
              </a:lnSpc>
              <a:buFontTx/>
              <a:buNone/>
              <a:defRPr/>
            </a:pPr>
            <a:r>
              <a:rPr lang="en-US" altLang="zh-CN" sz="3200" noProof="1">
                <a:latin typeface="华文新魏" pitchFamily="2" charset="-122"/>
              </a:rPr>
              <a:t>   </a:t>
            </a:r>
            <a:r>
              <a:rPr lang="en-US" altLang="zh-CN" b="1" noProof="1">
                <a:solidFill>
                  <a:srgbClr val="800000"/>
                </a:solidFill>
                <a:effectLst>
                  <a:outerShdw blurRad="38100" dist="38100" dir="2700000">
                    <a:srgbClr val="C0C0C0"/>
                  </a:outerShdw>
                </a:effectLst>
                <a:latin typeface="Times New Roman" panose="02020603050405020304" pitchFamily="18" charset="0"/>
                <a:ea typeface="楷体_GB2312" pitchFamily="49" charset="-122"/>
                <a:cs typeface="Times New Roman" panose="02020603050405020304" pitchFamily="18" charset="0"/>
              </a:rPr>
              <a:t> 6.2.1 </a:t>
            </a:r>
            <a:r>
              <a:rPr lang="en-US" altLang="zh-CN" b="1" noProof="1">
                <a:solidFill>
                  <a:srgbClr val="800000"/>
                </a:solidFill>
                <a:effectLst>
                  <a:outerShdw blurRad="38100" dist="38100" dir="2700000">
                    <a:srgbClr val="C0C0C0"/>
                  </a:outerShdw>
                </a:effectLst>
                <a:latin typeface="Times New Roman" panose="02020603050405020304" pitchFamily="18" charset="0"/>
                <a:ea typeface="楷体_GB2312" pitchFamily="49" charset="-122"/>
                <a:cs typeface="Times New Roman" panose="02020603050405020304" pitchFamily="18" charset="0"/>
                <a:sym typeface="+mn-ea"/>
              </a:rPr>
              <a:t>机器学习的</a:t>
            </a:r>
            <a:r>
              <a:rPr lang="zh-CN" altLang="en-US" b="1" noProof="1">
                <a:solidFill>
                  <a:srgbClr val="800000"/>
                </a:solidFill>
                <a:effectLst>
                  <a:outerShdw blurRad="38100" dist="38100" dir="2700000">
                    <a:srgbClr val="C0C0C0"/>
                  </a:outerShdw>
                </a:effectLst>
                <a:latin typeface="Times New Roman" panose="02020603050405020304" pitchFamily="18" charset="0"/>
                <a:ea typeface="楷体_GB2312" pitchFamily="49" charset="-122"/>
                <a:cs typeface="Times New Roman" panose="02020603050405020304" pitchFamily="18" charset="0"/>
                <a:sym typeface="+mn-ea"/>
              </a:rPr>
              <a:t>主要</a:t>
            </a:r>
            <a:r>
              <a:rPr lang="en-US" altLang="zh-CN" b="1" noProof="1">
                <a:solidFill>
                  <a:srgbClr val="800000"/>
                </a:solidFill>
                <a:effectLst>
                  <a:outerShdw blurRad="38100" dist="38100" dir="2700000">
                    <a:srgbClr val="C0C0C0"/>
                  </a:outerShdw>
                </a:effectLst>
                <a:latin typeface="Times New Roman" panose="02020603050405020304" pitchFamily="18" charset="0"/>
                <a:ea typeface="楷体_GB2312" pitchFamily="49" charset="-122"/>
                <a:cs typeface="Times New Roman" panose="02020603050405020304" pitchFamily="18" charset="0"/>
                <a:sym typeface="+mn-ea"/>
              </a:rPr>
              <a:t>策略</a:t>
            </a:r>
            <a:endParaRPr lang="en-US" altLang="zh-CN" b="1" noProof="1">
              <a:solidFill>
                <a:srgbClr val="800000"/>
              </a:solidFill>
              <a:effectLst>
                <a:outerShdw blurRad="38100" dist="38100" dir="2700000">
                  <a:srgbClr val="C0C0C0"/>
                </a:outerShdw>
              </a:effectLst>
              <a:latin typeface="Times New Roman" panose="02020603050405020304" pitchFamily="18" charset="0"/>
              <a:ea typeface="楷体_GB2312" pitchFamily="49" charset="-122"/>
              <a:cs typeface="Times New Roman" panose="02020603050405020304" pitchFamily="18" charset="0"/>
            </a:endParaRPr>
          </a:p>
          <a:p>
            <a:pPr eaLnBrk="1" hangingPunct="1">
              <a:lnSpc>
                <a:spcPct val="80000"/>
              </a:lnSpc>
              <a:buFontTx/>
              <a:buNone/>
              <a:defRPr/>
            </a:pPr>
            <a:r>
              <a:rPr lang="en-US" altLang="zh-CN" b="1" noProof="1">
                <a:solidFill>
                  <a:srgbClr val="800000"/>
                </a:solidFill>
                <a:effectLst>
                  <a:outerShdw blurRad="38100" dist="38100" dir="2700000">
                    <a:srgbClr val="C0C0C0"/>
                  </a:outerShdw>
                </a:effectLst>
                <a:latin typeface="Times New Roman" panose="02020603050405020304" pitchFamily="18" charset="0"/>
                <a:ea typeface="楷体_GB2312" pitchFamily="49" charset="-122"/>
                <a:cs typeface="Times New Roman" panose="02020603050405020304" pitchFamily="18" charset="0"/>
              </a:rPr>
              <a:t>        Strategies of Machine Learning</a:t>
            </a:r>
          </a:p>
          <a:p>
            <a:pPr eaLnBrk="1" hangingPunct="1">
              <a:lnSpc>
                <a:spcPct val="80000"/>
              </a:lnSpc>
              <a:buFontTx/>
              <a:buNone/>
              <a:defRPr/>
            </a:pPr>
            <a:r>
              <a:rPr lang="en-US" altLang="zh-CN" b="1" noProof="1">
                <a:solidFill>
                  <a:srgbClr val="800000"/>
                </a:solidFill>
                <a:effectLst>
                  <a:outerShdw blurRad="38100" dist="38100" dir="2700000">
                    <a:srgbClr val="C0C0C0"/>
                  </a:outerShdw>
                </a:effectLst>
                <a:latin typeface="Times New Roman" panose="02020603050405020304" pitchFamily="18" charset="0"/>
                <a:ea typeface="楷体_GB2312" pitchFamily="49" charset="-122"/>
                <a:cs typeface="Times New Roman" panose="02020603050405020304" pitchFamily="18" charset="0"/>
              </a:rPr>
              <a:t>           </a:t>
            </a:r>
            <a:r>
              <a:rPr lang="zh-CN" altLang="en-US" sz="2400" noProof="1">
                <a:latin typeface="楷体_GB2312" pitchFamily="49" charset="-122"/>
                <a:ea typeface="楷体_GB2312" pitchFamily="49" charset="-122"/>
              </a:rPr>
              <a:t>按照学习中使用推理的多少，机器学习所采用的策略大体上可分为四种</a:t>
            </a:r>
            <a:r>
              <a:rPr lang="en-US" altLang="zh-CN" sz="2400" noProof="1">
                <a:latin typeface="Courier New" panose="02070309020205020404" pitchFamily="49" charset="0"/>
                <a:ea typeface="楷体_GB2312" pitchFamily="49" charset="-122"/>
              </a:rPr>
              <a:t>———</a:t>
            </a:r>
            <a:r>
              <a:rPr lang="zh-CN" altLang="en-US" sz="2400" noProof="1">
                <a:latin typeface="楷体_GB2312" pitchFamily="49" charset="-122"/>
                <a:ea typeface="楷体_GB2312" pitchFamily="49" charset="-122"/>
              </a:rPr>
              <a:t>机械学习、示教学习、类比学习和示例学习。</a:t>
            </a:r>
          </a:p>
          <a:p>
            <a:pPr lvl="1" eaLnBrk="1" hangingPunct="1">
              <a:defRPr/>
            </a:pPr>
            <a:r>
              <a:rPr lang="zh-CN" altLang="en-US" noProof="1">
                <a:latin typeface="楷体_GB2312" pitchFamily="49" charset="-122"/>
                <a:ea typeface="楷体_GB2312" pitchFamily="49" charset="-122"/>
              </a:rPr>
              <a:t>机械学习</a:t>
            </a:r>
          </a:p>
          <a:p>
            <a:pPr lvl="1" eaLnBrk="1" hangingPunct="1">
              <a:defRPr/>
            </a:pPr>
            <a:r>
              <a:rPr lang="zh-CN" altLang="en-US" noProof="1">
                <a:latin typeface="楷体_GB2312" pitchFamily="49" charset="-122"/>
                <a:ea typeface="楷体_GB2312" pitchFamily="49" charset="-122"/>
              </a:rPr>
              <a:t>示教学习策略</a:t>
            </a:r>
          </a:p>
          <a:p>
            <a:pPr lvl="1" eaLnBrk="1" hangingPunct="1">
              <a:defRPr/>
            </a:pPr>
            <a:r>
              <a:rPr lang="zh-CN" altLang="en-US" noProof="1">
                <a:latin typeface="楷体_GB2312" pitchFamily="49" charset="-122"/>
                <a:ea typeface="楷体_GB2312" pitchFamily="49" charset="-122"/>
              </a:rPr>
              <a:t>类比学习系统</a:t>
            </a:r>
          </a:p>
          <a:p>
            <a:pPr lvl="1" eaLnBrk="1" hangingPunct="1">
              <a:defRPr/>
            </a:pPr>
            <a:r>
              <a:rPr lang="zh-CN" altLang="en-US" noProof="1">
                <a:latin typeface="楷体_GB2312" pitchFamily="49" charset="-122"/>
                <a:ea typeface="楷体_GB2312" pitchFamily="49" charset="-122"/>
              </a:rPr>
              <a:t>示例学习策略</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32770"/>
                                        </p:tgtEl>
                                        <p:attrNameLst>
                                          <p:attrName>style.visibility</p:attrName>
                                        </p:attrNameLst>
                                      </p:cBhvr>
                                      <p:to>
                                        <p:strVal val="visible"/>
                                      </p:to>
                                    </p:set>
                                    <p:animEffect transition="in" filter="dissolve">
                                      <p:cBhvr>
                                        <p:cTn id="7" dur="500"/>
                                        <p:tgtEl>
                                          <p:spTgt spid="32770"/>
                                        </p:tgtEl>
                                      </p:cBhvr>
                                    </p:animEffect>
                                  </p:childTnLst>
                                </p:cTn>
                              </p:par>
                            </p:childTnLst>
                          </p:cTn>
                        </p:par>
                        <p:par>
                          <p:cTn id="8" fill="hold" nodeType="afterGroup">
                            <p:stCondLst>
                              <p:cond delay="500"/>
                            </p:stCondLst>
                            <p:childTnLst>
                              <p:par>
                                <p:cTn id="9" presetID="3" presetClass="entr" presetSubtype="10" fill="hold" grpId="0" nodeType="afterEffect">
                                  <p:stCondLst>
                                    <p:cond delay="0"/>
                                  </p:stCondLst>
                                  <p:childTnLst>
                                    <p:set>
                                      <p:cBhvr>
                                        <p:cTn id="10" dur="1" fill="hold">
                                          <p:stCondLst>
                                            <p:cond delay="0"/>
                                          </p:stCondLst>
                                        </p:cTn>
                                        <p:tgtEl>
                                          <p:spTgt spid="32771">
                                            <p:txEl>
                                              <p:pRg st="0" end="0"/>
                                            </p:txEl>
                                          </p:spTgt>
                                        </p:tgtEl>
                                        <p:attrNameLst>
                                          <p:attrName>style.visibility</p:attrName>
                                        </p:attrNameLst>
                                      </p:cBhvr>
                                      <p:to>
                                        <p:strVal val="visible"/>
                                      </p:to>
                                    </p:set>
                                    <p:animEffect transition="in" filter="blinds(horizontal)">
                                      <p:cBhvr>
                                        <p:cTn id="11" dur="500"/>
                                        <p:tgtEl>
                                          <p:spTgt spid="32771">
                                            <p:txEl>
                                              <p:pRg st="0" end="0"/>
                                            </p:txEl>
                                          </p:spTgt>
                                        </p:tgtEl>
                                      </p:cBhvr>
                                    </p:animEffect>
                                  </p:childTnLst>
                                </p:cTn>
                              </p:par>
                            </p:childTnLst>
                          </p:cTn>
                        </p:par>
                        <p:par>
                          <p:cTn id="12" fill="hold" nodeType="afterGroup">
                            <p:stCondLst>
                              <p:cond delay="1000"/>
                            </p:stCondLst>
                            <p:childTnLst>
                              <p:par>
                                <p:cTn id="13" presetID="3" presetClass="entr" presetSubtype="10" fill="hold" grpId="0" nodeType="afterEffect">
                                  <p:stCondLst>
                                    <p:cond delay="0"/>
                                  </p:stCondLst>
                                  <p:childTnLst>
                                    <p:set>
                                      <p:cBhvr>
                                        <p:cTn id="14" dur="1" fill="hold">
                                          <p:stCondLst>
                                            <p:cond delay="0"/>
                                          </p:stCondLst>
                                        </p:cTn>
                                        <p:tgtEl>
                                          <p:spTgt spid="32771">
                                            <p:txEl>
                                              <p:pRg st="1" end="1"/>
                                            </p:txEl>
                                          </p:spTgt>
                                        </p:tgtEl>
                                        <p:attrNameLst>
                                          <p:attrName>style.visibility</p:attrName>
                                        </p:attrNameLst>
                                      </p:cBhvr>
                                      <p:to>
                                        <p:strVal val="visible"/>
                                      </p:to>
                                    </p:set>
                                    <p:animEffect transition="in" filter="blinds(horizontal)">
                                      <p:cBhvr>
                                        <p:cTn id="15" dur="500"/>
                                        <p:tgtEl>
                                          <p:spTgt spid="32771">
                                            <p:txEl>
                                              <p:pRg st="1" end="1"/>
                                            </p:txEl>
                                          </p:spTgt>
                                        </p:tgtEl>
                                      </p:cBhvr>
                                    </p:animEffect>
                                  </p:childTnLst>
                                </p:cTn>
                              </p:par>
                            </p:childTnLst>
                          </p:cTn>
                        </p:par>
                        <p:par>
                          <p:cTn id="16" fill="hold" nodeType="afterGroup">
                            <p:stCondLst>
                              <p:cond delay="1500"/>
                            </p:stCondLst>
                            <p:childTnLst>
                              <p:par>
                                <p:cTn id="17" presetID="3" presetClass="entr" presetSubtype="10" fill="hold" grpId="0" nodeType="afterEffect">
                                  <p:stCondLst>
                                    <p:cond delay="0"/>
                                  </p:stCondLst>
                                  <p:childTnLst>
                                    <p:set>
                                      <p:cBhvr>
                                        <p:cTn id="18" dur="1" fill="hold">
                                          <p:stCondLst>
                                            <p:cond delay="0"/>
                                          </p:stCondLst>
                                        </p:cTn>
                                        <p:tgtEl>
                                          <p:spTgt spid="32771">
                                            <p:txEl>
                                              <p:pRg st="2" end="2"/>
                                            </p:txEl>
                                          </p:spTgt>
                                        </p:tgtEl>
                                        <p:attrNameLst>
                                          <p:attrName>style.visibility</p:attrName>
                                        </p:attrNameLst>
                                      </p:cBhvr>
                                      <p:to>
                                        <p:strVal val="visible"/>
                                      </p:to>
                                    </p:set>
                                    <p:animEffect transition="in" filter="blinds(horizontal)">
                                      <p:cBhvr>
                                        <p:cTn id="19" dur="500"/>
                                        <p:tgtEl>
                                          <p:spTgt spid="32771">
                                            <p:txEl>
                                              <p:pRg st="2" end="2"/>
                                            </p:txEl>
                                          </p:spTgt>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32771">
                                            <p:txEl>
                                              <p:pRg st="3" end="3"/>
                                            </p:txEl>
                                          </p:spTgt>
                                        </p:tgtEl>
                                        <p:attrNameLst>
                                          <p:attrName>style.visibility</p:attrName>
                                        </p:attrNameLst>
                                      </p:cBhvr>
                                      <p:to>
                                        <p:strVal val="visible"/>
                                      </p:to>
                                    </p:set>
                                    <p:animEffect transition="in" filter="blinds(horizontal)">
                                      <p:cBhvr>
                                        <p:cTn id="22" dur="500"/>
                                        <p:tgtEl>
                                          <p:spTgt spid="32771">
                                            <p:txEl>
                                              <p:pRg st="3" end="3"/>
                                            </p:txEl>
                                          </p:spTgt>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32771">
                                            <p:txEl>
                                              <p:pRg st="4" end="4"/>
                                            </p:txEl>
                                          </p:spTgt>
                                        </p:tgtEl>
                                        <p:attrNameLst>
                                          <p:attrName>style.visibility</p:attrName>
                                        </p:attrNameLst>
                                      </p:cBhvr>
                                      <p:to>
                                        <p:strVal val="visible"/>
                                      </p:to>
                                    </p:set>
                                    <p:animEffect transition="in" filter="blinds(horizontal)">
                                      <p:cBhvr>
                                        <p:cTn id="25" dur="500"/>
                                        <p:tgtEl>
                                          <p:spTgt spid="32771">
                                            <p:txEl>
                                              <p:pRg st="4" end="4"/>
                                            </p:txEl>
                                          </p:spTgt>
                                        </p:tgtEl>
                                      </p:cBhvr>
                                    </p:animEffect>
                                  </p:childTnLst>
                                </p:cTn>
                              </p:par>
                              <p:par>
                                <p:cTn id="26" presetID="3" presetClass="entr" presetSubtype="10" fill="hold" grpId="0" nodeType="withEffect">
                                  <p:stCondLst>
                                    <p:cond delay="0"/>
                                  </p:stCondLst>
                                  <p:childTnLst>
                                    <p:set>
                                      <p:cBhvr>
                                        <p:cTn id="27" dur="1" fill="hold">
                                          <p:stCondLst>
                                            <p:cond delay="0"/>
                                          </p:stCondLst>
                                        </p:cTn>
                                        <p:tgtEl>
                                          <p:spTgt spid="32771">
                                            <p:txEl>
                                              <p:pRg st="5" end="5"/>
                                            </p:txEl>
                                          </p:spTgt>
                                        </p:tgtEl>
                                        <p:attrNameLst>
                                          <p:attrName>style.visibility</p:attrName>
                                        </p:attrNameLst>
                                      </p:cBhvr>
                                      <p:to>
                                        <p:strVal val="visible"/>
                                      </p:to>
                                    </p:set>
                                    <p:animEffect transition="in" filter="blinds(horizontal)">
                                      <p:cBhvr>
                                        <p:cTn id="28" dur="500"/>
                                        <p:tgtEl>
                                          <p:spTgt spid="32771">
                                            <p:txEl>
                                              <p:pRg st="5" end="5"/>
                                            </p:txEl>
                                          </p:spTgt>
                                        </p:tgtEl>
                                      </p:cBhvr>
                                    </p:animEffect>
                                  </p:childTnLst>
                                </p:cTn>
                              </p:par>
                              <p:par>
                                <p:cTn id="29" presetID="3" presetClass="entr" presetSubtype="10" fill="hold" grpId="0" nodeType="withEffect">
                                  <p:stCondLst>
                                    <p:cond delay="0"/>
                                  </p:stCondLst>
                                  <p:childTnLst>
                                    <p:set>
                                      <p:cBhvr>
                                        <p:cTn id="30" dur="1" fill="hold">
                                          <p:stCondLst>
                                            <p:cond delay="0"/>
                                          </p:stCondLst>
                                        </p:cTn>
                                        <p:tgtEl>
                                          <p:spTgt spid="32771">
                                            <p:txEl>
                                              <p:pRg st="6" end="6"/>
                                            </p:txEl>
                                          </p:spTgt>
                                        </p:tgtEl>
                                        <p:attrNameLst>
                                          <p:attrName>style.visibility</p:attrName>
                                        </p:attrNameLst>
                                      </p:cBhvr>
                                      <p:to>
                                        <p:strVal val="visible"/>
                                      </p:to>
                                    </p:set>
                                    <p:animEffect transition="in" filter="blinds(horizontal)">
                                      <p:cBhvr>
                                        <p:cTn id="31" dur="500"/>
                                        <p:tgtEl>
                                          <p:spTgt spid="32771">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770" grpId="0"/>
      <p:bldP spid="32771" grpId="0" build="p" advAuto="0"/>
    </p:bldLst>
  </p:timing>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8130" name="灯片编号占位符 3"/>
          <p:cNvSpPr>
            <a:spLocks noGrp="1" noChangeArrowheads="1"/>
          </p:cNvSpPr>
          <p:nvPr>
            <p:ph type="sldNum" sz="quarter" idx="10"/>
          </p:nvPr>
        </p:nvSpPr>
        <p:spPr bwMode="auto">
          <a:noFill/>
          <a:ln>
            <a:miter lim="800000"/>
            <a:headEnd/>
            <a:tailEnd/>
          </a:ln>
        </p:spPr>
        <p:txBody>
          <a:bodyPr/>
          <a:lstStyle/>
          <a:p>
            <a:fld id="{F1F4B909-9094-48E0-BD6B-1DEF4BEA27E6}" type="slidenum">
              <a:rPr lang="zh-TW" altLang="en-US">
                <a:solidFill>
                  <a:schemeClr val="tx1"/>
                </a:solidFill>
              </a:rPr>
              <a:pPr/>
              <a:t>14</a:t>
            </a:fld>
            <a:endParaRPr lang="zh-TW" altLang="en-US">
              <a:solidFill>
                <a:schemeClr val="tx1"/>
              </a:solidFill>
            </a:endParaRPr>
          </a:p>
        </p:txBody>
      </p:sp>
      <p:sp>
        <p:nvSpPr>
          <p:cNvPr id="168962" name="Rectangle 2"/>
          <p:cNvSpPr>
            <a:spLocks noGrp="1" noChangeArrowheads="1"/>
          </p:cNvSpPr>
          <p:nvPr>
            <p:ph idx="1"/>
          </p:nvPr>
        </p:nvSpPr>
        <p:spPr>
          <a:xfrm>
            <a:off x="1042988" y="1052513"/>
            <a:ext cx="7931150" cy="3168650"/>
          </a:xfrm>
        </p:spPr>
        <p:txBody>
          <a:bodyPr/>
          <a:lstStyle/>
          <a:p>
            <a:pPr eaLnBrk="1" hangingPunct="1">
              <a:lnSpc>
                <a:spcPct val="110000"/>
              </a:lnSpc>
            </a:pPr>
            <a:r>
              <a:rPr lang="zh-CN" altLang="en-US" smtClean="0">
                <a:latin typeface="Times New Roman" pitchFamily="18" charset="0"/>
                <a:ea typeface="宋体" pitchFamily="2" charset="-122"/>
              </a:rPr>
              <a:t>机械学习模式（</a:t>
            </a:r>
            <a:r>
              <a:rPr lang="en-US" altLang="zh-CN" sz="3200" smtClean="0">
                <a:solidFill>
                  <a:srgbClr val="FF0000"/>
                </a:solidFill>
                <a:latin typeface="Times New Roman" pitchFamily="18" charset="0"/>
                <a:ea typeface="宋体" pitchFamily="2" charset="-122"/>
              </a:rPr>
              <a:t>Rote</a:t>
            </a:r>
            <a:r>
              <a:rPr lang="en-US" altLang="zh-CN" sz="3200" smtClean="0">
                <a:latin typeface="Times New Roman" pitchFamily="18" charset="0"/>
                <a:ea typeface="宋体" pitchFamily="2" charset="-122"/>
              </a:rPr>
              <a:t> Learning</a:t>
            </a:r>
            <a:r>
              <a:rPr lang="zh-CN" altLang="en-US" smtClean="0">
                <a:latin typeface="Times New Roman" pitchFamily="18" charset="0"/>
                <a:ea typeface="宋体" pitchFamily="2" charset="-122"/>
              </a:rPr>
              <a:t>）</a:t>
            </a:r>
          </a:p>
          <a:p>
            <a:pPr lvl="1" eaLnBrk="1" hangingPunct="1">
              <a:lnSpc>
                <a:spcPct val="110000"/>
              </a:lnSpc>
            </a:pPr>
            <a:r>
              <a:rPr lang="zh-CN" altLang="en-US" smtClean="0">
                <a:latin typeface="Times New Roman" pitchFamily="18" charset="0"/>
                <a:ea typeface="宋体" pitchFamily="2" charset="-122"/>
              </a:rPr>
              <a:t>最初在</a:t>
            </a:r>
            <a:r>
              <a:rPr lang="en-US" altLang="zh-CN" smtClean="0">
                <a:latin typeface="Times New Roman" pitchFamily="18" charset="0"/>
                <a:ea typeface="宋体" pitchFamily="2" charset="-122"/>
              </a:rPr>
              <a:t>Sameul</a:t>
            </a:r>
            <a:r>
              <a:rPr lang="zh-CN" altLang="en-US" smtClean="0">
                <a:latin typeface="Times New Roman" pitchFamily="18" charset="0"/>
                <a:ea typeface="宋体" pitchFamily="2" charset="-122"/>
              </a:rPr>
              <a:t>的跳棋程序</a:t>
            </a:r>
            <a:r>
              <a:rPr lang="en-US" altLang="zh-CN" smtClean="0">
                <a:latin typeface="Times New Roman" pitchFamily="18" charset="0"/>
                <a:ea typeface="宋体" pitchFamily="2" charset="-122"/>
              </a:rPr>
              <a:t>CHECKERS</a:t>
            </a:r>
            <a:r>
              <a:rPr lang="zh-CN" altLang="en-US" smtClean="0">
                <a:latin typeface="Times New Roman" pitchFamily="18" charset="0"/>
                <a:ea typeface="宋体" pitchFamily="2" charset="-122"/>
              </a:rPr>
              <a:t>中提出，并获得成功应用</a:t>
            </a:r>
          </a:p>
          <a:p>
            <a:pPr lvl="1" eaLnBrk="1" hangingPunct="1">
              <a:lnSpc>
                <a:spcPct val="110000"/>
              </a:lnSpc>
            </a:pPr>
            <a:r>
              <a:rPr lang="zh-CN" altLang="en-US" smtClean="0">
                <a:latin typeface="Times New Roman" pitchFamily="18" charset="0"/>
                <a:ea typeface="宋体" pitchFamily="2" charset="-122"/>
              </a:rPr>
              <a:t>机械学习就是记忆，即把新的知识存储起来，供需要时检索调用</a:t>
            </a:r>
          </a:p>
          <a:p>
            <a:pPr lvl="1" eaLnBrk="1" hangingPunct="1">
              <a:lnSpc>
                <a:spcPct val="110000"/>
              </a:lnSpc>
            </a:pPr>
            <a:r>
              <a:rPr lang="zh-CN" altLang="en-US" smtClean="0">
                <a:latin typeface="Times New Roman" pitchFamily="18" charset="0"/>
                <a:ea typeface="宋体" pitchFamily="2" charset="-122"/>
              </a:rPr>
              <a:t>一种最基本的学习过程</a:t>
            </a:r>
          </a:p>
          <a:p>
            <a:pPr lvl="1" eaLnBrk="1" hangingPunct="1">
              <a:lnSpc>
                <a:spcPct val="110000"/>
              </a:lnSpc>
            </a:pPr>
            <a:r>
              <a:rPr lang="zh-CN" altLang="en-US" smtClean="0">
                <a:latin typeface="Times New Roman" pitchFamily="18" charset="0"/>
                <a:ea typeface="宋体" pitchFamily="2" charset="-122"/>
              </a:rPr>
              <a:t>最简单的学习方法</a:t>
            </a:r>
            <a:r>
              <a:rPr lang="en-US" altLang="zh-CN" smtClean="0">
                <a:latin typeface="Times New Roman" pitchFamily="18" charset="0"/>
                <a:ea typeface="宋体" pitchFamily="2" charset="-122"/>
              </a:rPr>
              <a:t>,</a:t>
            </a:r>
            <a:r>
              <a:rPr lang="zh-CN" altLang="en-US" smtClean="0">
                <a:latin typeface="Times New Roman" pitchFamily="18" charset="0"/>
                <a:ea typeface="宋体" pitchFamily="2" charset="-122"/>
              </a:rPr>
              <a:t>不需要计算和推理</a:t>
            </a:r>
          </a:p>
        </p:txBody>
      </p:sp>
      <p:grpSp>
        <p:nvGrpSpPr>
          <p:cNvPr id="2" name="Group 4"/>
          <p:cNvGrpSpPr>
            <a:grpSpLocks/>
          </p:cNvGrpSpPr>
          <p:nvPr/>
        </p:nvGrpSpPr>
        <p:grpSpPr bwMode="auto">
          <a:xfrm>
            <a:off x="827088" y="4365625"/>
            <a:ext cx="7812087" cy="2124075"/>
            <a:chOff x="521" y="2750"/>
            <a:chExt cx="4921" cy="1338"/>
          </a:xfrm>
        </p:grpSpPr>
        <p:sp>
          <p:nvSpPr>
            <p:cNvPr id="168965" name="Rectangle 5"/>
            <p:cNvSpPr>
              <a:spLocks noChangeArrowheads="1"/>
            </p:cNvSpPr>
            <p:nvPr/>
          </p:nvSpPr>
          <p:spPr bwMode="auto">
            <a:xfrm>
              <a:off x="543" y="2977"/>
              <a:ext cx="998" cy="295"/>
            </a:xfrm>
            <a:prstGeom prst="rect">
              <a:avLst/>
            </a:prstGeom>
            <a:solidFill>
              <a:schemeClr val="accent1"/>
            </a:solidFill>
            <a:ln w="9525">
              <a:solidFill>
                <a:schemeClr val="tx1"/>
              </a:solidFill>
              <a:miter lim="800000"/>
            </a:ln>
            <a:effectLst>
              <a:outerShdw blurRad="50800" dist="38100" dir="2700000" algn="tl" rotWithShape="0">
                <a:prstClr val="black">
                  <a:alpha val="40000"/>
                </a:prstClr>
              </a:outerShdw>
            </a:effectLst>
          </p:spPr>
          <p:txBody>
            <a:bodyPr wrap="none" anchor="ctr"/>
            <a:lstStyle/>
            <a:p>
              <a:pPr algn="ctr" eaLnBrk="1" hangingPunct="1">
                <a:defRPr/>
              </a:pPr>
              <a:r>
                <a:rPr lang="en-US" altLang="zh-CN" sz="2000" b="0">
                  <a:solidFill>
                    <a:schemeClr val="tx1"/>
                  </a:solidFill>
                  <a:latin typeface="Times New Roman" panose="02020603050405020304" pitchFamily="18" charset="0"/>
                  <a:ea typeface="宋体" panose="02010600030101010101" pitchFamily="2" charset="-122"/>
                </a:rPr>
                <a:t>(</a:t>
              </a:r>
              <a:r>
                <a:rPr lang="en-US" altLang="zh-CN" sz="2000" b="0" i="1">
                  <a:solidFill>
                    <a:schemeClr val="tx1"/>
                  </a:solidFill>
                  <a:latin typeface="Times New Roman" panose="02020603050405020304" pitchFamily="18" charset="0"/>
                  <a:ea typeface="宋体" panose="02010600030101010101" pitchFamily="2" charset="-122"/>
                </a:rPr>
                <a:t>x</a:t>
              </a:r>
              <a:r>
                <a:rPr lang="en-US" altLang="zh-CN" sz="2000" b="0" baseline="-25000">
                  <a:solidFill>
                    <a:schemeClr val="tx1"/>
                  </a:solidFill>
                  <a:latin typeface="Times New Roman" panose="02020603050405020304" pitchFamily="18" charset="0"/>
                  <a:ea typeface="宋体" panose="02010600030101010101" pitchFamily="2" charset="-122"/>
                </a:rPr>
                <a:t>1</a:t>
              </a:r>
              <a:r>
                <a:rPr lang="en-US" altLang="zh-CN" sz="2000" b="0" i="1">
                  <a:solidFill>
                    <a:schemeClr val="tx1"/>
                  </a:solidFill>
                  <a:latin typeface="Times New Roman" panose="02020603050405020304" pitchFamily="18" charset="0"/>
                  <a:ea typeface="宋体" panose="02010600030101010101" pitchFamily="2" charset="-122"/>
                </a:rPr>
                <a:t>,x</a:t>
              </a:r>
              <a:r>
                <a:rPr lang="en-US" altLang="zh-CN" sz="2000" b="0" baseline="-25000">
                  <a:solidFill>
                    <a:schemeClr val="tx1"/>
                  </a:solidFill>
                  <a:latin typeface="Times New Roman" panose="02020603050405020304" pitchFamily="18" charset="0"/>
                  <a:ea typeface="宋体" panose="02010600030101010101" pitchFamily="2" charset="-122"/>
                </a:rPr>
                <a:t>2</a:t>
              </a:r>
              <a:r>
                <a:rPr lang="en-US" altLang="zh-CN" sz="2000" b="0" i="1">
                  <a:solidFill>
                    <a:schemeClr val="tx1"/>
                  </a:solidFill>
                  <a:latin typeface="Times New Roman" panose="02020603050405020304" pitchFamily="18" charset="0"/>
                  <a:ea typeface="宋体" panose="02010600030101010101" pitchFamily="2" charset="-122"/>
                </a:rPr>
                <a:t>,…,x</a:t>
              </a:r>
              <a:r>
                <a:rPr lang="en-US" altLang="zh-CN" sz="2000" b="0" i="1" baseline="-25000">
                  <a:solidFill>
                    <a:schemeClr val="tx1"/>
                  </a:solidFill>
                  <a:latin typeface="Times New Roman" panose="02020603050405020304" pitchFamily="18" charset="0"/>
                  <a:ea typeface="宋体" panose="02010600030101010101" pitchFamily="2" charset="-122"/>
                </a:rPr>
                <a:t>n</a:t>
              </a:r>
              <a:r>
                <a:rPr lang="en-US" altLang="zh-CN" sz="2000" b="0">
                  <a:solidFill>
                    <a:schemeClr val="tx1"/>
                  </a:solidFill>
                  <a:latin typeface="Times New Roman" panose="02020603050405020304" pitchFamily="18" charset="0"/>
                  <a:ea typeface="宋体" panose="02010600030101010101" pitchFamily="2" charset="-122"/>
                </a:rPr>
                <a:t>)</a:t>
              </a:r>
            </a:p>
          </p:txBody>
        </p:sp>
        <p:sp>
          <p:nvSpPr>
            <p:cNvPr id="168966" name="Rectangle 6"/>
            <p:cNvSpPr>
              <a:spLocks noChangeArrowheads="1"/>
            </p:cNvSpPr>
            <p:nvPr/>
          </p:nvSpPr>
          <p:spPr bwMode="auto">
            <a:xfrm>
              <a:off x="1859" y="2977"/>
              <a:ext cx="998" cy="294"/>
            </a:xfrm>
            <a:prstGeom prst="rect">
              <a:avLst/>
            </a:prstGeom>
            <a:solidFill>
              <a:schemeClr val="accent1"/>
            </a:solidFill>
            <a:ln w="9525">
              <a:solidFill>
                <a:schemeClr val="tx1"/>
              </a:solidFill>
              <a:miter lim="800000"/>
            </a:ln>
            <a:effectLst>
              <a:outerShdw blurRad="50800" dist="38100" dir="2700000" algn="tl" rotWithShape="0">
                <a:prstClr val="black">
                  <a:alpha val="40000"/>
                </a:prstClr>
              </a:outerShdw>
            </a:effectLst>
          </p:spPr>
          <p:txBody>
            <a:bodyPr wrap="none" anchor="ctr"/>
            <a:lstStyle/>
            <a:p>
              <a:pPr algn="ctr" eaLnBrk="1" hangingPunct="1">
                <a:defRPr/>
              </a:pPr>
              <a:r>
                <a:rPr lang="en-US" altLang="zh-CN" sz="2000" b="0">
                  <a:solidFill>
                    <a:schemeClr val="tx1"/>
                  </a:solidFill>
                  <a:latin typeface="Times New Roman" panose="02020603050405020304" pitchFamily="18" charset="0"/>
                  <a:ea typeface="宋体" panose="02010600030101010101" pitchFamily="2" charset="-122"/>
                </a:rPr>
                <a:t>(</a:t>
              </a:r>
              <a:r>
                <a:rPr lang="en-US" altLang="zh-CN" sz="2000" b="0" i="1">
                  <a:solidFill>
                    <a:schemeClr val="tx1"/>
                  </a:solidFill>
                  <a:latin typeface="Times New Roman" panose="02020603050405020304" pitchFamily="18" charset="0"/>
                  <a:ea typeface="宋体" panose="02010600030101010101" pitchFamily="2" charset="-122"/>
                </a:rPr>
                <a:t>y</a:t>
              </a:r>
              <a:r>
                <a:rPr lang="en-US" altLang="zh-CN" sz="2000" b="0" baseline="-25000">
                  <a:solidFill>
                    <a:schemeClr val="tx1"/>
                  </a:solidFill>
                  <a:latin typeface="Times New Roman" panose="02020603050405020304" pitchFamily="18" charset="0"/>
                  <a:ea typeface="宋体" panose="02010600030101010101" pitchFamily="2" charset="-122"/>
                </a:rPr>
                <a:t>1</a:t>
              </a:r>
              <a:r>
                <a:rPr lang="en-US" altLang="zh-CN" sz="2000" b="0" i="1">
                  <a:solidFill>
                    <a:schemeClr val="tx1"/>
                  </a:solidFill>
                  <a:latin typeface="Times New Roman" panose="02020603050405020304" pitchFamily="18" charset="0"/>
                  <a:ea typeface="宋体" panose="02010600030101010101" pitchFamily="2" charset="-122"/>
                </a:rPr>
                <a:t>,y</a:t>
              </a:r>
              <a:r>
                <a:rPr lang="en-US" altLang="zh-CN" sz="2000" b="0" baseline="-25000">
                  <a:solidFill>
                    <a:schemeClr val="tx1"/>
                  </a:solidFill>
                  <a:latin typeface="Times New Roman" panose="02020603050405020304" pitchFamily="18" charset="0"/>
                  <a:ea typeface="宋体" panose="02010600030101010101" pitchFamily="2" charset="-122"/>
                </a:rPr>
                <a:t>2</a:t>
              </a:r>
              <a:r>
                <a:rPr lang="en-US" altLang="zh-CN" sz="2000" b="0" i="1">
                  <a:solidFill>
                    <a:schemeClr val="tx1"/>
                  </a:solidFill>
                  <a:latin typeface="Times New Roman" panose="02020603050405020304" pitchFamily="18" charset="0"/>
                  <a:ea typeface="宋体" panose="02010600030101010101" pitchFamily="2" charset="-122"/>
                </a:rPr>
                <a:t>,…,y</a:t>
              </a:r>
              <a:r>
                <a:rPr lang="en-US" altLang="zh-CN" sz="2000" b="0" i="1" baseline="-25000">
                  <a:solidFill>
                    <a:schemeClr val="tx1"/>
                  </a:solidFill>
                  <a:latin typeface="Times New Roman" panose="02020603050405020304" pitchFamily="18" charset="0"/>
                  <a:ea typeface="宋体" panose="02010600030101010101" pitchFamily="2" charset="-122"/>
                </a:rPr>
                <a:t>n</a:t>
              </a:r>
              <a:r>
                <a:rPr lang="en-US" altLang="zh-CN" sz="2000" b="0">
                  <a:solidFill>
                    <a:schemeClr val="tx1"/>
                  </a:solidFill>
                  <a:latin typeface="Times New Roman" panose="02020603050405020304" pitchFamily="18" charset="0"/>
                  <a:ea typeface="宋体" panose="02010600030101010101" pitchFamily="2" charset="-122"/>
                </a:rPr>
                <a:t>)</a:t>
              </a:r>
            </a:p>
          </p:txBody>
        </p:sp>
        <p:sp>
          <p:nvSpPr>
            <p:cNvPr id="168967" name="Rectangle 7"/>
            <p:cNvSpPr>
              <a:spLocks noChangeArrowheads="1"/>
            </p:cNvSpPr>
            <p:nvPr/>
          </p:nvSpPr>
          <p:spPr bwMode="auto">
            <a:xfrm>
              <a:off x="3174" y="2999"/>
              <a:ext cx="2268" cy="272"/>
            </a:xfrm>
            <a:prstGeom prst="rect">
              <a:avLst/>
            </a:prstGeom>
            <a:solidFill>
              <a:schemeClr val="accent1"/>
            </a:solidFill>
            <a:ln w="9525">
              <a:solidFill>
                <a:schemeClr val="tx1"/>
              </a:solidFill>
              <a:miter lim="800000"/>
            </a:ln>
            <a:effectLst>
              <a:outerShdw blurRad="50800" dist="38100" dir="2700000" algn="tl" rotWithShape="0">
                <a:prstClr val="black">
                  <a:alpha val="40000"/>
                </a:prstClr>
              </a:outerShdw>
            </a:effectLst>
          </p:spPr>
          <p:txBody>
            <a:bodyPr wrap="none" anchor="ctr"/>
            <a:lstStyle/>
            <a:p>
              <a:pPr algn="ctr" eaLnBrk="1" hangingPunct="1">
                <a:defRPr/>
              </a:pPr>
              <a:r>
                <a:rPr lang="en-US" altLang="zh-CN" sz="2000" b="0" dirty="0">
                  <a:solidFill>
                    <a:schemeClr val="tx1"/>
                  </a:solidFill>
                  <a:latin typeface="Times New Roman" panose="02020603050405020304" pitchFamily="18" charset="0"/>
                  <a:ea typeface="宋体" panose="02010600030101010101" pitchFamily="2" charset="-122"/>
                </a:rPr>
                <a:t>[(</a:t>
              </a:r>
              <a:r>
                <a:rPr lang="en-US" altLang="zh-CN" sz="2000" b="0" i="1" dirty="0">
                  <a:solidFill>
                    <a:schemeClr val="tx1"/>
                  </a:solidFill>
                  <a:latin typeface="Times New Roman" panose="02020603050405020304" pitchFamily="18" charset="0"/>
                  <a:ea typeface="宋体" panose="02010600030101010101" pitchFamily="2" charset="-122"/>
                </a:rPr>
                <a:t>x</a:t>
              </a:r>
              <a:r>
                <a:rPr lang="en-US" altLang="zh-CN" sz="2000" b="0" baseline="-25000" dirty="0">
                  <a:solidFill>
                    <a:schemeClr val="tx1"/>
                  </a:solidFill>
                  <a:latin typeface="Times New Roman" panose="02020603050405020304" pitchFamily="18" charset="0"/>
                  <a:ea typeface="宋体" panose="02010600030101010101" pitchFamily="2" charset="-122"/>
                </a:rPr>
                <a:t>1</a:t>
              </a:r>
              <a:r>
                <a:rPr lang="en-US" altLang="zh-CN" sz="2000" b="0" i="1" dirty="0">
                  <a:solidFill>
                    <a:schemeClr val="tx1"/>
                  </a:solidFill>
                  <a:latin typeface="Times New Roman" panose="02020603050405020304" pitchFamily="18" charset="0"/>
                  <a:ea typeface="宋体" panose="02010600030101010101" pitchFamily="2" charset="-122"/>
                </a:rPr>
                <a:t>,x</a:t>
              </a:r>
              <a:r>
                <a:rPr lang="en-US" altLang="zh-CN" sz="2000" b="0" baseline="-25000" dirty="0">
                  <a:solidFill>
                    <a:schemeClr val="tx1"/>
                  </a:solidFill>
                  <a:latin typeface="Times New Roman" panose="02020603050405020304" pitchFamily="18" charset="0"/>
                  <a:ea typeface="宋体" panose="02010600030101010101" pitchFamily="2" charset="-122"/>
                </a:rPr>
                <a:t>2</a:t>
              </a:r>
              <a:r>
                <a:rPr lang="en-US" altLang="zh-CN" sz="2000" b="0" i="1" dirty="0">
                  <a:solidFill>
                    <a:schemeClr val="tx1"/>
                  </a:solidFill>
                  <a:latin typeface="Times New Roman" panose="02020603050405020304" pitchFamily="18" charset="0"/>
                  <a:ea typeface="宋体" panose="02010600030101010101" pitchFamily="2" charset="-122"/>
                </a:rPr>
                <a:t>,…,</a:t>
              </a:r>
              <a:r>
                <a:rPr lang="en-US" altLang="zh-CN" sz="2000" b="0" i="1" dirty="0" err="1">
                  <a:solidFill>
                    <a:schemeClr val="tx1"/>
                  </a:solidFill>
                  <a:latin typeface="Times New Roman" panose="02020603050405020304" pitchFamily="18" charset="0"/>
                  <a:ea typeface="宋体" panose="02010600030101010101" pitchFamily="2" charset="-122"/>
                </a:rPr>
                <a:t>x</a:t>
              </a:r>
              <a:r>
                <a:rPr lang="en-US" altLang="zh-CN" sz="2000" b="0" i="1" baseline="-25000" dirty="0" err="1">
                  <a:solidFill>
                    <a:schemeClr val="tx1"/>
                  </a:solidFill>
                  <a:latin typeface="Times New Roman" panose="02020603050405020304" pitchFamily="18" charset="0"/>
                  <a:ea typeface="宋体" panose="02010600030101010101" pitchFamily="2" charset="-122"/>
                </a:rPr>
                <a:t>n</a:t>
              </a:r>
              <a:r>
                <a:rPr lang="en-US" altLang="zh-CN" sz="2000" b="0" dirty="0">
                  <a:solidFill>
                    <a:schemeClr val="tx1"/>
                  </a:solidFill>
                  <a:latin typeface="Times New Roman" panose="02020603050405020304" pitchFamily="18" charset="0"/>
                  <a:ea typeface="宋体" panose="02010600030101010101" pitchFamily="2" charset="-122"/>
                </a:rPr>
                <a:t>)</a:t>
              </a:r>
              <a:r>
                <a:rPr lang="en-US" altLang="zh-CN" sz="2000" b="0" i="1" dirty="0">
                  <a:solidFill>
                    <a:schemeClr val="tx1"/>
                  </a:solidFill>
                  <a:latin typeface="Times New Roman" panose="02020603050405020304" pitchFamily="18" charset="0"/>
                  <a:ea typeface="宋体" panose="02010600030101010101" pitchFamily="2" charset="-122"/>
                </a:rPr>
                <a:t>,</a:t>
              </a:r>
              <a:r>
                <a:rPr lang="en-US" altLang="zh-CN" sz="2000" b="0" dirty="0">
                  <a:solidFill>
                    <a:schemeClr val="tx1"/>
                  </a:solidFill>
                  <a:latin typeface="Times New Roman" panose="02020603050405020304" pitchFamily="18" charset="0"/>
                  <a:ea typeface="宋体" panose="02010600030101010101" pitchFamily="2" charset="-122"/>
                </a:rPr>
                <a:t>(</a:t>
              </a:r>
              <a:r>
                <a:rPr lang="en-US" altLang="zh-CN" sz="2000" b="0" i="1" dirty="0">
                  <a:solidFill>
                    <a:schemeClr val="tx1"/>
                  </a:solidFill>
                  <a:latin typeface="Times New Roman" panose="02020603050405020304" pitchFamily="18" charset="0"/>
                  <a:ea typeface="宋体" panose="02010600030101010101" pitchFamily="2" charset="-122"/>
                </a:rPr>
                <a:t>y</a:t>
              </a:r>
              <a:r>
                <a:rPr lang="en-US" altLang="zh-CN" sz="2000" b="0" baseline="-25000" dirty="0">
                  <a:solidFill>
                    <a:schemeClr val="tx1"/>
                  </a:solidFill>
                  <a:latin typeface="Times New Roman" panose="02020603050405020304" pitchFamily="18" charset="0"/>
                  <a:ea typeface="宋体" panose="02010600030101010101" pitchFamily="2" charset="-122"/>
                </a:rPr>
                <a:t>1</a:t>
              </a:r>
              <a:r>
                <a:rPr lang="en-US" altLang="zh-CN" sz="2000" b="0" i="1" dirty="0">
                  <a:solidFill>
                    <a:schemeClr val="tx1"/>
                  </a:solidFill>
                  <a:latin typeface="Times New Roman" panose="02020603050405020304" pitchFamily="18" charset="0"/>
                  <a:ea typeface="宋体" panose="02010600030101010101" pitchFamily="2" charset="-122"/>
                </a:rPr>
                <a:t>,y</a:t>
              </a:r>
              <a:r>
                <a:rPr lang="en-US" altLang="zh-CN" sz="2000" b="0" baseline="-25000" dirty="0">
                  <a:solidFill>
                    <a:schemeClr val="tx1"/>
                  </a:solidFill>
                  <a:latin typeface="Times New Roman" panose="02020603050405020304" pitchFamily="18" charset="0"/>
                  <a:ea typeface="宋体" panose="02010600030101010101" pitchFamily="2" charset="-122"/>
                </a:rPr>
                <a:t>2</a:t>
              </a:r>
              <a:r>
                <a:rPr lang="en-US" altLang="zh-CN" sz="2000" b="0" i="1" dirty="0">
                  <a:solidFill>
                    <a:schemeClr val="tx1"/>
                  </a:solidFill>
                  <a:latin typeface="Times New Roman" panose="02020603050405020304" pitchFamily="18" charset="0"/>
                  <a:ea typeface="宋体" panose="02010600030101010101" pitchFamily="2" charset="-122"/>
                </a:rPr>
                <a:t>,…,</a:t>
              </a:r>
              <a:r>
                <a:rPr lang="en-US" altLang="zh-CN" sz="2000" b="0" i="1" dirty="0" err="1">
                  <a:solidFill>
                    <a:schemeClr val="tx1"/>
                  </a:solidFill>
                  <a:latin typeface="Times New Roman" panose="02020603050405020304" pitchFamily="18" charset="0"/>
                  <a:ea typeface="宋体" panose="02010600030101010101" pitchFamily="2" charset="-122"/>
                </a:rPr>
                <a:t>y</a:t>
              </a:r>
              <a:r>
                <a:rPr lang="en-US" altLang="zh-CN" sz="2000" b="0" i="1" baseline="-25000" dirty="0" err="1">
                  <a:solidFill>
                    <a:schemeClr val="tx1"/>
                  </a:solidFill>
                  <a:latin typeface="Times New Roman" panose="02020603050405020304" pitchFamily="18" charset="0"/>
                  <a:ea typeface="宋体" panose="02010600030101010101" pitchFamily="2" charset="-122"/>
                </a:rPr>
                <a:t>n</a:t>
              </a:r>
              <a:r>
                <a:rPr lang="en-US" altLang="zh-CN" sz="2000" b="0" dirty="0">
                  <a:solidFill>
                    <a:schemeClr val="tx1"/>
                  </a:solidFill>
                  <a:latin typeface="Times New Roman" panose="02020603050405020304" pitchFamily="18" charset="0"/>
                  <a:ea typeface="宋体" panose="02010600030101010101" pitchFamily="2" charset="-122"/>
                </a:rPr>
                <a:t>)]</a:t>
              </a:r>
            </a:p>
          </p:txBody>
        </p:sp>
        <p:sp>
          <p:nvSpPr>
            <p:cNvPr id="48137" name="Line 8"/>
            <p:cNvSpPr>
              <a:spLocks noChangeShapeType="1"/>
            </p:cNvSpPr>
            <p:nvPr/>
          </p:nvSpPr>
          <p:spPr bwMode="auto">
            <a:xfrm>
              <a:off x="1541" y="3113"/>
              <a:ext cx="318" cy="0"/>
            </a:xfrm>
            <a:prstGeom prst="line">
              <a:avLst/>
            </a:prstGeom>
            <a:noFill/>
            <a:ln w="9525">
              <a:solidFill>
                <a:schemeClr val="tx1"/>
              </a:solidFill>
              <a:round/>
              <a:headEnd/>
              <a:tailEnd type="triangle" w="med" len="med"/>
            </a:ln>
          </p:spPr>
          <p:txBody>
            <a:bodyPr/>
            <a:lstStyle/>
            <a:p>
              <a:endParaRPr lang="zh-CN" altLang="en-US"/>
            </a:p>
          </p:txBody>
        </p:sp>
        <p:sp>
          <p:nvSpPr>
            <p:cNvPr id="48138" name="Line 9"/>
            <p:cNvSpPr>
              <a:spLocks noChangeShapeType="1"/>
            </p:cNvSpPr>
            <p:nvPr/>
          </p:nvSpPr>
          <p:spPr bwMode="auto">
            <a:xfrm>
              <a:off x="2857" y="3113"/>
              <a:ext cx="317" cy="0"/>
            </a:xfrm>
            <a:prstGeom prst="line">
              <a:avLst/>
            </a:prstGeom>
            <a:noFill/>
            <a:ln w="9525">
              <a:solidFill>
                <a:schemeClr val="tx1"/>
              </a:solidFill>
              <a:round/>
              <a:headEnd/>
              <a:tailEnd type="triangle" w="med" len="med"/>
            </a:ln>
          </p:spPr>
          <p:txBody>
            <a:bodyPr/>
            <a:lstStyle/>
            <a:p>
              <a:endParaRPr lang="zh-CN" altLang="en-US"/>
            </a:p>
          </p:txBody>
        </p:sp>
        <p:sp>
          <p:nvSpPr>
            <p:cNvPr id="48139" name="Text Box 10"/>
            <p:cNvSpPr txBox="1">
              <a:spLocks noChangeArrowheads="1"/>
            </p:cNvSpPr>
            <p:nvPr/>
          </p:nvSpPr>
          <p:spPr bwMode="auto">
            <a:xfrm>
              <a:off x="1609" y="2772"/>
              <a:ext cx="204" cy="250"/>
            </a:xfrm>
            <a:prstGeom prst="rect">
              <a:avLst/>
            </a:prstGeom>
            <a:noFill/>
            <a:ln w="9525">
              <a:noFill/>
              <a:miter lim="800000"/>
              <a:headEnd/>
              <a:tailEnd/>
            </a:ln>
          </p:spPr>
          <p:txBody>
            <a:bodyPr>
              <a:spAutoFit/>
            </a:bodyPr>
            <a:lstStyle/>
            <a:p>
              <a:pPr eaLnBrk="1" hangingPunct="1">
                <a:spcBef>
                  <a:spcPct val="50000"/>
                </a:spcBef>
              </a:pPr>
              <a:r>
                <a:rPr lang="en-US" altLang="zh-CN" sz="2000" b="0" i="1">
                  <a:solidFill>
                    <a:schemeClr val="tx1"/>
                  </a:solidFill>
                  <a:latin typeface="Times New Roman" pitchFamily="18" charset="0"/>
                  <a:ea typeface="宋体" pitchFamily="2" charset="-122"/>
                </a:rPr>
                <a:t>f</a:t>
              </a:r>
            </a:p>
          </p:txBody>
        </p:sp>
        <p:sp>
          <p:nvSpPr>
            <p:cNvPr id="48140" name="Text Box 11"/>
            <p:cNvSpPr txBox="1">
              <a:spLocks noChangeArrowheads="1"/>
            </p:cNvSpPr>
            <p:nvPr/>
          </p:nvSpPr>
          <p:spPr bwMode="auto">
            <a:xfrm>
              <a:off x="2834" y="2750"/>
              <a:ext cx="500" cy="250"/>
            </a:xfrm>
            <a:prstGeom prst="rect">
              <a:avLst/>
            </a:prstGeom>
            <a:noFill/>
            <a:ln w="9525">
              <a:noFill/>
              <a:miter lim="800000"/>
              <a:headEnd/>
              <a:tailEnd/>
            </a:ln>
          </p:spPr>
          <p:txBody>
            <a:bodyPr>
              <a:spAutoFit/>
            </a:bodyPr>
            <a:lstStyle/>
            <a:p>
              <a:pPr eaLnBrk="1" hangingPunct="1">
                <a:spcBef>
                  <a:spcPct val="50000"/>
                </a:spcBef>
              </a:pPr>
              <a:r>
                <a:rPr lang="zh-CN" altLang="en-US" sz="2000" b="0">
                  <a:solidFill>
                    <a:schemeClr val="tx1"/>
                  </a:solidFill>
                  <a:latin typeface="华文新魏" pitchFamily="2" charset="-122"/>
                  <a:ea typeface="华文新魏" pitchFamily="2" charset="-122"/>
                </a:rPr>
                <a:t>存储</a:t>
              </a:r>
            </a:p>
          </p:txBody>
        </p:sp>
        <p:sp>
          <p:nvSpPr>
            <p:cNvPr id="48141" name="Text Box 12"/>
            <p:cNvSpPr txBox="1">
              <a:spLocks noChangeArrowheads="1"/>
            </p:cNvSpPr>
            <p:nvPr/>
          </p:nvSpPr>
          <p:spPr bwMode="auto">
            <a:xfrm>
              <a:off x="521" y="3453"/>
              <a:ext cx="817" cy="250"/>
            </a:xfrm>
            <a:prstGeom prst="rect">
              <a:avLst/>
            </a:prstGeom>
            <a:noFill/>
            <a:ln w="9525">
              <a:noFill/>
              <a:miter lim="800000"/>
              <a:headEnd/>
              <a:tailEnd/>
            </a:ln>
          </p:spPr>
          <p:txBody>
            <a:bodyPr>
              <a:spAutoFit/>
            </a:bodyPr>
            <a:lstStyle/>
            <a:p>
              <a:pPr eaLnBrk="1" hangingPunct="1">
                <a:spcBef>
                  <a:spcPct val="50000"/>
                </a:spcBef>
              </a:pPr>
              <a:r>
                <a:rPr lang="zh-CN" altLang="en-US" sz="2000" b="0">
                  <a:solidFill>
                    <a:schemeClr val="tx1"/>
                  </a:solidFill>
                  <a:latin typeface="华文楷体" pitchFamily="2" charset="-122"/>
                  <a:ea typeface="华文楷体" pitchFamily="2" charset="-122"/>
                </a:rPr>
                <a:t>输入模式</a:t>
              </a:r>
            </a:p>
          </p:txBody>
        </p:sp>
        <p:sp>
          <p:nvSpPr>
            <p:cNvPr id="48142" name="Text Box 13"/>
            <p:cNvSpPr txBox="1">
              <a:spLocks noChangeArrowheads="1"/>
            </p:cNvSpPr>
            <p:nvPr/>
          </p:nvSpPr>
          <p:spPr bwMode="auto">
            <a:xfrm>
              <a:off x="1292" y="3453"/>
              <a:ext cx="772" cy="250"/>
            </a:xfrm>
            <a:prstGeom prst="rect">
              <a:avLst/>
            </a:prstGeom>
            <a:noFill/>
            <a:ln w="9525">
              <a:noFill/>
              <a:miter lim="800000"/>
              <a:headEnd/>
              <a:tailEnd/>
            </a:ln>
          </p:spPr>
          <p:txBody>
            <a:bodyPr>
              <a:spAutoFit/>
            </a:bodyPr>
            <a:lstStyle/>
            <a:p>
              <a:pPr eaLnBrk="1" hangingPunct="1">
                <a:spcBef>
                  <a:spcPct val="50000"/>
                </a:spcBef>
              </a:pPr>
              <a:r>
                <a:rPr lang="zh-CN" altLang="en-US" sz="2000" b="0">
                  <a:solidFill>
                    <a:schemeClr val="tx1"/>
                  </a:solidFill>
                  <a:latin typeface="华文楷体" pitchFamily="2" charset="-122"/>
                  <a:ea typeface="华文楷体" pitchFamily="2" charset="-122"/>
                </a:rPr>
                <a:t>执行函数</a:t>
              </a:r>
            </a:p>
          </p:txBody>
        </p:sp>
        <p:sp>
          <p:nvSpPr>
            <p:cNvPr id="48143" name="Text Box 14"/>
            <p:cNvSpPr txBox="1">
              <a:spLocks noChangeArrowheads="1"/>
            </p:cNvSpPr>
            <p:nvPr/>
          </p:nvSpPr>
          <p:spPr bwMode="auto">
            <a:xfrm>
              <a:off x="2108" y="3453"/>
              <a:ext cx="772" cy="250"/>
            </a:xfrm>
            <a:prstGeom prst="rect">
              <a:avLst/>
            </a:prstGeom>
            <a:noFill/>
            <a:ln w="9525">
              <a:noFill/>
              <a:miter lim="800000"/>
              <a:headEnd/>
              <a:tailEnd/>
            </a:ln>
          </p:spPr>
          <p:txBody>
            <a:bodyPr>
              <a:spAutoFit/>
            </a:bodyPr>
            <a:lstStyle/>
            <a:p>
              <a:pPr eaLnBrk="1" hangingPunct="1">
                <a:spcBef>
                  <a:spcPct val="50000"/>
                </a:spcBef>
              </a:pPr>
              <a:r>
                <a:rPr lang="zh-CN" altLang="en-US" sz="2000" b="0">
                  <a:solidFill>
                    <a:schemeClr val="tx1"/>
                  </a:solidFill>
                  <a:latin typeface="华文楷体" pitchFamily="2" charset="-122"/>
                  <a:ea typeface="华文楷体" pitchFamily="2" charset="-122"/>
                </a:rPr>
                <a:t>输出模式</a:t>
              </a:r>
            </a:p>
          </p:txBody>
        </p:sp>
        <p:sp>
          <p:nvSpPr>
            <p:cNvPr id="48144" name="Text Box 15"/>
            <p:cNvSpPr txBox="1">
              <a:spLocks noChangeArrowheads="1"/>
            </p:cNvSpPr>
            <p:nvPr/>
          </p:nvSpPr>
          <p:spPr bwMode="auto">
            <a:xfrm>
              <a:off x="3650" y="3453"/>
              <a:ext cx="1271" cy="250"/>
            </a:xfrm>
            <a:prstGeom prst="rect">
              <a:avLst/>
            </a:prstGeom>
            <a:noFill/>
            <a:ln w="9525">
              <a:noFill/>
              <a:miter lim="800000"/>
              <a:headEnd/>
              <a:tailEnd/>
            </a:ln>
          </p:spPr>
          <p:txBody>
            <a:bodyPr>
              <a:spAutoFit/>
            </a:bodyPr>
            <a:lstStyle/>
            <a:p>
              <a:pPr eaLnBrk="1" hangingPunct="1">
                <a:spcBef>
                  <a:spcPct val="50000"/>
                </a:spcBef>
              </a:pPr>
              <a:r>
                <a:rPr lang="zh-CN" altLang="en-US" sz="2000" b="0">
                  <a:solidFill>
                    <a:schemeClr val="tx1"/>
                  </a:solidFill>
                  <a:latin typeface="华文楷体" pitchFamily="2" charset="-122"/>
                  <a:ea typeface="华文楷体" pitchFamily="2" charset="-122"/>
                </a:rPr>
                <a:t>输入输出模式对</a:t>
              </a:r>
            </a:p>
          </p:txBody>
        </p:sp>
        <p:sp>
          <p:nvSpPr>
            <p:cNvPr id="48145" name="Text Box 16"/>
            <p:cNvSpPr txBox="1">
              <a:spLocks noChangeArrowheads="1"/>
            </p:cNvSpPr>
            <p:nvPr/>
          </p:nvSpPr>
          <p:spPr bwMode="auto">
            <a:xfrm>
              <a:off x="1949" y="3838"/>
              <a:ext cx="1793" cy="250"/>
            </a:xfrm>
            <a:prstGeom prst="rect">
              <a:avLst/>
            </a:prstGeom>
            <a:noFill/>
            <a:ln w="9525">
              <a:noFill/>
              <a:miter lim="800000"/>
              <a:headEnd/>
              <a:tailEnd/>
            </a:ln>
          </p:spPr>
          <p:txBody>
            <a:bodyPr>
              <a:spAutoFit/>
            </a:bodyPr>
            <a:lstStyle/>
            <a:p>
              <a:pPr eaLnBrk="1" hangingPunct="1">
                <a:spcBef>
                  <a:spcPct val="50000"/>
                </a:spcBef>
              </a:pPr>
              <a:r>
                <a:rPr lang="zh-CN" altLang="en-US" sz="2000" b="0">
                  <a:solidFill>
                    <a:schemeClr val="tx1"/>
                  </a:solidFill>
                  <a:latin typeface="华文新魏" pitchFamily="2" charset="-122"/>
                  <a:ea typeface="华文新魏" pitchFamily="2" charset="-122"/>
                </a:rPr>
                <a:t>机械式学习的学习模型</a:t>
              </a:r>
            </a:p>
          </p:txBody>
        </p:sp>
      </p:grpSp>
      <p:sp>
        <p:nvSpPr>
          <p:cNvPr id="168978" name="Rectangle 18"/>
          <p:cNvSpPr>
            <a:spLocks noGrp="1" noChangeArrowheads="1"/>
          </p:cNvSpPr>
          <p:nvPr>
            <p:ph type="title"/>
          </p:nvPr>
        </p:nvSpPr>
        <p:spPr>
          <a:xfrm>
            <a:off x="1403350" y="260350"/>
            <a:ext cx="6408738" cy="647700"/>
          </a:xfrm>
        </p:spPr>
        <p:txBody>
          <a:bodyPr vert="horz" wrap="square" lIns="91440" tIns="45720" rIns="91440" bIns="45720" numCol="1" anchorCtr="0" compatLnSpc="1"/>
          <a:lstStyle/>
          <a:p>
            <a:pPr eaLnBrk="1" hangingPunct="1">
              <a:defRPr/>
            </a:pPr>
            <a:r>
              <a:rPr kumimoji="1" lang="zh-CN" altLang="en-US" sz="2800" kern="0" dirty="0">
                <a:solidFill>
                  <a:srgbClr val="0000FF"/>
                </a:solidFill>
                <a:effectLst>
                  <a:outerShdw blurRad="38100" dist="38100" dir="2700000" algn="tl">
                    <a:srgbClr val="C0C0C0"/>
                  </a:outerShdw>
                </a:effectLst>
                <a:latin typeface="Times New Roman" panose="02020603050405020304" pitchFamily="18" charset="0"/>
                <a:ea typeface="楷体_GB2312" pitchFamily="49" charset="-122"/>
                <a:cs typeface="Times New Roman" panose="02020603050405020304" pitchFamily="18" charset="0"/>
                <a:sym typeface="+mn-ea"/>
              </a:rPr>
              <a:t>机械学习</a:t>
            </a:r>
            <a:r>
              <a:rPr kumimoji="1" lang="en-US" altLang="zh-CN" sz="2800" kern="0" dirty="0">
                <a:solidFill>
                  <a:srgbClr val="0000FF"/>
                </a:solidFill>
                <a:effectLst>
                  <a:outerShdw blurRad="38100" dist="38100" dir="2700000" algn="tl">
                    <a:srgbClr val="C0C0C0"/>
                  </a:outerShdw>
                </a:effectLst>
                <a:latin typeface="Times New Roman" panose="02020603050405020304" pitchFamily="18" charset="0"/>
                <a:ea typeface="楷体_GB2312" pitchFamily="49" charset="-122"/>
                <a:cs typeface="Times New Roman" panose="02020603050405020304" pitchFamily="18" charset="0"/>
              </a:rPr>
              <a:t>——</a:t>
            </a:r>
            <a:r>
              <a:rPr kumimoji="1" lang="en-US" altLang="zh-CN" sz="2800" kern="0" dirty="0">
                <a:solidFill>
                  <a:srgbClr val="0000FF"/>
                </a:solidFill>
                <a:effectLst>
                  <a:outerShdw blurRad="38100" dist="38100" dir="2700000" algn="tl">
                    <a:srgbClr val="C0C0C0"/>
                  </a:outerShdw>
                </a:effectLst>
                <a:latin typeface="Times New Roman" panose="02020603050405020304" pitchFamily="18" charset="0"/>
                <a:ea typeface="楷体_GB2312" pitchFamily="49" charset="-122"/>
                <a:cs typeface="Times New Roman" panose="02020603050405020304" pitchFamily="18" charset="0"/>
                <a:sym typeface="+mn-ea"/>
              </a:rPr>
              <a:t>Learning Strategies</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68978"/>
                                        </p:tgtEl>
                                        <p:attrNameLst>
                                          <p:attrName>style.visibility</p:attrName>
                                        </p:attrNameLst>
                                      </p:cBhvr>
                                      <p:to>
                                        <p:strVal val="visible"/>
                                      </p:to>
                                    </p:set>
                                    <p:anim calcmode="lin" valueType="num">
                                      <p:cBhvr>
                                        <p:cTn id="7" dur="500" fill="hold"/>
                                        <p:tgtEl>
                                          <p:spTgt spid="168978"/>
                                        </p:tgtEl>
                                        <p:attrNameLst>
                                          <p:attrName>ppt_x</p:attrName>
                                        </p:attrNameLst>
                                      </p:cBhvr>
                                      <p:tavLst>
                                        <p:tav tm="0">
                                          <p:val>
                                            <p:strVal val="0-#ppt_w/2"/>
                                          </p:val>
                                        </p:tav>
                                        <p:tav tm="100000">
                                          <p:val>
                                            <p:strVal val="#ppt_x"/>
                                          </p:val>
                                        </p:tav>
                                      </p:tavLst>
                                    </p:anim>
                                    <p:anim calcmode="lin" valueType="num">
                                      <p:cBhvr>
                                        <p:cTn id="8" dur="500" fill="hold"/>
                                        <p:tgtEl>
                                          <p:spTgt spid="168978"/>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500"/>
                            </p:stCondLst>
                            <p:childTnLst>
                              <p:par>
                                <p:cTn id="10" presetID="16" presetClass="entr" presetSubtype="42" fill="hold" grpId="0" nodeType="afterEffect">
                                  <p:stCondLst>
                                    <p:cond delay="0"/>
                                  </p:stCondLst>
                                  <p:childTnLst>
                                    <p:set>
                                      <p:cBhvr>
                                        <p:cTn id="11" dur="1" fill="hold">
                                          <p:stCondLst>
                                            <p:cond delay="0"/>
                                          </p:stCondLst>
                                        </p:cTn>
                                        <p:tgtEl>
                                          <p:spTgt spid="168962">
                                            <p:txEl>
                                              <p:pRg st="0" end="0"/>
                                            </p:txEl>
                                          </p:spTgt>
                                        </p:tgtEl>
                                        <p:attrNameLst>
                                          <p:attrName>style.visibility</p:attrName>
                                        </p:attrNameLst>
                                      </p:cBhvr>
                                      <p:to>
                                        <p:strVal val="visible"/>
                                      </p:to>
                                    </p:set>
                                    <p:animEffect transition="in" filter="barn(outHorizontal)">
                                      <p:cBhvr>
                                        <p:cTn id="12" dur="500"/>
                                        <p:tgtEl>
                                          <p:spTgt spid="168962">
                                            <p:txEl>
                                              <p:pRg st="0" end="0"/>
                                            </p:txEl>
                                          </p:spTgt>
                                        </p:tgtEl>
                                      </p:cBhvr>
                                    </p:animEffect>
                                  </p:childTnLst>
                                </p:cTn>
                              </p:par>
                              <p:par>
                                <p:cTn id="13" presetID="16" presetClass="entr" presetSubtype="42" fill="hold" grpId="0" nodeType="withEffect">
                                  <p:stCondLst>
                                    <p:cond delay="0"/>
                                  </p:stCondLst>
                                  <p:childTnLst>
                                    <p:set>
                                      <p:cBhvr>
                                        <p:cTn id="14" dur="1" fill="hold">
                                          <p:stCondLst>
                                            <p:cond delay="0"/>
                                          </p:stCondLst>
                                        </p:cTn>
                                        <p:tgtEl>
                                          <p:spTgt spid="168962">
                                            <p:txEl>
                                              <p:pRg st="1" end="1"/>
                                            </p:txEl>
                                          </p:spTgt>
                                        </p:tgtEl>
                                        <p:attrNameLst>
                                          <p:attrName>style.visibility</p:attrName>
                                        </p:attrNameLst>
                                      </p:cBhvr>
                                      <p:to>
                                        <p:strVal val="visible"/>
                                      </p:to>
                                    </p:set>
                                    <p:animEffect transition="in" filter="barn(outHorizontal)">
                                      <p:cBhvr>
                                        <p:cTn id="15" dur="500"/>
                                        <p:tgtEl>
                                          <p:spTgt spid="168962">
                                            <p:txEl>
                                              <p:pRg st="1" end="1"/>
                                            </p:txEl>
                                          </p:spTgt>
                                        </p:tgtEl>
                                      </p:cBhvr>
                                    </p:animEffect>
                                  </p:childTnLst>
                                </p:cTn>
                              </p:par>
                              <p:par>
                                <p:cTn id="16" presetID="16" presetClass="entr" presetSubtype="42" fill="hold" grpId="0" nodeType="withEffect">
                                  <p:stCondLst>
                                    <p:cond delay="0"/>
                                  </p:stCondLst>
                                  <p:childTnLst>
                                    <p:set>
                                      <p:cBhvr>
                                        <p:cTn id="17" dur="1" fill="hold">
                                          <p:stCondLst>
                                            <p:cond delay="0"/>
                                          </p:stCondLst>
                                        </p:cTn>
                                        <p:tgtEl>
                                          <p:spTgt spid="168962">
                                            <p:txEl>
                                              <p:pRg st="2" end="2"/>
                                            </p:txEl>
                                          </p:spTgt>
                                        </p:tgtEl>
                                        <p:attrNameLst>
                                          <p:attrName>style.visibility</p:attrName>
                                        </p:attrNameLst>
                                      </p:cBhvr>
                                      <p:to>
                                        <p:strVal val="visible"/>
                                      </p:to>
                                    </p:set>
                                    <p:animEffect transition="in" filter="barn(outHorizontal)">
                                      <p:cBhvr>
                                        <p:cTn id="18" dur="500"/>
                                        <p:tgtEl>
                                          <p:spTgt spid="168962">
                                            <p:txEl>
                                              <p:pRg st="2" end="2"/>
                                            </p:txEl>
                                          </p:spTgt>
                                        </p:tgtEl>
                                      </p:cBhvr>
                                    </p:animEffect>
                                  </p:childTnLst>
                                </p:cTn>
                              </p:par>
                              <p:par>
                                <p:cTn id="19" presetID="16" presetClass="entr" presetSubtype="42" fill="hold" grpId="0" nodeType="withEffect">
                                  <p:stCondLst>
                                    <p:cond delay="0"/>
                                  </p:stCondLst>
                                  <p:childTnLst>
                                    <p:set>
                                      <p:cBhvr>
                                        <p:cTn id="20" dur="1" fill="hold">
                                          <p:stCondLst>
                                            <p:cond delay="0"/>
                                          </p:stCondLst>
                                        </p:cTn>
                                        <p:tgtEl>
                                          <p:spTgt spid="168962">
                                            <p:txEl>
                                              <p:pRg st="3" end="3"/>
                                            </p:txEl>
                                          </p:spTgt>
                                        </p:tgtEl>
                                        <p:attrNameLst>
                                          <p:attrName>style.visibility</p:attrName>
                                        </p:attrNameLst>
                                      </p:cBhvr>
                                      <p:to>
                                        <p:strVal val="visible"/>
                                      </p:to>
                                    </p:set>
                                    <p:animEffect transition="in" filter="barn(outHorizontal)">
                                      <p:cBhvr>
                                        <p:cTn id="21" dur="500"/>
                                        <p:tgtEl>
                                          <p:spTgt spid="168962">
                                            <p:txEl>
                                              <p:pRg st="3" end="3"/>
                                            </p:txEl>
                                          </p:spTgt>
                                        </p:tgtEl>
                                      </p:cBhvr>
                                    </p:animEffect>
                                  </p:childTnLst>
                                </p:cTn>
                              </p:par>
                              <p:par>
                                <p:cTn id="22" presetID="16" presetClass="entr" presetSubtype="42" fill="hold" grpId="0" nodeType="withEffect">
                                  <p:stCondLst>
                                    <p:cond delay="0"/>
                                  </p:stCondLst>
                                  <p:childTnLst>
                                    <p:set>
                                      <p:cBhvr>
                                        <p:cTn id="23" dur="1" fill="hold">
                                          <p:stCondLst>
                                            <p:cond delay="0"/>
                                          </p:stCondLst>
                                        </p:cTn>
                                        <p:tgtEl>
                                          <p:spTgt spid="168962">
                                            <p:txEl>
                                              <p:pRg st="4" end="4"/>
                                            </p:txEl>
                                          </p:spTgt>
                                        </p:tgtEl>
                                        <p:attrNameLst>
                                          <p:attrName>style.visibility</p:attrName>
                                        </p:attrNameLst>
                                      </p:cBhvr>
                                      <p:to>
                                        <p:strVal val="visible"/>
                                      </p:to>
                                    </p:set>
                                    <p:animEffect transition="in" filter="barn(outHorizontal)">
                                      <p:cBhvr>
                                        <p:cTn id="24" dur="500"/>
                                        <p:tgtEl>
                                          <p:spTgt spid="168962">
                                            <p:txEl>
                                              <p:pRg st="4" end="4"/>
                                            </p:txEl>
                                          </p:spTgt>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22" presetClass="entr" presetSubtype="8" fill="hold" nodeType="clickEffect">
                                  <p:stCondLst>
                                    <p:cond delay="0"/>
                                  </p:stCondLst>
                                  <p:childTnLst>
                                    <p:set>
                                      <p:cBhvr>
                                        <p:cTn id="28" dur="1" fill="hold">
                                          <p:stCondLst>
                                            <p:cond delay="0"/>
                                          </p:stCondLst>
                                        </p:cTn>
                                        <p:tgtEl>
                                          <p:spTgt spid="2"/>
                                        </p:tgtEl>
                                        <p:attrNameLst>
                                          <p:attrName>style.visibility</p:attrName>
                                        </p:attrNameLst>
                                      </p:cBhvr>
                                      <p:to>
                                        <p:strVal val="visible"/>
                                      </p:to>
                                    </p:set>
                                    <p:animEffect transition="in" filter="wipe(left)">
                                      <p:cBhvr>
                                        <p:cTn id="2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8962" grpId="0" build="p" advAuto="0"/>
      <p:bldP spid="168978" grpId="0"/>
    </p:bld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9154" name="灯片编号占位符 3"/>
          <p:cNvSpPr>
            <a:spLocks noGrp="1" noChangeArrowheads="1"/>
          </p:cNvSpPr>
          <p:nvPr>
            <p:ph type="sldNum" sz="quarter" idx="10"/>
          </p:nvPr>
        </p:nvSpPr>
        <p:spPr bwMode="auto">
          <a:noFill/>
          <a:ln>
            <a:miter lim="800000"/>
            <a:headEnd/>
            <a:tailEnd/>
          </a:ln>
        </p:spPr>
        <p:txBody>
          <a:bodyPr/>
          <a:lstStyle/>
          <a:p>
            <a:fld id="{734451B0-2A51-42BB-A82B-122708F6C0A4}" type="slidenum">
              <a:rPr lang="zh-TW" altLang="en-US">
                <a:solidFill>
                  <a:schemeClr val="tx1"/>
                </a:solidFill>
              </a:rPr>
              <a:pPr/>
              <a:t>15</a:t>
            </a:fld>
            <a:endParaRPr lang="zh-TW" altLang="en-US">
              <a:solidFill>
                <a:schemeClr val="tx1"/>
              </a:solidFill>
            </a:endParaRPr>
          </a:p>
        </p:txBody>
      </p:sp>
      <p:sp>
        <p:nvSpPr>
          <p:cNvPr id="43011" name="Rectangle 3"/>
          <p:cNvSpPr>
            <a:spLocks noGrp="1" noChangeArrowheads="1"/>
          </p:cNvSpPr>
          <p:nvPr>
            <p:ph idx="1"/>
          </p:nvPr>
        </p:nvSpPr>
        <p:spPr>
          <a:xfrm>
            <a:off x="323850" y="1331913"/>
            <a:ext cx="7924800" cy="3968750"/>
          </a:xfrm>
        </p:spPr>
        <p:txBody>
          <a:bodyPr/>
          <a:lstStyle/>
          <a:p>
            <a:pPr lvl="1" eaLnBrk="1" hangingPunct="1">
              <a:lnSpc>
                <a:spcPct val="120000"/>
              </a:lnSpc>
              <a:buClr>
                <a:srgbClr val="00CC66"/>
              </a:buClr>
            </a:pPr>
            <a:r>
              <a:rPr lang="zh-CN" altLang="en-US" sz="2800" b="1" smtClean="0">
                <a:latin typeface="Times New Roman" pitchFamily="18" charset="0"/>
                <a:ea typeface="宋体" pitchFamily="2" charset="-122"/>
              </a:rPr>
              <a:t>机械学习的主要问题</a:t>
            </a:r>
          </a:p>
          <a:p>
            <a:pPr lvl="2" eaLnBrk="1" hangingPunct="1">
              <a:lnSpc>
                <a:spcPct val="120000"/>
              </a:lnSpc>
              <a:buClr>
                <a:srgbClr val="00CC66"/>
              </a:buClr>
            </a:pPr>
            <a:r>
              <a:rPr lang="zh-CN" altLang="en-US" sz="2400" smtClean="0">
                <a:latin typeface="Times New Roman" pitchFamily="18" charset="0"/>
                <a:ea typeface="宋体" pitchFamily="2" charset="-122"/>
              </a:rPr>
              <a:t>存储组织信息：要采用适当的存储方式，使检索速度尽可能地快。</a:t>
            </a:r>
          </a:p>
          <a:p>
            <a:pPr lvl="2" eaLnBrk="1" hangingPunct="1">
              <a:lnSpc>
                <a:spcPct val="120000"/>
              </a:lnSpc>
              <a:spcBef>
                <a:spcPct val="0"/>
              </a:spcBef>
              <a:buClr>
                <a:srgbClr val="00CC66"/>
              </a:buClr>
            </a:pPr>
            <a:r>
              <a:rPr lang="zh-CN" altLang="en-US" sz="2400" smtClean="0">
                <a:latin typeface="Times New Roman" pitchFamily="18" charset="0"/>
                <a:ea typeface="宋体" pitchFamily="2" charset="-122"/>
              </a:rPr>
              <a:t>环境的稳定性与存储信息的适用性问题：机械学习系统必须保证所保存的信息适应于外界环境变化的需要。</a:t>
            </a:r>
          </a:p>
          <a:p>
            <a:pPr lvl="2" eaLnBrk="1" hangingPunct="1">
              <a:lnSpc>
                <a:spcPct val="120000"/>
              </a:lnSpc>
              <a:spcBef>
                <a:spcPct val="0"/>
              </a:spcBef>
              <a:buClr>
                <a:srgbClr val="00CC66"/>
              </a:buClr>
            </a:pPr>
            <a:r>
              <a:rPr lang="zh-CN" altLang="en-US" sz="2400" smtClean="0">
                <a:latin typeface="Times New Roman" pitchFamily="18" charset="0"/>
                <a:ea typeface="宋体" pitchFamily="2" charset="-122"/>
              </a:rPr>
              <a:t>存储与计算之间的权衡：对于机械学习来说很重要的一点是它不能降低系统的效率。</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43011">
                                            <p:txEl>
                                              <p:pRg st="0" end="0"/>
                                            </p:txEl>
                                          </p:spTgt>
                                        </p:tgtEl>
                                        <p:attrNameLst>
                                          <p:attrName>style.visibility</p:attrName>
                                        </p:attrNameLst>
                                      </p:cBhvr>
                                      <p:to>
                                        <p:strVal val="visible"/>
                                      </p:to>
                                    </p:set>
                                    <p:animEffect transition="in" filter="slide(fromBottom)">
                                      <p:cBhvr>
                                        <p:cTn id="7" dur="500"/>
                                        <p:tgtEl>
                                          <p:spTgt spid="43011">
                                            <p:txEl>
                                              <p:pRg st="0" end="0"/>
                                            </p:txEl>
                                          </p:spTgt>
                                        </p:tgtEl>
                                      </p:cBhvr>
                                    </p:animEffect>
                                  </p:childTnLst>
                                </p:cTn>
                              </p:par>
                              <p:par>
                                <p:cTn id="8" presetID="12" presetClass="entr" presetSubtype="4" fill="hold" grpId="0" nodeType="withEffect">
                                  <p:stCondLst>
                                    <p:cond delay="0"/>
                                  </p:stCondLst>
                                  <p:childTnLst>
                                    <p:set>
                                      <p:cBhvr>
                                        <p:cTn id="9" dur="1" fill="hold">
                                          <p:stCondLst>
                                            <p:cond delay="0"/>
                                          </p:stCondLst>
                                        </p:cTn>
                                        <p:tgtEl>
                                          <p:spTgt spid="43011">
                                            <p:txEl>
                                              <p:pRg st="1" end="1"/>
                                            </p:txEl>
                                          </p:spTgt>
                                        </p:tgtEl>
                                        <p:attrNameLst>
                                          <p:attrName>style.visibility</p:attrName>
                                        </p:attrNameLst>
                                      </p:cBhvr>
                                      <p:to>
                                        <p:strVal val="visible"/>
                                      </p:to>
                                    </p:set>
                                    <p:animEffect transition="in" filter="slide(fromBottom)">
                                      <p:cBhvr>
                                        <p:cTn id="10" dur="500"/>
                                        <p:tgtEl>
                                          <p:spTgt spid="43011">
                                            <p:txEl>
                                              <p:pRg st="1" end="1"/>
                                            </p:txEl>
                                          </p:spTgt>
                                        </p:tgtEl>
                                      </p:cBhvr>
                                    </p:animEffect>
                                  </p:childTnLst>
                                </p:cTn>
                              </p:par>
                              <p:par>
                                <p:cTn id="11" presetID="12" presetClass="entr" presetSubtype="4" fill="hold" grpId="0" nodeType="withEffect">
                                  <p:stCondLst>
                                    <p:cond delay="0"/>
                                  </p:stCondLst>
                                  <p:childTnLst>
                                    <p:set>
                                      <p:cBhvr>
                                        <p:cTn id="12" dur="1" fill="hold">
                                          <p:stCondLst>
                                            <p:cond delay="0"/>
                                          </p:stCondLst>
                                        </p:cTn>
                                        <p:tgtEl>
                                          <p:spTgt spid="43011">
                                            <p:txEl>
                                              <p:pRg st="2" end="2"/>
                                            </p:txEl>
                                          </p:spTgt>
                                        </p:tgtEl>
                                        <p:attrNameLst>
                                          <p:attrName>style.visibility</p:attrName>
                                        </p:attrNameLst>
                                      </p:cBhvr>
                                      <p:to>
                                        <p:strVal val="visible"/>
                                      </p:to>
                                    </p:set>
                                    <p:animEffect transition="in" filter="slide(fromBottom)">
                                      <p:cBhvr>
                                        <p:cTn id="13" dur="500"/>
                                        <p:tgtEl>
                                          <p:spTgt spid="43011">
                                            <p:txEl>
                                              <p:pRg st="2" end="2"/>
                                            </p:txEl>
                                          </p:spTgt>
                                        </p:tgtEl>
                                      </p:cBhvr>
                                    </p:animEffect>
                                  </p:childTnLst>
                                </p:cTn>
                              </p:par>
                              <p:par>
                                <p:cTn id="14" presetID="12" presetClass="entr" presetSubtype="4" fill="hold" grpId="0" nodeType="withEffect">
                                  <p:stCondLst>
                                    <p:cond delay="0"/>
                                  </p:stCondLst>
                                  <p:childTnLst>
                                    <p:set>
                                      <p:cBhvr>
                                        <p:cTn id="15" dur="1" fill="hold">
                                          <p:stCondLst>
                                            <p:cond delay="0"/>
                                          </p:stCondLst>
                                        </p:cTn>
                                        <p:tgtEl>
                                          <p:spTgt spid="43011">
                                            <p:txEl>
                                              <p:pRg st="3" end="3"/>
                                            </p:txEl>
                                          </p:spTgt>
                                        </p:tgtEl>
                                        <p:attrNameLst>
                                          <p:attrName>style.visibility</p:attrName>
                                        </p:attrNameLst>
                                      </p:cBhvr>
                                      <p:to>
                                        <p:strVal val="visible"/>
                                      </p:to>
                                    </p:set>
                                    <p:animEffect transition="in" filter="slide(fromBottom)">
                                      <p:cBhvr>
                                        <p:cTn id="16" dur="500"/>
                                        <p:tgtEl>
                                          <p:spTgt spid="4301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011" grpId="0" build="p" advAuto="0"/>
    </p:bldLst>
  </p:timing>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0178" name="灯片编号占位符 3"/>
          <p:cNvSpPr>
            <a:spLocks noGrp="1" noChangeArrowheads="1"/>
          </p:cNvSpPr>
          <p:nvPr>
            <p:ph type="sldNum" sz="quarter" idx="10"/>
          </p:nvPr>
        </p:nvSpPr>
        <p:spPr bwMode="auto">
          <a:noFill/>
          <a:ln>
            <a:miter lim="800000"/>
            <a:headEnd/>
            <a:tailEnd/>
          </a:ln>
        </p:spPr>
        <p:txBody>
          <a:bodyPr/>
          <a:lstStyle/>
          <a:p>
            <a:fld id="{BB01A186-8943-4578-8BDF-DDB15A330B4C}" type="slidenum">
              <a:rPr lang="zh-TW" altLang="en-US">
                <a:solidFill>
                  <a:schemeClr val="tx1"/>
                </a:solidFill>
              </a:rPr>
              <a:pPr/>
              <a:t>16</a:t>
            </a:fld>
            <a:endParaRPr lang="zh-TW" altLang="en-US">
              <a:solidFill>
                <a:schemeClr val="tx1"/>
              </a:solidFill>
            </a:endParaRPr>
          </a:p>
        </p:txBody>
      </p:sp>
      <p:sp>
        <p:nvSpPr>
          <p:cNvPr id="50179" name="Rectangle 2"/>
          <p:cNvSpPr>
            <a:spLocks noGrp="1" noChangeArrowheads="1"/>
          </p:cNvSpPr>
          <p:nvPr>
            <p:ph type="title"/>
          </p:nvPr>
        </p:nvSpPr>
        <p:spPr bwMode="auto">
          <a:xfrm>
            <a:off x="1114425" y="836613"/>
            <a:ext cx="7634288" cy="762000"/>
          </a:xfrm>
        </p:spPr>
        <p:txBody>
          <a:bodyPr vert="horz" wrap="square" lIns="91440" tIns="45720" rIns="91440" bIns="45720" numCol="1" anchorCtr="0" compatLnSpc="1">
            <a:prstTxWarp prst="textNoShape">
              <a:avLst/>
            </a:prstTxWarp>
          </a:bodyPr>
          <a:lstStyle/>
          <a:p>
            <a:pPr eaLnBrk="1" hangingPunct="1"/>
            <a:r>
              <a:rPr lang="zh-CN" altLang="en-US" sz="2600" smtClean="0">
                <a:solidFill>
                  <a:srgbClr val="0000FF"/>
                </a:solidFill>
                <a:effectLst/>
                <a:latin typeface="华文新魏" pitchFamily="2" charset="-122"/>
                <a:ea typeface="华文新魏" pitchFamily="2" charset="-122"/>
              </a:rPr>
              <a:t>例：一个决定受损汽车修理费用的汽车保险程序</a:t>
            </a:r>
            <a:r>
              <a:rPr lang="zh-CN" altLang="en-US" sz="2600" smtClean="0">
                <a:solidFill>
                  <a:srgbClr val="C00000"/>
                </a:solidFill>
                <a:effectLst/>
                <a:latin typeface="华文新魏" pitchFamily="2" charset="-122"/>
                <a:ea typeface="华文新魏" pitchFamily="2" charset="-122"/>
              </a:rPr>
              <a:t> </a:t>
            </a:r>
          </a:p>
        </p:txBody>
      </p:sp>
      <p:sp>
        <p:nvSpPr>
          <p:cNvPr id="50180" name="Rectangle 3"/>
          <p:cNvSpPr>
            <a:spLocks noGrp="1" noChangeArrowheads="1"/>
          </p:cNvSpPr>
          <p:nvPr>
            <p:ph idx="1"/>
          </p:nvPr>
        </p:nvSpPr>
        <p:spPr>
          <a:xfrm>
            <a:off x="755650" y="1773238"/>
            <a:ext cx="7848600" cy="4267200"/>
          </a:xfrm>
        </p:spPr>
        <p:txBody>
          <a:bodyPr/>
          <a:lstStyle/>
          <a:p>
            <a:pPr eaLnBrk="1" hangingPunct="1"/>
            <a:r>
              <a:rPr lang="zh-CN" altLang="en-US" sz="2400" smtClean="0">
                <a:latin typeface="华文新魏" pitchFamily="2" charset="-122"/>
                <a:ea typeface="华文新魏" pitchFamily="2" charset="-122"/>
              </a:rPr>
              <a:t>程序的输入：被损坏的汽车的描述，包括制造厂家、生产年代、汽车的种类以及记录汽车被损坏部位和损坏程度的一个表。</a:t>
            </a:r>
          </a:p>
          <a:p>
            <a:pPr eaLnBrk="1" hangingPunct="1"/>
            <a:r>
              <a:rPr lang="zh-CN" altLang="en-US" sz="2400" smtClean="0">
                <a:latin typeface="华文新魏" pitchFamily="2" charset="-122"/>
                <a:ea typeface="华文新魏" pitchFamily="2" charset="-122"/>
              </a:rPr>
              <a:t>程序的输出：保险公司应付的修理费用。</a:t>
            </a:r>
          </a:p>
          <a:p>
            <a:pPr eaLnBrk="1" hangingPunct="1"/>
            <a:r>
              <a:rPr lang="zh-CN" altLang="en-US" sz="2400" smtClean="0">
                <a:latin typeface="华文新魏" pitchFamily="2" charset="-122"/>
                <a:ea typeface="华文新魏" pitchFamily="2" charset="-122"/>
              </a:rPr>
              <a:t>机械记忆系统</a:t>
            </a:r>
          </a:p>
          <a:p>
            <a:pPr lvl="1" eaLnBrk="1" hangingPunct="1"/>
            <a:r>
              <a:rPr lang="zh-CN" altLang="en-US" sz="2000" smtClean="0">
                <a:latin typeface="华文新魏" pitchFamily="2" charset="-122"/>
                <a:ea typeface="华文新魏" pitchFamily="2" charset="-122"/>
              </a:rPr>
              <a:t>在存储器中查找同一厂家、同一生产年代、损坏的部位和程度相同的汽车，然后把对应的费用提交给用户。</a:t>
            </a:r>
          </a:p>
          <a:p>
            <a:pPr lvl="1" eaLnBrk="1" hangingPunct="1"/>
            <a:r>
              <a:rPr lang="zh-CN" altLang="en-US" sz="2000" smtClean="0">
                <a:latin typeface="华文新魏" pitchFamily="2" charset="-122"/>
                <a:ea typeface="华文新魏" pitchFamily="2" charset="-122"/>
              </a:rPr>
              <a:t>如果系统没有发现这样的汽车，则它使用保险公司公布的赔偿规则估算出一个修理费用，然后把厂家、生产日期和损坏情况等特征与估算出的费用保存起来，以便将来查找使用。</a:t>
            </a:r>
          </a:p>
        </p:txBody>
      </p:sp>
    </p:spTree>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51202" name="灯片编号占位符 1"/>
          <p:cNvSpPr>
            <a:spLocks noGrp="1" noChangeArrowheads="1"/>
          </p:cNvSpPr>
          <p:nvPr>
            <p:ph type="sldNum" sz="quarter" idx="10"/>
          </p:nvPr>
        </p:nvSpPr>
        <p:spPr bwMode="auto">
          <a:noFill/>
          <a:ln>
            <a:miter lim="800000"/>
            <a:headEnd/>
            <a:tailEnd/>
          </a:ln>
        </p:spPr>
        <p:txBody>
          <a:bodyPr/>
          <a:lstStyle/>
          <a:p>
            <a:fld id="{F61E42EC-407C-45EC-93E4-7FD73D8B0C96}" type="slidenum">
              <a:rPr lang="zh-TW" altLang="en-US"/>
              <a:pPr/>
              <a:t>17</a:t>
            </a:fld>
            <a:endParaRPr lang="zh-TW" altLang="en-US"/>
          </a:p>
        </p:txBody>
      </p:sp>
      <p:sp>
        <p:nvSpPr>
          <p:cNvPr id="33795" name="文本占位符 33794"/>
          <p:cNvSpPr>
            <a:spLocks noGrp="1"/>
          </p:cNvSpPr>
          <p:nvPr>
            <p:ph idx="1"/>
          </p:nvPr>
        </p:nvSpPr>
        <p:spPr>
          <a:xfrm>
            <a:off x="1187450" y="333375"/>
            <a:ext cx="7632700" cy="1008063"/>
          </a:xfrm>
        </p:spPr>
        <p:txBody>
          <a:bodyPr/>
          <a:lstStyle/>
          <a:p>
            <a:pPr eaLnBrk="1" hangingPunct="1">
              <a:lnSpc>
                <a:spcPct val="80000"/>
              </a:lnSpc>
              <a:buFontTx/>
              <a:buNone/>
              <a:defRPr/>
            </a:pPr>
            <a:r>
              <a:rPr lang="en-US" altLang="zh-CN" b="1" noProof="1">
                <a:solidFill>
                  <a:srgbClr val="800000"/>
                </a:solidFill>
                <a:effectLst>
                  <a:outerShdw blurRad="38100" dist="38100" dir="2700000">
                    <a:srgbClr val="C0C0C0"/>
                  </a:outerShdw>
                </a:effectLst>
                <a:latin typeface="Times New Roman" panose="02020603050405020304" pitchFamily="18" charset="0"/>
                <a:ea typeface="楷体_GB2312" pitchFamily="49" charset="-122"/>
                <a:cs typeface="Times New Roman" panose="02020603050405020304" pitchFamily="18" charset="0"/>
              </a:rPr>
              <a:t>6.2.2  </a:t>
            </a:r>
            <a:r>
              <a:rPr lang="en-US" altLang="zh-CN" b="1" noProof="1">
                <a:solidFill>
                  <a:srgbClr val="800000"/>
                </a:solidFill>
                <a:effectLst>
                  <a:outerShdw blurRad="38100" dist="38100" dir="2700000">
                    <a:srgbClr val="C0C0C0"/>
                  </a:outerShdw>
                </a:effectLst>
                <a:latin typeface="Times New Roman" panose="02020603050405020304" pitchFamily="18" charset="0"/>
                <a:ea typeface="楷体_GB2312" pitchFamily="49" charset="-122"/>
                <a:cs typeface="Times New Roman" panose="02020603050405020304" pitchFamily="18" charset="0"/>
                <a:sym typeface="+mn-ea"/>
              </a:rPr>
              <a:t> 机器学习系统的基本结构</a:t>
            </a:r>
            <a:r>
              <a:rPr lang="en-US" altLang="zh-CN" b="1" noProof="1">
                <a:latin typeface="宋体" panose="02010600030101010101" pitchFamily="2" charset="-122"/>
                <a:ea typeface="宋体" panose="02010600030101010101" pitchFamily="2" charset="-122"/>
                <a:cs typeface="宋体" panose="02010600030101010101" pitchFamily="2" charset="-122"/>
                <a:sym typeface="+mn-ea"/>
              </a:rPr>
              <a:t> </a:t>
            </a:r>
            <a:r>
              <a:rPr lang="zh-CN" altLang="en-US" b="1" noProof="1">
                <a:latin typeface="楷体_GB2312" pitchFamily="49" charset="-122"/>
                <a:ea typeface="楷体_GB2312" pitchFamily="49" charset="-122"/>
                <a:sym typeface="+mn-ea"/>
              </a:rPr>
              <a:t>   </a:t>
            </a:r>
            <a:endParaRPr lang="zh-CN" altLang="en-US" b="1" noProof="1">
              <a:latin typeface="楷体_GB2312" pitchFamily="49" charset="-122"/>
              <a:ea typeface="楷体_GB2312" pitchFamily="49" charset="-122"/>
            </a:endParaRPr>
          </a:p>
          <a:p>
            <a:pPr eaLnBrk="1" hangingPunct="1">
              <a:lnSpc>
                <a:spcPct val="80000"/>
              </a:lnSpc>
              <a:buFontTx/>
              <a:buNone/>
              <a:defRPr/>
            </a:pPr>
            <a:r>
              <a:rPr lang="en-US" altLang="zh-CN" b="1" noProof="1">
                <a:solidFill>
                  <a:srgbClr val="800000"/>
                </a:solidFill>
                <a:effectLst>
                  <a:outerShdw blurRad="38100" dist="38100" dir="2700000">
                    <a:srgbClr val="C0C0C0"/>
                  </a:outerShdw>
                </a:effectLst>
                <a:latin typeface="Times New Roman" panose="02020603050405020304" pitchFamily="18" charset="0"/>
                <a:ea typeface="楷体_GB2312" pitchFamily="49" charset="-122"/>
                <a:cs typeface="Times New Roman" panose="02020603050405020304" pitchFamily="18" charset="0"/>
              </a:rPr>
              <a:t>      Architecture of Machine Learning </a:t>
            </a:r>
          </a:p>
          <a:p>
            <a:pPr eaLnBrk="1" hangingPunct="1">
              <a:lnSpc>
                <a:spcPct val="80000"/>
              </a:lnSpc>
              <a:buFontTx/>
              <a:buNone/>
              <a:defRPr/>
            </a:pPr>
            <a:r>
              <a:rPr lang="en-US" altLang="zh-CN" b="1" noProof="1">
                <a:solidFill>
                  <a:srgbClr val="800000"/>
                </a:solidFill>
                <a:effectLst>
                  <a:outerShdw blurRad="38100" dist="38100" dir="2700000">
                    <a:srgbClr val="C0C0C0"/>
                  </a:outerShdw>
                </a:effectLst>
                <a:latin typeface="Times New Roman" panose="02020603050405020304" pitchFamily="18" charset="0"/>
                <a:ea typeface="楷体_GB2312" pitchFamily="49" charset="-122"/>
                <a:cs typeface="Times New Roman" panose="02020603050405020304" pitchFamily="18" charset="0"/>
              </a:rPr>
              <a:t>   </a:t>
            </a:r>
            <a:r>
              <a:rPr lang="zh-CN" altLang="en-US" sz="900" b="1" noProof="1">
                <a:latin typeface="华文新魏" pitchFamily="2" charset="-122"/>
              </a:rPr>
              <a:t>           </a:t>
            </a:r>
          </a:p>
        </p:txBody>
      </p:sp>
      <p:grpSp>
        <p:nvGrpSpPr>
          <p:cNvPr id="33797" name="组合 33796"/>
          <p:cNvGrpSpPr>
            <a:grpSpLocks/>
          </p:cNvGrpSpPr>
          <p:nvPr/>
        </p:nvGrpSpPr>
        <p:grpSpPr bwMode="auto">
          <a:xfrm>
            <a:off x="1619250" y="5084763"/>
            <a:ext cx="5976938" cy="1436687"/>
            <a:chOff x="720" y="2111"/>
            <a:chExt cx="3504" cy="674"/>
          </a:xfrm>
        </p:grpSpPr>
        <p:grpSp>
          <p:nvGrpSpPr>
            <p:cNvPr id="51206" name="组合 33797"/>
            <p:cNvGrpSpPr>
              <a:grpSpLocks/>
            </p:cNvGrpSpPr>
            <p:nvPr/>
          </p:nvGrpSpPr>
          <p:grpSpPr bwMode="auto">
            <a:xfrm>
              <a:off x="720" y="2111"/>
              <a:ext cx="3504" cy="241"/>
              <a:chOff x="720" y="2544"/>
              <a:chExt cx="3504" cy="241"/>
            </a:xfrm>
          </p:grpSpPr>
          <p:sp>
            <p:nvSpPr>
              <p:cNvPr id="51208" name="矩形 33798"/>
              <p:cNvSpPr>
                <a:spLocks noChangeArrowheads="1"/>
              </p:cNvSpPr>
              <p:nvPr/>
            </p:nvSpPr>
            <p:spPr bwMode="auto">
              <a:xfrm>
                <a:off x="720" y="2544"/>
                <a:ext cx="528" cy="240"/>
              </a:xfrm>
              <a:prstGeom prst="rect">
                <a:avLst/>
              </a:prstGeom>
              <a:solidFill>
                <a:schemeClr val="hlink"/>
              </a:solidFill>
              <a:ln w="9525">
                <a:solidFill>
                  <a:schemeClr val="tx1"/>
                </a:solidFill>
                <a:miter lim="800000"/>
                <a:headEnd/>
                <a:tailEnd/>
              </a:ln>
            </p:spPr>
            <p:txBody>
              <a:bodyPr wrap="none" anchor="ctr"/>
              <a:lstStyle/>
              <a:p>
                <a:pPr algn="ctr" eaLnBrk="1" hangingPunct="1"/>
                <a:r>
                  <a:rPr lang="zh-CN" altLang="en-US" sz="2400">
                    <a:solidFill>
                      <a:schemeClr val="tx1"/>
                    </a:solidFill>
                    <a:latin typeface="华文新魏" pitchFamily="2" charset="-122"/>
                    <a:ea typeface="华文新魏" pitchFamily="2" charset="-122"/>
                  </a:rPr>
                  <a:t>环 境</a:t>
                </a:r>
                <a:endParaRPr lang="zh-CN" altLang="en-US" sz="2400" b="0">
                  <a:solidFill>
                    <a:schemeClr val="tx1"/>
                  </a:solidFill>
                  <a:latin typeface="华文新魏" pitchFamily="2" charset="-122"/>
                  <a:ea typeface="华文新魏" pitchFamily="2" charset="-122"/>
                </a:endParaRPr>
              </a:p>
            </p:txBody>
          </p:sp>
          <p:sp>
            <p:nvSpPr>
              <p:cNvPr id="51209" name="矩形 33799"/>
              <p:cNvSpPr>
                <a:spLocks noChangeArrowheads="1"/>
              </p:cNvSpPr>
              <p:nvPr/>
            </p:nvSpPr>
            <p:spPr bwMode="auto">
              <a:xfrm>
                <a:off x="1632" y="2544"/>
                <a:ext cx="576" cy="240"/>
              </a:xfrm>
              <a:prstGeom prst="rect">
                <a:avLst/>
              </a:prstGeom>
              <a:solidFill>
                <a:schemeClr val="hlink"/>
              </a:solidFill>
              <a:ln w="9525">
                <a:solidFill>
                  <a:schemeClr val="tx1"/>
                </a:solidFill>
                <a:miter lim="800000"/>
                <a:headEnd/>
                <a:tailEnd/>
              </a:ln>
            </p:spPr>
            <p:txBody>
              <a:bodyPr wrap="none" anchor="ctr"/>
              <a:lstStyle/>
              <a:p>
                <a:pPr algn="ctr" eaLnBrk="1" hangingPunct="1"/>
                <a:r>
                  <a:rPr lang="zh-CN" altLang="en-US" sz="2400">
                    <a:solidFill>
                      <a:schemeClr val="tx1"/>
                    </a:solidFill>
                    <a:latin typeface="华文新魏" pitchFamily="2" charset="-122"/>
                    <a:ea typeface="华文新魏" pitchFamily="2" charset="-122"/>
                  </a:rPr>
                  <a:t>学 习</a:t>
                </a:r>
                <a:endParaRPr lang="zh-CN" altLang="en-US" sz="2400" b="0">
                  <a:solidFill>
                    <a:schemeClr val="tx1"/>
                  </a:solidFill>
                  <a:latin typeface="华文新魏" pitchFamily="2" charset="-122"/>
                  <a:ea typeface="华文新魏" pitchFamily="2" charset="-122"/>
                </a:endParaRPr>
              </a:p>
            </p:txBody>
          </p:sp>
          <p:sp>
            <p:nvSpPr>
              <p:cNvPr id="51210" name="矩形 33800"/>
              <p:cNvSpPr>
                <a:spLocks noChangeArrowheads="1"/>
              </p:cNvSpPr>
              <p:nvPr/>
            </p:nvSpPr>
            <p:spPr bwMode="auto">
              <a:xfrm>
                <a:off x="2592" y="2544"/>
                <a:ext cx="768" cy="240"/>
              </a:xfrm>
              <a:prstGeom prst="rect">
                <a:avLst/>
              </a:prstGeom>
              <a:solidFill>
                <a:schemeClr val="hlink"/>
              </a:solidFill>
              <a:ln w="9525">
                <a:solidFill>
                  <a:schemeClr val="tx1"/>
                </a:solidFill>
                <a:miter lim="800000"/>
                <a:headEnd/>
                <a:tailEnd/>
              </a:ln>
            </p:spPr>
            <p:txBody>
              <a:bodyPr wrap="none" anchor="ctr"/>
              <a:lstStyle/>
              <a:p>
                <a:pPr algn="ctr" eaLnBrk="1" hangingPunct="1"/>
                <a:r>
                  <a:rPr lang="zh-CN" altLang="en-US" sz="2400">
                    <a:solidFill>
                      <a:schemeClr val="tx1"/>
                    </a:solidFill>
                    <a:latin typeface="Times New Roman" pitchFamily="18" charset="0"/>
                    <a:ea typeface="华文新魏" pitchFamily="2" charset="-122"/>
                  </a:rPr>
                  <a:t>知识库</a:t>
                </a:r>
                <a:endParaRPr lang="zh-CN" altLang="en-US" sz="2400" b="0">
                  <a:solidFill>
                    <a:schemeClr val="tx1"/>
                  </a:solidFill>
                  <a:latin typeface="Times New Roman" pitchFamily="18" charset="0"/>
                  <a:ea typeface="华文新魏" pitchFamily="2" charset="-122"/>
                </a:endParaRPr>
              </a:p>
            </p:txBody>
          </p:sp>
          <p:sp>
            <p:nvSpPr>
              <p:cNvPr id="51211" name="矩形 33801"/>
              <p:cNvSpPr>
                <a:spLocks noChangeArrowheads="1"/>
              </p:cNvSpPr>
              <p:nvPr/>
            </p:nvSpPr>
            <p:spPr bwMode="auto">
              <a:xfrm>
                <a:off x="3744" y="2544"/>
                <a:ext cx="480" cy="240"/>
              </a:xfrm>
              <a:prstGeom prst="rect">
                <a:avLst/>
              </a:prstGeom>
              <a:solidFill>
                <a:schemeClr val="hlink"/>
              </a:solidFill>
              <a:ln w="9525">
                <a:solidFill>
                  <a:schemeClr val="tx1"/>
                </a:solidFill>
                <a:miter lim="800000"/>
                <a:headEnd/>
                <a:tailEnd/>
              </a:ln>
            </p:spPr>
            <p:txBody>
              <a:bodyPr wrap="none" anchor="ctr"/>
              <a:lstStyle/>
              <a:p>
                <a:pPr algn="ctr" eaLnBrk="1" hangingPunct="1"/>
                <a:r>
                  <a:rPr lang="zh-CN" altLang="en-US" sz="2400">
                    <a:solidFill>
                      <a:schemeClr val="tx1"/>
                    </a:solidFill>
                    <a:latin typeface="华文新魏" pitchFamily="2" charset="-122"/>
                    <a:ea typeface="华文新魏" pitchFamily="2" charset="-122"/>
                  </a:rPr>
                  <a:t>执 行</a:t>
                </a:r>
                <a:endParaRPr lang="zh-CN" altLang="en-US" sz="2400" b="0">
                  <a:solidFill>
                    <a:schemeClr val="tx1"/>
                  </a:solidFill>
                  <a:latin typeface="华文新魏" pitchFamily="2" charset="-122"/>
                  <a:ea typeface="华文新魏" pitchFamily="2" charset="-122"/>
                </a:endParaRPr>
              </a:p>
            </p:txBody>
          </p:sp>
          <p:sp>
            <p:nvSpPr>
              <p:cNvPr id="51212" name="直接连接符 33802"/>
              <p:cNvSpPr>
                <a:spLocks noChangeShapeType="1"/>
              </p:cNvSpPr>
              <p:nvPr/>
            </p:nvSpPr>
            <p:spPr bwMode="auto">
              <a:xfrm>
                <a:off x="1248" y="2640"/>
                <a:ext cx="384" cy="0"/>
              </a:xfrm>
              <a:prstGeom prst="line">
                <a:avLst/>
              </a:prstGeom>
              <a:noFill/>
              <a:ln w="19050">
                <a:solidFill>
                  <a:schemeClr val="tx1"/>
                </a:solidFill>
                <a:round/>
                <a:headEnd/>
                <a:tailEnd type="triangle" w="med" len="med"/>
              </a:ln>
            </p:spPr>
            <p:txBody>
              <a:bodyPr/>
              <a:lstStyle/>
              <a:p>
                <a:endParaRPr lang="zh-CN" altLang="en-US"/>
              </a:p>
            </p:txBody>
          </p:sp>
          <p:sp>
            <p:nvSpPr>
              <p:cNvPr id="51213" name="直接连接符 33803"/>
              <p:cNvSpPr>
                <a:spLocks noChangeShapeType="1"/>
              </p:cNvSpPr>
              <p:nvPr/>
            </p:nvSpPr>
            <p:spPr bwMode="auto">
              <a:xfrm>
                <a:off x="2208" y="2640"/>
                <a:ext cx="384" cy="0"/>
              </a:xfrm>
              <a:prstGeom prst="line">
                <a:avLst/>
              </a:prstGeom>
              <a:noFill/>
              <a:ln w="19050">
                <a:solidFill>
                  <a:schemeClr val="tx1"/>
                </a:solidFill>
                <a:round/>
                <a:headEnd/>
                <a:tailEnd type="triangle" w="med" len="med"/>
              </a:ln>
            </p:spPr>
            <p:txBody>
              <a:bodyPr/>
              <a:lstStyle/>
              <a:p>
                <a:endParaRPr lang="zh-CN" altLang="en-US"/>
              </a:p>
            </p:txBody>
          </p:sp>
          <p:sp>
            <p:nvSpPr>
              <p:cNvPr id="51214" name="直接连接符 33804"/>
              <p:cNvSpPr>
                <a:spLocks noChangeShapeType="1"/>
              </p:cNvSpPr>
              <p:nvPr/>
            </p:nvSpPr>
            <p:spPr bwMode="auto">
              <a:xfrm>
                <a:off x="3360" y="2640"/>
                <a:ext cx="384" cy="0"/>
              </a:xfrm>
              <a:prstGeom prst="line">
                <a:avLst/>
              </a:prstGeom>
              <a:noFill/>
              <a:ln w="19050">
                <a:solidFill>
                  <a:schemeClr val="tx1"/>
                </a:solidFill>
                <a:round/>
                <a:headEnd/>
                <a:tailEnd type="triangle" w="med" len="med"/>
              </a:ln>
            </p:spPr>
            <p:txBody>
              <a:bodyPr/>
              <a:lstStyle/>
              <a:p>
                <a:endParaRPr lang="zh-CN" altLang="en-US"/>
              </a:p>
            </p:txBody>
          </p:sp>
          <p:cxnSp>
            <p:nvCxnSpPr>
              <p:cNvPr id="51215" name="肘形连接符 33805"/>
              <p:cNvCxnSpPr>
                <a:cxnSpLocks noChangeShapeType="1"/>
                <a:stCxn id="51211" idx="2"/>
                <a:endCxn id="51209" idx="2"/>
              </p:cNvCxnSpPr>
              <p:nvPr/>
            </p:nvCxnSpPr>
            <p:spPr bwMode="auto">
              <a:xfrm rot="5400000">
                <a:off x="2948" y="1750"/>
                <a:ext cx="1" cy="2064"/>
              </a:xfrm>
              <a:prstGeom prst="bentConnector3">
                <a:avLst>
                  <a:gd name="adj1" fmla="val 20299995"/>
                </a:avLst>
              </a:prstGeom>
              <a:noFill/>
              <a:ln w="19050">
                <a:solidFill>
                  <a:schemeClr val="tx1"/>
                </a:solidFill>
                <a:miter lim="800000"/>
                <a:headEnd/>
                <a:tailEnd type="triangle" w="med" len="med"/>
              </a:ln>
            </p:spPr>
          </p:cxnSp>
        </p:grpSp>
        <p:sp>
          <p:nvSpPr>
            <p:cNvPr id="51207" name="文本框 33806"/>
            <p:cNvSpPr txBox="1">
              <a:spLocks noChangeArrowheads="1"/>
            </p:cNvSpPr>
            <p:nvPr/>
          </p:nvSpPr>
          <p:spPr bwMode="auto">
            <a:xfrm>
              <a:off x="1526" y="2598"/>
              <a:ext cx="1894" cy="187"/>
            </a:xfrm>
            <a:prstGeom prst="rect">
              <a:avLst/>
            </a:prstGeom>
            <a:noFill/>
            <a:ln w="9525">
              <a:noFill/>
              <a:miter lim="800000"/>
              <a:headEnd/>
              <a:tailEnd/>
            </a:ln>
          </p:spPr>
          <p:txBody>
            <a:bodyPr wrap="none">
              <a:spAutoFit/>
            </a:bodyPr>
            <a:lstStyle/>
            <a:p>
              <a:pPr eaLnBrk="1" hangingPunct="1"/>
              <a:r>
                <a:rPr lang="zh-CN" altLang="en-US" sz="2000" b="0">
                  <a:solidFill>
                    <a:schemeClr val="tx1"/>
                  </a:solidFill>
                  <a:latin typeface="楷体_GB2312" pitchFamily="49" charset="-122"/>
                  <a:ea typeface="楷体_GB2312" pitchFamily="49" charset="-122"/>
                </a:rPr>
                <a:t>图</a:t>
              </a:r>
              <a:r>
                <a:rPr lang="en-US" altLang="zh-CN" sz="2000" b="0">
                  <a:solidFill>
                    <a:schemeClr val="tx1"/>
                  </a:solidFill>
                  <a:latin typeface="楷体_GB2312" pitchFamily="49" charset="-122"/>
                  <a:ea typeface="楷体_GB2312" pitchFamily="49" charset="-122"/>
                </a:rPr>
                <a:t>6.1 </a:t>
              </a:r>
              <a:r>
                <a:rPr lang="zh-CN" altLang="en-US" sz="2000" b="0">
                  <a:solidFill>
                    <a:schemeClr val="tx1"/>
                  </a:solidFill>
                  <a:latin typeface="楷体_GB2312" pitchFamily="49" charset="-122"/>
                  <a:ea typeface="楷体_GB2312" pitchFamily="49" charset="-122"/>
                </a:rPr>
                <a:t>学习系统的基本结构</a:t>
              </a:r>
            </a:p>
          </p:txBody>
        </p:sp>
      </p:grpSp>
      <p:sp>
        <p:nvSpPr>
          <p:cNvPr id="59401" name="矩形 59400"/>
          <p:cNvSpPr>
            <a:spLocks noChangeArrowheads="1"/>
          </p:cNvSpPr>
          <p:nvPr/>
        </p:nvSpPr>
        <p:spPr bwMode="auto">
          <a:xfrm>
            <a:off x="503238" y="1268413"/>
            <a:ext cx="8640762" cy="3744912"/>
          </a:xfrm>
          <a:prstGeom prst="rect">
            <a:avLst/>
          </a:prstGeom>
          <a:noFill/>
          <a:ln w="9525">
            <a:noFill/>
            <a:miter lim="800000"/>
            <a:headEnd/>
            <a:tailEnd/>
          </a:ln>
        </p:spPr>
        <p:txBody>
          <a:bodyPr/>
          <a:lstStyle/>
          <a:p>
            <a:pPr marL="742950" lvl="1" indent="-285750" eaLnBrk="1" hangingPunct="1">
              <a:spcBef>
                <a:spcPct val="20000"/>
              </a:spcBef>
              <a:buClr>
                <a:srgbClr val="00FFFF"/>
              </a:buClr>
              <a:buSzPct val="75000"/>
              <a:buFontTx/>
              <a:buBlip>
                <a:blip r:embed="rId2"/>
              </a:buBlip>
            </a:pPr>
            <a:r>
              <a:rPr lang="zh-CN" altLang="en-US">
                <a:solidFill>
                  <a:schemeClr val="tx1"/>
                </a:solidFill>
                <a:latin typeface="楷体_GB2312" pitchFamily="49" charset="-122"/>
                <a:ea typeface="楷体_GB2312" pitchFamily="49" charset="-122"/>
              </a:rPr>
              <a:t>学习系统的基本结构</a:t>
            </a:r>
          </a:p>
          <a:p>
            <a:pPr marL="1143000" lvl="2" indent="-228600" eaLnBrk="1" hangingPunct="1">
              <a:spcBef>
                <a:spcPct val="20000"/>
              </a:spcBef>
              <a:buClr>
                <a:srgbClr val="00FFFF"/>
              </a:buClr>
              <a:buFontTx/>
              <a:buBlip>
                <a:blip r:embed="rId3"/>
              </a:buBlip>
            </a:pPr>
            <a:r>
              <a:rPr lang="zh-CN" altLang="en-US" sz="2400" b="0">
                <a:solidFill>
                  <a:schemeClr val="tx1"/>
                </a:solidFill>
                <a:latin typeface="楷体_GB2312" pitchFamily="49" charset="-122"/>
                <a:ea typeface="楷体_GB2312" pitchFamily="49" charset="-122"/>
              </a:rPr>
              <a:t>环境向系统的学习部分提供某些信息，学习部分利用这些信息</a:t>
            </a:r>
          </a:p>
          <a:p>
            <a:pPr marL="1143000" lvl="2" indent="-228600" eaLnBrk="1" hangingPunct="1">
              <a:spcBef>
                <a:spcPct val="20000"/>
              </a:spcBef>
              <a:buClr>
                <a:srgbClr val="00FFFF"/>
              </a:buClr>
              <a:buFontTx/>
              <a:buBlip>
                <a:blip r:embed="rId3"/>
              </a:buBlip>
            </a:pPr>
            <a:r>
              <a:rPr lang="zh-CN" altLang="en-US" sz="2400" b="0">
                <a:solidFill>
                  <a:schemeClr val="tx1"/>
                </a:solidFill>
                <a:latin typeface="楷体_GB2312" pitchFamily="49" charset="-122"/>
                <a:ea typeface="楷体_GB2312" pitchFamily="49" charset="-122"/>
              </a:rPr>
              <a:t>修改知识库，以增进系统执行部分完成任务的效能，执行部分根据</a:t>
            </a:r>
          </a:p>
          <a:p>
            <a:pPr marL="1143000" lvl="2" indent="-228600" eaLnBrk="1" hangingPunct="1">
              <a:spcBef>
                <a:spcPct val="20000"/>
              </a:spcBef>
              <a:buClr>
                <a:srgbClr val="00FFFF"/>
              </a:buClr>
              <a:buFontTx/>
              <a:buBlip>
                <a:blip r:embed="rId3"/>
              </a:buBlip>
            </a:pPr>
            <a:r>
              <a:rPr lang="zh-CN" altLang="en-US" sz="2400" b="0">
                <a:solidFill>
                  <a:schemeClr val="tx1"/>
                </a:solidFill>
                <a:latin typeface="楷体_GB2312" pitchFamily="49" charset="-122"/>
                <a:ea typeface="楷体_GB2312" pitchFamily="49" charset="-122"/>
              </a:rPr>
              <a:t>知识库完成任务，同时把获得的信息反馈给学习部分。环境，知识库和执行部分决定了具体的工作内容，学习部分所需要解决的问题</a:t>
            </a:r>
          </a:p>
          <a:p>
            <a:pPr marL="1143000" lvl="2" indent="-228600" eaLnBrk="1" hangingPunct="1">
              <a:spcBef>
                <a:spcPct val="20000"/>
              </a:spcBef>
              <a:buClr>
                <a:srgbClr val="00FFFF"/>
              </a:buClr>
              <a:buFontTx/>
              <a:buBlip>
                <a:blip r:embed="rId3"/>
              </a:buBlip>
            </a:pPr>
            <a:r>
              <a:rPr lang="zh-CN" altLang="en-US" sz="2400" b="0">
                <a:solidFill>
                  <a:schemeClr val="tx1"/>
                </a:solidFill>
                <a:latin typeface="楷体_GB2312" pitchFamily="49" charset="-122"/>
                <a:ea typeface="楷体_GB2312" pitchFamily="49" charset="-122"/>
              </a:rPr>
              <a:t>完全由上述</a:t>
            </a:r>
            <a:r>
              <a:rPr lang="en-US" altLang="zh-CN" sz="2400" b="0">
                <a:solidFill>
                  <a:schemeClr val="tx1"/>
                </a:solidFill>
                <a:latin typeface="楷体_GB2312" pitchFamily="49" charset="-122"/>
                <a:ea typeface="楷体_GB2312" pitchFamily="49" charset="-122"/>
              </a:rPr>
              <a:t>3</a:t>
            </a:r>
            <a:r>
              <a:rPr lang="zh-CN" altLang="en-US" sz="2400" b="0">
                <a:solidFill>
                  <a:schemeClr val="tx1"/>
                </a:solidFill>
                <a:latin typeface="楷体_GB2312" pitchFamily="49" charset="-122"/>
                <a:ea typeface="楷体_GB2312" pitchFamily="49" charset="-122"/>
              </a:rPr>
              <a:t>部分确定。</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 presetClass="entr" presetSubtype="10" fill="hold" grpId="0" nodeType="afterEffect">
                                  <p:stCondLst>
                                    <p:cond delay="0"/>
                                  </p:stCondLst>
                                  <p:childTnLst>
                                    <p:set>
                                      <p:cBhvr>
                                        <p:cTn id="6" dur="1" fill="hold">
                                          <p:stCondLst>
                                            <p:cond delay="0"/>
                                          </p:stCondLst>
                                        </p:cTn>
                                        <p:tgtEl>
                                          <p:spTgt spid="33795">
                                            <p:txEl>
                                              <p:pRg st="0" end="0"/>
                                            </p:txEl>
                                          </p:spTgt>
                                        </p:tgtEl>
                                        <p:attrNameLst>
                                          <p:attrName>style.visibility</p:attrName>
                                        </p:attrNameLst>
                                      </p:cBhvr>
                                      <p:to>
                                        <p:strVal val="visible"/>
                                      </p:to>
                                    </p:set>
                                    <p:animEffect transition="in" filter="checkerboard(across)">
                                      <p:cBhvr>
                                        <p:cTn id="7" dur="500"/>
                                        <p:tgtEl>
                                          <p:spTgt spid="33795">
                                            <p:txEl>
                                              <p:pRg st="0" end="0"/>
                                            </p:txEl>
                                          </p:spTgt>
                                        </p:tgtEl>
                                      </p:cBhvr>
                                    </p:animEffect>
                                  </p:childTnLst>
                                </p:cTn>
                              </p:par>
                            </p:childTnLst>
                          </p:cTn>
                        </p:par>
                        <p:par>
                          <p:cTn id="8" fill="hold" nodeType="afterGroup">
                            <p:stCondLst>
                              <p:cond delay="500"/>
                            </p:stCondLst>
                            <p:childTnLst>
                              <p:par>
                                <p:cTn id="9" presetID="5" presetClass="entr" presetSubtype="10" fill="hold" grpId="0" nodeType="afterEffect">
                                  <p:stCondLst>
                                    <p:cond delay="0"/>
                                  </p:stCondLst>
                                  <p:childTnLst>
                                    <p:set>
                                      <p:cBhvr>
                                        <p:cTn id="10" dur="1" fill="hold">
                                          <p:stCondLst>
                                            <p:cond delay="0"/>
                                          </p:stCondLst>
                                        </p:cTn>
                                        <p:tgtEl>
                                          <p:spTgt spid="33795">
                                            <p:txEl>
                                              <p:pRg st="1" end="1"/>
                                            </p:txEl>
                                          </p:spTgt>
                                        </p:tgtEl>
                                        <p:attrNameLst>
                                          <p:attrName>style.visibility</p:attrName>
                                        </p:attrNameLst>
                                      </p:cBhvr>
                                      <p:to>
                                        <p:strVal val="visible"/>
                                      </p:to>
                                    </p:set>
                                    <p:animEffect transition="in" filter="checkerboard(across)">
                                      <p:cBhvr>
                                        <p:cTn id="11" dur="500"/>
                                        <p:tgtEl>
                                          <p:spTgt spid="33795">
                                            <p:txEl>
                                              <p:pRg st="1" end="1"/>
                                            </p:txEl>
                                          </p:spTgt>
                                        </p:tgtEl>
                                      </p:cBhvr>
                                    </p:animEffect>
                                  </p:childTnLst>
                                </p:cTn>
                              </p:par>
                            </p:childTnLst>
                          </p:cTn>
                        </p:par>
                        <p:par>
                          <p:cTn id="12" fill="hold" nodeType="afterGroup">
                            <p:stCondLst>
                              <p:cond delay="1000"/>
                            </p:stCondLst>
                            <p:childTnLst>
                              <p:par>
                                <p:cTn id="13" presetID="5" presetClass="entr" presetSubtype="10" fill="hold" grpId="0" nodeType="afterEffect">
                                  <p:stCondLst>
                                    <p:cond delay="0"/>
                                  </p:stCondLst>
                                  <p:childTnLst>
                                    <p:set>
                                      <p:cBhvr>
                                        <p:cTn id="14" dur="1" fill="hold">
                                          <p:stCondLst>
                                            <p:cond delay="0"/>
                                          </p:stCondLst>
                                        </p:cTn>
                                        <p:tgtEl>
                                          <p:spTgt spid="33795">
                                            <p:txEl>
                                              <p:pRg st="2" end="2"/>
                                            </p:txEl>
                                          </p:spTgt>
                                        </p:tgtEl>
                                        <p:attrNameLst>
                                          <p:attrName>style.visibility</p:attrName>
                                        </p:attrNameLst>
                                      </p:cBhvr>
                                      <p:to>
                                        <p:strVal val="visible"/>
                                      </p:to>
                                    </p:set>
                                    <p:animEffect transition="in" filter="checkerboard(across)">
                                      <p:cBhvr>
                                        <p:cTn id="15" dur="500"/>
                                        <p:tgtEl>
                                          <p:spTgt spid="33795">
                                            <p:txEl>
                                              <p:pRg st="2" end="2"/>
                                            </p:txEl>
                                          </p:spTgt>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2" presetClass="entr" presetSubtype="8" fill="hold" nodeType="clickEffect">
                                  <p:stCondLst>
                                    <p:cond delay="0"/>
                                  </p:stCondLst>
                                  <p:childTnLst>
                                    <p:set>
                                      <p:cBhvr>
                                        <p:cTn id="19" dur="1" fill="hold">
                                          <p:stCondLst>
                                            <p:cond delay="0"/>
                                          </p:stCondLst>
                                        </p:cTn>
                                        <p:tgtEl>
                                          <p:spTgt spid="33797"/>
                                        </p:tgtEl>
                                        <p:attrNameLst>
                                          <p:attrName>style.visibility</p:attrName>
                                        </p:attrNameLst>
                                      </p:cBhvr>
                                      <p:to>
                                        <p:strVal val="visible"/>
                                      </p:to>
                                    </p:set>
                                    <p:anim calcmode="lin" valueType="num">
                                      <p:cBhvr additive="base">
                                        <p:cTn id="20" dur="500" fill="hold"/>
                                        <p:tgtEl>
                                          <p:spTgt spid="33797"/>
                                        </p:tgtEl>
                                        <p:attrNameLst>
                                          <p:attrName>ppt_x</p:attrName>
                                        </p:attrNameLst>
                                      </p:cBhvr>
                                      <p:tavLst>
                                        <p:tav tm="0">
                                          <p:val>
                                            <p:strVal val="0-#ppt_w/2"/>
                                          </p:val>
                                        </p:tav>
                                        <p:tav tm="100000">
                                          <p:val>
                                            <p:strVal val="#ppt_x"/>
                                          </p:val>
                                        </p:tav>
                                      </p:tavLst>
                                    </p:anim>
                                    <p:anim calcmode="lin" valueType="num">
                                      <p:cBhvr additive="base">
                                        <p:cTn id="21" dur="500" fill="hold"/>
                                        <p:tgtEl>
                                          <p:spTgt spid="33797"/>
                                        </p:tgtEl>
                                        <p:attrNameLst>
                                          <p:attrName>ppt_y</p:attrName>
                                        </p:attrNameLst>
                                      </p:cBhvr>
                                      <p:tavLst>
                                        <p:tav tm="0">
                                          <p:val>
                                            <p:strVal val="#ppt_y"/>
                                          </p:val>
                                        </p:tav>
                                        <p:tav tm="100000">
                                          <p:val>
                                            <p:strVal val="#ppt_y"/>
                                          </p:val>
                                        </p:tav>
                                      </p:tavLst>
                                    </p:anim>
                                  </p:childTnLst>
                                </p:cTn>
                              </p:par>
                            </p:childTnLst>
                          </p:cTn>
                        </p:par>
                        <p:par>
                          <p:cTn id="22" fill="hold" nodeType="afterGroup">
                            <p:stCondLst>
                              <p:cond delay="500"/>
                            </p:stCondLst>
                            <p:childTnLst>
                              <p:par>
                                <p:cTn id="23" presetID="2" presetClass="entr" presetSubtype="8" fill="hold" grpId="0" nodeType="afterEffect">
                                  <p:stCondLst>
                                    <p:cond delay="0"/>
                                  </p:stCondLst>
                                  <p:childTnLst>
                                    <p:set>
                                      <p:cBhvr>
                                        <p:cTn id="24" dur="1" fill="hold">
                                          <p:stCondLst>
                                            <p:cond delay="0"/>
                                          </p:stCondLst>
                                        </p:cTn>
                                        <p:tgtEl>
                                          <p:spTgt spid="59401">
                                            <p:txEl>
                                              <p:pRg st="0" end="0"/>
                                            </p:txEl>
                                          </p:spTgt>
                                        </p:tgtEl>
                                        <p:attrNameLst>
                                          <p:attrName>style.visibility</p:attrName>
                                        </p:attrNameLst>
                                      </p:cBhvr>
                                      <p:to>
                                        <p:strVal val="visible"/>
                                      </p:to>
                                    </p:set>
                                    <p:anim calcmode="lin" valueType="num">
                                      <p:cBhvr additive="base">
                                        <p:cTn id="25" dur="500" fill="hold"/>
                                        <p:tgtEl>
                                          <p:spTgt spid="59401">
                                            <p:txEl>
                                              <p:pRg st="0" end="0"/>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59401">
                                            <p:txEl>
                                              <p:pRg st="0" end="0"/>
                                            </p:txEl>
                                          </p:spTgt>
                                        </p:tgtEl>
                                        <p:attrNameLst>
                                          <p:attrName>ppt_y</p:attrName>
                                        </p:attrNameLst>
                                      </p:cBhvr>
                                      <p:tavLst>
                                        <p:tav tm="0">
                                          <p:val>
                                            <p:strVal val="#ppt_y"/>
                                          </p:val>
                                        </p:tav>
                                        <p:tav tm="100000">
                                          <p:val>
                                            <p:strVal val="#ppt_y"/>
                                          </p:val>
                                        </p:tav>
                                      </p:tavLst>
                                    </p:anim>
                                  </p:childTnLst>
                                </p:cTn>
                              </p:par>
                              <p:par>
                                <p:cTn id="27" presetID="2" presetClass="entr" presetSubtype="8" fill="hold" grpId="0" nodeType="withEffect">
                                  <p:stCondLst>
                                    <p:cond delay="0"/>
                                  </p:stCondLst>
                                  <p:childTnLst>
                                    <p:set>
                                      <p:cBhvr>
                                        <p:cTn id="28" dur="1" fill="hold">
                                          <p:stCondLst>
                                            <p:cond delay="0"/>
                                          </p:stCondLst>
                                        </p:cTn>
                                        <p:tgtEl>
                                          <p:spTgt spid="59401">
                                            <p:txEl>
                                              <p:pRg st="1" end="1"/>
                                            </p:txEl>
                                          </p:spTgt>
                                        </p:tgtEl>
                                        <p:attrNameLst>
                                          <p:attrName>style.visibility</p:attrName>
                                        </p:attrNameLst>
                                      </p:cBhvr>
                                      <p:to>
                                        <p:strVal val="visible"/>
                                      </p:to>
                                    </p:set>
                                    <p:anim calcmode="lin" valueType="num">
                                      <p:cBhvr additive="base">
                                        <p:cTn id="29" dur="500" fill="hold"/>
                                        <p:tgtEl>
                                          <p:spTgt spid="59401">
                                            <p:txEl>
                                              <p:pRg st="1" end="1"/>
                                            </p:txEl>
                                          </p:spTgt>
                                        </p:tgtEl>
                                        <p:attrNameLst>
                                          <p:attrName>ppt_x</p:attrName>
                                        </p:attrNameLst>
                                      </p:cBhvr>
                                      <p:tavLst>
                                        <p:tav tm="0">
                                          <p:val>
                                            <p:strVal val="0-#ppt_w/2"/>
                                          </p:val>
                                        </p:tav>
                                        <p:tav tm="100000">
                                          <p:val>
                                            <p:strVal val="#ppt_x"/>
                                          </p:val>
                                        </p:tav>
                                      </p:tavLst>
                                    </p:anim>
                                    <p:anim calcmode="lin" valueType="num">
                                      <p:cBhvr additive="base">
                                        <p:cTn id="30" dur="500" fill="hold"/>
                                        <p:tgtEl>
                                          <p:spTgt spid="59401">
                                            <p:txEl>
                                              <p:pRg st="1" end="1"/>
                                            </p:txEl>
                                          </p:spTgt>
                                        </p:tgtEl>
                                        <p:attrNameLst>
                                          <p:attrName>ppt_y</p:attrName>
                                        </p:attrNameLst>
                                      </p:cBhvr>
                                      <p:tavLst>
                                        <p:tav tm="0">
                                          <p:val>
                                            <p:strVal val="#ppt_y"/>
                                          </p:val>
                                        </p:tav>
                                        <p:tav tm="100000">
                                          <p:val>
                                            <p:strVal val="#ppt_y"/>
                                          </p:val>
                                        </p:tav>
                                      </p:tavLst>
                                    </p:anim>
                                  </p:childTnLst>
                                </p:cTn>
                              </p:par>
                              <p:par>
                                <p:cTn id="31" presetID="2" presetClass="entr" presetSubtype="8" fill="hold" grpId="0" nodeType="withEffect">
                                  <p:stCondLst>
                                    <p:cond delay="0"/>
                                  </p:stCondLst>
                                  <p:childTnLst>
                                    <p:set>
                                      <p:cBhvr>
                                        <p:cTn id="32" dur="1" fill="hold">
                                          <p:stCondLst>
                                            <p:cond delay="0"/>
                                          </p:stCondLst>
                                        </p:cTn>
                                        <p:tgtEl>
                                          <p:spTgt spid="59401">
                                            <p:txEl>
                                              <p:pRg st="2" end="2"/>
                                            </p:txEl>
                                          </p:spTgt>
                                        </p:tgtEl>
                                        <p:attrNameLst>
                                          <p:attrName>style.visibility</p:attrName>
                                        </p:attrNameLst>
                                      </p:cBhvr>
                                      <p:to>
                                        <p:strVal val="visible"/>
                                      </p:to>
                                    </p:set>
                                    <p:anim calcmode="lin" valueType="num">
                                      <p:cBhvr additive="base">
                                        <p:cTn id="33" dur="500" fill="hold"/>
                                        <p:tgtEl>
                                          <p:spTgt spid="59401">
                                            <p:txEl>
                                              <p:pRg st="2" end="2"/>
                                            </p:txEl>
                                          </p:spTgt>
                                        </p:tgtEl>
                                        <p:attrNameLst>
                                          <p:attrName>ppt_x</p:attrName>
                                        </p:attrNameLst>
                                      </p:cBhvr>
                                      <p:tavLst>
                                        <p:tav tm="0">
                                          <p:val>
                                            <p:strVal val="0-#ppt_w/2"/>
                                          </p:val>
                                        </p:tav>
                                        <p:tav tm="100000">
                                          <p:val>
                                            <p:strVal val="#ppt_x"/>
                                          </p:val>
                                        </p:tav>
                                      </p:tavLst>
                                    </p:anim>
                                    <p:anim calcmode="lin" valueType="num">
                                      <p:cBhvr additive="base">
                                        <p:cTn id="34" dur="500" fill="hold"/>
                                        <p:tgtEl>
                                          <p:spTgt spid="59401">
                                            <p:txEl>
                                              <p:pRg st="2" end="2"/>
                                            </p:txEl>
                                          </p:spTgt>
                                        </p:tgtEl>
                                        <p:attrNameLst>
                                          <p:attrName>ppt_y</p:attrName>
                                        </p:attrNameLst>
                                      </p:cBhvr>
                                      <p:tavLst>
                                        <p:tav tm="0">
                                          <p:val>
                                            <p:strVal val="#ppt_y"/>
                                          </p:val>
                                        </p:tav>
                                        <p:tav tm="100000">
                                          <p:val>
                                            <p:strVal val="#ppt_y"/>
                                          </p:val>
                                        </p:tav>
                                      </p:tavLst>
                                    </p:anim>
                                  </p:childTnLst>
                                </p:cTn>
                              </p:par>
                              <p:par>
                                <p:cTn id="35" presetID="2" presetClass="entr" presetSubtype="8" fill="hold" grpId="0" nodeType="withEffect">
                                  <p:stCondLst>
                                    <p:cond delay="0"/>
                                  </p:stCondLst>
                                  <p:childTnLst>
                                    <p:set>
                                      <p:cBhvr>
                                        <p:cTn id="36" dur="1" fill="hold">
                                          <p:stCondLst>
                                            <p:cond delay="0"/>
                                          </p:stCondLst>
                                        </p:cTn>
                                        <p:tgtEl>
                                          <p:spTgt spid="59401">
                                            <p:txEl>
                                              <p:pRg st="3" end="3"/>
                                            </p:txEl>
                                          </p:spTgt>
                                        </p:tgtEl>
                                        <p:attrNameLst>
                                          <p:attrName>style.visibility</p:attrName>
                                        </p:attrNameLst>
                                      </p:cBhvr>
                                      <p:to>
                                        <p:strVal val="visible"/>
                                      </p:to>
                                    </p:set>
                                    <p:anim calcmode="lin" valueType="num">
                                      <p:cBhvr additive="base">
                                        <p:cTn id="37" dur="500" fill="hold"/>
                                        <p:tgtEl>
                                          <p:spTgt spid="59401">
                                            <p:txEl>
                                              <p:pRg st="3" end="3"/>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59401">
                                            <p:txEl>
                                              <p:pRg st="3" end="3"/>
                                            </p:txEl>
                                          </p:spTgt>
                                        </p:tgtEl>
                                        <p:attrNameLst>
                                          <p:attrName>ppt_y</p:attrName>
                                        </p:attrNameLst>
                                      </p:cBhvr>
                                      <p:tavLst>
                                        <p:tav tm="0">
                                          <p:val>
                                            <p:strVal val="#ppt_y"/>
                                          </p:val>
                                        </p:tav>
                                        <p:tav tm="100000">
                                          <p:val>
                                            <p:strVal val="#ppt_y"/>
                                          </p:val>
                                        </p:tav>
                                      </p:tavLst>
                                    </p:anim>
                                  </p:childTnLst>
                                </p:cTn>
                              </p:par>
                              <p:par>
                                <p:cTn id="39" presetID="2" presetClass="entr" presetSubtype="8" fill="hold" grpId="0" nodeType="withEffect">
                                  <p:stCondLst>
                                    <p:cond delay="0"/>
                                  </p:stCondLst>
                                  <p:childTnLst>
                                    <p:set>
                                      <p:cBhvr>
                                        <p:cTn id="40" dur="1" fill="hold">
                                          <p:stCondLst>
                                            <p:cond delay="0"/>
                                          </p:stCondLst>
                                        </p:cTn>
                                        <p:tgtEl>
                                          <p:spTgt spid="59401">
                                            <p:txEl>
                                              <p:pRg st="4" end="4"/>
                                            </p:txEl>
                                          </p:spTgt>
                                        </p:tgtEl>
                                        <p:attrNameLst>
                                          <p:attrName>style.visibility</p:attrName>
                                        </p:attrNameLst>
                                      </p:cBhvr>
                                      <p:to>
                                        <p:strVal val="visible"/>
                                      </p:to>
                                    </p:set>
                                    <p:anim calcmode="lin" valueType="num">
                                      <p:cBhvr additive="base">
                                        <p:cTn id="41" dur="500" fill="hold"/>
                                        <p:tgtEl>
                                          <p:spTgt spid="59401">
                                            <p:txEl>
                                              <p:pRg st="4" end="4"/>
                                            </p:txEl>
                                          </p:spTgt>
                                        </p:tgtEl>
                                        <p:attrNameLst>
                                          <p:attrName>ppt_x</p:attrName>
                                        </p:attrNameLst>
                                      </p:cBhvr>
                                      <p:tavLst>
                                        <p:tav tm="0">
                                          <p:val>
                                            <p:strVal val="0-#ppt_w/2"/>
                                          </p:val>
                                        </p:tav>
                                        <p:tav tm="100000">
                                          <p:val>
                                            <p:strVal val="#ppt_x"/>
                                          </p:val>
                                        </p:tav>
                                      </p:tavLst>
                                    </p:anim>
                                    <p:anim calcmode="lin" valueType="num">
                                      <p:cBhvr additive="base">
                                        <p:cTn id="42" dur="500" fill="hold"/>
                                        <p:tgtEl>
                                          <p:spTgt spid="59401">
                                            <p:txEl>
                                              <p:pRg st="4" end="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795" grpId="0" build="p" advAuto="0"/>
      <p:bldP spid="59401" grpId="0" build="p" bldLvl="2" advAuto="0"/>
    </p:bldLst>
  </p:timing>
</p:sld>
</file>

<file path=ppt/slides/slide18.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52226" name="灯片编号占位符 1"/>
          <p:cNvSpPr>
            <a:spLocks noGrp="1" noChangeArrowheads="1"/>
          </p:cNvSpPr>
          <p:nvPr>
            <p:ph type="sldNum" sz="quarter" idx="10"/>
          </p:nvPr>
        </p:nvSpPr>
        <p:spPr bwMode="auto">
          <a:noFill/>
          <a:ln>
            <a:miter lim="800000"/>
            <a:headEnd/>
            <a:tailEnd/>
          </a:ln>
        </p:spPr>
        <p:txBody>
          <a:bodyPr/>
          <a:lstStyle/>
          <a:p>
            <a:fld id="{1097ACD5-03BE-4A89-A70C-EC0022B1A74A}" type="slidenum">
              <a:rPr lang="zh-TW" altLang="en-US"/>
              <a:pPr/>
              <a:t>18</a:t>
            </a:fld>
            <a:endParaRPr lang="zh-TW" altLang="en-US"/>
          </a:p>
        </p:txBody>
      </p:sp>
      <p:sp>
        <p:nvSpPr>
          <p:cNvPr id="35842" name="内容占位符 35841"/>
          <p:cNvSpPr>
            <a:spLocks noGrp="1" noChangeArrowheads="1"/>
          </p:cNvSpPr>
          <p:nvPr>
            <p:ph idx="1"/>
          </p:nvPr>
        </p:nvSpPr>
        <p:spPr>
          <a:xfrm>
            <a:off x="827088" y="1341438"/>
            <a:ext cx="7451725" cy="4495800"/>
          </a:xfrm>
        </p:spPr>
        <p:txBody>
          <a:bodyPr/>
          <a:lstStyle/>
          <a:p>
            <a:pPr marL="1066800" lvl="1" indent="-609600" eaLnBrk="1" hangingPunct="1">
              <a:lnSpc>
                <a:spcPct val="110000"/>
              </a:lnSpc>
            </a:pPr>
            <a:r>
              <a:rPr lang="zh-CN" altLang="en-US" sz="2800" b="1" smtClean="0">
                <a:latin typeface="楷体_GB2312" pitchFamily="49" charset="-122"/>
                <a:ea typeface="楷体_GB2312" pitchFamily="49" charset="-122"/>
              </a:rPr>
              <a:t>影响学习系统设计的要素</a:t>
            </a:r>
          </a:p>
          <a:p>
            <a:pPr marL="1447800" lvl="2" indent="-533400" eaLnBrk="1" hangingPunct="1">
              <a:lnSpc>
                <a:spcPct val="110000"/>
              </a:lnSpc>
            </a:pPr>
            <a:r>
              <a:rPr lang="zh-CN" altLang="en-US" sz="2400" smtClean="0">
                <a:latin typeface="楷体_GB2312" pitchFamily="49" charset="-122"/>
                <a:ea typeface="楷体_GB2312" pitchFamily="49" charset="-122"/>
              </a:rPr>
              <a:t>影响学习系统设计的最重要因素是</a:t>
            </a:r>
            <a:r>
              <a:rPr lang="zh-CN" altLang="en-US" sz="2400" b="1" smtClean="0">
                <a:latin typeface="楷体_GB2312" pitchFamily="49" charset="-122"/>
                <a:ea typeface="楷体_GB2312" pitchFamily="49" charset="-122"/>
              </a:rPr>
              <a:t>环境向系统提供的信息</a:t>
            </a:r>
            <a:r>
              <a:rPr lang="zh-CN" altLang="en-US" sz="2400" smtClean="0">
                <a:latin typeface="楷体_GB2312" pitchFamily="49" charset="-122"/>
                <a:ea typeface="楷体_GB2312" pitchFamily="49" charset="-122"/>
              </a:rPr>
              <a:t>，或者更具体地说是信息的</a:t>
            </a:r>
            <a:r>
              <a:rPr lang="zh-CN" altLang="en-US" sz="2400" b="1" smtClean="0">
                <a:latin typeface="楷体_GB2312" pitchFamily="49" charset="-122"/>
                <a:ea typeface="楷体_GB2312" pitchFamily="49" charset="-122"/>
              </a:rPr>
              <a:t>质量</a:t>
            </a:r>
            <a:r>
              <a:rPr lang="zh-CN" altLang="en-US" sz="2400" smtClean="0">
                <a:latin typeface="楷体_GB2312" pitchFamily="49" charset="-122"/>
                <a:ea typeface="楷体_GB2312" pitchFamily="49" charset="-122"/>
              </a:rPr>
              <a:t>。         </a:t>
            </a:r>
          </a:p>
          <a:p>
            <a:pPr marL="1447800" lvl="2" indent="-533400" eaLnBrk="1" hangingPunct="1">
              <a:lnSpc>
                <a:spcPct val="110000"/>
              </a:lnSpc>
            </a:pPr>
            <a:r>
              <a:rPr lang="zh-CN" altLang="en-US" sz="2400" b="1" smtClean="0">
                <a:latin typeface="楷体_GB2312" pitchFamily="49" charset="-122"/>
                <a:ea typeface="楷体_GB2312" pitchFamily="49" charset="-122"/>
              </a:rPr>
              <a:t>知识库</a:t>
            </a:r>
            <a:r>
              <a:rPr lang="zh-CN" altLang="en-US" sz="2400" smtClean="0">
                <a:latin typeface="楷体_GB2312" pitchFamily="49" charset="-122"/>
                <a:ea typeface="楷体_GB2312" pitchFamily="49" charset="-122"/>
              </a:rPr>
              <a:t>是影响学习系统设计的第二个因素。知识的表示有特征向量、一阶逻辑语句、产生式规则、语义网络和框架等多种形式。在选择知识表示方法时，要兼顾表达能力强、推理方便、知识库易于修改、知识表示易于扩展等方面。</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35842">
                                            <p:txEl>
                                              <p:pRg st="0" end="0"/>
                                            </p:txEl>
                                          </p:spTgt>
                                        </p:tgtEl>
                                        <p:attrNameLst>
                                          <p:attrName>style.visibility</p:attrName>
                                        </p:attrNameLst>
                                      </p:cBhvr>
                                      <p:to>
                                        <p:strVal val="visible"/>
                                      </p:to>
                                    </p:set>
                                    <p:animEffect transition="in" filter="dissolve">
                                      <p:cBhvr>
                                        <p:cTn id="7" dur="500"/>
                                        <p:tgtEl>
                                          <p:spTgt spid="35842">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5842">
                                            <p:txEl>
                                              <p:pRg st="1" end="1"/>
                                            </p:txEl>
                                          </p:spTgt>
                                        </p:tgtEl>
                                        <p:attrNameLst>
                                          <p:attrName>style.visibility</p:attrName>
                                        </p:attrNameLst>
                                      </p:cBhvr>
                                      <p:to>
                                        <p:strVal val="visible"/>
                                      </p:to>
                                    </p:set>
                                    <p:animEffect transition="in" filter="dissolve">
                                      <p:cBhvr>
                                        <p:cTn id="10" dur="500"/>
                                        <p:tgtEl>
                                          <p:spTgt spid="35842">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5842">
                                            <p:txEl>
                                              <p:pRg st="2" end="2"/>
                                            </p:txEl>
                                          </p:spTgt>
                                        </p:tgtEl>
                                        <p:attrNameLst>
                                          <p:attrName>style.visibility</p:attrName>
                                        </p:attrNameLst>
                                      </p:cBhvr>
                                      <p:to>
                                        <p:strVal val="visible"/>
                                      </p:to>
                                    </p:set>
                                    <p:animEffect transition="in" filter="dissolve">
                                      <p:cBhvr>
                                        <p:cTn id="13" dur="500"/>
                                        <p:tgtEl>
                                          <p:spTgt spid="3584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42" grpId="0" build="p" advAuto="0"/>
    </p:bldLst>
  </p:timing>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3250" name="灯片编号占位符 1"/>
          <p:cNvSpPr>
            <a:spLocks noGrp="1" noChangeArrowheads="1"/>
          </p:cNvSpPr>
          <p:nvPr>
            <p:ph type="sldNum" sz="quarter" idx="10"/>
          </p:nvPr>
        </p:nvSpPr>
        <p:spPr bwMode="auto">
          <a:noFill/>
          <a:ln>
            <a:miter lim="800000"/>
            <a:headEnd/>
            <a:tailEnd/>
          </a:ln>
        </p:spPr>
        <p:txBody>
          <a:bodyPr/>
          <a:lstStyle/>
          <a:p>
            <a:fld id="{739533BB-2C84-49E7-B018-454CA47D8C77}" type="slidenum">
              <a:rPr lang="zh-TW" altLang="en-US"/>
              <a:pPr/>
              <a:t>19</a:t>
            </a:fld>
            <a:endParaRPr lang="zh-TW" altLang="en-US"/>
          </a:p>
        </p:txBody>
      </p:sp>
      <p:sp>
        <p:nvSpPr>
          <p:cNvPr id="67586" name="标题 67585"/>
          <p:cNvSpPr>
            <a:spLocks noGrp="1"/>
          </p:cNvSpPr>
          <p:nvPr>
            <p:ph type="title"/>
          </p:nvPr>
        </p:nvSpPr>
        <p:spPr>
          <a:xfrm>
            <a:off x="1187450" y="260350"/>
            <a:ext cx="7561263" cy="693738"/>
          </a:xfrm>
        </p:spPr>
        <p:txBody>
          <a:bodyPr/>
          <a:lstStyle/>
          <a:p>
            <a:pPr eaLnBrk="1" hangingPunct="1">
              <a:defRPr/>
            </a:pPr>
            <a:r>
              <a:rPr lang="en-US" altLang="zh-CN" sz="2800" b="0" noProof="1">
                <a:solidFill>
                  <a:schemeClr val="tx1"/>
                </a:solidFill>
                <a:latin typeface="Times New Roman" panose="02020603050405020304" pitchFamily="18" charset="0"/>
                <a:cs typeface="Times New Roman" panose="02020603050405020304" pitchFamily="18" charset="0"/>
              </a:rPr>
              <a:t> </a:t>
            </a:r>
            <a:r>
              <a:rPr lang="zh-CN" altLang="en-US" sz="2800" noProof="1">
                <a:latin typeface="Times New Roman" panose="02020603050405020304" pitchFamily="18" charset="0"/>
                <a:ea typeface="楷体_GB2312" pitchFamily="49" charset="-122"/>
                <a:cs typeface="Times New Roman" panose="02020603050405020304" pitchFamily="18" charset="0"/>
              </a:rPr>
              <a:t> 6.</a:t>
            </a:r>
            <a:r>
              <a:rPr lang="en-US" altLang="zh-CN" sz="2800" noProof="1">
                <a:latin typeface="Times New Roman" panose="02020603050405020304" pitchFamily="18" charset="0"/>
                <a:ea typeface="楷体_GB2312" pitchFamily="49" charset="-122"/>
                <a:cs typeface="Times New Roman" panose="02020603050405020304" pitchFamily="18" charset="0"/>
              </a:rPr>
              <a:t>3 </a:t>
            </a:r>
            <a:r>
              <a:rPr lang="zh-CN" altLang="en-US" sz="2800" noProof="1">
                <a:latin typeface="Times New Roman" panose="02020603050405020304" pitchFamily="18" charset="0"/>
                <a:ea typeface="楷体_GB2312" pitchFamily="49" charset="-122"/>
                <a:cs typeface="Times New Roman" panose="02020603050405020304" pitchFamily="18" charset="0"/>
              </a:rPr>
              <a:t>归纳学习  </a:t>
            </a:r>
            <a:r>
              <a:rPr lang="en-US" altLang="zh-CN" sz="2800" noProof="1">
                <a:latin typeface="Times New Roman" panose="02020603050405020304" pitchFamily="18" charset="0"/>
                <a:ea typeface="楷体_GB2312" pitchFamily="49" charset="-122"/>
                <a:cs typeface="Times New Roman" panose="02020603050405020304" pitchFamily="18" charset="0"/>
              </a:rPr>
              <a:t>Induction Learning</a:t>
            </a:r>
          </a:p>
        </p:txBody>
      </p:sp>
      <p:sp>
        <p:nvSpPr>
          <p:cNvPr id="67587" name="内容占位符 67586"/>
          <p:cNvSpPr>
            <a:spLocks noGrp="1" noChangeArrowheads="1"/>
          </p:cNvSpPr>
          <p:nvPr>
            <p:ph idx="1"/>
          </p:nvPr>
        </p:nvSpPr>
        <p:spPr>
          <a:xfrm>
            <a:off x="250825" y="1341438"/>
            <a:ext cx="8640763" cy="3579812"/>
          </a:xfrm>
        </p:spPr>
        <p:txBody>
          <a:bodyPr/>
          <a:lstStyle/>
          <a:p>
            <a:pPr lvl="1" eaLnBrk="1" hangingPunct="1">
              <a:buClr>
                <a:srgbClr val="00FFFF"/>
              </a:buClr>
            </a:pPr>
            <a:r>
              <a:rPr lang="en-US" altLang="zh-CN" b="1" smtClean="0">
                <a:latin typeface="Times New Roman" pitchFamily="18" charset="0"/>
                <a:ea typeface="楷体_GB2312" pitchFamily="49" charset="-122"/>
              </a:rPr>
              <a:t>Induction     </a:t>
            </a:r>
            <a:r>
              <a:rPr lang="en-US" altLang="zh-CN" smtClean="0">
                <a:latin typeface="Times New Roman" pitchFamily="18" charset="0"/>
                <a:ea typeface="楷体_GB2312" pitchFamily="49" charset="-122"/>
              </a:rPr>
              <a:t>A inference that proceeds from</a:t>
            </a:r>
            <a:r>
              <a:rPr lang="en-US" altLang="zh-CN" b="1" smtClean="0">
                <a:latin typeface="Times New Roman" pitchFamily="18" charset="0"/>
                <a:ea typeface="楷体_GB2312" pitchFamily="49" charset="-122"/>
              </a:rPr>
              <a:t> </a:t>
            </a:r>
            <a:r>
              <a:rPr lang="en-US" altLang="zh-CN" smtClean="0">
                <a:latin typeface="Times New Roman" pitchFamily="18" charset="0"/>
                <a:ea typeface="楷体_GB2312" pitchFamily="49" charset="-122"/>
              </a:rPr>
              <a:t>specific facts and examples to deriving abstract principles and rules</a:t>
            </a:r>
            <a:endParaRPr lang="en-US" altLang="zh-CN" smtClean="0">
              <a:latin typeface="楷体_GB2312" pitchFamily="49" charset="-122"/>
              <a:ea typeface="楷体_GB2312" pitchFamily="49" charset="-122"/>
            </a:endParaRPr>
          </a:p>
          <a:p>
            <a:pPr lvl="1" eaLnBrk="1" hangingPunct="1">
              <a:buClr>
                <a:srgbClr val="00FFFF"/>
              </a:buClr>
            </a:pPr>
            <a:r>
              <a:rPr lang="en-US" altLang="zh-CN" b="1" smtClean="0">
                <a:latin typeface="Times New Roman" pitchFamily="18" charset="0"/>
                <a:ea typeface="楷体_GB2312" pitchFamily="49" charset="-122"/>
              </a:rPr>
              <a:t>Induction Learning </a:t>
            </a:r>
          </a:p>
          <a:p>
            <a:pPr lvl="1" eaLnBrk="1" hangingPunct="1">
              <a:buClr>
                <a:srgbClr val="00FFFF"/>
              </a:buClr>
              <a:buFontTx/>
              <a:buNone/>
            </a:pPr>
            <a:r>
              <a:rPr lang="en-US" altLang="zh-CN" smtClean="0">
                <a:latin typeface="Times New Roman" pitchFamily="18" charset="0"/>
                <a:ea typeface="楷体_GB2312" pitchFamily="49" charset="-122"/>
              </a:rPr>
              <a:t>   A type of automated knowledge acquisition that </a:t>
            </a:r>
          </a:p>
          <a:p>
            <a:pPr lvl="1" eaLnBrk="1" hangingPunct="1">
              <a:buClr>
                <a:srgbClr val="00FFFF"/>
              </a:buClr>
              <a:buFontTx/>
              <a:buNone/>
            </a:pPr>
            <a:r>
              <a:rPr lang="en-US" altLang="zh-CN" smtClean="0">
                <a:latin typeface="Times New Roman" pitchFamily="18" charset="0"/>
                <a:ea typeface="楷体_GB2312" pitchFamily="49" charset="-122"/>
              </a:rPr>
              <a:t>makes the assumption that object descriptions are </a:t>
            </a:r>
          </a:p>
          <a:p>
            <a:pPr lvl="1" eaLnBrk="1" hangingPunct="1">
              <a:buClr>
                <a:srgbClr val="00FFFF"/>
              </a:buClr>
              <a:buFontTx/>
              <a:buNone/>
            </a:pPr>
            <a:r>
              <a:rPr lang="en-US" altLang="zh-CN" smtClean="0">
                <a:latin typeface="Times New Roman" pitchFamily="18" charset="0"/>
                <a:ea typeface="楷体_GB2312" pitchFamily="49" charset="-122"/>
              </a:rPr>
              <a:t>available and a computer program then uses examples </a:t>
            </a:r>
          </a:p>
          <a:p>
            <a:pPr lvl="1" eaLnBrk="1" hangingPunct="1">
              <a:buClr>
                <a:srgbClr val="00FFFF"/>
              </a:buClr>
              <a:buFontTx/>
              <a:buNone/>
            </a:pPr>
            <a:r>
              <a:rPr lang="en-US" altLang="zh-CN" smtClean="0">
                <a:latin typeface="Times New Roman" pitchFamily="18" charset="0"/>
                <a:ea typeface="楷体_GB2312" pitchFamily="49" charset="-122"/>
              </a:rPr>
              <a:t>concerning the object to construct a decision tree which </a:t>
            </a:r>
          </a:p>
          <a:p>
            <a:pPr lvl="1" eaLnBrk="1" hangingPunct="1">
              <a:buClr>
                <a:srgbClr val="00FFFF"/>
              </a:buClr>
              <a:buFontTx/>
              <a:buNone/>
            </a:pPr>
            <a:r>
              <a:rPr lang="en-US" altLang="zh-CN" smtClean="0">
                <a:latin typeface="Times New Roman" pitchFamily="18" charset="0"/>
                <a:ea typeface="楷体_GB2312" pitchFamily="49" charset="-122"/>
              </a:rPr>
              <a:t>can then be used to produce rules.</a:t>
            </a:r>
            <a:r>
              <a:rPr lang="en-US" altLang="zh-CN" smtClean="0">
                <a:latin typeface="楷体_GB2312" pitchFamily="49" charset="-122"/>
                <a:ea typeface="楷体_GB2312" pitchFamily="49" charset="-122"/>
              </a:rPr>
              <a:t> </a:t>
            </a:r>
          </a:p>
        </p:txBody>
      </p:sp>
      <p:sp>
        <p:nvSpPr>
          <p:cNvPr id="95235" name="文本占位符 95234"/>
          <p:cNvSpPr>
            <a:spLocks noGrp="1" noChangeArrowheads="1"/>
          </p:cNvSpPr>
          <p:nvPr/>
        </p:nvSpPr>
        <p:spPr bwMode="auto">
          <a:xfrm>
            <a:off x="250825" y="5000625"/>
            <a:ext cx="8640763" cy="1327150"/>
          </a:xfrm>
          <a:prstGeom prst="rect">
            <a:avLst/>
          </a:prstGeom>
          <a:noFill/>
          <a:ln w="9525">
            <a:noFill/>
            <a:miter lim="800000"/>
            <a:headEnd/>
            <a:tailEnd/>
          </a:ln>
        </p:spPr>
        <p:txBody>
          <a:bodyPr/>
          <a:lstStyle/>
          <a:p>
            <a:pPr marL="742950" lvl="1" indent="-285750" eaLnBrk="1" hangingPunct="1">
              <a:spcBef>
                <a:spcPct val="20000"/>
              </a:spcBef>
              <a:buClr>
                <a:srgbClr val="00FFFF"/>
              </a:buClr>
              <a:buSzPct val="75000"/>
              <a:buFontTx/>
              <a:buBlip>
                <a:blip r:embed="rId2"/>
              </a:buBlip>
            </a:pPr>
            <a:r>
              <a:rPr lang="zh-CN" altLang="en-US" sz="2400" b="0">
                <a:solidFill>
                  <a:schemeClr val="tx1"/>
                </a:solidFill>
                <a:latin typeface="楷体_GB2312" pitchFamily="49" charset="-122"/>
                <a:ea typeface="楷体_GB2312" pitchFamily="49" charset="-122"/>
              </a:rPr>
              <a:t>归纳学习（</a:t>
            </a:r>
            <a:r>
              <a:rPr lang="en-US" altLang="zh-CN" sz="2400" b="0">
                <a:solidFill>
                  <a:schemeClr val="tx1"/>
                </a:solidFill>
                <a:latin typeface="Times New Roman" pitchFamily="18" charset="0"/>
                <a:ea typeface="楷体_GB2312" pitchFamily="49" charset="-122"/>
              </a:rPr>
              <a:t>induction learning</a:t>
            </a:r>
            <a:r>
              <a:rPr lang="zh-CN" altLang="en-US" sz="2400" b="0">
                <a:solidFill>
                  <a:schemeClr val="tx1"/>
                </a:solidFill>
                <a:latin typeface="楷体_GB2312" pitchFamily="49" charset="-122"/>
                <a:ea typeface="楷体_GB2312" pitchFamily="49" charset="-122"/>
              </a:rPr>
              <a:t>）是从特定的实事和数据出发，应用归纳规则进行学习的一种方法。根据归纳学习有无教师指导，可把它分为示例学习和观察与发现学习。</a:t>
            </a:r>
          </a:p>
          <a:p>
            <a:pPr marL="742950" lvl="1" indent="-285750" eaLnBrk="1" hangingPunct="1">
              <a:spcBef>
                <a:spcPct val="20000"/>
              </a:spcBef>
              <a:buClr>
                <a:srgbClr val="00FFFF"/>
              </a:buClr>
              <a:buSzPct val="75000"/>
            </a:pPr>
            <a:endParaRPr lang="zh-CN" altLang="en-US" sz="2000" b="0">
              <a:solidFill>
                <a:schemeClr val="tx1"/>
              </a:solidFill>
              <a:latin typeface="楷体_GB2312" pitchFamily="49" charset="-122"/>
              <a:ea typeface="楷体_GB2312" pitchFamily="49"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67586"/>
                                        </p:tgtEl>
                                        <p:attrNameLst>
                                          <p:attrName>style.visibility</p:attrName>
                                        </p:attrNameLst>
                                      </p:cBhvr>
                                      <p:to>
                                        <p:strVal val="visible"/>
                                      </p:to>
                                    </p:set>
                                    <p:anim calcmode="lin" valueType="num">
                                      <p:cBhvr additive="base">
                                        <p:cTn id="7" dur="500" fill="hold"/>
                                        <p:tgtEl>
                                          <p:spTgt spid="67586"/>
                                        </p:tgtEl>
                                        <p:attrNameLst>
                                          <p:attrName>ppt_x</p:attrName>
                                        </p:attrNameLst>
                                      </p:cBhvr>
                                      <p:tavLst>
                                        <p:tav tm="0">
                                          <p:val>
                                            <p:strVal val="0-#ppt_w/2"/>
                                          </p:val>
                                        </p:tav>
                                        <p:tav tm="100000">
                                          <p:val>
                                            <p:strVal val="#ppt_x"/>
                                          </p:val>
                                        </p:tav>
                                      </p:tavLst>
                                    </p:anim>
                                    <p:anim calcmode="lin" valueType="num">
                                      <p:cBhvr additive="base">
                                        <p:cTn id="8" dur="500" fill="hold"/>
                                        <p:tgtEl>
                                          <p:spTgt spid="67586"/>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67587">
                                            <p:txEl>
                                              <p:pRg st="0" end="0"/>
                                            </p:txEl>
                                          </p:spTgt>
                                        </p:tgtEl>
                                        <p:attrNameLst>
                                          <p:attrName>style.visibility</p:attrName>
                                        </p:attrNameLst>
                                      </p:cBhvr>
                                      <p:to>
                                        <p:strVal val="visible"/>
                                      </p:to>
                                    </p:set>
                                    <p:anim calcmode="lin" valueType="num">
                                      <p:cBhvr additive="base">
                                        <p:cTn id="12" dur="500" fill="hold"/>
                                        <p:tgtEl>
                                          <p:spTgt spid="67587">
                                            <p:txEl>
                                              <p:pRg st="0" end="0"/>
                                            </p:tx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67587">
                                            <p:txEl>
                                              <p:pRg st="0" end="0"/>
                                            </p:txEl>
                                          </p:spTgt>
                                        </p:tgtEl>
                                        <p:attrNameLst>
                                          <p:attrName>ppt_y</p:attrName>
                                        </p:attrNameLst>
                                      </p:cBhvr>
                                      <p:tavLst>
                                        <p:tav tm="0">
                                          <p:val>
                                            <p:strVal val="#ppt_y"/>
                                          </p:val>
                                        </p:tav>
                                        <p:tav tm="100000">
                                          <p:val>
                                            <p:strVal val="#ppt_y"/>
                                          </p:val>
                                        </p:tav>
                                      </p:tavLst>
                                    </p:anim>
                                  </p:childTnLst>
                                </p:cTn>
                              </p:par>
                            </p:childTnLst>
                          </p:cTn>
                        </p:par>
                        <p:par>
                          <p:cTn id="14" fill="hold" nodeType="afterGroup">
                            <p:stCondLst>
                              <p:cond delay="1000"/>
                            </p:stCondLst>
                            <p:childTnLst>
                              <p:par>
                                <p:cTn id="15" presetID="2" presetClass="entr" presetSubtype="8" fill="hold" grpId="0" nodeType="afterEffect">
                                  <p:stCondLst>
                                    <p:cond delay="0"/>
                                  </p:stCondLst>
                                  <p:childTnLst>
                                    <p:set>
                                      <p:cBhvr>
                                        <p:cTn id="16" dur="1" fill="hold">
                                          <p:stCondLst>
                                            <p:cond delay="0"/>
                                          </p:stCondLst>
                                        </p:cTn>
                                        <p:tgtEl>
                                          <p:spTgt spid="67587">
                                            <p:txEl>
                                              <p:pRg st="1" end="1"/>
                                            </p:txEl>
                                          </p:spTgt>
                                        </p:tgtEl>
                                        <p:attrNameLst>
                                          <p:attrName>style.visibility</p:attrName>
                                        </p:attrNameLst>
                                      </p:cBhvr>
                                      <p:to>
                                        <p:strVal val="visible"/>
                                      </p:to>
                                    </p:set>
                                    <p:anim calcmode="lin" valueType="num">
                                      <p:cBhvr additive="base">
                                        <p:cTn id="17" dur="500" fill="hold"/>
                                        <p:tgtEl>
                                          <p:spTgt spid="67587">
                                            <p:txEl>
                                              <p:pRg st="1" end="1"/>
                                            </p:txEl>
                                          </p:spTgt>
                                        </p:tgtEl>
                                        <p:attrNameLst>
                                          <p:attrName>ppt_x</p:attrName>
                                        </p:attrNameLst>
                                      </p:cBhvr>
                                      <p:tavLst>
                                        <p:tav tm="0">
                                          <p:val>
                                            <p:strVal val="0-#ppt_w/2"/>
                                          </p:val>
                                        </p:tav>
                                        <p:tav tm="100000">
                                          <p:val>
                                            <p:strVal val="#ppt_x"/>
                                          </p:val>
                                        </p:tav>
                                      </p:tavLst>
                                    </p:anim>
                                    <p:anim calcmode="lin" valueType="num">
                                      <p:cBhvr additive="base">
                                        <p:cTn id="18" dur="500" fill="hold"/>
                                        <p:tgtEl>
                                          <p:spTgt spid="67587">
                                            <p:txEl>
                                              <p:pRg st="1" end="1"/>
                                            </p:txEl>
                                          </p:spTgt>
                                        </p:tgtEl>
                                        <p:attrNameLst>
                                          <p:attrName>ppt_y</p:attrName>
                                        </p:attrNameLst>
                                      </p:cBhvr>
                                      <p:tavLst>
                                        <p:tav tm="0">
                                          <p:val>
                                            <p:strVal val="#ppt_y"/>
                                          </p:val>
                                        </p:tav>
                                        <p:tav tm="100000">
                                          <p:val>
                                            <p:strVal val="#ppt_y"/>
                                          </p:val>
                                        </p:tav>
                                      </p:tavLst>
                                    </p:anim>
                                  </p:childTnLst>
                                </p:cTn>
                              </p:par>
                            </p:childTnLst>
                          </p:cTn>
                        </p:par>
                        <p:par>
                          <p:cTn id="19" fill="hold" nodeType="afterGroup">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67587">
                                            <p:txEl>
                                              <p:pRg st="2" end="2"/>
                                            </p:txEl>
                                          </p:spTgt>
                                        </p:tgtEl>
                                        <p:attrNameLst>
                                          <p:attrName>style.visibility</p:attrName>
                                        </p:attrNameLst>
                                      </p:cBhvr>
                                      <p:to>
                                        <p:strVal val="visible"/>
                                      </p:to>
                                    </p:set>
                                    <p:anim calcmode="lin" valueType="num">
                                      <p:cBhvr additive="base">
                                        <p:cTn id="22" dur="500" fill="hold"/>
                                        <p:tgtEl>
                                          <p:spTgt spid="67587">
                                            <p:txEl>
                                              <p:pRg st="2" end="2"/>
                                            </p:txEl>
                                          </p:spTgt>
                                        </p:tgtEl>
                                        <p:attrNameLst>
                                          <p:attrName>ppt_x</p:attrName>
                                        </p:attrNameLst>
                                      </p:cBhvr>
                                      <p:tavLst>
                                        <p:tav tm="0">
                                          <p:val>
                                            <p:strVal val="0-#ppt_w/2"/>
                                          </p:val>
                                        </p:tav>
                                        <p:tav tm="100000">
                                          <p:val>
                                            <p:strVal val="#ppt_x"/>
                                          </p:val>
                                        </p:tav>
                                      </p:tavLst>
                                    </p:anim>
                                    <p:anim calcmode="lin" valueType="num">
                                      <p:cBhvr additive="base">
                                        <p:cTn id="23" dur="500" fill="hold"/>
                                        <p:tgtEl>
                                          <p:spTgt spid="67587">
                                            <p:txEl>
                                              <p:pRg st="2" end="2"/>
                                            </p:txEl>
                                          </p:spTgt>
                                        </p:tgtEl>
                                        <p:attrNameLst>
                                          <p:attrName>ppt_y</p:attrName>
                                        </p:attrNameLst>
                                      </p:cBhvr>
                                      <p:tavLst>
                                        <p:tav tm="0">
                                          <p:val>
                                            <p:strVal val="#ppt_y"/>
                                          </p:val>
                                        </p:tav>
                                        <p:tav tm="100000">
                                          <p:val>
                                            <p:strVal val="#ppt_y"/>
                                          </p:val>
                                        </p:tav>
                                      </p:tavLst>
                                    </p:anim>
                                  </p:childTnLst>
                                </p:cTn>
                              </p:par>
                            </p:childTnLst>
                          </p:cTn>
                        </p:par>
                        <p:par>
                          <p:cTn id="24" fill="hold" nodeType="afterGroup">
                            <p:stCondLst>
                              <p:cond delay="2000"/>
                            </p:stCondLst>
                            <p:childTnLst>
                              <p:par>
                                <p:cTn id="25" presetID="2" presetClass="entr" presetSubtype="8" fill="hold" grpId="0" nodeType="afterEffect">
                                  <p:stCondLst>
                                    <p:cond delay="0"/>
                                  </p:stCondLst>
                                  <p:childTnLst>
                                    <p:set>
                                      <p:cBhvr>
                                        <p:cTn id="26" dur="1" fill="hold">
                                          <p:stCondLst>
                                            <p:cond delay="0"/>
                                          </p:stCondLst>
                                        </p:cTn>
                                        <p:tgtEl>
                                          <p:spTgt spid="67587">
                                            <p:txEl>
                                              <p:pRg st="3" end="3"/>
                                            </p:txEl>
                                          </p:spTgt>
                                        </p:tgtEl>
                                        <p:attrNameLst>
                                          <p:attrName>style.visibility</p:attrName>
                                        </p:attrNameLst>
                                      </p:cBhvr>
                                      <p:to>
                                        <p:strVal val="visible"/>
                                      </p:to>
                                    </p:set>
                                    <p:anim calcmode="lin" valueType="num">
                                      <p:cBhvr additive="base">
                                        <p:cTn id="27" dur="500" fill="hold"/>
                                        <p:tgtEl>
                                          <p:spTgt spid="67587">
                                            <p:txEl>
                                              <p:pRg st="3" end="3"/>
                                            </p:txEl>
                                          </p:spTgt>
                                        </p:tgtEl>
                                        <p:attrNameLst>
                                          <p:attrName>ppt_x</p:attrName>
                                        </p:attrNameLst>
                                      </p:cBhvr>
                                      <p:tavLst>
                                        <p:tav tm="0">
                                          <p:val>
                                            <p:strVal val="0-#ppt_w/2"/>
                                          </p:val>
                                        </p:tav>
                                        <p:tav tm="100000">
                                          <p:val>
                                            <p:strVal val="#ppt_x"/>
                                          </p:val>
                                        </p:tav>
                                      </p:tavLst>
                                    </p:anim>
                                    <p:anim calcmode="lin" valueType="num">
                                      <p:cBhvr additive="base">
                                        <p:cTn id="28" dur="500" fill="hold"/>
                                        <p:tgtEl>
                                          <p:spTgt spid="67587">
                                            <p:txEl>
                                              <p:pRg st="3" end="3"/>
                                            </p:txEl>
                                          </p:spTgt>
                                        </p:tgtEl>
                                        <p:attrNameLst>
                                          <p:attrName>ppt_y</p:attrName>
                                        </p:attrNameLst>
                                      </p:cBhvr>
                                      <p:tavLst>
                                        <p:tav tm="0">
                                          <p:val>
                                            <p:strVal val="#ppt_y"/>
                                          </p:val>
                                        </p:tav>
                                        <p:tav tm="100000">
                                          <p:val>
                                            <p:strVal val="#ppt_y"/>
                                          </p:val>
                                        </p:tav>
                                      </p:tavLst>
                                    </p:anim>
                                  </p:childTnLst>
                                </p:cTn>
                              </p:par>
                            </p:childTnLst>
                          </p:cTn>
                        </p:par>
                        <p:par>
                          <p:cTn id="29" fill="hold" nodeType="afterGroup">
                            <p:stCondLst>
                              <p:cond delay="2500"/>
                            </p:stCondLst>
                            <p:childTnLst>
                              <p:par>
                                <p:cTn id="30" presetID="2" presetClass="entr" presetSubtype="8" fill="hold" grpId="0" nodeType="afterEffect">
                                  <p:stCondLst>
                                    <p:cond delay="0"/>
                                  </p:stCondLst>
                                  <p:childTnLst>
                                    <p:set>
                                      <p:cBhvr>
                                        <p:cTn id="31" dur="1" fill="hold">
                                          <p:stCondLst>
                                            <p:cond delay="0"/>
                                          </p:stCondLst>
                                        </p:cTn>
                                        <p:tgtEl>
                                          <p:spTgt spid="67587">
                                            <p:txEl>
                                              <p:pRg st="4" end="4"/>
                                            </p:txEl>
                                          </p:spTgt>
                                        </p:tgtEl>
                                        <p:attrNameLst>
                                          <p:attrName>style.visibility</p:attrName>
                                        </p:attrNameLst>
                                      </p:cBhvr>
                                      <p:to>
                                        <p:strVal val="visible"/>
                                      </p:to>
                                    </p:set>
                                    <p:anim calcmode="lin" valueType="num">
                                      <p:cBhvr additive="base">
                                        <p:cTn id="32" dur="500" fill="hold"/>
                                        <p:tgtEl>
                                          <p:spTgt spid="67587">
                                            <p:txEl>
                                              <p:pRg st="4" end="4"/>
                                            </p:txEl>
                                          </p:spTgt>
                                        </p:tgtEl>
                                        <p:attrNameLst>
                                          <p:attrName>ppt_x</p:attrName>
                                        </p:attrNameLst>
                                      </p:cBhvr>
                                      <p:tavLst>
                                        <p:tav tm="0">
                                          <p:val>
                                            <p:strVal val="0-#ppt_w/2"/>
                                          </p:val>
                                        </p:tav>
                                        <p:tav tm="100000">
                                          <p:val>
                                            <p:strVal val="#ppt_x"/>
                                          </p:val>
                                        </p:tav>
                                      </p:tavLst>
                                    </p:anim>
                                    <p:anim calcmode="lin" valueType="num">
                                      <p:cBhvr additive="base">
                                        <p:cTn id="33" dur="500" fill="hold"/>
                                        <p:tgtEl>
                                          <p:spTgt spid="67587">
                                            <p:txEl>
                                              <p:pRg st="4" end="4"/>
                                            </p:txEl>
                                          </p:spTgt>
                                        </p:tgtEl>
                                        <p:attrNameLst>
                                          <p:attrName>ppt_y</p:attrName>
                                        </p:attrNameLst>
                                      </p:cBhvr>
                                      <p:tavLst>
                                        <p:tav tm="0">
                                          <p:val>
                                            <p:strVal val="#ppt_y"/>
                                          </p:val>
                                        </p:tav>
                                        <p:tav tm="100000">
                                          <p:val>
                                            <p:strVal val="#ppt_y"/>
                                          </p:val>
                                        </p:tav>
                                      </p:tavLst>
                                    </p:anim>
                                  </p:childTnLst>
                                </p:cTn>
                              </p:par>
                            </p:childTnLst>
                          </p:cTn>
                        </p:par>
                        <p:par>
                          <p:cTn id="34" fill="hold" nodeType="afterGroup">
                            <p:stCondLst>
                              <p:cond delay="3000"/>
                            </p:stCondLst>
                            <p:childTnLst>
                              <p:par>
                                <p:cTn id="35" presetID="2" presetClass="entr" presetSubtype="8" fill="hold" grpId="0" nodeType="afterEffect">
                                  <p:stCondLst>
                                    <p:cond delay="0"/>
                                  </p:stCondLst>
                                  <p:childTnLst>
                                    <p:set>
                                      <p:cBhvr>
                                        <p:cTn id="36" dur="1" fill="hold">
                                          <p:stCondLst>
                                            <p:cond delay="0"/>
                                          </p:stCondLst>
                                        </p:cTn>
                                        <p:tgtEl>
                                          <p:spTgt spid="67587">
                                            <p:txEl>
                                              <p:pRg st="5" end="5"/>
                                            </p:txEl>
                                          </p:spTgt>
                                        </p:tgtEl>
                                        <p:attrNameLst>
                                          <p:attrName>style.visibility</p:attrName>
                                        </p:attrNameLst>
                                      </p:cBhvr>
                                      <p:to>
                                        <p:strVal val="visible"/>
                                      </p:to>
                                    </p:set>
                                    <p:anim calcmode="lin" valueType="num">
                                      <p:cBhvr additive="base">
                                        <p:cTn id="37" dur="500" fill="hold"/>
                                        <p:tgtEl>
                                          <p:spTgt spid="67587">
                                            <p:txEl>
                                              <p:pRg st="5" end="5"/>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67587">
                                            <p:txEl>
                                              <p:pRg st="5" end="5"/>
                                            </p:txEl>
                                          </p:spTgt>
                                        </p:tgtEl>
                                        <p:attrNameLst>
                                          <p:attrName>ppt_y</p:attrName>
                                        </p:attrNameLst>
                                      </p:cBhvr>
                                      <p:tavLst>
                                        <p:tav tm="0">
                                          <p:val>
                                            <p:strVal val="#ppt_y"/>
                                          </p:val>
                                        </p:tav>
                                        <p:tav tm="100000">
                                          <p:val>
                                            <p:strVal val="#ppt_y"/>
                                          </p:val>
                                        </p:tav>
                                      </p:tavLst>
                                    </p:anim>
                                  </p:childTnLst>
                                </p:cTn>
                              </p:par>
                            </p:childTnLst>
                          </p:cTn>
                        </p:par>
                        <p:par>
                          <p:cTn id="39" fill="hold" nodeType="afterGroup">
                            <p:stCondLst>
                              <p:cond delay="3500"/>
                            </p:stCondLst>
                            <p:childTnLst>
                              <p:par>
                                <p:cTn id="40" presetID="2" presetClass="entr" presetSubtype="8" fill="hold" grpId="0" nodeType="afterEffect">
                                  <p:stCondLst>
                                    <p:cond delay="0"/>
                                  </p:stCondLst>
                                  <p:childTnLst>
                                    <p:set>
                                      <p:cBhvr>
                                        <p:cTn id="41" dur="1" fill="hold">
                                          <p:stCondLst>
                                            <p:cond delay="0"/>
                                          </p:stCondLst>
                                        </p:cTn>
                                        <p:tgtEl>
                                          <p:spTgt spid="67587">
                                            <p:txEl>
                                              <p:pRg st="6" end="6"/>
                                            </p:txEl>
                                          </p:spTgt>
                                        </p:tgtEl>
                                        <p:attrNameLst>
                                          <p:attrName>style.visibility</p:attrName>
                                        </p:attrNameLst>
                                      </p:cBhvr>
                                      <p:to>
                                        <p:strVal val="visible"/>
                                      </p:to>
                                    </p:set>
                                    <p:anim calcmode="lin" valueType="num">
                                      <p:cBhvr additive="base">
                                        <p:cTn id="42" dur="500" fill="hold"/>
                                        <p:tgtEl>
                                          <p:spTgt spid="67587">
                                            <p:txEl>
                                              <p:pRg st="6" end="6"/>
                                            </p:txEl>
                                          </p:spTgt>
                                        </p:tgtEl>
                                        <p:attrNameLst>
                                          <p:attrName>ppt_x</p:attrName>
                                        </p:attrNameLst>
                                      </p:cBhvr>
                                      <p:tavLst>
                                        <p:tav tm="0">
                                          <p:val>
                                            <p:strVal val="0-#ppt_w/2"/>
                                          </p:val>
                                        </p:tav>
                                        <p:tav tm="100000">
                                          <p:val>
                                            <p:strVal val="#ppt_x"/>
                                          </p:val>
                                        </p:tav>
                                      </p:tavLst>
                                    </p:anim>
                                    <p:anim calcmode="lin" valueType="num">
                                      <p:cBhvr additive="base">
                                        <p:cTn id="43" dur="500" fill="hold"/>
                                        <p:tgtEl>
                                          <p:spTgt spid="67587">
                                            <p:txEl>
                                              <p:pRg st="6" end="6"/>
                                            </p:txEl>
                                          </p:spTgt>
                                        </p:tgtEl>
                                        <p:attrNameLst>
                                          <p:attrName>ppt_y</p:attrName>
                                        </p:attrNameLst>
                                      </p:cBhvr>
                                      <p:tavLst>
                                        <p:tav tm="0">
                                          <p:val>
                                            <p:strVal val="#ppt_y"/>
                                          </p:val>
                                        </p:tav>
                                        <p:tav tm="100000">
                                          <p:val>
                                            <p:strVal val="#ppt_y"/>
                                          </p:val>
                                        </p:tav>
                                      </p:tavLst>
                                    </p:anim>
                                  </p:childTnLst>
                                </p:cTn>
                              </p:par>
                            </p:childTnLst>
                          </p:cTn>
                        </p:par>
                        <p:par>
                          <p:cTn id="44" fill="hold" nodeType="afterGroup">
                            <p:stCondLst>
                              <p:cond delay="4000"/>
                            </p:stCondLst>
                            <p:childTnLst>
                              <p:par>
                                <p:cTn id="45" presetID="2" presetClass="entr" presetSubtype="8" fill="hold" grpId="0" nodeType="afterEffect">
                                  <p:stCondLst>
                                    <p:cond delay="0"/>
                                  </p:stCondLst>
                                  <p:childTnLst>
                                    <p:set>
                                      <p:cBhvr>
                                        <p:cTn id="46" dur="1" fill="hold">
                                          <p:stCondLst>
                                            <p:cond delay="0"/>
                                          </p:stCondLst>
                                        </p:cTn>
                                        <p:tgtEl>
                                          <p:spTgt spid="95235">
                                            <p:txEl>
                                              <p:pRg st="0" end="0"/>
                                            </p:txEl>
                                          </p:spTgt>
                                        </p:tgtEl>
                                        <p:attrNameLst>
                                          <p:attrName>style.visibility</p:attrName>
                                        </p:attrNameLst>
                                      </p:cBhvr>
                                      <p:to>
                                        <p:strVal val="visible"/>
                                      </p:to>
                                    </p:set>
                                    <p:anim calcmode="lin" valueType="num">
                                      <p:cBhvr>
                                        <p:cTn id="47" dur="500" fill="hold"/>
                                        <p:tgtEl>
                                          <p:spTgt spid="95235">
                                            <p:txEl>
                                              <p:pRg st="0" end="0"/>
                                            </p:txEl>
                                          </p:spTgt>
                                        </p:tgtEl>
                                        <p:attrNameLst>
                                          <p:attrName>ppt_x</p:attrName>
                                        </p:attrNameLst>
                                      </p:cBhvr>
                                      <p:tavLst>
                                        <p:tav tm="0">
                                          <p:val>
                                            <p:strVal val="0-#ppt_w/2"/>
                                          </p:val>
                                        </p:tav>
                                        <p:tav tm="100000">
                                          <p:val>
                                            <p:strVal val="#ppt_x"/>
                                          </p:val>
                                        </p:tav>
                                      </p:tavLst>
                                    </p:anim>
                                    <p:anim calcmode="lin" valueType="num">
                                      <p:cBhvr>
                                        <p:cTn id="48" dur="500" fill="hold"/>
                                        <p:tgtEl>
                                          <p:spTgt spid="95235">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586" grpId="0"/>
      <p:bldP spid="67587" grpId="0" build="p" bldLvl="2" advAuto="0"/>
      <p:bldP spid="95235" grpId="0" build="p" bldLvl="2" advAuto="0"/>
    </p:bld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3794" name="灯片编号占位符 3"/>
          <p:cNvSpPr>
            <a:spLocks noGrp="1" noChangeArrowheads="1"/>
          </p:cNvSpPr>
          <p:nvPr>
            <p:ph type="sldNum" sz="quarter" idx="10"/>
          </p:nvPr>
        </p:nvSpPr>
        <p:spPr bwMode="auto">
          <a:noFill/>
          <a:ln>
            <a:miter lim="800000"/>
            <a:headEnd/>
            <a:tailEnd/>
          </a:ln>
        </p:spPr>
        <p:txBody>
          <a:bodyPr/>
          <a:lstStyle/>
          <a:p>
            <a:fld id="{2B6D4503-5CCB-41F0-A275-E328DCB8940B}" type="slidenum">
              <a:rPr lang="zh-TW" altLang="en-US"/>
              <a:pPr/>
              <a:t>2</a:t>
            </a:fld>
            <a:endParaRPr lang="zh-TW" altLang="en-US"/>
          </a:p>
        </p:txBody>
      </p:sp>
      <p:sp>
        <p:nvSpPr>
          <p:cNvPr id="68610" name="Rectangle 2"/>
          <p:cNvSpPr>
            <a:spLocks noGrp="1" noChangeArrowheads="1"/>
          </p:cNvSpPr>
          <p:nvPr>
            <p:ph type="title"/>
          </p:nvPr>
        </p:nvSpPr>
        <p:spPr>
          <a:xfrm>
            <a:off x="1716088" y="228600"/>
            <a:ext cx="4851400" cy="701675"/>
          </a:xfrm>
        </p:spPr>
        <p:txBody>
          <a:bodyPr vert="horz" wrap="square" lIns="91440" tIns="45720" rIns="91440" bIns="45720" numCol="1" anchorCtr="0" compatLnSpc="1"/>
          <a:lstStyle/>
          <a:p>
            <a:pPr algn="ctr" eaLnBrk="1" hangingPunct="1">
              <a:defRPr/>
            </a:pPr>
            <a:r>
              <a:rPr lang="en-US" altLang="zh-CN" sz="3600" dirty="0">
                <a:solidFill>
                  <a:srgbClr val="0000FF"/>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Main Contents</a:t>
            </a:r>
          </a:p>
        </p:txBody>
      </p:sp>
      <p:sp>
        <p:nvSpPr>
          <p:cNvPr id="33796" name="Rectangle 2"/>
          <p:cNvSpPr txBox="1">
            <a:spLocks noChangeArrowheads="1"/>
          </p:cNvSpPr>
          <p:nvPr/>
        </p:nvSpPr>
        <p:spPr bwMode="auto">
          <a:xfrm>
            <a:off x="1500188" y="1125538"/>
            <a:ext cx="5375275" cy="685800"/>
          </a:xfrm>
          <a:prstGeom prst="rect">
            <a:avLst/>
          </a:prstGeom>
          <a:noFill/>
          <a:ln w="9525">
            <a:noFill/>
            <a:miter lim="800000"/>
            <a:headEnd/>
            <a:tailEnd/>
          </a:ln>
        </p:spPr>
        <p:txBody>
          <a:bodyPr anchor="b"/>
          <a:lstStyle/>
          <a:p>
            <a:pPr algn="ctr" eaLnBrk="1" hangingPunct="1">
              <a:lnSpc>
                <a:spcPct val="90000"/>
              </a:lnSpc>
            </a:pPr>
            <a:r>
              <a:rPr lang="zh-CN" altLang="en-US" sz="3600">
                <a:solidFill>
                  <a:srgbClr val="000000"/>
                </a:solidFill>
                <a:latin typeface="Times New Roman" pitchFamily="18" charset="0"/>
                <a:ea typeface="宋体" pitchFamily="2" charset="-122"/>
              </a:rPr>
              <a:t>第</a:t>
            </a:r>
            <a:r>
              <a:rPr lang="en-US" altLang="zh-CN" sz="3600">
                <a:solidFill>
                  <a:srgbClr val="000000"/>
                </a:solidFill>
                <a:latin typeface="Times New Roman" pitchFamily="18" charset="0"/>
                <a:ea typeface="宋体" pitchFamily="2" charset="-122"/>
              </a:rPr>
              <a:t>6</a:t>
            </a:r>
            <a:r>
              <a:rPr lang="zh-CN" altLang="en-US" sz="3600">
                <a:solidFill>
                  <a:srgbClr val="000000"/>
                </a:solidFill>
                <a:latin typeface="Times New Roman" pitchFamily="18" charset="0"/>
                <a:ea typeface="宋体" pitchFamily="2" charset="-122"/>
              </a:rPr>
              <a:t>章  机器学习</a:t>
            </a:r>
            <a:endParaRPr lang="en-US" altLang="zh-CN" sz="3600">
              <a:solidFill>
                <a:srgbClr val="000000"/>
              </a:solidFill>
              <a:latin typeface="Times New Roman" pitchFamily="18" charset="0"/>
              <a:ea typeface="宋体" pitchFamily="2" charset="-122"/>
            </a:endParaRPr>
          </a:p>
        </p:txBody>
      </p:sp>
      <p:sp>
        <p:nvSpPr>
          <p:cNvPr id="115714" name="内容占位符 115713"/>
          <p:cNvSpPr>
            <a:spLocks noGrp="1" noChangeArrowheads="1"/>
          </p:cNvSpPr>
          <p:nvPr>
            <p:ph idx="1"/>
          </p:nvPr>
        </p:nvSpPr>
        <p:spPr>
          <a:xfrm>
            <a:off x="1619250" y="1778000"/>
            <a:ext cx="5938838" cy="4746625"/>
          </a:xfrm>
        </p:spPr>
        <p:txBody>
          <a:bodyPr anchor="ctr"/>
          <a:lstStyle/>
          <a:p>
            <a:pPr marL="838200" indent="-838200" eaLnBrk="1" hangingPunct="1">
              <a:lnSpc>
                <a:spcPct val="80000"/>
              </a:lnSpc>
              <a:spcBef>
                <a:spcPts val="1000"/>
              </a:spcBef>
              <a:buFontTx/>
              <a:buNone/>
            </a:pPr>
            <a:r>
              <a:rPr lang="en-US" altLang="zh-CN" sz="2400" smtClean="0">
                <a:solidFill>
                  <a:srgbClr val="000000"/>
                </a:solidFill>
                <a:latin typeface="Times New Roman" pitchFamily="18" charset="0"/>
                <a:ea typeface="宋体" pitchFamily="2" charset="-122"/>
              </a:rPr>
              <a:t>6</a:t>
            </a:r>
            <a:r>
              <a:rPr lang="zh-CN" altLang="en-US" sz="2400" smtClean="0">
                <a:solidFill>
                  <a:srgbClr val="000000"/>
                </a:solidFill>
                <a:latin typeface="Times New Roman" pitchFamily="18" charset="0"/>
                <a:ea typeface="宋体" pitchFamily="2" charset="-122"/>
              </a:rPr>
              <a:t>.1 机器学习的定义和发展历史 </a:t>
            </a:r>
          </a:p>
          <a:p>
            <a:pPr marL="838200" indent="-838200" eaLnBrk="1" hangingPunct="1">
              <a:lnSpc>
                <a:spcPct val="80000"/>
              </a:lnSpc>
              <a:spcBef>
                <a:spcPts val="1000"/>
              </a:spcBef>
              <a:buFontTx/>
              <a:buNone/>
            </a:pPr>
            <a:r>
              <a:rPr lang="en-US" altLang="zh-CN" sz="2400" smtClean="0">
                <a:solidFill>
                  <a:srgbClr val="000000"/>
                </a:solidFill>
                <a:latin typeface="Times New Roman" pitchFamily="18" charset="0"/>
                <a:ea typeface="宋体" pitchFamily="2" charset="-122"/>
              </a:rPr>
              <a:t>6</a:t>
            </a:r>
            <a:r>
              <a:rPr lang="zh-CN" altLang="en-US" sz="2400" smtClean="0">
                <a:solidFill>
                  <a:srgbClr val="000000"/>
                </a:solidFill>
                <a:latin typeface="Times New Roman" pitchFamily="18" charset="0"/>
                <a:ea typeface="宋体" pitchFamily="2" charset="-122"/>
              </a:rPr>
              <a:t>.2 机器学习的主要策略与基本结构</a:t>
            </a:r>
          </a:p>
          <a:p>
            <a:pPr marL="838200" indent="-838200" eaLnBrk="1" hangingPunct="1">
              <a:lnSpc>
                <a:spcPct val="80000"/>
              </a:lnSpc>
              <a:spcBef>
                <a:spcPts val="1000"/>
              </a:spcBef>
              <a:buFontTx/>
              <a:buNone/>
            </a:pPr>
            <a:r>
              <a:rPr lang="en-US" altLang="zh-CN" sz="2400" smtClean="0">
                <a:solidFill>
                  <a:srgbClr val="000000"/>
                </a:solidFill>
                <a:latin typeface="Times New Roman" pitchFamily="18" charset="0"/>
                <a:ea typeface="宋体" pitchFamily="2" charset="-122"/>
              </a:rPr>
              <a:t>6</a:t>
            </a:r>
            <a:r>
              <a:rPr lang="zh-CN" altLang="en-US" sz="2400" smtClean="0">
                <a:solidFill>
                  <a:srgbClr val="000000"/>
                </a:solidFill>
                <a:latin typeface="Times New Roman" pitchFamily="18" charset="0"/>
                <a:ea typeface="宋体" pitchFamily="2" charset="-122"/>
              </a:rPr>
              <a:t>.3 归纳学习</a:t>
            </a:r>
          </a:p>
          <a:p>
            <a:pPr marL="838200" indent="-838200" eaLnBrk="1" hangingPunct="1">
              <a:lnSpc>
                <a:spcPct val="80000"/>
              </a:lnSpc>
              <a:spcBef>
                <a:spcPts val="1000"/>
              </a:spcBef>
              <a:buFontTx/>
              <a:buNone/>
            </a:pPr>
            <a:r>
              <a:rPr lang="en-US" altLang="zh-CN" sz="2400" smtClean="0">
                <a:solidFill>
                  <a:srgbClr val="000000"/>
                </a:solidFill>
                <a:latin typeface="Times New Roman" pitchFamily="18" charset="0"/>
                <a:ea typeface="宋体" pitchFamily="2" charset="-122"/>
              </a:rPr>
              <a:t>6.4 </a:t>
            </a:r>
            <a:r>
              <a:rPr lang="zh-CN" altLang="en-US" sz="2400" smtClean="0">
                <a:solidFill>
                  <a:srgbClr val="000000"/>
                </a:solidFill>
                <a:latin typeface="Times New Roman" pitchFamily="18" charset="0"/>
                <a:ea typeface="宋体" pitchFamily="2" charset="-122"/>
              </a:rPr>
              <a:t>决策树学习</a:t>
            </a:r>
          </a:p>
          <a:p>
            <a:pPr marL="838200" indent="-838200" eaLnBrk="1" hangingPunct="1">
              <a:lnSpc>
                <a:spcPct val="80000"/>
              </a:lnSpc>
              <a:spcBef>
                <a:spcPts val="1000"/>
              </a:spcBef>
              <a:buFontTx/>
              <a:buNone/>
            </a:pPr>
            <a:r>
              <a:rPr lang="en-US" altLang="zh-CN" sz="2400" smtClean="0">
                <a:solidFill>
                  <a:srgbClr val="000000"/>
                </a:solidFill>
                <a:latin typeface="Times New Roman" pitchFamily="18" charset="0"/>
                <a:ea typeface="宋体" pitchFamily="2" charset="-122"/>
              </a:rPr>
              <a:t>6.5 </a:t>
            </a:r>
            <a:r>
              <a:rPr lang="zh-CN" altLang="en-US" sz="2400" smtClean="0">
                <a:solidFill>
                  <a:srgbClr val="000000"/>
                </a:solidFill>
                <a:latin typeface="Times New Roman" pitchFamily="18" charset="0"/>
                <a:ea typeface="宋体" pitchFamily="2" charset="-122"/>
              </a:rPr>
              <a:t>类比学习</a:t>
            </a:r>
          </a:p>
          <a:p>
            <a:pPr marL="838200" indent="-838200" eaLnBrk="1" hangingPunct="1">
              <a:lnSpc>
                <a:spcPct val="80000"/>
              </a:lnSpc>
              <a:spcBef>
                <a:spcPts val="1000"/>
              </a:spcBef>
              <a:buFontTx/>
              <a:buNone/>
            </a:pPr>
            <a:r>
              <a:rPr lang="en-US" altLang="zh-CN" sz="2400" smtClean="0">
                <a:solidFill>
                  <a:srgbClr val="000000"/>
                </a:solidFill>
                <a:latin typeface="Times New Roman" pitchFamily="18" charset="0"/>
                <a:ea typeface="宋体" pitchFamily="2" charset="-122"/>
              </a:rPr>
              <a:t>6.6 </a:t>
            </a:r>
            <a:r>
              <a:rPr lang="zh-CN" altLang="en-US" sz="2400" smtClean="0">
                <a:solidFill>
                  <a:srgbClr val="000000"/>
                </a:solidFill>
                <a:latin typeface="Times New Roman" pitchFamily="18" charset="0"/>
                <a:ea typeface="宋体" pitchFamily="2" charset="-122"/>
              </a:rPr>
              <a:t>解释学习</a:t>
            </a:r>
          </a:p>
          <a:p>
            <a:pPr marL="838200" indent="-838200" eaLnBrk="1" hangingPunct="1">
              <a:lnSpc>
                <a:spcPct val="80000"/>
              </a:lnSpc>
              <a:spcBef>
                <a:spcPts val="1000"/>
              </a:spcBef>
              <a:buFontTx/>
              <a:buNone/>
            </a:pPr>
            <a:r>
              <a:rPr lang="en-US" altLang="zh-CN" sz="2400" smtClean="0">
                <a:solidFill>
                  <a:srgbClr val="000000"/>
                </a:solidFill>
                <a:latin typeface="Times New Roman" pitchFamily="18" charset="0"/>
                <a:ea typeface="宋体" pitchFamily="2" charset="-122"/>
              </a:rPr>
              <a:t>6.7 </a:t>
            </a:r>
            <a:r>
              <a:rPr lang="zh-CN" altLang="en-US" sz="2400" smtClean="0">
                <a:solidFill>
                  <a:srgbClr val="000000"/>
                </a:solidFill>
                <a:latin typeface="Times New Roman" pitchFamily="18" charset="0"/>
                <a:ea typeface="宋体" pitchFamily="2" charset="-122"/>
              </a:rPr>
              <a:t>神经网络学习</a:t>
            </a:r>
          </a:p>
          <a:p>
            <a:pPr marL="838200" indent="-838200" eaLnBrk="1" hangingPunct="1">
              <a:lnSpc>
                <a:spcPct val="80000"/>
              </a:lnSpc>
              <a:spcBef>
                <a:spcPts val="1000"/>
              </a:spcBef>
              <a:buFontTx/>
              <a:buNone/>
            </a:pPr>
            <a:r>
              <a:rPr lang="en-US" altLang="zh-CN" sz="2400" smtClean="0">
                <a:solidFill>
                  <a:srgbClr val="000000"/>
                </a:solidFill>
                <a:latin typeface="Times New Roman" pitchFamily="18" charset="0"/>
                <a:ea typeface="宋体" pitchFamily="2" charset="-122"/>
              </a:rPr>
              <a:t>6</a:t>
            </a:r>
            <a:r>
              <a:rPr lang="zh-CN" altLang="en-US" sz="2400" smtClean="0">
                <a:solidFill>
                  <a:srgbClr val="000000"/>
                </a:solidFill>
                <a:latin typeface="Times New Roman" pitchFamily="18" charset="0"/>
                <a:ea typeface="宋体" pitchFamily="2" charset="-122"/>
              </a:rPr>
              <a:t>.8 知识发现</a:t>
            </a:r>
          </a:p>
          <a:p>
            <a:pPr marL="838200" indent="-838200" eaLnBrk="1" hangingPunct="1">
              <a:lnSpc>
                <a:spcPct val="80000"/>
              </a:lnSpc>
              <a:spcBef>
                <a:spcPts val="1000"/>
              </a:spcBef>
              <a:buFontTx/>
              <a:buNone/>
            </a:pPr>
            <a:r>
              <a:rPr lang="en-US" altLang="zh-CN" sz="2400" smtClean="0">
                <a:solidFill>
                  <a:srgbClr val="000000"/>
                </a:solidFill>
                <a:latin typeface="Times New Roman" pitchFamily="18" charset="0"/>
                <a:ea typeface="宋体" pitchFamily="2" charset="-122"/>
              </a:rPr>
              <a:t>6</a:t>
            </a:r>
            <a:r>
              <a:rPr lang="zh-CN" altLang="en-US" sz="2400" smtClean="0">
                <a:solidFill>
                  <a:srgbClr val="000000"/>
                </a:solidFill>
                <a:latin typeface="Times New Roman" pitchFamily="18" charset="0"/>
                <a:ea typeface="宋体" pitchFamily="2" charset="-122"/>
              </a:rPr>
              <a:t>.9 增强学习</a:t>
            </a:r>
            <a:endParaRPr lang="en-US" altLang="zh-CN" sz="2400" smtClean="0">
              <a:solidFill>
                <a:srgbClr val="000000"/>
              </a:solidFill>
              <a:latin typeface="Times New Roman" pitchFamily="18" charset="0"/>
              <a:ea typeface="宋体" pitchFamily="2" charset="-122"/>
            </a:endParaRPr>
          </a:p>
          <a:p>
            <a:pPr marL="838200" indent="-838200" eaLnBrk="1" hangingPunct="1">
              <a:lnSpc>
                <a:spcPct val="80000"/>
              </a:lnSpc>
              <a:spcBef>
                <a:spcPts val="1000"/>
              </a:spcBef>
              <a:buFontTx/>
              <a:buNone/>
            </a:pPr>
            <a:r>
              <a:rPr lang="en-US" altLang="zh-CN" sz="2400" smtClean="0">
                <a:solidFill>
                  <a:srgbClr val="000000"/>
                </a:solidFill>
                <a:latin typeface="Times New Roman" pitchFamily="18" charset="0"/>
                <a:ea typeface="宋体" pitchFamily="2" charset="-122"/>
              </a:rPr>
              <a:t>6.10 </a:t>
            </a:r>
            <a:r>
              <a:rPr lang="zh-CN" altLang="en-US" sz="2400" smtClean="0">
                <a:solidFill>
                  <a:srgbClr val="000000"/>
                </a:solidFill>
                <a:latin typeface="Times New Roman" pitchFamily="18" charset="0"/>
                <a:ea typeface="宋体" pitchFamily="2" charset="-122"/>
              </a:rPr>
              <a:t>深度学习</a:t>
            </a:r>
          </a:p>
          <a:p>
            <a:pPr marL="838200" indent="-838200" eaLnBrk="1" hangingPunct="1">
              <a:lnSpc>
                <a:spcPct val="80000"/>
              </a:lnSpc>
              <a:spcBef>
                <a:spcPts val="1000"/>
              </a:spcBef>
              <a:buFontTx/>
              <a:buNone/>
            </a:pPr>
            <a:r>
              <a:rPr lang="en-US" altLang="zh-CN" sz="2400" smtClean="0">
                <a:solidFill>
                  <a:srgbClr val="000000"/>
                </a:solidFill>
                <a:latin typeface="Times New Roman" pitchFamily="18" charset="0"/>
                <a:ea typeface="宋体" pitchFamily="2" charset="-122"/>
              </a:rPr>
              <a:t>6</a:t>
            </a:r>
            <a:r>
              <a:rPr lang="zh-CN" altLang="en-US" sz="2400" smtClean="0">
                <a:solidFill>
                  <a:srgbClr val="000000"/>
                </a:solidFill>
                <a:latin typeface="Times New Roman" pitchFamily="18" charset="0"/>
                <a:ea typeface="宋体" pitchFamily="2" charset="-122"/>
              </a:rPr>
              <a:t>.1</a:t>
            </a:r>
            <a:r>
              <a:rPr lang="en-US" altLang="zh-CN" sz="2400" smtClean="0">
                <a:solidFill>
                  <a:srgbClr val="000000"/>
                </a:solidFill>
                <a:latin typeface="Times New Roman" pitchFamily="18" charset="0"/>
                <a:ea typeface="宋体" pitchFamily="2" charset="-122"/>
              </a:rPr>
              <a:t>1</a:t>
            </a:r>
            <a:r>
              <a:rPr lang="zh-CN" altLang="en-US" sz="2400" smtClean="0">
                <a:solidFill>
                  <a:srgbClr val="000000"/>
                </a:solidFill>
                <a:latin typeface="Times New Roman" pitchFamily="18" charset="0"/>
                <a:ea typeface="宋体" pitchFamily="2" charset="-122"/>
              </a:rPr>
              <a:t> 小结</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115714">
                                            <p:txEl>
                                              <p:pRg st="0" end="0"/>
                                            </p:txEl>
                                          </p:spTgt>
                                        </p:tgtEl>
                                        <p:attrNameLst>
                                          <p:attrName>style.visibility</p:attrName>
                                        </p:attrNameLst>
                                      </p:cBhvr>
                                      <p:to>
                                        <p:strVal val="visible"/>
                                      </p:to>
                                    </p:set>
                                    <p:animEffect transition="in" filter="blinds(horizontal)">
                                      <p:cBhvr>
                                        <p:cTn id="7" dur="500"/>
                                        <p:tgtEl>
                                          <p:spTgt spid="115714">
                                            <p:txEl>
                                              <p:pRg st="0" end="0"/>
                                            </p:txEl>
                                          </p:spTgt>
                                        </p:tgtEl>
                                      </p:cBhvr>
                                    </p:animEffect>
                                  </p:childTnLst>
                                </p:cTn>
                              </p:par>
                            </p:childTnLst>
                          </p:cTn>
                        </p:par>
                        <p:par>
                          <p:cTn id="8" fill="hold" nodeType="afterGroup">
                            <p:stCondLst>
                              <p:cond delay="500"/>
                            </p:stCondLst>
                            <p:childTnLst>
                              <p:par>
                                <p:cTn id="9" presetID="3" presetClass="entr" presetSubtype="10" fill="hold" grpId="0" nodeType="afterEffect">
                                  <p:stCondLst>
                                    <p:cond delay="0"/>
                                  </p:stCondLst>
                                  <p:childTnLst>
                                    <p:set>
                                      <p:cBhvr>
                                        <p:cTn id="10" dur="1" fill="hold">
                                          <p:stCondLst>
                                            <p:cond delay="0"/>
                                          </p:stCondLst>
                                        </p:cTn>
                                        <p:tgtEl>
                                          <p:spTgt spid="115714">
                                            <p:txEl>
                                              <p:pRg st="1" end="1"/>
                                            </p:txEl>
                                          </p:spTgt>
                                        </p:tgtEl>
                                        <p:attrNameLst>
                                          <p:attrName>style.visibility</p:attrName>
                                        </p:attrNameLst>
                                      </p:cBhvr>
                                      <p:to>
                                        <p:strVal val="visible"/>
                                      </p:to>
                                    </p:set>
                                    <p:animEffect transition="in" filter="blinds(horizontal)">
                                      <p:cBhvr>
                                        <p:cTn id="11" dur="500"/>
                                        <p:tgtEl>
                                          <p:spTgt spid="115714">
                                            <p:txEl>
                                              <p:pRg st="1" end="1"/>
                                            </p:txEl>
                                          </p:spTgt>
                                        </p:tgtEl>
                                      </p:cBhvr>
                                    </p:animEffect>
                                  </p:childTnLst>
                                </p:cTn>
                              </p:par>
                            </p:childTnLst>
                          </p:cTn>
                        </p:par>
                        <p:par>
                          <p:cTn id="12" fill="hold" nodeType="afterGroup">
                            <p:stCondLst>
                              <p:cond delay="1000"/>
                            </p:stCondLst>
                            <p:childTnLst>
                              <p:par>
                                <p:cTn id="13" presetID="3" presetClass="entr" presetSubtype="10" fill="hold" grpId="0" nodeType="afterEffect">
                                  <p:stCondLst>
                                    <p:cond delay="0"/>
                                  </p:stCondLst>
                                  <p:childTnLst>
                                    <p:set>
                                      <p:cBhvr>
                                        <p:cTn id="14" dur="1" fill="hold">
                                          <p:stCondLst>
                                            <p:cond delay="0"/>
                                          </p:stCondLst>
                                        </p:cTn>
                                        <p:tgtEl>
                                          <p:spTgt spid="115714">
                                            <p:txEl>
                                              <p:pRg st="2" end="2"/>
                                            </p:txEl>
                                          </p:spTgt>
                                        </p:tgtEl>
                                        <p:attrNameLst>
                                          <p:attrName>style.visibility</p:attrName>
                                        </p:attrNameLst>
                                      </p:cBhvr>
                                      <p:to>
                                        <p:strVal val="visible"/>
                                      </p:to>
                                    </p:set>
                                    <p:animEffect transition="in" filter="blinds(horizontal)">
                                      <p:cBhvr>
                                        <p:cTn id="15" dur="500"/>
                                        <p:tgtEl>
                                          <p:spTgt spid="115714">
                                            <p:txEl>
                                              <p:pRg st="2" end="2"/>
                                            </p:txEl>
                                          </p:spTgt>
                                        </p:tgtEl>
                                      </p:cBhvr>
                                    </p:animEffect>
                                  </p:childTnLst>
                                </p:cTn>
                              </p:par>
                            </p:childTnLst>
                          </p:cTn>
                        </p:par>
                        <p:par>
                          <p:cTn id="16" fill="hold" nodeType="afterGroup">
                            <p:stCondLst>
                              <p:cond delay="1500"/>
                            </p:stCondLst>
                            <p:childTnLst>
                              <p:par>
                                <p:cTn id="17" presetID="3" presetClass="entr" presetSubtype="10" fill="hold" grpId="0" nodeType="afterEffect">
                                  <p:stCondLst>
                                    <p:cond delay="0"/>
                                  </p:stCondLst>
                                  <p:childTnLst>
                                    <p:set>
                                      <p:cBhvr>
                                        <p:cTn id="18" dur="1" fill="hold">
                                          <p:stCondLst>
                                            <p:cond delay="0"/>
                                          </p:stCondLst>
                                        </p:cTn>
                                        <p:tgtEl>
                                          <p:spTgt spid="115714">
                                            <p:txEl>
                                              <p:pRg st="3" end="3"/>
                                            </p:txEl>
                                          </p:spTgt>
                                        </p:tgtEl>
                                        <p:attrNameLst>
                                          <p:attrName>style.visibility</p:attrName>
                                        </p:attrNameLst>
                                      </p:cBhvr>
                                      <p:to>
                                        <p:strVal val="visible"/>
                                      </p:to>
                                    </p:set>
                                    <p:animEffect transition="in" filter="blinds(horizontal)">
                                      <p:cBhvr>
                                        <p:cTn id="19" dur="500"/>
                                        <p:tgtEl>
                                          <p:spTgt spid="115714">
                                            <p:txEl>
                                              <p:pRg st="3" end="3"/>
                                            </p:txEl>
                                          </p:spTgt>
                                        </p:tgtEl>
                                      </p:cBhvr>
                                    </p:animEffect>
                                  </p:childTnLst>
                                </p:cTn>
                              </p:par>
                            </p:childTnLst>
                          </p:cTn>
                        </p:par>
                        <p:par>
                          <p:cTn id="20" fill="hold" nodeType="afterGroup">
                            <p:stCondLst>
                              <p:cond delay="2000"/>
                            </p:stCondLst>
                            <p:childTnLst>
                              <p:par>
                                <p:cTn id="21" presetID="3" presetClass="entr" presetSubtype="10" fill="hold" grpId="0" nodeType="afterEffect">
                                  <p:stCondLst>
                                    <p:cond delay="0"/>
                                  </p:stCondLst>
                                  <p:childTnLst>
                                    <p:set>
                                      <p:cBhvr>
                                        <p:cTn id="22" dur="1" fill="hold">
                                          <p:stCondLst>
                                            <p:cond delay="0"/>
                                          </p:stCondLst>
                                        </p:cTn>
                                        <p:tgtEl>
                                          <p:spTgt spid="115714">
                                            <p:txEl>
                                              <p:pRg st="4" end="4"/>
                                            </p:txEl>
                                          </p:spTgt>
                                        </p:tgtEl>
                                        <p:attrNameLst>
                                          <p:attrName>style.visibility</p:attrName>
                                        </p:attrNameLst>
                                      </p:cBhvr>
                                      <p:to>
                                        <p:strVal val="visible"/>
                                      </p:to>
                                    </p:set>
                                    <p:animEffect transition="in" filter="blinds(horizontal)">
                                      <p:cBhvr>
                                        <p:cTn id="23" dur="500"/>
                                        <p:tgtEl>
                                          <p:spTgt spid="115714">
                                            <p:txEl>
                                              <p:pRg st="4" end="4"/>
                                            </p:txEl>
                                          </p:spTgt>
                                        </p:tgtEl>
                                      </p:cBhvr>
                                    </p:animEffect>
                                  </p:childTnLst>
                                </p:cTn>
                              </p:par>
                            </p:childTnLst>
                          </p:cTn>
                        </p:par>
                        <p:par>
                          <p:cTn id="24" fill="hold" nodeType="afterGroup">
                            <p:stCondLst>
                              <p:cond delay="2500"/>
                            </p:stCondLst>
                            <p:childTnLst>
                              <p:par>
                                <p:cTn id="25" presetID="3" presetClass="entr" presetSubtype="10" fill="hold" grpId="0" nodeType="afterEffect">
                                  <p:stCondLst>
                                    <p:cond delay="0"/>
                                  </p:stCondLst>
                                  <p:childTnLst>
                                    <p:set>
                                      <p:cBhvr>
                                        <p:cTn id="26" dur="1" fill="hold">
                                          <p:stCondLst>
                                            <p:cond delay="0"/>
                                          </p:stCondLst>
                                        </p:cTn>
                                        <p:tgtEl>
                                          <p:spTgt spid="115714">
                                            <p:txEl>
                                              <p:pRg st="5" end="5"/>
                                            </p:txEl>
                                          </p:spTgt>
                                        </p:tgtEl>
                                        <p:attrNameLst>
                                          <p:attrName>style.visibility</p:attrName>
                                        </p:attrNameLst>
                                      </p:cBhvr>
                                      <p:to>
                                        <p:strVal val="visible"/>
                                      </p:to>
                                    </p:set>
                                    <p:animEffect transition="in" filter="blinds(horizontal)">
                                      <p:cBhvr>
                                        <p:cTn id="27" dur="500"/>
                                        <p:tgtEl>
                                          <p:spTgt spid="115714">
                                            <p:txEl>
                                              <p:pRg st="5" end="5"/>
                                            </p:txEl>
                                          </p:spTgt>
                                        </p:tgtEl>
                                      </p:cBhvr>
                                    </p:animEffect>
                                  </p:childTnLst>
                                </p:cTn>
                              </p:par>
                            </p:childTnLst>
                          </p:cTn>
                        </p:par>
                        <p:par>
                          <p:cTn id="28" fill="hold" nodeType="afterGroup">
                            <p:stCondLst>
                              <p:cond delay="3000"/>
                            </p:stCondLst>
                            <p:childTnLst>
                              <p:par>
                                <p:cTn id="29" presetID="3" presetClass="entr" presetSubtype="10" fill="hold" grpId="0" nodeType="afterEffect">
                                  <p:stCondLst>
                                    <p:cond delay="0"/>
                                  </p:stCondLst>
                                  <p:childTnLst>
                                    <p:set>
                                      <p:cBhvr>
                                        <p:cTn id="30" dur="1" fill="hold">
                                          <p:stCondLst>
                                            <p:cond delay="0"/>
                                          </p:stCondLst>
                                        </p:cTn>
                                        <p:tgtEl>
                                          <p:spTgt spid="115714">
                                            <p:txEl>
                                              <p:pRg st="6" end="6"/>
                                            </p:txEl>
                                          </p:spTgt>
                                        </p:tgtEl>
                                        <p:attrNameLst>
                                          <p:attrName>style.visibility</p:attrName>
                                        </p:attrNameLst>
                                      </p:cBhvr>
                                      <p:to>
                                        <p:strVal val="visible"/>
                                      </p:to>
                                    </p:set>
                                    <p:animEffect transition="in" filter="blinds(horizontal)">
                                      <p:cBhvr>
                                        <p:cTn id="31" dur="500"/>
                                        <p:tgtEl>
                                          <p:spTgt spid="115714">
                                            <p:txEl>
                                              <p:pRg st="6" end="6"/>
                                            </p:txEl>
                                          </p:spTgt>
                                        </p:tgtEl>
                                      </p:cBhvr>
                                    </p:animEffect>
                                  </p:childTnLst>
                                </p:cTn>
                              </p:par>
                            </p:childTnLst>
                          </p:cTn>
                        </p:par>
                        <p:par>
                          <p:cTn id="32" fill="hold" nodeType="afterGroup">
                            <p:stCondLst>
                              <p:cond delay="3500"/>
                            </p:stCondLst>
                            <p:childTnLst>
                              <p:par>
                                <p:cTn id="33" presetID="3" presetClass="entr" presetSubtype="10" fill="hold" grpId="0" nodeType="afterEffect">
                                  <p:stCondLst>
                                    <p:cond delay="0"/>
                                  </p:stCondLst>
                                  <p:childTnLst>
                                    <p:set>
                                      <p:cBhvr>
                                        <p:cTn id="34" dur="1" fill="hold">
                                          <p:stCondLst>
                                            <p:cond delay="0"/>
                                          </p:stCondLst>
                                        </p:cTn>
                                        <p:tgtEl>
                                          <p:spTgt spid="115714">
                                            <p:txEl>
                                              <p:pRg st="7" end="7"/>
                                            </p:txEl>
                                          </p:spTgt>
                                        </p:tgtEl>
                                        <p:attrNameLst>
                                          <p:attrName>style.visibility</p:attrName>
                                        </p:attrNameLst>
                                      </p:cBhvr>
                                      <p:to>
                                        <p:strVal val="visible"/>
                                      </p:to>
                                    </p:set>
                                    <p:animEffect transition="in" filter="blinds(horizontal)">
                                      <p:cBhvr>
                                        <p:cTn id="35" dur="500"/>
                                        <p:tgtEl>
                                          <p:spTgt spid="115714">
                                            <p:txEl>
                                              <p:pRg st="7" end="7"/>
                                            </p:txEl>
                                          </p:spTgt>
                                        </p:tgtEl>
                                      </p:cBhvr>
                                    </p:animEffect>
                                  </p:childTnLst>
                                </p:cTn>
                              </p:par>
                            </p:childTnLst>
                          </p:cTn>
                        </p:par>
                        <p:par>
                          <p:cTn id="36" fill="hold" nodeType="afterGroup">
                            <p:stCondLst>
                              <p:cond delay="4000"/>
                            </p:stCondLst>
                            <p:childTnLst>
                              <p:par>
                                <p:cTn id="37" presetID="3" presetClass="entr" presetSubtype="10" fill="hold" grpId="0" nodeType="afterEffect">
                                  <p:stCondLst>
                                    <p:cond delay="0"/>
                                  </p:stCondLst>
                                  <p:childTnLst>
                                    <p:set>
                                      <p:cBhvr>
                                        <p:cTn id="38" dur="1" fill="hold">
                                          <p:stCondLst>
                                            <p:cond delay="0"/>
                                          </p:stCondLst>
                                        </p:cTn>
                                        <p:tgtEl>
                                          <p:spTgt spid="115714">
                                            <p:txEl>
                                              <p:pRg st="8" end="8"/>
                                            </p:txEl>
                                          </p:spTgt>
                                        </p:tgtEl>
                                        <p:attrNameLst>
                                          <p:attrName>style.visibility</p:attrName>
                                        </p:attrNameLst>
                                      </p:cBhvr>
                                      <p:to>
                                        <p:strVal val="visible"/>
                                      </p:to>
                                    </p:set>
                                    <p:animEffect transition="in" filter="blinds(horizontal)">
                                      <p:cBhvr>
                                        <p:cTn id="39" dur="500"/>
                                        <p:tgtEl>
                                          <p:spTgt spid="115714">
                                            <p:txEl>
                                              <p:pRg st="8" end="8"/>
                                            </p:txEl>
                                          </p:spTgt>
                                        </p:tgtEl>
                                      </p:cBhvr>
                                    </p:animEffect>
                                  </p:childTnLst>
                                </p:cTn>
                              </p:par>
                            </p:childTnLst>
                          </p:cTn>
                        </p:par>
                        <p:par>
                          <p:cTn id="40" fill="hold" nodeType="afterGroup">
                            <p:stCondLst>
                              <p:cond delay="4500"/>
                            </p:stCondLst>
                            <p:childTnLst>
                              <p:par>
                                <p:cTn id="41" presetID="3" presetClass="entr" presetSubtype="10" fill="hold" grpId="0" nodeType="afterEffect">
                                  <p:stCondLst>
                                    <p:cond delay="0"/>
                                  </p:stCondLst>
                                  <p:childTnLst>
                                    <p:set>
                                      <p:cBhvr>
                                        <p:cTn id="42" dur="1" fill="hold">
                                          <p:stCondLst>
                                            <p:cond delay="0"/>
                                          </p:stCondLst>
                                        </p:cTn>
                                        <p:tgtEl>
                                          <p:spTgt spid="115714">
                                            <p:txEl>
                                              <p:pRg st="9" end="9"/>
                                            </p:txEl>
                                          </p:spTgt>
                                        </p:tgtEl>
                                        <p:attrNameLst>
                                          <p:attrName>style.visibility</p:attrName>
                                        </p:attrNameLst>
                                      </p:cBhvr>
                                      <p:to>
                                        <p:strVal val="visible"/>
                                      </p:to>
                                    </p:set>
                                    <p:animEffect transition="in" filter="blinds(horizontal)">
                                      <p:cBhvr>
                                        <p:cTn id="43" dur="500"/>
                                        <p:tgtEl>
                                          <p:spTgt spid="115714">
                                            <p:txEl>
                                              <p:pRg st="9" end="9"/>
                                            </p:txEl>
                                          </p:spTgt>
                                        </p:tgtEl>
                                      </p:cBhvr>
                                    </p:animEffect>
                                  </p:childTnLst>
                                </p:cTn>
                              </p:par>
                            </p:childTnLst>
                          </p:cTn>
                        </p:par>
                        <p:par>
                          <p:cTn id="44" fill="hold" nodeType="afterGroup">
                            <p:stCondLst>
                              <p:cond delay="5000"/>
                            </p:stCondLst>
                            <p:childTnLst>
                              <p:par>
                                <p:cTn id="45" presetID="3" presetClass="entr" presetSubtype="10" fill="hold" grpId="0" nodeType="afterEffect">
                                  <p:stCondLst>
                                    <p:cond delay="0"/>
                                  </p:stCondLst>
                                  <p:childTnLst>
                                    <p:set>
                                      <p:cBhvr>
                                        <p:cTn id="46" dur="1" fill="hold">
                                          <p:stCondLst>
                                            <p:cond delay="0"/>
                                          </p:stCondLst>
                                        </p:cTn>
                                        <p:tgtEl>
                                          <p:spTgt spid="115714">
                                            <p:txEl>
                                              <p:pRg st="10" end="10"/>
                                            </p:txEl>
                                          </p:spTgt>
                                        </p:tgtEl>
                                        <p:attrNameLst>
                                          <p:attrName>style.visibility</p:attrName>
                                        </p:attrNameLst>
                                      </p:cBhvr>
                                      <p:to>
                                        <p:strVal val="visible"/>
                                      </p:to>
                                    </p:set>
                                    <p:animEffect transition="in" filter="blinds(horizontal)">
                                      <p:cBhvr>
                                        <p:cTn id="47" dur="500"/>
                                        <p:tgtEl>
                                          <p:spTgt spid="115714">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714" grpId="0" build="p" bldLvl="2" advAuto="0"/>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4274" name="灯片编号占位符 3"/>
          <p:cNvSpPr>
            <a:spLocks noGrp="1" noChangeArrowheads="1"/>
          </p:cNvSpPr>
          <p:nvPr>
            <p:ph type="sldNum" sz="quarter" idx="10"/>
          </p:nvPr>
        </p:nvSpPr>
        <p:spPr bwMode="auto">
          <a:xfrm>
            <a:off x="5435600" y="6094413"/>
            <a:ext cx="3251200" cy="215900"/>
          </a:xfrm>
          <a:noFill/>
          <a:ln>
            <a:miter lim="800000"/>
            <a:headEnd/>
            <a:tailEnd/>
          </a:ln>
        </p:spPr>
        <p:txBody>
          <a:bodyPr/>
          <a:lstStyle/>
          <a:p>
            <a:fld id="{F74D56B6-029E-46FA-9969-7ABCEBA3DB64}" type="slidenum">
              <a:rPr lang="zh-TW" altLang="en-US">
                <a:solidFill>
                  <a:schemeClr val="tx1"/>
                </a:solidFill>
              </a:rPr>
              <a:pPr/>
              <a:t>20</a:t>
            </a:fld>
            <a:endParaRPr lang="zh-TW" altLang="en-US">
              <a:solidFill>
                <a:schemeClr val="tx1"/>
              </a:solidFill>
            </a:endParaRPr>
          </a:p>
        </p:txBody>
      </p:sp>
      <p:sp>
        <p:nvSpPr>
          <p:cNvPr id="151582" name="Text Box 30"/>
          <p:cNvSpPr txBox="1">
            <a:spLocks noChangeArrowheads="1"/>
          </p:cNvSpPr>
          <p:nvPr/>
        </p:nvSpPr>
        <p:spPr bwMode="auto">
          <a:xfrm>
            <a:off x="2916238" y="5303838"/>
            <a:ext cx="2927350" cy="457200"/>
          </a:xfrm>
          <a:prstGeom prst="rect">
            <a:avLst/>
          </a:prstGeom>
          <a:noFill/>
          <a:ln w="9525">
            <a:noFill/>
            <a:miter lim="800000"/>
            <a:headEnd/>
            <a:tailEnd/>
          </a:ln>
        </p:spPr>
        <p:txBody>
          <a:bodyPr wrap="none">
            <a:spAutoFit/>
          </a:bodyPr>
          <a:lstStyle/>
          <a:p>
            <a:pPr eaLnBrk="1" hangingPunct="1"/>
            <a:r>
              <a:rPr lang="zh-CN" altLang="en-US" sz="2400">
                <a:solidFill>
                  <a:schemeClr val="tx1"/>
                </a:solidFill>
                <a:ea typeface="楷体_GB2312" pitchFamily="49" charset="-122"/>
              </a:rPr>
              <a:t>示例归纳学习的模式</a:t>
            </a:r>
          </a:p>
        </p:txBody>
      </p:sp>
      <p:grpSp>
        <p:nvGrpSpPr>
          <p:cNvPr id="2" name="Group 15"/>
          <p:cNvGrpSpPr>
            <a:grpSpLocks/>
          </p:cNvGrpSpPr>
          <p:nvPr/>
        </p:nvGrpSpPr>
        <p:grpSpPr bwMode="auto">
          <a:xfrm>
            <a:off x="1474788" y="3070225"/>
            <a:ext cx="5929312" cy="1905000"/>
            <a:chOff x="884" y="2341"/>
            <a:chExt cx="3735" cy="1200"/>
          </a:xfrm>
        </p:grpSpPr>
        <p:sp>
          <p:nvSpPr>
            <p:cNvPr id="54282" name="Rectangle 16"/>
            <p:cNvSpPr>
              <a:spLocks noChangeArrowheads="1"/>
            </p:cNvSpPr>
            <p:nvPr/>
          </p:nvSpPr>
          <p:spPr bwMode="auto">
            <a:xfrm>
              <a:off x="2267" y="2341"/>
              <a:ext cx="1008" cy="271"/>
            </a:xfrm>
            <a:prstGeom prst="rect">
              <a:avLst/>
            </a:prstGeom>
            <a:noFill/>
            <a:ln w="9525">
              <a:noFill/>
              <a:miter lim="800000"/>
              <a:headEnd/>
              <a:tailEnd/>
            </a:ln>
          </p:spPr>
          <p:txBody>
            <a:bodyPr wrap="none" anchor="ctr"/>
            <a:lstStyle/>
            <a:p>
              <a:pPr algn="ctr" eaLnBrk="1" hangingPunct="1">
                <a:spcBef>
                  <a:spcPct val="20000"/>
                </a:spcBef>
                <a:buClr>
                  <a:srgbClr val="00CC66"/>
                </a:buClr>
                <a:buSzPct val="90000"/>
                <a:buFont typeface="Wingdings" pitchFamily="2" charset="2"/>
                <a:buNone/>
              </a:pPr>
              <a:r>
                <a:rPr lang="en-US" altLang="zh-CN" b="0">
                  <a:solidFill>
                    <a:schemeClr val="tx1"/>
                  </a:solidFill>
                  <a:latin typeface="华文新魏" pitchFamily="2" charset="-122"/>
                  <a:ea typeface="华文新魏" pitchFamily="2" charset="-122"/>
                </a:rPr>
                <a:t>          </a:t>
              </a:r>
              <a:r>
                <a:rPr lang="zh-CN" altLang="en-US" b="0">
                  <a:solidFill>
                    <a:schemeClr val="tx1"/>
                  </a:solidFill>
                  <a:latin typeface="华文新魏" pitchFamily="2" charset="-122"/>
                  <a:ea typeface="华文新魏" pitchFamily="2" charset="-122"/>
                </a:rPr>
                <a:t>解释过程          </a:t>
              </a:r>
            </a:p>
          </p:txBody>
        </p:sp>
        <p:sp>
          <p:nvSpPr>
            <p:cNvPr id="54283" name="Rectangle 17"/>
            <p:cNvSpPr>
              <a:spLocks noChangeArrowheads="1"/>
            </p:cNvSpPr>
            <p:nvPr/>
          </p:nvSpPr>
          <p:spPr bwMode="auto">
            <a:xfrm>
              <a:off x="884" y="2916"/>
              <a:ext cx="1008" cy="367"/>
            </a:xfrm>
            <a:prstGeom prst="rect">
              <a:avLst/>
            </a:prstGeom>
            <a:solidFill>
              <a:schemeClr val="accent1"/>
            </a:solidFill>
            <a:ln w="9525">
              <a:solidFill>
                <a:schemeClr val="tx1"/>
              </a:solidFill>
              <a:miter lim="800000"/>
              <a:headEnd/>
              <a:tailEnd/>
            </a:ln>
          </p:spPr>
          <p:txBody>
            <a:bodyPr wrap="none" anchor="b" anchorCtr="1"/>
            <a:lstStyle/>
            <a:p>
              <a:pPr algn="just" eaLnBrk="1" hangingPunct="1">
                <a:spcBef>
                  <a:spcPct val="20000"/>
                </a:spcBef>
                <a:buClr>
                  <a:srgbClr val="00CC66"/>
                </a:buClr>
                <a:buSzPct val="90000"/>
                <a:buFont typeface="Wingdings" pitchFamily="2" charset="2"/>
                <a:buNone/>
              </a:pPr>
              <a:r>
                <a:rPr lang="zh-CN" altLang="en-US" b="0">
                  <a:solidFill>
                    <a:schemeClr val="tx1"/>
                  </a:solidFill>
                  <a:latin typeface="华文新魏" pitchFamily="2" charset="-122"/>
                  <a:ea typeface="华文新魏" pitchFamily="2" charset="-122"/>
                </a:rPr>
                <a:t>实例空间           </a:t>
              </a:r>
            </a:p>
          </p:txBody>
        </p:sp>
        <p:sp>
          <p:nvSpPr>
            <p:cNvPr id="54284" name="Rectangle 18"/>
            <p:cNvSpPr>
              <a:spLocks noChangeArrowheads="1"/>
            </p:cNvSpPr>
            <p:nvPr/>
          </p:nvSpPr>
          <p:spPr bwMode="auto">
            <a:xfrm>
              <a:off x="3611" y="2903"/>
              <a:ext cx="1008" cy="367"/>
            </a:xfrm>
            <a:prstGeom prst="rect">
              <a:avLst/>
            </a:prstGeom>
            <a:solidFill>
              <a:schemeClr val="accent1"/>
            </a:solidFill>
            <a:ln w="9525">
              <a:solidFill>
                <a:schemeClr val="tx1"/>
              </a:solidFill>
              <a:miter lim="800000"/>
              <a:headEnd/>
              <a:tailEnd/>
            </a:ln>
          </p:spPr>
          <p:txBody>
            <a:bodyPr wrap="none" anchor="ctr"/>
            <a:lstStyle/>
            <a:p>
              <a:pPr algn="r" eaLnBrk="1" hangingPunct="1">
                <a:spcBef>
                  <a:spcPct val="20000"/>
                </a:spcBef>
                <a:buClr>
                  <a:srgbClr val="00CC66"/>
                </a:buClr>
                <a:buSzPct val="90000"/>
                <a:buFont typeface="Wingdings" pitchFamily="2" charset="2"/>
                <a:buNone/>
              </a:pPr>
              <a:r>
                <a:rPr lang="zh-CN" altLang="en-US" b="0">
                  <a:solidFill>
                    <a:schemeClr val="tx1"/>
                  </a:solidFill>
                  <a:latin typeface="华文新魏" pitchFamily="2" charset="-122"/>
                  <a:ea typeface="华文新魏" pitchFamily="2" charset="-122"/>
                </a:rPr>
                <a:t>规则空间</a:t>
              </a:r>
            </a:p>
          </p:txBody>
        </p:sp>
        <p:sp>
          <p:nvSpPr>
            <p:cNvPr id="54285" name="Rectangle 19"/>
            <p:cNvSpPr>
              <a:spLocks noChangeArrowheads="1"/>
            </p:cNvSpPr>
            <p:nvPr/>
          </p:nvSpPr>
          <p:spPr bwMode="auto">
            <a:xfrm>
              <a:off x="2267" y="3154"/>
              <a:ext cx="1008" cy="316"/>
            </a:xfrm>
            <a:prstGeom prst="rect">
              <a:avLst/>
            </a:prstGeom>
            <a:noFill/>
            <a:ln w="9525">
              <a:noFill/>
              <a:miter lim="800000"/>
              <a:headEnd/>
              <a:tailEnd/>
            </a:ln>
          </p:spPr>
          <p:txBody>
            <a:bodyPr wrap="none" anchor="ctr"/>
            <a:lstStyle/>
            <a:p>
              <a:pPr algn="ctr" eaLnBrk="1" hangingPunct="1">
                <a:spcBef>
                  <a:spcPct val="20000"/>
                </a:spcBef>
                <a:buClr>
                  <a:srgbClr val="00CC66"/>
                </a:buClr>
                <a:buSzPct val="90000"/>
                <a:buFont typeface="Wingdings" pitchFamily="2" charset="2"/>
                <a:buNone/>
              </a:pPr>
              <a:r>
                <a:rPr lang="en-US" altLang="zh-CN" b="0">
                  <a:solidFill>
                    <a:schemeClr val="tx1"/>
                  </a:solidFill>
                  <a:latin typeface="华文新魏" pitchFamily="2" charset="-122"/>
                  <a:ea typeface="华文新魏" pitchFamily="2" charset="-122"/>
                </a:rPr>
                <a:t>         </a:t>
              </a:r>
              <a:r>
                <a:rPr lang="zh-CN" altLang="en-US" b="0">
                  <a:solidFill>
                    <a:schemeClr val="tx1"/>
                  </a:solidFill>
                  <a:latin typeface="华文新魏" pitchFamily="2" charset="-122"/>
                  <a:ea typeface="华文新魏" pitchFamily="2" charset="-122"/>
                </a:rPr>
                <a:t>规划过程          </a:t>
              </a:r>
            </a:p>
          </p:txBody>
        </p:sp>
        <p:sp>
          <p:nvSpPr>
            <p:cNvPr id="54286" name="Line 20"/>
            <p:cNvSpPr>
              <a:spLocks noChangeShapeType="1"/>
            </p:cNvSpPr>
            <p:nvPr/>
          </p:nvSpPr>
          <p:spPr bwMode="auto">
            <a:xfrm>
              <a:off x="1355" y="2637"/>
              <a:ext cx="0" cy="272"/>
            </a:xfrm>
            <a:prstGeom prst="line">
              <a:avLst/>
            </a:prstGeom>
            <a:noFill/>
            <a:ln w="9525">
              <a:solidFill>
                <a:schemeClr val="tx1"/>
              </a:solidFill>
              <a:round/>
              <a:headEnd/>
              <a:tailEnd/>
            </a:ln>
          </p:spPr>
          <p:txBody>
            <a:bodyPr/>
            <a:lstStyle/>
            <a:p>
              <a:endParaRPr lang="zh-CN" altLang="en-US"/>
            </a:p>
          </p:txBody>
        </p:sp>
        <p:sp>
          <p:nvSpPr>
            <p:cNvPr id="54287" name="Line 21"/>
            <p:cNvSpPr>
              <a:spLocks noChangeShapeType="1"/>
            </p:cNvSpPr>
            <p:nvPr/>
          </p:nvSpPr>
          <p:spPr bwMode="auto">
            <a:xfrm>
              <a:off x="4091" y="3270"/>
              <a:ext cx="0" cy="271"/>
            </a:xfrm>
            <a:prstGeom prst="line">
              <a:avLst/>
            </a:prstGeom>
            <a:noFill/>
            <a:ln w="9525">
              <a:solidFill>
                <a:schemeClr val="tx1"/>
              </a:solidFill>
              <a:round/>
              <a:headEnd/>
              <a:tailEnd/>
            </a:ln>
          </p:spPr>
          <p:txBody>
            <a:bodyPr/>
            <a:lstStyle/>
            <a:p>
              <a:endParaRPr lang="zh-CN" altLang="en-US"/>
            </a:p>
          </p:txBody>
        </p:sp>
        <p:sp>
          <p:nvSpPr>
            <p:cNvPr id="54288" name="Line 22"/>
            <p:cNvSpPr>
              <a:spLocks noChangeShapeType="1"/>
            </p:cNvSpPr>
            <p:nvPr/>
          </p:nvSpPr>
          <p:spPr bwMode="auto">
            <a:xfrm>
              <a:off x="1355" y="2637"/>
              <a:ext cx="2736" cy="0"/>
            </a:xfrm>
            <a:prstGeom prst="line">
              <a:avLst/>
            </a:prstGeom>
            <a:noFill/>
            <a:ln w="9525">
              <a:solidFill>
                <a:schemeClr val="tx1"/>
              </a:solidFill>
              <a:round/>
              <a:headEnd/>
              <a:tailEnd/>
            </a:ln>
          </p:spPr>
          <p:txBody>
            <a:bodyPr/>
            <a:lstStyle/>
            <a:p>
              <a:endParaRPr lang="zh-CN" altLang="en-US"/>
            </a:p>
          </p:txBody>
        </p:sp>
        <p:sp>
          <p:nvSpPr>
            <p:cNvPr id="54289" name="Line 23"/>
            <p:cNvSpPr>
              <a:spLocks noChangeShapeType="1"/>
            </p:cNvSpPr>
            <p:nvPr/>
          </p:nvSpPr>
          <p:spPr bwMode="auto">
            <a:xfrm>
              <a:off x="1355" y="3541"/>
              <a:ext cx="2736" cy="0"/>
            </a:xfrm>
            <a:prstGeom prst="line">
              <a:avLst/>
            </a:prstGeom>
            <a:noFill/>
            <a:ln w="9525">
              <a:solidFill>
                <a:schemeClr val="tx1"/>
              </a:solidFill>
              <a:round/>
              <a:headEnd/>
              <a:tailEnd/>
            </a:ln>
          </p:spPr>
          <p:txBody>
            <a:bodyPr/>
            <a:lstStyle/>
            <a:p>
              <a:endParaRPr lang="zh-CN" altLang="en-US"/>
            </a:p>
          </p:txBody>
        </p:sp>
        <p:sp>
          <p:nvSpPr>
            <p:cNvPr id="54290" name="Line 24"/>
            <p:cNvSpPr>
              <a:spLocks noChangeShapeType="1"/>
            </p:cNvSpPr>
            <p:nvPr/>
          </p:nvSpPr>
          <p:spPr bwMode="auto">
            <a:xfrm>
              <a:off x="4091" y="2637"/>
              <a:ext cx="0" cy="272"/>
            </a:xfrm>
            <a:prstGeom prst="line">
              <a:avLst/>
            </a:prstGeom>
            <a:noFill/>
            <a:ln w="9525">
              <a:solidFill>
                <a:schemeClr val="tx1"/>
              </a:solidFill>
              <a:round/>
              <a:headEnd/>
              <a:tailEnd type="triangle" w="med" len="med"/>
            </a:ln>
          </p:spPr>
          <p:txBody>
            <a:bodyPr/>
            <a:lstStyle/>
            <a:p>
              <a:endParaRPr lang="zh-CN" altLang="en-US"/>
            </a:p>
          </p:txBody>
        </p:sp>
        <p:sp>
          <p:nvSpPr>
            <p:cNvPr id="54291" name="Line 25"/>
            <p:cNvSpPr>
              <a:spLocks noChangeShapeType="1"/>
            </p:cNvSpPr>
            <p:nvPr/>
          </p:nvSpPr>
          <p:spPr bwMode="auto">
            <a:xfrm flipV="1">
              <a:off x="1355" y="3315"/>
              <a:ext cx="0" cy="226"/>
            </a:xfrm>
            <a:prstGeom prst="line">
              <a:avLst/>
            </a:prstGeom>
            <a:noFill/>
            <a:ln w="9525">
              <a:solidFill>
                <a:schemeClr val="tx1"/>
              </a:solidFill>
              <a:round/>
              <a:headEnd/>
              <a:tailEnd type="triangle" w="med" len="med"/>
            </a:ln>
          </p:spPr>
          <p:txBody>
            <a:bodyPr/>
            <a:lstStyle/>
            <a:p>
              <a:endParaRPr lang="zh-CN" altLang="en-US"/>
            </a:p>
          </p:txBody>
        </p:sp>
      </p:grpSp>
      <p:sp>
        <p:nvSpPr>
          <p:cNvPr id="151578" name="AutoShape 26"/>
          <p:cNvSpPr>
            <a:spLocks noChangeArrowheads="1"/>
          </p:cNvSpPr>
          <p:nvPr/>
        </p:nvSpPr>
        <p:spPr bwMode="auto">
          <a:xfrm>
            <a:off x="250825" y="4941888"/>
            <a:ext cx="2232025" cy="792162"/>
          </a:xfrm>
          <a:prstGeom prst="wedgeRoundRectCallout">
            <a:avLst>
              <a:gd name="adj1" fmla="val 40398"/>
              <a:gd name="adj2" fmla="val -99097"/>
              <a:gd name="adj3" fmla="val 16667"/>
            </a:avLst>
          </a:prstGeom>
          <a:solidFill>
            <a:srgbClr val="BFBAE0"/>
          </a:solidFill>
          <a:ln w="9525">
            <a:solidFill>
              <a:schemeClr val="tx1"/>
            </a:solidFill>
            <a:miter lim="800000"/>
            <a:headEnd/>
            <a:tailEnd/>
          </a:ln>
        </p:spPr>
        <p:txBody>
          <a:bodyPr/>
          <a:lstStyle/>
          <a:p>
            <a:pPr eaLnBrk="1" hangingPunct="1"/>
            <a:r>
              <a:rPr lang="zh-CN" altLang="en-US" sz="2000" b="0">
                <a:solidFill>
                  <a:schemeClr val="tx1"/>
                </a:solidFill>
                <a:ea typeface="幼圆" pitchFamily="49" charset="-122"/>
              </a:rPr>
              <a:t>向系统提供的示教例子的集合</a:t>
            </a:r>
          </a:p>
        </p:txBody>
      </p:sp>
      <p:sp>
        <p:nvSpPr>
          <p:cNvPr id="151579" name="AutoShape 27"/>
          <p:cNvSpPr>
            <a:spLocks noChangeArrowheads="1"/>
          </p:cNvSpPr>
          <p:nvPr/>
        </p:nvSpPr>
        <p:spPr bwMode="auto">
          <a:xfrm>
            <a:off x="6911975" y="4870450"/>
            <a:ext cx="2159000" cy="792163"/>
          </a:xfrm>
          <a:prstGeom prst="wedgeRoundRectCallout">
            <a:avLst>
              <a:gd name="adj1" fmla="val -56838"/>
              <a:gd name="adj2" fmla="val -91282"/>
              <a:gd name="adj3" fmla="val 16667"/>
            </a:avLst>
          </a:prstGeom>
          <a:solidFill>
            <a:srgbClr val="BFBAE0"/>
          </a:solidFill>
          <a:ln w="9525">
            <a:solidFill>
              <a:schemeClr val="tx1"/>
            </a:solidFill>
            <a:miter lim="800000"/>
            <a:headEnd/>
            <a:tailEnd/>
          </a:ln>
        </p:spPr>
        <p:txBody>
          <a:bodyPr/>
          <a:lstStyle/>
          <a:p>
            <a:pPr eaLnBrk="1" hangingPunct="1"/>
            <a:r>
              <a:rPr lang="zh-CN" altLang="en-US" sz="2000" b="0">
                <a:solidFill>
                  <a:schemeClr val="tx1"/>
                </a:solidFill>
                <a:ea typeface="幼圆" pitchFamily="49" charset="-122"/>
              </a:rPr>
              <a:t>事物所具有的各种规律的集合</a:t>
            </a:r>
          </a:p>
        </p:txBody>
      </p:sp>
      <p:sp>
        <p:nvSpPr>
          <p:cNvPr id="151580" name="AutoShape 28"/>
          <p:cNvSpPr>
            <a:spLocks noChangeArrowheads="1"/>
          </p:cNvSpPr>
          <p:nvPr/>
        </p:nvSpPr>
        <p:spPr bwMode="auto">
          <a:xfrm>
            <a:off x="5362575" y="2278063"/>
            <a:ext cx="2665413" cy="792162"/>
          </a:xfrm>
          <a:prstGeom prst="wedgeRoundRectCallout">
            <a:avLst>
              <a:gd name="adj1" fmla="val -75315"/>
              <a:gd name="adj2" fmla="val 53606"/>
              <a:gd name="adj3" fmla="val 16667"/>
            </a:avLst>
          </a:prstGeom>
          <a:solidFill>
            <a:srgbClr val="BFBAE0"/>
          </a:solidFill>
          <a:ln w="9525">
            <a:solidFill>
              <a:schemeClr val="tx1"/>
            </a:solidFill>
            <a:miter lim="800000"/>
            <a:headEnd/>
            <a:tailEnd/>
          </a:ln>
        </p:spPr>
        <p:txBody>
          <a:bodyPr/>
          <a:lstStyle/>
          <a:p>
            <a:pPr eaLnBrk="1" hangingPunct="1"/>
            <a:r>
              <a:rPr lang="zh-CN" altLang="en-US" sz="2000" b="0">
                <a:solidFill>
                  <a:schemeClr val="tx1"/>
                </a:solidFill>
                <a:ea typeface="幼圆" pitchFamily="49" charset="-122"/>
              </a:rPr>
              <a:t>从实例中抽象出一般性的知识的归纳过程</a:t>
            </a:r>
          </a:p>
        </p:txBody>
      </p:sp>
      <p:sp>
        <p:nvSpPr>
          <p:cNvPr id="151581" name="AutoShape 29"/>
          <p:cNvSpPr>
            <a:spLocks noChangeArrowheads="1"/>
          </p:cNvSpPr>
          <p:nvPr/>
        </p:nvSpPr>
        <p:spPr bwMode="auto">
          <a:xfrm>
            <a:off x="2916238" y="5230813"/>
            <a:ext cx="3384550" cy="1081087"/>
          </a:xfrm>
          <a:prstGeom prst="wedgeRoundRectCallout">
            <a:avLst>
              <a:gd name="adj1" fmla="val -5111"/>
              <a:gd name="adj2" fmla="val -85829"/>
              <a:gd name="adj3" fmla="val 16667"/>
            </a:avLst>
          </a:prstGeom>
          <a:solidFill>
            <a:srgbClr val="BFBAE0"/>
          </a:solidFill>
          <a:ln w="9525">
            <a:solidFill>
              <a:schemeClr val="tx1"/>
            </a:solidFill>
            <a:miter lim="800000"/>
            <a:headEnd/>
            <a:tailEnd/>
          </a:ln>
        </p:spPr>
        <p:txBody>
          <a:bodyPr/>
          <a:lstStyle/>
          <a:p>
            <a:pPr eaLnBrk="1" hangingPunct="1"/>
            <a:r>
              <a:rPr lang="zh-CN" altLang="en-US" sz="2000" b="0">
                <a:solidFill>
                  <a:schemeClr val="tx1"/>
                </a:solidFill>
                <a:ea typeface="幼圆" pitchFamily="49" charset="-122"/>
              </a:rPr>
              <a:t>从实例空间中选择新的实例，对刚刚归纳出的规则做进一步的验证和修改</a:t>
            </a:r>
          </a:p>
        </p:txBody>
      </p:sp>
      <p:sp>
        <p:nvSpPr>
          <p:cNvPr id="5" name="文本占位符 4"/>
          <p:cNvSpPr>
            <a:spLocks noGrp="1"/>
          </p:cNvSpPr>
          <p:nvPr>
            <p:ph idx="1"/>
          </p:nvPr>
        </p:nvSpPr>
        <p:spPr>
          <a:xfrm>
            <a:off x="1181100" y="479425"/>
            <a:ext cx="7854950" cy="1936750"/>
          </a:xfrm>
        </p:spPr>
        <p:txBody>
          <a:bodyPr/>
          <a:lstStyle/>
          <a:p>
            <a:pPr marL="0" lvl="1" indent="-342900" eaLnBrk="1" hangingPunct="1">
              <a:lnSpc>
                <a:spcPct val="80000"/>
              </a:lnSpc>
              <a:buSzTx/>
              <a:buFontTx/>
              <a:buNone/>
              <a:defRPr/>
            </a:pPr>
            <a:r>
              <a:rPr lang="en-US" altLang="zh-CN" sz="2800" b="1" noProof="1">
                <a:solidFill>
                  <a:srgbClr val="800000"/>
                </a:solidFill>
                <a:effectLst>
                  <a:outerShdw blurRad="38100" dist="38100" dir="2700000">
                    <a:srgbClr val="C0C0C0"/>
                  </a:outerShdw>
                </a:effectLst>
                <a:latin typeface="Times New Roman" panose="02020603050405020304" pitchFamily="18" charset="0"/>
                <a:ea typeface="楷体_GB2312" pitchFamily="49" charset="-122"/>
                <a:cs typeface="Times New Roman" panose="02020603050405020304" pitchFamily="18" charset="0"/>
              </a:rPr>
              <a:t>6.3.1  </a:t>
            </a:r>
            <a:r>
              <a:rPr lang="en-US" altLang="zh-CN" sz="2800" b="1" noProof="1">
                <a:solidFill>
                  <a:srgbClr val="800000"/>
                </a:solidFill>
                <a:effectLst>
                  <a:outerShdw blurRad="38100" dist="38100" dir="2700000">
                    <a:srgbClr val="C0C0C0"/>
                  </a:outerShdw>
                </a:effectLst>
                <a:latin typeface="Times New Roman" panose="02020603050405020304" pitchFamily="18" charset="0"/>
                <a:ea typeface="楷体_GB2312" pitchFamily="49" charset="-122"/>
                <a:cs typeface="Times New Roman" panose="02020603050405020304" pitchFamily="18" charset="0"/>
                <a:sym typeface="+mn-ea"/>
              </a:rPr>
              <a:t>归纳学习的模式和规则</a:t>
            </a:r>
            <a:endParaRPr lang="en-US" altLang="zh-CN" sz="2800" b="1" noProof="1">
              <a:solidFill>
                <a:srgbClr val="800000"/>
              </a:solidFill>
              <a:effectLst>
                <a:outerShdw blurRad="38100" dist="38100" dir="2700000">
                  <a:srgbClr val="C0C0C0"/>
                </a:outerShdw>
              </a:effectLst>
              <a:latin typeface="Times New Roman" panose="02020603050405020304" pitchFamily="18" charset="0"/>
              <a:ea typeface="楷体_GB2312" pitchFamily="49" charset="-122"/>
              <a:cs typeface="Times New Roman" panose="02020603050405020304" pitchFamily="18" charset="0"/>
            </a:endParaRPr>
          </a:p>
          <a:p>
            <a:pPr marL="342900" lvl="1" indent="-342900" eaLnBrk="1" hangingPunct="1">
              <a:lnSpc>
                <a:spcPct val="80000"/>
              </a:lnSpc>
              <a:buSzTx/>
              <a:buFontTx/>
              <a:buNone/>
              <a:defRPr/>
            </a:pPr>
            <a:r>
              <a:rPr lang="en-US" altLang="zh-CN" sz="2800" b="1" noProof="1">
                <a:solidFill>
                  <a:srgbClr val="800000"/>
                </a:solidFill>
                <a:effectLst>
                  <a:outerShdw blurRad="38100" dist="38100" dir="2700000">
                    <a:srgbClr val="C0C0C0"/>
                  </a:outerShdw>
                </a:effectLst>
                <a:latin typeface="Times New Roman" panose="02020603050405020304" pitchFamily="18" charset="0"/>
                <a:ea typeface="楷体_GB2312" pitchFamily="49" charset="-122"/>
                <a:cs typeface="Times New Roman" panose="02020603050405020304" pitchFamily="18" charset="0"/>
              </a:rPr>
              <a:t>      Pattern &amp; Rules of Induction Learning</a:t>
            </a:r>
          </a:p>
          <a:p>
            <a:pPr marL="342900" lvl="1" indent="-342900" eaLnBrk="1" hangingPunct="1">
              <a:lnSpc>
                <a:spcPct val="80000"/>
              </a:lnSpc>
              <a:buSzTx/>
              <a:buFontTx/>
              <a:buNone/>
              <a:defRPr/>
            </a:pPr>
            <a:r>
              <a:rPr lang="en-US" altLang="zh-CN" sz="2800" b="1" noProof="1">
                <a:solidFill>
                  <a:srgbClr val="800000"/>
                </a:solidFill>
                <a:effectLst>
                  <a:outerShdw blurRad="38100" dist="38100" dir="2700000">
                    <a:srgbClr val="C0C0C0"/>
                  </a:outerShdw>
                </a:effectLst>
                <a:latin typeface="Times New Roman" panose="02020603050405020304" pitchFamily="18" charset="0"/>
                <a:ea typeface="楷体_GB2312" pitchFamily="49" charset="-122"/>
                <a:cs typeface="Times New Roman" panose="02020603050405020304" pitchFamily="18" charset="0"/>
              </a:rPr>
              <a:t>         </a:t>
            </a:r>
            <a:endParaRPr lang="zh-CN" altLang="en-US" sz="1800" noProof="1">
              <a:latin typeface="楷体_GB2312" pitchFamily="49" charset="-122"/>
              <a:ea typeface="楷体_GB2312" pitchFamily="49" charset="-122"/>
            </a:endParaRPr>
          </a:p>
          <a:p>
            <a:pPr lvl="1" eaLnBrk="1" hangingPunct="1">
              <a:buClr>
                <a:srgbClr val="00FFFF"/>
              </a:buClr>
              <a:defRPr/>
            </a:pPr>
            <a:r>
              <a:rPr lang="zh-CN" altLang="en-US" b="1" noProof="1">
                <a:latin typeface="楷体_GB2312" pitchFamily="49" charset="-122"/>
                <a:ea typeface="楷体_GB2312" pitchFamily="49" charset="-122"/>
              </a:rPr>
              <a:t>归纳学习的模式</a:t>
            </a:r>
            <a:r>
              <a:rPr lang="zh-CN" altLang="en-US" sz="2000" noProof="1">
                <a:latin typeface="楷体_GB2312" pitchFamily="49" charset="-122"/>
                <a:ea typeface="楷体_GB2312" pitchFamily="49" charset="-122"/>
              </a:rPr>
              <a:t> </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51582"/>
                                        </p:tgtEl>
                                        <p:attrNameLst>
                                          <p:attrName>style.visibility</p:attrName>
                                        </p:attrNameLst>
                                      </p:cBhvr>
                                      <p:to>
                                        <p:strVal val="visible"/>
                                      </p:to>
                                    </p:set>
                                    <p:animEffect transition="in" filter="blinds(horizontal)">
                                      <p:cBhvr>
                                        <p:cTn id="7" dur="500"/>
                                        <p:tgtEl>
                                          <p:spTgt spid="15158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500"/>
                                        <p:tgtEl>
                                          <p:spTgt spid="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51578"/>
                                        </p:tgtEl>
                                        <p:attrNameLst>
                                          <p:attrName>style.visibility</p:attrName>
                                        </p:attrNameLst>
                                      </p:cBhvr>
                                      <p:to>
                                        <p:strVal val="visible"/>
                                      </p:to>
                                    </p:set>
                                    <p:animEffect transition="in" filter="wipe(down)">
                                      <p:cBhvr>
                                        <p:cTn id="17" dur="500"/>
                                        <p:tgtEl>
                                          <p:spTgt spid="151578"/>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51579"/>
                                        </p:tgtEl>
                                        <p:attrNameLst>
                                          <p:attrName>style.visibility</p:attrName>
                                        </p:attrNameLst>
                                      </p:cBhvr>
                                      <p:to>
                                        <p:strVal val="visible"/>
                                      </p:to>
                                    </p:set>
                                    <p:animEffect transition="in" filter="wipe(down)">
                                      <p:cBhvr>
                                        <p:cTn id="22" dur="500"/>
                                        <p:tgtEl>
                                          <p:spTgt spid="151579"/>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151580"/>
                                        </p:tgtEl>
                                        <p:attrNameLst>
                                          <p:attrName>style.visibility</p:attrName>
                                        </p:attrNameLst>
                                      </p:cBhvr>
                                      <p:to>
                                        <p:strVal val="visible"/>
                                      </p:to>
                                    </p:set>
                                    <p:animEffect transition="in" filter="wipe(down)">
                                      <p:cBhvr>
                                        <p:cTn id="27" dur="500"/>
                                        <p:tgtEl>
                                          <p:spTgt spid="151580"/>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151581"/>
                                        </p:tgtEl>
                                        <p:attrNameLst>
                                          <p:attrName>style.visibility</p:attrName>
                                        </p:attrNameLst>
                                      </p:cBhvr>
                                      <p:to>
                                        <p:strVal val="visible"/>
                                      </p:to>
                                    </p:set>
                                    <p:animEffect transition="in" filter="wipe(down)">
                                      <p:cBhvr>
                                        <p:cTn id="32" dur="500"/>
                                        <p:tgtEl>
                                          <p:spTgt spid="1515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1582" grpId="0"/>
      <p:bldP spid="151578" grpId="0" bldLvl="0" animBg="1"/>
      <p:bldP spid="151579" grpId="0" bldLvl="0" animBg="1"/>
      <p:bldP spid="151580" grpId="0" bldLvl="0" animBg="1"/>
      <p:bldP spid="151581" grpId="0" bldLvl="0" animBg="1"/>
      <p:bldP spid="5" grpId="0" build="p" bldLvl="2" advAuto="0"/>
    </p:bldLst>
  </p:timing>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5298" name="灯片编号占位符 1"/>
          <p:cNvSpPr>
            <a:spLocks noGrp="1" noChangeArrowheads="1"/>
          </p:cNvSpPr>
          <p:nvPr>
            <p:ph type="sldNum" sz="quarter" idx="10"/>
          </p:nvPr>
        </p:nvSpPr>
        <p:spPr bwMode="auto">
          <a:noFill/>
          <a:ln>
            <a:miter lim="800000"/>
            <a:headEnd/>
            <a:tailEnd/>
          </a:ln>
        </p:spPr>
        <p:txBody>
          <a:bodyPr/>
          <a:lstStyle/>
          <a:p>
            <a:fld id="{F3025009-B3A0-42F0-9F8A-B506EE76E5CA}" type="slidenum">
              <a:rPr lang="zh-TW" altLang="en-US"/>
              <a:pPr/>
              <a:t>21</a:t>
            </a:fld>
            <a:endParaRPr lang="zh-TW" altLang="en-US"/>
          </a:p>
        </p:txBody>
      </p:sp>
      <p:sp>
        <p:nvSpPr>
          <p:cNvPr id="55299" name="文本占位符 103426"/>
          <p:cNvSpPr>
            <a:spLocks noGrp="1" noChangeArrowheads="1"/>
          </p:cNvSpPr>
          <p:nvPr>
            <p:ph idx="1"/>
          </p:nvPr>
        </p:nvSpPr>
        <p:spPr>
          <a:xfrm>
            <a:off x="1095375" y="1125538"/>
            <a:ext cx="7307263" cy="4765675"/>
          </a:xfrm>
        </p:spPr>
        <p:txBody>
          <a:bodyPr/>
          <a:lstStyle/>
          <a:p>
            <a:pPr eaLnBrk="1" hangingPunct="1">
              <a:lnSpc>
                <a:spcPct val="130000"/>
              </a:lnSpc>
            </a:pPr>
            <a:r>
              <a:rPr lang="zh-CN" altLang="en-US" sz="2400" smtClean="0">
                <a:latin typeface="楷体_GB2312" pitchFamily="49" charset="-122"/>
                <a:ea typeface="楷体_GB2312" pitchFamily="49" charset="-122"/>
              </a:rPr>
              <a:t>归纳学习的一般模式为：给定：</a:t>
            </a:r>
          </a:p>
          <a:p>
            <a:pPr eaLnBrk="1" hangingPunct="1">
              <a:lnSpc>
                <a:spcPct val="130000"/>
              </a:lnSpc>
              <a:buFontTx/>
              <a:buNone/>
            </a:pPr>
            <a:r>
              <a:rPr lang="zh-CN" altLang="en-US" sz="2400" smtClean="0">
                <a:latin typeface="楷体_GB2312" pitchFamily="49" charset="-122"/>
                <a:ea typeface="楷体_GB2312" pitchFamily="49" charset="-122"/>
              </a:rPr>
              <a:t>    </a:t>
            </a:r>
            <a:r>
              <a:rPr lang="en-US" altLang="zh-CN" sz="2400" smtClean="0">
                <a:latin typeface="楷体_GB2312" pitchFamily="49" charset="-122"/>
                <a:ea typeface="楷体_GB2312" pitchFamily="49" charset="-122"/>
              </a:rPr>
              <a:t>(1) </a:t>
            </a:r>
            <a:r>
              <a:rPr lang="zh-CN" altLang="en-US" sz="2400" smtClean="0">
                <a:latin typeface="楷体_GB2312" pitchFamily="49" charset="-122"/>
                <a:ea typeface="楷体_GB2312" pitchFamily="49" charset="-122"/>
              </a:rPr>
              <a:t>观察陈述（事实）</a:t>
            </a:r>
            <a:r>
              <a:rPr lang="en-US" altLang="zh-CN" sz="2400" i="1" smtClean="0">
                <a:latin typeface="楷体_GB2312" pitchFamily="49" charset="-122"/>
                <a:ea typeface="楷体_GB2312" pitchFamily="49" charset="-122"/>
              </a:rPr>
              <a:t>F</a:t>
            </a:r>
            <a:r>
              <a:rPr lang="zh-CN" altLang="en-US" sz="2400" smtClean="0">
                <a:latin typeface="楷体_GB2312" pitchFamily="49" charset="-122"/>
                <a:ea typeface="楷体_GB2312" pitchFamily="49" charset="-122"/>
              </a:rPr>
              <a:t>，用以表示有关某些对象、状态、过程等的特定知识；</a:t>
            </a:r>
          </a:p>
          <a:p>
            <a:pPr eaLnBrk="1" hangingPunct="1">
              <a:lnSpc>
                <a:spcPct val="130000"/>
              </a:lnSpc>
              <a:buFontTx/>
              <a:buNone/>
            </a:pPr>
            <a:r>
              <a:rPr lang="zh-CN" altLang="en-US" sz="2400" smtClean="0">
                <a:latin typeface="楷体_GB2312" pitchFamily="49" charset="-122"/>
                <a:ea typeface="楷体_GB2312" pitchFamily="49" charset="-122"/>
              </a:rPr>
              <a:t>    </a:t>
            </a:r>
            <a:r>
              <a:rPr lang="en-US" altLang="zh-CN" sz="2400" smtClean="0">
                <a:latin typeface="楷体_GB2312" pitchFamily="49" charset="-122"/>
                <a:ea typeface="楷体_GB2312" pitchFamily="49" charset="-122"/>
              </a:rPr>
              <a:t>(2) </a:t>
            </a:r>
            <a:r>
              <a:rPr lang="zh-CN" altLang="en-US" sz="2400" smtClean="0">
                <a:latin typeface="楷体_GB2312" pitchFamily="49" charset="-122"/>
                <a:ea typeface="楷体_GB2312" pitchFamily="49" charset="-122"/>
              </a:rPr>
              <a:t>假定的初始归纳断言（可能为空）；</a:t>
            </a:r>
          </a:p>
          <a:p>
            <a:pPr eaLnBrk="1" hangingPunct="1">
              <a:lnSpc>
                <a:spcPct val="130000"/>
              </a:lnSpc>
              <a:buFontTx/>
              <a:buNone/>
            </a:pPr>
            <a:r>
              <a:rPr lang="zh-CN" altLang="en-US" sz="2400" smtClean="0">
                <a:latin typeface="楷体_GB2312" pitchFamily="49" charset="-122"/>
                <a:ea typeface="楷体_GB2312" pitchFamily="49" charset="-122"/>
              </a:rPr>
              <a:t>    </a:t>
            </a:r>
            <a:r>
              <a:rPr lang="en-US" altLang="zh-CN" sz="2400" smtClean="0">
                <a:latin typeface="楷体_GB2312" pitchFamily="49" charset="-122"/>
                <a:ea typeface="楷体_GB2312" pitchFamily="49" charset="-122"/>
              </a:rPr>
              <a:t>(3) </a:t>
            </a:r>
            <a:r>
              <a:rPr lang="zh-CN" altLang="en-US" sz="2400" smtClean="0">
                <a:latin typeface="楷体_GB2312" pitchFamily="49" charset="-122"/>
                <a:ea typeface="楷体_GB2312" pitchFamily="49" charset="-122"/>
              </a:rPr>
              <a:t>背景知识，用于定义有关观察陈述、候选归纳断言以及任何相关问题领域知识、假设和约束，其中包括能够刻画所求归纳断言的性质的优先准则。</a:t>
            </a:r>
          </a:p>
          <a:p>
            <a:pPr eaLnBrk="1" hangingPunct="1">
              <a:lnSpc>
                <a:spcPct val="130000"/>
              </a:lnSpc>
              <a:buFontTx/>
              <a:buNone/>
            </a:pPr>
            <a:r>
              <a:rPr lang="zh-CN" altLang="en-US" sz="2400" smtClean="0">
                <a:latin typeface="楷体_GB2312" pitchFamily="49" charset="-122"/>
                <a:ea typeface="楷体_GB2312" pitchFamily="49" charset="-122"/>
              </a:rPr>
              <a:t>     求：归纳断言（假设）</a:t>
            </a:r>
            <a:r>
              <a:rPr lang="en-US" altLang="zh-CN" sz="2400" i="1" smtClean="0">
                <a:latin typeface="楷体_GB2312" pitchFamily="49" charset="-122"/>
                <a:ea typeface="楷体_GB2312" pitchFamily="49" charset="-122"/>
              </a:rPr>
              <a:t>H</a:t>
            </a:r>
            <a:r>
              <a:rPr lang="zh-CN" altLang="en-US" sz="2400" smtClean="0">
                <a:latin typeface="楷体_GB2312" pitchFamily="49" charset="-122"/>
                <a:ea typeface="楷体_GB2312" pitchFamily="49" charset="-122"/>
              </a:rPr>
              <a:t>，能重言蕴涵或弱蕴涵观察陈述，并满足背景知识。</a:t>
            </a:r>
            <a:r>
              <a:rPr lang="zh-CN" altLang="en-US" smtClean="0"/>
              <a:t> </a:t>
            </a:r>
          </a:p>
        </p:txBody>
      </p:sp>
    </p:spTree>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6322" name="灯片编号占位符 3"/>
          <p:cNvSpPr>
            <a:spLocks noGrp="1" noChangeArrowheads="1"/>
          </p:cNvSpPr>
          <p:nvPr>
            <p:ph type="sldNum" sz="quarter" idx="10"/>
          </p:nvPr>
        </p:nvSpPr>
        <p:spPr bwMode="auto">
          <a:noFill/>
          <a:ln>
            <a:miter lim="800000"/>
            <a:headEnd/>
            <a:tailEnd/>
          </a:ln>
        </p:spPr>
        <p:txBody>
          <a:bodyPr/>
          <a:lstStyle/>
          <a:p>
            <a:fld id="{0D76E736-328D-467A-97A5-35B9D9612940}" type="slidenum">
              <a:rPr lang="zh-TW" altLang="en-US">
                <a:solidFill>
                  <a:schemeClr val="tx1"/>
                </a:solidFill>
              </a:rPr>
              <a:pPr/>
              <a:t>22</a:t>
            </a:fld>
            <a:endParaRPr lang="zh-TW" altLang="en-US">
              <a:solidFill>
                <a:schemeClr val="tx1"/>
              </a:solidFill>
            </a:endParaRPr>
          </a:p>
        </p:txBody>
      </p:sp>
      <p:sp>
        <p:nvSpPr>
          <p:cNvPr id="177154" name="Rectangle 2"/>
          <p:cNvSpPr>
            <a:spLocks noGrp="1" noRot="1" noChangeAspect="1" noMove="1" noResize="1" noEditPoints="1" noAdjustHandles="1" noChangeArrowheads="1" noChangeShapeType="1" noTextEdit="1"/>
          </p:cNvSpPr>
          <p:nvPr>
            <p:ph idx="1"/>
          </p:nvPr>
        </p:nvSpPr>
        <p:spPr>
          <a:xfrm>
            <a:off x="1034775" y="1772816"/>
            <a:ext cx="7631113" cy="2520280"/>
          </a:xfrm>
          <a:blipFill>
            <a:blip r:embed="rId2" cstate="print"/>
            <a:stretch>
              <a:fillRect l="-1278" t="-4116" b="-3874"/>
            </a:stretch>
          </a:blipFill>
        </p:spPr>
        <p:txBody>
          <a:bodyPr/>
          <a:lstStyle/>
          <a:p>
            <a:pPr>
              <a:defRPr/>
            </a:pPr>
            <a:r>
              <a:rPr lang="zh-CN" altLang="en-US">
                <a:noFill/>
              </a:rPr>
              <a:t> </a:t>
            </a:r>
          </a:p>
        </p:txBody>
      </p:sp>
      <p:sp>
        <p:nvSpPr>
          <p:cNvPr id="29699" name="文本占位符 79874"/>
          <p:cNvSpPr>
            <a:spLocks noGrp="1"/>
          </p:cNvSpPr>
          <p:nvPr/>
        </p:nvSpPr>
        <p:spPr>
          <a:xfrm>
            <a:off x="1116013" y="392113"/>
            <a:ext cx="7775575" cy="1512887"/>
          </a:xfrm>
          <a:prstGeom prst="rect">
            <a:avLst/>
          </a:prstGeom>
          <a:noFill/>
          <a:ln w="9525">
            <a:noFill/>
          </a:ln>
        </p:spPr>
        <p:txBody>
          <a:bodyPr/>
          <a:lstStyle/>
          <a:p>
            <a:pPr eaLnBrk="1" hangingPunct="1">
              <a:spcBef>
                <a:spcPct val="20000"/>
              </a:spcBef>
              <a:defRPr/>
            </a:pPr>
            <a:r>
              <a:rPr lang="zh-CN" altLang="en-US" sz="2400" noProof="1">
                <a:solidFill>
                  <a:srgbClr val="0000CC"/>
                </a:solidFill>
                <a:latin typeface="Times New Roman" panose="02020603050405020304" pitchFamily="18" charset="0"/>
                <a:ea typeface="宋体" panose="02010600030101010101" pitchFamily="2" charset="-122"/>
              </a:rPr>
              <a:t>归纳概括规则</a:t>
            </a:r>
          </a:p>
          <a:p>
            <a:pPr marL="742950" lvl="1" indent="-285750" eaLnBrk="1" hangingPunct="1">
              <a:spcBef>
                <a:spcPct val="20000"/>
              </a:spcBef>
              <a:buSzPct val="75000"/>
              <a:buFontTx/>
              <a:buBlip>
                <a:blip r:embed="rId3"/>
              </a:buBlip>
              <a:defRPr/>
            </a:pPr>
            <a:r>
              <a:rPr lang="zh-CN" altLang="en-US" sz="2400" b="0" noProof="1">
                <a:solidFill>
                  <a:schemeClr val="tx1"/>
                </a:solidFill>
                <a:latin typeface="Berlin Sans FB" pitchFamily="34" charset="0"/>
                <a:ea typeface="楷体_GB2312" pitchFamily="49" charset="-122"/>
              </a:rPr>
              <a:t>在归纳推理过程中，需要引用一些归纳规则。</a:t>
            </a:r>
          </a:p>
          <a:p>
            <a:pPr marL="342900" indent="-342900" eaLnBrk="1" hangingPunct="1">
              <a:spcBef>
                <a:spcPct val="20000"/>
              </a:spcBef>
              <a:defRPr/>
            </a:pPr>
            <a:r>
              <a:rPr lang="zh-CN" altLang="en-US" b="0" noProof="1">
                <a:solidFill>
                  <a:schemeClr val="tx1"/>
                </a:solidFill>
                <a:latin typeface="Berlin Sans FB" pitchFamily="34" charset="0"/>
                <a:ea typeface="楷体_GB2312" pitchFamily="49" charset="-122"/>
              </a:rPr>
              <a:t>这些规则分为选择性概括规则和构造性概括规则</a:t>
            </a:r>
          </a:p>
        </p:txBody>
      </p:sp>
      <p:pic>
        <p:nvPicPr>
          <p:cNvPr id="56325" name="图片 12"/>
          <p:cNvPicPr>
            <a:picLocks noChangeAspect="1" noChangeArrowheads="1"/>
          </p:cNvPicPr>
          <p:nvPr/>
        </p:nvPicPr>
        <p:blipFill>
          <a:blip r:embed="rId4" cstate="print"/>
          <a:srcRect/>
          <a:stretch>
            <a:fillRect/>
          </a:stretch>
        </p:blipFill>
        <p:spPr bwMode="auto">
          <a:xfrm>
            <a:off x="1979613" y="4433888"/>
            <a:ext cx="5427662" cy="1844675"/>
          </a:xfrm>
          <a:prstGeom prst="rect">
            <a:avLst/>
          </a:prstGeom>
          <a:noFill/>
          <a:ln w="9525">
            <a:noFill/>
            <a:miter lim="800000"/>
            <a:headEnd/>
            <a:tailEnd/>
          </a:ln>
        </p:spPr>
      </p:pic>
    </p:spTree>
  </p:cSld>
  <p:clrMapOvr>
    <a:masterClrMapping/>
  </p:clrMapOvr>
  <p:transition>
    <p:zo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177154">
                                            <p:txEl>
                                              <p:pRg st="0" end="0"/>
                                            </p:txEl>
                                          </p:spTgt>
                                        </p:tgtEl>
                                        <p:attrNameLst>
                                          <p:attrName>style.visibility</p:attrName>
                                        </p:attrNameLst>
                                      </p:cBhvr>
                                      <p:to>
                                        <p:strVal val="visible"/>
                                      </p:to>
                                    </p:set>
                                    <p:animEffect transition="in" filter="blinds(horizontal)">
                                      <p:cBhvr>
                                        <p:cTn id="7" dur="500"/>
                                        <p:tgtEl>
                                          <p:spTgt spid="177154">
                                            <p:txEl>
                                              <p:pRg st="0" end="0"/>
                                            </p:txEl>
                                          </p:spTgt>
                                        </p:tgtEl>
                                      </p:cBhvr>
                                    </p:animEffect>
                                  </p:childTnLst>
                                </p:cTn>
                              </p:par>
                            </p:childTnLst>
                          </p:cTn>
                        </p:par>
                        <p:par>
                          <p:cTn id="8" fill="hold">
                            <p:stCondLst>
                              <p:cond delay="500"/>
                            </p:stCondLst>
                            <p:childTnLst>
                              <p:par>
                                <p:cTn id="9" presetID="3" presetClass="entr" presetSubtype="10" fill="hold" grpId="0" nodeType="afterEffect">
                                  <p:stCondLst>
                                    <p:cond delay="0"/>
                                  </p:stCondLst>
                                  <p:childTnLst>
                                    <p:set>
                                      <p:cBhvr>
                                        <p:cTn id="10" dur="1" fill="hold">
                                          <p:stCondLst>
                                            <p:cond delay="0"/>
                                          </p:stCondLst>
                                        </p:cTn>
                                        <p:tgtEl>
                                          <p:spTgt spid="177154">
                                            <p:txEl>
                                              <p:charRg st="2" end="2"/>
                                            </p:txEl>
                                          </p:spTgt>
                                        </p:tgtEl>
                                        <p:attrNameLst>
                                          <p:attrName>style.visibility</p:attrName>
                                        </p:attrNameLst>
                                      </p:cBhvr>
                                      <p:to>
                                        <p:strVal val="visible"/>
                                      </p:to>
                                    </p:set>
                                    <p:animEffect transition="in" filter="blinds(horizontal)">
                                      <p:cBhvr>
                                        <p:cTn id="11" dur="500"/>
                                        <p:tgtEl>
                                          <p:spTgt spid="177154">
                                            <p:txEl>
                                              <p:charRg st="2" end="2"/>
                                            </p:txEl>
                                          </p:spTgt>
                                        </p:tgtEl>
                                      </p:cBhvr>
                                    </p:animEffect>
                                  </p:childTnLst>
                                </p:cTn>
                              </p:par>
                            </p:childTnLst>
                          </p:cTn>
                        </p:par>
                        <p:par>
                          <p:cTn id="12" fill="hold">
                            <p:stCondLst>
                              <p:cond delay="1000"/>
                            </p:stCondLst>
                            <p:childTnLst>
                              <p:par>
                                <p:cTn id="13" presetID="3" presetClass="entr" presetSubtype="10" fill="hold" grpId="0" nodeType="afterEffect">
                                  <p:stCondLst>
                                    <p:cond delay="0"/>
                                  </p:stCondLst>
                                  <p:childTnLst>
                                    <p:set>
                                      <p:cBhvr>
                                        <p:cTn id="14" dur="1" fill="hold">
                                          <p:stCondLst>
                                            <p:cond delay="0"/>
                                          </p:stCondLst>
                                        </p:cTn>
                                        <p:tgtEl>
                                          <p:spTgt spid="177154">
                                            <p:txEl>
                                              <p:charRg st="2" end="2"/>
                                            </p:txEl>
                                          </p:spTgt>
                                        </p:tgtEl>
                                        <p:attrNameLst>
                                          <p:attrName>style.visibility</p:attrName>
                                        </p:attrNameLst>
                                      </p:cBhvr>
                                      <p:to>
                                        <p:strVal val="visible"/>
                                      </p:to>
                                    </p:set>
                                    <p:animEffect transition="in" filter="blinds(horizontal)">
                                      <p:cBhvr>
                                        <p:cTn id="15" dur="500"/>
                                        <p:tgtEl>
                                          <p:spTgt spid="177154">
                                            <p:txEl>
                                              <p:charRg st="2" end="2"/>
                                            </p:txEl>
                                          </p:spTgt>
                                        </p:tgtEl>
                                      </p:cBhvr>
                                    </p:animEffect>
                                  </p:childTnLst>
                                </p:cTn>
                              </p:par>
                            </p:childTnLst>
                          </p:cTn>
                        </p:par>
                        <p:par>
                          <p:cTn id="16" fill="hold">
                            <p:stCondLst>
                              <p:cond delay="1500"/>
                            </p:stCondLst>
                            <p:childTnLst>
                              <p:par>
                                <p:cTn id="17" presetID="3" presetClass="entr" presetSubtype="10" fill="hold" grpId="0" nodeType="afterEffect">
                                  <p:stCondLst>
                                    <p:cond delay="0"/>
                                  </p:stCondLst>
                                  <p:childTnLst>
                                    <p:set>
                                      <p:cBhvr>
                                        <p:cTn id="18" dur="1" fill="hold">
                                          <p:stCondLst>
                                            <p:cond delay="0"/>
                                          </p:stCondLst>
                                        </p:cTn>
                                        <p:tgtEl>
                                          <p:spTgt spid="177154">
                                            <p:txEl>
                                              <p:charRg st="2" end="2"/>
                                            </p:txEl>
                                          </p:spTgt>
                                        </p:tgtEl>
                                        <p:attrNameLst>
                                          <p:attrName>style.visibility</p:attrName>
                                        </p:attrNameLst>
                                      </p:cBhvr>
                                      <p:to>
                                        <p:strVal val="visible"/>
                                      </p:to>
                                    </p:set>
                                    <p:animEffect transition="in" filter="blinds(horizontal)">
                                      <p:cBhvr>
                                        <p:cTn id="19" dur="500"/>
                                        <p:tgtEl>
                                          <p:spTgt spid="177154">
                                            <p:txEl>
                                              <p:charRg st="2" end="2"/>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grpId="0" nodeType="clickEffect">
                                  <p:stCondLst>
                                    <p:cond delay="0"/>
                                  </p:stCondLst>
                                  <p:childTnLst>
                                    <p:set>
                                      <p:cBhvr>
                                        <p:cTn id="23" dur="1" fill="hold">
                                          <p:stCondLst>
                                            <p:cond delay="0"/>
                                          </p:stCondLst>
                                        </p:cTn>
                                        <p:tgtEl>
                                          <p:spTgt spid="177154">
                                            <p:txEl>
                                              <p:charRg st="2" end="2"/>
                                            </p:txEl>
                                          </p:spTgt>
                                        </p:tgtEl>
                                        <p:attrNameLst>
                                          <p:attrName>style.visibility</p:attrName>
                                        </p:attrNameLst>
                                      </p:cBhvr>
                                      <p:to>
                                        <p:strVal val="visible"/>
                                      </p:to>
                                    </p:set>
                                    <p:animEffect transition="in" filter="blinds(horizontal)">
                                      <p:cBhvr>
                                        <p:cTn id="24" dur="500"/>
                                        <p:tgtEl>
                                          <p:spTgt spid="177154">
                                            <p:txEl>
                                              <p:char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7154" grpId="0" build="p" bldLvl="2"/>
    </p:bldLst>
  </p:timing>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7346" name="灯片编号占位符 3"/>
          <p:cNvSpPr>
            <a:spLocks noGrp="1" noChangeArrowheads="1"/>
          </p:cNvSpPr>
          <p:nvPr>
            <p:ph type="sldNum" sz="quarter" idx="10"/>
          </p:nvPr>
        </p:nvSpPr>
        <p:spPr bwMode="auto">
          <a:noFill/>
          <a:ln>
            <a:miter lim="800000"/>
            <a:headEnd/>
            <a:tailEnd/>
          </a:ln>
        </p:spPr>
        <p:txBody>
          <a:bodyPr/>
          <a:lstStyle/>
          <a:p>
            <a:fld id="{EBC0159E-5E15-455E-91D7-97D4818E67B6}" type="slidenum">
              <a:rPr lang="zh-TW" altLang="en-US">
                <a:solidFill>
                  <a:schemeClr val="tx1"/>
                </a:solidFill>
              </a:rPr>
              <a:pPr/>
              <a:t>23</a:t>
            </a:fld>
            <a:endParaRPr lang="zh-TW" altLang="en-US">
              <a:solidFill>
                <a:schemeClr val="tx1"/>
              </a:solidFill>
            </a:endParaRPr>
          </a:p>
        </p:txBody>
      </p:sp>
      <p:sp>
        <p:nvSpPr>
          <p:cNvPr id="5" name="Rectangle 2"/>
          <p:cNvSpPr>
            <a:spLocks noGrp="1" noChangeArrowheads="1"/>
          </p:cNvSpPr>
          <p:nvPr>
            <p:ph idx="1"/>
          </p:nvPr>
        </p:nvSpPr>
        <p:spPr>
          <a:xfrm>
            <a:off x="1041400" y="1341438"/>
            <a:ext cx="7631113" cy="431800"/>
          </a:xfrm>
        </p:spPr>
        <p:txBody>
          <a:bodyPr/>
          <a:lstStyle/>
          <a:p>
            <a:pPr eaLnBrk="1" hangingPunct="1">
              <a:lnSpc>
                <a:spcPct val="90000"/>
              </a:lnSpc>
              <a:spcAft>
                <a:spcPct val="30000"/>
              </a:spcAft>
              <a:buFontTx/>
              <a:buNone/>
            </a:pPr>
            <a:r>
              <a:rPr lang="zh-CN" altLang="en-US" sz="2400" smtClean="0">
                <a:latin typeface="Times New Roman" pitchFamily="18" charset="0"/>
                <a:ea typeface="宋体" pitchFamily="2" charset="-122"/>
              </a:rPr>
              <a:t>（</a:t>
            </a:r>
            <a:r>
              <a:rPr lang="en-US" altLang="zh-CN" sz="2400" smtClean="0">
                <a:latin typeface="Times New Roman" pitchFamily="18" charset="0"/>
                <a:ea typeface="宋体" pitchFamily="2" charset="-122"/>
              </a:rPr>
              <a:t>4</a:t>
            </a:r>
            <a:r>
              <a:rPr lang="zh-CN" altLang="en-US" sz="2400" smtClean="0">
                <a:latin typeface="Times New Roman" pitchFamily="18" charset="0"/>
                <a:ea typeface="宋体" pitchFamily="2" charset="-122"/>
              </a:rPr>
              <a:t>）形成闭合区域</a:t>
            </a:r>
            <a:endParaRPr lang="en-US" altLang="zh-CN" sz="2400" smtClean="0">
              <a:latin typeface="Times New Roman" pitchFamily="18" charset="0"/>
              <a:ea typeface="宋体" pitchFamily="2" charset="-122"/>
            </a:endParaRPr>
          </a:p>
        </p:txBody>
      </p:sp>
      <p:pic>
        <p:nvPicPr>
          <p:cNvPr id="57348" name="图片 7"/>
          <p:cNvPicPr>
            <a:picLocks noChangeAspect="1" noChangeArrowheads="1"/>
          </p:cNvPicPr>
          <p:nvPr/>
        </p:nvPicPr>
        <p:blipFill>
          <a:blip r:embed="rId2" cstate="print"/>
          <a:srcRect/>
          <a:stretch>
            <a:fillRect/>
          </a:stretch>
        </p:blipFill>
        <p:spPr bwMode="auto">
          <a:xfrm>
            <a:off x="1835150" y="1916113"/>
            <a:ext cx="5853113" cy="1008062"/>
          </a:xfrm>
          <a:prstGeom prst="rect">
            <a:avLst/>
          </a:prstGeom>
          <a:noFill/>
          <a:ln w="9525">
            <a:noFill/>
            <a:miter lim="800000"/>
            <a:headEnd/>
            <a:tailEnd/>
          </a:ln>
        </p:spPr>
      </p:pic>
      <p:sp>
        <p:nvSpPr>
          <p:cNvPr id="12" name="Rectangle 2"/>
          <p:cNvSpPr txBox="1">
            <a:spLocks noChangeArrowheads="1"/>
          </p:cNvSpPr>
          <p:nvPr/>
        </p:nvSpPr>
        <p:spPr bwMode="auto">
          <a:xfrm>
            <a:off x="1055688" y="3068638"/>
            <a:ext cx="7631112" cy="431800"/>
          </a:xfrm>
          <a:prstGeom prst="rect">
            <a:avLst/>
          </a:prstGeom>
          <a:noFill/>
          <a:ln w="9525">
            <a:noFill/>
            <a:miter lim="800000"/>
            <a:headEnd/>
            <a:tailEnd/>
          </a:ln>
        </p:spPr>
        <p:txBody>
          <a:bodyPr/>
          <a:lstStyle/>
          <a:p>
            <a:pPr marL="342900" indent="-342900" eaLnBrk="1" hangingPunct="1">
              <a:lnSpc>
                <a:spcPct val="90000"/>
              </a:lnSpc>
              <a:spcBef>
                <a:spcPct val="20000"/>
              </a:spcBef>
              <a:spcAft>
                <a:spcPct val="30000"/>
              </a:spcAft>
            </a:pPr>
            <a:r>
              <a:rPr lang="zh-CN" altLang="en-US" sz="2400" b="0">
                <a:solidFill>
                  <a:schemeClr val="tx1"/>
                </a:solidFill>
                <a:latin typeface="Times New Roman" pitchFamily="18" charset="0"/>
                <a:ea typeface="宋体" pitchFamily="2" charset="-122"/>
              </a:rPr>
              <a:t>（</a:t>
            </a:r>
            <a:r>
              <a:rPr lang="en-US" altLang="zh-CN" sz="2400" b="0">
                <a:solidFill>
                  <a:schemeClr val="tx1"/>
                </a:solidFill>
                <a:latin typeface="Times New Roman" pitchFamily="18" charset="0"/>
                <a:ea typeface="宋体" pitchFamily="2" charset="-122"/>
              </a:rPr>
              <a:t>5</a:t>
            </a:r>
            <a:r>
              <a:rPr lang="zh-CN" altLang="en-US" sz="2400" b="0">
                <a:solidFill>
                  <a:schemeClr val="tx1"/>
                </a:solidFill>
                <a:latin typeface="Times New Roman" pitchFamily="18" charset="0"/>
                <a:ea typeface="宋体" pitchFamily="2" charset="-122"/>
              </a:rPr>
              <a:t>）将常量转化为变量</a:t>
            </a:r>
            <a:endParaRPr lang="en-US" altLang="zh-CN" sz="2400" b="0">
              <a:solidFill>
                <a:schemeClr val="tx1"/>
              </a:solidFill>
              <a:latin typeface="Times New Roman" pitchFamily="18" charset="0"/>
              <a:ea typeface="宋体" pitchFamily="2" charset="-122"/>
            </a:endParaRPr>
          </a:p>
        </p:txBody>
      </p:sp>
      <p:pic>
        <p:nvPicPr>
          <p:cNvPr id="57350" name="图片 14"/>
          <p:cNvPicPr>
            <a:picLocks noChangeAspect="1" noChangeArrowheads="1"/>
          </p:cNvPicPr>
          <p:nvPr/>
        </p:nvPicPr>
        <p:blipFill>
          <a:blip r:embed="rId3" cstate="print"/>
          <a:srcRect/>
          <a:stretch>
            <a:fillRect/>
          </a:stretch>
        </p:blipFill>
        <p:spPr bwMode="auto">
          <a:xfrm>
            <a:off x="177800" y="3646488"/>
            <a:ext cx="8788400" cy="431800"/>
          </a:xfrm>
          <a:prstGeom prst="rect">
            <a:avLst/>
          </a:prstGeom>
          <a:noFill/>
          <a:ln w="9525">
            <a:noFill/>
            <a:miter lim="800000"/>
            <a:headEnd/>
            <a:tailEnd/>
          </a:ln>
        </p:spPr>
      </p:pic>
      <p:sp>
        <p:nvSpPr>
          <p:cNvPr id="19" name="Rectangle 2"/>
          <p:cNvSpPr txBox="1">
            <a:spLocks noChangeArrowheads="1"/>
          </p:cNvSpPr>
          <p:nvPr/>
        </p:nvSpPr>
        <p:spPr bwMode="auto">
          <a:xfrm>
            <a:off x="1055688" y="4225925"/>
            <a:ext cx="7631112" cy="431800"/>
          </a:xfrm>
          <a:prstGeom prst="rect">
            <a:avLst/>
          </a:prstGeom>
          <a:noFill/>
          <a:ln w="9525">
            <a:noFill/>
            <a:miter lim="800000"/>
            <a:headEnd/>
            <a:tailEnd/>
          </a:ln>
        </p:spPr>
        <p:txBody>
          <a:bodyPr/>
          <a:lstStyle/>
          <a:p>
            <a:pPr marL="342900" indent="-342900" eaLnBrk="1" hangingPunct="1">
              <a:lnSpc>
                <a:spcPct val="90000"/>
              </a:lnSpc>
              <a:spcBef>
                <a:spcPct val="20000"/>
              </a:spcBef>
              <a:spcAft>
                <a:spcPct val="30000"/>
              </a:spcAft>
            </a:pPr>
            <a:r>
              <a:rPr lang="zh-CN" altLang="en-US" sz="2400" b="0">
                <a:solidFill>
                  <a:schemeClr val="tx1"/>
                </a:solidFill>
                <a:latin typeface="Times New Roman" pitchFamily="18" charset="0"/>
                <a:ea typeface="宋体" pitchFamily="2" charset="-122"/>
              </a:rPr>
              <a:t>其中，</a:t>
            </a:r>
            <a:r>
              <a:rPr lang="en-US" altLang="zh-CN" sz="2400" b="0">
                <a:solidFill>
                  <a:schemeClr val="tx1"/>
                </a:solidFill>
                <a:latin typeface="Times New Roman" pitchFamily="18" charset="0"/>
                <a:ea typeface="宋体" pitchFamily="2" charset="-122"/>
              </a:rPr>
              <a:t>Z,A,B,…,I</a:t>
            </a:r>
            <a:r>
              <a:rPr lang="zh-CN" altLang="en-US" sz="2400" b="0">
                <a:solidFill>
                  <a:schemeClr val="tx1"/>
                </a:solidFill>
                <a:latin typeface="Times New Roman" pitchFamily="18" charset="0"/>
                <a:ea typeface="宋体" pitchFamily="2" charset="-122"/>
              </a:rPr>
              <a:t>是常量，</a:t>
            </a:r>
            <a:r>
              <a:rPr lang="en-US" altLang="zh-CN" sz="2400" b="0">
                <a:solidFill>
                  <a:schemeClr val="tx1"/>
                </a:solidFill>
                <a:latin typeface="Times New Roman" pitchFamily="18" charset="0"/>
                <a:ea typeface="宋体" pitchFamily="2" charset="-122"/>
              </a:rPr>
              <a:t>x,a,b,…,I</a:t>
            </a:r>
            <a:r>
              <a:rPr lang="zh-CN" altLang="en-US" sz="2400" b="0">
                <a:solidFill>
                  <a:schemeClr val="tx1"/>
                </a:solidFill>
                <a:latin typeface="Times New Roman" pitchFamily="18" charset="0"/>
                <a:ea typeface="宋体" pitchFamily="2" charset="-122"/>
              </a:rPr>
              <a:t>是变量。</a:t>
            </a:r>
            <a:endParaRPr lang="en-US" altLang="zh-CN" sz="2400" b="0">
              <a:solidFill>
                <a:schemeClr val="tx1"/>
              </a:solidFill>
              <a:latin typeface="Times New Roman" pitchFamily="18" charset="0"/>
              <a:ea typeface="宋体" pitchFamily="2" charset="-122"/>
            </a:endParaRPr>
          </a:p>
        </p:txBody>
      </p:sp>
    </p:spTree>
  </p:cSld>
  <p:clrMapOvr>
    <a:masterClrMapping/>
  </p:clrMapOvr>
  <p:transition>
    <p:zo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blinds(horizontal)">
                                      <p:cBhvr>
                                        <p:cTn id="7" dur="500"/>
                                        <p:tgtEl>
                                          <p:spTgt spid="5">
                                            <p:txEl>
                                              <p:pRg st="0" end="0"/>
                                            </p:txEl>
                                          </p:spTgt>
                                        </p:tgtEl>
                                      </p:cBhvr>
                                    </p:animEffect>
                                  </p:childTnLst>
                                </p:cTn>
                              </p:par>
                            </p:childTnLst>
                          </p:cTn>
                        </p:par>
                        <p:par>
                          <p:cTn id="8" fill="hold" nodeType="afterGroup">
                            <p:stCondLst>
                              <p:cond delay="500"/>
                            </p:stCondLst>
                            <p:childTnLst>
                              <p:par>
                                <p:cTn id="9" presetID="3" presetClass="entr" presetSubtype="10" fill="hold" grpId="0" nodeType="afterEffect">
                                  <p:stCondLst>
                                    <p:cond delay="0"/>
                                  </p:stCondLst>
                                  <p:childTnLst>
                                    <p:set>
                                      <p:cBhvr>
                                        <p:cTn id="10" dur="1" fill="hold">
                                          <p:stCondLst>
                                            <p:cond delay="0"/>
                                          </p:stCondLst>
                                        </p:cTn>
                                        <p:tgtEl>
                                          <p:spTgt spid="12">
                                            <p:txEl>
                                              <p:pRg st="0" end="0"/>
                                            </p:txEl>
                                          </p:spTgt>
                                        </p:tgtEl>
                                        <p:attrNameLst>
                                          <p:attrName>style.visibility</p:attrName>
                                        </p:attrNameLst>
                                      </p:cBhvr>
                                      <p:to>
                                        <p:strVal val="visible"/>
                                      </p:to>
                                    </p:set>
                                    <p:animEffect transition="in" filter="blinds(horizontal)">
                                      <p:cBhvr>
                                        <p:cTn id="11" dur="500"/>
                                        <p:tgtEl>
                                          <p:spTgt spid="12">
                                            <p:txEl>
                                              <p:pRg st="0" end="0"/>
                                            </p:txEl>
                                          </p:spTgt>
                                        </p:tgtEl>
                                      </p:cBhvr>
                                    </p:animEffect>
                                  </p:childTnLst>
                                </p:cTn>
                              </p:par>
                            </p:childTnLst>
                          </p:cTn>
                        </p:par>
                        <p:par>
                          <p:cTn id="12" fill="hold" nodeType="afterGroup">
                            <p:stCondLst>
                              <p:cond delay="1000"/>
                            </p:stCondLst>
                            <p:childTnLst>
                              <p:par>
                                <p:cTn id="13" presetID="3" presetClass="entr" presetSubtype="10" fill="hold" grpId="0" nodeType="afterEffect">
                                  <p:stCondLst>
                                    <p:cond delay="0"/>
                                  </p:stCondLst>
                                  <p:childTnLst>
                                    <p:set>
                                      <p:cBhvr>
                                        <p:cTn id="14" dur="1" fill="hold">
                                          <p:stCondLst>
                                            <p:cond delay="0"/>
                                          </p:stCondLst>
                                        </p:cTn>
                                        <p:tgtEl>
                                          <p:spTgt spid="19">
                                            <p:txEl>
                                              <p:pRg st="0" end="0"/>
                                            </p:txEl>
                                          </p:spTgt>
                                        </p:tgtEl>
                                        <p:attrNameLst>
                                          <p:attrName>style.visibility</p:attrName>
                                        </p:attrNameLst>
                                      </p:cBhvr>
                                      <p:to>
                                        <p:strVal val="visible"/>
                                      </p:to>
                                    </p:set>
                                    <p:animEffect transition="in" filter="blinds(horizontal)">
                                      <p:cBhvr>
                                        <p:cTn id="15" dur="500"/>
                                        <p:tgtEl>
                                          <p:spTgt spid="1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bldLvl="2"/>
      <p:bldP spid="12" grpId="0" build="p" bldLvl="2"/>
      <p:bldP spid="19" grpId="0" build="p" bldLvl="2"/>
    </p:bldLst>
  </p:timing>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灯片编号占位符 1"/>
          <p:cNvSpPr>
            <a:spLocks noGrp="1" noChangeArrowheads="1"/>
          </p:cNvSpPr>
          <p:nvPr>
            <p:ph type="sldNum" sz="quarter" idx="10"/>
          </p:nvPr>
        </p:nvSpPr>
        <p:spPr bwMode="auto">
          <a:noFill/>
          <a:ln>
            <a:miter lim="800000"/>
            <a:headEnd/>
            <a:tailEnd/>
          </a:ln>
        </p:spPr>
        <p:txBody>
          <a:bodyPr/>
          <a:lstStyle/>
          <a:p>
            <a:fld id="{0D1932F7-CABC-4505-A302-44759245871F}" type="slidenum">
              <a:rPr lang="zh-TW" altLang="en-US"/>
              <a:pPr/>
              <a:t>24</a:t>
            </a:fld>
            <a:endParaRPr lang="zh-TW" altLang="en-US"/>
          </a:p>
        </p:txBody>
      </p:sp>
      <p:sp>
        <p:nvSpPr>
          <p:cNvPr id="79875" name="文本占位符 79874"/>
          <p:cNvSpPr>
            <a:spLocks noGrp="1"/>
          </p:cNvSpPr>
          <p:nvPr>
            <p:ph idx="1"/>
          </p:nvPr>
        </p:nvSpPr>
        <p:spPr>
          <a:xfrm>
            <a:off x="985838" y="765175"/>
            <a:ext cx="8050212" cy="5407025"/>
          </a:xfrm>
        </p:spPr>
        <p:txBody>
          <a:bodyPr/>
          <a:lstStyle/>
          <a:p>
            <a:pPr marL="0" lvl="1" indent="-342900" eaLnBrk="1" hangingPunct="1">
              <a:lnSpc>
                <a:spcPct val="80000"/>
              </a:lnSpc>
              <a:buSzTx/>
              <a:buFontTx/>
              <a:buNone/>
              <a:defRPr/>
            </a:pPr>
            <a:r>
              <a:rPr lang="en-US" altLang="zh-CN" sz="2800" b="1" noProof="1">
                <a:solidFill>
                  <a:srgbClr val="800000"/>
                </a:solidFill>
                <a:effectLst>
                  <a:outerShdw blurRad="38100" dist="38100" dir="2700000">
                    <a:srgbClr val="C0C0C0"/>
                  </a:outerShdw>
                </a:effectLst>
                <a:latin typeface="Times New Roman" panose="02020603050405020304" pitchFamily="18" charset="0"/>
                <a:ea typeface="楷体_GB2312" pitchFamily="49" charset="-122"/>
                <a:cs typeface="Times New Roman" panose="02020603050405020304" pitchFamily="18" charset="0"/>
              </a:rPr>
              <a:t>6.3.2 </a:t>
            </a:r>
            <a:r>
              <a:rPr lang="en-US" altLang="zh-CN" sz="2800" b="1" noProof="1">
                <a:solidFill>
                  <a:srgbClr val="800000"/>
                </a:solidFill>
                <a:effectLst>
                  <a:outerShdw blurRad="38100" dist="38100" dir="2700000">
                    <a:srgbClr val="C0C0C0"/>
                  </a:outerShdw>
                </a:effectLst>
                <a:latin typeface="Times New Roman" panose="02020603050405020304" pitchFamily="18" charset="0"/>
                <a:ea typeface="楷体_GB2312" pitchFamily="49" charset="-122"/>
                <a:cs typeface="Times New Roman" panose="02020603050405020304" pitchFamily="18" charset="0"/>
                <a:sym typeface="+mn-ea"/>
              </a:rPr>
              <a:t> 归纳学习方法</a:t>
            </a:r>
            <a:endParaRPr lang="en-US" altLang="zh-CN" sz="2800" b="1" noProof="1">
              <a:solidFill>
                <a:srgbClr val="800000"/>
              </a:solidFill>
              <a:effectLst>
                <a:outerShdw blurRad="38100" dist="38100" dir="2700000">
                  <a:srgbClr val="C0C0C0"/>
                </a:outerShdw>
              </a:effectLst>
              <a:latin typeface="Times New Roman" panose="02020603050405020304" pitchFamily="18" charset="0"/>
              <a:ea typeface="楷体_GB2312" pitchFamily="49" charset="-122"/>
              <a:cs typeface="Times New Roman" panose="02020603050405020304" pitchFamily="18" charset="0"/>
            </a:endParaRPr>
          </a:p>
          <a:p>
            <a:pPr lvl="1" indent="-342900" eaLnBrk="1" hangingPunct="1">
              <a:lnSpc>
                <a:spcPct val="80000"/>
              </a:lnSpc>
              <a:buSzTx/>
              <a:buFontTx/>
              <a:buNone/>
              <a:defRPr/>
            </a:pPr>
            <a:r>
              <a:rPr lang="en-US" altLang="zh-CN" sz="2800" b="1" noProof="1">
                <a:solidFill>
                  <a:srgbClr val="800000"/>
                </a:solidFill>
                <a:effectLst>
                  <a:outerShdw blurRad="38100" dist="38100" dir="2700000">
                    <a:srgbClr val="C0C0C0"/>
                  </a:outerShdw>
                </a:effectLst>
                <a:latin typeface="Times New Roman" panose="02020603050405020304" pitchFamily="18" charset="0"/>
                <a:ea typeface="楷体_GB2312" pitchFamily="49" charset="-122"/>
                <a:cs typeface="Times New Roman" panose="02020603050405020304" pitchFamily="18" charset="0"/>
              </a:rPr>
              <a:t>Pattern &amp; Rules of Induction Learning  </a:t>
            </a:r>
          </a:p>
          <a:p>
            <a:pPr lvl="1" indent="-342900" eaLnBrk="1" hangingPunct="1">
              <a:lnSpc>
                <a:spcPct val="80000"/>
              </a:lnSpc>
              <a:buSzTx/>
              <a:buFontTx/>
              <a:buNone/>
              <a:defRPr/>
            </a:pPr>
            <a:endParaRPr lang="en-US" altLang="zh-CN" sz="2800" b="1" noProof="1">
              <a:solidFill>
                <a:srgbClr val="800000"/>
              </a:solidFill>
              <a:effectLst>
                <a:outerShdw blurRad="38100" dist="38100" dir="2700000">
                  <a:srgbClr val="C0C0C0"/>
                </a:outerShdw>
              </a:effectLst>
              <a:latin typeface="Times New Roman" panose="02020603050405020304" pitchFamily="18" charset="0"/>
              <a:ea typeface="楷体_GB2312" pitchFamily="49" charset="-122"/>
              <a:cs typeface="Times New Roman" panose="02020603050405020304" pitchFamily="18" charset="0"/>
            </a:endParaRPr>
          </a:p>
          <a:p>
            <a:pPr marL="342900" lvl="1" indent="-342900" eaLnBrk="1" hangingPunct="1">
              <a:buSzTx/>
              <a:buFontTx/>
              <a:buBlip>
                <a:blip r:embed="rId2"/>
              </a:buBlip>
              <a:defRPr/>
            </a:pPr>
            <a:r>
              <a:rPr lang="en-US" altLang="zh-CN" sz="2800" noProof="1">
                <a:latin typeface="楷体_GB2312" pitchFamily="49" charset="-122"/>
                <a:ea typeface="楷体_GB2312" pitchFamily="49" charset="-122"/>
              </a:rPr>
              <a:t>1</a:t>
            </a:r>
            <a:r>
              <a:rPr lang="zh-CN" altLang="en-US" sz="2800" noProof="1">
                <a:latin typeface="楷体_GB2312" pitchFamily="49" charset="-122"/>
                <a:ea typeface="楷体_GB2312" pitchFamily="49" charset="-122"/>
              </a:rPr>
              <a:t>、示例学习</a:t>
            </a:r>
          </a:p>
          <a:p>
            <a:pPr eaLnBrk="1" hangingPunct="1">
              <a:buFontTx/>
              <a:buNone/>
              <a:defRPr/>
            </a:pPr>
            <a:r>
              <a:rPr lang="zh-CN" altLang="en-US" noProof="1">
                <a:latin typeface="楷体_GB2312" pitchFamily="49" charset="-122"/>
                <a:ea typeface="楷体_GB2312" pitchFamily="49" charset="-122"/>
              </a:rPr>
              <a:t>  如动物分类</a:t>
            </a:r>
            <a:endParaRPr lang="en-US" altLang="zh-CN" noProof="1">
              <a:latin typeface="楷体_GB2312" pitchFamily="49" charset="-122"/>
              <a:ea typeface="楷体_GB2312" pitchFamily="49" charset="-122"/>
            </a:endParaRPr>
          </a:p>
          <a:p>
            <a:pPr eaLnBrk="1" hangingPunct="1">
              <a:buFontTx/>
              <a:buNone/>
              <a:defRPr/>
            </a:pPr>
            <a:endParaRPr lang="zh-CN" altLang="en-US" noProof="1">
              <a:latin typeface="楷体_GB2312" pitchFamily="49" charset="-122"/>
              <a:ea typeface="楷体_GB2312" pitchFamily="49" charset="-122"/>
            </a:endParaRPr>
          </a:p>
          <a:p>
            <a:pPr eaLnBrk="1" hangingPunct="1">
              <a:defRPr/>
            </a:pPr>
            <a:r>
              <a:rPr lang="en-US" altLang="zh-CN" noProof="1">
                <a:latin typeface="楷体_GB2312" pitchFamily="49" charset="-122"/>
                <a:ea typeface="楷体_GB2312" pitchFamily="49" charset="-122"/>
              </a:rPr>
              <a:t>2</a:t>
            </a:r>
            <a:r>
              <a:rPr lang="zh-CN" altLang="en-US" noProof="1">
                <a:latin typeface="楷体_GB2312" pitchFamily="49" charset="-122"/>
                <a:ea typeface="楷体_GB2312" pitchFamily="49" charset="-122"/>
              </a:rPr>
              <a:t>、观察发现学习</a:t>
            </a:r>
          </a:p>
          <a:p>
            <a:pPr eaLnBrk="1" hangingPunct="1">
              <a:buFontTx/>
              <a:buNone/>
              <a:defRPr/>
            </a:pPr>
            <a:r>
              <a:rPr lang="zh-CN" altLang="en-US" noProof="1">
                <a:latin typeface="楷体_GB2312" pitchFamily="49" charset="-122"/>
                <a:ea typeface="楷体_GB2312" pitchFamily="49" charset="-122"/>
              </a:rPr>
              <a:t>  如蚁群算法的发现</a:t>
            </a:r>
          </a:p>
          <a:p>
            <a:pPr eaLnBrk="1" hangingPunct="1">
              <a:buFontTx/>
              <a:buNone/>
              <a:defRPr/>
            </a:pPr>
            <a:endParaRPr lang="zh-CN" altLang="en-US" b="1" noProof="1">
              <a:latin typeface="Times New Roman" panose="02020603050405020304" pitchFamily="18" charset="0"/>
            </a:endParaRPr>
          </a:p>
        </p:txBody>
      </p:sp>
    </p:spTree>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9394" name="灯片编号占位符 1"/>
          <p:cNvSpPr>
            <a:spLocks noGrp="1" noChangeArrowheads="1"/>
          </p:cNvSpPr>
          <p:nvPr>
            <p:ph type="sldNum" sz="quarter" idx="10"/>
          </p:nvPr>
        </p:nvSpPr>
        <p:spPr bwMode="auto">
          <a:noFill/>
          <a:ln>
            <a:miter lim="800000"/>
            <a:headEnd/>
            <a:tailEnd/>
          </a:ln>
        </p:spPr>
        <p:txBody>
          <a:bodyPr/>
          <a:lstStyle/>
          <a:p>
            <a:fld id="{68A17CF1-C63B-4D09-AC1F-C3C5C2D0DFE4}" type="slidenum">
              <a:rPr lang="zh-TW" altLang="en-US"/>
              <a:pPr/>
              <a:t>25</a:t>
            </a:fld>
            <a:endParaRPr lang="zh-TW" altLang="en-US"/>
          </a:p>
        </p:txBody>
      </p:sp>
      <p:sp>
        <p:nvSpPr>
          <p:cNvPr id="59395" name="文本占位符 104450"/>
          <p:cNvSpPr>
            <a:spLocks noGrp="1" noChangeArrowheads="1"/>
          </p:cNvSpPr>
          <p:nvPr>
            <p:ph idx="1"/>
          </p:nvPr>
        </p:nvSpPr>
        <p:spPr>
          <a:xfrm>
            <a:off x="684213" y="1125538"/>
            <a:ext cx="8061325" cy="4776787"/>
          </a:xfrm>
        </p:spPr>
        <p:txBody>
          <a:bodyPr/>
          <a:lstStyle/>
          <a:p>
            <a:pPr eaLnBrk="1" hangingPunct="1"/>
            <a:r>
              <a:rPr lang="zh-CN" altLang="en-US" smtClean="0">
                <a:latin typeface="楷体_GB2312" pitchFamily="49" charset="-122"/>
                <a:ea typeface="楷体_GB2312" pitchFamily="49" charset="-122"/>
              </a:rPr>
              <a:t>示例学习（</a:t>
            </a:r>
            <a:r>
              <a:rPr lang="en-US" altLang="zh-CN" smtClean="0">
                <a:latin typeface="Times New Roman" pitchFamily="18" charset="0"/>
                <a:ea typeface="楷体_GB2312" pitchFamily="49" charset="-122"/>
              </a:rPr>
              <a:t>learning from examples</a:t>
            </a:r>
            <a:r>
              <a:rPr lang="zh-CN" altLang="en-US" smtClean="0">
                <a:latin typeface="楷体_GB2312" pitchFamily="49" charset="-122"/>
                <a:ea typeface="楷体_GB2312" pitchFamily="49" charset="-122"/>
              </a:rPr>
              <a:t>）</a:t>
            </a:r>
          </a:p>
          <a:p>
            <a:pPr eaLnBrk="1" hangingPunct="1">
              <a:buFontTx/>
              <a:buNone/>
            </a:pPr>
            <a:r>
              <a:rPr lang="zh-CN" altLang="en-US" smtClean="0">
                <a:latin typeface="楷体_GB2312" pitchFamily="49" charset="-122"/>
                <a:ea typeface="楷体_GB2312" pitchFamily="49" charset="-122"/>
              </a:rPr>
              <a:t>      </a:t>
            </a:r>
            <a:r>
              <a:rPr lang="zh-CN" altLang="en-US" sz="2400" smtClean="0">
                <a:latin typeface="楷体_GB2312" pitchFamily="49" charset="-122"/>
                <a:ea typeface="楷体_GB2312" pitchFamily="49" charset="-122"/>
              </a:rPr>
              <a:t>又称为实例学习，它是通过环境中若干与某概念有关的例子，经归纳得出一般性概念的一种学习方法。在这种学习方法中，外部环境（教师）提供的是一组例子（正例和反例），它们是一组特殊的知识，每一个例子表达了仅适用于该例子的知识。示例学习就是要从这些特殊知识中归纳出适用于更大范围的一般性知识，以覆盖所有的正例并排除所有反例。</a:t>
            </a:r>
          </a:p>
          <a:p>
            <a:pPr eaLnBrk="1" hangingPunct="1">
              <a:buFontTx/>
              <a:buNone/>
            </a:pPr>
            <a:r>
              <a:rPr lang="zh-CN" altLang="en-US" sz="2400" smtClean="0">
                <a:latin typeface="楷体_GB2312" pitchFamily="49" charset="-122"/>
                <a:ea typeface="楷体_GB2312" pitchFamily="49" charset="-122"/>
              </a:rPr>
              <a:t>      如马的识别、疾病诊断。</a:t>
            </a:r>
            <a:r>
              <a:rPr lang="zh-CN" altLang="en-US" sz="2400" smtClean="0"/>
              <a:t> </a:t>
            </a:r>
          </a:p>
        </p:txBody>
      </p:sp>
    </p:spTree>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0418" name="灯片编号占位符 1"/>
          <p:cNvSpPr>
            <a:spLocks noGrp="1" noChangeArrowheads="1"/>
          </p:cNvSpPr>
          <p:nvPr>
            <p:ph type="sldNum" sz="quarter" idx="10"/>
          </p:nvPr>
        </p:nvSpPr>
        <p:spPr bwMode="auto">
          <a:noFill/>
          <a:ln>
            <a:miter lim="800000"/>
            <a:headEnd/>
            <a:tailEnd/>
          </a:ln>
        </p:spPr>
        <p:txBody>
          <a:bodyPr/>
          <a:lstStyle/>
          <a:p>
            <a:fld id="{BC22C486-DEB8-49A3-8723-976B1EFA397C}" type="slidenum">
              <a:rPr lang="zh-TW" altLang="en-US"/>
              <a:pPr/>
              <a:t>26</a:t>
            </a:fld>
            <a:endParaRPr lang="zh-TW" altLang="en-US"/>
          </a:p>
        </p:txBody>
      </p:sp>
      <p:sp>
        <p:nvSpPr>
          <p:cNvPr id="60419" name="文本占位符 105474"/>
          <p:cNvSpPr>
            <a:spLocks noGrp="1" noChangeArrowheads="1"/>
          </p:cNvSpPr>
          <p:nvPr>
            <p:ph idx="1"/>
          </p:nvPr>
        </p:nvSpPr>
        <p:spPr>
          <a:xfrm>
            <a:off x="973138" y="1676400"/>
            <a:ext cx="7486650" cy="4776788"/>
          </a:xfrm>
        </p:spPr>
        <p:txBody>
          <a:bodyPr/>
          <a:lstStyle/>
          <a:p>
            <a:pPr eaLnBrk="1" hangingPunct="1"/>
            <a:r>
              <a:rPr lang="zh-CN" altLang="en-US" smtClean="0">
                <a:latin typeface="楷体_GB2312" pitchFamily="49" charset="-122"/>
                <a:ea typeface="楷体_GB2312" pitchFamily="49" charset="-122"/>
              </a:rPr>
              <a:t>观察发现学习（</a:t>
            </a:r>
            <a:r>
              <a:rPr lang="en-US" altLang="zh-CN" smtClean="0">
                <a:latin typeface="Times New Roman" pitchFamily="18" charset="0"/>
                <a:ea typeface="楷体_GB2312" pitchFamily="49" charset="-122"/>
              </a:rPr>
              <a:t>learning from observation and discovery</a:t>
            </a:r>
            <a:r>
              <a:rPr lang="zh-CN" altLang="en-US" smtClean="0">
                <a:latin typeface="楷体_GB2312" pitchFamily="49" charset="-122"/>
                <a:ea typeface="楷体_GB2312" pitchFamily="49" charset="-122"/>
              </a:rPr>
              <a:t>）又称为描述性概括，其目标是确定一个定律或理论的一般性描述，刻画观察集，指定某类对象的性质。观察发现学习可分为观察学习与机器发现两种。前者用于对事例进行聚类，形成概念描述；后者用于发现规律，产生定律或规则。</a:t>
            </a:r>
          </a:p>
          <a:p>
            <a:pPr eaLnBrk="1" hangingPunct="1">
              <a:buFontTx/>
              <a:buNone/>
            </a:pPr>
            <a:r>
              <a:rPr lang="zh-CN" altLang="en-US" smtClean="0">
                <a:latin typeface="楷体_GB2312" pitchFamily="49" charset="-122"/>
                <a:ea typeface="楷体_GB2312" pitchFamily="49" charset="-122"/>
              </a:rPr>
              <a:t>      例如，鸟的分类。 </a:t>
            </a:r>
          </a:p>
        </p:txBody>
      </p:sp>
    </p:spTree>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61442" name="灯片编号占位符 1"/>
          <p:cNvSpPr>
            <a:spLocks noGrp="1" noChangeArrowheads="1"/>
          </p:cNvSpPr>
          <p:nvPr>
            <p:ph type="sldNum" sz="quarter" idx="10"/>
          </p:nvPr>
        </p:nvSpPr>
        <p:spPr bwMode="auto">
          <a:noFill/>
          <a:ln>
            <a:miter lim="800000"/>
            <a:headEnd/>
            <a:tailEnd/>
          </a:ln>
        </p:spPr>
        <p:txBody>
          <a:bodyPr/>
          <a:lstStyle/>
          <a:p>
            <a:fld id="{BCCD3450-474D-473C-81FB-B7FC8556D8B8}" type="slidenum">
              <a:rPr lang="zh-TW" altLang="en-US"/>
              <a:pPr/>
              <a:t>27</a:t>
            </a:fld>
            <a:endParaRPr lang="zh-TW" altLang="en-US"/>
          </a:p>
        </p:txBody>
      </p:sp>
      <p:sp>
        <p:nvSpPr>
          <p:cNvPr id="68610" name="标题 68609"/>
          <p:cNvSpPr>
            <a:spLocks noGrp="1"/>
          </p:cNvSpPr>
          <p:nvPr>
            <p:ph type="title"/>
          </p:nvPr>
        </p:nvSpPr>
        <p:spPr>
          <a:xfrm>
            <a:off x="1492250" y="188913"/>
            <a:ext cx="6392863" cy="1368425"/>
          </a:xfrm>
        </p:spPr>
        <p:txBody>
          <a:bodyPr/>
          <a:lstStyle/>
          <a:p>
            <a:pPr eaLnBrk="1" hangingPunct="1">
              <a:defRPr/>
            </a:pPr>
            <a:r>
              <a:rPr lang="en-US" altLang="zh-CN" noProof="1">
                <a:latin typeface="Times New Roman" panose="02020603050405020304" pitchFamily="18" charset="0"/>
                <a:ea typeface="楷体_GB2312" pitchFamily="49" charset="-122"/>
                <a:cs typeface="Times New Roman" panose="02020603050405020304" pitchFamily="18" charset="0"/>
              </a:rPr>
              <a:t>6.4 </a:t>
            </a:r>
            <a:r>
              <a:rPr lang="zh-CN" altLang="en-US" noProof="1">
                <a:latin typeface="Times New Roman" panose="02020603050405020304" pitchFamily="18" charset="0"/>
                <a:ea typeface="楷体_GB2312" pitchFamily="49" charset="-122"/>
                <a:cs typeface="Times New Roman" panose="02020603050405020304" pitchFamily="18" charset="0"/>
              </a:rPr>
              <a:t>决策树学习</a:t>
            </a:r>
            <a:r>
              <a:rPr lang="zh-CN" altLang="en-US" dirty="0">
                <a:latin typeface="Times New Roman" panose="02020603050405020304" pitchFamily="18" charset="0"/>
                <a:ea typeface="楷体_GB2312" pitchFamily="49" charset="-122"/>
                <a:cs typeface="Times New Roman" panose="02020603050405020304" pitchFamily="18" charset="0"/>
              </a:rPr>
              <a:t/>
            </a:r>
            <a:br>
              <a:rPr lang="zh-CN" altLang="en-US" dirty="0">
                <a:latin typeface="Times New Roman" panose="02020603050405020304" pitchFamily="18" charset="0"/>
                <a:ea typeface="楷体_GB2312" pitchFamily="49" charset="-122"/>
                <a:cs typeface="Times New Roman" panose="02020603050405020304" pitchFamily="18" charset="0"/>
              </a:rPr>
            </a:br>
            <a:r>
              <a:rPr lang="en-US" altLang="zh-CN" noProof="1">
                <a:latin typeface="Times New Roman" panose="02020603050405020304" pitchFamily="18" charset="0"/>
                <a:ea typeface="楷体_GB2312" pitchFamily="49" charset="-122"/>
                <a:cs typeface="Times New Roman" panose="02020603050405020304" pitchFamily="18" charset="0"/>
              </a:rPr>
              <a:t>Learning by decision tree</a:t>
            </a:r>
            <a:endParaRPr lang="en-US" altLang="zh-CN" sz="3600" noProof="1">
              <a:solidFill>
                <a:schemeClr val="tx1"/>
              </a:solidFill>
              <a:latin typeface="Times New Roman" panose="02020603050405020304" pitchFamily="18" charset="0"/>
              <a:ea typeface="楷体_GB2312" pitchFamily="49" charset="-122"/>
              <a:cs typeface="Times New Roman" panose="02020603050405020304" pitchFamily="18" charset="0"/>
            </a:endParaRPr>
          </a:p>
        </p:txBody>
      </p:sp>
      <p:sp>
        <p:nvSpPr>
          <p:cNvPr id="68611" name="内容占位符 68610"/>
          <p:cNvSpPr>
            <a:spLocks noGrp="1"/>
          </p:cNvSpPr>
          <p:nvPr>
            <p:ph idx="1"/>
          </p:nvPr>
        </p:nvSpPr>
        <p:spPr>
          <a:xfrm>
            <a:off x="395288" y="1412875"/>
            <a:ext cx="8424862" cy="4679950"/>
          </a:xfrm>
        </p:spPr>
        <p:txBody>
          <a:bodyPr/>
          <a:lstStyle/>
          <a:p>
            <a:pPr lvl="1" indent="-342900" eaLnBrk="1" hangingPunct="1">
              <a:lnSpc>
                <a:spcPct val="150000"/>
              </a:lnSpc>
              <a:buSzTx/>
              <a:buFontTx/>
              <a:buNone/>
              <a:defRPr/>
            </a:pPr>
            <a:r>
              <a:rPr lang="en-US" altLang="zh-CN" sz="2800" b="1" noProof="1">
                <a:solidFill>
                  <a:srgbClr val="800000"/>
                </a:solidFill>
                <a:effectLst>
                  <a:outerShdw blurRad="38100" dist="38100" dir="2700000">
                    <a:srgbClr val="C0C0C0"/>
                  </a:outerShdw>
                </a:effectLst>
                <a:latin typeface="Times New Roman" panose="02020603050405020304" pitchFamily="18" charset="0"/>
                <a:ea typeface="楷体_GB2312" pitchFamily="49" charset="-122"/>
                <a:cs typeface="Times New Roman" panose="02020603050405020304" pitchFamily="18" charset="0"/>
              </a:rPr>
              <a:t>6.4.1  决策树和决策树构造算法</a:t>
            </a:r>
          </a:p>
          <a:p>
            <a:pPr marL="533400" indent="-533400" eaLnBrk="1" hangingPunct="1">
              <a:lnSpc>
                <a:spcPct val="150000"/>
              </a:lnSpc>
              <a:buFontTx/>
              <a:buNone/>
              <a:defRPr/>
            </a:pPr>
            <a:r>
              <a:rPr lang="zh-CN" altLang="en-US" sz="2400" b="1" noProof="1">
                <a:latin typeface="楷体_GB2312" pitchFamily="49" charset="-122"/>
                <a:ea typeface="楷体_GB2312" pitchFamily="49" charset="-122"/>
              </a:rPr>
              <a:t>    </a:t>
            </a:r>
            <a:r>
              <a:rPr kumimoji="1" lang="zh-CN" altLang="en-US" sz="2400" b="1" kern="0" dirty="0">
                <a:solidFill>
                  <a:srgbClr val="0000CC"/>
                </a:solidFill>
                <a:latin typeface="Times New Roman" panose="02020603050405020304" pitchFamily="18" charset="0"/>
                <a:ea typeface="宋体" panose="02010600030101010101" pitchFamily="2" charset="-122"/>
                <a:cs typeface="Times New Roman" panose="02020603050405020304" pitchFamily="18" charset="0"/>
              </a:rPr>
              <a:t>算法</a:t>
            </a:r>
            <a:r>
              <a:rPr kumimoji="1" lang="en-US" altLang="zh-CN" sz="2400" b="1" kern="0" dirty="0">
                <a:solidFill>
                  <a:srgbClr val="0000CC"/>
                </a:solidFill>
                <a:latin typeface="Times New Roman" panose="02020603050405020304" pitchFamily="18" charset="0"/>
                <a:ea typeface="宋体" panose="02010600030101010101" pitchFamily="2" charset="-122"/>
                <a:cs typeface="Times New Roman" panose="02020603050405020304" pitchFamily="18" charset="0"/>
              </a:rPr>
              <a:t>6</a:t>
            </a:r>
            <a:r>
              <a:rPr kumimoji="1" lang="zh-CN" altLang="en-US" sz="2400" b="1" kern="0" dirty="0">
                <a:solidFill>
                  <a:srgbClr val="0000CC"/>
                </a:solidFill>
                <a:latin typeface="Times New Roman" panose="02020603050405020304" pitchFamily="18" charset="0"/>
                <a:ea typeface="宋体" panose="02010600030101010101" pitchFamily="2" charset="-122"/>
                <a:cs typeface="Times New Roman" panose="02020603050405020304" pitchFamily="18" charset="0"/>
              </a:rPr>
              <a:t>.1</a:t>
            </a:r>
            <a:r>
              <a:rPr lang="en-US" altLang="zh-CN" sz="2400" b="1" noProof="1">
                <a:latin typeface="Times New Roman" panose="02020603050405020304" pitchFamily="18" charset="0"/>
                <a:ea typeface="楷体_GB2312" pitchFamily="49" charset="-122"/>
                <a:cs typeface="Times New Roman" panose="02020603050405020304" pitchFamily="18" charset="0"/>
              </a:rPr>
              <a:t>	</a:t>
            </a:r>
            <a:r>
              <a:rPr lang="zh-CN" altLang="en-US" sz="2400" b="1" noProof="1">
                <a:latin typeface="Times New Roman" panose="02020603050405020304" pitchFamily="18" charset="0"/>
                <a:ea typeface="楷体_GB2312" pitchFamily="49" charset="-122"/>
                <a:cs typeface="Times New Roman" panose="02020603050405020304" pitchFamily="18" charset="0"/>
              </a:rPr>
              <a:t>决策树的构造算法</a:t>
            </a:r>
            <a:r>
              <a:rPr lang="en-US" altLang="zh-CN" sz="2400" b="1" noProof="1">
                <a:latin typeface="Times New Roman" panose="02020603050405020304" pitchFamily="18" charset="0"/>
                <a:ea typeface="楷体_GB2312" pitchFamily="49" charset="-122"/>
                <a:cs typeface="Times New Roman" panose="02020603050405020304" pitchFamily="18" charset="0"/>
              </a:rPr>
              <a:t>CLS</a:t>
            </a:r>
            <a:endParaRPr lang="en-US" altLang="zh-CN" sz="2400" noProof="1">
              <a:latin typeface="Times New Roman" panose="02020603050405020304" pitchFamily="18" charset="0"/>
              <a:ea typeface="楷体_GB2312" pitchFamily="49" charset="-122"/>
              <a:cs typeface="Times New Roman" panose="02020603050405020304" pitchFamily="18" charset="0"/>
            </a:endParaRPr>
          </a:p>
          <a:p>
            <a:pPr marL="533400" indent="-533400" eaLnBrk="1" hangingPunct="1">
              <a:lnSpc>
                <a:spcPct val="90000"/>
              </a:lnSpc>
              <a:defRPr/>
            </a:pPr>
            <a:r>
              <a:rPr lang="zh-CN" altLang="en-US" sz="2400" noProof="1">
                <a:latin typeface="Times New Roman" panose="02020603050405020304" pitchFamily="18" charset="0"/>
                <a:ea typeface="楷体_GB2312" pitchFamily="49" charset="-122"/>
                <a:cs typeface="Times New Roman" panose="02020603050405020304" pitchFamily="18" charset="0"/>
              </a:rPr>
              <a:t>如果</a:t>
            </a:r>
            <a:r>
              <a:rPr lang="en-US" altLang="zh-CN" sz="2400" noProof="1">
                <a:latin typeface="Times New Roman" panose="02020603050405020304" pitchFamily="18" charset="0"/>
                <a:ea typeface="楷体_GB2312" pitchFamily="49" charset="-122"/>
                <a:cs typeface="Times New Roman" panose="02020603050405020304" pitchFamily="18" charset="0"/>
              </a:rPr>
              <a:t>TR</a:t>
            </a:r>
            <a:r>
              <a:rPr lang="zh-CN" altLang="en-US" sz="2400" noProof="1">
                <a:latin typeface="Times New Roman" panose="02020603050405020304" pitchFamily="18" charset="0"/>
                <a:ea typeface="楷体_GB2312" pitchFamily="49" charset="-122"/>
                <a:cs typeface="Times New Roman" panose="02020603050405020304" pitchFamily="18" charset="0"/>
              </a:rPr>
              <a:t>中所有实例分类结果均为</a:t>
            </a:r>
            <a:r>
              <a:rPr lang="en-US" altLang="zh-CN" sz="2400" i="1" noProof="1">
                <a:latin typeface="Times New Roman" panose="02020603050405020304" pitchFamily="18" charset="0"/>
                <a:ea typeface="楷体_GB2312" pitchFamily="49" charset="-122"/>
                <a:cs typeface="Times New Roman" panose="02020603050405020304" pitchFamily="18" charset="0"/>
              </a:rPr>
              <a:t>C</a:t>
            </a:r>
            <a:r>
              <a:rPr lang="en-US" altLang="zh-CN" sz="2400" i="1" baseline="-25000" noProof="1">
                <a:latin typeface="Times New Roman" panose="02020603050405020304" pitchFamily="18" charset="0"/>
                <a:ea typeface="楷体_GB2312" pitchFamily="49" charset="-122"/>
                <a:cs typeface="Times New Roman" panose="02020603050405020304" pitchFamily="18" charset="0"/>
              </a:rPr>
              <a:t>i</a:t>
            </a:r>
            <a:r>
              <a:rPr lang="en-US" altLang="zh-CN" sz="2400" noProof="1">
                <a:latin typeface="Times New Roman" panose="02020603050405020304" pitchFamily="18" charset="0"/>
                <a:ea typeface="楷体_GB2312" pitchFamily="49" charset="-122"/>
                <a:cs typeface="Times New Roman" panose="02020603050405020304" pitchFamily="18" charset="0"/>
              </a:rPr>
              <a:t>,</a:t>
            </a:r>
            <a:r>
              <a:rPr lang="zh-CN" altLang="en-US" sz="2400" noProof="1">
                <a:latin typeface="Times New Roman" panose="02020603050405020304" pitchFamily="18" charset="0"/>
                <a:ea typeface="楷体_GB2312" pitchFamily="49" charset="-122"/>
                <a:cs typeface="Times New Roman" panose="02020603050405020304" pitchFamily="18" charset="0"/>
              </a:rPr>
              <a:t>则返回</a:t>
            </a:r>
            <a:r>
              <a:rPr lang="en-US" altLang="zh-CN" sz="2400" i="1" noProof="1">
                <a:latin typeface="Times New Roman" panose="02020603050405020304" pitchFamily="18" charset="0"/>
                <a:ea typeface="楷体_GB2312" pitchFamily="49" charset="-122"/>
                <a:cs typeface="Times New Roman" panose="02020603050405020304" pitchFamily="18" charset="0"/>
              </a:rPr>
              <a:t>C</a:t>
            </a:r>
            <a:r>
              <a:rPr lang="en-US" altLang="zh-CN" sz="2400" i="1" baseline="-25000" noProof="1">
                <a:latin typeface="Times New Roman" panose="02020603050405020304" pitchFamily="18" charset="0"/>
                <a:ea typeface="楷体_GB2312" pitchFamily="49" charset="-122"/>
                <a:cs typeface="Times New Roman" panose="02020603050405020304" pitchFamily="18" charset="0"/>
              </a:rPr>
              <a:t>i</a:t>
            </a:r>
            <a:r>
              <a:rPr lang="en-US" altLang="zh-CN" sz="2400" noProof="1">
                <a:latin typeface="Times New Roman" panose="02020603050405020304" pitchFamily="18" charset="0"/>
                <a:ea typeface="楷体_GB2312" pitchFamily="49" charset="-122"/>
                <a:cs typeface="Times New Roman" panose="02020603050405020304" pitchFamily="18" charset="0"/>
              </a:rPr>
              <a:t> </a:t>
            </a:r>
            <a:r>
              <a:rPr lang="zh-CN" altLang="en-US" sz="2400" noProof="1">
                <a:latin typeface="Times New Roman" panose="02020603050405020304" pitchFamily="18" charset="0"/>
                <a:ea typeface="楷体_GB2312" pitchFamily="49" charset="-122"/>
                <a:cs typeface="Times New Roman" panose="02020603050405020304" pitchFamily="18" charset="0"/>
              </a:rPr>
              <a:t>；</a:t>
            </a:r>
          </a:p>
          <a:p>
            <a:pPr marL="533400" indent="-533400" eaLnBrk="1" hangingPunct="1">
              <a:lnSpc>
                <a:spcPct val="90000"/>
              </a:lnSpc>
              <a:defRPr/>
            </a:pPr>
            <a:r>
              <a:rPr lang="zh-CN" altLang="en-US" sz="2400" noProof="1">
                <a:latin typeface="Times New Roman" panose="02020603050405020304" pitchFamily="18" charset="0"/>
                <a:ea typeface="楷体_GB2312" pitchFamily="49" charset="-122"/>
                <a:cs typeface="Times New Roman" panose="02020603050405020304" pitchFamily="18" charset="0"/>
              </a:rPr>
              <a:t>从属性表中选择某一属性</a:t>
            </a:r>
            <a:r>
              <a:rPr lang="en-US" altLang="zh-CN" sz="2400" i="1" noProof="1">
                <a:latin typeface="Times New Roman" panose="02020603050405020304" pitchFamily="18" charset="0"/>
                <a:ea typeface="楷体_GB2312" pitchFamily="49" charset="-122"/>
                <a:cs typeface="Times New Roman" panose="02020603050405020304" pitchFamily="18" charset="0"/>
              </a:rPr>
              <a:t>A</a:t>
            </a:r>
            <a:r>
              <a:rPr lang="zh-CN" altLang="en-US" sz="2400" noProof="1">
                <a:latin typeface="Times New Roman" panose="02020603050405020304" pitchFamily="18" charset="0"/>
                <a:ea typeface="楷体_GB2312" pitchFamily="49" charset="-122"/>
                <a:cs typeface="Times New Roman" panose="02020603050405020304" pitchFamily="18" charset="0"/>
              </a:rPr>
              <a:t>作为检测属性；</a:t>
            </a:r>
          </a:p>
          <a:p>
            <a:pPr marL="533400" indent="-533400" eaLnBrk="1" hangingPunct="1">
              <a:lnSpc>
                <a:spcPct val="90000"/>
              </a:lnSpc>
              <a:defRPr/>
            </a:pPr>
            <a:r>
              <a:rPr lang="zh-CN" altLang="en-US" sz="2400" noProof="1">
                <a:latin typeface="Times New Roman" panose="02020603050405020304" pitchFamily="18" charset="0"/>
                <a:ea typeface="楷体_GB2312" pitchFamily="49" charset="-122"/>
                <a:cs typeface="Times New Roman" panose="02020603050405020304" pitchFamily="18" charset="0"/>
              </a:rPr>
              <a:t>假定</a:t>
            </a:r>
            <a:r>
              <a:rPr lang="en-US" altLang="zh-CN" sz="2400" noProof="1">
                <a:latin typeface="Times New Roman" panose="02020603050405020304" pitchFamily="18" charset="0"/>
                <a:ea typeface="楷体_GB2312" pitchFamily="49" charset="-122"/>
                <a:cs typeface="Times New Roman" panose="02020603050405020304" pitchFamily="18" charset="0"/>
              </a:rPr>
              <a:t>|ValueType(</a:t>
            </a:r>
            <a:r>
              <a:rPr lang="en-US" altLang="zh-CN" sz="2400" i="1" noProof="1">
                <a:latin typeface="Times New Roman" panose="02020603050405020304" pitchFamily="18" charset="0"/>
                <a:ea typeface="楷体_GB2312" pitchFamily="49" charset="-122"/>
                <a:cs typeface="Times New Roman" panose="02020603050405020304" pitchFamily="18" charset="0"/>
              </a:rPr>
              <a:t>A</a:t>
            </a:r>
            <a:r>
              <a:rPr lang="en-US" altLang="zh-CN" sz="2400" i="1" baseline="-25000" noProof="1">
                <a:latin typeface="Times New Roman" panose="02020603050405020304" pitchFamily="18" charset="0"/>
                <a:ea typeface="楷体_GB2312" pitchFamily="49" charset="-122"/>
                <a:cs typeface="Times New Roman" panose="02020603050405020304" pitchFamily="18" charset="0"/>
              </a:rPr>
              <a:t>i</a:t>
            </a:r>
            <a:r>
              <a:rPr lang="en-US" altLang="zh-CN" sz="2400" noProof="1">
                <a:latin typeface="Times New Roman" panose="02020603050405020304" pitchFamily="18" charset="0"/>
                <a:ea typeface="楷体_GB2312" pitchFamily="49" charset="-122"/>
                <a:cs typeface="Times New Roman" panose="02020603050405020304" pitchFamily="18" charset="0"/>
              </a:rPr>
              <a:t>)|=</a:t>
            </a:r>
            <a:r>
              <a:rPr lang="en-US" altLang="zh-CN" sz="2400" i="1" noProof="1">
                <a:latin typeface="Times New Roman" panose="02020603050405020304" pitchFamily="18" charset="0"/>
                <a:ea typeface="楷体_GB2312" pitchFamily="49" charset="-122"/>
                <a:cs typeface="Times New Roman" panose="02020603050405020304" pitchFamily="18" charset="0"/>
              </a:rPr>
              <a:t>k</a:t>
            </a:r>
            <a:r>
              <a:rPr lang="zh-CN" altLang="en-US" sz="2400" noProof="1">
                <a:latin typeface="Times New Roman" panose="02020603050405020304" pitchFamily="18" charset="0"/>
                <a:ea typeface="楷体_GB2312" pitchFamily="49" charset="-122"/>
                <a:cs typeface="Times New Roman" panose="02020603050405020304" pitchFamily="18" charset="0"/>
              </a:rPr>
              <a:t>，根据</a:t>
            </a:r>
            <a:r>
              <a:rPr lang="en-US" altLang="zh-CN" sz="2400" i="1" noProof="1">
                <a:latin typeface="Times New Roman" panose="02020603050405020304" pitchFamily="18" charset="0"/>
                <a:ea typeface="楷体_GB2312" pitchFamily="49" charset="-122"/>
                <a:cs typeface="Times New Roman" panose="02020603050405020304" pitchFamily="18" charset="0"/>
              </a:rPr>
              <a:t>A</a:t>
            </a:r>
            <a:r>
              <a:rPr lang="zh-CN" altLang="en-US" sz="2400" noProof="1">
                <a:latin typeface="Times New Roman" panose="02020603050405020304" pitchFamily="18" charset="0"/>
                <a:ea typeface="楷体_GB2312" pitchFamily="49" charset="-122"/>
                <a:cs typeface="Times New Roman" panose="02020603050405020304" pitchFamily="18" charset="0"/>
              </a:rPr>
              <a:t>取值不同，将</a:t>
            </a:r>
            <a:r>
              <a:rPr lang="en-US" altLang="zh-CN" sz="2400" noProof="1">
                <a:latin typeface="Times New Roman" panose="02020603050405020304" pitchFamily="18" charset="0"/>
                <a:ea typeface="楷体_GB2312" pitchFamily="49" charset="-122"/>
                <a:cs typeface="Times New Roman" panose="02020603050405020304" pitchFamily="18" charset="0"/>
              </a:rPr>
              <a:t>TR</a:t>
            </a:r>
            <a:r>
              <a:rPr lang="zh-CN" altLang="en-US" sz="2400" noProof="1">
                <a:latin typeface="Times New Roman" panose="02020603050405020304" pitchFamily="18" charset="0"/>
                <a:ea typeface="楷体_GB2312" pitchFamily="49" charset="-122"/>
                <a:cs typeface="Times New Roman" panose="02020603050405020304" pitchFamily="18" charset="0"/>
              </a:rPr>
              <a:t>划分为</a:t>
            </a:r>
            <a:r>
              <a:rPr lang="en-US" altLang="zh-CN" sz="2400" i="1" noProof="1">
                <a:latin typeface="Times New Roman" panose="02020603050405020304" pitchFamily="18" charset="0"/>
                <a:ea typeface="楷体_GB2312" pitchFamily="49" charset="-122"/>
                <a:cs typeface="Times New Roman" panose="02020603050405020304" pitchFamily="18" charset="0"/>
              </a:rPr>
              <a:t>k</a:t>
            </a:r>
            <a:r>
              <a:rPr lang="zh-CN" altLang="en-US" sz="2400" noProof="1">
                <a:latin typeface="Times New Roman" panose="02020603050405020304" pitchFamily="18" charset="0"/>
                <a:ea typeface="楷体_GB2312" pitchFamily="49" charset="-122"/>
                <a:cs typeface="Times New Roman" panose="02020603050405020304" pitchFamily="18" charset="0"/>
              </a:rPr>
              <a:t>个集</a:t>
            </a:r>
            <a:r>
              <a:rPr lang="en-US" altLang="zh-CN" sz="2400" noProof="1">
                <a:latin typeface="Times New Roman" panose="02020603050405020304" pitchFamily="18" charset="0"/>
                <a:ea typeface="楷体_GB2312" pitchFamily="49" charset="-122"/>
                <a:cs typeface="Times New Roman" panose="02020603050405020304" pitchFamily="18" charset="0"/>
              </a:rPr>
              <a:t>TR</a:t>
            </a:r>
            <a:r>
              <a:rPr lang="en-US" altLang="zh-CN" sz="2400" baseline="-25000" noProof="1">
                <a:latin typeface="Times New Roman" panose="02020603050405020304" pitchFamily="18" charset="0"/>
                <a:ea typeface="楷体_GB2312" pitchFamily="49" charset="-122"/>
                <a:cs typeface="Times New Roman" panose="02020603050405020304" pitchFamily="18" charset="0"/>
              </a:rPr>
              <a:t>1</a:t>
            </a:r>
            <a:r>
              <a:rPr lang="zh-CN" altLang="en-US" sz="2400" noProof="1">
                <a:latin typeface="Times New Roman" panose="02020603050405020304" pitchFamily="18" charset="0"/>
                <a:ea typeface="楷体_GB2312" pitchFamily="49" charset="-122"/>
                <a:cs typeface="Times New Roman" panose="02020603050405020304" pitchFamily="18" charset="0"/>
              </a:rPr>
              <a:t>，</a:t>
            </a:r>
            <a:r>
              <a:rPr lang="en-US" altLang="zh-CN" sz="2400" noProof="1">
                <a:latin typeface="Times New Roman" panose="02020603050405020304" pitchFamily="18" charset="0"/>
                <a:ea typeface="楷体_GB2312" pitchFamily="49" charset="-122"/>
                <a:cs typeface="Times New Roman" panose="02020603050405020304" pitchFamily="18" charset="0"/>
              </a:rPr>
              <a:t>…,TR</a:t>
            </a:r>
            <a:r>
              <a:rPr lang="en-US" altLang="zh-CN" sz="2400" i="1" baseline="-25000" noProof="1">
                <a:latin typeface="Times New Roman" panose="02020603050405020304" pitchFamily="18" charset="0"/>
                <a:ea typeface="楷体_GB2312" pitchFamily="49" charset="-122"/>
                <a:cs typeface="Times New Roman" panose="02020603050405020304" pitchFamily="18" charset="0"/>
              </a:rPr>
              <a:t>k</a:t>
            </a:r>
            <a:r>
              <a:rPr lang="zh-CN" altLang="en-US" sz="2400" noProof="1">
                <a:latin typeface="Times New Roman" panose="02020603050405020304" pitchFamily="18" charset="0"/>
                <a:ea typeface="楷体_GB2312" pitchFamily="49" charset="-122"/>
                <a:cs typeface="Times New Roman" panose="02020603050405020304" pitchFamily="18" charset="0"/>
              </a:rPr>
              <a:t>，其中</a:t>
            </a:r>
            <a:r>
              <a:rPr lang="en-US" altLang="zh-CN" sz="2400" noProof="1">
                <a:latin typeface="Times New Roman" panose="02020603050405020304" pitchFamily="18" charset="0"/>
                <a:ea typeface="楷体_GB2312" pitchFamily="49" charset="-122"/>
                <a:cs typeface="Times New Roman" panose="02020603050405020304" pitchFamily="18" charset="0"/>
              </a:rPr>
              <a:t>TR</a:t>
            </a:r>
            <a:r>
              <a:rPr lang="en-US" altLang="zh-CN" sz="2400" i="1" baseline="-25000" noProof="1">
                <a:latin typeface="Times New Roman" panose="02020603050405020304" pitchFamily="18" charset="0"/>
                <a:ea typeface="楷体_GB2312" pitchFamily="49" charset="-122"/>
                <a:cs typeface="Times New Roman" panose="02020603050405020304" pitchFamily="18" charset="0"/>
              </a:rPr>
              <a:t>i</a:t>
            </a:r>
            <a:r>
              <a:rPr lang="en-US" altLang="zh-CN" sz="2400" i="1" noProof="1">
                <a:latin typeface="Times New Roman" panose="02020603050405020304" pitchFamily="18" charset="0"/>
                <a:ea typeface="楷体_GB2312" pitchFamily="49" charset="-122"/>
                <a:cs typeface="Times New Roman" panose="02020603050405020304" pitchFamily="18" charset="0"/>
              </a:rPr>
              <a:t> </a:t>
            </a:r>
            <a:r>
              <a:rPr lang="en-US" altLang="zh-CN" sz="2400" noProof="1">
                <a:latin typeface="Times New Roman" panose="02020603050405020304" pitchFamily="18" charset="0"/>
                <a:ea typeface="楷体_GB2312" pitchFamily="49" charset="-122"/>
                <a:cs typeface="Times New Roman" panose="02020603050405020304" pitchFamily="18" charset="0"/>
              </a:rPr>
              <a:t>={</a:t>
            </a:r>
            <a:r>
              <a:rPr lang="zh-CN" altLang="en-US" sz="2400" noProof="1">
                <a:latin typeface="Times New Roman" panose="02020603050405020304" pitchFamily="18" charset="0"/>
                <a:ea typeface="楷体_GB2312" pitchFamily="49" charset="-122"/>
                <a:cs typeface="Times New Roman" panose="02020603050405020304" pitchFamily="18" charset="0"/>
              </a:rPr>
              <a:t>〈</a:t>
            </a:r>
            <a:r>
              <a:rPr lang="en-US" altLang="zh-CN" sz="2400" i="1" noProof="1">
                <a:latin typeface="Times New Roman" panose="02020603050405020304" pitchFamily="18" charset="0"/>
                <a:ea typeface="楷体_GB2312" pitchFamily="49" charset="-122"/>
                <a:cs typeface="Times New Roman" panose="02020603050405020304" pitchFamily="18" charset="0"/>
              </a:rPr>
              <a:t>X</a:t>
            </a:r>
            <a:r>
              <a:rPr lang="en-US" altLang="zh-CN" sz="2400" noProof="1">
                <a:latin typeface="Times New Roman" panose="02020603050405020304" pitchFamily="18" charset="0"/>
                <a:ea typeface="楷体_GB2312" pitchFamily="49" charset="-122"/>
                <a:cs typeface="Times New Roman" panose="02020603050405020304" pitchFamily="18" charset="0"/>
              </a:rPr>
              <a:t>,</a:t>
            </a:r>
            <a:r>
              <a:rPr lang="en-US" altLang="zh-CN" sz="2400" i="1" noProof="1">
                <a:latin typeface="Times New Roman" panose="02020603050405020304" pitchFamily="18" charset="0"/>
                <a:ea typeface="楷体_GB2312" pitchFamily="49" charset="-122"/>
                <a:cs typeface="Times New Roman" panose="02020603050405020304" pitchFamily="18" charset="0"/>
              </a:rPr>
              <a:t>C</a:t>
            </a:r>
            <a:r>
              <a:rPr lang="zh-CN" altLang="en-US" sz="2400" noProof="1">
                <a:latin typeface="Times New Roman" panose="02020603050405020304" pitchFamily="18" charset="0"/>
                <a:ea typeface="楷体_GB2312" pitchFamily="49" charset="-122"/>
                <a:cs typeface="Times New Roman" panose="02020603050405020304" pitchFamily="18" charset="0"/>
              </a:rPr>
              <a:t>〉</a:t>
            </a:r>
            <a:r>
              <a:rPr lang="en-US" altLang="zh-CN" sz="2400" noProof="1">
                <a:latin typeface="Times New Roman" panose="02020603050405020304" pitchFamily="18" charset="0"/>
                <a:ea typeface="楷体_GB2312" pitchFamily="49" charset="-122"/>
                <a:cs typeface="Times New Roman" panose="02020603050405020304" pitchFamily="18" charset="0"/>
              </a:rPr>
              <a:t>|</a:t>
            </a:r>
            <a:r>
              <a:rPr lang="zh-CN" altLang="en-US" sz="2400" noProof="1">
                <a:latin typeface="Times New Roman" panose="02020603050405020304" pitchFamily="18" charset="0"/>
                <a:ea typeface="楷体_GB2312" pitchFamily="49" charset="-122"/>
                <a:cs typeface="Times New Roman" panose="02020603050405020304" pitchFamily="18" charset="0"/>
              </a:rPr>
              <a:t>〈</a:t>
            </a:r>
            <a:r>
              <a:rPr lang="en-US" altLang="zh-CN" sz="2400" i="1" noProof="1">
                <a:latin typeface="Times New Roman" panose="02020603050405020304" pitchFamily="18" charset="0"/>
                <a:ea typeface="楷体_GB2312" pitchFamily="49" charset="-122"/>
                <a:cs typeface="Times New Roman" panose="02020603050405020304" pitchFamily="18" charset="0"/>
              </a:rPr>
              <a:t>X</a:t>
            </a:r>
            <a:r>
              <a:rPr lang="en-US" altLang="zh-CN" sz="2400" noProof="1">
                <a:latin typeface="Times New Roman" panose="02020603050405020304" pitchFamily="18" charset="0"/>
                <a:ea typeface="楷体_GB2312" pitchFamily="49" charset="-122"/>
                <a:cs typeface="Times New Roman" panose="02020603050405020304" pitchFamily="18" charset="0"/>
              </a:rPr>
              <a:t>,</a:t>
            </a:r>
            <a:r>
              <a:rPr lang="en-US" altLang="zh-CN" sz="2400" i="1" noProof="1">
                <a:latin typeface="Times New Roman" panose="02020603050405020304" pitchFamily="18" charset="0"/>
                <a:ea typeface="楷体_GB2312" pitchFamily="49" charset="-122"/>
                <a:cs typeface="Times New Roman" panose="02020603050405020304" pitchFamily="18" charset="0"/>
              </a:rPr>
              <a:t>C</a:t>
            </a:r>
            <a:r>
              <a:rPr lang="zh-CN" altLang="en-US" sz="2400" noProof="1">
                <a:latin typeface="Times New Roman" panose="02020603050405020304" pitchFamily="18" charset="0"/>
                <a:ea typeface="楷体_GB2312" pitchFamily="49" charset="-122"/>
                <a:cs typeface="Times New Roman" panose="02020603050405020304" pitchFamily="18" charset="0"/>
              </a:rPr>
              <a:t>〉</a:t>
            </a:r>
            <a:r>
              <a:rPr lang="en-US" altLang="zh-CN" sz="2400" noProof="1">
                <a:latin typeface="Times New Roman" panose="02020603050405020304" pitchFamily="18" charset="0"/>
                <a:ea typeface="楷体_GB2312" pitchFamily="49" charset="-122"/>
                <a:cs typeface="Times New Roman" panose="02020603050405020304" pitchFamily="18" charset="0"/>
              </a:rPr>
              <a:t>TR</a:t>
            </a:r>
            <a:r>
              <a:rPr lang="zh-CN" altLang="en-US" sz="2400" noProof="1">
                <a:latin typeface="Times New Roman" panose="02020603050405020304" pitchFamily="18" charset="0"/>
                <a:ea typeface="楷体_GB2312" pitchFamily="49" charset="-122"/>
                <a:cs typeface="Times New Roman" panose="02020603050405020304" pitchFamily="18" charset="0"/>
              </a:rPr>
              <a:t>且</a:t>
            </a:r>
            <a:r>
              <a:rPr lang="en-US" altLang="zh-CN" sz="2400" noProof="1">
                <a:latin typeface="Times New Roman" panose="02020603050405020304" pitchFamily="18" charset="0"/>
                <a:ea typeface="楷体_GB2312" pitchFamily="49" charset="-122"/>
                <a:cs typeface="Times New Roman" panose="02020603050405020304" pitchFamily="18" charset="0"/>
              </a:rPr>
              <a:t>V(</a:t>
            </a:r>
            <a:r>
              <a:rPr lang="en-US" altLang="zh-CN" sz="2400" i="1" noProof="1">
                <a:latin typeface="Times New Roman" panose="02020603050405020304" pitchFamily="18" charset="0"/>
                <a:ea typeface="楷体_GB2312" pitchFamily="49" charset="-122"/>
                <a:cs typeface="Times New Roman" panose="02020603050405020304" pitchFamily="18" charset="0"/>
              </a:rPr>
              <a:t>X</a:t>
            </a:r>
            <a:r>
              <a:rPr lang="en-US" altLang="zh-CN" sz="2400" noProof="1">
                <a:latin typeface="Times New Roman" panose="02020603050405020304" pitchFamily="18" charset="0"/>
                <a:ea typeface="楷体_GB2312" pitchFamily="49" charset="-122"/>
                <a:cs typeface="Times New Roman" panose="02020603050405020304" pitchFamily="18" charset="0"/>
              </a:rPr>
              <a:t>,</a:t>
            </a:r>
            <a:r>
              <a:rPr lang="en-US" altLang="zh-CN" sz="2400" i="1" noProof="1">
                <a:latin typeface="Times New Roman" panose="02020603050405020304" pitchFamily="18" charset="0"/>
                <a:ea typeface="楷体_GB2312" pitchFamily="49" charset="-122"/>
                <a:cs typeface="Times New Roman" panose="02020603050405020304" pitchFamily="18" charset="0"/>
              </a:rPr>
              <a:t>A</a:t>
            </a:r>
            <a:r>
              <a:rPr lang="en-US" altLang="zh-CN" sz="2400" noProof="1">
                <a:latin typeface="Times New Roman" panose="02020603050405020304" pitchFamily="18" charset="0"/>
                <a:ea typeface="楷体_GB2312" pitchFamily="49" charset="-122"/>
                <a:cs typeface="Times New Roman" panose="02020603050405020304" pitchFamily="18" charset="0"/>
              </a:rPr>
              <a:t>)</a:t>
            </a:r>
            <a:r>
              <a:rPr lang="zh-CN" altLang="en-US" sz="2400" noProof="1">
                <a:latin typeface="Times New Roman" panose="02020603050405020304" pitchFamily="18" charset="0"/>
                <a:ea typeface="楷体_GB2312" pitchFamily="49" charset="-122"/>
                <a:cs typeface="Times New Roman" panose="02020603050405020304" pitchFamily="18" charset="0"/>
              </a:rPr>
              <a:t>为属性</a:t>
            </a:r>
            <a:r>
              <a:rPr lang="en-US" altLang="zh-CN" sz="2400" i="1" noProof="1">
                <a:latin typeface="Times New Roman" panose="02020603050405020304" pitchFamily="18" charset="0"/>
                <a:ea typeface="楷体_GB2312" pitchFamily="49" charset="-122"/>
                <a:cs typeface="Times New Roman" panose="02020603050405020304" pitchFamily="18" charset="0"/>
              </a:rPr>
              <a:t>A</a:t>
            </a:r>
            <a:r>
              <a:rPr lang="zh-CN" altLang="en-US" sz="2400" noProof="1">
                <a:latin typeface="Times New Roman" panose="02020603050405020304" pitchFamily="18" charset="0"/>
                <a:ea typeface="楷体_GB2312" pitchFamily="49" charset="-122"/>
                <a:cs typeface="Times New Roman" panose="02020603050405020304" pitchFamily="18" charset="0"/>
              </a:rPr>
              <a:t>的第</a:t>
            </a:r>
            <a:r>
              <a:rPr lang="en-US" altLang="zh-CN" sz="2400" i="1" noProof="1">
                <a:latin typeface="Times New Roman" panose="02020603050405020304" pitchFamily="18" charset="0"/>
                <a:ea typeface="楷体_GB2312" pitchFamily="49" charset="-122"/>
                <a:cs typeface="Times New Roman" panose="02020603050405020304" pitchFamily="18" charset="0"/>
              </a:rPr>
              <a:t>i</a:t>
            </a:r>
            <a:r>
              <a:rPr lang="zh-CN" altLang="en-US" sz="2400" noProof="1">
                <a:latin typeface="Times New Roman" panose="02020603050405020304" pitchFamily="18" charset="0"/>
                <a:ea typeface="楷体_GB2312" pitchFamily="49" charset="-122"/>
                <a:cs typeface="Times New Roman" panose="02020603050405020304" pitchFamily="18" charset="0"/>
              </a:rPr>
              <a:t>个值</a:t>
            </a:r>
            <a:r>
              <a:rPr lang="en-US" altLang="zh-CN" sz="2400" noProof="1">
                <a:latin typeface="Times New Roman" panose="02020603050405020304" pitchFamily="18" charset="0"/>
                <a:ea typeface="楷体_GB2312" pitchFamily="49" charset="-122"/>
                <a:cs typeface="Times New Roman" panose="02020603050405020304" pitchFamily="18" charset="0"/>
              </a:rPr>
              <a:t>}</a:t>
            </a:r>
            <a:r>
              <a:rPr lang="zh-CN" altLang="en-US" sz="2400" noProof="1">
                <a:latin typeface="Times New Roman" panose="02020603050405020304" pitchFamily="18" charset="0"/>
                <a:ea typeface="楷体_GB2312" pitchFamily="49" charset="-122"/>
                <a:cs typeface="Times New Roman" panose="02020603050405020304" pitchFamily="18" charset="0"/>
              </a:rPr>
              <a:t>；</a:t>
            </a:r>
          </a:p>
          <a:p>
            <a:pPr marL="533400" indent="-533400" eaLnBrk="1" hangingPunct="1">
              <a:lnSpc>
                <a:spcPct val="90000"/>
              </a:lnSpc>
              <a:defRPr/>
            </a:pPr>
            <a:r>
              <a:rPr lang="zh-CN" altLang="en-US" sz="2400" noProof="1">
                <a:latin typeface="Times New Roman" panose="02020603050405020304" pitchFamily="18" charset="0"/>
                <a:ea typeface="楷体_GB2312" pitchFamily="49" charset="-122"/>
                <a:cs typeface="Times New Roman" panose="02020603050405020304" pitchFamily="18" charset="0"/>
              </a:rPr>
              <a:t>从属性表中去掉已做检验的属性</a:t>
            </a:r>
            <a:r>
              <a:rPr lang="en-US" altLang="zh-CN" sz="2400" i="1" noProof="1">
                <a:latin typeface="Times New Roman" panose="02020603050405020304" pitchFamily="18" charset="0"/>
                <a:ea typeface="楷体_GB2312" pitchFamily="49" charset="-122"/>
                <a:cs typeface="Times New Roman" panose="02020603050405020304" pitchFamily="18" charset="0"/>
              </a:rPr>
              <a:t>A</a:t>
            </a:r>
            <a:r>
              <a:rPr lang="zh-CN" altLang="en-US" sz="2400" noProof="1">
                <a:latin typeface="Times New Roman" panose="02020603050405020304" pitchFamily="18" charset="0"/>
                <a:ea typeface="楷体_GB2312" pitchFamily="49" charset="-122"/>
                <a:cs typeface="Times New Roman" panose="02020603050405020304" pitchFamily="18" charset="0"/>
              </a:rPr>
              <a:t>；</a:t>
            </a:r>
          </a:p>
          <a:p>
            <a:pPr marL="533400" indent="-533400" eaLnBrk="1" hangingPunct="1">
              <a:lnSpc>
                <a:spcPct val="90000"/>
              </a:lnSpc>
              <a:defRPr/>
            </a:pPr>
            <a:r>
              <a:rPr lang="zh-CN" altLang="en-US" sz="2400" noProof="1">
                <a:latin typeface="Times New Roman" panose="02020603050405020304" pitchFamily="18" charset="0"/>
                <a:ea typeface="楷体_GB2312" pitchFamily="49" charset="-122"/>
                <a:cs typeface="Times New Roman" panose="02020603050405020304" pitchFamily="18" charset="0"/>
              </a:rPr>
              <a:t>对每一个</a:t>
            </a:r>
            <a:r>
              <a:rPr lang="en-US" altLang="zh-CN" sz="2400" i="1" noProof="1">
                <a:latin typeface="Times New Roman" panose="02020603050405020304" pitchFamily="18" charset="0"/>
                <a:ea typeface="楷体_GB2312" pitchFamily="49" charset="-122"/>
                <a:cs typeface="Times New Roman" panose="02020603050405020304" pitchFamily="18" charset="0"/>
              </a:rPr>
              <a:t>i</a:t>
            </a:r>
            <a:r>
              <a:rPr lang="zh-CN" altLang="en-US" sz="2400" noProof="1">
                <a:latin typeface="Times New Roman" panose="02020603050405020304" pitchFamily="18" charset="0"/>
                <a:ea typeface="楷体_GB2312" pitchFamily="49" charset="-122"/>
                <a:cs typeface="Times New Roman" panose="02020603050405020304" pitchFamily="18" charset="0"/>
              </a:rPr>
              <a:t>（</a:t>
            </a:r>
            <a:r>
              <a:rPr lang="en-US" altLang="zh-CN" sz="2400" noProof="1">
                <a:latin typeface="Times New Roman" panose="02020603050405020304" pitchFamily="18" charset="0"/>
                <a:ea typeface="楷体_GB2312" pitchFamily="49" charset="-122"/>
                <a:cs typeface="Times New Roman" panose="02020603050405020304" pitchFamily="18" charset="0"/>
              </a:rPr>
              <a:t>1</a:t>
            </a:r>
            <a:r>
              <a:rPr lang="en-US" altLang="en-US" sz="2400" noProof="1">
                <a:latin typeface="Times New Roman" panose="02020603050405020304" pitchFamily="18" charset="0"/>
                <a:cs typeface="Times New Roman" panose="02020603050405020304" pitchFamily="18" charset="0"/>
              </a:rPr>
              <a:t>≤</a:t>
            </a:r>
            <a:r>
              <a:rPr lang="en-US" altLang="zh-CN" sz="2400" i="1" noProof="1">
                <a:latin typeface="Times New Roman" panose="02020603050405020304" pitchFamily="18" charset="0"/>
                <a:ea typeface="楷体_GB2312" pitchFamily="49" charset="-122"/>
                <a:cs typeface="Times New Roman" panose="02020603050405020304" pitchFamily="18" charset="0"/>
              </a:rPr>
              <a:t>i</a:t>
            </a:r>
            <a:r>
              <a:rPr lang="en-US" altLang="en-US" sz="2400" i="1" noProof="1">
                <a:latin typeface="Times New Roman" panose="02020603050405020304" pitchFamily="18" charset="0"/>
                <a:cs typeface="Times New Roman" panose="02020603050405020304" pitchFamily="18" charset="0"/>
              </a:rPr>
              <a:t>≤</a:t>
            </a:r>
            <a:r>
              <a:rPr lang="en-US" altLang="zh-CN" sz="2400" i="1" noProof="1">
                <a:latin typeface="Times New Roman" panose="02020603050405020304" pitchFamily="18" charset="0"/>
                <a:ea typeface="楷体_GB2312" pitchFamily="49" charset="-122"/>
                <a:cs typeface="Times New Roman" panose="02020603050405020304" pitchFamily="18" charset="0"/>
              </a:rPr>
              <a:t>k</a:t>
            </a:r>
            <a:r>
              <a:rPr lang="zh-CN" altLang="en-US" sz="2400" noProof="1">
                <a:latin typeface="Times New Roman" panose="02020603050405020304" pitchFamily="18" charset="0"/>
                <a:ea typeface="楷体_GB2312" pitchFamily="49" charset="-122"/>
                <a:cs typeface="Times New Roman" panose="02020603050405020304" pitchFamily="18" charset="0"/>
              </a:rPr>
              <a:t>），用</a:t>
            </a:r>
            <a:r>
              <a:rPr lang="en-US" altLang="zh-CN" sz="2400" noProof="1">
                <a:latin typeface="Times New Roman" panose="02020603050405020304" pitchFamily="18" charset="0"/>
                <a:ea typeface="楷体_GB2312" pitchFamily="49" charset="-122"/>
                <a:cs typeface="Times New Roman" panose="02020603050405020304" pitchFamily="18" charset="0"/>
              </a:rPr>
              <a:t>TR</a:t>
            </a:r>
            <a:r>
              <a:rPr lang="en-US" altLang="zh-CN" sz="2400" i="1" baseline="-25000" noProof="1">
                <a:latin typeface="Times New Roman" panose="02020603050405020304" pitchFamily="18" charset="0"/>
                <a:ea typeface="楷体_GB2312" pitchFamily="49" charset="-122"/>
                <a:cs typeface="Times New Roman" panose="02020603050405020304" pitchFamily="18" charset="0"/>
              </a:rPr>
              <a:t>i</a:t>
            </a:r>
            <a:r>
              <a:rPr lang="zh-CN" altLang="en-US" sz="2400" noProof="1">
                <a:latin typeface="Times New Roman" panose="02020603050405020304" pitchFamily="18" charset="0"/>
                <a:ea typeface="楷体_GB2312" pitchFamily="49" charset="-122"/>
                <a:cs typeface="Times New Roman" panose="02020603050405020304" pitchFamily="18" charset="0"/>
              </a:rPr>
              <a:t>和新的属性表递归调用</a:t>
            </a:r>
            <a:r>
              <a:rPr lang="en-US" altLang="zh-CN" sz="2400" noProof="1">
                <a:latin typeface="Times New Roman" panose="02020603050405020304" pitchFamily="18" charset="0"/>
                <a:ea typeface="楷体_GB2312" pitchFamily="49" charset="-122"/>
                <a:cs typeface="Times New Roman" panose="02020603050405020304" pitchFamily="18" charset="0"/>
              </a:rPr>
              <a:t>CLS</a:t>
            </a:r>
            <a:r>
              <a:rPr lang="zh-CN" altLang="en-US" sz="2400" noProof="1">
                <a:latin typeface="Times New Roman" panose="02020603050405020304" pitchFamily="18" charset="0"/>
                <a:ea typeface="楷体_GB2312" pitchFamily="49" charset="-122"/>
                <a:cs typeface="Times New Roman" panose="02020603050405020304" pitchFamily="18" charset="0"/>
              </a:rPr>
              <a:t>，生成</a:t>
            </a:r>
            <a:r>
              <a:rPr lang="en-US" altLang="zh-CN" sz="2400" noProof="1">
                <a:latin typeface="Times New Roman" panose="02020603050405020304" pitchFamily="18" charset="0"/>
                <a:ea typeface="楷体_GB2312" pitchFamily="49" charset="-122"/>
                <a:cs typeface="Times New Roman" panose="02020603050405020304" pitchFamily="18" charset="0"/>
              </a:rPr>
              <a:t>TR</a:t>
            </a:r>
            <a:r>
              <a:rPr lang="en-US" altLang="zh-CN" sz="2400" i="1" baseline="-25000" noProof="1">
                <a:latin typeface="Times New Roman" panose="02020603050405020304" pitchFamily="18" charset="0"/>
                <a:ea typeface="楷体_GB2312" pitchFamily="49" charset="-122"/>
                <a:cs typeface="Times New Roman" panose="02020603050405020304" pitchFamily="18" charset="0"/>
              </a:rPr>
              <a:t>i</a:t>
            </a:r>
            <a:r>
              <a:rPr lang="zh-CN" altLang="en-US" sz="2400" noProof="1">
                <a:latin typeface="Times New Roman" panose="02020603050405020304" pitchFamily="18" charset="0"/>
                <a:ea typeface="楷体_GB2312" pitchFamily="49" charset="-122"/>
                <a:cs typeface="Times New Roman" panose="02020603050405020304" pitchFamily="18" charset="0"/>
              </a:rPr>
              <a:t>的决策树</a:t>
            </a:r>
            <a:r>
              <a:rPr lang="en-US" altLang="zh-CN" sz="2400" noProof="1">
                <a:latin typeface="Times New Roman" panose="02020603050405020304" pitchFamily="18" charset="0"/>
                <a:ea typeface="楷体_GB2312" pitchFamily="49" charset="-122"/>
                <a:cs typeface="Times New Roman" panose="02020603050405020304" pitchFamily="18" charset="0"/>
              </a:rPr>
              <a:t>DTR</a:t>
            </a:r>
            <a:r>
              <a:rPr lang="en-US" altLang="zh-CN" sz="2400" i="1" baseline="-25000" noProof="1">
                <a:latin typeface="Times New Roman" panose="02020603050405020304" pitchFamily="18" charset="0"/>
                <a:ea typeface="楷体_GB2312" pitchFamily="49" charset="-122"/>
                <a:cs typeface="Times New Roman" panose="02020603050405020304" pitchFamily="18" charset="0"/>
              </a:rPr>
              <a:t>i</a:t>
            </a:r>
            <a:r>
              <a:rPr lang="en-US" altLang="zh-CN" sz="2400" i="1" noProof="1">
                <a:latin typeface="Times New Roman" panose="02020603050405020304" pitchFamily="18" charset="0"/>
                <a:ea typeface="楷体_GB2312" pitchFamily="49" charset="-122"/>
                <a:cs typeface="Times New Roman" panose="02020603050405020304" pitchFamily="18" charset="0"/>
              </a:rPr>
              <a:t> </a:t>
            </a:r>
            <a:r>
              <a:rPr lang="zh-CN" altLang="en-US" sz="2400" noProof="1">
                <a:latin typeface="Times New Roman" panose="02020603050405020304" pitchFamily="18" charset="0"/>
                <a:ea typeface="楷体_GB2312" pitchFamily="49" charset="-122"/>
                <a:cs typeface="Times New Roman" panose="02020603050405020304" pitchFamily="18" charset="0"/>
              </a:rPr>
              <a:t>；</a:t>
            </a:r>
          </a:p>
          <a:p>
            <a:pPr marL="533400" indent="-533400" eaLnBrk="1" hangingPunct="1">
              <a:lnSpc>
                <a:spcPct val="90000"/>
              </a:lnSpc>
              <a:defRPr/>
            </a:pPr>
            <a:r>
              <a:rPr lang="zh-CN" altLang="en-US" sz="2400" noProof="1">
                <a:latin typeface="Times New Roman" panose="02020603050405020304" pitchFamily="18" charset="0"/>
                <a:ea typeface="楷体_GB2312" pitchFamily="49" charset="-122"/>
                <a:cs typeface="Times New Roman" panose="02020603050405020304" pitchFamily="18" charset="0"/>
              </a:rPr>
              <a:t>返回以属性</a:t>
            </a:r>
            <a:r>
              <a:rPr lang="en-US" altLang="zh-CN" sz="2400" i="1" noProof="1">
                <a:latin typeface="Times New Roman" panose="02020603050405020304" pitchFamily="18" charset="0"/>
                <a:ea typeface="楷体_GB2312" pitchFamily="49" charset="-122"/>
                <a:cs typeface="Times New Roman" panose="02020603050405020304" pitchFamily="18" charset="0"/>
              </a:rPr>
              <a:t>A</a:t>
            </a:r>
            <a:r>
              <a:rPr lang="zh-CN" altLang="en-US" sz="2400" noProof="1">
                <a:latin typeface="Times New Roman" panose="02020603050405020304" pitchFamily="18" charset="0"/>
                <a:ea typeface="楷体_GB2312" pitchFamily="49" charset="-122"/>
                <a:cs typeface="Times New Roman" panose="02020603050405020304" pitchFamily="18" charset="0"/>
              </a:rPr>
              <a:t>为根，以</a:t>
            </a:r>
            <a:r>
              <a:rPr lang="en-US" altLang="zh-CN" sz="2400" noProof="1">
                <a:latin typeface="Times New Roman" panose="02020603050405020304" pitchFamily="18" charset="0"/>
                <a:ea typeface="楷体_GB2312" pitchFamily="49" charset="-122"/>
                <a:cs typeface="Times New Roman" panose="02020603050405020304" pitchFamily="18" charset="0"/>
              </a:rPr>
              <a:t>DTR</a:t>
            </a:r>
            <a:r>
              <a:rPr lang="en-US" altLang="zh-CN" sz="2400" baseline="-25000" noProof="1">
                <a:latin typeface="Times New Roman" panose="02020603050405020304" pitchFamily="18" charset="0"/>
                <a:ea typeface="楷体_GB2312" pitchFamily="49" charset="-122"/>
                <a:cs typeface="Times New Roman" panose="02020603050405020304" pitchFamily="18" charset="0"/>
              </a:rPr>
              <a:t>1</a:t>
            </a:r>
            <a:r>
              <a:rPr lang="en-US" altLang="zh-CN" sz="2400" noProof="1">
                <a:latin typeface="Times New Roman" panose="02020603050405020304" pitchFamily="18" charset="0"/>
                <a:ea typeface="楷体_GB2312" pitchFamily="49" charset="-122"/>
                <a:cs typeface="Times New Roman" panose="02020603050405020304" pitchFamily="18" charset="0"/>
              </a:rPr>
              <a:t>,…,DTR</a:t>
            </a:r>
            <a:r>
              <a:rPr lang="en-US" altLang="zh-CN" sz="2400" i="1" baseline="-25000" noProof="1">
                <a:latin typeface="Times New Roman" panose="02020603050405020304" pitchFamily="18" charset="0"/>
                <a:ea typeface="楷体_GB2312" pitchFamily="49" charset="-122"/>
                <a:cs typeface="Times New Roman" panose="02020603050405020304" pitchFamily="18" charset="0"/>
              </a:rPr>
              <a:t>k</a:t>
            </a:r>
            <a:r>
              <a:rPr lang="zh-CN" altLang="en-US" sz="2400" noProof="1">
                <a:latin typeface="Times New Roman" panose="02020603050405020304" pitchFamily="18" charset="0"/>
                <a:ea typeface="楷体_GB2312" pitchFamily="49" charset="-122"/>
                <a:cs typeface="Times New Roman" panose="02020603050405020304" pitchFamily="18" charset="0"/>
              </a:rPr>
              <a:t>为子树的决策树。</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68610"/>
                                        </p:tgtEl>
                                        <p:attrNameLst>
                                          <p:attrName>style.visibility</p:attrName>
                                        </p:attrNameLst>
                                      </p:cBhvr>
                                      <p:to>
                                        <p:strVal val="visible"/>
                                      </p:to>
                                    </p:set>
                                    <p:animEffect transition="in" filter="dissolve">
                                      <p:cBhvr>
                                        <p:cTn id="7" dur="500"/>
                                        <p:tgtEl>
                                          <p:spTgt spid="68610"/>
                                        </p:tgtEl>
                                      </p:cBhvr>
                                    </p:animEffect>
                                  </p:childTnLst>
                                </p:cTn>
                              </p:par>
                            </p:childTnLst>
                          </p:cTn>
                        </p:par>
                        <p:par>
                          <p:cTn id="8" fill="hold" nodeType="afterGroup">
                            <p:stCondLst>
                              <p:cond delay="500"/>
                            </p:stCondLst>
                            <p:childTnLst>
                              <p:par>
                                <p:cTn id="9" presetID="17" presetClass="entr" presetSubtype="10" fill="hold" grpId="0" nodeType="afterEffect">
                                  <p:stCondLst>
                                    <p:cond delay="0"/>
                                  </p:stCondLst>
                                  <p:childTnLst>
                                    <p:set>
                                      <p:cBhvr>
                                        <p:cTn id="10" dur="1" fill="hold">
                                          <p:stCondLst>
                                            <p:cond delay="0"/>
                                          </p:stCondLst>
                                        </p:cTn>
                                        <p:tgtEl>
                                          <p:spTgt spid="68611">
                                            <p:txEl>
                                              <p:pRg st="0" end="0"/>
                                            </p:txEl>
                                          </p:spTgt>
                                        </p:tgtEl>
                                        <p:attrNameLst>
                                          <p:attrName>style.visibility</p:attrName>
                                        </p:attrNameLst>
                                      </p:cBhvr>
                                      <p:to>
                                        <p:strVal val="visible"/>
                                      </p:to>
                                    </p:set>
                                    <p:anim calcmode="lin" valueType="num">
                                      <p:cBhvr>
                                        <p:cTn id="11" dur="500" fill="hold"/>
                                        <p:tgtEl>
                                          <p:spTgt spid="68611">
                                            <p:txEl>
                                              <p:pRg st="0" end="0"/>
                                            </p:txEl>
                                          </p:spTgt>
                                        </p:tgtEl>
                                        <p:attrNameLst>
                                          <p:attrName>ppt_w</p:attrName>
                                        </p:attrNameLst>
                                      </p:cBhvr>
                                      <p:tavLst>
                                        <p:tav tm="0">
                                          <p:val>
                                            <p:fltVal val="0"/>
                                          </p:val>
                                        </p:tav>
                                        <p:tav tm="100000">
                                          <p:val>
                                            <p:strVal val="#ppt_w"/>
                                          </p:val>
                                        </p:tav>
                                      </p:tavLst>
                                    </p:anim>
                                    <p:anim calcmode="lin" valueType="num">
                                      <p:cBhvr>
                                        <p:cTn id="12" dur="500" fill="hold"/>
                                        <p:tgtEl>
                                          <p:spTgt spid="68611">
                                            <p:txEl>
                                              <p:pRg st="0" end="0"/>
                                            </p:txEl>
                                          </p:spTgt>
                                        </p:tgtEl>
                                        <p:attrNameLst>
                                          <p:attrName>ppt_h</p:attrName>
                                        </p:attrNameLst>
                                      </p:cBhvr>
                                      <p:tavLst>
                                        <p:tav tm="0">
                                          <p:val>
                                            <p:strVal val="#ppt_h"/>
                                          </p:val>
                                        </p:tav>
                                        <p:tav tm="100000">
                                          <p:val>
                                            <p:strVal val="#ppt_h"/>
                                          </p:val>
                                        </p:tav>
                                      </p:tavLst>
                                    </p:anim>
                                  </p:childTnLst>
                                </p:cTn>
                              </p:par>
                            </p:childTnLst>
                          </p:cTn>
                        </p:par>
                        <p:par>
                          <p:cTn id="13" fill="hold" nodeType="afterGroup">
                            <p:stCondLst>
                              <p:cond delay="1000"/>
                            </p:stCondLst>
                            <p:childTnLst>
                              <p:par>
                                <p:cTn id="14" presetID="17" presetClass="entr" presetSubtype="10" fill="hold" grpId="0" nodeType="afterEffect">
                                  <p:stCondLst>
                                    <p:cond delay="0"/>
                                  </p:stCondLst>
                                  <p:childTnLst>
                                    <p:set>
                                      <p:cBhvr>
                                        <p:cTn id="15" dur="1" fill="hold">
                                          <p:stCondLst>
                                            <p:cond delay="0"/>
                                          </p:stCondLst>
                                        </p:cTn>
                                        <p:tgtEl>
                                          <p:spTgt spid="68611">
                                            <p:txEl>
                                              <p:pRg st="1" end="1"/>
                                            </p:txEl>
                                          </p:spTgt>
                                        </p:tgtEl>
                                        <p:attrNameLst>
                                          <p:attrName>style.visibility</p:attrName>
                                        </p:attrNameLst>
                                      </p:cBhvr>
                                      <p:to>
                                        <p:strVal val="visible"/>
                                      </p:to>
                                    </p:set>
                                    <p:anim calcmode="lin" valueType="num">
                                      <p:cBhvr>
                                        <p:cTn id="16" dur="500" fill="hold"/>
                                        <p:tgtEl>
                                          <p:spTgt spid="68611">
                                            <p:txEl>
                                              <p:pRg st="1" end="1"/>
                                            </p:txEl>
                                          </p:spTgt>
                                        </p:tgtEl>
                                        <p:attrNameLst>
                                          <p:attrName>ppt_w</p:attrName>
                                        </p:attrNameLst>
                                      </p:cBhvr>
                                      <p:tavLst>
                                        <p:tav tm="0">
                                          <p:val>
                                            <p:fltVal val="0"/>
                                          </p:val>
                                        </p:tav>
                                        <p:tav tm="100000">
                                          <p:val>
                                            <p:strVal val="#ppt_w"/>
                                          </p:val>
                                        </p:tav>
                                      </p:tavLst>
                                    </p:anim>
                                    <p:anim calcmode="lin" valueType="num">
                                      <p:cBhvr>
                                        <p:cTn id="17" dur="500" fill="hold"/>
                                        <p:tgtEl>
                                          <p:spTgt spid="68611">
                                            <p:txEl>
                                              <p:pRg st="1" end="1"/>
                                            </p:txEl>
                                          </p:spTgt>
                                        </p:tgtEl>
                                        <p:attrNameLst>
                                          <p:attrName>ppt_h</p:attrName>
                                        </p:attrNameLst>
                                      </p:cBhvr>
                                      <p:tavLst>
                                        <p:tav tm="0">
                                          <p:val>
                                            <p:strVal val="#ppt_h"/>
                                          </p:val>
                                        </p:tav>
                                        <p:tav tm="100000">
                                          <p:val>
                                            <p:strVal val="#ppt_h"/>
                                          </p:val>
                                        </p:tav>
                                      </p:tavLst>
                                    </p:anim>
                                  </p:childTnLst>
                                </p:cTn>
                              </p:par>
                            </p:childTnLst>
                          </p:cTn>
                        </p:par>
                        <p:par>
                          <p:cTn id="18" fill="hold" nodeType="afterGroup">
                            <p:stCondLst>
                              <p:cond delay="1500"/>
                            </p:stCondLst>
                            <p:childTnLst>
                              <p:par>
                                <p:cTn id="19" presetID="17" presetClass="entr" presetSubtype="10" fill="hold" grpId="0" nodeType="afterEffect">
                                  <p:stCondLst>
                                    <p:cond delay="0"/>
                                  </p:stCondLst>
                                  <p:childTnLst>
                                    <p:set>
                                      <p:cBhvr>
                                        <p:cTn id="20" dur="1" fill="hold">
                                          <p:stCondLst>
                                            <p:cond delay="0"/>
                                          </p:stCondLst>
                                        </p:cTn>
                                        <p:tgtEl>
                                          <p:spTgt spid="68611">
                                            <p:txEl>
                                              <p:pRg st="2" end="2"/>
                                            </p:txEl>
                                          </p:spTgt>
                                        </p:tgtEl>
                                        <p:attrNameLst>
                                          <p:attrName>style.visibility</p:attrName>
                                        </p:attrNameLst>
                                      </p:cBhvr>
                                      <p:to>
                                        <p:strVal val="visible"/>
                                      </p:to>
                                    </p:set>
                                    <p:anim calcmode="lin" valueType="num">
                                      <p:cBhvr>
                                        <p:cTn id="21" dur="500" fill="hold"/>
                                        <p:tgtEl>
                                          <p:spTgt spid="68611">
                                            <p:txEl>
                                              <p:pRg st="2" end="2"/>
                                            </p:txEl>
                                          </p:spTgt>
                                        </p:tgtEl>
                                        <p:attrNameLst>
                                          <p:attrName>ppt_w</p:attrName>
                                        </p:attrNameLst>
                                      </p:cBhvr>
                                      <p:tavLst>
                                        <p:tav tm="0">
                                          <p:val>
                                            <p:fltVal val="0"/>
                                          </p:val>
                                        </p:tav>
                                        <p:tav tm="100000">
                                          <p:val>
                                            <p:strVal val="#ppt_w"/>
                                          </p:val>
                                        </p:tav>
                                      </p:tavLst>
                                    </p:anim>
                                    <p:anim calcmode="lin" valueType="num">
                                      <p:cBhvr>
                                        <p:cTn id="22" dur="500" fill="hold"/>
                                        <p:tgtEl>
                                          <p:spTgt spid="68611">
                                            <p:txEl>
                                              <p:pRg st="2" end="2"/>
                                            </p:txEl>
                                          </p:spTgt>
                                        </p:tgtEl>
                                        <p:attrNameLst>
                                          <p:attrName>ppt_h</p:attrName>
                                        </p:attrNameLst>
                                      </p:cBhvr>
                                      <p:tavLst>
                                        <p:tav tm="0">
                                          <p:val>
                                            <p:strVal val="#ppt_h"/>
                                          </p:val>
                                        </p:tav>
                                        <p:tav tm="100000">
                                          <p:val>
                                            <p:strVal val="#ppt_h"/>
                                          </p:val>
                                        </p:tav>
                                      </p:tavLst>
                                    </p:anim>
                                  </p:childTnLst>
                                </p:cTn>
                              </p:par>
                            </p:childTnLst>
                          </p:cTn>
                        </p:par>
                        <p:par>
                          <p:cTn id="23" fill="hold" nodeType="afterGroup">
                            <p:stCondLst>
                              <p:cond delay="2000"/>
                            </p:stCondLst>
                            <p:childTnLst>
                              <p:par>
                                <p:cTn id="24" presetID="17" presetClass="entr" presetSubtype="10" fill="hold" grpId="0" nodeType="afterEffect">
                                  <p:stCondLst>
                                    <p:cond delay="0"/>
                                  </p:stCondLst>
                                  <p:childTnLst>
                                    <p:set>
                                      <p:cBhvr>
                                        <p:cTn id="25" dur="1" fill="hold">
                                          <p:stCondLst>
                                            <p:cond delay="0"/>
                                          </p:stCondLst>
                                        </p:cTn>
                                        <p:tgtEl>
                                          <p:spTgt spid="68611">
                                            <p:txEl>
                                              <p:pRg st="3" end="3"/>
                                            </p:txEl>
                                          </p:spTgt>
                                        </p:tgtEl>
                                        <p:attrNameLst>
                                          <p:attrName>style.visibility</p:attrName>
                                        </p:attrNameLst>
                                      </p:cBhvr>
                                      <p:to>
                                        <p:strVal val="visible"/>
                                      </p:to>
                                    </p:set>
                                    <p:anim calcmode="lin" valueType="num">
                                      <p:cBhvr>
                                        <p:cTn id="26" dur="500" fill="hold"/>
                                        <p:tgtEl>
                                          <p:spTgt spid="68611">
                                            <p:txEl>
                                              <p:pRg st="3" end="3"/>
                                            </p:txEl>
                                          </p:spTgt>
                                        </p:tgtEl>
                                        <p:attrNameLst>
                                          <p:attrName>ppt_w</p:attrName>
                                        </p:attrNameLst>
                                      </p:cBhvr>
                                      <p:tavLst>
                                        <p:tav tm="0">
                                          <p:val>
                                            <p:fltVal val="0"/>
                                          </p:val>
                                        </p:tav>
                                        <p:tav tm="100000">
                                          <p:val>
                                            <p:strVal val="#ppt_w"/>
                                          </p:val>
                                        </p:tav>
                                      </p:tavLst>
                                    </p:anim>
                                    <p:anim calcmode="lin" valueType="num">
                                      <p:cBhvr>
                                        <p:cTn id="27" dur="500" fill="hold"/>
                                        <p:tgtEl>
                                          <p:spTgt spid="68611">
                                            <p:txEl>
                                              <p:pRg st="3" end="3"/>
                                            </p:txEl>
                                          </p:spTgt>
                                        </p:tgtEl>
                                        <p:attrNameLst>
                                          <p:attrName>ppt_h</p:attrName>
                                        </p:attrNameLst>
                                      </p:cBhvr>
                                      <p:tavLst>
                                        <p:tav tm="0">
                                          <p:val>
                                            <p:strVal val="#ppt_h"/>
                                          </p:val>
                                        </p:tav>
                                        <p:tav tm="100000">
                                          <p:val>
                                            <p:strVal val="#ppt_h"/>
                                          </p:val>
                                        </p:tav>
                                      </p:tavLst>
                                    </p:anim>
                                  </p:childTnLst>
                                </p:cTn>
                              </p:par>
                            </p:childTnLst>
                          </p:cTn>
                        </p:par>
                        <p:par>
                          <p:cTn id="28" fill="hold" nodeType="afterGroup">
                            <p:stCondLst>
                              <p:cond delay="2500"/>
                            </p:stCondLst>
                            <p:childTnLst>
                              <p:par>
                                <p:cTn id="29" presetID="17" presetClass="entr" presetSubtype="10" fill="hold" grpId="0" nodeType="afterEffect">
                                  <p:stCondLst>
                                    <p:cond delay="0"/>
                                  </p:stCondLst>
                                  <p:childTnLst>
                                    <p:set>
                                      <p:cBhvr>
                                        <p:cTn id="30" dur="1" fill="hold">
                                          <p:stCondLst>
                                            <p:cond delay="0"/>
                                          </p:stCondLst>
                                        </p:cTn>
                                        <p:tgtEl>
                                          <p:spTgt spid="68611">
                                            <p:txEl>
                                              <p:pRg st="4" end="4"/>
                                            </p:txEl>
                                          </p:spTgt>
                                        </p:tgtEl>
                                        <p:attrNameLst>
                                          <p:attrName>style.visibility</p:attrName>
                                        </p:attrNameLst>
                                      </p:cBhvr>
                                      <p:to>
                                        <p:strVal val="visible"/>
                                      </p:to>
                                    </p:set>
                                    <p:anim calcmode="lin" valueType="num">
                                      <p:cBhvr>
                                        <p:cTn id="31" dur="500" fill="hold"/>
                                        <p:tgtEl>
                                          <p:spTgt spid="68611">
                                            <p:txEl>
                                              <p:pRg st="4" end="4"/>
                                            </p:txEl>
                                          </p:spTgt>
                                        </p:tgtEl>
                                        <p:attrNameLst>
                                          <p:attrName>ppt_w</p:attrName>
                                        </p:attrNameLst>
                                      </p:cBhvr>
                                      <p:tavLst>
                                        <p:tav tm="0">
                                          <p:val>
                                            <p:fltVal val="0"/>
                                          </p:val>
                                        </p:tav>
                                        <p:tav tm="100000">
                                          <p:val>
                                            <p:strVal val="#ppt_w"/>
                                          </p:val>
                                        </p:tav>
                                      </p:tavLst>
                                    </p:anim>
                                    <p:anim calcmode="lin" valueType="num">
                                      <p:cBhvr>
                                        <p:cTn id="32" dur="500" fill="hold"/>
                                        <p:tgtEl>
                                          <p:spTgt spid="68611">
                                            <p:txEl>
                                              <p:pRg st="4" end="4"/>
                                            </p:txEl>
                                          </p:spTgt>
                                        </p:tgtEl>
                                        <p:attrNameLst>
                                          <p:attrName>ppt_h</p:attrName>
                                        </p:attrNameLst>
                                      </p:cBhvr>
                                      <p:tavLst>
                                        <p:tav tm="0">
                                          <p:val>
                                            <p:strVal val="#ppt_h"/>
                                          </p:val>
                                        </p:tav>
                                        <p:tav tm="100000">
                                          <p:val>
                                            <p:strVal val="#ppt_h"/>
                                          </p:val>
                                        </p:tav>
                                      </p:tavLst>
                                    </p:anim>
                                  </p:childTnLst>
                                </p:cTn>
                              </p:par>
                            </p:childTnLst>
                          </p:cTn>
                        </p:par>
                        <p:par>
                          <p:cTn id="33" fill="hold" nodeType="afterGroup">
                            <p:stCondLst>
                              <p:cond delay="3000"/>
                            </p:stCondLst>
                            <p:childTnLst>
                              <p:par>
                                <p:cTn id="34" presetID="17" presetClass="entr" presetSubtype="10" fill="hold" grpId="0" nodeType="afterEffect">
                                  <p:stCondLst>
                                    <p:cond delay="0"/>
                                  </p:stCondLst>
                                  <p:childTnLst>
                                    <p:set>
                                      <p:cBhvr>
                                        <p:cTn id="35" dur="1" fill="hold">
                                          <p:stCondLst>
                                            <p:cond delay="0"/>
                                          </p:stCondLst>
                                        </p:cTn>
                                        <p:tgtEl>
                                          <p:spTgt spid="68611">
                                            <p:txEl>
                                              <p:pRg st="5" end="5"/>
                                            </p:txEl>
                                          </p:spTgt>
                                        </p:tgtEl>
                                        <p:attrNameLst>
                                          <p:attrName>style.visibility</p:attrName>
                                        </p:attrNameLst>
                                      </p:cBhvr>
                                      <p:to>
                                        <p:strVal val="visible"/>
                                      </p:to>
                                    </p:set>
                                    <p:anim calcmode="lin" valueType="num">
                                      <p:cBhvr>
                                        <p:cTn id="36" dur="500" fill="hold"/>
                                        <p:tgtEl>
                                          <p:spTgt spid="68611">
                                            <p:txEl>
                                              <p:pRg st="5" end="5"/>
                                            </p:txEl>
                                          </p:spTgt>
                                        </p:tgtEl>
                                        <p:attrNameLst>
                                          <p:attrName>ppt_w</p:attrName>
                                        </p:attrNameLst>
                                      </p:cBhvr>
                                      <p:tavLst>
                                        <p:tav tm="0">
                                          <p:val>
                                            <p:fltVal val="0"/>
                                          </p:val>
                                        </p:tav>
                                        <p:tav tm="100000">
                                          <p:val>
                                            <p:strVal val="#ppt_w"/>
                                          </p:val>
                                        </p:tav>
                                      </p:tavLst>
                                    </p:anim>
                                    <p:anim calcmode="lin" valueType="num">
                                      <p:cBhvr>
                                        <p:cTn id="37" dur="500" fill="hold"/>
                                        <p:tgtEl>
                                          <p:spTgt spid="68611">
                                            <p:txEl>
                                              <p:pRg st="5" end="5"/>
                                            </p:txEl>
                                          </p:spTgt>
                                        </p:tgtEl>
                                        <p:attrNameLst>
                                          <p:attrName>ppt_h</p:attrName>
                                        </p:attrNameLst>
                                      </p:cBhvr>
                                      <p:tavLst>
                                        <p:tav tm="0">
                                          <p:val>
                                            <p:strVal val="#ppt_h"/>
                                          </p:val>
                                        </p:tav>
                                        <p:tav tm="100000">
                                          <p:val>
                                            <p:strVal val="#ppt_h"/>
                                          </p:val>
                                        </p:tav>
                                      </p:tavLst>
                                    </p:anim>
                                  </p:childTnLst>
                                </p:cTn>
                              </p:par>
                            </p:childTnLst>
                          </p:cTn>
                        </p:par>
                        <p:par>
                          <p:cTn id="38" fill="hold" nodeType="afterGroup">
                            <p:stCondLst>
                              <p:cond delay="3500"/>
                            </p:stCondLst>
                            <p:childTnLst>
                              <p:par>
                                <p:cTn id="39" presetID="17" presetClass="entr" presetSubtype="10" fill="hold" grpId="0" nodeType="afterEffect">
                                  <p:stCondLst>
                                    <p:cond delay="0"/>
                                  </p:stCondLst>
                                  <p:childTnLst>
                                    <p:set>
                                      <p:cBhvr>
                                        <p:cTn id="40" dur="1" fill="hold">
                                          <p:stCondLst>
                                            <p:cond delay="0"/>
                                          </p:stCondLst>
                                        </p:cTn>
                                        <p:tgtEl>
                                          <p:spTgt spid="68611">
                                            <p:txEl>
                                              <p:pRg st="6" end="6"/>
                                            </p:txEl>
                                          </p:spTgt>
                                        </p:tgtEl>
                                        <p:attrNameLst>
                                          <p:attrName>style.visibility</p:attrName>
                                        </p:attrNameLst>
                                      </p:cBhvr>
                                      <p:to>
                                        <p:strVal val="visible"/>
                                      </p:to>
                                    </p:set>
                                    <p:anim calcmode="lin" valueType="num">
                                      <p:cBhvr>
                                        <p:cTn id="41" dur="500" fill="hold"/>
                                        <p:tgtEl>
                                          <p:spTgt spid="68611">
                                            <p:txEl>
                                              <p:pRg st="6" end="6"/>
                                            </p:txEl>
                                          </p:spTgt>
                                        </p:tgtEl>
                                        <p:attrNameLst>
                                          <p:attrName>ppt_w</p:attrName>
                                        </p:attrNameLst>
                                      </p:cBhvr>
                                      <p:tavLst>
                                        <p:tav tm="0">
                                          <p:val>
                                            <p:fltVal val="0"/>
                                          </p:val>
                                        </p:tav>
                                        <p:tav tm="100000">
                                          <p:val>
                                            <p:strVal val="#ppt_w"/>
                                          </p:val>
                                        </p:tav>
                                      </p:tavLst>
                                    </p:anim>
                                    <p:anim calcmode="lin" valueType="num">
                                      <p:cBhvr>
                                        <p:cTn id="42" dur="500" fill="hold"/>
                                        <p:tgtEl>
                                          <p:spTgt spid="68611">
                                            <p:txEl>
                                              <p:pRg st="6" end="6"/>
                                            </p:txEl>
                                          </p:spTgt>
                                        </p:tgtEl>
                                        <p:attrNameLst>
                                          <p:attrName>ppt_h</p:attrName>
                                        </p:attrNameLst>
                                      </p:cBhvr>
                                      <p:tavLst>
                                        <p:tav tm="0">
                                          <p:val>
                                            <p:strVal val="#ppt_h"/>
                                          </p:val>
                                        </p:tav>
                                        <p:tav tm="100000">
                                          <p:val>
                                            <p:strVal val="#ppt_h"/>
                                          </p:val>
                                        </p:tav>
                                      </p:tavLst>
                                    </p:anim>
                                  </p:childTnLst>
                                </p:cTn>
                              </p:par>
                            </p:childTnLst>
                          </p:cTn>
                        </p:par>
                        <p:par>
                          <p:cTn id="43" fill="hold" nodeType="afterGroup">
                            <p:stCondLst>
                              <p:cond delay="4000"/>
                            </p:stCondLst>
                            <p:childTnLst>
                              <p:par>
                                <p:cTn id="44" presetID="17" presetClass="entr" presetSubtype="10" fill="hold" grpId="0" nodeType="afterEffect">
                                  <p:stCondLst>
                                    <p:cond delay="0"/>
                                  </p:stCondLst>
                                  <p:childTnLst>
                                    <p:set>
                                      <p:cBhvr>
                                        <p:cTn id="45" dur="1" fill="hold">
                                          <p:stCondLst>
                                            <p:cond delay="0"/>
                                          </p:stCondLst>
                                        </p:cTn>
                                        <p:tgtEl>
                                          <p:spTgt spid="68611">
                                            <p:txEl>
                                              <p:pRg st="7" end="7"/>
                                            </p:txEl>
                                          </p:spTgt>
                                        </p:tgtEl>
                                        <p:attrNameLst>
                                          <p:attrName>style.visibility</p:attrName>
                                        </p:attrNameLst>
                                      </p:cBhvr>
                                      <p:to>
                                        <p:strVal val="visible"/>
                                      </p:to>
                                    </p:set>
                                    <p:anim calcmode="lin" valueType="num">
                                      <p:cBhvr>
                                        <p:cTn id="46" dur="500" fill="hold"/>
                                        <p:tgtEl>
                                          <p:spTgt spid="68611">
                                            <p:txEl>
                                              <p:pRg st="7" end="7"/>
                                            </p:txEl>
                                          </p:spTgt>
                                        </p:tgtEl>
                                        <p:attrNameLst>
                                          <p:attrName>ppt_w</p:attrName>
                                        </p:attrNameLst>
                                      </p:cBhvr>
                                      <p:tavLst>
                                        <p:tav tm="0">
                                          <p:val>
                                            <p:fltVal val="0"/>
                                          </p:val>
                                        </p:tav>
                                        <p:tav tm="100000">
                                          <p:val>
                                            <p:strVal val="#ppt_w"/>
                                          </p:val>
                                        </p:tav>
                                      </p:tavLst>
                                    </p:anim>
                                    <p:anim calcmode="lin" valueType="num">
                                      <p:cBhvr>
                                        <p:cTn id="47" dur="500" fill="hold"/>
                                        <p:tgtEl>
                                          <p:spTgt spid="68611">
                                            <p:txEl>
                                              <p:pRg st="7" end="7"/>
                                            </p:txEl>
                                          </p:spTgt>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610" grpId="0"/>
      <p:bldP spid="68611" grpId="0" build="p" advAuto="0"/>
    </p:bldLst>
  </p:timing>
</p:sld>
</file>

<file path=ppt/slides/slide28.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62466" name="灯片编号占位符 1"/>
          <p:cNvSpPr>
            <a:spLocks noGrp="1" noChangeArrowheads="1"/>
          </p:cNvSpPr>
          <p:nvPr>
            <p:ph type="sldNum" sz="quarter" idx="10"/>
          </p:nvPr>
        </p:nvSpPr>
        <p:spPr bwMode="auto">
          <a:noFill/>
          <a:ln>
            <a:miter lim="800000"/>
            <a:headEnd/>
            <a:tailEnd/>
          </a:ln>
        </p:spPr>
        <p:txBody>
          <a:bodyPr/>
          <a:lstStyle/>
          <a:p>
            <a:fld id="{DF790D48-93E0-4D09-9B4A-803F30950ECB}" type="slidenum">
              <a:rPr lang="zh-TW" altLang="en-US"/>
              <a:pPr/>
              <a:t>28</a:t>
            </a:fld>
            <a:endParaRPr lang="zh-TW" altLang="en-US"/>
          </a:p>
        </p:txBody>
      </p:sp>
      <p:sp>
        <p:nvSpPr>
          <p:cNvPr id="112643" name="内容占位符 112642"/>
          <p:cNvSpPr>
            <a:spLocks noGrp="1"/>
          </p:cNvSpPr>
          <p:nvPr>
            <p:ph idx="1"/>
          </p:nvPr>
        </p:nvSpPr>
        <p:spPr>
          <a:xfrm>
            <a:off x="395288" y="911225"/>
            <a:ext cx="8424862" cy="5067300"/>
          </a:xfrm>
        </p:spPr>
        <p:txBody>
          <a:bodyPr/>
          <a:lstStyle/>
          <a:p>
            <a:pPr marL="533400" indent="-533400" algn="ctr" eaLnBrk="1" hangingPunct="1">
              <a:lnSpc>
                <a:spcPct val="150000"/>
              </a:lnSpc>
              <a:spcAft>
                <a:spcPct val="20000"/>
              </a:spcAft>
              <a:buFontTx/>
              <a:buNone/>
              <a:defRPr/>
            </a:pPr>
            <a:r>
              <a:rPr lang="en-US" altLang="zh-CN" b="1" noProof="1">
                <a:solidFill>
                  <a:srgbClr val="800000"/>
                </a:solidFill>
                <a:effectLst>
                  <a:outerShdw blurRad="38100" dist="38100" dir="2700000">
                    <a:srgbClr val="C0C0C0"/>
                  </a:outerShdw>
                </a:effectLst>
                <a:latin typeface="Times New Roman" panose="02020603050405020304" pitchFamily="18" charset="0"/>
                <a:ea typeface="楷体_GB2312" pitchFamily="49" charset="-122"/>
                <a:cs typeface="Times New Roman" panose="02020603050405020304" pitchFamily="18" charset="0"/>
              </a:rPr>
              <a:t>6.4.2  决策树学习算法ID3</a:t>
            </a:r>
          </a:p>
          <a:p>
            <a:pPr marL="533400" indent="-533400" eaLnBrk="1" hangingPunct="1">
              <a:lnSpc>
                <a:spcPct val="150000"/>
              </a:lnSpc>
              <a:buFontTx/>
              <a:buNone/>
              <a:defRPr/>
            </a:pPr>
            <a:r>
              <a:rPr lang="en-US" altLang="zh-CN" sz="2400" b="1" noProof="1">
                <a:latin typeface="楷体_GB2312" pitchFamily="49" charset="-122"/>
                <a:ea typeface="楷体_GB2312" pitchFamily="49" charset="-122"/>
              </a:rPr>
              <a:t>    </a:t>
            </a:r>
            <a:r>
              <a:rPr kumimoji="1" lang="zh-CN" altLang="en-US" sz="2400" b="1" kern="0" dirty="0">
                <a:solidFill>
                  <a:srgbClr val="0000CC"/>
                </a:solidFill>
                <a:latin typeface="Times New Roman" panose="02020603050405020304" pitchFamily="18" charset="0"/>
                <a:ea typeface="宋体" panose="02010600030101010101" pitchFamily="2" charset="-122"/>
                <a:cs typeface="Times New Roman" panose="02020603050405020304" pitchFamily="18" charset="0"/>
              </a:rPr>
              <a:t>算法</a:t>
            </a:r>
            <a:r>
              <a:rPr kumimoji="1" lang="en-US" altLang="zh-CN" sz="2400" b="1" kern="0" dirty="0">
                <a:solidFill>
                  <a:srgbClr val="0000CC"/>
                </a:solidFill>
                <a:latin typeface="Times New Roman" panose="02020603050405020304" pitchFamily="18" charset="0"/>
                <a:ea typeface="宋体" panose="02010600030101010101" pitchFamily="2" charset="-122"/>
                <a:cs typeface="Times New Roman" panose="02020603050405020304" pitchFamily="18" charset="0"/>
              </a:rPr>
              <a:t>6</a:t>
            </a:r>
            <a:r>
              <a:rPr kumimoji="1" lang="zh-CN" altLang="en-US" sz="2400" b="1" kern="0" dirty="0">
                <a:solidFill>
                  <a:srgbClr val="0000CC"/>
                </a:solidFill>
                <a:latin typeface="Times New Roman" panose="02020603050405020304" pitchFamily="18" charset="0"/>
                <a:ea typeface="宋体" panose="02010600030101010101" pitchFamily="2" charset="-122"/>
                <a:cs typeface="Times New Roman" panose="02020603050405020304" pitchFamily="18" charset="0"/>
              </a:rPr>
              <a:t>.2</a:t>
            </a:r>
            <a:r>
              <a:rPr lang="en-US" altLang="zh-CN" sz="2400" b="1" noProof="1">
                <a:latin typeface="楷体_GB2312" pitchFamily="49" charset="-122"/>
                <a:ea typeface="楷体_GB2312" pitchFamily="49" charset="-122"/>
              </a:rPr>
              <a:t>	</a:t>
            </a:r>
            <a:r>
              <a:rPr lang="zh-CN" altLang="en-US" sz="2400" b="1" noProof="1">
                <a:latin typeface="楷体_GB2312" pitchFamily="49" charset="-122"/>
                <a:ea typeface="楷体_GB2312" pitchFamily="49" charset="-122"/>
              </a:rPr>
              <a:t>决策树学习算法</a:t>
            </a:r>
            <a:r>
              <a:rPr lang="en-US" altLang="zh-CN" sz="2400" b="1" noProof="1">
                <a:latin typeface="楷体_GB2312" pitchFamily="49" charset="-122"/>
                <a:ea typeface="楷体_GB2312" pitchFamily="49" charset="-122"/>
              </a:rPr>
              <a:t>ID3</a:t>
            </a:r>
            <a:endParaRPr lang="en-US" altLang="zh-CN" sz="2400" noProof="1">
              <a:latin typeface="楷体_GB2312" pitchFamily="49" charset="-122"/>
              <a:ea typeface="楷体_GB2312" pitchFamily="49" charset="-122"/>
            </a:endParaRPr>
          </a:p>
          <a:p>
            <a:pPr marL="533400" indent="-533400" eaLnBrk="1" hangingPunct="1">
              <a:lnSpc>
                <a:spcPct val="90000"/>
              </a:lnSpc>
              <a:defRPr/>
            </a:pPr>
            <a:r>
              <a:rPr lang="zh-CN" altLang="en-US" sz="2400" noProof="1">
                <a:latin typeface="Times New Roman" panose="02020603050405020304" pitchFamily="18" charset="0"/>
                <a:ea typeface="楷体_GB2312" pitchFamily="49" charset="-122"/>
                <a:cs typeface="Times New Roman" panose="02020603050405020304" pitchFamily="18" charset="0"/>
              </a:rPr>
              <a:t>创建树的</a:t>
            </a:r>
            <a:r>
              <a:rPr lang="en-US" altLang="zh-CN" sz="2400" noProof="1">
                <a:latin typeface="Times New Roman" panose="02020603050405020304" pitchFamily="18" charset="0"/>
                <a:ea typeface="楷体_GB2312" pitchFamily="49" charset="-122"/>
                <a:cs typeface="Times New Roman" panose="02020603050405020304" pitchFamily="18" charset="0"/>
              </a:rPr>
              <a:t>Root</a:t>
            </a:r>
            <a:r>
              <a:rPr lang="zh-CN" altLang="en-US" sz="2400" noProof="1">
                <a:latin typeface="Times New Roman" panose="02020603050405020304" pitchFamily="18" charset="0"/>
                <a:ea typeface="楷体_GB2312" pitchFamily="49" charset="-122"/>
                <a:cs typeface="Times New Roman" panose="02020603050405020304" pitchFamily="18" charset="0"/>
              </a:rPr>
              <a:t>（根）节点。</a:t>
            </a:r>
          </a:p>
          <a:p>
            <a:pPr marL="533400" indent="-533400" eaLnBrk="1" hangingPunct="1">
              <a:lnSpc>
                <a:spcPct val="90000"/>
              </a:lnSpc>
              <a:defRPr/>
            </a:pPr>
            <a:r>
              <a:rPr lang="zh-CN" altLang="en-US" sz="2400" noProof="1">
                <a:latin typeface="Times New Roman" panose="02020603050405020304" pitchFamily="18" charset="0"/>
                <a:ea typeface="楷体_GB2312" pitchFamily="49" charset="-122"/>
                <a:cs typeface="Times New Roman" panose="02020603050405020304" pitchFamily="18" charset="0"/>
              </a:rPr>
              <a:t>若</a:t>
            </a:r>
            <a:r>
              <a:rPr lang="en-US" altLang="zh-CN" sz="2400" noProof="1">
                <a:latin typeface="Times New Roman" panose="02020603050405020304" pitchFamily="18" charset="0"/>
                <a:ea typeface="楷体_GB2312" pitchFamily="49" charset="-122"/>
                <a:cs typeface="Times New Roman" panose="02020603050405020304" pitchFamily="18" charset="0"/>
              </a:rPr>
              <a:t>Example</a:t>
            </a:r>
            <a:r>
              <a:rPr lang="en-US" altLang="zh-CN" sz="2400" i="1" noProof="1">
                <a:latin typeface="Times New Roman" panose="02020603050405020304" pitchFamily="18" charset="0"/>
                <a:ea typeface="楷体_GB2312" pitchFamily="49" charset="-122"/>
                <a:cs typeface="Times New Roman" panose="02020603050405020304" pitchFamily="18" charset="0"/>
              </a:rPr>
              <a:t>s</a:t>
            </a:r>
            <a:r>
              <a:rPr lang="zh-CN" altLang="en-US" sz="2400" noProof="1">
                <a:latin typeface="Times New Roman" panose="02020603050405020304" pitchFamily="18" charset="0"/>
                <a:ea typeface="楷体_GB2312" pitchFamily="49" charset="-122"/>
                <a:cs typeface="Times New Roman" panose="02020603050405020304" pitchFamily="18" charset="0"/>
              </a:rPr>
              <a:t>均为正，则返回</a:t>
            </a:r>
            <a:r>
              <a:rPr lang="en-US" altLang="zh-CN" sz="2400" noProof="1">
                <a:latin typeface="Times New Roman" panose="02020603050405020304" pitchFamily="18" charset="0"/>
                <a:ea typeface="楷体_GB2312" pitchFamily="49" charset="-122"/>
                <a:cs typeface="Times New Roman" panose="02020603050405020304" pitchFamily="18" charset="0"/>
              </a:rPr>
              <a:t>label= </a:t>
            </a:r>
            <a:r>
              <a:rPr lang="zh-CN" altLang="en-US" sz="2400" noProof="1">
                <a:latin typeface="Times New Roman" panose="02020603050405020304" pitchFamily="18" charset="0"/>
                <a:ea typeface="楷体_GB2312" pitchFamily="49" charset="-122"/>
                <a:cs typeface="Times New Roman" panose="02020603050405020304" pitchFamily="18" charset="0"/>
              </a:rPr>
              <a:t>＋ 的单节点树</a:t>
            </a:r>
            <a:r>
              <a:rPr lang="en-US" altLang="zh-CN" sz="2400" noProof="1">
                <a:latin typeface="Times New Roman" panose="02020603050405020304" pitchFamily="18" charset="0"/>
                <a:ea typeface="楷体_GB2312" pitchFamily="49" charset="-122"/>
                <a:cs typeface="Times New Roman" panose="02020603050405020304" pitchFamily="18" charset="0"/>
              </a:rPr>
              <a:t>Root</a:t>
            </a:r>
            <a:r>
              <a:rPr lang="zh-CN" altLang="en-US" sz="2400" noProof="1">
                <a:latin typeface="Times New Roman" panose="02020603050405020304" pitchFamily="18" charset="0"/>
                <a:ea typeface="楷体_GB2312" pitchFamily="49" charset="-122"/>
                <a:cs typeface="Times New Roman" panose="02020603050405020304" pitchFamily="18" charset="0"/>
              </a:rPr>
              <a:t>。</a:t>
            </a:r>
          </a:p>
          <a:p>
            <a:pPr marL="533400" indent="-533400" eaLnBrk="1" hangingPunct="1">
              <a:lnSpc>
                <a:spcPct val="90000"/>
              </a:lnSpc>
              <a:defRPr/>
            </a:pPr>
            <a:r>
              <a:rPr lang="zh-CN" altLang="en-US" sz="2400" noProof="1">
                <a:latin typeface="Times New Roman" panose="02020603050405020304" pitchFamily="18" charset="0"/>
                <a:ea typeface="楷体_GB2312" pitchFamily="49" charset="-122"/>
                <a:cs typeface="Times New Roman" panose="02020603050405020304" pitchFamily="18" charset="0"/>
              </a:rPr>
              <a:t>若</a:t>
            </a:r>
            <a:r>
              <a:rPr lang="en-US" altLang="zh-CN" sz="2400" noProof="1">
                <a:latin typeface="Times New Roman" panose="02020603050405020304" pitchFamily="18" charset="0"/>
                <a:ea typeface="楷体_GB2312" pitchFamily="49" charset="-122"/>
                <a:cs typeface="Times New Roman" panose="02020603050405020304" pitchFamily="18" charset="0"/>
              </a:rPr>
              <a:t>Examples</a:t>
            </a:r>
            <a:r>
              <a:rPr lang="zh-CN" altLang="en-US" sz="2400" noProof="1">
                <a:latin typeface="Times New Roman" panose="02020603050405020304" pitchFamily="18" charset="0"/>
                <a:ea typeface="楷体_GB2312" pitchFamily="49" charset="-122"/>
                <a:cs typeface="Times New Roman" panose="02020603050405020304" pitchFamily="18" charset="0"/>
              </a:rPr>
              <a:t>都为反，则返回</a:t>
            </a:r>
            <a:r>
              <a:rPr lang="en-US" altLang="zh-CN" sz="2400" noProof="1">
                <a:latin typeface="Times New Roman" panose="02020603050405020304" pitchFamily="18" charset="0"/>
                <a:ea typeface="楷体_GB2312" pitchFamily="49" charset="-122"/>
                <a:cs typeface="Times New Roman" panose="02020603050405020304" pitchFamily="18" charset="0"/>
              </a:rPr>
              <a:t>label= </a:t>
            </a:r>
            <a:r>
              <a:rPr lang="zh-CN" altLang="en-US" sz="2400" noProof="1">
                <a:latin typeface="Times New Roman" panose="02020603050405020304" pitchFamily="18" charset="0"/>
                <a:ea typeface="楷体_GB2312" pitchFamily="49" charset="-122"/>
                <a:cs typeface="Times New Roman" panose="02020603050405020304" pitchFamily="18" charset="0"/>
              </a:rPr>
              <a:t>－的单节点树</a:t>
            </a:r>
            <a:r>
              <a:rPr lang="en-US" altLang="zh-CN" sz="2400" noProof="1">
                <a:latin typeface="Times New Roman" panose="02020603050405020304" pitchFamily="18" charset="0"/>
                <a:ea typeface="楷体_GB2312" pitchFamily="49" charset="-122"/>
                <a:cs typeface="Times New Roman" panose="02020603050405020304" pitchFamily="18" charset="0"/>
              </a:rPr>
              <a:t>Root</a:t>
            </a:r>
            <a:r>
              <a:rPr lang="zh-CN" altLang="en-US" sz="2400" noProof="1">
                <a:latin typeface="Times New Roman" panose="02020603050405020304" pitchFamily="18" charset="0"/>
                <a:ea typeface="楷体_GB2312" pitchFamily="49" charset="-122"/>
                <a:cs typeface="Times New Roman" panose="02020603050405020304" pitchFamily="18" charset="0"/>
              </a:rPr>
              <a:t>。</a:t>
            </a:r>
          </a:p>
          <a:p>
            <a:pPr marL="533400" indent="-533400" eaLnBrk="1" hangingPunct="1">
              <a:lnSpc>
                <a:spcPct val="90000"/>
              </a:lnSpc>
              <a:defRPr/>
            </a:pPr>
            <a:r>
              <a:rPr lang="zh-CN" altLang="en-US" sz="2400" noProof="1">
                <a:latin typeface="Times New Roman" panose="02020603050405020304" pitchFamily="18" charset="0"/>
                <a:ea typeface="楷体_GB2312" pitchFamily="49" charset="-122"/>
                <a:cs typeface="Times New Roman" panose="02020603050405020304" pitchFamily="18" charset="0"/>
              </a:rPr>
              <a:t>若</a:t>
            </a:r>
            <a:r>
              <a:rPr lang="en-US" altLang="zh-CN" sz="2400" noProof="1">
                <a:latin typeface="Times New Roman" panose="02020603050405020304" pitchFamily="18" charset="0"/>
                <a:ea typeface="楷体_GB2312" pitchFamily="49" charset="-122"/>
                <a:cs typeface="Times New Roman" panose="02020603050405020304" pitchFamily="18" charset="0"/>
              </a:rPr>
              <a:t>Attributes</a:t>
            </a:r>
            <a:r>
              <a:rPr lang="zh-CN" altLang="en-US" sz="2400" noProof="1">
                <a:latin typeface="Times New Roman" panose="02020603050405020304" pitchFamily="18" charset="0"/>
                <a:ea typeface="楷体_GB2312" pitchFamily="49" charset="-122"/>
                <a:cs typeface="Times New Roman" panose="02020603050405020304" pitchFamily="18" charset="0"/>
              </a:rPr>
              <a:t>为空，则返回单节点树</a:t>
            </a:r>
            <a:r>
              <a:rPr lang="en-US" altLang="zh-CN" sz="2400" noProof="1">
                <a:latin typeface="Times New Roman" panose="02020603050405020304" pitchFamily="18" charset="0"/>
                <a:ea typeface="楷体_GB2312" pitchFamily="49" charset="-122"/>
                <a:cs typeface="Times New Roman" panose="02020603050405020304" pitchFamily="18" charset="0"/>
              </a:rPr>
              <a:t>Root</a:t>
            </a:r>
            <a:r>
              <a:rPr lang="zh-CN" altLang="en-US" sz="2400" noProof="1">
                <a:latin typeface="Times New Roman" panose="02020603050405020304" pitchFamily="18" charset="0"/>
                <a:ea typeface="楷体_GB2312" pitchFamily="49" charset="-122"/>
                <a:cs typeface="Times New Roman" panose="02020603050405020304" pitchFamily="18" charset="0"/>
              </a:rPr>
              <a:t>，</a:t>
            </a:r>
            <a:r>
              <a:rPr lang="en-US" altLang="zh-CN" sz="2400" noProof="1">
                <a:latin typeface="Times New Roman" panose="02020603050405020304" pitchFamily="18" charset="0"/>
                <a:ea typeface="楷体_GB2312" pitchFamily="49" charset="-122"/>
                <a:cs typeface="Times New Roman" panose="02020603050405020304" pitchFamily="18" charset="0"/>
              </a:rPr>
              <a:t>label = Examples </a:t>
            </a:r>
            <a:r>
              <a:rPr lang="zh-CN" altLang="en-US" sz="2400" noProof="1">
                <a:latin typeface="Times New Roman" panose="02020603050405020304" pitchFamily="18" charset="0"/>
                <a:ea typeface="楷体_GB2312" pitchFamily="49" charset="-122"/>
                <a:cs typeface="Times New Roman" panose="02020603050405020304" pitchFamily="18" charset="0"/>
              </a:rPr>
              <a:t>中最普遍的</a:t>
            </a:r>
            <a:endParaRPr lang="zh-CN" altLang="en-US" sz="2400" i="1" noProof="1">
              <a:latin typeface="Times New Roman" panose="02020603050405020304" pitchFamily="18" charset="0"/>
              <a:ea typeface="楷体_GB2312" pitchFamily="49" charset="-122"/>
              <a:cs typeface="Times New Roman" panose="02020603050405020304" pitchFamily="18" charset="0"/>
            </a:endParaRPr>
          </a:p>
          <a:p>
            <a:pPr marL="533400" indent="-533400" eaLnBrk="1" hangingPunct="1">
              <a:lnSpc>
                <a:spcPct val="90000"/>
              </a:lnSpc>
              <a:defRPr/>
            </a:pPr>
            <a:r>
              <a:rPr lang="en-US" altLang="zh-CN" sz="2400" noProof="1">
                <a:latin typeface="Times New Roman" panose="02020603050405020304" pitchFamily="18" charset="0"/>
                <a:ea typeface="楷体_GB2312" pitchFamily="49" charset="-122"/>
                <a:cs typeface="Times New Roman" panose="02020603050405020304" pitchFamily="18" charset="0"/>
              </a:rPr>
              <a:t>Target_attribute</a:t>
            </a:r>
            <a:r>
              <a:rPr lang="zh-CN" altLang="en-US" sz="2400" noProof="1">
                <a:latin typeface="Times New Roman" panose="02020603050405020304" pitchFamily="18" charset="0"/>
                <a:ea typeface="楷体_GB2312" pitchFamily="49" charset="-122"/>
                <a:cs typeface="Times New Roman" panose="02020603050405020304" pitchFamily="18" charset="0"/>
              </a:rPr>
              <a:t>值。</a:t>
            </a:r>
          </a:p>
          <a:p>
            <a:pPr marL="533400" indent="-533400" eaLnBrk="1" hangingPunct="1">
              <a:lnSpc>
                <a:spcPct val="90000"/>
              </a:lnSpc>
              <a:defRPr/>
            </a:pPr>
            <a:r>
              <a:rPr lang="zh-CN" altLang="en-US" sz="2400" noProof="1">
                <a:latin typeface="Times New Roman" panose="02020603050405020304" pitchFamily="18" charset="0"/>
                <a:ea typeface="楷体_GB2312" pitchFamily="49" charset="-122"/>
                <a:cs typeface="Times New Roman" panose="02020603050405020304" pitchFamily="18" charset="0"/>
              </a:rPr>
              <a:t>否则开始</a:t>
            </a:r>
          </a:p>
          <a:p>
            <a:pPr marL="533400" indent="-533400" eaLnBrk="1" hangingPunct="1">
              <a:lnSpc>
                <a:spcPct val="90000"/>
              </a:lnSpc>
              <a:defRPr/>
            </a:pPr>
            <a:r>
              <a:rPr lang="zh-CN" altLang="en-US" sz="2400" noProof="1">
                <a:latin typeface="Times New Roman" panose="02020603050405020304" pitchFamily="18" charset="0"/>
                <a:ea typeface="楷体_GB2312" pitchFamily="49" charset="-122"/>
                <a:cs typeface="Times New Roman" panose="02020603050405020304" pitchFamily="18" charset="0"/>
              </a:rPr>
              <a:t>结束。</a:t>
            </a:r>
          </a:p>
          <a:p>
            <a:pPr marL="533400" indent="-533400" eaLnBrk="1" hangingPunct="1">
              <a:lnSpc>
                <a:spcPct val="90000"/>
              </a:lnSpc>
              <a:defRPr/>
            </a:pPr>
            <a:r>
              <a:rPr lang="zh-CN" altLang="en-US" sz="2400" noProof="1">
                <a:latin typeface="Times New Roman" panose="02020603050405020304" pitchFamily="18" charset="0"/>
                <a:ea typeface="楷体_GB2312" pitchFamily="49" charset="-122"/>
                <a:cs typeface="Times New Roman" panose="02020603050405020304" pitchFamily="18" charset="0"/>
              </a:rPr>
              <a:t>返回</a:t>
            </a:r>
            <a:r>
              <a:rPr lang="en-US" altLang="zh-CN" sz="2400" noProof="1">
                <a:latin typeface="Times New Roman" panose="02020603050405020304" pitchFamily="18" charset="0"/>
                <a:ea typeface="楷体_GB2312" pitchFamily="49" charset="-122"/>
                <a:cs typeface="Times New Roman" panose="02020603050405020304" pitchFamily="18" charset="0"/>
              </a:rPr>
              <a:t>Root</a:t>
            </a:r>
            <a:r>
              <a:rPr lang="zh-CN" altLang="en-US" sz="2400" noProof="1">
                <a:latin typeface="Times New Roman" panose="02020603050405020304" pitchFamily="18" charset="0"/>
                <a:ea typeface="楷体_GB2312" pitchFamily="49" charset="-122"/>
                <a:cs typeface="Times New Roman" panose="02020603050405020304" pitchFamily="18" charset="0"/>
              </a:rPr>
              <a:t>。</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7" presetClass="entr" presetSubtype="10" fill="hold" grpId="0" nodeType="afterEffect">
                                  <p:stCondLst>
                                    <p:cond delay="0"/>
                                  </p:stCondLst>
                                  <p:childTnLst>
                                    <p:set>
                                      <p:cBhvr>
                                        <p:cTn id="6" dur="1" fill="hold">
                                          <p:stCondLst>
                                            <p:cond delay="0"/>
                                          </p:stCondLst>
                                        </p:cTn>
                                        <p:tgtEl>
                                          <p:spTgt spid="112643">
                                            <p:txEl>
                                              <p:pRg st="0" end="0"/>
                                            </p:txEl>
                                          </p:spTgt>
                                        </p:tgtEl>
                                        <p:attrNameLst>
                                          <p:attrName>style.visibility</p:attrName>
                                        </p:attrNameLst>
                                      </p:cBhvr>
                                      <p:to>
                                        <p:strVal val="visible"/>
                                      </p:to>
                                    </p:set>
                                    <p:anim calcmode="lin" valueType="num">
                                      <p:cBhvr>
                                        <p:cTn id="7" dur="500" fill="hold"/>
                                        <p:tgtEl>
                                          <p:spTgt spid="112643">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112643">
                                            <p:txEl>
                                              <p:pRg st="0" end="0"/>
                                            </p:txEl>
                                          </p:spTgt>
                                        </p:tgtEl>
                                        <p:attrNameLst>
                                          <p:attrName>ppt_h</p:attrName>
                                        </p:attrNameLst>
                                      </p:cBhvr>
                                      <p:tavLst>
                                        <p:tav tm="0">
                                          <p:val>
                                            <p:strVal val="#ppt_h"/>
                                          </p:val>
                                        </p:tav>
                                        <p:tav tm="100000">
                                          <p:val>
                                            <p:strVal val="#ppt_h"/>
                                          </p:val>
                                        </p:tav>
                                      </p:tavLst>
                                    </p:anim>
                                  </p:childTnLst>
                                </p:cTn>
                              </p:par>
                            </p:childTnLst>
                          </p:cTn>
                        </p:par>
                        <p:par>
                          <p:cTn id="9" fill="hold" nodeType="afterGroup">
                            <p:stCondLst>
                              <p:cond delay="500"/>
                            </p:stCondLst>
                            <p:childTnLst>
                              <p:par>
                                <p:cTn id="10" presetID="17" presetClass="entr" presetSubtype="10" fill="hold" grpId="0" nodeType="afterEffect">
                                  <p:stCondLst>
                                    <p:cond delay="0"/>
                                  </p:stCondLst>
                                  <p:childTnLst>
                                    <p:set>
                                      <p:cBhvr>
                                        <p:cTn id="11" dur="1" fill="hold">
                                          <p:stCondLst>
                                            <p:cond delay="0"/>
                                          </p:stCondLst>
                                        </p:cTn>
                                        <p:tgtEl>
                                          <p:spTgt spid="112643">
                                            <p:txEl>
                                              <p:pRg st="1" end="1"/>
                                            </p:txEl>
                                          </p:spTgt>
                                        </p:tgtEl>
                                        <p:attrNameLst>
                                          <p:attrName>style.visibility</p:attrName>
                                        </p:attrNameLst>
                                      </p:cBhvr>
                                      <p:to>
                                        <p:strVal val="visible"/>
                                      </p:to>
                                    </p:set>
                                    <p:anim calcmode="lin" valueType="num">
                                      <p:cBhvr>
                                        <p:cTn id="12" dur="500" fill="hold"/>
                                        <p:tgtEl>
                                          <p:spTgt spid="112643">
                                            <p:txEl>
                                              <p:pRg st="1" end="1"/>
                                            </p:txEl>
                                          </p:spTgt>
                                        </p:tgtEl>
                                        <p:attrNameLst>
                                          <p:attrName>ppt_w</p:attrName>
                                        </p:attrNameLst>
                                      </p:cBhvr>
                                      <p:tavLst>
                                        <p:tav tm="0">
                                          <p:val>
                                            <p:fltVal val="0"/>
                                          </p:val>
                                        </p:tav>
                                        <p:tav tm="100000">
                                          <p:val>
                                            <p:strVal val="#ppt_w"/>
                                          </p:val>
                                        </p:tav>
                                      </p:tavLst>
                                    </p:anim>
                                    <p:anim calcmode="lin" valueType="num">
                                      <p:cBhvr>
                                        <p:cTn id="13" dur="500" fill="hold"/>
                                        <p:tgtEl>
                                          <p:spTgt spid="112643">
                                            <p:txEl>
                                              <p:pRg st="1" end="1"/>
                                            </p:txEl>
                                          </p:spTgt>
                                        </p:tgtEl>
                                        <p:attrNameLst>
                                          <p:attrName>ppt_h</p:attrName>
                                        </p:attrNameLst>
                                      </p:cBhvr>
                                      <p:tavLst>
                                        <p:tav tm="0">
                                          <p:val>
                                            <p:strVal val="#ppt_h"/>
                                          </p:val>
                                        </p:tav>
                                        <p:tav tm="100000">
                                          <p:val>
                                            <p:strVal val="#ppt_h"/>
                                          </p:val>
                                        </p:tav>
                                      </p:tavLst>
                                    </p:anim>
                                  </p:childTnLst>
                                </p:cTn>
                              </p:par>
                            </p:childTnLst>
                          </p:cTn>
                        </p:par>
                        <p:par>
                          <p:cTn id="14" fill="hold" nodeType="afterGroup">
                            <p:stCondLst>
                              <p:cond delay="1000"/>
                            </p:stCondLst>
                            <p:childTnLst>
                              <p:par>
                                <p:cTn id="15" presetID="17" presetClass="entr" presetSubtype="10" fill="hold" grpId="0" nodeType="afterEffect">
                                  <p:stCondLst>
                                    <p:cond delay="0"/>
                                  </p:stCondLst>
                                  <p:childTnLst>
                                    <p:set>
                                      <p:cBhvr>
                                        <p:cTn id="16" dur="1" fill="hold">
                                          <p:stCondLst>
                                            <p:cond delay="0"/>
                                          </p:stCondLst>
                                        </p:cTn>
                                        <p:tgtEl>
                                          <p:spTgt spid="112643">
                                            <p:txEl>
                                              <p:pRg st="2" end="2"/>
                                            </p:txEl>
                                          </p:spTgt>
                                        </p:tgtEl>
                                        <p:attrNameLst>
                                          <p:attrName>style.visibility</p:attrName>
                                        </p:attrNameLst>
                                      </p:cBhvr>
                                      <p:to>
                                        <p:strVal val="visible"/>
                                      </p:to>
                                    </p:set>
                                    <p:anim calcmode="lin" valueType="num">
                                      <p:cBhvr>
                                        <p:cTn id="17" dur="500" fill="hold"/>
                                        <p:tgtEl>
                                          <p:spTgt spid="112643">
                                            <p:txEl>
                                              <p:pRg st="2" end="2"/>
                                            </p:txEl>
                                          </p:spTgt>
                                        </p:tgtEl>
                                        <p:attrNameLst>
                                          <p:attrName>ppt_w</p:attrName>
                                        </p:attrNameLst>
                                      </p:cBhvr>
                                      <p:tavLst>
                                        <p:tav tm="0">
                                          <p:val>
                                            <p:fltVal val="0"/>
                                          </p:val>
                                        </p:tav>
                                        <p:tav tm="100000">
                                          <p:val>
                                            <p:strVal val="#ppt_w"/>
                                          </p:val>
                                        </p:tav>
                                      </p:tavLst>
                                    </p:anim>
                                    <p:anim calcmode="lin" valueType="num">
                                      <p:cBhvr>
                                        <p:cTn id="18" dur="500" fill="hold"/>
                                        <p:tgtEl>
                                          <p:spTgt spid="112643">
                                            <p:txEl>
                                              <p:pRg st="2" end="2"/>
                                            </p:txEl>
                                          </p:spTgt>
                                        </p:tgtEl>
                                        <p:attrNameLst>
                                          <p:attrName>ppt_h</p:attrName>
                                        </p:attrNameLst>
                                      </p:cBhvr>
                                      <p:tavLst>
                                        <p:tav tm="0">
                                          <p:val>
                                            <p:strVal val="#ppt_h"/>
                                          </p:val>
                                        </p:tav>
                                        <p:tav tm="100000">
                                          <p:val>
                                            <p:strVal val="#ppt_h"/>
                                          </p:val>
                                        </p:tav>
                                      </p:tavLst>
                                    </p:anim>
                                  </p:childTnLst>
                                </p:cTn>
                              </p:par>
                            </p:childTnLst>
                          </p:cTn>
                        </p:par>
                        <p:par>
                          <p:cTn id="19" fill="hold" nodeType="afterGroup">
                            <p:stCondLst>
                              <p:cond delay="1500"/>
                            </p:stCondLst>
                            <p:childTnLst>
                              <p:par>
                                <p:cTn id="20" presetID="17" presetClass="entr" presetSubtype="10" fill="hold" grpId="0" nodeType="afterEffect">
                                  <p:stCondLst>
                                    <p:cond delay="0"/>
                                  </p:stCondLst>
                                  <p:childTnLst>
                                    <p:set>
                                      <p:cBhvr>
                                        <p:cTn id="21" dur="1" fill="hold">
                                          <p:stCondLst>
                                            <p:cond delay="0"/>
                                          </p:stCondLst>
                                        </p:cTn>
                                        <p:tgtEl>
                                          <p:spTgt spid="112643">
                                            <p:txEl>
                                              <p:pRg st="3" end="3"/>
                                            </p:txEl>
                                          </p:spTgt>
                                        </p:tgtEl>
                                        <p:attrNameLst>
                                          <p:attrName>style.visibility</p:attrName>
                                        </p:attrNameLst>
                                      </p:cBhvr>
                                      <p:to>
                                        <p:strVal val="visible"/>
                                      </p:to>
                                    </p:set>
                                    <p:anim calcmode="lin" valueType="num">
                                      <p:cBhvr>
                                        <p:cTn id="22" dur="500" fill="hold"/>
                                        <p:tgtEl>
                                          <p:spTgt spid="112643">
                                            <p:txEl>
                                              <p:pRg st="3" end="3"/>
                                            </p:txEl>
                                          </p:spTgt>
                                        </p:tgtEl>
                                        <p:attrNameLst>
                                          <p:attrName>ppt_w</p:attrName>
                                        </p:attrNameLst>
                                      </p:cBhvr>
                                      <p:tavLst>
                                        <p:tav tm="0">
                                          <p:val>
                                            <p:fltVal val="0"/>
                                          </p:val>
                                        </p:tav>
                                        <p:tav tm="100000">
                                          <p:val>
                                            <p:strVal val="#ppt_w"/>
                                          </p:val>
                                        </p:tav>
                                      </p:tavLst>
                                    </p:anim>
                                    <p:anim calcmode="lin" valueType="num">
                                      <p:cBhvr>
                                        <p:cTn id="23" dur="500" fill="hold"/>
                                        <p:tgtEl>
                                          <p:spTgt spid="112643">
                                            <p:txEl>
                                              <p:pRg st="3" end="3"/>
                                            </p:txEl>
                                          </p:spTgt>
                                        </p:tgtEl>
                                        <p:attrNameLst>
                                          <p:attrName>ppt_h</p:attrName>
                                        </p:attrNameLst>
                                      </p:cBhvr>
                                      <p:tavLst>
                                        <p:tav tm="0">
                                          <p:val>
                                            <p:strVal val="#ppt_h"/>
                                          </p:val>
                                        </p:tav>
                                        <p:tav tm="100000">
                                          <p:val>
                                            <p:strVal val="#ppt_h"/>
                                          </p:val>
                                        </p:tav>
                                      </p:tavLst>
                                    </p:anim>
                                  </p:childTnLst>
                                </p:cTn>
                              </p:par>
                            </p:childTnLst>
                          </p:cTn>
                        </p:par>
                        <p:par>
                          <p:cTn id="24" fill="hold" nodeType="afterGroup">
                            <p:stCondLst>
                              <p:cond delay="2000"/>
                            </p:stCondLst>
                            <p:childTnLst>
                              <p:par>
                                <p:cTn id="25" presetID="17" presetClass="entr" presetSubtype="10" fill="hold" grpId="0" nodeType="afterEffect">
                                  <p:stCondLst>
                                    <p:cond delay="0"/>
                                  </p:stCondLst>
                                  <p:childTnLst>
                                    <p:set>
                                      <p:cBhvr>
                                        <p:cTn id="26" dur="1" fill="hold">
                                          <p:stCondLst>
                                            <p:cond delay="0"/>
                                          </p:stCondLst>
                                        </p:cTn>
                                        <p:tgtEl>
                                          <p:spTgt spid="112643">
                                            <p:txEl>
                                              <p:pRg st="4" end="4"/>
                                            </p:txEl>
                                          </p:spTgt>
                                        </p:tgtEl>
                                        <p:attrNameLst>
                                          <p:attrName>style.visibility</p:attrName>
                                        </p:attrNameLst>
                                      </p:cBhvr>
                                      <p:to>
                                        <p:strVal val="visible"/>
                                      </p:to>
                                    </p:set>
                                    <p:anim calcmode="lin" valueType="num">
                                      <p:cBhvr>
                                        <p:cTn id="27" dur="500" fill="hold"/>
                                        <p:tgtEl>
                                          <p:spTgt spid="112643">
                                            <p:txEl>
                                              <p:pRg st="4" end="4"/>
                                            </p:txEl>
                                          </p:spTgt>
                                        </p:tgtEl>
                                        <p:attrNameLst>
                                          <p:attrName>ppt_w</p:attrName>
                                        </p:attrNameLst>
                                      </p:cBhvr>
                                      <p:tavLst>
                                        <p:tav tm="0">
                                          <p:val>
                                            <p:fltVal val="0"/>
                                          </p:val>
                                        </p:tav>
                                        <p:tav tm="100000">
                                          <p:val>
                                            <p:strVal val="#ppt_w"/>
                                          </p:val>
                                        </p:tav>
                                      </p:tavLst>
                                    </p:anim>
                                    <p:anim calcmode="lin" valueType="num">
                                      <p:cBhvr>
                                        <p:cTn id="28" dur="500" fill="hold"/>
                                        <p:tgtEl>
                                          <p:spTgt spid="112643">
                                            <p:txEl>
                                              <p:pRg st="4" end="4"/>
                                            </p:txEl>
                                          </p:spTgt>
                                        </p:tgtEl>
                                        <p:attrNameLst>
                                          <p:attrName>ppt_h</p:attrName>
                                        </p:attrNameLst>
                                      </p:cBhvr>
                                      <p:tavLst>
                                        <p:tav tm="0">
                                          <p:val>
                                            <p:strVal val="#ppt_h"/>
                                          </p:val>
                                        </p:tav>
                                        <p:tav tm="100000">
                                          <p:val>
                                            <p:strVal val="#ppt_h"/>
                                          </p:val>
                                        </p:tav>
                                      </p:tavLst>
                                    </p:anim>
                                  </p:childTnLst>
                                </p:cTn>
                              </p:par>
                            </p:childTnLst>
                          </p:cTn>
                        </p:par>
                        <p:par>
                          <p:cTn id="29" fill="hold" nodeType="afterGroup">
                            <p:stCondLst>
                              <p:cond delay="2500"/>
                            </p:stCondLst>
                            <p:childTnLst>
                              <p:par>
                                <p:cTn id="30" presetID="17" presetClass="entr" presetSubtype="10" fill="hold" grpId="0" nodeType="afterEffect">
                                  <p:stCondLst>
                                    <p:cond delay="0"/>
                                  </p:stCondLst>
                                  <p:childTnLst>
                                    <p:set>
                                      <p:cBhvr>
                                        <p:cTn id="31" dur="1" fill="hold">
                                          <p:stCondLst>
                                            <p:cond delay="0"/>
                                          </p:stCondLst>
                                        </p:cTn>
                                        <p:tgtEl>
                                          <p:spTgt spid="112643">
                                            <p:txEl>
                                              <p:pRg st="5" end="5"/>
                                            </p:txEl>
                                          </p:spTgt>
                                        </p:tgtEl>
                                        <p:attrNameLst>
                                          <p:attrName>style.visibility</p:attrName>
                                        </p:attrNameLst>
                                      </p:cBhvr>
                                      <p:to>
                                        <p:strVal val="visible"/>
                                      </p:to>
                                    </p:set>
                                    <p:anim calcmode="lin" valueType="num">
                                      <p:cBhvr>
                                        <p:cTn id="32" dur="500" fill="hold"/>
                                        <p:tgtEl>
                                          <p:spTgt spid="112643">
                                            <p:txEl>
                                              <p:pRg st="5" end="5"/>
                                            </p:txEl>
                                          </p:spTgt>
                                        </p:tgtEl>
                                        <p:attrNameLst>
                                          <p:attrName>ppt_w</p:attrName>
                                        </p:attrNameLst>
                                      </p:cBhvr>
                                      <p:tavLst>
                                        <p:tav tm="0">
                                          <p:val>
                                            <p:fltVal val="0"/>
                                          </p:val>
                                        </p:tav>
                                        <p:tav tm="100000">
                                          <p:val>
                                            <p:strVal val="#ppt_w"/>
                                          </p:val>
                                        </p:tav>
                                      </p:tavLst>
                                    </p:anim>
                                    <p:anim calcmode="lin" valueType="num">
                                      <p:cBhvr>
                                        <p:cTn id="33" dur="500" fill="hold"/>
                                        <p:tgtEl>
                                          <p:spTgt spid="112643">
                                            <p:txEl>
                                              <p:pRg st="5" end="5"/>
                                            </p:txEl>
                                          </p:spTgt>
                                        </p:tgtEl>
                                        <p:attrNameLst>
                                          <p:attrName>ppt_h</p:attrName>
                                        </p:attrNameLst>
                                      </p:cBhvr>
                                      <p:tavLst>
                                        <p:tav tm="0">
                                          <p:val>
                                            <p:strVal val="#ppt_h"/>
                                          </p:val>
                                        </p:tav>
                                        <p:tav tm="100000">
                                          <p:val>
                                            <p:strVal val="#ppt_h"/>
                                          </p:val>
                                        </p:tav>
                                      </p:tavLst>
                                    </p:anim>
                                  </p:childTnLst>
                                </p:cTn>
                              </p:par>
                            </p:childTnLst>
                          </p:cTn>
                        </p:par>
                        <p:par>
                          <p:cTn id="34" fill="hold" nodeType="afterGroup">
                            <p:stCondLst>
                              <p:cond delay="3000"/>
                            </p:stCondLst>
                            <p:childTnLst>
                              <p:par>
                                <p:cTn id="35" presetID="17" presetClass="entr" presetSubtype="10" fill="hold" grpId="0" nodeType="afterEffect">
                                  <p:stCondLst>
                                    <p:cond delay="0"/>
                                  </p:stCondLst>
                                  <p:childTnLst>
                                    <p:set>
                                      <p:cBhvr>
                                        <p:cTn id="36" dur="1" fill="hold">
                                          <p:stCondLst>
                                            <p:cond delay="0"/>
                                          </p:stCondLst>
                                        </p:cTn>
                                        <p:tgtEl>
                                          <p:spTgt spid="112643">
                                            <p:txEl>
                                              <p:pRg st="6" end="6"/>
                                            </p:txEl>
                                          </p:spTgt>
                                        </p:tgtEl>
                                        <p:attrNameLst>
                                          <p:attrName>style.visibility</p:attrName>
                                        </p:attrNameLst>
                                      </p:cBhvr>
                                      <p:to>
                                        <p:strVal val="visible"/>
                                      </p:to>
                                    </p:set>
                                    <p:anim calcmode="lin" valueType="num">
                                      <p:cBhvr>
                                        <p:cTn id="37" dur="500" fill="hold"/>
                                        <p:tgtEl>
                                          <p:spTgt spid="112643">
                                            <p:txEl>
                                              <p:pRg st="6" end="6"/>
                                            </p:txEl>
                                          </p:spTgt>
                                        </p:tgtEl>
                                        <p:attrNameLst>
                                          <p:attrName>ppt_w</p:attrName>
                                        </p:attrNameLst>
                                      </p:cBhvr>
                                      <p:tavLst>
                                        <p:tav tm="0">
                                          <p:val>
                                            <p:fltVal val="0"/>
                                          </p:val>
                                        </p:tav>
                                        <p:tav tm="100000">
                                          <p:val>
                                            <p:strVal val="#ppt_w"/>
                                          </p:val>
                                        </p:tav>
                                      </p:tavLst>
                                    </p:anim>
                                    <p:anim calcmode="lin" valueType="num">
                                      <p:cBhvr>
                                        <p:cTn id="38" dur="500" fill="hold"/>
                                        <p:tgtEl>
                                          <p:spTgt spid="112643">
                                            <p:txEl>
                                              <p:pRg st="6" end="6"/>
                                            </p:txEl>
                                          </p:spTgt>
                                        </p:tgtEl>
                                        <p:attrNameLst>
                                          <p:attrName>ppt_h</p:attrName>
                                        </p:attrNameLst>
                                      </p:cBhvr>
                                      <p:tavLst>
                                        <p:tav tm="0">
                                          <p:val>
                                            <p:strVal val="#ppt_h"/>
                                          </p:val>
                                        </p:tav>
                                        <p:tav tm="100000">
                                          <p:val>
                                            <p:strVal val="#ppt_h"/>
                                          </p:val>
                                        </p:tav>
                                      </p:tavLst>
                                    </p:anim>
                                  </p:childTnLst>
                                </p:cTn>
                              </p:par>
                            </p:childTnLst>
                          </p:cTn>
                        </p:par>
                        <p:par>
                          <p:cTn id="39" fill="hold" nodeType="afterGroup">
                            <p:stCondLst>
                              <p:cond delay="3500"/>
                            </p:stCondLst>
                            <p:childTnLst>
                              <p:par>
                                <p:cTn id="40" presetID="17" presetClass="entr" presetSubtype="10" fill="hold" grpId="0" nodeType="afterEffect">
                                  <p:stCondLst>
                                    <p:cond delay="0"/>
                                  </p:stCondLst>
                                  <p:childTnLst>
                                    <p:set>
                                      <p:cBhvr>
                                        <p:cTn id="41" dur="1" fill="hold">
                                          <p:stCondLst>
                                            <p:cond delay="0"/>
                                          </p:stCondLst>
                                        </p:cTn>
                                        <p:tgtEl>
                                          <p:spTgt spid="112643">
                                            <p:txEl>
                                              <p:pRg st="7" end="7"/>
                                            </p:txEl>
                                          </p:spTgt>
                                        </p:tgtEl>
                                        <p:attrNameLst>
                                          <p:attrName>style.visibility</p:attrName>
                                        </p:attrNameLst>
                                      </p:cBhvr>
                                      <p:to>
                                        <p:strVal val="visible"/>
                                      </p:to>
                                    </p:set>
                                    <p:anim calcmode="lin" valueType="num">
                                      <p:cBhvr>
                                        <p:cTn id="42" dur="500" fill="hold"/>
                                        <p:tgtEl>
                                          <p:spTgt spid="112643">
                                            <p:txEl>
                                              <p:pRg st="7" end="7"/>
                                            </p:txEl>
                                          </p:spTgt>
                                        </p:tgtEl>
                                        <p:attrNameLst>
                                          <p:attrName>ppt_w</p:attrName>
                                        </p:attrNameLst>
                                      </p:cBhvr>
                                      <p:tavLst>
                                        <p:tav tm="0">
                                          <p:val>
                                            <p:fltVal val="0"/>
                                          </p:val>
                                        </p:tav>
                                        <p:tav tm="100000">
                                          <p:val>
                                            <p:strVal val="#ppt_w"/>
                                          </p:val>
                                        </p:tav>
                                      </p:tavLst>
                                    </p:anim>
                                    <p:anim calcmode="lin" valueType="num">
                                      <p:cBhvr>
                                        <p:cTn id="43" dur="500" fill="hold"/>
                                        <p:tgtEl>
                                          <p:spTgt spid="112643">
                                            <p:txEl>
                                              <p:pRg st="7" end="7"/>
                                            </p:txEl>
                                          </p:spTgt>
                                        </p:tgtEl>
                                        <p:attrNameLst>
                                          <p:attrName>ppt_h</p:attrName>
                                        </p:attrNameLst>
                                      </p:cBhvr>
                                      <p:tavLst>
                                        <p:tav tm="0">
                                          <p:val>
                                            <p:strVal val="#ppt_h"/>
                                          </p:val>
                                        </p:tav>
                                        <p:tav tm="100000">
                                          <p:val>
                                            <p:strVal val="#ppt_h"/>
                                          </p:val>
                                        </p:tav>
                                      </p:tavLst>
                                    </p:anim>
                                  </p:childTnLst>
                                </p:cTn>
                              </p:par>
                            </p:childTnLst>
                          </p:cTn>
                        </p:par>
                        <p:par>
                          <p:cTn id="44" fill="hold" nodeType="afterGroup">
                            <p:stCondLst>
                              <p:cond delay="4000"/>
                            </p:stCondLst>
                            <p:childTnLst>
                              <p:par>
                                <p:cTn id="45" presetID="17" presetClass="entr" presetSubtype="10" fill="hold" grpId="0" nodeType="afterEffect">
                                  <p:stCondLst>
                                    <p:cond delay="0"/>
                                  </p:stCondLst>
                                  <p:childTnLst>
                                    <p:set>
                                      <p:cBhvr>
                                        <p:cTn id="46" dur="1" fill="hold">
                                          <p:stCondLst>
                                            <p:cond delay="0"/>
                                          </p:stCondLst>
                                        </p:cTn>
                                        <p:tgtEl>
                                          <p:spTgt spid="112643">
                                            <p:txEl>
                                              <p:pRg st="8" end="8"/>
                                            </p:txEl>
                                          </p:spTgt>
                                        </p:tgtEl>
                                        <p:attrNameLst>
                                          <p:attrName>style.visibility</p:attrName>
                                        </p:attrNameLst>
                                      </p:cBhvr>
                                      <p:to>
                                        <p:strVal val="visible"/>
                                      </p:to>
                                    </p:set>
                                    <p:anim calcmode="lin" valueType="num">
                                      <p:cBhvr>
                                        <p:cTn id="47" dur="500" fill="hold"/>
                                        <p:tgtEl>
                                          <p:spTgt spid="112643">
                                            <p:txEl>
                                              <p:pRg st="8" end="8"/>
                                            </p:txEl>
                                          </p:spTgt>
                                        </p:tgtEl>
                                        <p:attrNameLst>
                                          <p:attrName>ppt_w</p:attrName>
                                        </p:attrNameLst>
                                      </p:cBhvr>
                                      <p:tavLst>
                                        <p:tav tm="0">
                                          <p:val>
                                            <p:fltVal val="0"/>
                                          </p:val>
                                        </p:tav>
                                        <p:tav tm="100000">
                                          <p:val>
                                            <p:strVal val="#ppt_w"/>
                                          </p:val>
                                        </p:tav>
                                      </p:tavLst>
                                    </p:anim>
                                    <p:anim calcmode="lin" valueType="num">
                                      <p:cBhvr>
                                        <p:cTn id="48" dur="500" fill="hold"/>
                                        <p:tgtEl>
                                          <p:spTgt spid="112643">
                                            <p:txEl>
                                              <p:pRg st="8" end="8"/>
                                            </p:txEl>
                                          </p:spTgt>
                                        </p:tgtEl>
                                        <p:attrNameLst>
                                          <p:attrName>ppt_h</p:attrName>
                                        </p:attrNameLst>
                                      </p:cBhvr>
                                      <p:tavLst>
                                        <p:tav tm="0">
                                          <p:val>
                                            <p:strVal val="#ppt_h"/>
                                          </p:val>
                                        </p:tav>
                                        <p:tav tm="100000">
                                          <p:val>
                                            <p:strVal val="#ppt_h"/>
                                          </p:val>
                                        </p:tav>
                                      </p:tavLst>
                                    </p:anim>
                                  </p:childTnLst>
                                </p:cTn>
                              </p:par>
                            </p:childTnLst>
                          </p:cTn>
                        </p:par>
                        <p:par>
                          <p:cTn id="49" fill="hold" nodeType="afterGroup">
                            <p:stCondLst>
                              <p:cond delay="4500"/>
                            </p:stCondLst>
                            <p:childTnLst>
                              <p:par>
                                <p:cTn id="50" presetID="17" presetClass="entr" presetSubtype="10" fill="hold" grpId="0" nodeType="afterEffect">
                                  <p:stCondLst>
                                    <p:cond delay="0"/>
                                  </p:stCondLst>
                                  <p:childTnLst>
                                    <p:set>
                                      <p:cBhvr>
                                        <p:cTn id="51" dur="1" fill="hold">
                                          <p:stCondLst>
                                            <p:cond delay="0"/>
                                          </p:stCondLst>
                                        </p:cTn>
                                        <p:tgtEl>
                                          <p:spTgt spid="112643">
                                            <p:txEl>
                                              <p:pRg st="9" end="9"/>
                                            </p:txEl>
                                          </p:spTgt>
                                        </p:tgtEl>
                                        <p:attrNameLst>
                                          <p:attrName>style.visibility</p:attrName>
                                        </p:attrNameLst>
                                      </p:cBhvr>
                                      <p:to>
                                        <p:strVal val="visible"/>
                                      </p:to>
                                    </p:set>
                                    <p:anim calcmode="lin" valueType="num">
                                      <p:cBhvr>
                                        <p:cTn id="52" dur="500" fill="hold"/>
                                        <p:tgtEl>
                                          <p:spTgt spid="112643">
                                            <p:txEl>
                                              <p:pRg st="9" end="9"/>
                                            </p:txEl>
                                          </p:spTgt>
                                        </p:tgtEl>
                                        <p:attrNameLst>
                                          <p:attrName>ppt_w</p:attrName>
                                        </p:attrNameLst>
                                      </p:cBhvr>
                                      <p:tavLst>
                                        <p:tav tm="0">
                                          <p:val>
                                            <p:fltVal val="0"/>
                                          </p:val>
                                        </p:tav>
                                        <p:tav tm="100000">
                                          <p:val>
                                            <p:strVal val="#ppt_w"/>
                                          </p:val>
                                        </p:tav>
                                      </p:tavLst>
                                    </p:anim>
                                    <p:anim calcmode="lin" valueType="num">
                                      <p:cBhvr>
                                        <p:cTn id="53" dur="500" fill="hold"/>
                                        <p:tgtEl>
                                          <p:spTgt spid="112643">
                                            <p:txEl>
                                              <p:pRg st="9" end="9"/>
                                            </p:txEl>
                                          </p:spTgt>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43" grpId="0" build="p" advAuto="0"/>
    </p:bldLst>
  </p:timing>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3490" name="灯片编号占位符 1"/>
          <p:cNvSpPr>
            <a:spLocks noGrp="1" noChangeArrowheads="1"/>
          </p:cNvSpPr>
          <p:nvPr>
            <p:ph type="sldNum" sz="quarter" idx="10"/>
          </p:nvPr>
        </p:nvSpPr>
        <p:spPr bwMode="auto">
          <a:noFill/>
          <a:ln>
            <a:miter lim="800000"/>
            <a:headEnd/>
            <a:tailEnd/>
          </a:ln>
        </p:spPr>
        <p:txBody>
          <a:bodyPr/>
          <a:lstStyle/>
          <a:p>
            <a:fld id="{BCD10B1E-8486-491F-BC36-B895B5FCE7D2}" type="slidenum">
              <a:rPr lang="zh-TW" altLang="en-US"/>
              <a:pPr/>
              <a:t>29</a:t>
            </a:fld>
            <a:endParaRPr lang="zh-TW" altLang="en-US"/>
          </a:p>
        </p:txBody>
      </p:sp>
      <p:sp>
        <p:nvSpPr>
          <p:cNvPr id="113666" name="标题 113665"/>
          <p:cNvSpPr>
            <a:spLocks noGrp="1"/>
          </p:cNvSpPr>
          <p:nvPr>
            <p:ph type="title"/>
          </p:nvPr>
        </p:nvSpPr>
        <p:spPr>
          <a:xfrm>
            <a:off x="1258888" y="260350"/>
            <a:ext cx="7545387" cy="752475"/>
          </a:xfrm>
        </p:spPr>
        <p:txBody>
          <a:bodyPr/>
          <a:lstStyle/>
          <a:p>
            <a:pPr eaLnBrk="1" hangingPunct="1">
              <a:defRPr/>
            </a:pPr>
            <a:r>
              <a:rPr lang="en-US" altLang="zh-CN" noProof="1">
                <a:latin typeface="Times New Roman" panose="02020603050405020304" pitchFamily="18" charset="0"/>
                <a:ea typeface="楷体_GB2312" pitchFamily="49" charset="-122"/>
                <a:cs typeface="Times New Roman" panose="02020603050405020304" pitchFamily="18" charset="0"/>
              </a:rPr>
              <a:t>6.5 类比学习 Learning by Analogy </a:t>
            </a:r>
            <a:endParaRPr lang="en-US" altLang="zh-CN" sz="2800" b="0" noProof="1">
              <a:solidFill>
                <a:schemeClr val="tx1"/>
              </a:solidFill>
              <a:latin typeface="Times New Roman" panose="02020603050405020304" pitchFamily="18" charset="0"/>
              <a:ea typeface="楷体_GB2312" pitchFamily="49" charset="-122"/>
            </a:endParaRPr>
          </a:p>
        </p:txBody>
      </p:sp>
      <p:sp>
        <p:nvSpPr>
          <p:cNvPr id="3" name="标题 113665"/>
          <p:cNvSpPr>
            <a:spLocks noGrp="1"/>
          </p:cNvSpPr>
          <p:nvPr/>
        </p:nvSpPr>
        <p:spPr>
          <a:xfrm>
            <a:off x="1066800" y="1860550"/>
            <a:ext cx="7545388" cy="1752600"/>
          </a:xfrm>
          <a:prstGeom prst="rect">
            <a:avLst/>
          </a:prstGeom>
          <a:noFill/>
          <a:ln w="9525">
            <a:noFill/>
          </a:ln>
        </p:spPr>
        <p:txBody>
          <a:bodyPr anchor="ctr"/>
          <a:lstStyle>
            <a:lvl1pPr marL="0" lvl="0" indent="0" algn="l" defTabSz="914400" rtl="0" eaLnBrk="1" fontAlgn="base" latinLnBrk="0" hangingPunct="1">
              <a:lnSpc>
                <a:spcPct val="100000"/>
              </a:lnSpc>
              <a:spcBef>
                <a:spcPct val="0"/>
              </a:spcBef>
              <a:spcAft>
                <a:spcPct val="0"/>
              </a:spcAft>
              <a:buNone/>
              <a:defRPr sz="3200" b="1" i="0" u="none" kern="1200" baseline="0">
                <a:solidFill>
                  <a:srgbClr val="800000"/>
                </a:solidFill>
                <a:effectLst>
                  <a:outerShdw blurRad="38100" dist="38100" dir="2700000">
                    <a:srgbClr val="C0C0C0"/>
                  </a:outerShdw>
                </a:effectLst>
                <a:latin typeface="+mj-lt"/>
                <a:ea typeface="+mj-ea"/>
                <a:cs typeface="+mj-cs"/>
              </a:defRPr>
            </a:lvl1pPr>
          </a:lstStyle>
          <a:p>
            <a:pPr>
              <a:defRPr/>
            </a:pPr>
            <a:r>
              <a:rPr lang="en-US" altLang="zh-CN" sz="3600" noProof="1">
                <a:solidFill>
                  <a:schemeClr val="tx1"/>
                </a:solidFill>
                <a:latin typeface="楷体_GB2312" pitchFamily="49" charset="-122"/>
                <a:ea typeface="楷体_GB2312" pitchFamily="49" charset="-122"/>
              </a:rPr>
              <a:t>  </a:t>
            </a:r>
            <a:r>
              <a:rPr lang="en-US" altLang="zh-CN" sz="2800" b="0" noProof="1">
                <a:solidFill>
                  <a:schemeClr val="tx1"/>
                </a:solidFill>
                <a:latin typeface="Times New Roman" panose="02020603050405020304" pitchFamily="18" charset="0"/>
                <a:ea typeface="楷体_GB2312" pitchFamily="49" charset="-122"/>
              </a:rPr>
              <a:t>Analogy is a method of reasoning or learning that infers by comparing the current situation to other situations that are in some sense similar.</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113666"/>
                                        </p:tgtEl>
                                        <p:attrNameLst>
                                          <p:attrName>style.visibility</p:attrName>
                                        </p:attrNameLst>
                                      </p:cBhvr>
                                      <p:to>
                                        <p:strVal val="visible"/>
                                      </p:to>
                                    </p:set>
                                    <p:animEffect transition="in" filter="dissolve">
                                      <p:cBhvr>
                                        <p:cTn id="7" dur="500"/>
                                        <p:tgtEl>
                                          <p:spTgt spid="113666"/>
                                        </p:tgtEl>
                                      </p:cBhvr>
                                    </p:animEffect>
                                  </p:childTnLst>
                                </p:cTn>
                              </p:par>
                            </p:childTnLst>
                          </p:cTn>
                        </p:par>
                        <p:par>
                          <p:cTn id="8" fill="hold" nodeType="afterGroup">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dissolve">
                                      <p:cBhvr>
                                        <p:cTn id="1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666" grpId="0"/>
      <p:bldP spid="3" grpId="0"/>
    </p:bld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4818" name="灯片编号占位符 3"/>
          <p:cNvSpPr>
            <a:spLocks noGrp="1" noChangeArrowheads="1"/>
          </p:cNvSpPr>
          <p:nvPr>
            <p:ph type="sldNum" sz="quarter" idx="10"/>
          </p:nvPr>
        </p:nvSpPr>
        <p:spPr bwMode="auto">
          <a:noFill/>
          <a:ln>
            <a:miter lim="800000"/>
            <a:headEnd/>
            <a:tailEnd/>
          </a:ln>
        </p:spPr>
        <p:txBody>
          <a:bodyPr/>
          <a:lstStyle/>
          <a:p>
            <a:fld id="{E417DE37-E14B-45D4-A925-21764FAD6991}" type="slidenum">
              <a:rPr lang="zh-TW" altLang="en-US">
                <a:solidFill>
                  <a:schemeClr val="tx1"/>
                </a:solidFill>
              </a:rPr>
              <a:pPr/>
              <a:t>3</a:t>
            </a:fld>
            <a:endParaRPr lang="zh-TW" altLang="en-US">
              <a:solidFill>
                <a:schemeClr val="tx1"/>
              </a:solidFill>
            </a:endParaRPr>
          </a:p>
        </p:txBody>
      </p:sp>
      <p:sp>
        <p:nvSpPr>
          <p:cNvPr id="2051" name="Rectangle 3"/>
          <p:cNvSpPr>
            <a:spLocks noGrp="1"/>
          </p:cNvSpPr>
          <p:nvPr>
            <p:ph idx="1"/>
          </p:nvPr>
        </p:nvSpPr>
        <p:spPr>
          <a:xfrm>
            <a:off x="757238" y="1844675"/>
            <a:ext cx="7848600" cy="3384550"/>
          </a:xfrm>
        </p:spPr>
        <p:txBody>
          <a:bodyPr/>
          <a:lstStyle/>
          <a:p>
            <a:pPr lvl="1" eaLnBrk="1" hangingPunct="1">
              <a:buFontTx/>
              <a:buNone/>
              <a:defRPr/>
            </a:pPr>
            <a:r>
              <a:rPr lang="en-US" altLang="zh-CN" sz="2800" b="1" noProof="1">
                <a:solidFill>
                  <a:srgbClr val="800000"/>
                </a:solidFill>
                <a:effectLst>
                  <a:outerShdw blurRad="38100" dist="38100" dir="2700000">
                    <a:srgbClr val="C0C0C0"/>
                  </a:outerShdw>
                </a:effectLst>
                <a:latin typeface="Times New Roman" panose="02020603050405020304" pitchFamily="18" charset="0"/>
                <a:ea typeface="楷体_GB2312" pitchFamily="49" charset="-122"/>
                <a:cs typeface="Times New Roman" panose="02020603050405020304" pitchFamily="18" charset="0"/>
                <a:sym typeface="+mn-ea"/>
              </a:rPr>
              <a:t>6.1.1 机器学习的定义 </a:t>
            </a:r>
            <a:endParaRPr lang="en-US" altLang="zh-CN" sz="2800" b="1" noProof="1">
              <a:solidFill>
                <a:srgbClr val="800000"/>
              </a:solidFill>
              <a:effectLst>
                <a:outerShdw blurRad="38100" dist="38100" dir="2700000">
                  <a:srgbClr val="C0C0C0"/>
                </a:outerShdw>
              </a:effectLst>
              <a:latin typeface="Times New Roman" panose="02020603050405020304" pitchFamily="18" charset="0"/>
              <a:ea typeface="楷体_GB2312" pitchFamily="49" charset="-122"/>
              <a:cs typeface="Times New Roman" panose="02020603050405020304" pitchFamily="18" charset="0"/>
            </a:endParaRPr>
          </a:p>
          <a:p>
            <a:pPr lvl="1" eaLnBrk="1" hangingPunct="1">
              <a:buFontTx/>
              <a:buNone/>
              <a:defRPr/>
            </a:pPr>
            <a:r>
              <a:rPr lang="en-US" altLang="zh-CN" sz="2800" b="1" noProof="1">
                <a:solidFill>
                  <a:srgbClr val="800000"/>
                </a:solidFill>
                <a:effectLst>
                  <a:outerShdw blurRad="38100" dist="38100" dir="2700000">
                    <a:srgbClr val="C0C0C0"/>
                  </a:outerShdw>
                </a:effectLst>
                <a:latin typeface="Times New Roman" panose="02020603050405020304" pitchFamily="18" charset="0"/>
                <a:ea typeface="楷体_GB2312" pitchFamily="49" charset="-122"/>
                <a:cs typeface="Times New Roman" panose="02020603050405020304" pitchFamily="18" charset="0"/>
                <a:sym typeface="+mn-ea"/>
              </a:rPr>
              <a:t>Definition of Machine Learning</a:t>
            </a:r>
            <a:endParaRPr lang="en-US" altLang="zh-CN" sz="2800" b="1" noProof="1">
              <a:solidFill>
                <a:srgbClr val="800000"/>
              </a:solidFill>
              <a:effectLst>
                <a:outerShdw blurRad="38100" dist="38100" dir="2700000">
                  <a:srgbClr val="C0C0C0"/>
                </a:outerShdw>
              </a:effectLst>
              <a:latin typeface="Times New Roman" panose="02020603050405020304" pitchFamily="18" charset="0"/>
              <a:ea typeface="楷体_GB2312" pitchFamily="49" charset="-122"/>
              <a:cs typeface="Times New Roman" panose="02020603050405020304" pitchFamily="18" charset="0"/>
            </a:endParaRPr>
          </a:p>
          <a:p>
            <a:pPr eaLnBrk="1" hangingPunct="1">
              <a:lnSpc>
                <a:spcPct val="120000"/>
              </a:lnSpc>
              <a:buClr>
                <a:srgbClr val="00FFFF"/>
              </a:buClr>
              <a:defRPr/>
            </a:pPr>
            <a:r>
              <a:rPr lang="zh-CN" altLang="en-US" noProof="1">
                <a:latin typeface="宋体" panose="02010600030101010101" pitchFamily="2" charset="-122"/>
                <a:ea typeface="宋体" panose="02010600030101010101" pitchFamily="2" charset="-122"/>
              </a:rPr>
              <a:t>学习</a:t>
            </a:r>
            <a:endParaRPr lang="en-US" altLang="zh-CN" noProof="1">
              <a:latin typeface="宋体" panose="02010600030101010101" pitchFamily="2" charset="-122"/>
              <a:ea typeface="宋体" panose="02010600030101010101" pitchFamily="2" charset="-122"/>
            </a:endParaRPr>
          </a:p>
          <a:p>
            <a:pPr lvl="1" eaLnBrk="1" hangingPunct="1">
              <a:lnSpc>
                <a:spcPct val="120000"/>
              </a:lnSpc>
              <a:buClr>
                <a:srgbClr val="00FFFF"/>
              </a:buClr>
              <a:defRPr/>
            </a:pPr>
            <a:r>
              <a:rPr lang="zh-CN" altLang="en-US" noProof="1">
                <a:latin typeface="宋体" panose="02010600030101010101" pitchFamily="2" charset="-122"/>
                <a:ea typeface="宋体" panose="02010600030101010101" pitchFamily="2" charset="-122"/>
              </a:rPr>
              <a:t>一个有特定目的的知识获取和能力增长过程</a:t>
            </a:r>
            <a:endParaRPr lang="en-US" altLang="zh-CN" noProof="1">
              <a:latin typeface="宋体" panose="02010600030101010101" pitchFamily="2" charset="-122"/>
              <a:ea typeface="宋体" panose="02010600030101010101" pitchFamily="2" charset="-122"/>
            </a:endParaRPr>
          </a:p>
          <a:p>
            <a:pPr lvl="1" eaLnBrk="1" hangingPunct="1">
              <a:lnSpc>
                <a:spcPct val="120000"/>
              </a:lnSpc>
              <a:buClr>
                <a:srgbClr val="00FFFF"/>
              </a:buClr>
              <a:defRPr/>
            </a:pPr>
            <a:r>
              <a:rPr lang="zh-CN" altLang="en-US" noProof="1">
                <a:latin typeface="宋体" panose="02010600030101010101" pitchFamily="2" charset="-122"/>
                <a:ea typeface="宋体" panose="02010600030101010101" pitchFamily="2" charset="-122"/>
              </a:rPr>
              <a:t>内在行为：获得知识、积累经验、发现规律等</a:t>
            </a:r>
            <a:endParaRPr lang="en-US" altLang="zh-CN" noProof="1">
              <a:latin typeface="宋体" panose="02010600030101010101" pitchFamily="2" charset="-122"/>
              <a:ea typeface="宋体" panose="02010600030101010101" pitchFamily="2" charset="-122"/>
            </a:endParaRPr>
          </a:p>
          <a:p>
            <a:pPr lvl="1" eaLnBrk="1" hangingPunct="1">
              <a:lnSpc>
                <a:spcPct val="120000"/>
              </a:lnSpc>
              <a:buClr>
                <a:srgbClr val="00FFFF"/>
              </a:buClr>
              <a:defRPr/>
            </a:pPr>
            <a:r>
              <a:rPr lang="zh-CN" altLang="en-US" noProof="1">
                <a:latin typeface="宋体" panose="02010600030101010101" pitchFamily="2" charset="-122"/>
                <a:ea typeface="宋体" panose="02010600030101010101" pitchFamily="2" charset="-122"/>
              </a:rPr>
              <a:t>外部表现：改进性能、适应环境、实现自我完善等</a:t>
            </a:r>
            <a:endParaRPr lang="en-US" altLang="zh-CN" noProof="1">
              <a:latin typeface="宋体" panose="02010600030101010101" pitchFamily="2" charset="-122"/>
              <a:ea typeface="宋体" panose="02010600030101010101" pitchFamily="2" charset="-122"/>
            </a:endParaRPr>
          </a:p>
          <a:p>
            <a:pPr lvl="1" eaLnBrk="1" hangingPunct="1">
              <a:lnSpc>
                <a:spcPct val="120000"/>
              </a:lnSpc>
              <a:buClr>
                <a:srgbClr val="00FFFF"/>
              </a:buClr>
              <a:defRPr/>
            </a:pPr>
            <a:r>
              <a:rPr lang="zh-CN" altLang="en-US" noProof="1">
                <a:latin typeface="宋体" panose="02010600030101010101" pitchFamily="2" charset="-122"/>
                <a:ea typeface="宋体" panose="02010600030101010101" pitchFamily="2" charset="-122"/>
              </a:rPr>
              <a:t>是人类获取知识的重要途径和人类智能的重要标志</a:t>
            </a:r>
          </a:p>
          <a:p>
            <a:pPr eaLnBrk="1" hangingPunct="1">
              <a:lnSpc>
                <a:spcPct val="120000"/>
              </a:lnSpc>
              <a:buClr>
                <a:srgbClr val="00FFFF"/>
              </a:buClr>
              <a:defRPr/>
            </a:pPr>
            <a:endParaRPr lang="zh-CN" altLang="en-US" sz="2400" noProof="1">
              <a:latin typeface="宋体" panose="02010600030101010101" pitchFamily="2" charset="-122"/>
              <a:ea typeface="宋体" panose="02010600030101010101" pitchFamily="2" charset="-122"/>
            </a:endParaRPr>
          </a:p>
        </p:txBody>
      </p:sp>
      <p:sp>
        <p:nvSpPr>
          <p:cNvPr id="2050" name="标题 2049"/>
          <p:cNvSpPr>
            <a:spLocks noGrp="1"/>
          </p:cNvSpPr>
          <p:nvPr>
            <p:ph type="title"/>
          </p:nvPr>
        </p:nvSpPr>
        <p:spPr>
          <a:xfrm>
            <a:off x="638175" y="404813"/>
            <a:ext cx="7750175" cy="1390650"/>
          </a:xfrm>
        </p:spPr>
        <p:txBody>
          <a:bodyPr/>
          <a:lstStyle/>
          <a:p>
            <a:pPr eaLnBrk="1" hangingPunct="1">
              <a:defRPr/>
            </a:pPr>
            <a:r>
              <a:rPr lang="en-US" altLang="zh-CN" sz="2800" noProof="1">
                <a:latin typeface="Times New Roman" panose="02020603050405020304" pitchFamily="18" charset="0"/>
                <a:cs typeface="Times New Roman" panose="02020603050405020304" pitchFamily="18" charset="0"/>
              </a:rPr>
              <a:t>     6</a:t>
            </a:r>
            <a:r>
              <a:rPr lang="en-US" altLang="zh-CN" noProof="1">
                <a:latin typeface="Times New Roman" panose="02020603050405020304" pitchFamily="18" charset="0"/>
                <a:ea typeface="楷体_GB2312" pitchFamily="49" charset="-122"/>
                <a:cs typeface="Times New Roman" panose="02020603050405020304" pitchFamily="18" charset="0"/>
              </a:rPr>
              <a:t>.1 </a:t>
            </a:r>
            <a:r>
              <a:rPr lang="zh-CN" altLang="en-US" noProof="1">
                <a:latin typeface="Times New Roman" panose="02020603050405020304" pitchFamily="18" charset="0"/>
                <a:ea typeface="楷体_GB2312" pitchFamily="49" charset="-122"/>
                <a:cs typeface="Times New Roman" panose="02020603050405020304" pitchFamily="18" charset="0"/>
              </a:rPr>
              <a:t>机器学习的定义和发展历史</a:t>
            </a:r>
            <a:r>
              <a:rPr lang="zh-CN" altLang="en-US" dirty="0">
                <a:latin typeface="Times New Roman" panose="02020603050405020304" pitchFamily="18" charset="0"/>
                <a:ea typeface="楷体_GB2312" pitchFamily="49" charset="-122"/>
                <a:cs typeface="Times New Roman" panose="02020603050405020304" pitchFamily="18" charset="0"/>
              </a:rPr>
              <a:t/>
            </a:r>
            <a:br>
              <a:rPr lang="zh-CN" altLang="en-US" dirty="0">
                <a:latin typeface="Times New Roman" panose="02020603050405020304" pitchFamily="18" charset="0"/>
                <a:ea typeface="楷体_GB2312" pitchFamily="49" charset="-122"/>
                <a:cs typeface="Times New Roman" panose="02020603050405020304" pitchFamily="18" charset="0"/>
              </a:rPr>
            </a:br>
            <a:r>
              <a:rPr lang="zh-CN" altLang="en-US" noProof="1">
                <a:latin typeface="Times New Roman" panose="02020603050405020304" pitchFamily="18" charset="0"/>
                <a:ea typeface="楷体_GB2312" pitchFamily="49" charset="-122"/>
                <a:cs typeface="Times New Roman" panose="02020603050405020304" pitchFamily="18" charset="0"/>
              </a:rPr>
              <a:t>            </a:t>
            </a:r>
            <a:r>
              <a:rPr lang="en-US" altLang="zh-CN" noProof="1">
                <a:latin typeface="Times New Roman" panose="02020603050405020304" pitchFamily="18" charset="0"/>
                <a:ea typeface="楷体_GB2312" pitchFamily="49" charset="-122"/>
                <a:cs typeface="Times New Roman" panose="02020603050405020304" pitchFamily="18" charset="0"/>
              </a:rPr>
              <a:t>Definition and Development of   </a:t>
            </a:r>
            <a:r>
              <a:rPr lang="en-US" altLang="zh-CN">
                <a:latin typeface="Times New Roman" panose="02020603050405020304" pitchFamily="18" charset="0"/>
                <a:ea typeface="楷体_GB2312" pitchFamily="49" charset="-122"/>
                <a:cs typeface="Times New Roman" panose="02020603050405020304" pitchFamily="18" charset="0"/>
              </a:rPr>
              <a:t/>
            </a:r>
            <a:br>
              <a:rPr lang="en-US" altLang="zh-CN">
                <a:latin typeface="Times New Roman" panose="02020603050405020304" pitchFamily="18" charset="0"/>
                <a:ea typeface="楷体_GB2312" pitchFamily="49" charset="-122"/>
                <a:cs typeface="Times New Roman" panose="02020603050405020304" pitchFamily="18" charset="0"/>
              </a:rPr>
            </a:br>
            <a:r>
              <a:rPr lang="en-US" altLang="zh-CN" noProof="1">
                <a:latin typeface="Times New Roman" panose="02020603050405020304" pitchFamily="18" charset="0"/>
                <a:ea typeface="楷体_GB2312" pitchFamily="49" charset="-122"/>
                <a:cs typeface="Times New Roman" panose="02020603050405020304" pitchFamily="18" charset="0"/>
              </a:rPr>
              <a:t>              Machine Learning </a:t>
            </a:r>
            <a:r>
              <a:rPr lang="en-US" altLang="zh-CN" noProof="1">
                <a:latin typeface="华文新魏" pitchFamily="2" charset="-122"/>
                <a:ea typeface="楷体_GB2312" pitchFamily="49" charset="-122"/>
              </a:rPr>
              <a:t>  </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 presetClass="entr" presetSubtype="16" fill="hold" grpId="0" nodeType="afterEffect">
                                  <p:stCondLst>
                                    <p:cond delay="0"/>
                                  </p:stCondLst>
                                  <p:childTnLst>
                                    <p:set>
                                      <p:cBhvr>
                                        <p:cTn id="6" dur="1" fill="hold">
                                          <p:stCondLst>
                                            <p:cond delay="0"/>
                                          </p:stCondLst>
                                        </p:cTn>
                                        <p:tgtEl>
                                          <p:spTgt spid="2051">
                                            <p:txEl>
                                              <p:pRg st="0" end="0"/>
                                            </p:txEl>
                                          </p:spTgt>
                                        </p:tgtEl>
                                        <p:attrNameLst>
                                          <p:attrName>style.visibility</p:attrName>
                                        </p:attrNameLst>
                                      </p:cBhvr>
                                      <p:to>
                                        <p:strVal val="visible"/>
                                      </p:to>
                                    </p:set>
                                    <p:animEffect transition="in" filter="box(in)">
                                      <p:cBhvr>
                                        <p:cTn id="7" dur="500"/>
                                        <p:tgtEl>
                                          <p:spTgt spid="2051">
                                            <p:txEl>
                                              <p:pRg st="0" end="0"/>
                                            </p:txEl>
                                          </p:spTgt>
                                        </p:tgtEl>
                                      </p:cBhvr>
                                    </p:animEffect>
                                  </p:childTnLst>
                                </p:cTn>
                              </p:par>
                              <p:par>
                                <p:cTn id="8" presetID="4" presetClass="entr" presetSubtype="16" fill="hold" grpId="0" nodeType="withEffect">
                                  <p:stCondLst>
                                    <p:cond delay="0"/>
                                  </p:stCondLst>
                                  <p:childTnLst>
                                    <p:set>
                                      <p:cBhvr>
                                        <p:cTn id="9" dur="1" fill="hold">
                                          <p:stCondLst>
                                            <p:cond delay="0"/>
                                          </p:stCondLst>
                                        </p:cTn>
                                        <p:tgtEl>
                                          <p:spTgt spid="2051">
                                            <p:txEl>
                                              <p:pRg st="1" end="1"/>
                                            </p:txEl>
                                          </p:spTgt>
                                        </p:tgtEl>
                                        <p:attrNameLst>
                                          <p:attrName>style.visibility</p:attrName>
                                        </p:attrNameLst>
                                      </p:cBhvr>
                                      <p:to>
                                        <p:strVal val="visible"/>
                                      </p:to>
                                    </p:set>
                                    <p:animEffect transition="in" filter="box(in)">
                                      <p:cBhvr>
                                        <p:cTn id="10" dur="500"/>
                                        <p:tgtEl>
                                          <p:spTgt spid="2051">
                                            <p:txEl>
                                              <p:pRg st="1" end="1"/>
                                            </p:txEl>
                                          </p:spTgt>
                                        </p:tgtEl>
                                      </p:cBhvr>
                                    </p:animEffect>
                                  </p:childTnLst>
                                </p:cTn>
                              </p:par>
                            </p:childTnLst>
                          </p:cTn>
                        </p:par>
                        <p:par>
                          <p:cTn id="11" fill="hold" nodeType="afterGroup">
                            <p:stCondLst>
                              <p:cond delay="500"/>
                            </p:stCondLst>
                            <p:childTnLst>
                              <p:par>
                                <p:cTn id="12" presetID="4" presetClass="entr" presetSubtype="16" fill="hold" grpId="0" nodeType="afterEffect">
                                  <p:stCondLst>
                                    <p:cond delay="0"/>
                                  </p:stCondLst>
                                  <p:childTnLst>
                                    <p:set>
                                      <p:cBhvr>
                                        <p:cTn id="13" dur="1" fill="hold">
                                          <p:stCondLst>
                                            <p:cond delay="0"/>
                                          </p:stCondLst>
                                        </p:cTn>
                                        <p:tgtEl>
                                          <p:spTgt spid="2051">
                                            <p:txEl>
                                              <p:pRg st="2" end="2"/>
                                            </p:txEl>
                                          </p:spTgt>
                                        </p:tgtEl>
                                        <p:attrNameLst>
                                          <p:attrName>style.visibility</p:attrName>
                                        </p:attrNameLst>
                                      </p:cBhvr>
                                      <p:to>
                                        <p:strVal val="visible"/>
                                      </p:to>
                                    </p:set>
                                    <p:animEffect transition="in" filter="box(in)">
                                      <p:cBhvr>
                                        <p:cTn id="14" dur="500"/>
                                        <p:tgtEl>
                                          <p:spTgt spid="2051">
                                            <p:txEl>
                                              <p:pRg st="2" end="2"/>
                                            </p:txEl>
                                          </p:spTgt>
                                        </p:tgtEl>
                                      </p:cBhvr>
                                    </p:animEffect>
                                  </p:childTnLst>
                                </p:cTn>
                              </p:par>
                              <p:par>
                                <p:cTn id="15" presetID="4" presetClass="entr" presetSubtype="16" fill="hold" grpId="0" nodeType="withEffect">
                                  <p:stCondLst>
                                    <p:cond delay="0"/>
                                  </p:stCondLst>
                                  <p:childTnLst>
                                    <p:set>
                                      <p:cBhvr>
                                        <p:cTn id="16" dur="1" fill="hold">
                                          <p:stCondLst>
                                            <p:cond delay="0"/>
                                          </p:stCondLst>
                                        </p:cTn>
                                        <p:tgtEl>
                                          <p:spTgt spid="2051">
                                            <p:txEl>
                                              <p:pRg st="3" end="3"/>
                                            </p:txEl>
                                          </p:spTgt>
                                        </p:tgtEl>
                                        <p:attrNameLst>
                                          <p:attrName>style.visibility</p:attrName>
                                        </p:attrNameLst>
                                      </p:cBhvr>
                                      <p:to>
                                        <p:strVal val="visible"/>
                                      </p:to>
                                    </p:set>
                                    <p:animEffect transition="in" filter="box(in)">
                                      <p:cBhvr>
                                        <p:cTn id="17" dur="500"/>
                                        <p:tgtEl>
                                          <p:spTgt spid="2051">
                                            <p:txEl>
                                              <p:pRg st="3" end="3"/>
                                            </p:txEl>
                                          </p:spTgt>
                                        </p:tgtEl>
                                      </p:cBhvr>
                                    </p:animEffect>
                                  </p:childTnLst>
                                </p:cTn>
                              </p:par>
                              <p:par>
                                <p:cTn id="18" presetID="4" presetClass="entr" presetSubtype="16" fill="hold" grpId="0" nodeType="withEffect">
                                  <p:stCondLst>
                                    <p:cond delay="0"/>
                                  </p:stCondLst>
                                  <p:childTnLst>
                                    <p:set>
                                      <p:cBhvr>
                                        <p:cTn id="19" dur="1" fill="hold">
                                          <p:stCondLst>
                                            <p:cond delay="0"/>
                                          </p:stCondLst>
                                        </p:cTn>
                                        <p:tgtEl>
                                          <p:spTgt spid="2051">
                                            <p:txEl>
                                              <p:pRg st="4" end="4"/>
                                            </p:txEl>
                                          </p:spTgt>
                                        </p:tgtEl>
                                        <p:attrNameLst>
                                          <p:attrName>style.visibility</p:attrName>
                                        </p:attrNameLst>
                                      </p:cBhvr>
                                      <p:to>
                                        <p:strVal val="visible"/>
                                      </p:to>
                                    </p:set>
                                    <p:animEffect transition="in" filter="box(in)">
                                      <p:cBhvr>
                                        <p:cTn id="20" dur="500"/>
                                        <p:tgtEl>
                                          <p:spTgt spid="2051">
                                            <p:txEl>
                                              <p:pRg st="4" end="4"/>
                                            </p:txEl>
                                          </p:spTgt>
                                        </p:tgtEl>
                                      </p:cBhvr>
                                    </p:animEffect>
                                  </p:childTnLst>
                                </p:cTn>
                              </p:par>
                              <p:par>
                                <p:cTn id="21" presetID="4" presetClass="entr" presetSubtype="16" fill="hold" grpId="0" nodeType="withEffect">
                                  <p:stCondLst>
                                    <p:cond delay="0"/>
                                  </p:stCondLst>
                                  <p:childTnLst>
                                    <p:set>
                                      <p:cBhvr>
                                        <p:cTn id="22" dur="1" fill="hold">
                                          <p:stCondLst>
                                            <p:cond delay="0"/>
                                          </p:stCondLst>
                                        </p:cTn>
                                        <p:tgtEl>
                                          <p:spTgt spid="2051">
                                            <p:txEl>
                                              <p:pRg st="5" end="5"/>
                                            </p:txEl>
                                          </p:spTgt>
                                        </p:tgtEl>
                                        <p:attrNameLst>
                                          <p:attrName>style.visibility</p:attrName>
                                        </p:attrNameLst>
                                      </p:cBhvr>
                                      <p:to>
                                        <p:strVal val="visible"/>
                                      </p:to>
                                    </p:set>
                                    <p:animEffect transition="in" filter="box(in)">
                                      <p:cBhvr>
                                        <p:cTn id="23" dur="500"/>
                                        <p:tgtEl>
                                          <p:spTgt spid="2051">
                                            <p:txEl>
                                              <p:pRg st="5" end="5"/>
                                            </p:txEl>
                                          </p:spTgt>
                                        </p:tgtEl>
                                      </p:cBhvr>
                                    </p:animEffect>
                                  </p:childTnLst>
                                </p:cTn>
                              </p:par>
                              <p:par>
                                <p:cTn id="24" presetID="4" presetClass="entr" presetSubtype="16" fill="hold" grpId="0" nodeType="withEffect">
                                  <p:stCondLst>
                                    <p:cond delay="0"/>
                                  </p:stCondLst>
                                  <p:childTnLst>
                                    <p:set>
                                      <p:cBhvr>
                                        <p:cTn id="25" dur="1" fill="hold">
                                          <p:stCondLst>
                                            <p:cond delay="0"/>
                                          </p:stCondLst>
                                        </p:cTn>
                                        <p:tgtEl>
                                          <p:spTgt spid="2051">
                                            <p:txEl>
                                              <p:pRg st="6" end="6"/>
                                            </p:txEl>
                                          </p:spTgt>
                                        </p:tgtEl>
                                        <p:attrNameLst>
                                          <p:attrName>style.visibility</p:attrName>
                                        </p:attrNameLst>
                                      </p:cBhvr>
                                      <p:to>
                                        <p:strVal val="visible"/>
                                      </p:to>
                                    </p:set>
                                    <p:animEffect transition="in" filter="box(in)">
                                      <p:cBhvr>
                                        <p:cTn id="26" dur="500"/>
                                        <p:tgtEl>
                                          <p:spTgt spid="2051">
                                            <p:txEl>
                                              <p:pRg st="6" end="6"/>
                                            </p:txEl>
                                          </p:spTgt>
                                        </p:tgtEl>
                                      </p:cBhvr>
                                    </p:animEffect>
                                  </p:childTnLst>
                                </p:cTn>
                              </p:par>
                            </p:childTnLst>
                          </p:cTn>
                        </p:par>
                        <p:par>
                          <p:cTn id="27" fill="hold" nodeType="afterGroup">
                            <p:stCondLst>
                              <p:cond delay="1000"/>
                            </p:stCondLst>
                            <p:childTnLst>
                              <p:par>
                                <p:cTn id="28" presetID="9" presetClass="entr" presetSubtype="0" fill="hold" grpId="0" nodeType="afterEffect">
                                  <p:stCondLst>
                                    <p:cond delay="0"/>
                                  </p:stCondLst>
                                  <p:childTnLst>
                                    <p:set>
                                      <p:cBhvr>
                                        <p:cTn id="29" dur="1" fill="hold">
                                          <p:stCondLst>
                                            <p:cond delay="0"/>
                                          </p:stCondLst>
                                        </p:cTn>
                                        <p:tgtEl>
                                          <p:spTgt spid="2050"/>
                                        </p:tgtEl>
                                        <p:attrNameLst>
                                          <p:attrName>style.visibility</p:attrName>
                                        </p:attrNameLst>
                                      </p:cBhvr>
                                      <p:to>
                                        <p:strVal val="visible"/>
                                      </p:to>
                                    </p:set>
                                    <p:animEffect transition="in" filter="dissolve">
                                      <p:cBhvr>
                                        <p:cTn id="30" dur="5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1" grpId="0" build="p" advAuto="0"/>
      <p:bldP spid="2050"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4514" name="灯片编号占位符 1"/>
          <p:cNvSpPr>
            <a:spLocks noGrp="1" noChangeArrowheads="1"/>
          </p:cNvSpPr>
          <p:nvPr>
            <p:ph type="sldNum" sz="quarter" idx="10"/>
          </p:nvPr>
        </p:nvSpPr>
        <p:spPr bwMode="auto">
          <a:noFill/>
          <a:ln>
            <a:miter lim="800000"/>
            <a:headEnd/>
            <a:tailEnd/>
          </a:ln>
        </p:spPr>
        <p:txBody>
          <a:bodyPr/>
          <a:lstStyle/>
          <a:p>
            <a:fld id="{3520458F-3340-4E04-8F58-549A20F50168}" type="slidenum">
              <a:rPr lang="zh-TW" altLang="en-US">
                <a:solidFill>
                  <a:srgbClr val="FF0000"/>
                </a:solidFill>
              </a:rPr>
              <a:pPr/>
              <a:t>30</a:t>
            </a:fld>
            <a:endParaRPr lang="zh-TW" altLang="en-US">
              <a:solidFill>
                <a:srgbClr val="FF0000"/>
              </a:solidFill>
            </a:endParaRPr>
          </a:p>
        </p:txBody>
      </p:sp>
      <p:sp>
        <p:nvSpPr>
          <p:cNvPr id="113667" name="内容占位符 113666"/>
          <p:cNvSpPr>
            <a:spLocks noGrp="1"/>
          </p:cNvSpPr>
          <p:nvPr>
            <p:ph idx="1"/>
          </p:nvPr>
        </p:nvSpPr>
        <p:spPr>
          <a:xfrm>
            <a:off x="109538" y="2062163"/>
            <a:ext cx="8424862" cy="3395662"/>
          </a:xfrm>
        </p:spPr>
        <p:txBody>
          <a:bodyPr/>
          <a:lstStyle/>
          <a:p>
            <a:pPr marL="533400" indent="-533400" algn="ctr" eaLnBrk="1" hangingPunct="1">
              <a:lnSpc>
                <a:spcPct val="80000"/>
              </a:lnSpc>
              <a:spcAft>
                <a:spcPct val="20000"/>
              </a:spcAft>
              <a:buFontTx/>
              <a:buNone/>
              <a:defRPr/>
            </a:pPr>
            <a:endParaRPr lang="zh-CN" altLang="en-US" b="1" noProof="1">
              <a:latin typeface="Times New Roman" panose="02020603050405020304" pitchFamily="18" charset="0"/>
            </a:endParaRPr>
          </a:p>
          <a:p>
            <a:pPr marL="533400" indent="532765" eaLnBrk="1" hangingPunct="1">
              <a:spcBef>
                <a:spcPts val="0"/>
              </a:spcBef>
              <a:spcAft>
                <a:spcPts val="0"/>
              </a:spcAft>
              <a:buFontTx/>
              <a:buNone/>
              <a:defRPr/>
            </a:pPr>
            <a:r>
              <a:rPr lang="zh-CN" altLang="en-US" noProof="1">
                <a:latin typeface="楷体_GB2312" pitchFamily="49" charset="-122"/>
                <a:ea typeface="楷体_GB2312" pitchFamily="49" charset="-122"/>
              </a:rPr>
              <a:t>类比学习（</a:t>
            </a:r>
            <a:r>
              <a:rPr lang="en-US" altLang="zh-CN" noProof="1">
                <a:latin typeface="Times New Roman" panose="02020603050405020304" pitchFamily="18" charset="0"/>
                <a:ea typeface="楷体_GB2312" pitchFamily="49" charset="-122"/>
              </a:rPr>
              <a:t>learning by analogy</a:t>
            </a:r>
            <a:r>
              <a:rPr lang="zh-CN" altLang="en-US" noProof="1">
                <a:latin typeface="楷体_GB2312" pitchFamily="49" charset="-122"/>
                <a:ea typeface="楷体_GB2312" pitchFamily="49" charset="-122"/>
              </a:rPr>
              <a:t>）就是通过类比，即通过对相似事物加以比较所进行的一种学习 。如，新物种的鉴定。</a:t>
            </a:r>
          </a:p>
          <a:p>
            <a:pPr eaLnBrk="1" hangingPunct="1">
              <a:buFontTx/>
              <a:buNone/>
              <a:defRPr/>
            </a:pPr>
            <a:endParaRPr lang="zh-CN" altLang="en-US" sz="1200" noProof="1">
              <a:latin typeface="楷体_GB2312" pitchFamily="49" charset="-122"/>
              <a:ea typeface="楷体_GB2312" pitchFamily="49" charset="-122"/>
            </a:endParaRPr>
          </a:p>
          <a:p>
            <a:pPr eaLnBrk="1" hangingPunct="1">
              <a:buFontTx/>
              <a:buNone/>
              <a:defRPr/>
            </a:pPr>
            <a:r>
              <a:rPr lang="zh-CN" altLang="en-US" noProof="1">
                <a:latin typeface="楷体_GB2312" pitchFamily="49" charset="-122"/>
                <a:ea typeface="楷体_GB2312" pitchFamily="49" charset="-122"/>
              </a:rPr>
              <a:t>  其推理过程如下 ：</a:t>
            </a:r>
          </a:p>
          <a:p>
            <a:pPr eaLnBrk="1" hangingPunct="1">
              <a:buFontTx/>
              <a:buNone/>
              <a:defRPr/>
            </a:pPr>
            <a:r>
              <a:rPr lang="zh-CN" altLang="en-US" noProof="1">
                <a:latin typeface="楷体_GB2312" pitchFamily="49" charset="-122"/>
                <a:ea typeface="楷体_GB2312" pitchFamily="49" charset="-122"/>
              </a:rPr>
              <a:t>      回忆与联想</a:t>
            </a:r>
            <a:r>
              <a:rPr lang="en-US" altLang="zh-CN" noProof="1"/>
              <a:t>→</a:t>
            </a:r>
            <a:r>
              <a:rPr lang="zh-CN" altLang="en-US" noProof="1">
                <a:latin typeface="楷体_GB2312" pitchFamily="49" charset="-122"/>
                <a:ea typeface="楷体_GB2312" pitchFamily="49" charset="-122"/>
              </a:rPr>
              <a:t>选择</a:t>
            </a:r>
            <a:r>
              <a:rPr lang="en-US" altLang="zh-CN" noProof="1"/>
              <a:t>→</a:t>
            </a:r>
            <a:r>
              <a:rPr lang="zh-CN" altLang="en-US" noProof="1">
                <a:latin typeface="楷体_GB2312" pitchFamily="49" charset="-122"/>
                <a:ea typeface="楷体_GB2312" pitchFamily="49" charset="-122"/>
              </a:rPr>
              <a:t>建立对应关系</a:t>
            </a:r>
            <a:r>
              <a:rPr lang="en-US" altLang="zh-CN" noProof="1"/>
              <a:t>→</a:t>
            </a:r>
            <a:r>
              <a:rPr lang="zh-CN" altLang="en-US" noProof="1">
                <a:latin typeface="楷体_GB2312" pitchFamily="49" charset="-122"/>
                <a:ea typeface="楷体_GB2312" pitchFamily="49" charset="-122"/>
              </a:rPr>
              <a:t>转换</a:t>
            </a:r>
            <a:r>
              <a:rPr lang="zh-CN" altLang="en-US" sz="3200" noProof="1">
                <a:latin typeface="楷体_GB2312" pitchFamily="49" charset="-122"/>
                <a:ea typeface="楷体_GB2312" pitchFamily="49" charset="-122"/>
              </a:rPr>
              <a:t> </a:t>
            </a:r>
          </a:p>
        </p:txBody>
      </p:sp>
      <p:sp>
        <p:nvSpPr>
          <p:cNvPr id="2" name="标题 1"/>
          <p:cNvSpPr>
            <a:spLocks noGrp="1"/>
          </p:cNvSpPr>
          <p:nvPr>
            <p:ph type="title"/>
          </p:nvPr>
        </p:nvSpPr>
        <p:spPr>
          <a:xfrm>
            <a:off x="1284288" y="450850"/>
            <a:ext cx="7859712" cy="1323975"/>
          </a:xfrm>
        </p:spPr>
        <p:txBody>
          <a:bodyPr/>
          <a:lstStyle/>
          <a:p>
            <a:pPr eaLnBrk="1" hangingPunct="1">
              <a:defRPr/>
            </a:pPr>
            <a:r>
              <a:rPr lang="en-US" altLang="zh-CN" sz="2800" noProof="1">
                <a:latin typeface="Times New Roman" panose="02020603050405020304" pitchFamily="18" charset="0"/>
                <a:ea typeface="楷体_GB2312" pitchFamily="49" charset="-122"/>
                <a:cs typeface="Times New Roman" panose="02020603050405020304" pitchFamily="18" charset="0"/>
                <a:sym typeface="+mn-ea"/>
              </a:rPr>
              <a:t>6.5.1  类比推理和类比学习方式</a:t>
            </a:r>
            <a:r>
              <a:rPr lang="en-US" altLang="zh-CN" sz="2800">
                <a:latin typeface="Times New Roman" panose="02020603050405020304" pitchFamily="18" charset="0"/>
                <a:ea typeface="楷体_GB2312" pitchFamily="49" charset="-122"/>
                <a:cs typeface="Times New Roman" panose="02020603050405020304" pitchFamily="18" charset="0"/>
              </a:rPr>
              <a:t/>
            </a:r>
            <a:br>
              <a:rPr lang="en-US" altLang="zh-CN" sz="2800">
                <a:latin typeface="Times New Roman" panose="02020603050405020304" pitchFamily="18" charset="0"/>
                <a:ea typeface="楷体_GB2312" pitchFamily="49" charset="-122"/>
                <a:cs typeface="Times New Roman" panose="02020603050405020304" pitchFamily="18" charset="0"/>
              </a:rPr>
            </a:br>
            <a:r>
              <a:rPr lang="en-US" altLang="zh-CN" sz="2800" noProof="1">
                <a:latin typeface="Times New Roman" panose="02020603050405020304" pitchFamily="18" charset="0"/>
                <a:ea typeface="楷体_GB2312" pitchFamily="49" charset="-122"/>
                <a:cs typeface="Times New Roman" panose="02020603050405020304" pitchFamily="18" charset="0"/>
                <a:sym typeface="+mn-ea"/>
              </a:rPr>
              <a:t>Analogy Inference and Forms of Analogy Learning   </a:t>
            </a:r>
            <a:endParaRPr lang="zh-CN" altLang="en-US" sz="2800" noProof="1"/>
          </a:p>
        </p:txBody>
      </p:sp>
    </p:spTree>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65538" name="灯片编号占位符 1"/>
          <p:cNvSpPr>
            <a:spLocks noGrp="1" noChangeArrowheads="1"/>
          </p:cNvSpPr>
          <p:nvPr>
            <p:ph type="sldNum" sz="quarter" idx="10"/>
          </p:nvPr>
        </p:nvSpPr>
        <p:spPr bwMode="auto">
          <a:noFill/>
          <a:ln>
            <a:miter lim="800000"/>
            <a:headEnd/>
            <a:tailEnd/>
          </a:ln>
        </p:spPr>
        <p:txBody>
          <a:bodyPr/>
          <a:lstStyle/>
          <a:p>
            <a:fld id="{CE201203-59FD-4A92-8B8C-29E186642B71}" type="slidenum">
              <a:rPr lang="zh-TW" altLang="en-US"/>
              <a:pPr/>
              <a:t>31</a:t>
            </a:fld>
            <a:endParaRPr lang="zh-TW" altLang="en-US"/>
          </a:p>
        </p:txBody>
      </p:sp>
      <p:sp>
        <p:nvSpPr>
          <p:cNvPr id="2" name="标题 69633"/>
          <p:cNvSpPr>
            <a:spLocks noGrp="1"/>
          </p:cNvSpPr>
          <p:nvPr>
            <p:ph type="title"/>
          </p:nvPr>
        </p:nvSpPr>
        <p:spPr>
          <a:xfrm>
            <a:off x="1258888" y="115888"/>
            <a:ext cx="7850187" cy="1831975"/>
          </a:xfrm>
        </p:spPr>
        <p:txBody>
          <a:bodyPr/>
          <a:lstStyle/>
          <a:p>
            <a:pPr eaLnBrk="1" hangingPunct="1">
              <a:defRPr/>
            </a:pPr>
            <a:r>
              <a:rPr lang="en-US" altLang="zh-CN" sz="2800" noProof="1">
                <a:latin typeface="Times New Roman" panose="02020603050405020304" pitchFamily="18" charset="0"/>
                <a:ea typeface="楷体_GB2312" pitchFamily="49" charset="-122"/>
                <a:cs typeface="Times New Roman" panose="02020603050405020304" pitchFamily="18" charset="0"/>
              </a:rPr>
              <a:t>6.5.2 </a:t>
            </a:r>
            <a:r>
              <a:rPr lang="en-US" altLang="zh-CN" sz="2800" noProof="1">
                <a:latin typeface="Times New Roman" panose="02020603050405020304" pitchFamily="18" charset="0"/>
                <a:ea typeface="楷体_GB2312" pitchFamily="49" charset="-122"/>
                <a:cs typeface="Times New Roman" panose="02020603050405020304" pitchFamily="18" charset="0"/>
                <a:sym typeface="+mn-ea"/>
              </a:rPr>
              <a:t>类比学习过程与研究类型</a:t>
            </a:r>
            <a:r>
              <a:rPr lang="en-US" altLang="zh-CN" sz="2800" noProof="1">
                <a:latin typeface="Times New Roman" panose="02020603050405020304" pitchFamily="18" charset="0"/>
                <a:ea typeface="楷体_GB2312" pitchFamily="49" charset="-122"/>
                <a:cs typeface="Times New Roman" panose="02020603050405020304" pitchFamily="18" charset="0"/>
              </a:rPr>
              <a:t/>
            </a:r>
            <a:br>
              <a:rPr lang="en-US" altLang="zh-CN" sz="2800" noProof="1">
                <a:latin typeface="Times New Roman" panose="02020603050405020304" pitchFamily="18" charset="0"/>
                <a:ea typeface="楷体_GB2312" pitchFamily="49" charset="-122"/>
                <a:cs typeface="Times New Roman" panose="02020603050405020304" pitchFamily="18" charset="0"/>
              </a:rPr>
            </a:br>
            <a:r>
              <a:rPr lang="en-US" altLang="zh-CN" sz="2800" noProof="1">
                <a:latin typeface="Times New Roman" panose="02020603050405020304" pitchFamily="18" charset="0"/>
                <a:ea typeface="楷体_GB2312" pitchFamily="49" charset="-122"/>
                <a:cs typeface="Times New Roman" panose="02020603050405020304" pitchFamily="18" charset="0"/>
              </a:rPr>
              <a:t>Analogy Inference and Forms of   </a:t>
            </a:r>
            <a:r>
              <a:rPr lang="en-US" altLang="zh-CN" sz="2800">
                <a:latin typeface="Times New Roman" panose="02020603050405020304" pitchFamily="18" charset="0"/>
                <a:ea typeface="楷体_GB2312" pitchFamily="49" charset="-122"/>
                <a:cs typeface="Times New Roman" panose="02020603050405020304" pitchFamily="18" charset="0"/>
              </a:rPr>
              <a:t/>
            </a:r>
            <a:br>
              <a:rPr lang="en-US" altLang="zh-CN" sz="2800">
                <a:latin typeface="Times New Roman" panose="02020603050405020304" pitchFamily="18" charset="0"/>
                <a:ea typeface="楷体_GB2312" pitchFamily="49" charset="-122"/>
                <a:cs typeface="Times New Roman" panose="02020603050405020304" pitchFamily="18" charset="0"/>
              </a:rPr>
            </a:br>
            <a:r>
              <a:rPr lang="en-US" altLang="zh-CN" sz="2800" noProof="1">
                <a:latin typeface="Times New Roman" panose="02020603050405020304" pitchFamily="18" charset="0"/>
                <a:ea typeface="楷体_GB2312" pitchFamily="49" charset="-122"/>
                <a:cs typeface="Times New Roman" panose="02020603050405020304" pitchFamily="18" charset="0"/>
              </a:rPr>
              <a:t>               Analogy Learning</a:t>
            </a:r>
          </a:p>
        </p:txBody>
      </p:sp>
      <p:sp>
        <p:nvSpPr>
          <p:cNvPr id="69635" name="内容占位符 69634"/>
          <p:cNvSpPr>
            <a:spLocks noGrp="1" noChangeArrowheads="1"/>
          </p:cNvSpPr>
          <p:nvPr>
            <p:ph idx="1"/>
          </p:nvPr>
        </p:nvSpPr>
        <p:spPr>
          <a:xfrm>
            <a:off x="611188" y="2205038"/>
            <a:ext cx="8205787" cy="3600450"/>
          </a:xfrm>
        </p:spPr>
        <p:txBody>
          <a:bodyPr/>
          <a:lstStyle/>
          <a:p>
            <a:pPr marL="609600" indent="-609600" eaLnBrk="1" hangingPunct="1"/>
            <a:r>
              <a:rPr lang="zh-CN" altLang="en-US" smtClean="0">
                <a:latin typeface="楷体_GB2312" pitchFamily="49" charset="-122"/>
                <a:ea typeface="楷体_GB2312" pitchFamily="49" charset="-122"/>
              </a:rPr>
              <a:t>类比学习主要包括如下四个过程：</a:t>
            </a:r>
          </a:p>
          <a:p>
            <a:pPr marL="990600" lvl="1" indent="-533400" eaLnBrk="1" hangingPunct="1"/>
            <a:r>
              <a:rPr lang="zh-CN" altLang="en-US" smtClean="0">
                <a:latin typeface="楷体_GB2312" pitchFamily="49" charset="-122"/>
                <a:ea typeface="楷体_GB2312" pitchFamily="49" charset="-122"/>
              </a:rPr>
              <a:t>输入一组已知条件和一组未完全确定的条件。</a:t>
            </a:r>
          </a:p>
          <a:p>
            <a:pPr marL="990600" lvl="1" indent="-533400" eaLnBrk="1" hangingPunct="1"/>
            <a:r>
              <a:rPr lang="zh-CN" altLang="en-US" smtClean="0">
                <a:latin typeface="楷体_GB2312" pitchFamily="49" charset="-122"/>
                <a:ea typeface="楷体_GB2312" pitchFamily="49" charset="-122"/>
              </a:rPr>
              <a:t>对两组输入条件寻找其可类比的对应关系。</a:t>
            </a:r>
          </a:p>
          <a:p>
            <a:pPr marL="990600" lvl="1" indent="-533400" eaLnBrk="1" hangingPunct="1"/>
            <a:r>
              <a:rPr lang="zh-CN" altLang="en-US" smtClean="0">
                <a:latin typeface="楷体_GB2312" pitchFamily="49" charset="-122"/>
                <a:ea typeface="楷体_GB2312" pitchFamily="49" charset="-122"/>
              </a:rPr>
              <a:t>根据相似转换的方法，进行映射。</a:t>
            </a:r>
          </a:p>
          <a:p>
            <a:pPr marL="990600" lvl="1" indent="-533400" eaLnBrk="1" hangingPunct="1"/>
            <a:r>
              <a:rPr lang="zh-CN" altLang="en-US" smtClean="0">
                <a:latin typeface="楷体_GB2312" pitchFamily="49" charset="-122"/>
                <a:ea typeface="楷体_GB2312" pitchFamily="49" charset="-122"/>
              </a:rPr>
              <a:t>对类推得到的知识进行校验。</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par>
                          <p:cTn id="8" fill="hold" nodeType="afterGroup">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69635">
                                            <p:txEl>
                                              <p:pRg st="0" end="0"/>
                                            </p:txEl>
                                          </p:spTgt>
                                        </p:tgtEl>
                                        <p:attrNameLst>
                                          <p:attrName>style.visibility</p:attrName>
                                        </p:attrNameLst>
                                      </p:cBhvr>
                                      <p:to>
                                        <p:strVal val="visible"/>
                                      </p:to>
                                    </p:set>
                                    <p:animEffect transition="in" filter="randombar(horizontal)">
                                      <p:cBhvr>
                                        <p:cTn id="11" dur="500"/>
                                        <p:tgtEl>
                                          <p:spTgt spid="69635">
                                            <p:txEl>
                                              <p:pRg st="0" end="0"/>
                                            </p:txEl>
                                          </p:spTgt>
                                        </p:tgtEl>
                                      </p:cBhvr>
                                    </p:animEffect>
                                  </p:childTnLst>
                                </p:cTn>
                              </p:par>
                              <p:par>
                                <p:cTn id="12" presetID="14" presetClass="entr" presetSubtype="10" fill="hold" grpId="0" nodeType="withEffect">
                                  <p:stCondLst>
                                    <p:cond delay="0"/>
                                  </p:stCondLst>
                                  <p:childTnLst>
                                    <p:set>
                                      <p:cBhvr>
                                        <p:cTn id="13" dur="1" fill="hold">
                                          <p:stCondLst>
                                            <p:cond delay="0"/>
                                          </p:stCondLst>
                                        </p:cTn>
                                        <p:tgtEl>
                                          <p:spTgt spid="69635">
                                            <p:txEl>
                                              <p:pRg st="1" end="1"/>
                                            </p:txEl>
                                          </p:spTgt>
                                        </p:tgtEl>
                                        <p:attrNameLst>
                                          <p:attrName>style.visibility</p:attrName>
                                        </p:attrNameLst>
                                      </p:cBhvr>
                                      <p:to>
                                        <p:strVal val="visible"/>
                                      </p:to>
                                    </p:set>
                                    <p:animEffect transition="in" filter="randombar(horizontal)">
                                      <p:cBhvr>
                                        <p:cTn id="14" dur="500"/>
                                        <p:tgtEl>
                                          <p:spTgt spid="69635">
                                            <p:txEl>
                                              <p:pRg st="1" end="1"/>
                                            </p:txEl>
                                          </p:spTgt>
                                        </p:tgtEl>
                                      </p:cBhvr>
                                    </p:animEffect>
                                  </p:childTnLst>
                                </p:cTn>
                              </p:par>
                              <p:par>
                                <p:cTn id="15" presetID="14" presetClass="entr" presetSubtype="10" fill="hold" grpId="0" nodeType="withEffect">
                                  <p:stCondLst>
                                    <p:cond delay="0"/>
                                  </p:stCondLst>
                                  <p:childTnLst>
                                    <p:set>
                                      <p:cBhvr>
                                        <p:cTn id="16" dur="1" fill="hold">
                                          <p:stCondLst>
                                            <p:cond delay="0"/>
                                          </p:stCondLst>
                                        </p:cTn>
                                        <p:tgtEl>
                                          <p:spTgt spid="69635">
                                            <p:txEl>
                                              <p:pRg st="2" end="2"/>
                                            </p:txEl>
                                          </p:spTgt>
                                        </p:tgtEl>
                                        <p:attrNameLst>
                                          <p:attrName>style.visibility</p:attrName>
                                        </p:attrNameLst>
                                      </p:cBhvr>
                                      <p:to>
                                        <p:strVal val="visible"/>
                                      </p:to>
                                    </p:set>
                                    <p:animEffect transition="in" filter="randombar(horizontal)">
                                      <p:cBhvr>
                                        <p:cTn id="17" dur="500"/>
                                        <p:tgtEl>
                                          <p:spTgt spid="69635">
                                            <p:txEl>
                                              <p:pRg st="2" end="2"/>
                                            </p:txEl>
                                          </p:spTgt>
                                        </p:tgtEl>
                                      </p:cBhvr>
                                    </p:animEffect>
                                  </p:childTnLst>
                                </p:cTn>
                              </p:par>
                              <p:par>
                                <p:cTn id="18" presetID="14" presetClass="entr" presetSubtype="10" fill="hold" grpId="0" nodeType="withEffect">
                                  <p:stCondLst>
                                    <p:cond delay="0"/>
                                  </p:stCondLst>
                                  <p:childTnLst>
                                    <p:set>
                                      <p:cBhvr>
                                        <p:cTn id="19" dur="1" fill="hold">
                                          <p:stCondLst>
                                            <p:cond delay="0"/>
                                          </p:stCondLst>
                                        </p:cTn>
                                        <p:tgtEl>
                                          <p:spTgt spid="69635">
                                            <p:txEl>
                                              <p:pRg st="3" end="3"/>
                                            </p:txEl>
                                          </p:spTgt>
                                        </p:tgtEl>
                                        <p:attrNameLst>
                                          <p:attrName>style.visibility</p:attrName>
                                        </p:attrNameLst>
                                      </p:cBhvr>
                                      <p:to>
                                        <p:strVal val="visible"/>
                                      </p:to>
                                    </p:set>
                                    <p:animEffect transition="in" filter="randombar(horizontal)">
                                      <p:cBhvr>
                                        <p:cTn id="20" dur="500"/>
                                        <p:tgtEl>
                                          <p:spTgt spid="69635">
                                            <p:txEl>
                                              <p:pRg st="3" end="3"/>
                                            </p:txEl>
                                          </p:spTgt>
                                        </p:tgtEl>
                                      </p:cBhvr>
                                    </p:animEffect>
                                  </p:childTnLst>
                                </p:cTn>
                              </p:par>
                              <p:par>
                                <p:cTn id="21" presetID="14" presetClass="entr" presetSubtype="10" fill="hold" grpId="0" nodeType="withEffect">
                                  <p:stCondLst>
                                    <p:cond delay="0"/>
                                  </p:stCondLst>
                                  <p:childTnLst>
                                    <p:set>
                                      <p:cBhvr>
                                        <p:cTn id="22" dur="1" fill="hold">
                                          <p:stCondLst>
                                            <p:cond delay="0"/>
                                          </p:stCondLst>
                                        </p:cTn>
                                        <p:tgtEl>
                                          <p:spTgt spid="69635">
                                            <p:txEl>
                                              <p:pRg st="4" end="4"/>
                                            </p:txEl>
                                          </p:spTgt>
                                        </p:tgtEl>
                                        <p:attrNameLst>
                                          <p:attrName>style.visibility</p:attrName>
                                        </p:attrNameLst>
                                      </p:cBhvr>
                                      <p:to>
                                        <p:strVal val="visible"/>
                                      </p:to>
                                    </p:set>
                                    <p:animEffect transition="in" filter="randombar(horizontal)">
                                      <p:cBhvr>
                                        <p:cTn id="23" dur="500"/>
                                        <p:tgtEl>
                                          <p:spTgt spid="6963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9635" grpId="0" build="p" advAuto="0"/>
    </p:bldLst>
  </p:timing>
</p:sld>
</file>

<file path=ppt/slides/slide32.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66562" name="灯片编号占位符 1"/>
          <p:cNvSpPr>
            <a:spLocks noGrp="1" noChangeArrowheads="1"/>
          </p:cNvSpPr>
          <p:nvPr>
            <p:ph type="sldNum" sz="quarter" idx="10"/>
          </p:nvPr>
        </p:nvSpPr>
        <p:spPr bwMode="auto">
          <a:noFill/>
          <a:ln>
            <a:miter lim="800000"/>
            <a:headEnd/>
            <a:tailEnd/>
          </a:ln>
        </p:spPr>
        <p:txBody>
          <a:bodyPr/>
          <a:lstStyle/>
          <a:p>
            <a:fld id="{47D08953-2526-4EA1-BFE8-5BB84EC33689}" type="slidenum">
              <a:rPr lang="zh-TW" altLang="en-US"/>
              <a:pPr/>
              <a:t>32</a:t>
            </a:fld>
            <a:endParaRPr lang="zh-TW" altLang="en-US"/>
          </a:p>
        </p:txBody>
      </p:sp>
      <p:sp>
        <p:nvSpPr>
          <p:cNvPr id="70659" name="内容占位符 70658"/>
          <p:cNvSpPr>
            <a:spLocks noGrp="1" noChangeArrowheads="1"/>
          </p:cNvSpPr>
          <p:nvPr>
            <p:ph idx="1"/>
          </p:nvPr>
        </p:nvSpPr>
        <p:spPr>
          <a:xfrm>
            <a:off x="914400" y="1600200"/>
            <a:ext cx="7543800" cy="4114800"/>
          </a:xfrm>
        </p:spPr>
        <p:txBody>
          <a:bodyPr/>
          <a:lstStyle/>
          <a:p>
            <a:pPr eaLnBrk="1" hangingPunct="1">
              <a:lnSpc>
                <a:spcPct val="120000"/>
              </a:lnSpc>
            </a:pPr>
            <a:r>
              <a:rPr lang="zh-CN" altLang="en-US" smtClean="0">
                <a:latin typeface="楷体_GB2312" pitchFamily="49" charset="-122"/>
                <a:ea typeface="楷体_GB2312" pitchFamily="49" charset="-122"/>
              </a:rPr>
              <a:t>类比学习的研究可分为两大类：</a:t>
            </a:r>
          </a:p>
          <a:p>
            <a:pPr eaLnBrk="1" hangingPunct="1">
              <a:lnSpc>
                <a:spcPct val="120000"/>
              </a:lnSpc>
              <a:buFontTx/>
              <a:buNone/>
            </a:pPr>
            <a:r>
              <a:rPr lang="zh-CN" altLang="en-US" sz="2400" smtClean="0">
                <a:latin typeface="楷体_GB2312" pitchFamily="49" charset="-122"/>
                <a:ea typeface="楷体_GB2312" pitchFamily="49" charset="-122"/>
              </a:rPr>
              <a:t>    （</a:t>
            </a:r>
            <a:r>
              <a:rPr lang="en-US" altLang="zh-CN" sz="2400" smtClean="0">
                <a:latin typeface="楷体_GB2312" pitchFamily="49" charset="-122"/>
                <a:ea typeface="楷体_GB2312" pitchFamily="49" charset="-122"/>
              </a:rPr>
              <a:t>1</a:t>
            </a:r>
            <a:r>
              <a:rPr lang="zh-CN" altLang="en-US" sz="2400" smtClean="0">
                <a:latin typeface="楷体_GB2312" pitchFamily="49" charset="-122"/>
                <a:ea typeface="楷体_GB2312" pitchFamily="49" charset="-122"/>
              </a:rPr>
              <a:t>）问题求解型的类比学习</a:t>
            </a:r>
          </a:p>
          <a:p>
            <a:pPr eaLnBrk="1" hangingPunct="1">
              <a:lnSpc>
                <a:spcPct val="120000"/>
              </a:lnSpc>
              <a:buFontTx/>
              <a:buNone/>
            </a:pPr>
            <a:r>
              <a:rPr lang="zh-CN" altLang="en-US" sz="2400" smtClean="0">
                <a:latin typeface="楷体_GB2312" pitchFamily="49" charset="-122"/>
                <a:ea typeface="楷体_GB2312" pitchFamily="49" charset="-122"/>
              </a:rPr>
              <a:t>    （</a:t>
            </a:r>
            <a:r>
              <a:rPr lang="en-US" altLang="zh-CN" sz="2400" smtClean="0">
                <a:latin typeface="楷体_GB2312" pitchFamily="49" charset="-122"/>
                <a:ea typeface="楷体_GB2312" pitchFamily="49" charset="-122"/>
              </a:rPr>
              <a:t>2</a:t>
            </a:r>
            <a:r>
              <a:rPr lang="zh-CN" altLang="en-US" sz="2400" smtClean="0">
                <a:latin typeface="楷体_GB2312" pitchFamily="49" charset="-122"/>
                <a:ea typeface="楷体_GB2312" pitchFamily="49" charset="-122"/>
              </a:rPr>
              <a:t>）预测推定型的类比学习。</a:t>
            </a:r>
          </a:p>
          <a:p>
            <a:pPr eaLnBrk="1" hangingPunct="1">
              <a:lnSpc>
                <a:spcPct val="120000"/>
              </a:lnSpc>
              <a:buFontTx/>
              <a:buNone/>
            </a:pPr>
            <a:r>
              <a:rPr lang="zh-CN" altLang="en-US" smtClean="0">
                <a:latin typeface="楷体_GB2312" pitchFamily="49" charset="-122"/>
                <a:ea typeface="楷体_GB2312" pitchFamily="49" charset="-122"/>
              </a:rPr>
              <a:t>    它又分为两种方式：</a:t>
            </a:r>
          </a:p>
          <a:p>
            <a:pPr eaLnBrk="1" hangingPunct="1">
              <a:lnSpc>
                <a:spcPct val="120000"/>
              </a:lnSpc>
              <a:buFontTx/>
              <a:buNone/>
            </a:pPr>
            <a:r>
              <a:rPr lang="zh-CN" altLang="en-US" sz="2400" smtClean="0">
                <a:latin typeface="楷体_GB2312" pitchFamily="49" charset="-122"/>
                <a:ea typeface="楷体_GB2312" pitchFamily="49" charset="-122"/>
              </a:rPr>
              <a:t>    （</a:t>
            </a:r>
            <a:r>
              <a:rPr lang="en-US" altLang="zh-CN" sz="2400" smtClean="0">
                <a:latin typeface="楷体_GB2312" pitchFamily="49" charset="-122"/>
                <a:ea typeface="楷体_GB2312" pitchFamily="49" charset="-122"/>
              </a:rPr>
              <a:t>1</a:t>
            </a:r>
            <a:r>
              <a:rPr lang="zh-CN" altLang="en-US" sz="2400" smtClean="0">
                <a:latin typeface="楷体_GB2312" pitchFamily="49" charset="-122"/>
                <a:ea typeface="楷体_GB2312" pitchFamily="49" charset="-122"/>
              </a:rPr>
              <a:t>）传统的类比法</a:t>
            </a:r>
          </a:p>
          <a:p>
            <a:pPr eaLnBrk="1" hangingPunct="1">
              <a:lnSpc>
                <a:spcPct val="120000"/>
              </a:lnSpc>
              <a:buFontTx/>
              <a:buNone/>
            </a:pPr>
            <a:r>
              <a:rPr lang="zh-CN" altLang="en-US" sz="2400" smtClean="0">
                <a:latin typeface="楷体_GB2312" pitchFamily="49" charset="-122"/>
                <a:ea typeface="楷体_GB2312" pitchFamily="49" charset="-122"/>
              </a:rPr>
              <a:t>    （</a:t>
            </a:r>
            <a:r>
              <a:rPr lang="en-US" altLang="zh-CN" sz="2400" smtClean="0">
                <a:latin typeface="楷体_GB2312" pitchFamily="49" charset="-122"/>
                <a:ea typeface="楷体_GB2312" pitchFamily="49" charset="-122"/>
              </a:rPr>
              <a:t>2</a:t>
            </a:r>
            <a:r>
              <a:rPr lang="zh-CN" altLang="en-US" sz="2400" smtClean="0">
                <a:latin typeface="楷体_GB2312" pitchFamily="49" charset="-122"/>
                <a:ea typeface="楷体_GB2312" pitchFamily="49" charset="-122"/>
              </a:rPr>
              <a:t>）因果关系型的类比</a:t>
            </a:r>
            <a:r>
              <a:rPr lang="zh-CN" altLang="en-US" b="1" smtClean="0"/>
              <a:t> </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70659">
                                            <p:txEl>
                                              <p:pRg st="0" end="0"/>
                                            </p:txEl>
                                          </p:spTgt>
                                        </p:tgtEl>
                                        <p:attrNameLst>
                                          <p:attrName>style.visibility</p:attrName>
                                        </p:attrNameLst>
                                      </p:cBhvr>
                                      <p:to>
                                        <p:strVal val="visible"/>
                                      </p:to>
                                    </p:set>
                                    <p:animEffect transition="in" filter="slide(fromBottom)">
                                      <p:cBhvr>
                                        <p:cTn id="7" dur="500"/>
                                        <p:tgtEl>
                                          <p:spTgt spid="70659">
                                            <p:txEl>
                                              <p:pRg st="0" end="0"/>
                                            </p:txEl>
                                          </p:spTgt>
                                        </p:tgtEl>
                                      </p:cBhvr>
                                    </p:animEffect>
                                  </p:childTnLst>
                                </p:cTn>
                              </p:par>
                            </p:childTnLst>
                          </p:cTn>
                        </p:par>
                        <p:par>
                          <p:cTn id="8" fill="hold" nodeType="afterGroup">
                            <p:stCondLst>
                              <p:cond delay="500"/>
                            </p:stCondLst>
                            <p:childTnLst>
                              <p:par>
                                <p:cTn id="9" presetID="12" presetClass="entr" presetSubtype="4" fill="hold" grpId="0" nodeType="afterEffect">
                                  <p:stCondLst>
                                    <p:cond delay="0"/>
                                  </p:stCondLst>
                                  <p:childTnLst>
                                    <p:set>
                                      <p:cBhvr>
                                        <p:cTn id="10" dur="1" fill="hold">
                                          <p:stCondLst>
                                            <p:cond delay="0"/>
                                          </p:stCondLst>
                                        </p:cTn>
                                        <p:tgtEl>
                                          <p:spTgt spid="70659">
                                            <p:txEl>
                                              <p:pRg st="1" end="1"/>
                                            </p:txEl>
                                          </p:spTgt>
                                        </p:tgtEl>
                                        <p:attrNameLst>
                                          <p:attrName>style.visibility</p:attrName>
                                        </p:attrNameLst>
                                      </p:cBhvr>
                                      <p:to>
                                        <p:strVal val="visible"/>
                                      </p:to>
                                    </p:set>
                                    <p:animEffect transition="in" filter="slide(fromBottom)">
                                      <p:cBhvr>
                                        <p:cTn id="11" dur="500"/>
                                        <p:tgtEl>
                                          <p:spTgt spid="70659">
                                            <p:txEl>
                                              <p:pRg st="1" end="1"/>
                                            </p:txEl>
                                          </p:spTgt>
                                        </p:tgtEl>
                                      </p:cBhvr>
                                    </p:animEffect>
                                  </p:childTnLst>
                                </p:cTn>
                              </p:par>
                            </p:childTnLst>
                          </p:cTn>
                        </p:par>
                        <p:par>
                          <p:cTn id="12" fill="hold" nodeType="afterGroup">
                            <p:stCondLst>
                              <p:cond delay="1000"/>
                            </p:stCondLst>
                            <p:childTnLst>
                              <p:par>
                                <p:cTn id="13" presetID="12" presetClass="entr" presetSubtype="4" fill="hold" grpId="0" nodeType="afterEffect">
                                  <p:stCondLst>
                                    <p:cond delay="0"/>
                                  </p:stCondLst>
                                  <p:childTnLst>
                                    <p:set>
                                      <p:cBhvr>
                                        <p:cTn id="14" dur="1" fill="hold">
                                          <p:stCondLst>
                                            <p:cond delay="0"/>
                                          </p:stCondLst>
                                        </p:cTn>
                                        <p:tgtEl>
                                          <p:spTgt spid="70659">
                                            <p:txEl>
                                              <p:pRg st="2" end="2"/>
                                            </p:txEl>
                                          </p:spTgt>
                                        </p:tgtEl>
                                        <p:attrNameLst>
                                          <p:attrName>style.visibility</p:attrName>
                                        </p:attrNameLst>
                                      </p:cBhvr>
                                      <p:to>
                                        <p:strVal val="visible"/>
                                      </p:to>
                                    </p:set>
                                    <p:animEffect transition="in" filter="slide(fromBottom)">
                                      <p:cBhvr>
                                        <p:cTn id="15" dur="500"/>
                                        <p:tgtEl>
                                          <p:spTgt spid="70659">
                                            <p:txEl>
                                              <p:pRg st="2" end="2"/>
                                            </p:txEl>
                                          </p:spTgt>
                                        </p:tgtEl>
                                      </p:cBhvr>
                                    </p:animEffect>
                                  </p:childTnLst>
                                </p:cTn>
                              </p:par>
                            </p:childTnLst>
                          </p:cTn>
                        </p:par>
                        <p:par>
                          <p:cTn id="16" fill="hold" nodeType="afterGroup">
                            <p:stCondLst>
                              <p:cond delay="1500"/>
                            </p:stCondLst>
                            <p:childTnLst>
                              <p:par>
                                <p:cTn id="17" presetID="12" presetClass="entr" presetSubtype="4" fill="hold" grpId="0" nodeType="afterEffect">
                                  <p:stCondLst>
                                    <p:cond delay="0"/>
                                  </p:stCondLst>
                                  <p:childTnLst>
                                    <p:set>
                                      <p:cBhvr>
                                        <p:cTn id="18" dur="1" fill="hold">
                                          <p:stCondLst>
                                            <p:cond delay="0"/>
                                          </p:stCondLst>
                                        </p:cTn>
                                        <p:tgtEl>
                                          <p:spTgt spid="70659">
                                            <p:txEl>
                                              <p:pRg st="3" end="3"/>
                                            </p:txEl>
                                          </p:spTgt>
                                        </p:tgtEl>
                                        <p:attrNameLst>
                                          <p:attrName>style.visibility</p:attrName>
                                        </p:attrNameLst>
                                      </p:cBhvr>
                                      <p:to>
                                        <p:strVal val="visible"/>
                                      </p:to>
                                    </p:set>
                                    <p:animEffect transition="in" filter="slide(fromBottom)">
                                      <p:cBhvr>
                                        <p:cTn id="19" dur="500"/>
                                        <p:tgtEl>
                                          <p:spTgt spid="70659">
                                            <p:txEl>
                                              <p:pRg st="3" end="3"/>
                                            </p:txEl>
                                          </p:spTgt>
                                        </p:tgtEl>
                                      </p:cBhvr>
                                    </p:animEffect>
                                  </p:childTnLst>
                                </p:cTn>
                              </p:par>
                            </p:childTnLst>
                          </p:cTn>
                        </p:par>
                        <p:par>
                          <p:cTn id="20" fill="hold" nodeType="afterGroup">
                            <p:stCondLst>
                              <p:cond delay="2000"/>
                            </p:stCondLst>
                            <p:childTnLst>
                              <p:par>
                                <p:cTn id="21" presetID="12" presetClass="entr" presetSubtype="4" fill="hold" grpId="0" nodeType="afterEffect">
                                  <p:stCondLst>
                                    <p:cond delay="0"/>
                                  </p:stCondLst>
                                  <p:childTnLst>
                                    <p:set>
                                      <p:cBhvr>
                                        <p:cTn id="22" dur="1" fill="hold">
                                          <p:stCondLst>
                                            <p:cond delay="0"/>
                                          </p:stCondLst>
                                        </p:cTn>
                                        <p:tgtEl>
                                          <p:spTgt spid="70659">
                                            <p:txEl>
                                              <p:pRg st="4" end="4"/>
                                            </p:txEl>
                                          </p:spTgt>
                                        </p:tgtEl>
                                        <p:attrNameLst>
                                          <p:attrName>style.visibility</p:attrName>
                                        </p:attrNameLst>
                                      </p:cBhvr>
                                      <p:to>
                                        <p:strVal val="visible"/>
                                      </p:to>
                                    </p:set>
                                    <p:animEffect transition="in" filter="slide(fromBottom)">
                                      <p:cBhvr>
                                        <p:cTn id="23" dur="500"/>
                                        <p:tgtEl>
                                          <p:spTgt spid="70659">
                                            <p:txEl>
                                              <p:pRg st="4" end="4"/>
                                            </p:txEl>
                                          </p:spTgt>
                                        </p:tgtEl>
                                      </p:cBhvr>
                                    </p:animEffect>
                                  </p:childTnLst>
                                </p:cTn>
                              </p:par>
                            </p:childTnLst>
                          </p:cTn>
                        </p:par>
                        <p:par>
                          <p:cTn id="24" fill="hold" nodeType="afterGroup">
                            <p:stCondLst>
                              <p:cond delay="2500"/>
                            </p:stCondLst>
                            <p:childTnLst>
                              <p:par>
                                <p:cTn id="25" presetID="12" presetClass="entr" presetSubtype="4" fill="hold" grpId="0" nodeType="afterEffect">
                                  <p:stCondLst>
                                    <p:cond delay="0"/>
                                  </p:stCondLst>
                                  <p:childTnLst>
                                    <p:set>
                                      <p:cBhvr>
                                        <p:cTn id="26" dur="1" fill="hold">
                                          <p:stCondLst>
                                            <p:cond delay="0"/>
                                          </p:stCondLst>
                                        </p:cTn>
                                        <p:tgtEl>
                                          <p:spTgt spid="70659">
                                            <p:txEl>
                                              <p:pRg st="5" end="5"/>
                                            </p:txEl>
                                          </p:spTgt>
                                        </p:tgtEl>
                                        <p:attrNameLst>
                                          <p:attrName>style.visibility</p:attrName>
                                        </p:attrNameLst>
                                      </p:cBhvr>
                                      <p:to>
                                        <p:strVal val="visible"/>
                                      </p:to>
                                    </p:set>
                                    <p:animEffect transition="in" filter="slide(fromBottom)">
                                      <p:cBhvr>
                                        <p:cTn id="27" dur="500"/>
                                        <p:tgtEl>
                                          <p:spTgt spid="70659">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659" grpId="0" build="p" bldLvl="3" advAuto="0"/>
    </p:bldLst>
  </p:timing>
</p:sld>
</file>

<file path=ppt/slides/slide33.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67586" name="灯片编号占位符 1"/>
          <p:cNvSpPr>
            <a:spLocks noGrp="1" noChangeArrowheads="1"/>
          </p:cNvSpPr>
          <p:nvPr>
            <p:ph type="sldNum" sz="quarter" idx="10"/>
          </p:nvPr>
        </p:nvSpPr>
        <p:spPr bwMode="auto">
          <a:noFill/>
          <a:ln>
            <a:miter lim="800000"/>
            <a:headEnd/>
            <a:tailEnd/>
          </a:ln>
        </p:spPr>
        <p:txBody>
          <a:bodyPr/>
          <a:lstStyle/>
          <a:p>
            <a:fld id="{8DAD6293-38F4-43BE-9228-AF4F3CFDD7A6}" type="slidenum">
              <a:rPr lang="zh-TW" altLang="en-US"/>
              <a:pPr/>
              <a:t>33</a:t>
            </a:fld>
            <a:endParaRPr lang="zh-TW" altLang="en-US"/>
          </a:p>
        </p:txBody>
      </p:sp>
      <p:sp>
        <p:nvSpPr>
          <p:cNvPr id="2" name="标题 71681"/>
          <p:cNvSpPr>
            <a:spLocks noGrp="1"/>
          </p:cNvSpPr>
          <p:nvPr>
            <p:ph type="title"/>
          </p:nvPr>
        </p:nvSpPr>
        <p:spPr>
          <a:xfrm>
            <a:off x="1295400" y="228600"/>
            <a:ext cx="7589838" cy="1328738"/>
          </a:xfrm>
        </p:spPr>
        <p:txBody>
          <a:bodyPr/>
          <a:lstStyle/>
          <a:p>
            <a:pPr eaLnBrk="1" hangingPunct="1">
              <a:defRPr/>
            </a:pPr>
            <a:r>
              <a:rPr lang="en-US" altLang="zh-CN" noProof="1">
                <a:latin typeface="Times New Roman" panose="02020603050405020304" pitchFamily="18" charset="0"/>
                <a:ea typeface="楷体_GB2312" pitchFamily="49" charset="-122"/>
                <a:cs typeface="Times New Roman" panose="02020603050405020304" pitchFamily="18" charset="0"/>
              </a:rPr>
              <a:t>6.6 解释学习 Explanation-based Learning</a:t>
            </a:r>
            <a:r>
              <a:rPr lang="en-US" altLang="zh-CN" dirty="0">
                <a:latin typeface="Times New Roman" panose="02020603050405020304" pitchFamily="18" charset="0"/>
                <a:ea typeface="楷体_GB2312" pitchFamily="49" charset="-122"/>
                <a:cs typeface="Times New Roman" panose="02020603050405020304" pitchFamily="18" charset="0"/>
              </a:rPr>
              <a:t/>
            </a:r>
            <a:br>
              <a:rPr lang="en-US" altLang="zh-CN" dirty="0">
                <a:latin typeface="Times New Roman" panose="02020603050405020304" pitchFamily="18" charset="0"/>
                <a:ea typeface="楷体_GB2312" pitchFamily="49" charset="-122"/>
                <a:cs typeface="Times New Roman" panose="02020603050405020304" pitchFamily="18" charset="0"/>
              </a:rPr>
            </a:br>
            <a:endParaRPr lang="en-US" altLang="zh-CN" noProof="1">
              <a:latin typeface="华文新魏" pitchFamily="2" charset="-122"/>
              <a:ea typeface="楷体_GB2312" pitchFamily="49" charset="-122"/>
            </a:endParaRPr>
          </a:p>
        </p:txBody>
      </p:sp>
      <p:sp>
        <p:nvSpPr>
          <p:cNvPr id="71683" name="内容占位符 71682"/>
          <p:cNvSpPr>
            <a:spLocks noGrp="1"/>
          </p:cNvSpPr>
          <p:nvPr>
            <p:ph idx="1"/>
          </p:nvPr>
        </p:nvSpPr>
        <p:spPr>
          <a:xfrm>
            <a:off x="684213" y="1531938"/>
            <a:ext cx="8061325" cy="3856037"/>
          </a:xfrm>
        </p:spPr>
        <p:txBody>
          <a:bodyPr/>
          <a:lstStyle/>
          <a:p>
            <a:pPr marL="0" eaLnBrk="1" hangingPunct="1">
              <a:buFontTx/>
              <a:buNone/>
              <a:defRPr/>
            </a:pPr>
            <a:r>
              <a:rPr lang="en-US" altLang="zh-CN" b="1" noProof="1">
                <a:solidFill>
                  <a:srgbClr val="800000"/>
                </a:solidFill>
                <a:effectLst>
                  <a:outerShdw blurRad="38100" dist="38100" dir="2700000">
                    <a:srgbClr val="C0C0C0"/>
                  </a:outerShdw>
                </a:effectLst>
                <a:latin typeface="Times New Roman" panose="02020603050405020304" pitchFamily="18" charset="0"/>
                <a:ea typeface="楷体_GB2312" pitchFamily="49" charset="-122"/>
                <a:cs typeface="Times New Roman" panose="02020603050405020304" pitchFamily="18" charset="0"/>
              </a:rPr>
              <a:t>6.6.1  </a:t>
            </a:r>
            <a:r>
              <a:rPr lang="en-US" altLang="zh-CN" b="1" noProof="1">
                <a:solidFill>
                  <a:srgbClr val="800000"/>
                </a:solidFill>
                <a:effectLst>
                  <a:outerShdw blurRad="38100" dist="38100" dir="2700000">
                    <a:srgbClr val="C0C0C0"/>
                  </a:outerShdw>
                </a:effectLst>
                <a:latin typeface="Times New Roman" panose="02020603050405020304" pitchFamily="18" charset="0"/>
                <a:ea typeface="楷体_GB2312" pitchFamily="49" charset="-122"/>
                <a:cs typeface="Times New Roman" panose="02020603050405020304" pitchFamily="18" charset="0"/>
                <a:sym typeface="+mn-ea"/>
              </a:rPr>
              <a:t>解释学习过程和算法</a:t>
            </a:r>
          </a:p>
          <a:p>
            <a:pPr marL="0" eaLnBrk="1" hangingPunct="1">
              <a:buFontTx/>
              <a:buNone/>
              <a:defRPr/>
            </a:pPr>
            <a:r>
              <a:rPr lang="en-US" altLang="zh-CN" b="1" noProof="1">
                <a:solidFill>
                  <a:srgbClr val="800000"/>
                </a:solidFill>
                <a:effectLst>
                  <a:outerShdw blurRad="38100" dist="38100" dir="2700000">
                    <a:srgbClr val="C0C0C0"/>
                  </a:outerShdw>
                </a:effectLst>
                <a:latin typeface="Times New Roman" panose="02020603050405020304" pitchFamily="18" charset="0"/>
                <a:ea typeface="楷体_GB2312" pitchFamily="49" charset="-122"/>
                <a:cs typeface="Times New Roman" panose="02020603050405020304" pitchFamily="18" charset="0"/>
              </a:rPr>
              <a:t>Process and Algorithm of Explanation-based Learning</a:t>
            </a:r>
          </a:p>
          <a:p>
            <a:pPr marL="0" eaLnBrk="1" hangingPunct="1">
              <a:buFontTx/>
              <a:buNone/>
              <a:defRPr/>
            </a:pPr>
            <a:r>
              <a:rPr lang="en-US" altLang="zh-CN" b="1" noProof="1">
                <a:solidFill>
                  <a:srgbClr val="800000"/>
                </a:solidFill>
                <a:effectLst>
                  <a:outerShdw blurRad="38100" dist="38100" dir="2700000">
                    <a:srgbClr val="C0C0C0"/>
                  </a:outerShdw>
                </a:effectLst>
                <a:latin typeface="Times New Roman" panose="02020603050405020304" pitchFamily="18" charset="0"/>
                <a:ea typeface="楷体_GB2312" pitchFamily="49" charset="-122"/>
                <a:cs typeface="Times New Roman" panose="02020603050405020304" pitchFamily="18" charset="0"/>
              </a:rPr>
              <a:t>     </a:t>
            </a:r>
          </a:p>
          <a:p>
            <a:pPr marL="0" eaLnBrk="1" hangingPunct="1">
              <a:buFontTx/>
              <a:buNone/>
              <a:defRPr/>
            </a:pPr>
            <a:r>
              <a:rPr lang="en-US" altLang="zh-CN" b="1" noProof="1">
                <a:solidFill>
                  <a:srgbClr val="800000"/>
                </a:solidFill>
                <a:effectLst>
                  <a:outerShdw blurRad="38100" dist="38100" dir="2700000">
                    <a:srgbClr val="C0C0C0"/>
                  </a:outerShdw>
                </a:effectLst>
                <a:latin typeface="Times New Roman" panose="02020603050405020304" pitchFamily="18" charset="0"/>
                <a:ea typeface="楷体_GB2312" pitchFamily="49" charset="-122"/>
                <a:cs typeface="Times New Roman" panose="02020603050405020304" pitchFamily="18" charset="0"/>
              </a:rPr>
              <a:t>     </a:t>
            </a:r>
            <a:r>
              <a:rPr lang="en-US" altLang="zh-CN" sz="2400" noProof="1">
                <a:latin typeface="Times New Roman" panose="02020603050405020304" pitchFamily="18" charset="0"/>
                <a:ea typeface="楷体_GB2312" pitchFamily="49" charset="-122"/>
              </a:rPr>
              <a:t>Explanation-based Learning (EBL) is a learning that makes generalization from a single training example. </a:t>
            </a:r>
          </a:p>
          <a:p>
            <a:pPr eaLnBrk="1" hangingPunct="1">
              <a:buFontTx/>
              <a:buNone/>
              <a:defRPr/>
            </a:pPr>
            <a:r>
              <a:rPr lang="en-US" altLang="zh-CN" sz="2400" noProof="1">
                <a:latin typeface="Times New Roman" panose="02020603050405020304" pitchFamily="18" charset="0"/>
                <a:ea typeface="楷体_GB2312" pitchFamily="49" charset="-122"/>
              </a:rPr>
              <a:t>         The domain theory held by the system is used to explain why the example is an instance of the concept under study, why the example belongs to the target concept.</a:t>
            </a:r>
            <a:endParaRPr lang="en-US" altLang="zh-CN" sz="2400" b="1" noProof="1">
              <a:solidFill>
                <a:srgbClr val="FF0000"/>
              </a:solidFill>
              <a:latin typeface="楷体_GB2312" pitchFamily="49" charset="-122"/>
              <a:ea typeface="楷体_GB2312" pitchFamily="49" charset="-122"/>
            </a:endParaRPr>
          </a:p>
          <a:p>
            <a:pPr eaLnBrk="1" hangingPunct="1">
              <a:buFontTx/>
              <a:buNone/>
              <a:defRPr/>
            </a:pPr>
            <a:r>
              <a:rPr lang="en-US" altLang="zh-CN" sz="2000" b="1" noProof="1">
                <a:latin typeface="楷体_GB2312" pitchFamily="49" charset="-122"/>
                <a:ea typeface="楷体_GB2312" pitchFamily="49" charset="-122"/>
              </a:rPr>
              <a:t>    </a:t>
            </a:r>
            <a:endParaRPr lang="en-US" altLang="zh-CN" sz="2000" b="1" noProof="1">
              <a:latin typeface="华文新魏"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par>
                          <p:cTn id="8" fill="hold" nodeType="afterGroup">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71683">
                                            <p:txEl>
                                              <p:pRg st="0" end="0"/>
                                            </p:txEl>
                                          </p:spTgt>
                                        </p:tgtEl>
                                        <p:attrNameLst>
                                          <p:attrName>style.visibility</p:attrName>
                                        </p:attrNameLst>
                                      </p:cBhvr>
                                      <p:to>
                                        <p:strVal val="visible"/>
                                      </p:to>
                                    </p:set>
                                    <p:animEffect transition="in" filter="randombar(horizontal)">
                                      <p:cBhvr>
                                        <p:cTn id="11" dur="500"/>
                                        <p:tgtEl>
                                          <p:spTgt spid="71683">
                                            <p:txEl>
                                              <p:pRg st="0" end="0"/>
                                            </p:txEl>
                                          </p:spTgt>
                                        </p:tgtEl>
                                      </p:cBhvr>
                                    </p:animEffect>
                                  </p:childTnLst>
                                </p:cTn>
                              </p:par>
                            </p:childTnLst>
                          </p:cTn>
                        </p:par>
                        <p:par>
                          <p:cTn id="12" fill="hold" nodeType="afterGroup">
                            <p:stCondLst>
                              <p:cond delay="1000"/>
                            </p:stCondLst>
                            <p:childTnLst>
                              <p:par>
                                <p:cTn id="13" presetID="14" presetClass="entr" presetSubtype="10" fill="hold" grpId="0" nodeType="afterEffect">
                                  <p:stCondLst>
                                    <p:cond delay="0"/>
                                  </p:stCondLst>
                                  <p:childTnLst>
                                    <p:set>
                                      <p:cBhvr>
                                        <p:cTn id="14" dur="1" fill="hold">
                                          <p:stCondLst>
                                            <p:cond delay="0"/>
                                          </p:stCondLst>
                                        </p:cTn>
                                        <p:tgtEl>
                                          <p:spTgt spid="71683">
                                            <p:txEl>
                                              <p:pRg st="1" end="1"/>
                                            </p:txEl>
                                          </p:spTgt>
                                        </p:tgtEl>
                                        <p:attrNameLst>
                                          <p:attrName>style.visibility</p:attrName>
                                        </p:attrNameLst>
                                      </p:cBhvr>
                                      <p:to>
                                        <p:strVal val="visible"/>
                                      </p:to>
                                    </p:set>
                                    <p:animEffect transition="in" filter="randombar(horizontal)">
                                      <p:cBhvr>
                                        <p:cTn id="15" dur="500"/>
                                        <p:tgtEl>
                                          <p:spTgt spid="71683">
                                            <p:txEl>
                                              <p:pRg st="1" end="1"/>
                                            </p:txEl>
                                          </p:spTgt>
                                        </p:tgtEl>
                                      </p:cBhvr>
                                    </p:animEffect>
                                  </p:childTnLst>
                                </p:cTn>
                              </p:par>
                            </p:childTnLst>
                          </p:cTn>
                        </p:par>
                        <p:par>
                          <p:cTn id="16" fill="hold" nodeType="afterGroup">
                            <p:stCondLst>
                              <p:cond delay="1500"/>
                            </p:stCondLst>
                            <p:childTnLst>
                              <p:par>
                                <p:cTn id="17" presetID="14" presetClass="entr" presetSubtype="10" fill="hold" grpId="0" nodeType="afterEffect">
                                  <p:stCondLst>
                                    <p:cond delay="0"/>
                                  </p:stCondLst>
                                  <p:childTnLst>
                                    <p:set>
                                      <p:cBhvr>
                                        <p:cTn id="18" dur="1" fill="hold">
                                          <p:stCondLst>
                                            <p:cond delay="0"/>
                                          </p:stCondLst>
                                        </p:cTn>
                                        <p:tgtEl>
                                          <p:spTgt spid="71683">
                                            <p:txEl>
                                              <p:pRg st="2" end="2"/>
                                            </p:txEl>
                                          </p:spTgt>
                                        </p:tgtEl>
                                        <p:attrNameLst>
                                          <p:attrName>style.visibility</p:attrName>
                                        </p:attrNameLst>
                                      </p:cBhvr>
                                      <p:to>
                                        <p:strVal val="visible"/>
                                      </p:to>
                                    </p:set>
                                    <p:animEffect transition="in" filter="randombar(horizontal)">
                                      <p:cBhvr>
                                        <p:cTn id="19" dur="500"/>
                                        <p:tgtEl>
                                          <p:spTgt spid="71683">
                                            <p:txEl>
                                              <p:pRg st="2" end="2"/>
                                            </p:txEl>
                                          </p:spTgt>
                                        </p:tgtEl>
                                      </p:cBhvr>
                                    </p:animEffect>
                                  </p:childTnLst>
                                </p:cTn>
                              </p:par>
                            </p:childTnLst>
                          </p:cTn>
                        </p:par>
                        <p:par>
                          <p:cTn id="20" fill="hold" nodeType="afterGroup">
                            <p:stCondLst>
                              <p:cond delay="2000"/>
                            </p:stCondLst>
                            <p:childTnLst>
                              <p:par>
                                <p:cTn id="21" presetID="14" presetClass="entr" presetSubtype="10" fill="hold" grpId="0" nodeType="afterEffect">
                                  <p:stCondLst>
                                    <p:cond delay="0"/>
                                  </p:stCondLst>
                                  <p:childTnLst>
                                    <p:set>
                                      <p:cBhvr>
                                        <p:cTn id="22" dur="1" fill="hold">
                                          <p:stCondLst>
                                            <p:cond delay="0"/>
                                          </p:stCondLst>
                                        </p:cTn>
                                        <p:tgtEl>
                                          <p:spTgt spid="71683">
                                            <p:txEl>
                                              <p:pRg st="3" end="3"/>
                                            </p:txEl>
                                          </p:spTgt>
                                        </p:tgtEl>
                                        <p:attrNameLst>
                                          <p:attrName>style.visibility</p:attrName>
                                        </p:attrNameLst>
                                      </p:cBhvr>
                                      <p:to>
                                        <p:strVal val="visible"/>
                                      </p:to>
                                    </p:set>
                                    <p:animEffect transition="in" filter="randombar(horizontal)">
                                      <p:cBhvr>
                                        <p:cTn id="23" dur="500"/>
                                        <p:tgtEl>
                                          <p:spTgt spid="71683">
                                            <p:txEl>
                                              <p:pRg st="3" end="3"/>
                                            </p:txEl>
                                          </p:spTgt>
                                        </p:tgtEl>
                                      </p:cBhvr>
                                    </p:animEffect>
                                  </p:childTnLst>
                                </p:cTn>
                              </p:par>
                            </p:childTnLst>
                          </p:cTn>
                        </p:par>
                        <p:par>
                          <p:cTn id="24" fill="hold" nodeType="afterGroup">
                            <p:stCondLst>
                              <p:cond delay="2500"/>
                            </p:stCondLst>
                            <p:childTnLst>
                              <p:par>
                                <p:cTn id="25" presetID="14" presetClass="entr" presetSubtype="10" fill="hold" grpId="0" nodeType="afterEffect">
                                  <p:stCondLst>
                                    <p:cond delay="0"/>
                                  </p:stCondLst>
                                  <p:childTnLst>
                                    <p:set>
                                      <p:cBhvr>
                                        <p:cTn id="26" dur="1" fill="hold">
                                          <p:stCondLst>
                                            <p:cond delay="0"/>
                                          </p:stCondLst>
                                        </p:cTn>
                                        <p:tgtEl>
                                          <p:spTgt spid="71683">
                                            <p:txEl>
                                              <p:pRg st="4" end="4"/>
                                            </p:txEl>
                                          </p:spTgt>
                                        </p:tgtEl>
                                        <p:attrNameLst>
                                          <p:attrName>style.visibility</p:attrName>
                                        </p:attrNameLst>
                                      </p:cBhvr>
                                      <p:to>
                                        <p:strVal val="visible"/>
                                      </p:to>
                                    </p:set>
                                    <p:animEffect transition="in" filter="randombar(horizontal)">
                                      <p:cBhvr>
                                        <p:cTn id="27" dur="500"/>
                                        <p:tgtEl>
                                          <p:spTgt spid="71683">
                                            <p:txEl>
                                              <p:pRg st="4" end="4"/>
                                            </p:txEl>
                                          </p:spTgt>
                                        </p:tgtEl>
                                      </p:cBhvr>
                                    </p:animEffect>
                                  </p:childTnLst>
                                </p:cTn>
                              </p:par>
                            </p:childTnLst>
                          </p:cTn>
                        </p:par>
                        <p:par>
                          <p:cTn id="28" fill="hold" nodeType="afterGroup">
                            <p:stCondLst>
                              <p:cond delay="3000"/>
                            </p:stCondLst>
                            <p:childTnLst>
                              <p:par>
                                <p:cTn id="29" presetID="14" presetClass="entr" presetSubtype="10" fill="hold" grpId="0" nodeType="afterEffect">
                                  <p:stCondLst>
                                    <p:cond delay="0"/>
                                  </p:stCondLst>
                                  <p:childTnLst>
                                    <p:set>
                                      <p:cBhvr>
                                        <p:cTn id="30" dur="1" fill="hold">
                                          <p:stCondLst>
                                            <p:cond delay="0"/>
                                          </p:stCondLst>
                                        </p:cTn>
                                        <p:tgtEl>
                                          <p:spTgt spid="71683">
                                            <p:txEl>
                                              <p:pRg st="5" end="5"/>
                                            </p:txEl>
                                          </p:spTgt>
                                        </p:tgtEl>
                                        <p:attrNameLst>
                                          <p:attrName>style.visibility</p:attrName>
                                        </p:attrNameLst>
                                      </p:cBhvr>
                                      <p:to>
                                        <p:strVal val="visible"/>
                                      </p:to>
                                    </p:set>
                                    <p:animEffect transition="in" filter="randombar(horizontal)">
                                      <p:cBhvr>
                                        <p:cTn id="31" dur="500"/>
                                        <p:tgtEl>
                                          <p:spTgt spid="7168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1683" grpId="0" build="p" advAuto="0"/>
    </p:bldLst>
  </p:timing>
</p:sld>
</file>

<file path=ppt/slides/slide34.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68610" name="灯片编号占位符 1"/>
          <p:cNvSpPr>
            <a:spLocks noGrp="1" noChangeArrowheads="1"/>
          </p:cNvSpPr>
          <p:nvPr>
            <p:ph type="sldNum" sz="quarter" idx="10"/>
          </p:nvPr>
        </p:nvSpPr>
        <p:spPr bwMode="auto">
          <a:noFill/>
          <a:ln>
            <a:miter lim="800000"/>
            <a:headEnd/>
            <a:tailEnd/>
          </a:ln>
        </p:spPr>
        <p:txBody>
          <a:bodyPr/>
          <a:lstStyle/>
          <a:p>
            <a:fld id="{9B8A6DA2-2A46-47AA-A288-FD5195CF4F9A}" type="slidenum">
              <a:rPr lang="zh-TW" altLang="en-US"/>
              <a:pPr/>
              <a:t>34</a:t>
            </a:fld>
            <a:endParaRPr lang="zh-TW" altLang="en-US"/>
          </a:p>
        </p:txBody>
      </p:sp>
      <p:sp>
        <p:nvSpPr>
          <p:cNvPr id="109571" name="内容占位符 109570"/>
          <p:cNvSpPr>
            <a:spLocks noGrp="1" noChangeArrowheads="1"/>
          </p:cNvSpPr>
          <p:nvPr>
            <p:ph idx="1"/>
          </p:nvPr>
        </p:nvSpPr>
        <p:spPr>
          <a:xfrm>
            <a:off x="828675" y="1604963"/>
            <a:ext cx="7704138" cy="4776787"/>
          </a:xfrm>
        </p:spPr>
        <p:txBody>
          <a:bodyPr/>
          <a:lstStyle/>
          <a:p>
            <a:pPr eaLnBrk="1" hangingPunct="1">
              <a:lnSpc>
                <a:spcPct val="90000"/>
              </a:lnSpc>
              <a:buFontTx/>
              <a:buNone/>
            </a:pPr>
            <a:endParaRPr lang="en-US" altLang="zh-CN" sz="3200" b="1" smtClean="0">
              <a:latin typeface="楷体_GB2312" pitchFamily="49" charset="-122"/>
              <a:ea typeface="楷体_GB2312" pitchFamily="49" charset="-122"/>
            </a:endParaRPr>
          </a:p>
          <a:p>
            <a:pPr eaLnBrk="1" hangingPunct="1">
              <a:lnSpc>
                <a:spcPct val="120000"/>
              </a:lnSpc>
              <a:buFontTx/>
              <a:buNone/>
            </a:pPr>
            <a:r>
              <a:rPr lang="en-US" altLang="zh-CN" b="1" smtClean="0">
                <a:latin typeface="楷体_GB2312" pitchFamily="49" charset="-122"/>
                <a:ea typeface="楷体_GB2312" pitchFamily="49" charset="-122"/>
              </a:rPr>
              <a:t>      </a:t>
            </a:r>
            <a:r>
              <a:rPr lang="zh-CN" altLang="en-US" sz="2400" smtClean="0">
                <a:latin typeface="楷体_GB2312" pitchFamily="49" charset="-122"/>
                <a:ea typeface="楷体_GB2312" pitchFamily="49" charset="-122"/>
              </a:rPr>
              <a:t>基于解释的学习（EBL）可简称为解释学习，是20世纪80年代中期开始兴起的一种机器学习方法。解释学习根据任务所在领域知识和正在学习的概念知识，对当前实例进行分析和求解，得出一个表征求解过程的因果解释树，以获取新的知识。在获取新知识过程中，通过对属性、表征现象和内在关系等进行解释而学习到新的知识。 </a:t>
            </a:r>
          </a:p>
          <a:p>
            <a:pPr eaLnBrk="1" hangingPunct="1">
              <a:lnSpc>
                <a:spcPct val="50000"/>
              </a:lnSpc>
              <a:buFontTx/>
              <a:buNone/>
            </a:pPr>
            <a:r>
              <a:rPr lang="zh-CN" altLang="en-US" sz="2400" b="1" smtClean="0">
                <a:latin typeface="华文新魏" pitchFamily="2" charset="-122"/>
              </a:rPr>
              <a:t>    </a:t>
            </a:r>
          </a:p>
          <a:p>
            <a:pPr eaLnBrk="1" hangingPunct="1">
              <a:lnSpc>
                <a:spcPct val="90000"/>
              </a:lnSpc>
              <a:buFontTx/>
              <a:buNone/>
            </a:pPr>
            <a:r>
              <a:rPr lang="zh-CN" altLang="en-US" b="1" smtClean="0">
                <a:latin typeface="华文新魏" pitchFamily="2" charset="-122"/>
              </a:rPr>
              <a:t>           </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109571">
                                            <p:txEl>
                                              <p:pRg st="1" end="1"/>
                                            </p:txEl>
                                          </p:spTgt>
                                        </p:tgtEl>
                                        <p:attrNameLst>
                                          <p:attrName>style.visibility</p:attrName>
                                        </p:attrNameLst>
                                      </p:cBhvr>
                                      <p:to>
                                        <p:strVal val="visible"/>
                                      </p:to>
                                    </p:set>
                                    <p:animEffect transition="in" filter="randombar(horizontal)">
                                      <p:cBhvr>
                                        <p:cTn id="7" dur="500"/>
                                        <p:tgtEl>
                                          <p:spTgt spid="109571">
                                            <p:txEl>
                                              <p:pRg st="1" end="1"/>
                                            </p:txEl>
                                          </p:spTgt>
                                        </p:tgtEl>
                                      </p:cBhvr>
                                    </p:animEffect>
                                  </p:childTnLst>
                                </p:cTn>
                              </p:par>
                            </p:childTnLst>
                          </p:cTn>
                        </p:par>
                        <p:par>
                          <p:cTn id="8" fill="hold" nodeType="afterGroup">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109571">
                                            <p:txEl>
                                              <p:pRg st="2" end="2"/>
                                            </p:txEl>
                                          </p:spTgt>
                                        </p:tgtEl>
                                        <p:attrNameLst>
                                          <p:attrName>style.visibility</p:attrName>
                                        </p:attrNameLst>
                                      </p:cBhvr>
                                      <p:to>
                                        <p:strVal val="visible"/>
                                      </p:to>
                                    </p:set>
                                    <p:animEffect transition="in" filter="randombar(horizontal)">
                                      <p:cBhvr>
                                        <p:cTn id="11" dur="500"/>
                                        <p:tgtEl>
                                          <p:spTgt spid="109571">
                                            <p:txEl>
                                              <p:pRg st="2" end="2"/>
                                            </p:txEl>
                                          </p:spTgt>
                                        </p:tgtEl>
                                      </p:cBhvr>
                                    </p:animEffect>
                                  </p:childTnLst>
                                </p:cTn>
                              </p:par>
                            </p:childTnLst>
                          </p:cTn>
                        </p:par>
                        <p:par>
                          <p:cTn id="12" fill="hold" nodeType="afterGroup">
                            <p:stCondLst>
                              <p:cond delay="1000"/>
                            </p:stCondLst>
                            <p:childTnLst>
                              <p:par>
                                <p:cTn id="13" presetID="14" presetClass="entr" presetSubtype="10" fill="hold" grpId="0" nodeType="afterEffect">
                                  <p:stCondLst>
                                    <p:cond delay="0"/>
                                  </p:stCondLst>
                                  <p:childTnLst>
                                    <p:set>
                                      <p:cBhvr>
                                        <p:cTn id="14" dur="1" fill="hold">
                                          <p:stCondLst>
                                            <p:cond delay="0"/>
                                          </p:stCondLst>
                                        </p:cTn>
                                        <p:tgtEl>
                                          <p:spTgt spid="109571">
                                            <p:txEl>
                                              <p:pRg st="3" end="3"/>
                                            </p:txEl>
                                          </p:spTgt>
                                        </p:tgtEl>
                                        <p:attrNameLst>
                                          <p:attrName>style.visibility</p:attrName>
                                        </p:attrNameLst>
                                      </p:cBhvr>
                                      <p:to>
                                        <p:strVal val="visible"/>
                                      </p:to>
                                    </p:set>
                                    <p:animEffect transition="in" filter="randombar(horizontal)">
                                      <p:cBhvr>
                                        <p:cTn id="15" dur="500"/>
                                        <p:tgtEl>
                                          <p:spTgt spid="10957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571" grpId="0" build="p" advAuto="0"/>
    </p:bldLst>
  </p:timing>
</p:sld>
</file>

<file path=ppt/slides/slide35.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69634" name="灯片编号占位符 1"/>
          <p:cNvSpPr>
            <a:spLocks noGrp="1" noChangeArrowheads="1"/>
          </p:cNvSpPr>
          <p:nvPr>
            <p:ph type="sldNum" sz="quarter" idx="10"/>
          </p:nvPr>
        </p:nvSpPr>
        <p:spPr bwMode="auto">
          <a:noFill/>
          <a:ln>
            <a:miter lim="800000"/>
            <a:headEnd/>
            <a:tailEnd/>
          </a:ln>
        </p:spPr>
        <p:txBody>
          <a:bodyPr/>
          <a:lstStyle/>
          <a:p>
            <a:fld id="{711118CD-9CB7-4911-A795-E4A3287E8399}" type="slidenum">
              <a:rPr lang="zh-TW" altLang="en-US"/>
              <a:pPr/>
              <a:t>35</a:t>
            </a:fld>
            <a:endParaRPr lang="zh-TW" altLang="en-US"/>
          </a:p>
        </p:txBody>
      </p:sp>
      <p:sp>
        <p:nvSpPr>
          <p:cNvPr id="107523" name="内容占位符 107522"/>
          <p:cNvSpPr>
            <a:spLocks noGrp="1"/>
          </p:cNvSpPr>
          <p:nvPr>
            <p:ph idx="1"/>
          </p:nvPr>
        </p:nvSpPr>
        <p:spPr>
          <a:xfrm>
            <a:off x="684213" y="1196975"/>
            <a:ext cx="8061325" cy="4776788"/>
          </a:xfrm>
        </p:spPr>
        <p:txBody>
          <a:bodyPr/>
          <a:lstStyle/>
          <a:p>
            <a:pPr eaLnBrk="1" hangingPunct="1">
              <a:lnSpc>
                <a:spcPct val="50000"/>
              </a:lnSpc>
              <a:buFontTx/>
              <a:buNone/>
              <a:defRPr/>
            </a:pPr>
            <a:r>
              <a:rPr lang="en-US" altLang="zh-CN" b="1" noProof="1">
                <a:latin typeface="华文新魏" pitchFamily="2" charset="-122"/>
              </a:rPr>
              <a:t>   </a:t>
            </a:r>
            <a:r>
              <a:rPr lang="en-US" altLang="zh-CN" sz="1000" b="1" noProof="1">
                <a:latin typeface="华文新魏" pitchFamily="2" charset="-122"/>
              </a:rPr>
              <a:t> </a:t>
            </a:r>
          </a:p>
          <a:p>
            <a:pPr indent="342265" eaLnBrk="1" hangingPunct="1">
              <a:spcBef>
                <a:spcPts val="0"/>
              </a:spcBef>
              <a:buFontTx/>
              <a:buNone/>
              <a:defRPr/>
            </a:pPr>
            <a:r>
              <a:rPr lang="en-US" altLang="zh-CN" sz="2400" noProof="1">
                <a:latin typeface="Times New Roman" panose="02020603050405020304" pitchFamily="18" charset="0"/>
                <a:ea typeface="楷体_GB2312" pitchFamily="49" charset="-122"/>
                <a:cs typeface="Times New Roman" panose="02020603050405020304" pitchFamily="18" charset="0"/>
              </a:rPr>
              <a:t>1986</a:t>
            </a:r>
            <a:r>
              <a:rPr lang="zh-CN" altLang="en-US" sz="2400" noProof="1">
                <a:latin typeface="Times New Roman" panose="02020603050405020304" pitchFamily="18" charset="0"/>
                <a:ea typeface="楷体_GB2312" pitchFamily="49" charset="-122"/>
                <a:cs typeface="Times New Roman" panose="02020603050405020304" pitchFamily="18" charset="0"/>
              </a:rPr>
              <a:t>年米切尔（</a:t>
            </a:r>
            <a:r>
              <a:rPr lang="en-US" altLang="zh-CN" sz="2400" noProof="1">
                <a:latin typeface="Times New Roman" panose="02020603050405020304" pitchFamily="18" charset="0"/>
                <a:ea typeface="楷体_GB2312" pitchFamily="49" charset="-122"/>
                <a:cs typeface="Times New Roman" panose="02020603050405020304" pitchFamily="18" charset="0"/>
              </a:rPr>
              <a:t>Mitchell</a:t>
            </a:r>
            <a:r>
              <a:rPr lang="zh-CN" altLang="en-US" sz="2400" noProof="1">
                <a:latin typeface="Times New Roman" panose="02020603050405020304" pitchFamily="18" charset="0"/>
                <a:ea typeface="楷体_GB2312" pitchFamily="49" charset="-122"/>
                <a:cs typeface="Times New Roman" panose="02020603050405020304" pitchFamily="18" charset="0"/>
              </a:rPr>
              <a:t>）等人为基于解释的学习提出了一个统一的算法</a:t>
            </a:r>
            <a:r>
              <a:rPr lang="en-US" altLang="zh-CN" sz="2400" noProof="1">
                <a:latin typeface="Times New Roman" panose="02020603050405020304" pitchFamily="18" charset="0"/>
                <a:ea typeface="楷体_GB2312" pitchFamily="49" charset="-122"/>
                <a:cs typeface="Times New Roman" panose="02020603050405020304" pitchFamily="18" charset="0"/>
              </a:rPr>
              <a:t>EBG</a:t>
            </a:r>
            <a:r>
              <a:rPr lang="zh-CN" altLang="en-US" sz="2400" noProof="1">
                <a:latin typeface="Times New Roman" panose="02020603050405020304" pitchFamily="18" charset="0"/>
                <a:ea typeface="楷体_GB2312" pitchFamily="49" charset="-122"/>
                <a:cs typeface="Times New Roman" panose="02020603050405020304" pitchFamily="18" charset="0"/>
              </a:rPr>
              <a:t>。该算法建立了基于解释的概括过程，并运用知识的逻辑表示和演绎推理进行问题求解。</a:t>
            </a:r>
            <a:r>
              <a:rPr lang="en-US" altLang="zh-CN" sz="2400" noProof="1">
                <a:latin typeface="Times New Roman" panose="02020603050405020304" pitchFamily="18" charset="0"/>
                <a:cs typeface="Times New Roman" panose="02020603050405020304" pitchFamily="18" charset="0"/>
              </a:rPr>
              <a:t>EBG</a:t>
            </a:r>
            <a:r>
              <a:rPr lang="zh-CN" altLang="en-US" sz="2400" noProof="1">
                <a:latin typeface="Times New Roman" panose="02020603050405020304" pitchFamily="18" charset="0"/>
                <a:ea typeface="楷体_GB2312" pitchFamily="49" charset="-122"/>
                <a:cs typeface="Times New Roman" panose="02020603050405020304" pitchFamily="18" charset="0"/>
              </a:rPr>
              <a:t>问题可由下图表示。</a:t>
            </a:r>
            <a:r>
              <a:rPr lang="zh-CN" altLang="en-US" noProof="1">
                <a:latin typeface="Times New Roman" panose="02020603050405020304" pitchFamily="18" charset="0"/>
                <a:cs typeface="Times New Roman" panose="02020603050405020304" pitchFamily="18" charset="0"/>
              </a:rPr>
              <a:t> </a:t>
            </a:r>
            <a:r>
              <a:rPr lang="zh-CN" altLang="en-US" noProof="1">
                <a:latin typeface="Times New Roman" panose="02020603050405020304" pitchFamily="18" charset="0"/>
                <a:ea typeface="楷体_GB2312" pitchFamily="49" charset="-122"/>
                <a:cs typeface="Times New Roman" panose="02020603050405020304" pitchFamily="18" charset="0"/>
              </a:rPr>
              <a:t> </a:t>
            </a:r>
            <a:r>
              <a:rPr lang="zh-CN" altLang="en-US" b="1" noProof="1">
                <a:latin typeface="楷体_GB2312" pitchFamily="49" charset="-122"/>
                <a:ea typeface="楷体_GB2312" pitchFamily="49" charset="-122"/>
              </a:rPr>
              <a:t> </a:t>
            </a:r>
          </a:p>
        </p:txBody>
      </p:sp>
      <p:grpSp>
        <p:nvGrpSpPr>
          <p:cNvPr id="107524" name="组合 107523"/>
          <p:cNvGrpSpPr>
            <a:grpSpLocks/>
          </p:cNvGrpSpPr>
          <p:nvPr/>
        </p:nvGrpSpPr>
        <p:grpSpPr bwMode="auto">
          <a:xfrm>
            <a:off x="1765300" y="3379788"/>
            <a:ext cx="5473700" cy="2643187"/>
            <a:chOff x="958" y="2242"/>
            <a:chExt cx="3710" cy="1931"/>
          </a:xfrm>
        </p:grpSpPr>
        <p:sp>
          <p:nvSpPr>
            <p:cNvPr id="69637" name="文本框 107524"/>
            <p:cNvSpPr txBox="1">
              <a:spLocks noChangeArrowheads="1"/>
            </p:cNvSpPr>
            <p:nvPr/>
          </p:nvSpPr>
          <p:spPr bwMode="auto">
            <a:xfrm>
              <a:off x="984" y="3264"/>
              <a:ext cx="1920" cy="381"/>
            </a:xfrm>
            <a:prstGeom prst="rect">
              <a:avLst/>
            </a:prstGeom>
            <a:noFill/>
            <a:ln w="9525">
              <a:noFill/>
              <a:miter lim="800000"/>
              <a:headEnd/>
              <a:tailEnd/>
            </a:ln>
          </p:spPr>
          <p:txBody>
            <a:bodyPr>
              <a:spAutoFit/>
            </a:bodyPr>
            <a:lstStyle/>
            <a:p>
              <a:pPr algn="ctr" eaLnBrk="1" hangingPunct="1">
                <a:spcBef>
                  <a:spcPct val="50000"/>
                </a:spcBef>
                <a:buClr>
                  <a:srgbClr val="00CC66"/>
                </a:buClr>
                <a:buSzPct val="90000"/>
                <a:buFont typeface="Wingdings" pitchFamily="2" charset="2"/>
                <a:buNone/>
              </a:pPr>
              <a:r>
                <a:rPr lang="zh-CN" altLang="en-US" b="0">
                  <a:solidFill>
                    <a:schemeClr val="tx1"/>
                  </a:solidFill>
                  <a:latin typeface="华文新魏" pitchFamily="2" charset="-122"/>
                  <a:ea typeface="华文新魏" pitchFamily="2" charset="-122"/>
                </a:rPr>
                <a:t>训练例子</a:t>
              </a:r>
            </a:p>
          </p:txBody>
        </p:sp>
        <p:sp>
          <p:nvSpPr>
            <p:cNvPr id="69638" name="矩形 107525"/>
            <p:cNvSpPr>
              <a:spLocks noChangeArrowheads="1"/>
            </p:cNvSpPr>
            <p:nvPr/>
          </p:nvSpPr>
          <p:spPr bwMode="auto">
            <a:xfrm>
              <a:off x="2486" y="2880"/>
              <a:ext cx="624" cy="624"/>
            </a:xfrm>
            <a:prstGeom prst="rect">
              <a:avLst/>
            </a:prstGeom>
            <a:noFill/>
            <a:ln w="9525">
              <a:solidFill>
                <a:schemeClr val="tx1"/>
              </a:solidFill>
              <a:miter lim="800000"/>
              <a:headEnd/>
              <a:tailEnd/>
            </a:ln>
          </p:spPr>
          <p:txBody>
            <a:bodyPr/>
            <a:lstStyle/>
            <a:p>
              <a:pPr eaLnBrk="1" hangingPunct="1"/>
              <a:endParaRPr lang="zh-CN" altLang="en-US"/>
            </a:p>
          </p:txBody>
        </p:sp>
        <p:sp>
          <p:nvSpPr>
            <p:cNvPr id="69639" name="文本框 107526"/>
            <p:cNvSpPr txBox="1">
              <a:spLocks noChangeArrowheads="1"/>
            </p:cNvSpPr>
            <p:nvPr/>
          </p:nvSpPr>
          <p:spPr bwMode="auto">
            <a:xfrm>
              <a:off x="1812" y="2242"/>
              <a:ext cx="1920" cy="381"/>
            </a:xfrm>
            <a:prstGeom prst="rect">
              <a:avLst/>
            </a:prstGeom>
            <a:noFill/>
            <a:ln w="9525">
              <a:noFill/>
              <a:miter lim="800000"/>
              <a:headEnd/>
              <a:tailEnd/>
            </a:ln>
          </p:spPr>
          <p:txBody>
            <a:bodyPr>
              <a:spAutoFit/>
            </a:bodyPr>
            <a:lstStyle/>
            <a:p>
              <a:pPr algn="ctr" eaLnBrk="1" hangingPunct="1">
                <a:spcBef>
                  <a:spcPct val="50000"/>
                </a:spcBef>
                <a:buClr>
                  <a:srgbClr val="00CC66"/>
                </a:buClr>
                <a:buSzPct val="90000"/>
                <a:buFont typeface="Wingdings" pitchFamily="2" charset="2"/>
                <a:buNone/>
              </a:pPr>
              <a:r>
                <a:rPr lang="zh-CN" altLang="en-US" b="0">
                  <a:solidFill>
                    <a:schemeClr val="tx1"/>
                  </a:solidFill>
                  <a:latin typeface="华文新魏" pitchFamily="2" charset="-122"/>
                  <a:ea typeface="华文新魏" pitchFamily="2" charset="-122"/>
                </a:rPr>
                <a:t>操作准则          </a:t>
              </a:r>
            </a:p>
          </p:txBody>
        </p:sp>
        <p:sp>
          <p:nvSpPr>
            <p:cNvPr id="69640" name="文本框 107527"/>
            <p:cNvSpPr txBox="1">
              <a:spLocks noChangeArrowheads="1"/>
            </p:cNvSpPr>
            <p:nvPr/>
          </p:nvSpPr>
          <p:spPr bwMode="auto">
            <a:xfrm>
              <a:off x="1768" y="3792"/>
              <a:ext cx="1919" cy="381"/>
            </a:xfrm>
            <a:prstGeom prst="rect">
              <a:avLst/>
            </a:prstGeom>
            <a:noFill/>
            <a:ln w="9525">
              <a:noFill/>
              <a:miter lim="800000"/>
              <a:headEnd/>
              <a:tailEnd/>
            </a:ln>
          </p:spPr>
          <p:txBody>
            <a:bodyPr>
              <a:spAutoFit/>
            </a:bodyPr>
            <a:lstStyle/>
            <a:p>
              <a:pPr algn="ctr" eaLnBrk="1" hangingPunct="1">
                <a:spcBef>
                  <a:spcPct val="50000"/>
                </a:spcBef>
                <a:buClr>
                  <a:srgbClr val="00CC66"/>
                </a:buClr>
                <a:buSzPct val="90000"/>
                <a:buFont typeface="Wingdings" pitchFamily="2" charset="2"/>
                <a:buNone/>
              </a:pPr>
              <a:r>
                <a:rPr lang="zh-CN" altLang="en-US" b="0">
                  <a:solidFill>
                    <a:schemeClr val="tx1"/>
                  </a:solidFill>
                  <a:latin typeface="华文新魏" pitchFamily="2" charset="-122"/>
                  <a:ea typeface="华文新魏" pitchFamily="2" charset="-122"/>
                </a:rPr>
                <a:t>知识库          </a:t>
              </a:r>
            </a:p>
          </p:txBody>
        </p:sp>
        <p:sp>
          <p:nvSpPr>
            <p:cNvPr id="69641" name="直接连接符 107528"/>
            <p:cNvSpPr>
              <a:spLocks noChangeShapeType="1"/>
            </p:cNvSpPr>
            <p:nvPr/>
          </p:nvSpPr>
          <p:spPr bwMode="auto">
            <a:xfrm>
              <a:off x="2774" y="2544"/>
              <a:ext cx="0" cy="336"/>
            </a:xfrm>
            <a:prstGeom prst="line">
              <a:avLst/>
            </a:prstGeom>
            <a:noFill/>
            <a:ln w="19050">
              <a:solidFill>
                <a:schemeClr val="tx1"/>
              </a:solidFill>
              <a:round/>
              <a:headEnd/>
              <a:tailEnd type="triangle" w="med" len="med"/>
            </a:ln>
          </p:spPr>
          <p:txBody>
            <a:bodyPr/>
            <a:lstStyle/>
            <a:p>
              <a:endParaRPr lang="zh-CN" altLang="en-US"/>
            </a:p>
          </p:txBody>
        </p:sp>
        <p:sp>
          <p:nvSpPr>
            <p:cNvPr id="69642" name="直接连接符 107529"/>
            <p:cNvSpPr>
              <a:spLocks noChangeShapeType="1"/>
            </p:cNvSpPr>
            <p:nvPr/>
          </p:nvSpPr>
          <p:spPr bwMode="auto">
            <a:xfrm flipV="1">
              <a:off x="2774" y="3504"/>
              <a:ext cx="0" cy="336"/>
            </a:xfrm>
            <a:prstGeom prst="line">
              <a:avLst/>
            </a:prstGeom>
            <a:noFill/>
            <a:ln w="19050">
              <a:solidFill>
                <a:schemeClr val="tx1"/>
              </a:solidFill>
              <a:round/>
              <a:headEnd/>
              <a:tailEnd type="triangle" w="med" len="med"/>
            </a:ln>
          </p:spPr>
          <p:txBody>
            <a:bodyPr/>
            <a:lstStyle/>
            <a:p>
              <a:endParaRPr lang="zh-CN" altLang="en-US"/>
            </a:p>
          </p:txBody>
        </p:sp>
        <p:sp>
          <p:nvSpPr>
            <p:cNvPr id="69643" name="直接连接符 107530"/>
            <p:cNvSpPr>
              <a:spLocks noChangeShapeType="1"/>
            </p:cNvSpPr>
            <p:nvPr/>
          </p:nvSpPr>
          <p:spPr bwMode="auto">
            <a:xfrm>
              <a:off x="1478" y="3168"/>
              <a:ext cx="1004" cy="0"/>
            </a:xfrm>
            <a:prstGeom prst="line">
              <a:avLst/>
            </a:prstGeom>
            <a:noFill/>
            <a:ln w="19050">
              <a:solidFill>
                <a:schemeClr val="tx1"/>
              </a:solidFill>
              <a:round/>
              <a:headEnd/>
              <a:tailEnd type="triangle" w="med" len="med"/>
            </a:ln>
          </p:spPr>
          <p:txBody>
            <a:bodyPr/>
            <a:lstStyle/>
            <a:p>
              <a:endParaRPr lang="zh-CN" altLang="en-US"/>
            </a:p>
          </p:txBody>
        </p:sp>
        <p:sp>
          <p:nvSpPr>
            <p:cNvPr id="69644" name="文本框 107531"/>
            <p:cNvSpPr txBox="1">
              <a:spLocks noChangeArrowheads="1"/>
            </p:cNvSpPr>
            <p:nvPr/>
          </p:nvSpPr>
          <p:spPr bwMode="auto">
            <a:xfrm>
              <a:off x="2748" y="2832"/>
              <a:ext cx="1920" cy="381"/>
            </a:xfrm>
            <a:prstGeom prst="rect">
              <a:avLst/>
            </a:prstGeom>
            <a:noFill/>
            <a:ln w="9525">
              <a:noFill/>
              <a:miter lim="800000"/>
              <a:headEnd/>
              <a:tailEnd/>
            </a:ln>
          </p:spPr>
          <p:txBody>
            <a:bodyPr>
              <a:spAutoFit/>
            </a:bodyPr>
            <a:lstStyle/>
            <a:p>
              <a:pPr eaLnBrk="1" hangingPunct="1">
                <a:spcBef>
                  <a:spcPct val="50000"/>
                </a:spcBef>
                <a:buClr>
                  <a:srgbClr val="00CC66"/>
                </a:buClr>
                <a:buSzPct val="90000"/>
                <a:buFont typeface="Wingdings" pitchFamily="2" charset="2"/>
                <a:buNone/>
              </a:pPr>
              <a:r>
                <a:rPr lang="en-US" altLang="zh-CN" b="0">
                  <a:solidFill>
                    <a:schemeClr val="tx1"/>
                  </a:solidFill>
                  <a:latin typeface="华文新魏" pitchFamily="2" charset="-122"/>
                  <a:ea typeface="华文新魏" pitchFamily="2" charset="-122"/>
                </a:rPr>
                <a:t>   </a:t>
              </a:r>
              <a:r>
                <a:rPr lang="zh-CN" altLang="en-US" b="0">
                  <a:solidFill>
                    <a:schemeClr val="tx1"/>
                  </a:solidFill>
                  <a:latin typeface="华文新魏" pitchFamily="2" charset="-122"/>
                  <a:ea typeface="华文新魏" pitchFamily="2" charset="-122"/>
                </a:rPr>
                <a:t>新规则</a:t>
              </a:r>
            </a:p>
          </p:txBody>
        </p:sp>
        <p:sp>
          <p:nvSpPr>
            <p:cNvPr id="69645" name="直接连接符 107532"/>
            <p:cNvSpPr>
              <a:spLocks noChangeShapeType="1"/>
            </p:cNvSpPr>
            <p:nvPr/>
          </p:nvSpPr>
          <p:spPr bwMode="auto">
            <a:xfrm>
              <a:off x="3110" y="3168"/>
              <a:ext cx="864" cy="0"/>
            </a:xfrm>
            <a:prstGeom prst="line">
              <a:avLst/>
            </a:prstGeom>
            <a:noFill/>
            <a:ln w="19050">
              <a:solidFill>
                <a:schemeClr val="tx1"/>
              </a:solidFill>
              <a:round/>
              <a:headEnd/>
              <a:tailEnd type="triangle" w="med" len="med"/>
            </a:ln>
          </p:spPr>
          <p:txBody>
            <a:bodyPr/>
            <a:lstStyle/>
            <a:p>
              <a:endParaRPr lang="zh-CN" altLang="en-US"/>
            </a:p>
          </p:txBody>
        </p:sp>
        <p:sp>
          <p:nvSpPr>
            <p:cNvPr id="69646" name="文本框 107533"/>
            <p:cNvSpPr txBox="1">
              <a:spLocks noChangeArrowheads="1"/>
            </p:cNvSpPr>
            <p:nvPr/>
          </p:nvSpPr>
          <p:spPr bwMode="auto">
            <a:xfrm>
              <a:off x="958" y="2828"/>
              <a:ext cx="1920" cy="381"/>
            </a:xfrm>
            <a:prstGeom prst="rect">
              <a:avLst/>
            </a:prstGeom>
            <a:noFill/>
            <a:ln w="9525">
              <a:noFill/>
              <a:miter lim="800000"/>
              <a:headEnd/>
              <a:tailEnd/>
            </a:ln>
          </p:spPr>
          <p:txBody>
            <a:bodyPr>
              <a:spAutoFit/>
            </a:bodyPr>
            <a:lstStyle/>
            <a:p>
              <a:pPr algn="ctr" eaLnBrk="1" hangingPunct="1">
                <a:spcBef>
                  <a:spcPct val="50000"/>
                </a:spcBef>
                <a:buClr>
                  <a:srgbClr val="00CC66"/>
                </a:buClr>
                <a:buSzPct val="90000"/>
                <a:buFont typeface="Wingdings" pitchFamily="2" charset="2"/>
                <a:buNone/>
              </a:pPr>
              <a:r>
                <a:rPr lang="zh-CN" altLang="en-US" b="0">
                  <a:solidFill>
                    <a:schemeClr val="tx1"/>
                  </a:solidFill>
                  <a:latin typeface="华文新魏" pitchFamily="2" charset="-122"/>
                  <a:ea typeface="华文新魏" pitchFamily="2" charset="-122"/>
                </a:rPr>
                <a:t>目标概念</a:t>
              </a:r>
            </a:p>
          </p:txBody>
        </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107523">
                                            <p:txEl>
                                              <p:pRg st="0" end="0"/>
                                            </p:txEl>
                                          </p:spTgt>
                                        </p:tgtEl>
                                        <p:attrNameLst>
                                          <p:attrName>style.visibility</p:attrName>
                                        </p:attrNameLst>
                                      </p:cBhvr>
                                      <p:to>
                                        <p:strVal val="visible"/>
                                      </p:to>
                                    </p:set>
                                    <p:animEffect transition="in" filter="randombar(horizontal)">
                                      <p:cBhvr>
                                        <p:cTn id="7" dur="500"/>
                                        <p:tgtEl>
                                          <p:spTgt spid="107523">
                                            <p:txEl>
                                              <p:pRg st="0" end="0"/>
                                            </p:txEl>
                                          </p:spTgt>
                                        </p:tgtEl>
                                      </p:cBhvr>
                                    </p:animEffect>
                                  </p:childTnLst>
                                </p:cTn>
                              </p:par>
                            </p:childTnLst>
                          </p:cTn>
                        </p:par>
                        <p:par>
                          <p:cTn id="8" fill="hold" nodeType="afterGroup">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107523">
                                            <p:txEl>
                                              <p:pRg st="1" end="1"/>
                                            </p:txEl>
                                          </p:spTgt>
                                        </p:tgtEl>
                                        <p:attrNameLst>
                                          <p:attrName>style.visibility</p:attrName>
                                        </p:attrNameLst>
                                      </p:cBhvr>
                                      <p:to>
                                        <p:strVal val="visible"/>
                                      </p:to>
                                    </p:set>
                                    <p:animEffect transition="in" filter="randombar(horizontal)">
                                      <p:cBhvr>
                                        <p:cTn id="11" dur="500"/>
                                        <p:tgtEl>
                                          <p:spTgt spid="107523">
                                            <p:txEl>
                                              <p:pRg st="1" end="1"/>
                                            </p:txEl>
                                          </p:spTgt>
                                        </p:tgtEl>
                                      </p:cBhvr>
                                    </p:animEffect>
                                  </p:childTnLst>
                                </p:cTn>
                              </p:par>
                            </p:childTnLst>
                          </p:cTn>
                        </p:par>
                        <p:par>
                          <p:cTn id="12" fill="hold" nodeType="afterGroup">
                            <p:stCondLst>
                              <p:cond delay="1000"/>
                            </p:stCondLst>
                            <p:childTnLst>
                              <p:par>
                                <p:cTn id="13" presetID="16" presetClass="entr" presetSubtype="42" fill="hold" nodeType="afterEffect">
                                  <p:stCondLst>
                                    <p:cond delay="1000"/>
                                  </p:stCondLst>
                                  <p:childTnLst>
                                    <p:set>
                                      <p:cBhvr>
                                        <p:cTn id="14" dur="1" fill="hold">
                                          <p:stCondLst>
                                            <p:cond delay="0"/>
                                          </p:stCondLst>
                                        </p:cTn>
                                        <p:tgtEl>
                                          <p:spTgt spid="107524"/>
                                        </p:tgtEl>
                                        <p:attrNameLst>
                                          <p:attrName>style.visibility</p:attrName>
                                        </p:attrNameLst>
                                      </p:cBhvr>
                                      <p:to>
                                        <p:strVal val="visible"/>
                                      </p:to>
                                    </p:set>
                                    <p:animEffect transition="in" filter="barn(outHorizontal)">
                                      <p:cBhvr>
                                        <p:cTn id="15" dur="500"/>
                                        <p:tgtEl>
                                          <p:spTgt spid="1075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523" grpId="0" build="p" advAuto="0"/>
    </p:bldLst>
  </p:timing>
</p:sld>
</file>

<file path=ppt/slides/slide36.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70658" name="灯片编号占位符 1"/>
          <p:cNvSpPr>
            <a:spLocks noGrp="1" noChangeArrowheads="1"/>
          </p:cNvSpPr>
          <p:nvPr>
            <p:ph type="sldNum" sz="quarter" idx="10"/>
          </p:nvPr>
        </p:nvSpPr>
        <p:spPr bwMode="auto">
          <a:noFill/>
          <a:ln>
            <a:miter lim="800000"/>
            <a:headEnd/>
            <a:tailEnd/>
          </a:ln>
        </p:spPr>
        <p:txBody>
          <a:bodyPr/>
          <a:lstStyle/>
          <a:p>
            <a:fld id="{0585F059-D2B4-4E6D-B25A-0CE70F5279C4}" type="slidenum">
              <a:rPr lang="zh-TW" altLang="en-US"/>
              <a:pPr/>
              <a:t>36</a:t>
            </a:fld>
            <a:endParaRPr lang="zh-TW" altLang="en-US"/>
          </a:p>
        </p:txBody>
      </p:sp>
      <p:sp>
        <p:nvSpPr>
          <p:cNvPr id="73730" name="标题 73729"/>
          <p:cNvSpPr>
            <a:spLocks noGrp="1"/>
          </p:cNvSpPr>
          <p:nvPr>
            <p:ph type="title"/>
          </p:nvPr>
        </p:nvSpPr>
        <p:spPr>
          <a:xfrm>
            <a:off x="1131888" y="722313"/>
            <a:ext cx="6392862" cy="762000"/>
          </a:xfrm>
        </p:spPr>
        <p:txBody>
          <a:bodyPr/>
          <a:lstStyle/>
          <a:p>
            <a:pPr eaLnBrk="1" hangingPunct="1">
              <a:defRPr/>
            </a:pPr>
            <a:r>
              <a:rPr lang="en-US" altLang="zh-CN" b="0" noProof="1">
                <a:solidFill>
                  <a:schemeClr val="tx1"/>
                </a:solidFill>
                <a:latin typeface="Times New Roman" panose="02020603050405020304" pitchFamily="18" charset="0"/>
                <a:ea typeface="楷体_GB2312" pitchFamily="49" charset="-122"/>
              </a:rPr>
              <a:t>EBG</a:t>
            </a:r>
            <a:r>
              <a:rPr lang="zh-CN" altLang="en-US" b="0" noProof="1">
                <a:solidFill>
                  <a:schemeClr val="tx1"/>
                </a:solidFill>
                <a:latin typeface="楷体_GB2312" pitchFamily="49" charset="-122"/>
                <a:ea typeface="楷体_GB2312" pitchFamily="49" charset="-122"/>
              </a:rPr>
              <a:t>求解问题的形式可描述于下</a:t>
            </a:r>
            <a:r>
              <a:rPr lang="en-US" altLang="zh-CN" b="0" noProof="1">
                <a:solidFill>
                  <a:schemeClr val="tx1"/>
                </a:solidFill>
                <a:latin typeface="楷体_GB2312" pitchFamily="49" charset="-122"/>
                <a:ea typeface="楷体_GB2312" pitchFamily="49" charset="-122"/>
              </a:rPr>
              <a:t>:</a:t>
            </a:r>
            <a:endParaRPr lang="en-US" altLang="zh-CN" sz="3600" b="0" noProof="1">
              <a:solidFill>
                <a:schemeClr val="tx1"/>
              </a:solidFill>
              <a:latin typeface="楷体_GB2312" pitchFamily="49" charset="-122"/>
              <a:ea typeface="楷体_GB2312" pitchFamily="49" charset="-122"/>
            </a:endParaRPr>
          </a:p>
        </p:txBody>
      </p:sp>
      <p:sp>
        <p:nvSpPr>
          <p:cNvPr id="73731" name="内容占位符 73730"/>
          <p:cNvSpPr>
            <a:spLocks noGrp="1" noChangeArrowheads="1"/>
          </p:cNvSpPr>
          <p:nvPr>
            <p:ph idx="1"/>
          </p:nvPr>
        </p:nvSpPr>
        <p:spPr>
          <a:xfrm>
            <a:off x="838200" y="1412875"/>
            <a:ext cx="7543800" cy="4897438"/>
          </a:xfrm>
        </p:spPr>
        <p:txBody>
          <a:bodyPr/>
          <a:lstStyle/>
          <a:p>
            <a:pPr algn="just" eaLnBrk="1" hangingPunct="1">
              <a:buFontTx/>
              <a:buNone/>
            </a:pPr>
            <a:r>
              <a:rPr lang="en-US" altLang="zh-CN" b="1" smtClean="0">
                <a:latin typeface="Times New Roman" pitchFamily="18" charset="0"/>
              </a:rPr>
              <a:t>  </a:t>
            </a:r>
            <a:r>
              <a:rPr lang="en-US" altLang="zh-CN" smtClean="0">
                <a:latin typeface="Times New Roman" pitchFamily="18" charset="0"/>
              </a:rPr>
              <a:t>  </a:t>
            </a:r>
            <a:r>
              <a:rPr lang="zh-CN" altLang="en-US" smtClean="0">
                <a:latin typeface="Times New Roman" pitchFamily="18" charset="0"/>
                <a:ea typeface="楷体_GB2312" pitchFamily="49" charset="-122"/>
              </a:rPr>
              <a:t>给定：</a:t>
            </a:r>
          </a:p>
          <a:p>
            <a:pPr algn="just" eaLnBrk="1" hangingPunct="1">
              <a:buFontTx/>
              <a:buNone/>
            </a:pPr>
            <a:r>
              <a:rPr lang="zh-CN" altLang="en-US" smtClean="0">
                <a:latin typeface="Times New Roman" pitchFamily="18" charset="0"/>
                <a:ea typeface="楷体_GB2312" pitchFamily="49" charset="-122"/>
              </a:rPr>
              <a:t>    </a:t>
            </a:r>
            <a:r>
              <a:rPr lang="en-US" altLang="zh-CN" smtClean="0">
                <a:latin typeface="Times New Roman" pitchFamily="18" charset="0"/>
                <a:ea typeface="楷体_GB2312" pitchFamily="49" charset="-122"/>
              </a:rPr>
              <a:t>(1) </a:t>
            </a:r>
            <a:r>
              <a:rPr lang="zh-CN" altLang="en-US" smtClean="0">
                <a:latin typeface="Times New Roman" pitchFamily="18" charset="0"/>
                <a:ea typeface="楷体_GB2312" pitchFamily="49" charset="-122"/>
              </a:rPr>
              <a:t>目标概念描述</a:t>
            </a:r>
            <a:r>
              <a:rPr lang="en-US" altLang="zh-CN" i="1" smtClean="0">
                <a:latin typeface="Times New Roman" pitchFamily="18" charset="0"/>
                <a:ea typeface="楷体_GB2312" pitchFamily="49" charset="-122"/>
              </a:rPr>
              <a:t>TC</a:t>
            </a:r>
            <a:r>
              <a:rPr lang="zh-CN" altLang="en-US" smtClean="0">
                <a:latin typeface="Times New Roman" pitchFamily="18" charset="0"/>
                <a:ea typeface="楷体_GB2312" pitchFamily="49" charset="-122"/>
              </a:rPr>
              <a:t>；</a:t>
            </a:r>
          </a:p>
          <a:p>
            <a:pPr algn="just" eaLnBrk="1" hangingPunct="1">
              <a:buFontTx/>
              <a:buNone/>
            </a:pPr>
            <a:r>
              <a:rPr lang="zh-CN" altLang="en-US" smtClean="0">
                <a:latin typeface="Times New Roman" pitchFamily="18" charset="0"/>
                <a:ea typeface="楷体_GB2312" pitchFamily="49" charset="-122"/>
              </a:rPr>
              <a:t>    </a:t>
            </a:r>
            <a:r>
              <a:rPr lang="en-US" altLang="zh-CN" smtClean="0">
                <a:latin typeface="Times New Roman" pitchFamily="18" charset="0"/>
                <a:ea typeface="楷体_GB2312" pitchFamily="49" charset="-122"/>
              </a:rPr>
              <a:t>(2) </a:t>
            </a:r>
            <a:r>
              <a:rPr lang="zh-CN" altLang="en-US" smtClean="0">
                <a:latin typeface="Times New Roman" pitchFamily="18" charset="0"/>
                <a:ea typeface="楷体_GB2312" pitchFamily="49" charset="-122"/>
              </a:rPr>
              <a:t>训练实例</a:t>
            </a:r>
            <a:r>
              <a:rPr lang="en-US" altLang="zh-CN" i="1" smtClean="0">
                <a:latin typeface="Times New Roman" pitchFamily="18" charset="0"/>
                <a:ea typeface="楷体_GB2312" pitchFamily="49" charset="-122"/>
              </a:rPr>
              <a:t>TE</a:t>
            </a:r>
            <a:r>
              <a:rPr lang="zh-CN" altLang="en-US" smtClean="0">
                <a:latin typeface="Times New Roman" pitchFamily="18" charset="0"/>
                <a:ea typeface="楷体_GB2312" pitchFamily="49" charset="-122"/>
              </a:rPr>
              <a:t>；</a:t>
            </a:r>
          </a:p>
          <a:p>
            <a:pPr algn="just" eaLnBrk="1" hangingPunct="1">
              <a:buFontTx/>
              <a:buNone/>
            </a:pPr>
            <a:r>
              <a:rPr lang="zh-CN" altLang="en-US" smtClean="0">
                <a:latin typeface="Times New Roman" pitchFamily="18" charset="0"/>
                <a:ea typeface="楷体_GB2312" pitchFamily="49" charset="-122"/>
              </a:rPr>
              <a:t>    </a:t>
            </a:r>
            <a:r>
              <a:rPr lang="en-US" altLang="zh-CN" smtClean="0">
                <a:latin typeface="Times New Roman" pitchFamily="18" charset="0"/>
                <a:ea typeface="楷体_GB2312" pitchFamily="49" charset="-122"/>
              </a:rPr>
              <a:t>(3) </a:t>
            </a:r>
            <a:r>
              <a:rPr lang="zh-CN" altLang="en-US" smtClean="0">
                <a:latin typeface="Times New Roman" pitchFamily="18" charset="0"/>
                <a:ea typeface="楷体_GB2312" pitchFamily="49" charset="-122"/>
              </a:rPr>
              <a:t>领域知识</a:t>
            </a:r>
            <a:r>
              <a:rPr lang="en-US" altLang="zh-CN" i="1" smtClean="0">
                <a:latin typeface="Times New Roman" pitchFamily="18" charset="0"/>
                <a:ea typeface="楷体_GB2312" pitchFamily="49" charset="-122"/>
              </a:rPr>
              <a:t>DT</a:t>
            </a:r>
            <a:r>
              <a:rPr lang="zh-CN" altLang="en-US" smtClean="0">
                <a:latin typeface="Times New Roman" pitchFamily="18" charset="0"/>
                <a:ea typeface="楷体_GB2312" pitchFamily="49" charset="-122"/>
              </a:rPr>
              <a:t>；</a:t>
            </a:r>
          </a:p>
          <a:p>
            <a:pPr algn="just" eaLnBrk="1" hangingPunct="1">
              <a:buFontTx/>
              <a:buNone/>
            </a:pPr>
            <a:r>
              <a:rPr lang="zh-CN" altLang="en-US" smtClean="0">
                <a:latin typeface="Times New Roman" pitchFamily="18" charset="0"/>
                <a:ea typeface="楷体_GB2312" pitchFamily="49" charset="-122"/>
              </a:rPr>
              <a:t>    </a:t>
            </a:r>
            <a:r>
              <a:rPr lang="en-US" altLang="zh-CN" smtClean="0">
                <a:latin typeface="Times New Roman" pitchFamily="18" charset="0"/>
                <a:ea typeface="楷体_GB2312" pitchFamily="49" charset="-122"/>
              </a:rPr>
              <a:t>(4) </a:t>
            </a:r>
            <a:r>
              <a:rPr lang="zh-CN" altLang="en-US" smtClean="0">
                <a:latin typeface="Times New Roman" pitchFamily="18" charset="0"/>
                <a:ea typeface="楷体_GB2312" pitchFamily="49" charset="-122"/>
              </a:rPr>
              <a:t>操作准则</a:t>
            </a:r>
            <a:r>
              <a:rPr lang="en-US" altLang="zh-CN" i="1" smtClean="0">
                <a:latin typeface="Times New Roman" pitchFamily="18" charset="0"/>
                <a:ea typeface="楷体_GB2312" pitchFamily="49" charset="-122"/>
              </a:rPr>
              <a:t>OC</a:t>
            </a:r>
            <a:r>
              <a:rPr lang="zh-CN" altLang="en-US" smtClean="0">
                <a:latin typeface="Times New Roman" pitchFamily="18" charset="0"/>
                <a:ea typeface="楷体_GB2312" pitchFamily="49" charset="-122"/>
              </a:rPr>
              <a:t>。</a:t>
            </a:r>
          </a:p>
          <a:p>
            <a:pPr algn="just" eaLnBrk="1" hangingPunct="1">
              <a:buFontTx/>
              <a:buNone/>
            </a:pPr>
            <a:r>
              <a:rPr lang="zh-CN" altLang="en-US" smtClean="0">
                <a:latin typeface="Times New Roman" pitchFamily="18" charset="0"/>
                <a:ea typeface="楷体_GB2312" pitchFamily="49" charset="-122"/>
              </a:rPr>
              <a:t>  求解：</a:t>
            </a:r>
          </a:p>
          <a:p>
            <a:pPr algn="just" eaLnBrk="1" hangingPunct="1">
              <a:buFontTx/>
              <a:buNone/>
            </a:pPr>
            <a:r>
              <a:rPr lang="zh-CN" altLang="en-US" smtClean="0">
                <a:latin typeface="Times New Roman" pitchFamily="18" charset="0"/>
                <a:ea typeface="楷体_GB2312" pitchFamily="49" charset="-122"/>
              </a:rPr>
              <a:t>    训练实例的一般化概括，使之满足：</a:t>
            </a:r>
          </a:p>
          <a:p>
            <a:pPr algn="just" eaLnBrk="1" hangingPunct="1">
              <a:buFontTx/>
              <a:buNone/>
            </a:pPr>
            <a:r>
              <a:rPr lang="zh-CN" altLang="en-US" smtClean="0">
                <a:latin typeface="Times New Roman" pitchFamily="18" charset="0"/>
                <a:ea typeface="楷体_GB2312" pitchFamily="49" charset="-122"/>
              </a:rPr>
              <a:t>    </a:t>
            </a:r>
            <a:r>
              <a:rPr lang="en-US" altLang="zh-CN" smtClean="0">
                <a:latin typeface="Times New Roman" pitchFamily="18" charset="0"/>
                <a:ea typeface="楷体_GB2312" pitchFamily="49" charset="-122"/>
              </a:rPr>
              <a:t>(1) </a:t>
            </a:r>
            <a:r>
              <a:rPr lang="zh-CN" altLang="en-US" smtClean="0">
                <a:latin typeface="Times New Roman" pitchFamily="18" charset="0"/>
                <a:ea typeface="楷体_GB2312" pitchFamily="49" charset="-122"/>
              </a:rPr>
              <a:t>目标概念的充分概括描述</a:t>
            </a:r>
            <a:r>
              <a:rPr lang="en-US" altLang="zh-CN" i="1" smtClean="0">
                <a:latin typeface="Times New Roman" pitchFamily="18" charset="0"/>
                <a:ea typeface="楷体_GB2312" pitchFamily="49" charset="-122"/>
              </a:rPr>
              <a:t>TC</a:t>
            </a:r>
            <a:r>
              <a:rPr lang="zh-CN" altLang="en-US" smtClean="0">
                <a:latin typeface="Times New Roman" pitchFamily="18" charset="0"/>
                <a:ea typeface="楷体_GB2312" pitchFamily="49" charset="-122"/>
              </a:rPr>
              <a:t>；</a:t>
            </a:r>
          </a:p>
          <a:p>
            <a:pPr algn="just" eaLnBrk="1" hangingPunct="1">
              <a:buFontTx/>
              <a:buNone/>
            </a:pPr>
            <a:r>
              <a:rPr lang="zh-CN" altLang="en-US" smtClean="0">
                <a:latin typeface="Times New Roman" pitchFamily="18" charset="0"/>
                <a:ea typeface="楷体_GB2312" pitchFamily="49" charset="-122"/>
              </a:rPr>
              <a:t>    </a:t>
            </a:r>
            <a:r>
              <a:rPr lang="en-US" altLang="zh-CN" smtClean="0">
                <a:latin typeface="Times New Roman" pitchFamily="18" charset="0"/>
                <a:ea typeface="楷体_GB2312" pitchFamily="49" charset="-122"/>
              </a:rPr>
              <a:t>(2) </a:t>
            </a:r>
            <a:r>
              <a:rPr lang="zh-CN" altLang="en-US" smtClean="0">
                <a:latin typeface="Times New Roman" pitchFamily="18" charset="0"/>
                <a:ea typeface="楷体_GB2312" pitchFamily="49" charset="-122"/>
              </a:rPr>
              <a:t>操作准则</a:t>
            </a:r>
            <a:r>
              <a:rPr lang="en-US" altLang="zh-CN" i="1" smtClean="0">
                <a:latin typeface="Times New Roman" pitchFamily="18" charset="0"/>
                <a:ea typeface="楷体_GB2312" pitchFamily="49" charset="-122"/>
              </a:rPr>
              <a:t>OC</a:t>
            </a:r>
            <a:r>
              <a:rPr lang="zh-CN" altLang="en-US" smtClean="0">
                <a:latin typeface="Times New Roman" pitchFamily="18" charset="0"/>
                <a:ea typeface="楷体_GB2312" pitchFamily="49" charset="-122"/>
              </a:rPr>
              <a:t>。</a:t>
            </a:r>
            <a:endParaRPr lang="zh-CN" altLang="en-US" sz="3600" smtClean="0">
              <a:latin typeface="Times New Roman" pitchFamily="18" charset="0"/>
              <a:ea typeface="楷体_GB2312" pitchFamily="49"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73731">
                                            <p:txEl>
                                              <p:pRg st="0" end="0"/>
                                            </p:txEl>
                                          </p:spTgt>
                                        </p:tgtEl>
                                        <p:attrNameLst>
                                          <p:attrName>style.visibility</p:attrName>
                                        </p:attrNameLst>
                                      </p:cBhvr>
                                      <p:to>
                                        <p:strVal val="visible"/>
                                      </p:to>
                                    </p:set>
                                    <p:animEffect transition="in" filter="slide(fromBottom)">
                                      <p:cBhvr>
                                        <p:cTn id="7" dur="500"/>
                                        <p:tgtEl>
                                          <p:spTgt spid="73731">
                                            <p:txEl>
                                              <p:pRg st="0" end="0"/>
                                            </p:txEl>
                                          </p:spTgt>
                                        </p:tgtEl>
                                      </p:cBhvr>
                                    </p:animEffect>
                                  </p:childTnLst>
                                </p:cTn>
                              </p:par>
                            </p:childTnLst>
                          </p:cTn>
                        </p:par>
                        <p:par>
                          <p:cTn id="8" fill="hold" nodeType="afterGroup">
                            <p:stCondLst>
                              <p:cond delay="500"/>
                            </p:stCondLst>
                            <p:childTnLst>
                              <p:par>
                                <p:cTn id="9" presetID="12" presetClass="entr" presetSubtype="4" fill="hold" grpId="0" nodeType="afterEffect">
                                  <p:stCondLst>
                                    <p:cond delay="0"/>
                                  </p:stCondLst>
                                  <p:childTnLst>
                                    <p:set>
                                      <p:cBhvr>
                                        <p:cTn id="10" dur="1" fill="hold">
                                          <p:stCondLst>
                                            <p:cond delay="0"/>
                                          </p:stCondLst>
                                        </p:cTn>
                                        <p:tgtEl>
                                          <p:spTgt spid="73731">
                                            <p:txEl>
                                              <p:pRg st="1" end="1"/>
                                            </p:txEl>
                                          </p:spTgt>
                                        </p:tgtEl>
                                        <p:attrNameLst>
                                          <p:attrName>style.visibility</p:attrName>
                                        </p:attrNameLst>
                                      </p:cBhvr>
                                      <p:to>
                                        <p:strVal val="visible"/>
                                      </p:to>
                                    </p:set>
                                    <p:animEffect transition="in" filter="slide(fromBottom)">
                                      <p:cBhvr>
                                        <p:cTn id="11" dur="500"/>
                                        <p:tgtEl>
                                          <p:spTgt spid="73731">
                                            <p:txEl>
                                              <p:pRg st="1" end="1"/>
                                            </p:txEl>
                                          </p:spTgt>
                                        </p:tgtEl>
                                      </p:cBhvr>
                                    </p:animEffect>
                                  </p:childTnLst>
                                </p:cTn>
                              </p:par>
                            </p:childTnLst>
                          </p:cTn>
                        </p:par>
                        <p:par>
                          <p:cTn id="12" fill="hold" nodeType="afterGroup">
                            <p:stCondLst>
                              <p:cond delay="1000"/>
                            </p:stCondLst>
                            <p:childTnLst>
                              <p:par>
                                <p:cTn id="13" presetID="12" presetClass="entr" presetSubtype="4" fill="hold" grpId="0" nodeType="afterEffect">
                                  <p:stCondLst>
                                    <p:cond delay="0"/>
                                  </p:stCondLst>
                                  <p:childTnLst>
                                    <p:set>
                                      <p:cBhvr>
                                        <p:cTn id="14" dur="1" fill="hold">
                                          <p:stCondLst>
                                            <p:cond delay="0"/>
                                          </p:stCondLst>
                                        </p:cTn>
                                        <p:tgtEl>
                                          <p:spTgt spid="73731">
                                            <p:txEl>
                                              <p:pRg st="2" end="2"/>
                                            </p:txEl>
                                          </p:spTgt>
                                        </p:tgtEl>
                                        <p:attrNameLst>
                                          <p:attrName>style.visibility</p:attrName>
                                        </p:attrNameLst>
                                      </p:cBhvr>
                                      <p:to>
                                        <p:strVal val="visible"/>
                                      </p:to>
                                    </p:set>
                                    <p:animEffect transition="in" filter="slide(fromBottom)">
                                      <p:cBhvr>
                                        <p:cTn id="15" dur="500"/>
                                        <p:tgtEl>
                                          <p:spTgt spid="73731">
                                            <p:txEl>
                                              <p:pRg st="2" end="2"/>
                                            </p:txEl>
                                          </p:spTgt>
                                        </p:tgtEl>
                                      </p:cBhvr>
                                    </p:animEffect>
                                  </p:childTnLst>
                                </p:cTn>
                              </p:par>
                            </p:childTnLst>
                          </p:cTn>
                        </p:par>
                        <p:par>
                          <p:cTn id="16" fill="hold" nodeType="afterGroup">
                            <p:stCondLst>
                              <p:cond delay="1500"/>
                            </p:stCondLst>
                            <p:childTnLst>
                              <p:par>
                                <p:cTn id="17" presetID="12" presetClass="entr" presetSubtype="4" fill="hold" grpId="0" nodeType="afterEffect">
                                  <p:stCondLst>
                                    <p:cond delay="0"/>
                                  </p:stCondLst>
                                  <p:childTnLst>
                                    <p:set>
                                      <p:cBhvr>
                                        <p:cTn id="18" dur="1" fill="hold">
                                          <p:stCondLst>
                                            <p:cond delay="0"/>
                                          </p:stCondLst>
                                        </p:cTn>
                                        <p:tgtEl>
                                          <p:spTgt spid="73731">
                                            <p:txEl>
                                              <p:pRg st="3" end="3"/>
                                            </p:txEl>
                                          </p:spTgt>
                                        </p:tgtEl>
                                        <p:attrNameLst>
                                          <p:attrName>style.visibility</p:attrName>
                                        </p:attrNameLst>
                                      </p:cBhvr>
                                      <p:to>
                                        <p:strVal val="visible"/>
                                      </p:to>
                                    </p:set>
                                    <p:animEffect transition="in" filter="slide(fromBottom)">
                                      <p:cBhvr>
                                        <p:cTn id="19" dur="500"/>
                                        <p:tgtEl>
                                          <p:spTgt spid="73731">
                                            <p:txEl>
                                              <p:pRg st="3" end="3"/>
                                            </p:txEl>
                                          </p:spTgt>
                                        </p:tgtEl>
                                      </p:cBhvr>
                                    </p:animEffect>
                                  </p:childTnLst>
                                </p:cTn>
                              </p:par>
                            </p:childTnLst>
                          </p:cTn>
                        </p:par>
                        <p:par>
                          <p:cTn id="20" fill="hold" nodeType="afterGroup">
                            <p:stCondLst>
                              <p:cond delay="2000"/>
                            </p:stCondLst>
                            <p:childTnLst>
                              <p:par>
                                <p:cTn id="21" presetID="12" presetClass="entr" presetSubtype="4" fill="hold" grpId="0" nodeType="afterEffect">
                                  <p:stCondLst>
                                    <p:cond delay="0"/>
                                  </p:stCondLst>
                                  <p:childTnLst>
                                    <p:set>
                                      <p:cBhvr>
                                        <p:cTn id="22" dur="1" fill="hold">
                                          <p:stCondLst>
                                            <p:cond delay="0"/>
                                          </p:stCondLst>
                                        </p:cTn>
                                        <p:tgtEl>
                                          <p:spTgt spid="73731">
                                            <p:txEl>
                                              <p:pRg st="4" end="4"/>
                                            </p:txEl>
                                          </p:spTgt>
                                        </p:tgtEl>
                                        <p:attrNameLst>
                                          <p:attrName>style.visibility</p:attrName>
                                        </p:attrNameLst>
                                      </p:cBhvr>
                                      <p:to>
                                        <p:strVal val="visible"/>
                                      </p:to>
                                    </p:set>
                                    <p:animEffect transition="in" filter="slide(fromBottom)">
                                      <p:cBhvr>
                                        <p:cTn id="23" dur="500"/>
                                        <p:tgtEl>
                                          <p:spTgt spid="73731">
                                            <p:txEl>
                                              <p:pRg st="4" end="4"/>
                                            </p:txEl>
                                          </p:spTgt>
                                        </p:tgtEl>
                                      </p:cBhvr>
                                    </p:animEffect>
                                  </p:childTnLst>
                                </p:cTn>
                              </p:par>
                            </p:childTnLst>
                          </p:cTn>
                        </p:par>
                        <p:par>
                          <p:cTn id="24" fill="hold" nodeType="afterGroup">
                            <p:stCondLst>
                              <p:cond delay="2500"/>
                            </p:stCondLst>
                            <p:childTnLst>
                              <p:par>
                                <p:cTn id="25" presetID="12" presetClass="entr" presetSubtype="4" fill="hold" grpId="0" nodeType="afterEffect">
                                  <p:stCondLst>
                                    <p:cond delay="0"/>
                                  </p:stCondLst>
                                  <p:childTnLst>
                                    <p:set>
                                      <p:cBhvr>
                                        <p:cTn id="26" dur="1" fill="hold">
                                          <p:stCondLst>
                                            <p:cond delay="0"/>
                                          </p:stCondLst>
                                        </p:cTn>
                                        <p:tgtEl>
                                          <p:spTgt spid="73731">
                                            <p:txEl>
                                              <p:pRg st="5" end="5"/>
                                            </p:txEl>
                                          </p:spTgt>
                                        </p:tgtEl>
                                        <p:attrNameLst>
                                          <p:attrName>style.visibility</p:attrName>
                                        </p:attrNameLst>
                                      </p:cBhvr>
                                      <p:to>
                                        <p:strVal val="visible"/>
                                      </p:to>
                                    </p:set>
                                    <p:animEffect transition="in" filter="slide(fromBottom)">
                                      <p:cBhvr>
                                        <p:cTn id="27" dur="500"/>
                                        <p:tgtEl>
                                          <p:spTgt spid="73731">
                                            <p:txEl>
                                              <p:pRg st="5" end="5"/>
                                            </p:txEl>
                                          </p:spTgt>
                                        </p:tgtEl>
                                      </p:cBhvr>
                                    </p:animEffect>
                                  </p:childTnLst>
                                </p:cTn>
                              </p:par>
                            </p:childTnLst>
                          </p:cTn>
                        </p:par>
                        <p:par>
                          <p:cTn id="28" fill="hold" nodeType="afterGroup">
                            <p:stCondLst>
                              <p:cond delay="3000"/>
                            </p:stCondLst>
                            <p:childTnLst>
                              <p:par>
                                <p:cTn id="29" presetID="12" presetClass="entr" presetSubtype="4" fill="hold" grpId="0" nodeType="afterEffect">
                                  <p:stCondLst>
                                    <p:cond delay="0"/>
                                  </p:stCondLst>
                                  <p:childTnLst>
                                    <p:set>
                                      <p:cBhvr>
                                        <p:cTn id="30" dur="1" fill="hold">
                                          <p:stCondLst>
                                            <p:cond delay="0"/>
                                          </p:stCondLst>
                                        </p:cTn>
                                        <p:tgtEl>
                                          <p:spTgt spid="73731">
                                            <p:txEl>
                                              <p:pRg st="6" end="6"/>
                                            </p:txEl>
                                          </p:spTgt>
                                        </p:tgtEl>
                                        <p:attrNameLst>
                                          <p:attrName>style.visibility</p:attrName>
                                        </p:attrNameLst>
                                      </p:cBhvr>
                                      <p:to>
                                        <p:strVal val="visible"/>
                                      </p:to>
                                    </p:set>
                                    <p:animEffect transition="in" filter="slide(fromBottom)">
                                      <p:cBhvr>
                                        <p:cTn id="31" dur="500"/>
                                        <p:tgtEl>
                                          <p:spTgt spid="73731">
                                            <p:txEl>
                                              <p:pRg st="6" end="6"/>
                                            </p:txEl>
                                          </p:spTgt>
                                        </p:tgtEl>
                                      </p:cBhvr>
                                    </p:animEffect>
                                  </p:childTnLst>
                                </p:cTn>
                              </p:par>
                            </p:childTnLst>
                          </p:cTn>
                        </p:par>
                        <p:par>
                          <p:cTn id="32" fill="hold" nodeType="afterGroup">
                            <p:stCondLst>
                              <p:cond delay="3500"/>
                            </p:stCondLst>
                            <p:childTnLst>
                              <p:par>
                                <p:cTn id="33" presetID="12" presetClass="entr" presetSubtype="4" fill="hold" grpId="0" nodeType="afterEffect">
                                  <p:stCondLst>
                                    <p:cond delay="0"/>
                                  </p:stCondLst>
                                  <p:childTnLst>
                                    <p:set>
                                      <p:cBhvr>
                                        <p:cTn id="34" dur="1" fill="hold">
                                          <p:stCondLst>
                                            <p:cond delay="0"/>
                                          </p:stCondLst>
                                        </p:cTn>
                                        <p:tgtEl>
                                          <p:spTgt spid="73731">
                                            <p:txEl>
                                              <p:pRg st="7" end="7"/>
                                            </p:txEl>
                                          </p:spTgt>
                                        </p:tgtEl>
                                        <p:attrNameLst>
                                          <p:attrName>style.visibility</p:attrName>
                                        </p:attrNameLst>
                                      </p:cBhvr>
                                      <p:to>
                                        <p:strVal val="visible"/>
                                      </p:to>
                                    </p:set>
                                    <p:animEffect transition="in" filter="slide(fromBottom)">
                                      <p:cBhvr>
                                        <p:cTn id="35" dur="500"/>
                                        <p:tgtEl>
                                          <p:spTgt spid="73731">
                                            <p:txEl>
                                              <p:pRg st="7" end="7"/>
                                            </p:txEl>
                                          </p:spTgt>
                                        </p:tgtEl>
                                      </p:cBhvr>
                                    </p:animEffect>
                                  </p:childTnLst>
                                </p:cTn>
                              </p:par>
                            </p:childTnLst>
                          </p:cTn>
                        </p:par>
                        <p:par>
                          <p:cTn id="36" fill="hold" nodeType="afterGroup">
                            <p:stCondLst>
                              <p:cond delay="4000"/>
                            </p:stCondLst>
                            <p:childTnLst>
                              <p:par>
                                <p:cTn id="37" presetID="12" presetClass="entr" presetSubtype="4" fill="hold" grpId="0" nodeType="afterEffect">
                                  <p:stCondLst>
                                    <p:cond delay="0"/>
                                  </p:stCondLst>
                                  <p:childTnLst>
                                    <p:set>
                                      <p:cBhvr>
                                        <p:cTn id="38" dur="1" fill="hold">
                                          <p:stCondLst>
                                            <p:cond delay="0"/>
                                          </p:stCondLst>
                                        </p:cTn>
                                        <p:tgtEl>
                                          <p:spTgt spid="73731">
                                            <p:txEl>
                                              <p:pRg st="8" end="8"/>
                                            </p:txEl>
                                          </p:spTgt>
                                        </p:tgtEl>
                                        <p:attrNameLst>
                                          <p:attrName>style.visibility</p:attrName>
                                        </p:attrNameLst>
                                      </p:cBhvr>
                                      <p:to>
                                        <p:strVal val="visible"/>
                                      </p:to>
                                    </p:set>
                                    <p:animEffect transition="in" filter="slide(fromBottom)">
                                      <p:cBhvr>
                                        <p:cTn id="39" dur="500"/>
                                        <p:tgtEl>
                                          <p:spTgt spid="73731">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731" grpId="0" build="p" bldLvl="3" advAuto="0"/>
    </p:bldLst>
  </p:timing>
</p:sld>
</file>

<file path=ppt/slides/slide37.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71682" name="灯片编号占位符 1"/>
          <p:cNvSpPr>
            <a:spLocks noGrp="1" noChangeArrowheads="1"/>
          </p:cNvSpPr>
          <p:nvPr>
            <p:ph type="sldNum" sz="quarter" idx="10"/>
          </p:nvPr>
        </p:nvSpPr>
        <p:spPr bwMode="auto">
          <a:noFill/>
          <a:ln>
            <a:miter lim="800000"/>
            <a:headEnd/>
            <a:tailEnd/>
          </a:ln>
        </p:spPr>
        <p:txBody>
          <a:bodyPr/>
          <a:lstStyle/>
          <a:p>
            <a:fld id="{46ED2B61-2470-4D9E-BE20-B4AAD45C75EA}" type="slidenum">
              <a:rPr lang="zh-TW" altLang="en-US"/>
              <a:pPr/>
              <a:t>37</a:t>
            </a:fld>
            <a:endParaRPr lang="zh-TW" altLang="en-US"/>
          </a:p>
        </p:txBody>
      </p:sp>
      <p:sp>
        <p:nvSpPr>
          <p:cNvPr id="84995" name="内容占位符 84994"/>
          <p:cNvSpPr>
            <a:spLocks noGrp="1"/>
          </p:cNvSpPr>
          <p:nvPr>
            <p:ph idx="1"/>
          </p:nvPr>
        </p:nvSpPr>
        <p:spPr>
          <a:xfrm>
            <a:off x="838200" y="1196975"/>
            <a:ext cx="7543800" cy="4392613"/>
          </a:xfrm>
        </p:spPr>
        <p:txBody>
          <a:bodyPr/>
          <a:lstStyle/>
          <a:p>
            <a:pPr marL="0" eaLnBrk="1" hangingPunct="1">
              <a:buFontTx/>
              <a:buNone/>
              <a:defRPr/>
            </a:pPr>
            <a:r>
              <a:rPr lang="en-US" altLang="zh-CN" b="1" noProof="1">
                <a:solidFill>
                  <a:srgbClr val="800000"/>
                </a:solidFill>
                <a:effectLst>
                  <a:outerShdw blurRad="38100" dist="38100" dir="2700000">
                    <a:srgbClr val="C0C0C0"/>
                  </a:outerShdw>
                </a:effectLst>
                <a:latin typeface="Times New Roman" panose="02020603050405020304" pitchFamily="18" charset="0"/>
                <a:ea typeface="楷体_GB2312" pitchFamily="49" charset="-122"/>
                <a:cs typeface="Times New Roman" panose="02020603050405020304" pitchFamily="18" charset="0"/>
              </a:rPr>
              <a:t>6.6.2 解释学习举例 Example of EBL</a:t>
            </a:r>
          </a:p>
          <a:p>
            <a:pPr eaLnBrk="1" hangingPunct="1">
              <a:buFontTx/>
              <a:buNone/>
              <a:defRPr/>
            </a:pPr>
            <a:endParaRPr lang="en-US" altLang="zh-CN" b="1" noProof="1">
              <a:latin typeface="楷体_GB2312" pitchFamily="49" charset="-122"/>
              <a:ea typeface="楷体_GB2312" pitchFamily="49" charset="-122"/>
            </a:endParaRPr>
          </a:p>
          <a:p>
            <a:pPr eaLnBrk="1" hangingPunct="1">
              <a:lnSpc>
                <a:spcPct val="110000"/>
              </a:lnSpc>
              <a:buFontTx/>
              <a:buNone/>
              <a:defRPr/>
            </a:pPr>
            <a:r>
              <a:rPr lang="zh-CN" altLang="en-US" noProof="1">
                <a:latin typeface="楷体_GB2312" pitchFamily="49" charset="-122"/>
                <a:ea typeface="楷体_GB2312" pitchFamily="49" charset="-122"/>
              </a:rPr>
              <a:t>下面举例说明解释学习的工作过程。</a:t>
            </a:r>
          </a:p>
          <a:p>
            <a:pPr eaLnBrk="1" hangingPunct="1">
              <a:lnSpc>
                <a:spcPct val="110000"/>
              </a:lnSpc>
              <a:defRPr/>
            </a:pPr>
            <a:r>
              <a:rPr lang="zh-CN" altLang="en-US" noProof="1">
                <a:latin typeface="楷体_GB2312" pitchFamily="49" charset="-122"/>
                <a:ea typeface="楷体_GB2312" pitchFamily="49" charset="-122"/>
              </a:rPr>
              <a:t>例</a:t>
            </a:r>
            <a:r>
              <a:rPr lang="en-US" altLang="zh-CN" noProof="1">
                <a:latin typeface="Times New Roman" panose="02020603050405020304" pitchFamily="18" charset="0"/>
                <a:ea typeface="楷体_GB2312" pitchFamily="49" charset="-122"/>
              </a:rPr>
              <a:t>6.2</a:t>
            </a:r>
            <a:r>
              <a:rPr lang="en-US" altLang="zh-CN" noProof="1">
                <a:latin typeface="楷体_GB2312" pitchFamily="49" charset="-122"/>
                <a:ea typeface="楷体_GB2312" pitchFamily="49" charset="-122"/>
              </a:rPr>
              <a:t>  </a:t>
            </a:r>
            <a:r>
              <a:rPr lang="zh-CN" altLang="en-US" noProof="1">
                <a:latin typeface="楷体_GB2312" pitchFamily="49" charset="-122"/>
                <a:ea typeface="楷体_GB2312" pitchFamily="49" charset="-122"/>
              </a:rPr>
              <a:t>通过解释学习获得一个物体</a:t>
            </a:r>
            <a:r>
              <a:rPr lang="en-US" altLang="zh-CN" noProof="1">
                <a:latin typeface="楷体_GB2312" pitchFamily="49" charset="-122"/>
                <a:ea typeface="楷体_GB2312" pitchFamily="49" charset="-122"/>
              </a:rPr>
              <a:t>(</a:t>
            </a:r>
            <a:r>
              <a:rPr lang="en-US" altLang="zh-CN" i="1" noProof="1">
                <a:latin typeface="Times New Roman" panose="02020603050405020304" pitchFamily="18" charset="0"/>
                <a:ea typeface="楷体_GB2312" pitchFamily="49" charset="-122"/>
              </a:rPr>
              <a:t>x</a:t>
            </a:r>
            <a:r>
              <a:rPr lang="en-US" altLang="zh-CN" noProof="1">
                <a:latin typeface="楷体_GB2312" pitchFamily="49" charset="-122"/>
                <a:ea typeface="楷体_GB2312" pitchFamily="49" charset="-122"/>
              </a:rPr>
              <a:t>)</a:t>
            </a:r>
            <a:r>
              <a:rPr lang="zh-CN" altLang="en-US" noProof="1">
                <a:latin typeface="楷体_GB2312" pitchFamily="49" charset="-122"/>
                <a:ea typeface="楷体_GB2312" pitchFamily="49" charset="-122"/>
              </a:rPr>
              <a:t>可以安全地放置到另一物体</a:t>
            </a:r>
            <a:r>
              <a:rPr lang="en-US" altLang="zh-CN" noProof="1">
                <a:latin typeface="楷体_GB2312" pitchFamily="49" charset="-122"/>
                <a:ea typeface="楷体_GB2312" pitchFamily="49" charset="-122"/>
              </a:rPr>
              <a:t>(</a:t>
            </a:r>
            <a:r>
              <a:rPr lang="en-US" altLang="zh-CN" i="1" noProof="1">
                <a:latin typeface="Times New Roman" panose="02020603050405020304" pitchFamily="18" charset="0"/>
                <a:ea typeface="楷体_GB2312" pitchFamily="49" charset="-122"/>
              </a:rPr>
              <a:t>y</a:t>
            </a:r>
            <a:r>
              <a:rPr lang="en-US" altLang="zh-CN" noProof="1">
                <a:latin typeface="楷体_GB2312" pitchFamily="49" charset="-122"/>
                <a:ea typeface="楷体_GB2312" pitchFamily="49" charset="-122"/>
              </a:rPr>
              <a:t>)</a:t>
            </a:r>
            <a:r>
              <a:rPr lang="zh-CN" altLang="en-US" noProof="1">
                <a:latin typeface="楷体_GB2312" pitchFamily="49" charset="-122"/>
                <a:ea typeface="楷体_GB2312" pitchFamily="49" charset="-122"/>
              </a:rPr>
              <a:t>上的概念。</a:t>
            </a:r>
          </a:p>
          <a:p>
            <a:pPr eaLnBrk="1" hangingPunct="1">
              <a:lnSpc>
                <a:spcPct val="110000"/>
              </a:lnSpc>
              <a:buFontTx/>
              <a:buNone/>
              <a:defRPr/>
            </a:pPr>
            <a:r>
              <a:rPr lang="zh-CN" altLang="en-US" noProof="1">
                <a:latin typeface="楷体_GB2312" pitchFamily="49" charset="-122"/>
                <a:ea typeface="楷体_GB2312" pitchFamily="49" charset="-122"/>
              </a:rPr>
              <a:t>  </a:t>
            </a:r>
            <a:r>
              <a:rPr lang="zh-CN" altLang="en-US" sz="2400" noProof="1">
                <a:latin typeface="楷体_GB2312" pitchFamily="49" charset="-122"/>
                <a:ea typeface="楷体_GB2312" pitchFamily="49" charset="-122"/>
              </a:rPr>
              <a:t>已知：目标概念为一对物体</a:t>
            </a:r>
            <a:r>
              <a:rPr lang="en-US" altLang="zh-CN" sz="2400" noProof="1">
                <a:latin typeface="楷体_GB2312" pitchFamily="49" charset="-122"/>
                <a:ea typeface="楷体_GB2312" pitchFamily="49" charset="-122"/>
              </a:rPr>
              <a:t>(</a:t>
            </a:r>
            <a:r>
              <a:rPr lang="en-US" altLang="zh-CN" sz="2400" i="1" noProof="1">
                <a:latin typeface="Times New Roman" panose="02020603050405020304" pitchFamily="18" charset="0"/>
                <a:ea typeface="楷体_GB2312" pitchFamily="49" charset="-122"/>
              </a:rPr>
              <a:t>x</a:t>
            </a:r>
            <a:r>
              <a:rPr lang="en-US" altLang="zh-CN" sz="2400" noProof="1">
                <a:latin typeface="Times New Roman" panose="02020603050405020304" pitchFamily="18" charset="0"/>
                <a:ea typeface="楷体_GB2312" pitchFamily="49" charset="-122"/>
              </a:rPr>
              <a:t>, </a:t>
            </a:r>
            <a:r>
              <a:rPr lang="en-US" altLang="zh-CN" sz="2400" i="1" noProof="1">
                <a:latin typeface="Times New Roman" panose="02020603050405020304" pitchFamily="18" charset="0"/>
                <a:ea typeface="楷体_GB2312" pitchFamily="49" charset="-122"/>
              </a:rPr>
              <a:t>y</a:t>
            </a:r>
            <a:r>
              <a:rPr lang="en-US" altLang="zh-CN" sz="2400" noProof="1">
                <a:latin typeface="楷体_GB2312" pitchFamily="49" charset="-122"/>
                <a:ea typeface="楷体_GB2312" pitchFamily="49" charset="-122"/>
              </a:rPr>
              <a:t>)</a:t>
            </a:r>
            <a:r>
              <a:rPr lang="zh-CN" altLang="en-US" sz="2400" noProof="1">
                <a:latin typeface="楷体_GB2312" pitchFamily="49" charset="-122"/>
                <a:ea typeface="楷体_GB2312" pitchFamily="49" charset="-122"/>
              </a:rPr>
              <a:t>，使</a:t>
            </a:r>
            <a:r>
              <a:rPr lang="en-US" altLang="zh-CN" sz="2400" noProof="1">
                <a:latin typeface="Times New Roman" panose="02020603050405020304" pitchFamily="18" charset="0"/>
                <a:ea typeface="楷体_GB2312" pitchFamily="49" charset="-122"/>
              </a:rPr>
              <a:t>safe-to-stack(</a:t>
            </a:r>
            <a:r>
              <a:rPr lang="en-US" altLang="zh-CN" sz="2400" i="1" noProof="1">
                <a:latin typeface="Times New Roman" panose="02020603050405020304" pitchFamily="18" charset="0"/>
                <a:ea typeface="楷体_GB2312" pitchFamily="49" charset="-122"/>
              </a:rPr>
              <a:t>x</a:t>
            </a:r>
            <a:r>
              <a:rPr lang="en-US" altLang="zh-CN" sz="2400" noProof="1">
                <a:latin typeface="Times New Roman" panose="02020603050405020304" pitchFamily="18" charset="0"/>
                <a:ea typeface="楷体_GB2312" pitchFamily="49" charset="-122"/>
              </a:rPr>
              <a:t>, </a:t>
            </a:r>
            <a:r>
              <a:rPr lang="en-US" altLang="zh-CN" sz="2400" i="1" noProof="1">
                <a:latin typeface="Times New Roman" panose="02020603050405020304" pitchFamily="18" charset="0"/>
                <a:ea typeface="楷体_GB2312" pitchFamily="49" charset="-122"/>
              </a:rPr>
              <a:t>y</a:t>
            </a:r>
            <a:r>
              <a:rPr lang="en-US" altLang="zh-CN" sz="2400" noProof="1">
                <a:latin typeface="Times New Roman" panose="02020603050405020304" pitchFamily="18" charset="0"/>
                <a:ea typeface="楷体_GB2312" pitchFamily="49" charset="-122"/>
              </a:rPr>
              <a:t>)</a:t>
            </a:r>
            <a:r>
              <a:rPr lang="zh-CN" altLang="en-US" sz="2400" noProof="1">
                <a:latin typeface="楷体_GB2312" pitchFamily="49" charset="-122"/>
                <a:ea typeface="楷体_GB2312" pitchFamily="49" charset="-122"/>
              </a:rPr>
              <a:t>，有：</a:t>
            </a:r>
          </a:p>
          <a:p>
            <a:pPr eaLnBrk="1" hangingPunct="1">
              <a:lnSpc>
                <a:spcPct val="110000"/>
              </a:lnSpc>
              <a:buFontTx/>
              <a:buNone/>
              <a:defRPr/>
            </a:pPr>
            <a:r>
              <a:rPr lang="zh-CN" altLang="en-US" sz="2400" noProof="1">
                <a:latin typeface="楷体_GB2312" pitchFamily="49" charset="-122"/>
                <a:ea typeface="楷体_GB2312" pitchFamily="49" charset="-122"/>
              </a:rPr>
              <a:t>  </a:t>
            </a:r>
            <a:r>
              <a:rPr lang="en-US" altLang="zh-CN" sz="2400" noProof="1">
                <a:latin typeface="Times New Roman" panose="02020603050405020304" pitchFamily="18" charset="0"/>
                <a:ea typeface="楷体_GB2312" pitchFamily="49" charset="-122"/>
              </a:rPr>
              <a:t>safe-to-stack(</a:t>
            </a:r>
            <a:r>
              <a:rPr lang="en-US" altLang="zh-CN" sz="2400" i="1" noProof="1">
                <a:latin typeface="Times New Roman" panose="02020603050405020304" pitchFamily="18" charset="0"/>
                <a:ea typeface="楷体_GB2312" pitchFamily="49" charset="-122"/>
              </a:rPr>
              <a:t>x</a:t>
            </a:r>
            <a:r>
              <a:rPr lang="en-US" altLang="zh-CN" sz="2400" noProof="1">
                <a:latin typeface="Times New Roman" panose="02020603050405020304" pitchFamily="18" charset="0"/>
                <a:ea typeface="楷体_GB2312" pitchFamily="49" charset="-122"/>
              </a:rPr>
              <a:t>, </a:t>
            </a:r>
            <a:r>
              <a:rPr lang="en-US" altLang="zh-CN" sz="2400" i="1" noProof="1">
                <a:latin typeface="Times New Roman" panose="02020603050405020304" pitchFamily="18" charset="0"/>
                <a:ea typeface="楷体_GB2312" pitchFamily="49" charset="-122"/>
              </a:rPr>
              <a:t>y</a:t>
            </a:r>
            <a:r>
              <a:rPr lang="en-US" altLang="zh-CN" sz="2400" noProof="1">
                <a:latin typeface="Times New Roman" panose="02020603050405020304" pitchFamily="18" charset="0"/>
                <a:ea typeface="楷体_GB2312" pitchFamily="49" charset="-122"/>
              </a:rPr>
              <a:t>)→</a:t>
            </a:r>
            <a:r>
              <a:rPr lang="zh-CN" altLang="en-US" sz="2400" noProof="1">
                <a:latin typeface="Times New Roman" panose="02020603050405020304" pitchFamily="18" charset="0"/>
                <a:ea typeface="楷体_GB2312" pitchFamily="49" charset="-122"/>
              </a:rPr>
              <a:t>～</a:t>
            </a:r>
            <a:r>
              <a:rPr lang="en-US" altLang="zh-CN" sz="2400" noProof="1">
                <a:latin typeface="Times New Roman" panose="02020603050405020304" pitchFamily="18" charset="0"/>
                <a:ea typeface="楷体_GB2312" pitchFamily="49" charset="-122"/>
              </a:rPr>
              <a:t>fragile(</a:t>
            </a:r>
            <a:r>
              <a:rPr lang="en-US" altLang="zh-CN" sz="2400" i="1" noProof="1">
                <a:latin typeface="Times New Roman" panose="02020603050405020304" pitchFamily="18" charset="0"/>
                <a:ea typeface="楷体_GB2312" pitchFamily="49" charset="-122"/>
              </a:rPr>
              <a:t>y</a:t>
            </a:r>
            <a:r>
              <a:rPr lang="en-US" altLang="zh-CN" sz="2400" noProof="1">
                <a:latin typeface="Times New Roman" panose="02020603050405020304" pitchFamily="18" charset="0"/>
                <a:ea typeface="楷体_GB2312" pitchFamily="49" charset="-122"/>
              </a:rPr>
              <a:t>)</a:t>
            </a:r>
          </a:p>
          <a:p>
            <a:pPr eaLnBrk="1" hangingPunct="1">
              <a:defRPr/>
            </a:pPr>
            <a:endParaRPr lang="en-US" altLang="zh-CN" sz="2400" b="1" noProof="1"/>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84995">
                                            <p:txEl>
                                              <p:pRg st="0" end="0"/>
                                            </p:txEl>
                                          </p:spTgt>
                                        </p:tgtEl>
                                        <p:attrNameLst>
                                          <p:attrName>style.visibility</p:attrName>
                                        </p:attrNameLst>
                                      </p:cBhvr>
                                      <p:to>
                                        <p:strVal val="visible"/>
                                      </p:to>
                                    </p:set>
                                    <p:animEffect transition="in" filter="slide(fromBottom)">
                                      <p:cBhvr>
                                        <p:cTn id="7" dur="500"/>
                                        <p:tgtEl>
                                          <p:spTgt spid="84995">
                                            <p:txEl>
                                              <p:pRg st="0" end="0"/>
                                            </p:txEl>
                                          </p:spTgt>
                                        </p:tgtEl>
                                      </p:cBhvr>
                                    </p:animEffect>
                                  </p:childTnLst>
                                </p:cTn>
                              </p:par>
                            </p:childTnLst>
                          </p:cTn>
                        </p:par>
                        <p:par>
                          <p:cTn id="8" fill="hold" nodeType="afterGroup">
                            <p:stCondLst>
                              <p:cond delay="500"/>
                            </p:stCondLst>
                            <p:childTnLst>
                              <p:par>
                                <p:cTn id="9" presetID="12" presetClass="entr" presetSubtype="4" fill="hold" grpId="0" nodeType="afterEffect">
                                  <p:stCondLst>
                                    <p:cond delay="0"/>
                                  </p:stCondLst>
                                  <p:childTnLst>
                                    <p:set>
                                      <p:cBhvr>
                                        <p:cTn id="10" dur="1" fill="hold">
                                          <p:stCondLst>
                                            <p:cond delay="0"/>
                                          </p:stCondLst>
                                        </p:cTn>
                                        <p:tgtEl>
                                          <p:spTgt spid="84995">
                                            <p:txEl>
                                              <p:pRg st="2" end="2"/>
                                            </p:txEl>
                                          </p:spTgt>
                                        </p:tgtEl>
                                        <p:attrNameLst>
                                          <p:attrName>style.visibility</p:attrName>
                                        </p:attrNameLst>
                                      </p:cBhvr>
                                      <p:to>
                                        <p:strVal val="visible"/>
                                      </p:to>
                                    </p:set>
                                    <p:animEffect transition="in" filter="slide(fromBottom)">
                                      <p:cBhvr>
                                        <p:cTn id="11" dur="500"/>
                                        <p:tgtEl>
                                          <p:spTgt spid="84995">
                                            <p:txEl>
                                              <p:pRg st="2" end="2"/>
                                            </p:txEl>
                                          </p:spTgt>
                                        </p:tgtEl>
                                      </p:cBhvr>
                                    </p:animEffect>
                                  </p:childTnLst>
                                </p:cTn>
                              </p:par>
                            </p:childTnLst>
                          </p:cTn>
                        </p:par>
                        <p:par>
                          <p:cTn id="12" fill="hold" nodeType="afterGroup">
                            <p:stCondLst>
                              <p:cond delay="1000"/>
                            </p:stCondLst>
                            <p:childTnLst>
                              <p:par>
                                <p:cTn id="13" presetID="12" presetClass="entr" presetSubtype="4" fill="hold" grpId="0" nodeType="afterEffect">
                                  <p:stCondLst>
                                    <p:cond delay="0"/>
                                  </p:stCondLst>
                                  <p:childTnLst>
                                    <p:set>
                                      <p:cBhvr>
                                        <p:cTn id="14" dur="1" fill="hold">
                                          <p:stCondLst>
                                            <p:cond delay="0"/>
                                          </p:stCondLst>
                                        </p:cTn>
                                        <p:tgtEl>
                                          <p:spTgt spid="84995">
                                            <p:txEl>
                                              <p:pRg st="3" end="3"/>
                                            </p:txEl>
                                          </p:spTgt>
                                        </p:tgtEl>
                                        <p:attrNameLst>
                                          <p:attrName>style.visibility</p:attrName>
                                        </p:attrNameLst>
                                      </p:cBhvr>
                                      <p:to>
                                        <p:strVal val="visible"/>
                                      </p:to>
                                    </p:set>
                                    <p:animEffect transition="in" filter="slide(fromBottom)">
                                      <p:cBhvr>
                                        <p:cTn id="15" dur="500"/>
                                        <p:tgtEl>
                                          <p:spTgt spid="84995">
                                            <p:txEl>
                                              <p:pRg st="3" end="3"/>
                                            </p:txEl>
                                          </p:spTgt>
                                        </p:tgtEl>
                                      </p:cBhvr>
                                    </p:animEffect>
                                  </p:childTnLst>
                                </p:cTn>
                              </p:par>
                            </p:childTnLst>
                          </p:cTn>
                        </p:par>
                        <p:par>
                          <p:cTn id="16" fill="hold" nodeType="afterGroup">
                            <p:stCondLst>
                              <p:cond delay="1500"/>
                            </p:stCondLst>
                            <p:childTnLst>
                              <p:par>
                                <p:cTn id="17" presetID="12" presetClass="entr" presetSubtype="4" fill="hold" grpId="0" nodeType="afterEffect">
                                  <p:stCondLst>
                                    <p:cond delay="0"/>
                                  </p:stCondLst>
                                  <p:childTnLst>
                                    <p:set>
                                      <p:cBhvr>
                                        <p:cTn id="18" dur="1" fill="hold">
                                          <p:stCondLst>
                                            <p:cond delay="0"/>
                                          </p:stCondLst>
                                        </p:cTn>
                                        <p:tgtEl>
                                          <p:spTgt spid="84995">
                                            <p:txEl>
                                              <p:pRg st="4" end="4"/>
                                            </p:txEl>
                                          </p:spTgt>
                                        </p:tgtEl>
                                        <p:attrNameLst>
                                          <p:attrName>style.visibility</p:attrName>
                                        </p:attrNameLst>
                                      </p:cBhvr>
                                      <p:to>
                                        <p:strVal val="visible"/>
                                      </p:to>
                                    </p:set>
                                    <p:animEffect transition="in" filter="slide(fromBottom)">
                                      <p:cBhvr>
                                        <p:cTn id="19" dur="500"/>
                                        <p:tgtEl>
                                          <p:spTgt spid="84995">
                                            <p:txEl>
                                              <p:pRg st="4" end="4"/>
                                            </p:txEl>
                                          </p:spTgt>
                                        </p:tgtEl>
                                      </p:cBhvr>
                                    </p:animEffect>
                                  </p:childTnLst>
                                </p:cTn>
                              </p:par>
                            </p:childTnLst>
                          </p:cTn>
                        </p:par>
                        <p:par>
                          <p:cTn id="20" fill="hold" nodeType="afterGroup">
                            <p:stCondLst>
                              <p:cond delay="2000"/>
                            </p:stCondLst>
                            <p:childTnLst>
                              <p:par>
                                <p:cTn id="21" presetID="12" presetClass="entr" presetSubtype="4" fill="hold" grpId="0" nodeType="afterEffect">
                                  <p:stCondLst>
                                    <p:cond delay="0"/>
                                  </p:stCondLst>
                                  <p:childTnLst>
                                    <p:set>
                                      <p:cBhvr>
                                        <p:cTn id="22" dur="1" fill="hold">
                                          <p:stCondLst>
                                            <p:cond delay="0"/>
                                          </p:stCondLst>
                                        </p:cTn>
                                        <p:tgtEl>
                                          <p:spTgt spid="84995">
                                            <p:txEl>
                                              <p:pRg st="5" end="5"/>
                                            </p:txEl>
                                          </p:spTgt>
                                        </p:tgtEl>
                                        <p:attrNameLst>
                                          <p:attrName>style.visibility</p:attrName>
                                        </p:attrNameLst>
                                      </p:cBhvr>
                                      <p:to>
                                        <p:strVal val="visible"/>
                                      </p:to>
                                    </p:set>
                                    <p:animEffect transition="in" filter="slide(fromBottom)">
                                      <p:cBhvr>
                                        <p:cTn id="23" dur="500"/>
                                        <p:tgtEl>
                                          <p:spTgt spid="8499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995" grpId="0" build="p" bldLvl="3" advAuto="0"/>
    </p:bldLst>
  </p:timing>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6" name="灯片编号占位符 1"/>
          <p:cNvSpPr>
            <a:spLocks noGrp="1" noChangeArrowheads="1"/>
          </p:cNvSpPr>
          <p:nvPr>
            <p:ph type="sldNum" sz="quarter" idx="10"/>
          </p:nvPr>
        </p:nvSpPr>
        <p:spPr bwMode="auto">
          <a:noFill/>
          <a:ln>
            <a:miter lim="800000"/>
            <a:headEnd/>
            <a:tailEnd/>
          </a:ln>
        </p:spPr>
        <p:txBody>
          <a:bodyPr/>
          <a:lstStyle/>
          <a:p>
            <a:fld id="{DADAE8A9-6C38-4B6D-9FF5-4D95B293B96E}" type="slidenum">
              <a:rPr lang="zh-TW" altLang="en-US"/>
              <a:pPr/>
              <a:t>38</a:t>
            </a:fld>
            <a:endParaRPr lang="zh-TW" altLang="en-US"/>
          </a:p>
        </p:txBody>
      </p:sp>
      <p:sp>
        <p:nvSpPr>
          <p:cNvPr id="72707" name="文本占位符 86018"/>
          <p:cNvSpPr>
            <a:spLocks noGrp="1" noChangeArrowheads="1"/>
          </p:cNvSpPr>
          <p:nvPr>
            <p:ph idx="1"/>
          </p:nvPr>
        </p:nvSpPr>
        <p:spPr>
          <a:xfrm>
            <a:off x="974725" y="1196975"/>
            <a:ext cx="8061325" cy="5184775"/>
          </a:xfrm>
        </p:spPr>
        <p:txBody>
          <a:bodyPr/>
          <a:lstStyle/>
          <a:p>
            <a:pPr eaLnBrk="1" hangingPunct="1"/>
            <a:r>
              <a:rPr lang="zh-CN" altLang="en-US" smtClean="0">
                <a:ea typeface="楷体_GB2312" pitchFamily="49" charset="-122"/>
              </a:rPr>
              <a:t>训练例子是描述两物体的下列事实：</a:t>
            </a:r>
          </a:p>
          <a:p>
            <a:pPr eaLnBrk="1" hangingPunct="1">
              <a:buFontTx/>
              <a:buNone/>
            </a:pPr>
            <a:r>
              <a:rPr lang="zh-CN" altLang="en-US" smtClean="0"/>
              <a:t>      </a:t>
            </a:r>
            <a:r>
              <a:rPr lang="en-US" altLang="zh-CN" smtClean="0">
                <a:latin typeface="Times New Roman" pitchFamily="18" charset="0"/>
              </a:rPr>
              <a:t>on(</a:t>
            </a:r>
            <a:r>
              <a:rPr lang="en-US" altLang="zh-CN" i="1" smtClean="0">
                <a:latin typeface="Times New Roman" pitchFamily="18" charset="0"/>
              </a:rPr>
              <a:t>a</a:t>
            </a:r>
            <a:r>
              <a:rPr lang="en-US" altLang="zh-CN" smtClean="0">
                <a:latin typeface="Times New Roman" pitchFamily="18" charset="0"/>
              </a:rPr>
              <a:t>, </a:t>
            </a:r>
            <a:r>
              <a:rPr lang="en-US" altLang="zh-CN" i="1" smtClean="0">
                <a:latin typeface="Times New Roman" pitchFamily="18" charset="0"/>
              </a:rPr>
              <a:t>b</a:t>
            </a:r>
            <a:r>
              <a:rPr lang="en-US" altLang="zh-CN" smtClean="0">
                <a:latin typeface="Times New Roman" pitchFamily="18" charset="0"/>
              </a:rPr>
              <a:t>)</a:t>
            </a:r>
          </a:p>
          <a:p>
            <a:pPr eaLnBrk="1" hangingPunct="1">
              <a:buFontTx/>
              <a:buNone/>
            </a:pPr>
            <a:r>
              <a:rPr lang="en-US" altLang="zh-CN" smtClean="0">
                <a:latin typeface="Times New Roman" pitchFamily="18" charset="0"/>
              </a:rPr>
              <a:t>      isa(</a:t>
            </a:r>
            <a:r>
              <a:rPr lang="en-US" altLang="zh-CN" i="1" smtClean="0">
                <a:latin typeface="Times New Roman" pitchFamily="18" charset="0"/>
              </a:rPr>
              <a:t>a</a:t>
            </a:r>
            <a:r>
              <a:rPr lang="en-US" altLang="zh-CN" smtClean="0">
                <a:latin typeface="Times New Roman" pitchFamily="18" charset="0"/>
              </a:rPr>
              <a:t>, brick)</a:t>
            </a:r>
          </a:p>
          <a:p>
            <a:pPr eaLnBrk="1" hangingPunct="1">
              <a:buFontTx/>
              <a:buNone/>
            </a:pPr>
            <a:r>
              <a:rPr lang="en-US" altLang="zh-CN" smtClean="0">
                <a:latin typeface="Times New Roman" pitchFamily="18" charset="0"/>
              </a:rPr>
              <a:t>      isa(</a:t>
            </a:r>
            <a:r>
              <a:rPr lang="en-US" altLang="zh-CN" i="1" smtClean="0">
                <a:latin typeface="Times New Roman" pitchFamily="18" charset="0"/>
              </a:rPr>
              <a:t>b</a:t>
            </a:r>
            <a:r>
              <a:rPr lang="en-US" altLang="zh-CN" smtClean="0">
                <a:latin typeface="Times New Roman" pitchFamily="18" charset="0"/>
              </a:rPr>
              <a:t>, endtable)</a:t>
            </a:r>
          </a:p>
          <a:p>
            <a:pPr eaLnBrk="1" hangingPunct="1">
              <a:buFontTx/>
              <a:buNone/>
            </a:pPr>
            <a:r>
              <a:rPr lang="en-US" altLang="zh-CN" smtClean="0">
                <a:latin typeface="Times New Roman" pitchFamily="18" charset="0"/>
              </a:rPr>
              <a:t>      volume(</a:t>
            </a:r>
            <a:r>
              <a:rPr lang="en-US" altLang="zh-CN" i="1" smtClean="0">
                <a:latin typeface="Times New Roman" pitchFamily="18" charset="0"/>
              </a:rPr>
              <a:t>a</a:t>
            </a:r>
            <a:r>
              <a:rPr lang="en-US" altLang="zh-CN" smtClean="0">
                <a:latin typeface="Times New Roman" pitchFamily="18" charset="0"/>
              </a:rPr>
              <a:t>, 1)</a:t>
            </a:r>
          </a:p>
          <a:p>
            <a:pPr eaLnBrk="1" hangingPunct="1">
              <a:buFontTx/>
              <a:buNone/>
            </a:pPr>
            <a:r>
              <a:rPr lang="en-US" altLang="zh-CN" smtClean="0">
                <a:latin typeface="Times New Roman" pitchFamily="18" charset="0"/>
              </a:rPr>
              <a:t>      density(</a:t>
            </a:r>
            <a:r>
              <a:rPr lang="en-US" altLang="zh-CN" i="1" smtClean="0">
                <a:latin typeface="Times New Roman" pitchFamily="18" charset="0"/>
              </a:rPr>
              <a:t>a</a:t>
            </a:r>
            <a:r>
              <a:rPr lang="en-US" altLang="zh-CN" smtClean="0">
                <a:latin typeface="Times New Roman" pitchFamily="18" charset="0"/>
              </a:rPr>
              <a:t>, 1)</a:t>
            </a:r>
          </a:p>
          <a:p>
            <a:pPr eaLnBrk="1" hangingPunct="1">
              <a:buFontTx/>
              <a:buNone/>
            </a:pPr>
            <a:r>
              <a:rPr lang="en-US" altLang="zh-CN" smtClean="0">
                <a:latin typeface="Times New Roman" pitchFamily="18" charset="0"/>
              </a:rPr>
              <a:t>      weight(brick, 5)</a:t>
            </a:r>
          </a:p>
          <a:p>
            <a:pPr eaLnBrk="1" hangingPunct="1">
              <a:buFontTx/>
              <a:buNone/>
            </a:pPr>
            <a:r>
              <a:rPr lang="en-US" altLang="zh-CN" smtClean="0">
                <a:latin typeface="Times New Roman" pitchFamily="18" charset="0"/>
              </a:rPr>
              <a:t>      times(1, 1, 1)</a:t>
            </a:r>
          </a:p>
          <a:p>
            <a:pPr eaLnBrk="1" hangingPunct="1">
              <a:buFontTx/>
              <a:buNone/>
            </a:pPr>
            <a:r>
              <a:rPr lang="en-US" altLang="zh-CN" smtClean="0">
                <a:latin typeface="Times New Roman" pitchFamily="18" charset="0"/>
              </a:rPr>
              <a:t>      less(1, 5)</a:t>
            </a:r>
          </a:p>
          <a:p>
            <a:pPr eaLnBrk="1" hangingPunct="1">
              <a:buFontTx/>
              <a:buNone/>
            </a:pPr>
            <a:r>
              <a:rPr lang="en-US" altLang="zh-CN" smtClean="0">
                <a:latin typeface="Times New Roman" pitchFamily="18" charset="0"/>
              </a:rPr>
              <a:t>      ……</a:t>
            </a:r>
          </a:p>
        </p:txBody>
      </p:sp>
    </p:spTree>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3730" name="灯片编号占位符 1"/>
          <p:cNvSpPr>
            <a:spLocks noGrp="1" noChangeArrowheads="1"/>
          </p:cNvSpPr>
          <p:nvPr>
            <p:ph type="sldNum" sz="quarter" idx="10"/>
          </p:nvPr>
        </p:nvSpPr>
        <p:spPr bwMode="auto">
          <a:noFill/>
          <a:ln>
            <a:miter lim="800000"/>
            <a:headEnd/>
            <a:tailEnd/>
          </a:ln>
        </p:spPr>
        <p:txBody>
          <a:bodyPr/>
          <a:lstStyle/>
          <a:p>
            <a:fld id="{D195C0DC-B1BA-4AC0-8236-D6DC319EB7B0}" type="slidenum">
              <a:rPr lang="zh-TW" altLang="en-US"/>
              <a:pPr/>
              <a:t>39</a:t>
            </a:fld>
            <a:endParaRPr lang="zh-TW" altLang="en-US"/>
          </a:p>
        </p:txBody>
      </p:sp>
      <p:sp>
        <p:nvSpPr>
          <p:cNvPr id="73731" name="文本占位符 87042"/>
          <p:cNvSpPr>
            <a:spLocks noGrp="1" noChangeArrowheads="1"/>
          </p:cNvSpPr>
          <p:nvPr>
            <p:ph idx="1"/>
          </p:nvPr>
        </p:nvSpPr>
        <p:spPr>
          <a:xfrm>
            <a:off x="684213" y="1125538"/>
            <a:ext cx="8061325" cy="4776787"/>
          </a:xfrm>
        </p:spPr>
        <p:txBody>
          <a:bodyPr/>
          <a:lstStyle/>
          <a:p>
            <a:pPr eaLnBrk="1" hangingPunct="1"/>
            <a:r>
              <a:rPr lang="zh-CN" altLang="en-US" smtClean="0">
                <a:latin typeface="Times New Roman" pitchFamily="18" charset="0"/>
                <a:ea typeface="宋体" pitchFamily="2" charset="-122"/>
              </a:rPr>
              <a:t>知识库中的领域知识是把一个物体放置到另一物体上的安全性准则：</a:t>
            </a:r>
          </a:p>
          <a:p>
            <a:pPr eaLnBrk="1" hangingPunct="1">
              <a:buFontTx/>
              <a:buNone/>
            </a:pPr>
            <a:r>
              <a:rPr lang="zh-CN" altLang="en-US" smtClean="0">
                <a:latin typeface="Times New Roman" pitchFamily="18" charset="0"/>
                <a:ea typeface="宋体" pitchFamily="2" charset="-122"/>
              </a:rPr>
              <a:t>      </a:t>
            </a:r>
            <a:r>
              <a:rPr lang="en-US" altLang="zh-CN" sz="2400" smtClean="0">
                <a:latin typeface="Times New Roman" pitchFamily="18" charset="0"/>
                <a:ea typeface="宋体" pitchFamily="2" charset="-122"/>
              </a:rPr>
              <a:t>lighter(</a:t>
            </a:r>
            <a:r>
              <a:rPr lang="en-US" altLang="zh-CN" sz="2400" i="1" smtClean="0">
                <a:latin typeface="Times New Roman" pitchFamily="18" charset="0"/>
                <a:ea typeface="宋体" pitchFamily="2" charset="-122"/>
              </a:rPr>
              <a:t>X</a:t>
            </a:r>
            <a:r>
              <a:rPr lang="en-US" altLang="zh-CN" sz="2400" smtClean="0">
                <a:latin typeface="Times New Roman" pitchFamily="18" charset="0"/>
                <a:ea typeface="宋体" pitchFamily="2" charset="-122"/>
              </a:rPr>
              <a:t>, </a:t>
            </a:r>
            <a:r>
              <a:rPr lang="en-US" altLang="zh-CN" sz="2400" i="1" smtClean="0">
                <a:latin typeface="Times New Roman" pitchFamily="18" charset="0"/>
                <a:ea typeface="宋体" pitchFamily="2" charset="-122"/>
              </a:rPr>
              <a:t>Y</a:t>
            </a:r>
            <a:r>
              <a:rPr lang="en-US" altLang="zh-CN" sz="2400" smtClean="0">
                <a:latin typeface="Times New Roman" pitchFamily="18" charset="0"/>
                <a:ea typeface="宋体" pitchFamily="2" charset="-122"/>
              </a:rPr>
              <a:t>)→safe-to-stack(</a:t>
            </a:r>
            <a:r>
              <a:rPr lang="en-US" altLang="zh-CN" sz="2400" i="1" smtClean="0">
                <a:latin typeface="Times New Roman" pitchFamily="18" charset="0"/>
                <a:ea typeface="宋体" pitchFamily="2" charset="-122"/>
              </a:rPr>
              <a:t>X</a:t>
            </a:r>
            <a:r>
              <a:rPr lang="en-US" altLang="zh-CN" sz="2400" smtClean="0">
                <a:latin typeface="Times New Roman" pitchFamily="18" charset="0"/>
                <a:ea typeface="宋体" pitchFamily="2" charset="-122"/>
              </a:rPr>
              <a:t>, </a:t>
            </a:r>
            <a:r>
              <a:rPr lang="en-US" altLang="zh-CN" sz="2400" i="1" smtClean="0">
                <a:latin typeface="Times New Roman" pitchFamily="18" charset="0"/>
                <a:ea typeface="宋体" pitchFamily="2" charset="-122"/>
              </a:rPr>
              <a:t>Y</a:t>
            </a:r>
            <a:r>
              <a:rPr lang="en-US" altLang="zh-CN" sz="2400" smtClean="0">
                <a:latin typeface="Times New Roman" pitchFamily="18" charset="0"/>
                <a:ea typeface="宋体" pitchFamily="2" charset="-122"/>
              </a:rPr>
              <a:t>)</a:t>
            </a:r>
          </a:p>
          <a:p>
            <a:pPr eaLnBrk="1" hangingPunct="1">
              <a:buFontTx/>
              <a:buNone/>
            </a:pPr>
            <a:r>
              <a:rPr lang="en-US" altLang="zh-CN" sz="2400" smtClean="0">
                <a:latin typeface="Times New Roman" pitchFamily="18" charset="0"/>
                <a:ea typeface="宋体" pitchFamily="2" charset="-122"/>
              </a:rPr>
              <a:t>      weight(</a:t>
            </a:r>
            <a:r>
              <a:rPr lang="en-US" altLang="zh-CN" sz="2400" i="1" smtClean="0">
                <a:latin typeface="Times New Roman" pitchFamily="18" charset="0"/>
                <a:ea typeface="宋体" pitchFamily="2" charset="-122"/>
              </a:rPr>
              <a:t>P</a:t>
            </a:r>
            <a:r>
              <a:rPr lang="en-US" altLang="zh-CN" sz="2400" smtClean="0">
                <a:latin typeface="Times New Roman" pitchFamily="18" charset="0"/>
                <a:ea typeface="宋体" pitchFamily="2" charset="-122"/>
              </a:rPr>
              <a:t>1, </a:t>
            </a:r>
            <a:r>
              <a:rPr lang="en-US" altLang="zh-CN" sz="2400" i="1" smtClean="0">
                <a:latin typeface="Times New Roman" pitchFamily="18" charset="0"/>
                <a:ea typeface="宋体" pitchFamily="2" charset="-122"/>
              </a:rPr>
              <a:t>W</a:t>
            </a:r>
            <a:r>
              <a:rPr lang="en-US" altLang="zh-CN" sz="2400" smtClean="0">
                <a:latin typeface="Times New Roman" pitchFamily="18" charset="0"/>
                <a:ea typeface="宋体" pitchFamily="2" charset="-122"/>
              </a:rPr>
              <a:t>1)∧weight(</a:t>
            </a:r>
            <a:r>
              <a:rPr lang="en-US" altLang="zh-CN" sz="2400" i="1" smtClean="0">
                <a:latin typeface="Times New Roman" pitchFamily="18" charset="0"/>
                <a:ea typeface="宋体" pitchFamily="2" charset="-122"/>
              </a:rPr>
              <a:t>P</a:t>
            </a:r>
            <a:r>
              <a:rPr lang="en-US" altLang="zh-CN" sz="2400" smtClean="0">
                <a:latin typeface="Times New Roman" pitchFamily="18" charset="0"/>
                <a:ea typeface="宋体" pitchFamily="2" charset="-122"/>
              </a:rPr>
              <a:t>2, </a:t>
            </a:r>
            <a:r>
              <a:rPr lang="en-US" altLang="zh-CN" sz="2400" i="1" smtClean="0">
                <a:latin typeface="Times New Roman" pitchFamily="18" charset="0"/>
                <a:ea typeface="宋体" pitchFamily="2" charset="-122"/>
              </a:rPr>
              <a:t>W</a:t>
            </a:r>
            <a:r>
              <a:rPr lang="en-US" altLang="zh-CN" sz="2400" smtClean="0">
                <a:latin typeface="Times New Roman" pitchFamily="18" charset="0"/>
                <a:ea typeface="宋体" pitchFamily="2" charset="-122"/>
              </a:rPr>
              <a:t>2)∧less(</a:t>
            </a:r>
            <a:r>
              <a:rPr lang="en-US" altLang="zh-CN" sz="2400" i="1" smtClean="0">
                <a:latin typeface="Times New Roman" pitchFamily="18" charset="0"/>
                <a:ea typeface="宋体" pitchFamily="2" charset="-122"/>
              </a:rPr>
              <a:t>W</a:t>
            </a:r>
            <a:r>
              <a:rPr lang="en-US" altLang="zh-CN" sz="2400" smtClean="0">
                <a:latin typeface="Times New Roman" pitchFamily="18" charset="0"/>
                <a:ea typeface="宋体" pitchFamily="2" charset="-122"/>
              </a:rPr>
              <a:t>1, </a:t>
            </a:r>
            <a:r>
              <a:rPr lang="en-US" altLang="zh-CN" sz="2400" i="1" smtClean="0">
                <a:latin typeface="Times New Roman" pitchFamily="18" charset="0"/>
                <a:ea typeface="宋体" pitchFamily="2" charset="-122"/>
              </a:rPr>
              <a:t>W</a:t>
            </a:r>
            <a:r>
              <a:rPr lang="en-US" altLang="zh-CN" sz="2400" smtClean="0">
                <a:latin typeface="Times New Roman" pitchFamily="18" charset="0"/>
                <a:ea typeface="宋体" pitchFamily="2" charset="-122"/>
              </a:rPr>
              <a:t>2),  </a:t>
            </a:r>
          </a:p>
          <a:p>
            <a:pPr eaLnBrk="1" hangingPunct="1">
              <a:buFontTx/>
              <a:buNone/>
            </a:pPr>
            <a:r>
              <a:rPr lang="en-US" altLang="zh-CN" sz="2400" smtClean="0">
                <a:latin typeface="Times New Roman" pitchFamily="18" charset="0"/>
                <a:ea typeface="宋体" pitchFamily="2" charset="-122"/>
              </a:rPr>
              <a:t>              →lighter(</a:t>
            </a:r>
            <a:r>
              <a:rPr lang="en-US" altLang="zh-CN" sz="2400" i="1" smtClean="0">
                <a:latin typeface="Times New Roman" pitchFamily="18" charset="0"/>
                <a:ea typeface="宋体" pitchFamily="2" charset="-122"/>
              </a:rPr>
              <a:t>P</a:t>
            </a:r>
            <a:r>
              <a:rPr lang="en-US" altLang="zh-CN" sz="2400" smtClean="0">
                <a:latin typeface="Times New Roman" pitchFamily="18" charset="0"/>
                <a:ea typeface="宋体" pitchFamily="2" charset="-122"/>
              </a:rPr>
              <a:t>1, </a:t>
            </a:r>
            <a:r>
              <a:rPr lang="en-US" altLang="zh-CN" sz="2400" i="1" smtClean="0">
                <a:latin typeface="Times New Roman" pitchFamily="18" charset="0"/>
                <a:ea typeface="宋体" pitchFamily="2" charset="-122"/>
              </a:rPr>
              <a:t>P</a:t>
            </a:r>
            <a:r>
              <a:rPr lang="en-US" altLang="zh-CN" sz="2400" smtClean="0">
                <a:latin typeface="Times New Roman" pitchFamily="18" charset="0"/>
                <a:ea typeface="宋体" pitchFamily="2" charset="-122"/>
              </a:rPr>
              <a:t>2)</a:t>
            </a:r>
          </a:p>
          <a:p>
            <a:pPr eaLnBrk="1" hangingPunct="1">
              <a:buFontTx/>
              <a:buNone/>
            </a:pPr>
            <a:r>
              <a:rPr lang="en-US" altLang="zh-CN" sz="2400" smtClean="0">
                <a:latin typeface="Times New Roman" pitchFamily="18" charset="0"/>
                <a:ea typeface="宋体" pitchFamily="2" charset="-122"/>
              </a:rPr>
              <a:t>      volume(</a:t>
            </a:r>
            <a:r>
              <a:rPr lang="en-US" altLang="zh-CN" sz="2400" i="1" smtClean="0">
                <a:latin typeface="Times New Roman" pitchFamily="18" charset="0"/>
                <a:ea typeface="宋体" pitchFamily="2" charset="-122"/>
              </a:rPr>
              <a:t>P</a:t>
            </a:r>
            <a:r>
              <a:rPr lang="en-US" altLang="zh-CN" sz="2400" smtClean="0">
                <a:latin typeface="Times New Roman" pitchFamily="18" charset="0"/>
                <a:ea typeface="宋体" pitchFamily="2" charset="-122"/>
              </a:rPr>
              <a:t>, </a:t>
            </a:r>
            <a:r>
              <a:rPr lang="en-US" altLang="zh-CN" sz="2400" i="1" smtClean="0">
                <a:latin typeface="Times New Roman" pitchFamily="18" charset="0"/>
                <a:ea typeface="宋体" pitchFamily="2" charset="-122"/>
              </a:rPr>
              <a:t>V</a:t>
            </a:r>
            <a:r>
              <a:rPr lang="en-US" altLang="zh-CN" sz="2400" smtClean="0">
                <a:latin typeface="Times New Roman" pitchFamily="18" charset="0"/>
                <a:ea typeface="宋体" pitchFamily="2" charset="-122"/>
              </a:rPr>
              <a:t>)∧density(</a:t>
            </a:r>
            <a:r>
              <a:rPr lang="en-US" altLang="zh-CN" sz="2400" i="1" smtClean="0">
                <a:latin typeface="Times New Roman" pitchFamily="18" charset="0"/>
                <a:ea typeface="宋体" pitchFamily="2" charset="-122"/>
              </a:rPr>
              <a:t>P</a:t>
            </a:r>
            <a:r>
              <a:rPr lang="en-US" altLang="zh-CN" sz="2400" smtClean="0">
                <a:latin typeface="Times New Roman" pitchFamily="18" charset="0"/>
                <a:ea typeface="宋体" pitchFamily="2" charset="-122"/>
              </a:rPr>
              <a:t>, </a:t>
            </a:r>
            <a:r>
              <a:rPr lang="en-US" altLang="zh-CN" sz="2400" i="1" smtClean="0">
                <a:latin typeface="Times New Roman" pitchFamily="18" charset="0"/>
                <a:ea typeface="宋体" pitchFamily="2" charset="-122"/>
              </a:rPr>
              <a:t>D</a:t>
            </a:r>
            <a:r>
              <a:rPr lang="en-US" altLang="zh-CN" sz="2400" smtClean="0">
                <a:latin typeface="Times New Roman" pitchFamily="18" charset="0"/>
                <a:ea typeface="宋体" pitchFamily="2" charset="-122"/>
              </a:rPr>
              <a:t>)∧times(</a:t>
            </a:r>
            <a:r>
              <a:rPr lang="en-US" altLang="zh-CN" sz="2400" i="1" smtClean="0">
                <a:latin typeface="Times New Roman" pitchFamily="18" charset="0"/>
                <a:ea typeface="宋体" pitchFamily="2" charset="-122"/>
              </a:rPr>
              <a:t>V</a:t>
            </a:r>
            <a:r>
              <a:rPr lang="en-US" altLang="zh-CN" sz="2400" smtClean="0">
                <a:latin typeface="Times New Roman" pitchFamily="18" charset="0"/>
                <a:ea typeface="宋体" pitchFamily="2" charset="-122"/>
              </a:rPr>
              <a:t>, </a:t>
            </a:r>
            <a:r>
              <a:rPr lang="en-US" altLang="zh-CN" sz="2400" i="1" smtClean="0">
                <a:latin typeface="Times New Roman" pitchFamily="18" charset="0"/>
                <a:ea typeface="宋体" pitchFamily="2" charset="-122"/>
              </a:rPr>
              <a:t>D </a:t>
            </a:r>
            <a:r>
              <a:rPr lang="en-US" altLang="zh-CN" sz="2400" smtClean="0">
                <a:latin typeface="Times New Roman" pitchFamily="18" charset="0"/>
                <a:ea typeface="宋体" pitchFamily="2" charset="-122"/>
              </a:rPr>
              <a:t>,</a:t>
            </a:r>
            <a:r>
              <a:rPr lang="en-US" altLang="zh-CN" sz="2400" i="1" smtClean="0">
                <a:latin typeface="Times New Roman" pitchFamily="18" charset="0"/>
                <a:ea typeface="宋体" pitchFamily="2" charset="-122"/>
              </a:rPr>
              <a:t>W</a:t>
            </a:r>
            <a:r>
              <a:rPr lang="en-US" altLang="zh-CN" sz="2400" smtClean="0">
                <a:latin typeface="Times New Roman" pitchFamily="18" charset="0"/>
                <a:ea typeface="宋体" pitchFamily="2" charset="-122"/>
              </a:rPr>
              <a:t>)  </a:t>
            </a:r>
          </a:p>
          <a:p>
            <a:pPr eaLnBrk="1" hangingPunct="1">
              <a:buFontTx/>
              <a:buNone/>
            </a:pPr>
            <a:r>
              <a:rPr lang="en-US" altLang="zh-CN" sz="2400" smtClean="0">
                <a:latin typeface="Times New Roman" pitchFamily="18" charset="0"/>
                <a:ea typeface="宋体" pitchFamily="2" charset="-122"/>
              </a:rPr>
              <a:t>              →weight(</a:t>
            </a:r>
            <a:r>
              <a:rPr lang="en-US" altLang="zh-CN" sz="2400" i="1" smtClean="0">
                <a:latin typeface="Times New Roman" pitchFamily="18" charset="0"/>
                <a:ea typeface="宋体" pitchFamily="2" charset="-122"/>
              </a:rPr>
              <a:t>P</a:t>
            </a:r>
            <a:r>
              <a:rPr lang="en-US" altLang="zh-CN" sz="2400" smtClean="0">
                <a:latin typeface="Times New Roman" pitchFamily="18" charset="0"/>
                <a:ea typeface="宋体" pitchFamily="2" charset="-122"/>
              </a:rPr>
              <a:t>, </a:t>
            </a:r>
            <a:r>
              <a:rPr lang="en-US" altLang="zh-CN" sz="2400" i="1" smtClean="0">
                <a:latin typeface="Times New Roman" pitchFamily="18" charset="0"/>
                <a:ea typeface="宋体" pitchFamily="2" charset="-122"/>
              </a:rPr>
              <a:t>W</a:t>
            </a:r>
            <a:r>
              <a:rPr lang="en-US" altLang="zh-CN" sz="2400" smtClean="0">
                <a:latin typeface="Times New Roman" pitchFamily="18" charset="0"/>
                <a:ea typeface="宋体" pitchFamily="2" charset="-122"/>
              </a:rPr>
              <a:t>)</a:t>
            </a:r>
          </a:p>
          <a:p>
            <a:pPr eaLnBrk="1" hangingPunct="1">
              <a:buFontTx/>
              <a:buNone/>
            </a:pPr>
            <a:r>
              <a:rPr lang="en-US" altLang="zh-CN" sz="2400" smtClean="0">
                <a:latin typeface="Times New Roman" pitchFamily="18" charset="0"/>
                <a:ea typeface="宋体" pitchFamily="2" charset="-122"/>
              </a:rPr>
              <a:t>      isa(</a:t>
            </a:r>
            <a:r>
              <a:rPr lang="en-US" altLang="zh-CN" sz="2400" i="1" smtClean="0">
                <a:latin typeface="Times New Roman" pitchFamily="18" charset="0"/>
                <a:ea typeface="宋体" pitchFamily="2" charset="-122"/>
              </a:rPr>
              <a:t>P</a:t>
            </a:r>
            <a:r>
              <a:rPr lang="en-US" altLang="zh-CN" sz="2400" smtClean="0">
                <a:latin typeface="Times New Roman" pitchFamily="18" charset="0"/>
                <a:ea typeface="宋体" pitchFamily="2" charset="-122"/>
              </a:rPr>
              <a:t>, endtable)∧weight(</a:t>
            </a:r>
            <a:r>
              <a:rPr lang="en-US" altLang="zh-CN" sz="2400" i="1" smtClean="0">
                <a:latin typeface="Times New Roman" pitchFamily="18" charset="0"/>
                <a:ea typeface="宋体" pitchFamily="2" charset="-122"/>
              </a:rPr>
              <a:t>B</a:t>
            </a:r>
            <a:r>
              <a:rPr lang="en-US" altLang="zh-CN" sz="2400" smtClean="0">
                <a:latin typeface="Times New Roman" pitchFamily="18" charset="0"/>
                <a:ea typeface="宋体" pitchFamily="2" charset="-122"/>
              </a:rPr>
              <a:t>, </a:t>
            </a:r>
            <a:r>
              <a:rPr lang="en-US" altLang="zh-CN" sz="2400" i="1" smtClean="0">
                <a:latin typeface="Times New Roman" pitchFamily="18" charset="0"/>
                <a:ea typeface="宋体" pitchFamily="2" charset="-122"/>
              </a:rPr>
              <a:t>S</a:t>
            </a:r>
            <a:r>
              <a:rPr lang="en-US" altLang="zh-CN" sz="2400" smtClean="0">
                <a:latin typeface="Times New Roman" pitchFamily="18" charset="0"/>
                <a:ea typeface="宋体" pitchFamily="2" charset="-122"/>
              </a:rPr>
              <a:t>)→weight(</a:t>
            </a:r>
            <a:r>
              <a:rPr lang="en-US" altLang="zh-CN" sz="2400" i="1" smtClean="0">
                <a:latin typeface="Times New Roman" pitchFamily="18" charset="0"/>
                <a:ea typeface="宋体" pitchFamily="2" charset="-122"/>
              </a:rPr>
              <a:t>P</a:t>
            </a:r>
            <a:r>
              <a:rPr lang="en-US" altLang="zh-CN" sz="2400" smtClean="0">
                <a:latin typeface="Times New Roman" pitchFamily="18" charset="0"/>
                <a:ea typeface="宋体" pitchFamily="2" charset="-122"/>
              </a:rPr>
              <a:t>, </a:t>
            </a:r>
            <a:r>
              <a:rPr lang="en-US" altLang="zh-CN" sz="2400" i="1" smtClean="0">
                <a:latin typeface="Times New Roman" pitchFamily="18" charset="0"/>
                <a:ea typeface="宋体" pitchFamily="2" charset="-122"/>
              </a:rPr>
              <a:t>S</a:t>
            </a:r>
            <a:r>
              <a:rPr lang="en-US" altLang="zh-CN" sz="2400" smtClean="0">
                <a:latin typeface="Times New Roman" pitchFamily="18" charset="0"/>
                <a:ea typeface="宋体" pitchFamily="2" charset="-122"/>
              </a:rPr>
              <a:t>)</a:t>
            </a:r>
          </a:p>
          <a:p>
            <a:pPr eaLnBrk="1" hangingPunct="1">
              <a:buFontTx/>
              <a:buNone/>
            </a:pPr>
            <a:endParaRPr lang="zh-CN" altLang="en-US" smtClean="0">
              <a:latin typeface="Times New Roman" pitchFamily="18" charset="0"/>
              <a:ea typeface="宋体" pitchFamily="2" charset="-122"/>
            </a:endParaRPr>
          </a:p>
        </p:txBody>
      </p:sp>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35842" name="灯片编号占位符 1"/>
          <p:cNvSpPr>
            <a:spLocks noGrp="1" noChangeArrowheads="1"/>
          </p:cNvSpPr>
          <p:nvPr>
            <p:ph type="sldNum" sz="quarter" idx="10"/>
          </p:nvPr>
        </p:nvSpPr>
        <p:spPr bwMode="auto">
          <a:noFill/>
          <a:ln>
            <a:miter lim="800000"/>
            <a:headEnd/>
            <a:tailEnd/>
          </a:ln>
        </p:spPr>
        <p:txBody>
          <a:bodyPr/>
          <a:lstStyle/>
          <a:p>
            <a:fld id="{2A473A43-5865-4FD7-95E1-42409A531456}" type="slidenum">
              <a:rPr lang="zh-TW" altLang="en-US"/>
              <a:pPr/>
              <a:t>4</a:t>
            </a:fld>
            <a:endParaRPr lang="zh-TW" altLang="en-US"/>
          </a:p>
        </p:txBody>
      </p:sp>
      <p:sp>
        <p:nvSpPr>
          <p:cNvPr id="2051" name="内容占位符 2050"/>
          <p:cNvSpPr>
            <a:spLocks noGrp="1" noChangeArrowheads="1"/>
          </p:cNvSpPr>
          <p:nvPr>
            <p:ph idx="1"/>
          </p:nvPr>
        </p:nvSpPr>
        <p:spPr>
          <a:xfrm>
            <a:off x="790575" y="1560513"/>
            <a:ext cx="7534275" cy="3527425"/>
          </a:xfrm>
        </p:spPr>
        <p:txBody>
          <a:bodyPr/>
          <a:lstStyle/>
          <a:p>
            <a:pPr marL="342900" lvl="1" indent="-342900" eaLnBrk="1" hangingPunct="1">
              <a:lnSpc>
                <a:spcPct val="120000"/>
              </a:lnSpc>
              <a:buClr>
                <a:srgbClr val="00FFFF"/>
              </a:buClr>
              <a:buSzTx/>
            </a:pPr>
            <a:r>
              <a:rPr lang="zh-CN" altLang="en-US" sz="2800" smtClean="0">
                <a:latin typeface="宋体" pitchFamily="2" charset="-122"/>
                <a:ea typeface="宋体" pitchFamily="2" charset="-122"/>
              </a:rPr>
              <a:t>机器学习则是计算机获取知识的重要途径和人工智能的重要标志</a:t>
            </a:r>
          </a:p>
          <a:p>
            <a:pPr marL="342900" lvl="1" indent="-342900" eaLnBrk="1" hangingPunct="1">
              <a:lnSpc>
                <a:spcPct val="120000"/>
              </a:lnSpc>
              <a:buClr>
                <a:srgbClr val="00FFFF"/>
              </a:buClr>
              <a:buSzTx/>
            </a:pPr>
            <a:r>
              <a:rPr lang="zh-CN" altLang="en-US" sz="2800" smtClean="0">
                <a:latin typeface="宋体" pitchFamily="2" charset="-122"/>
                <a:ea typeface="宋体" pitchFamily="2" charset="-122"/>
              </a:rPr>
              <a:t>机器学习的定义</a:t>
            </a:r>
          </a:p>
          <a:p>
            <a:pPr eaLnBrk="1" hangingPunct="1">
              <a:spcBef>
                <a:spcPct val="0"/>
              </a:spcBef>
              <a:buFontTx/>
              <a:buNone/>
            </a:pPr>
            <a:r>
              <a:rPr lang="zh-CN" altLang="en-US" smtClean="0">
                <a:latin typeface="楷体_GB2312" pitchFamily="49" charset="-122"/>
                <a:ea typeface="楷体_GB2312" pitchFamily="49" charset="-122"/>
              </a:rPr>
              <a:t>      </a:t>
            </a:r>
            <a:r>
              <a:rPr lang="zh-CN" altLang="en-US" sz="2400" smtClean="0">
                <a:latin typeface="楷体_GB2312" pitchFamily="49" charset="-122"/>
                <a:ea typeface="楷体_GB2312" pitchFamily="49" charset="-122"/>
              </a:rPr>
              <a:t>顾名思义</a:t>
            </a:r>
            <a:r>
              <a:rPr lang="en-US" altLang="zh-CN" sz="2400" smtClean="0">
                <a:latin typeface="楷体_GB2312" pitchFamily="49" charset="-122"/>
                <a:ea typeface="楷体_GB2312" pitchFamily="49" charset="-122"/>
              </a:rPr>
              <a:t>,</a:t>
            </a:r>
            <a:r>
              <a:rPr lang="zh-CN" altLang="en-US" sz="2400" smtClean="0">
                <a:latin typeface="楷体_GB2312" pitchFamily="49" charset="-122"/>
                <a:ea typeface="楷体_GB2312" pitchFamily="49" charset="-122"/>
              </a:rPr>
              <a:t>机器学习是研究如何使用机器来模拟人类学习活动的一门学科。稍为严格的提法是：机器学习是一门研究机器获取新知识和新技能</a:t>
            </a:r>
            <a:r>
              <a:rPr lang="en-US" altLang="zh-CN" sz="2400" smtClean="0">
                <a:latin typeface="楷体_GB2312" pitchFamily="49" charset="-122"/>
                <a:ea typeface="楷体_GB2312" pitchFamily="49" charset="-122"/>
              </a:rPr>
              <a:t>,</a:t>
            </a:r>
            <a:r>
              <a:rPr lang="zh-CN" altLang="en-US" sz="2400" smtClean="0">
                <a:latin typeface="楷体_GB2312" pitchFamily="49" charset="-122"/>
                <a:ea typeface="楷体_GB2312" pitchFamily="49" charset="-122"/>
              </a:rPr>
              <a:t>并识别现有知识的学问。 </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 presetClass="entr" presetSubtype="16" fill="hold" grpId="0" nodeType="withEffect">
                                  <p:stCondLst>
                                    <p:cond delay="0"/>
                                  </p:stCondLst>
                                  <p:childTnLst>
                                    <p:set>
                                      <p:cBhvr>
                                        <p:cTn id="6" dur="1" fill="hold">
                                          <p:stCondLst>
                                            <p:cond delay="0"/>
                                          </p:stCondLst>
                                        </p:cTn>
                                        <p:tgtEl>
                                          <p:spTgt spid="2051">
                                            <p:txEl>
                                              <p:pRg st="0" end="0"/>
                                            </p:txEl>
                                          </p:spTgt>
                                        </p:tgtEl>
                                        <p:attrNameLst>
                                          <p:attrName>style.visibility</p:attrName>
                                        </p:attrNameLst>
                                      </p:cBhvr>
                                      <p:to>
                                        <p:strVal val="visible"/>
                                      </p:to>
                                    </p:set>
                                    <p:animEffect transition="in" filter="box(in)">
                                      <p:cBhvr>
                                        <p:cTn id="7" dur="500"/>
                                        <p:tgtEl>
                                          <p:spTgt spid="2051">
                                            <p:txEl>
                                              <p:pRg st="0" end="0"/>
                                            </p:txEl>
                                          </p:spTgt>
                                        </p:tgtEl>
                                      </p:cBhvr>
                                    </p:animEffect>
                                  </p:childTnLst>
                                </p:cTn>
                              </p:par>
                              <p:par>
                                <p:cTn id="8" presetID="4" presetClass="entr" presetSubtype="16" fill="hold" grpId="0" nodeType="withEffect">
                                  <p:stCondLst>
                                    <p:cond delay="0"/>
                                  </p:stCondLst>
                                  <p:childTnLst>
                                    <p:set>
                                      <p:cBhvr>
                                        <p:cTn id="9" dur="1" fill="hold">
                                          <p:stCondLst>
                                            <p:cond delay="0"/>
                                          </p:stCondLst>
                                        </p:cTn>
                                        <p:tgtEl>
                                          <p:spTgt spid="2051">
                                            <p:txEl>
                                              <p:pRg st="1" end="1"/>
                                            </p:txEl>
                                          </p:spTgt>
                                        </p:tgtEl>
                                        <p:attrNameLst>
                                          <p:attrName>style.visibility</p:attrName>
                                        </p:attrNameLst>
                                      </p:cBhvr>
                                      <p:to>
                                        <p:strVal val="visible"/>
                                      </p:to>
                                    </p:set>
                                    <p:animEffect transition="in" filter="box(in)">
                                      <p:cBhvr>
                                        <p:cTn id="10" dur="500"/>
                                        <p:tgtEl>
                                          <p:spTgt spid="2051">
                                            <p:txEl>
                                              <p:pRg st="1" end="1"/>
                                            </p:txEl>
                                          </p:spTgt>
                                        </p:tgtEl>
                                      </p:cBhvr>
                                    </p:animEffect>
                                  </p:childTnLst>
                                </p:cTn>
                              </p:par>
                            </p:childTnLst>
                          </p:cTn>
                        </p:par>
                        <p:par>
                          <p:cTn id="11" fill="hold" nodeType="afterGroup">
                            <p:stCondLst>
                              <p:cond delay="500"/>
                            </p:stCondLst>
                            <p:childTnLst>
                              <p:par>
                                <p:cTn id="12" presetID="4" presetClass="entr" presetSubtype="16" fill="hold" grpId="0" nodeType="afterEffect">
                                  <p:stCondLst>
                                    <p:cond delay="0"/>
                                  </p:stCondLst>
                                  <p:childTnLst>
                                    <p:set>
                                      <p:cBhvr>
                                        <p:cTn id="13" dur="1" fill="hold">
                                          <p:stCondLst>
                                            <p:cond delay="0"/>
                                          </p:stCondLst>
                                        </p:cTn>
                                        <p:tgtEl>
                                          <p:spTgt spid="2051">
                                            <p:txEl>
                                              <p:pRg st="2" end="2"/>
                                            </p:txEl>
                                          </p:spTgt>
                                        </p:tgtEl>
                                        <p:attrNameLst>
                                          <p:attrName>style.visibility</p:attrName>
                                        </p:attrNameLst>
                                      </p:cBhvr>
                                      <p:to>
                                        <p:strVal val="visible"/>
                                      </p:to>
                                    </p:set>
                                    <p:animEffect transition="in" filter="box(in)">
                                      <p:cBhvr>
                                        <p:cTn id="14" dur="500"/>
                                        <p:tgtEl>
                                          <p:spTgt spid="205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1" grpId="0" build="p" advAuto="0"/>
    </p:bldLst>
  </p:timing>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4754" name="灯片编号占位符 1"/>
          <p:cNvSpPr>
            <a:spLocks noGrp="1" noChangeArrowheads="1"/>
          </p:cNvSpPr>
          <p:nvPr>
            <p:ph type="sldNum" sz="quarter" idx="10"/>
          </p:nvPr>
        </p:nvSpPr>
        <p:spPr bwMode="auto">
          <a:noFill/>
          <a:ln>
            <a:miter lim="800000"/>
            <a:headEnd/>
            <a:tailEnd/>
          </a:ln>
        </p:spPr>
        <p:txBody>
          <a:bodyPr/>
          <a:lstStyle/>
          <a:p>
            <a:fld id="{90D80488-EEC0-4E14-B5AC-1D9B1C319341}" type="slidenum">
              <a:rPr lang="zh-TW" altLang="en-US"/>
              <a:pPr/>
              <a:t>40</a:t>
            </a:fld>
            <a:endParaRPr lang="zh-TW" altLang="en-US"/>
          </a:p>
        </p:txBody>
      </p:sp>
      <p:sp>
        <p:nvSpPr>
          <p:cNvPr id="74755" name="文本占位符 88066"/>
          <p:cNvSpPr>
            <a:spLocks noGrp="1" noChangeArrowheads="1"/>
          </p:cNvSpPr>
          <p:nvPr>
            <p:ph idx="1"/>
          </p:nvPr>
        </p:nvSpPr>
        <p:spPr>
          <a:xfrm>
            <a:off x="827088" y="1698625"/>
            <a:ext cx="7200900" cy="3413125"/>
          </a:xfrm>
        </p:spPr>
        <p:txBody>
          <a:bodyPr/>
          <a:lstStyle/>
          <a:p>
            <a:pPr eaLnBrk="1" hangingPunct="1"/>
            <a:r>
              <a:rPr lang="zh-CN" altLang="en-US" smtClean="0">
                <a:latin typeface="Times New Roman" pitchFamily="18" charset="0"/>
                <a:ea typeface="楷体_GB2312" pitchFamily="49" charset="-122"/>
              </a:rPr>
              <a:t>对证明树中常量换为变量进行概括，可得到下面的一般性规则：</a:t>
            </a:r>
          </a:p>
          <a:p>
            <a:pPr eaLnBrk="1" hangingPunct="1">
              <a:buFontTx/>
              <a:buNone/>
            </a:pPr>
            <a:r>
              <a:rPr lang="zh-CN" altLang="en-US" smtClean="0">
                <a:latin typeface="Times New Roman" pitchFamily="18" charset="0"/>
              </a:rPr>
              <a:t>    </a:t>
            </a:r>
            <a:r>
              <a:rPr lang="en-US" altLang="zh-CN" smtClean="0">
                <a:latin typeface="Times New Roman" pitchFamily="18" charset="0"/>
              </a:rPr>
              <a:t>volume(</a:t>
            </a:r>
            <a:r>
              <a:rPr lang="en-US" altLang="zh-CN" i="1" smtClean="0">
                <a:latin typeface="Times New Roman" pitchFamily="18" charset="0"/>
              </a:rPr>
              <a:t>X</a:t>
            </a:r>
            <a:r>
              <a:rPr lang="en-US" altLang="zh-CN" smtClean="0">
                <a:latin typeface="Times New Roman" pitchFamily="18" charset="0"/>
              </a:rPr>
              <a:t>, </a:t>
            </a:r>
            <a:r>
              <a:rPr lang="en-US" altLang="zh-CN" i="1" smtClean="0">
                <a:latin typeface="Times New Roman" pitchFamily="18" charset="0"/>
              </a:rPr>
              <a:t>V</a:t>
            </a:r>
            <a:r>
              <a:rPr lang="en-US" altLang="zh-CN" smtClean="0">
                <a:latin typeface="Times New Roman" pitchFamily="18" charset="0"/>
              </a:rPr>
              <a:t>)∧density(</a:t>
            </a:r>
            <a:r>
              <a:rPr lang="en-US" altLang="zh-CN" i="1" smtClean="0">
                <a:latin typeface="Times New Roman" pitchFamily="18" charset="0"/>
              </a:rPr>
              <a:t>X</a:t>
            </a:r>
            <a:r>
              <a:rPr lang="en-US" altLang="zh-CN" smtClean="0">
                <a:latin typeface="Times New Roman" pitchFamily="18" charset="0"/>
              </a:rPr>
              <a:t>, </a:t>
            </a:r>
            <a:r>
              <a:rPr lang="en-US" altLang="zh-CN" i="1" smtClean="0">
                <a:latin typeface="Times New Roman" pitchFamily="18" charset="0"/>
              </a:rPr>
              <a:t>D</a:t>
            </a:r>
            <a:r>
              <a:rPr lang="en-US" altLang="zh-CN" smtClean="0">
                <a:latin typeface="Times New Roman" pitchFamily="18" charset="0"/>
              </a:rPr>
              <a:t>)</a:t>
            </a:r>
          </a:p>
          <a:p>
            <a:pPr eaLnBrk="1" hangingPunct="1">
              <a:buFontTx/>
              <a:buNone/>
            </a:pPr>
            <a:r>
              <a:rPr lang="en-US" altLang="zh-CN" smtClean="0">
                <a:latin typeface="Times New Roman" pitchFamily="18" charset="0"/>
              </a:rPr>
              <a:t>       ∧times(</a:t>
            </a:r>
            <a:r>
              <a:rPr lang="en-US" altLang="zh-CN" i="1" smtClean="0">
                <a:latin typeface="Times New Roman" pitchFamily="18" charset="0"/>
              </a:rPr>
              <a:t>V</a:t>
            </a:r>
            <a:r>
              <a:rPr lang="en-US" altLang="zh-CN" smtClean="0">
                <a:latin typeface="Times New Roman" pitchFamily="18" charset="0"/>
              </a:rPr>
              <a:t>, </a:t>
            </a:r>
            <a:r>
              <a:rPr lang="en-US" altLang="zh-CN" i="1" smtClean="0">
                <a:latin typeface="Times New Roman" pitchFamily="18" charset="0"/>
              </a:rPr>
              <a:t>D</a:t>
            </a:r>
            <a:r>
              <a:rPr lang="en-US" altLang="zh-CN" smtClean="0">
                <a:latin typeface="Times New Roman" pitchFamily="18" charset="0"/>
              </a:rPr>
              <a:t>, </a:t>
            </a:r>
            <a:r>
              <a:rPr lang="en-US" altLang="zh-CN" i="1" smtClean="0">
                <a:latin typeface="Times New Roman" pitchFamily="18" charset="0"/>
              </a:rPr>
              <a:t>W</a:t>
            </a:r>
            <a:r>
              <a:rPr lang="en-US" altLang="zh-CN" smtClean="0">
                <a:latin typeface="Times New Roman" pitchFamily="18" charset="0"/>
              </a:rPr>
              <a:t>1)∧isa(</a:t>
            </a:r>
            <a:r>
              <a:rPr lang="en-US" altLang="zh-CN" i="1" smtClean="0">
                <a:latin typeface="Times New Roman" pitchFamily="18" charset="0"/>
              </a:rPr>
              <a:t>Y</a:t>
            </a:r>
            <a:r>
              <a:rPr lang="en-US" altLang="zh-CN" smtClean="0">
                <a:latin typeface="Times New Roman" pitchFamily="18" charset="0"/>
              </a:rPr>
              <a:t>, endtable)</a:t>
            </a:r>
          </a:p>
          <a:p>
            <a:pPr eaLnBrk="1" hangingPunct="1">
              <a:buFontTx/>
              <a:buNone/>
            </a:pPr>
            <a:r>
              <a:rPr lang="en-US" altLang="zh-CN" smtClean="0">
                <a:latin typeface="Times New Roman" pitchFamily="18" charset="0"/>
              </a:rPr>
              <a:t>       ∧weight(</a:t>
            </a:r>
            <a:r>
              <a:rPr lang="en-US" altLang="zh-CN" i="1" smtClean="0">
                <a:latin typeface="Times New Roman" pitchFamily="18" charset="0"/>
              </a:rPr>
              <a:t>B</a:t>
            </a:r>
            <a:r>
              <a:rPr lang="en-US" altLang="zh-CN" smtClean="0">
                <a:latin typeface="Times New Roman" pitchFamily="18" charset="0"/>
              </a:rPr>
              <a:t>, </a:t>
            </a:r>
            <a:r>
              <a:rPr lang="en-US" altLang="zh-CN" i="1" smtClean="0">
                <a:latin typeface="Times New Roman" pitchFamily="18" charset="0"/>
              </a:rPr>
              <a:t>W</a:t>
            </a:r>
            <a:r>
              <a:rPr lang="en-US" altLang="zh-CN" smtClean="0">
                <a:latin typeface="Times New Roman" pitchFamily="18" charset="0"/>
              </a:rPr>
              <a:t>2)∧less(</a:t>
            </a:r>
            <a:r>
              <a:rPr lang="en-US" altLang="zh-CN" i="1" smtClean="0">
                <a:latin typeface="Times New Roman" pitchFamily="18" charset="0"/>
              </a:rPr>
              <a:t>W</a:t>
            </a:r>
            <a:r>
              <a:rPr lang="en-US" altLang="zh-CN" smtClean="0">
                <a:latin typeface="Times New Roman" pitchFamily="18" charset="0"/>
              </a:rPr>
              <a:t>1, 5)</a:t>
            </a:r>
          </a:p>
          <a:p>
            <a:pPr eaLnBrk="1" hangingPunct="1">
              <a:buFontTx/>
              <a:buNone/>
            </a:pPr>
            <a:r>
              <a:rPr lang="en-US" altLang="zh-CN" smtClean="0">
                <a:latin typeface="Times New Roman" pitchFamily="18" charset="0"/>
              </a:rPr>
              <a:t>                        →safe-to-stack(</a:t>
            </a:r>
            <a:r>
              <a:rPr lang="en-US" altLang="zh-CN" i="1" smtClean="0">
                <a:latin typeface="Times New Roman" pitchFamily="18" charset="0"/>
              </a:rPr>
              <a:t>X</a:t>
            </a:r>
            <a:r>
              <a:rPr lang="en-US" altLang="zh-CN" smtClean="0">
                <a:latin typeface="Times New Roman" pitchFamily="18" charset="0"/>
              </a:rPr>
              <a:t>, </a:t>
            </a:r>
            <a:r>
              <a:rPr lang="en-US" altLang="zh-CN" i="1" smtClean="0">
                <a:latin typeface="Times New Roman" pitchFamily="18" charset="0"/>
              </a:rPr>
              <a:t>Y</a:t>
            </a:r>
            <a:r>
              <a:rPr lang="en-US" altLang="zh-CN" smtClean="0">
                <a:latin typeface="Times New Roman" pitchFamily="18" charset="0"/>
              </a:rPr>
              <a:t>) </a:t>
            </a:r>
          </a:p>
        </p:txBody>
      </p:sp>
    </p:spTree>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5778" name="灯片编号占位符 1"/>
          <p:cNvSpPr>
            <a:spLocks noGrp="1" noChangeArrowheads="1"/>
          </p:cNvSpPr>
          <p:nvPr>
            <p:ph type="sldNum" sz="quarter" idx="10"/>
          </p:nvPr>
        </p:nvSpPr>
        <p:spPr bwMode="auto">
          <a:noFill/>
          <a:ln>
            <a:miter lim="800000"/>
            <a:headEnd/>
            <a:tailEnd/>
          </a:ln>
        </p:spPr>
        <p:txBody>
          <a:bodyPr/>
          <a:lstStyle/>
          <a:p>
            <a:fld id="{63136147-71C1-4D08-884F-13FB897F10FC}" type="slidenum">
              <a:rPr lang="zh-TW" altLang="en-US"/>
              <a:pPr/>
              <a:t>41</a:t>
            </a:fld>
            <a:endParaRPr lang="zh-TW" altLang="en-US"/>
          </a:p>
        </p:txBody>
      </p:sp>
      <p:sp>
        <p:nvSpPr>
          <p:cNvPr id="110594" name="标题 110593"/>
          <p:cNvSpPr>
            <a:spLocks noGrp="1"/>
          </p:cNvSpPr>
          <p:nvPr>
            <p:ph type="title"/>
          </p:nvPr>
        </p:nvSpPr>
        <p:spPr/>
        <p:txBody>
          <a:bodyPr/>
          <a:lstStyle/>
          <a:p>
            <a:pPr eaLnBrk="1" hangingPunct="1">
              <a:defRPr/>
            </a:pPr>
            <a:r>
              <a:rPr lang="en-US" altLang="zh-CN" noProof="1">
                <a:latin typeface="Times New Roman" panose="02020603050405020304" pitchFamily="18" charset="0"/>
                <a:ea typeface="楷体_GB2312" pitchFamily="49" charset="-122"/>
              </a:rPr>
              <a:t>        Safe-to-stack</a:t>
            </a:r>
            <a:r>
              <a:rPr lang="zh-CN" altLang="en-US" noProof="1">
                <a:latin typeface="楷体_GB2312" pitchFamily="49" charset="-122"/>
                <a:ea typeface="楷体_GB2312" pitchFamily="49" charset="-122"/>
              </a:rPr>
              <a:t>的解释证明树</a:t>
            </a:r>
          </a:p>
        </p:txBody>
      </p:sp>
      <p:pic>
        <p:nvPicPr>
          <p:cNvPr id="75780" name="图片 146" descr="7T5"/>
          <p:cNvPicPr>
            <a:picLocks noChangeAspect="1" noChangeArrowheads="1"/>
          </p:cNvPicPr>
          <p:nvPr>
            <p:custDataLst>
              <p:tags r:id="rId1"/>
            </p:custDataLst>
          </p:nvPr>
        </p:nvPicPr>
        <p:blipFill>
          <a:blip r:embed="rId3" cstate="print"/>
          <a:srcRect/>
          <a:stretch>
            <a:fillRect/>
          </a:stretch>
        </p:blipFill>
        <p:spPr bwMode="auto">
          <a:xfrm>
            <a:off x="438150" y="1635125"/>
            <a:ext cx="8274050" cy="3387725"/>
          </a:xfrm>
          <a:prstGeom prst="rect">
            <a:avLst/>
          </a:prstGeom>
          <a:noFill/>
          <a:ln w="9525">
            <a:noFill/>
            <a:miter lim="800000"/>
            <a:headEnd/>
            <a:tailEnd/>
          </a:ln>
        </p:spPr>
      </p:pic>
    </p:spTree>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76802" name="灯片编号占位符 1"/>
          <p:cNvSpPr>
            <a:spLocks noGrp="1" noChangeArrowheads="1"/>
          </p:cNvSpPr>
          <p:nvPr>
            <p:ph type="sldNum" sz="quarter" idx="10"/>
          </p:nvPr>
        </p:nvSpPr>
        <p:spPr bwMode="auto">
          <a:noFill/>
          <a:ln>
            <a:miter lim="800000"/>
            <a:headEnd/>
            <a:tailEnd/>
          </a:ln>
        </p:spPr>
        <p:txBody>
          <a:bodyPr/>
          <a:lstStyle/>
          <a:p>
            <a:fld id="{C364AE18-4437-4DE6-A305-D00DA4FFD744}" type="slidenum">
              <a:rPr lang="zh-TW" altLang="en-US"/>
              <a:pPr/>
              <a:t>42</a:t>
            </a:fld>
            <a:endParaRPr lang="zh-TW" altLang="en-US"/>
          </a:p>
        </p:txBody>
      </p:sp>
      <p:sp>
        <p:nvSpPr>
          <p:cNvPr id="56323" name="文本占位符 56322"/>
          <p:cNvSpPr>
            <a:spLocks noGrp="1"/>
          </p:cNvSpPr>
          <p:nvPr>
            <p:ph idx="1"/>
          </p:nvPr>
        </p:nvSpPr>
        <p:spPr>
          <a:xfrm>
            <a:off x="1116013" y="333375"/>
            <a:ext cx="7402512" cy="1181100"/>
          </a:xfrm>
        </p:spPr>
        <p:txBody>
          <a:bodyPr/>
          <a:lstStyle/>
          <a:p>
            <a:pPr eaLnBrk="1" hangingPunct="1">
              <a:buClr>
                <a:srgbClr val="FFFF66"/>
              </a:buClr>
              <a:buFontTx/>
              <a:buNone/>
              <a:defRPr/>
            </a:pPr>
            <a:r>
              <a:rPr lang="en-US" altLang="zh-CN" sz="3200" b="1" noProof="1">
                <a:solidFill>
                  <a:srgbClr val="800000"/>
                </a:solidFill>
                <a:effectLst>
                  <a:outerShdw blurRad="38100" dist="38100" dir="2700000">
                    <a:srgbClr val="C0C0C0"/>
                  </a:outerShdw>
                </a:effectLst>
                <a:latin typeface="Times New Roman" panose="02020603050405020304" pitchFamily="18" charset="0"/>
                <a:ea typeface="楷体_GB2312" pitchFamily="49" charset="-122"/>
                <a:cs typeface="Times New Roman" panose="02020603050405020304" pitchFamily="18" charset="0"/>
              </a:rPr>
              <a:t>6.7 神经网络学习</a:t>
            </a:r>
          </a:p>
          <a:p>
            <a:pPr eaLnBrk="1" hangingPunct="1">
              <a:buClr>
                <a:srgbClr val="FFFF66"/>
              </a:buClr>
              <a:buFontTx/>
              <a:buNone/>
              <a:defRPr/>
            </a:pPr>
            <a:r>
              <a:rPr lang="en-US" altLang="zh-CN" sz="3200" b="1" noProof="1">
                <a:solidFill>
                  <a:srgbClr val="800000"/>
                </a:solidFill>
                <a:effectLst>
                  <a:outerShdw blurRad="38100" dist="38100" dir="2700000">
                    <a:srgbClr val="C0C0C0"/>
                  </a:outerShdw>
                </a:effectLst>
                <a:latin typeface="Times New Roman" panose="02020603050405020304" pitchFamily="18" charset="0"/>
                <a:ea typeface="楷体_GB2312" pitchFamily="49" charset="-122"/>
                <a:cs typeface="Times New Roman" panose="02020603050405020304" pitchFamily="18" charset="0"/>
              </a:rPr>
              <a:t>  Learning by Neural Network   </a:t>
            </a:r>
            <a:r>
              <a:rPr lang="en-US" altLang="zh-CN" sz="3200" b="1" noProof="1">
                <a:solidFill>
                  <a:srgbClr val="800000"/>
                </a:solidFill>
                <a:effectLst>
                  <a:outerShdw blurRad="38100" dist="38100" dir="2700000">
                    <a:srgbClr val="C0C0C0"/>
                  </a:outerShdw>
                </a:effectLst>
                <a:latin typeface="华文新魏" pitchFamily="2" charset="-122"/>
                <a:ea typeface="楷体_GB2312" pitchFamily="49" charset="-122"/>
              </a:rPr>
              <a:t> </a:t>
            </a:r>
            <a:endParaRPr lang="en-US" noProof="1">
              <a:latin typeface="楷体_GB2312" pitchFamily="49" charset="-122"/>
              <a:ea typeface="楷体_GB2312" pitchFamily="49" charset="-122"/>
            </a:endParaRPr>
          </a:p>
        </p:txBody>
      </p:sp>
      <p:sp>
        <p:nvSpPr>
          <p:cNvPr id="76804" name="Rectangle 3"/>
          <p:cNvSpPr>
            <a:spLocks noGrp="1" noChangeArrowheads="1"/>
          </p:cNvSpPr>
          <p:nvPr/>
        </p:nvSpPr>
        <p:spPr bwMode="auto">
          <a:xfrm>
            <a:off x="758825" y="1555750"/>
            <a:ext cx="8061325" cy="4918075"/>
          </a:xfrm>
          <a:prstGeom prst="rect">
            <a:avLst/>
          </a:prstGeom>
          <a:noFill/>
          <a:ln w="9525">
            <a:noFill/>
            <a:miter lim="800000"/>
            <a:headEnd/>
            <a:tailEnd/>
          </a:ln>
        </p:spPr>
        <p:txBody>
          <a:bodyPr/>
          <a:lstStyle/>
          <a:p>
            <a:pPr marL="342900" indent="-342900" eaLnBrk="1" hangingPunct="1">
              <a:spcBef>
                <a:spcPct val="20000"/>
              </a:spcBef>
              <a:buFontTx/>
              <a:buChar char="•"/>
            </a:pPr>
            <a:r>
              <a:rPr lang="zh-CN" altLang="en-US" b="0">
                <a:solidFill>
                  <a:schemeClr val="tx1"/>
                </a:solidFill>
                <a:latin typeface="宋体" pitchFamily="2" charset="-122"/>
                <a:ea typeface="宋体" pitchFamily="2" charset="-122"/>
              </a:rPr>
              <a:t>人脑学习机理的两大学派</a:t>
            </a:r>
          </a:p>
          <a:p>
            <a:pPr marL="742950" lvl="1" indent="-285750" eaLnBrk="1" hangingPunct="1">
              <a:spcBef>
                <a:spcPct val="20000"/>
              </a:spcBef>
              <a:buSzPct val="75000"/>
              <a:buFontTx/>
              <a:buBlip>
                <a:blip r:embed="rId2"/>
              </a:buBlip>
            </a:pPr>
            <a:r>
              <a:rPr lang="zh-CN" altLang="en-US" sz="2400" b="0">
                <a:solidFill>
                  <a:schemeClr val="tx1"/>
                </a:solidFill>
                <a:latin typeface="宋体" pitchFamily="2" charset="-122"/>
                <a:ea typeface="宋体" pitchFamily="2" charset="-122"/>
              </a:rPr>
              <a:t>化学学派</a:t>
            </a:r>
          </a:p>
          <a:p>
            <a:pPr marL="1143000" lvl="2" indent="-228600" eaLnBrk="1" hangingPunct="1">
              <a:spcBef>
                <a:spcPct val="20000"/>
              </a:spcBef>
              <a:buFontTx/>
              <a:buBlip>
                <a:blip r:embed="rId3"/>
              </a:buBlip>
            </a:pPr>
            <a:r>
              <a:rPr lang="zh-CN" altLang="en-US" sz="2000" b="0">
                <a:solidFill>
                  <a:schemeClr val="tx1"/>
                </a:solidFill>
                <a:latin typeface="宋体" pitchFamily="2" charset="-122"/>
                <a:ea typeface="宋体" pitchFamily="2" charset="-122"/>
              </a:rPr>
              <a:t>认为人脑经学习所获得的信息是记录在某些生物大分子之上的。例如，蛋白质、核糖核酸、神经递质，就像遗传信息是记录在</a:t>
            </a:r>
            <a:r>
              <a:rPr lang="en-US" altLang="zh-CN" sz="2000" b="0">
                <a:solidFill>
                  <a:schemeClr val="tx1"/>
                </a:solidFill>
                <a:latin typeface="宋体" pitchFamily="2" charset="-122"/>
                <a:ea typeface="宋体" pitchFamily="2" charset="-122"/>
              </a:rPr>
              <a:t>DNA</a:t>
            </a:r>
            <a:r>
              <a:rPr lang="zh-CN" altLang="en-US" sz="2000" b="0">
                <a:solidFill>
                  <a:schemeClr val="tx1"/>
                </a:solidFill>
                <a:latin typeface="宋体" pitchFamily="2" charset="-122"/>
                <a:ea typeface="宋体" pitchFamily="2" charset="-122"/>
              </a:rPr>
              <a:t>（脱氧核糖核酸）上一样。</a:t>
            </a:r>
          </a:p>
          <a:p>
            <a:pPr marL="742950" lvl="1" indent="-285750" eaLnBrk="1" hangingPunct="1">
              <a:spcBef>
                <a:spcPct val="20000"/>
              </a:spcBef>
              <a:buSzPct val="75000"/>
              <a:buFontTx/>
              <a:buBlip>
                <a:blip r:embed="rId2"/>
              </a:buBlip>
            </a:pPr>
            <a:r>
              <a:rPr lang="zh-CN" altLang="en-US" sz="2400" b="0">
                <a:solidFill>
                  <a:schemeClr val="tx1"/>
                </a:solidFill>
                <a:latin typeface="宋体" pitchFamily="2" charset="-122"/>
                <a:ea typeface="宋体" pitchFamily="2" charset="-122"/>
              </a:rPr>
              <a:t>突触修正学派</a:t>
            </a:r>
          </a:p>
          <a:p>
            <a:pPr marL="1143000" lvl="2" indent="-228600" eaLnBrk="1" hangingPunct="1">
              <a:spcBef>
                <a:spcPct val="20000"/>
              </a:spcBef>
              <a:buFontTx/>
              <a:buBlip>
                <a:blip r:embed="rId3"/>
              </a:buBlip>
            </a:pPr>
            <a:r>
              <a:rPr lang="zh-CN" altLang="en-US" sz="2000" b="0">
                <a:solidFill>
                  <a:schemeClr val="tx1"/>
                </a:solidFill>
                <a:latin typeface="宋体" pitchFamily="2" charset="-122"/>
                <a:ea typeface="宋体" pitchFamily="2" charset="-122"/>
              </a:rPr>
              <a:t>人脑学习所获得的信息是分布在神经元之间的突触连接上的</a:t>
            </a:r>
          </a:p>
          <a:p>
            <a:pPr marL="1143000" lvl="2" indent="-228600" eaLnBrk="1" hangingPunct="1">
              <a:spcBef>
                <a:spcPct val="20000"/>
              </a:spcBef>
              <a:buFontTx/>
              <a:buBlip>
                <a:blip r:embed="rId3"/>
              </a:buBlip>
            </a:pPr>
            <a:r>
              <a:rPr lang="zh-CN" altLang="en-US" sz="2000" b="0">
                <a:solidFill>
                  <a:schemeClr val="tx1"/>
                </a:solidFill>
                <a:latin typeface="宋体" pitchFamily="2" charset="-122"/>
                <a:ea typeface="宋体" pitchFamily="2" charset="-122"/>
              </a:rPr>
              <a:t>人脑的学习和记忆过程实际上是一个在训练中完成的突触连接权值的修正和稳定过程。其中，学习表现为突触连接权值的修正，记忆则表现为突触连接权值的稳定</a:t>
            </a:r>
          </a:p>
          <a:p>
            <a:pPr marL="1143000" lvl="2" indent="-228600" eaLnBrk="1" hangingPunct="1">
              <a:spcBef>
                <a:spcPct val="20000"/>
              </a:spcBef>
              <a:buFontTx/>
              <a:buBlip>
                <a:blip r:embed="rId3"/>
              </a:buBlip>
            </a:pPr>
            <a:r>
              <a:rPr lang="zh-CN" altLang="en-US" sz="2000" b="0">
                <a:solidFill>
                  <a:schemeClr val="tx1"/>
                </a:solidFill>
                <a:latin typeface="宋体" pitchFamily="2" charset="-122"/>
                <a:ea typeface="宋体" pitchFamily="2" charset="-122"/>
              </a:rPr>
              <a:t>是人工神经网络学习和记忆机制研究的心理学基础，与此对应的权值修正学派也一直是人工神经网络研究的主流学派。</a:t>
            </a:r>
          </a:p>
          <a:p>
            <a:pPr marL="342900" indent="-342900" eaLnBrk="1" hangingPunct="1">
              <a:spcBef>
                <a:spcPct val="20000"/>
              </a:spcBef>
              <a:buFontTx/>
              <a:buChar char="•"/>
            </a:pPr>
            <a:r>
              <a:rPr lang="zh-CN" altLang="en-US" b="0">
                <a:solidFill>
                  <a:schemeClr val="tx1"/>
                </a:solidFill>
                <a:latin typeface="宋体" pitchFamily="2" charset="-122"/>
                <a:ea typeface="宋体" pitchFamily="2" charset="-122"/>
              </a:rPr>
              <a:t>神经学习是对人脑神经系统学习机理的一种模拟</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grpId="0" nodeType="afterEffect">
                                  <p:stCondLst>
                                    <p:cond delay="1000"/>
                                  </p:stCondLst>
                                  <p:childTnLst>
                                    <p:set>
                                      <p:cBhvr>
                                        <p:cTn id="6" dur="1" fill="hold">
                                          <p:stCondLst>
                                            <p:cond delay="0"/>
                                          </p:stCondLst>
                                        </p:cTn>
                                        <p:tgtEl>
                                          <p:spTgt spid="56323">
                                            <p:txEl>
                                              <p:pRg st="0" end="0"/>
                                            </p:txEl>
                                          </p:spTgt>
                                        </p:tgtEl>
                                        <p:attrNameLst>
                                          <p:attrName>style.visibility</p:attrName>
                                        </p:attrNameLst>
                                      </p:cBhvr>
                                      <p:to>
                                        <p:strVal val="visible"/>
                                      </p:to>
                                    </p:set>
                                    <p:animEffect transition="in" filter="blinds(horizontal)">
                                      <p:cBhvr>
                                        <p:cTn id="7" dur="500"/>
                                        <p:tgtEl>
                                          <p:spTgt spid="56323">
                                            <p:txEl>
                                              <p:pRg st="0" end="0"/>
                                            </p:txEl>
                                          </p:spTgt>
                                        </p:tgtEl>
                                      </p:cBhvr>
                                    </p:animEffect>
                                  </p:childTnLst>
                                </p:cTn>
                              </p:par>
                            </p:childTnLst>
                          </p:cTn>
                        </p:par>
                        <p:par>
                          <p:cTn id="8" fill="hold" nodeType="afterGroup">
                            <p:stCondLst>
                              <p:cond delay="1500"/>
                            </p:stCondLst>
                            <p:childTnLst>
                              <p:par>
                                <p:cTn id="9" presetID="3" presetClass="entr" presetSubtype="10" fill="hold" grpId="0" nodeType="afterEffect">
                                  <p:stCondLst>
                                    <p:cond delay="2000"/>
                                  </p:stCondLst>
                                  <p:childTnLst>
                                    <p:set>
                                      <p:cBhvr>
                                        <p:cTn id="10" dur="1" fill="hold">
                                          <p:stCondLst>
                                            <p:cond delay="0"/>
                                          </p:stCondLst>
                                        </p:cTn>
                                        <p:tgtEl>
                                          <p:spTgt spid="56323">
                                            <p:txEl>
                                              <p:pRg st="1" end="1"/>
                                            </p:txEl>
                                          </p:spTgt>
                                        </p:tgtEl>
                                        <p:attrNameLst>
                                          <p:attrName>style.visibility</p:attrName>
                                        </p:attrNameLst>
                                      </p:cBhvr>
                                      <p:to>
                                        <p:strVal val="visible"/>
                                      </p:to>
                                    </p:set>
                                    <p:animEffect transition="in" filter="blinds(horizontal)">
                                      <p:cBhvr>
                                        <p:cTn id="11" dur="500"/>
                                        <p:tgtEl>
                                          <p:spTgt spid="5632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323" grpId="0" build="p" advAuto="1000"/>
    </p:bldLst>
  </p:timing>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7826" name="灯片编号占位符 3"/>
          <p:cNvSpPr>
            <a:spLocks noGrp="1" noChangeArrowheads="1"/>
          </p:cNvSpPr>
          <p:nvPr>
            <p:ph type="sldNum" sz="quarter" idx="10"/>
          </p:nvPr>
        </p:nvSpPr>
        <p:spPr bwMode="auto">
          <a:noFill/>
          <a:ln>
            <a:miter lim="800000"/>
            <a:headEnd/>
            <a:tailEnd/>
          </a:ln>
        </p:spPr>
        <p:txBody>
          <a:bodyPr/>
          <a:lstStyle/>
          <a:p>
            <a:fld id="{018527EC-18AA-4B37-8D2D-4577BE7D3739}" type="slidenum">
              <a:rPr lang="zh-TW" altLang="en-US">
                <a:solidFill>
                  <a:schemeClr val="tx1"/>
                </a:solidFill>
              </a:rPr>
              <a:pPr/>
              <a:t>43</a:t>
            </a:fld>
            <a:endParaRPr lang="zh-TW" altLang="en-US">
              <a:solidFill>
                <a:schemeClr val="tx1"/>
              </a:solidFill>
            </a:endParaRPr>
          </a:p>
        </p:txBody>
      </p:sp>
      <p:sp>
        <p:nvSpPr>
          <p:cNvPr id="36868" name="Rectangle 3"/>
          <p:cNvSpPr>
            <a:spLocks noGrp="1" noChangeArrowheads="1"/>
          </p:cNvSpPr>
          <p:nvPr>
            <p:ph idx="1"/>
          </p:nvPr>
        </p:nvSpPr>
        <p:spPr>
          <a:xfrm>
            <a:off x="757238" y="1557338"/>
            <a:ext cx="7775575" cy="4895850"/>
          </a:xfrm>
        </p:spPr>
        <p:txBody>
          <a:bodyPr/>
          <a:lstStyle/>
          <a:p>
            <a:pPr eaLnBrk="1" hangingPunct="1">
              <a:lnSpc>
                <a:spcPct val="150000"/>
              </a:lnSpc>
            </a:pPr>
            <a:r>
              <a:rPr lang="zh-CN" altLang="en-US" sz="2400" b="1" smtClean="0">
                <a:latin typeface="Times New Roman" pitchFamily="18" charset="0"/>
                <a:ea typeface="宋体" pitchFamily="2" charset="-122"/>
              </a:rPr>
              <a:t>有师学习</a:t>
            </a:r>
            <a:r>
              <a:rPr lang="zh-CN" altLang="en-US" sz="2400" smtClean="0">
                <a:latin typeface="Times New Roman" pitchFamily="18" charset="0"/>
                <a:ea typeface="宋体" pitchFamily="2" charset="-122"/>
              </a:rPr>
              <a:t>：能够根据期望的和实际的网络输出（对应于给定输入）间的差来调整神经元间连接的强度。</a:t>
            </a:r>
          </a:p>
          <a:p>
            <a:pPr eaLnBrk="1" hangingPunct="1">
              <a:lnSpc>
                <a:spcPct val="150000"/>
              </a:lnSpc>
            </a:pPr>
            <a:r>
              <a:rPr lang="zh-CN" altLang="en-US" sz="2400" b="1" smtClean="0">
                <a:latin typeface="Times New Roman" pitchFamily="18" charset="0"/>
                <a:ea typeface="宋体" pitchFamily="2" charset="-122"/>
              </a:rPr>
              <a:t>无师学习</a:t>
            </a:r>
            <a:r>
              <a:rPr lang="zh-CN" altLang="en-US" sz="2400" smtClean="0">
                <a:latin typeface="Times New Roman" pitchFamily="18" charset="0"/>
                <a:ea typeface="宋体" pitchFamily="2" charset="-122"/>
              </a:rPr>
              <a:t>：不需要知道期望输出。</a:t>
            </a:r>
          </a:p>
          <a:p>
            <a:pPr eaLnBrk="1" hangingPunct="1">
              <a:lnSpc>
                <a:spcPct val="150000"/>
              </a:lnSpc>
            </a:pPr>
            <a:r>
              <a:rPr lang="zh-CN" altLang="en-US" sz="2400" b="1" smtClean="0">
                <a:latin typeface="Times New Roman" pitchFamily="18" charset="0"/>
                <a:ea typeface="宋体" pitchFamily="2" charset="-122"/>
              </a:rPr>
              <a:t>增强学习</a:t>
            </a:r>
            <a:r>
              <a:rPr lang="zh-CN" altLang="en-US" sz="2400" smtClean="0">
                <a:latin typeface="Times New Roman" pitchFamily="18" charset="0"/>
                <a:ea typeface="宋体" pitchFamily="2" charset="-122"/>
              </a:rPr>
              <a:t>：采用一个“评论员”来评  价与给定输入对应的神经网络输出的优度（质量因数）。增强学习算法的一个例子是遗传算法（</a:t>
            </a:r>
            <a:r>
              <a:rPr lang="en-US" altLang="zh-CN" sz="2400" smtClean="0">
                <a:latin typeface="Times New Roman" pitchFamily="18" charset="0"/>
                <a:ea typeface="宋体" pitchFamily="2" charset="-122"/>
              </a:rPr>
              <a:t>GA</a:t>
            </a:r>
            <a:r>
              <a:rPr lang="zh-CN" altLang="en-US" sz="2400" smtClean="0">
                <a:latin typeface="Times New Roman" pitchFamily="18" charset="0"/>
                <a:ea typeface="宋体" pitchFamily="2" charset="-122"/>
              </a:rPr>
              <a:t>）。</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6868">
                                            <p:txEl>
                                              <p:pRg st="0" end="0"/>
                                            </p:txEl>
                                          </p:spTgt>
                                        </p:tgtEl>
                                        <p:attrNameLst>
                                          <p:attrName>style.visibility</p:attrName>
                                        </p:attrNameLst>
                                      </p:cBhvr>
                                      <p:to>
                                        <p:strVal val="visible"/>
                                      </p:to>
                                    </p:set>
                                    <p:animEffect transition="in" filter="wipe(down)">
                                      <p:cBhvr>
                                        <p:cTn id="7" dur="500"/>
                                        <p:tgtEl>
                                          <p:spTgt spid="36868">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6868">
                                            <p:txEl>
                                              <p:pRg st="1" end="1"/>
                                            </p:txEl>
                                          </p:spTgt>
                                        </p:tgtEl>
                                        <p:attrNameLst>
                                          <p:attrName>style.visibility</p:attrName>
                                        </p:attrNameLst>
                                      </p:cBhvr>
                                      <p:to>
                                        <p:strVal val="visible"/>
                                      </p:to>
                                    </p:set>
                                    <p:animEffect transition="in" filter="wipe(down)">
                                      <p:cBhvr>
                                        <p:cTn id="12" dur="500"/>
                                        <p:tgtEl>
                                          <p:spTgt spid="36868">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36868">
                                            <p:txEl>
                                              <p:pRg st="2" end="2"/>
                                            </p:txEl>
                                          </p:spTgt>
                                        </p:tgtEl>
                                        <p:attrNameLst>
                                          <p:attrName>style.visibility</p:attrName>
                                        </p:attrNameLst>
                                      </p:cBhvr>
                                      <p:to>
                                        <p:strVal val="visible"/>
                                      </p:to>
                                    </p:set>
                                    <p:animEffect transition="in" filter="wipe(down)">
                                      <p:cBhvr>
                                        <p:cTn id="17" dur="500"/>
                                        <p:tgtEl>
                                          <p:spTgt spid="3686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8" grpId="0" build="p"/>
    </p:bldLst>
  </p:timing>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8850" name="灯片编号占位符 3"/>
          <p:cNvSpPr>
            <a:spLocks noGrp="1" noChangeArrowheads="1"/>
          </p:cNvSpPr>
          <p:nvPr>
            <p:ph type="sldNum" sz="quarter" idx="10"/>
          </p:nvPr>
        </p:nvSpPr>
        <p:spPr bwMode="auto">
          <a:noFill/>
          <a:ln>
            <a:miter lim="800000"/>
            <a:headEnd/>
            <a:tailEnd/>
          </a:ln>
        </p:spPr>
        <p:txBody>
          <a:bodyPr/>
          <a:lstStyle/>
          <a:p>
            <a:fld id="{B2089243-BC9F-4197-9517-5607CFC5F9FD}" type="slidenum">
              <a:rPr lang="zh-TW" altLang="en-US">
                <a:solidFill>
                  <a:schemeClr val="tx1"/>
                </a:solidFill>
              </a:rPr>
              <a:pPr/>
              <a:t>44</a:t>
            </a:fld>
            <a:endParaRPr lang="zh-TW" altLang="en-US">
              <a:solidFill>
                <a:schemeClr val="tx1"/>
              </a:solidFill>
            </a:endParaRPr>
          </a:p>
        </p:txBody>
      </p:sp>
      <p:grpSp>
        <p:nvGrpSpPr>
          <p:cNvPr id="78851" name="Group 3"/>
          <p:cNvGrpSpPr>
            <a:grpSpLocks/>
          </p:cNvGrpSpPr>
          <p:nvPr/>
        </p:nvGrpSpPr>
        <p:grpSpPr bwMode="auto">
          <a:xfrm>
            <a:off x="1973263" y="908050"/>
            <a:ext cx="4710112" cy="2095500"/>
            <a:chOff x="1697" y="572"/>
            <a:chExt cx="2967" cy="1320"/>
          </a:xfrm>
        </p:grpSpPr>
        <p:sp>
          <p:nvSpPr>
            <p:cNvPr id="78853" name="Oval 4"/>
            <p:cNvSpPr>
              <a:spLocks noChangeArrowheads="1"/>
            </p:cNvSpPr>
            <p:nvPr/>
          </p:nvSpPr>
          <p:spPr bwMode="auto">
            <a:xfrm>
              <a:off x="2399" y="997"/>
              <a:ext cx="674" cy="677"/>
            </a:xfrm>
            <a:prstGeom prst="ellipse">
              <a:avLst/>
            </a:prstGeom>
            <a:solidFill>
              <a:schemeClr val="accent1"/>
            </a:solidFill>
            <a:ln w="9525">
              <a:solidFill>
                <a:srgbClr val="000000"/>
              </a:solidFill>
              <a:round/>
              <a:headEnd/>
              <a:tailEnd type="none" w="sm" len="lg"/>
            </a:ln>
          </p:spPr>
          <p:txBody>
            <a:bodyPr lIns="0" tIns="0" rIns="0" bIns="0"/>
            <a:lstStyle/>
            <a:p>
              <a:pPr eaLnBrk="1" hangingPunct="1"/>
              <a:endParaRPr lang="zh-CN" altLang="en-US">
                <a:latin typeface="Times New Roman" pitchFamily="18" charset="0"/>
                <a:cs typeface="Times New Roman" pitchFamily="18" charset="0"/>
              </a:endParaRPr>
            </a:p>
          </p:txBody>
        </p:sp>
        <p:sp>
          <p:nvSpPr>
            <p:cNvPr id="78854" name="Line 5"/>
            <p:cNvSpPr>
              <a:spLocks noChangeShapeType="1"/>
            </p:cNvSpPr>
            <p:nvPr/>
          </p:nvSpPr>
          <p:spPr bwMode="auto">
            <a:xfrm>
              <a:off x="1906" y="1034"/>
              <a:ext cx="520" cy="219"/>
            </a:xfrm>
            <a:prstGeom prst="line">
              <a:avLst/>
            </a:prstGeom>
            <a:noFill/>
            <a:ln w="28575">
              <a:solidFill>
                <a:srgbClr val="000000"/>
              </a:solidFill>
              <a:round/>
              <a:headEnd/>
              <a:tailEnd type="triangle" w="sm" len="lg"/>
            </a:ln>
          </p:spPr>
          <p:txBody>
            <a:bodyPr/>
            <a:lstStyle/>
            <a:p>
              <a:endParaRPr lang="zh-CN" altLang="en-US"/>
            </a:p>
          </p:txBody>
        </p:sp>
        <p:sp>
          <p:nvSpPr>
            <p:cNvPr id="78855" name="Line 6"/>
            <p:cNvSpPr>
              <a:spLocks noChangeShapeType="1"/>
            </p:cNvSpPr>
            <p:nvPr/>
          </p:nvSpPr>
          <p:spPr bwMode="auto">
            <a:xfrm>
              <a:off x="1927" y="1298"/>
              <a:ext cx="509" cy="93"/>
            </a:xfrm>
            <a:prstGeom prst="line">
              <a:avLst/>
            </a:prstGeom>
            <a:noFill/>
            <a:ln w="28575">
              <a:solidFill>
                <a:srgbClr val="000000"/>
              </a:solidFill>
              <a:round/>
              <a:headEnd/>
              <a:tailEnd type="triangle" w="sm" len="lg"/>
            </a:ln>
          </p:spPr>
          <p:txBody>
            <a:bodyPr/>
            <a:lstStyle/>
            <a:p>
              <a:endParaRPr lang="zh-CN" altLang="en-US"/>
            </a:p>
          </p:txBody>
        </p:sp>
        <p:sp>
          <p:nvSpPr>
            <p:cNvPr id="78856" name="Line 7"/>
            <p:cNvSpPr>
              <a:spLocks noChangeShapeType="1"/>
            </p:cNvSpPr>
            <p:nvPr/>
          </p:nvSpPr>
          <p:spPr bwMode="auto">
            <a:xfrm flipV="1">
              <a:off x="1896" y="1608"/>
              <a:ext cx="647" cy="215"/>
            </a:xfrm>
            <a:prstGeom prst="line">
              <a:avLst/>
            </a:prstGeom>
            <a:noFill/>
            <a:ln w="28575">
              <a:solidFill>
                <a:srgbClr val="000000"/>
              </a:solidFill>
              <a:round/>
              <a:headEnd/>
              <a:tailEnd type="triangle" w="sm" len="lg"/>
            </a:ln>
          </p:spPr>
          <p:txBody>
            <a:bodyPr/>
            <a:lstStyle/>
            <a:p>
              <a:endParaRPr lang="zh-CN" altLang="en-US"/>
            </a:p>
          </p:txBody>
        </p:sp>
        <p:sp>
          <p:nvSpPr>
            <p:cNvPr id="78857" name="Line 8"/>
            <p:cNvSpPr>
              <a:spLocks noChangeShapeType="1"/>
            </p:cNvSpPr>
            <p:nvPr/>
          </p:nvSpPr>
          <p:spPr bwMode="auto">
            <a:xfrm>
              <a:off x="3073" y="1317"/>
              <a:ext cx="1591" cy="3"/>
            </a:xfrm>
            <a:prstGeom prst="line">
              <a:avLst/>
            </a:prstGeom>
            <a:noFill/>
            <a:ln w="28575">
              <a:solidFill>
                <a:srgbClr val="000000"/>
              </a:solidFill>
              <a:round/>
              <a:headEnd/>
              <a:tailEnd type="triangle" w="sm" len="lg"/>
            </a:ln>
          </p:spPr>
          <p:txBody>
            <a:bodyPr/>
            <a:lstStyle/>
            <a:p>
              <a:endParaRPr lang="zh-CN" altLang="en-US"/>
            </a:p>
          </p:txBody>
        </p:sp>
        <p:sp>
          <p:nvSpPr>
            <p:cNvPr id="78858" name="Text Box 9"/>
            <p:cNvSpPr txBox="1">
              <a:spLocks noChangeArrowheads="1"/>
            </p:cNvSpPr>
            <p:nvPr/>
          </p:nvSpPr>
          <p:spPr bwMode="auto">
            <a:xfrm>
              <a:off x="2613" y="1205"/>
              <a:ext cx="124" cy="186"/>
            </a:xfrm>
            <a:prstGeom prst="rect">
              <a:avLst/>
            </a:prstGeom>
            <a:noFill/>
            <a:ln w="9525">
              <a:noFill/>
              <a:miter lim="800000"/>
              <a:headEnd/>
              <a:tailEnd/>
            </a:ln>
          </p:spPr>
          <p:txBody>
            <a:bodyPr lIns="0" tIns="0" rIns="0" bIns="0"/>
            <a:lstStyle/>
            <a:p>
              <a:pPr algn="just"/>
              <a:r>
                <a:rPr lang="en-US" altLang="zh-CN" sz="2400" b="0">
                  <a:solidFill>
                    <a:schemeClr val="tx1"/>
                  </a:solidFill>
                  <a:latin typeface="Times New Roman" pitchFamily="18" charset="0"/>
                  <a:ea typeface="华文新魏" pitchFamily="2" charset="-122"/>
                </a:rPr>
                <a:t>∑</a:t>
              </a:r>
            </a:p>
          </p:txBody>
        </p:sp>
        <p:sp>
          <p:nvSpPr>
            <p:cNvPr id="78859" name="Text Box 10"/>
            <p:cNvSpPr txBox="1">
              <a:spLocks noChangeArrowheads="1"/>
            </p:cNvSpPr>
            <p:nvPr/>
          </p:nvSpPr>
          <p:spPr bwMode="auto">
            <a:xfrm>
              <a:off x="1726" y="890"/>
              <a:ext cx="312" cy="186"/>
            </a:xfrm>
            <a:prstGeom prst="rect">
              <a:avLst/>
            </a:prstGeom>
            <a:noFill/>
            <a:ln w="9525">
              <a:noFill/>
              <a:miter lim="800000"/>
              <a:headEnd/>
              <a:tailEnd/>
            </a:ln>
          </p:spPr>
          <p:txBody>
            <a:bodyPr lIns="0" tIns="0" rIns="0" bIns="0"/>
            <a:lstStyle/>
            <a:p>
              <a:pPr algn="just"/>
              <a:r>
                <a:rPr lang="en-US" altLang="zh-CN" sz="2400" b="0" i="1">
                  <a:solidFill>
                    <a:schemeClr val="tx1"/>
                  </a:solidFill>
                  <a:latin typeface="Times New Roman" pitchFamily="18" charset="0"/>
                  <a:ea typeface="华文新魏" pitchFamily="2" charset="-122"/>
                </a:rPr>
                <a:t>x</a:t>
              </a:r>
              <a:r>
                <a:rPr lang="en-US" altLang="zh-CN" sz="2400" b="0" baseline="-25000">
                  <a:solidFill>
                    <a:schemeClr val="tx1"/>
                  </a:solidFill>
                  <a:latin typeface="Times New Roman" pitchFamily="18" charset="0"/>
                  <a:ea typeface="华文新魏" pitchFamily="2" charset="-122"/>
                </a:rPr>
                <a:t>1</a:t>
              </a:r>
            </a:p>
          </p:txBody>
        </p:sp>
        <p:sp>
          <p:nvSpPr>
            <p:cNvPr id="78860" name="Text Box 11"/>
            <p:cNvSpPr txBox="1">
              <a:spLocks noChangeArrowheads="1"/>
            </p:cNvSpPr>
            <p:nvPr/>
          </p:nvSpPr>
          <p:spPr bwMode="auto">
            <a:xfrm>
              <a:off x="1746" y="1706"/>
              <a:ext cx="312" cy="186"/>
            </a:xfrm>
            <a:prstGeom prst="rect">
              <a:avLst/>
            </a:prstGeom>
            <a:noFill/>
            <a:ln w="9525">
              <a:noFill/>
              <a:miter lim="800000"/>
              <a:headEnd/>
              <a:tailEnd/>
            </a:ln>
          </p:spPr>
          <p:txBody>
            <a:bodyPr lIns="0" tIns="0" rIns="0" bIns="0"/>
            <a:lstStyle/>
            <a:p>
              <a:pPr algn="just"/>
              <a:r>
                <a:rPr lang="en-US" altLang="zh-CN" sz="2400" b="0" i="1">
                  <a:solidFill>
                    <a:schemeClr val="tx1"/>
                  </a:solidFill>
                  <a:latin typeface="Times New Roman" pitchFamily="18" charset="0"/>
                  <a:ea typeface="华文新魏" pitchFamily="2" charset="-122"/>
                </a:rPr>
                <a:t>x</a:t>
              </a:r>
              <a:r>
                <a:rPr lang="en-US" altLang="zh-CN" sz="2400" b="0" i="1" baseline="-25000">
                  <a:solidFill>
                    <a:schemeClr val="tx1"/>
                  </a:solidFill>
                  <a:latin typeface="Times New Roman" pitchFamily="18" charset="0"/>
                  <a:ea typeface="华文新魏" pitchFamily="2" charset="-122"/>
                </a:rPr>
                <a:t>n</a:t>
              </a:r>
            </a:p>
          </p:txBody>
        </p:sp>
        <p:sp>
          <p:nvSpPr>
            <p:cNvPr id="78861" name="Text Box 12"/>
            <p:cNvSpPr txBox="1">
              <a:spLocks noChangeArrowheads="1"/>
            </p:cNvSpPr>
            <p:nvPr/>
          </p:nvSpPr>
          <p:spPr bwMode="auto">
            <a:xfrm>
              <a:off x="2038" y="890"/>
              <a:ext cx="312" cy="185"/>
            </a:xfrm>
            <a:prstGeom prst="rect">
              <a:avLst/>
            </a:prstGeom>
            <a:noFill/>
            <a:ln w="9525">
              <a:noFill/>
              <a:miter lim="800000"/>
              <a:headEnd/>
              <a:tailEnd/>
            </a:ln>
          </p:spPr>
          <p:txBody>
            <a:bodyPr lIns="0" tIns="0" rIns="0" bIns="0"/>
            <a:lstStyle/>
            <a:p>
              <a:pPr algn="just"/>
              <a:r>
                <a:rPr lang="en-US" altLang="zh-CN" sz="2400" b="0" i="1">
                  <a:solidFill>
                    <a:schemeClr val="tx1"/>
                  </a:solidFill>
                  <a:latin typeface="Times New Roman" pitchFamily="18" charset="0"/>
                  <a:ea typeface="华文新魏" pitchFamily="2" charset="-122"/>
                </a:rPr>
                <a:t>w</a:t>
              </a:r>
              <a:r>
                <a:rPr lang="en-US" altLang="zh-CN" sz="2400" b="0" baseline="-25000">
                  <a:solidFill>
                    <a:schemeClr val="tx1"/>
                  </a:solidFill>
                  <a:latin typeface="Times New Roman" pitchFamily="18" charset="0"/>
                  <a:ea typeface="华文新魏" pitchFamily="2" charset="-122"/>
                </a:rPr>
                <a:t>1</a:t>
              </a:r>
            </a:p>
          </p:txBody>
        </p:sp>
        <p:sp>
          <p:nvSpPr>
            <p:cNvPr id="78862" name="Text Box 13"/>
            <p:cNvSpPr txBox="1">
              <a:spLocks noChangeArrowheads="1"/>
            </p:cNvSpPr>
            <p:nvPr/>
          </p:nvSpPr>
          <p:spPr bwMode="auto">
            <a:xfrm>
              <a:off x="2083" y="1473"/>
              <a:ext cx="312" cy="186"/>
            </a:xfrm>
            <a:prstGeom prst="rect">
              <a:avLst/>
            </a:prstGeom>
            <a:noFill/>
            <a:ln w="9525">
              <a:noFill/>
              <a:miter lim="800000"/>
              <a:headEnd/>
              <a:tailEnd/>
            </a:ln>
          </p:spPr>
          <p:txBody>
            <a:bodyPr lIns="0" tIns="0" rIns="0" bIns="0"/>
            <a:lstStyle/>
            <a:p>
              <a:pPr algn="just"/>
              <a:r>
                <a:rPr lang="en-US" altLang="zh-CN" sz="2400" b="0" i="1">
                  <a:solidFill>
                    <a:schemeClr val="tx1"/>
                  </a:solidFill>
                  <a:latin typeface="Times New Roman" pitchFamily="18" charset="0"/>
                  <a:ea typeface="华文新魏" pitchFamily="2" charset="-122"/>
                </a:rPr>
                <a:t>w</a:t>
              </a:r>
              <a:r>
                <a:rPr lang="en-US" altLang="zh-CN" sz="2400" b="0" i="1" baseline="-25000">
                  <a:solidFill>
                    <a:schemeClr val="tx1"/>
                  </a:solidFill>
                  <a:latin typeface="Times New Roman" pitchFamily="18" charset="0"/>
                  <a:ea typeface="华文新魏" pitchFamily="2" charset="-122"/>
                </a:rPr>
                <a:t>n</a:t>
              </a:r>
            </a:p>
          </p:txBody>
        </p:sp>
        <p:graphicFrame>
          <p:nvGraphicFramePr>
            <p:cNvPr id="78863" name="Object 14"/>
            <p:cNvGraphicFramePr>
              <a:graphicFrameLocks noChangeAspect="1"/>
            </p:cNvGraphicFramePr>
            <p:nvPr/>
          </p:nvGraphicFramePr>
          <p:xfrm>
            <a:off x="3226" y="961"/>
            <a:ext cx="575" cy="359"/>
          </p:xfrm>
          <a:graphic>
            <a:graphicData uri="http://schemas.openxmlformats.org/presentationml/2006/ole">
              <p:oleObj spid="_x0000_s78863" r:id="rId3" imgW="469696" imgH="431613" progId="Equation.3">
                <p:embed/>
              </p:oleObj>
            </a:graphicData>
          </a:graphic>
        </p:graphicFrame>
        <p:sp>
          <p:nvSpPr>
            <p:cNvPr id="78864" name="Text Box 15"/>
            <p:cNvSpPr txBox="1">
              <a:spLocks noChangeArrowheads="1"/>
            </p:cNvSpPr>
            <p:nvPr/>
          </p:nvSpPr>
          <p:spPr bwMode="auto">
            <a:xfrm>
              <a:off x="2064" y="1123"/>
              <a:ext cx="312" cy="186"/>
            </a:xfrm>
            <a:prstGeom prst="rect">
              <a:avLst/>
            </a:prstGeom>
            <a:noFill/>
            <a:ln w="9525">
              <a:noFill/>
              <a:miter lim="800000"/>
              <a:headEnd/>
              <a:tailEnd/>
            </a:ln>
          </p:spPr>
          <p:txBody>
            <a:bodyPr lIns="0" tIns="0" rIns="0" bIns="0"/>
            <a:lstStyle/>
            <a:p>
              <a:pPr algn="just"/>
              <a:r>
                <a:rPr lang="en-US" altLang="zh-CN" sz="2400" b="0" i="1">
                  <a:solidFill>
                    <a:schemeClr val="tx1"/>
                  </a:solidFill>
                  <a:latin typeface="Times New Roman" pitchFamily="18" charset="0"/>
                  <a:ea typeface="华文新魏" pitchFamily="2" charset="-122"/>
                </a:rPr>
                <a:t>w</a:t>
              </a:r>
              <a:r>
                <a:rPr lang="en-US" altLang="zh-CN" sz="2400" b="0" baseline="-25000">
                  <a:solidFill>
                    <a:schemeClr val="tx1"/>
                  </a:solidFill>
                  <a:latin typeface="Times New Roman" pitchFamily="18" charset="0"/>
                  <a:ea typeface="华文新魏" pitchFamily="2" charset="-122"/>
                </a:rPr>
                <a:t>2</a:t>
              </a:r>
            </a:p>
          </p:txBody>
        </p:sp>
        <p:sp>
          <p:nvSpPr>
            <p:cNvPr id="78865" name="Text Box 16"/>
            <p:cNvSpPr txBox="1">
              <a:spLocks noChangeArrowheads="1"/>
            </p:cNvSpPr>
            <p:nvPr/>
          </p:nvSpPr>
          <p:spPr bwMode="auto">
            <a:xfrm>
              <a:off x="1746" y="1207"/>
              <a:ext cx="312" cy="185"/>
            </a:xfrm>
            <a:prstGeom prst="rect">
              <a:avLst/>
            </a:prstGeom>
            <a:noFill/>
            <a:ln w="9525">
              <a:noFill/>
              <a:miter lim="800000"/>
              <a:headEnd/>
              <a:tailEnd/>
            </a:ln>
          </p:spPr>
          <p:txBody>
            <a:bodyPr lIns="0" tIns="0" rIns="0" bIns="0"/>
            <a:lstStyle/>
            <a:p>
              <a:pPr algn="just"/>
              <a:r>
                <a:rPr lang="en-US" altLang="zh-CN" sz="2400" b="0" i="1">
                  <a:solidFill>
                    <a:schemeClr val="tx1"/>
                  </a:solidFill>
                  <a:latin typeface="Times New Roman" pitchFamily="18" charset="0"/>
                  <a:ea typeface="华文新魏" pitchFamily="2" charset="-122"/>
                </a:rPr>
                <a:t>x</a:t>
              </a:r>
              <a:r>
                <a:rPr lang="en-US" altLang="zh-CN" sz="2400" b="0" baseline="-25000">
                  <a:solidFill>
                    <a:schemeClr val="tx1"/>
                  </a:solidFill>
                  <a:latin typeface="Times New Roman" pitchFamily="18" charset="0"/>
                  <a:ea typeface="华文新魏" pitchFamily="2" charset="-122"/>
                </a:rPr>
                <a:t>2</a:t>
              </a:r>
            </a:p>
          </p:txBody>
        </p:sp>
        <p:sp>
          <p:nvSpPr>
            <p:cNvPr id="78866" name="Text Box 17"/>
            <p:cNvSpPr txBox="1">
              <a:spLocks noChangeArrowheads="1"/>
            </p:cNvSpPr>
            <p:nvPr/>
          </p:nvSpPr>
          <p:spPr bwMode="auto">
            <a:xfrm>
              <a:off x="1697" y="1389"/>
              <a:ext cx="427" cy="326"/>
            </a:xfrm>
            <a:prstGeom prst="rect">
              <a:avLst/>
            </a:prstGeom>
            <a:noFill/>
            <a:ln w="9525">
              <a:noFill/>
              <a:miter lim="800000"/>
              <a:headEnd/>
              <a:tailEnd/>
            </a:ln>
          </p:spPr>
          <p:txBody>
            <a:bodyPr vert="eaVert">
              <a:spAutoFit/>
            </a:bodyPr>
            <a:lstStyle/>
            <a:p>
              <a:pPr algn="ctr" eaLnBrk="1" hangingPunct="1">
                <a:spcBef>
                  <a:spcPct val="50000"/>
                </a:spcBef>
              </a:pPr>
              <a:r>
                <a:rPr lang="en-US" altLang="zh-CN" sz="3200" b="0">
                  <a:solidFill>
                    <a:schemeClr val="tx1"/>
                  </a:solidFill>
                  <a:latin typeface="Times New Roman" pitchFamily="18" charset="0"/>
                  <a:ea typeface="宋体" pitchFamily="2" charset="-122"/>
                </a:rPr>
                <a:t>…</a:t>
              </a:r>
            </a:p>
          </p:txBody>
        </p:sp>
        <p:sp>
          <p:nvSpPr>
            <p:cNvPr id="78867" name="Rectangle 18"/>
            <p:cNvSpPr>
              <a:spLocks noChangeArrowheads="1"/>
            </p:cNvSpPr>
            <p:nvPr/>
          </p:nvSpPr>
          <p:spPr bwMode="auto">
            <a:xfrm>
              <a:off x="3837" y="1176"/>
              <a:ext cx="252" cy="288"/>
            </a:xfrm>
            <a:prstGeom prst="rect">
              <a:avLst/>
            </a:prstGeom>
            <a:solidFill>
              <a:schemeClr val="accent1"/>
            </a:solidFill>
            <a:ln w="9525">
              <a:solidFill>
                <a:schemeClr val="tx1"/>
              </a:solidFill>
              <a:miter lim="800000"/>
              <a:headEnd/>
              <a:tailEnd/>
            </a:ln>
          </p:spPr>
          <p:txBody>
            <a:bodyPr wrap="none" anchor="ctr"/>
            <a:lstStyle/>
            <a:p>
              <a:pPr eaLnBrk="1" hangingPunct="1"/>
              <a:endParaRPr lang="zh-CN" altLang="en-US">
                <a:latin typeface="Times New Roman" pitchFamily="18" charset="0"/>
                <a:cs typeface="Times New Roman" pitchFamily="18" charset="0"/>
              </a:endParaRPr>
            </a:p>
          </p:txBody>
        </p:sp>
        <p:cxnSp>
          <p:nvCxnSpPr>
            <p:cNvPr id="78868" name="AutoShape 19"/>
            <p:cNvCxnSpPr>
              <a:cxnSpLocks noChangeShapeType="1"/>
            </p:cNvCxnSpPr>
            <p:nvPr/>
          </p:nvCxnSpPr>
          <p:spPr bwMode="auto">
            <a:xfrm rot="10800000" flipV="1">
              <a:off x="3846" y="1230"/>
              <a:ext cx="216" cy="180"/>
            </a:xfrm>
            <a:prstGeom prst="bentConnector3">
              <a:avLst>
                <a:gd name="adj1" fmla="val 50000"/>
              </a:avLst>
            </a:prstGeom>
            <a:noFill/>
            <a:ln w="9525">
              <a:solidFill>
                <a:schemeClr val="tx1"/>
              </a:solidFill>
              <a:miter lim="800000"/>
              <a:headEnd/>
              <a:tailEnd/>
            </a:ln>
          </p:spPr>
        </p:cxnSp>
        <p:sp>
          <p:nvSpPr>
            <p:cNvPr id="78869" name="Line 20"/>
            <p:cNvSpPr>
              <a:spLocks noChangeShapeType="1"/>
            </p:cNvSpPr>
            <p:nvPr/>
          </p:nvSpPr>
          <p:spPr bwMode="auto">
            <a:xfrm>
              <a:off x="3882" y="1320"/>
              <a:ext cx="144" cy="0"/>
            </a:xfrm>
            <a:prstGeom prst="line">
              <a:avLst/>
            </a:prstGeom>
            <a:noFill/>
            <a:ln w="9525">
              <a:solidFill>
                <a:schemeClr val="tx1"/>
              </a:solidFill>
              <a:round/>
              <a:headEnd/>
              <a:tailEnd/>
            </a:ln>
          </p:spPr>
          <p:txBody>
            <a:bodyPr/>
            <a:lstStyle/>
            <a:p>
              <a:endParaRPr lang="zh-CN" altLang="en-US"/>
            </a:p>
          </p:txBody>
        </p:sp>
        <p:sp>
          <p:nvSpPr>
            <p:cNvPr id="78870" name="Text Box 21"/>
            <p:cNvSpPr txBox="1">
              <a:spLocks noChangeArrowheads="1"/>
            </p:cNvSpPr>
            <p:nvPr/>
          </p:nvSpPr>
          <p:spPr bwMode="auto">
            <a:xfrm>
              <a:off x="1837" y="572"/>
              <a:ext cx="312" cy="182"/>
            </a:xfrm>
            <a:prstGeom prst="rect">
              <a:avLst/>
            </a:prstGeom>
            <a:noFill/>
            <a:ln w="9525">
              <a:noFill/>
              <a:miter lim="800000"/>
              <a:headEnd/>
              <a:tailEnd/>
            </a:ln>
          </p:spPr>
          <p:txBody>
            <a:bodyPr lIns="0" tIns="0" rIns="0" bIns="0"/>
            <a:lstStyle/>
            <a:p>
              <a:pPr algn="just"/>
              <a:r>
                <a:rPr lang="en-US" altLang="zh-CN" sz="2400" b="0">
                  <a:solidFill>
                    <a:schemeClr val="tx1"/>
                  </a:solidFill>
                  <a:latin typeface="Times New Roman" pitchFamily="18" charset="0"/>
                  <a:ea typeface="华文新魏" pitchFamily="2" charset="-122"/>
                </a:rPr>
                <a:t>-1</a:t>
              </a:r>
              <a:endParaRPr lang="en-US" altLang="zh-CN" sz="2400" b="0" baseline="-25000">
                <a:solidFill>
                  <a:schemeClr val="tx1"/>
                </a:solidFill>
                <a:latin typeface="Times New Roman" pitchFamily="18" charset="0"/>
                <a:ea typeface="华文新魏" pitchFamily="2" charset="-122"/>
              </a:endParaRPr>
            </a:p>
          </p:txBody>
        </p:sp>
        <p:sp>
          <p:nvSpPr>
            <p:cNvPr id="78871" name="Text Box 22"/>
            <p:cNvSpPr txBox="1">
              <a:spLocks noChangeArrowheads="1"/>
            </p:cNvSpPr>
            <p:nvPr/>
          </p:nvSpPr>
          <p:spPr bwMode="auto">
            <a:xfrm>
              <a:off x="2290" y="663"/>
              <a:ext cx="312" cy="185"/>
            </a:xfrm>
            <a:prstGeom prst="rect">
              <a:avLst/>
            </a:prstGeom>
            <a:noFill/>
            <a:ln w="9525">
              <a:noFill/>
              <a:miter lim="800000"/>
              <a:headEnd/>
              <a:tailEnd/>
            </a:ln>
          </p:spPr>
          <p:txBody>
            <a:bodyPr lIns="0" tIns="0" rIns="0" bIns="0"/>
            <a:lstStyle/>
            <a:p>
              <a:pPr algn="just"/>
              <a:r>
                <a:rPr lang="en-US" altLang="zh-CN" sz="2400" b="0" i="1">
                  <a:solidFill>
                    <a:schemeClr val="tx1"/>
                  </a:solidFill>
                  <a:latin typeface="Times New Roman" pitchFamily="18" charset="0"/>
                  <a:ea typeface="华文新魏" pitchFamily="2" charset="-122"/>
                </a:rPr>
                <a:t>θ</a:t>
              </a:r>
              <a:endParaRPr lang="en-US" altLang="zh-CN" sz="2400" b="0" i="1" baseline="-25000">
                <a:solidFill>
                  <a:schemeClr val="tx1"/>
                </a:solidFill>
                <a:latin typeface="Times New Roman" pitchFamily="18" charset="0"/>
                <a:ea typeface="华文新魏" pitchFamily="2" charset="-122"/>
              </a:endParaRPr>
            </a:p>
          </p:txBody>
        </p:sp>
        <p:sp>
          <p:nvSpPr>
            <p:cNvPr id="78872" name="Line 23"/>
            <p:cNvSpPr>
              <a:spLocks noChangeShapeType="1"/>
            </p:cNvSpPr>
            <p:nvPr/>
          </p:nvSpPr>
          <p:spPr bwMode="auto">
            <a:xfrm>
              <a:off x="2064" y="709"/>
              <a:ext cx="465" cy="362"/>
            </a:xfrm>
            <a:prstGeom prst="line">
              <a:avLst/>
            </a:prstGeom>
            <a:noFill/>
            <a:ln w="28575">
              <a:solidFill>
                <a:srgbClr val="000000"/>
              </a:solidFill>
              <a:round/>
              <a:headEnd/>
              <a:tailEnd type="triangle" w="sm" len="lg"/>
            </a:ln>
          </p:spPr>
          <p:txBody>
            <a:bodyPr/>
            <a:lstStyle/>
            <a:p>
              <a:endParaRPr lang="zh-CN" altLang="en-US"/>
            </a:p>
          </p:txBody>
        </p:sp>
      </p:grpSp>
      <p:sp>
        <p:nvSpPr>
          <p:cNvPr id="184344" name="Rectangle 24"/>
          <p:cNvSpPr>
            <a:spLocks noGrp="1" noChangeArrowheads="1"/>
          </p:cNvSpPr>
          <p:nvPr>
            <p:ph idx="1"/>
          </p:nvPr>
        </p:nvSpPr>
        <p:spPr>
          <a:xfrm>
            <a:off x="611188" y="3068638"/>
            <a:ext cx="8353425" cy="3240087"/>
          </a:xfrm>
        </p:spPr>
        <p:txBody>
          <a:bodyPr/>
          <a:lstStyle/>
          <a:p>
            <a:pPr eaLnBrk="1" hangingPunct="1">
              <a:defRPr/>
            </a:pPr>
            <a:r>
              <a:rPr kumimoji="1" lang="zh-CN" altLang="en-US" sz="2400" kern="0" dirty="0">
                <a:latin typeface="Times New Roman" panose="02020603050405020304" pitchFamily="18" charset="0"/>
                <a:ea typeface="华文新魏" pitchFamily="2" charset="-122"/>
                <a:cs typeface="Times New Roman" panose="02020603050405020304" pitchFamily="18" charset="0"/>
              </a:rPr>
              <a:t>感知器学习</a:t>
            </a:r>
            <a:r>
              <a:rPr kumimoji="1" lang="zh-CN" altLang="en-US" sz="2400" kern="0" dirty="0">
                <a:effectLst>
                  <a:outerShdw blurRad="38100" dist="38100" dir="2700000" algn="tl">
                    <a:srgbClr val="C0C0C0"/>
                  </a:outerShdw>
                </a:effectLst>
                <a:latin typeface="Times New Roman" panose="02020603050405020304" pitchFamily="18" charset="0"/>
                <a:ea typeface="华文新魏" pitchFamily="2" charset="-122"/>
                <a:cs typeface="Times New Roman" panose="02020603050405020304" pitchFamily="18" charset="0"/>
              </a:rPr>
              <a:t>（</a:t>
            </a:r>
            <a:r>
              <a:rPr kumimoji="1" lang="en-US" altLang="zh-CN" sz="2400" kern="0" dirty="0">
                <a:latin typeface="Times New Roman" panose="02020603050405020304" pitchFamily="18" charset="0"/>
                <a:ea typeface="华文新魏" pitchFamily="2" charset="-122"/>
                <a:cs typeface="Times New Roman" panose="02020603050405020304" pitchFamily="18" charset="0"/>
              </a:rPr>
              <a:t>Perceptron Learning Rule</a:t>
            </a:r>
            <a:r>
              <a:rPr kumimoji="1" lang="zh-CN" altLang="en-US" sz="2400" kern="0" dirty="0">
                <a:effectLst>
                  <a:outerShdw blurRad="38100" dist="38100" dir="2700000" algn="tl">
                    <a:srgbClr val="C0C0C0"/>
                  </a:outerShdw>
                </a:effectLst>
                <a:latin typeface="Times New Roman" panose="02020603050405020304" pitchFamily="18" charset="0"/>
                <a:ea typeface="华文新魏" pitchFamily="2" charset="-122"/>
                <a:cs typeface="Times New Roman" panose="02020603050405020304" pitchFamily="18" charset="0"/>
              </a:rPr>
              <a:t>）</a:t>
            </a:r>
          </a:p>
          <a:p>
            <a:pPr lvl="1" eaLnBrk="1" hangingPunct="1">
              <a:defRPr/>
            </a:pPr>
            <a:r>
              <a:rPr kumimoji="1" lang="zh-CN" altLang="en-US" sz="2000" kern="0" dirty="0">
                <a:latin typeface="Times New Roman" panose="02020603050405020304" pitchFamily="18" charset="0"/>
                <a:ea typeface="华文新魏" pitchFamily="2" charset="-122"/>
                <a:cs typeface="Times New Roman" panose="02020603050405020304" pitchFamily="18" charset="0"/>
              </a:rPr>
              <a:t>有师学习</a:t>
            </a:r>
          </a:p>
          <a:p>
            <a:pPr lvl="1" eaLnBrk="1" hangingPunct="1">
              <a:defRPr/>
            </a:pPr>
            <a:r>
              <a:rPr kumimoji="1" lang="zh-CN" altLang="en-US" sz="2000" kern="0" dirty="0">
                <a:latin typeface="Times New Roman" panose="02020603050405020304" pitchFamily="18" charset="0"/>
                <a:ea typeface="华文新魏" pitchFamily="2" charset="-122"/>
                <a:cs typeface="Times New Roman" panose="02020603050405020304" pitchFamily="18" charset="0"/>
              </a:rPr>
              <a:t>权值调整公式</a:t>
            </a:r>
          </a:p>
          <a:p>
            <a:pPr lvl="1" eaLnBrk="1" hangingPunct="1">
              <a:spcAft>
                <a:spcPts val="600"/>
              </a:spcAft>
              <a:buFontTx/>
              <a:buNone/>
              <a:defRPr/>
            </a:pPr>
            <a:r>
              <a:rPr kumimoji="1" lang="zh-CN" altLang="en-US" sz="2000" kern="0" dirty="0">
                <a:latin typeface="Times New Roman" panose="02020603050405020304" pitchFamily="18" charset="0"/>
                <a:ea typeface="华文新魏" pitchFamily="2" charset="-122"/>
                <a:cs typeface="Times New Roman" panose="02020603050405020304" pitchFamily="18" charset="0"/>
              </a:rPr>
              <a:t>	                          </a:t>
            </a:r>
            <a:r>
              <a:rPr kumimoji="1" lang="en-US" altLang="zh-CN" sz="2000" i="1" kern="0" dirty="0" err="1">
                <a:latin typeface="Times New Roman" panose="02020603050405020304" pitchFamily="18" charset="0"/>
                <a:ea typeface="华文新魏" pitchFamily="2" charset="-122"/>
                <a:cs typeface="Times New Roman" panose="02020603050405020304" pitchFamily="18" charset="0"/>
              </a:rPr>
              <a:t>w</a:t>
            </a:r>
            <a:r>
              <a:rPr kumimoji="1" lang="en-US" altLang="zh-CN" sz="2000" i="1" kern="0" baseline="-25000" dirty="0" err="1">
                <a:latin typeface="Times New Roman" panose="02020603050405020304" pitchFamily="18" charset="0"/>
                <a:ea typeface="华文新魏" pitchFamily="2" charset="-122"/>
                <a:cs typeface="Times New Roman" panose="02020603050405020304" pitchFamily="18" charset="0"/>
              </a:rPr>
              <a:t>ij</a:t>
            </a:r>
            <a:r>
              <a:rPr kumimoji="1" lang="en-US" altLang="zh-CN" sz="2000" kern="0" dirty="0">
                <a:latin typeface="Times New Roman" panose="02020603050405020304" pitchFamily="18" charset="0"/>
                <a:ea typeface="华文新魏" pitchFamily="2" charset="-122"/>
                <a:cs typeface="Times New Roman" panose="02020603050405020304" pitchFamily="18" charset="0"/>
              </a:rPr>
              <a:t>(</a:t>
            </a:r>
            <a:r>
              <a:rPr kumimoji="1" lang="en-US" altLang="zh-CN" sz="2000" i="1" kern="0" dirty="0">
                <a:latin typeface="Times New Roman" panose="02020603050405020304" pitchFamily="18" charset="0"/>
                <a:ea typeface="华文新魏" pitchFamily="2" charset="-122"/>
                <a:cs typeface="Times New Roman" panose="02020603050405020304" pitchFamily="18" charset="0"/>
              </a:rPr>
              <a:t>t</a:t>
            </a:r>
            <a:r>
              <a:rPr kumimoji="1" lang="en-US" altLang="zh-CN" sz="2000" kern="0" dirty="0">
                <a:latin typeface="Times New Roman" panose="02020603050405020304" pitchFamily="18" charset="0"/>
                <a:ea typeface="华文新魏" pitchFamily="2" charset="-122"/>
                <a:cs typeface="Times New Roman" panose="02020603050405020304" pitchFamily="18" charset="0"/>
              </a:rPr>
              <a:t>+1)=</a:t>
            </a:r>
            <a:r>
              <a:rPr kumimoji="1" lang="en-US" altLang="zh-CN" sz="2000" i="1" kern="0" dirty="0" err="1">
                <a:latin typeface="Times New Roman" panose="02020603050405020304" pitchFamily="18" charset="0"/>
                <a:ea typeface="华文新魏" pitchFamily="2" charset="-122"/>
                <a:cs typeface="Times New Roman" panose="02020603050405020304" pitchFamily="18" charset="0"/>
              </a:rPr>
              <a:t>w</a:t>
            </a:r>
            <a:r>
              <a:rPr kumimoji="1" lang="en-US" altLang="zh-CN" sz="2000" i="1" kern="0" baseline="-25000" dirty="0" err="1">
                <a:latin typeface="Times New Roman" panose="02020603050405020304" pitchFamily="18" charset="0"/>
                <a:ea typeface="华文新魏" pitchFamily="2" charset="-122"/>
                <a:cs typeface="Times New Roman" panose="02020603050405020304" pitchFamily="18" charset="0"/>
              </a:rPr>
              <a:t>ij</a:t>
            </a:r>
            <a:r>
              <a:rPr kumimoji="1" lang="en-US" altLang="zh-CN" sz="2000" kern="0" dirty="0" err="1">
                <a:latin typeface="Times New Roman" panose="02020603050405020304" pitchFamily="18" charset="0"/>
                <a:ea typeface="华文新魏" pitchFamily="2" charset="-122"/>
                <a:cs typeface="Times New Roman" panose="02020603050405020304" pitchFamily="18" charset="0"/>
              </a:rPr>
              <a:t>+</a:t>
            </a:r>
            <a:r>
              <a:rPr kumimoji="1" lang="en-US" altLang="zh-CN" sz="2000" i="1" kern="0" dirty="0" err="1">
                <a:latin typeface="Times New Roman" panose="02020603050405020304" pitchFamily="18" charset="0"/>
                <a:ea typeface="华文新魏" pitchFamily="2" charset="-122"/>
                <a:cs typeface="Times New Roman" panose="02020603050405020304" pitchFamily="18" charset="0"/>
              </a:rPr>
              <a:t>ŋ</a:t>
            </a:r>
            <a:r>
              <a:rPr kumimoji="1" lang="en-US" altLang="zh-CN" sz="2000" kern="0" dirty="0">
                <a:latin typeface="Times New Roman" panose="02020603050405020304" pitchFamily="18" charset="0"/>
                <a:ea typeface="华文新魏" pitchFamily="2" charset="-122"/>
                <a:cs typeface="Times New Roman" panose="02020603050405020304" pitchFamily="18" charset="0"/>
              </a:rPr>
              <a:t> (</a:t>
            </a:r>
            <a:r>
              <a:rPr kumimoji="1" lang="en-US" altLang="zh-CN" sz="2000" i="1" kern="0" dirty="0" err="1">
                <a:latin typeface="Times New Roman" panose="02020603050405020304" pitchFamily="18" charset="0"/>
                <a:ea typeface="华文新魏" pitchFamily="2" charset="-122"/>
                <a:cs typeface="Times New Roman" panose="02020603050405020304" pitchFamily="18" charset="0"/>
              </a:rPr>
              <a:t>t</a:t>
            </a:r>
            <a:r>
              <a:rPr kumimoji="1" lang="en-US" altLang="zh-CN" sz="2000" i="1" kern="0" baseline="-25000" dirty="0" err="1">
                <a:latin typeface="Times New Roman" panose="02020603050405020304" pitchFamily="18" charset="0"/>
                <a:ea typeface="华文新魏" pitchFamily="2" charset="-122"/>
                <a:cs typeface="Times New Roman" panose="02020603050405020304" pitchFamily="18" charset="0"/>
              </a:rPr>
              <a:t>i</a:t>
            </a:r>
            <a:r>
              <a:rPr kumimoji="1" lang="en-US" altLang="zh-CN" sz="2000" kern="0" dirty="0">
                <a:latin typeface="Times New Roman" panose="02020603050405020304" pitchFamily="18" charset="0"/>
                <a:ea typeface="华文新魏" pitchFamily="2" charset="-122"/>
                <a:cs typeface="Times New Roman" panose="02020603050405020304" pitchFamily="18" charset="0"/>
              </a:rPr>
              <a:t> - </a:t>
            </a:r>
            <a:r>
              <a:rPr kumimoji="1" lang="en-US" altLang="zh-CN" sz="2000" i="1" kern="0" dirty="0" err="1">
                <a:latin typeface="Times New Roman" panose="02020603050405020304" pitchFamily="18" charset="0"/>
                <a:ea typeface="华文新魏" pitchFamily="2" charset="-122"/>
                <a:cs typeface="Times New Roman" panose="02020603050405020304" pitchFamily="18" charset="0"/>
              </a:rPr>
              <a:t>O</a:t>
            </a:r>
            <a:r>
              <a:rPr kumimoji="1" lang="en-US" altLang="zh-CN" sz="2000" i="1" kern="0" baseline="-25000" dirty="0" err="1">
                <a:latin typeface="Times New Roman" panose="02020603050405020304" pitchFamily="18" charset="0"/>
                <a:ea typeface="华文新魏" pitchFamily="2" charset="-122"/>
                <a:cs typeface="Times New Roman" panose="02020603050405020304" pitchFamily="18" charset="0"/>
              </a:rPr>
              <a:t>i</a:t>
            </a:r>
            <a:r>
              <a:rPr kumimoji="1" lang="en-US" altLang="zh-CN" sz="2000" kern="0" dirty="0">
                <a:latin typeface="Times New Roman" panose="02020603050405020304" pitchFamily="18" charset="0"/>
                <a:ea typeface="华文新魏" pitchFamily="2" charset="-122"/>
                <a:cs typeface="Times New Roman" panose="02020603050405020304" pitchFamily="18" charset="0"/>
              </a:rPr>
              <a:t>) </a:t>
            </a:r>
            <a:r>
              <a:rPr kumimoji="1" lang="en-US" altLang="zh-CN" sz="2000" i="1" kern="0" dirty="0" err="1">
                <a:latin typeface="Times New Roman" panose="02020603050405020304" pitchFamily="18" charset="0"/>
                <a:ea typeface="华文新魏" pitchFamily="2" charset="-122"/>
                <a:cs typeface="Times New Roman" panose="02020603050405020304" pitchFamily="18" charset="0"/>
              </a:rPr>
              <a:t>O</a:t>
            </a:r>
            <a:r>
              <a:rPr kumimoji="1" lang="en-US" altLang="zh-CN" sz="2000" i="1" kern="0" baseline="-25000" dirty="0" err="1">
                <a:latin typeface="Times New Roman" panose="02020603050405020304" pitchFamily="18" charset="0"/>
                <a:ea typeface="华文新魏" pitchFamily="2" charset="-122"/>
                <a:cs typeface="Times New Roman" panose="02020603050405020304" pitchFamily="18" charset="0"/>
              </a:rPr>
              <a:t>j</a:t>
            </a:r>
            <a:endParaRPr kumimoji="1" lang="en-US" altLang="zh-CN" sz="2000" i="1" kern="0" baseline="-25000" dirty="0">
              <a:latin typeface="Times New Roman" panose="02020603050405020304" pitchFamily="18" charset="0"/>
              <a:ea typeface="华文新魏" pitchFamily="2" charset="-122"/>
              <a:cs typeface="Times New Roman" panose="02020603050405020304" pitchFamily="18" charset="0"/>
            </a:endParaRPr>
          </a:p>
          <a:p>
            <a:pPr lvl="1" eaLnBrk="1" hangingPunct="1">
              <a:buFontTx/>
              <a:buNone/>
              <a:defRPr/>
            </a:pPr>
            <a:r>
              <a:rPr kumimoji="1" lang="en-US" altLang="zh-CN" sz="2000" kern="0" dirty="0">
                <a:latin typeface="Times New Roman" panose="02020603050405020304" pitchFamily="18" charset="0"/>
                <a:ea typeface="华文新魏" pitchFamily="2" charset="-122"/>
                <a:cs typeface="Times New Roman" panose="02020603050405020304" pitchFamily="18" charset="0"/>
              </a:rPr>
              <a:t>	</a:t>
            </a:r>
            <a:r>
              <a:rPr kumimoji="1" lang="en-US" altLang="zh-CN" sz="2000" i="1" kern="0" dirty="0" err="1">
                <a:latin typeface="Times New Roman" panose="02020603050405020304" pitchFamily="18" charset="0"/>
                <a:ea typeface="华文新魏" pitchFamily="2" charset="-122"/>
                <a:cs typeface="Times New Roman" panose="02020603050405020304" pitchFamily="18" charset="0"/>
              </a:rPr>
              <a:t>w</a:t>
            </a:r>
            <a:r>
              <a:rPr kumimoji="1" lang="en-US" altLang="zh-CN" sz="2000" i="1" kern="0" baseline="-25000" dirty="0" err="1">
                <a:latin typeface="Times New Roman" panose="02020603050405020304" pitchFamily="18" charset="0"/>
                <a:ea typeface="华文新魏" pitchFamily="2" charset="-122"/>
                <a:cs typeface="Times New Roman" panose="02020603050405020304" pitchFamily="18" charset="0"/>
              </a:rPr>
              <a:t>ij</a:t>
            </a:r>
            <a:r>
              <a:rPr kumimoji="1" lang="en-US" altLang="zh-CN" sz="2000" kern="0" dirty="0">
                <a:latin typeface="Times New Roman" panose="02020603050405020304" pitchFamily="18" charset="0"/>
                <a:ea typeface="华文新魏" pitchFamily="2" charset="-122"/>
                <a:cs typeface="Times New Roman" panose="02020603050405020304" pitchFamily="18" charset="0"/>
              </a:rPr>
              <a:t>: </a:t>
            </a:r>
            <a:r>
              <a:rPr kumimoji="1" lang="en-US" altLang="zh-CN" sz="2000" i="1" kern="0" dirty="0">
                <a:latin typeface="Times New Roman" panose="02020603050405020304" pitchFamily="18" charset="0"/>
                <a:ea typeface="华文新魏" pitchFamily="2" charset="-122"/>
                <a:cs typeface="Times New Roman" panose="02020603050405020304" pitchFamily="18" charset="0"/>
              </a:rPr>
              <a:t>i</a:t>
            </a:r>
            <a:r>
              <a:rPr kumimoji="1" lang="zh-CN" altLang="en-US" sz="2000" kern="0" dirty="0">
                <a:latin typeface="Times New Roman" panose="02020603050405020304" pitchFamily="18" charset="0"/>
                <a:ea typeface="华文新魏" pitchFamily="2" charset="-122"/>
                <a:cs typeface="Times New Roman" panose="02020603050405020304" pitchFamily="18" charset="0"/>
              </a:rPr>
              <a:t>到</a:t>
            </a:r>
            <a:r>
              <a:rPr kumimoji="1" lang="en-US" altLang="zh-CN" sz="2000" i="1" kern="0" dirty="0">
                <a:latin typeface="Times New Roman" panose="02020603050405020304" pitchFamily="18" charset="0"/>
                <a:ea typeface="华文新魏" pitchFamily="2" charset="-122"/>
                <a:cs typeface="Times New Roman" panose="02020603050405020304" pitchFamily="18" charset="0"/>
              </a:rPr>
              <a:t>j</a:t>
            </a:r>
            <a:r>
              <a:rPr kumimoji="1" lang="zh-CN" altLang="en-US" sz="2000" kern="0" dirty="0">
                <a:latin typeface="Times New Roman" panose="02020603050405020304" pitchFamily="18" charset="0"/>
                <a:ea typeface="华文新魏" pitchFamily="2" charset="-122"/>
                <a:cs typeface="Times New Roman" panose="02020603050405020304" pitchFamily="18" charset="0"/>
              </a:rPr>
              <a:t>的权值，</a:t>
            </a:r>
            <a:r>
              <a:rPr kumimoji="1" lang="en-US" altLang="zh-CN" sz="2000" i="1" kern="0" dirty="0" err="1">
                <a:latin typeface="Times New Roman" panose="02020603050405020304" pitchFamily="18" charset="0"/>
                <a:ea typeface="华文新魏" pitchFamily="2" charset="-122"/>
                <a:cs typeface="Times New Roman" panose="02020603050405020304" pitchFamily="18" charset="0"/>
              </a:rPr>
              <a:t>O</a:t>
            </a:r>
            <a:r>
              <a:rPr kumimoji="1" lang="en-US" altLang="zh-CN" sz="2000" i="1" kern="0" baseline="-25000" dirty="0" err="1">
                <a:latin typeface="Times New Roman" panose="02020603050405020304" pitchFamily="18" charset="0"/>
                <a:ea typeface="华文新魏" pitchFamily="2" charset="-122"/>
                <a:cs typeface="Times New Roman" panose="02020603050405020304" pitchFamily="18" charset="0"/>
              </a:rPr>
              <a:t>i</a:t>
            </a:r>
            <a:r>
              <a:rPr kumimoji="1" lang="en-US" altLang="zh-CN" sz="2000" kern="0" dirty="0">
                <a:latin typeface="Times New Roman" panose="02020603050405020304" pitchFamily="18" charset="0"/>
                <a:ea typeface="华文新魏" pitchFamily="2" charset="-122"/>
                <a:cs typeface="Times New Roman" panose="02020603050405020304" pitchFamily="18" charset="0"/>
              </a:rPr>
              <a:t>: </a:t>
            </a:r>
            <a:r>
              <a:rPr kumimoji="1" lang="en-US" altLang="zh-CN" sz="2000" i="1" kern="0" dirty="0">
                <a:latin typeface="Times New Roman" panose="02020603050405020304" pitchFamily="18" charset="0"/>
                <a:ea typeface="华文新魏" pitchFamily="2" charset="-122"/>
                <a:cs typeface="Times New Roman" panose="02020603050405020304" pitchFamily="18" charset="0"/>
              </a:rPr>
              <a:t>i</a:t>
            </a:r>
            <a:r>
              <a:rPr kumimoji="1" lang="zh-CN" altLang="en-US" sz="2000" kern="0" dirty="0">
                <a:latin typeface="Times New Roman" panose="02020603050405020304" pitchFamily="18" charset="0"/>
                <a:ea typeface="华文新魏" pitchFamily="2" charset="-122"/>
                <a:cs typeface="Times New Roman" panose="02020603050405020304" pitchFamily="18" charset="0"/>
              </a:rPr>
              <a:t>的实际输出，</a:t>
            </a:r>
            <a:r>
              <a:rPr kumimoji="1" lang="en-US" altLang="zh-CN" sz="2000" i="1" kern="0" dirty="0">
                <a:latin typeface="Times New Roman" panose="02020603050405020304" pitchFamily="18" charset="0"/>
                <a:ea typeface="华文新魏" pitchFamily="2" charset="-122"/>
                <a:cs typeface="Times New Roman" panose="02020603050405020304" pitchFamily="18" charset="0"/>
              </a:rPr>
              <a:t>ŋ </a:t>
            </a:r>
            <a:r>
              <a:rPr kumimoji="1" lang="en-US" altLang="zh-CN" sz="2000" kern="0" dirty="0">
                <a:latin typeface="Times New Roman" panose="02020603050405020304" pitchFamily="18" charset="0"/>
                <a:ea typeface="华文新魏" pitchFamily="2" charset="-122"/>
                <a:cs typeface="Times New Roman" panose="02020603050405020304" pitchFamily="18" charset="0"/>
              </a:rPr>
              <a:t>&gt;0: </a:t>
            </a:r>
            <a:r>
              <a:rPr kumimoji="1" lang="zh-CN" altLang="en-US" sz="2000" kern="0" dirty="0">
                <a:latin typeface="Times New Roman" panose="02020603050405020304" pitchFamily="18" charset="0"/>
                <a:ea typeface="华文新魏" pitchFamily="2" charset="-122"/>
                <a:cs typeface="Times New Roman" panose="02020603050405020304" pitchFamily="18" charset="0"/>
              </a:rPr>
              <a:t>学习常数，</a:t>
            </a:r>
            <a:r>
              <a:rPr kumimoji="1" lang="zh-CN" altLang="en-US" sz="2000" i="1" kern="0" dirty="0">
                <a:latin typeface="Times New Roman" panose="02020603050405020304" pitchFamily="18" charset="0"/>
                <a:ea typeface="华文新魏" pitchFamily="2" charset="-122"/>
                <a:cs typeface="Times New Roman" panose="02020603050405020304" pitchFamily="18" charset="0"/>
              </a:rPr>
              <a:t> </a:t>
            </a:r>
            <a:r>
              <a:rPr kumimoji="1" lang="en-US" altLang="zh-CN" sz="2000" i="1" kern="0" dirty="0" err="1">
                <a:latin typeface="Times New Roman" panose="02020603050405020304" pitchFamily="18" charset="0"/>
                <a:ea typeface="华文新魏" pitchFamily="2" charset="-122"/>
                <a:cs typeface="Times New Roman" panose="02020603050405020304" pitchFamily="18" charset="0"/>
              </a:rPr>
              <a:t>t</a:t>
            </a:r>
            <a:r>
              <a:rPr kumimoji="1" lang="en-US" altLang="zh-CN" sz="2000" i="1" kern="0" baseline="-25000" dirty="0" err="1">
                <a:latin typeface="Times New Roman" panose="02020603050405020304" pitchFamily="18" charset="0"/>
                <a:ea typeface="华文新魏" pitchFamily="2" charset="-122"/>
                <a:cs typeface="Times New Roman" panose="02020603050405020304" pitchFamily="18" charset="0"/>
              </a:rPr>
              <a:t>i</a:t>
            </a:r>
            <a:r>
              <a:rPr kumimoji="1" lang="en-US" altLang="zh-CN" sz="2000" kern="0" dirty="0">
                <a:latin typeface="Times New Roman" panose="02020603050405020304" pitchFamily="18" charset="0"/>
                <a:ea typeface="华文新魏" pitchFamily="2" charset="-122"/>
                <a:cs typeface="Times New Roman" panose="02020603050405020304" pitchFamily="18" charset="0"/>
              </a:rPr>
              <a:t>: </a:t>
            </a:r>
            <a:r>
              <a:rPr kumimoji="1" lang="zh-CN" altLang="en-US" sz="2000" kern="0" dirty="0">
                <a:latin typeface="Times New Roman" panose="02020603050405020304" pitchFamily="18" charset="0"/>
                <a:ea typeface="华文新魏" pitchFamily="2" charset="-122"/>
                <a:cs typeface="Times New Roman" panose="02020603050405020304" pitchFamily="18" charset="0"/>
              </a:rPr>
              <a:t> </a:t>
            </a:r>
            <a:r>
              <a:rPr kumimoji="1" lang="en-US" altLang="zh-CN" sz="2000" i="1" kern="0" dirty="0">
                <a:latin typeface="Times New Roman" panose="02020603050405020304" pitchFamily="18" charset="0"/>
                <a:ea typeface="华文新魏" pitchFamily="2" charset="-122"/>
                <a:cs typeface="Times New Roman" panose="02020603050405020304" pitchFamily="18" charset="0"/>
              </a:rPr>
              <a:t>i</a:t>
            </a:r>
            <a:r>
              <a:rPr kumimoji="1" lang="zh-CN" altLang="en-US" sz="2000" kern="0" dirty="0">
                <a:latin typeface="Times New Roman" panose="02020603050405020304" pitchFamily="18" charset="0"/>
                <a:ea typeface="华文新魏" pitchFamily="2" charset="-122"/>
                <a:cs typeface="Times New Roman" panose="02020603050405020304" pitchFamily="18" charset="0"/>
              </a:rPr>
              <a:t>的期望输出</a:t>
            </a:r>
          </a:p>
          <a:p>
            <a:pPr lvl="1" eaLnBrk="1" hangingPunct="1">
              <a:defRPr/>
            </a:pPr>
            <a:r>
              <a:rPr kumimoji="1" lang="en-US" altLang="zh-CN" sz="2000" kern="0" dirty="0">
                <a:latin typeface="Times New Roman" panose="02020603050405020304" pitchFamily="18" charset="0"/>
                <a:ea typeface="华文新魏" pitchFamily="2" charset="-122"/>
                <a:cs typeface="Times New Roman" panose="02020603050405020304" pitchFamily="18" charset="0"/>
              </a:rPr>
              <a:t>Equivalent to rules:</a:t>
            </a:r>
          </a:p>
          <a:p>
            <a:pPr lvl="2" eaLnBrk="1" hangingPunct="1">
              <a:defRPr/>
            </a:pPr>
            <a:r>
              <a:rPr kumimoji="1" lang="en-US" altLang="zh-CN" sz="1800" kern="0" dirty="0">
                <a:latin typeface="Times New Roman" panose="02020603050405020304" pitchFamily="18" charset="0"/>
                <a:ea typeface="华文新魏" pitchFamily="2" charset="-122"/>
                <a:cs typeface="Times New Roman" panose="02020603050405020304" pitchFamily="18" charset="0"/>
              </a:rPr>
              <a:t>If output is correct do nothing.</a:t>
            </a:r>
          </a:p>
          <a:p>
            <a:pPr lvl="2" eaLnBrk="1" hangingPunct="1">
              <a:defRPr/>
            </a:pPr>
            <a:r>
              <a:rPr kumimoji="1" lang="en-US" altLang="zh-CN" sz="1800" kern="0" dirty="0">
                <a:latin typeface="Times New Roman" panose="02020603050405020304" pitchFamily="18" charset="0"/>
                <a:ea typeface="华文新魏" pitchFamily="2" charset="-122"/>
                <a:cs typeface="Times New Roman" panose="02020603050405020304" pitchFamily="18" charset="0"/>
              </a:rPr>
              <a:t>If output is high, lower weights on active inputs</a:t>
            </a:r>
          </a:p>
          <a:p>
            <a:pPr lvl="2" eaLnBrk="1" hangingPunct="1">
              <a:defRPr/>
            </a:pPr>
            <a:r>
              <a:rPr kumimoji="1" lang="en-US" altLang="zh-CN" sz="1800" kern="0" dirty="0">
                <a:latin typeface="Times New Roman" panose="02020603050405020304" pitchFamily="18" charset="0"/>
                <a:ea typeface="华文新魏" pitchFamily="2" charset="-122"/>
                <a:cs typeface="Times New Roman" panose="02020603050405020304" pitchFamily="18" charset="0"/>
              </a:rPr>
              <a:t>If output is low, increase weights on active inputs</a:t>
            </a:r>
          </a:p>
        </p:txBody>
      </p:sp>
    </p:spTree>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9874" name="灯片编号占位符 3"/>
          <p:cNvSpPr>
            <a:spLocks noGrp="1" noChangeArrowheads="1"/>
          </p:cNvSpPr>
          <p:nvPr>
            <p:ph type="sldNum" sz="quarter" idx="10"/>
          </p:nvPr>
        </p:nvSpPr>
        <p:spPr bwMode="auto">
          <a:noFill/>
          <a:ln>
            <a:miter lim="800000"/>
            <a:headEnd/>
            <a:tailEnd/>
          </a:ln>
        </p:spPr>
        <p:txBody>
          <a:bodyPr/>
          <a:lstStyle/>
          <a:p>
            <a:fld id="{5F418DDF-3D9C-409B-976A-F34345EBB25A}" type="slidenum">
              <a:rPr lang="zh-TW" altLang="en-US">
                <a:solidFill>
                  <a:schemeClr val="tx1"/>
                </a:solidFill>
              </a:rPr>
              <a:pPr/>
              <a:t>45</a:t>
            </a:fld>
            <a:endParaRPr lang="zh-TW" altLang="en-US">
              <a:solidFill>
                <a:schemeClr val="tx1"/>
              </a:solidFill>
            </a:endParaRPr>
          </a:p>
        </p:txBody>
      </p:sp>
      <p:sp>
        <p:nvSpPr>
          <p:cNvPr id="185346" name="Rectangle 2"/>
          <p:cNvSpPr>
            <a:spLocks noGrp="1" noChangeArrowheads="1"/>
          </p:cNvSpPr>
          <p:nvPr>
            <p:ph type="title"/>
          </p:nvPr>
        </p:nvSpPr>
        <p:spPr/>
        <p:txBody>
          <a:bodyPr vert="horz" wrap="square" lIns="91440" tIns="45720" rIns="91440" bIns="45720" numCol="1" anchorCtr="0" compatLnSpc="1"/>
          <a:lstStyle/>
          <a:p>
            <a:pPr eaLnBrk="1" hangingPunct="1">
              <a:defRPr/>
            </a:pPr>
            <a:r>
              <a:rPr kumimoji="1" lang="zh-CN" altLang="en-US" sz="2800" kern="0" dirty="0">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rPr>
              <a:t>Hebb Learning Rule</a:t>
            </a:r>
          </a:p>
        </p:txBody>
      </p:sp>
      <p:sp>
        <p:nvSpPr>
          <p:cNvPr id="79876" name="Rectangle 3"/>
          <p:cNvSpPr>
            <a:spLocks noGrp="1" noChangeArrowheads="1"/>
          </p:cNvSpPr>
          <p:nvPr>
            <p:ph idx="1"/>
          </p:nvPr>
        </p:nvSpPr>
        <p:spPr/>
        <p:txBody>
          <a:bodyPr/>
          <a:lstStyle/>
          <a:p>
            <a:pPr eaLnBrk="1" hangingPunct="1"/>
            <a:r>
              <a:rPr lang="en-US" altLang="zh-CN" smtClean="0">
                <a:latin typeface="Times New Roman" pitchFamily="18" charset="0"/>
              </a:rPr>
              <a:t>e.g. </a:t>
            </a:r>
            <a:r>
              <a:rPr lang="en-US" altLang="zh-TW" smtClean="0">
                <a:latin typeface="Times New Roman" pitchFamily="18" charset="0"/>
              </a:rPr>
              <a:t>    Train</a:t>
            </a:r>
            <a:r>
              <a:rPr lang="en-US" altLang="zh-CN" smtClean="0">
                <a:latin typeface="Times New Roman" pitchFamily="18" charset="0"/>
              </a:rPr>
              <a:t>ing an</a:t>
            </a:r>
            <a:r>
              <a:rPr lang="zh-TW" altLang="en-US" smtClean="0">
                <a:latin typeface="Times New Roman" pitchFamily="18" charset="0"/>
              </a:rPr>
              <a:t> </a:t>
            </a:r>
            <a:r>
              <a:rPr lang="en-US" altLang="zh-TW" smtClean="0">
                <a:latin typeface="Times New Roman" pitchFamily="18" charset="0"/>
              </a:rPr>
              <a:t>AND gate</a:t>
            </a:r>
            <a:endParaRPr lang="en-US" altLang="zh-CN" smtClean="0">
              <a:latin typeface="Times New Roman" pitchFamily="18" charset="0"/>
            </a:endParaRPr>
          </a:p>
        </p:txBody>
      </p:sp>
      <p:graphicFrame>
        <p:nvGraphicFramePr>
          <p:cNvPr id="185348" name="Group 4"/>
          <p:cNvGraphicFramePr>
            <a:graphicFrameLocks noGrp="1"/>
          </p:cNvGraphicFramePr>
          <p:nvPr/>
        </p:nvGraphicFramePr>
        <p:xfrm>
          <a:off x="395288" y="2781300"/>
          <a:ext cx="3695700" cy="2019300"/>
        </p:xfrm>
        <a:graphic>
          <a:graphicData uri="http://schemas.openxmlformats.org/drawingml/2006/table">
            <a:tbl>
              <a:tblPr/>
              <a:tblGrid>
                <a:gridCol w="1231900"/>
                <a:gridCol w="1231900"/>
                <a:gridCol w="1231900"/>
              </a:tblGrid>
              <a:tr h="4318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TW" sz="2000" b="0" i="1" u="none" strike="noStrike" cap="none" normalizeH="0" baseline="0" smtClean="0">
                          <a:ln>
                            <a:noFill/>
                          </a:ln>
                          <a:solidFill>
                            <a:schemeClr val="tx1"/>
                          </a:solidFill>
                          <a:effectLst/>
                          <a:latin typeface="Times New Roman" pitchFamily="18" charset="0"/>
                          <a:ea typeface="幼圆" pitchFamily="49" charset="-122"/>
                          <a:cs typeface="Times New Roman" pitchFamily="18" charset="0"/>
                        </a:rPr>
                        <a:t>x</a:t>
                      </a:r>
                      <a:r>
                        <a:rPr kumimoji="1" lang="en-US" altLang="zh-TW" sz="2000" b="0" i="0" u="none" strike="noStrike" cap="none" normalizeH="0" baseline="-25000" smtClean="0">
                          <a:ln>
                            <a:noFill/>
                          </a:ln>
                          <a:solidFill>
                            <a:schemeClr val="tx1"/>
                          </a:solidFill>
                          <a:effectLst/>
                          <a:latin typeface="Times New Roman" pitchFamily="18" charset="0"/>
                          <a:ea typeface="幼圆" pitchFamily="49" charset="-122"/>
                          <a:cs typeface="Times New Roman" pitchFamily="18" charset="0"/>
                        </a:rPr>
                        <a:t>1</a:t>
                      </a:r>
                    </a:p>
                  </a:txBody>
                  <a:tcPr marT="45697" marB="45697" horzOverflow="overflow">
                    <a:lnL>
                      <a:noFill/>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1" u="none" strike="noStrike" cap="none" normalizeH="0" baseline="0" smtClean="0">
                          <a:ln>
                            <a:noFill/>
                          </a:ln>
                          <a:solidFill>
                            <a:schemeClr val="tx1"/>
                          </a:solidFill>
                          <a:effectLst/>
                          <a:latin typeface="Times New Roman" pitchFamily="18" charset="0"/>
                          <a:ea typeface="幼圆" pitchFamily="49" charset="-122"/>
                          <a:cs typeface="Times New Roman" pitchFamily="18" charset="0"/>
                        </a:rPr>
                        <a:t>x</a:t>
                      </a:r>
                      <a:r>
                        <a:rPr kumimoji="1" lang="en-US" altLang="zh-TW" sz="2000" b="0" i="0" u="none" strike="noStrike" cap="none" normalizeH="0" baseline="-25000" smtClean="0">
                          <a:ln>
                            <a:noFill/>
                          </a:ln>
                          <a:solidFill>
                            <a:schemeClr val="tx1"/>
                          </a:solidFill>
                          <a:effectLst/>
                          <a:latin typeface="Times New Roman" pitchFamily="18" charset="0"/>
                          <a:ea typeface="幼圆" pitchFamily="49" charset="-122"/>
                          <a:cs typeface="Times New Roman" pitchFamily="18" charset="0"/>
                        </a:rPr>
                        <a:t>2</a:t>
                      </a:r>
                    </a:p>
                  </a:txBody>
                  <a:tcPr marT="45697" marB="45697" horzOverflow="overflow">
                    <a:lnL>
                      <a:noFill/>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TW" sz="2000" b="0" i="1" u="none" strike="noStrike" cap="none" normalizeH="0" baseline="0" smtClean="0">
                          <a:ln>
                            <a:noFill/>
                          </a:ln>
                          <a:solidFill>
                            <a:schemeClr val="tx1"/>
                          </a:solidFill>
                          <a:effectLst/>
                          <a:latin typeface="Times New Roman" pitchFamily="18" charset="0"/>
                          <a:ea typeface="幼圆" pitchFamily="49" charset="-122"/>
                          <a:cs typeface="Times New Roman" pitchFamily="18" charset="0"/>
                        </a:rPr>
                        <a:t>t</a:t>
                      </a:r>
                      <a:r>
                        <a:rPr kumimoji="1" lang="en-US" altLang="zh-TW" sz="2000" b="0" i="0" u="none" strike="noStrike" cap="none" normalizeH="0" baseline="-25000" smtClean="0">
                          <a:ln>
                            <a:noFill/>
                          </a:ln>
                          <a:solidFill>
                            <a:schemeClr val="tx1"/>
                          </a:solidFill>
                          <a:effectLst/>
                          <a:latin typeface="Times New Roman" pitchFamily="18" charset="0"/>
                          <a:ea typeface="幼圆" pitchFamily="49" charset="-122"/>
                          <a:cs typeface="Times New Roman" pitchFamily="18" charset="0"/>
                        </a:rPr>
                        <a:t>1</a:t>
                      </a:r>
                    </a:p>
                  </a:txBody>
                  <a:tcPr marT="45697" marB="45697" horzOverflow="overflow">
                    <a:lnL>
                      <a:noFill/>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tr>
              <a:tr h="39687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TW" sz="2000" b="0" i="0" u="none" strike="noStrike" cap="none" normalizeH="0" baseline="0" smtClean="0">
                          <a:ln>
                            <a:noFill/>
                          </a:ln>
                          <a:solidFill>
                            <a:schemeClr val="tx1"/>
                          </a:solidFill>
                          <a:effectLst/>
                          <a:latin typeface="Times New Roman" pitchFamily="18" charset="0"/>
                          <a:ea typeface="幼圆" pitchFamily="49" charset="-122"/>
                          <a:cs typeface="Times New Roman" pitchFamily="18" charset="0"/>
                        </a:rPr>
                        <a:t>1</a:t>
                      </a:r>
                    </a:p>
                  </a:txBody>
                  <a:tcPr marT="45697" marB="45697"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TW" sz="2000" b="0" i="0" u="none" strike="noStrike" cap="none" normalizeH="0" baseline="0" smtClean="0">
                          <a:ln>
                            <a:noFill/>
                          </a:ln>
                          <a:solidFill>
                            <a:schemeClr val="tx1"/>
                          </a:solidFill>
                          <a:effectLst/>
                          <a:latin typeface="Times New Roman" pitchFamily="18" charset="0"/>
                          <a:ea typeface="幼圆" pitchFamily="49" charset="-122"/>
                          <a:cs typeface="Times New Roman" pitchFamily="18" charset="0"/>
                        </a:rPr>
                        <a:t>1</a:t>
                      </a:r>
                    </a:p>
                  </a:txBody>
                  <a:tcPr marT="45697" marB="45697"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TW" sz="2000" b="0" i="0" u="none" strike="noStrike" cap="none" normalizeH="0" baseline="0" smtClean="0">
                          <a:ln>
                            <a:noFill/>
                          </a:ln>
                          <a:solidFill>
                            <a:schemeClr val="tx1"/>
                          </a:solidFill>
                          <a:effectLst/>
                          <a:latin typeface="Times New Roman" pitchFamily="18" charset="0"/>
                          <a:ea typeface="幼圆" pitchFamily="49" charset="-122"/>
                          <a:cs typeface="Times New Roman" pitchFamily="18" charset="0"/>
                        </a:rPr>
                        <a:t>1</a:t>
                      </a:r>
                    </a:p>
                  </a:txBody>
                  <a:tcPr marT="45697" marB="45697"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9687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TW" sz="2000" b="0" i="0" u="none" strike="noStrike" cap="none" normalizeH="0" baseline="0" smtClean="0">
                          <a:ln>
                            <a:noFill/>
                          </a:ln>
                          <a:solidFill>
                            <a:schemeClr val="tx1"/>
                          </a:solidFill>
                          <a:effectLst/>
                          <a:latin typeface="Times New Roman" pitchFamily="18" charset="0"/>
                          <a:ea typeface="幼圆" pitchFamily="49" charset="-122"/>
                          <a:cs typeface="Times New Roman" pitchFamily="18" charset="0"/>
                        </a:rPr>
                        <a:t>1</a:t>
                      </a:r>
                    </a:p>
                  </a:txBody>
                  <a:tcPr marT="45697" marB="45697"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TW" sz="2000" b="0" i="0" u="none" strike="noStrike" cap="none" normalizeH="0" baseline="0" smtClean="0">
                          <a:ln>
                            <a:noFill/>
                          </a:ln>
                          <a:solidFill>
                            <a:schemeClr val="tx1"/>
                          </a:solidFill>
                          <a:effectLst/>
                          <a:latin typeface="Times New Roman" pitchFamily="18" charset="0"/>
                          <a:ea typeface="幼圆" pitchFamily="49" charset="-122"/>
                          <a:cs typeface="Times New Roman" pitchFamily="18" charset="0"/>
                        </a:rPr>
                        <a:t>-1</a:t>
                      </a:r>
                    </a:p>
                  </a:txBody>
                  <a:tcPr marT="45697" marB="45697"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TW" sz="2000" b="0" i="0" u="none" strike="noStrike" cap="none" normalizeH="0" baseline="0" smtClean="0">
                          <a:ln>
                            <a:noFill/>
                          </a:ln>
                          <a:solidFill>
                            <a:schemeClr val="tx1"/>
                          </a:solidFill>
                          <a:effectLst/>
                          <a:latin typeface="Times New Roman" pitchFamily="18" charset="0"/>
                          <a:ea typeface="幼圆" pitchFamily="49" charset="-122"/>
                          <a:cs typeface="Times New Roman" pitchFamily="18" charset="0"/>
                        </a:rPr>
                        <a:t>-1</a:t>
                      </a:r>
                    </a:p>
                  </a:txBody>
                  <a:tcPr marT="45697" marB="45697"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9687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TW" sz="2000" b="0" i="0" u="none" strike="noStrike" cap="none" normalizeH="0" baseline="0" smtClean="0">
                          <a:ln>
                            <a:noFill/>
                          </a:ln>
                          <a:solidFill>
                            <a:schemeClr val="tx1"/>
                          </a:solidFill>
                          <a:effectLst/>
                          <a:latin typeface="Times New Roman" pitchFamily="18" charset="0"/>
                          <a:ea typeface="幼圆" pitchFamily="49" charset="-122"/>
                          <a:cs typeface="Times New Roman" pitchFamily="18" charset="0"/>
                        </a:rPr>
                        <a:t>-1</a:t>
                      </a:r>
                    </a:p>
                  </a:txBody>
                  <a:tcPr marT="45697" marB="45697"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TW" sz="2000" b="0" i="0" u="none" strike="noStrike" cap="none" normalizeH="0" baseline="0" smtClean="0">
                          <a:ln>
                            <a:noFill/>
                          </a:ln>
                          <a:solidFill>
                            <a:schemeClr val="tx1"/>
                          </a:solidFill>
                          <a:effectLst/>
                          <a:latin typeface="Times New Roman" pitchFamily="18" charset="0"/>
                          <a:ea typeface="幼圆" pitchFamily="49" charset="-122"/>
                          <a:cs typeface="Times New Roman" pitchFamily="18" charset="0"/>
                        </a:rPr>
                        <a:t>1</a:t>
                      </a:r>
                    </a:p>
                  </a:txBody>
                  <a:tcPr marT="45697" marB="45697"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TW" sz="2000" b="0" i="0" u="none" strike="noStrike" cap="none" normalizeH="0" baseline="0" smtClean="0">
                          <a:ln>
                            <a:noFill/>
                          </a:ln>
                          <a:solidFill>
                            <a:schemeClr val="tx1"/>
                          </a:solidFill>
                          <a:effectLst/>
                          <a:latin typeface="Times New Roman" pitchFamily="18" charset="0"/>
                          <a:ea typeface="幼圆" pitchFamily="49" charset="-122"/>
                          <a:cs typeface="Times New Roman" pitchFamily="18" charset="0"/>
                        </a:rPr>
                        <a:t>-1</a:t>
                      </a:r>
                    </a:p>
                  </a:txBody>
                  <a:tcPr marT="45697" marB="45697"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9687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TW" sz="2000" b="0" i="0" u="none" strike="noStrike" cap="none" normalizeH="0" baseline="0" smtClean="0">
                          <a:ln>
                            <a:noFill/>
                          </a:ln>
                          <a:solidFill>
                            <a:schemeClr val="tx1"/>
                          </a:solidFill>
                          <a:effectLst/>
                          <a:latin typeface="Times New Roman" pitchFamily="18" charset="0"/>
                          <a:ea typeface="幼圆" pitchFamily="49" charset="-122"/>
                          <a:cs typeface="Times New Roman" pitchFamily="18" charset="0"/>
                        </a:rPr>
                        <a:t>-1</a:t>
                      </a:r>
                    </a:p>
                  </a:txBody>
                  <a:tcPr marT="45697" marB="45697" horzOverflow="overflow">
                    <a:lnL>
                      <a:noFill/>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TW" sz="2000" b="0" i="0" u="none" strike="noStrike" cap="none" normalizeH="0" baseline="0" smtClean="0">
                          <a:ln>
                            <a:noFill/>
                          </a:ln>
                          <a:solidFill>
                            <a:schemeClr val="tx1"/>
                          </a:solidFill>
                          <a:effectLst/>
                          <a:latin typeface="Times New Roman" pitchFamily="18" charset="0"/>
                          <a:ea typeface="幼圆" pitchFamily="49" charset="-122"/>
                          <a:cs typeface="Times New Roman" pitchFamily="18" charset="0"/>
                        </a:rPr>
                        <a:t>-1</a:t>
                      </a:r>
                    </a:p>
                  </a:txBody>
                  <a:tcPr marT="45697" marB="45697" horzOverflow="overflow">
                    <a:lnL>
                      <a:noFill/>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TW" sz="2000" b="0" i="0" u="none" strike="noStrike" cap="none" normalizeH="0" baseline="0" smtClean="0">
                          <a:ln>
                            <a:noFill/>
                          </a:ln>
                          <a:solidFill>
                            <a:schemeClr val="tx1"/>
                          </a:solidFill>
                          <a:effectLst/>
                          <a:latin typeface="Times New Roman" pitchFamily="18" charset="0"/>
                          <a:ea typeface="幼圆" pitchFamily="49" charset="-122"/>
                          <a:cs typeface="Times New Roman" pitchFamily="18" charset="0"/>
                        </a:rPr>
                        <a:t>-1</a:t>
                      </a:r>
                    </a:p>
                  </a:txBody>
                  <a:tcPr marT="45697" marB="45697" horzOverflow="overflow">
                    <a:lnL>
                      <a:noFill/>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tr>
            </a:tbl>
          </a:graphicData>
        </a:graphic>
      </p:graphicFrame>
      <p:sp>
        <p:nvSpPr>
          <p:cNvPr id="185384" name="Line 40"/>
          <p:cNvSpPr>
            <a:spLocks noChangeShapeType="1"/>
          </p:cNvSpPr>
          <p:nvPr/>
        </p:nvSpPr>
        <p:spPr bwMode="auto">
          <a:xfrm flipV="1">
            <a:off x="2987675" y="2852738"/>
            <a:ext cx="0" cy="1871662"/>
          </a:xfrm>
          <a:prstGeom prst="line">
            <a:avLst/>
          </a:prstGeom>
          <a:noFill/>
          <a:ln w="9525">
            <a:solidFill>
              <a:schemeClr val="tx1"/>
            </a:solidFill>
            <a:round/>
            <a:headEnd/>
            <a:tailEnd/>
          </a:ln>
        </p:spPr>
        <p:txBody>
          <a:bodyPr/>
          <a:lstStyle/>
          <a:p>
            <a:endParaRPr lang="zh-CN" altLang="en-US"/>
          </a:p>
        </p:txBody>
      </p:sp>
      <p:sp>
        <p:nvSpPr>
          <p:cNvPr id="185385" name="Line 41"/>
          <p:cNvSpPr>
            <a:spLocks noChangeShapeType="1"/>
          </p:cNvSpPr>
          <p:nvPr/>
        </p:nvSpPr>
        <p:spPr bwMode="auto">
          <a:xfrm>
            <a:off x="5653088" y="3068638"/>
            <a:ext cx="1296987" cy="1150937"/>
          </a:xfrm>
          <a:prstGeom prst="line">
            <a:avLst/>
          </a:prstGeom>
          <a:noFill/>
          <a:ln w="28575">
            <a:solidFill>
              <a:schemeClr val="tx1"/>
            </a:solidFill>
            <a:round/>
            <a:headEnd/>
            <a:tailEnd/>
          </a:ln>
        </p:spPr>
        <p:txBody>
          <a:bodyPr/>
          <a:lstStyle/>
          <a:p>
            <a:endParaRPr lang="zh-CN" altLang="en-US"/>
          </a:p>
        </p:txBody>
      </p:sp>
      <p:grpSp>
        <p:nvGrpSpPr>
          <p:cNvPr id="2" name="Group 42"/>
          <p:cNvGrpSpPr>
            <a:grpSpLocks/>
          </p:cNvGrpSpPr>
          <p:nvPr/>
        </p:nvGrpSpPr>
        <p:grpSpPr bwMode="auto">
          <a:xfrm>
            <a:off x="4500563" y="2495550"/>
            <a:ext cx="4256087" cy="2994025"/>
            <a:chOff x="2835" y="1572"/>
            <a:chExt cx="2681" cy="1886"/>
          </a:xfrm>
        </p:grpSpPr>
        <p:sp>
          <p:nvSpPr>
            <p:cNvPr id="79900" name="Line 43"/>
            <p:cNvSpPr>
              <a:spLocks noChangeShapeType="1"/>
            </p:cNvSpPr>
            <p:nvPr/>
          </p:nvSpPr>
          <p:spPr bwMode="auto">
            <a:xfrm>
              <a:off x="2926" y="2386"/>
              <a:ext cx="2041" cy="22"/>
            </a:xfrm>
            <a:prstGeom prst="line">
              <a:avLst/>
            </a:prstGeom>
            <a:noFill/>
            <a:ln w="9525">
              <a:solidFill>
                <a:schemeClr val="tx1"/>
              </a:solidFill>
              <a:round/>
              <a:headEnd/>
              <a:tailEnd type="triangle" w="med" len="med"/>
            </a:ln>
          </p:spPr>
          <p:txBody>
            <a:bodyPr/>
            <a:lstStyle/>
            <a:p>
              <a:endParaRPr lang="zh-CN" altLang="en-US"/>
            </a:p>
          </p:txBody>
        </p:sp>
        <p:sp>
          <p:nvSpPr>
            <p:cNvPr id="79901" name="Line 44"/>
            <p:cNvSpPr>
              <a:spLocks noChangeShapeType="1"/>
            </p:cNvSpPr>
            <p:nvPr/>
          </p:nvSpPr>
          <p:spPr bwMode="auto">
            <a:xfrm flipV="1">
              <a:off x="3833" y="1706"/>
              <a:ext cx="0" cy="1293"/>
            </a:xfrm>
            <a:prstGeom prst="line">
              <a:avLst/>
            </a:prstGeom>
            <a:noFill/>
            <a:ln w="9525">
              <a:solidFill>
                <a:schemeClr val="tx1"/>
              </a:solidFill>
              <a:round/>
              <a:headEnd/>
              <a:tailEnd type="triangle" w="med" len="med"/>
            </a:ln>
          </p:spPr>
          <p:txBody>
            <a:bodyPr/>
            <a:lstStyle/>
            <a:p>
              <a:endParaRPr lang="zh-CN" altLang="en-US"/>
            </a:p>
          </p:txBody>
        </p:sp>
        <p:sp>
          <p:nvSpPr>
            <p:cNvPr id="79902" name="Rectangle 45"/>
            <p:cNvSpPr>
              <a:spLocks noChangeArrowheads="1"/>
            </p:cNvSpPr>
            <p:nvPr/>
          </p:nvSpPr>
          <p:spPr bwMode="auto">
            <a:xfrm>
              <a:off x="4922" y="2432"/>
              <a:ext cx="228" cy="252"/>
            </a:xfrm>
            <a:prstGeom prst="rect">
              <a:avLst/>
            </a:prstGeom>
            <a:noFill/>
            <a:ln w="9525">
              <a:noFill/>
              <a:miter lim="800000"/>
              <a:headEnd/>
              <a:tailEnd/>
            </a:ln>
          </p:spPr>
          <p:txBody>
            <a:bodyPr wrap="none">
              <a:spAutoFit/>
            </a:bodyPr>
            <a:lstStyle/>
            <a:p>
              <a:pPr eaLnBrk="1" hangingPunct="1">
                <a:spcBef>
                  <a:spcPct val="20000"/>
                </a:spcBef>
                <a:buClr>
                  <a:schemeClr val="accent1"/>
                </a:buClr>
                <a:buSzPct val="65000"/>
                <a:buFont typeface="Wingdings" pitchFamily="2" charset="2"/>
                <a:buNone/>
              </a:pPr>
              <a:r>
                <a:rPr lang="en-US" altLang="zh-TW" sz="2000" b="0" i="1">
                  <a:solidFill>
                    <a:schemeClr val="tx1"/>
                  </a:solidFill>
                  <a:latin typeface="Times New Roman" pitchFamily="18" charset="0"/>
                </a:rPr>
                <a:t>x</a:t>
              </a:r>
              <a:r>
                <a:rPr lang="en-US" altLang="zh-TW" sz="1500" b="0" baseline="-25000">
                  <a:solidFill>
                    <a:schemeClr val="tx1"/>
                  </a:solidFill>
                  <a:latin typeface="Times New Roman" pitchFamily="18" charset="0"/>
                </a:rPr>
                <a:t>1</a:t>
              </a:r>
              <a:endParaRPr lang="en-US" altLang="zh-TW" sz="1500" b="0" baseline="-25000">
                <a:solidFill>
                  <a:schemeClr val="tx1"/>
                </a:solidFill>
                <a:latin typeface="Times New Roman" pitchFamily="18" charset="0"/>
                <a:cs typeface="Times New Roman" pitchFamily="18" charset="0"/>
              </a:endParaRPr>
            </a:p>
          </p:txBody>
        </p:sp>
        <p:sp>
          <p:nvSpPr>
            <p:cNvPr id="79903" name="Rectangle 46"/>
            <p:cNvSpPr>
              <a:spLocks noChangeArrowheads="1"/>
            </p:cNvSpPr>
            <p:nvPr/>
          </p:nvSpPr>
          <p:spPr bwMode="auto">
            <a:xfrm>
              <a:off x="3548" y="1572"/>
              <a:ext cx="231" cy="250"/>
            </a:xfrm>
            <a:prstGeom prst="rect">
              <a:avLst/>
            </a:prstGeom>
            <a:noFill/>
            <a:ln w="9525">
              <a:noFill/>
              <a:miter lim="800000"/>
              <a:headEnd/>
              <a:tailEnd/>
            </a:ln>
          </p:spPr>
          <p:txBody>
            <a:bodyPr wrap="none">
              <a:spAutoFit/>
            </a:bodyPr>
            <a:lstStyle/>
            <a:p>
              <a:pPr eaLnBrk="1" hangingPunct="1">
                <a:spcBef>
                  <a:spcPct val="20000"/>
                </a:spcBef>
                <a:buClr>
                  <a:schemeClr val="accent1"/>
                </a:buClr>
                <a:buSzPct val="65000"/>
                <a:buFont typeface="Wingdings" pitchFamily="2" charset="2"/>
                <a:buNone/>
              </a:pPr>
              <a:r>
                <a:rPr lang="en-US" altLang="zh-TW" sz="2000" b="0" i="1">
                  <a:solidFill>
                    <a:schemeClr val="tx1"/>
                  </a:solidFill>
                  <a:latin typeface="Times New Roman" pitchFamily="18" charset="0"/>
                </a:rPr>
                <a:t>x</a:t>
              </a:r>
              <a:r>
                <a:rPr lang="en-US" altLang="zh-TW" sz="1500" b="0" baseline="-25000">
                  <a:solidFill>
                    <a:schemeClr val="tx1"/>
                  </a:solidFill>
                  <a:latin typeface="Times New Roman" pitchFamily="18" charset="0"/>
                </a:rPr>
                <a:t>2</a:t>
              </a:r>
              <a:endParaRPr lang="en-US" altLang="zh-TW" sz="1500" b="0" baseline="-25000">
                <a:solidFill>
                  <a:schemeClr val="tx1"/>
                </a:solidFill>
                <a:latin typeface="Times New Roman" pitchFamily="18" charset="0"/>
                <a:cs typeface="Times New Roman" pitchFamily="18" charset="0"/>
              </a:endParaRPr>
            </a:p>
          </p:txBody>
        </p:sp>
        <p:sp>
          <p:nvSpPr>
            <p:cNvPr id="79904" name="Rectangle 47"/>
            <p:cNvSpPr>
              <a:spLocks noChangeArrowheads="1"/>
            </p:cNvSpPr>
            <p:nvPr/>
          </p:nvSpPr>
          <p:spPr bwMode="auto">
            <a:xfrm>
              <a:off x="3017" y="2069"/>
              <a:ext cx="497" cy="250"/>
            </a:xfrm>
            <a:prstGeom prst="rect">
              <a:avLst/>
            </a:prstGeom>
            <a:noFill/>
            <a:ln w="9525">
              <a:noFill/>
              <a:miter lim="800000"/>
              <a:headEnd/>
              <a:tailEnd/>
            </a:ln>
          </p:spPr>
          <p:txBody>
            <a:bodyPr wrap="none">
              <a:spAutoFit/>
            </a:bodyPr>
            <a:lstStyle/>
            <a:p>
              <a:pPr eaLnBrk="1" hangingPunct="1">
                <a:spcBef>
                  <a:spcPct val="20000"/>
                </a:spcBef>
                <a:buClr>
                  <a:schemeClr val="accent1"/>
                </a:buClr>
                <a:buSzPct val="65000"/>
                <a:buFont typeface="Wingdings" pitchFamily="2" charset="2"/>
                <a:buNone/>
              </a:pPr>
              <a:r>
                <a:rPr lang="en-US" altLang="zh-TW" sz="2000" b="0">
                  <a:solidFill>
                    <a:schemeClr val="tx1"/>
                  </a:solidFill>
                  <a:latin typeface="Times New Roman" pitchFamily="18" charset="0"/>
                </a:rPr>
                <a:t>(-1,1)</a:t>
              </a:r>
              <a:endParaRPr lang="en-US" altLang="zh-TW" sz="2000" b="0">
                <a:solidFill>
                  <a:schemeClr val="tx1"/>
                </a:solidFill>
                <a:latin typeface="Times New Roman" pitchFamily="18" charset="0"/>
                <a:cs typeface="Times New Roman" pitchFamily="18" charset="0"/>
              </a:endParaRPr>
            </a:p>
          </p:txBody>
        </p:sp>
        <p:sp>
          <p:nvSpPr>
            <p:cNvPr id="79905" name="Rectangle 48"/>
            <p:cNvSpPr>
              <a:spLocks noChangeArrowheads="1"/>
            </p:cNvSpPr>
            <p:nvPr/>
          </p:nvSpPr>
          <p:spPr bwMode="auto">
            <a:xfrm>
              <a:off x="3102" y="2614"/>
              <a:ext cx="550" cy="250"/>
            </a:xfrm>
            <a:prstGeom prst="rect">
              <a:avLst/>
            </a:prstGeom>
            <a:noFill/>
            <a:ln w="9525">
              <a:noFill/>
              <a:miter lim="800000"/>
              <a:headEnd/>
              <a:tailEnd/>
            </a:ln>
          </p:spPr>
          <p:txBody>
            <a:bodyPr wrap="none">
              <a:spAutoFit/>
            </a:bodyPr>
            <a:lstStyle/>
            <a:p>
              <a:pPr eaLnBrk="1" hangingPunct="1">
                <a:spcBef>
                  <a:spcPct val="20000"/>
                </a:spcBef>
                <a:buClr>
                  <a:schemeClr val="accent1"/>
                </a:buClr>
                <a:buSzPct val="65000"/>
                <a:buFont typeface="Wingdings" pitchFamily="2" charset="2"/>
                <a:buNone/>
              </a:pPr>
              <a:r>
                <a:rPr lang="en-US" altLang="zh-TW" sz="2000" b="0">
                  <a:solidFill>
                    <a:schemeClr val="tx1"/>
                  </a:solidFill>
                  <a:latin typeface="Times New Roman" pitchFamily="18" charset="0"/>
                </a:rPr>
                <a:t>(-1,-1)</a:t>
              </a:r>
              <a:endParaRPr lang="en-US" altLang="zh-TW" sz="2000" b="0">
                <a:solidFill>
                  <a:schemeClr val="tx1"/>
                </a:solidFill>
                <a:latin typeface="Times New Roman" pitchFamily="18" charset="0"/>
                <a:cs typeface="Times New Roman" pitchFamily="18" charset="0"/>
              </a:endParaRPr>
            </a:p>
          </p:txBody>
        </p:sp>
        <p:sp>
          <p:nvSpPr>
            <p:cNvPr id="79906" name="Rectangle 49"/>
            <p:cNvSpPr>
              <a:spLocks noChangeArrowheads="1"/>
            </p:cNvSpPr>
            <p:nvPr/>
          </p:nvSpPr>
          <p:spPr bwMode="auto">
            <a:xfrm>
              <a:off x="4060" y="1933"/>
              <a:ext cx="425" cy="252"/>
            </a:xfrm>
            <a:prstGeom prst="rect">
              <a:avLst/>
            </a:prstGeom>
            <a:noFill/>
            <a:ln w="9525">
              <a:noFill/>
              <a:miter lim="800000"/>
              <a:headEnd/>
              <a:tailEnd/>
            </a:ln>
          </p:spPr>
          <p:txBody>
            <a:bodyPr wrap="none">
              <a:spAutoFit/>
            </a:bodyPr>
            <a:lstStyle/>
            <a:p>
              <a:pPr eaLnBrk="1" hangingPunct="1">
                <a:spcBef>
                  <a:spcPct val="20000"/>
                </a:spcBef>
                <a:buClr>
                  <a:schemeClr val="accent1"/>
                </a:buClr>
                <a:buSzPct val="65000"/>
                <a:buFont typeface="Wingdings" pitchFamily="2" charset="2"/>
                <a:buNone/>
              </a:pPr>
              <a:r>
                <a:rPr lang="en-US" altLang="zh-TW" sz="2000" b="0">
                  <a:solidFill>
                    <a:schemeClr val="tx1"/>
                  </a:solidFill>
                  <a:latin typeface="Times New Roman" pitchFamily="18" charset="0"/>
                </a:rPr>
                <a:t>(1,1)</a:t>
              </a:r>
              <a:endParaRPr lang="en-US" altLang="zh-TW" sz="2000" b="0">
                <a:solidFill>
                  <a:schemeClr val="tx1"/>
                </a:solidFill>
                <a:latin typeface="Times New Roman" pitchFamily="18" charset="0"/>
                <a:cs typeface="Times New Roman" pitchFamily="18" charset="0"/>
              </a:endParaRPr>
            </a:p>
          </p:txBody>
        </p:sp>
        <p:sp>
          <p:nvSpPr>
            <p:cNvPr id="79907" name="Rectangle 50"/>
            <p:cNvSpPr>
              <a:spLocks noChangeArrowheads="1"/>
            </p:cNvSpPr>
            <p:nvPr/>
          </p:nvSpPr>
          <p:spPr bwMode="auto">
            <a:xfrm>
              <a:off x="3924" y="2613"/>
              <a:ext cx="497" cy="250"/>
            </a:xfrm>
            <a:prstGeom prst="rect">
              <a:avLst/>
            </a:prstGeom>
            <a:noFill/>
            <a:ln w="9525">
              <a:noFill/>
              <a:miter lim="800000"/>
              <a:headEnd/>
              <a:tailEnd/>
            </a:ln>
          </p:spPr>
          <p:txBody>
            <a:bodyPr wrap="none">
              <a:spAutoFit/>
            </a:bodyPr>
            <a:lstStyle/>
            <a:p>
              <a:pPr eaLnBrk="1" hangingPunct="1">
                <a:spcBef>
                  <a:spcPct val="20000"/>
                </a:spcBef>
                <a:buClr>
                  <a:schemeClr val="accent1"/>
                </a:buClr>
                <a:buSzPct val="65000"/>
                <a:buFont typeface="Wingdings" pitchFamily="2" charset="2"/>
                <a:buNone/>
              </a:pPr>
              <a:r>
                <a:rPr lang="en-US" altLang="zh-TW" sz="2000" b="0">
                  <a:solidFill>
                    <a:schemeClr val="tx1"/>
                  </a:solidFill>
                  <a:latin typeface="Times New Roman" pitchFamily="18" charset="0"/>
                </a:rPr>
                <a:t>(1,-1)</a:t>
              </a:r>
              <a:endParaRPr lang="en-US" altLang="zh-TW" sz="2000" b="0">
                <a:solidFill>
                  <a:schemeClr val="tx1"/>
                </a:solidFill>
                <a:latin typeface="Times New Roman" pitchFamily="18" charset="0"/>
                <a:cs typeface="Times New Roman" pitchFamily="18" charset="0"/>
              </a:endParaRPr>
            </a:p>
          </p:txBody>
        </p:sp>
        <p:sp>
          <p:nvSpPr>
            <p:cNvPr id="79908" name="Rectangle 51"/>
            <p:cNvSpPr>
              <a:spLocks noChangeArrowheads="1"/>
            </p:cNvSpPr>
            <p:nvPr/>
          </p:nvSpPr>
          <p:spPr bwMode="auto">
            <a:xfrm>
              <a:off x="4559" y="1797"/>
              <a:ext cx="373" cy="252"/>
            </a:xfrm>
            <a:prstGeom prst="rect">
              <a:avLst/>
            </a:prstGeom>
            <a:noFill/>
            <a:ln w="9525">
              <a:noFill/>
              <a:miter lim="800000"/>
              <a:headEnd/>
              <a:tailEnd/>
            </a:ln>
          </p:spPr>
          <p:txBody>
            <a:bodyPr wrap="none">
              <a:spAutoFit/>
            </a:bodyPr>
            <a:lstStyle/>
            <a:p>
              <a:pPr eaLnBrk="1" hangingPunct="1">
                <a:spcBef>
                  <a:spcPct val="20000"/>
                </a:spcBef>
                <a:buClr>
                  <a:schemeClr val="accent1"/>
                </a:buClr>
                <a:buSzPct val="65000"/>
                <a:buFont typeface="Wingdings" pitchFamily="2" charset="2"/>
                <a:buNone/>
              </a:pPr>
              <a:r>
                <a:rPr lang="en-US" altLang="zh-TW" sz="2000" b="0" i="1">
                  <a:solidFill>
                    <a:schemeClr val="tx1"/>
                  </a:solidFill>
                  <a:latin typeface="Times New Roman" pitchFamily="18" charset="0"/>
                </a:rPr>
                <a:t>t </a:t>
              </a:r>
              <a:r>
                <a:rPr lang="en-US" altLang="zh-TW" sz="2000" b="0">
                  <a:solidFill>
                    <a:schemeClr val="tx1"/>
                  </a:solidFill>
                  <a:latin typeface="Times New Roman" pitchFamily="18" charset="0"/>
                </a:rPr>
                <a:t>=1</a:t>
              </a:r>
              <a:endParaRPr lang="en-US" altLang="zh-TW" sz="2000" b="0">
                <a:solidFill>
                  <a:schemeClr val="tx1"/>
                </a:solidFill>
                <a:latin typeface="Times New Roman" pitchFamily="18" charset="0"/>
                <a:cs typeface="Times New Roman" pitchFamily="18" charset="0"/>
              </a:endParaRPr>
            </a:p>
          </p:txBody>
        </p:sp>
        <p:sp>
          <p:nvSpPr>
            <p:cNvPr id="79909" name="Rectangle 52"/>
            <p:cNvSpPr>
              <a:spLocks noChangeArrowheads="1"/>
            </p:cNvSpPr>
            <p:nvPr/>
          </p:nvSpPr>
          <p:spPr bwMode="auto">
            <a:xfrm>
              <a:off x="2835" y="2522"/>
              <a:ext cx="426" cy="252"/>
            </a:xfrm>
            <a:prstGeom prst="rect">
              <a:avLst/>
            </a:prstGeom>
            <a:noFill/>
            <a:ln w="9525">
              <a:noFill/>
              <a:miter lim="800000"/>
              <a:headEnd/>
              <a:tailEnd/>
            </a:ln>
          </p:spPr>
          <p:txBody>
            <a:bodyPr wrap="none">
              <a:spAutoFit/>
            </a:bodyPr>
            <a:lstStyle/>
            <a:p>
              <a:pPr eaLnBrk="1" hangingPunct="1">
                <a:spcBef>
                  <a:spcPct val="20000"/>
                </a:spcBef>
                <a:buClr>
                  <a:schemeClr val="accent1"/>
                </a:buClr>
                <a:buSzPct val="65000"/>
                <a:buFont typeface="Wingdings" pitchFamily="2" charset="2"/>
                <a:buNone/>
              </a:pPr>
              <a:r>
                <a:rPr lang="en-US" altLang="zh-TW" sz="2000" b="0" i="1">
                  <a:solidFill>
                    <a:schemeClr val="tx1"/>
                  </a:solidFill>
                  <a:latin typeface="Times New Roman" pitchFamily="18" charset="0"/>
                </a:rPr>
                <a:t>t </a:t>
              </a:r>
              <a:r>
                <a:rPr lang="en-US" altLang="zh-TW" sz="2000" b="0">
                  <a:solidFill>
                    <a:schemeClr val="tx1"/>
                  </a:solidFill>
                  <a:latin typeface="Times New Roman" pitchFamily="18" charset="0"/>
                </a:rPr>
                <a:t>=-1</a:t>
              </a:r>
              <a:endParaRPr lang="en-US" altLang="zh-TW" sz="2000" b="0">
                <a:solidFill>
                  <a:schemeClr val="tx1"/>
                </a:solidFill>
                <a:latin typeface="Times New Roman" pitchFamily="18" charset="0"/>
                <a:cs typeface="Times New Roman" pitchFamily="18" charset="0"/>
              </a:endParaRPr>
            </a:p>
          </p:txBody>
        </p:sp>
        <p:sp>
          <p:nvSpPr>
            <p:cNvPr id="79910" name="Text Box 53"/>
            <p:cNvSpPr txBox="1">
              <a:spLocks noChangeArrowheads="1"/>
            </p:cNvSpPr>
            <p:nvPr/>
          </p:nvSpPr>
          <p:spPr bwMode="auto">
            <a:xfrm>
              <a:off x="4419" y="2599"/>
              <a:ext cx="1097" cy="250"/>
            </a:xfrm>
            <a:prstGeom prst="rect">
              <a:avLst/>
            </a:prstGeom>
            <a:noFill/>
            <a:ln w="9525">
              <a:noFill/>
              <a:miter lim="800000"/>
              <a:headEnd/>
              <a:tailEnd/>
            </a:ln>
          </p:spPr>
          <p:txBody>
            <a:bodyPr wrap="none">
              <a:spAutoFit/>
            </a:bodyPr>
            <a:lstStyle/>
            <a:p>
              <a:pPr eaLnBrk="1" hangingPunct="1"/>
              <a:r>
                <a:rPr lang="en-US" altLang="zh-TW" sz="2000" b="0" i="1">
                  <a:solidFill>
                    <a:schemeClr val="tx1"/>
                  </a:solidFill>
                  <a:latin typeface="Times New Roman" pitchFamily="18" charset="0"/>
                </a:rPr>
                <a:t>w</a:t>
              </a:r>
              <a:r>
                <a:rPr lang="en-US" altLang="zh-TW" sz="1800" b="0" baseline="-25000">
                  <a:solidFill>
                    <a:schemeClr val="tx1"/>
                  </a:solidFill>
                  <a:latin typeface="Times New Roman" pitchFamily="18" charset="0"/>
                </a:rPr>
                <a:t>1</a:t>
              </a:r>
              <a:r>
                <a:rPr lang="en-US" altLang="zh-TW" sz="2000" b="0" i="1">
                  <a:solidFill>
                    <a:schemeClr val="tx1"/>
                  </a:solidFill>
                  <a:latin typeface="Times New Roman" pitchFamily="18" charset="0"/>
                </a:rPr>
                <a:t>x</a:t>
              </a:r>
              <a:r>
                <a:rPr lang="en-US" altLang="zh-TW" sz="1800" b="0" baseline="-25000">
                  <a:solidFill>
                    <a:schemeClr val="tx1"/>
                  </a:solidFill>
                  <a:latin typeface="Times New Roman" pitchFamily="18" charset="0"/>
                </a:rPr>
                <a:t>1</a:t>
              </a:r>
              <a:r>
                <a:rPr lang="en-US" altLang="zh-TW" sz="1800" b="0">
                  <a:solidFill>
                    <a:schemeClr val="tx1"/>
                  </a:solidFill>
                  <a:latin typeface="Times New Roman" pitchFamily="18" charset="0"/>
                </a:rPr>
                <a:t>+</a:t>
              </a:r>
              <a:r>
                <a:rPr lang="en-US" altLang="zh-TW" sz="2000" b="0" i="1">
                  <a:solidFill>
                    <a:schemeClr val="tx1"/>
                  </a:solidFill>
                  <a:latin typeface="Times New Roman" pitchFamily="18" charset="0"/>
                </a:rPr>
                <a:t>w</a:t>
              </a:r>
              <a:r>
                <a:rPr lang="en-US" altLang="zh-TW" sz="1800" b="0" baseline="-25000">
                  <a:solidFill>
                    <a:schemeClr val="tx1"/>
                  </a:solidFill>
                  <a:latin typeface="Times New Roman" pitchFamily="18" charset="0"/>
                </a:rPr>
                <a:t>2</a:t>
              </a:r>
              <a:r>
                <a:rPr lang="en-US" altLang="zh-TW" sz="2000" b="0" i="1">
                  <a:solidFill>
                    <a:schemeClr val="tx1"/>
                  </a:solidFill>
                  <a:latin typeface="Times New Roman" pitchFamily="18" charset="0"/>
                </a:rPr>
                <a:t>x</a:t>
              </a:r>
              <a:r>
                <a:rPr lang="en-US" altLang="zh-TW" sz="1800" b="0" baseline="-25000">
                  <a:solidFill>
                    <a:schemeClr val="tx1"/>
                  </a:solidFill>
                  <a:latin typeface="Times New Roman" pitchFamily="18" charset="0"/>
                </a:rPr>
                <a:t>2</a:t>
              </a:r>
              <a:r>
                <a:rPr lang="en-US" altLang="zh-TW" sz="1800" b="0">
                  <a:solidFill>
                    <a:schemeClr val="tx1"/>
                  </a:solidFill>
                  <a:latin typeface="Times New Roman" pitchFamily="18" charset="0"/>
                </a:rPr>
                <a:t>+</a:t>
              </a:r>
              <a:r>
                <a:rPr lang="en-US" altLang="zh-TW" sz="2000" b="0" i="1">
                  <a:solidFill>
                    <a:schemeClr val="tx1"/>
                  </a:solidFill>
                  <a:latin typeface="Times New Roman" pitchFamily="18" charset="0"/>
                </a:rPr>
                <a:t>b</a:t>
              </a:r>
              <a:r>
                <a:rPr lang="en-US" altLang="zh-TW" sz="1800" b="0">
                  <a:solidFill>
                    <a:schemeClr val="tx1"/>
                  </a:solidFill>
                  <a:latin typeface="Times New Roman" pitchFamily="18" charset="0"/>
                </a:rPr>
                <a:t>=0</a:t>
              </a:r>
              <a:endParaRPr lang="en-US" altLang="zh-TW" sz="1800" b="0">
                <a:solidFill>
                  <a:schemeClr val="tx1"/>
                </a:solidFill>
                <a:latin typeface="Times New Roman" pitchFamily="18" charset="0"/>
                <a:cs typeface="Times New Roman" pitchFamily="18" charset="0"/>
              </a:endParaRPr>
            </a:p>
          </p:txBody>
        </p:sp>
        <p:sp>
          <p:nvSpPr>
            <p:cNvPr id="79911" name="Text Box 54"/>
            <p:cNvSpPr txBox="1">
              <a:spLocks noChangeArrowheads="1"/>
            </p:cNvSpPr>
            <p:nvPr/>
          </p:nvSpPr>
          <p:spPr bwMode="auto">
            <a:xfrm>
              <a:off x="2925" y="3054"/>
              <a:ext cx="2429" cy="404"/>
            </a:xfrm>
            <a:prstGeom prst="rect">
              <a:avLst/>
            </a:prstGeom>
            <a:noFill/>
            <a:ln w="9525">
              <a:noFill/>
              <a:miter lim="800000"/>
              <a:headEnd/>
              <a:tailEnd/>
            </a:ln>
          </p:spPr>
          <p:txBody>
            <a:bodyPr>
              <a:spAutoFit/>
            </a:bodyPr>
            <a:lstStyle/>
            <a:p>
              <a:pPr eaLnBrk="1" hangingPunct="1"/>
              <a:r>
                <a:rPr lang="en-US" altLang="zh-CN" sz="1800" b="0">
                  <a:solidFill>
                    <a:schemeClr val="tx1"/>
                  </a:solidFill>
                  <a:latin typeface="Times New Roman" pitchFamily="18" charset="0"/>
                </a:rPr>
                <a:t>Figure out the </a:t>
              </a:r>
              <a:r>
                <a:rPr lang="en-US" altLang="zh-TW" sz="1800" b="0">
                  <a:solidFill>
                    <a:schemeClr val="tx1"/>
                  </a:solidFill>
                  <a:latin typeface="Times New Roman" pitchFamily="18" charset="0"/>
                </a:rPr>
                <a:t>function</a:t>
              </a:r>
              <a:r>
                <a:rPr lang="en-US" altLang="zh-CN" sz="1800" b="0">
                  <a:solidFill>
                    <a:schemeClr val="tx1"/>
                  </a:solidFill>
                  <a:latin typeface="Times New Roman" pitchFamily="18" charset="0"/>
                </a:rPr>
                <a:t>, confirm the value of</a:t>
              </a:r>
              <a:r>
                <a:rPr lang="en-US" altLang="zh-TW" sz="1800" b="0">
                  <a:solidFill>
                    <a:schemeClr val="tx1"/>
                  </a:solidFill>
                  <a:latin typeface="Times New Roman" pitchFamily="18" charset="0"/>
                </a:rPr>
                <a:t> </a:t>
              </a:r>
              <a:r>
                <a:rPr lang="en-US" altLang="zh-TW" sz="1800" b="0" i="1">
                  <a:solidFill>
                    <a:schemeClr val="tx1"/>
                  </a:solidFill>
                  <a:latin typeface="Times New Roman" pitchFamily="18" charset="0"/>
                </a:rPr>
                <a:t>w</a:t>
              </a:r>
              <a:r>
                <a:rPr lang="en-US" altLang="zh-TW" sz="1500" b="0" baseline="-25000">
                  <a:solidFill>
                    <a:schemeClr val="tx1"/>
                  </a:solidFill>
                  <a:latin typeface="Times New Roman" pitchFamily="18" charset="0"/>
                </a:rPr>
                <a:t>1</a:t>
              </a:r>
              <a:r>
                <a:rPr lang="en-US" altLang="zh-TW" sz="1800" b="0">
                  <a:solidFill>
                    <a:schemeClr val="tx1"/>
                  </a:solidFill>
                  <a:latin typeface="Times New Roman" pitchFamily="18" charset="0"/>
                </a:rPr>
                <a:t>, </a:t>
              </a:r>
              <a:r>
                <a:rPr lang="en-US" altLang="zh-TW" sz="1800" b="0" i="1">
                  <a:solidFill>
                    <a:schemeClr val="tx1"/>
                  </a:solidFill>
                  <a:latin typeface="Times New Roman" pitchFamily="18" charset="0"/>
                </a:rPr>
                <a:t>w</a:t>
              </a:r>
              <a:r>
                <a:rPr lang="en-US" altLang="zh-TW" sz="1500" b="0" baseline="-25000">
                  <a:solidFill>
                    <a:schemeClr val="tx1"/>
                  </a:solidFill>
                  <a:latin typeface="Times New Roman" pitchFamily="18" charset="0"/>
                </a:rPr>
                <a:t>2</a:t>
              </a:r>
              <a:r>
                <a:rPr lang="en-US" altLang="zh-TW" sz="1800" b="0">
                  <a:solidFill>
                    <a:schemeClr val="tx1"/>
                  </a:solidFill>
                  <a:latin typeface="Times New Roman" pitchFamily="18" charset="0"/>
                </a:rPr>
                <a:t>, </a:t>
              </a:r>
              <a:r>
                <a:rPr lang="en-US" altLang="zh-TW" sz="1800" b="0" i="1">
                  <a:solidFill>
                    <a:schemeClr val="tx1"/>
                  </a:solidFill>
                  <a:latin typeface="Times New Roman" pitchFamily="18" charset="0"/>
                </a:rPr>
                <a:t>b</a:t>
              </a:r>
              <a:endParaRPr lang="zh-TW" altLang="en-US" sz="1800" b="0" i="1">
                <a:solidFill>
                  <a:schemeClr val="tx1"/>
                </a:solidFill>
                <a:latin typeface="Times New Roman" pitchFamily="18" charset="0"/>
                <a:cs typeface="Times New Roman" pitchFamily="18" charset="0"/>
              </a:endParaRPr>
            </a:p>
          </p:txBody>
        </p:sp>
        <p:sp>
          <p:nvSpPr>
            <p:cNvPr id="79912" name="Line 55"/>
            <p:cNvSpPr>
              <a:spLocks noChangeShapeType="1"/>
            </p:cNvSpPr>
            <p:nvPr/>
          </p:nvSpPr>
          <p:spPr bwMode="auto">
            <a:xfrm flipV="1">
              <a:off x="4014" y="2840"/>
              <a:ext cx="726" cy="227"/>
            </a:xfrm>
            <a:prstGeom prst="line">
              <a:avLst/>
            </a:prstGeom>
            <a:noFill/>
            <a:ln w="9525">
              <a:solidFill>
                <a:schemeClr val="tx1"/>
              </a:solidFill>
              <a:prstDash val="dash"/>
              <a:round/>
              <a:headEnd/>
              <a:tailEnd type="triangle" w="med" len="med"/>
            </a:ln>
          </p:spPr>
          <p:txBody>
            <a:bodyPr/>
            <a:lstStyle/>
            <a:p>
              <a:endParaRPr lang="zh-CN" altLang="en-US"/>
            </a:p>
          </p:txBody>
        </p:sp>
        <p:sp>
          <p:nvSpPr>
            <p:cNvPr id="79913" name="Oval 56"/>
            <p:cNvSpPr>
              <a:spLocks noChangeArrowheads="1"/>
            </p:cNvSpPr>
            <p:nvPr/>
          </p:nvSpPr>
          <p:spPr bwMode="auto">
            <a:xfrm>
              <a:off x="4014" y="2160"/>
              <a:ext cx="91" cy="91"/>
            </a:xfrm>
            <a:prstGeom prst="ellipse">
              <a:avLst/>
            </a:prstGeom>
            <a:solidFill>
              <a:srgbClr val="FF0000"/>
            </a:solidFill>
            <a:ln w="9525">
              <a:solidFill>
                <a:schemeClr val="tx1"/>
              </a:solidFill>
              <a:round/>
              <a:headEnd/>
              <a:tailEnd/>
            </a:ln>
          </p:spPr>
          <p:txBody>
            <a:bodyPr wrap="none" anchor="ctr"/>
            <a:lstStyle/>
            <a:p>
              <a:pPr algn="ctr" eaLnBrk="1" hangingPunct="1"/>
              <a:endParaRPr lang="zh-CN" altLang="zh-CN">
                <a:latin typeface="Times New Roman" pitchFamily="18" charset="0"/>
                <a:ea typeface="楷体_GB2312" pitchFamily="49" charset="-122"/>
              </a:endParaRPr>
            </a:p>
          </p:txBody>
        </p:sp>
        <p:sp>
          <p:nvSpPr>
            <p:cNvPr id="79914" name="Oval 57"/>
            <p:cNvSpPr>
              <a:spLocks noChangeArrowheads="1"/>
            </p:cNvSpPr>
            <p:nvPr/>
          </p:nvSpPr>
          <p:spPr bwMode="auto">
            <a:xfrm>
              <a:off x="3560" y="2159"/>
              <a:ext cx="91" cy="91"/>
            </a:xfrm>
            <a:prstGeom prst="ellipse">
              <a:avLst/>
            </a:prstGeom>
            <a:solidFill>
              <a:srgbClr val="162CFA"/>
            </a:solidFill>
            <a:ln w="9525">
              <a:solidFill>
                <a:schemeClr val="tx1"/>
              </a:solidFill>
              <a:round/>
              <a:headEnd/>
              <a:tailEnd/>
            </a:ln>
          </p:spPr>
          <p:txBody>
            <a:bodyPr wrap="none" anchor="ctr"/>
            <a:lstStyle/>
            <a:p>
              <a:pPr algn="ctr" eaLnBrk="1" hangingPunct="1"/>
              <a:endParaRPr lang="zh-CN" altLang="zh-CN">
                <a:latin typeface="Times New Roman" pitchFamily="18" charset="0"/>
                <a:ea typeface="楷体_GB2312" pitchFamily="49" charset="-122"/>
              </a:endParaRPr>
            </a:p>
          </p:txBody>
        </p:sp>
        <p:sp>
          <p:nvSpPr>
            <p:cNvPr id="79915" name="Oval 58"/>
            <p:cNvSpPr>
              <a:spLocks noChangeArrowheads="1"/>
            </p:cNvSpPr>
            <p:nvPr/>
          </p:nvSpPr>
          <p:spPr bwMode="auto">
            <a:xfrm>
              <a:off x="3560" y="2523"/>
              <a:ext cx="91" cy="91"/>
            </a:xfrm>
            <a:prstGeom prst="ellipse">
              <a:avLst/>
            </a:prstGeom>
            <a:solidFill>
              <a:srgbClr val="162CFA"/>
            </a:solidFill>
            <a:ln w="9525">
              <a:solidFill>
                <a:schemeClr val="tx1"/>
              </a:solidFill>
              <a:round/>
              <a:headEnd/>
              <a:tailEnd/>
            </a:ln>
          </p:spPr>
          <p:txBody>
            <a:bodyPr wrap="none" anchor="ctr"/>
            <a:lstStyle/>
            <a:p>
              <a:pPr algn="ctr" eaLnBrk="1" hangingPunct="1"/>
              <a:endParaRPr lang="zh-CN" altLang="zh-CN">
                <a:latin typeface="Times New Roman" pitchFamily="18" charset="0"/>
                <a:ea typeface="楷体_GB2312" pitchFamily="49" charset="-122"/>
              </a:endParaRPr>
            </a:p>
          </p:txBody>
        </p:sp>
        <p:sp>
          <p:nvSpPr>
            <p:cNvPr id="79916" name="Oval 59"/>
            <p:cNvSpPr>
              <a:spLocks noChangeArrowheads="1"/>
            </p:cNvSpPr>
            <p:nvPr/>
          </p:nvSpPr>
          <p:spPr bwMode="auto">
            <a:xfrm>
              <a:off x="4014" y="2523"/>
              <a:ext cx="91" cy="91"/>
            </a:xfrm>
            <a:prstGeom prst="ellipse">
              <a:avLst/>
            </a:prstGeom>
            <a:solidFill>
              <a:srgbClr val="162CFA"/>
            </a:solidFill>
            <a:ln w="9525">
              <a:solidFill>
                <a:schemeClr val="tx1"/>
              </a:solidFill>
              <a:round/>
              <a:headEnd/>
              <a:tailEnd/>
            </a:ln>
          </p:spPr>
          <p:txBody>
            <a:bodyPr wrap="none" anchor="ctr"/>
            <a:lstStyle/>
            <a:p>
              <a:pPr algn="ctr" eaLnBrk="1" hangingPunct="1"/>
              <a:endParaRPr lang="zh-CN" altLang="zh-CN">
                <a:latin typeface="Times New Roman" pitchFamily="18" charset="0"/>
                <a:ea typeface="楷体_GB2312" pitchFamily="49" charset="-122"/>
              </a:endParaRPr>
            </a:p>
          </p:txBody>
        </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185348"/>
                                        </p:tgtEl>
                                        <p:attrNameLst>
                                          <p:attrName>style.visibility</p:attrName>
                                        </p:attrNameLst>
                                      </p:cBhvr>
                                      <p:to>
                                        <p:strVal val="visible"/>
                                      </p:to>
                                    </p:set>
                                    <p:animEffect transition="in" filter="blinds(horizontal)">
                                      <p:cBhvr>
                                        <p:cTn id="7" dur="500"/>
                                        <p:tgtEl>
                                          <p:spTgt spid="185348"/>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85384"/>
                                        </p:tgtEl>
                                        <p:attrNameLst>
                                          <p:attrName>style.visibility</p:attrName>
                                        </p:attrNameLst>
                                      </p:cBhvr>
                                      <p:to>
                                        <p:strVal val="visible"/>
                                      </p:to>
                                    </p:set>
                                    <p:animEffect transition="in" filter="blinds(horizontal)">
                                      <p:cBhvr>
                                        <p:cTn id="10" dur="500"/>
                                        <p:tgtEl>
                                          <p:spTgt spid="185384"/>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3" presetClass="entr" presetSubtype="1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blinds(horizontal)">
                                      <p:cBhvr>
                                        <p:cTn id="15" dur="500"/>
                                        <p:tgtEl>
                                          <p:spTgt spid="2"/>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22" presetClass="entr" presetSubtype="1" fill="hold" grpId="0" nodeType="clickEffect">
                                  <p:stCondLst>
                                    <p:cond delay="0"/>
                                  </p:stCondLst>
                                  <p:childTnLst>
                                    <p:set>
                                      <p:cBhvr>
                                        <p:cTn id="19" dur="1" fill="hold">
                                          <p:stCondLst>
                                            <p:cond delay="0"/>
                                          </p:stCondLst>
                                        </p:cTn>
                                        <p:tgtEl>
                                          <p:spTgt spid="185385"/>
                                        </p:tgtEl>
                                        <p:attrNameLst>
                                          <p:attrName>style.visibility</p:attrName>
                                        </p:attrNameLst>
                                      </p:cBhvr>
                                      <p:to>
                                        <p:strVal val="visible"/>
                                      </p:to>
                                    </p:set>
                                    <p:animEffect transition="in" filter="wipe(up)">
                                      <p:cBhvr>
                                        <p:cTn id="20" dur="500"/>
                                        <p:tgtEl>
                                          <p:spTgt spid="1853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5384" grpId="0" animBg="1"/>
      <p:bldP spid="185385" grpId="0" animBg="1"/>
    </p:bldLst>
  </p:timing>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0898" name="灯片编号占位符 3"/>
          <p:cNvSpPr>
            <a:spLocks noGrp="1" noChangeArrowheads="1"/>
          </p:cNvSpPr>
          <p:nvPr>
            <p:ph type="sldNum" sz="quarter" idx="10"/>
          </p:nvPr>
        </p:nvSpPr>
        <p:spPr bwMode="auto">
          <a:noFill/>
          <a:ln>
            <a:miter lim="800000"/>
            <a:headEnd/>
            <a:tailEnd/>
          </a:ln>
        </p:spPr>
        <p:txBody>
          <a:bodyPr/>
          <a:lstStyle/>
          <a:p>
            <a:fld id="{6452937E-04D7-4073-9FA3-93B576F99B95}" type="slidenum">
              <a:rPr lang="zh-TW" altLang="en-US">
                <a:solidFill>
                  <a:schemeClr val="tx1"/>
                </a:solidFill>
              </a:rPr>
              <a:pPr/>
              <a:t>46</a:t>
            </a:fld>
            <a:endParaRPr lang="zh-TW" altLang="en-US">
              <a:solidFill>
                <a:schemeClr val="tx1"/>
              </a:solidFill>
            </a:endParaRPr>
          </a:p>
        </p:txBody>
      </p:sp>
      <p:sp>
        <p:nvSpPr>
          <p:cNvPr id="186370" name="Text Box 2"/>
          <p:cNvSpPr txBox="1">
            <a:spLocks noChangeArrowheads="1"/>
          </p:cNvSpPr>
          <p:nvPr/>
        </p:nvSpPr>
        <p:spPr bwMode="auto">
          <a:xfrm>
            <a:off x="1044575" y="1003300"/>
            <a:ext cx="5688013" cy="1273175"/>
          </a:xfrm>
          <a:prstGeom prst="rect">
            <a:avLst/>
          </a:prstGeom>
          <a:noFill/>
          <a:ln w="9525">
            <a:noFill/>
            <a:miter lim="800000"/>
            <a:headEnd/>
            <a:tailEnd/>
          </a:ln>
        </p:spPr>
        <p:txBody>
          <a:bodyPr>
            <a:spAutoFit/>
          </a:bodyPr>
          <a:lstStyle/>
          <a:p>
            <a:pPr eaLnBrk="1" hangingPunct="1"/>
            <a:r>
              <a:rPr lang="en-US" altLang="zh-TW" sz="2400" b="0">
                <a:solidFill>
                  <a:schemeClr val="tx1"/>
                </a:solidFill>
                <a:latin typeface="Times New Roman" pitchFamily="18" charset="0"/>
                <a:ea typeface="楷体_GB2312" pitchFamily="49" charset="-122"/>
              </a:rPr>
              <a:t>step 1 set initial</a:t>
            </a:r>
          </a:p>
          <a:p>
            <a:pPr eaLnBrk="1" hangingPunct="1">
              <a:lnSpc>
                <a:spcPct val="120000"/>
              </a:lnSpc>
            </a:pPr>
            <a:r>
              <a:rPr lang="en-US" altLang="zh-TW" sz="2400" b="0">
                <a:solidFill>
                  <a:schemeClr val="tx1"/>
                </a:solidFill>
                <a:latin typeface="Times New Roman" pitchFamily="18" charset="0"/>
                <a:ea typeface="楷体_GB2312" pitchFamily="49" charset="-122"/>
              </a:rPr>
              <a:t>	</a:t>
            </a:r>
            <a:r>
              <a:rPr lang="en-US" altLang="zh-TW" sz="2400" b="0" i="1">
                <a:solidFill>
                  <a:schemeClr val="tx1"/>
                </a:solidFill>
                <a:latin typeface="Times New Roman" pitchFamily="18" charset="0"/>
                <a:ea typeface="楷体_GB2312" pitchFamily="49" charset="-122"/>
              </a:rPr>
              <a:t>w</a:t>
            </a:r>
            <a:r>
              <a:rPr lang="en-US" altLang="zh-TW" sz="2400" b="0" baseline="-25000">
                <a:solidFill>
                  <a:schemeClr val="tx1"/>
                </a:solidFill>
                <a:latin typeface="Times New Roman" pitchFamily="18" charset="0"/>
                <a:ea typeface="楷体_GB2312" pitchFamily="49" charset="-122"/>
              </a:rPr>
              <a:t>1</a:t>
            </a:r>
            <a:r>
              <a:rPr lang="en-US" altLang="zh-TW" sz="2400" b="0">
                <a:solidFill>
                  <a:schemeClr val="tx1"/>
                </a:solidFill>
                <a:latin typeface="Times New Roman" pitchFamily="18" charset="0"/>
                <a:ea typeface="楷体_GB2312" pitchFamily="49" charset="-122"/>
              </a:rPr>
              <a:t> = 0</a:t>
            </a:r>
            <a:r>
              <a:rPr lang="en-US" altLang="zh-CN" sz="2400" b="0">
                <a:solidFill>
                  <a:schemeClr val="tx1"/>
                </a:solidFill>
                <a:latin typeface="Times New Roman" pitchFamily="18" charset="0"/>
                <a:ea typeface="楷体_GB2312" pitchFamily="49" charset="-122"/>
              </a:rPr>
              <a:t>, </a:t>
            </a:r>
            <a:r>
              <a:rPr lang="en-US" altLang="zh-TW" sz="2400" b="0" i="1">
                <a:solidFill>
                  <a:schemeClr val="tx1"/>
                </a:solidFill>
                <a:latin typeface="Times New Roman" pitchFamily="18" charset="0"/>
                <a:ea typeface="楷体_GB2312" pitchFamily="49" charset="-122"/>
              </a:rPr>
              <a:t>w</a:t>
            </a:r>
            <a:r>
              <a:rPr lang="en-US" altLang="zh-TW" sz="2400" b="0" baseline="-25000">
                <a:solidFill>
                  <a:schemeClr val="tx1"/>
                </a:solidFill>
                <a:latin typeface="Times New Roman" pitchFamily="18" charset="0"/>
                <a:ea typeface="楷体_GB2312" pitchFamily="49" charset="-122"/>
              </a:rPr>
              <a:t>2</a:t>
            </a:r>
            <a:r>
              <a:rPr lang="en-US" altLang="zh-TW" sz="2400" b="0">
                <a:solidFill>
                  <a:schemeClr val="tx1"/>
                </a:solidFill>
                <a:latin typeface="Times New Roman" pitchFamily="18" charset="0"/>
                <a:ea typeface="楷体_GB2312" pitchFamily="49" charset="-122"/>
              </a:rPr>
              <a:t> = 0</a:t>
            </a:r>
            <a:r>
              <a:rPr lang="en-US" altLang="zh-CN" sz="2400" b="0">
                <a:solidFill>
                  <a:schemeClr val="tx1"/>
                </a:solidFill>
                <a:latin typeface="Times New Roman" pitchFamily="18" charset="0"/>
                <a:ea typeface="楷体_GB2312" pitchFamily="49" charset="-122"/>
              </a:rPr>
              <a:t>, </a:t>
            </a:r>
            <a:r>
              <a:rPr lang="en-US" altLang="zh-TW" sz="2400" b="0" i="1">
                <a:solidFill>
                  <a:schemeClr val="tx1"/>
                </a:solidFill>
                <a:latin typeface="Times New Roman" pitchFamily="18" charset="0"/>
                <a:ea typeface="楷体_GB2312" pitchFamily="49" charset="-122"/>
              </a:rPr>
              <a:t>b</a:t>
            </a:r>
            <a:r>
              <a:rPr lang="en-US" altLang="zh-TW" sz="2400" b="0">
                <a:solidFill>
                  <a:schemeClr val="tx1"/>
                </a:solidFill>
                <a:latin typeface="Times New Roman" pitchFamily="18" charset="0"/>
                <a:ea typeface="楷体_GB2312" pitchFamily="49" charset="-122"/>
              </a:rPr>
              <a:t> = 0</a:t>
            </a:r>
          </a:p>
          <a:p>
            <a:pPr eaLnBrk="1" hangingPunct="1"/>
            <a:r>
              <a:rPr lang="en-US" altLang="zh-TW" sz="2400" b="0">
                <a:solidFill>
                  <a:schemeClr val="tx1"/>
                </a:solidFill>
                <a:latin typeface="Times New Roman" pitchFamily="18" charset="0"/>
                <a:ea typeface="楷体_GB2312" pitchFamily="49" charset="-122"/>
              </a:rPr>
              <a:t>step 2 input (</a:t>
            </a:r>
            <a:r>
              <a:rPr lang="en-US" altLang="zh-TW" sz="2400" b="0" i="1">
                <a:solidFill>
                  <a:schemeClr val="tx1"/>
                </a:solidFill>
                <a:latin typeface="Times New Roman" pitchFamily="18" charset="0"/>
                <a:ea typeface="楷体_GB2312" pitchFamily="49" charset="-122"/>
              </a:rPr>
              <a:t>x</a:t>
            </a:r>
            <a:r>
              <a:rPr lang="en-US" altLang="zh-TW" sz="2400" b="0" baseline="-25000">
                <a:solidFill>
                  <a:schemeClr val="tx1"/>
                </a:solidFill>
                <a:latin typeface="Times New Roman" pitchFamily="18" charset="0"/>
                <a:ea typeface="楷体_GB2312" pitchFamily="49" charset="-122"/>
              </a:rPr>
              <a:t>1</a:t>
            </a:r>
            <a:r>
              <a:rPr lang="en-US" altLang="zh-TW" sz="2400" b="0">
                <a:solidFill>
                  <a:schemeClr val="tx1"/>
                </a:solidFill>
                <a:latin typeface="Times New Roman" pitchFamily="18" charset="0"/>
                <a:ea typeface="楷体_GB2312" pitchFamily="49" charset="-122"/>
              </a:rPr>
              <a:t>, </a:t>
            </a:r>
            <a:r>
              <a:rPr lang="en-US" altLang="zh-TW" sz="2400" b="0" i="1">
                <a:solidFill>
                  <a:schemeClr val="tx1"/>
                </a:solidFill>
                <a:latin typeface="Times New Roman" pitchFamily="18" charset="0"/>
                <a:ea typeface="楷体_GB2312" pitchFamily="49" charset="-122"/>
              </a:rPr>
              <a:t>x</a:t>
            </a:r>
            <a:r>
              <a:rPr lang="en-US" altLang="zh-TW" sz="2400" b="0" baseline="-25000">
                <a:solidFill>
                  <a:schemeClr val="tx1"/>
                </a:solidFill>
                <a:latin typeface="Times New Roman" pitchFamily="18" charset="0"/>
                <a:ea typeface="楷体_GB2312" pitchFamily="49" charset="-122"/>
              </a:rPr>
              <a:t>2</a:t>
            </a:r>
            <a:r>
              <a:rPr lang="en-US" altLang="zh-TW" sz="2400" b="0">
                <a:solidFill>
                  <a:schemeClr val="tx1"/>
                </a:solidFill>
                <a:latin typeface="Times New Roman" pitchFamily="18" charset="0"/>
                <a:ea typeface="楷体_GB2312" pitchFamily="49" charset="-122"/>
              </a:rPr>
              <a:t>) = (1, 1) , </a:t>
            </a:r>
            <a:r>
              <a:rPr lang="en-US" altLang="zh-TW" sz="2400" b="0" i="1">
                <a:solidFill>
                  <a:schemeClr val="tx1"/>
                </a:solidFill>
                <a:latin typeface="Times New Roman" pitchFamily="18" charset="0"/>
                <a:ea typeface="楷体_GB2312" pitchFamily="49" charset="-122"/>
              </a:rPr>
              <a:t>t</a:t>
            </a:r>
            <a:r>
              <a:rPr lang="en-US" altLang="zh-TW" sz="2400" b="0">
                <a:solidFill>
                  <a:schemeClr val="tx1"/>
                </a:solidFill>
                <a:latin typeface="Times New Roman" pitchFamily="18" charset="0"/>
                <a:ea typeface="楷体_GB2312" pitchFamily="49" charset="-122"/>
              </a:rPr>
              <a:t> = 1 </a:t>
            </a:r>
          </a:p>
        </p:txBody>
      </p:sp>
      <p:graphicFrame>
        <p:nvGraphicFramePr>
          <p:cNvPr id="186371" name="Object 3"/>
          <p:cNvGraphicFramePr>
            <a:graphicFrameLocks noChangeAspect="1"/>
          </p:cNvGraphicFramePr>
          <p:nvPr/>
        </p:nvGraphicFramePr>
        <p:xfrm>
          <a:off x="1979613" y="2349500"/>
          <a:ext cx="2160587" cy="1512888"/>
        </p:xfrm>
        <a:graphic>
          <a:graphicData uri="http://schemas.openxmlformats.org/presentationml/2006/ole">
            <p:oleObj spid="_x0000_s80900" r:id="rId3" imgW="1016000" imgH="711200" progId="Equation.3">
              <p:embed/>
            </p:oleObj>
          </a:graphicData>
        </a:graphic>
      </p:graphicFrame>
      <p:sp>
        <p:nvSpPr>
          <p:cNvPr id="186372" name="Rectangle 4"/>
          <p:cNvSpPr>
            <a:spLocks noChangeArrowheads="1"/>
          </p:cNvSpPr>
          <p:nvPr/>
        </p:nvSpPr>
        <p:spPr bwMode="auto">
          <a:xfrm>
            <a:off x="1042988" y="4221163"/>
            <a:ext cx="4605337" cy="461962"/>
          </a:xfrm>
          <a:prstGeom prst="rect">
            <a:avLst/>
          </a:prstGeom>
          <a:noFill/>
          <a:ln w="9525">
            <a:noFill/>
            <a:miter lim="800000"/>
            <a:headEnd/>
            <a:tailEnd/>
          </a:ln>
        </p:spPr>
        <p:txBody>
          <a:bodyPr wrap="none">
            <a:spAutoFit/>
          </a:bodyPr>
          <a:lstStyle/>
          <a:p>
            <a:pPr eaLnBrk="1" hangingPunct="1"/>
            <a:r>
              <a:rPr lang="en-US" altLang="zh-TW" sz="2400" b="0">
                <a:solidFill>
                  <a:schemeClr val="tx1"/>
                </a:solidFill>
                <a:latin typeface="Times New Roman" pitchFamily="18" charset="0"/>
              </a:rPr>
              <a:t>step 2 input (</a:t>
            </a:r>
            <a:r>
              <a:rPr lang="en-US" altLang="zh-TW" sz="2400" b="0" i="1">
                <a:solidFill>
                  <a:schemeClr val="tx1"/>
                </a:solidFill>
                <a:latin typeface="Times New Roman" pitchFamily="18" charset="0"/>
              </a:rPr>
              <a:t>x</a:t>
            </a:r>
            <a:r>
              <a:rPr lang="en-US" altLang="zh-TW" sz="2400" b="0" baseline="-25000">
                <a:solidFill>
                  <a:schemeClr val="tx1"/>
                </a:solidFill>
                <a:latin typeface="Times New Roman" pitchFamily="18" charset="0"/>
              </a:rPr>
              <a:t>1</a:t>
            </a:r>
            <a:r>
              <a:rPr lang="en-US" altLang="zh-TW" sz="2400" b="0">
                <a:solidFill>
                  <a:schemeClr val="tx1"/>
                </a:solidFill>
                <a:latin typeface="Times New Roman" pitchFamily="18" charset="0"/>
              </a:rPr>
              <a:t>, </a:t>
            </a:r>
            <a:r>
              <a:rPr lang="en-US" altLang="zh-TW" sz="2400" b="0" i="1">
                <a:solidFill>
                  <a:schemeClr val="tx1"/>
                </a:solidFill>
                <a:latin typeface="Times New Roman" pitchFamily="18" charset="0"/>
              </a:rPr>
              <a:t>x</a:t>
            </a:r>
            <a:r>
              <a:rPr lang="en-US" altLang="zh-TW" sz="2400" b="0" baseline="-25000">
                <a:solidFill>
                  <a:schemeClr val="tx1"/>
                </a:solidFill>
                <a:latin typeface="Times New Roman" pitchFamily="18" charset="0"/>
              </a:rPr>
              <a:t>2</a:t>
            </a:r>
            <a:r>
              <a:rPr lang="en-US" altLang="zh-TW" sz="2400" b="0">
                <a:solidFill>
                  <a:schemeClr val="tx1"/>
                </a:solidFill>
                <a:latin typeface="Times New Roman" pitchFamily="18" charset="0"/>
              </a:rPr>
              <a:t>) = (1, -1) , </a:t>
            </a:r>
            <a:r>
              <a:rPr lang="en-US" altLang="zh-TW" sz="2400" b="0" i="1">
                <a:solidFill>
                  <a:schemeClr val="tx1"/>
                </a:solidFill>
                <a:latin typeface="Times New Roman" pitchFamily="18" charset="0"/>
              </a:rPr>
              <a:t>t</a:t>
            </a:r>
            <a:r>
              <a:rPr lang="en-US" altLang="zh-TW" sz="2400" b="0">
                <a:solidFill>
                  <a:schemeClr val="tx1"/>
                </a:solidFill>
                <a:latin typeface="Times New Roman" pitchFamily="18" charset="0"/>
              </a:rPr>
              <a:t> = -1 </a:t>
            </a:r>
          </a:p>
        </p:txBody>
      </p:sp>
      <p:graphicFrame>
        <p:nvGraphicFramePr>
          <p:cNvPr id="186373" name="Object 5"/>
          <p:cNvGraphicFramePr>
            <a:graphicFrameLocks noChangeAspect="1"/>
          </p:cNvGraphicFramePr>
          <p:nvPr/>
        </p:nvGraphicFramePr>
        <p:xfrm>
          <a:off x="1979613" y="4795838"/>
          <a:ext cx="2808287" cy="1333500"/>
        </p:xfrm>
        <a:graphic>
          <a:graphicData uri="http://schemas.openxmlformats.org/presentationml/2006/ole">
            <p:oleObj spid="_x0000_s80902" r:id="rId4" imgW="1497950" imgH="710891" progId="Equation.3">
              <p:embed/>
            </p:oleObj>
          </a:graphicData>
        </a:graphic>
      </p:graphicFrame>
      <p:sp>
        <p:nvSpPr>
          <p:cNvPr id="186374" name="Oval 6"/>
          <p:cNvSpPr>
            <a:spLocks noChangeArrowheads="1"/>
          </p:cNvSpPr>
          <p:nvPr/>
        </p:nvSpPr>
        <p:spPr bwMode="auto">
          <a:xfrm>
            <a:off x="3635375" y="2420938"/>
            <a:ext cx="576263" cy="1366837"/>
          </a:xfrm>
          <a:prstGeom prst="ellipse">
            <a:avLst/>
          </a:prstGeom>
          <a:noFill/>
          <a:ln w="28575">
            <a:solidFill>
              <a:srgbClr val="FF0000"/>
            </a:solidFill>
            <a:round/>
            <a:headEnd/>
            <a:tailEnd/>
          </a:ln>
        </p:spPr>
        <p:txBody>
          <a:bodyPr wrap="none" anchor="ctr"/>
          <a:lstStyle/>
          <a:p>
            <a:pPr eaLnBrk="1" hangingPunct="1"/>
            <a:endParaRPr lang="zh-CN" altLang="en-US"/>
          </a:p>
        </p:txBody>
      </p:sp>
      <p:sp>
        <p:nvSpPr>
          <p:cNvPr id="186375" name="Oval 7"/>
          <p:cNvSpPr>
            <a:spLocks noChangeArrowheads="1"/>
          </p:cNvSpPr>
          <p:nvPr/>
        </p:nvSpPr>
        <p:spPr bwMode="auto">
          <a:xfrm>
            <a:off x="2555875" y="4725988"/>
            <a:ext cx="433388" cy="1366837"/>
          </a:xfrm>
          <a:prstGeom prst="ellipse">
            <a:avLst/>
          </a:prstGeom>
          <a:noFill/>
          <a:ln w="28575">
            <a:solidFill>
              <a:srgbClr val="FF0000"/>
            </a:solidFill>
            <a:round/>
            <a:headEnd/>
            <a:tailEnd/>
          </a:ln>
        </p:spPr>
        <p:txBody>
          <a:bodyPr wrap="none" anchor="ctr"/>
          <a:lstStyle/>
          <a:p>
            <a:pPr eaLnBrk="1" hangingPunct="1"/>
            <a:endParaRPr lang="zh-CN" altLang="en-US"/>
          </a:p>
        </p:txBody>
      </p:sp>
      <p:sp>
        <p:nvSpPr>
          <p:cNvPr id="186376" name="Line 8"/>
          <p:cNvSpPr>
            <a:spLocks noChangeShapeType="1"/>
          </p:cNvSpPr>
          <p:nvPr/>
        </p:nvSpPr>
        <p:spPr bwMode="auto">
          <a:xfrm flipH="1">
            <a:off x="2987675" y="3789363"/>
            <a:ext cx="792163" cy="1079500"/>
          </a:xfrm>
          <a:prstGeom prst="line">
            <a:avLst/>
          </a:prstGeom>
          <a:noFill/>
          <a:ln w="28575">
            <a:solidFill>
              <a:srgbClr val="FF0000"/>
            </a:solidFill>
            <a:prstDash val="dash"/>
            <a:round/>
            <a:headEnd/>
            <a:tailEnd type="triangle" w="med" len="med"/>
          </a:ln>
        </p:spPr>
        <p:txBody>
          <a:bodyPr/>
          <a:lstStyle/>
          <a:p>
            <a:endParaRPr lang="zh-CN" altLang="en-US"/>
          </a:p>
        </p:txBody>
      </p:sp>
      <p:sp>
        <p:nvSpPr>
          <p:cNvPr id="186378" name="Line 10"/>
          <p:cNvSpPr>
            <a:spLocks noChangeShapeType="1"/>
          </p:cNvSpPr>
          <p:nvPr/>
        </p:nvSpPr>
        <p:spPr bwMode="auto">
          <a:xfrm>
            <a:off x="5580063" y="2781300"/>
            <a:ext cx="1296987" cy="1150938"/>
          </a:xfrm>
          <a:prstGeom prst="line">
            <a:avLst/>
          </a:prstGeom>
          <a:noFill/>
          <a:ln w="28575">
            <a:solidFill>
              <a:schemeClr val="tx1"/>
            </a:solidFill>
            <a:round/>
            <a:headEnd/>
            <a:tailEnd/>
          </a:ln>
        </p:spPr>
        <p:txBody>
          <a:bodyPr/>
          <a:lstStyle/>
          <a:p>
            <a:endParaRPr lang="zh-CN" altLang="en-US"/>
          </a:p>
        </p:txBody>
      </p:sp>
      <p:grpSp>
        <p:nvGrpSpPr>
          <p:cNvPr id="2" name="Group 11"/>
          <p:cNvGrpSpPr>
            <a:grpSpLocks/>
          </p:cNvGrpSpPr>
          <p:nvPr/>
        </p:nvGrpSpPr>
        <p:grpSpPr bwMode="auto">
          <a:xfrm>
            <a:off x="4643438" y="1700213"/>
            <a:ext cx="3746500" cy="2265362"/>
            <a:chOff x="2880" y="1209"/>
            <a:chExt cx="2360" cy="1427"/>
          </a:xfrm>
        </p:grpSpPr>
        <p:sp>
          <p:nvSpPr>
            <p:cNvPr id="80925" name="Line 12"/>
            <p:cNvSpPr>
              <a:spLocks noChangeShapeType="1"/>
            </p:cNvSpPr>
            <p:nvPr/>
          </p:nvSpPr>
          <p:spPr bwMode="auto">
            <a:xfrm>
              <a:off x="2971" y="2023"/>
              <a:ext cx="2041" cy="22"/>
            </a:xfrm>
            <a:prstGeom prst="line">
              <a:avLst/>
            </a:prstGeom>
            <a:noFill/>
            <a:ln w="9525">
              <a:solidFill>
                <a:schemeClr val="tx1"/>
              </a:solidFill>
              <a:round/>
              <a:headEnd/>
              <a:tailEnd type="triangle" w="med" len="med"/>
            </a:ln>
          </p:spPr>
          <p:txBody>
            <a:bodyPr/>
            <a:lstStyle/>
            <a:p>
              <a:endParaRPr lang="zh-CN" altLang="en-US"/>
            </a:p>
          </p:txBody>
        </p:sp>
        <p:sp>
          <p:nvSpPr>
            <p:cNvPr id="80926" name="Line 13"/>
            <p:cNvSpPr>
              <a:spLocks noChangeShapeType="1"/>
            </p:cNvSpPr>
            <p:nvPr/>
          </p:nvSpPr>
          <p:spPr bwMode="auto">
            <a:xfrm flipV="1">
              <a:off x="3878" y="1343"/>
              <a:ext cx="0" cy="1293"/>
            </a:xfrm>
            <a:prstGeom prst="line">
              <a:avLst/>
            </a:prstGeom>
            <a:noFill/>
            <a:ln w="9525">
              <a:solidFill>
                <a:schemeClr val="tx1"/>
              </a:solidFill>
              <a:round/>
              <a:headEnd/>
              <a:tailEnd type="triangle" w="med" len="med"/>
            </a:ln>
          </p:spPr>
          <p:txBody>
            <a:bodyPr/>
            <a:lstStyle/>
            <a:p>
              <a:endParaRPr lang="zh-CN" altLang="en-US"/>
            </a:p>
          </p:txBody>
        </p:sp>
        <p:sp>
          <p:nvSpPr>
            <p:cNvPr id="80927" name="Rectangle 14"/>
            <p:cNvSpPr>
              <a:spLocks noChangeArrowheads="1"/>
            </p:cNvSpPr>
            <p:nvPr/>
          </p:nvSpPr>
          <p:spPr bwMode="auto">
            <a:xfrm>
              <a:off x="4967" y="2069"/>
              <a:ext cx="240" cy="250"/>
            </a:xfrm>
            <a:prstGeom prst="rect">
              <a:avLst/>
            </a:prstGeom>
            <a:noFill/>
            <a:ln w="9525">
              <a:noFill/>
              <a:miter lim="800000"/>
              <a:headEnd/>
              <a:tailEnd/>
            </a:ln>
          </p:spPr>
          <p:txBody>
            <a:bodyPr wrap="none">
              <a:spAutoFit/>
            </a:bodyPr>
            <a:lstStyle/>
            <a:p>
              <a:pPr eaLnBrk="1" hangingPunct="1">
                <a:spcBef>
                  <a:spcPct val="20000"/>
                </a:spcBef>
                <a:buClr>
                  <a:schemeClr val="accent1"/>
                </a:buClr>
                <a:buSzPct val="65000"/>
                <a:buFont typeface="Wingdings" pitchFamily="2" charset="2"/>
                <a:buNone/>
              </a:pPr>
              <a:r>
                <a:rPr lang="en-US" altLang="zh-TW" sz="2000" b="0">
                  <a:solidFill>
                    <a:schemeClr val="tx1"/>
                  </a:solidFill>
                  <a:latin typeface="Arial" pitchFamily="34" charset="0"/>
                </a:rPr>
                <a:t>x</a:t>
              </a:r>
              <a:r>
                <a:rPr lang="en-US" altLang="zh-TW" sz="1500" b="0" baseline="-25000">
                  <a:solidFill>
                    <a:schemeClr val="tx1"/>
                  </a:solidFill>
                  <a:latin typeface="Arial" pitchFamily="34" charset="0"/>
                </a:rPr>
                <a:t>1</a:t>
              </a:r>
            </a:p>
          </p:txBody>
        </p:sp>
        <p:sp>
          <p:nvSpPr>
            <p:cNvPr id="80928" name="Rectangle 15"/>
            <p:cNvSpPr>
              <a:spLocks noChangeArrowheads="1"/>
            </p:cNvSpPr>
            <p:nvPr/>
          </p:nvSpPr>
          <p:spPr bwMode="auto">
            <a:xfrm>
              <a:off x="3593" y="1209"/>
              <a:ext cx="231" cy="250"/>
            </a:xfrm>
            <a:prstGeom prst="rect">
              <a:avLst/>
            </a:prstGeom>
            <a:noFill/>
            <a:ln w="9525">
              <a:noFill/>
              <a:miter lim="800000"/>
              <a:headEnd/>
              <a:tailEnd/>
            </a:ln>
          </p:spPr>
          <p:txBody>
            <a:bodyPr wrap="none">
              <a:spAutoFit/>
            </a:bodyPr>
            <a:lstStyle/>
            <a:p>
              <a:pPr eaLnBrk="1" hangingPunct="1">
                <a:spcBef>
                  <a:spcPct val="20000"/>
                </a:spcBef>
                <a:buClr>
                  <a:schemeClr val="accent1"/>
                </a:buClr>
                <a:buSzPct val="65000"/>
                <a:buFont typeface="Wingdings" pitchFamily="2" charset="2"/>
                <a:buNone/>
              </a:pPr>
              <a:r>
                <a:rPr lang="en-US" altLang="zh-TW" sz="2000" b="0" i="1">
                  <a:solidFill>
                    <a:schemeClr val="tx1"/>
                  </a:solidFill>
                  <a:latin typeface="Times New Roman" pitchFamily="18" charset="0"/>
                </a:rPr>
                <a:t>x</a:t>
              </a:r>
              <a:r>
                <a:rPr lang="en-US" altLang="zh-TW" sz="1500" b="0" baseline="-25000">
                  <a:solidFill>
                    <a:schemeClr val="tx1"/>
                  </a:solidFill>
                  <a:latin typeface="Arial" pitchFamily="34" charset="0"/>
                </a:rPr>
                <a:t>2</a:t>
              </a:r>
            </a:p>
          </p:txBody>
        </p:sp>
        <p:sp>
          <p:nvSpPr>
            <p:cNvPr id="80929" name="Rectangle 16"/>
            <p:cNvSpPr>
              <a:spLocks noChangeArrowheads="1"/>
            </p:cNvSpPr>
            <p:nvPr/>
          </p:nvSpPr>
          <p:spPr bwMode="auto">
            <a:xfrm>
              <a:off x="3062" y="1706"/>
              <a:ext cx="497" cy="250"/>
            </a:xfrm>
            <a:prstGeom prst="rect">
              <a:avLst/>
            </a:prstGeom>
            <a:noFill/>
            <a:ln w="9525">
              <a:noFill/>
              <a:miter lim="800000"/>
              <a:headEnd/>
              <a:tailEnd/>
            </a:ln>
          </p:spPr>
          <p:txBody>
            <a:bodyPr wrap="none">
              <a:spAutoFit/>
            </a:bodyPr>
            <a:lstStyle/>
            <a:p>
              <a:pPr eaLnBrk="1" hangingPunct="1">
                <a:spcBef>
                  <a:spcPct val="20000"/>
                </a:spcBef>
                <a:buClr>
                  <a:schemeClr val="accent1"/>
                </a:buClr>
                <a:buSzPct val="65000"/>
                <a:buFont typeface="Wingdings" pitchFamily="2" charset="2"/>
                <a:buNone/>
              </a:pPr>
              <a:r>
                <a:rPr lang="en-US" altLang="zh-TW" sz="2000" b="0">
                  <a:solidFill>
                    <a:schemeClr val="tx1"/>
                  </a:solidFill>
                  <a:latin typeface="Arial" pitchFamily="34" charset="0"/>
                </a:rPr>
                <a:t>(-1,1)</a:t>
              </a:r>
            </a:p>
          </p:txBody>
        </p:sp>
        <p:sp>
          <p:nvSpPr>
            <p:cNvPr id="80930" name="Rectangle 17"/>
            <p:cNvSpPr>
              <a:spLocks noChangeArrowheads="1"/>
            </p:cNvSpPr>
            <p:nvPr/>
          </p:nvSpPr>
          <p:spPr bwMode="auto">
            <a:xfrm>
              <a:off x="3147" y="2251"/>
              <a:ext cx="550" cy="250"/>
            </a:xfrm>
            <a:prstGeom prst="rect">
              <a:avLst/>
            </a:prstGeom>
            <a:noFill/>
            <a:ln w="9525">
              <a:noFill/>
              <a:miter lim="800000"/>
              <a:headEnd/>
              <a:tailEnd/>
            </a:ln>
          </p:spPr>
          <p:txBody>
            <a:bodyPr wrap="none">
              <a:spAutoFit/>
            </a:bodyPr>
            <a:lstStyle/>
            <a:p>
              <a:pPr eaLnBrk="1" hangingPunct="1">
                <a:spcBef>
                  <a:spcPct val="20000"/>
                </a:spcBef>
                <a:buClr>
                  <a:schemeClr val="accent1"/>
                </a:buClr>
                <a:buSzPct val="65000"/>
                <a:buFont typeface="Wingdings" pitchFamily="2" charset="2"/>
                <a:buNone/>
              </a:pPr>
              <a:r>
                <a:rPr lang="en-US" altLang="zh-TW" sz="2000" b="0">
                  <a:solidFill>
                    <a:schemeClr val="tx1"/>
                  </a:solidFill>
                  <a:latin typeface="Arial" pitchFamily="34" charset="0"/>
                </a:rPr>
                <a:t>(-1,-1)</a:t>
              </a:r>
            </a:p>
          </p:txBody>
        </p:sp>
        <p:sp>
          <p:nvSpPr>
            <p:cNvPr id="80931" name="Rectangle 18"/>
            <p:cNvSpPr>
              <a:spLocks noChangeArrowheads="1"/>
            </p:cNvSpPr>
            <p:nvPr/>
          </p:nvSpPr>
          <p:spPr bwMode="auto">
            <a:xfrm>
              <a:off x="4105" y="1570"/>
              <a:ext cx="444" cy="250"/>
            </a:xfrm>
            <a:prstGeom prst="rect">
              <a:avLst/>
            </a:prstGeom>
            <a:noFill/>
            <a:ln w="9525">
              <a:noFill/>
              <a:miter lim="800000"/>
              <a:headEnd/>
              <a:tailEnd/>
            </a:ln>
          </p:spPr>
          <p:txBody>
            <a:bodyPr wrap="none">
              <a:spAutoFit/>
            </a:bodyPr>
            <a:lstStyle/>
            <a:p>
              <a:pPr eaLnBrk="1" hangingPunct="1">
                <a:spcBef>
                  <a:spcPct val="20000"/>
                </a:spcBef>
                <a:buClr>
                  <a:schemeClr val="accent1"/>
                </a:buClr>
                <a:buSzPct val="65000"/>
                <a:buFont typeface="Wingdings" pitchFamily="2" charset="2"/>
                <a:buNone/>
              </a:pPr>
              <a:r>
                <a:rPr lang="en-US" altLang="zh-TW" sz="2000" b="0">
                  <a:solidFill>
                    <a:schemeClr val="tx1"/>
                  </a:solidFill>
                  <a:latin typeface="Arial" pitchFamily="34" charset="0"/>
                </a:rPr>
                <a:t>(1,1)</a:t>
              </a:r>
            </a:p>
          </p:txBody>
        </p:sp>
        <p:sp>
          <p:nvSpPr>
            <p:cNvPr id="80932" name="Rectangle 19"/>
            <p:cNvSpPr>
              <a:spLocks noChangeArrowheads="1"/>
            </p:cNvSpPr>
            <p:nvPr/>
          </p:nvSpPr>
          <p:spPr bwMode="auto">
            <a:xfrm>
              <a:off x="3969" y="2250"/>
              <a:ext cx="497" cy="250"/>
            </a:xfrm>
            <a:prstGeom prst="rect">
              <a:avLst/>
            </a:prstGeom>
            <a:noFill/>
            <a:ln w="9525">
              <a:noFill/>
              <a:miter lim="800000"/>
              <a:headEnd/>
              <a:tailEnd/>
            </a:ln>
          </p:spPr>
          <p:txBody>
            <a:bodyPr wrap="none">
              <a:spAutoFit/>
            </a:bodyPr>
            <a:lstStyle/>
            <a:p>
              <a:pPr eaLnBrk="1" hangingPunct="1">
                <a:spcBef>
                  <a:spcPct val="20000"/>
                </a:spcBef>
                <a:buClr>
                  <a:schemeClr val="accent1"/>
                </a:buClr>
                <a:buSzPct val="65000"/>
                <a:buFont typeface="Wingdings" pitchFamily="2" charset="2"/>
                <a:buNone/>
              </a:pPr>
              <a:r>
                <a:rPr lang="en-US" altLang="zh-TW" sz="2000" b="0">
                  <a:solidFill>
                    <a:schemeClr val="tx1"/>
                  </a:solidFill>
                  <a:latin typeface="Arial" pitchFamily="34" charset="0"/>
                </a:rPr>
                <a:t>(1,-1)</a:t>
              </a:r>
            </a:p>
          </p:txBody>
        </p:sp>
        <p:sp>
          <p:nvSpPr>
            <p:cNvPr id="80933" name="Rectangle 20"/>
            <p:cNvSpPr>
              <a:spLocks noChangeArrowheads="1"/>
            </p:cNvSpPr>
            <p:nvPr/>
          </p:nvSpPr>
          <p:spPr bwMode="auto">
            <a:xfrm>
              <a:off x="4604" y="1434"/>
              <a:ext cx="385" cy="252"/>
            </a:xfrm>
            <a:prstGeom prst="rect">
              <a:avLst/>
            </a:prstGeom>
            <a:noFill/>
            <a:ln w="9525">
              <a:noFill/>
              <a:miter lim="800000"/>
              <a:headEnd/>
              <a:tailEnd/>
            </a:ln>
          </p:spPr>
          <p:txBody>
            <a:bodyPr wrap="none">
              <a:spAutoFit/>
            </a:bodyPr>
            <a:lstStyle/>
            <a:p>
              <a:pPr eaLnBrk="1" hangingPunct="1">
                <a:spcBef>
                  <a:spcPct val="20000"/>
                </a:spcBef>
                <a:buClr>
                  <a:schemeClr val="accent1"/>
                </a:buClr>
                <a:buSzPct val="65000"/>
                <a:buFont typeface="Wingdings" pitchFamily="2" charset="2"/>
                <a:buNone/>
              </a:pPr>
              <a:r>
                <a:rPr lang="en-US" altLang="zh-TW" sz="2000" b="0" i="1">
                  <a:solidFill>
                    <a:schemeClr val="tx1"/>
                  </a:solidFill>
                  <a:latin typeface="Times New Roman" pitchFamily="18" charset="0"/>
                </a:rPr>
                <a:t>t </a:t>
              </a:r>
              <a:r>
                <a:rPr lang="en-US" altLang="zh-TW" sz="2000" b="0">
                  <a:solidFill>
                    <a:schemeClr val="tx1"/>
                  </a:solidFill>
                  <a:latin typeface="Arial" pitchFamily="34" charset="0"/>
                </a:rPr>
                <a:t>=1</a:t>
              </a:r>
            </a:p>
          </p:txBody>
        </p:sp>
        <p:sp>
          <p:nvSpPr>
            <p:cNvPr id="80934" name="Rectangle 21"/>
            <p:cNvSpPr>
              <a:spLocks noChangeArrowheads="1"/>
            </p:cNvSpPr>
            <p:nvPr/>
          </p:nvSpPr>
          <p:spPr bwMode="auto">
            <a:xfrm>
              <a:off x="2880" y="2159"/>
              <a:ext cx="438" cy="252"/>
            </a:xfrm>
            <a:prstGeom prst="rect">
              <a:avLst/>
            </a:prstGeom>
            <a:noFill/>
            <a:ln w="9525">
              <a:noFill/>
              <a:miter lim="800000"/>
              <a:headEnd/>
              <a:tailEnd/>
            </a:ln>
          </p:spPr>
          <p:txBody>
            <a:bodyPr wrap="none">
              <a:spAutoFit/>
            </a:bodyPr>
            <a:lstStyle/>
            <a:p>
              <a:pPr eaLnBrk="1" hangingPunct="1">
                <a:spcBef>
                  <a:spcPct val="20000"/>
                </a:spcBef>
                <a:buClr>
                  <a:schemeClr val="accent1"/>
                </a:buClr>
                <a:buSzPct val="65000"/>
                <a:buFont typeface="Wingdings" pitchFamily="2" charset="2"/>
                <a:buNone/>
              </a:pPr>
              <a:r>
                <a:rPr lang="en-US" altLang="zh-TW" sz="2000" b="0" i="1">
                  <a:solidFill>
                    <a:schemeClr val="tx1"/>
                  </a:solidFill>
                  <a:latin typeface="Times New Roman" pitchFamily="18" charset="0"/>
                </a:rPr>
                <a:t>t </a:t>
              </a:r>
              <a:r>
                <a:rPr lang="en-US" altLang="zh-TW" sz="2000" b="0">
                  <a:solidFill>
                    <a:schemeClr val="tx1"/>
                  </a:solidFill>
                  <a:latin typeface="Arial" pitchFamily="34" charset="0"/>
                </a:rPr>
                <a:t>=-1</a:t>
              </a:r>
            </a:p>
          </p:txBody>
        </p:sp>
        <p:sp>
          <p:nvSpPr>
            <p:cNvPr id="80935" name="Text Box 22"/>
            <p:cNvSpPr txBox="1">
              <a:spLocks noChangeArrowheads="1"/>
            </p:cNvSpPr>
            <p:nvPr/>
          </p:nvSpPr>
          <p:spPr bwMode="auto">
            <a:xfrm>
              <a:off x="4464" y="2236"/>
              <a:ext cx="776" cy="250"/>
            </a:xfrm>
            <a:prstGeom prst="rect">
              <a:avLst/>
            </a:prstGeom>
            <a:noFill/>
            <a:ln w="9525">
              <a:noFill/>
              <a:miter lim="800000"/>
              <a:headEnd/>
              <a:tailEnd/>
            </a:ln>
          </p:spPr>
          <p:txBody>
            <a:bodyPr wrap="none">
              <a:spAutoFit/>
            </a:bodyPr>
            <a:lstStyle/>
            <a:p>
              <a:pPr eaLnBrk="1" hangingPunct="1"/>
              <a:r>
                <a:rPr lang="en-US" altLang="zh-TW" sz="2000" b="0" i="1">
                  <a:solidFill>
                    <a:schemeClr val="tx1"/>
                  </a:solidFill>
                  <a:latin typeface="Times New Roman" pitchFamily="18" charset="0"/>
                </a:rPr>
                <a:t>x</a:t>
              </a:r>
              <a:r>
                <a:rPr lang="en-US" altLang="zh-TW" sz="1800" b="0" baseline="-25000">
                  <a:solidFill>
                    <a:schemeClr val="tx1"/>
                  </a:solidFill>
                  <a:latin typeface="Arial" pitchFamily="34" charset="0"/>
                </a:rPr>
                <a:t>1</a:t>
              </a:r>
              <a:r>
                <a:rPr lang="en-US" altLang="zh-TW" sz="1800" b="0">
                  <a:solidFill>
                    <a:schemeClr val="tx1"/>
                  </a:solidFill>
                  <a:latin typeface="Arial" pitchFamily="34" charset="0"/>
                </a:rPr>
                <a:t>+</a:t>
              </a:r>
              <a:r>
                <a:rPr lang="en-US" altLang="zh-TW" sz="2000" b="0" i="1">
                  <a:solidFill>
                    <a:schemeClr val="tx1"/>
                  </a:solidFill>
                  <a:latin typeface="Times New Roman" pitchFamily="18" charset="0"/>
                </a:rPr>
                <a:t>x</a:t>
              </a:r>
              <a:r>
                <a:rPr lang="en-US" altLang="zh-TW" sz="1800" b="0" baseline="-25000">
                  <a:solidFill>
                    <a:schemeClr val="tx1"/>
                  </a:solidFill>
                  <a:latin typeface="Arial" pitchFamily="34" charset="0"/>
                </a:rPr>
                <a:t>2</a:t>
              </a:r>
              <a:r>
                <a:rPr lang="en-US" altLang="zh-TW" sz="1800" b="0">
                  <a:solidFill>
                    <a:schemeClr val="tx1"/>
                  </a:solidFill>
                  <a:latin typeface="Arial" pitchFamily="34" charset="0"/>
                </a:rPr>
                <a:t>+</a:t>
              </a:r>
              <a:r>
                <a:rPr lang="en-US" altLang="zh-CN" sz="2000" b="0">
                  <a:solidFill>
                    <a:schemeClr val="tx1"/>
                  </a:solidFill>
                  <a:latin typeface="Times New Roman" pitchFamily="18" charset="0"/>
                </a:rPr>
                <a:t>1</a:t>
              </a:r>
              <a:r>
                <a:rPr lang="en-US" altLang="zh-TW" sz="1800" b="0">
                  <a:solidFill>
                    <a:schemeClr val="tx1"/>
                  </a:solidFill>
                  <a:latin typeface="Arial" pitchFamily="34" charset="0"/>
                </a:rPr>
                <a:t>=0</a:t>
              </a:r>
            </a:p>
          </p:txBody>
        </p:sp>
        <p:sp>
          <p:nvSpPr>
            <p:cNvPr id="80936" name="Oval 23"/>
            <p:cNvSpPr>
              <a:spLocks noChangeArrowheads="1"/>
            </p:cNvSpPr>
            <p:nvPr/>
          </p:nvSpPr>
          <p:spPr bwMode="auto">
            <a:xfrm>
              <a:off x="4059" y="1797"/>
              <a:ext cx="91" cy="91"/>
            </a:xfrm>
            <a:prstGeom prst="ellipse">
              <a:avLst/>
            </a:prstGeom>
            <a:solidFill>
              <a:srgbClr val="FF0000"/>
            </a:solidFill>
            <a:ln w="9525">
              <a:solidFill>
                <a:schemeClr val="tx1"/>
              </a:solidFill>
              <a:round/>
              <a:headEnd/>
              <a:tailEnd/>
            </a:ln>
          </p:spPr>
          <p:txBody>
            <a:bodyPr wrap="none" anchor="ctr"/>
            <a:lstStyle/>
            <a:p>
              <a:pPr algn="ctr" eaLnBrk="1" hangingPunct="1"/>
              <a:endParaRPr lang="zh-CN" altLang="zh-CN">
                <a:latin typeface="Arial" pitchFamily="34" charset="0"/>
                <a:ea typeface="楷体_GB2312" pitchFamily="49" charset="-122"/>
              </a:endParaRPr>
            </a:p>
          </p:txBody>
        </p:sp>
        <p:sp>
          <p:nvSpPr>
            <p:cNvPr id="80937" name="Oval 24"/>
            <p:cNvSpPr>
              <a:spLocks noChangeArrowheads="1"/>
            </p:cNvSpPr>
            <p:nvPr/>
          </p:nvSpPr>
          <p:spPr bwMode="auto">
            <a:xfrm>
              <a:off x="3605" y="1796"/>
              <a:ext cx="91" cy="91"/>
            </a:xfrm>
            <a:prstGeom prst="ellipse">
              <a:avLst/>
            </a:prstGeom>
            <a:solidFill>
              <a:srgbClr val="162CFA"/>
            </a:solidFill>
            <a:ln w="9525">
              <a:solidFill>
                <a:schemeClr val="tx1"/>
              </a:solidFill>
              <a:round/>
              <a:headEnd/>
              <a:tailEnd/>
            </a:ln>
          </p:spPr>
          <p:txBody>
            <a:bodyPr wrap="none" anchor="ctr"/>
            <a:lstStyle/>
            <a:p>
              <a:pPr algn="ctr" eaLnBrk="1" hangingPunct="1"/>
              <a:endParaRPr lang="zh-CN" altLang="zh-CN">
                <a:latin typeface="Arial" pitchFamily="34" charset="0"/>
                <a:ea typeface="楷体_GB2312" pitchFamily="49" charset="-122"/>
              </a:endParaRPr>
            </a:p>
          </p:txBody>
        </p:sp>
        <p:sp>
          <p:nvSpPr>
            <p:cNvPr id="80938" name="Oval 25"/>
            <p:cNvSpPr>
              <a:spLocks noChangeArrowheads="1"/>
            </p:cNvSpPr>
            <p:nvPr/>
          </p:nvSpPr>
          <p:spPr bwMode="auto">
            <a:xfrm>
              <a:off x="3605" y="2160"/>
              <a:ext cx="91" cy="91"/>
            </a:xfrm>
            <a:prstGeom prst="ellipse">
              <a:avLst/>
            </a:prstGeom>
            <a:solidFill>
              <a:srgbClr val="162CFA"/>
            </a:solidFill>
            <a:ln w="9525">
              <a:solidFill>
                <a:schemeClr val="tx1"/>
              </a:solidFill>
              <a:round/>
              <a:headEnd/>
              <a:tailEnd/>
            </a:ln>
          </p:spPr>
          <p:txBody>
            <a:bodyPr wrap="none" anchor="ctr"/>
            <a:lstStyle/>
            <a:p>
              <a:pPr algn="ctr" eaLnBrk="1" hangingPunct="1"/>
              <a:endParaRPr lang="zh-CN" altLang="zh-CN">
                <a:latin typeface="Arial" pitchFamily="34" charset="0"/>
                <a:ea typeface="楷体_GB2312" pitchFamily="49" charset="-122"/>
              </a:endParaRPr>
            </a:p>
          </p:txBody>
        </p:sp>
        <p:sp>
          <p:nvSpPr>
            <p:cNvPr id="80939" name="Oval 26"/>
            <p:cNvSpPr>
              <a:spLocks noChangeArrowheads="1"/>
            </p:cNvSpPr>
            <p:nvPr/>
          </p:nvSpPr>
          <p:spPr bwMode="auto">
            <a:xfrm>
              <a:off x="4059" y="2160"/>
              <a:ext cx="91" cy="91"/>
            </a:xfrm>
            <a:prstGeom prst="ellipse">
              <a:avLst/>
            </a:prstGeom>
            <a:solidFill>
              <a:srgbClr val="162CFA"/>
            </a:solidFill>
            <a:ln w="9525">
              <a:solidFill>
                <a:schemeClr val="tx1"/>
              </a:solidFill>
              <a:round/>
              <a:headEnd/>
              <a:tailEnd/>
            </a:ln>
          </p:spPr>
          <p:txBody>
            <a:bodyPr wrap="none" anchor="ctr"/>
            <a:lstStyle/>
            <a:p>
              <a:pPr algn="ctr" eaLnBrk="1" hangingPunct="1"/>
              <a:endParaRPr lang="zh-CN" altLang="zh-CN">
                <a:latin typeface="Arial" pitchFamily="34" charset="0"/>
                <a:ea typeface="楷体_GB2312" pitchFamily="49" charset="-122"/>
              </a:endParaRPr>
            </a:p>
          </p:txBody>
        </p:sp>
      </p:grpSp>
      <p:sp>
        <p:nvSpPr>
          <p:cNvPr id="186395" name="Line 27"/>
          <p:cNvSpPr>
            <a:spLocks noChangeShapeType="1"/>
          </p:cNvSpPr>
          <p:nvPr/>
        </p:nvSpPr>
        <p:spPr bwMode="auto">
          <a:xfrm>
            <a:off x="5780088" y="5359400"/>
            <a:ext cx="1816100" cy="14288"/>
          </a:xfrm>
          <a:prstGeom prst="line">
            <a:avLst/>
          </a:prstGeom>
          <a:noFill/>
          <a:ln w="28575">
            <a:solidFill>
              <a:schemeClr val="tx1"/>
            </a:solidFill>
            <a:round/>
            <a:headEnd/>
            <a:tailEnd/>
          </a:ln>
        </p:spPr>
        <p:txBody>
          <a:bodyPr/>
          <a:lstStyle/>
          <a:p>
            <a:endParaRPr lang="zh-CN" altLang="en-US"/>
          </a:p>
        </p:txBody>
      </p:sp>
      <p:grpSp>
        <p:nvGrpSpPr>
          <p:cNvPr id="3" name="Group 28"/>
          <p:cNvGrpSpPr>
            <a:grpSpLocks/>
          </p:cNvGrpSpPr>
          <p:nvPr/>
        </p:nvGrpSpPr>
        <p:grpSpPr bwMode="auto">
          <a:xfrm>
            <a:off x="4859338" y="4076700"/>
            <a:ext cx="3694112" cy="2265363"/>
            <a:chOff x="2880" y="1209"/>
            <a:chExt cx="2327" cy="1427"/>
          </a:xfrm>
        </p:grpSpPr>
        <p:sp>
          <p:nvSpPr>
            <p:cNvPr id="80910" name="Line 29"/>
            <p:cNvSpPr>
              <a:spLocks noChangeShapeType="1"/>
            </p:cNvSpPr>
            <p:nvPr/>
          </p:nvSpPr>
          <p:spPr bwMode="auto">
            <a:xfrm>
              <a:off x="2971" y="2023"/>
              <a:ext cx="2041" cy="22"/>
            </a:xfrm>
            <a:prstGeom prst="line">
              <a:avLst/>
            </a:prstGeom>
            <a:noFill/>
            <a:ln w="9525">
              <a:solidFill>
                <a:schemeClr val="tx1"/>
              </a:solidFill>
              <a:round/>
              <a:headEnd/>
              <a:tailEnd type="triangle" w="med" len="med"/>
            </a:ln>
          </p:spPr>
          <p:txBody>
            <a:bodyPr/>
            <a:lstStyle/>
            <a:p>
              <a:endParaRPr lang="zh-CN" altLang="en-US"/>
            </a:p>
          </p:txBody>
        </p:sp>
        <p:sp>
          <p:nvSpPr>
            <p:cNvPr id="80911" name="Line 30"/>
            <p:cNvSpPr>
              <a:spLocks noChangeShapeType="1"/>
            </p:cNvSpPr>
            <p:nvPr/>
          </p:nvSpPr>
          <p:spPr bwMode="auto">
            <a:xfrm flipV="1">
              <a:off x="3878" y="1343"/>
              <a:ext cx="0" cy="1293"/>
            </a:xfrm>
            <a:prstGeom prst="line">
              <a:avLst/>
            </a:prstGeom>
            <a:noFill/>
            <a:ln w="9525">
              <a:solidFill>
                <a:schemeClr val="tx1"/>
              </a:solidFill>
              <a:round/>
              <a:headEnd/>
              <a:tailEnd type="triangle" w="med" len="med"/>
            </a:ln>
          </p:spPr>
          <p:txBody>
            <a:bodyPr/>
            <a:lstStyle/>
            <a:p>
              <a:endParaRPr lang="zh-CN" altLang="en-US"/>
            </a:p>
          </p:txBody>
        </p:sp>
        <p:sp>
          <p:nvSpPr>
            <p:cNvPr id="80912" name="Rectangle 31"/>
            <p:cNvSpPr>
              <a:spLocks noChangeArrowheads="1"/>
            </p:cNvSpPr>
            <p:nvPr/>
          </p:nvSpPr>
          <p:spPr bwMode="auto">
            <a:xfrm>
              <a:off x="4967" y="2069"/>
              <a:ext cx="240" cy="250"/>
            </a:xfrm>
            <a:prstGeom prst="rect">
              <a:avLst/>
            </a:prstGeom>
            <a:noFill/>
            <a:ln w="9525">
              <a:noFill/>
              <a:miter lim="800000"/>
              <a:headEnd/>
              <a:tailEnd/>
            </a:ln>
          </p:spPr>
          <p:txBody>
            <a:bodyPr wrap="none">
              <a:spAutoFit/>
            </a:bodyPr>
            <a:lstStyle/>
            <a:p>
              <a:pPr eaLnBrk="1" hangingPunct="1">
                <a:spcBef>
                  <a:spcPct val="20000"/>
                </a:spcBef>
                <a:buClr>
                  <a:schemeClr val="accent1"/>
                </a:buClr>
                <a:buSzPct val="65000"/>
                <a:buFont typeface="Wingdings" pitchFamily="2" charset="2"/>
                <a:buNone/>
              </a:pPr>
              <a:r>
                <a:rPr lang="en-US" altLang="zh-TW" sz="2000" b="0">
                  <a:solidFill>
                    <a:schemeClr val="tx1"/>
                  </a:solidFill>
                  <a:latin typeface="Arial" pitchFamily="34" charset="0"/>
                </a:rPr>
                <a:t>x</a:t>
              </a:r>
              <a:r>
                <a:rPr lang="en-US" altLang="zh-TW" sz="1500" b="0" baseline="-25000">
                  <a:solidFill>
                    <a:schemeClr val="tx1"/>
                  </a:solidFill>
                  <a:latin typeface="Arial" pitchFamily="34" charset="0"/>
                </a:rPr>
                <a:t>1</a:t>
              </a:r>
            </a:p>
          </p:txBody>
        </p:sp>
        <p:sp>
          <p:nvSpPr>
            <p:cNvPr id="80913" name="Rectangle 32"/>
            <p:cNvSpPr>
              <a:spLocks noChangeArrowheads="1"/>
            </p:cNvSpPr>
            <p:nvPr/>
          </p:nvSpPr>
          <p:spPr bwMode="auto">
            <a:xfrm>
              <a:off x="3593" y="1209"/>
              <a:ext cx="231" cy="250"/>
            </a:xfrm>
            <a:prstGeom prst="rect">
              <a:avLst/>
            </a:prstGeom>
            <a:noFill/>
            <a:ln w="9525">
              <a:noFill/>
              <a:miter lim="800000"/>
              <a:headEnd/>
              <a:tailEnd/>
            </a:ln>
          </p:spPr>
          <p:txBody>
            <a:bodyPr wrap="none">
              <a:spAutoFit/>
            </a:bodyPr>
            <a:lstStyle/>
            <a:p>
              <a:pPr eaLnBrk="1" hangingPunct="1">
                <a:spcBef>
                  <a:spcPct val="20000"/>
                </a:spcBef>
                <a:buClr>
                  <a:schemeClr val="accent1"/>
                </a:buClr>
                <a:buSzPct val="65000"/>
                <a:buFont typeface="Wingdings" pitchFamily="2" charset="2"/>
                <a:buNone/>
              </a:pPr>
              <a:r>
                <a:rPr lang="en-US" altLang="zh-TW" sz="2000" b="0" i="1">
                  <a:solidFill>
                    <a:schemeClr val="tx1"/>
                  </a:solidFill>
                  <a:latin typeface="Times New Roman" pitchFamily="18" charset="0"/>
                </a:rPr>
                <a:t>x</a:t>
              </a:r>
              <a:r>
                <a:rPr lang="en-US" altLang="zh-TW" sz="1500" b="0" baseline="-25000">
                  <a:solidFill>
                    <a:schemeClr val="tx1"/>
                  </a:solidFill>
                  <a:latin typeface="Arial" pitchFamily="34" charset="0"/>
                </a:rPr>
                <a:t>2</a:t>
              </a:r>
            </a:p>
          </p:txBody>
        </p:sp>
        <p:sp>
          <p:nvSpPr>
            <p:cNvPr id="80914" name="Rectangle 33"/>
            <p:cNvSpPr>
              <a:spLocks noChangeArrowheads="1"/>
            </p:cNvSpPr>
            <p:nvPr/>
          </p:nvSpPr>
          <p:spPr bwMode="auto">
            <a:xfrm>
              <a:off x="3062" y="1706"/>
              <a:ext cx="497" cy="250"/>
            </a:xfrm>
            <a:prstGeom prst="rect">
              <a:avLst/>
            </a:prstGeom>
            <a:noFill/>
            <a:ln w="9525">
              <a:noFill/>
              <a:miter lim="800000"/>
              <a:headEnd/>
              <a:tailEnd/>
            </a:ln>
          </p:spPr>
          <p:txBody>
            <a:bodyPr wrap="none">
              <a:spAutoFit/>
            </a:bodyPr>
            <a:lstStyle/>
            <a:p>
              <a:pPr eaLnBrk="1" hangingPunct="1">
                <a:spcBef>
                  <a:spcPct val="20000"/>
                </a:spcBef>
                <a:buClr>
                  <a:schemeClr val="accent1"/>
                </a:buClr>
                <a:buSzPct val="65000"/>
                <a:buFont typeface="Wingdings" pitchFamily="2" charset="2"/>
                <a:buNone/>
              </a:pPr>
              <a:r>
                <a:rPr lang="en-US" altLang="zh-TW" sz="2000" b="0">
                  <a:solidFill>
                    <a:schemeClr val="tx1"/>
                  </a:solidFill>
                  <a:latin typeface="Arial" pitchFamily="34" charset="0"/>
                </a:rPr>
                <a:t>(-1,1)</a:t>
              </a:r>
            </a:p>
          </p:txBody>
        </p:sp>
        <p:sp>
          <p:nvSpPr>
            <p:cNvPr id="80915" name="Rectangle 34"/>
            <p:cNvSpPr>
              <a:spLocks noChangeArrowheads="1"/>
            </p:cNvSpPr>
            <p:nvPr/>
          </p:nvSpPr>
          <p:spPr bwMode="auto">
            <a:xfrm>
              <a:off x="3147" y="2251"/>
              <a:ext cx="550" cy="250"/>
            </a:xfrm>
            <a:prstGeom prst="rect">
              <a:avLst/>
            </a:prstGeom>
            <a:noFill/>
            <a:ln w="9525">
              <a:noFill/>
              <a:miter lim="800000"/>
              <a:headEnd/>
              <a:tailEnd/>
            </a:ln>
          </p:spPr>
          <p:txBody>
            <a:bodyPr wrap="none">
              <a:spAutoFit/>
            </a:bodyPr>
            <a:lstStyle/>
            <a:p>
              <a:pPr eaLnBrk="1" hangingPunct="1">
                <a:spcBef>
                  <a:spcPct val="20000"/>
                </a:spcBef>
                <a:buClr>
                  <a:schemeClr val="accent1"/>
                </a:buClr>
                <a:buSzPct val="65000"/>
                <a:buFont typeface="Wingdings" pitchFamily="2" charset="2"/>
                <a:buNone/>
              </a:pPr>
              <a:r>
                <a:rPr lang="en-US" altLang="zh-TW" sz="2000" b="0">
                  <a:solidFill>
                    <a:schemeClr val="tx1"/>
                  </a:solidFill>
                  <a:latin typeface="Arial" pitchFamily="34" charset="0"/>
                </a:rPr>
                <a:t>(-1,-1)</a:t>
              </a:r>
            </a:p>
          </p:txBody>
        </p:sp>
        <p:sp>
          <p:nvSpPr>
            <p:cNvPr id="80916" name="Rectangle 35"/>
            <p:cNvSpPr>
              <a:spLocks noChangeArrowheads="1"/>
            </p:cNvSpPr>
            <p:nvPr/>
          </p:nvSpPr>
          <p:spPr bwMode="auto">
            <a:xfrm>
              <a:off x="4105" y="1570"/>
              <a:ext cx="444" cy="250"/>
            </a:xfrm>
            <a:prstGeom prst="rect">
              <a:avLst/>
            </a:prstGeom>
            <a:noFill/>
            <a:ln w="9525">
              <a:noFill/>
              <a:miter lim="800000"/>
              <a:headEnd/>
              <a:tailEnd/>
            </a:ln>
          </p:spPr>
          <p:txBody>
            <a:bodyPr wrap="none">
              <a:spAutoFit/>
            </a:bodyPr>
            <a:lstStyle/>
            <a:p>
              <a:pPr eaLnBrk="1" hangingPunct="1">
                <a:spcBef>
                  <a:spcPct val="20000"/>
                </a:spcBef>
                <a:buClr>
                  <a:schemeClr val="accent1"/>
                </a:buClr>
                <a:buSzPct val="65000"/>
                <a:buFont typeface="Wingdings" pitchFamily="2" charset="2"/>
                <a:buNone/>
              </a:pPr>
              <a:r>
                <a:rPr lang="en-US" altLang="zh-TW" sz="2000" b="0">
                  <a:solidFill>
                    <a:schemeClr val="tx1"/>
                  </a:solidFill>
                  <a:latin typeface="Arial" pitchFamily="34" charset="0"/>
                </a:rPr>
                <a:t>(1,1)</a:t>
              </a:r>
            </a:p>
          </p:txBody>
        </p:sp>
        <p:sp>
          <p:nvSpPr>
            <p:cNvPr id="80917" name="Rectangle 36"/>
            <p:cNvSpPr>
              <a:spLocks noChangeArrowheads="1"/>
            </p:cNvSpPr>
            <p:nvPr/>
          </p:nvSpPr>
          <p:spPr bwMode="auto">
            <a:xfrm>
              <a:off x="3969" y="2250"/>
              <a:ext cx="497" cy="250"/>
            </a:xfrm>
            <a:prstGeom prst="rect">
              <a:avLst/>
            </a:prstGeom>
            <a:noFill/>
            <a:ln w="9525">
              <a:noFill/>
              <a:miter lim="800000"/>
              <a:headEnd/>
              <a:tailEnd/>
            </a:ln>
          </p:spPr>
          <p:txBody>
            <a:bodyPr wrap="none">
              <a:spAutoFit/>
            </a:bodyPr>
            <a:lstStyle/>
            <a:p>
              <a:pPr eaLnBrk="1" hangingPunct="1">
                <a:spcBef>
                  <a:spcPct val="20000"/>
                </a:spcBef>
                <a:buClr>
                  <a:schemeClr val="accent1"/>
                </a:buClr>
                <a:buSzPct val="65000"/>
                <a:buFont typeface="Wingdings" pitchFamily="2" charset="2"/>
                <a:buNone/>
              </a:pPr>
              <a:r>
                <a:rPr lang="en-US" altLang="zh-TW" sz="2000" b="0">
                  <a:solidFill>
                    <a:schemeClr val="tx1"/>
                  </a:solidFill>
                  <a:latin typeface="Arial" pitchFamily="34" charset="0"/>
                </a:rPr>
                <a:t>(1,-1)</a:t>
              </a:r>
            </a:p>
          </p:txBody>
        </p:sp>
        <p:sp>
          <p:nvSpPr>
            <p:cNvPr id="80918" name="Rectangle 37"/>
            <p:cNvSpPr>
              <a:spLocks noChangeArrowheads="1"/>
            </p:cNvSpPr>
            <p:nvPr/>
          </p:nvSpPr>
          <p:spPr bwMode="auto">
            <a:xfrm>
              <a:off x="4604" y="1434"/>
              <a:ext cx="385" cy="252"/>
            </a:xfrm>
            <a:prstGeom prst="rect">
              <a:avLst/>
            </a:prstGeom>
            <a:noFill/>
            <a:ln w="9525">
              <a:noFill/>
              <a:miter lim="800000"/>
              <a:headEnd/>
              <a:tailEnd/>
            </a:ln>
          </p:spPr>
          <p:txBody>
            <a:bodyPr wrap="none">
              <a:spAutoFit/>
            </a:bodyPr>
            <a:lstStyle/>
            <a:p>
              <a:pPr eaLnBrk="1" hangingPunct="1">
                <a:spcBef>
                  <a:spcPct val="20000"/>
                </a:spcBef>
                <a:buClr>
                  <a:schemeClr val="accent1"/>
                </a:buClr>
                <a:buSzPct val="65000"/>
                <a:buFont typeface="Wingdings" pitchFamily="2" charset="2"/>
                <a:buNone/>
              </a:pPr>
              <a:r>
                <a:rPr lang="en-US" altLang="zh-TW" sz="2000" b="0" i="1">
                  <a:solidFill>
                    <a:schemeClr val="tx1"/>
                  </a:solidFill>
                  <a:latin typeface="Times New Roman" pitchFamily="18" charset="0"/>
                </a:rPr>
                <a:t>t </a:t>
              </a:r>
              <a:r>
                <a:rPr lang="en-US" altLang="zh-TW" sz="2000" b="0">
                  <a:solidFill>
                    <a:schemeClr val="tx1"/>
                  </a:solidFill>
                  <a:latin typeface="Arial" pitchFamily="34" charset="0"/>
                </a:rPr>
                <a:t>=1</a:t>
              </a:r>
            </a:p>
          </p:txBody>
        </p:sp>
        <p:sp>
          <p:nvSpPr>
            <p:cNvPr id="80919" name="Rectangle 38"/>
            <p:cNvSpPr>
              <a:spLocks noChangeArrowheads="1"/>
            </p:cNvSpPr>
            <p:nvPr/>
          </p:nvSpPr>
          <p:spPr bwMode="auto">
            <a:xfrm>
              <a:off x="2880" y="2159"/>
              <a:ext cx="438" cy="252"/>
            </a:xfrm>
            <a:prstGeom prst="rect">
              <a:avLst/>
            </a:prstGeom>
            <a:noFill/>
            <a:ln w="9525">
              <a:noFill/>
              <a:miter lim="800000"/>
              <a:headEnd/>
              <a:tailEnd/>
            </a:ln>
          </p:spPr>
          <p:txBody>
            <a:bodyPr wrap="none">
              <a:spAutoFit/>
            </a:bodyPr>
            <a:lstStyle/>
            <a:p>
              <a:pPr eaLnBrk="1" hangingPunct="1">
                <a:spcBef>
                  <a:spcPct val="20000"/>
                </a:spcBef>
                <a:buClr>
                  <a:schemeClr val="accent1"/>
                </a:buClr>
                <a:buSzPct val="65000"/>
                <a:buFont typeface="Wingdings" pitchFamily="2" charset="2"/>
                <a:buNone/>
              </a:pPr>
              <a:r>
                <a:rPr lang="en-US" altLang="zh-TW" sz="2000" b="0" i="1">
                  <a:solidFill>
                    <a:schemeClr val="tx1"/>
                  </a:solidFill>
                  <a:latin typeface="Times New Roman" pitchFamily="18" charset="0"/>
                </a:rPr>
                <a:t>t </a:t>
              </a:r>
              <a:r>
                <a:rPr lang="en-US" altLang="zh-TW" sz="2000" b="0">
                  <a:solidFill>
                    <a:schemeClr val="tx1"/>
                  </a:solidFill>
                  <a:latin typeface="Arial" pitchFamily="34" charset="0"/>
                </a:rPr>
                <a:t>=-1</a:t>
              </a:r>
            </a:p>
          </p:txBody>
        </p:sp>
        <p:sp>
          <p:nvSpPr>
            <p:cNvPr id="80920" name="Text Box 39"/>
            <p:cNvSpPr txBox="1">
              <a:spLocks noChangeArrowheads="1"/>
            </p:cNvSpPr>
            <p:nvPr/>
          </p:nvSpPr>
          <p:spPr bwMode="auto">
            <a:xfrm>
              <a:off x="4464" y="2236"/>
              <a:ext cx="484" cy="250"/>
            </a:xfrm>
            <a:prstGeom prst="rect">
              <a:avLst/>
            </a:prstGeom>
            <a:noFill/>
            <a:ln w="9525">
              <a:noFill/>
              <a:miter lim="800000"/>
              <a:headEnd/>
              <a:tailEnd/>
            </a:ln>
          </p:spPr>
          <p:txBody>
            <a:bodyPr wrap="none">
              <a:spAutoFit/>
            </a:bodyPr>
            <a:lstStyle/>
            <a:p>
              <a:pPr eaLnBrk="1" hangingPunct="1"/>
              <a:r>
                <a:rPr lang="en-US" altLang="zh-CN" sz="2000" b="0">
                  <a:solidFill>
                    <a:schemeClr val="tx1"/>
                  </a:solidFill>
                  <a:latin typeface="Times New Roman" pitchFamily="18" charset="0"/>
                </a:rPr>
                <a:t>2</a:t>
              </a:r>
              <a:r>
                <a:rPr lang="en-US" altLang="zh-TW" sz="2000" b="0" i="1">
                  <a:solidFill>
                    <a:schemeClr val="tx1"/>
                  </a:solidFill>
                  <a:latin typeface="Times New Roman" pitchFamily="18" charset="0"/>
                </a:rPr>
                <a:t>x</a:t>
              </a:r>
              <a:r>
                <a:rPr lang="en-US" altLang="zh-TW" sz="1800" b="0" baseline="-25000">
                  <a:solidFill>
                    <a:schemeClr val="tx1"/>
                  </a:solidFill>
                  <a:latin typeface="Arial" pitchFamily="34" charset="0"/>
                </a:rPr>
                <a:t>2</a:t>
              </a:r>
              <a:r>
                <a:rPr lang="en-US" altLang="zh-TW" sz="1800" b="0">
                  <a:solidFill>
                    <a:schemeClr val="tx1"/>
                  </a:solidFill>
                  <a:latin typeface="Arial" pitchFamily="34" charset="0"/>
                </a:rPr>
                <a:t>=0</a:t>
              </a:r>
            </a:p>
          </p:txBody>
        </p:sp>
        <p:sp>
          <p:nvSpPr>
            <p:cNvPr id="80921" name="Oval 40"/>
            <p:cNvSpPr>
              <a:spLocks noChangeArrowheads="1"/>
            </p:cNvSpPr>
            <p:nvPr/>
          </p:nvSpPr>
          <p:spPr bwMode="auto">
            <a:xfrm>
              <a:off x="4059" y="1797"/>
              <a:ext cx="91" cy="91"/>
            </a:xfrm>
            <a:prstGeom prst="ellipse">
              <a:avLst/>
            </a:prstGeom>
            <a:solidFill>
              <a:srgbClr val="FF0000"/>
            </a:solidFill>
            <a:ln w="9525">
              <a:solidFill>
                <a:schemeClr val="tx1"/>
              </a:solidFill>
              <a:round/>
              <a:headEnd/>
              <a:tailEnd/>
            </a:ln>
          </p:spPr>
          <p:txBody>
            <a:bodyPr wrap="none" anchor="ctr"/>
            <a:lstStyle/>
            <a:p>
              <a:pPr algn="ctr" eaLnBrk="1" hangingPunct="1"/>
              <a:endParaRPr lang="zh-CN" altLang="zh-CN">
                <a:latin typeface="Arial" pitchFamily="34" charset="0"/>
                <a:ea typeface="楷体_GB2312" pitchFamily="49" charset="-122"/>
              </a:endParaRPr>
            </a:p>
          </p:txBody>
        </p:sp>
        <p:sp>
          <p:nvSpPr>
            <p:cNvPr id="80922" name="Oval 41"/>
            <p:cNvSpPr>
              <a:spLocks noChangeArrowheads="1"/>
            </p:cNvSpPr>
            <p:nvPr/>
          </p:nvSpPr>
          <p:spPr bwMode="auto">
            <a:xfrm>
              <a:off x="3605" y="1796"/>
              <a:ext cx="91" cy="91"/>
            </a:xfrm>
            <a:prstGeom prst="ellipse">
              <a:avLst/>
            </a:prstGeom>
            <a:solidFill>
              <a:srgbClr val="162CFA"/>
            </a:solidFill>
            <a:ln w="9525">
              <a:solidFill>
                <a:schemeClr val="tx1"/>
              </a:solidFill>
              <a:round/>
              <a:headEnd/>
              <a:tailEnd/>
            </a:ln>
          </p:spPr>
          <p:txBody>
            <a:bodyPr wrap="none" anchor="ctr"/>
            <a:lstStyle/>
            <a:p>
              <a:pPr algn="ctr" eaLnBrk="1" hangingPunct="1"/>
              <a:endParaRPr lang="zh-CN" altLang="zh-CN">
                <a:latin typeface="Arial" pitchFamily="34" charset="0"/>
                <a:ea typeface="楷体_GB2312" pitchFamily="49" charset="-122"/>
              </a:endParaRPr>
            </a:p>
          </p:txBody>
        </p:sp>
        <p:sp>
          <p:nvSpPr>
            <p:cNvPr id="80923" name="Oval 42"/>
            <p:cNvSpPr>
              <a:spLocks noChangeArrowheads="1"/>
            </p:cNvSpPr>
            <p:nvPr/>
          </p:nvSpPr>
          <p:spPr bwMode="auto">
            <a:xfrm>
              <a:off x="3605" y="2160"/>
              <a:ext cx="91" cy="91"/>
            </a:xfrm>
            <a:prstGeom prst="ellipse">
              <a:avLst/>
            </a:prstGeom>
            <a:solidFill>
              <a:srgbClr val="162CFA"/>
            </a:solidFill>
            <a:ln w="9525">
              <a:solidFill>
                <a:schemeClr val="tx1"/>
              </a:solidFill>
              <a:round/>
              <a:headEnd/>
              <a:tailEnd/>
            </a:ln>
          </p:spPr>
          <p:txBody>
            <a:bodyPr wrap="none" anchor="ctr"/>
            <a:lstStyle/>
            <a:p>
              <a:pPr algn="ctr" eaLnBrk="1" hangingPunct="1"/>
              <a:endParaRPr lang="zh-CN" altLang="zh-CN">
                <a:latin typeface="Arial" pitchFamily="34" charset="0"/>
                <a:ea typeface="楷体_GB2312" pitchFamily="49" charset="-122"/>
              </a:endParaRPr>
            </a:p>
          </p:txBody>
        </p:sp>
        <p:sp>
          <p:nvSpPr>
            <p:cNvPr id="80924" name="Oval 43"/>
            <p:cNvSpPr>
              <a:spLocks noChangeArrowheads="1"/>
            </p:cNvSpPr>
            <p:nvPr/>
          </p:nvSpPr>
          <p:spPr bwMode="auto">
            <a:xfrm>
              <a:off x="4059" y="2160"/>
              <a:ext cx="91" cy="91"/>
            </a:xfrm>
            <a:prstGeom prst="ellipse">
              <a:avLst/>
            </a:prstGeom>
            <a:solidFill>
              <a:srgbClr val="162CFA"/>
            </a:solidFill>
            <a:ln w="9525">
              <a:solidFill>
                <a:schemeClr val="tx1"/>
              </a:solidFill>
              <a:round/>
              <a:headEnd/>
              <a:tailEnd/>
            </a:ln>
          </p:spPr>
          <p:txBody>
            <a:bodyPr wrap="none" anchor="ctr"/>
            <a:lstStyle/>
            <a:p>
              <a:pPr algn="ctr" eaLnBrk="1" hangingPunct="1"/>
              <a:endParaRPr lang="zh-CN" altLang="zh-CN">
                <a:latin typeface="Arial" pitchFamily="34" charset="0"/>
                <a:ea typeface="楷体_GB2312" pitchFamily="49" charset="-122"/>
              </a:endParaRPr>
            </a:p>
          </p:txBody>
        </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86370">
                                            <p:txEl>
                                              <p:pRg st="0" end="0"/>
                                            </p:txEl>
                                          </p:spTgt>
                                        </p:tgtEl>
                                        <p:attrNameLst>
                                          <p:attrName>style.visibility</p:attrName>
                                        </p:attrNameLst>
                                      </p:cBhvr>
                                      <p:to>
                                        <p:strVal val="visible"/>
                                      </p:to>
                                    </p:set>
                                    <p:animEffect transition="in" filter="blinds(horizontal)">
                                      <p:cBhvr>
                                        <p:cTn id="7" dur="500"/>
                                        <p:tgtEl>
                                          <p:spTgt spid="186370">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86370">
                                            <p:txEl>
                                              <p:pRg st="1" end="1"/>
                                            </p:txEl>
                                          </p:spTgt>
                                        </p:tgtEl>
                                        <p:attrNameLst>
                                          <p:attrName>style.visibility</p:attrName>
                                        </p:attrNameLst>
                                      </p:cBhvr>
                                      <p:to>
                                        <p:strVal val="visible"/>
                                      </p:to>
                                    </p:set>
                                    <p:animEffect transition="in" filter="blinds(horizontal)">
                                      <p:cBhvr>
                                        <p:cTn id="12" dur="500"/>
                                        <p:tgtEl>
                                          <p:spTgt spid="186370">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86370">
                                            <p:txEl>
                                              <p:pRg st="2" end="2"/>
                                            </p:txEl>
                                          </p:spTgt>
                                        </p:tgtEl>
                                        <p:attrNameLst>
                                          <p:attrName>style.visibility</p:attrName>
                                        </p:attrNameLst>
                                      </p:cBhvr>
                                      <p:to>
                                        <p:strVal val="visible"/>
                                      </p:to>
                                    </p:set>
                                    <p:animEffect transition="in" filter="blinds(horizontal)">
                                      <p:cBhvr>
                                        <p:cTn id="17" dur="500"/>
                                        <p:tgtEl>
                                          <p:spTgt spid="186370">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186371"/>
                                        </p:tgtEl>
                                        <p:attrNameLst>
                                          <p:attrName>style.visibility</p:attrName>
                                        </p:attrNameLst>
                                      </p:cBhvr>
                                      <p:to>
                                        <p:strVal val="visible"/>
                                      </p:to>
                                    </p:set>
                                    <p:animEffect transition="in" filter="blinds(horizontal)">
                                      <p:cBhvr>
                                        <p:cTn id="22" dur="500"/>
                                        <p:tgtEl>
                                          <p:spTgt spid="186371"/>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blinds(horizontal)">
                                      <p:cBhvr>
                                        <p:cTn id="27" dur="500"/>
                                        <p:tgtEl>
                                          <p:spTgt spid="2"/>
                                        </p:tgtEl>
                                      </p:cBhvr>
                                    </p:animEffect>
                                  </p:childTnLst>
                                </p:cTn>
                              </p:par>
                            </p:childTnLst>
                          </p:cTn>
                        </p:par>
                        <p:par>
                          <p:cTn id="28" fill="hold" nodeType="afterGroup">
                            <p:stCondLst>
                              <p:cond delay="500"/>
                            </p:stCondLst>
                            <p:childTnLst>
                              <p:par>
                                <p:cTn id="29" presetID="22" presetClass="entr" presetSubtype="1" fill="hold" grpId="0" nodeType="afterEffect">
                                  <p:stCondLst>
                                    <p:cond delay="0"/>
                                  </p:stCondLst>
                                  <p:childTnLst>
                                    <p:set>
                                      <p:cBhvr>
                                        <p:cTn id="30" dur="1" fill="hold">
                                          <p:stCondLst>
                                            <p:cond delay="0"/>
                                          </p:stCondLst>
                                        </p:cTn>
                                        <p:tgtEl>
                                          <p:spTgt spid="186378"/>
                                        </p:tgtEl>
                                        <p:attrNameLst>
                                          <p:attrName>style.visibility</p:attrName>
                                        </p:attrNameLst>
                                      </p:cBhvr>
                                      <p:to>
                                        <p:strVal val="visible"/>
                                      </p:to>
                                    </p:set>
                                    <p:animEffect transition="in" filter="wipe(up)">
                                      <p:cBhvr>
                                        <p:cTn id="31" dur="500"/>
                                        <p:tgtEl>
                                          <p:spTgt spid="186378"/>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3" presetClass="entr" presetSubtype="10" fill="hold" grpId="0" nodeType="clickEffect">
                                  <p:stCondLst>
                                    <p:cond delay="0"/>
                                  </p:stCondLst>
                                  <p:childTnLst>
                                    <p:set>
                                      <p:cBhvr>
                                        <p:cTn id="35" dur="1" fill="hold">
                                          <p:stCondLst>
                                            <p:cond delay="0"/>
                                          </p:stCondLst>
                                        </p:cTn>
                                        <p:tgtEl>
                                          <p:spTgt spid="186372"/>
                                        </p:tgtEl>
                                        <p:attrNameLst>
                                          <p:attrName>style.visibility</p:attrName>
                                        </p:attrNameLst>
                                      </p:cBhvr>
                                      <p:to>
                                        <p:strVal val="visible"/>
                                      </p:to>
                                    </p:set>
                                    <p:animEffect transition="in" filter="blinds(horizontal)">
                                      <p:cBhvr>
                                        <p:cTn id="36" dur="500"/>
                                        <p:tgtEl>
                                          <p:spTgt spid="186372"/>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3" presetClass="entr" presetSubtype="10" fill="hold" nodeType="clickEffect">
                                  <p:stCondLst>
                                    <p:cond delay="0"/>
                                  </p:stCondLst>
                                  <p:childTnLst>
                                    <p:set>
                                      <p:cBhvr>
                                        <p:cTn id="40" dur="1" fill="hold">
                                          <p:stCondLst>
                                            <p:cond delay="0"/>
                                          </p:stCondLst>
                                        </p:cTn>
                                        <p:tgtEl>
                                          <p:spTgt spid="186373"/>
                                        </p:tgtEl>
                                        <p:attrNameLst>
                                          <p:attrName>style.visibility</p:attrName>
                                        </p:attrNameLst>
                                      </p:cBhvr>
                                      <p:to>
                                        <p:strVal val="visible"/>
                                      </p:to>
                                    </p:set>
                                    <p:animEffect transition="in" filter="blinds(horizontal)">
                                      <p:cBhvr>
                                        <p:cTn id="41" dur="500"/>
                                        <p:tgtEl>
                                          <p:spTgt spid="186373"/>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22" presetClass="entr" presetSubtype="1" fill="hold" grpId="0" nodeType="clickEffect">
                                  <p:stCondLst>
                                    <p:cond delay="0"/>
                                  </p:stCondLst>
                                  <p:childTnLst>
                                    <p:set>
                                      <p:cBhvr>
                                        <p:cTn id="45" dur="1" fill="hold">
                                          <p:stCondLst>
                                            <p:cond delay="0"/>
                                          </p:stCondLst>
                                        </p:cTn>
                                        <p:tgtEl>
                                          <p:spTgt spid="186374"/>
                                        </p:tgtEl>
                                        <p:attrNameLst>
                                          <p:attrName>style.visibility</p:attrName>
                                        </p:attrNameLst>
                                      </p:cBhvr>
                                      <p:to>
                                        <p:strVal val="visible"/>
                                      </p:to>
                                    </p:set>
                                    <p:animEffect transition="in" filter="wipe(up)">
                                      <p:cBhvr>
                                        <p:cTn id="46" dur="500"/>
                                        <p:tgtEl>
                                          <p:spTgt spid="186374"/>
                                        </p:tgtEl>
                                      </p:cBhvr>
                                    </p:animEffect>
                                  </p:childTnLst>
                                </p:cTn>
                              </p:par>
                            </p:childTnLst>
                          </p:cTn>
                        </p:par>
                        <p:par>
                          <p:cTn id="47" fill="hold" nodeType="afterGroup">
                            <p:stCondLst>
                              <p:cond delay="500"/>
                            </p:stCondLst>
                            <p:childTnLst>
                              <p:par>
                                <p:cTn id="48" presetID="22" presetClass="entr" presetSubtype="1" fill="hold" grpId="0" nodeType="afterEffect">
                                  <p:stCondLst>
                                    <p:cond delay="0"/>
                                  </p:stCondLst>
                                  <p:childTnLst>
                                    <p:set>
                                      <p:cBhvr>
                                        <p:cTn id="49" dur="1" fill="hold">
                                          <p:stCondLst>
                                            <p:cond delay="0"/>
                                          </p:stCondLst>
                                        </p:cTn>
                                        <p:tgtEl>
                                          <p:spTgt spid="186376"/>
                                        </p:tgtEl>
                                        <p:attrNameLst>
                                          <p:attrName>style.visibility</p:attrName>
                                        </p:attrNameLst>
                                      </p:cBhvr>
                                      <p:to>
                                        <p:strVal val="visible"/>
                                      </p:to>
                                    </p:set>
                                    <p:animEffect transition="in" filter="wipe(up)">
                                      <p:cBhvr>
                                        <p:cTn id="50" dur="500"/>
                                        <p:tgtEl>
                                          <p:spTgt spid="186376"/>
                                        </p:tgtEl>
                                      </p:cBhvr>
                                    </p:animEffect>
                                  </p:childTnLst>
                                </p:cTn>
                              </p:par>
                            </p:childTnLst>
                          </p:cTn>
                        </p:par>
                        <p:par>
                          <p:cTn id="51" fill="hold" nodeType="afterGroup">
                            <p:stCondLst>
                              <p:cond delay="1000"/>
                            </p:stCondLst>
                            <p:childTnLst>
                              <p:par>
                                <p:cTn id="52" presetID="22" presetClass="entr" presetSubtype="1" fill="hold" grpId="0" nodeType="afterEffect">
                                  <p:stCondLst>
                                    <p:cond delay="0"/>
                                  </p:stCondLst>
                                  <p:childTnLst>
                                    <p:set>
                                      <p:cBhvr>
                                        <p:cTn id="53" dur="1" fill="hold">
                                          <p:stCondLst>
                                            <p:cond delay="0"/>
                                          </p:stCondLst>
                                        </p:cTn>
                                        <p:tgtEl>
                                          <p:spTgt spid="186375"/>
                                        </p:tgtEl>
                                        <p:attrNameLst>
                                          <p:attrName>style.visibility</p:attrName>
                                        </p:attrNameLst>
                                      </p:cBhvr>
                                      <p:to>
                                        <p:strVal val="visible"/>
                                      </p:to>
                                    </p:set>
                                    <p:animEffect transition="in" filter="wipe(up)">
                                      <p:cBhvr>
                                        <p:cTn id="54" dur="500"/>
                                        <p:tgtEl>
                                          <p:spTgt spid="186375"/>
                                        </p:tgtEl>
                                      </p:cBhvr>
                                    </p:animEffect>
                                  </p:childTnLst>
                                </p:cTn>
                              </p:par>
                            </p:childTnLst>
                          </p:cTn>
                        </p:par>
                      </p:childTnLst>
                    </p:cTn>
                  </p:par>
                  <p:par>
                    <p:cTn id="55" fill="hold" nodeType="clickPar">
                      <p:stCondLst>
                        <p:cond delay="indefinite"/>
                      </p:stCondLst>
                      <p:childTnLst>
                        <p:par>
                          <p:cTn id="56" fill="hold" nodeType="withGroup">
                            <p:stCondLst>
                              <p:cond delay="0"/>
                            </p:stCondLst>
                            <p:childTnLst>
                              <p:par>
                                <p:cTn id="57" presetID="3" presetClass="entr" presetSubtype="10" fill="hold" nodeType="clickEffect">
                                  <p:stCondLst>
                                    <p:cond delay="0"/>
                                  </p:stCondLst>
                                  <p:childTnLst>
                                    <p:set>
                                      <p:cBhvr>
                                        <p:cTn id="58" dur="1" fill="hold">
                                          <p:stCondLst>
                                            <p:cond delay="0"/>
                                          </p:stCondLst>
                                        </p:cTn>
                                        <p:tgtEl>
                                          <p:spTgt spid="3"/>
                                        </p:tgtEl>
                                        <p:attrNameLst>
                                          <p:attrName>style.visibility</p:attrName>
                                        </p:attrNameLst>
                                      </p:cBhvr>
                                      <p:to>
                                        <p:strVal val="visible"/>
                                      </p:to>
                                    </p:set>
                                    <p:animEffect transition="in" filter="blinds(horizontal)">
                                      <p:cBhvr>
                                        <p:cTn id="59" dur="500"/>
                                        <p:tgtEl>
                                          <p:spTgt spid="3"/>
                                        </p:tgtEl>
                                      </p:cBhvr>
                                    </p:animEffect>
                                  </p:childTnLst>
                                </p:cTn>
                              </p:par>
                            </p:childTnLst>
                          </p:cTn>
                        </p:par>
                        <p:par>
                          <p:cTn id="60" fill="hold" nodeType="afterGroup">
                            <p:stCondLst>
                              <p:cond delay="500"/>
                            </p:stCondLst>
                            <p:childTnLst>
                              <p:par>
                                <p:cTn id="61" presetID="22" presetClass="entr" presetSubtype="1" fill="hold" grpId="0" nodeType="afterEffect">
                                  <p:stCondLst>
                                    <p:cond delay="0"/>
                                  </p:stCondLst>
                                  <p:childTnLst>
                                    <p:set>
                                      <p:cBhvr>
                                        <p:cTn id="62" dur="1" fill="hold">
                                          <p:stCondLst>
                                            <p:cond delay="0"/>
                                          </p:stCondLst>
                                        </p:cTn>
                                        <p:tgtEl>
                                          <p:spTgt spid="186395"/>
                                        </p:tgtEl>
                                        <p:attrNameLst>
                                          <p:attrName>style.visibility</p:attrName>
                                        </p:attrNameLst>
                                      </p:cBhvr>
                                      <p:to>
                                        <p:strVal val="visible"/>
                                      </p:to>
                                    </p:set>
                                    <p:animEffect transition="in" filter="wipe(up)">
                                      <p:cBhvr>
                                        <p:cTn id="63" dur="500"/>
                                        <p:tgtEl>
                                          <p:spTgt spid="1863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6370" grpId="0" build="p"/>
      <p:bldP spid="186372" grpId="0"/>
      <p:bldP spid="186374" grpId="0" bldLvl="0" animBg="1"/>
      <p:bldP spid="186375" grpId="0" bldLvl="0" animBg="1"/>
      <p:bldP spid="186376" grpId="0" animBg="1"/>
      <p:bldP spid="186378" grpId="0" animBg="1"/>
      <p:bldP spid="186395" grpId="0" animBg="1"/>
    </p:bldLst>
  </p:timing>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1922" name="灯片编号占位符 3"/>
          <p:cNvSpPr>
            <a:spLocks noGrp="1" noChangeArrowheads="1"/>
          </p:cNvSpPr>
          <p:nvPr>
            <p:ph type="sldNum" sz="quarter" idx="10"/>
          </p:nvPr>
        </p:nvSpPr>
        <p:spPr bwMode="auto">
          <a:noFill/>
          <a:ln>
            <a:miter lim="800000"/>
            <a:headEnd/>
            <a:tailEnd/>
          </a:ln>
        </p:spPr>
        <p:txBody>
          <a:bodyPr/>
          <a:lstStyle/>
          <a:p>
            <a:fld id="{9B8E0F94-0E98-4E48-9498-722708341459}" type="slidenum">
              <a:rPr lang="zh-TW" altLang="en-US">
                <a:solidFill>
                  <a:schemeClr val="tx1"/>
                </a:solidFill>
              </a:rPr>
              <a:pPr/>
              <a:t>47</a:t>
            </a:fld>
            <a:endParaRPr lang="zh-TW" altLang="en-US">
              <a:solidFill>
                <a:schemeClr val="tx1"/>
              </a:solidFill>
            </a:endParaRPr>
          </a:p>
        </p:txBody>
      </p:sp>
      <p:sp>
        <p:nvSpPr>
          <p:cNvPr id="187394" name="Rectangle 2"/>
          <p:cNvSpPr>
            <a:spLocks noChangeArrowheads="1"/>
          </p:cNvSpPr>
          <p:nvPr/>
        </p:nvSpPr>
        <p:spPr bwMode="auto">
          <a:xfrm>
            <a:off x="503238" y="1620838"/>
            <a:ext cx="4410075" cy="457200"/>
          </a:xfrm>
          <a:prstGeom prst="rect">
            <a:avLst/>
          </a:prstGeom>
          <a:noFill/>
          <a:ln w="9525">
            <a:noFill/>
            <a:miter lim="800000"/>
            <a:headEnd/>
            <a:tailEnd/>
          </a:ln>
        </p:spPr>
        <p:txBody>
          <a:bodyPr wrap="none">
            <a:spAutoFit/>
          </a:bodyPr>
          <a:lstStyle/>
          <a:p>
            <a:pPr eaLnBrk="1" hangingPunct="1"/>
            <a:r>
              <a:rPr lang="en-US" altLang="zh-TW" sz="2400" b="0">
                <a:solidFill>
                  <a:schemeClr val="tx1"/>
                </a:solidFill>
                <a:latin typeface="Times New Roman" pitchFamily="18" charset="0"/>
              </a:rPr>
              <a:t>step 4 input (</a:t>
            </a:r>
            <a:r>
              <a:rPr lang="en-US" altLang="zh-TW" sz="2400" b="0" i="1">
                <a:solidFill>
                  <a:schemeClr val="tx1"/>
                </a:solidFill>
                <a:latin typeface="Times New Roman" pitchFamily="18" charset="0"/>
              </a:rPr>
              <a:t>x</a:t>
            </a:r>
            <a:r>
              <a:rPr lang="en-US" altLang="zh-TW" sz="2400" b="0" baseline="-25000">
                <a:solidFill>
                  <a:schemeClr val="tx1"/>
                </a:solidFill>
                <a:latin typeface="Times New Roman" pitchFamily="18" charset="0"/>
              </a:rPr>
              <a:t>1</a:t>
            </a:r>
            <a:r>
              <a:rPr lang="en-US" altLang="zh-TW" sz="2400" b="0">
                <a:solidFill>
                  <a:schemeClr val="tx1"/>
                </a:solidFill>
                <a:latin typeface="Times New Roman" pitchFamily="18" charset="0"/>
              </a:rPr>
              <a:t>,</a:t>
            </a:r>
            <a:r>
              <a:rPr lang="en-US" altLang="zh-TW" sz="2400" b="0" i="1">
                <a:solidFill>
                  <a:schemeClr val="tx1"/>
                </a:solidFill>
                <a:latin typeface="Times New Roman" pitchFamily="18" charset="0"/>
              </a:rPr>
              <a:t>x</a:t>
            </a:r>
            <a:r>
              <a:rPr lang="en-US" altLang="zh-TW" sz="2400" b="0" baseline="-25000">
                <a:solidFill>
                  <a:schemeClr val="tx1"/>
                </a:solidFill>
                <a:latin typeface="Times New Roman" pitchFamily="18" charset="0"/>
              </a:rPr>
              <a:t>2</a:t>
            </a:r>
            <a:r>
              <a:rPr lang="en-US" altLang="zh-TW" sz="2400" b="0">
                <a:solidFill>
                  <a:schemeClr val="tx1"/>
                </a:solidFill>
                <a:latin typeface="Times New Roman" pitchFamily="18" charset="0"/>
              </a:rPr>
              <a:t>) = (-1,1) , </a:t>
            </a:r>
            <a:r>
              <a:rPr lang="en-US" altLang="zh-TW" sz="2400" b="0" i="1">
                <a:solidFill>
                  <a:schemeClr val="tx1"/>
                </a:solidFill>
                <a:latin typeface="Times New Roman" pitchFamily="18" charset="0"/>
              </a:rPr>
              <a:t>t</a:t>
            </a:r>
            <a:r>
              <a:rPr lang="en-US" altLang="zh-TW" sz="2400" b="0">
                <a:solidFill>
                  <a:schemeClr val="tx1"/>
                </a:solidFill>
                <a:latin typeface="Times New Roman" pitchFamily="18" charset="0"/>
              </a:rPr>
              <a:t> = -1 </a:t>
            </a:r>
          </a:p>
        </p:txBody>
      </p:sp>
      <p:graphicFrame>
        <p:nvGraphicFramePr>
          <p:cNvPr id="187395" name="Object 3"/>
          <p:cNvGraphicFramePr>
            <a:graphicFrameLocks noChangeAspect="1"/>
          </p:cNvGraphicFramePr>
          <p:nvPr/>
        </p:nvGraphicFramePr>
        <p:xfrm>
          <a:off x="1008063" y="2314575"/>
          <a:ext cx="2451100" cy="1333500"/>
        </p:xfrm>
        <a:graphic>
          <a:graphicData uri="http://schemas.openxmlformats.org/presentationml/2006/ole">
            <p:oleObj spid="_x0000_s81924" r:id="rId3" imgW="1308100" imgH="711200" progId="Equation.3">
              <p:embed/>
            </p:oleObj>
          </a:graphicData>
        </a:graphic>
      </p:graphicFrame>
      <p:sp>
        <p:nvSpPr>
          <p:cNvPr id="187396" name="Rectangle 4"/>
          <p:cNvSpPr>
            <a:spLocks noChangeArrowheads="1"/>
          </p:cNvSpPr>
          <p:nvPr/>
        </p:nvSpPr>
        <p:spPr bwMode="auto">
          <a:xfrm>
            <a:off x="503238" y="4043363"/>
            <a:ext cx="4511675" cy="457200"/>
          </a:xfrm>
          <a:prstGeom prst="rect">
            <a:avLst/>
          </a:prstGeom>
          <a:noFill/>
          <a:ln w="9525">
            <a:noFill/>
            <a:miter lim="800000"/>
            <a:headEnd/>
            <a:tailEnd/>
          </a:ln>
        </p:spPr>
        <p:txBody>
          <a:bodyPr wrap="none">
            <a:spAutoFit/>
          </a:bodyPr>
          <a:lstStyle/>
          <a:p>
            <a:pPr eaLnBrk="1" hangingPunct="1"/>
            <a:r>
              <a:rPr lang="en-US" altLang="zh-TW" sz="2400" b="0">
                <a:solidFill>
                  <a:schemeClr val="tx1"/>
                </a:solidFill>
                <a:latin typeface="Times New Roman" pitchFamily="18" charset="0"/>
              </a:rPr>
              <a:t>step 5 input (</a:t>
            </a:r>
            <a:r>
              <a:rPr lang="en-US" altLang="zh-TW" sz="2400" b="0" i="1">
                <a:solidFill>
                  <a:schemeClr val="tx1"/>
                </a:solidFill>
                <a:latin typeface="Times New Roman" pitchFamily="18" charset="0"/>
              </a:rPr>
              <a:t>x</a:t>
            </a:r>
            <a:r>
              <a:rPr lang="en-US" altLang="zh-TW" sz="2400" b="0" baseline="-25000">
                <a:solidFill>
                  <a:schemeClr val="tx1"/>
                </a:solidFill>
                <a:latin typeface="Times New Roman" pitchFamily="18" charset="0"/>
              </a:rPr>
              <a:t>1</a:t>
            </a:r>
            <a:r>
              <a:rPr lang="en-US" altLang="zh-TW" sz="2400" b="0">
                <a:solidFill>
                  <a:schemeClr val="tx1"/>
                </a:solidFill>
                <a:latin typeface="Times New Roman" pitchFamily="18" charset="0"/>
              </a:rPr>
              <a:t>,</a:t>
            </a:r>
            <a:r>
              <a:rPr lang="en-US" altLang="zh-TW" sz="2400" b="0" i="1">
                <a:solidFill>
                  <a:schemeClr val="tx1"/>
                </a:solidFill>
                <a:latin typeface="Times New Roman" pitchFamily="18" charset="0"/>
              </a:rPr>
              <a:t>x</a:t>
            </a:r>
            <a:r>
              <a:rPr lang="en-US" altLang="zh-TW" sz="2400" b="0" baseline="-25000">
                <a:solidFill>
                  <a:schemeClr val="tx1"/>
                </a:solidFill>
                <a:latin typeface="Times New Roman" pitchFamily="18" charset="0"/>
              </a:rPr>
              <a:t>2</a:t>
            </a:r>
            <a:r>
              <a:rPr lang="en-US" altLang="zh-TW" sz="2400" b="0">
                <a:solidFill>
                  <a:schemeClr val="tx1"/>
                </a:solidFill>
                <a:latin typeface="Times New Roman" pitchFamily="18" charset="0"/>
              </a:rPr>
              <a:t>) = (-1,-1) </a:t>
            </a:r>
            <a:r>
              <a:rPr lang="en-US" altLang="zh-TW" sz="2400" b="0" i="1">
                <a:solidFill>
                  <a:schemeClr val="tx1"/>
                </a:solidFill>
                <a:latin typeface="Times New Roman" pitchFamily="18" charset="0"/>
              </a:rPr>
              <a:t>, t</a:t>
            </a:r>
            <a:r>
              <a:rPr lang="en-US" altLang="zh-TW" sz="2400" b="0">
                <a:solidFill>
                  <a:schemeClr val="tx1"/>
                </a:solidFill>
                <a:latin typeface="Times New Roman" pitchFamily="18" charset="0"/>
              </a:rPr>
              <a:t> = -1 </a:t>
            </a:r>
          </a:p>
        </p:txBody>
      </p:sp>
      <p:graphicFrame>
        <p:nvGraphicFramePr>
          <p:cNvPr id="187397" name="Object 5"/>
          <p:cNvGraphicFramePr>
            <a:graphicFrameLocks noChangeAspect="1"/>
          </p:cNvGraphicFramePr>
          <p:nvPr/>
        </p:nvGraphicFramePr>
        <p:xfrm>
          <a:off x="1008063" y="4764088"/>
          <a:ext cx="2665412" cy="1333500"/>
        </p:xfrm>
        <a:graphic>
          <a:graphicData uri="http://schemas.openxmlformats.org/presentationml/2006/ole">
            <p:oleObj spid="_x0000_s81926" r:id="rId4" imgW="1422400" imgH="711200" progId="Equation.3">
              <p:embed/>
            </p:oleObj>
          </a:graphicData>
        </a:graphic>
      </p:graphicFrame>
      <p:sp>
        <p:nvSpPr>
          <p:cNvPr id="187398" name="Arc 6"/>
          <p:cNvSpPr>
            <a:spLocks noChangeArrowheads="1"/>
          </p:cNvSpPr>
          <p:nvPr/>
        </p:nvSpPr>
        <p:spPr bwMode="auto">
          <a:xfrm rot="2691553">
            <a:off x="7281863" y="3683000"/>
            <a:ext cx="914400" cy="914400"/>
          </a:xfrm>
          <a:custGeom>
            <a:avLst/>
            <a:gdLst>
              <a:gd name="T0" fmla="*/ -75269 w 21600"/>
              <a:gd name="T1" fmla="*/ 0 h 21600"/>
              <a:gd name="T2" fmla="*/ 1638706400 w 21600"/>
              <a:gd name="T3" fmla="*/ 1638706400 h 21600"/>
              <a:gd name="T4" fmla="*/ -75269 w 21600"/>
              <a:gd name="T5" fmla="*/ 0 h 21600"/>
              <a:gd name="T6" fmla="*/ 1638706400 w 21600"/>
              <a:gd name="T7" fmla="*/ 1638706400 h 21600"/>
              <a:gd name="T8" fmla="*/ 0 w 21600"/>
              <a:gd name="T9" fmla="*/ 1638706400 h 21600"/>
              <a:gd name="T10" fmla="*/ -75269 w 21600"/>
              <a:gd name="T11" fmla="*/ 0 h 216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600" h="21600" fill="none">
                <a:moveTo>
                  <a:pt x="-1" y="0"/>
                </a:moveTo>
                <a:cubicBezTo>
                  <a:pt x="11929" y="0"/>
                  <a:pt x="21600" y="9670"/>
                  <a:pt x="21600" y="21600"/>
                </a:cubicBezTo>
              </a:path>
              <a:path w="21600" h="21600" stroke="0">
                <a:moveTo>
                  <a:pt x="-1" y="0"/>
                </a:moveTo>
                <a:cubicBezTo>
                  <a:pt x="11929" y="0"/>
                  <a:pt x="21600" y="9670"/>
                  <a:pt x="21600" y="21600"/>
                </a:cubicBezTo>
                <a:lnTo>
                  <a:pt x="0" y="21600"/>
                </a:lnTo>
                <a:lnTo>
                  <a:pt x="-1" y="0"/>
                </a:lnTo>
                <a:close/>
              </a:path>
            </a:pathLst>
          </a:custGeom>
          <a:noFill/>
          <a:ln w="9525">
            <a:solidFill>
              <a:schemeClr val="tx1"/>
            </a:solidFill>
            <a:round/>
            <a:headEnd/>
            <a:tailEnd/>
          </a:ln>
        </p:spPr>
        <p:txBody>
          <a:bodyPr/>
          <a:lstStyle/>
          <a:p>
            <a:endParaRPr lang="zh-CN" altLang="en-US"/>
          </a:p>
        </p:txBody>
      </p:sp>
      <p:sp>
        <p:nvSpPr>
          <p:cNvPr id="187399" name="Text Box 7"/>
          <p:cNvSpPr txBox="1">
            <a:spLocks noChangeArrowheads="1"/>
          </p:cNvSpPr>
          <p:nvPr/>
        </p:nvSpPr>
        <p:spPr bwMode="auto">
          <a:xfrm>
            <a:off x="7942263" y="3756025"/>
            <a:ext cx="1174750" cy="366713"/>
          </a:xfrm>
          <a:prstGeom prst="rect">
            <a:avLst/>
          </a:prstGeom>
          <a:noFill/>
          <a:ln w="9525">
            <a:noFill/>
            <a:miter lim="800000"/>
            <a:headEnd/>
            <a:tailEnd/>
          </a:ln>
        </p:spPr>
        <p:txBody>
          <a:bodyPr>
            <a:spAutoFit/>
          </a:bodyPr>
          <a:lstStyle/>
          <a:p>
            <a:pPr eaLnBrk="1" hangingPunct="1"/>
            <a:r>
              <a:rPr lang="en-US" altLang="zh-TW" sz="1800" b="0">
                <a:latin typeface="Arial" pitchFamily="34" charset="0"/>
              </a:rPr>
              <a:t>AND gate</a:t>
            </a:r>
            <a:endParaRPr lang="zh-TW" altLang="en-US" sz="1800" b="0">
              <a:latin typeface="Arial" pitchFamily="34" charset="0"/>
            </a:endParaRPr>
          </a:p>
        </p:txBody>
      </p:sp>
      <p:sp>
        <p:nvSpPr>
          <p:cNvPr id="187401" name="Line 9"/>
          <p:cNvSpPr>
            <a:spLocks noChangeShapeType="1"/>
          </p:cNvSpPr>
          <p:nvPr/>
        </p:nvSpPr>
        <p:spPr bwMode="auto">
          <a:xfrm>
            <a:off x="5688013" y="1882775"/>
            <a:ext cx="1296987" cy="1150938"/>
          </a:xfrm>
          <a:prstGeom prst="line">
            <a:avLst/>
          </a:prstGeom>
          <a:noFill/>
          <a:ln w="28575">
            <a:solidFill>
              <a:schemeClr val="tx1"/>
            </a:solidFill>
            <a:round/>
            <a:headEnd/>
            <a:tailEnd/>
          </a:ln>
        </p:spPr>
        <p:txBody>
          <a:bodyPr/>
          <a:lstStyle/>
          <a:p>
            <a:endParaRPr lang="zh-CN" altLang="en-US"/>
          </a:p>
        </p:txBody>
      </p:sp>
      <p:grpSp>
        <p:nvGrpSpPr>
          <p:cNvPr id="2" name="Group 10"/>
          <p:cNvGrpSpPr>
            <a:grpSpLocks/>
          </p:cNvGrpSpPr>
          <p:nvPr/>
        </p:nvGrpSpPr>
        <p:grpSpPr bwMode="auto">
          <a:xfrm>
            <a:off x="4535488" y="1274763"/>
            <a:ext cx="3694112" cy="2265362"/>
            <a:chOff x="2880" y="1209"/>
            <a:chExt cx="2327" cy="1427"/>
          </a:xfrm>
        </p:grpSpPr>
        <p:sp>
          <p:nvSpPr>
            <p:cNvPr id="81948" name="Line 11"/>
            <p:cNvSpPr>
              <a:spLocks noChangeShapeType="1"/>
            </p:cNvSpPr>
            <p:nvPr/>
          </p:nvSpPr>
          <p:spPr bwMode="auto">
            <a:xfrm>
              <a:off x="2971" y="2023"/>
              <a:ext cx="2041" cy="22"/>
            </a:xfrm>
            <a:prstGeom prst="line">
              <a:avLst/>
            </a:prstGeom>
            <a:noFill/>
            <a:ln w="9525">
              <a:solidFill>
                <a:schemeClr val="tx1"/>
              </a:solidFill>
              <a:round/>
              <a:headEnd/>
              <a:tailEnd type="triangle" w="med" len="med"/>
            </a:ln>
          </p:spPr>
          <p:txBody>
            <a:bodyPr/>
            <a:lstStyle/>
            <a:p>
              <a:endParaRPr lang="zh-CN" altLang="en-US"/>
            </a:p>
          </p:txBody>
        </p:sp>
        <p:sp>
          <p:nvSpPr>
            <p:cNvPr id="81949" name="Line 12"/>
            <p:cNvSpPr>
              <a:spLocks noChangeShapeType="1"/>
            </p:cNvSpPr>
            <p:nvPr/>
          </p:nvSpPr>
          <p:spPr bwMode="auto">
            <a:xfrm flipV="1">
              <a:off x="3878" y="1343"/>
              <a:ext cx="0" cy="1293"/>
            </a:xfrm>
            <a:prstGeom prst="line">
              <a:avLst/>
            </a:prstGeom>
            <a:noFill/>
            <a:ln w="9525">
              <a:solidFill>
                <a:schemeClr val="tx1"/>
              </a:solidFill>
              <a:round/>
              <a:headEnd/>
              <a:tailEnd type="triangle" w="med" len="med"/>
            </a:ln>
          </p:spPr>
          <p:txBody>
            <a:bodyPr/>
            <a:lstStyle/>
            <a:p>
              <a:endParaRPr lang="zh-CN" altLang="en-US"/>
            </a:p>
          </p:txBody>
        </p:sp>
        <p:sp>
          <p:nvSpPr>
            <p:cNvPr id="81950" name="Rectangle 13"/>
            <p:cNvSpPr>
              <a:spLocks noChangeArrowheads="1"/>
            </p:cNvSpPr>
            <p:nvPr/>
          </p:nvSpPr>
          <p:spPr bwMode="auto">
            <a:xfrm>
              <a:off x="4967" y="2069"/>
              <a:ext cx="240" cy="250"/>
            </a:xfrm>
            <a:prstGeom prst="rect">
              <a:avLst/>
            </a:prstGeom>
            <a:noFill/>
            <a:ln w="9525">
              <a:noFill/>
              <a:miter lim="800000"/>
              <a:headEnd/>
              <a:tailEnd/>
            </a:ln>
          </p:spPr>
          <p:txBody>
            <a:bodyPr wrap="none">
              <a:spAutoFit/>
            </a:bodyPr>
            <a:lstStyle/>
            <a:p>
              <a:pPr eaLnBrk="1" hangingPunct="1">
                <a:spcBef>
                  <a:spcPct val="20000"/>
                </a:spcBef>
                <a:buClr>
                  <a:schemeClr val="accent1"/>
                </a:buClr>
                <a:buSzPct val="65000"/>
                <a:buFont typeface="Wingdings" pitchFamily="2" charset="2"/>
                <a:buNone/>
              </a:pPr>
              <a:r>
                <a:rPr lang="en-US" altLang="zh-TW" sz="2000" b="0">
                  <a:solidFill>
                    <a:schemeClr val="tx1"/>
                  </a:solidFill>
                  <a:latin typeface="Arial" pitchFamily="34" charset="0"/>
                </a:rPr>
                <a:t>x</a:t>
              </a:r>
              <a:r>
                <a:rPr lang="en-US" altLang="zh-TW" sz="1500" b="0" baseline="-25000">
                  <a:solidFill>
                    <a:schemeClr val="tx1"/>
                  </a:solidFill>
                  <a:latin typeface="Arial" pitchFamily="34" charset="0"/>
                </a:rPr>
                <a:t>1</a:t>
              </a:r>
            </a:p>
          </p:txBody>
        </p:sp>
        <p:sp>
          <p:nvSpPr>
            <p:cNvPr id="81951" name="Rectangle 14"/>
            <p:cNvSpPr>
              <a:spLocks noChangeArrowheads="1"/>
            </p:cNvSpPr>
            <p:nvPr/>
          </p:nvSpPr>
          <p:spPr bwMode="auto">
            <a:xfrm>
              <a:off x="3593" y="1209"/>
              <a:ext cx="231" cy="250"/>
            </a:xfrm>
            <a:prstGeom prst="rect">
              <a:avLst/>
            </a:prstGeom>
            <a:noFill/>
            <a:ln w="9525">
              <a:noFill/>
              <a:miter lim="800000"/>
              <a:headEnd/>
              <a:tailEnd/>
            </a:ln>
          </p:spPr>
          <p:txBody>
            <a:bodyPr wrap="none">
              <a:spAutoFit/>
            </a:bodyPr>
            <a:lstStyle/>
            <a:p>
              <a:pPr eaLnBrk="1" hangingPunct="1">
                <a:spcBef>
                  <a:spcPct val="20000"/>
                </a:spcBef>
                <a:buClr>
                  <a:schemeClr val="accent1"/>
                </a:buClr>
                <a:buSzPct val="65000"/>
                <a:buFont typeface="Wingdings" pitchFamily="2" charset="2"/>
                <a:buNone/>
              </a:pPr>
              <a:r>
                <a:rPr lang="en-US" altLang="zh-TW" sz="2000" b="0" i="1">
                  <a:solidFill>
                    <a:schemeClr val="tx1"/>
                  </a:solidFill>
                  <a:latin typeface="Times New Roman" pitchFamily="18" charset="0"/>
                </a:rPr>
                <a:t>x</a:t>
              </a:r>
              <a:r>
                <a:rPr lang="en-US" altLang="zh-TW" sz="1500" b="0" baseline="-25000">
                  <a:solidFill>
                    <a:schemeClr val="tx1"/>
                  </a:solidFill>
                  <a:latin typeface="Arial" pitchFamily="34" charset="0"/>
                </a:rPr>
                <a:t>2</a:t>
              </a:r>
            </a:p>
          </p:txBody>
        </p:sp>
        <p:sp>
          <p:nvSpPr>
            <p:cNvPr id="81952" name="Rectangle 15"/>
            <p:cNvSpPr>
              <a:spLocks noChangeArrowheads="1"/>
            </p:cNvSpPr>
            <p:nvPr/>
          </p:nvSpPr>
          <p:spPr bwMode="auto">
            <a:xfrm>
              <a:off x="3062" y="1706"/>
              <a:ext cx="497" cy="250"/>
            </a:xfrm>
            <a:prstGeom prst="rect">
              <a:avLst/>
            </a:prstGeom>
            <a:noFill/>
            <a:ln w="9525">
              <a:noFill/>
              <a:miter lim="800000"/>
              <a:headEnd/>
              <a:tailEnd/>
            </a:ln>
          </p:spPr>
          <p:txBody>
            <a:bodyPr wrap="none">
              <a:spAutoFit/>
            </a:bodyPr>
            <a:lstStyle/>
            <a:p>
              <a:pPr eaLnBrk="1" hangingPunct="1">
                <a:spcBef>
                  <a:spcPct val="20000"/>
                </a:spcBef>
                <a:buClr>
                  <a:schemeClr val="accent1"/>
                </a:buClr>
                <a:buSzPct val="65000"/>
                <a:buFont typeface="Wingdings" pitchFamily="2" charset="2"/>
                <a:buNone/>
              </a:pPr>
              <a:r>
                <a:rPr lang="en-US" altLang="zh-TW" sz="2000" b="0">
                  <a:solidFill>
                    <a:schemeClr val="tx1"/>
                  </a:solidFill>
                  <a:latin typeface="Arial" pitchFamily="34" charset="0"/>
                </a:rPr>
                <a:t>(-1,1)</a:t>
              </a:r>
            </a:p>
          </p:txBody>
        </p:sp>
        <p:sp>
          <p:nvSpPr>
            <p:cNvPr id="81953" name="Rectangle 16"/>
            <p:cNvSpPr>
              <a:spLocks noChangeArrowheads="1"/>
            </p:cNvSpPr>
            <p:nvPr/>
          </p:nvSpPr>
          <p:spPr bwMode="auto">
            <a:xfrm>
              <a:off x="3147" y="2251"/>
              <a:ext cx="550" cy="250"/>
            </a:xfrm>
            <a:prstGeom prst="rect">
              <a:avLst/>
            </a:prstGeom>
            <a:noFill/>
            <a:ln w="9525">
              <a:noFill/>
              <a:miter lim="800000"/>
              <a:headEnd/>
              <a:tailEnd/>
            </a:ln>
          </p:spPr>
          <p:txBody>
            <a:bodyPr wrap="none">
              <a:spAutoFit/>
            </a:bodyPr>
            <a:lstStyle/>
            <a:p>
              <a:pPr eaLnBrk="1" hangingPunct="1">
                <a:spcBef>
                  <a:spcPct val="20000"/>
                </a:spcBef>
                <a:buClr>
                  <a:schemeClr val="accent1"/>
                </a:buClr>
                <a:buSzPct val="65000"/>
                <a:buFont typeface="Wingdings" pitchFamily="2" charset="2"/>
                <a:buNone/>
              </a:pPr>
              <a:r>
                <a:rPr lang="en-US" altLang="zh-TW" sz="2000" b="0">
                  <a:solidFill>
                    <a:schemeClr val="tx1"/>
                  </a:solidFill>
                  <a:latin typeface="Arial" pitchFamily="34" charset="0"/>
                </a:rPr>
                <a:t>(-1,-1)</a:t>
              </a:r>
            </a:p>
          </p:txBody>
        </p:sp>
        <p:sp>
          <p:nvSpPr>
            <p:cNvPr id="81954" name="Rectangle 17"/>
            <p:cNvSpPr>
              <a:spLocks noChangeArrowheads="1"/>
            </p:cNvSpPr>
            <p:nvPr/>
          </p:nvSpPr>
          <p:spPr bwMode="auto">
            <a:xfrm>
              <a:off x="4105" y="1570"/>
              <a:ext cx="444" cy="250"/>
            </a:xfrm>
            <a:prstGeom prst="rect">
              <a:avLst/>
            </a:prstGeom>
            <a:noFill/>
            <a:ln w="9525">
              <a:noFill/>
              <a:miter lim="800000"/>
              <a:headEnd/>
              <a:tailEnd/>
            </a:ln>
          </p:spPr>
          <p:txBody>
            <a:bodyPr wrap="none">
              <a:spAutoFit/>
            </a:bodyPr>
            <a:lstStyle/>
            <a:p>
              <a:pPr eaLnBrk="1" hangingPunct="1">
                <a:spcBef>
                  <a:spcPct val="20000"/>
                </a:spcBef>
                <a:buClr>
                  <a:schemeClr val="accent1"/>
                </a:buClr>
                <a:buSzPct val="65000"/>
                <a:buFont typeface="Wingdings" pitchFamily="2" charset="2"/>
                <a:buNone/>
              </a:pPr>
              <a:r>
                <a:rPr lang="en-US" altLang="zh-TW" sz="2000" b="0">
                  <a:solidFill>
                    <a:schemeClr val="tx1"/>
                  </a:solidFill>
                  <a:latin typeface="Arial" pitchFamily="34" charset="0"/>
                </a:rPr>
                <a:t>(1,1)</a:t>
              </a:r>
            </a:p>
          </p:txBody>
        </p:sp>
        <p:sp>
          <p:nvSpPr>
            <p:cNvPr id="81955" name="Rectangle 18"/>
            <p:cNvSpPr>
              <a:spLocks noChangeArrowheads="1"/>
            </p:cNvSpPr>
            <p:nvPr/>
          </p:nvSpPr>
          <p:spPr bwMode="auto">
            <a:xfrm>
              <a:off x="3969" y="2250"/>
              <a:ext cx="497" cy="250"/>
            </a:xfrm>
            <a:prstGeom prst="rect">
              <a:avLst/>
            </a:prstGeom>
            <a:noFill/>
            <a:ln w="9525">
              <a:noFill/>
              <a:miter lim="800000"/>
              <a:headEnd/>
              <a:tailEnd/>
            </a:ln>
          </p:spPr>
          <p:txBody>
            <a:bodyPr wrap="none">
              <a:spAutoFit/>
            </a:bodyPr>
            <a:lstStyle/>
            <a:p>
              <a:pPr eaLnBrk="1" hangingPunct="1">
                <a:spcBef>
                  <a:spcPct val="20000"/>
                </a:spcBef>
                <a:buClr>
                  <a:schemeClr val="accent1"/>
                </a:buClr>
                <a:buSzPct val="65000"/>
                <a:buFont typeface="Wingdings" pitchFamily="2" charset="2"/>
                <a:buNone/>
              </a:pPr>
              <a:r>
                <a:rPr lang="en-US" altLang="zh-TW" sz="2000" b="0">
                  <a:solidFill>
                    <a:schemeClr val="tx1"/>
                  </a:solidFill>
                  <a:latin typeface="Arial" pitchFamily="34" charset="0"/>
                </a:rPr>
                <a:t>(1,-1)</a:t>
              </a:r>
            </a:p>
          </p:txBody>
        </p:sp>
        <p:sp>
          <p:nvSpPr>
            <p:cNvPr id="81956" name="Rectangle 19"/>
            <p:cNvSpPr>
              <a:spLocks noChangeArrowheads="1"/>
            </p:cNvSpPr>
            <p:nvPr/>
          </p:nvSpPr>
          <p:spPr bwMode="auto">
            <a:xfrm>
              <a:off x="4604" y="1434"/>
              <a:ext cx="342" cy="250"/>
            </a:xfrm>
            <a:prstGeom prst="rect">
              <a:avLst/>
            </a:prstGeom>
            <a:noFill/>
            <a:ln w="9525">
              <a:noFill/>
              <a:miter lim="800000"/>
              <a:headEnd/>
              <a:tailEnd/>
            </a:ln>
          </p:spPr>
          <p:txBody>
            <a:bodyPr wrap="none">
              <a:spAutoFit/>
            </a:bodyPr>
            <a:lstStyle/>
            <a:p>
              <a:pPr eaLnBrk="1" hangingPunct="1">
                <a:spcBef>
                  <a:spcPct val="20000"/>
                </a:spcBef>
                <a:buClr>
                  <a:schemeClr val="accent1"/>
                </a:buClr>
                <a:buSzPct val="65000"/>
                <a:buFont typeface="Wingdings" pitchFamily="2" charset="2"/>
                <a:buNone/>
              </a:pPr>
              <a:r>
                <a:rPr lang="en-US" altLang="zh-TW" sz="2000" b="0" i="1">
                  <a:solidFill>
                    <a:schemeClr val="tx1"/>
                  </a:solidFill>
                  <a:latin typeface="Times New Roman" pitchFamily="18" charset="0"/>
                </a:rPr>
                <a:t>t</a:t>
              </a:r>
              <a:r>
                <a:rPr lang="en-US" altLang="zh-TW" sz="2000" b="0">
                  <a:solidFill>
                    <a:schemeClr val="tx1"/>
                  </a:solidFill>
                  <a:latin typeface="Arial" pitchFamily="34" charset="0"/>
                </a:rPr>
                <a:t>=1</a:t>
              </a:r>
            </a:p>
          </p:txBody>
        </p:sp>
        <p:sp>
          <p:nvSpPr>
            <p:cNvPr id="81957" name="Rectangle 20"/>
            <p:cNvSpPr>
              <a:spLocks noChangeArrowheads="1"/>
            </p:cNvSpPr>
            <p:nvPr/>
          </p:nvSpPr>
          <p:spPr bwMode="auto">
            <a:xfrm>
              <a:off x="2880" y="2159"/>
              <a:ext cx="395" cy="250"/>
            </a:xfrm>
            <a:prstGeom prst="rect">
              <a:avLst/>
            </a:prstGeom>
            <a:noFill/>
            <a:ln w="9525">
              <a:noFill/>
              <a:miter lim="800000"/>
              <a:headEnd/>
              <a:tailEnd/>
            </a:ln>
          </p:spPr>
          <p:txBody>
            <a:bodyPr wrap="none">
              <a:spAutoFit/>
            </a:bodyPr>
            <a:lstStyle/>
            <a:p>
              <a:pPr eaLnBrk="1" hangingPunct="1">
                <a:spcBef>
                  <a:spcPct val="20000"/>
                </a:spcBef>
                <a:buClr>
                  <a:schemeClr val="accent1"/>
                </a:buClr>
                <a:buSzPct val="65000"/>
                <a:buFont typeface="Wingdings" pitchFamily="2" charset="2"/>
                <a:buNone/>
              </a:pPr>
              <a:r>
                <a:rPr lang="en-US" altLang="zh-TW" sz="2000" b="0" i="1">
                  <a:solidFill>
                    <a:schemeClr val="tx1"/>
                  </a:solidFill>
                  <a:latin typeface="Times New Roman" pitchFamily="18" charset="0"/>
                </a:rPr>
                <a:t>t</a:t>
              </a:r>
              <a:r>
                <a:rPr lang="en-US" altLang="zh-TW" sz="2000" b="0">
                  <a:solidFill>
                    <a:schemeClr val="tx1"/>
                  </a:solidFill>
                  <a:latin typeface="Arial" pitchFamily="34" charset="0"/>
                </a:rPr>
                <a:t>=-1</a:t>
              </a:r>
            </a:p>
          </p:txBody>
        </p:sp>
        <p:sp>
          <p:nvSpPr>
            <p:cNvPr id="81958" name="Text Box 21"/>
            <p:cNvSpPr txBox="1">
              <a:spLocks noChangeArrowheads="1"/>
            </p:cNvSpPr>
            <p:nvPr/>
          </p:nvSpPr>
          <p:spPr bwMode="auto">
            <a:xfrm>
              <a:off x="4464" y="2236"/>
              <a:ext cx="740" cy="250"/>
            </a:xfrm>
            <a:prstGeom prst="rect">
              <a:avLst/>
            </a:prstGeom>
            <a:noFill/>
            <a:ln w="9525">
              <a:noFill/>
              <a:miter lim="800000"/>
              <a:headEnd/>
              <a:tailEnd/>
            </a:ln>
          </p:spPr>
          <p:txBody>
            <a:bodyPr wrap="none">
              <a:spAutoFit/>
            </a:bodyPr>
            <a:lstStyle/>
            <a:p>
              <a:pPr eaLnBrk="1" hangingPunct="1"/>
              <a:r>
                <a:rPr lang="en-US" altLang="zh-TW" sz="2000" b="0" i="1">
                  <a:solidFill>
                    <a:schemeClr val="tx1"/>
                  </a:solidFill>
                  <a:latin typeface="Times New Roman" pitchFamily="18" charset="0"/>
                </a:rPr>
                <a:t>x</a:t>
              </a:r>
              <a:r>
                <a:rPr lang="en-US" altLang="zh-TW" sz="1800" b="0" baseline="-25000">
                  <a:solidFill>
                    <a:schemeClr val="tx1"/>
                  </a:solidFill>
                  <a:latin typeface="Arial" pitchFamily="34" charset="0"/>
                </a:rPr>
                <a:t>1</a:t>
              </a:r>
              <a:r>
                <a:rPr lang="en-US" altLang="zh-TW" sz="1800" b="0">
                  <a:solidFill>
                    <a:schemeClr val="tx1"/>
                  </a:solidFill>
                  <a:latin typeface="Arial" pitchFamily="34" charset="0"/>
                </a:rPr>
                <a:t>+</a:t>
              </a:r>
              <a:r>
                <a:rPr lang="en-US" altLang="zh-TW" sz="2000" b="0" i="1">
                  <a:solidFill>
                    <a:schemeClr val="tx1"/>
                  </a:solidFill>
                  <a:latin typeface="Times New Roman" pitchFamily="18" charset="0"/>
                </a:rPr>
                <a:t>x</a:t>
              </a:r>
              <a:r>
                <a:rPr lang="en-US" altLang="zh-TW" sz="1800" b="0" baseline="-25000">
                  <a:solidFill>
                    <a:schemeClr val="tx1"/>
                  </a:solidFill>
                  <a:latin typeface="Arial" pitchFamily="34" charset="0"/>
                </a:rPr>
                <a:t>2</a:t>
              </a:r>
              <a:r>
                <a:rPr lang="en-US" altLang="zh-CN" sz="1800" b="0">
                  <a:solidFill>
                    <a:schemeClr val="tx1"/>
                  </a:solidFill>
                  <a:latin typeface="Arial" pitchFamily="34" charset="0"/>
                </a:rPr>
                <a:t>-1</a:t>
              </a:r>
              <a:r>
                <a:rPr lang="en-US" altLang="zh-TW" sz="1800" b="0">
                  <a:solidFill>
                    <a:schemeClr val="tx1"/>
                  </a:solidFill>
                  <a:latin typeface="Arial" pitchFamily="34" charset="0"/>
                </a:rPr>
                <a:t>=0</a:t>
              </a:r>
            </a:p>
          </p:txBody>
        </p:sp>
        <p:sp>
          <p:nvSpPr>
            <p:cNvPr id="81959" name="Oval 22"/>
            <p:cNvSpPr>
              <a:spLocks noChangeArrowheads="1"/>
            </p:cNvSpPr>
            <p:nvPr/>
          </p:nvSpPr>
          <p:spPr bwMode="auto">
            <a:xfrm>
              <a:off x="4059" y="1797"/>
              <a:ext cx="91" cy="91"/>
            </a:xfrm>
            <a:prstGeom prst="ellipse">
              <a:avLst/>
            </a:prstGeom>
            <a:solidFill>
              <a:srgbClr val="FF0000"/>
            </a:solidFill>
            <a:ln w="9525">
              <a:solidFill>
                <a:schemeClr val="tx1"/>
              </a:solidFill>
              <a:round/>
              <a:headEnd/>
              <a:tailEnd/>
            </a:ln>
          </p:spPr>
          <p:txBody>
            <a:bodyPr wrap="none" anchor="ctr"/>
            <a:lstStyle/>
            <a:p>
              <a:pPr algn="ctr" eaLnBrk="1" hangingPunct="1"/>
              <a:endParaRPr lang="zh-CN" altLang="zh-CN">
                <a:latin typeface="Arial" pitchFamily="34" charset="0"/>
                <a:ea typeface="楷体_GB2312" pitchFamily="49" charset="-122"/>
              </a:endParaRPr>
            </a:p>
          </p:txBody>
        </p:sp>
        <p:sp>
          <p:nvSpPr>
            <p:cNvPr id="81960" name="Oval 23"/>
            <p:cNvSpPr>
              <a:spLocks noChangeArrowheads="1"/>
            </p:cNvSpPr>
            <p:nvPr/>
          </p:nvSpPr>
          <p:spPr bwMode="auto">
            <a:xfrm>
              <a:off x="3605" y="1796"/>
              <a:ext cx="91" cy="91"/>
            </a:xfrm>
            <a:prstGeom prst="ellipse">
              <a:avLst/>
            </a:prstGeom>
            <a:solidFill>
              <a:srgbClr val="162CFA"/>
            </a:solidFill>
            <a:ln w="9525">
              <a:solidFill>
                <a:schemeClr val="tx1"/>
              </a:solidFill>
              <a:round/>
              <a:headEnd/>
              <a:tailEnd/>
            </a:ln>
          </p:spPr>
          <p:txBody>
            <a:bodyPr wrap="none" anchor="ctr"/>
            <a:lstStyle/>
            <a:p>
              <a:pPr algn="ctr" eaLnBrk="1" hangingPunct="1"/>
              <a:endParaRPr lang="zh-CN" altLang="zh-CN">
                <a:latin typeface="Arial" pitchFamily="34" charset="0"/>
                <a:ea typeface="楷体_GB2312" pitchFamily="49" charset="-122"/>
              </a:endParaRPr>
            </a:p>
          </p:txBody>
        </p:sp>
        <p:sp>
          <p:nvSpPr>
            <p:cNvPr id="81961" name="Oval 24"/>
            <p:cNvSpPr>
              <a:spLocks noChangeArrowheads="1"/>
            </p:cNvSpPr>
            <p:nvPr/>
          </p:nvSpPr>
          <p:spPr bwMode="auto">
            <a:xfrm>
              <a:off x="3605" y="2160"/>
              <a:ext cx="91" cy="91"/>
            </a:xfrm>
            <a:prstGeom prst="ellipse">
              <a:avLst/>
            </a:prstGeom>
            <a:solidFill>
              <a:srgbClr val="162CFA"/>
            </a:solidFill>
            <a:ln w="9525">
              <a:solidFill>
                <a:schemeClr val="tx1"/>
              </a:solidFill>
              <a:round/>
              <a:headEnd/>
              <a:tailEnd/>
            </a:ln>
          </p:spPr>
          <p:txBody>
            <a:bodyPr wrap="none" anchor="ctr"/>
            <a:lstStyle/>
            <a:p>
              <a:pPr algn="ctr" eaLnBrk="1" hangingPunct="1"/>
              <a:endParaRPr lang="zh-CN" altLang="zh-CN">
                <a:latin typeface="Arial" pitchFamily="34" charset="0"/>
                <a:ea typeface="楷体_GB2312" pitchFamily="49" charset="-122"/>
              </a:endParaRPr>
            </a:p>
          </p:txBody>
        </p:sp>
        <p:sp>
          <p:nvSpPr>
            <p:cNvPr id="81962" name="Oval 25"/>
            <p:cNvSpPr>
              <a:spLocks noChangeArrowheads="1"/>
            </p:cNvSpPr>
            <p:nvPr/>
          </p:nvSpPr>
          <p:spPr bwMode="auto">
            <a:xfrm>
              <a:off x="4059" y="2160"/>
              <a:ext cx="91" cy="91"/>
            </a:xfrm>
            <a:prstGeom prst="ellipse">
              <a:avLst/>
            </a:prstGeom>
            <a:solidFill>
              <a:srgbClr val="162CFA"/>
            </a:solidFill>
            <a:ln w="9525">
              <a:solidFill>
                <a:schemeClr val="tx1"/>
              </a:solidFill>
              <a:round/>
              <a:headEnd/>
              <a:tailEnd/>
            </a:ln>
          </p:spPr>
          <p:txBody>
            <a:bodyPr wrap="none" anchor="ctr"/>
            <a:lstStyle/>
            <a:p>
              <a:pPr algn="ctr" eaLnBrk="1" hangingPunct="1"/>
              <a:endParaRPr lang="zh-CN" altLang="zh-CN">
                <a:latin typeface="Arial" pitchFamily="34" charset="0"/>
                <a:ea typeface="楷体_GB2312" pitchFamily="49" charset="-122"/>
              </a:endParaRPr>
            </a:p>
          </p:txBody>
        </p:sp>
      </p:grpSp>
      <p:sp>
        <p:nvSpPr>
          <p:cNvPr id="187418" name="Line 26"/>
          <p:cNvSpPr>
            <a:spLocks noChangeShapeType="1"/>
          </p:cNvSpPr>
          <p:nvPr/>
        </p:nvSpPr>
        <p:spPr bwMode="auto">
          <a:xfrm>
            <a:off x="5759450" y="4835525"/>
            <a:ext cx="1296988" cy="1150938"/>
          </a:xfrm>
          <a:prstGeom prst="line">
            <a:avLst/>
          </a:prstGeom>
          <a:noFill/>
          <a:ln w="28575">
            <a:solidFill>
              <a:schemeClr val="tx1"/>
            </a:solidFill>
            <a:round/>
            <a:headEnd/>
            <a:tailEnd/>
          </a:ln>
        </p:spPr>
        <p:txBody>
          <a:bodyPr/>
          <a:lstStyle/>
          <a:p>
            <a:endParaRPr lang="zh-CN" altLang="en-US"/>
          </a:p>
        </p:txBody>
      </p:sp>
      <p:grpSp>
        <p:nvGrpSpPr>
          <p:cNvPr id="3" name="Group 27"/>
          <p:cNvGrpSpPr>
            <a:grpSpLocks/>
          </p:cNvGrpSpPr>
          <p:nvPr/>
        </p:nvGrpSpPr>
        <p:grpSpPr bwMode="auto">
          <a:xfrm>
            <a:off x="4535488" y="4187825"/>
            <a:ext cx="3943350" cy="2265363"/>
            <a:chOff x="2880" y="1209"/>
            <a:chExt cx="2484" cy="1427"/>
          </a:xfrm>
        </p:grpSpPr>
        <p:sp>
          <p:nvSpPr>
            <p:cNvPr id="81933" name="Line 28"/>
            <p:cNvSpPr>
              <a:spLocks noChangeShapeType="1"/>
            </p:cNvSpPr>
            <p:nvPr/>
          </p:nvSpPr>
          <p:spPr bwMode="auto">
            <a:xfrm>
              <a:off x="2971" y="2023"/>
              <a:ext cx="2041" cy="22"/>
            </a:xfrm>
            <a:prstGeom prst="line">
              <a:avLst/>
            </a:prstGeom>
            <a:noFill/>
            <a:ln w="9525">
              <a:solidFill>
                <a:schemeClr val="tx1"/>
              </a:solidFill>
              <a:round/>
              <a:headEnd/>
              <a:tailEnd type="triangle" w="med" len="med"/>
            </a:ln>
          </p:spPr>
          <p:txBody>
            <a:bodyPr/>
            <a:lstStyle/>
            <a:p>
              <a:endParaRPr lang="zh-CN" altLang="en-US"/>
            </a:p>
          </p:txBody>
        </p:sp>
        <p:sp>
          <p:nvSpPr>
            <p:cNvPr id="81934" name="Line 29"/>
            <p:cNvSpPr>
              <a:spLocks noChangeShapeType="1"/>
            </p:cNvSpPr>
            <p:nvPr/>
          </p:nvSpPr>
          <p:spPr bwMode="auto">
            <a:xfrm flipV="1">
              <a:off x="3878" y="1343"/>
              <a:ext cx="0" cy="1293"/>
            </a:xfrm>
            <a:prstGeom prst="line">
              <a:avLst/>
            </a:prstGeom>
            <a:noFill/>
            <a:ln w="9525">
              <a:solidFill>
                <a:schemeClr val="tx1"/>
              </a:solidFill>
              <a:round/>
              <a:headEnd/>
              <a:tailEnd type="triangle" w="med" len="med"/>
            </a:ln>
          </p:spPr>
          <p:txBody>
            <a:bodyPr/>
            <a:lstStyle/>
            <a:p>
              <a:endParaRPr lang="zh-CN" altLang="en-US"/>
            </a:p>
          </p:txBody>
        </p:sp>
        <p:sp>
          <p:nvSpPr>
            <p:cNvPr id="81935" name="Rectangle 30"/>
            <p:cNvSpPr>
              <a:spLocks noChangeArrowheads="1"/>
            </p:cNvSpPr>
            <p:nvPr/>
          </p:nvSpPr>
          <p:spPr bwMode="auto">
            <a:xfrm>
              <a:off x="4967" y="2069"/>
              <a:ext cx="240" cy="250"/>
            </a:xfrm>
            <a:prstGeom prst="rect">
              <a:avLst/>
            </a:prstGeom>
            <a:noFill/>
            <a:ln w="9525">
              <a:noFill/>
              <a:miter lim="800000"/>
              <a:headEnd/>
              <a:tailEnd/>
            </a:ln>
          </p:spPr>
          <p:txBody>
            <a:bodyPr wrap="none">
              <a:spAutoFit/>
            </a:bodyPr>
            <a:lstStyle/>
            <a:p>
              <a:pPr eaLnBrk="1" hangingPunct="1">
                <a:spcBef>
                  <a:spcPct val="20000"/>
                </a:spcBef>
                <a:buClr>
                  <a:schemeClr val="accent1"/>
                </a:buClr>
                <a:buSzPct val="65000"/>
                <a:buFont typeface="Wingdings" pitchFamily="2" charset="2"/>
                <a:buNone/>
              </a:pPr>
              <a:r>
                <a:rPr lang="en-US" altLang="zh-TW" sz="2000" b="0">
                  <a:solidFill>
                    <a:schemeClr val="tx1"/>
                  </a:solidFill>
                  <a:latin typeface="Arial" pitchFamily="34" charset="0"/>
                </a:rPr>
                <a:t>x</a:t>
              </a:r>
              <a:r>
                <a:rPr lang="en-US" altLang="zh-TW" sz="1500" b="0" baseline="-25000">
                  <a:solidFill>
                    <a:schemeClr val="tx1"/>
                  </a:solidFill>
                  <a:latin typeface="Arial" pitchFamily="34" charset="0"/>
                </a:rPr>
                <a:t>1</a:t>
              </a:r>
            </a:p>
          </p:txBody>
        </p:sp>
        <p:sp>
          <p:nvSpPr>
            <p:cNvPr id="81936" name="Rectangle 31"/>
            <p:cNvSpPr>
              <a:spLocks noChangeArrowheads="1"/>
            </p:cNvSpPr>
            <p:nvPr/>
          </p:nvSpPr>
          <p:spPr bwMode="auto">
            <a:xfrm>
              <a:off x="3593" y="1209"/>
              <a:ext cx="231" cy="250"/>
            </a:xfrm>
            <a:prstGeom prst="rect">
              <a:avLst/>
            </a:prstGeom>
            <a:noFill/>
            <a:ln w="9525">
              <a:noFill/>
              <a:miter lim="800000"/>
              <a:headEnd/>
              <a:tailEnd/>
            </a:ln>
          </p:spPr>
          <p:txBody>
            <a:bodyPr wrap="none">
              <a:spAutoFit/>
            </a:bodyPr>
            <a:lstStyle/>
            <a:p>
              <a:pPr eaLnBrk="1" hangingPunct="1">
                <a:spcBef>
                  <a:spcPct val="20000"/>
                </a:spcBef>
                <a:buClr>
                  <a:schemeClr val="accent1"/>
                </a:buClr>
                <a:buSzPct val="65000"/>
                <a:buFont typeface="Wingdings" pitchFamily="2" charset="2"/>
                <a:buNone/>
              </a:pPr>
              <a:r>
                <a:rPr lang="en-US" altLang="zh-TW" sz="2000" b="0" i="1">
                  <a:solidFill>
                    <a:schemeClr val="tx1"/>
                  </a:solidFill>
                  <a:latin typeface="Times New Roman" pitchFamily="18" charset="0"/>
                </a:rPr>
                <a:t>x</a:t>
              </a:r>
              <a:r>
                <a:rPr lang="en-US" altLang="zh-TW" sz="1500" b="0" baseline="-25000">
                  <a:solidFill>
                    <a:schemeClr val="tx1"/>
                  </a:solidFill>
                  <a:latin typeface="Arial" pitchFamily="34" charset="0"/>
                </a:rPr>
                <a:t>2</a:t>
              </a:r>
            </a:p>
          </p:txBody>
        </p:sp>
        <p:sp>
          <p:nvSpPr>
            <p:cNvPr id="81937" name="Rectangle 32"/>
            <p:cNvSpPr>
              <a:spLocks noChangeArrowheads="1"/>
            </p:cNvSpPr>
            <p:nvPr/>
          </p:nvSpPr>
          <p:spPr bwMode="auto">
            <a:xfrm>
              <a:off x="3062" y="1706"/>
              <a:ext cx="497" cy="250"/>
            </a:xfrm>
            <a:prstGeom prst="rect">
              <a:avLst/>
            </a:prstGeom>
            <a:noFill/>
            <a:ln w="9525">
              <a:noFill/>
              <a:miter lim="800000"/>
              <a:headEnd/>
              <a:tailEnd/>
            </a:ln>
          </p:spPr>
          <p:txBody>
            <a:bodyPr wrap="none">
              <a:spAutoFit/>
            </a:bodyPr>
            <a:lstStyle/>
            <a:p>
              <a:pPr eaLnBrk="1" hangingPunct="1">
                <a:spcBef>
                  <a:spcPct val="20000"/>
                </a:spcBef>
                <a:buClr>
                  <a:schemeClr val="accent1"/>
                </a:buClr>
                <a:buSzPct val="65000"/>
                <a:buFont typeface="Wingdings" pitchFamily="2" charset="2"/>
                <a:buNone/>
              </a:pPr>
              <a:r>
                <a:rPr lang="en-US" altLang="zh-TW" sz="2000" b="0">
                  <a:solidFill>
                    <a:schemeClr val="tx1"/>
                  </a:solidFill>
                  <a:latin typeface="Arial" pitchFamily="34" charset="0"/>
                </a:rPr>
                <a:t>(-1,1)</a:t>
              </a:r>
            </a:p>
          </p:txBody>
        </p:sp>
        <p:sp>
          <p:nvSpPr>
            <p:cNvPr id="81938" name="Rectangle 33"/>
            <p:cNvSpPr>
              <a:spLocks noChangeArrowheads="1"/>
            </p:cNvSpPr>
            <p:nvPr/>
          </p:nvSpPr>
          <p:spPr bwMode="auto">
            <a:xfrm>
              <a:off x="3147" y="2251"/>
              <a:ext cx="550" cy="250"/>
            </a:xfrm>
            <a:prstGeom prst="rect">
              <a:avLst/>
            </a:prstGeom>
            <a:noFill/>
            <a:ln w="9525">
              <a:noFill/>
              <a:miter lim="800000"/>
              <a:headEnd/>
              <a:tailEnd/>
            </a:ln>
          </p:spPr>
          <p:txBody>
            <a:bodyPr wrap="none">
              <a:spAutoFit/>
            </a:bodyPr>
            <a:lstStyle/>
            <a:p>
              <a:pPr eaLnBrk="1" hangingPunct="1">
                <a:spcBef>
                  <a:spcPct val="20000"/>
                </a:spcBef>
                <a:buClr>
                  <a:schemeClr val="accent1"/>
                </a:buClr>
                <a:buSzPct val="65000"/>
                <a:buFont typeface="Wingdings" pitchFamily="2" charset="2"/>
                <a:buNone/>
              </a:pPr>
              <a:r>
                <a:rPr lang="en-US" altLang="zh-TW" sz="2000" b="0">
                  <a:solidFill>
                    <a:schemeClr val="tx1"/>
                  </a:solidFill>
                  <a:latin typeface="Arial" pitchFamily="34" charset="0"/>
                </a:rPr>
                <a:t>(-1,-1)</a:t>
              </a:r>
            </a:p>
          </p:txBody>
        </p:sp>
        <p:sp>
          <p:nvSpPr>
            <p:cNvPr id="81939" name="Rectangle 34"/>
            <p:cNvSpPr>
              <a:spLocks noChangeArrowheads="1"/>
            </p:cNvSpPr>
            <p:nvPr/>
          </p:nvSpPr>
          <p:spPr bwMode="auto">
            <a:xfrm>
              <a:off x="4105" y="1570"/>
              <a:ext cx="444" cy="250"/>
            </a:xfrm>
            <a:prstGeom prst="rect">
              <a:avLst/>
            </a:prstGeom>
            <a:noFill/>
            <a:ln w="9525">
              <a:noFill/>
              <a:miter lim="800000"/>
              <a:headEnd/>
              <a:tailEnd/>
            </a:ln>
          </p:spPr>
          <p:txBody>
            <a:bodyPr wrap="none">
              <a:spAutoFit/>
            </a:bodyPr>
            <a:lstStyle/>
            <a:p>
              <a:pPr eaLnBrk="1" hangingPunct="1">
                <a:spcBef>
                  <a:spcPct val="20000"/>
                </a:spcBef>
                <a:buClr>
                  <a:schemeClr val="accent1"/>
                </a:buClr>
                <a:buSzPct val="65000"/>
                <a:buFont typeface="Wingdings" pitchFamily="2" charset="2"/>
                <a:buNone/>
              </a:pPr>
              <a:r>
                <a:rPr lang="en-US" altLang="zh-TW" sz="2000" b="0">
                  <a:solidFill>
                    <a:schemeClr val="tx1"/>
                  </a:solidFill>
                  <a:latin typeface="Arial" pitchFamily="34" charset="0"/>
                </a:rPr>
                <a:t>(1,1)</a:t>
              </a:r>
            </a:p>
          </p:txBody>
        </p:sp>
        <p:sp>
          <p:nvSpPr>
            <p:cNvPr id="81940" name="Rectangle 35"/>
            <p:cNvSpPr>
              <a:spLocks noChangeArrowheads="1"/>
            </p:cNvSpPr>
            <p:nvPr/>
          </p:nvSpPr>
          <p:spPr bwMode="auto">
            <a:xfrm>
              <a:off x="3969" y="2250"/>
              <a:ext cx="497" cy="250"/>
            </a:xfrm>
            <a:prstGeom prst="rect">
              <a:avLst/>
            </a:prstGeom>
            <a:noFill/>
            <a:ln w="9525">
              <a:noFill/>
              <a:miter lim="800000"/>
              <a:headEnd/>
              <a:tailEnd/>
            </a:ln>
          </p:spPr>
          <p:txBody>
            <a:bodyPr wrap="none">
              <a:spAutoFit/>
            </a:bodyPr>
            <a:lstStyle/>
            <a:p>
              <a:pPr eaLnBrk="1" hangingPunct="1">
                <a:spcBef>
                  <a:spcPct val="20000"/>
                </a:spcBef>
                <a:buClr>
                  <a:schemeClr val="accent1"/>
                </a:buClr>
                <a:buSzPct val="65000"/>
                <a:buFont typeface="Wingdings" pitchFamily="2" charset="2"/>
                <a:buNone/>
              </a:pPr>
              <a:r>
                <a:rPr lang="en-US" altLang="zh-TW" sz="2000" b="0">
                  <a:solidFill>
                    <a:schemeClr val="tx1"/>
                  </a:solidFill>
                  <a:latin typeface="Arial" pitchFamily="34" charset="0"/>
                </a:rPr>
                <a:t>(1,-1)</a:t>
              </a:r>
            </a:p>
          </p:txBody>
        </p:sp>
        <p:sp>
          <p:nvSpPr>
            <p:cNvPr id="81941" name="Rectangle 36"/>
            <p:cNvSpPr>
              <a:spLocks noChangeArrowheads="1"/>
            </p:cNvSpPr>
            <p:nvPr/>
          </p:nvSpPr>
          <p:spPr bwMode="auto">
            <a:xfrm>
              <a:off x="4604" y="1434"/>
              <a:ext cx="342" cy="250"/>
            </a:xfrm>
            <a:prstGeom prst="rect">
              <a:avLst/>
            </a:prstGeom>
            <a:noFill/>
            <a:ln w="9525">
              <a:noFill/>
              <a:miter lim="800000"/>
              <a:headEnd/>
              <a:tailEnd/>
            </a:ln>
          </p:spPr>
          <p:txBody>
            <a:bodyPr wrap="none">
              <a:spAutoFit/>
            </a:bodyPr>
            <a:lstStyle/>
            <a:p>
              <a:pPr eaLnBrk="1" hangingPunct="1">
                <a:spcBef>
                  <a:spcPct val="20000"/>
                </a:spcBef>
                <a:buClr>
                  <a:schemeClr val="accent1"/>
                </a:buClr>
                <a:buSzPct val="65000"/>
                <a:buFont typeface="Wingdings" pitchFamily="2" charset="2"/>
                <a:buNone/>
              </a:pPr>
              <a:r>
                <a:rPr lang="en-US" altLang="zh-TW" sz="2000" b="0" i="1">
                  <a:solidFill>
                    <a:schemeClr val="tx1"/>
                  </a:solidFill>
                  <a:latin typeface="Times New Roman" pitchFamily="18" charset="0"/>
                </a:rPr>
                <a:t>t</a:t>
              </a:r>
              <a:r>
                <a:rPr lang="en-US" altLang="zh-TW" sz="2000" b="0">
                  <a:solidFill>
                    <a:schemeClr val="tx1"/>
                  </a:solidFill>
                  <a:latin typeface="Arial" pitchFamily="34" charset="0"/>
                </a:rPr>
                <a:t>=1</a:t>
              </a:r>
            </a:p>
          </p:txBody>
        </p:sp>
        <p:sp>
          <p:nvSpPr>
            <p:cNvPr id="81942" name="Rectangle 37"/>
            <p:cNvSpPr>
              <a:spLocks noChangeArrowheads="1"/>
            </p:cNvSpPr>
            <p:nvPr/>
          </p:nvSpPr>
          <p:spPr bwMode="auto">
            <a:xfrm>
              <a:off x="2880" y="2159"/>
              <a:ext cx="395" cy="250"/>
            </a:xfrm>
            <a:prstGeom prst="rect">
              <a:avLst/>
            </a:prstGeom>
            <a:noFill/>
            <a:ln w="9525">
              <a:noFill/>
              <a:miter lim="800000"/>
              <a:headEnd/>
              <a:tailEnd/>
            </a:ln>
          </p:spPr>
          <p:txBody>
            <a:bodyPr wrap="none">
              <a:spAutoFit/>
            </a:bodyPr>
            <a:lstStyle/>
            <a:p>
              <a:pPr eaLnBrk="1" hangingPunct="1">
                <a:spcBef>
                  <a:spcPct val="20000"/>
                </a:spcBef>
                <a:buClr>
                  <a:schemeClr val="accent1"/>
                </a:buClr>
                <a:buSzPct val="65000"/>
                <a:buFont typeface="Wingdings" pitchFamily="2" charset="2"/>
                <a:buNone/>
              </a:pPr>
              <a:r>
                <a:rPr lang="en-US" altLang="zh-TW" sz="2000" b="0" i="1">
                  <a:solidFill>
                    <a:schemeClr val="tx1"/>
                  </a:solidFill>
                  <a:latin typeface="Times New Roman" pitchFamily="18" charset="0"/>
                </a:rPr>
                <a:t>t</a:t>
              </a:r>
              <a:r>
                <a:rPr lang="en-US" altLang="zh-TW" sz="2000" b="0">
                  <a:solidFill>
                    <a:schemeClr val="tx1"/>
                  </a:solidFill>
                  <a:latin typeface="Arial" pitchFamily="34" charset="0"/>
                </a:rPr>
                <a:t>=-1</a:t>
              </a:r>
            </a:p>
          </p:txBody>
        </p:sp>
        <p:sp>
          <p:nvSpPr>
            <p:cNvPr id="81943" name="Text Box 38"/>
            <p:cNvSpPr txBox="1">
              <a:spLocks noChangeArrowheads="1"/>
            </p:cNvSpPr>
            <p:nvPr/>
          </p:nvSpPr>
          <p:spPr bwMode="auto">
            <a:xfrm>
              <a:off x="4464" y="2236"/>
              <a:ext cx="900" cy="250"/>
            </a:xfrm>
            <a:prstGeom prst="rect">
              <a:avLst/>
            </a:prstGeom>
            <a:noFill/>
            <a:ln w="9525">
              <a:noFill/>
              <a:miter lim="800000"/>
              <a:headEnd/>
              <a:tailEnd/>
            </a:ln>
          </p:spPr>
          <p:txBody>
            <a:bodyPr wrap="none">
              <a:spAutoFit/>
            </a:bodyPr>
            <a:lstStyle/>
            <a:p>
              <a:pPr eaLnBrk="1" hangingPunct="1"/>
              <a:r>
                <a:rPr lang="en-US" altLang="zh-CN" sz="2000" b="0">
                  <a:solidFill>
                    <a:schemeClr val="tx1"/>
                  </a:solidFill>
                  <a:latin typeface="Times New Roman" pitchFamily="18" charset="0"/>
                </a:rPr>
                <a:t>2</a:t>
              </a:r>
              <a:r>
                <a:rPr lang="en-US" altLang="zh-TW" sz="2000" b="0" i="1">
                  <a:solidFill>
                    <a:schemeClr val="tx1"/>
                  </a:solidFill>
                  <a:latin typeface="Times New Roman" pitchFamily="18" charset="0"/>
                </a:rPr>
                <a:t>x</a:t>
              </a:r>
              <a:r>
                <a:rPr lang="en-US" altLang="zh-TW" sz="1800" b="0" baseline="-25000">
                  <a:solidFill>
                    <a:schemeClr val="tx1"/>
                  </a:solidFill>
                  <a:latin typeface="Arial" pitchFamily="34" charset="0"/>
                </a:rPr>
                <a:t>1</a:t>
              </a:r>
              <a:r>
                <a:rPr lang="en-US" altLang="zh-TW" sz="1800" b="0">
                  <a:solidFill>
                    <a:schemeClr val="tx1"/>
                  </a:solidFill>
                  <a:latin typeface="Arial" pitchFamily="34" charset="0"/>
                </a:rPr>
                <a:t>+</a:t>
              </a:r>
              <a:r>
                <a:rPr lang="en-US" altLang="zh-CN" sz="2000" b="0">
                  <a:solidFill>
                    <a:schemeClr val="tx1"/>
                  </a:solidFill>
                  <a:latin typeface="Times New Roman" pitchFamily="18" charset="0"/>
                </a:rPr>
                <a:t>2</a:t>
              </a:r>
              <a:r>
                <a:rPr lang="en-US" altLang="zh-TW" sz="2000" b="0" i="1">
                  <a:solidFill>
                    <a:schemeClr val="tx1"/>
                  </a:solidFill>
                  <a:latin typeface="Times New Roman" pitchFamily="18" charset="0"/>
                </a:rPr>
                <a:t>x</a:t>
              </a:r>
              <a:r>
                <a:rPr lang="en-US" altLang="zh-TW" sz="1800" b="0" baseline="-25000">
                  <a:solidFill>
                    <a:schemeClr val="tx1"/>
                  </a:solidFill>
                  <a:latin typeface="Arial" pitchFamily="34" charset="0"/>
                </a:rPr>
                <a:t>2</a:t>
              </a:r>
              <a:r>
                <a:rPr lang="en-US" altLang="zh-CN" sz="1800" b="0">
                  <a:solidFill>
                    <a:schemeClr val="tx1"/>
                  </a:solidFill>
                  <a:latin typeface="Arial" pitchFamily="34" charset="0"/>
                </a:rPr>
                <a:t>-2</a:t>
              </a:r>
              <a:r>
                <a:rPr lang="en-US" altLang="zh-TW" sz="1800" b="0">
                  <a:solidFill>
                    <a:schemeClr val="tx1"/>
                  </a:solidFill>
                  <a:latin typeface="Arial" pitchFamily="34" charset="0"/>
                </a:rPr>
                <a:t>=0</a:t>
              </a:r>
            </a:p>
          </p:txBody>
        </p:sp>
        <p:sp>
          <p:nvSpPr>
            <p:cNvPr id="81944" name="Oval 39"/>
            <p:cNvSpPr>
              <a:spLocks noChangeArrowheads="1"/>
            </p:cNvSpPr>
            <p:nvPr/>
          </p:nvSpPr>
          <p:spPr bwMode="auto">
            <a:xfrm>
              <a:off x="4059" y="1797"/>
              <a:ext cx="91" cy="91"/>
            </a:xfrm>
            <a:prstGeom prst="ellipse">
              <a:avLst/>
            </a:prstGeom>
            <a:solidFill>
              <a:srgbClr val="FF0000"/>
            </a:solidFill>
            <a:ln w="9525">
              <a:solidFill>
                <a:schemeClr val="tx1"/>
              </a:solidFill>
              <a:round/>
              <a:headEnd/>
              <a:tailEnd/>
            </a:ln>
          </p:spPr>
          <p:txBody>
            <a:bodyPr wrap="none" anchor="ctr"/>
            <a:lstStyle/>
            <a:p>
              <a:pPr algn="ctr" eaLnBrk="1" hangingPunct="1"/>
              <a:endParaRPr lang="zh-CN" altLang="zh-CN">
                <a:latin typeface="Arial" pitchFamily="34" charset="0"/>
                <a:ea typeface="楷体_GB2312" pitchFamily="49" charset="-122"/>
              </a:endParaRPr>
            </a:p>
          </p:txBody>
        </p:sp>
        <p:sp>
          <p:nvSpPr>
            <p:cNvPr id="81945" name="Oval 40"/>
            <p:cNvSpPr>
              <a:spLocks noChangeArrowheads="1"/>
            </p:cNvSpPr>
            <p:nvPr/>
          </p:nvSpPr>
          <p:spPr bwMode="auto">
            <a:xfrm>
              <a:off x="3605" y="1796"/>
              <a:ext cx="91" cy="91"/>
            </a:xfrm>
            <a:prstGeom prst="ellipse">
              <a:avLst/>
            </a:prstGeom>
            <a:solidFill>
              <a:srgbClr val="162CFA"/>
            </a:solidFill>
            <a:ln w="9525">
              <a:solidFill>
                <a:schemeClr val="tx1"/>
              </a:solidFill>
              <a:round/>
              <a:headEnd/>
              <a:tailEnd/>
            </a:ln>
          </p:spPr>
          <p:txBody>
            <a:bodyPr wrap="none" anchor="ctr"/>
            <a:lstStyle/>
            <a:p>
              <a:pPr algn="ctr" eaLnBrk="1" hangingPunct="1"/>
              <a:endParaRPr lang="zh-CN" altLang="zh-CN">
                <a:latin typeface="Arial" pitchFamily="34" charset="0"/>
                <a:ea typeface="楷体_GB2312" pitchFamily="49" charset="-122"/>
              </a:endParaRPr>
            </a:p>
          </p:txBody>
        </p:sp>
        <p:sp>
          <p:nvSpPr>
            <p:cNvPr id="81946" name="Oval 41"/>
            <p:cNvSpPr>
              <a:spLocks noChangeArrowheads="1"/>
            </p:cNvSpPr>
            <p:nvPr/>
          </p:nvSpPr>
          <p:spPr bwMode="auto">
            <a:xfrm>
              <a:off x="3605" y="2160"/>
              <a:ext cx="91" cy="91"/>
            </a:xfrm>
            <a:prstGeom prst="ellipse">
              <a:avLst/>
            </a:prstGeom>
            <a:solidFill>
              <a:srgbClr val="162CFA"/>
            </a:solidFill>
            <a:ln w="9525">
              <a:solidFill>
                <a:schemeClr val="tx1"/>
              </a:solidFill>
              <a:round/>
              <a:headEnd/>
              <a:tailEnd/>
            </a:ln>
          </p:spPr>
          <p:txBody>
            <a:bodyPr wrap="none" anchor="ctr"/>
            <a:lstStyle/>
            <a:p>
              <a:pPr algn="ctr" eaLnBrk="1" hangingPunct="1"/>
              <a:endParaRPr lang="zh-CN" altLang="zh-CN">
                <a:latin typeface="Arial" pitchFamily="34" charset="0"/>
                <a:ea typeface="楷体_GB2312" pitchFamily="49" charset="-122"/>
              </a:endParaRPr>
            </a:p>
          </p:txBody>
        </p:sp>
        <p:sp>
          <p:nvSpPr>
            <p:cNvPr id="81947" name="Oval 42"/>
            <p:cNvSpPr>
              <a:spLocks noChangeArrowheads="1"/>
            </p:cNvSpPr>
            <p:nvPr/>
          </p:nvSpPr>
          <p:spPr bwMode="auto">
            <a:xfrm>
              <a:off x="4059" y="2160"/>
              <a:ext cx="91" cy="91"/>
            </a:xfrm>
            <a:prstGeom prst="ellipse">
              <a:avLst/>
            </a:prstGeom>
            <a:solidFill>
              <a:srgbClr val="162CFA"/>
            </a:solidFill>
            <a:ln w="9525">
              <a:solidFill>
                <a:schemeClr val="tx1"/>
              </a:solidFill>
              <a:round/>
              <a:headEnd/>
              <a:tailEnd/>
            </a:ln>
          </p:spPr>
          <p:txBody>
            <a:bodyPr wrap="none" anchor="ctr"/>
            <a:lstStyle/>
            <a:p>
              <a:pPr algn="ctr" eaLnBrk="1" hangingPunct="1"/>
              <a:endParaRPr lang="zh-CN" altLang="zh-CN">
                <a:latin typeface="Arial" pitchFamily="34" charset="0"/>
                <a:ea typeface="楷体_GB2312" pitchFamily="49" charset="-122"/>
              </a:endParaRPr>
            </a:p>
          </p:txBody>
        </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87394"/>
                                        </p:tgtEl>
                                        <p:attrNameLst>
                                          <p:attrName>style.visibility</p:attrName>
                                        </p:attrNameLst>
                                      </p:cBhvr>
                                      <p:to>
                                        <p:strVal val="visible"/>
                                      </p:to>
                                    </p:set>
                                    <p:animEffect transition="in" filter="blinds(horizontal)">
                                      <p:cBhvr>
                                        <p:cTn id="7" dur="500"/>
                                        <p:tgtEl>
                                          <p:spTgt spid="187394"/>
                                        </p:tgtEl>
                                      </p:cBhvr>
                                    </p:animEffect>
                                  </p:childTnLst>
                                </p:cTn>
                              </p:par>
                            </p:childTnLst>
                          </p:cTn>
                        </p:par>
                        <p:par>
                          <p:cTn id="8" fill="hold" nodeType="afterGroup">
                            <p:stCondLst>
                              <p:cond delay="500"/>
                            </p:stCondLst>
                            <p:childTnLst>
                              <p:par>
                                <p:cTn id="9" presetID="3" presetClass="entr" presetSubtype="10" fill="hold" nodeType="afterEffect">
                                  <p:stCondLst>
                                    <p:cond delay="0"/>
                                  </p:stCondLst>
                                  <p:childTnLst>
                                    <p:set>
                                      <p:cBhvr>
                                        <p:cTn id="10" dur="1" fill="hold">
                                          <p:stCondLst>
                                            <p:cond delay="0"/>
                                          </p:stCondLst>
                                        </p:cTn>
                                        <p:tgtEl>
                                          <p:spTgt spid="187395"/>
                                        </p:tgtEl>
                                        <p:attrNameLst>
                                          <p:attrName>style.visibility</p:attrName>
                                        </p:attrNameLst>
                                      </p:cBhvr>
                                      <p:to>
                                        <p:strVal val="visible"/>
                                      </p:to>
                                    </p:set>
                                    <p:animEffect transition="in" filter="blinds(horizontal)">
                                      <p:cBhvr>
                                        <p:cTn id="11" dur="500"/>
                                        <p:tgtEl>
                                          <p:spTgt spid="187395"/>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3" presetClass="entr" presetSubtype="10" fill="hold" nodeType="click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blinds(horizontal)">
                                      <p:cBhvr>
                                        <p:cTn id="16" dur="500"/>
                                        <p:tgtEl>
                                          <p:spTgt spid="2"/>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1" fill="hold" grpId="0" nodeType="clickEffect">
                                  <p:stCondLst>
                                    <p:cond delay="0"/>
                                  </p:stCondLst>
                                  <p:childTnLst>
                                    <p:set>
                                      <p:cBhvr>
                                        <p:cTn id="20" dur="1" fill="hold">
                                          <p:stCondLst>
                                            <p:cond delay="0"/>
                                          </p:stCondLst>
                                        </p:cTn>
                                        <p:tgtEl>
                                          <p:spTgt spid="187401"/>
                                        </p:tgtEl>
                                        <p:attrNameLst>
                                          <p:attrName>style.visibility</p:attrName>
                                        </p:attrNameLst>
                                      </p:cBhvr>
                                      <p:to>
                                        <p:strVal val="visible"/>
                                      </p:to>
                                    </p:set>
                                    <p:animEffect transition="in" filter="wipe(up)">
                                      <p:cBhvr>
                                        <p:cTn id="21" dur="500"/>
                                        <p:tgtEl>
                                          <p:spTgt spid="187401"/>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3" presetClass="entr" presetSubtype="10" fill="hold" grpId="0" nodeType="clickEffect">
                                  <p:stCondLst>
                                    <p:cond delay="0"/>
                                  </p:stCondLst>
                                  <p:childTnLst>
                                    <p:set>
                                      <p:cBhvr>
                                        <p:cTn id="25" dur="1" fill="hold">
                                          <p:stCondLst>
                                            <p:cond delay="0"/>
                                          </p:stCondLst>
                                        </p:cTn>
                                        <p:tgtEl>
                                          <p:spTgt spid="187396"/>
                                        </p:tgtEl>
                                        <p:attrNameLst>
                                          <p:attrName>style.visibility</p:attrName>
                                        </p:attrNameLst>
                                      </p:cBhvr>
                                      <p:to>
                                        <p:strVal val="visible"/>
                                      </p:to>
                                    </p:set>
                                    <p:animEffect transition="in" filter="blinds(horizontal)">
                                      <p:cBhvr>
                                        <p:cTn id="26" dur="500"/>
                                        <p:tgtEl>
                                          <p:spTgt spid="187396"/>
                                        </p:tgtEl>
                                      </p:cBhvr>
                                    </p:animEffect>
                                  </p:childTnLst>
                                </p:cTn>
                              </p:par>
                            </p:childTnLst>
                          </p:cTn>
                        </p:par>
                        <p:par>
                          <p:cTn id="27" fill="hold" nodeType="afterGroup">
                            <p:stCondLst>
                              <p:cond delay="500"/>
                            </p:stCondLst>
                            <p:childTnLst>
                              <p:par>
                                <p:cTn id="28" presetID="3" presetClass="entr" presetSubtype="10" fill="hold" nodeType="afterEffect">
                                  <p:stCondLst>
                                    <p:cond delay="0"/>
                                  </p:stCondLst>
                                  <p:childTnLst>
                                    <p:set>
                                      <p:cBhvr>
                                        <p:cTn id="29" dur="1" fill="hold">
                                          <p:stCondLst>
                                            <p:cond delay="0"/>
                                          </p:stCondLst>
                                        </p:cTn>
                                        <p:tgtEl>
                                          <p:spTgt spid="187397"/>
                                        </p:tgtEl>
                                        <p:attrNameLst>
                                          <p:attrName>style.visibility</p:attrName>
                                        </p:attrNameLst>
                                      </p:cBhvr>
                                      <p:to>
                                        <p:strVal val="visible"/>
                                      </p:to>
                                    </p:set>
                                    <p:animEffect transition="in" filter="blinds(horizontal)">
                                      <p:cBhvr>
                                        <p:cTn id="30" dur="500"/>
                                        <p:tgtEl>
                                          <p:spTgt spid="187397"/>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3" presetClass="entr" presetSubtype="10" fill="hold" nodeType="clickEffect">
                                  <p:stCondLst>
                                    <p:cond delay="0"/>
                                  </p:stCondLst>
                                  <p:childTnLst>
                                    <p:set>
                                      <p:cBhvr>
                                        <p:cTn id="34" dur="1" fill="hold">
                                          <p:stCondLst>
                                            <p:cond delay="0"/>
                                          </p:stCondLst>
                                        </p:cTn>
                                        <p:tgtEl>
                                          <p:spTgt spid="3"/>
                                        </p:tgtEl>
                                        <p:attrNameLst>
                                          <p:attrName>style.visibility</p:attrName>
                                        </p:attrNameLst>
                                      </p:cBhvr>
                                      <p:to>
                                        <p:strVal val="visible"/>
                                      </p:to>
                                    </p:set>
                                    <p:animEffect transition="in" filter="blinds(horizontal)">
                                      <p:cBhvr>
                                        <p:cTn id="35" dur="500"/>
                                        <p:tgtEl>
                                          <p:spTgt spid="3"/>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22" presetClass="entr" presetSubtype="1" fill="hold" grpId="0" nodeType="clickEffect">
                                  <p:stCondLst>
                                    <p:cond delay="0"/>
                                  </p:stCondLst>
                                  <p:childTnLst>
                                    <p:set>
                                      <p:cBhvr>
                                        <p:cTn id="39" dur="1" fill="hold">
                                          <p:stCondLst>
                                            <p:cond delay="0"/>
                                          </p:stCondLst>
                                        </p:cTn>
                                        <p:tgtEl>
                                          <p:spTgt spid="187418"/>
                                        </p:tgtEl>
                                        <p:attrNameLst>
                                          <p:attrName>style.visibility</p:attrName>
                                        </p:attrNameLst>
                                      </p:cBhvr>
                                      <p:to>
                                        <p:strVal val="visible"/>
                                      </p:to>
                                    </p:set>
                                    <p:animEffect transition="in" filter="wipe(up)">
                                      <p:cBhvr>
                                        <p:cTn id="40" dur="500"/>
                                        <p:tgtEl>
                                          <p:spTgt spid="187418"/>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22" presetClass="entr" presetSubtype="1" fill="hold" grpId="0" nodeType="clickEffect">
                                  <p:stCondLst>
                                    <p:cond delay="0"/>
                                  </p:stCondLst>
                                  <p:childTnLst>
                                    <p:set>
                                      <p:cBhvr>
                                        <p:cTn id="44" dur="1" fill="hold">
                                          <p:stCondLst>
                                            <p:cond delay="0"/>
                                          </p:stCondLst>
                                        </p:cTn>
                                        <p:tgtEl>
                                          <p:spTgt spid="187398"/>
                                        </p:tgtEl>
                                        <p:attrNameLst>
                                          <p:attrName>style.visibility</p:attrName>
                                        </p:attrNameLst>
                                      </p:cBhvr>
                                      <p:to>
                                        <p:strVal val="visible"/>
                                      </p:to>
                                    </p:set>
                                    <p:animEffect transition="in" filter="wipe(up)">
                                      <p:cBhvr>
                                        <p:cTn id="45" dur="500"/>
                                        <p:tgtEl>
                                          <p:spTgt spid="187398"/>
                                        </p:tgtEl>
                                      </p:cBhvr>
                                    </p:animEffect>
                                  </p:childTnLst>
                                </p:cTn>
                              </p:par>
                            </p:childTnLst>
                          </p:cTn>
                        </p:par>
                        <p:par>
                          <p:cTn id="46" fill="hold" nodeType="afterGroup">
                            <p:stCondLst>
                              <p:cond delay="500"/>
                            </p:stCondLst>
                            <p:childTnLst>
                              <p:par>
                                <p:cTn id="47" presetID="3" presetClass="entr" presetSubtype="10" fill="hold" grpId="0" nodeType="afterEffect">
                                  <p:stCondLst>
                                    <p:cond delay="0"/>
                                  </p:stCondLst>
                                  <p:childTnLst>
                                    <p:set>
                                      <p:cBhvr>
                                        <p:cTn id="48" dur="1" fill="hold">
                                          <p:stCondLst>
                                            <p:cond delay="0"/>
                                          </p:stCondLst>
                                        </p:cTn>
                                        <p:tgtEl>
                                          <p:spTgt spid="187399"/>
                                        </p:tgtEl>
                                        <p:attrNameLst>
                                          <p:attrName>style.visibility</p:attrName>
                                        </p:attrNameLst>
                                      </p:cBhvr>
                                      <p:to>
                                        <p:strVal val="visible"/>
                                      </p:to>
                                    </p:set>
                                    <p:animEffect transition="in" filter="blinds(horizontal)">
                                      <p:cBhvr>
                                        <p:cTn id="49" dur="500"/>
                                        <p:tgtEl>
                                          <p:spTgt spid="1873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7394" grpId="0"/>
      <p:bldP spid="187396" grpId="0"/>
      <p:bldP spid="187398" grpId="0" animBg="1"/>
      <p:bldP spid="187399" grpId="0"/>
      <p:bldP spid="187401" grpId="0" animBg="1"/>
      <p:bldP spid="187418" grpId="0" animBg="1"/>
    </p:bldLst>
  </p:timing>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2946" name="灯片编号占位符 3"/>
          <p:cNvSpPr>
            <a:spLocks noGrp="1" noChangeArrowheads="1"/>
          </p:cNvSpPr>
          <p:nvPr>
            <p:ph type="sldNum" sz="quarter" idx="10"/>
          </p:nvPr>
        </p:nvSpPr>
        <p:spPr bwMode="auto">
          <a:noFill/>
          <a:ln>
            <a:miter lim="800000"/>
            <a:headEnd/>
            <a:tailEnd/>
          </a:ln>
        </p:spPr>
        <p:txBody>
          <a:bodyPr/>
          <a:lstStyle/>
          <a:p>
            <a:fld id="{8A5EF417-146D-4945-8B09-8A3CFF38C059}" type="slidenum">
              <a:rPr lang="zh-TW" altLang="en-US">
                <a:solidFill>
                  <a:schemeClr val="tx1"/>
                </a:solidFill>
              </a:rPr>
              <a:pPr/>
              <a:t>48</a:t>
            </a:fld>
            <a:endParaRPr lang="zh-TW" altLang="en-US">
              <a:solidFill>
                <a:schemeClr val="tx1"/>
              </a:solidFill>
            </a:endParaRPr>
          </a:p>
        </p:txBody>
      </p:sp>
      <p:sp>
        <p:nvSpPr>
          <p:cNvPr id="107522" name="Rectangle 2"/>
          <p:cNvSpPr>
            <a:spLocks noChangeArrowheads="1"/>
          </p:cNvSpPr>
          <p:nvPr/>
        </p:nvSpPr>
        <p:spPr bwMode="auto">
          <a:xfrm>
            <a:off x="96838" y="763588"/>
            <a:ext cx="9047162" cy="1198562"/>
          </a:xfrm>
          <a:prstGeom prst="rect">
            <a:avLst/>
          </a:prstGeom>
          <a:noFill/>
          <a:ln w="9525">
            <a:noFill/>
            <a:miter lim="800000"/>
            <a:headEnd/>
            <a:tailEnd/>
          </a:ln>
        </p:spPr>
        <p:txBody>
          <a:bodyPr>
            <a:spAutoFit/>
          </a:bodyPr>
          <a:lstStyle/>
          <a:p>
            <a:pPr eaLnBrk="1" hangingPunct="1"/>
            <a:endParaRPr lang="en-US" altLang="zh-TW" sz="2400" b="0">
              <a:solidFill>
                <a:schemeClr val="tx1"/>
              </a:solidFill>
              <a:latin typeface="Times New Roman" pitchFamily="18" charset="0"/>
            </a:endParaRPr>
          </a:p>
          <a:p>
            <a:pPr eaLnBrk="1" hangingPunct="1"/>
            <a:r>
              <a:rPr lang="en-US" altLang="zh-TW" sz="2400" b="0">
                <a:solidFill>
                  <a:schemeClr val="tx1"/>
                </a:solidFill>
                <a:latin typeface="Times New Roman" pitchFamily="18" charset="0"/>
              </a:rPr>
              <a:t>    </a:t>
            </a:r>
            <a:r>
              <a:rPr lang="zh-TW" altLang="en-US" sz="2400" b="0">
                <a:solidFill>
                  <a:schemeClr val="tx1"/>
                </a:solidFill>
                <a:latin typeface="Times New Roman" pitchFamily="18" charset="0"/>
              </a:rPr>
              <a:t>	</a:t>
            </a:r>
            <a:r>
              <a:rPr lang="en-US" altLang="zh-TW" sz="2400" b="0">
                <a:solidFill>
                  <a:schemeClr val="tx1"/>
                </a:solidFill>
                <a:latin typeface="Times New Roman" pitchFamily="18" charset="0"/>
              </a:rPr>
              <a:t>1. </a:t>
            </a:r>
            <a:r>
              <a:rPr lang="en-US" altLang="zh-CN" sz="2400" b="0">
                <a:solidFill>
                  <a:schemeClr val="tx1"/>
                </a:solidFill>
                <a:latin typeface="Times New Roman" pitchFamily="18" charset="0"/>
              </a:rPr>
              <a:t>Represent </a:t>
            </a:r>
            <a:r>
              <a:rPr lang="zh-TW" altLang="en-US" sz="2400" b="0">
                <a:solidFill>
                  <a:schemeClr val="tx1"/>
                </a:solidFill>
                <a:latin typeface="Times New Roman" pitchFamily="18" charset="0"/>
              </a:rPr>
              <a:t> </a:t>
            </a:r>
            <a:r>
              <a:rPr lang="en-US" altLang="zh-TW" sz="2400" b="0">
                <a:solidFill>
                  <a:schemeClr val="tx1"/>
                </a:solidFill>
                <a:latin typeface="Times New Roman" pitchFamily="18" charset="0"/>
              </a:rPr>
              <a:t>”M” </a:t>
            </a:r>
            <a:r>
              <a:rPr lang="en-US" altLang="zh-CN" sz="2400" b="0">
                <a:solidFill>
                  <a:schemeClr val="tx1"/>
                </a:solidFill>
                <a:latin typeface="Times New Roman" pitchFamily="18" charset="0"/>
              </a:rPr>
              <a:t>and </a:t>
            </a:r>
            <a:r>
              <a:rPr lang="zh-TW" altLang="en-US" sz="2400" b="0">
                <a:solidFill>
                  <a:schemeClr val="tx1"/>
                </a:solidFill>
                <a:latin typeface="Times New Roman" pitchFamily="18" charset="0"/>
              </a:rPr>
              <a:t> </a:t>
            </a:r>
            <a:r>
              <a:rPr lang="en-US" altLang="zh-TW" sz="2400" b="0">
                <a:solidFill>
                  <a:schemeClr val="tx1"/>
                </a:solidFill>
                <a:latin typeface="Times New Roman" pitchFamily="18" charset="0"/>
              </a:rPr>
              <a:t>“L” </a:t>
            </a:r>
            <a:r>
              <a:rPr lang="en-US" altLang="zh-CN" sz="2400" b="0">
                <a:solidFill>
                  <a:schemeClr val="tx1"/>
                </a:solidFill>
                <a:latin typeface="Times New Roman" pitchFamily="18" charset="0"/>
              </a:rPr>
              <a:t>as</a:t>
            </a:r>
            <a:r>
              <a:rPr lang="en-US" altLang="zh-TW" sz="2400" b="0">
                <a:solidFill>
                  <a:schemeClr val="tx1"/>
                </a:solidFill>
                <a:latin typeface="Times New Roman" pitchFamily="18" charset="0"/>
              </a:rPr>
              <a:t> vector</a:t>
            </a:r>
          </a:p>
          <a:p>
            <a:pPr eaLnBrk="1" hangingPunct="1"/>
            <a:r>
              <a:rPr lang="en-US" altLang="zh-TW" sz="2400" b="0">
                <a:solidFill>
                  <a:schemeClr val="tx1"/>
                </a:solidFill>
                <a:latin typeface="Times New Roman" pitchFamily="18" charset="0"/>
              </a:rPr>
              <a:t>	    (1) “M” </a:t>
            </a:r>
            <a:r>
              <a:rPr lang="en-US" altLang="zh-TW" sz="2400" b="0">
                <a:solidFill>
                  <a:schemeClr val="tx1"/>
                </a:solidFill>
                <a:latin typeface="Berlin Sans FB" pitchFamily="34" charset="0"/>
              </a:rPr>
              <a:t>	</a:t>
            </a:r>
          </a:p>
        </p:txBody>
      </p:sp>
      <p:sp>
        <p:nvSpPr>
          <p:cNvPr id="107523" name="Rectangle 3"/>
          <p:cNvSpPr>
            <a:spLocks noChangeArrowheads="1"/>
          </p:cNvSpPr>
          <p:nvPr/>
        </p:nvSpPr>
        <p:spPr bwMode="auto">
          <a:xfrm>
            <a:off x="3670300" y="2347913"/>
            <a:ext cx="5078413" cy="822325"/>
          </a:xfrm>
          <a:prstGeom prst="rect">
            <a:avLst/>
          </a:prstGeom>
          <a:noFill/>
          <a:ln w="9525">
            <a:noFill/>
            <a:miter lim="800000"/>
            <a:headEnd/>
            <a:tailEnd/>
          </a:ln>
        </p:spPr>
        <p:txBody>
          <a:bodyPr>
            <a:spAutoFit/>
          </a:bodyPr>
          <a:lstStyle/>
          <a:p>
            <a:pPr eaLnBrk="1" hangingPunct="1"/>
            <a:r>
              <a:rPr lang="en-US" altLang="zh-TW" sz="2400" b="0">
                <a:solidFill>
                  <a:schemeClr val="tx1"/>
                </a:solidFill>
                <a:latin typeface="Arial" pitchFamily="34" charset="0"/>
              </a:rPr>
              <a:t>M = (1 -1 -1 -1 1, 1 1 -1 1 1, 1 -1 1 -1 1, 1 -1 -1 -1 1, 1 -1 -1 -1 1)</a:t>
            </a:r>
          </a:p>
        </p:txBody>
      </p:sp>
      <p:grpSp>
        <p:nvGrpSpPr>
          <p:cNvPr id="2" name="Group 4"/>
          <p:cNvGrpSpPr>
            <a:grpSpLocks/>
          </p:cNvGrpSpPr>
          <p:nvPr/>
        </p:nvGrpSpPr>
        <p:grpSpPr bwMode="auto">
          <a:xfrm>
            <a:off x="1042988" y="2058988"/>
            <a:ext cx="2116137" cy="1773237"/>
            <a:chOff x="838" y="1116"/>
            <a:chExt cx="1333" cy="1117"/>
          </a:xfrm>
        </p:grpSpPr>
        <p:graphicFrame>
          <p:nvGraphicFramePr>
            <p:cNvPr id="82966" name="Object 5"/>
            <p:cNvGraphicFramePr>
              <a:graphicFrameLocks noChangeAspect="1"/>
            </p:cNvGraphicFramePr>
            <p:nvPr/>
          </p:nvGraphicFramePr>
          <p:xfrm>
            <a:off x="929" y="1207"/>
            <a:ext cx="1224" cy="1026"/>
          </p:xfrm>
          <a:graphic>
            <a:graphicData uri="http://schemas.openxmlformats.org/presentationml/2006/ole">
              <p:oleObj spid="_x0000_s82966" r:id="rId3" imgW="939800" imgH="1117600" progId="Equation.3">
                <p:embed/>
              </p:oleObj>
            </a:graphicData>
          </a:graphic>
        </p:graphicFrame>
        <p:sp>
          <p:nvSpPr>
            <p:cNvPr id="82967" name="Rectangle 6"/>
            <p:cNvSpPr>
              <a:spLocks noChangeArrowheads="1"/>
            </p:cNvSpPr>
            <p:nvPr/>
          </p:nvSpPr>
          <p:spPr bwMode="auto">
            <a:xfrm>
              <a:off x="884" y="1116"/>
              <a:ext cx="1287" cy="173"/>
            </a:xfrm>
            <a:prstGeom prst="rect">
              <a:avLst/>
            </a:prstGeom>
            <a:noFill/>
            <a:ln w="9525">
              <a:noFill/>
              <a:miter lim="800000"/>
              <a:headEnd/>
              <a:tailEnd/>
            </a:ln>
          </p:spPr>
          <p:txBody>
            <a:bodyPr wrap="none">
              <a:spAutoFit/>
            </a:bodyPr>
            <a:lstStyle/>
            <a:p>
              <a:pPr eaLnBrk="1" hangingPunct="1"/>
              <a:r>
                <a:rPr lang="en-US" altLang="zh-TW" sz="1200" b="0">
                  <a:solidFill>
                    <a:schemeClr val="tx1"/>
                  </a:solidFill>
                  <a:latin typeface="Arial" pitchFamily="34" charset="0"/>
                </a:rPr>
                <a:t>1       -1        -1      -1        1 </a:t>
              </a:r>
              <a:endParaRPr lang="zh-TW" altLang="en-US" sz="1200" b="0">
                <a:solidFill>
                  <a:schemeClr val="tx1"/>
                </a:solidFill>
                <a:latin typeface="Arial" pitchFamily="34" charset="0"/>
              </a:endParaRPr>
            </a:p>
          </p:txBody>
        </p:sp>
        <p:sp>
          <p:nvSpPr>
            <p:cNvPr id="82968" name="Rectangle 7"/>
            <p:cNvSpPr>
              <a:spLocks noChangeArrowheads="1"/>
            </p:cNvSpPr>
            <p:nvPr/>
          </p:nvSpPr>
          <p:spPr bwMode="auto">
            <a:xfrm>
              <a:off x="838" y="1352"/>
              <a:ext cx="1250" cy="173"/>
            </a:xfrm>
            <a:prstGeom prst="rect">
              <a:avLst/>
            </a:prstGeom>
            <a:noFill/>
            <a:ln w="9525">
              <a:noFill/>
              <a:miter lim="800000"/>
              <a:headEnd/>
              <a:tailEnd/>
            </a:ln>
          </p:spPr>
          <p:txBody>
            <a:bodyPr wrap="none">
              <a:spAutoFit/>
            </a:bodyPr>
            <a:lstStyle/>
            <a:p>
              <a:pPr eaLnBrk="1" hangingPunct="1"/>
              <a:r>
                <a:rPr lang="en-US" altLang="zh-TW" sz="1200" b="0">
                  <a:solidFill>
                    <a:schemeClr val="tx1"/>
                  </a:solidFill>
                  <a:latin typeface="Arial" pitchFamily="34" charset="0"/>
                </a:rPr>
                <a:t>1       </a:t>
              </a:r>
              <a:r>
                <a:rPr lang="en-US" altLang="zh-CN" sz="1200" b="0">
                  <a:solidFill>
                    <a:schemeClr val="tx1"/>
                  </a:solidFill>
                  <a:latin typeface="Arial" pitchFamily="34" charset="0"/>
                </a:rPr>
                <a:t>   </a:t>
              </a:r>
              <a:r>
                <a:rPr lang="en-US" altLang="zh-TW" sz="1200" b="0">
                  <a:solidFill>
                    <a:schemeClr val="tx1"/>
                  </a:solidFill>
                  <a:latin typeface="Arial" pitchFamily="34" charset="0"/>
                </a:rPr>
                <a:t>1        -1    1     </a:t>
              </a:r>
              <a:r>
                <a:rPr lang="en-US" altLang="zh-CN" sz="1200" b="0">
                  <a:solidFill>
                    <a:schemeClr val="tx1"/>
                  </a:solidFill>
                  <a:latin typeface="Arial" pitchFamily="34" charset="0"/>
                </a:rPr>
                <a:t>   </a:t>
              </a:r>
              <a:r>
                <a:rPr lang="en-US" altLang="zh-TW" sz="1200" b="0">
                  <a:solidFill>
                    <a:schemeClr val="tx1"/>
                  </a:solidFill>
                  <a:latin typeface="Arial" pitchFamily="34" charset="0"/>
                </a:rPr>
                <a:t>1 </a:t>
              </a:r>
              <a:endParaRPr lang="zh-TW" altLang="en-US" sz="1200" b="0">
                <a:solidFill>
                  <a:schemeClr val="tx1"/>
                </a:solidFill>
                <a:latin typeface="Arial" pitchFamily="34" charset="0"/>
              </a:endParaRPr>
            </a:p>
          </p:txBody>
        </p:sp>
        <p:sp>
          <p:nvSpPr>
            <p:cNvPr id="82969" name="Rectangle 8"/>
            <p:cNvSpPr>
              <a:spLocks noChangeArrowheads="1"/>
            </p:cNvSpPr>
            <p:nvPr/>
          </p:nvSpPr>
          <p:spPr bwMode="auto">
            <a:xfrm>
              <a:off x="838" y="1578"/>
              <a:ext cx="1255" cy="173"/>
            </a:xfrm>
            <a:prstGeom prst="rect">
              <a:avLst/>
            </a:prstGeom>
            <a:noFill/>
            <a:ln w="9525">
              <a:noFill/>
              <a:miter lim="800000"/>
              <a:headEnd/>
              <a:tailEnd/>
            </a:ln>
          </p:spPr>
          <p:txBody>
            <a:bodyPr wrap="none">
              <a:spAutoFit/>
            </a:bodyPr>
            <a:lstStyle/>
            <a:p>
              <a:pPr eaLnBrk="1" hangingPunct="1"/>
              <a:r>
                <a:rPr lang="en-US" altLang="zh-TW" sz="1200" b="0">
                  <a:solidFill>
                    <a:schemeClr val="tx1"/>
                  </a:solidFill>
                  <a:latin typeface="Arial" pitchFamily="34" charset="0"/>
                </a:rPr>
                <a:t>1       -1        1      -1        1 </a:t>
              </a:r>
              <a:endParaRPr lang="zh-TW" altLang="en-US" sz="1200" b="0">
                <a:solidFill>
                  <a:schemeClr val="tx1"/>
                </a:solidFill>
                <a:latin typeface="Arial" pitchFamily="34" charset="0"/>
              </a:endParaRPr>
            </a:p>
          </p:txBody>
        </p:sp>
        <p:sp>
          <p:nvSpPr>
            <p:cNvPr id="82970" name="Line 9"/>
            <p:cNvSpPr>
              <a:spLocks noChangeShapeType="1"/>
            </p:cNvSpPr>
            <p:nvPr/>
          </p:nvSpPr>
          <p:spPr bwMode="auto">
            <a:xfrm>
              <a:off x="974" y="1298"/>
              <a:ext cx="0" cy="816"/>
            </a:xfrm>
            <a:prstGeom prst="line">
              <a:avLst/>
            </a:prstGeom>
            <a:noFill/>
            <a:ln w="25400">
              <a:solidFill>
                <a:schemeClr val="tx1"/>
              </a:solidFill>
              <a:round/>
              <a:headEnd/>
              <a:tailEnd/>
            </a:ln>
          </p:spPr>
          <p:txBody>
            <a:bodyPr/>
            <a:lstStyle/>
            <a:p>
              <a:endParaRPr lang="zh-CN" altLang="en-US"/>
            </a:p>
          </p:txBody>
        </p:sp>
        <p:sp>
          <p:nvSpPr>
            <p:cNvPr id="82971" name="Line 10"/>
            <p:cNvSpPr>
              <a:spLocks noChangeShapeType="1"/>
            </p:cNvSpPr>
            <p:nvPr/>
          </p:nvSpPr>
          <p:spPr bwMode="auto">
            <a:xfrm>
              <a:off x="974" y="1298"/>
              <a:ext cx="544" cy="408"/>
            </a:xfrm>
            <a:prstGeom prst="line">
              <a:avLst/>
            </a:prstGeom>
            <a:noFill/>
            <a:ln w="25400">
              <a:solidFill>
                <a:schemeClr val="tx1"/>
              </a:solidFill>
              <a:round/>
              <a:headEnd/>
              <a:tailEnd/>
            </a:ln>
          </p:spPr>
          <p:txBody>
            <a:bodyPr/>
            <a:lstStyle/>
            <a:p>
              <a:endParaRPr lang="zh-CN" altLang="en-US"/>
            </a:p>
          </p:txBody>
        </p:sp>
        <p:sp>
          <p:nvSpPr>
            <p:cNvPr id="82972" name="Line 11"/>
            <p:cNvSpPr>
              <a:spLocks noChangeShapeType="1"/>
            </p:cNvSpPr>
            <p:nvPr/>
          </p:nvSpPr>
          <p:spPr bwMode="auto">
            <a:xfrm flipV="1">
              <a:off x="1518" y="1298"/>
              <a:ext cx="545" cy="408"/>
            </a:xfrm>
            <a:prstGeom prst="line">
              <a:avLst/>
            </a:prstGeom>
            <a:noFill/>
            <a:ln w="25400">
              <a:solidFill>
                <a:schemeClr val="tx1"/>
              </a:solidFill>
              <a:round/>
              <a:headEnd/>
              <a:tailEnd/>
            </a:ln>
          </p:spPr>
          <p:txBody>
            <a:bodyPr/>
            <a:lstStyle/>
            <a:p>
              <a:endParaRPr lang="zh-CN" altLang="en-US"/>
            </a:p>
          </p:txBody>
        </p:sp>
        <p:sp>
          <p:nvSpPr>
            <p:cNvPr id="82973" name="Line 12"/>
            <p:cNvSpPr>
              <a:spLocks noChangeShapeType="1"/>
            </p:cNvSpPr>
            <p:nvPr/>
          </p:nvSpPr>
          <p:spPr bwMode="auto">
            <a:xfrm>
              <a:off x="2063" y="1298"/>
              <a:ext cx="0" cy="862"/>
            </a:xfrm>
            <a:prstGeom prst="line">
              <a:avLst/>
            </a:prstGeom>
            <a:noFill/>
            <a:ln w="25400">
              <a:solidFill>
                <a:schemeClr val="tx1"/>
              </a:solidFill>
              <a:round/>
              <a:headEnd/>
              <a:tailEnd/>
            </a:ln>
          </p:spPr>
          <p:txBody>
            <a:bodyPr/>
            <a:lstStyle/>
            <a:p>
              <a:endParaRPr lang="zh-CN" altLang="en-US"/>
            </a:p>
          </p:txBody>
        </p:sp>
      </p:grpSp>
      <p:sp>
        <p:nvSpPr>
          <p:cNvPr id="107533" name="AutoShape 13"/>
          <p:cNvSpPr>
            <a:spLocks noChangeArrowheads="1"/>
          </p:cNvSpPr>
          <p:nvPr/>
        </p:nvSpPr>
        <p:spPr bwMode="auto">
          <a:xfrm>
            <a:off x="3276600" y="2779713"/>
            <a:ext cx="360363" cy="287337"/>
          </a:xfrm>
          <a:prstGeom prst="rightArrow">
            <a:avLst>
              <a:gd name="adj1" fmla="val 50000"/>
              <a:gd name="adj2" fmla="val 31336"/>
            </a:avLst>
          </a:prstGeom>
          <a:noFill/>
          <a:ln w="9525">
            <a:solidFill>
              <a:schemeClr val="tx1"/>
            </a:solidFill>
            <a:miter lim="800000"/>
            <a:headEnd/>
            <a:tailEnd/>
          </a:ln>
        </p:spPr>
        <p:txBody>
          <a:bodyPr wrap="none" anchor="ctr"/>
          <a:lstStyle/>
          <a:p>
            <a:pPr eaLnBrk="1" hangingPunct="1"/>
            <a:endParaRPr lang="zh-CN" altLang="en-US"/>
          </a:p>
        </p:txBody>
      </p:sp>
      <p:sp>
        <p:nvSpPr>
          <p:cNvPr id="107534" name="Rectangle 14"/>
          <p:cNvSpPr>
            <a:spLocks noChangeArrowheads="1"/>
          </p:cNvSpPr>
          <p:nvPr/>
        </p:nvSpPr>
        <p:spPr bwMode="auto">
          <a:xfrm>
            <a:off x="3995738" y="3319463"/>
            <a:ext cx="4189412" cy="457200"/>
          </a:xfrm>
          <a:prstGeom prst="rect">
            <a:avLst/>
          </a:prstGeom>
          <a:noFill/>
          <a:ln w="9525">
            <a:noFill/>
            <a:miter lim="800000"/>
            <a:headEnd/>
            <a:tailEnd/>
          </a:ln>
        </p:spPr>
        <p:txBody>
          <a:bodyPr wrap="none">
            <a:spAutoFit/>
          </a:bodyPr>
          <a:lstStyle/>
          <a:p>
            <a:pPr eaLnBrk="1" hangingPunct="1"/>
            <a:r>
              <a:rPr lang="en-US" altLang="zh-TW" sz="2400" b="0">
                <a:solidFill>
                  <a:schemeClr val="tx1"/>
                </a:solidFill>
                <a:latin typeface="Arial" pitchFamily="34" charset="0"/>
              </a:rPr>
              <a:t>desired output = target = t = 1</a:t>
            </a:r>
          </a:p>
        </p:txBody>
      </p:sp>
      <p:sp>
        <p:nvSpPr>
          <p:cNvPr id="107535" name="Rectangle 15"/>
          <p:cNvSpPr>
            <a:spLocks noChangeArrowheads="1"/>
          </p:cNvSpPr>
          <p:nvPr/>
        </p:nvSpPr>
        <p:spPr bwMode="auto">
          <a:xfrm>
            <a:off x="1187450" y="4076700"/>
            <a:ext cx="1014413" cy="457200"/>
          </a:xfrm>
          <a:prstGeom prst="rect">
            <a:avLst/>
          </a:prstGeom>
          <a:noFill/>
          <a:ln w="9525">
            <a:noFill/>
            <a:miter lim="800000"/>
            <a:headEnd/>
            <a:tailEnd/>
          </a:ln>
        </p:spPr>
        <p:txBody>
          <a:bodyPr wrap="none">
            <a:spAutoFit/>
          </a:bodyPr>
          <a:lstStyle/>
          <a:p>
            <a:pPr eaLnBrk="1" hangingPunct="1"/>
            <a:r>
              <a:rPr lang="en-US" altLang="zh-TW" sz="2400" b="0">
                <a:solidFill>
                  <a:schemeClr val="tx1"/>
                </a:solidFill>
                <a:latin typeface="Arial" pitchFamily="34" charset="0"/>
              </a:rPr>
              <a:t>(2) “L”</a:t>
            </a:r>
            <a:endParaRPr lang="zh-TW" altLang="en-US" sz="2400" b="0">
              <a:solidFill>
                <a:schemeClr val="tx1"/>
              </a:solidFill>
              <a:latin typeface="Arial" pitchFamily="34" charset="0"/>
            </a:endParaRPr>
          </a:p>
        </p:txBody>
      </p:sp>
      <p:sp>
        <p:nvSpPr>
          <p:cNvPr id="107538" name="Rectangle 18"/>
          <p:cNvSpPr>
            <a:spLocks noChangeArrowheads="1"/>
          </p:cNvSpPr>
          <p:nvPr/>
        </p:nvSpPr>
        <p:spPr bwMode="auto">
          <a:xfrm>
            <a:off x="3995738" y="4967288"/>
            <a:ext cx="4824412" cy="822325"/>
          </a:xfrm>
          <a:prstGeom prst="rect">
            <a:avLst/>
          </a:prstGeom>
          <a:noFill/>
          <a:ln w="9525">
            <a:noFill/>
            <a:miter lim="800000"/>
            <a:headEnd/>
            <a:tailEnd/>
          </a:ln>
        </p:spPr>
        <p:txBody>
          <a:bodyPr>
            <a:spAutoFit/>
          </a:bodyPr>
          <a:lstStyle/>
          <a:p>
            <a:pPr eaLnBrk="1" hangingPunct="1"/>
            <a:r>
              <a:rPr lang="en-US" altLang="zh-TW" sz="2400" b="0">
                <a:solidFill>
                  <a:schemeClr val="tx1"/>
                </a:solidFill>
                <a:latin typeface="Arial" pitchFamily="34" charset="0"/>
              </a:rPr>
              <a:t>L = (1 -1 -1 -1 -1, 1 -1 -1 -1 -1, 1 -1 -1 -1 -1,1 -1 -1 -1 -1, 1 1 1 1 1)</a:t>
            </a:r>
          </a:p>
        </p:txBody>
      </p:sp>
      <p:sp>
        <p:nvSpPr>
          <p:cNvPr id="107541" name="AutoShape 21"/>
          <p:cNvSpPr>
            <a:spLocks noChangeArrowheads="1"/>
          </p:cNvSpPr>
          <p:nvPr/>
        </p:nvSpPr>
        <p:spPr bwMode="auto">
          <a:xfrm>
            <a:off x="3276600" y="5445125"/>
            <a:ext cx="360363" cy="287338"/>
          </a:xfrm>
          <a:prstGeom prst="rightArrow">
            <a:avLst>
              <a:gd name="adj1" fmla="val 50000"/>
              <a:gd name="adj2" fmla="val 31336"/>
            </a:avLst>
          </a:prstGeom>
          <a:noFill/>
          <a:ln w="9525">
            <a:solidFill>
              <a:schemeClr val="tx1"/>
            </a:solidFill>
            <a:miter lim="800000"/>
            <a:headEnd/>
            <a:tailEnd/>
          </a:ln>
        </p:spPr>
        <p:txBody>
          <a:bodyPr wrap="none" anchor="ctr"/>
          <a:lstStyle/>
          <a:p>
            <a:pPr eaLnBrk="1" hangingPunct="1"/>
            <a:endParaRPr lang="zh-CN" altLang="en-US"/>
          </a:p>
        </p:txBody>
      </p:sp>
      <p:sp>
        <p:nvSpPr>
          <p:cNvPr id="107542" name="Rectangle 22"/>
          <p:cNvSpPr>
            <a:spLocks noChangeArrowheads="1"/>
          </p:cNvSpPr>
          <p:nvPr/>
        </p:nvSpPr>
        <p:spPr bwMode="auto">
          <a:xfrm>
            <a:off x="4140200" y="5911850"/>
            <a:ext cx="4291013" cy="457200"/>
          </a:xfrm>
          <a:prstGeom prst="rect">
            <a:avLst/>
          </a:prstGeom>
          <a:noFill/>
          <a:ln w="9525">
            <a:noFill/>
            <a:miter lim="800000"/>
            <a:headEnd/>
            <a:tailEnd/>
          </a:ln>
        </p:spPr>
        <p:txBody>
          <a:bodyPr wrap="none">
            <a:spAutoFit/>
          </a:bodyPr>
          <a:lstStyle/>
          <a:p>
            <a:pPr eaLnBrk="1" hangingPunct="1"/>
            <a:r>
              <a:rPr lang="en-US" altLang="zh-TW" sz="2400" b="0">
                <a:solidFill>
                  <a:schemeClr val="tx1"/>
                </a:solidFill>
                <a:latin typeface="Arial" pitchFamily="34" charset="0"/>
              </a:rPr>
              <a:t>desired output = target = t = -1</a:t>
            </a:r>
          </a:p>
        </p:txBody>
      </p:sp>
      <p:grpSp>
        <p:nvGrpSpPr>
          <p:cNvPr id="3" name="Group 27"/>
          <p:cNvGrpSpPr>
            <a:grpSpLocks/>
          </p:cNvGrpSpPr>
          <p:nvPr/>
        </p:nvGrpSpPr>
        <p:grpSpPr bwMode="auto">
          <a:xfrm>
            <a:off x="1042988" y="4679950"/>
            <a:ext cx="2166937" cy="1773238"/>
            <a:chOff x="657" y="2948"/>
            <a:chExt cx="1365" cy="1117"/>
          </a:xfrm>
        </p:grpSpPr>
        <p:graphicFrame>
          <p:nvGraphicFramePr>
            <p:cNvPr id="82961" name="Object 16"/>
            <p:cNvGraphicFramePr>
              <a:graphicFrameLocks noChangeAspect="1"/>
            </p:cNvGraphicFramePr>
            <p:nvPr/>
          </p:nvGraphicFramePr>
          <p:xfrm>
            <a:off x="748" y="3039"/>
            <a:ext cx="1224" cy="1026"/>
          </p:xfrm>
          <a:graphic>
            <a:graphicData uri="http://schemas.openxmlformats.org/presentationml/2006/ole">
              <p:oleObj spid="_x0000_s82961" r:id="rId4" imgW="939800" imgH="1117600" progId="Equation.3">
                <p:embed/>
              </p:oleObj>
            </a:graphicData>
          </a:graphic>
        </p:graphicFrame>
        <p:sp>
          <p:nvSpPr>
            <p:cNvPr id="82962" name="Rectangle 17"/>
            <p:cNvSpPr>
              <a:spLocks noChangeArrowheads="1"/>
            </p:cNvSpPr>
            <p:nvPr/>
          </p:nvSpPr>
          <p:spPr bwMode="auto">
            <a:xfrm>
              <a:off x="703" y="2948"/>
              <a:ext cx="1319" cy="173"/>
            </a:xfrm>
            <a:prstGeom prst="rect">
              <a:avLst/>
            </a:prstGeom>
            <a:noFill/>
            <a:ln w="9525">
              <a:noFill/>
              <a:miter lim="800000"/>
              <a:headEnd/>
              <a:tailEnd/>
            </a:ln>
          </p:spPr>
          <p:txBody>
            <a:bodyPr wrap="none">
              <a:spAutoFit/>
            </a:bodyPr>
            <a:lstStyle/>
            <a:p>
              <a:pPr eaLnBrk="1" hangingPunct="1"/>
              <a:r>
                <a:rPr lang="en-US" altLang="zh-TW" sz="1200" b="0">
                  <a:solidFill>
                    <a:schemeClr val="tx1"/>
                  </a:solidFill>
                  <a:latin typeface="Arial" pitchFamily="34" charset="0"/>
                </a:rPr>
                <a:t>1       -1        -1      -1       - 1 </a:t>
              </a:r>
              <a:endParaRPr lang="zh-TW" altLang="en-US" sz="1200" b="0">
                <a:solidFill>
                  <a:schemeClr val="tx1"/>
                </a:solidFill>
                <a:latin typeface="Arial" pitchFamily="34" charset="0"/>
              </a:endParaRPr>
            </a:p>
          </p:txBody>
        </p:sp>
        <p:sp>
          <p:nvSpPr>
            <p:cNvPr id="82963" name="Rectangle 19"/>
            <p:cNvSpPr>
              <a:spLocks noChangeArrowheads="1"/>
            </p:cNvSpPr>
            <p:nvPr/>
          </p:nvSpPr>
          <p:spPr bwMode="auto">
            <a:xfrm>
              <a:off x="657" y="3184"/>
              <a:ext cx="1319" cy="173"/>
            </a:xfrm>
            <a:prstGeom prst="rect">
              <a:avLst/>
            </a:prstGeom>
            <a:noFill/>
            <a:ln w="9525">
              <a:noFill/>
              <a:miter lim="800000"/>
              <a:headEnd/>
              <a:tailEnd/>
            </a:ln>
          </p:spPr>
          <p:txBody>
            <a:bodyPr wrap="none">
              <a:spAutoFit/>
            </a:bodyPr>
            <a:lstStyle/>
            <a:p>
              <a:pPr eaLnBrk="1" hangingPunct="1"/>
              <a:r>
                <a:rPr lang="en-US" altLang="zh-TW" sz="1200" b="0">
                  <a:solidFill>
                    <a:schemeClr val="tx1"/>
                  </a:solidFill>
                  <a:latin typeface="Arial" pitchFamily="34" charset="0"/>
                </a:rPr>
                <a:t>1       -1        -1      -1        -1 </a:t>
              </a:r>
              <a:endParaRPr lang="zh-TW" altLang="en-US" sz="1200" b="0">
                <a:solidFill>
                  <a:schemeClr val="tx1"/>
                </a:solidFill>
                <a:latin typeface="Arial" pitchFamily="34" charset="0"/>
              </a:endParaRPr>
            </a:p>
          </p:txBody>
        </p:sp>
        <p:sp>
          <p:nvSpPr>
            <p:cNvPr id="82964" name="Line 20"/>
            <p:cNvSpPr>
              <a:spLocks noChangeShapeType="1"/>
            </p:cNvSpPr>
            <p:nvPr/>
          </p:nvSpPr>
          <p:spPr bwMode="auto">
            <a:xfrm>
              <a:off x="793" y="3130"/>
              <a:ext cx="0" cy="816"/>
            </a:xfrm>
            <a:prstGeom prst="line">
              <a:avLst/>
            </a:prstGeom>
            <a:noFill/>
            <a:ln w="25400">
              <a:solidFill>
                <a:schemeClr val="tx1"/>
              </a:solidFill>
              <a:round/>
              <a:headEnd/>
              <a:tailEnd/>
            </a:ln>
          </p:spPr>
          <p:txBody>
            <a:bodyPr/>
            <a:lstStyle/>
            <a:p>
              <a:endParaRPr lang="zh-CN" altLang="en-US"/>
            </a:p>
          </p:txBody>
        </p:sp>
        <p:sp>
          <p:nvSpPr>
            <p:cNvPr id="82965" name="Line 23"/>
            <p:cNvSpPr>
              <a:spLocks noChangeShapeType="1"/>
            </p:cNvSpPr>
            <p:nvPr/>
          </p:nvSpPr>
          <p:spPr bwMode="auto">
            <a:xfrm>
              <a:off x="793" y="3974"/>
              <a:ext cx="1089" cy="0"/>
            </a:xfrm>
            <a:prstGeom prst="line">
              <a:avLst/>
            </a:prstGeom>
            <a:noFill/>
            <a:ln w="25400">
              <a:solidFill>
                <a:schemeClr val="tx1"/>
              </a:solidFill>
              <a:round/>
              <a:headEnd/>
              <a:tailEnd/>
            </a:ln>
          </p:spPr>
          <p:txBody>
            <a:bodyPr/>
            <a:lstStyle/>
            <a:p>
              <a:endParaRPr lang="zh-CN" altLang="en-US"/>
            </a:p>
          </p:txBody>
        </p:sp>
      </p:grpSp>
      <p:grpSp>
        <p:nvGrpSpPr>
          <p:cNvPr id="4" name="Group 24"/>
          <p:cNvGrpSpPr>
            <a:grpSpLocks/>
          </p:cNvGrpSpPr>
          <p:nvPr/>
        </p:nvGrpSpPr>
        <p:grpSpPr bwMode="auto">
          <a:xfrm>
            <a:off x="6659563" y="1771650"/>
            <a:ext cx="720725" cy="647700"/>
            <a:chOff x="4195" y="935"/>
            <a:chExt cx="454" cy="408"/>
          </a:xfrm>
        </p:grpSpPr>
        <p:sp>
          <p:nvSpPr>
            <p:cNvPr id="82959" name="Rectangle 25"/>
            <p:cNvSpPr>
              <a:spLocks noChangeArrowheads="1"/>
            </p:cNvSpPr>
            <p:nvPr/>
          </p:nvSpPr>
          <p:spPr bwMode="auto">
            <a:xfrm>
              <a:off x="4195" y="935"/>
              <a:ext cx="454" cy="250"/>
            </a:xfrm>
            <a:prstGeom prst="rect">
              <a:avLst/>
            </a:prstGeom>
            <a:noFill/>
            <a:ln w="9525">
              <a:noFill/>
              <a:miter lim="800000"/>
              <a:headEnd/>
              <a:tailEnd/>
            </a:ln>
          </p:spPr>
          <p:txBody>
            <a:bodyPr>
              <a:spAutoFit/>
            </a:bodyPr>
            <a:lstStyle/>
            <a:p>
              <a:pPr eaLnBrk="1" hangingPunct="1"/>
              <a:r>
                <a:rPr lang="en-US" altLang="zh-TW" sz="2000" b="0">
                  <a:solidFill>
                    <a:schemeClr val="tx1"/>
                  </a:solidFill>
                  <a:latin typeface="Arial" pitchFamily="34" charset="0"/>
                </a:rPr>
                <a:t>5</a:t>
              </a:r>
              <a:r>
                <a:rPr lang="en-US" altLang="zh-CN" sz="2000" b="0">
                  <a:solidFill>
                    <a:schemeClr val="tx1"/>
                  </a:solidFill>
                  <a:latin typeface="Arial" pitchFamily="34" charset="0"/>
                </a:rPr>
                <a:t>×5</a:t>
              </a:r>
              <a:endParaRPr lang="zh-TW" altLang="en-US" sz="2000" b="0">
                <a:solidFill>
                  <a:schemeClr val="tx1"/>
                </a:solidFill>
                <a:latin typeface="Arial" pitchFamily="34" charset="0"/>
              </a:endParaRPr>
            </a:p>
          </p:txBody>
        </p:sp>
        <p:sp>
          <p:nvSpPr>
            <p:cNvPr id="82960" name="Line 26"/>
            <p:cNvSpPr>
              <a:spLocks noChangeShapeType="1"/>
            </p:cNvSpPr>
            <p:nvPr/>
          </p:nvSpPr>
          <p:spPr bwMode="auto">
            <a:xfrm>
              <a:off x="4376" y="1162"/>
              <a:ext cx="0" cy="181"/>
            </a:xfrm>
            <a:prstGeom prst="line">
              <a:avLst/>
            </a:prstGeom>
            <a:noFill/>
            <a:ln w="9525">
              <a:solidFill>
                <a:schemeClr val="tx1"/>
              </a:solidFill>
              <a:round/>
              <a:headEnd/>
              <a:tailEnd type="triangle" w="med" len="med"/>
            </a:ln>
          </p:spPr>
          <p:txBody>
            <a:bodyPr/>
            <a:lstStyle/>
            <a:p>
              <a:endParaRPr lang="zh-CN" altLang="en-US"/>
            </a:p>
          </p:txBody>
        </p:sp>
      </p:grpSp>
      <p:sp>
        <p:nvSpPr>
          <p:cNvPr id="48156" name="Rectangle 28"/>
          <p:cNvSpPr/>
          <p:nvPr/>
        </p:nvSpPr>
        <p:spPr>
          <a:xfrm>
            <a:off x="1258888" y="188913"/>
            <a:ext cx="7812087" cy="952500"/>
          </a:xfrm>
          <a:prstGeom prst="rect">
            <a:avLst/>
          </a:prstGeom>
          <a:noFill/>
          <a:ln w="9525">
            <a:noFill/>
          </a:ln>
        </p:spPr>
        <p:txBody>
          <a:bodyPr>
            <a:spAutoFit/>
          </a:bodyPr>
          <a:lstStyle/>
          <a:p>
            <a:pPr eaLnBrk="1" hangingPunct="1">
              <a:defRPr/>
            </a:pPr>
            <a:r>
              <a:rPr kumimoji="1" lang="zh-CN" altLang="en-US" kern="0" dirty="0">
                <a:solidFill>
                  <a:srgbClr val="0000CC"/>
                </a:solidFill>
                <a:latin typeface="Times New Roman" panose="02020603050405020304" pitchFamily="18" charset="0"/>
                <a:ea typeface="宋体" panose="02010600030101010101" pitchFamily="2" charset="-122"/>
                <a:cs typeface="Times New Roman" panose="02020603050405020304" pitchFamily="18" charset="0"/>
              </a:rPr>
              <a:t>Example: Design a Neural Network to recognize “M” and “L”</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7522">
                                            <p:txEl>
                                              <p:pRg st="1" end="1"/>
                                            </p:txEl>
                                          </p:spTgt>
                                        </p:tgtEl>
                                        <p:attrNameLst>
                                          <p:attrName>style.visibility</p:attrName>
                                        </p:attrNameLst>
                                      </p:cBhvr>
                                      <p:to>
                                        <p:strVal val="visible"/>
                                      </p:to>
                                    </p:set>
                                    <p:animEffect transition="in" filter="blinds(horizontal)">
                                      <p:cBhvr>
                                        <p:cTn id="7" dur="500"/>
                                        <p:tgtEl>
                                          <p:spTgt spid="107522">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07522">
                                            <p:txEl>
                                              <p:pRg st="2" end="2"/>
                                            </p:txEl>
                                          </p:spTgt>
                                        </p:tgtEl>
                                        <p:attrNameLst>
                                          <p:attrName>style.visibility</p:attrName>
                                        </p:attrNameLst>
                                      </p:cBhvr>
                                      <p:to>
                                        <p:strVal val="visible"/>
                                      </p:to>
                                    </p:set>
                                    <p:animEffect transition="in" filter="blinds(horizontal)">
                                      <p:cBhvr>
                                        <p:cTn id="12" dur="500"/>
                                        <p:tgtEl>
                                          <p:spTgt spid="107522">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blinds(horizontal)">
                                      <p:cBhvr>
                                        <p:cTn id="17" dur="500"/>
                                        <p:tgtEl>
                                          <p:spTgt spid="2"/>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07533"/>
                                        </p:tgtEl>
                                        <p:attrNameLst>
                                          <p:attrName>style.visibility</p:attrName>
                                        </p:attrNameLst>
                                      </p:cBhvr>
                                      <p:to>
                                        <p:strVal val="visible"/>
                                      </p:to>
                                    </p:set>
                                    <p:animEffect transition="in" filter="wipe(left)">
                                      <p:cBhvr>
                                        <p:cTn id="22" dur="500"/>
                                        <p:tgtEl>
                                          <p:spTgt spid="107533"/>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107523"/>
                                        </p:tgtEl>
                                        <p:attrNameLst>
                                          <p:attrName>style.visibility</p:attrName>
                                        </p:attrNameLst>
                                      </p:cBhvr>
                                      <p:to>
                                        <p:strVal val="visible"/>
                                      </p:to>
                                    </p:set>
                                    <p:animEffect transition="in" filter="blinds(horizontal)">
                                      <p:cBhvr>
                                        <p:cTn id="27" dur="500"/>
                                        <p:tgtEl>
                                          <p:spTgt spid="107523"/>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1" fill="hold" nodeType="click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wipe(up)">
                                      <p:cBhvr>
                                        <p:cTn id="32" dur="500"/>
                                        <p:tgtEl>
                                          <p:spTgt spid="4"/>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107534"/>
                                        </p:tgtEl>
                                        <p:attrNameLst>
                                          <p:attrName>style.visibility</p:attrName>
                                        </p:attrNameLst>
                                      </p:cBhvr>
                                      <p:to>
                                        <p:strVal val="visible"/>
                                      </p:to>
                                    </p:set>
                                    <p:animEffect transition="in" filter="blinds(horizontal)">
                                      <p:cBhvr>
                                        <p:cTn id="37" dur="500"/>
                                        <p:tgtEl>
                                          <p:spTgt spid="107534"/>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107535"/>
                                        </p:tgtEl>
                                        <p:attrNameLst>
                                          <p:attrName>style.visibility</p:attrName>
                                        </p:attrNameLst>
                                      </p:cBhvr>
                                      <p:to>
                                        <p:strVal val="visible"/>
                                      </p:to>
                                    </p:set>
                                    <p:animEffect transition="in" filter="blinds(horizontal)">
                                      <p:cBhvr>
                                        <p:cTn id="42" dur="500"/>
                                        <p:tgtEl>
                                          <p:spTgt spid="107535"/>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3" presetClass="entr" presetSubtype="10" fill="hold" nodeType="clickEffect">
                                  <p:stCondLst>
                                    <p:cond delay="0"/>
                                  </p:stCondLst>
                                  <p:childTnLst>
                                    <p:set>
                                      <p:cBhvr>
                                        <p:cTn id="46" dur="1" fill="hold">
                                          <p:stCondLst>
                                            <p:cond delay="0"/>
                                          </p:stCondLst>
                                        </p:cTn>
                                        <p:tgtEl>
                                          <p:spTgt spid="3"/>
                                        </p:tgtEl>
                                        <p:attrNameLst>
                                          <p:attrName>style.visibility</p:attrName>
                                        </p:attrNameLst>
                                      </p:cBhvr>
                                      <p:to>
                                        <p:strVal val="visible"/>
                                      </p:to>
                                    </p:set>
                                    <p:animEffect transition="in" filter="blinds(horizontal)">
                                      <p:cBhvr>
                                        <p:cTn id="47" dur="500"/>
                                        <p:tgtEl>
                                          <p:spTgt spid="3"/>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107541"/>
                                        </p:tgtEl>
                                        <p:attrNameLst>
                                          <p:attrName>style.visibility</p:attrName>
                                        </p:attrNameLst>
                                      </p:cBhvr>
                                      <p:to>
                                        <p:strVal val="visible"/>
                                      </p:to>
                                    </p:set>
                                    <p:animEffect transition="in" filter="wipe(left)">
                                      <p:cBhvr>
                                        <p:cTn id="52" dur="500"/>
                                        <p:tgtEl>
                                          <p:spTgt spid="107541"/>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3" presetClass="entr" presetSubtype="10" fill="hold" grpId="0" nodeType="clickEffect">
                                  <p:stCondLst>
                                    <p:cond delay="0"/>
                                  </p:stCondLst>
                                  <p:childTnLst>
                                    <p:set>
                                      <p:cBhvr>
                                        <p:cTn id="56" dur="1" fill="hold">
                                          <p:stCondLst>
                                            <p:cond delay="0"/>
                                          </p:stCondLst>
                                        </p:cTn>
                                        <p:tgtEl>
                                          <p:spTgt spid="107538"/>
                                        </p:tgtEl>
                                        <p:attrNameLst>
                                          <p:attrName>style.visibility</p:attrName>
                                        </p:attrNameLst>
                                      </p:cBhvr>
                                      <p:to>
                                        <p:strVal val="visible"/>
                                      </p:to>
                                    </p:set>
                                    <p:animEffect transition="in" filter="blinds(horizontal)">
                                      <p:cBhvr>
                                        <p:cTn id="57" dur="500"/>
                                        <p:tgtEl>
                                          <p:spTgt spid="107538"/>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3" presetClass="entr" presetSubtype="10" fill="hold" grpId="0" nodeType="clickEffect">
                                  <p:stCondLst>
                                    <p:cond delay="0"/>
                                  </p:stCondLst>
                                  <p:childTnLst>
                                    <p:set>
                                      <p:cBhvr>
                                        <p:cTn id="61" dur="1" fill="hold">
                                          <p:stCondLst>
                                            <p:cond delay="0"/>
                                          </p:stCondLst>
                                        </p:cTn>
                                        <p:tgtEl>
                                          <p:spTgt spid="107542"/>
                                        </p:tgtEl>
                                        <p:attrNameLst>
                                          <p:attrName>style.visibility</p:attrName>
                                        </p:attrNameLst>
                                      </p:cBhvr>
                                      <p:to>
                                        <p:strVal val="visible"/>
                                      </p:to>
                                    </p:set>
                                    <p:animEffect transition="in" filter="blinds(horizontal)">
                                      <p:cBhvr>
                                        <p:cTn id="62" dur="500"/>
                                        <p:tgtEl>
                                          <p:spTgt spid="1075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522" grpId="0" build="p"/>
      <p:bldP spid="107523" grpId="0"/>
      <p:bldP spid="107533" grpId="0" bldLvl="0" animBg="1"/>
      <p:bldP spid="107534" grpId="0"/>
      <p:bldP spid="107535" grpId="0"/>
      <p:bldP spid="107538" grpId="0"/>
      <p:bldP spid="107541" grpId="0" bldLvl="0" animBg="1"/>
      <p:bldP spid="107542" grpId="0"/>
    </p:bldLst>
  </p:timing>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3970" name="灯片编号占位符 1"/>
          <p:cNvSpPr>
            <a:spLocks noGrp="1" noChangeArrowheads="1"/>
          </p:cNvSpPr>
          <p:nvPr>
            <p:ph type="sldNum" sz="quarter" idx="10"/>
          </p:nvPr>
        </p:nvSpPr>
        <p:spPr bwMode="auto">
          <a:noFill/>
          <a:ln>
            <a:miter lim="800000"/>
            <a:headEnd/>
            <a:tailEnd/>
          </a:ln>
        </p:spPr>
        <p:txBody>
          <a:bodyPr/>
          <a:lstStyle/>
          <a:p>
            <a:fld id="{E9758E30-2BCB-47C1-933F-AB06D8C452AB}" type="slidenum">
              <a:rPr lang="zh-TW" altLang="en-US">
                <a:solidFill>
                  <a:srgbClr val="FF0000"/>
                </a:solidFill>
              </a:rPr>
              <a:pPr/>
              <a:t>49</a:t>
            </a:fld>
            <a:endParaRPr lang="zh-TW" altLang="en-US">
              <a:solidFill>
                <a:srgbClr val="FF0000"/>
              </a:solidFill>
            </a:endParaRPr>
          </a:p>
        </p:txBody>
      </p:sp>
      <p:sp>
        <p:nvSpPr>
          <p:cNvPr id="56323" name="文本占位符 56322"/>
          <p:cNvSpPr>
            <a:spLocks noGrp="1"/>
          </p:cNvSpPr>
          <p:nvPr>
            <p:ph idx="1"/>
          </p:nvPr>
        </p:nvSpPr>
        <p:spPr>
          <a:xfrm>
            <a:off x="1116013" y="333375"/>
            <a:ext cx="7402512" cy="5908675"/>
          </a:xfrm>
        </p:spPr>
        <p:txBody>
          <a:bodyPr/>
          <a:lstStyle/>
          <a:p>
            <a:pPr eaLnBrk="1" hangingPunct="1">
              <a:buClr>
                <a:srgbClr val="FFFF66"/>
              </a:buClr>
              <a:buFontTx/>
              <a:buNone/>
              <a:defRPr/>
            </a:pPr>
            <a:r>
              <a:rPr lang="en-US" altLang="zh-CN" sz="3200" b="1" noProof="1">
                <a:solidFill>
                  <a:srgbClr val="800000"/>
                </a:solidFill>
                <a:effectLst>
                  <a:outerShdw blurRad="38100" dist="38100" dir="2700000">
                    <a:srgbClr val="C0C0C0"/>
                  </a:outerShdw>
                </a:effectLst>
                <a:latin typeface="华文新魏" pitchFamily="2" charset="-122"/>
                <a:ea typeface="楷体_GB2312" pitchFamily="49" charset="-122"/>
              </a:rPr>
              <a:t>          </a:t>
            </a:r>
          </a:p>
          <a:p>
            <a:pPr eaLnBrk="1" hangingPunct="1">
              <a:lnSpc>
                <a:spcPct val="110000"/>
              </a:lnSpc>
              <a:buClr>
                <a:srgbClr val="FFFF66"/>
              </a:buClr>
              <a:buFontTx/>
              <a:buNone/>
              <a:defRPr/>
            </a:pPr>
            <a:r>
              <a:rPr lang="en-US" altLang="zh-CN" b="1" noProof="1">
                <a:solidFill>
                  <a:srgbClr val="800000"/>
                </a:solidFill>
                <a:effectLst>
                  <a:outerShdw blurRad="38100" dist="38100" dir="2700000">
                    <a:srgbClr val="C0C0C0"/>
                  </a:outerShdw>
                </a:effectLst>
                <a:latin typeface="Times New Roman" panose="02020603050405020304" pitchFamily="18" charset="0"/>
                <a:ea typeface="楷体_GB2312" pitchFamily="49" charset="-122"/>
                <a:cs typeface="Times New Roman" panose="02020603050405020304" pitchFamily="18" charset="0"/>
              </a:rPr>
              <a:t>6.7.1  </a:t>
            </a:r>
            <a:r>
              <a:rPr lang="en-US" altLang="zh-CN" b="1" noProof="1">
                <a:solidFill>
                  <a:srgbClr val="800000"/>
                </a:solidFill>
                <a:effectLst>
                  <a:outerShdw blurRad="38100" dist="38100" dir="2700000">
                    <a:srgbClr val="C0C0C0"/>
                  </a:outerShdw>
                </a:effectLst>
                <a:latin typeface="Times New Roman" panose="02020603050405020304" pitchFamily="18" charset="0"/>
                <a:ea typeface="楷体_GB2312" pitchFamily="49" charset="-122"/>
                <a:cs typeface="Times New Roman" panose="02020603050405020304" pitchFamily="18" charset="0"/>
                <a:sym typeface="+mn-ea"/>
              </a:rPr>
              <a:t>基于反向传播网络的学习</a:t>
            </a:r>
          </a:p>
          <a:p>
            <a:pPr eaLnBrk="1" hangingPunct="1">
              <a:lnSpc>
                <a:spcPct val="110000"/>
              </a:lnSpc>
              <a:buClr>
                <a:srgbClr val="FFFF66"/>
              </a:buClr>
              <a:buFontTx/>
              <a:buNone/>
              <a:defRPr/>
            </a:pPr>
            <a:r>
              <a:rPr lang="en-US" altLang="zh-CN" b="1" noProof="1">
                <a:solidFill>
                  <a:srgbClr val="800000"/>
                </a:solidFill>
                <a:effectLst>
                  <a:outerShdw blurRad="38100" dist="38100" dir="2700000">
                    <a:srgbClr val="C0C0C0"/>
                  </a:outerShdw>
                </a:effectLst>
                <a:latin typeface="Times New Roman" panose="02020603050405020304" pitchFamily="18" charset="0"/>
                <a:ea typeface="楷体_GB2312" pitchFamily="49" charset="-122"/>
                <a:cs typeface="Times New Roman" panose="02020603050405020304" pitchFamily="18" charset="0"/>
                <a:sym typeface="+mn-ea"/>
              </a:rPr>
              <a:t>     </a:t>
            </a:r>
            <a:r>
              <a:rPr lang="en-US" altLang="zh-CN" b="1" noProof="1">
                <a:solidFill>
                  <a:srgbClr val="800000"/>
                </a:solidFill>
                <a:effectLst>
                  <a:outerShdw blurRad="38100" dist="38100" dir="2700000">
                    <a:srgbClr val="C0C0C0"/>
                  </a:outerShdw>
                </a:effectLst>
                <a:latin typeface="Times New Roman" panose="02020603050405020304" pitchFamily="18" charset="0"/>
                <a:ea typeface="楷体_GB2312" pitchFamily="49" charset="-122"/>
                <a:cs typeface="Times New Roman" panose="02020603050405020304" pitchFamily="18" charset="0"/>
              </a:rPr>
              <a:t>Learning Based on BP Network </a:t>
            </a:r>
          </a:p>
          <a:p>
            <a:pPr eaLnBrk="1" hangingPunct="1">
              <a:lnSpc>
                <a:spcPct val="110000"/>
              </a:lnSpc>
              <a:buClr>
                <a:srgbClr val="FFFF66"/>
              </a:buClr>
              <a:buFontTx/>
              <a:buNone/>
              <a:defRPr/>
            </a:pPr>
            <a:r>
              <a:rPr lang="en-US" altLang="zh-CN" b="1" noProof="1">
                <a:solidFill>
                  <a:srgbClr val="800000"/>
                </a:solidFill>
                <a:effectLst>
                  <a:outerShdw blurRad="38100" dist="38100" dir="2700000">
                    <a:srgbClr val="C0C0C0"/>
                  </a:outerShdw>
                </a:effectLst>
                <a:latin typeface="Times New Roman" panose="02020603050405020304" pitchFamily="18" charset="0"/>
                <a:ea typeface="楷体_GB2312" pitchFamily="49" charset="-122"/>
                <a:cs typeface="Times New Roman" panose="02020603050405020304" pitchFamily="18" charset="0"/>
              </a:rPr>
              <a:t>        </a:t>
            </a:r>
          </a:p>
          <a:p>
            <a:pPr eaLnBrk="1" hangingPunct="1">
              <a:lnSpc>
                <a:spcPct val="110000"/>
              </a:lnSpc>
              <a:spcBef>
                <a:spcPct val="0"/>
              </a:spcBef>
              <a:buFontTx/>
              <a:buNone/>
              <a:defRPr/>
            </a:pPr>
            <a:r>
              <a:rPr lang="zh-CN" altLang="en-US" b="1" noProof="1">
                <a:latin typeface="楷体_GB2312" pitchFamily="49" charset="-122"/>
                <a:ea typeface="楷体_GB2312" pitchFamily="49" charset="-122"/>
              </a:rPr>
              <a:t>      </a:t>
            </a:r>
            <a:r>
              <a:rPr lang="zh-CN" altLang="en-US" noProof="1">
                <a:latin typeface="楷体_GB2312" pitchFamily="49" charset="-122"/>
                <a:ea typeface="楷体_GB2312" pitchFamily="49" charset="-122"/>
              </a:rPr>
              <a:t>反向传播（</a:t>
            </a:r>
            <a:r>
              <a:rPr lang="en-US" altLang="zh-CN" noProof="1">
                <a:latin typeface="Times New Roman" panose="02020603050405020304" pitchFamily="18" charset="0"/>
                <a:ea typeface="楷体_GB2312" pitchFamily="49" charset="-122"/>
              </a:rPr>
              <a:t>Backpropagation,BP</a:t>
            </a:r>
            <a:r>
              <a:rPr lang="zh-CN" altLang="en-US" noProof="1">
                <a:latin typeface="楷体_GB2312" pitchFamily="49" charset="-122"/>
                <a:ea typeface="楷体_GB2312" pitchFamily="49" charset="-122"/>
              </a:rPr>
              <a:t>）算法是一种计算单个权值变化引起网络性能变化值的较为简单的方法。</a:t>
            </a:r>
            <a:r>
              <a:rPr lang="en-US" altLang="zh-CN" noProof="1">
                <a:latin typeface="Times New Roman" panose="02020603050405020304" pitchFamily="18" charset="0"/>
                <a:ea typeface="楷体_GB2312" pitchFamily="49" charset="-122"/>
              </a:rPr>
              <a:t>BP</a:t>
            </a:r>
            <a:r>
              <a:rPr lang="zh-CN" altLang="en-US" noProof="1">
                <a:latin typeface="楷体_GB2312" pitchFamily="49" charset="-122"/>
                <a:ea typeface="楷体_GB2312" pitchFamily="49" charset="-122"/>
              </a:rPr>
              <a:t>算法过程包含从输出节点开始，反向地向第一隐含层传播由总误差引起的权值修正。</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grpId="0" nodeType="afterEffect">
                                  <p:stCondLst>
                                    <p:cond delay="1000"/>
                                  </p:stCondLst>
                                  <p:childTnLst>
                                    <p:set>
                                      <p:cBhvr>
                                        <p:cTn id="6" dur="1" fill="hold">
                                          <p:stCondLst>
                                            <p:cond delay="0"/>
                                          </p:stCondLst>
                                        </p:cTn>
                                        <p:tgtEl>
                                          <p:spTgt spid="56323">
                                            <p:txEl>
                                              <p:pRg st="0" end="0"/>
                                            </p:txEl>
                                          </p:spTgt>
                                        </p:tgtEl>
                                        <p:attrNameLst>
                                          <p:attrName>style.visibility</p:attrName>
                                        </p:attrNameLst>
                                      </p:cBhvr>
                                      <p:to>
                                        <p:strVal val="visible"/>
                                      </p:to>
                                    </p:set>
                                    <p:animEffect transition="in" filter="blinds(horizontal)">
                                      <p:cBhvr>
                                        <p:cTn id="7" dur="500"/>
                                        <p:tgtEl>
                                          <p:spTgt spid="56323">
                                            <p:txEl>
                                              <p:pRg st="0" end="0"/>
                                            </p:txEl>
                                          </p:spTgt>
                                        </p:tgtEl>
                                      </p:cBhvr>
                                    </p:animEffect>
                                  </p:childTnLst>
                                </p:cTn>
                              </p:par>
                            </p:childTnLst>
                          </p:cTn>
                        </p:par>
                        <p:par>
                          <p:cTn id="8" fill="hold" nodeType="afterGroup">
                            <p:stCondLst>
                              <p:cond delay="1500"/>
                            </p:stCondLst>
                            <p:childTnLst>
                              <p:par>
                                <p:cTn id="9" presetID="3" presetClass="entr" presetSubtype="10" fill="hold" grpId="0" nodeType="afterEffect">
                                  <p:stCondLst>
                                    <p:cond delay="1000"/>
                                  </p:stCondLst>
                                  <p:childTnLst>
                                    <p:set>
                                      <p:cBhvr>
                                        <p:cTn id="10" dur="1" fill="hold">
                                          <p:stCondLst>
                                            <p:cond delay="0"/>
                                          </p:stCondLst>
                                        </p:cTn>
                                        <p:tgtEl>
                                          <p:spTgt spid="56323">
                                            <p:txEl>
                                              <p:pRg st="1" end="1"/>
                                            </p:txEl>
                                          </p:spTgt>
                                        </p:tgtEl>
                                        <p:attrNameLst>
                                          <p:attrName>style.visibility</p:attrName>
                                        </p:attrNameLst>
                                      </p:cBhvr>
                                      <p:to>
                                        <p:strVal val="visible"/>
                                      </p:to>
                                    </p:set>
                                    <p:animEffect transition="in" filter="blinds(horizontal)">
                                      <p:cBhvr>
                                        <p:cTn id="11" dur="500"/>
                                        <p:tgtEl>
                                          <p:spTgt spid="56323">
                                            <p:txEl>
                                              <p:pRg st="1" end="1"/>
                                            </p:txEl>
                                          </p:spTgt>
                                        </p:tgtEl>
                                      </p:cBhvr>
                                    </p:animEffect>
                                  </p:childTnLst>
                                </p:cTn>
                              </p:par>
                            </p:childTnLst>
                          </p:cTn>
                        </p:par>
                        <p:par>
                          <p:cTn id="12" fill="hold" nodeType="afterGroup">
                            <p:stCondLst>
                              <p:cond delay="3000"/>
                            </p:stCondLst>
                            <p:childTnLst>
                              <p:par>
                                <p:cTn id="13" presetID="3" presetClass="entr" presetSubtype="10" fill="hold" grpId="0" nodeType="afterEffect">
                                  <p:stCondLst>
                                    <p:cond delay="1000"/>
                                  </p:stCondLst>
                                  <p:childTnLst>
                                    <p:set>
                                      <p:cBhvr>
                                        <p:cTn id="14" dur="1" fill="hold">
                                          <p:stCondLst>
                                            <p:cond delay="0"/>
                                          </p:stCondLst>
                                        </p:cTn>
                                        <p:tgtEl>
                                          <p:spTgt spid="56323">
                                            <p:txEl>
                                              <p:pRg st="2" end="2"/>
                                            </p:txEl>
                                          </p:spTgt>
                                        </p:tgtEl>
                                        <p:attrNameLst>
                                          <p:attrName>style.visibility</p:attrName>
                                        </p:attrNameLst>
                                      </p:cBhvr>
                                      <p:to>
                                        <p:strVal val="visible"/>
                                      </p:to>
                                    </p:set>
                                    <p:animEffect transition="in" filter="blinds(horizontal)">
                                      <p:cBhvr>
                                        <p:cTn id="15" dur="500"/>
                                        <p:tgtEl>
                                          <p:spTgt spid="56323">
                                            <p:txEl>
                                              <p:pRg st="2" end="2"/>
                                            </p:txEl>
                                          </p:spTgt>
                                        </p:tgtEl>
                                      </p:cBhvr>
                                    </p:animEffect>
                                  </p:childTnLst>
                                </p:cTn>
                              </p:par>
                            </p:childTnLst>
                          </p:cTn>
                        </p:par>
                        <p:par>
                          <p:cTn id="16" fill="hold" nodeType="afterGroup">
                            <p:stCondLst>
                              <p:cond delay="4500"/>
                            </p:stCondLst>
                            <p:childTnLst>
                              <p:par>
                                <p:cTn id="17" presetID="3" presetClass="entr" presetSubtype="10" fill="hold" grpId="0" nodeType="afterEffect">
                                  <p:stCondLst>
                                    <p:cond delay="1000"/>
                                  </p:stCondLst>
                                  <p:childTnLst>
                                    <p:set>
                                      <p:cBhvr>
                                        <p:cTn id="18" dur="1" fill="hold">
                                          <p:stCondLst>
                                            <p:cond delay="0"/>
                                          </p:stCondLst>
                                        </p:cTn>
                                        <p:tgtEl>
                                          <p:spTgt spid="56323">
                                            <p:txEl>
                                              <p:pRg st="3" end="3"/>
                                            </p:txEl>
                                          </p:spTgt>
                                        </p:tgtEl>
                                        <p:attrNameLst>
                                          <p:attrName>style.visibility</p:attrName>
                                        </p:attrNameLst>
                                      </p:cBhvr>
                                      <p:to>
                                        <p:strVal val="visible"/>
                                      </p:to>
                                    </p:set>
                                    <p:animEffect transition="in" filter="blinds(horizontal)">
                                      <p:cBhvr>
                                        <p:cTn id="19" dur="500"/>
                                        <p:tgtEl>
                                          <p:spTgt spid="56323">
                                            <p:txEl>
                                              <p:pRg st="3" end="3"/>
                                            </p:txEl>
                                          </p:spTgt>
                                        </p:tgtEl>
                                      </p:cBhvr>
                                    </p:animEffect>
                                  </p:childTnLst>
                                </p:cTn>
                              </p:par>
                            </p:childTnLst>
                          </p:cTn>
                        </p:par>
                        <p:par>
                          <p:cTn id="20" fill="hold" nodeType="afterGroup">
                            <p:stCondLst>
                              <p:cond delay="6000"/>
                            </p:stCondLst>
                            <p:childTnLst>
                              <p:par>
                                <p:cTn id="21" presetID="3" presetClass="entr" presetSubtype="10" fill="hold" grpId="0" nodeType="afterEffect">
                                  <p:stCondLst>
                                    <p:cond delay="1000"/>
                                  </p:stCondLst>
                                  <p:childTnLst>
                                    <p:set>
                                      <p:cBhvr>
                                        <p:cTn id="22" dur="1" fill="hold">
                                          <p:stCondLst>
                                            <p:cond delay="0"/>
                                          </p:stCondLst>
                                        </p:cTn>
                                        <p:tgtEl>
                                          <p:spTgt spid="56323">
                                            <p:txEl>
                                              <p:pRg st="4" end="4"/>
                                            </p:txEl>
                                          </p:spTgt>
                                        </p:tgtEl>
                                        <p:attrNameLst>
                                          <p:attrName>style.visibility</p:attrName>
                                        </p:attrNameLst>
                                      </p:cBhvr>
                                      <p:to>
                                        <p:strVal val="visible"/>
                                      </p:to>
                                    </p:set>
                                    <p:animEffect transition="in" filter="blinds(horizontal)">
                                      <p:cBhvr>
                                        <p:cTn id="23" dur="500"/>
                                        <p:tgtEl>
                                          <p:spTgt spid="5632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323" grpId="0" build="p" advAuto="0"/>
    </p:bld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866" name="灯片编号占位符 3"/>
          <p:cNvSpPr>
            <a:spLocks noGrp="1" noChangeArrowheads="1"/>
          </p:cNvSpPr>
          <p:nvPr>
            <p:ph type="sldNum" sz="quarter" idx="10"/>
          </p:nvPr>
        </p:nvSpPr>
        <p:spPr bwMode="auto">
          <a:noFill/>
          <a:ln>
            <a:miter lim="800000"/>
            <a:headEnd/>
            <a:tailEnd/>
          </a:ln>
        </p:spPr>
        <p:txBody>
          <a:bodyPr/>
          <a:lstStyle/>
          <a:p>
            <a:fld id="{5BB108E8-9234-4A66-A523-BFDA530B2599}" type="slidenum">
              <a:rPr lang="zh-TW" altLang="en-US">
                <a:solidFill>
                  <a:schemeClr val="tx1"/>
                </a:solidFill>
              </a:rPr>
              <a:pPr/>
              <a:t>5</a:t>
            </a:fld>
            <a:endParaRPr lang="zh-TW" altLang="en-US">
              <a:solidFill>
                <a:schemeClr val="tx1"/>
              </a:solidFill>
            </a:endParaRPr>
          </a:p>
        </p:txBody>
      </p:sp>
      <p:sp>
        <p:nvSpPr>
          <p:cNvPr id="36867" name="Rectangle 3"/>
          <p:cNvSpPr>
            <a:spLocks noGrp="1" noChangeArrowheads="1"/>
          </p:cNvSpPr>
          <p:nvPr>
            <p:ph idx="1"/>
          </p:nvPr>
        </p:nvSpPr>
        <p:spPr>
          <a:xfrm>
            <a:off x="685800" y="1676400"/>
            <a:ext cx="5973763" cy="4776788"/>
          </a:xfrm>
        </p:spPr>
        <p:txBody>
          <a:bodyPr/>
          <a:lstStyle/>
          <a:p>
            <a:pPr eaLnBrk="1" hangingPunct="1"/>
            <a:r>
              <a:rPr lang="en-US" altLang="zh-CN" sz="2400" i="1" smtClean="0">
                <a:latin typeface="Times New Roman" pitchFamily="18" charset="0"/>
              </a:rPr>
              <a:t>Learning denotes </a:t>
            </a:r>
            <a:r>
              <a:rPr lang="en-US" altLang="zh-CN" sz="2400" i="1" smtClean="0">
                <a:solidFill>
                  <a:srgbClr val="FF0000"/>
                </a:solidFill>
                <a:latin typeface="Times New Roman" pitchFamily="18" charset="0"/>
              </a:rPr>
              <a:t>changes</a:t>
            </a:r>
            <a:r>
              <a:rPr lang="en-US" altLang="zh-CN" sz="2400" i="1" smtClean="0">
                <a:latin typeface="Times New Roman" pitchFamily="18" charset="0"/>
              </a:rPr>
              <a:t> in the system that are adaptive in the sense that they enable the system to do the task or tasks drawn from the same population </a:t>
            </a:r>
            <a:r>
              <a:rPr lang="en-US" altLang="zh-CN" sz="2400" i="1" smtClean="0">
                <a:solidFill>
                  <a:srgbClr val="0000CC"/>
                </a:solidFill>
                <a:latin typeface="Times New Roman" pitchFamily="18" charset="0"/>
              </a:rPr>
              <a:t>more efficiently and more effectively</a:t>
            </a:r>
            <a:r>
              <a:rPr lang="en-US" altLang="zh-CN" sz="2400" i="1" smtClean="0">
                <a:latin typeface="Times New Roman" pitchFamily="18" charset="0"/>
              </a:rPr>
              <a:t> the next time.</a:t>
            </a:r>
          </a:p>
          <a:p>
            <a:pPr eaLnBrk="1" hangingPunct="1">
              <a:buFontTx/>
              <a:buNone/>
            </a:pPr>
            <a:r>
              <a:rPr lang="en-US" altLang="zh-CN" sz="2400" smtClean="0">
                <a:latin typeface="Times New Roman" pitchFamily="18" charset="0"/>
              </a:rPr>
              <a:t>                                              </a:t>
            </a:r>
            <a:r>
              <a:rPr lang="en-US" altLang="zh-CN" sz="2200" smtClean="0">
                <a:latin typeface="Times New Roman" pitchFamily="18" charset="0"/>
              </a:rPr>
              <a:t>by Herbert Simon</a:t>
            </a:r>
          </a:p>
          <a:p>
            <a:pPr eaLnBrk="1" hangingPunct="1"/>
            <a:endParaRPr lang="en-US" altLang="zh-CN" sz="2400" i="1" smtClean="0">
              <a:latin typeface="Times New Roman" pitchFamily="18" charset="0"/>
            </a:endParaRPr>
          </a:p>
          <a:p>
            <a:pPr eaLnBrk="1" hangingPunct="1"/>
            <a:r>
              <a:rPr lang="en-US" altLang="zh-CN" sz="2400" i="1" smtClean="0">
                <a:latin typeface="Times New Roman" pitchFamily="18" charset="0"/>
              </a:rPr>
              <a:t>Any computer program that improves its performance </a:t>
            </a:r>
            <a:r>
              <a:rPr lang="en-US" altLang="zh-CN" sz="2400" i="1" smtClean="0">
                <a:solidFill>
                  <a:srgbClr val="FF3300"/>
                </a:solidFill>
                <a:latin typeface="Times New Roman" pitchFamily="18" charset="0"/>
              </a:rPr>
              <a:t>P</a:t>
            </a:r>
            <a:r>
              <a:rPr lang="en-US" altLang="zh-CN" sz="2400" i="1" smtClean="0">
                <a:latin typeface="Times New Roman" pitchFamily="18" charset="0"/>
              </a:rPr>
              <a:t> at some task </a:t>
            </a:r>
            <a:r>
              <a:rPr lang="en-US" altLang="zh-CN" sz="2400" i="1" smtClean="0">
                <a:solidFill>
                  <a:srgbClr val="FF3300"/>
                </a:solidFill>
                <a:latin typeface="Times New Roman" pitchFamily="18" charset="0"/>
              </a:rPr>
              <a:t>T</a:t>
            </a:r>
            <a:r>
              <a:rPr lang="en-US" altLang="zh-CN" sz="2400" i="1" smtClean="0">
                <a:latin typeface="Times New Roman" pitchFamily="18" charset="0"/>
              </a:rPr>
              <a:t> through experience </a:t>
            </a:r>
            <a:r>
              <a:rPr lang="en-US" altLang="zh-CN" sz="2400" i="1" smtClean="0">
                <a:solidFill>
                  <a:srgbClr val="FF3300"/>
                </a:solidFill>
                <a:latin typeface="Times New Roman" pitchFamily="18" charset="0"/>
              </a:rPr>
              <a:t>E</a:t>
            </a:r>
            <a:r>
              <a:rPr lang="en-US" altLang="zh-CN" sz="2400" i="1" smtClean="0">
                <a:latin typeface="Times New Roman" pitchFamily="18" charset="0"/>
              </a:rPr>
              <a:t>.</a:t>
            </a:r>
          </a:p>
          <a:p>
            <a:pPr eaLnBrk="1" hangingPunct="1">
              <a:buFontTx/>
              <a:buNone/>
            </a:pPr>
            <a:r>
              <a:rPr lang="en-US" altLang="zh-CN" sz="2400" smtClean="0">
                <a:latin typeface="Times New Roman" pitchFamily="18" charset="0"/>
              </a:rPr>
              <a:t>                                             </a:t>
            </a:r>
            <a:r>
              <a:rPr lang="en-US" altLang="zh-CN" sz="2200" smtClean="0">
                <a:latin typeface="Times New Roman" pitchFamily="18" charset="0"/>
              </a:rPr>
              <a:t>by Tom M. Mitchell</a:t>
            </a:r>
          </a:p>
        </p:txBody>
      </p:sp>
      <p:grpSp>
        <p:nvGrpSpPr>
          <p:cNvPr id="36868" name="Group 5"/>
          <p:cNvGrpSpPr>
            <a:grpSpLocks/>
          </p:cNvGrpSpPr>
          <p:nvPr/>
        </p:nvGrpSpPr>
        <p:grpSpPr bwMode="auto">
          <a:xfrm>
            <a:off x="6681788" y="639763"/>
            <a:ext cx="2282825" cy="3240087"/>
            <a:chOff x="4105" y="210"/>
            <a:chExt cx="1438" cy="2041"/>
          </a:xfrm>
        </p:grpSpPr>
        <p:pic>
          <p:nvPicPr>
            <p:cNvPr id="36872" name="Picture 6" descr="赫伯特·西蒙（Herbert Alexander Simon）">
              <a:hlinkClick r:id="rId3" tooltip="赫伯特·西蒙（Herbert Alexander Simon）"/>
            </p:cNvPr>
            <p:cNvPicPr>
              <a:picLocks noChangeAspect="1" noChangeArrowheads="1"/>
            </p:cNvPicPr>
            <p:nvPr/>
          </p:nvPicPr>
          <p:blipFill>
            <a:blip r:embed="rId4" cstate="print"/>
            <a:srcRect l="3378" t="4520" r="4654" b="13303"/>
            <a:stretch>
              <a:fillRect/>
            </a:stretch>
          </p:blipFill>
          <p:spPr bwMode="auto">
            <a:xfrm>
              <a:off x="4150" y="210"/>
              <a:ext cx="1225" cy="1632"/>
            </a:xfrm>
            <a:prstGeom prst="rect">
              <a:avLst/>
            </a:prstGeom>
            <a:solidFill>
              <a:schemeClr val="bg1"/>
            </a:solidFill>
            <a:ln w="9525">
              <a:noFill/>
              <a:miter lim="800000"/>
              <a:headEnd/>
              <a:tailEnd/>
            </a:ln>
          </p:spPr>
        </p:pic>
        <p:sp>
          <p:nvSpPr>
            <p:cNvPr id="36873" name="Rectangle 7"/>
            <p:cNvSpPr>
              <a:spLocks noChangeArrowheads="1"/>
            </p:cNvSpPr>
            <p:nvPr/>
          </p:nvSpPr>
          <p:spPr bwMode="auto">
            <a:xfrm>
              <a:off x="4105" y="1809"/>
              <a:ext cx="1438" cy="442"/>
            </a:xfrm>
            <a:prstGeom prst="rect">
              <a:avLst/>
            </a:prstGeom>
            <a:solidFill>
              <a:schemeClr val="bg1"/>
            </a:solidFill>
            <a:ln w="9525">
              <a:noFill/>
              <a:miter lim="800000"/>
              <a:headEnd/>
              <a:tailEnd/>
            </a:ln>
          </p:spPr>
          <p:txBody>
            <a:bodyPr anchor="ctr">
              <a:spAutoFit/>
            </a:bodyPr>
            <a:lstStyle/>
            <a:p>
              <a:pPr algn="ctr" eaLnBrk="1" hangingPunct="1"/>
              <a:r>
                <a:rPr lang="zh-CN" altLang="en-US" sz="2000" b="0">
                  <a:solidFill>
                    <a:schemeClr val="tx1"/>
                  </a:solidFill>
                  <a:latin typeface="Arial" pitchFamily="34" charset="0"/>
                  <a:ea typeface="楷体_GB2312" pitchFamily="49" charset="-122"/>
                </a:rPr>
                <a:t>赫伯特</a:t>
              </a:r>
              <a:r>
                <a:rPr lang="en-US" altLang="zh-CN" sz="2000" b="0">
                  <a:solidFill>
                    <a:schemeClr val="tx1"/>
                  </a:solidFill>
                  <a:latin typeface="Arial" pitchFamily="34" charset="0"/>
                  <a:ea typeface="楷体_GB2312" pitchFamily="49" charset="-122"/>
                </a:rPr>
                <a:t>·</a:t>
              </a:r>
              <a:r>
                <a:rPr lang="zh-CN" altLang="en-US" sz="2000" b="0">
                  <a:solidFill>
                    <a:schemeClr val="tx1"/>
                  </a:solidFill>
                  <a:latin typeface="Arial" pitchFamily="34" charset="0"/>
                  <a:ea typeface="楷体_GB2312" pitchFamily="49" charset="-122"/>
                </a:rPr>
                <a:t>西蒙</a:t>
              </a:r>
            </a:p>
            <a:p>
              <a:pPr algn="ctr" eaLnBrk="1" hangingPunct="1"/>
              <a:r>
                <a:rPr lang="zh-CN" altLang="en-US" sz="2000" b="0">
                  <a:solidFill>
                    <a:schemeClr val="tx1"/>
                  </a:solidFill>
                  <a:latin typeface="Arial" pitchFamily="34" charset="0"/>
                  <a:ea typeface="楷体_GB2312" pitchFamily="49" charset="-122"/>
                </a:rPr>
                <a:t>（</a:t>
              </a:r>
              <a:r>
                <a:rPr lang="en-US" altLang="zh-CN" sz="2000" b="0">
                  <a:solidFill>
                    <a:schemeClr val="tx1"/>
                  </a:solidFill>
                  <a:latin typeface="Arial" pitchFamily="34" charset="0"/>
                  <a:ea typeface="楷体_GB2312" pitchFamily="49" charset="-122"/>
                </a:rPr>
                <a:t>Herbert Simon</a:t>
              </a:r>
              <a:r>
                <a:rPr lang="zh-CN" altLang="en-US" sz="2000" b="0">
                  <a:solidFill>
                    <a:schemeClr val="tx1"/>
                  </a:solidFill>
                  <a:latin typeface="Arial" pitchFamily="34" charset="0"/>
                  <a:ea typeface="楷体_GB2312" pitchFamily="49" charset="-122"/>
                </a:rPr>
                <a:t>）</a:t>
              </a:r>
              <a:r>
                <a:rPr lang="zh-CN" altLang="en-US" sz="2000">
                  <a:solidFill>
                    <a:schemeClr val="tx1"/>
                  </a:solidFill>
                  <a:latin typeface="Arial" pitchFamily="34" charset="0"/>
                  <a:ea typeface="楷体_GB2312" pitchFamily="49" charset="-122"/>
                </a:rPr>
                <a:t> </a:t>
              </a:r>
            </a:p>
          </p:txBody>
        </p:sp>
      </p:grpSp>
      <p:grpSp>
        <p:nvGrpSpPr>
          <p:cNvPr id="36869" name="Group 8"/>
          <p:cNvGrpSpPr>
            <a:grpSpLocks/>
          </p:cNvGrpSpPr>
          <p:nvPr/>
        </p:nvGrpSpPr>
        <p:grpSpPr bwMode="auto">
          <a:xfrm>
            <a:off x="6753225" y="3951288"/>
            <a:ext cx="2105025" cy="2933700"/>
            <a:chOff x="4150" y="2251"/>
            <a:chExt cx="1326" cy="1848"/>
          </a:xfrm>
        </p:grpSpPr>
        <p:pic>
          <p:nvPicPr>
            <p:cNvPr id="36870" name="Picture 9" descr="IS2011-(Tom%20M"/>
            <p:cNvPicPr>
              <a:picLocks noChangeAspect="1" noChangeArrowheads="1"/>
            </p:cNvPicPr>
            <p:nvPr/>
          </p:nvPicPr>
          <p:blipFill>
            <a:blip r:embed="rId5" cstate="print"/>
            <a:srcRect/>
            <a:stretch>
              <a:fillRect/>
            </a:stretch>
          </p:blipFill>
          <p:spPr bwMode="auto">
            <a:xfrm>
              <a:off x="4195" y="2251"/>
              <a:ext cx="1199" cy="1451"/>
            </a:xfrm>
            <a:prstGeom prst="rect">
              <a:avLst/>
            </a:prstGeom>
            <a:solidFill>
              <a:schemeClr val="bg1"/>
            </a:solidFill>
            <a:ln w="9525">
              <a:noFill/>
              <a:miter lim="800000"/>
              <a:headEnd/>
              <a:tailEnd/>
            </a:ln>
          </p:spPr>
        </p:pic>
        <p:sp>
          <p:nvSpPr>
            <p:cNvPr id="36871" name="Rectangle 10"/>
            <p:cNvSpPr>
              <a:spLocks noChangeArrowheads="1"/>
            </p:cNvSpPr>
            <p:nvPr/>
          </p:nvSpPr>
          <p:spPr bwMode="auto">
            <a:xfrm>
              <a:off x="4150" y="3657"/>
              <a:ext cx="1326" cy="442"/>
            </a:xfrm>
            <a:prstGeom prst="rect">
              <a:avLst/>
            </a:prstGeom>
            <a:solidFill>
              <a:schemeClr val="bg1"/>
            </a:solidFill>
            <a:ln w="9525">
              <a:noFill/>
              <a:miter lim="800000"/>
              <a:headEnd/>
              <a:tailEnd/>
            </a:ln>
          </p:spPr>
          <p:txBody>
            <a:bodyPr wrap="none">
              <a:spAutoFit/>
            </a:bodyPr>
            <a:lstStyle/>
            <a:p>
              <a:pPr algn="ctr" eaLnBrk="1" hangingPunct="1"/>
              <a:r>
                <a:rPr lang="zh-CN" altLang="en-US" sz="2000" b="0">
                  <a:solidFill>
                    <a:schemeClr val="tx1"/>
                  </a:solidFill>
                  <a:latin typeface="Arial" pitchFamily="34" charset="0"/>
                  <a:ea typeface="楷体_GB2312" pitchFamily="49" charset="-122"/>
                </a:rPr>
                <a:t>汤姆</a:t>
              </a:r>
              <a:r>
                <a:rPr lang="en-US" altLang="zh-CN" sz="2000" b="0">
                  <a:solidFill>
                    <a:schemeClr val="tx1"/>
                  </a:solidFill>
                  <a:latin typeface="Arial" pitchFamily="34" charset="0"/>
                  <a:ea typeface="楷体_GB2312" pitchFamily="49" charset="-122"/>
                </a:rPr>
                <a:t>·</a:t>
              </a:r>
              <a:r>
                <a:rPr lang="zh-CN" altLang="en-US" sz="2000" b="0">
                  <a:solidFill>
                    <a:schemeClr val="tx1"/>
                  </a:solidFill>
                  <a:latin typeface="Arial" pitchFamily="34" charset="0"/>
                  <a:ea typeface="楷体_GB2312" pitchFamily="49" charset="-122"/>
                </a:rPr>
                <a:t>米切尔</a:t>
              </a:r>
              <a:r>
                <a:rPr lang="zh-CN" altLang="en-US" sz="2000">
                  <a:solidFill>
                    <a:schemeClr val="tx1"/>
                  </a:solidFill>
                  <a:latin typeface="Arial" pitchFamily="34" charset="0"/>
                  <a:ea typeface="楷体_GB2312" pitchFamily="49" charset="-122"/>
                </a:rPr>
                <a:t> </a:t>
              </a:r>
              <a:endParaRPr lang="zh-CN" altLang="en-US" sz="2000" b="0">
                <a:solidFill>
                  <a:schemeClr val="tx1"/>
                </a:solidFill>
                <a:latin typeface="Times New Roman" pitchFamily="18" charset="0"/>
                <a:ea typeface="楷体_GB2312" pitchFamily="49" charset="-122"/>
              </a:endParaRPr>
            </a:p>
            <a:p>
              <a:pPr algn="ctr" eaLnBrk="1" hangingPunct="1"/>
              <a:r>
                <a:rPr lang="en-US" altLang="zh-CN" sz="2000" b="0">
                  <a:solidFill>
                    <a:schemeClr val="tx1"/>
                  </a:solidFill>
                  <a:latin typeface="Times New Roman" pitchFamily="18" charset="0"/>
                  <a:ea typeface="楷体_GB2312" pitchFamily="49" charset="-122"/>
                </a:rPr>
                <a:t>(Tom M. Mitchell)</a:t>
              </a:r>
            </a:p>
          </p:txBody>
        </p:sp>
      </p:grpSp>
    </p:spTree>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4994" name="灯片编号占位符 1"/>
          <p:cNvSpPr>
            <a:spLocks noGrp="1" noChangeArrowheads="1"/>
          </p:cNvSpPr>
          <p:nvPr>
            <p:ph type="sldNum" sz="quarter" idx="10"/>
          </p:nvPr>
        </p:nvSpPr>
        <p:spPr bwMode="auto">
          <a:noFill/>
          <a:ln>
            <a:miter lim="800000"/>
            <a:headEnd/>
            <a:tailEnd/>
          </a:ln>
        </p:spPr>
        <p:txBody>
          <a:bodyPr/>
          <a:lstStyle/>
          <a:p>
            <a:fld id="{6F5C2298-0061-4DF0-9D7C-873E30C9CEF2}" type="slidenum">
              <a:rPr lang="zh-TW" altLang="en-US"/>
              <a:pPr/>
              <a:t>50</a:t>
            </a:fld>
            <a:endParaRPr lang="zh-TW" altLang="en-US"/>
          </a:p>
        </p:txBody>
      </p:sp>
      <p:sp>
        <p:nvSpPr>
          <p:cNvPr id="110594" name="Rectangle 2"/>
          <p:cNvSpPr>
            <a:spLocks noChangeArrowheads="1"/>
          </p:cNvSpPr>
          <p:nvPr/>
        </p:nvSpPr>
        <p:spPr bwMode="auto">
          <a:xfrm>
            <a:off x="1260475" y="957263"/>
            <a:ext cx="7199313" cy="742950"/>
          </a:xfrm>
          <a:prstGeom prst="rect">
            <a:avLst/>
          </a:prstGeom>
          <a:noFill/>
          <a:ln>
            <a:noFill/>
          </a:ln>
          <a:effectLst/>
        </p:spPr>
        <p:txBody>
          <a:bodyPr anchor="ctr"/>
          <a:lstStyle/>
          <a:p>
            <a:pPr eaLnBrk="1" hangingPunct="1">
              <a:defRPr/>
            </a:pPr>
            <a:r>
              <a:rPr kumimoji="1" lang="zh-CN" altLang="en-US" kern="0" dirty="0">
                <a:solidFill>
                  <a:srgbClr val="0000CC"/>
                </a:solidFill>
                <a:latin typeface="Times New Roman" panose="02020603050405020304" pitchFamily="18" charset="0"/>
                <a:ea typeface="宋体" panose="02010600030101010101" pitchFamily="2" charset="-122"/>
                <a:cs typeface="Times New Roman" panose="02020603050405020304" pitchFamily="18" charset="0"/>
              </a:rPr>
              <a:t>Multi-Layer Networks</a:t>
            </a:r>
          </a:p>
        </p:txBody>
      </p:sp>
      <p:sp>
        <p:nvSpPr>
          <p:cNvPr id="84996" name="Rectangle 3"/>
          <p:cNvSpPr>
            <a:spLocks noChangeArrowheads="1"/>
          </p:cNvSpPr>
          <p:nvPr/>
        </p:nvSpPr>
        <p:spPr bwMode="auto">
          <a:xfrm>
            <a:off x="685800" y="1700213"/>
            <a:ext cx="7772400" cy="4687887"/>
          </a:xfrm>
          <a:prstGeom prst="rect">
            <a:avLst/>
          </a:prstGeom>
          <a:noFill/>
          <a:ln w="9525">
            <a:noFill/>
            <a:miter lim="800000"/>
            <a:headEnd/>
            <a:tailEnd/>
          </a:ln>
        </p:spPr>
        <p:txBody>
          <a:bodyPr/>
          <a:lstStyle/>
          <a:p>
            <a:pPr marL="342900" indent="-342900" eaLnBrk="1" hangingPunct="1">
              <a:lnSpc>
                <a:spcPct val="90000"/>
              </a:lnSpc>
              <a:spcBef>
                <a:spcPct val="20000"/>
              </a:spcBef>
              <a:buFontTx/>
              <a:buBlip>
                <a:blip r:embed="rId2"/>
              </a:buBlip>
            </a:pPr>
            <a:r>
              <a:rPr lang="en-US" altLang="zh-CN" sz="2400" b="0">
                <a:solidFill>
                  <a:schemeClr val="tx1"/>
                </a:solidFill>
                <a:latin typeface="Times New Roman" pitchFamily="18" charset="0"/>
                <a:ea typeface="幼圆" pitchFamily="49" charset="-122"/>
              </a:rPr>
              <a:t>Multi-layer networks can represent arbitrary functions, but an effective learning algorithm for such networks was thought to be difficult.</a:t>
            </a:r>
          </a:p>
          <a:p>
            <a:pPr marL="342900" indent="-342900" eaLnBrk="1" hangingPunct="1">
              <a:lnSpc>
                <a:spcPct val="90000"/>
              </a:lnSpc>
              <a:spcBef>
                <a:spcPct val="20000"/>
              </a:spcBef>
              <a:buFontTx/>
              <a:buBlip>
                <a:blip r:embed="rId2"/>
              </a:buBlip>
            </a:pPr>
            <a:r>
              <a:rPr lang="en-US" altLang="zh-CN" sz="2400" b="0">
                <a:solidFill>
                  <a:schemeClr val="tx1"/>
                </a:solidFill>
                <a:latin typeface="Times New Roman" pitchFamily="18" charset="0"/>
                <a:ea typeface="幼圆" pitchFamily="49" charset="-122"/>
              </a:rPr>
              <a:t>A typical multi-layer network consists of an input, hidden and output layer, each fully connected to the next, with activation feeding forward.</a:t>
            </a:r>
          </a:p>
          <a:p>
            <a:pPr marL="342900" indent="-342900" eaLnBrk="1" hangingPunct="1">
              <a:lnSpc>
                <a:spcPct val="90000"/>
              </a:lnSpc>
              <a:spcBef>
                <a:spcPct val="20000"/>
              </a:spcBef>
              <a:buFontTx/>
              <a:buBlip>
                <a:blip r:embed="rId2"/>
              </a:buBlip>
            </a:pPr>
            <a:endParaRPr lang="en-US" altLang="zh-CN" sz="2400" b="0">
              <a:solidFill>
                <a:schemeClr val="tx1"/>
              </a:solidFill>
              <a:latin typeface="Times New Roman" pitchFamily="18" charset="0"/>
              <a:ea typeface="幼圆" pitchFamily="49" charset="-122"/>
            </a:endParaRPr>
          </a:p>
          <a:p>
            <a:pPr marL="342900" indent="-342900" eaLnBrk="1" hangingPunct="1">
              <a:lnSpc>
                <a:spcPct val="90000"/>
              </a:lnSpc>
              <a:spcBef>
                <a:spcPct val="20000"/>
              </a:spcBef>
              <a:buFontTx/>
              <a:buBlip>
                <a:blip r:embed="rId2"/>
              </a:buBlip>
            </a:pPr>
            <a:endParaRPr lang="en-US" altLang="zh-CN" sz="2400" b="0">
              <a:solidFill>
                <a:schemeClr val="tx1"/>
              </a:solidFill>
              <a:latin typeface="Times New Roman" pitchFamily="18" charset="0"/>
              <a:ea typeface="幼圆" pitchFamily="49" charset="-122"/>
            </a:endParaRPr>
          </a:p>
          <a:p>
            <a:pPr marL="342900" indent="-342900" eaLnBrk="1" hangingPunct="1">
              <a:lnSpc>
                <a:spcPct val="90000"/>
              </a:lnSpc>
              <a:spcBef>
                <a:spcPct val="20000"/>
              </a:spcBef>
              <a:buFontTx/>
              <a:buBlip>
                <a:blip r:embed="rId2"/>
              </a:buBlip>
            </a:pPr>
            <a:endParaRPr lang="en-US" altLang="zh-CN" sz="2400" b="0">
              <a:solidFill>
                <a:schemeClr val="tx1"/>
              </a:solidFill>
              <a:latin typeface="Times New Roman" pitchFamily="18" charset="0"/>
              <a:ea typeface="幼圆" pitchFamily="49" charset="-122"/>
            </a:endParaRPr>
          </a:p>
          <a:p>
            <a:pPr marL="342900" indent="-342900" eaLnBrk="1" hangingPunct="1">
              <a:lnSpc>
                <a:spcPct val="90000"/>
              </a:lnSpc>
              <a:spcBef>
                <a:spcPct val="20000"/>
              </a:spcBef>
              <a:buFontTx/>
              <a:buBlip>
                <a:blip r:embed="rId2"/>
              </a:buBlip>
            </a:pPr>
            <a:r>
              <a:rPr lang="en-US" altLang="zh-CN" sz="2400" b="0">
                <a:solidFill>
                  <a:schemeClr val="tx1"/>
                </a:solidFill>
                <a:latin typeface="Times New Roman" pitchFamily="18" charset="0"/>
                <a:ea typeface="幼圆" pitchFamily="49" charset="-122"/>
              </a:rPr>
              <a:t>The weights determine the function computed. Given an arbitrary number of hidden units, any </a:t>
            </a:r>
            <a:r>
              <a:rPr lang="tr-TR" altLang="zh-CN" sz="2400" b="0">
                <a:solidFill>
                  <a:schemeClr val="tx1"/>
                </a:solidFill>
                <a:latin typeface="Times New Roman" pitchFamily="18" charset="0"/>
                <a:ea typeface="幼圆" pitchFamily="49" charset="-122"/>
              </a:rPr>
              <a:t>B</a:t>
            </a:r>
            <a:r>
              <a:rPr lang="en-US" altLang="zh-CN" sz="2400" b="0">
                <a:solidFill>
                  <a:schemeClr val="tx1"/>
                </a:solidFill>
                <a:latin typeface="Times New Roman" pitchFamily="18" charset="0"/>
                <a:ea typeface="幼圆" pitchFamily="49" charset="-122"/>
              </a:rPr>
              <a:t>oolean function can be computed with a single hidden layer.</a:t>
            </a:r>
          </a:p>
        </p:txBody>
      </p:sp>
      <p:grpSp>
        <p:nvGrpSpPr>
          <p:cNvPr id="84997" name="Group 4"/>
          <p:cNvGrpSpPr>
            <a:grpSpLocks/>
          </p:cNvGrpSpPr>
          <p:nvPr/>
        </p:nvGrpSpPr>
        <p:grpSpPr bwMode="auto">
          <a:xfrm>
            <a:off x="3317875" y="3697288"/>
            <a:ext cx="2347913" cy="1420812"/>
            <a:chOff x="2090" y="2122"/>
            <a:chExt cx="1479" cy="895"/>
          </a:xfrm>
        </p:grpSpPr>
        <p:sp>
          <p:nvSpPr>
            <p:cNvPr id="85000" name="Text Box 5"/>
            <p:cNvSpPr txBox="1">
              <a:spLocks noChangeArrowheads="1"/>
            </p:cNvSpPr>
            <p:nvPr/>
          </p:nvSpPr>
          <p:spPr bwMode="auto">
            <a:xfrm>
              <a:off x="2796" y="2122"/>
              <a:ext cx="522" cy="250"/>
            </a:xfrm>
            <a:prstGeom prst="rect">
              <a:avLst/>
            </a:prstGeom>
            <a:noFill/>
            <a:ln w="12700">
              <a:noFill/>
              <a:miter lim="800000"/>
              <a:headEnd/>
              <a:tailEnd/>
            </a:ln>
          </p:spPr>
          <p:txBody>
            <a:bodyPr wrap="none" lIns="90000" tIns="46800" rIns="90000" bIns="46800">
              <a:spAutoFit/>
            </a:bodyPr>
            <a:lstStyle/>
            <a:p>
              <a:pPr algn="ctr" eaLnBrk="1" hangingPunct="1"/>
              <a:r>
                <a:rPr lang="en-US" altLang="zh-CN" sz="2000" b="0">
                  <a:solidFill>
                    <a:schemeClr val="tx1"/>
                  </a:solidFill>
                  <a:latin typeface="Times New Roman" pitchFamily="18" charset="0"/>
                  <a:ea typeface="宋体" pitchFamily="2" charset="-122"/>
                </a:rPr>
                <a:t>output</a:t>
              </a:r>
            </a:p>
          </p:txBody>
        </p:sp>
        <p:sp>
          <p:nvSpPr>
            <p:cNvPr id="85001" name="Text Box 6"/>
            <p:cNvSpPr txBox="1">
              <a:spLocks noChangeArrowheads="1"/>
            </p:cNvSpPr>
            <p:nvPr/>
          </p:nvSpPr>
          <p:spPr bwMode="auto">
            <a:xfrm>
              <a:off x="2871" y="2448"/>
              <a:ext cx="549" cy="250"/>
            </a:xfrm>
            <a:prstGeom prst="rect">
              <a:avLst/>
            </a:prstGeom>
            <a:noFill/>
            <a:ln w="12700">
              <a:noFill/>
              <a:miter lim="800000"/>
              <a:headEnd/>
              <a:tailEnd/>
            </a:ln>
          </p:spPr>
          <p:txBody>
            <a:bodyPr wrap="none" lIns="90000" tIns="46800" rIns="90000" bIns="46800">
              <a:spAutoFit/>
            </a:bodyPr>
            <a:lstStyle/>
            <a:p>
              <a:pPr algn="ctr" eaLnBrk="1" hangingPunct="1"/>
              <a:r>
                <a:rPr lang="en-US" altLang="zh-CN" sz="2000" b="0">
                  <a:solidFill>
                    <a:schemeClr val="tx1"/>
                  </a:solidFill>
                  <a:latin typeface="Times New Roman" pitchFamily="18" charset="0"/>
                  <a:ea typeface="宋体" pitchFamily="2" charset="-122"/>
                </a:rPr>
                <a:t>hidden</a:t>
              </a:r>
            </a:p>
          </p:txBody>
        </p:sp>
        <p:sp>
          <p:nvSpPr>
            <p:cNvPr id="85002" name="Text Box 7"/>
            <p:cNvSpPr txBox="1">
              <a:spLocks noChangeArrowheads="1"/>
            </p:cNvSpPr>
            <p:nvPr/>
          </p:nvSpPr>
          <p:spPr bwMode="auto">
            <a:xfrm>
              <a:off x="3127" y="2767"/>
              <a:ext cx="442" cy="250"/>
            </a:xfrm>
            <a:prstGeom prst="rect">
              <a:avLst/>
            </a:prstGeom>
            <a:noFill/>
            <a:ln w="12700">
              <a:noFill/>
              <a:miter lim="800000"/>
              <a:headEnd/>
              <a:tailEnd/>
            </a:ln>
          </p:spPr>
          <p:txBody>
            <a:bodyPr wrap="none" lIns="90000" tIns="46800" rIns="90000" bIns="46800">
              <a:spAutoFit/>
            </a:bodyPr>
            <a:lstStyle/>
            <a:p>
              <a:pPr algn="ctr" eaLnBrk="1" hangingPunct="1"/>
              <a:r>
                <a:rPr lang="en-US" altLang="zh-CN" sz="2000" b="0">
                  <a:solidFill>
                    <a:schemeClr val="tx1"/>
                  </a:solidFill>
                  <a:latin typeface="Times New Roman" pitchFamily="18" charset="0"/>
                  <a:ea typeface="宋体" pitchFamily="2" charset="-122"/>
                </a:rPr>
                <a:t>input</a:t>
              </a:r>
            </a:p>
          </p:txBody>
        </p:sp>
        <p:sp>
          <p:nvSpPr>
            <p:cNvPr id="85003" name="Line 8"/>
            <p:cNvSpPr>
              <a:spLocks noChangeShapeType="1"/>
            </p:cNvSpPr>
            <p:nvPr/>
          </p:nvSpPr>
          <p:spPr bwMode="auto">
            <a:xfrm flipH="1">
              <a:off x="2112" y="2596"/>
              <a:ext cx="92" cy="330"/>
            </a:xfrm>
            <a:prstGeom prst="line">
              <a:avLst/>
            </a:prstGeom>
            <a:noFill/>
            <a:ln w="12700">
              <a:solidFill>
                <a:schemeClr val="tx1"/>
              </a:solidFill>
              <a:round/>
              <a:headEnd/>
              <a:tailEnd/>
            </a:ln>
          </p:spPr>
          <p:txBody>
            <a:bodyPr/>
            <a:lstStyle/>
            <a:p>
              <a:endParaRPr lang="zh-CN" altLang="en-US"/>
            </a:p>
          </p:txBody>
        </p:sp>
        <p:sp>
          <p:nvSpPr>
            <p:cNvPr id="85004" name="Line 9"/>
            <p:cNvSpPr>
              <a:spLocks noChangeShapeType="1"/>
            </p:cNvSpPr>
            <p:nvPr/>
          </p:nvSpPr>
          <p:spPr bwMode="auto">
            <a:xfrm>
              <a:off x="2212" y="2604"/>
              <a:ext cx="123" cy="315"/>
            </a:xfrm>
            <a:prstGeom prst="line">
              <a:avLst/>
            </a:prstGeom>
            <a:noFill/>
            <a:ln w="12700">
              <a:solidFill>
                <a:schemeClr val="tx1"/>
              </a:solidFill>
              <a:round/>
              <a:headEnd/>
              <a:tailEnd/>
            </a:ln>
          </p:spPr>
          <p:txBody>
            <a:bodyPr/>
            <a:lstStyle/>
            <a:p>
              <a:endParaRPr lang="zh-CN" altLang="en-US"/>
            </a:p>
          </p:txBody>
        </p:sp>
        <p:sp>
          <p:nvSpPr>
            <p:cNvPr id="85005" name="Line 10"/>
            <p:cNvSpPr>
              <a:spLocks noChangeShapeType="1"/>
            </p:cNvSpPr>
            <p:nvPr/>
          </p:nvSpPr>
          <p:spPr bwMode="auto">
            <a:xfrm>
              <a:off x="2212" y="2612"/>
              <a:ext cx="315" cy="291"/>
            </a:xfrm>
            <a:prstGeom prst="line">
              <a:avLst/>
            </a:prstGeom>
            <a:noFill/>
            <a:ln w="12700">
              <a:solidFill>
                <a:schemeClr val="tx1"/>
              </a:solidFill>
              <a:round/>
              <a:headEnd/>
              <a:tailEnd/>
            </a:ln>
          </p:spPr>
          <p:txBody>
            <a:bodyPr/>
            <a:lstStyle/>
            <a:p>
              <a:endParaRPr lang="zh-CN" altLang="en-US"/>
            </a:p>
          </p:txBody>
        </p:sp>
        <p:sp>
          <p:nvSpPr>
            <p:cNvPr id="85006" name="Line 11"/>
            <p:cNvSpPr>
              <a:spLocks noChangeShapeType="1"/>
            </p:cNvSpPr>
            <p:nvPr/>
          </p:nvSpPr>
          <p:spPr bwMode="auto">
            <a:xfrm>
              <a:off x="2212" y="2619"/>
              <a:ext cx="545" cy="307"/>
            </a:xfrm>
            <a:prstGeom prst="line">
              <a:avLst/>
            </a:prstGeom>
            <a:noFill/>
            <a:ln w="12700">
              <a:solidFill>
                <a:schemeClr val="tx1"/>
              </a:solidFill>
              <a:round/>
              <a:headEnd/>
              <a:tailEnd/>
            </a:ln>
          </p:spPr>
          <p:txBody>
            <a:bodyPr/>
            <a:lstStyle/>
            <a:p>
              <a:endParaRPr lang="zh-CN" altLang="en-US"/>
            </a:p>
          </p:txBody>
        </p:sp>
        <p:sp>
          <p:nvSpPr>
            <p:cNvPr id="85007" name="Line 12"/>
            <p:cNvSpPr>
              <a:spLocks noChangeShapeType="1"/>
            </p:cNvSpPr>
            <p:nvPr/>
          </p:nvSpPr>
          <p:spPr bwMode="auto">
            <a:xfrm>
              <a:off x="2212" y="2619"/>
              <a:ext cx="768" cy="284"/>
            </a:xfrm>
            <a:prstGeom prst="line">
              <a:avLst/>
            </a:prstGeom>
            <a:noFill/>
            <a:ln w="12700">
              <a:solidFill>
                <a:schemeClr val="tx1"/>
              </a:solidFill>
              <a:round/>
              <a:headEnd/>
              <a:tailEnd/>
            </a:ln>
          </p:spPr>
          <p:txBody>
            <a:bodyPr/>
            <a:lstStyle/>
            <a:p>
              <a:endParaRPr lang="zh-CN" altLang="en-US"/>
            </a:p>
          </p:txBody>
        </p:sp>
        <p:sp>
          <p:nvSpPr>
            <p:cNvPr id="85008" name="Line 13"/>
            <p:cNvSpPr>
              <a:spLocks noChangeShapeType="1"/>
            </p:cNvSpPr>
            <p:nvPr/>
          </p:nvSpPr>
          <p:spPr bwMode="auto">
            <a:xfrm flipH="1">
              <a:off x="2112" y="2604"/>
              <a:ext cx="376" cy="315"/>
            </a:xfrm>
            <a:prstGeom prst="line">
              <a:avLst/>
            </a:prstGeom>
            <a:noFill/>
            <a:ln w="12700">
              <a:solidFill>
                <a:schemeClr val="tx1"/>
              </a:solidFill>
              <a:round/>
              <a:headEnd/>
              <a:tailEnd/>
            </a:ln>
          </p:spPr>
          <p:txBody>
            <a:bodyPr/>
            <a:lstStyle/>
            <a:p>
              <a:endParaRPr lang="zh-CN" altLang="en-US"/>
            </a:p>
          </p:txBody>
        </p:sp>
        <p:sp>
          <p:nvSpPr>
            <p:cNvPr id="85009" name="Line 14"/>
            <p:cNvSpPr>
              <a:spLocks noChangeShapeType="1"/>
            </p:cNvSpPr>
            <p:nvPr/>
          </p:nvSpPr>
          <p:spPr bwMode="auto">
            <a:xfrm flipH="1">
              <a:off x="2327" y="2596"/>
              <a:ext cx="169" cy="315"/>
            </a:xfrm>
            <a:prstGeom prst="line">
              <a:avLst/>
            </a:prstGeom>
            <a:noFill/>
            <a:ln w="12700">
              <a:solidFill>
                <a:schemeClr val="tx1"/>
              </a:solidFill>
              <a:round/>
              <a:headEnd/>
              <a:tailEnd/>
            </a:ln>
          </p:spPr>
          <p:txBody>
            <a:bodyPr/>
            <a:lstStyle/>
            <a:p>
              <a:endParaRPr lang="zh-CN" altLang="en-US"/>
            </a:p>
          </p:txBody>
        </p:sp>
        <p:sp>
          <p:nvSpPr>
            <p:cNvPr id="85010" name="Line 15"/>
            <p:cNvSpPr>
              <a:spLocks noChangeShapeType="1"/>
            </p:cNvSpPr>
            <p:nvPr/>
          </p:nvSpPr>
          <p:spPr bwMode="auto">
            <a:xfrm>
              <a:off x="2496" y="2588"/>
              <a:ext cx="38" cy="323"/>
            </a:xfrm>
            <a:prstGeom prst="line">
              <a:avLst/>
            </a:prstGeom>
            <a:noFill/>
            <a:ln w="12700">
              <a:solidFill>
                <a:schemeClr val="tx1"/>
              </a:solidFill>
              <a:round/>
              <a:headEnd/>
              <a:tailEnd/>
            </a:ln>
          </p:spPr>
          <p:txBody>
            <a:bodyPr/>
            <a:lstStyle/>
            <a:p>
              <a:endParaRPr lang="zh-CN" altLang="en-US"/>
            </a:p>
          </p:txBody>
        </p:sp>
        <p:sp>
          <p:nvSpPr>
            <p:cNvPr id="85011" name="Line 16"/>
            <p:cNvSpPr>
              <a:spLocks noChangeShapeType="1"/>
            </p:cNvSpPr>
            <p:nvPr/>
          </p:nvSpPr>
          <p:spPr bwMode="auto">
            <a:xfrm>
              <a:off x="2504" y="2596"/>
              <a:ext cx="261" cy="323"/>
            </a:xfrm>
            <a:prstGeom prst="line">
              <a:avLst/>
            </a:prstGeom>
            <a:noFill/>
            <a:ln w="12700">
              <a:solidFill>
                <a:schemeClr val="tx1"/>
              </a:solidFill>
              <a:round/>
              <a:headEnd/>
              <a:tailEnd/>
            </a:ln>
          </p:spPr>
          <p:txBody>
            <a:bodyPr/>
            <a:lstStyle/>
            <a:p>
              <a:endParaRPr lang="zh-CN" altLang="en-US"/>
            </a:p>
          </p:txBody>
        </p:sp>
        <p:sp>
          <p:nvSpPr>
            <p:cNvPr id="85012" name="Line 17"/>
            <p:cNvSpPr>
              <a:spLocks noChangeShapeType="1"/>
            </p:cNvSpPr>
            <p:nvPr/>
          </p:nvSpPr>
          <p:spPr bwMode="auto">
            <a:xfrm>
              <a:off x="2504" y="2619"/>
              <a:ext cx="468" cy="284"/>
            </a:xfrm>
            <a:prstGeom prst="line">
              <a:avLst/>
            </a:prstGeom>
            <a:noFill/>
            <a:ln w="12700">
              <a:solidFill>
                <a:schemeClr val="tx1"/>
              </a:solidFill>
              <a:round/>
              <a:headEnd/>
              <a:tailEnd/>
            </a:ln>
          </p:spPr>
          <p:txBody>
            <a:bodyPr/>
            <a:lstStyle/>
            <a:p>
              <a:endParaRPr lang="zh-CN" altLang="en-US"/>
            </a:p>
          </p:txBody>
        </p:sp>
        <p:sp>
          <p:nvSpPr>
            <p:cNvPr id="85013" name="Line 18"/>
            <p:cNvSpPr>
              <a:spLocks noChangeShapeType="1"/>
            </p:cNvSpPr>
            <p:nvPr/>
          </p:nvSpPr>
          <p:spPr bwMode="auto">
            <a:xfrm flipH="1">
              <a:off x="2120" y="2604"/>
              <a:ext cx="645" cy="315"/>
            </a:xfrm>
            <a:prstGeom prst="line">
              <a:avLst/>
            </a:prstGeom>
            <a:noFill/>
            <a:ln w="12700">
              <a:solidFill>
                <a:schemeClr val="tx1"/>
              </a:solidFill>
              <a:round/>
              <a:headEnd/>
              <a:tailEnd/>
            </a:ln>
          </p:spPr>
          <p:txBody>
            <a:bodyPr/>
            <a:lstStyle/>
            <a:p>
              <a:endParaRPr lang="zh-CN" altLang="en-US"/>
            </a:p>
          </p:txBody>
        </p:sp>
        <p:sp>
          <p:nvSpPr>
            <p:cNvPr id="85014" name="Line 19"/>
            <p:cNvSpPr>
              <a:spLocks noChangeShapeType="1"/>
            </p:cNvSpPr>
            <p:nvPr/>
          </p:nvSpPr>
          <p:spPr bwMode="auto">
            <a:xfrm flipH="1">
              <a:off x="2327" y="2604"/>
              <a:ext cx="430" cy="315"/>
            </a:xfrm>
            <a:prstGeom prst="line">
              <a:avLst/>
            </a:prstGeom>
            <a:noFill/>
            <a:ln w="12700">
              <a:solidFill>
                <a:schemeClr val="tx1"/>
              </a:solidFill>
              <a:round/>
              <a:headEnd/>
              <a:tailEnd/>
            </a:ln>
          </p:spPr>
          <p:txBody>
            <a:bodyPr/>
            <a:lstStyle/>
            <a:p>
              <a:endParaRPr lang="zh-CN" altLang="en-US"/>
            </a:p>
          </p:txBody>
        </p:sp>
        <p:sp>
          <p:nvSpPr>
            <p:cNvPr id="85015" name="Line 20"/>
            <p:cNvSpPr>
              <a:spLocks noChangeShapeType="1"/>
            </p:cNvSpPr>
            <p:nvPr/>
          </p:nvSpPr>
          <p:spPr bwMode="auto">
            <a:xfrm flipH="1">
              <a:off x="2542" y="2612"/>
              <a:ext cx="231" cy="299"/>
            </a:xfrm>
            <a:prstGeom prst="line">
              <a:avLst/>
            </a:prstGeom>
            <a:noFill/>
            <a:ln w="12700">
              <a:solidFill>
                <a:schemeClr val="tx1"/>
              </a:solidFill>
              <a:round/>
              <a:headEnd/>
              <a:tailEnd/>
            </a:ln>
          </p:spPr>
          <p:txBody>
            <a:bodyPr/>
            <a:lstStyle/>
            <a:p>
              <a:endParaRPr lang="zh-CN" altLang="en-US"/>
            </a:p>
          </p:txBody>
        </p:sp>
        <p:sp>
          <p:nvSpPr>
            <p:cNvPr id="85016" name="Line 21"/>
            <p:cNvSpPr>
              <a:spLocks noChangeShapeType="1"/>
            </p:cNvSpPr>
            <p:nvPr/>
          </p:nvSpPr>
          <p:spPr bwMode="auto">
            <a:xfrm flipH="1">
              <a:off x="2742" y="2588"/>
              <a:ext cx="46" cy="323"/>
            </a:xfrm>
            <a:prstGeom prst="line">
              <a:avLst/>
            </a:prstGeom>
            <a:noFill/>
            <a:ln w="12700">
              <a:solidFill>
                <a:schemeClr val="tx1"/>
              </a:solidFill>
              <a:round/>
              <a:headEnd/>
              <a:tailEnd/>
            </a:ln>
          </p:spPr>
          <p:txBody>
            <a:bodyPr/>
            <a:lstStyle/>
            <a:p>
              <a:endParaRPr lang="zh-CN" altLang="en-US"/>
            </a:p>
          </p:txBody>
        </p:sp>
        <p:sp>
          <p:nvSpPr>
            <p:cNvPr id="85017" name="Line 22"/>
            <p:cNvSpPr>
              <a:spLocks noChangeShapeType="1"/>
            </p:cNvSpPr>
            <p:nvPr/>
          </p:nvSpPr>
          <p:spPr bwMode="auto">
            <a:xfrm>
              <a:off x="2780" y="2596"/>
              <a:ext cx="177" cy="300"/>
            </a:xfrm>
            <a:prstGeom prst="line">
              <a:avLst/>
            </a:prstGeom>
            <a:noFill/>
            <a:ln w="12700">
              <a:solidFill>
                <a:schemeClr val="tx1"/>
              </a:solidFill>
              <a:round/>
              <a:headEnd/>
              <a:tailEnd/>
            </a:ln>
          </p:spPr>
          <p:txBody>
            <a:bodyPr/>
            <a:lstStyle/>
            <a:p>
              <a:endParaRPr lang="zh-CN" altLang="en-US"/>
            </a:p>
          </p:txBody>
        </p:sp>
        <p:sp>
          <p:nvSpPr>
            <p:cNvPr id="85018" name="Line 23"/>
            <p:cNvSpPr>
              <a:spLocks noChangeShapeType="1"/>
            </p:cNvSpPr>
            <p:nvPr/>
          </p:nvSpPr>
          <p:spPr bwMode="auto">
            <a:xfrm flipH="1">
              <a:off x="2212" y="2281"/>
              <a:ext cx="161" cy="315"/>
            </a:xfrm>
            <a:prstGeom prst="line">
              <a:avLst/>
            </a:prstGeom>
            <a:noFill/>
            <a:ln w="12700">
              <a:solidFill>
                <a:schemeClr val="tx1"/>
              </a:solidFill>
              <a:round/>
              <a:headEnd/>
              <a:tailEnd/>
            </a:ln>
          </p:spPr>
          <p:txBody>
            <a:bodyPr/>
            <a:lstStyle/>
            <a:p>
              <a:endParaRPr lang="zh-CN" altLang="en-US"/>
            </a:p>
          </p:txBody>
        </p:sp>
        <p:sp>
          <p:nvSpPr>
            <p:cNvPr id="85019" name="Line 24"/>
            <p:cNvSpPr>
              <a:spLocks noChangeShapeType="1"/>
            </p:cNvSpPr>
            <p:nvPr/>
          </p:nvSpPr>
          <p:spPr bwMode="auto">
            <a:xfrm>
              <a:off x="2381" y="2281"/>
              <a:ext cx="115" cy="315"/>
            </a:xfrm>
            <a:prstGeom prst="line">
              <a:avLst/>
            </a:prstGeom>
            <a:noFill/>
            <a:ln w="12700">
              <a:solidFill>
                <a:schemeClr val="tx1"/>
              </a:solidFill>
              <a:round/>
              <a:headEnd/>
              <a:tailEnd/>
            </a:ln>
          </p:spPr>
          <p:txBody>
            <a:bodyPr/>
            <a:lstStyle/>
            <a:p>
              <a:endParaRPr lang="zh-CN" altLang="en-US"/>
            </a:p>
          </p:txBody>
        </p:sp>
        <p:sp>
          <p:nvSpPr>
            <p:cNvPr id="85020" name="Line 25"/>
            <p:cNvSpPr>
              <a:spLocks noChangeShapeType="1"/>
            </p:cNvSpPr>
            <p:nvPr/>
          </p:nvSpPr>
          <p:spPr bwMode="auto">
            <a:xfrm>
              <a:off x="2373" y="2281"/>
              <a:ext cx="407" cy="300"/>
            </a:xfrm>
            <a:prstGeom prst="line">
              <a:avLst/>
            </a:prstGeom>
            <a:noFill/>
            <a:ln w="12700">
              <a:solidFill>
                <a:schemeClr val="tx1"/>
              </a:solidFill>
              <a:round/>
              <a:headEnd/>
              <a:tailEnd/>
            </a:ln>
          </p:spPr>
          <p:txBody>
            <a:bodyPr/>
            <a:lstStyle/>
            <a:p>
              <a:endParaRPr lang="zh-CN" altLang="en-US"/>
            </a:p>
          </p:txBody>
        </p:sp>
        <p:sp>
          <p:nvSpPr>
            <p:cNvPr id="85021" name="Line 26"/>
            <p:cNvSpPr>
              <a:spLocks noChangeShapeType="1"/>
            </p:cNvSpPr>
            <p:nvPr/>
          </p:nvSpPr>
          <p:spPr bwMode="auto">
            <a:xfrm flipH="1">
              <a:off x="2212" y="2289"/>
              <a:ext cx="422" cy="307"/>
            </a:xfrm>
            <a:prstGeom prst="line">
              <a:avLst/>
            </a:prstGeom>
            <a:noFill/>
            <a:ln w="12700">
              <a:solidFill>
                <a:schemeClr val="tx1"/>
              </a:solidFill>
              <a:round/>
              <a:headEnd/>
              <a:tailEnd/>
            </a:ln>
          </p:spPr>
          <p:txBody>
            <a:bodyPr/>
            <a:lstStyle/>
            <a:p>
              <a:endParaRPr lang="zh-CN" altLang="en-US"/>
            </a:p>
          </p:txBody>
        </p:sp>
        <p:sp>
          <p:nvSpPr>
            <p:cNvPr id="85022" name="Line 27"/>
            <p:cNvSpPr>
              <a:spLocks noChangeShapeType="1"/>
            </p:cNvSpPr>
            <p:nvPr/>
          </p:nvSpPr>
          <p:spPr bwMode="auto">
            <a:xfrm flipH="1">
              <a:off x="2488" y="2289"/>
              <a:ext cx="146" cy="292"/>
            </a:xfrm>
            <a:prstGeom prst="line">
              <a:avLst/>
            </a:prstGeom>
            <a:noFill/>
            <a:ln w="12700">
              <a:solidFill>
                <a:schemeClr val="tx1"/>
              </a:solidFill>
              <a:round/>
              <a:headEnd/>
              <a:tailEnd/>
            </a:ln>
          </p:spPr>
          <p:txBody>
            <a:bodyPr/>
            <a:lstStyle/>
            <a:p>
              <a:endParaRPr lang="zh-CN" altLang="en-US"/>
            </a:p>
          </p:txBody>
        </p:sp>
        <p:sp>
          <p:nvSpPr>
            <p:cNvPr id="85023" name="Line 28"/>
            <p:cNvSpPr>
              <a:spLocks noChangeShapeType="1"/>
            </p:cNvSpPr>
            <p:nvPr/>
          </p:nvSpPr>
          <p:spPr bwMode="auto">
            <a:xfrm>
              <a:off x="2642" y="2297"/>
              <a:ext cx="131" cy="276"/>
            </a:xfrm>
            <a:prstGeom prst="line">
              <a:avLst/>
            </a:prstGeom>
            <a:noFill/>
            <a:ln w="12700">
              <a:solidFill>
                <a:schemeClr val="tx1"/>
              </a:solidFill>
              <a:round/>
              <a:headEnd/>
              <a:tailEnd/>
            </a:ln>
          </p:spPr>
          <p:txBody>
            <a:bodyPr/>
            <a:lstStyle/>
            <a:p>
              <a:endParaRPr lang="zh-CN" altLang="en-US"/>
            </a:p>
          </p:txBody>
        </p:sp>
        <p:sp>
          <p:nvSpPr>
            <p:cNvPr id="85024" name="Oval 29"/>
            <p:cNvSpPr>
              <a:spLocks noChangeArrowheads="1"/>
            </p:cNvSpPr>
            <p:nvPr/>
          </p:nvSpPr>
          <p:spPr bwMode="auto">
            <a:xfrm>
              <a:off x="2090" y="2892"/>
              <a:ext cx="69" cy="77"/>
            </a:xfrm>
            <a:prstGeom prst="ellipse">
              <a:avLst/>
            </a:prstGeom>
            <a:solidFill>
              <a:schemeClr val="tx2"/>
            </a:solidFill>
            <a:ln w="12700">
              <a:solidFill>
                <a:schemeClr val="tx1"/>
              </a:solidFill>
              <a:round/>
              <a:headEnd/>
              <a:tailEnd/>
            </a:ln>
          </p:spPr>
          <p:txBody>
            <a:bodyPr wrap="none" lIns="90000" tIns="46800" rIns="90000" bIns="46800" anchor="ctr">
              <a:spAutoFit/>
            </a:bodyPr>
            <a:lstStyle/>
            <a:p>
              <a:pPr eaLnBrk="1" hangingPunct="1"/>
              <a:endParaRPr lang="zh-CN" altLang="en-US"/>
            </a:p>
          </p:txBody>
        </p:sp>
        <p:sp>
          <p:nvSpPr>
            <p:cNvPr id="85025" name="Oval 30"/>
            <p:cNvSpPr>
              <a:spLocks noChangeArrowheads="1"/>
            </p:cNvSpPr>
            <p:nvPr/>
          </p:nvSpPr>
          <p:spPr bwMode="auto">
            <a:xfrm>
              <a:off x="2302" y="2888"/>
              <a:ext cx="69" cy="77"/>
            </a:xfrm>
            <a:prstGeom prst="ellipse">
              <a:avLst/>
            </a:prstGeom>
            <a:solidFill>
              <a:schemeClr val="tx2"/>
            </a:solidFill>
            <a:ln w="12700">
              <a:solidFill>
                <a:schemeClr val="tx1"/>
              </a:solidFill>
              <a:round/>
              <a:headEnd/>
              <a:tailEnd/>
            </a:ln>
          </p:spPr>
          <p:txBody>
            <a:bodyPr wrap="none" lIns="90000" tIns="46800" rIns="90000" bIns="46800" anchor="ctr">
              <a:spAutoFit/>
            </a:bodyPr>
            <a:lstStyle/>
            <a:p>
              <a:pPr eaLnBrk="1" hangingPunct="1"/>
              <a:endParaRPr lang="zh-CN" altLang="en-US"/>
            </a:p>
          </p:txBody>
        </p:sp>
        <p:sp>
          <p:nvSpPr>
            <p:cNvPr id="85026" name="Oval 31"/>
            <p:cNvSpPr>
              <a:spLocks noChangeArrowheads="1"/>
            </p:cNvSpPr>
            <p:nvPr/>
          </p:nvSpPr>
          <p:spPr bwMode="auto">
            <a:xfrm>
              <a:off x="2514" y="2884"/>
              <a:ext cx="69" cy="77"/>
            </a:xfrm>
            <a:prstGeom prst="ellipse">
              <a:avLst/>
            </a:prstGeom>
            <a:solidFill>
              <a:schemeClr val="tx2"/>
            </a:solidFill>
            <a:ln w="12700">
              <a:solidFill>
                <a:schemeClr val="tx1"/>
              </a:solidFill>
              <a:round/>
              <a:headEnd/>
              <a:tailEnd/>
            </a:ln>
          </p:spPr>
          <p:txBody>
            <a:bodyPr wrap="none" lIns="90000" tIns="46800" rIns="90000" bIns="46800" anchor="ctr">
              <a:spAutoFit/>
            </a:bodyPr>
            <a:lstStyle/>
            <a:p>
              <a:pPr eaLnBrk="1" hangingPunct="1"/>
              <a:endParaRPr lang="zh-CN" altLang="en-US"/>
            </a:p>
          </p:txBody>
        </p:sp>
        <p:sp>
          <p:nvSpPr>
            <p:cNvPr id="85027" name="Oval 32"/>
            <p:cNvSpPr>
              <a:spLocks noChangeArrowheads="1"/>
            </p:cNvSpPr>
            <p:nvPr/>
          </p:nvSpPr>
          <p:spPr bwMode="auto">
            <a:xfrm>
              <a:off x="2726" y="2880"/>
              <a:ext cx="69" cy="77"/>
            </a:xfrm>
            <a:prstGeom prst="ellipse">
              <a:avLst/>
            </a:prstGeom>
            <a:solidFill>
              <a:schemeClr val="tx2"/>
            </a:solidFill>
            <a:ln w="12700">
              <a:solidFill>
                <a:schemeClr val="tx1"/>
              </a:solidFill>
              <a:round/>
              <a:headEnd/>
              <a:tailEnd/>
            </a:ln>
          </p:spPr>
          <p:txBody>
            <a:bodyPr wrap="none" lIns="90000" tIns="46800" rIns="90000" bIns="46800" anchor="ctr">
              <a:spAutoFit/>
            </a:bodyPr>
            <a:lstStyle/>
            <a:p>
              <a:pPr eaLnBrk="1" hangingPunct="1"/>
              <a:endParaRPr lang="zh-CN" altLang="en-US"/>
            </a:p>
          </p:txBody>
        </p:sp>
        <p:sp>
          <p:nvSpPr>
            <p:cNvPr id="85028" name="Oval 33"/>
            <p:cNvSpPr>
              <a:spLocks noChangeArrowheads="1"/>
            </p:cNvSpPr>
            <p:nvPr/>
          </p:nvSpPr>
          <p:spPr bwMode="auto">
            <a:xfrm>
              <a:off x="2938" y="2876"/>
              <a:ext cx="69" cy="77"/>
            </a:xfrm>
            <a:prstGeom prst="ellipse">
              <a:avLst/>
            </a:prstGeom>
            <a:solidFill>
              <a:schemeClr val="tx2"/>
            </a:solidFill>
            <a:ln w="12700">
              <a:solidFill>
                <a:schemeClr val="tx1"/>
              </a:solidFill>
              <a:round/>
              <a:headEnd/>
              <a:tailEnd/>
            </a:ln>
          </p:spPr>
          <p:txBody>
            <a:bodyPr wrap="none" lIns="90000" tIns="46800" rIns="90000" bIns="46800" anchor="ctr">
              <a:spAutoFit/>
            </a:bodyPr>
            <a:lstStyle/>
            <a:p>
              <a:pPr eaLnBrk="1" hangingPunct="1"/>
              <a:endParaRPr lang="zh-CN" altLang="en-US"/>
            </a:p>
          </p:txBody>
        </p:sp>
        <p:sp>
          <p:nvSpPr>
            <p:cNvPr id="85029" name="Oval 34"/>
            <p:cNvSpPr>
              <a:spLocks noChangeArrowheads="1"/>
            </p:cNvSpPr>
            <p:nvPr/>
          </p:nvSpPr>
          <p:spPr bwMode="auto">
            <a:xfrm>
              <a:off x="2183" y="2558"/>
              <a:ext cx="69" cy="77"/>
            </a:xfrm>
            <a:prstGeom prst="ellipse">
              <a:avLst/>
            </a:prstGeom>
            <a:solidFill>
              <a:schemeClr val="tx2"/>
            </a:solidFill>
            <a:ln w="12700">
              <a:solidFill>
                <a:schemeClr val="tx1"/>
              </a:solidFill>
              <a:round/>
              <a:headEnd/>
              <a:tailEnd/>
            </a:ln>
          </p:spPr>
          <p:txBody>
            <a:bodyPr wrap="none" lIns="90000" tIns="46800" rIns="90000" bIns="46800" anchor="ctr">
              <a:spAutoFit/>
            </a:bodyPr>
            <a:lstStyle/>
            <a:p>
              <a:pPr eaLnBrk="1" hangingPunct="1"/>
              <a:endParaRPr lang="zh-CN" altLang="en-US"/>
            </a:p>
          </p:txBody>
        </p:sp>
        <p:sp>
          <p:nvSpPr>
            <p:cNvPr id="85030" name="Oval 35"/>
            <p:cNvSpPr>
              <a:spLocks noChangeArrowheads="1"/>
            </p:cNvSpPr>
            <p:nvPr/>
          </p:nvSpPr>
          <p:spPr bwMode="auto">
            <a:xfrm>
              <a:off x="2464" y="2558"/>
              <a:ext cx="69" cy="77"/>
            </a:xfrm>
            <a:prstGeom prst="ellipse">
              <a:avLst/>
            </a:prstGeom>
            <a:solidFill>
              <a:schemeClr val="tx2"/>
            </a:solidFill>
            <a:ln w="12700">
              <a:solidFill>
                <a:schemeClr val="tx1"/>
              </a:solidFill>
              <a:round/>
              <a:headEnd/>
              <a:tailEnd/>
            </a:ln>
          </p:spPr>
          <p:txBody>
            <a:bodyPr wrap="none" lIns="90000" tIns="46800" rIns="90000" bIns="46800" anchor="ctr">
              <a:spAutoFit/>
            </a:bodyPr>
            <a:lstStyle/>
            <a:p>
              <a:pPr eaLnBrk="1" hangingPunct="1"/>
              <a:endParaRPr lang="zh-CN" altLang="en-US"/>
            </a:p>
          </p:txBody>
        </p:sp>
        <p:sp>
          <p:nvSpPr>
            <p:cNvPr id="85031" name="Oval 36"/>
            <p:cNvSpPr>
              <a:spLocks noChangeArrowheads="1"/>
            </p:cNvSpPr>
            <p:nvPr/>
          </p:nvSpPr>
          <p:spPr bwMode="auto">
            <a:xfrm>
              <a:off x="2745" y="2558"/>
              <a:ext cx="69" cy="77"/>
            </a:xfrm>
            <a:prstGeom prst="ellipse">
              <a:avLst/>
            </a:prstGeom>
            <a:solidFill>
              <a:schemeClr val="tx2"/>
            </a:solidFill>
            <a:ln w="12700">
              <a:solidFill>
                <a:schemeClr val="tx1"/>
              </a:solidFill>
              <a:round/>
              <a:headEnd/>
              <a:tailEnd/>
            </a:ln>
          </p:spPr>
          <p:txBody>
            <a:bodyPr wrap="none" lIns="90000" tIns="46800" rIns="90000" bIns="46800" anchor="ctr">
              <a:spAutoFit/>
            </a:bodyPr>
            <a:lstStyle/>
            <a:p>
              <a:pPr eaLnBrk="1" hangingPunct="1"/>
              <a:endParaRPr lang="zh-CN" altLang="en-US"/>
            </a:p>
          </p:txBody>
        </p:sp>
        <p:sp>
          <p:nvSpPr>
            <p:cNvPr id="85032" name="Oval 37"/>
            <p:cNvSpPr>
              <a:spLocks noChangeArrowheads="1"/>
            </p:cNvSpPr>
            <p:nvPr/>
          </p:nvSpPr>
          <p:spPr bwMode="auto">
            <a:xfrm>
              <a:off x="2343" y="2247"/>
              <a:ext cx="69" cy="77"/>
            </a:xfrm>
            <a:prstGeom prst="ellipse">
              <a:avLst/>
            </a:prstGeom>
            <a:solidFill>
              <a:schemeClr val="tx2"/>
            </a:solidFill>
            <a:ln w="12700">
              <a:solidFill>
                <a:schemeClr val="tx1"/>
              </a:solidFill>
              <a:round/>
              <a:headEnd/>
              <a:tailEnd/>
            </a:ln>
          </p:spPr>
          <p:txBody>
            <a:bodyPr wrap="none" lIns="90000" tIns="46800" rIns="90000" bIns="46800" anchor="ctr">
              <a:spAutoFit/>
            </a:bodyPr>
            <a:lstStyle/>
            <a:p>
              <a:pPr eaLnBrk="1" hangingPunct="1"/>
              <a:endParaRPr lang="zh-CN" altLang="en-US"/>
            </a:p>
          </p:txBody>
        </p:sp>
        <p:sp>
          <p:nvSpPr>
            <p:cNvPr id="85033" name="Oval 38"/>
            <p:cNvSpPr>
              <a:spLocks noChangeArrowheads="1"/>
            </p:cNvSpPr>
            <p:nvPr/>
          </p:nvSpPr>
          <p:spPr bwMode="auto">
            <a:xfrm>
              <a:off x="2616" y="2247"/>
              <a:ext cx="69" cy="77"/>
            </a:xfrm>
            <a:prstGeom prst="ellipse">
              <a:avLst/>
            </a:prstGeom>
            <a:solidFill>
              <a:schemeClr val="tx2"/>
            </a:solidFill>
            <a:ln w="12700">
              <a:solidFill>
                <a:schemeClr val="tx1"/>
              </a:solidFill>
              <a:round/>
              <a:headEnd/>
              <a:tailEnd/>
            </a:ln>
          </p:spPr>
          <p:txBody>
            <a:bodyPr wrap="none" lIns="90000" tIns="46800" rIns="90000" bIns="46800" anchor="ctr">
              <a:spAutoFit/>
            </a:bodyPr>
            <a:lstStyle/>
            <a:p>
              <a:pPr eaLnBrk="1" hangingPunct="1"/>
              <a:endParaRPr lang="zh-CN" altLang="en-US"/>
            </a:p>
          </p:txBody>
        </p:sp>
      </p:grpSp>
      <p:sp>
        <p:nvSpPr>
          <p:cNvPr id="84998" name="Text Box 39"/>
          <p:cNvSpPr txBox="1">
            <a:spLocks noChangeArrowheads="1"/>
          </p:cNvSpPr>
          <p:nvPr/>
        </p:nvSpPr>
        <p:spPr bwMode="auto">
          <a:xfrm>
            <a:off x="5935663" y="4195763"/>
            <a:ext cx="1179512" cy="396875"/>
          </a:xfrm>
          <a:prstGeom prst="rect">
            <a:avLst/>
          </a:prstGeom>
          <a:noFill/>
          <a:ln w="12700">
            <a:noFill/>
            <a:miter lim="800000"/>
            <a:headEnd/>
            <a:tailEnd/>
          </a:ln>
        </p:spPr>
        <p:txBody>
          <a:bodyPr wrap="none" lIns="90000" tIns="46800" rIns="90000" bIns="46800">
            <a:spAutoFit/>
          </a:bodyPr>
          <a:lstStyle/>
          <a:p>
            <a:pPr algn="ctr" eaLnBrk="1" hangingPunct="1"/>
            <a:r>
              <a:rPr lang="en-US" altLang="zh-CN" sz="2000" b="0">
                <a:solidFill>
                  <a:schemeClr val="tx1"/>
                </a:solidFill>
                <a:latin typeface="Times New Roman" pitchFamily="18" charset="0"/>
                <a:ea typeface="宋体" pitchFamily="2" charset="-122"/>
              </a:rPr>
              <a:t>activation</a:t>
            </a:r>
          </a:p>
        </p:txBody>
      </p:sp>
      <p:sp>
        <p:nvSpPr>
          <p:cNvPr id="84999" name="AutoShape 40"/>
          <p:cNvSpPr>
            <a:spLocks noChangeArrowheads="1"/>
          </p:cNvSpPr>
          <p:nvPr/>
        </p:nvSpPr>
        <p:spPr bwMode="auto">
          <a:xfrm>
            <a:off x="5791200" y="3790950"/>
            <a:ext cx="255588" cy="1219200"/>
          </a:xfrm>
          <a:prstGeom prst="upArrow">
            <a:avLst>
              <a:gd name="adj1" fmla="val 50000"/>
              <a:gd name="adj2" fmla="val 119188"/>
            </a:avLst>
          </a:prstGeom>
          <a:solidFill>
            <a:srgbClr val="006600"/>
          </a:solidFill>
          <a:ln w="12700">
            <a:solidFill>
              <a:schemeClr val="tx1"/>
            </a:solidFill>
            <a:miter lim="800000"/>
            <a:headEnd/>
            <a:tailEnd/>
          </a:ln>
        </p:spPr>
        <p:txBody>
          <a:bodyPr wrap="none" lIns="90000" tIns="46800" rIns="90000" bIns="46800" anchor="ctr">
            <a:spAutoFit/>
          </a:bodyPr>
          <a:lstStyle/>
          <a:p>
            <a:pPr eaLnBrk="1" hangingPunct="1"/>
            <a:endParaRPr lang="zh-CN" altLang="en-US"/>
          </a:p>
        </p:txBody>
      </p:sp>
    </p:spTree>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6018" name="灯片编号占位符 3"/>
          <p:cNvSpPr>
            <a:spLocks noGrp="1" noChangeArrowheads="1"/>
          </p:cNvSpPr>
          <p:nvPr>
            <p:ph type="sldNum" sz="quarter" idx="10"/>
          </p:nvPr>
        </p:nvSpPr>
        <p:spPr bwMode="auto">
          <a:noFill/>
          <a:ln>
            <a:miter lim="800000"/>
            <a:headEnd/>
            <a:tailEnd/>
          </a:ln>
        </p:spPr>
        <p:txBody>
          <a:bodyPr/>
          <a:lstStyle/>
          <a:p>
            <a:fld id="{7C0DE245-033F-44E9-864B-1F8EBD10A64E}" type="slidenum">
              <a:rPr lang="zh-TW" altLang="en-US"/>
              <a:pPr/>
              <a:t>51</a:t>
            </a:fld>
            <a:endParaRPr lang="zh-TW" altLang="en-US"/>
          </a:p>
        </p:txBody>
      </p:sp>
      <p:sp>
        <p:nvSpPr>
          <p:cNvPr id="86019" name="Rectangle 3"/>
          <p:cNvSpPr>
            <a:spLocks noGrp="1" noChangeArrowheads="1"/>
          </p:cNvSpPr>
          <p:nvPr>
            <p:ph idx="1"/>
          </p:nvPr>
        </p:nvSpPr>
        <p:spPr>
          <a:xfrm>
            <a:off x="755650" y="1438275"/>
            <a:ext cx="7993063" cy="4511675"/>
          </a:xfrm>
        </p:spPr>
        <p:txBody>
          <a:bodyPr/>
          <a:lstStyle/>
          <a:p>
            <a:pPr eaLnBrk="1" hangingPunct="1"/>
            <a:r>
              <a:rPr lang="zh-CN" altLang="en-US" sz="3200" smtClean="0">
                <a:latin typeface="Times New Roman" pitchFamily="18" charset="0"/>
                <a:ea typeface="宋体" pitchFamily="2" charset="-122"/>
              </a:rPr>
              <a:t>反向传播算法</a:t>
            </a:r>
            <a:r>
              <a:rPr lang="en-US" altLang="zh-CN" smtClean="0">
                <a:latin typeface="Times New Roman" pitchFamily="18" charset="0"/>
                <a:ea typeface="宋体" pitchFamily="2" charset="-122"/>
              </a:rPr>
              <a:t> (Backpropagation Learning)</a:t>
            </a:r>
          </a:p>
          <a:p>
            <a:pPr lvl="1" eaLnBrk="1" hangingPunct="1">
              <a:buClr>
                <a:srgbClr val="FFFF66"/>
              </a:buClr>
            </a:pPr>
            <a:r>
              <a:rPr lang="zh-CN" altLang="en-US" sz="2800" smtClean="0">
                <a:latin typeface="Times New Roman" pitchFamily="18" charset="0"/>
                <a:ea typeface="宋体" pitchFamily="2" charset="-122"/>
              </a:rPr>
              <a:t>有师学习</a:t>
            </a:r>
            <a:endParaRPr lang="en-US" altLang="zh-CN" sz="2800" smtClean="0">
              <a:latin typeface="Times New Roman" pitchFamily="18" charset="0"/>
              <a:ea typeface="宋体" pitchFamily="2" charset="-122"/>
            </a:endParaRPr>
          </a:p>
          <a:p>
            <a:pPr lvl="1" eaLnBrk="1" hangingPunct="1">
              <a:buClr>
                <a:srgbClr val="FFFF66"/>
              </a:buClr>
            </a:pPr>
            <a:r>
              <a:rPr lang="zh-CN" altLang="en-US" sz="2800" smtClean="0">
                <a:latin typeface="Times New Roman" pitchFamily="18" charset="0"/>
                <a:ea typeface="宋体" pitchFamily="2" charset="-122"/>
              </a:rPr>
              <a:t>核心思想：</a:t>
            </a:r>
          </a:p>
          <a:p>
            <a:pPr lvl="2" eaLnBrk="1" hangingPunct="1">
              <a:buClr>
                <a:srgbClr val="FFFF66"/>
              </a:buClr>
            </a:pPr>
            <a:r>
              <a:rPr lang="zh-CN" altLang="en-US" sz="2400" smtClean="0">
                <a:latin typeface="Times New Roman" pitchFamily="18" charset="0"/>
                <a:ea typeface="宋体" pitchFamily="2" charset="-122"/>
              </a:rPr>
              <a:t>将输出误差以某种形式通过隐层向输入层逐层反传</a:t>
            </a:r>
            <a:endParaRPr lang="en-US" altLang="zh-CN" sz="2400" smtClean="0">
              <a:latin typeface="Times New Roman" pitchFamily="18" charset="0"/>
              <a:ea typeface="宋体" pitchFamily="2" charset="-122"/>
            </a:endParaRPr>
          </a:p>
          <a:p>
            <a:pPr lvl="2" eaLnBrk="1" hangingPunct="1">
              <a:buClr>
                <a:srgbClr val="FFFF66"/>
              </a:buClr>
            </a:pPr>
            <a:r>
              <a:rPr lang="zh-CN" altLang="en-US" sz="2400" smtClean="0">
                <a:latin typeface="Times New Roman" pitchFamily="18" charset="0"/>
                <a:ea typeface="宋体" pitchFamily="2" charset="-122"/>
              </a:rPr>
              <a:t>给定训练模式，利用传播公式，沿着减小误差的方向不断调整网络连接权值和阈值的过程</a:t>
            </a:r>
            <a:endParaRPr lang="en-US" altLang="zh-CN" sz="2400" smtClean="0">
              <a:latin typeface="Times New Roman" pitchFamily="18" charset="0"/>
              <a:ea typeface="宋体" pitchFamily="2" charset="-122"/>
            </a:endParaRPr>
          </a:p>
          <a:p>
            <a:pPr lvl="1" eaLnBrk="1" hangingPunct="1">
              <a:buClr>
                <a:srgbClr val="FFFF66"/>
              </a:buClr>
            </a:pPr>
            <a:r>
              <a:rPr lang="zh-CN" altLang="en-US" sz="2800" smtClean="0">
                <a:latin typeface="Times New Roman" pitchFamily="18" charset="0"/>
                <a:ea typeface="宋体" pitchFamily="2" charset="-122"/>
              </a:rPr>
              <a:t>学习的过程</a:t>
            </a:r>
            <a:endParaRPr lang="en-US" altLang="zh-CN" sz="2800" smtClean="0">
              <a:latin typeface="Times New Roman" pitchFamily="18" charset="0"/>
              <a:ea typeface="宋体" pitchFamily="2" charset="-122"/>
            </a:endParaRPr>
          </a:p>
          <a:p>
            <a:pPr lvl="2" eaLnBrk="1" hangingPunct="1">
              <a:buClr>
                <a:srgbClr val="FFFF66"/>
              </a:buClr>
            </a:pPr>
            <a:r>
              <a:rPr lang="zh-CN" altLang="en-US" sz="2400" smtClean="0">
                <a:latin typeface="Times New Roman" pitchFamily="18" charset="0"/>
                <a:ea typeface="宋体" pitchFamily="2" charset="-122"/>
              </a:rPr>
              <a:t>信号的正向传播，误差的反向传播</a:t>
            </a:r>
            <a:endParaRPr lang="en-US" altLang="zh-CN" sz="2400" smtClean="0">
              <a:latin typeface="Times New Roman" pitchFamily="18" charset="0"/>
              <a:ea typeface="宋体" pitchFamily="2" charset="-122"/>
            </a:endParaRPr>
          </a:p>
          <a:p>
            <a:pPr lvl="2" eaLnBrk="1" hangingPunct="1">
              <a:buClr>
                <a:srgbClr val="FFFF66"/>
              </a:buClr>
            </a:pPr>
            <a:endParaRPr lang="zh-CN" altLang="en-US" sz="2400" smtClean="0">
              <a:latin typeface="Times New Roman" pitchFamily="18" charset="0"/>
              <a:ea typeface="宋体" pitchFamily="2" charset="-122"/>
            </a:endParaRPr>
          </a:p>
        </p:txBody>
      </p:sp>
    </p:spTree>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7042" name="灯片编号占位符 3"/>
          <p:cNvSpPr>
            <a:spLocks noGrp="1" noChangeArrowheads="1"/>
          </p:cNvSpPr>
          <p:nvPr>
            <p:ph type="sldNum" sz="quarter" idx="10"/>
          </p:nvPr>
        </p:nvSpPr>
        <p:spPr bwMode="auto">
          <a:noFill/>
          <a:ln>
            <a:miter lim="800000"/>
            <a:headEnd/>
            <a:tailEnd/>
          </a:ln>
        </p:spPr>
        <p:txBody>
          <a:bodyPr/>
          <a:lstStyle/>
          <a:p>
            <a:fld id="{4E91BF32-122D-4F33-B7B2-8E5EAD1E91EA}" type="slidenum">
              <a:rPr lang="zh-TW" altLang="en-US"/>
              <a:pPr/>
              <a:t>52</a:t>
            </a:fld>
            <a:endParaRPr lang="zh-TW" altLang="en-US"/>
          </a:p>
        </p:txBody>
      </p:sp>
      <p:sp>
        <p:nvSpPr>
          <p:cNvPr id="158723" name="Rectangle 3"/>
          <p:cNvSpPr>
            <a:spLocks noGrp="1" noChangeArrowheads="1"/>
          </p:cNvSpPr>
          <p:nvPr>
            <p:ph idx="1"/>
          </p:nvPr>
        </p:nvSpPr>
        <p:spPr>
          <a:xfrm>
            <a:off x="900113" y="1303338"/>
            <a:ext cx="7920037" cy="4862512"/>
          </a:xfrm>
        </p:spPr>
        <p:txBody>
          <a:bodyPr/>
          <a:lstStyle/>
          <a:p>
            <a:pPr marL="222250" indent="-222250" eaLnBrk="1" hangingPunct="1"/>
            <a:r>
              <a:rPr lang="zh-CN" altLang="en-US" sz="2400" smtClean="0">
                <a:latin typeface="Times New Roman" pitchFamily="18" charset="0"/>
                <a:ea typeface="宋体" pitchFamily="2" charset="-122"/>
              </a:rPr>
              <a:t>正向传播：</a:t>
            </a:r>
          </a:p>
          <a:p>
            <a:pPr marL="692150" lvl="1" indent="-347663" eaLnBrk="1" hangingPunct="1"/>
            <a:r>
              <a:rPr lang="zh-CN" altLang="en-US" smtClean="0">
                <a:latin typeface="Times New Roman" pitchFamily="18" charset="0"/>
                <a:ea typeface="宋体" pitchFamily="2" charset="-122"/>
              </a:rPr>
              <a:t>输入样本－－－输入层－－－各隐层－－－输出层</a:t>
            </a:r>
          </a:p>
          <a:p>
            <a:pPr marL="222250" indent="-222250" eaLnBrk="1" hangingPunct="1"/>
            <a:r>
              <a:rPr lang="zh-CN" altLang="en-US" sz="2400" smtClean="0">
                <a:latin typeface="Times New Roman" pitchFamily="18" charset="0"/>
                <a:ea typeface="宋体" pitchFamily="2" charset="-122"/>
              </a:rPr>
              <a:t>判断是否转入反向传播阶段：</a:t>
            </a:r>
          </a:p>
          <a:p>
            <a:pPr marL="692150" lvl="1" indent="-347663" eaLnBrk="1" hangingPunct="1"/>
            <a:r>
              <a:rPr lang="zh-CN" altLang="en-US" smtClean="0">
                <a:latin typeface="Times New Roman" pitchFamily="18" charset="0"/>
                <a:ea typeface="宋体" pitchFamily="2" charset="-122"/>
              </a:rPr>
              <a:t>若输出层的实际输出与期望的输出（教师信号）不符</a:t>
            </a:r>
          </a:p>
          <a:p>
            <a:pPr marL="222250" indent="-222250" eaLnBrk="1" hangingPunct="1"/>
            <a:r>
              <a:rPr lang="zh-CN" altLang="en-US" sz="2400" smtClean="0">
                <a:latin typeface="Times New Roman" pitchFamily="18" charset="0"/>
                <a:ea typeface="宋体" pitchFamily="2" charset="-122"/>
              </a:rPr>
              <a:t>误差反传</a:t>
            </a:r>
          </a:p>
          <a:p>
            <a:pPr marL="692150" lvl="1" indent="-347663" eaLnBrk="1" hangingPunct="1"/>
            <a:r>
              <a:rPr lang="zh-CN" altLang="en-US" smtClean="0">
                <a:latin typeface="Times New Roman" pitchFamily="18" charset="0"/>
                <a:ea typeface="宋体" pitchFamily="2" charset="-122"/>
              </a:rPr>
              <a:t>误差以某种形式在各层表示－－修正各层单元的权值</a:t>
            </a:r>
          </a:p>
          <a:p>
            <a:pPr marL="222250" indent="-222250" eaLnBrk="1" hangingPunct="1"/>
            <a:endParaRPr lang="zh-CN" altLang="en-US" sz="2400" smtClean="0">
              <a:ea typeface="楷体_GB2312" pitchFamily="49" charset="-122"/>
            </a:endParaRPr>
          </a:p>
          <a:p>
            <a:pPr marL="222250" indent="-222250" eaLnBrk="1" hangingPunct="1"/>
            <a:endParaRPr lang="zh-CN" altLang="en-US" sz="2400" smtClean="0">
              <a:ea typeface="楷体_GB2312" pitchFamily="49" charset="-122"/>
            </a:endParaRPr>
          </a:p>
          <a:p>
            <a:pPr marL="222250" indent="-222250" algn="ctr" eaLnBrk="1" hangingPunct="1">
              <a:spcBef>
                <a:spcPts val="1800"/>
              </a:spcBef>
            </a:pPr>
            <a:r>
              <a:rPr lang="zh-CN" altLang="en-US" sz="2400" smtClean="0">
                <a:latin typeface="宋体" pitchFamily="2" charset="-122"/>
                <a:ea typeface="宋体" pitchFamily="2" charset="-122"/>
              </a:rPr>
              <a:t>网络输出的误差减少到可接受的程度</a:t>
            </a:r>
          </a:p>
          <a:p>
            <a:pPr marL="222250" indent="-222250" algn="ctr" eaLnBrk="1" hangingPunct="1">
              <a:buFontTx/>
              <a:buNone/>
            </a:pPr>
            <a:r>
              <a:rPr lang="zh-CN" altLang="en-US" sz="2400" smtClean="0">
                <a:latin typeface="宋体" pitchFamily="2" charset="-122"/>
                <a:ea typeface="宋体" pitchFamily="2" charset="-122"/>
              </a:rPr>
              <a:t>进行到预先设定的学习次数为止</a:t>
            </a:r>
          </a:p>
        </p:txBody>
      </p:sp>
      <p:sp>
        <p:nvSpPr>
          <p:cNvPr id="158726" name="Rectangle 6"/>
          <p:cNvSpPr>
            <a:spLocks noChangeArrowheads="1"/>
          </p:cNvSpPr>
          <p:nvPr/>
        </p:nvSpPr>
        <p:spPr bwMode="auto">
          <a:xfrm>
            <a:off x="900113" y="1303338"/>
            <a:ext cx="7920037" cy="2735262"/>
          </a:xfrm>
          <a:prstGeom prst="rect">
            <a:avLst/>
          </a:prstGeom>
          <a:noFill/>
          <a:ln w="63500">
            <a:solidFill>
              <a:srgbClr val="FFCC00"/>
            </a:solidFill>
            <a:miter lim="800000"/>
            <a:headEnd/>
            <a:tailEnd/>
          </a:ln>
        </p:spPr>
        <p:txBody>
          <a:bodyPr wrap="none" anchor="ctr"/>
          <a:lstStyle/>
          <a:p>
            <a:pPr eaLnBrk="1" hangingPunct="1"/>
            <a:endParaRPr lang="zh-CN" altLang="en-US">
              <a:latin typeface="华文新魏" pitchFamily="2" charset="-122"/>
              <a:ea typeface="华文新魏" pitchFamily="2" charset="-122"/>
            </a:endParaRPr>
          </a:p>
        </p:txBody>
      </p:sp>
      <p:sp>
        <p:nvSpPr>
          <p:cNvPr id="158727" name="Rectangle 7"/>
          <p:cNvSpPr>
            <a:spLocks noChangeArrowheads="1"/>
          </p:cNvSpPr>
          <p:nvPr/>
        </p:nvSpPr>
        <p:spPr bwMode="auto">
          <a:xfrm>
            <a:off x="1403350" y="4868863"/>
            <a:ext cx="6840538" cy="1219200"/>
          </a:xfrm>
          <a:prstGeom prst="rect">
            <a:avLst/>
          </a:prstGeom>
          <a:noFill/>
          <a:ln w="63500">
            <a:solidFill>
              <a:srgbClr val="FFCC00"/>
            </a:solidFill>
            <a:miter lim="800000"/>
            <a:headEnd/>
            <a:tailEnd/>
          </a:ln>
        </p:spPr>
        <p:txBody>
          <a:bodyPr wrap="none" anchor="ctr"/>
          <a:lstStyle/>
          <a:p>
            <a:pPr eaLnBrk="1" hangingPunct="1">
              <a:spcBef>
                <a:spcPct val="20000"/>
              </a:spcBef>
              <a:buClr>
                <a:schemeClr val="bg1"/>
              </a:buClr>
              <a:buFont typeface="Wingdings" pitchFamily="2" charset="2"/>
              <a:buNone/>
            </a:pPr>
            <a:endParaRPr lang="zh-CN" altLang="zh-CN" sz="2000">
              <a:solidFill>
                <a:schemeClr val="tx1"/>
              </a:solidFill>
              <a:latin typeface="华文新魏" pitchFamily="2" charset="-122"/>
              <a:ea typeface="华文新魏" pitchFamily="2" charset="-122"/>
            </a:endParaRPr>
          </a:p>
        </p:txBody>
      </p:sp>
      <p:sp>
        <p:nvSpPr>
          <p:cNvPr id="158728" name="AutoShape 8"/>
          <p:cNvSpPr>
            <a:spLocks noChangeArrowheads="1"/>
          </p:cNvSpPr>
          <p:nvPr/>
        </p:nvSpPr>
        <p:spPr bwMode="auto">
          <a:xfrm>
            <a:off x="4356100" y="4221163"/>
            <a:ext cx="457200" cy="609600"/>
          </a:xfrm>
          <a:prstGeom prst="downArrow">
            <a:avLst>
              <a:gd name="adj1" fmla="val 50000"/>
              <a:gd name="adj2" fmla="val 33315"/>
            </a:avLst>
          </a:prstGeom>
          <a:solidFill>
            <a:schemeClr val="accent1"/>
          </a:solidFill>
          <a:ln w="9525">
            <a:solidFill>
              <a:schemeClr val="tx1"/>
            </a:solidFill>
            <a:miter lim="800000"/>
            <a:headEnd/>
            <a:tailEnd/>
          </a:ln>
        </p:spPr>
        <p:txBody>
          <a:bodyPr wrap="none" anchor="ctr"/>
          <a:lstStyle/>
          <a:p>
            <a:pPr eaLnBrk="1" hangingPunct="1"/>
            <a:endParaRPr lang="zh-CN" altLang="en-US"/>
          </a:p>
        </p:txBody>
      </p:sp>
      <p:sp>
        <p:nvSpPr>
          <p:cNvPr id="158730" name="Rectangle 10"/>
          <p:cNvSpPr>
            <a:spLocks noGrp="1" noChangeArrowheads="1"/>
          </p:cNvSpPr>
          <p:nvPr>
            <p:ph type="title"/>
          </p:nvPr>
        </p:nvSpPr>
        <p:spPr/>
        <p:txBody>
          <a:bodyPr vert="horz" wrap="square" lIns="91440" tIns="45720" rIns="91440" bIns="45720" numCol="1" anchorCtr="0" compatLnSpc="1"/>
          <a:lstStyle/>
          <a:p>
            <a:pPr eaLnBrk="1" hangingPunct="1">
              <a:defRPr/>
            </a:pPr>
            <a:r>
              <a:rPr kumimoji="1" lang="zh-CN" altLang="en-US" sz="2800" kern="0" dirty="0">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rPr>
              <a:t>Backpropagation Learning idea</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58723">
                                            <p:txEl>
                                              <p:pRg st="0" end="0"/>
                                            </p:txEl>
                                          </p:spTgt>
                                        </p:tgtEl>
                                        <p:attrNameLst>
                                          <p:attrName>style.visibility</p:attrName>
                                        </p:attrNameLst>
                                      </p:cBhvr>
                                      <p:to>
                                        <p:strVal val="visible"/>
                                      </p:to>
                                    </p:set>
                                    <p:animEffect transition="in" filter="wipe(left)">
                                      <p:cBhvr>
                                        <p:cTn id="7" dur="500"/>
                                        <p:tgtEl>
                                          <p:spTgt spid="158723">
                                            <p:txEl>
                                              <p:pRg st="0" end="0"/>
                                            </p:txEl>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58723">
                                            <p:txEl>
                                              <p:pRg st="1" end="1"/>
                                            </p:txEl>
                                          </p:spTgt>
                                        </p:tgtEl>
                                        <p:attrNameLst>
                                          <p:attrName>style.visibility</p:attrName>
                                        </p:attrNameLst>
                                      </p:cBhvr>
                                      <p:to>
                                        <p:strVal val="visible"/>
                                      </p:to>
                                    </p:set>
                                    <p:animEffect transition="in" filter="wipe(left)">
                                      <p:cBhvr>
                                        <p:cTn id="10" dur="500"/>
                                        <p:tgtEl>
                                          <p:spTgt spid="158723">
                                            <p:txEl>
                                              <p:pRg st="1" end="1"/>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158723">
                                            <p:txEl>
                                              <p:pRg st="2" end="2"/>
                                            </p:txEl>
                                          </p:spTgt>
                                        </p:tgtEl>
                                        <p:attrNameLst>
                                          <p:attrName>style.visibility</p:attrName>
                                        </p:attrNameLst>
                                      </p:cBhvr>
                                      <p:to>
                                        <p:strVal val="visible"/>
                                      </p:to>
                                    </p:set>
                                    <p:animEffect transition="in" filter="wipe(left)">
                                      <p:cBhvr>
                                        <p:cTn id="15" dur="500"/>
                                        <p:tgtEl>
                                          <p:spTgt spid="158723">
                                            <p:txEl>
                                              <p:pRg st="2" end="2"/>
                                            </p:txEl>
                                          </p:spTgt>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158723">
                                            <p:txEl>
                                              <p:pRg st="3" end="3"/>
                                            </p:txEl>
                                          </p:spTgt>
                                        </p:tgtEl>
                                        <p:attrNameLst>
                                          <p:attrName>style.visibility</p:attrName>
                                        </p:attrNameLst>
                                      </p:cBhvr>
                                      <p:to>
                                        <p:strVal val="visible"/>
                                      </p:to>
                                    </p:set>
                                    <p:animEffect transition="in" filter="wipe(left)">
                                      <p:cBhvr>
                                        <p:cTn id="18" dur="500"/>
                                        <p:tgtEl>
                                          <p:spTgt spid="158723">
                                            <p:txEl>
                                              <p:pRg st="3" end="3"/>
                                            </p:txEl>
                                          </p:spTgt>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158723">
                                            <p:txEl>
                                              <p:pRg st="4" end="4"/>
                                            </p:txEl>
                                          </p:spTgt>
                                        </p:tgtEl>
                                        <p:attrNameLst>
                                          <p:attrName>style.visibility</p:attrName>
                                        </p:attrNameLst>
                                      </p:cBhvr>
                                      <p:to>
                                        <p:strVal val="visible"/>
                                      </p:to>
                                    </p:set>
                                    <p:animEffect transition="in" filter="wipe(left)">
                                      <p:cBhvr>
                                        <p:cTn id="23" dur="500"/>
                                        <p:tgtEl>
                                          <p:spTgt spid="158723">
                                            <p:txEl>
                                              <p:pRg st="4" end="4"/>
                                            </p:txEl>
                                          </p:spTgt>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158723">
                                            <p:txEl>
                                              <p:pRg st="5" end="5"/>
                                            </p:txEl>
                                          </p:spTgt>
                                        </p:tgtEl>
                                        <p:attrNameLst>
                                          <p:attrName>style.visibility</p:attrName>
                                        </p:attrNameLst>
                                      </p:cBhvr>
                                      <p:to>
                                        <p:strVal val="visible"/>
                                      </p:to>
                                    </p:set>
                                    <p:animEffect transition="in" filter="wipe(left)">
                                      <p:cBhvr>
                                        <p:cTn id="26" dur="500"/>
                                        <p:tgtEl>
                                          <p:spTgt spid="158723">
                                            <p:txEl>
                                              <p:pRg st="5" end="5"/>
                                            </p:txEl>
                                          </p:spTgt>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158726"/>
                                        </p:tgtEl>
                                        <p:attrNameLst>
                                          <p:attrName>style.visibility</p:attrName>
                                        </p:attrNameLst>
                                      </p:cBhvr>
                                      <p:to>
                                        <p:strVal val="visible"/>
                                      </p:to>
                                    </p:set>
                                    <p:animEffect transition="in" filter="wipe(left)">
                                      <p:cBhvr>
                                        <p:cTn id="31" dur="500"/>
                                        <p:tgtEl>
                                          <p:spTgt spid="158726"/>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22" presetClass="entr" presetSubtype="1" fill="hold" grpId="0" nodeType="clickEffect">
                                  <p:stCondLst>
                                    <p:cond delay="0"/>
                                  </p:stCondLst>
                                  <p:childTnLst>
                                    <p:set>
                                      <p:cBhvr>
                                        <p:cTn id="35" dur="1" fill="hold">
                                          <p:stCondLst>
                                            <p:cond delay="0"/>
                                          </p:stCondLst>
                                        </p:cTn>
                                        <p:tgtEl>
                                          <p:spTgt spid="158728"/>
                                        </p:tgtEl>
                                        <p:attrNameLst>
                                          <p:attrName>style.visibility</p:attrName>
                                        </p:attrNameLst>
                                      </p:cBhvr>
                                      <p:to>
                                        <p:strVal val="visible"/>
                                      </p:to>
                                    </p:set>
                                    <p:animEffect transition="in" filter="wipe(up)">
                                      <p:cBhvr>
                                        <p:cTn id="36" dur="500"/>
                                        <p:tgtEl>
                                          <p:spTgt spid="158728"/>
                                        </p:tgtEl>
                                      </p:cBhvr>
                                    </p:animEffect>
                                  </p:childTnLst>
                                </p:cTn>
                              </p:par>
                            </p:childTnLst>
                          </p:cTn>
                        </p:par>
                        <p:par>
                          <p:cTn id="37" fill="hold" nodeType="afterGroup">
                            <p:stCondLst>
                              <p:cond delay="500"/>
                            </p:stCondLst>
                            <p:childTnLst>
                              <p:par>
                                <p:cTn id="38" presetID="22" presetClass="entr" presetSubtype="8" fill="hold" grpId="0" nodeType="afterEffect">
                                  <p:stCondLst>
                                    <p:cond delay="0"/>
                                  </p:stCondLst>
                                  <p:childTnLst>
                                    <p:set>
                                      <p:cBhvr>
                                        <p:cTn id="39" dur="1" fill="hold">
                                          <p:stCondLst>
                                            <p:cond delay="0"/>
                                          </p:stCondLst>
                                        </p:cTn>
                                        <p:tgtEl>
                                          <p:spTgt spid="158727"/>
                                        </p:tgtEl>
                                        <p:attrNameLst>
                                          <p:attrName>style.visibility</p:attrName>
                                        </p:attrNameLst>
                                      </p:cBhvr>
                                      <p:to>
                                        <p:strVal val="visible"/>
                                      </p:to>
                                    </p:set>
                                    <p:animEffect transition="in" filter="wipe(left)">
                                      <p:cBhvr>
                                        <p:cTn id="40" dur="500"/>
                                        <p:tgtEl>
                                          <p:spTgt spid="158727"/>
                                        </p:tgtEl>
                                      </p:cBhvr>
                                    </p:animEffect>
                                  </p:childTnLst>
                                </p:cTn>
                              </p:par>
                            </p:childTnLst>
                          </p:cTn>
                        </p:par>
                        <p:par>
                          <p:cTn id="41" fill="hold" nodeType="afterGroup">
                            <p:stCondLst>
                              <p:cond delay="1000"/>
                            </p:stCondLst>
                            <p:childTnLst>
                              <p:par>
                                <p:cTn id="42" presetID="22" presetClass="entr" presetSubtype="8" fill="hold" grpId="0" nodeType="afterEffect">
                                  <p:stCondLst>
                                    <p:cond delay="0"/>
                                  </p:stCondLst>
                                  <p:childTnLst>
                                    <p:set>
                                      <p:cBhvr>
                                        <p:cTn id="43" dur="1" fill="hold">
                                          <p:stCondLst>
                                            <p:cond delay="0"/>
                                          </p:stCondLst>
                                        </p:cTn>
                                        <p:tgtEl>
                                          <p:spTgt spid="158723">
                                            <p:txEl>
                                              <p:pRg st="8" end="8"/>
                                            </p:txEl>
                                          </p:spTgt>
                                        </p:tgtEl>
                                        <p:attrNameLst>
                                          <p:attrName>style.visibility</p:attrName>
                                        </p:attrNameLst>
                                      </p:cBhvr>
                                      <p:to>
                                        <p:strVal val="visible"/>
                                      </p:to>
                                    </p:set>
                                    <p:animEffect transition="in" filter="wipe(left)">
                                      <p:cBhvr>
                                        <p:cTn id="44" dur="500"/>
                                        <p:tgtEl>
                                          <p:spTgt spid="158723">
                                            <p:txEl>
                                              <p:pRg st="8" end="8"/>
                                            </p:txEl>
                                          </p:spTgt>
                                        </p:tgtEl>
                                      </p:cBhvr>
                                    </p:animEffect>
                                  </p:childTnLst>
                                </p:cTn>
                              </p:par>
                            </p:childTnLst>
                          </p:cTn>
                        </p:par>
                        <p:par>
                          <p:cTn id="45" fill="hold" nodeType="afterGroup">
                            <p:stCondLst>
                              <p:cond delay="1500"/>
                            </p:stCondLst>
                            <p:childTnLst>
                              <p:par>
                                <p:cTn id="46" presetID="22" presetClass="entr" presetSubtype="8" fill="hold" grpId="0" nodeType="afterEffect">
                                  <p:stCondLst>
                                    <p:cond delay="0"/>
                                  </p:stCondLst>
                                  <p:childTnLst>
                                    <p:set>
                                      <p:cBhvr>
                                        <p:cTn id="47" dur="1" fill="hold">
                                          <p:stCondLst>
                                            <p:cond delay="0"/>
                                          </p:stCondLst>
                                        </p:cTn>
                                        <p:tgtEl>
                                          <p:spTgt spid="158723">
                                            <p:txEl>
                                              <p:pRg st="9" end="9"/>
                                            </p:txEl>
                                          </p:spTgt>
                                        </p:tgtEl>
                                        <p:attrNameLst>
                                          <p:attrName>style.visibility</p:attrName>
                                        </p:attrNameLst>
                                      </p:cBhvr>
                                      <p:to>
                                        <p:strVal val="visible"/>
                                      </p:to>
                                    </p:set>
                                    <p:animEffect transition="in" filter="wipe(left)">
                                      <p:cBhvr>
                                        <p:cTn id="48" dur="500"/>
                                        <p:tgtEl>
                                          <p:spTgt spid="15872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723" grpId="0" build="p"/>
      <p:bldP spid="158726" grpId="0" bldLvl="0" animBg="1"/>
      <p:bldP spid="158727" grpId="0" bldLvl="0" animBg="1"/>
      <p:bldP spid="158728" grpId="0" bldLvl="0" animBg="1"/>
    </p:bldLst>
  </p:timing>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8066" name="灯片编号占位符 3"/>
          <p:cNvSpPr>
            <a:spLocks noGrp="1" noChangeArrowheads="1"/>
          </p:cNvSpPr>
          <p:nvPr>
            <p:ph type="sldNum" sz="quarter" idx="10"/>
          </p:nvPr>
        </p:nvSpPr>
        <p:spPr bwMode="auto">
          <a:noFill/>
          <a:ln>
            <a:miter lim="800000"/>
            <a:headEnd/>
            <a:tailEnd/>
          </a:ln>
        </p:spPr>
        <p:txBody>
          <a:bodyPr/>
          <a:lstStyle/>
          <a:p>
            <a:fld id="{BEA45C5D-194C-4A11-A676-D868FDB77A32}" type="slidenum">
              <a:rPr lang="zh-TW" altLang="en-US"/>
              <a:pPr/>
              <a:t>53</a:t>
            </a:fld>
            <a:endParaRPr lang="zh-TW" altLang="en-US"/>
          </a:p>
        </p:txBody>
      </p:sp>
      <p:sp>
        <p:nvSpPr>
          <p:cNvPr id="190466" name="Rectangle 2"/>
          <p:cNvSpPr>
            <a:spLocks noChangeArrowheads="1"/>
          </p:cNvSpPr>
          <p:nvPr/>
        </p:nvSpPr>
        <p:spPr bwMode="auto">
          <a:xfrm>
            <a:off x="685800" y="228600"/>
            <a:ext cx="7772400" cy="990600"/>
          </a:xfrm>
          <a:prstGeom prst="rect">
            <a:avLst/>
          </a:prstGeom>
          <a:noFill/>
          <a:ln>
            <a:noFill/>
          </a:ln>
          <a:effectLst/>
        </p:spPr>
        <p:txBody>
          <a:bodyPr anchor="ctr"/>
          <a:lstStyle/>
          <a:p>
            <a:pPr eaLnBrk="1" hangingPunct="1">
              <a:defRPr/>
            </a:pPr>
            <a:endParaRPr kumimoji="1" lang="zh-CN" altLang="zh-CN" sz="3200">
              <a:solidFill>
                <a:srgbClr val="800000"/>
              </a:solidFill>
              <a:effectLst>
                <a:outerShdw blurRad="38100" dist="38100" dir="2700000" algn="tl">
                  <a:srgbClr val="C0C0C0"/>
                </a:outerShdw>
              </a:effectLst>
              <a:latin typeface="Berlin Sans FB" pitchFamily="34" charset="0"/>
            </a:endParaRPr>
          </a:p>
        </p:txBody>
      </p:sp>
      <p:sp>
        <p:nvSpPr>
          <p:cNvPr id="190467" name="Rectangle 3"/>
          <p:cNvSpPr>
            <a:spLocks noChangeArrowheads="1"/>
          </p:cNvSpPr>
          <p:nvPr/>
        </p:nvSpPr>
        <p:spPr bwMode="auto">
          <a:xfrm>
            <a:off x="1047750" y="4076700"/>
            <a:ext cx="7772400" cy="2155825"/>
          </a:xfrm>
          <a:prstGeom prst="rect">
            <a:avLst/>
          </a:prstGeom>
          <a:noFill/>
          <a:ln w="9525">
            <a:noFill/>
            <a:miter lim="800000"/>
            <a:headEnd/>
            <a:tailEnd/>
          </a:ln>
        </p:spPr>
        <p:txBody>
          <a:bodyPr/>
          <a:lstStyle/>
          <a:p>
            <a:pPr marL="342900" indent="-342900" eaLnBrk="1" hangingPunct="1">
              <a:spcBef>
                <a:spcPct val="20000"/>
              </a:spcBef>
              <a:buFontTx/>
              <a:buBlip>
                <a:blip r:embed="rId3"/>
              </a:buBlip>
            </a:pPr>
            <a:r>
              <a:rPr lang="en-US" altLang="zh-CN" sz="2400" b="0">
                <a:solidFill>
                  <a:schemeClr val="tx1"/>
                </a:solidFill>
                <a:latin typeface="Times New Roman" pitchFamily="18" charset="0"/>
                <a:ea typeface="幼圆" pitchFamily="49" charset="-122"/>
              </a:rPr>
              <a:t>Where</a:t>
            </a:r>
            <a:r>
              <a:rPr lang="zh-CN" altLang="en-US" sz="2400" b="0">
                <a:solidFill>
                  <a:schemeClr val="tx1"/>
                </a:solidFill>
                <a:latin typeface="Times New Roman" pitchFamily="18" charset="0"/>
                <a:ea typeface="幼圆" pitchFamily="49" charset="-122"/>
              </a:rPr>
              <a:t>，</a:t>
            </a:r>
            <a:r>
              <a:rPr lang="en-US" altLang="zh-CN" sz="2400" b="0">
                <a:solidFill>
                  <a:schemeClr val="tx1"/>
                </a:solidFill>
                <a:latin typeface="Times New Roman" pitchFamily="18" charset="0"/>
                <a:ea typeface="幼圆" pitchFamily="49" charset="-122"/>
              </a:rPr>
              <a:t> </a:t>
            </a:r>
            <a:r>
              <a:rPr lang="el-GR" altLang="zh-CN" sz="2400" b="0">
                <a:solidFill>
                  <a:schemeClr val="tx1"/>
                </a:solidFill>
                <a:latin typeface="Times New Roman" pitchFamily="18" charset="0"/>
                <a:ea typeface="幼圆" pitchFamily="49" charset="-122"/>
              </a:rPr>
              <a:t>η</a:t>
            </a:r>
            <a:r>
              <a:rPr lang="en-US" altLang="zh-CN" sz="2400" b="0">
                <a:solidFill>
                  <a:schemeClr val="tx1"/>
                </a:solidFill>
                <a:latin typeface="Times New Roman" pitchFamily="18" charset="0"/>
                <a:ea typeface="幼圆" pitchFamily="49" charset="-122"/>
              </a:rPr>
              <a:t> is a constant called the learning rate</a:t>
            </a:r>
          </a:p>
          <a:p>
            <a:pPr marL="342900" indent="-342900" eaLnBrk="1" hangingPunct="1">
              <a:spcBef>
                <a:spcPct val="20000"/>
              </a:spcBef>
            </a:pPr>
            <a:r>
              <a:rPr lang="en-US" altLang="zh-CN" sz="2400" b="0">
                <a:solidFill>
                  <a:schemeClr val="tx1"/>
                </a:solidFill>
                <a:latin typeface="Times New Roman" pitchFamily="18" charset="0"/>
                <a:ea typeface="幼圆" pitchFamily="49" charset="-122"/>
              </a:rPr>
              <a:t>    </a:t>
            </a:r>
            <a:r>
              <a:rPr lang="en-US" altLang="zh-CN" sz="2400" b="0" i="1">
                <a:solidFill>
                  <a:schemeClr val="tx1"/>
                </a:solidFill>
                <a:latin typeface="Times New Roman" pitchFamily="18" charset="0"/>
                <a:ea typeface="幼圆" pitchFamily="49" charset="-122"/>
              </a:rPr>
              <a:t>t</a:t>
            </a:r>
            <a:r>
              <a:rPr lang="en-US" altLang="zh-CN" sz="2400" b="0" i="1" baseline="-25000">
                <a:solidFill>
                  <a:schemeClr val="tx1"/>
                </a:solidFill>
                <a:latin typeface="Times New Roman" pitchFamily="18" charset="0"/>
                <a:ea typeface="幼圆" pitchFamily="49" charset="-122"/>
              </a:rPr>
              <a:t>j</a:t>
            </a:r>
            <a:r>
              <a:rPr lang="en-US" altLang="zh-CN" sz="2400" b="0">
                <a:solidFill>
                  <a:schemeClr val="tx1"/>
                </a:solidFill>
                <a:latin typeface="Times New Roman" pitchFamily="18" charset="0"/>
                <a:ea typeface="幼圆" pitchFamily="49" charset="-122"/>
              </a:rPr>
              <a:t> is the correct </a:t>
            </a:r>
            <a:r>
              <a:rPr lang="tr-TR" altLang="zh-CN" sz="2400" b="0">
                <a:solidFill>
                  <a:schemeClr val="tx1"/>
                </a:solidFill>
                <a:latin typeface="Times New Roman" pitchFamily="18" charset="0"/>
                <a:ea typeface="幼圆" pitchFamily="49" charset="-122"/>
              </a:rPr>
              <a:t>(expected-</a:t>
            </a:r>
            <a:r>
              <a:rPr lang="en-US" altLang="zh-CN" sz="2400" b="0">
                <a:solidFill>
                  <a:schemeClr val="tx1"/>
                </a:solidFill>
                <a:latin typeface="Times New Roman" pitchFamily="18" charset="0"/>
                <a:ea typeface="幼圆" pitchFamily="49" charset="-122"/>
              </a:rPr>
              <a:t>teacher</a:t>
            </a:r>
            <a:r>
              <a:rPr lang="tr-TR" altLang="zh-CN" sz="2400" b="0">
                <a:solidFill>
                  <a:schemeClr val="tx1"/>
                </a:solidFill>
                <a:latin typeface="Times New Roman" pitchFamily="18" charset="0"/>
                <a:ea typeface="幼圆" pitchFamily="49" charset="-122"/>
              </a:rPr>
              <a:t>)</a:t>
            </a:r>
            <a:r>
              <a:rPr lang="en-US" altLang="zh-CN" sz="2400" b="0">
                <a:solidFill>
                  <a:schemeClr val="tx1"/>
                </a:solidFill>
                <a:latin typeface="Times New Roman" pitchFamily="18" charset="0"/>
                <a:ea typeface="幼圆" pitchFamily="49" charset="-122"/>
              </a:rPr>
              <a:t> output for unit </a:t>
            </a:r>
            <a:r>
              <a:rPr lang="en-US" altLang="zh-CN" sz="2400" b="0" i="1">
                <a:solidFill>
                  <a:schemeClr val="tx1"/>
                </a:solidFill>
                <a:latin typeface="Times New Roman" pitchFamily="18" charset="0"/>
                <a:ea typeface="幼圆" pitchFamily="49" charset="-122"/>
              </a:rPr>
              <a:t>j</a:t>
            </a:r>
            <a:endParaRPr lang="tr-TR" altLang="zh-CN" sz="2400" b="0" i="1">
              <a:solidFill>
                <a:schemeClr val="tx1"/>
              </a:solidFill>
              <a:latin typeface="Times New Roman" pitchFamily="18" charset="0"/>
              <a:ea typeface="幼圆" pitchFamily="49" charset="-122"/>
            </a:endParaRPr>
          </a:p>
          <a:p>
            <a:pPr marL="342900" indent="-342900" eaLnBrk="1" hangingPunct="1">
              <a:spcBef>
                <a:spcPct val="20000"/>
              </a:spcBef>
            </a:pPr>
            <a:r>
              <a:rPr lang="tr-TR" altLang="zh-CN" sz="2400" b="0" i="1">
                <a:solidFill>
                  <a:schemeClr val="tx1"/>
                </a:solidFill>
                <a:latin typeface="Times New Roman" pitchFamily="18" charset="0"/>
                <a:ea typeface="幼圆" pitchFamily="49" charset="-122"/>
              </a:rPr>
              <a:t>	o</a:t>
            </a:r>
            <a:r>
              <a:rPr lang="en-US" altLang="zh-CN" sz="2400" b="0" i="1" baseline="-25000">
                <a:solidFill>
                  <a:schemeClr val="tx1"/>
                </a:solidFill>
                <a:latin typeface="Times New Roman" pitchFamily="18" charset="0"/>
                <a:ea typeface="幼圆" pitchFamily="49" charset="-122"/>
              </a:rPr>
              <a:t>j</a:t>
            </a:r>
            <a:r>
              <a:rPr lang="en-US" altLang="zh-CN" sz="2400" b="0">
                <a:solidFill>
                  <a:schemeClr val="tx1"/>
                </a:solidFill>
                <a:latin typeface="Times New Roman" pitchFamily="18" charset="0"/>
                <a:ea typeface="幼圆" pitchFamily="49" charset="-122"/>
              </a:rPr>
              <a:t> is the co</a:t>
            </a:r>
            <a:r>
              <a:rPr lang="tr-TR" altLang="zh-CN" sz="2400" b="0">
                <a:solidFill>
                  <a:schemeClr val="tx1"/>
                </a:solidFill>
                <a:latin typeface="Times New Roman" pitchFamily="18" charset="0"/>
                <a:ea typeface="幼圆" pitchFamily="49" charset="-122"/>
              </a:rPr>
              <a:t>mputed (current)</a:t>
            </a:r>
            <a:r>
              <a:rPr lang="en-US" altLang="zh-CN" sz="2400" b="0">
                <a:solidFill>
                  <a:schemeClr val="tx1"/>
                </a:solidFill>
                <a:latin typeface="Times New Roman" pitchFamily="18" charset="0"/>
                <a:ea typeface="幼圆" pitchFamily="49" charset="-122"/>
              </a:rPr>
              <a:t> output for unit </a:t>
            </a:r>
            <a:r>
              <a:rPr lang="en-US" altLang="zh-CN" sz="2400" b="0" i="1">
                <a:solidFill>
                  <a:schemeClr val="tx1"/>
                </a:solidFill>
                <a:latin typeface="Times New Roman" pitchFamily="18" charset="0"/>
                <a:ea typeface="幼圆" pitchFamily="49" charset="-122"/>
              </a:rPr>
              <a:t>j</a:t>
            </a:r>
          </a:p>
          <a:p>
            <a:pPr marL="342900" indent="-342900" eaLnBrk="1" hangingPunct="1">
              <a:spcBef>
                <a:spcPct val="20000"/>
              </a:spcBef>
            </a:pPr>
            <a:r>
              <a:rPr lang="en-US" altLang="zh-CN" sz="2400" b="0">
                <a:solidFill>
                  <a:schemeClr val="tx1"/>
                </a:solidFill>
                <a:latin typeface="Times New Roman" pitchFamily="18" charset="0"/>
                <a:ea typeface="幼圆" pitchFamily="49" charset="-122"/>
              </a:rPr>
              <a:t>    </a:t>
            </a:r>
            <a:r>
              <a:rPr lang="el-GR" altLang="zh-CN" sz="2400" b="0">
                <a:solidFill>
                  <a:schemeClr val="tx1"/>
                </a:solidFill>
                <a:latin typeface="Times New Roman" pitchFamily="18" charset="0"/>
                <a:ea typeface="幼圆" pitchFamily="49" charset="-122"/>
              </a:rPr>
              <a:t>δ</a:t>
            </a:r>
            <a:r>
              <a:rPr lang="en-US" altLang="zh-CN" sz="2400" b="0" i="1" baseline="-25000">
                <a:solidFill>
                  <a:schemeClr val="tx1"/>
                </a:solidFill>
                <a:latin typeface="Times New Roman" pitchFamily="18" charset="0"/>
                <a:ea typeface="幼圆" pitchFamily="49" charset="-122"/>
              </a:rPr>
              <a:t>j</a:t>
            </a:r>
            <a:r>
              <a:rPr lang="en-US" altLang="zh-CN" sz="2400" b="0">
                <a:solidFill>
                  <a:schemeClr val="tx1"/>
                </a:solidFill>
                <a:latin typeface="Times New Roman" pitchFamily="18" charset="0"/>
                <a:ea typeface="幼圆" pitchFamily="49" charset="-122"/>
              </a:rPr>
              <a:t> is the error measure for unit </a:t>
            </a:r>
            <a:r>
              <a:rPr lang="en-US" altLang="zh-CN" sz="2400" b="0" i="1">
                <a:solidFill>
                  <a:schemeClr val="tx1"/>
                </a:solidFill>
                <a:latin typeface="Times New Roman" pitchFamily="18" charset="0"/>
                <a:ea typeface="幼圆" pitchFamily="49" charset="-122"/>
              </a:rPr>
              <a:t>j</a:t>
            </a:r>
            <a:endParaRPr lang="el-GR" altLang="zh-CN" sz="2400" b="0" i="1">
              <a:solidFill>
                <a:schemeClr val="tx1"/>
              </a:solidFill>
              <a:latin typeface="Times New Roman" pitchFamily="18" charset="0"/>
              <a:ea typeface="幼圆" pitchFamily="49" charset="-122"/>
            </a:endParaRPr>
          </a:p>
        </p:txBody>
      </p:sp>
      <p:graphicFrame>
        <p:nvGraphicFramePr>
          <p:cNvPr id="190468" name="Object 4"/>
          <p:cNvGraphicFramePr>
            <a:graphicFrameLocks noChangeAspect="1"/>
          </p:cNvGraphicFramePr>
          <p:nvPr/>
        </p:nvGraphicFramePr>
        <p:xfrm>
          <a:off x="1471613" y="1909763"/>
          <a:ext cx="2109787" cy="644525"/>
        </p:xfrm>
        <a:graphic>
          <a:graphicData uri="http://schemas.openxmlformats.org/presentationml/2006/ole">
            <p:oleObj spid="_x0000_s88069" r:id="rId4" imgW="787400" imgH="241300" progId="Equation.3">
              <p:embed/>
            </p:oleObj>
          </a:graphicData>
        </a:graphic>
      </p:graphicFrame>
      <p:graphicFrame>
        <p:nvGraphicFramePr>
          <p:cNvPr id="190469" name="Object 5"/>
          <p:cNvGraphicFramePr>
            <a:graphicFrameLocks noChangeAspect="1"/>
          </p:cNvGraphicFramePr>
          <p:nvPr/>
        </p:nvGraphicFramePr>
        <p:xfrm>
          <a:off x="1441450" y="2622550"/>
          <a:ext cx="6916738" cy="574675"/>
        </p:xfrm>
        <a:graphic>
          <a:graphicData uri="http://schemas.openxmlformats.org/presentationml/2006/ole">
            <p:oleObj spid="_x0000_s88070" r:id="rId5" imgW="2895600" imgH="241300" progId="Equation.3">
              <p:embed/>
            </p:oleObj>
          </a:graphicData>
        </a:graphic>
      </p:graphicFrame>
      <p:graphicFrame>
        <p:nvGraphicFramePr>
          <p:cNvPr id="190470" name="Object 6"/>
          <p:cNvGraphicFramePr>
            <a:graphicFrameLocks noChangeAspect="1"/>
          </p:cNvGraphicFramePr>
          <p:nvPr/>
        </p:nvGraphicFramePr>
        <p:xfrm>
          <a:off x="1390650" y="3157538"/>
          <a:ext cx="6827838" cy="877887"/>
        </p:xfrm>
        <a:graphic>
          <a:graphicData uri="http://schemas.openxmlformats.org/presentationml/2006/ole">
            <p:oleObj spid="_x0000_s88071" r:id="rId6" imgW="2857500" imgH="368300" progId="Equation.3">
              <p:embed/>
            </p:oleObj>
          </a:graphicData>
        </a:graphic>
      </p:graphicFrame>
      <p:sp>
        <p:nvSpPr>
          <p:cNvPr id="190471" name="Rectangle 7"/>
          <p:cNvSpPr>
            <a:spLocks noGrp="1" noChangeArrowheads="1"/>
          </p:cNvSpPr>
          <p:nvPr>
            <p:ph type="title"/>
          </p:nvPr>
        </p:nvSpPr>
        <p:spPr/>
        <p:txBody>
          <a:bodyPr vert="horz" wrap="square" lIns="91440" tIns="45720" rIns="91440" bIns="45720" numCol="1" anchorCtr="0" compatLnSpc="1"/>
          <a:lstStyle/>
          <a:p>
            <a:pPr eaLnBrk="1" hangingPunct="1">
              <a:defRPr/>
            </a:pPr>
            <a:r>
              <a:rPr kumimoji="1" lang="zh-CN" altLang="en-US" sz="2800" kern="0" dirty="0">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rPr>
              <a:t>Backpropagation Learning</a:t>
            </a:r>
          </a:p>
        </p:txBody>
      </p:sp>
      <p:sp>
        <p:nvSpPr>
          <p:cNvPr id="88073" name="Rectangle 8"/>
          <p:cNvSpPr>
            <a:spLocks noGrp="1" noChangeArrowheads="1"/>
          </p:cNvSpPr>
          <p:nvPr>
            <p:ph idx="1"/>
          </p:nvPr>
        </p:nvSpPr>
        <p:spPr>
          <a:xfrm>
            <a:off x="755650" y="1196975"/>
            <a:ext cx="7772400" cy="647700"/>
          </a:xfrm>
        </p:spPr>
        <p:txBody>
          <a:bodyPr/>
          <a:lstStyle/>
          <a:p>
            <a:pPr eaLnBrk="1" hangingPunct="1"/>
            <a:r>
              <a:rPr lang="en-US" altLang="zh-CN" smtClean="0">
                <a:latin typeface="Times New Roman" pitchFamily="18" charset="0"/>
                <a:ea typeface="宋体" pitchFamily="2" charset="-122"/>
              </a:rPr>
              <a:t>BP</a:t>
            </a:r>
            <a:r>
              <a:rPr lang="zh-CN" altLang="en-US" smtClean="0">
                <a:latin typeface="Times New Roman" pitchFamily="18" charset="0"/>
                <a:ea typeface="宋体" pitchFamily="2" charset="-122"/>
              </a:rPr>
              <a:t>算法中权值的修正公式</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190468"/>
                                        </p:tgtEl>
                                        <p:attrNameLst>
                                          <p:attrName>style.visibility</p:attrName>
                                        </p:attrNameLst>
                                      </p:cBhvr>
                                      <p:to>
                                        <p:strVal val="visible"/>
                                      </p:to>
                                    </p:set>
                                    <p:animEffect transition="in" filter="blinds(horizontal)">
                                      <p:cBhvr>
                                        <p:cTn id="7" dur="500"/>
                                        <p:tgtEl>
                                          <p:spTgt spid="19046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190469"/>
                                        </p:tgtEl>
                                        <p:attrNameLst>
                                          <p:attrName>style.visibility</p:attrName>
                                        </p:attrNameLst>
                                      </p:cBhvr>
                                      <p:to>
                                        <p:strVal val="visible"/>
                                      </p:to>
                                    </p:set>
                                    <p:animEffect transition="in" filter="blinds(horizontal)">
                                      <p:cBhvr>
                                        <p:cTn id="12" dur="500"/>
                                        <p:tgtEl>
                                          <p:spTgt spid="190469"/>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190470"/>
                                        </p:tgtEl>
                                        <p:attrNameLst>
                                          <p:attrName>style.visibility</p:attrName>
                                        </p:attrNameLst>
                                      </p:cBhvr>
                                      <p:to>
                                        <p:strVal val="visible"/>
                                      </p:to>
                                    </p:set>
                                    <p:animEffect transition="in" filter="blinds(horizontal)">
                                      <p:cBhvr>
                                        <p:cTn id="17" dur="500"/>
                                        <p:tgtEl>
                                          <p:spTgt spid="190470"/>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90467"/>
                                        </p:tgtEl>
                                        <p:attrNameLst>
                                          <p:attrName>style.visibility</p:attrName>
                                        </p:attrNameLst>
                                      </p:cBhvr>
                                      <p:to>
                                        <p:strVal val="visible"/>
                                      </p:to>
                                    </p:set>
                                    <p:animEffect transition="in" filter="blinds(horizontal)">
                                      <p:cBhvr>
                                        <p:cTn id="22" dur="500"/>
                                        <p:tgtEl>
                                          <p:spTgt spid="1904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0467" grpId="0"/>
    </p:bldLst>
  </p:timing>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9090" name="灯片编号占位符 1"/>
          <p:cNvSpPr>
            <a:spLocks noGrp="1" noChangeArrowheads="1"/>
          </p:cNvSpPr>
          <p:nvPr>
            <p:ph type="sldNum" sz="quarter" idx="10"/>
          </p:nvPr>
        </p:nvSpPr>
        <p:spPr bwMode="auto">
          <a:noFill/>
          <a:ln>
            <a:miter lim="800000"/>
            <a:headEnd/>
            <a:tailEnd/>
          </a:ln>
        </p:spPr>
        <p:txBody>
          <a:bodyPr/>
          <a:lstStyle/>
          <a:p>
            <a:fld id="{073F9C4E-1BDA-4224-8748-2F879D0C0EA2}" type="slidenum">
              <a:rPr lang="zh-TW" altLang="en-US"/>
              <a:pPr/>
              <a:t>54</a:t>
            </a:fld>
            <a:endParaRPr lang="zh-TW" altLang="en-US"/>
          </a:p>
        </p:txBody>
      </p:sp>
      <p:sp>
        <p:nvSpPr>
          <p:cNvPr id="89091" name="Line 2"/>
          <p:cNvSpPr>
            <a:spLocks noChangeShapeType="1"/>
          </p:cNvSpPr>
          <p:nvPr/>
        </p:nvSpPr>
        <p:spPr bwMode="auto">
          <a:xfrm flipH="1">
            <a:off x="4908550" y="3165475"/>
            <a:ext cx="498475" cy="1039813"/>
          </a:xfrm>
          <a:prstGeom prst="line">
            <a:avLst/>
          </a:prstGeom>
          <a:noFill/>
          <a:ln w="12700">
            <a:solidFill>
              <a:schemeClr val="tx1"/>
            </a:solidFill>
            <a:round/>
            <a:headEnd/>
            <a:tailEnd/>
          </a:ln>
        </p:spPr>
        <p:txBody>
          <a:bodyPr/>
          <a:lstStyle/>
          <a:p>
            <a:endParaRPr lang="zh-CN" altLang="en-US"/>
          </a:p>
        </p:txBody>
      </p:sp>
      <p:sp>
        <p:nvSpPr>
          <p:cNvPr id="115715" name="Line 3"/>
          <p:cNvSpPr>
            <a:spLocks noChangeShapeType="1"/>
          </p:cNvSpPr>
          <p:nvPr/>
        </p:nvSpPr>
        <p:spPr bwMode="auto">
          <a:xfrm flipH="1">
            <a:off x="4932363" y="3141663"/>
            <a:ext cx="498475" cy="1039812"/>
          </a:xfrm>
          <a:prstGeom prst="line">
            <a:avLst/>
          </a:prstGeom>
          <a:noFill/>
          <a:ln w="28575">
            <a:solidFill>
              <a:srgbClr val="FF0000"/>
            </a:solidFill>
            <a:round/>
            <a:headEnd/>
            <a:tailEnd/>
          </a:ln>
        </p:spPr>
        <p:txBody>
          <a:bodyPr/>
          <a:lstStyle/>
          <a:p>
            <a:endParaRPr lang="zh-CN" altLang="en-US"/>
          </a:p>
        </p:txBody>
      </p:sp>
      <p:sp>
        <p:nvSpPr>
          <p:cNvPr id="115716" name="Rectangle 4"/>
          <p:cNvSpPr>
            <a:spLocks noChangeArrowheads="1"/>
          </p:cNvSpPr>
          <p:nvPr/>
        </p:nvSpPr>
        <p:spPr bwMode="auto">
          <a:xfrm>
            <a:off x="1336675" y="44450"/>
            <a:ext cx="7772400" cy="990600"/>
          </a:xfrm>
          <a:prstGeom prst="rect">
            <a:avLst/>
          </a:prstGeom>
          <a:noFill/>
          <a:ln>
            <a:noFill/>
          </a:ln>
          <a:effectLst/>
        </p:spPr>
        <p:txBody>
          <a:bodyPr anchor="ctr"/>
          <a:lstStyle/>
          <a:p>
            <a:pPr eaLnBrk="1" hangingPunct="1">
              <a:defRPr/>
            </a:pPr>
            <a:r>
              <a:rPr kumimoji="1" lang="zh-CN" altLang="en-US" kern="0" dirty="0">
                <a:solidFill>
                  <a:srgbClr val="0000CC"/>
                </a:solidFill>
                <a:latin typeface="Times New Roman" panose="02020603050405020304" pitchFamily="18" charset="0"/>
                <a:ea typeface="宋体" panose="02010600030101010101" pitchFamily="2" charset="-122"/>
                <a:cs typeface="Times New Roman" panose="02020603050405020304" pitchFamily="18" charset="0"/>
              </a:rPr>
              <a:t>Error Backpropagation step 1</a:t>
            </a:r>
          </a:p>
        </p:txBody>
      </p:sp>
      <p:sp>
        <p:nvSpPr>
          <p:cNvPr id="89094" name="Rectangle 5"/>
          <p:cNvSpPr>
            <a:spLocks noChangeArrowheads="1"/>
          </p:cNvSpPr>
          <p:nvPr/>
        </p:nvSpPr>
        <p:spPr bwMode="auto">
          <a:xfrm>
            <a:off x="685800" y="1371600"/>
            <a:ext cx="7772400" cy="1116013"/>
          </a:xfrm>
          <a:prstGeom prst="rect">
            <a:avLst/>
          </a:prstGeom>
          <a:noFill/>
          <a:ln w="9525">
            <a:noFill/>
            <a:miter lim="800000"/>
            <a:headEnd/>
            <a:tailEnd/>
          </a:ln>
        </p:spPr>
        <p:txBody>
          <a:bodyPr/>
          <a:lstStyle/>
          <a:p>
            <a:pPr marL="342900" indent="-342900" eaLnBrk="1" hangingPunct="1">
              <a:spcBef>
                <a:spcPct val="20000"/>
              </a:spcBef>
              <a:buFontTx/>
              <a:buBlip>
                <a:blip r:embed="rId3"/>
              </a:buBlip>
            </a:pPr>
            <a:r>
              <a:rPr lang="en-US" altLang="zh-CN" b="0">
                <a:solidFill>
                  <a:schemeClr val="tx1"/>
                </a:solidFill>
                <a:latin typeface="Times New Roman" pitchFamily="18" charset="0"/>
                <a:ea typeface="宋体" pitchFamily="2" charset="-122"/>
              </a:rPr>
              <a:t>First calculate error of output units and use this to change the top layer of weights.</a:t>
            </a:r>
          </a:p>
        </p:txBody>
      </p:sp>
      <p:sp>
        <p:nvSpPr>
          <p:cNvPr id="89095" name="Text Box 6"/>
          <p:cNvSpPr txBox="1">
            <a:spLocks noChangeArrowheads="1"/>
          </p:cNvSpPr>
          <p:nvPr/>
        </p:nvSpPr>
        <p:spPr bwMode="auto">
          <a:xfrm>
            <a:off x="6577013" y="2881313"/>
            <a:ext cx="828675" cy="395287"/>
          </a:xfrm>
          <a:prstGeom prst="rect">
            <a:avLst/>
          </a:prstGeom>
          <a:noFill/>
          <a:ln w="12700">
            <a:noFill/>
            <a:miter lim="800000"/>
            <a:headEnd/>
            <a:tailEnd/>
          </a:ln>
        </p:spPr>
        <p:txBody>
          <a:bodyPr wrap="none" lIns="90000" tIns="46800" rIns="90000" bIns="46800">
            <a:spAutoFit/>
          </a:bodyPr>
          <a:lstStyle/>
          <a:p>
            <a:pPr algn="ctr" eaLnBrk="1" hangingPunct="1"/>
            <a:r>
              <a:rPr lang="en-US" altLang="zh-CN" sz="2000" b="0">
                <a:solidFill>
                  <a:schemeClr val="tx1"/>
                </a:solidFill>
                <a:latin typeface="Times New Roman" pitchFamily="18" charset="0"/>
                <a:ea typeface="宋体" pitchFamily="2" charset="-122"/>
              </a:rPr>
              <a:t>output</a:t>
            </a:r>
          </a:p>
        </p:txBody>
      </p:sp>
      <p:sp>
        <p:nvSpPr>
          <p:cNvPr id="89096" name="Text Box 7"/>
          <p:cNvSpPr txBox="1">
            <a:spLocks noChangeArrowheads="1"/>
          </p:cNvSpPr>
          <p:nvPr/>
        </p:nvSpPr>
        <p:spPr bwMode="auto">
          <a:xfrm>
            <a:off x="6977063" y="3984625"/>
            <a:ext cx="871537" cy="398463"/>
          </a:xfrm>
          <a:prstGeom prst="rect">
            <a:avLst/>
          </a:prstGeom>
          <a:noFill/>
          <a:ln w="12700">
            <a:noFill/>
            <a:miter lim="800000"/>
            <a:headEnd/>
            <a:tailEnd/>
          </a:ln>
        </p:spPr>
        <p:txBody>
          <a:bodyPr wrap="none" lIns="90000" tIns="46800" rIns="90000" bIns="46800">
            <a:spAutoFit/>
          </a:bodyPr>
          <a:lstStyle/>
          <a:p>
            <a:pPr algn="ctr" eaLnBrk="1" hangingPunct="1"/>
            <a:r>
              <a:rPr lang="en-US" altLang="zh-CN" sz="2000" b="0">
                <a:solidFill>
                  <a:schemeClr val="tx1"/>
                </a:solidFill>
                <a:latin typeface="Times New Roman" pitchFamily="18" charset="0"/>
                <a:ea typeface="宋体" pitchFamily="2" charset="-122"/>
              </a:rPr>
              <a:t>hidden</a:t>
            </a:r>
          </a:p>
        </p:txBody>
      </p:sp>
      <p:sp>
        <p:nvSpPr>
          <p:cNvPr id="89097" name="Text Box 8"/>
          <p:cNvSpPr txBox="1">
            <a:spLocks noChangeArrowheads="1"/>
          </p:cNvSpPr>
          <p:nvPr/>
        </p:nvSpPr>
        <p:spPr bwMode="auto">
          <a:xfrm>
            <a:off x="7540625" y="5064125"/>
            <a:ext cx="703263" cy="396875"/>
          </a:xfrm>
          <a:prstGeom prst="rect">
            <a:avLst/>
          </a:prstGeom>
          <a:noFill/>
          <a:ln w="12700">
            <a:noFill/>
            <a:miter lim="800000"/>
            <a:headEnd/>
            <a:tailEnd/>
          </a:ln>
        </p:spPr>
        <p:txBody>
          <a:bodyPr wrap="none" lIns="90000" tIns="46800" rIns="90000" bIns="46800">
            <a:spAutoFit/>
          </a:bodyPr>
          <a:lstStyle/>
          <a:p>
            <a:pPr algn="ctr" eaLnBrk="1" hangingPunct="1"/>
            <a:r>
              <a:rPr lang="en-US" altLang="zh-CN" sz="2000" b="0">
                <a:solidFill>
                  <a:schemeClr val="tx1"/>
                </a:solidFill>
                <a:latin typeface="Times New Roman" pitchFamily="18" charset="0"/>
                <a:ea typeface="宋体" pitchFamily="2" charset="-122"/>
              </a:rPr>
              <a:t>input</a:t>
            </a:r>
          </a:p>
        </p:txBody>
      </p:sp>
      <p:sp>
        <p:nvSpPr>
          <p:cNvPr id="89098" name="Line 9"/>
          <p:cNvSpPr>
            <a:spLocks noChangeShapeType="1"/>
          </p:cNvSpPr>
          <p:nvPr/>
        </p:nvSpPr>
        <p:spPr bwMode="auto">
          <a:xfrm flipH="1">
            <a:off x="4600575" y="4205288"/>
            <a:ext cx="284163" cy="1090612"/>
          </a:xfrm>
          <a:prstGeom prst="line">
            <a:avLst/>
          </a:prstGeom>
          <a:noFill/>
          <a:ln w="12700">
            <a:solidFill>
              <a:schemeClr val="tx1"/>
            </a:solidFill>
            <a:round/>
            <a:headEnd/>
            <a:tailEnd/>
          </a:ln>
        </p:spPr>
        <p:txBody>
          <a:bodyPr/>
          <a:lstStyle/>
          <a:p>
            <a:endParaRPr lang="zh-CN" altLang="en-US"/>
          </a:p>
        </p:txBody>
      </p:sp>
      <p:sp>
        <p:nvSpPr>
          <p:cNvPr id="89099" name="Line 10"/>
          <p:cNvSpPr>
            <a:spLocks noChangeShapeType="1"/>
          </p:cNvSpPr>
          <p:nvPr/>
        </p:nvSpPr>
        <p:spPr bwMode="auto">
          <a:xfrm>
            <a:off x="4908550" y="4232275"/>
            <a:ext cx="379413" cy="1041400"/>
          </a:xfrm>
          <a:prstGeom prst="line">
            <a:avLst/>
          </a:prstGeom>
          <a:noFill/>
          <a:ln w="12700">
            <a:solidFill>
              <a:schemeClr val="tx1"/>
            </a:solidFill>
            <a:round/>
            <a:headEnd/>
            <a:tailEnd/>
          </a:ln>
        </p:spPr>
        <p:txBody>
          <a:bodyPr/>
          <a:lstStyle/>
          <a:p>
            <a:endParaRPr lang="zh-CN" altLang="en-US"/>
          </a:p>
        </p:txBody>
      </p:sp>
      <p:sp>
        <p:nvSpPr>
          <p:cNvPr id="89100" name="Line 11"/>
          <p:cNvSpPr>
            <a:spLocks noChangeShapeType="1"/>
          </p:cNvSpPr>
          <p:nvPr/>
        </p:nvSpPr>
        <p:spPr bwMode="auto">
          <a:xfrm>
            <a:off x="4908550" y="4259263"/>
            <a:ext cx="973138" cy="960437"/>
          </a:xfrm>
          <a:prstGeom prst="line">
            <a:avLst/>
          </a:prstGeom>
          <a:noFill/>
          <a:ln w="12700">
            <a:solidFill>
              <a:schemeClr val="tx1"/>
            </a:solidFill>
            <a:round/>
            <a:headEnd/>
            <a:tailEnd/>
          </a:ln>
        </p:spPr>
        <p:txBody>
          <a:bodyPr/>
          <a:lstStyle/>
          <a:p>
            <a:endParaRPr lang="zh-CN" altLang="en-US"/>
          </a:p>
        </p:txBody>
      </p:sp>
      <p:sp>
        <p:nvSpPr>
          <p:cNvPr id="89101" name="Line 12"/>
          <p:cNvSpPr>
            <a:spLocks noChangeShapeType="1"/>
          </p:cNvSpPr>
          <p:nvPr/>
        </p:nvSpPr>
        <p:spPr bwMode="auto">
          <a:xfrm>
            <a:off x="4908550" y="4281488"/>
            <a:ext cx="1682750" cy="1014412"/>
          </a:xfrm>
          <a:prstGeom prst="line">
            <a:avLst/>
          </a:prstGeom>
          <a:noFill/>
          <a:ln w="12700">
            <a:solidFill>
              <a:schemeClr val="tx1"/>
            </a:solidFill>
            <a:round/>
            <a:headEnd/>
            <a:tailEnd/>
          </a:ln>
        </p:spPr>
        <p:txBody>
          <a:bodyPr/>
          <a:lstStyle/>
          <a:p>
            <a:endParaRPr lang="zh-CN" altLang="en-US"/>
          </a:p>
        </p:txBody>
      </p:sp>
      <p:sp>
        <p:nvSpPr>
          <p:cNvPr id="89102" name="Line 13"/>
          <p:cNvSpPr>
            <a:spLocks noChangeShapeType="1"/>
          </p:cNvSpPr>
          <p:nvPr/>
        </p:nvSpPr>
        <p:spPr bwMode="auto">
          <a:xfrm>
            <a:off x="4908550" y="4281488"/>
            <a:ext cx="2373313" cy="938212"/>
          </a:xfrm>
          <a:prstGeom prst="line">
            <a:avLst/>
          </a:prstGeom>
          <a:noFill/>
          <a:ln w="12700">
            <a:solidFill>
              <a:schemeClr val="tx1"/>
            </a:solidFill>
            <a:round/>
            <a:headEnd/>
            <a:tailEnd/>
          </a:ln>
        </p:spPr>
        <p:txBody>
          <a:bodyPr/>
          <a:lstStyle/>
          <a:p>
            <a:endParaRPr lang="zh-CN" altLang="en-US"/>
          </a:p>
        </p:txBody>
      </p:sp>
      <p:sp>
        <p:nvSpPr>
          <p:cNvPr id="89103" name="Line 14"/>
          <p:cNvSpPr>
            <a:spLocks noChangeShapeType="1"/>
          </p:cNvSpPr>
          <p:nvPr/>
        </p:nvSpPr>
        <p:spPr bwMode="auto">
          <a:xfrm flipH="1">
            <a:off x="4600575" y="4232275"/>
            <a:ext cx="1162050" cy="1041400"/>
          </a:xfrm>
          <a:prstGeom prst="line">
            <a:avLst/>
          </a:prstGeom>
          <a:noFill/>
          <a:ln w="12700">
            <a:solidFill>
              <a:schemeClr val="tx1"/>
            </a:solidFill>
            <a:round/>
            <a:headEnd/>
            <a:tailEnd/>
          </a:ln>
        </p:spPr>
        <p:txBody>
          <a:bodyPr/>
          <a:lstStyle/>
          <a:p>
            <a:endParaRPr lang="zh-CN" altLang="en-US"/>
          </a:p>
        </p:txBody>
      </p:sp>
      <p:sp>
        <p:nvSpPr>
          <p:cNvPr id="89104" name="Line 15"/>
          <p:cNvSpPr>
            <a:spLocks noChangeShapeType="1"/>
          </p:cNvSpPr>
          <p:nvPr/>
        </p:nvSpPr>
        <p:spPr bwMode="auto">
          <a:xfrm flipH="1">
            <a:off x="5264150" y="4205288"/>
            <a:ext cx="522288" cy="1041400"/>
          </a:xfrm>
          <a:prstGeom prst="line">
            <a:avLst/>
          </a:prstGeom>
          <a:noFill/>
          <a:ln w="12700">
            <a:solidFill>
              <a:schemeClr val="tx1"/>
            </a:solidFill>
            <a:round/>
            <a:headEnd/>
            <a:tailEnd/>
          </a:ln>
        </p:spPr>
        <p:txBody>
          <a:bodyPr/>
          <a:lstStyle/>
          <a:p>
            <a:endParaRPr lang="zh-CN" altLang="en-US"/>
          </a:p>
        </p:txBody>
      </p:sp>
      <p:sp>
        <p:nvSpPr>
          <p:cNvPr id="89105" name="Line 16"/>
          <p:cNvSpPr>
            <a:spLocks noChangeShapeType="1"/>
          </p:cNvSpPr>
          <p:nvPr/>
        </p:nvSpPr>
        <p:spPr bwMode="auto">
          <a:xfrm>
            <a:off x="5786438" y="4179888"/>
            <a:ext cx="117475" cy="1066800"/>
          </a:xfrm>
          <a:prstGeom prst="line">
            <a:avLst/>
          </a:prstGeom>
          <a:noFill/>
          <a:ln w="12700">
            <a:solidFill>
              <a:schemeClr val="tx1"/>
            </a:solidFill>
            <a:round/>
            <a:headEnd/>
            <a:tailEnd/>
          </a:ln>
        </p:spPr>
        <p:txBody>
          <a:bodyPr/>
          <a:lstStyle/>
          <a:p>
            <a:endParaRPr lang="zh-CN" altLang="en-US"/>
          </a:p>
        </p:txBody>
      </p:sp>
      <p:sp>
        <p:nvSpPr>
          <p:cNvPr id="89106" name="Line 17"/>
          <p:cNvSpPr>
            <a:spLocks noChangeShapeType="1"/>
          </p:cNvSpPr>
          <p:nvPr/>
        </p:nvSpPr>
        <p:spPr bwMode="auto">
          <a:xfrm>
            <a:off x="5810250" y="4205288"/>
            <a:ext cx="808038" cy="1068387"/>
          </a:xfrm>
          <a:prstGeom prst="line">
            <a:avLst/>
          </a:prstGeom>
          <a:noFill/>
          <a:ln w="12700">
            <a:solidFill>
              <a:schemeClr val="tx1"/>
            </a:solidFill>
            <a:round/>
            <a:headEnd/>
            <a:tailEnd/>
          </a:ln>
        </p:spPr>
        <p:txBody>
          <a:bodyPr/>
          <a:lstStyle/>
          <a:p>
            <a:endParaRPr lang="zh-CN" altLang="en-US"/>
          </a:p>
        </p:txBody>
      </p:sp>
      <p:sp>
        <p:nvSpPr>
          <p:cNvPr id="89107" name="Line 18"/>
          <p:cNvSpPr>
            <a:spLocks noChangeShapeType="1"/>
          </p:cNvSpPr>
          <p:nvPr/>
        </p:nvSpPr>
        <p:spPr bwMode="auto">
          <a:xfrm>
            <a:off x="5810250" y="4281488"/>
            <a:ext cx="1446213" cy="938212"/>
          </a:xfrm>
          <a:prstGeom prst="line">
            <a:avLst/>
          </a:prstGeom>
          <a:noFill/>
          <a:ln w="12700">
            <a:solidFill>
              <a:schemeClr val="tx1"/>
            </a:solidFill>
            <a:round/>
            <a:headEnd/>
            <a:tailEnd/>
          </a:ln>
        </p:spPr>
        <p:txBody>
          <a:bodyPr/>
          <a:lstStyle/>
          <a:p>
            <a:endParaRPr lang="zh-CN" altLang="en-US"/>
          </a:p>
        </p:txBody>
      </p:sp>
      <p:sp>
        <p:nvSpPr>
          <p:cNvPr id="89108" name="Line 19"/>
          <p:cNvSpPr>
            <a:spLocks noChangeShapeType="1"/>
          </p:cNvSpPr>
          <p:nvPr/>
        </p:nvSpPr>
        <p:spPr bwMode="auto">
          <a:xfrm flipH="1">
            <a:off x="4624388" y="4232275"/>
            <a:ext cx="1993900" cy="1041400"/>
          </a:xfrm>
          <a:prstGeom prst="line">
            <a:avLst/>
          </a:prstGeom>
          <a:noFill/>
          <a:ln w="12700">
            <a:solidFill>
              <a:schemeClr val="tx1"/>
            </a:solidFill>
            <a:round/>
            <a:headEnd/>
            <a:tailEnd/>
          </a:ln>
        </p:spPr>
        <p:txBody>
          <a:bodyPr/>
          <a:lstStyle/>
          <a:p>
            <a:endParaRPr lang="zh-CN" altLang="en-US"/>
          </a:p>
        </p:txBody>
      </p:sp>
      <p:sp>
        <p:nvSpPr>
          <p:cNvPr id="89109" name="Line 20"/>
          <p:cNvSpPr>
            <a:spLocks noChangeShapeType="1"/>
          </p:cNvSpPr>
          <p:nvPr/>
        </p:nvSpPr>
        <p:spPr bwMode="auto">
          <a:xfrm flipH="1">
            <a:off x="5264150" y="4232275"/>
            <a:ext cx="1327150" cy="1041400"/>
          </a:xfrm>
          <a:prstGeom prst="line">
            <a:avLst/>
          </a:prstGeom>
          <a:noFill/>
          <a:ln w="12700">
            <a:solidFill>
              <a:schemeClr val="tx1"/>
            </a:solidFill>
            <a:round/>
            <a:headEnd/>
            <a:tailEnd/>
          </a:ln>
        </p:spPr>
        <p:txBody>
          <a:bodyPr/>
          <a:lstStyle/>
          <a:p>
            <a:endParaRPr lang="zh-CN" altLang="en-US"/>
          </a:p>
        </p:txBody>
      </p:sp>
      <p:sp>
        <p:nvSpPr>
          <p:cNvPr id="89110" name="Line 21"/>
          <p:cNvSpPr>
            <a:spLocks noChangeShapeType="1"/>
          </p:cNvSpPr>
          <p:nvPr/>
        </p:nvSpPr>
        <p:spPr bwMode="auto">
          <a:xfrm flipH="1">
            <a:off x="5927725" y="4259263"/>
            <a:ext cx="714375" cy="987425"/>
          </a:xfrm>
          <a:prstGeom prst="line">
            <a:avLst/>
          </a:prstGeom>
          <a:noFill/>
          <a:ln w="12700">
            <a:solidFill>
              <a:schemeClr val="tx1"/>
            </a:solidFill>
            <a:round/>
            <a:headEnd/>
            <a:tailEnd/>
          </a:ln>
        </p:spPr>
        <p:txBody>
          <a:bodyPr/>
          <a:lstStyle/>
          <a:p>
            <a:endParaRPr lang="zh-CN" altLang="en-US"/>
          </a:p>
        </p:txBody>
      </p:sp>
      <p:sp>
        <p:nvSpPr>
          <p:cNvPr id="89111" name="Line 22"/>
          <p:cNvSpPr>
            <a:spLocks noChangeShapeType="1"/>
          </p:cNvSpPr>
          <p:nvPr/>
        </p:nvSpPr>
        <p:spPr bwMode="auto">
          <a:xfrm flipH="1">
            <a:off x="6545263" y="4179888"/>
            <a:ext cx="142875" cy="1066800"/>
          </a:xfrm>
          <a:prstGeom prst="line">
            <a:avLst/>
          </a:prstGeom>
          <a:noFill/>
          <a:ln w="12700">
            <a:solidFill>
              <a:schemeClr val="tx1"/>
            </a:solidFill>
            <a:round/>
            <a:headEnd/>
            <a:tailEnd/>
          </a:ln>
        </p:spPr>
        <p:txBody>
          <a:bodyPr/>
          <a:lstStyle/>
          <a:p>
            <a:endParaRPr lang="zh-CN" altLang="en-US"/>
          </a:p>
        </p:txBody>
      </p:sp>
      <p:sp>
        <p:nvSpPr>
          <p:cNvPr id="89112" name="Line 23"/>
          <p:cNvSpPr>
            <a:spLocks noChangeShapeType="1"/>
          </p:cNvSpPr>
          <p:nvPr/>
        </p:nvSpPr>
        <p:spPr bwMode="auto">
          <a:xfrm>
            <a:off x="6664325" y="4205288"/>
            <a:ext cx="546100" cy="992187"/>
          </a:xfrm>
          <a:prstGeom prst="line">
            <a:avLst/>
          </a:prstGeom>
          <a:noFill/>
          <a:ln w="12700">
            <a:solidFill>
              <a:schemeClr val="tx1"/>
            </a:solidFill>
            <a:round/>
            <a:headEnd/>
            <a:tailEnd/>
          </a:ln>
        </p:spPr>
        <p:txBody>
          <a:bodyPr/>
          <a:lstStyle/>
          <a:p>
            <a:endParaRPr lang="zh-CN" altLang="en-US"/>
          </a:p>
        </p:txBody>
      </p:sp>
      <p:sp>
        <p:nvSpPr>
          <p:cNvPr id="89113" name="Line 24"/>
          <p:cNvSpPr>
            <a:spLocks noChangeShapeType="1"/>
          </p:cNvSpPr>
          <p:nvPr/>
        </p:nvSpPr>
        <p:spPr bwMode="auto">
          <a:xfrm>
            <a:off x="5430838" y="3165475"/>
            <a:ext cx="355600" cy="1039813"/>
          </a:xfrm>
          <a:prstGeom prst="line">
            <a:avLst/>
          </a:prstGeom>
          <a:noFill/>
          <a:ln w="12700">
            <a:solidFill>
              <a:schemeClr val="tx1"/>
            </a:solidFill>
            <a:round/>
            <a:headEnd/>
            <a:tailEnd/>
          </a:ln>
        </p:spPr>
        <p:txBody>
          <a:bodyPr/>
          <a:lstStyle/>
          <a:p>
            <a:endParaRPr lang="zh-CN" altLang="en-US"/>
          </a:p>
        </p:txBody>
      </p:sp>
      <p:sp>
        <p:nvSpPr>
          <p:cNvPr id="89114" name="Line 25"/>
          <p:cNvSpPr>
            <a:spLocks noChangeShapeType="1"/>
          </p:cNvSpPr>
          <p:nvPr/>
        </p:nvSpPr>
        <p:spPr bwMode="auto">
          <a:xfrm>
            <a:off x="5407025" y="3165475"/>
            <a:ext cx="1257300" cy="992188"/>
          </a:xfrm>
          <a:prstGeom prst="line">
            <a:avLst/>
          </a:prstGeom>
          <a:noFill/>
          <a:ln w="12700">
            <a:solidFill>
              <a:schemeClr val="tx1"/>
            </a:solidFill>
            <a:round/>
            <a:headEnd/>
            <a:tailEnd/>
          </a:ln>
        </p:spPr>
        <p:txBody>
          <a:bodyPr/>
          <a:lstStyle/>
          <a:p>
            <a:endParaRPr lang="zh-CN" altLang="en-US"/>
          </a:p>
        </p:txBody>
      </p:sp>
      <p:sp>
        <p:nvSpPr>
          <p:cNvPr id="89115" name="Line 26"/>
          <p:cNvSpPr>
            <a:spLocks noChangeShapeType="1"/>
          </p:cNvSpPr>
          <p:nvPr/>
        </p:nvSpPr>
        <p:spPr bwMode="auto">
          <a:xfrm flipH="1">
            <a:off x="4908550" y="3190875"/>
            <a:ext cx="1303338" cy="1014413"/>
          </a:xfrm>
          <a:prstGeom prst="line">
            <a:avLst/>
          </a:prstGeom>
          <a:noFill/>
          <a:ln w="12700">
            <a:solidFill>
              <a:schemeClr val="tx1"/>
            </a:solidFill>
            <a:round/>
            <a:headEnd/>
            <a:tailEnd/>
          </a:ln>
        </p:spPr>
        <p:txBody>
          <a:bodyPr/>
          <a:lstStyle/>
          <a:p>
            <a:endParaRPr lang="zh-CN" altLang="en-US"/>
          </a:p>
        </p:txBody>
      </p:sp>
      <p:sp>
        <p:nvSpPr>
          <p:cNvPr id="89116" name="Line 27"/>
          <p:cNvSpPr>
            <a:spLocks noChangeShapeType="1"/>
          </p:cNvSpPr>
          <p:nvPr/>
        </p:nvSpPr>
        <p:spPr bwMode="auto">
          <a:xfrm flipH="1">
            <a:off x="5762625" y="3190875"/>
            <a:ext cx="449263" cy="966788"/>
          </a:xfrm>
          <a:prstGeom prst="line">
            <a:avLst/>
          </a:prstGeom>
          <a:noFill/>
          <a:ln w="12700">
            <a:solidFill>
              <a:schemeClr val="tx1"/>
            </a:solidFill>
            <a:round/>
            <a:headEnd/>
            <a:tailEnd/>
          </a:ln>
        </p:spPr>
        <p:txBody>
          <a:bodyPr/>
          <a:lstStyle/>
          <a:p>
            <a:endParaRPr lang="zh-CN" altLang="en-US"/>
          </a:p>
        </p:txBody>
      </p:sp>
      <p:sp>
        <p:nvSpPr>
          <p:cNvPr id="89117" name="Line 28"/>
          <p:cNvSpPr>
            <a:spLocks noChangeShapeType="1"/>
          </p:cNvSpPr>
          <p:nvPr/>
        </p:nvSpPr>
        <p:spPr bwMode="auto">
          <a:xfrm>
            <a:off x="6237288" y="3216275"/>
            <a:ext cx="404812" cy="914400"/>
          </a:xfrm>
          <a:prstGeom prst="line">
            <a:avLst/>
          </a:prstGeom>
          <a:noFill/>
          <a:ln w="12700">
            <a:solidFill>
              <a:schemeClr val="tx1"/>
            </a:solidFill>
            <a:round/>
            <a:headEnd/>
            <a:tailEnd/>
          </a:ln>
        </p:spPr>
        <p:txBody>
          <a:bodyPr/>
          <a:lstStyle/>
          <a:p>
            <a:endParaRPr lang="zh-CN" altLang="en-US"/>
          </a:p>
        </p:txBody>
      </p:sp>
      <p:sp>
        <p:nvSpPr>
          <p:cNvPr id="89118" name="Oval 29"/>
          <p:cNvSpPr>
            <a:spLocks noChangeArrowheads="1"/>
          </p:cNvSpPr>
          <p:nvPr/>
        </p:nvSpPr>
        <p:spPr bwMode="auto">
          <a:xfrm>
            <a:off x="4532313" y="5183188"/>
            <a:ext cx="214312" cy="255587"/>
          </a:xfrm>
          <a:prstGeom prst="ellipse">
            <a:avLst/>
          </a:prstGeom>
          <a:solidFill>
            <a:srgbClr val="000066"/>
          </a:solidFill>
          <a:ln w="12700">
            <a:solidFill>
              <a:schemeClr val="tx1"/>
            </a:solidFill>
            <a:round/>
            <a:headEnd/>
            <a:tailEnd/>
          </a:ln>
        </p:spPr>
        <p:txBody>
          <a:bodyPr wrap="none" lIns="90000" tIns="46800" rIns="90000" bIns="46800" anchor="ctr">
            <a:spAutoFit/>
          </a:bodyPr>
          <a:lstStyle/>
          <a:p>
            <a:pPr eaLnBrk="1" hangingPunct="1"/>
            <a:endParaRPr lang="zh-CN" altLang="en-US"/>
          </a:p>
        </p:txBody>
      </p:sp>
      <p:sp>
        <p:nvSpPr>
          <p:cNvPr id="89119" name="Oval 30"/>
          <p:cNvSpPr>
            <a:spLocks noChangeArrowheads="1"/>
          </p:cNvSpPr>
          <p:nvPr/>
        </p:nvSpPr>
        <p:spPr bwMode="auto">
          <a:xfrm>
            <a:off x="5186363" y="5172075"/>
            <a:ext cx="214312" cy="254000"/>
          </a:xfrm>
          <a:prstGeom prst="ellipse">
            <a:avLst/>
          </a:prstGeom>
          <a:solidFill>
            <a:srgbClr val="000066"/>
          </a:solidFill>
          <a:ln w="12700">
            <a:solidFill>
              <a:schemeClr val="tx1"/>
            </a:solidFill>
            <a:round/>
            <a:headEnd/>
            <a:tailEnd/>
          </a:ln>
        </p:spPr>
        <p:txBody>
          <a:bodyPr wrap="none" lIns="90000" tIns="46800" rIns="90000" bIns="46800" anchor="ctr">
            <a:spAutoFit/>
          </a:bodyPr>
          <a:lstStyle/>
          <a:p>
            <a:pPr eaLnBrk="1" hangingPunct="1"/>
            <a:endParaRPr lang="zh-CN" altLang="en-US"/>
          </a:p>
        </p:txBody>
      </p:sp>
      <p:sp>
        <p:nvSpPr>
          <p:cNvPr id="89120" name="Oval 31"/>
          <p:cNvSpPr>
            <a:spLocks noChangeArrowheads="1"/>
          </p:cNvSpPr>
          <p:nvPr/>
        </p:nvSpPr>
        <p:spPr bwMode="auto">
          <a:xfrm>
            <a:off x="5842000" y="5157788"/>
            <a:ext cx="212725" cy="254000"/>
          </a:xfrm>
          <a:prstGeom prst="ellipse">
            <a:avLst/>
          </a:prstGeom>
          <a:solidFill>
            <a:srgbClr val="000066"/>
          </a:solidFill>
          <a:ln w="12700">
            <a:solidFill>
              <a:schemeClr val="tx1"/>
            </a:solidFill>
            <a:round/>
            <a:headEnd/>
            <a:tailEnd/>
          </a:ln>
        </p:spPr>
        <p:txBody>
          <a:bodyPr wrap="none" lIns="90000" tIns="46800" rIns="90000" bIns="46800" anchor="ctr">
            <a:spAutoFit/>
          </a:bodyPr>
          <a:lstStyle/>
          <a:p>
            <a:pPr eaLnBrk="1" hangingPunct="1"/>
            <a:endParaRPr lang="zh-CN" altLang="en-US"/>
          </a:p>
        </p:txBody>
      </p:sp>
      <p:sp>
        <p:nvSpPr>
          <p:cNvPr id="89121" name="Oval 32"/>
          <p:cNvSpPr>
            <a:spLocks noChangeArrowheads="1"/>
          </p:cNvSpPr>
          <p:nvPr/>
        </p:nvSpPr>
        <p:spPr bwMode="auto">
          <a:xfrm>
            <a:off x="6496050" y="5145088"/>
            <a:ext cx="214313" cy="255587"/>
          </a:xfrm>
          <a:prstGeom prst="ellipse">
            <a:avLst/>
          </a:prstGeom>
          <a:solidFill>
            <a:srgbClr val="000066"/>
          </a:solidFill>
          <a:ln w="12700">
            <a:solidFill>
              <a:schemeClr val="tx1"/>
            </a:solidFill>
            <a:round/>
            <a:headEnd/>
            <a:tailEnd/>
          </a:ln>
        </p:spPr>
        <p:txBody>
          <a:bodyPr wrap="none" lIns="90000" tIns="46800" rIns="90000" bIns="46800" anchor="ctr">
            <a:spAutoFit/>
          </a:bodyPr>
          <a:lstStyle/>
          <a:p>
            <a:pPr eaLnBrk="1" hangingPunct="1"/>
            <a:endParaRPr lang="zh-CN" altLang="en-US"/>
          </a:p>
        </p:txBody>
      </p:sp>
      <p:sp>
        <p:nvSpPr>
          <p:cNvPr id="89122" name="Oval 33"/>
          <p:cNvSpPr>
            <a:spLocks noChangeArrowheads="1"/>
          </p:cNvSpPr>
          <p:nvPr/>
        </p:nvSpPr>
        <p:spPr bwMode="auto">
          <a:xfrm>
            <a:off x="7150100" y="5130800"/>
            <a:ext cx="214313" cy="255588"/>
          </a:xfrm>
          <a:prstGeom prst="ellipse">
            <a:avLst/>
          </a:prstGeom>
          <a:solidFill>
            <a:srgbClr val="000066"/>
          </a:solidFill>
          <a:ln w="12700">
            <a:solidFill>
              <a:schemeClr val="tx1"/>
            </a:solidFill>
            <a:round/>
            <a:headEnd/>
            <a:tailEnd/>
          </a:ln>
        </p:spPr>
        <p:txBody>
          <a:bodyPr wrap="none" lIns="90000" tIns="46800" rIns="90000" bIns="46800" anchor="ctr">
            <a:spAutoFit/>
          </a:bodyPr>
          <a:lstStyle/>
          <a:p>
            <a:pPr eaLnBrk="1" hangingPunct="1"/>
            <a:endParaRPr lang="zh-CN" altLang="en-US"/>
          </a:p>
        </p:txBody>
      </p:sp>
      <p:sp>
        <p:nvSpPr>
          <p:cNvPr id="89123" name="Oval 34"/>
          <p:cNvSpPr>
            <a:spLocks noChangeArrowheads="1"/>
          </p:cNvSpPr>
          <p:nvPr/>
        </p:nvSpPr>
        <p:spPr bwMode="auto">
          <a:xfrm>
            <a:off x="4819650" y="4079875"/>
            <a:ext cx="212725" cy="254000"/>
          </a:xfrm>
          <a:prstGeom prst="ellipse">
            <a:avLst/>
          </a:prstGeom>
          <a:solidFill>
            <a:srgbClr val="000066"/>
          </a:solidFill>
          <a:ln w="12700">
            <a:solidFill>
              <a:schemeClr val="tx1"/>
            </a:solidFill>
            <a:round/>
            <a:headEnd/>
            <a:tailEnd/>
          </a:ln>
        </p:spPr>
        <p:txBody>
          <a:bodyPr wrap="none" lIns="90000" tIns="46800" rIns="90000" bIns="46800" anchor="ctr">
            <a:spAutoFit/>
          </a:bodyPr>
          <a:lstStyle/>
          <a:p>
            <a:pPr eaLnBrk="1" hangingPunct="1"/>
            <a:endParaRPr lang="zh-CN" altLang="en-US"/>
          </a:p>
        </p:txBody>
      </p:sp>
      <p:sp>
        <p:nvSpPr>
          <p:cNvPr id="89124" name="Oval 35"/>
          <p:cNvSpPr>
            <a:spLocks noChangeArrowheads="1"/>
          </p:cNvSpPr>
          <p:nvPr/>
        </p:nvSpPr>
        <p:spPr bwMode="auto">
          <a:xfrm>
            <a:off x="5313363" y="3051175"/>
            <a:ext cx="212725" cy="254000"/>
          </a:xfrm>
          <a:prstGeom prst="ellipse">
            <a:avLst/>
          </a:prstGeom>
          <a:solidFill>
            <a:srgbClr val="000066"/>
          </a:solidFill>
          <a:ln w="12700">
            <a:solidFill>
              <a:schemeClr val="tx1"/>
            </a:solidFill>
            <a:round/>
            <a:headEnd/>
            <a:tailEnd/>
          </a:ln>
        </p:spPr>
        <p:txBody>
          <a:bodyPr wrap="none" lIns="90000" tIns="46800" rIns="90000" bIns="46800" anchor="ctr">
            <a:spAutoFit/>
          </a:bodyPr>
          <a:lstStyle/>
          <a:p>
            <a:pPr eaLnBrk="1" hangingPunct="1"/>
            <a:endParaRPr lang="zh-CN" altLang="en-US"/>
          </a:p>
        </p:txBody>
      </p:sp>
      <p:sp>
        <p:nvSpPr>
          <p:cNvPr id="89125" name="Oval 36"/>
          <p:cNvSpPr>
            <a:spLocks noChangeArrowheads="1"/>
          </p:cNvSpPr>
          <p:nvPr/>
        </p:nvSpPr>
        <p:spPr bwMode="auto">
          <a:xfrm>
            <a:off x="6156325" y="3051175"/>
            <a:ext cx="214313" cy="254000"/>
          </a:xfrm>
          <a:prstGeom prst="ellipse">
            <a:avLst/>
          </a:prstGeom>
          <a:solidFill>
            <a:srgbClr val="000066"/>
          </a:solidFill>
          <a:ln w="12700">
            <a:solidFill>
              <a:schemeClr val="tx1"/>
            </a:solidFill>
            <a:round/>
            <a:headEnd/>
            <a:tailEnd/>
          </a:ln>
        </p:spPr>
        <p:txBody>
          <a:bodyPr wrap="none" lIns="90000" tIns="46800" rIns="90000" bIns="46800" anchor="ctr">
            <a:spAutoFit/>
          </a:bodyPr>
          <a:lstStyle/>
          <a:p>
            <a:pPr eaLnBrk="1" hangingPunct="1"/>
            <a:endParaRPr lang="zh-CN" altLang="en-US"/>
          </a:p>
        </p:txBody>
      </p:sp>
      <p:sp>
        <p:nvSpPr>
          <p:cNvPr id="115749" name="Text Box 37"/>
          <p:cNvSpPr txBox="1">
            <a:spLocks noChangeArrowheads="1"/>
          </p:cNvSpPr>
          <p:nvPr/>
        </p:nvSpPr>
        <p:spPr bwMode="auto">
          <a:xfrm>
            <a:off x="900113" y="2565400"/>
            <a:ext cx="3273425" cy="1552575"/>
          </a:xfrm>
          <a:prstGeom prst="rect">
            <a:avLst/>
          </a:prstGeom>
          <a:noFill/>
          <a:ln w="12700">
            <a:noFill/>
            <a:miter lim="800000"/>
            <a:headEnd/>
            <a:tailEnd/>
          </a:ln>
        </p:spPr>
        <p:txBody>
          <a:bodyPr wrap="none" lIns="90000" tIns="46800" rIns="90000" bIns="46800">
            <a:spAutoFit/>
          </a:bodyPr>
          <a:lstStyle/>
          <a:p>
            <a:pPr eaLnBrk="1" hangingPunct="1"/>
            <a:r>
              <a:rPr lang="en-US" altLang="zh-CN" sz="2400" b="0">
                <a:solidFill>
                  <a:schemeClr val="tx1"/>
                </a:solidFill>
                <a:latin typeface="Times New Roman" pitchFamily="18" charset="0"/>
                <a:ea typeface="宋体" pitchFamily="2" charset="-122"/>
              </a:rPr>
              <a:t>Current output: </a:t>
            </a:r>
            <a:r>
              <a:rPr lang="en-US" altLang="zh-CN" sz="2400" b="0" i="1">
                <a:solidFill>
                  <a:schemeClr val="tx1"/>
                </a:solidFill>
                <a:latin typeface="Times New Roman" pitchFamily="18" charset="0"/>
                <a:ea typeface="宋体" pitchFamily="2" charset="-122"/>
              </a:rPr>
              <a:t>o</a:t>
            </a:r>
            <a:r>
              <a:rPr lang="en-US" altLang="zh-CN" sz="2400" b="0" i="1" baseline="-25000">
                <a:solidFill>
                  <a:schemeClr val="tx1"/>
                </a:solidFill>
                <a:latin typeface="Times New Roman" pitchFamily="18" charset="0"/>
                <a:ea typeface="宋体" pitchFamily="2" charset="-122"/>
              </a:rPr>
              <a:t>j</a:t>
            </a:r>
            <a:r>
              <a:rPr lang="en-US" altLang="zh-CN" sz="2400" b="0">
                <a:solidFill>
                  <a:schemeClr val="tx1"/>
                </a:solidFill>
                <a:latin typeface="Times New Roman" pitchFamily="18" charset="0"/>
                <a:ea typeface="宋体" pitchFamily="2" charset="-122"/>
              </a:rPr>
              <a:t>=0.2</a:t>
            </a:r>
          </a:p>
          <a:p>
            <a:pPr eaLnBrk="1" hangingPunct="1"/>
            <a:r>
              <a:rPr lang="en-US" altLang="zh-CN" sz="2400" b="0">
                <a:solidFill>
                  <a:schemeClr val="tx1"/>
                </a:solidFill>
                <a:latin typeface="Times New Roman" pitchFamily="18" charset="0"/>
                <a:ea typeface="宋体" pitchFamily="2" charset="-122"/>
              </a:rPr>
              <a:t>Correct output: </a:t>
            </a:r>
            <a:r>
              <a:rPr lang="en-US" altLang="zh-CN" sz="2400" b="0" i="1">
                <a:solidFill>
                  <a:schemeClr val="tx1"/>
                </a:solidFill>
                <a:latin typeface="Times New Roman" pitchFamily="18" charset="0"/>
                <a:ea typeface="宋体" pitchFamily="2" charset="-122"/>
              </a:rPr>
              <a:t>t</a:t>
            </a:r>
            <a:r>
              <a:rPr lang="en-US" altLang="zh-CN" sz="2400" b="0" i="1" baseline="-25000">
                <a:solidFill>
                  <a:schemeClr val="tx1"/>
                </a:solidFill>
                <a:latin typeface="Times New Roman" pitchFamily="18" charset="0"/>
                <a:ea typeface="宋体" pitchFamily="2" charset="-122"/>
              </a:rPr>
              <a:t>j</a:t>
            </a:r>
            <a:r>
              <a:rPr lang="en-US" altLang="zh-CN" sz="2400" b="0" i="1">
                <a:solidFill>
                  <a:schemeClr val="tx1"/>
                </a:solidFill>
                <a:latin typeface="Times New Roman" pitchFamily="18" charset="0"/>
                <a:ea typeface="宋体" pitchFamily="2" charset="-122"/>
              </a:rPr>
              <a:t>=</a:t>
            </a:r>
            <a:r>
              <a:rPr lang="en-US" altLang="zh-CN" sz="2400" b="0">
                <a:solidFill>
                  <a:schemeClr val="tx1"/>
                </a:solidFill>
                <a:latin typeface="Times New Roman" pitchFamily="18" charset="0"/>
                <a:ea typeface="宋体" pitchFamily="2" charset="-122"/>
              </a:rPr>
              <a:t>1.0</a:t>
            </a:r>
          </a:p>
          <a:p>
            <a:pPr eaLnBrk="1" hangingPunct="1"/>
            <a:r>
              <a:rPr lang="en-US" altLang="zh-CN" sz="2400" b="0">
                <a:solidFill>
                  <a:schemeClr val="tx1"/>
                </a:solidFill>
                <a:latin typeface="Times New Roman" pitchFamily="18" charset="0"/>
                <a:ea typeface="宋体" pitchFamily="2" charset="-122"/>
              </a:rPr>
              <a:t>Error </a:t>
            </a:r>
            <a:r>
              <a:rPr lang="el-GR" altLang="zh-CN" sz="2400" b="0">
                <a:solidFill>
                  <a:schemeClr val="tx1"/>
                </a:solidFill>
                <a:latin typeface="Times New Roman" pitchFamily="18" charset="0"/>
                <a:ea typeface="宋体" pitchFamily="2" charset="-122"/>
              </a:rPr>
              <a:t>δ</a:t>
            </a:r>
            <a:r>
              <a:rPr lang="en-US" altLang="zh-CN" sz="2400" b="0" i="1" baseline="-25000">
                <a:solidFill>
                  <a:schemeClr val="tx1"/>
                </a:solidFill>
                <a:latin typeface="Times New Roman" pitchFamily="18" charset="0"/>
                <a:ea typeface="宋体" pitchFamily="2" charset="-122"/>
              </a:rPr>
              <a:t>j</a:t>
            </a:r>
            <a:r>
              <a:rPr lang="en-US" altLang="zh-CN" sz="2400" b="0">
                <a:solidFill>
                  <a:schemeClr val="tx1"/>
                </a:solidFill>
                <a:latin typeface="Times New Roman" pitchFamily="18" charset="0"/>
                <a:ea typeface="宋体" pitchFamily="2" charset="-122"/>
              </a:rPr>
              <a:t> = </a:t>
            </a:r>
            <a:r>
              <a:rPr lang="en-US" altLang="zh-CN" sz="2400" b="0" i="1">
                <a:solidFill>
                  <a:schemeClr val="tx1"/>
                </a:solidFill>
                <a:latin typeface="Times New Roman" pitchFamily="18" charset="0"/>
                <a:ea typeface="宋体" pitchFamily="2" charset="-122"/>
              </a:rPr>
              <a:t>o</a:t>
            </a:r>
            <a:r>
              <a:rPr lang="en-US" altLang="zh-CN" sz="2400" b="0" i="1" baseline="-25000">
                <a:solidFill>
                  <a:schemeClr val="tx1"/>
                </a:solidFill>
                <a:latin typeface="Times New Roman" pitchFamily="18" charset="0"/>
                <a:ea typeface="宋体" pitchFamily="2" charset="-122"/>
              </a:rPr>
              <a:t>j</a:t>
            </a:r>
            <a:r>
              <a:rPr lang="en-US" altLang="zh-CN" sz="2400" b="0">
                <a:solidFill>
                  <a:schemeClr val="tx1"/>
                </a:solidFill>
                <a:latin typeface="Times New Roman" pitchFamily="18" charset="0"/>
                <a:ea typeface="宋体" pitchFamily="2" charset="-122"/>
              </a:rPr>
              <a:t>(1–</a:t>
            </a:r>
            <a:r>
              <a:rPr lang="en-US" altLang="zh-CN" sz="2400" b="0" i="1">
                <a:solidFill>
                  <a:schemeClr val="tx1"/>
                </a:solidFill>
                <a:latin typeface="Times New Roman" pitchFamily="18" charset="0"/>
                <a:ea typeface="宋体" pitchFamily="2" charset="-122"/>
              </a:rPr>
              <a:t>o</a:t>
            </a:r>
            <a:r>
              <a:rPr lang="en-US" altLang="zh-CN" sz="2400" b="0" i="1" baseline="-25000">
                <a:solidFill>
                  <a:schemeClr val="tx1"/>
                </a:solidFill>
                <a:latin typeface="Times New Roman" pitchFamily="18" charset="0"/>
                <a:ea typeface="宋体" pitchFamily="2" charset="-122"/>
              </a:rPr>
              <a:t>j</a:t>
            </a:r>
            <a:r>
              <a:rPr lang="en-US" altLang="zh-CN" sz="2400" b="0">
                <a:solidFill>
                  <a:schemeClr val="tx1"/>
                </a:solidFill>
                <a:latin typeface="Times New Roman" pitchFamily="18" charset="0"/>
                <a:ea typeface="宋体" pitchFamily="2" charset="-122"/>
              </a:rPr>
              <a:t>)(</a:t>
            </a:r>
            <a:r>
              <a:rPr lang="en-US" altLang="zh-CN" sz="2400" b="0" i="1">
                <a:solidFill>
                  <a:schemeClr val="tx1"/>
                </a:solidFill>
                <a:latin typeface="Times New Roman" pitchFamily="18" charset="0"/>
                <a:ea typeface="宋体" pitchFamily="2" charset="-122"/>
              </a:rPr>
              <a:t>t</a:t>
            </a:r>
            <a:r>
              <a:rPr lang="en-US" altLang="zh-CN" sz="2400" b="0" i="1" baseline="-25000">
                <a:solidFill>
                  <a:schemeClr val="tx1"/>
                </a:solidFill>
                <a:latin typeface="Times New Roman" pitchFamily="18" charset="0"/>
                <a:ea typeface="宋体" pitchFamily="2" charset="-122"/>
              </a:rPr>
              <a:t>j</a:t>
            </a:r>
            <a:r>
              <a:rPr lang="en-US" altLang="zh-CN" sz="2400" b="0">
                <a:solidFill>
                  <a:schemeClr val="tx1"/>
                </a:solidFill>
                <a:latin typeface="Times New Roman" pitchFamily="18" charset="0"/>
                <a:ea typeface="宋体" pitchFamily="2" charset="-122"/>
              </a:rPr>
              <a:t>–</a:t>
            </a:r>
            <a:r>
              <a:rPr lang="en-US" altLang="zh-CN" sz="2400" b="0" i="1">
                <a:solidFill>
                  <a:schemeClr val="tx1"/>
                </a:solidFill>
                <a:latin typeface="Times New Roman" pitchFamily="18" charset="0"/>
                <a:ea typeface="宋体" pitchFamily="2" charset="-122"/>
              </a:rPr>
              <a:t>o</a:t>
            </a:r>
            <a:r>
              <a:rPr lang="en-US" altLang="zh-CN" sz="2400" b="0" i="1" baseline="-25000">
                <a:solidFill>
                  <a:schemeClr val="tx1"/>
                </a:solidFill>
                <a:latin typeface="Times New Roman" pitchFamily="18" charset="0"/>
                <a:ea typeface="宋体" pitchFamily="2" charset="-122"/>
              </a:rPr>
              <a:t>j</a:t>
            </a:r>
            <a:r>
              <a:rPr lang="en-US" altLang="zh-CN" sz="2400" b="0">
                <a:solidFill>
                  <a:schemeClr val="tx1"/>
                </a:solidFill>
                <a:latin typeface="Times New Roman" pitchFamily="18" charset="0"/>
                <a:ea typeface="宋体" pitchFamily="2" charset="-122"/>
              </a:rPr>
              <a:t>)</a:t>
            </a:r>
          </a:p>
          <a:p>
            <a:pPr eaLnBrk="1" hangingPunct="1"/>
            <a:r>
              <a:rPr lang="en-US" altLang="zh-CN" sz="2400" b="0">
                <a:solidFill>
                  <a:schemeClr val="tx1"/>
                </a:solidFill>
                <a:latin typeface="Times New Roman" pitchFamily="18" charset="0"/>
                <a:ea typeface="宋体" pitchFamily="2" charset="-122"/>
              </a:rPr>
              <a:t> 0.2(1–0.2)(1–0.2)=0.128</a:t>
            </a:r>
            <a:endParaRPr lang="el-GR" altLang="zh-CN" sz="2400" b="0">
              <a:solidFill>
                <a:schemeClr val="tx1"/>
              </a:solidFill>
              <a:latin typeface="Times New Roman" pitchFamily="18" charset="0"/>
              <a:ea typeface="宋体" pitchFamily="2" charset="-122"/>
            </a:endParaRPr>
          </a:p>
        </p:txBody>
      </p:sp>
      <p:sp>
        <p:nvSpPr>
          <p:cNvPr id="115750" name="Oval 38"/>
          <p:cNvSpPr>
            <a:spLocks noChangeArrowheads="1"/>
          </p:cNvSpPr>
          <p:nvPr/>
        </p:nvSpPr>
        <p:spPr bwMode="auto">
          <a:xfrm>
            <a:off x="5318125" y="3051175"/>
            <a:ext cx="212725" cy="254000"/>
          </a:xfrm>
          <a:prstGeom prst="ellipse">
            <a:avLst/>
          </a:prstGeom>
          <a:solidFill>
            <a:srgbClr val="FF0000"/>
          </a:solidFill>
          <a:ln w="12700">
            <a:solidFill>
              <a:schemeClr val="tx1"/>
            </a:solidFill>
            <a:round/>
            <a:headEnd/>
            <a:tailEnd/>
          </a:ln>
        </p:spPr>
        <p:txBody>
          <a:bodyPr wrap="none" lIns="90000" tIns="46800" rIns="90000" bIns="46800" anchor="ctr">
            <a:spAutoFit/>
          </a:bodyPr>
          <a:lstStyle/>
          <a:p>
            <a:pPr eaLnBrk="1" hangingPunct="1"/>
            <a:endParaRPr lang="zh-CN" altLang="en-US"/>
          </a:p>
        </p:txBody>
      </p:sp>
      <p:sp>
        <p:nvSpPr>
          <p:cNvPr id="115751" name="Line 39"/>
          <p:cNvSpPr>
            <a:spLocks noChangeShapeType="1"/>
          </p:cNvSpPr>
          <p:nvPr/>
        </p:nvSpPr>
        <p:spPr bwMode="auto">
          <a:xfrm>
            <a:off x="5461000" y="3195638"/>
            <a:ext cx="355600" cy="1039812"/>
          </a:xfrm>
          <a:prstGeom prst="line">
            <a:avLst/>
          </a:prstGeom>
          <a:noFill/>
          <a:ln w="28575">
            <a:solidFill>
              <a:srgbClr val="FF0000"/>
            </a:solidFill>
            <a:round/>
            <a:headEnd/>
            <a:tailEnd/>
          </a:ln>
        </p:spPr>
        <p:txBody>
          <a:bodyPr/>
          <a:lstStyle/>
          <a:p>
            <a:endParaRPr lang="zh-CN" altLang="en-US"/>
          </a:p>
        </p:txBody>
      </p:sp>
      <p:sp>
        <p:nvSpPr>
          <p:cNvPr id="89129" name="Oval 40"/>
          <p:cNvSpPr>
            <a:spLocks noChangeArrowheads="1"/>
          </p:cNvSpPr>
          <p:nvPr/>
        </p:nvSpPr>
        <p:spPr bwMode="auto">
          <a:xfrm>
            <a:off x="5686425" y="4079875"/>
            <a:ext cx="214313" cy="254000"/>
          </a:xfrm>
          <a:prstGeom prst="ellipse">
            <a:avLst/>
          </a:prstGeom>
          <a:solidFill>
            <a:srgbClr val="000066"/>
          </a:solidFill>
          <a:ln w="12700">
            <a:solidFill>
              <a:schemeClr val="tx1"/>
            </a:solidFill>
            <a:round/>
            <a:headEnd/>
            <a:tailEnd/>
          </a:ln>
        </p:spPr>
        <p:txBody>
          <a:bodyPr lIns="90000" tIns="46800" rIns="90000" bIns="46800" anchor="ctr">
            <a:spAutoFit/>
          </a:bodyPr>
          <a:lstStyle/>
          <a:p>
            <a:pPr eaLnBrk="1" hangingPunct="1"/>
            <a:endParaRPr lang="zh-CN" altLang="en-US"/>
          </a:p>
        </p:txBody>
      </p:sp>
      <p:sp>
        <p:nvSpPr>
          <p:cNvPr id="115753" name="Line 41"/>
          <p:cNvSpPr>
            <a:spLocks noChangeShapeType="1"/>
          </p:cNvSpPr>
          <p:nvPr/>
        </p:nvSpPr>
        <p:spPr bwMode="auto">
          <a:xfrm>
            <a:off x="5434013" y="3195638"/>
            <a:ext cx="1257300" cy="992187"/>
          </a:xfrm>
          <a:prstGeom prst="line">
            <a:avLst/>
          </a:prstGeom>
          <a:noFill/>
          <a:ln w="28575">
            <a:solidFill>
              <a:srgbClr val="FF0000"/>
            </a:solidFill>
            <a:round/>
            <a:headEnd/>
            <a:tailEnd/>
          </a:ln>
        </p:spPr>
        <p:txBody>
          <a:bodyPr/>
          <a:lstStyle/>
          <a:p>
            <a:endParaRPr lang="zh-CN" altLang="en-US"/>
          </a:p>
        </p:txBody>
      </p:sp>
      <p:sp>
        <p:nvSpPr>
          <p:cNvPr id="89131" name="Oval 42"/>
          <p:cNvSpPr>
            <a:spLocks noChangeArrowheads="1"/>
          </p:cNvSpPr>
          <p:nvPr/>
        </p:nvSpPr>
        <p:spPr bwMode="auto">
          <a:xfrm>
            <a:off x="6554788" y="4079875"/>
            <a:ext cx="214312" cy="254000"/>
          </a:xfrm>
          <a:prstGeom prst="ellipse">
            <a:avLst/>
          </a:prstGeom>
          <a:solidFill>
            <a:srgbClr val="000066"/>
          </a:solidFill>
          <a:ln w="12700">
            <a:solidFill>
              <a:schemeClr val="tx1"/>
            </a:solidFill>
            <a:round/>
            <a:headEnd/>
            <a:tailEnd/>
          </a:ln>
        </p:spPr>
        <p:txBody>
          <a:bodyPr wrap="none" lIns="90000" tIns="46800" rIns="90000" bIns="46800" anchor="ctr">
            <a:spAutoFit/>
          </a:bodyPr>
          <a:lstStyle/>
          <a:p>
            <a:pPr eaLnBrk="1" hangingPunct="1"/>
            <a:endParaRPr lang="zh-CN" altLang="en-US"/>
          </a:p>
        </p:txBody>
      </p:sp>
      <p:grpSp>
        <p:nvGrpSpPr>
          <p:cNvPr id="2" name="Group 43"/>
          <p:cNvGrpSpPr>
            <a:grpSpLocks/>
          </p:cNvGrpSpPr>
          <p:nvPr/>
        </p:nvGrpSpPr>
        <p:grpSpPr bwMode="auto">
          <a:xfrm>
            <a:off x="896938" y="4748213"/>
            <a:ext cx="2792412" cy="1201737"/>
            <a:chOff x="555" y="2306"/>
            <a:chExt cx="1260" cy="563"/>
          </a:xfrm>
        </p:grpSpPr>
        <p:sp>
          <p:nvSpPr>
            <p:cNvPr id="89133" name="Text Box 44"/>
            <p:cNvSpPr txBox="1">
              <a:spLocks noChangeArrowheads="1"/>
            </p:cNvSpPr>
            <p:nvPr/>
          </p:nvSpPr>
          <p:spPr bwMode="auto">
            <a:xfrm>
              <a:off x="555" y="2306"/>
              <a:ext cx="1260" cy="214"/>
            </a:xfrm>
            <a:prstGeom prst="rect">
              <a:avLst/>
            </a:prstGeom>
            <a:noFill/>
            <a:ln w="12700">
              <a:noFill/>
              <a:miter lim="800000"/>
              <a:headEnd/>
              <a:tailEnd/>
            </a:ln>
          </p:spPr>
          <p:txBody>
            <a:bodyPr wrap="none" lIns="90000" tIns="46800" rIns="90000" bIns="46800">
              <a:spAutoFit/>
            </a:bodyPr>
            <a:lstStyle/>
            <a:p>
              <a:pPr algn="ctr" eaLnBrk="1" hangingPunct="1"/>
              <a:r>
                <a:rPr lang="en-US" altLang="zh-CN" sz="2400" b="0">
                  <a:solidFill>
                    <a:schemeClr val="tx1"/>
                  </a:solidFill>
                  <a:latin typeface="Times New Roman" pitchFamily="18" charset="0"/>
                  <a:ea typeface="宋体" pitchFamily="2" charset="-122"/>
                </a:rPr>
                <a:t>Update weights into </a:t>
              </a:r>
              <a:r>
                <a:rPr lang="en-US" altLang="zh-CN" sz="2400" b="0" i="1">
                  <a:solidFill>
                    <a:schemeClr val="tx1"/>
                  </a:solidFill>
                  <a:latin typeface="Times New Roman" pitchFamily="18" charset="0"/>
                  <a:ea typeface="宋体" pitchFamily="2" charset="-122"/>
                </a:rPr>
                <a:t>j</a:t>
              </a:r>
            </a:p>
          </p:txBody>
        </p:sp>
        <p:graphicFrame>
          <p:nvGraphicFramePr>
            <p:cNvPr id="89134" name="Object 45"/>
            <p:cNvGraphicFramePr>
              <a:graphicFrameLocks noChangeAspect="1"/>
            </p:cNvGraphicFramePr>
            <p:nvPr/>
          </p:nvGraphicFramePr>
          <p:xfrm>
            <a:off x="712" y="2555"/>
            <a:ext cx="1028" cy="314"/>
          </p:xfrm>
          <a:graphic>
            <a:graphicData uri="http://schemas.openxmlformats.org/presentationml/2006/ole">
              <p:oleObj spid="_x0000_s89134" r:id="rId4" imgW="787400" imgH="241300" progId="Equation.3">
                <p:embed/>
              </p:oleObj>
            </a:graphicData>
          </a:graphic>
        </p:graphicFrame>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575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15749">
                                            <p:txEl>
                                              <p:pRg st="0" end="0"/>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15749">
                                            <p:txEl>
                                              <p:pRg st="1" end="1"/>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15749">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5749">
                                            <p:txEl>
                                              <p:pRg st="3" end="3"/>
                                            </p:txEl>
                                          </p:spTgt>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2"/>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1575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1575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157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715" grpId="0" animBg="1"/>
      <p:bldP spid="115750" grpId="0" bldLvl="0" animBg="1"/>
      <p:bldP spid="115751" grpId="0" animBg="1"/>
      <p:bldP spid="115753" grpId="0" animBg="1"/>
    </p:bldLst>
  </p:timing>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0114" name="灯片编号占位符 1"/>
          <p:cNvSpPr>
            <a:spLocks noGrp="1" noChangeArrowheads="1"/>
          </p:cNvSpPr>
          <p:nvPr>
            <p:ph type="sldNum" sz="quarter" idx="10"/>
          </p:nvPr>
        </p:nvSpPr>
        <p:spPr bwMode="auto">
          <a:noFill/>
          <a:ln>
            <a:miter lim="800000"/>
            <a:headEnd/>
            <a:tailEnd/>
          </a:ln>
        </p:spPr>
        <p:txBody>
          <a:bodyPr/>
          <a:lstStyle/>
          <a:p>
            <a:fld id="{C17C97DD-B22E-453C-BCAE-E7EDB7B0A07A}" type="slidenum">
              <a:rPr lang="zh-TW" altLang="en-US"/>
              <a:pPr/>
              <a:t>55</a:t>
            </a:fld>
            <a:endParaRPr lang="zh-TW" altLang="en-US"/>
          </a:p>
        </p:txBody>
      </p:sp>
      <p:sp>
        <p:nvSpPr>
          <p:cNvPr id="90115" name="Line 2"/>
          <p:cNvSpPr>
            <a:spLocks noChangeShapeType="1"/>
          </p:cNvSpPr>
          <p:nvPr/>
        </p:nvSpPr>
        <p:spPr bwMode="auto">
          <a:xfrm flipH="1">
            <a:off x="3900488" y="3165475"/>
            <a:ext cx="498475" cy="1039813"/>
          </a:xfrm>
          <a:prstGeom prst="line">
            <a:avLst/>
          </a:prstGeom>
          <a:noFill/>
          <a:ln w="12700">
            <a:solidFill>
              <a:schemeClr val="tx1"/>
            </a:solidFill>
            <a:round/>
            <a:headEnd/>
            <a:tailEnd/>
          </a:ln>
        </p:spPr>
        <p:txBody>
          <a:bodyPr/>
          <a:lstStyle/>
          <a:p>
            <a:endParaRPr lang="zh-CN" altLang="en-US"/>
          </a:p>
        </p:txBody>
      </p:sp>
      <p:sp>
        <p:nvSpPr>
          <p:cNvPr id="90116" name="Rectangle 4"/>
          <p:cNvSpPr>
            <a:spLocks noChangeArrowheads="1"/>
          </p:cNvSpPr>
          <p:nvPr/>
        </p:nvSpPr>
        <p:spPr bwMode="auto">
          <a:xfrm>
            <a:off x="685800" y="1371600"/>
            <a:ext cx="7772400" cy="1116013"/>
          </a:xfrm>
          <a:prstGeom prst="rect">
            <a:avLst/>
          </a:prstGeom>
          <a:noFill/>
          <a:ln w="9525">
            <a:noFill/>
            <a:miter lim="800000"/>
            <a:headEnd/>
            <a:tailEnd/>
          </a:ln>
        </p:spPr>
        <p:txBody>
          <a:bodyPr/>
          <a:lstStyle/>
          <a:p>
            <a:pPr marL="342900" indent="-342900" eaLnBrk="1" hangingPunct="1">
              <a:spcBef>
                <a:spcPct val="20000"/>
              </a:spcBef>
              <a:buFontTx/>
              <a:buBlip>
                <a:blip r:embed="rId3"/>
              </a:buBlip>
            </a:pPr>
            <a:r>
              <a:rPr lang="en-US" altLang="zh-CN" b="0">
                <a:solidFill>
                  <a:schemeClr val="tx1"/>
                </a:solidFill>
                <a:latin typeface="Times New Roman" pitchFamily="18" charset="0"/>
                <a:ea typeface="幼圆" pitchFamily="49" charset="-122"/>
              </a:rPr>
              <a:t>Next calculate error for hidden units based on errors on the output units it feeds into.</a:t>
            </a:r>
          </a:p>
        </p:txBody>
      </p:sp>
      <p:sp>
        <p:nvSpPr>
          <p:cNvPr id="90117" name="Text Box 5"/>
          <p:cNvSpPr txBox="1">
            <a:spLocks noChangeArrowheads="1"/>
          </p:cNvSpPr>
          <p:nvPr/>
        </p:nvSpPr>
        <p:spPr bwMode="auto">
          <a:xfrm>
            <a:off x="5568950" y="2881313"/>
            <a:ext cx="828675" cy="395287"/>
          </a:xfrm>
          <a:prstGeom prst="rect">
            <a:avLst/>
          </a:prstGeom>
          <a:noFill/>
          <a:ln w="12700">
            <a:noFill/>
            <a:miter lim="800000"/>
            <a:headEnd/>
            <a:tailEnd/>
          </a:ln>
        </p:spPr>
        <p:txBody>
          <a:bodyPr wrap="none" lIns="90000" tIns="46800" rIns="90000" bIns="46800">
            <a:spAutoFit/>
          </a:bodyPr>
          <a:lstStyle/>
          <a:p>
            <a:pPr algn="ctr" eaLnBrk="1" hangingPunct="1"/>
            <a:r>
              <a:rPr lang="en-US" altLang="zh-CN" sz="2000" b="0">
                <a:solidFill>
                  <a:schemeClr val="tx1"/>
                </a:solidFill>
                <a:latin typeface="Times New Roman" pitchFamily="18" charset="0"/>
                <a:ea typeface="宋体" pitchFamily="2" charset="-122"/>
              </a:rPr>
              <a:t>output</a:t>
            </a:r>
          </a:p>
        </p:txBody>
      </p:sp>
      <p:sp>
        <p:nvSpPr>
          <p:cNvPr id="90118" name="Text Box 6"/>
          <p:cNvSpPr txBox="1">
            <a:spLocks noChangeArrowheads="1"/>
          </p:cNvSpPr>
          <p:nvPr/>
        </p:nvSpPr>
        <p:spPr bwMode="auto">
          <a:xfrm>
            <a:off x="5969000" y="3984625"/>
            <a:ext cx="871538" cy="398463"/>
          </a:xfrm>
          <a:prstGeom prst="rect">
            <a:avLst/>
          </a:prstGeom>
          <a:noFill/>
          <a:ln w="12700">
            <a:noFill/>
            <a:miter lim="800000"/>
            <a:headEnd/>
            <a:tailEnd/>
          </a:ln>
        </p:spPr>
        <p:txBody>
          <a:bodyPr wrap="none" lIns="90000" tIns="46800" rIns="90000" bIns="46800">
            <a:spAutoFit/>
          </a:bodyPr>
          <a:lstStyle/>
          <a:p>
            <a:pPr algn="ctr" eaLnBrk="1" hangingPunct="1"/>
            <a:r>
              <a:rPr lang="en-US" altLang="zh-CN" sz="2000" b="0">
                <a:solidFill>
                  <a:schemeClr val="tx1"/>
                </a:solidFill>
                <a:latin typeface="Times New Roman" pitchFamily="18" charset="0"/>
                <a:ea typeface="宋体" pitchFamily="2" charset="-122"/>
              </a:rPr>
              <a:t>hidden</a:t>
            </a:r>
          </a:p>
        </p:txBody>
      </p:sp>
      <p:sp>
        <p:nvSpPr>
          <p:cNvPr id="90119" name="Text Box 7"/>
          <p:cNvSpPr txBox="1">
            <a:spLocks noChangeArrowheads="1"/>
          </p:cNvSpPr>
          <p:nvPr/>
        </p:nvSpPr>
        <p:spPr bwMode="auto">
          <a:xfrm>
            <a:off x="6532563" y="5064125"/>
            <a:ext cx="703262" cy="396875"/>
          </a:xfrm>
          <a:prstGeom prst="rect">
            <a:avLst/>
          </a:prstGeom>
          <a:noFill/>
          <a:ln w="12700">
            <a:noFill/>
            <a:miter lim="800000"/>
            <a:headEnd/>
            <a:tailEnd/>
          </a:ln>
        </p:spPr>
        <p:txBody>
          <a:bodyPr wrap="none" lIns="90000" tIns="46800" rIns="90000" bIns="46800">
            <a:spAutoFit/>
          </a:bodyPr>
          <a:lstStyle/>
          <a:p>
            <a:pPr algn="ctr" eaLnBrk="1" hangingPunct="1"/>
            <a:r>
              <a:rPr lang="en-US" altLang="zh-CN" sz="2000" b="0">
                <a:solidFill>
                  <a:schemeClr val="tx1"/>
                </a:solidFill>
                <a:latin typeface="Times New Roman" pitchFamily="18" charset="0"/>
                <a:ea typeface="宋体" pitchFamily="2" charset="-122"/>
              </a:rPr>
              <a:t>input</a:t>
            </a:r>
          </a:p>
        </p:txBody>
      </p:sp>
      <p:sp>
        <p:nvSpPr>
          <p:cNvPr id="90120" name="Line 8"/>
          <p:cNvSpPr>
            <a:spLocks noChangeShapeType="1"/>
          </p:cNvSpPr>
          <p:nvPr/>
        </p:nvSpPr>
        <p:spPr bwMode="auto">
          <a:xfrm flipH="1">
            <a:off x="3592513" y="4205288"/>
            <a:ext cx="284162" cy="1090612"/>
          </a:xfrm>
          <a:prstGeom prst="line">
            <a:avLst/>
          </a:prstGeom>
          <a:noFill/>
          <a:ln w="12700">
            <a:solidFill>
              <a:schemeClr val="tx1"/>
            </a:solidFill>
            <a:round/>
            <a:headEnd/>
            <a:tailEnd/>
          </a:ln>
        </p:spPr>
        <p:txBody>
          <a:bodyPr/>
          <a:lstStyle/>
          <a:p>
            <a:endParaRPr lang="zh-CN" altLang="en-US"/>
          </a:p>
        </p:txBody>
      </p:sp>
      <p:sp>
        <p:nvSpPr>
          <p:cNvPr id="90121" name="Line 9"/>
          <p:cNvSpPr>
            <a:spLocks noChangeShapeType="1"/>
          </p:cNvSpPr>
          <p:nvPr/>
        </p:nvSpPr>
        <p:spPr bwMode="auto">
          <a:xfrm>
            <a:off x="3900488" y="4232275"/>
            <a:ext cx="379412" cy="1041400"/>
          </a:xfrm>
          <a:prstGeom prst="line">
            <a:avLst/>
          </a:prstGeom>
          <a:noFill/>
          <a:ln w="12700">
            <a:solidFill>
              <a:schemeClr val="tx1"/>
            </a:solidFill>
            <a:round/>
            <a:headEnd/>
            <a:tailEnd/>
          </a:ln>
        </p:spPr>
        <p:txBody>
          <a:bodyPr/>
          <a:lstStyle/>
          <a:p>
            <a:endParaRPr lang="zh-CN" altLang="en-US"/>
          </a:p>
        </p:txBody>
      </p:sp>
      <p:sp>
        <p:nvSpPr>
          <p:cNvPr id="90122" name="Line 10"/>
          <p:cNvSpPr>
            <a:spLocks noChangeShapeType="1"/>
          </p:cNvSpPr>
          <p:nvPr/>
        </p:nvSpPr>
        <p:spPr bwMode="auto">
          <a:xfrm>
            <a:off x="3900488" y="4259263"/>
            <a:ext cx="973137" cy="960437"/>
          </a:xfrm>
          <a:prstGeom prst="line">
            <a:avLst/>
          </a:prstGeom>
          <a:noFill/>
          <a:ln w="12700">
            <a:solidFill>
              <a:schemeClr val="tx1"/>
            </a:solidFill>
            <a:round/>
            <a:headEnd/>
            <a:tailEnd/>
          </a:ln>
        </p:spPr>
        <p:txBody>
          <a:bodyPr/>
          <a:lstStyle/>
          <a:p>
            <a:endParaRPr lang="zh-CN" altLang="en-US"/>
          </a:p>
        </p:txBody>
      </p:sp>
      <p:sp>
        <p:nvSpPr>
          <p:cNvPr id="90123" name="Line 11"/>
          <p:cNvSpPr>
            <a:spLocks noChangeShapeType="1"/>
          </p:cNvSpPr>
          <p:nvPr/>
        </p:nvSpPr>
        <p:spPr bwMode="auto">
          <a:xfrm>
            <a:off x="3900488" y="4281488"/>
            <a:ext cx="1682750" cy="1014412"/>
          </a:xfrm>
          <a:prstGeom prst="line">
            <a:avLst/>
          </a:prstGeom>
          <a:noFill/>
          <a:ln w="12700">
            <a:solidFill>
              <a:schemeClr val="tx1"/>
            </a:solidFill>
            <a:round/>
            <a:headEnd/>
            <a:tailEnd/>
          </a:ln>
        </p:spPr>
        <p:txBody>
          <a:bodyPr/>
          <a:lstStyle/>
          <a:p>
            <a:endParaRPr lang="zh-CN" altLang="en-US"/>
          </a:p>
        </p:txBody>
      </p:sp>
      <p:sp>
        <p:nvSpPr>
          <p:cNvPr id="90124" name="Line 12"/>
          <p:cNvSpPr>
            <a:spLocks noChangeShapeType="1"/>
          </p:cNvSpPr>
          <p:nvPr/>
        </p:nvSpPr>
        <p:spPr bwMode="auto">
          <a:xfrm>
            <a:off x="3900488" y="4281488"/>
            <a:ext cx="2373312" cy="938212"/>
          </a:xfrm>
          <a:prstGeom prst="line">
            <a:avLst/>
          </a:prstGeom>
          <a:noFill/>
          <a:ln w="12700">
            <a:solidFill>
              <a:schemeClr val="tx1"/>
            </a:solidFill>
            <a:round/>
            <a:headEnd/>
            <a:tailEnd/>
          </a:ln>
        </p:spPr>
        <p:txBody>
          <a:bodyPr/>
          <a:lstStyle/>
          <a:p>
            <a:endParaRPr lang="zh-CN" altLang="en-US"/>
          </a:p>
        </p:txBody>
      </p:sp>
      <p:sp>
        <p:nvSpPr>
          <p:cNvPr id="90125" name="Line 13"/>
          <p:cNvSpPr>
            <a:spLocks noChangeShapeType="1"/>
          </p:cNvSpPr>
          <p:nvPr/>
        </p:nvSpPr>
        <p:spPr bwMode="auto">
          <a:xfrm flipH="1">
            <a:off x="3592513" y="4232275"/>
            <a:ext cx="1162050" cy="1041400"/>
          </a:xfrm>
          <a:prstGeom prst="line">
            <a:avLst/>
          </a:prstGeom>
          <a:noFill/>
          <a:ln w="12700">
            <a:solidFill>
              <a:schemeClr val="tx1"/>
            </a:solidFill>
            <a:round/>
            <a:headEnd/>
            <a:tailEnd/>
          </a:ln>
        </p:spPr>
        <p:txBody>
          <a:bodyPr/>
          <a:lstStyle/>
          <a:p>
            <a:endParaRPr lang="zh-CN" altLang="en-US"/>
          </a:p>
        </p:txBody>
      </p:sp>
      <p:sp>
        <p:nvSpPr>
          <p:cNvPr id="90126" name="Line 14"/>
          <p:cNvSpPr>
            <a:spLocks noChangeShapeType="1"/>
          </p:cNvSpPr>
          <p:nvPr/>
        </p:nvSpPr>
        <p:spPr bwMode="auto">
          <a:xfrm flipH="1">
            <a:off x="4256088" y="4205288"/>
            <a:ext cx="522287" cy="1041400"/>
          </a:xfrm>
          <a:prstGeom prst="line">
            <a:avLst/>
          </a:prstGeom>
          <a:noFill/>
          <a:ln w="12700">
            <a:solidFill>
              <a:schemeClr val="tx1"/>
            </a:solidFill>
            <a:round/>
            <a:headEnd/>
            <a:tailEnd/>
          </a:ln>
        </p:spPr>
        <p:txBody>
          <a:bodyPr/>
          <a:lstStyle/>
          <a:p>
            <a:endParaRPr lang="zh-CN" altLang="en-US"/>
          </a:p>
        </p:txBody>
      </p:sp>
      <p:sp>
        <p:nvSpPr>
          <p:cNvPr id="90127" name="Line 15"/>
          <p:cNvSpPr>
            <a:spLocks noChangeShapeType="1"/>
          </p:cNvSpPr>
          <p:nvPr/>
        </p:nvSpPr>
        <p:spPr bwMode="auto">
          <a:xfrm>
            <a:off x="4778375" y="4179888"/>
            <a:ext cx="117475" cy="1066800"/>
          </a:xfrm>
          <a:prstGeom prst="line">
            <a:avLst/>
          </a:prstGeom>
          <a:noFill/>
          <a:ln w="12700">
            <a:solidFill>
              <a:schemeClr val="tx1"/>
            </a:solidFill>
            <a:round/>
            <a:headEnd/>
            <a:tailEnd/>
          </a:ln>
        </p:spPr>
        <p:txBody>
          <a:bodyPr/>
          <a:lstStyle/>
          <a:p>
            <a:endParaRPr lang="zh-CN" altLang="en-US"/>
          </a:p>
        </p:txBody>
      </p:sp>
      <p:sp>
        <p:nvSpPr>
          <p:cNvPr id="90128" name="Line 16"/>
          <p:cNvSpPr>
            <a:spLocks noChangeShapeType="1"/>
          </p:cNvSpPr>
          <p:nvPr/>
        </p:nvSpPr>
        <p:spPr bwMode="auto">
          <a:xfrm>
            <a:off x="4802188" y="4205288"/>
            <a:ext cx="808037" cy="1068387"/>
          </a:xfrm>
          <a:prstGeom prst="line">
            <a:avLst/>
          </a:prstGeom>
          <a:noFill/>
          <a:ln w="12700">
            <a:solidFill>
              <a:schemeClr val="tx1"/>
            </a:solidFill>
            <a:round/>
            <a:headEnd/>
            <a:tailEnd/>
          </a:ln>
        </p:spPr>
        <p:txBody>
          <a:bodyPr/>
          <a:lstStyle/>
          <a:p>
            <a:endParaRPr lang="zh-CN" altLang="en-US"/>
          </a:p>
        </p:txBody>
      </p:sp>
      <p:sp>
        <p:nvSpPr>
          <p:cNvPr id="90129" name="Line 17"/>
          <p:cNvSpPr>
            <a:spLocks noChangeShapeType="1"/>
          </p:cNvSpPr>
          <p:nvPr/>
        </p:nvSpPr>
        <p:spPr bwMode="auto">
          <a:xfrm>
            <a:off x="4802188" y="4281488"/>
            <a:ext cx="1446212" cy="938212"/>
          </a:xfrm>
          <a:prstGeom prst="line">
            <a:avLst/>
          </a:prstGeom>
          <a:noFill/>
          <a:ln w="12700">
            <a:solidFill>
              <a:schemeClr val="tx1"/>
            </a:solidFill>
            <a:round/>
            <a:headEnd/>
            <a:tailEnd/>
          </a:ln>
        </p:spPr>
        <p:txBody>
          <a:bodyPr/>
          <a:lstStyle/>
          <a:p>
            <a:endParaRPr lang="zh-CN" altLang="en-US"/>
          </a:p>
        </p:txBody>
      </p:sp>
      <p:sp>
        <p:nvSpPr>
          <p:cNvPr id="90130" name="Line 18"/>
          <p:cNvSpPr>
            <a:spLocks noChangeShapeType="1"/>
          </p:cNvSpPr>
          <p:nvPr/>
        </p:nvSpPr>
        <p:spPr bwMode="auto">
          <a:xfrm flipH="1">
            <a:off x="3616325" y="4232275"/>
            <a:ext cx="1993900" cy="1041400"/>
          </a:xfrm>
          <a:prstGeom prst="line">
            <a:avLst/>
          </a:prstGeom>
          <a:noFill/>
          <a:ln w="12700">
            <a:solidFill>
              <a:schemeClr val="tx1"/>
            </a:solidFill>
            <a:round/>
            <a:headEnd/>
            <a:tailEnd/>
          </a:ln>
        </p:spPr>
        <p:txBody>
          <a:bodyPr/>
          <a:lstStyle/>
          <a:p>
            <a:endParaRPr lang="zh-CN" altLang="en-US"/>
          </a:p>
        </p:txBody>
      </p:sp>
      <p:sp>
        <p:nvSpPr>
          <p:cNvPr id="90131" name="Line 19"/>
          <p:cNvSpPr>
            <a:spLocks noChangeShapeType="1"/>
          </p:cNvSpPr>
          <p:nvPr/>
        </p:nvSpPr>
        <p:spPr bwMode="auto">
          <a:xfrm flipH="1">
            <a:off x="4256088" y="4232275"/>
            <a:ext cx="1327150" cy="1041400"/>
          </a:xfrm>
          <a:prstGeom prst="line">
            <a:avLst/>
          </a:prstGeom>
          <a:noFill/>
          <a:ln w="12700">
            <a:solidFill>
              <a:schemeClr val="tx1"/>
            </a:solidFill>
            <a:round/>
            <a:headEnd/>
            <a:tailEnd/>
          </a:ln>
        </p:spPr>
        <p:txBody>
          <a:bodyPr/>
          <a:lstStyle/>
          <a:p>
            <a:endParaRPr lang="zh-CN" altLang="en-US"/>
          </a:p>
        </p:txBody>
      </p:sp>
      <p:sp>
        <p:nvSpPr>
          <p:cNvPr id="90132" name="Line 20"/>
          <p:cNvSpPr>
            <a:spLocks noChangeShapeType="1"/>
          </p:cNvSpPr>
          <p:nvPr/>
        </p:nvSpPr>
        <p:spPr bwMode="auto">
          <a:xfrm flipH="1">
            <a:off x="4919663" y="4259263"/>
            <a:ext cx="714375" cy="987425"/>
          </a:xfrm>
          <a:prstGeom prst="line">
            <a:avLst/>
          </a:prstGeom>
          <a:noFill/>
          <a:ln w="12700">
            <a:solidFill>
              <a:schemeClr val="tx1"/>
            </a:solidFill>
            <a:round/>
            <a:headEnd/>
            <a:tailEnd/>
          </a:ln>
        </p:spPr>
        <p:txBody>
          <a:bodyPr/>
          <a:lstStyle/>
          <a:p>
            <a:endParaRPr lang="zh-CN" altLang="en-US"/>
          </a:p>
        </p:txBody>
      </p:sp>
      <p:sp>
        <p:nvSpPr>
          <p:cNvPr id="90133" name="Line 21"/>
          <p:cNvSpPr>
            <a:spLocks noChangeShapeType="1"/>
          </p:cNvSpPr>
          <p:nvPr/>
        </p:nvSpPr>
        <p:spPr bwMode="auto">
          <a:xfrm flipH="1">
            <a:off x="5537200" y="4179888"/>
            <a:ext cx="142875" cy="1066800"/>
          </a:xfrm>
          <a:prstGeom prst="line">
            <a:avLst/>
          </a:prstGeom>
          <a:noFill/>
          <a:ln w="12700">
            <a:solidFill>
              <a:schemeClr val="tx1"/>
            </a:solidFill>
            <a:round/>
            <a:headEnd/>
            <a:tailEnd/>
          </a:ln>
        </p:spPr>
        <p:txBody>
          <a:bodyPr/>
          <a:lstStyle/>
          <a:p>
            <a:endParaRPr lang="zh-CN" altLang="en-US"/>
          </a:p>
        </p:txBody>
      </p:sp>
      <p:sp>
        <p:nvSpPr>
          <p:cNvPr id="90134" name="Line 22"/>
          <p:cNvSpPr>
            <a:spLocks noChangeShapeType="1"/>
          </p:cNvSpPr>
          <p:nvPr/>
        </p:nvSpPr>
        <p:spPr bwMode="auto">
          <a:xfrm>
            <a:off x="5656263" y="4205288"/>
            <a:ext cx="546100" cy="992187"/>
          </a:xfrm>
          <a:prstGeom prst="line">
            <a:avLst/>
          </a:prstGeom>
          <a:noFill/>
          <a:ln w="12700">
            <a:solidFill>
              <a:schemeClr val="tx1"/>
            </a:solidFill>
            <a:round/>
            <a:headEnd/>
            <a:tailEnd/>
          </a:ln>
        </p:spPr>
        <p:txBody>
          <a:bodyPr/>
          <a:lstStyle/>
          <a:p>
            <a:endParaRPr lang="zh-CN" altLang="en-US"/>
          </a:p>
        </p:txBody>
      </p:sp>
      <p:sp>
        <p:nvSpPr>
          <p:cNvPr id="90135" name="Line 23"/>
          <p:cNvSpPr>
            <a:spLocks noChangeShapeType="1"/>
          </p:cNvSpPr>
          <p:nvPr/>
        </p:nvSpPr>
        <p:spPr bwMode="auto">
          <a:xfrm>
            <a:off x="4422775" y="3165475"/>
            <a:ext cx="355600" cy="1039813"/>
          </a:xfrm>
          <a:prstGeom prst="line">
            <a:avLst/>
          </a:prstGeom>
          <a:noFill/>
          <a:ln w="12700">
            <a:solidFill>
              <a:schemeClr val="tx1"/>
            </a:solidFill>
            <a:round/>
            <a:headEnd/>
            <a:tailEnd/>
          </a:ln>
        </p:spPr>
        <p:txBody>
          <a:bodyPr/>
          <a:lstStyle/>
          <a:p>
            <a:endParaRPr lang="zh-CN" altLang="en-US"/>
          </a:p>
        </p:txBody>
      </p:sp>
      <p:sp>
        <p:nvSpPr>
          <p:cNvPr id="90136" name="Line 24"/>
          <p:cNvSpPr>
            <a:spLocks noChangeShapeType="1"/>
          </p:cNvSpPr>
          <p:nvPr/>
        </p:nvSpPr>
        <p:spPr bwMode="auto">
          <a:xfrm>
            <a:off x="4398963" y="3165475"/>
            <a:ext cx="1257300" cy="992188"/>
          </a:xfrm>
          <a:prstGeom prst="line">
            <a:avLst/>
          </a:prstGeom>
          <a:noFill/>
          <a:ln w="12700">
            <a:solidFill>
              <a:schemeClr val="tx1"/>
            </a:solidFill>
            <a:round/>
            <a:headEnd/>
            <a:tailEnd/>
          </a:ln>
        </p:spPr>
        <p:txBody>
          <a:bodyPr/>
          <a:lstStyle/>
          <a:p>
            <a:endParaRPr lang="zh-CN" altLang="en-US"/>
          </a:p>
        </p:txBody>
      </p:sp>
      <p:sp>
        <p:nvSpPr>
          <p:cNvPr id="90137" name="Line 25"/>
          <p:cNvSpPr>
            <a:spLocks noChangeShapeType="1"/>
          </p:cNvSpPr>
          <p:nvPr/>
        </p:nvSpPr>
        <p:spPr bwMode="auto">
          <a:xfrm flipH="1">
            <a:off x="3900488" y="3190875"/>
            <a:ext cx="1303337" cy="1014413"/>
          </a:xfrm>
          <a:prstGeom prst="line">
            <a:avLst/>
          </a:prstGeom>
          <a:noFill/>
          <a:ln w="12700">
            <a:solidFill>
              <a:schemeClr val="tx1"/>
            </a:solidFill>
            <a:round/>
            <a:headEnd/>
            <a:tailEnd/>
          </a:ln>
        </p:spPr>
        <p:txBody>
          <a:bodyPr/>
          <a:lstStyle/>
          <a:p>
            <a:endParaRPr lang="zh-CN" altLang="en-US"/>
          </a:p>
        </p:txBody>
      </p:sp>
      <p:sp>
        <p:nvSpPr>
          <p:cNvPr id="90138" name="Line 26"/>
          <p:cNvSpPr>
            <a:spLocks noChangeShapeType="1"/>
          </p:cNvSpPr>
          <p:nvPr/>
        </p:nvSpPr>
        <p:spPr bwMode="auto">
          <a:xfrm flipH="1">
            <a:off x="4754563" y="3190875"/>
            <a:ext cx="449262" cy="966788"/>
          </a:xfrm>
          <a:prstGeom prst="line">
            <a:avLst/>
          </a:prstGeom>
          <a:noFill/>
          <a:ln w="12700">
            <a:solidFill>
              <a:schemeClr val="tx1"/>
            </a:solidFill>
            <a:round/>
            <a:headEnd/>
            <a:tailEnd/>
          </a:ln>
        </p:spPr>
        <p:txBody>
          <a:bodyPr/>
          <a:lstStyle/>
          <a:p>
            <a:endParaRPr lang="zh-CN" altLang="en-US"/>
          </a:p>
        </p:txBody>
      </p:sp>
      <p:sp>
        <p:nvSpPr>
          <p:cNvPr id="90139" name="Line 27"/>
          <p:cNvSpPr>
            <a:spLocks noChangeShapeType="1"/>
          </p:cNvSpPr>
          <p:nvPr/>
        </p:nvSpPr>
        <p:spPr bwMode="auto">
          <a:xfrm>
            <a:off x="5229225" y="3216275"/>
            <a:ext cx="404813" cy="914400"/>
          </a:xfrm>
          <a:prstGeom prst="line">
            <a:avLst/>
          </a:prstGeom>
          <a:noFill/>
          <a:ln w="12700">
            <a:solidFill>
              <a:schemeClr val="tx1"/>
            </a:solidFill>
            <a:round/>
            <a:headEnd/>
            <a:tailEnd/>
          </a:ln>
        </p:spPr>
        <p:txBody>
          <a:bodyPr/>
          <a:lstStyle/>
          <a:p>
            <a:endParaRPr lang="zh-CN" altLang="en-US"/>
          </a:p>
        </p:txBody>
      </p:sp>
      <p:sp>
        <p:nvSpPr>
          <p:cNvPr id="90140" name="Oval 28"/>
          <p:cNvSpPr>
            <a:spLocks noChangeArrowheads="1"/>
          </p:cNvSpPr>
          <p:nvPr/>
        </p:nvSpPr>
        <p:spPr bwMode="auto">
          <a:xfrm>
            <a:off x="3524250" y="5183188"/>
            <a:ext cx="214313" cy="255587"/>
          </a:xfrm>
          <a:prstGeom prst="ellipse">
            <a:avLst/>
          </a:prstGeom>
          <a:solidFill>
            <a:srgbClr val="000066"/>
          </a:solidFill>
          <a:ln w="12700">
            <a:solidFill>
              <a:schemeClr val="tx1"/>
            </a:solidFill>
            <a:round/>
            <a:headEnd/>
            <a:tailEnd/>
          </a:ln>
        </p:spPr>
        <p:txBody>
          <a:bodyPr wrap="none" lIns="90000" tIns="46800" rIns="90000" bIns="46800" anchor="ctr">
            <a:spAutoFit/>
          </a:bodyPr>
          <a:lstStyle/>
          <a:p>
            <a:pPr eaLnBrk="1" hangingPunct="1"/>
            <a:endParaRPr lang="zh-CN" altLang="en-US"/>
          </a:p>
        </p:txBody>
      </p:sp>
      <p:sp>
        <p:nvSpPr>
          <p:cNvPr id="90141" name="Oval 29"/>
          <p:cNvSpPr>
            <a:spLocks noChangeArrowheads="1"/>
          </p:cNvSpPr>
          <p:nvPr/>
        </p:nvSpPr>
        <p:spPr bwMode="auto">
          <a:xfrm>
            <a:off x="4178300" y="5172075"/>
            <a:ext cx="214313" cy="254000"/>
          </a:xfrm>
          <a:prstGeom prst="ellipse">
            <a:avLst/>
          </a:prstGeom>
          <a:solidFill>
            <a:srgbClr val="000066"/>
          </a:solidFill>
          <a:ln w="12700">
            <a:solidFill>
              <a:schemeClr val="tx1"/>
            </a:solidFill>
            <a:round/>
            <a:headEnd/>
            <a:tailEnd/>
          </a:ln>
        </p:spPr>
        <p:txBody>
          <a:bodyPr wrap="none" lIns="90000" tIns="46800" rIns="90000" bIns="46800" anchor="ctr">
            <a:spAutoFit/>
          </a:bodyPr>
          <a:lstStyle/>
          <a:p>
            <a:pPr eaLnBrk="1" hangingPunct="1"/>
            <a:endParaRPr lang="zh-CN" altLang="en-US"/>
          </a:p>
        </p:txBody>
      </p:sp>
      <p:sp>
        <p:nvSpPr>
          <p:cNvPr id="90142" name="Oval 30"/>
          <p:cNvSpPr>
            <a:spLocks noChangeArrowheads="1"/>
          </p:cNvSpPr>
          <p:nvPr/>
        </p:nvSpPr>
        <p:spPr bwMode="auto">
          <a:xfrm>
            <a:off x="4833938" y="5157788"/>
            <a:ext cx="212725" cy="254000"/>
          </a:xfrm>
          <a:prstGeom prst="ellipse">
            <a:avLst/>
          </a:prstGeom>
          <a:solidFill>
            <a:srgbClr val="000066"/>
          </a:solidFill>
          <a:ln w="12700">
            <a:solidFill>
              <a:schemeClr val="tx1"/>
            </a:solidFill>
            <a:round/>
            <a:headEnd/>
            <a:tailEnd/>
          </a:ln>
        </p:spPr>
        <p:txBody>
          <a:bodyPr wrap="none" lIns="90000" tIns="46800" rIns="90000" bIns="46800" anchor="ctr">
            <a:spAutoFit/>
          </a:bodyPr>
          <a:lstStyle/>
          <a:p>
            <a:pPr eaLnBrk="1" hangingPunct="1"/>
            <a:endParaRPr lang="zh-CN" altLang="en-US"/>
          </a:p>
        </p:txBody>
      </p:sp>
      <p:sp>
        <p:nvSpPr>
          <p:cNvPr id="90143" name="Oval 31"/>
          <p:cNvSpPr>
            <a:spLocks noChangeArrowheads="1"/>
          </p:cNvSpPr>
          <p:nvPr/>
        </p:nvSpPr>
        <p:spPr bwMode="auto">
          <a:xfrm>
            <a:off x="5487988" y="5145088"/>
            <a:ext cx="214312" cy="255587"/>
          </a:xfrm>
          <a:prstGeom prst="ellipse">
            <a:avLst/>
          </a:prstGeom>
          <a:solidFill>
            <a:srgbClr val="000066"/>
          </a:solidFill>
          <a:ln w="12700">
            <a:solidFill>
              <a:schemeClr val="tx1"/>
            </a:solidFill>
            <a:round/>
            <a:headEnd/>
            <a:tailEnd/>
          </a:ln>
        </p:spPr>
        <p:txBody>
          <a:bodyPr wrap="none" lIns="90000" tIns="46800" rIns="90000" bIns="46800" anchor="ctr">
            <a:spAutoFit/>
          </a:bodyPr>
          <a:lstStyle/>
          <a:p>
            <a:pPr eaLnBrk="1" hangingPunct="1"/>
            <a:endParaRPr lang="zh-CN" altLang="en-US"/>
          </a:p>
        </p:txBody>
      </p:sp>
      <p:sp>
        <p:nvSpPr>
          <p:cNvPr id="90144" name="Oval 32"/>
          <p:cNvSpPr>
            <a:spLocks noChangeArrowheads="1"/>
          </p:cNvSpPr>
          <p:nvPr/>
        </p:nvSpPr>
        <p:spPr bwMode="auto">
          <a:xfrm>
            <a:off x="6142038" y="5130800"/>
            <a:ext cx="214312" cy="255588"/>
          </a:xfrm>
          <a:prstGeom prst="ellipse">
            <a:avLst/>
          </a:prstGeom>
          <a:solidFill>
            <a:srgbClr val="000066"/>
          </a:solidFill>
          <a:ln w="12700">
            <a:solidFill>
              <a:schemeClr val="tx1"/>
            </a:solidFill>
            <a:round/>
            <a:headEnd/>
            <a:tailEnd/>
          </a:ln>
        </p:spPr>
        <p:txBody>
          <a:bodyPr wrap="none" lIns="90000" tIns="46800" rIns="90000" bIns="46800" anchor="ctr">
            <a:spAutoFit/>
          </a:bodyPr>
          <a:lstStyle/>
          <a:p>
            <a:pPr eaLnBrk="1" hangingPunct="1"/>
            <a:endParaRPr lang="zh-CN" altLang="en-US"/>
          </a:p>
        </p:txBody>
      </p:sp>
      <p:sp>
        <p:nvSpPr>
          <p:cNvPr id="90145" name="Oval 33"/>
          <p:cNvSpPr>
            <a:spLocks noChangeArrowheads="1"/>
          </p:cNvSpPr>
          <p:nvPr/>
        </p:nvSpPr>
        <p:spPr bwMode="auto">
          <a:xfrm>
            <a:off x="3811588" y="4079875"/>
            <a:ext cx="212725" cy="254000"/>
          </a:xfrm>
          <a:prstGeom prst="ellipse">
            <a:avLst/>
          </a:prstGeom>
          <a:solidFill>
            <a:srgbClr val="000066"/>
          </a:solidFill>
          <a:ln w="12700">
            <a:solidFill>
              <a:schemeClr val="tx1"/>
            </a:solidFill>
            <a:round/>
            <a:headEnd/>
            <a:tailEnd/>
          </a:ln>
        </p:spPr>
        <p:txBody>
          <a:bodyPr wrap="none" lIns="90000" tIns="46800" rIns="90000" bIns="46800" anchor="ctr">
            <a:spAutoFit/>
          </a:bodyPr>
          <a:lstStyle/>
          <a:p>
            <a:pPr eaLnBrk="1" hangingPunct="1"/>
            <a:endParaRPr lang="zh-CN" altLang="en-US"/>
          </a:p>
        </p:txBody>
      </p:sp>
      <p:sp>
        <p:nvSpPr>
          <p:cNvPr id="116770" name="Oval 34"/>
          <p:cNvSpPr>
            <a:spLocks noChangeArrowheads="1"/>
          </p:cNvSpPr>
          <p:nvPr/>
        </p:nvSpPr>
        <p:spPr bwMode="auto">
          <a:xfrm>
            <a:off x="3810000" y="4064000"/>
            <a:ext cx="212725" cy="254000"/>
          </a:xfrm>
          <a:prstGeom prst="ellipse">
            <a:avLst/>
          </a:prstGeom>
          <a:solidFill>
            <a:srgbClr val="FF0000"/>
          </a:solidFill>
          <a:ln w="12700">
            <a:solidFill>
              <a:schemeClr val="tx1"/>
            </a:solidFill>
            <a:round/>
            <a:headEnd/>
            <a:tailEnd/>
          </a:ln>
        </p:spPr>
        <p:txBody>
          <a:bodyPr wrap="none" lIns="90000" tIns="46800" rIns="90000" bIns="46800" anchor="ctr">
            <a:spAutoFit/>
          </a:bodyPr>
          <a:lstStyle/>
          <a:p>
            <a:pPr eaLnBrk="1" hangingPunct="1"/>
            <a:endParaRPr lang="zh-CN" altLang="en-US"/>
          </a:p>
        </p:txBody>
      </p:sp>
      <p:sp>
        <p:nvSpPr>
          <p:cNvPr id="90147" name="Oval 35"/>
          <p:cNvSpPr>
            <a:spLocks noChangeArrowheads="1"/>
          </p:cNvSpPr>
          <p:nvPr/>
        </p:nvSpPr>
        <p:spPr bwMode="auto">
          <a:xfrm>
            <a:off x="4678363" y="4079875"/>
            <a:ext cx="214312" cy="254000"/>
          </a:xfrm>
          <a:prstGeom prst="ellipse">
            <a:avLst/>
          </a:prstGeom>
          <a:solidFill>
            <a:srgbClr val="000066"/>
          </a:solidFill>
          <a:ln w="12700">
            <a:solidFill>
              <a:schemeClr val="tx1"/>
            </a:solidFill>
            <a:round/>
            <a:headEnd/>
            <a:tailEnd/>
          </a:ln>
        </p:spPr>
        <p:txBody>
          <a:bodyPr lIns="90000" tIns="46800" rIns="90000" bIns="46800" anchor="ctr">
            <a:spAutoFit/>
          </a:bodyPr>
          <a:lstStyle/>
          <a:p>
            <a:pPr eaLnBrk="1" hangingPunct="1"/>
            <a:endParaRPr lang="zh-CN" altLang="en-US"/>
          </a:p>
        </p:txBody>
      </p:sp>
      <p:sp>
        <p:nvSpPr>
          <p:cNvPr id="90148" name="Oval 36"/>
          <p:cNvSpPr>
            <a:spLocks noChangeArrowheads="1"/>
          </p:cNvSpPr>
          <p:nvPr/>
        </p:nvSpPr>
        <p:spPr bwMode="auto">
          <a:xfrm>
            <a:off x="5546725" y="4079875"/>
            <a:ext cx="214313" cy="254000"/>
          </a:xfrm>
          <a:prstGeom prst="ellipse">
            <a:avLst/>
          </a:prstGeom>
          <a:solidFill>
            <a:srgbClr val="000066"/>
          </a:solidFill>
          <a:ln w="12700">
            <a:solidFill>
              <a:schemeClr val="tx1"/>
            </a:solidFill>
            <a:round/>
            <a:headEnd/>
            <a:tailEnd/>
          </a:ln>
        </p:spPr>
        <p:txBody>
          <a:bodyPr wrap="none" lIns="90000" tIns="46800" rIns="90000" bIns="46800" anchor="ctr">
            <a:spAutoFit/>
          </a:bodyPr>
          <a:lstStyle/>
          <a:p>
            <a:pPr eaLnBrk="1" hangingPunct="1"/>
            <a:endParaRPr lang="zh-CN" altLang="en-US"/>
          </a:p>
        </p:txBody>
      </p:sp>
      <p:sp>
        <p:nvSpPr>
          <p:cNvPr id="90149" name="Text Box 37"/>
          <p:cNvSpPr txBox="1">
            <a:spLocks noChangeArrowheads="1"/>
          </p:cNvSpPr>
          <p:nvPr/>
        </p:nvSpPr>
        <p:spPr bwMode="auto">
          <a:xfrm>
            <a:off x="823913" y="3744913"/>
            <a:ext cx="180975" cy="396875"/>
          </a:xfrm>
          <a:prstGeom prst="rect">
            <a:avLst/>
          </a:prstGeom>
          <a:noFill/>
          <a:ln w="12700">
            <a:noFill/>
            <a:miter lim="800000"/>
            <a:headEnd/>
            <a:tailEnd/>
          </a:ln>
        </p:spPr>
        <p:txBody>
          <a:bodyPr wrap="none" lIns="90000" tIns="46800" rIns="90000" bIns="46800">
            <a:spAutoFit/>
          </a:bodyPr>
          <a:lstStyle/>
          <a:p>
            <a:pPr algn="ctr" eaLnBrk="1" hangingPunct="1"/>
            <a:endParaRPr lang="zh-CN" altLang="zh-CN" sz="2000" b="0">
              <a:solidFill>
                <a:schemeClr val="tx1"/>
              </a:solidFill>
              <a:latin typeface="Times New Roman" pitchFamily="18" charset="0"/>
              <a:ea typeface="宋体" pitchFamily="2" charset="-122"/>
            </a:endParaRPr>
          </a:p>
        </p:txBody>
      </p:sp>
      <p:graphicFrame>
        <p:nvGraphicFramePr>
          <p:cNvPr id="116774" name="Object 38"/>
          <p:cNvGraphicFramePr>
            <a:graphicFrameLocks noChangeAspect="1"/>
          </p:cNvGraphicFramePr>
          <p:nvPr/>
        </p:nvGraphicFramePr>
        <p:xfrm>
          <a:off x="522288" y="3746500"/>
          <a:ext cx="2897187" cy="701675"/>
        </p:xfrm>
        <a:graphic>
          <a:graphicData uri="http://schemas.openxmlformats.org/presentationml/2006/ole">
            <p:oleObj spid="_x0000_s90150" r:id="rId4" imgW="1409088" imgH="342751" progId="Equation.3">
              <p:embed/>
            </p:oleObj>
          </a:graphicData>
        </a:graphic>
      </p:graphicFrame>
      <p:sp>
        <p:nvSpPr>
          <p:cNvPr id="116775" name="Line 39"/>
          <p:cNvSpPr>
            <a:spLocks noChangeShapeType="1"/>
          </p:cNvSpPr>
          <p:nvPr/>
        </p:nvSpPr>
        <p:spPr bwMode="auto">
          <a:xfrm flipH="1">
            <a:off x="3886200" y="3213100"/>
            <a:ext cx="498475" cy="1039813"/>
          </a:xfrm>
          <a:prstGeom prst="line">
            <a:avLst/>
          </a:prstGeom>
          <a:noFill/>
          <a:ln w="28575">
            <a:solidFill>
              <a:srgbClr val="FF0000"/>
            </a:solidFill>
            <a:round/>
            <a:headEnd/>
            <a:tailEnd/>
          </a:ln>
        </p:spPr>
        <p:txBody>
          <a:bodyPr/>
          <a:lstStyle/>
          <a:p>
            <a:endParaRPr lang="zh-CN" altLang="en-US"/>
          </a:p>
        </p:txBody>
      </p:sp>
      <p:sp>
        <p:nvSpPr>
          <p:cNvPr id="116776" name="Line 40"/>
          <p:cNvSpPr>
            <a:spLocks noChangeShapeType="1"/>
          </p:cNvSpPr>
          <p:nvPr/>
        </p:nvSpPr>
        <p:spPr bwMode="auto">
          <a:xfrm flipH="1">
            <a:off x="3937000" y="3141663"/>
            <a:ext cx="1303338" cy="1014412"/>
          </a:xfrm>
          <a:prstGeom prst="line">
            <a:avLst/>
          </a:prstGeom>
          <a:noFill/>
          <a:ln w="28575">
            <a:solidFill>
              <a:srgbClr val="FF0000"/>
            </a:solidFill>
            <a:round/>
            <a:headEnd/>
            <a:tailEnd/>
          </a:ln>
        </p:spPr>
        <p:txBody>
          <a:bodyPr/>
          <a:lstStyle/>
          <a:p>
            <a:endParaRPr lang="zh-CN" altLang="en-US"/>
          </a:p>
        </p:txBody>
      </p:sp>
      <p:sp>
        <p:nvSpPr>
          <p:cNvPr id="90153" name="Oval 41"/>
          <p:cNvSpPr>
            <a:spLocks noChangeArrowheads="1"/>
          </p:cNvSpPr>
          <p:nvPr/>
        </p:nvSpPr>
        <p:spPr bwMode="auto">
          <a:xfrm>
            <a:off x="5148263" y="3051175"/>
            <a:ext cx="214312" cy="254000"/>
          </a:xfrm>
          <a:prstGeom prst="ellipse">
            <a:avLst/>
          </a:prstGeom>
          <a:solidFill>
            <a:srgbClr val="000066"/>
          </a:solidFill>
          <a:ln w="12700">
            <a:solidFill>
              <a:schemeClr val="tx1"/>
            </a:solidFill>
            <a:round/>
            <a:headEnd/>
            <a:tailEnd/>
          </a:ln>
        </p:spPr>
        <p:txBody>
          <a:bodyPr wrap="none" lIns="90000" tIns="46800" rIns="90000" bIns="46800" anchor="ctr">
            <a:spAutoFit/>
          </a:bodyPr>
          <a:lstStyle/>
          <a:p>
            <a:pPr eaLnBrk="1" hangingPunct="1"/>
            <a:endParaRPr lang="zh-CN" altLang="en-US"/>
          </a:p>
        </p:txBody>
      </p:sp>
      <p:sp>
        <p:nvSpPr>
          <p:cNvPr id="90154" name="Oval 42"/>
          <p:cNvSpPr>
            <a:spLocks noChangeArrowheads="1"/>
          </p:cNvSpPr>
          <p:nvPr/>
        </p:nvSpPr>
        <p:spPr bwMode="auto">
          <a:xfrm>
            <a:off x="4305300" y="3051175"/>
            <a:ext cx="212725" cy="254000"/>
          </a:xfrm>
          <a:prstGeom prst="ellipse">
            <a:avLst/>
          </a:prstGeom>
          <a:solidFill>
            <a:srgbClr val="000066"/>
          </a:solidFill>
          <a:ln w="12700">
            <a:solidFill>
              <a:schemeClr val="tx1"/>
            </a:solidFill>
            <a:round/>
            <a:headEnd/>
            <a:tailEnd/>
          </a:ln>
        </p:spPr>
        <p:txBody>
          <a:bodyPr wrap="none" lIns="90000" tIns="46800" rIns="90000" bIns="46800" anchor="ctr">
            <a:spAutoFit/>
          </a:bodyPr>
          <a:lstStyle/>
          <a:p>
            <a:pPr eaLnBrk="1" hangingPunct="1"/>
            <a:endParaRPr lang="zh-CN" altLang="en-US"/>
          </a:p>
        </p:txBody>
      </p:sp>
      <p:sp>
        <p:nvSpPr>
          <p:cNvPr id="116779" name="Oval 43"/>
          <p:cNvSpPr>
            <a:spLocks noChangeArrowheads="1"/>
          </p:cNvSpPr>
          <p:nvPr/>
        </p:nvSpPr>
        <p:spPr bwMode="auto">
          <a:xfrm>
            <a:off x="4313238" y="3055938"/>
            <a:ext cx="212725" cy="254000"/>
          </a:xfrm>
          <a:prstGeom prst="ellipse">
            <a:avLst/>
          </a:prstGeom>
          <a:solidFill>
            <a:srgbClr val="FF0000"/>
          </a:solidFill>
          <a:ln w="12700">
            <a:solidFill>
              <a:schemeClr val="tx1"/>
            </a:solidFill>
            <a:round/>
            <a:headEnd/>
            <a:tailEnd/>
          </a:ln>
        </p:spPr>
        <p:txBody>
          <a:bodyPr wrap="none" lIns="90000" tIns="46800" rIns="90000" bIns="46800" anchor="ctr">
            <a:spAutoFit/>
          </a:bodyPr>
          <a:lstStyle/>
          <a:p>
            <a:pPr eaLnBrk="1" hangingPunct="1"/>
            <a:endParaRPr lang="zh-CN" altLang="en-US"/>
          </a:p>
        </p:txBody>
      </p:sp>
      <p:sp>
        <p:nvSpPr>
          <p:cNvPr id="116780" name="Oval 44"/>
          <p:cNvSpPr>
            <a:spLocks noChangeArrowheads="1"/>
          </p:cNvSpPr>
          <p:nvPr/>
        </p:nvSpPr>
        <p:spPr bwMode="auto">
          <a:xfrm>
            <a:off x="5148263" y="3055938"/>
            <a:ext cx="212725" cy="254000"/>
          </a:xfrm>
          <a:prstGeom prst="ellipse">
            <a:avLst/>
          </a:prstGeom>
          <a:solidFill>
            <a:srgbClr val="FF0000"/>
          </a:solidFill>
          <a:ln w="12700">
            <a:solidFill>
              <a:schemeClr val="tx1"/>
            </a:solidFill>
            <a:round/>
            <a:headEnd/>
            <a:tailEnd/>
          </a:ln>
        </p:spPr>
        <p:txBody>
          <a:bodyPr wrap="none" lIns="90000" tIns="46800" rIns="90000" bIns="46800" anchor="ctr">
            <a:spAutoFit/>
          </a:bodyPr>
          <a:lstStyle/>
          <a:p>
            <a:pPr eaLnBrk="1" hangingPunct="1"/>
            <a:endParaRPr lang="zh-CN" altLang="en-US"/>
          </a:p>
        </p:txBody>
      </p:sp>
      <p:sp>
        <p:nvSpPr>
          <p:cNvPr id="116781" name="Rectangle 45"/>
          <p:cNvSpPr>
            <a:spLocks noChangeArrowheads="1"/>
          </p:cNvSpPr>
          <p:nvPr/>
        </p:nvSpPr>
        <p:spPr bwMode="auto">
          <a:xfrm>
            <a:off x="1336675" y="44450"/>
            <a:ext cx="7772400" cy="990600"/>
          </a:xfrm>
          <a:prstGeom prst="rect">
            <a:avLst/>
          </a:prstGeom>
          <a:noFill/>
          <a:ln>
            <a:noFill/>
          </a:ln>
          <a:effectLst/>
        </p:spPr>
        <p:txBody>
          <a:bodyPr anchor="ctr"/>
          <a:lstStyle/>
          <a:p>
            <a:pPr eaLnBrk="1" hangingPunct="1">
              <a:defRPr/>
            </a:pPr>
            <a:r>
              <a:rPr kumimoji="1" lang="zh-CN" altLang="en-US" kern="0" dirty="0">
                <a:solidFill>
                  <a:srgbClr val="0000CC"/>
                </a:solidFill>
                <a:latin typeface="Times New Roman" panose="02020603050405020304" pitchFamily="18" charset="0"/>
                <a:ea typeface="宋体" panose="02010600030101010101" pitchFamily="2" charset="-122"/>
                <a:cs typeface="Times New Roman" panose="02020603050405020304" pitchFamily="18" charset="0"/>
              </a:rPr>
              <a:t>Error Backpropagation step 2</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677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16774"/>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678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677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677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67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770" grpId="0" bldLvl="0" animBg="1"/>
      <p:bldP spid="116775" grpId="0" animBg="1"/>
      <p:bldP spid="116776" grpId="0" animBg="1"/>
      <p:bldP spid="116779" grpId="0" bldLvl="0" animBg="1"/>
      <p:bldP spid="116780" grpId="0" bldLvl="0" animBg="1"/>
    </p:bldLst>
  </p:timing>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1138" name="灯片编号占位符 1"/>
          <p:cNvSpPr>
            <a:spLocks noGrp="1" noChangeArrowheads="1"/>
          </p:cNvSpPr>
          <p:nvPr>
            <p:ph type="sldNum" sz="quarter" idx="10"/>
          </p:nvPr>
        </p:nvSpPr>
        <p:spPr bwMode="auto">
          <a:noFill/>
          <a:ln>
            <a:miter lim="800000"/>
            <a:headEnd/>
            <a:tailEnd/>
          </a:ln>
        </p:spPr>
        <p:txBody>
          <a:bodyPr/>
          <a:lstStyle/>
          <a:p>
            <a:fld id="{3828453F-EA4D-4C2F-9575-719661956E93}" type="slidenum">
              <a:rPr lang="zh-TW" altLang="en-US"/>
              <a:pPr/>
              <a:t>56</a:t>
            </a:fld>
            <a:endParaRPr lang="zh-TW" altLang="en-US"/>
          </a:p>
        </p:txBody>
      </p:sp>
      <p:sp>
        <p:nvSpPr>
          <p:cNvPr id="91139" name="Line 2"/>
          <p:cNvSpPr>
            <a:spLocks noChangeShapeType="1"/>
          </p:cNvSpPr>
          <p:nvPr/>
        </p:nvSpPr>
        <p:spPr bwMode="auto">
          <a:xfrm flipH="1">
            <a:off x="4621213" y="3165475"/>
            <a:ext cx="498475" cy="1039813"/>
          </a:xfrm>
          <a:prstGeom prst="line">
            <a:avLst/>
          </a:prstGeom>
          <a:noFill/>
          <a:ln w="12700">
            <a:solidFill>
              <a:schemeClr val="tx1"/>
            </a:solidFill>
            <a:round/>
            <a:headEnd/>
            <a:tailEnd/>
          </a:ln>
        </p:spPr>
        <p:txBody>
          <a:bodyPr/>
          <a:lstStyle/>
          <a:p>
            <a:endParaRPr lang="zh-CN" altLang="en-US"/>
          </a:p>
        </p:txBody>
      </p:sp>
      <p:sp>
        <p:nvSpPr>
          <p:cNvPr id="91140" name="Rectangle 4"/>
          <p:cNvSpPr>
            <a:spLocks noChangeArrowheads="1"/>
          </p:cNvSpPr>
          <p:nvPr/>
        </p:nvSpPr>
        <p:spPr bwMode="auto">
          <a:xfrm>
            <a:off x="685800" y="1371600"/>
            <a:ext cx="7772400" cy="1116013"/>
          </a:xfrm>
          <a:prstGeom prst="rect">
            <a:avLst/>
          </a:prstGeom>
          <a:noFill/>
          <a:ln w="9525">
            <a:noFill/>
            <a:miter lim="800000"/>
            <a:headEnd/>
            <a:tailEnd/>
          </a:ln>
        </p:spPr>
        <p:txBody>
          <a:bodyPr/>
          <a:lstStyle/>
          <a:p>
            <a:pPr marL="342900" indent="-342900" eaLnBrk="1" hangingPunct="1">
              <a:spcBef>
                <a:spcPct val="20000"/>
              </a:spcBef>
              <a:buFontTx/>
              <a:buBlip>
                <a:blip r:embed="rId3"/>
              </a:buBlip>
            </a:pPr>
            <a:r>
              <a:rPr lang="en-US" altLang="zh-CN" b="0">
                <a:solidFill>
                  <a:schemeClr val="tx1"/>
                </a:solidFill>
                <a:latin typeface="Times New Roman" pitchFamily="18" charset="0"/>
                <a:ea typeface="幼圆" pitchFamily="49" charset="-122"/>
              </a:rPr>
              <a:t>Finally update bottom layer of weights based on errors calculated for hidden units.</a:t>
            </a:r>
          </a:p>
        </p:txBody>
      </p:sp>
      <p:sp>
        <p:nvSpPr>
          <p:cNvPr id="91141" name="Text Box 5"/>
          <p:cNvSpPr txBox="1">
            <a:spLocks noChangeArrowheads="1"/>
          </p:cNvSpPr>
          <p:nvPr/>
        </p:nvSpPr>
        <p:spPr bwMode="auto">
          <a:xfrm>
            <a:off x="6289675" y="2881313"/>
            <a:ext cx="828675" cy="395287"/>
          </a:xfrm>
          <a:prstGeom prst="rect">
            <a:avLst/>
          </a:prstGeom>
          <a:noFill/>
          <a:ln w="12700">
            <a:noFill/>
            <a:miter lim="800000"/>
            <a:headEnd/>
            <a:tailEnd/>
          </a:ln>
        </p:spPr>
        <p:txBody>
          <a:bodyPr wrap="none" lIns="90000" tIns="46800" rIns="90000" bIns="46800">
            <a:spAutoFit/>
          </a:bodyPr>
          <a:lstStyle/>
          <a:p>
            <a:pPr algn="ctr" eaLnBrk="1" hangingPunct="1"/>
            <a:r>
              <a:rPr lang="en-US" altLang="zh-CN" sz="2000" b="0">
                <a:solidFill>
                  <a:schemeClr val="tx1"/>
                </a:solidFill>
                <a:latin typeface="Times New Roman" pitchFamily="18" charset="0"/>
                <a:ea typeface="宋体" pitchFamily="2" charset="-122"/>
              </a:rPr>
              <a:t>output</a:t>
            </a:r>
          </a:p>
        </p:txBody>
      </p:sp>
      <p:sp>
        <p:nvSpPr>
          <p:cNvPr id="91142" name="Text Box 6"/>
          <p:cNvSpPr txBox="1">
            <a:spLocks noChangeArrowheads="1"/>
          </p:cNvSpPr>
          <p:nvPr/>
        </p:nvSpPr>
        <p:spPr bwMode="auto">
          <a:xfrm>
            <a:off x="6689725" y="3984625"/>
            <a:ext cx="871538" cy="398463"/>
          </a:xfrm>
          <a:prstGeom prst="rect">
            <a:avLst/>
          </a:prstGeom>
          <a:noFill/>
          <a:ln w="12700">
            <a:noFill/>
            <a:miter lim="800000"/>
            <a:headEnd/>
            <a:tailEnd/>
          </a:ln>
        </p:spPr>
        <p:txBody>
          <a:bodyPr wrap="none" lIns="90000" tIns="46800" rIns="90000" bIns="46800">
            <a:spAutoFit/>
          </a:bodyPr>
          <a:lstStyle/>
          <a:p>
            <a:pPr algn="ctr" eaLnBrk="1" hangingPunct="1"/>
            <a:r>
              <a:rPr lang="en-US" altLang="zh-CN" sz="2000" b="0">
                <a:solidFill>
                  <a:schemeClr val="tx1"/>
                </a:solidFill>
                <a:latin typeface="Times New Roman" pitchFamily="18" charset="0"/>
                <a:ea typeface="宋体" pitchFamily="2" charset="-122"/>
              </a:rPr>
              <a:t>hidden</a:t>
            </a:r>
          </a:p>
        </p:txBody>
      </p:sp>
      <p:sp>
        <p:nvSpPr>
          <p:cNvPr id="91143" name="Text Box 7"/>
          <p:cNvSpPr txBox="1">
            <a:spLocks noChangeArrowheads="1"/>
          </p:cNvSpPr>
          <p:nvPr/>
        </p:nvSpPr>
        <p:spPr bwMode="auto">
          <a:xfrm>
            <a:off x="7253288" y="5064125"/>
            <a:ext cx="703262" cy="396875"/>
          </a:xfrm>
          <a:prstGeom prst="rect">
            <a:avLst/>
          </a:prstGeom>
          <a:noFill/>
          <a:ln w="12700">
            <a:noFill/>
            <a:miter lim="800000"/>
            <a:headEnd/>
            <a:tailEnd/>
          </a:ln>
        </p:spPr>
        <p:txBody>
          <a:bodyPr wrap="none" lIns="90000" tIns="46800" rIns="90000" bIns="46800">
            <a:spAutoFit/>
          </a:bodyPr>
          <a:lstStyle/>
          <a:p>
            <a:pPr algn="ctr" eaLnBrk="1" hangingPunct="1"/>
            <a:r>
              <a:rPr lang="en-US" altLang="zh-CN" sz="2000" b="0">
                <a:solidFill>
                  <a:schemeClr val="tx1"/>
                </a:solidFill>
                <a:latin typeface="Times New Roman" pitchFamily="18" charset="0"/>
                <a:ea typeface="宋体" pitchFamily="2" charset="-122"/>
              </a:rPr>
              <a:t>input</a:t>
            </a:r>
          </a:p>
        </p:txBody>
      </p:sp>
      <p:sp>
        <p:nvSpPr>
          <p:cNvPr id="91144" name="Line 8"/>
          <p:cNvSpPr>
            <a:spLocks noChangeShapeType="1"/>
          </p:cNvSpPr>
          <p:nvPr/>
        </p:nvSpPr>
        <p:spPr bwMode="auto">
          <a:xfrm flipH="1">
            <a:off x="4313238" y="4205288"/>
            <a:ext cx="284162" cy="1090612"/>
          </a:xfrm>
          <a:prstGeom prst="line">
            <a:avLst/>
          </a:prstGeom>
          <a:noFill/>
          <a:ln w="12700">
            <a:solidFill>
              <a:schemeClr val="tx1"/>
            </a:solidFill>
            <a:round/>
            <a:headEnd/>
            <a:tailEnd/>
          </a:ln>
        </p:spPr>
        <p:txBody>
          <a:bodyPr/>
          <a:lstStyle/>
          <a:p>
            <a:endParaRPr lang="zh-CN" altLang="en-US"/>
          </a:p>
        </p:txBody>
      </p:sp>
      <p:sp>
        <p:nvSpPr>
          <p:cNvPr id="91145" name="Line 9"/>
          <p:cNvSpPr>
            <a:spLocks noChangeShapeType="1"/>
          </p:cNvSpPr>
          <p:nvPr/>
        </p:nvSpPr>
        <p:spPr bwMode="auto">
          <a:xfrm>
            <a:off x="4621213" y="4232275"/>
            <a:ext cx="379412" cy="1041400"/>
          </a:xfrm>
          <a:prstGeom prst="line">
            <a:avLst/>
          </a:prstGeom>
          <a:noFill/>
          <a:ln w="12700">
            <a:solidFill>
              <a:schemeClr val="tx1"/>
            </a:solidFill>
            <a:round/>
            <a:headEnd/>
            <a:tailEnd/>
          </a:ln>
        </p:spPr>
        <p:txBody>
          <a:bodyPr/>
          <a:lstStyle/>
          <a:p>
            <a:endParaRPr lang="zh-CN" altLang="en-US"/>
          </a:p>
        </p:txBody>
      </p:sp>
      <p:sp>
        <p:nvSpPr>
          <p:cNvPr id="91146" name="Line 10"/>
          <p:cNvSpPr>
            <a:spLocks noChangeShapeType="1"/>
          </p:cNvSpPr>
          <p:nvPr/>
        </p:nvSpPr>
        <p:spPr bwMode="auto">
          <a:xfrm>
            <a:off x="4621213" y="4259263"/>
            <a:ext cx="973137" cy="960437"/>
          </a:xfrm>
          <a:prstGeom prst="line">
            <a:avLst/>
          </a:prstGeom>
          <a:noFill/>
          <a:ln w="12700">
            <a:solidFill>
              <a:schemeClr val="tx1"/>
            </a:solidFill>
            <a:round/>
            <a:headEnd/>
            <a:tailEnd/>
          </a:ln>
        </p:spPr>
        <p:txBody>
          <a:bodyPr/>
          <a:lstStyle/>
          <a:p>
            <a:endParaRPr lang="zh-CN" altLang="en-US"/>
          </a:p>
        </p:txBody>
      </p:sp>
      <p:sp>
        <p:nvSpPr>
          <p:cNvPr id="91147" name="Line 11"/>
          <p:cNvSpPr>
            <a:spLocks noChangeShapeType="1"/>
          </p:cNvSpPr>
          <p:nvPr/>
        </p:nvSpPr>
        <p:spPr bwMode="auto">
          <a:xfrm>
            <a:off x="4621213" y="4281488"/>
            <a:ext cx="1682750" cy="1014412"/>
          </a:xfrm>
          <a:prstGeom prst="line">
            <a:avLst/>
          </a:prstGeom>
          <a:noFill/>
          <a:ln w="12700">
            <a:solidFill>
              <a:schemeClr val="tx1"/>
            </a:solidFill>
            <a:round/>
            <a:headEnd/>
            <a:tailEnd/>
          </a:ln>
        </p:spPr>
        <p:txBody>
          <a:bodyPr/>
          <a:lstStyle/>
          <a:p>
            <a:endParaRPr lang="zh-CN" altLang="en-US"/>
          </a:p>
        </p:txBody>
      </p:sp>
      <p:sp>
        <p:nvSpPr>
          <p:cNvPr id="91148" name="Line 12"/>
          <p:cNvSpPr>
            <a:spLocks noChangeShapeType="1"/>
          </p:cNvSpPr>
          <p:nvPr/>
        </p:nvSpPr>
        <p:spPr bwMode="auto">
          <a:xfrm>
            <a:off x="4621213" y="4281488"/>
            <a:ext cx="2373312" cy="938212"/>
          </a:xfrm>
          <a:prstGeom prst="line">
            <a:avLst/>
          </a:prstGeom>
          <a:noFill/>
          <a:ln w="12700">
            <a:solidFill>
              <a:schemeClr val="tx1"/>
            </a:solidFill>
            <a:round/>
            <a:headEnd/>
            <a:tailEnd/>
          </a:ln>
        </p:spPr>
        <p:txBody>
          <a:bodyPr/>
          <a:lstStyle/>
          <a:p>
            <a:endParaRPr lang="zh-CN" altLang="en-US"/>
          </a:p>
        </p:txBody>
      </p:sp>
      <p:sp>
        <p:nvSpPr>
          <p:cNvPr id="91149" name="Line 13"/>
          <p:cNvSpPr>
            <a:spLocks noChangeShapeType="1"/>
          </p:cNvSpPr>
          <p:nvPr/>
        </p:nvSpPr>
        <p:spPr bwMode="auto">
          <a:xfrm flipH="1">
            <a:off x="4313238" y="4232275"/>
            <a:ext cx="1162050" cy="1041400"/>
          </a:xfrm>
          <a:prstGeom prst="line">
            <a:avLst/>
          </a:prstGeom>
          <a:noFill/>
          <a:ln w="12700">
            <a:solidFill>
              <a:schemeClr val="tx1"/>
            </a:solidFill>
            <a:round/>
            <a:headEnd/>
            <a:tailEnd/>
          </a:ln>
        </p:spPr>
        <p:txBody>
          <a:bodyPr/>
          <a:lstStyle/>
          <a:p>
            <a:endParaRPr lang="zh-CN" altLang="en-US"/>
          </a:p>
        </p:txBody>
      </p:sp>
      <p:sp>
        <p:nvSpPr>
          <p:cNvPr id="91150" name="Line 14"/>
          <p:cNvSpPr>
            <a:spLocks noChangeShapeType="1"/>
          </p:cNvSpPr>
          <p:nvPr/>
        </p:nvSpPr>
        <p:spPr bwMode="auto">
          <a:xfrm flipH="1">
            <a:off x="4976813" y="4205288"/>
            <a:ext cx="522287" cy="1041400"/>
          </a:xfrm>
          <a:prstGeom prst="line">
            <a:avLst/>
          </a:prstGeom>
          <a:noFill/>
          <a:ln w="12700">
            <a:solidFill>
              <a:schemeClr val="tx1"/>
            </a:solidFill>
            <a:round/>
            <a:headEnd/>
            <a:tailEnd/>
          </a:ln>
        </p:spPr>
        <p:txBody>
          <a:bodyPr/>
          <a:lstStyle/>
          <a:p>
            <a:endParaRPr lang="zh-CN" altLang="en-US"/>
          </a:p>
        </p:txBody>
      </p:sp>
      <p:sp>
        <p:nvSpPr>
          <p:cNvPr id="91151" name="Line 15"/>
          <p:cNvSpPr>
            <a:spLocks noChangeShapeType="1"/>
          </p:cNvSpPr>
          <p:nvPr/>
        </p:nvSpPr>
        <p:spPr bwMode="auto">
          <a:xfrm>
            <a:off x="5499100" y="4179888"/>
            <a:ext cx="117475" cy="1066800"/>
          </a:xfrm>
          <a:prstGeom prst="line">
            <a:avLst/>
          </a:prstGeom>
          <a:noFill/>
          <a:ln w="12700">
            <a:solidFill>
              <a:schemeClr val="tx1"/>
            </a:solidFill>
            <a:round/>
            <a:headEnd/>
            <a:tailEnd/>
          </a:ln>
        </p:spPr>
        <p:txBody>
          <a:bodyPr/>
          <a:lstStyle/>
          <a:p>
            <a:endParaRPr lang="zh-CN" altLang="en-US"/>
          </a:p>
        </p:txBody>
      </p:sp>
      <p:sp>
        <p:nvSpPr>
          <p:cNvPr id="91152" name="Line 16"/>
          <p:cNvSpPr>
            <a:spLocks noChangeShapeType="1"/>
          </p:cNvSpPr>
          <p:nvPr/>
        </p:nvSpPr>
        <p:spPr bwMode="auto">
          <a:xfrm>
            <a:off x="5522913" y="4205288"/>
            <a:ext cx="808037" cy="1068387"/>
          </a:xfrm>
          <a:prstGeom prst="line">
            <a:avLst/>
          </a:prstGeom>
          <a:noFill/>
          <a:ln w="12700">
            <a:solidFill>
              <a:schemeClr val="tx1"/>
            </a:solidFill>
            <a:round/>
            <a:headEnd/>
            <a:tailEnd/>
          </a:ln>
        </p:spPr>
        <p:txBody>
          <a:bodyPr/>
          <a:lstStyle/>
          <a:p>
            <a:endParaRPr lang="zh-CN" altLang="en-US"/>
          </a:p>
        </p:txBody>
      </p:sp>
      <p:sp>
        <p:nvSpPr>
          <p:cNvPr id="91153" name="Line 17"/>
          <p:cNvSpPr>
            <a:spLocks noChangeShapeType="1"/>
          </p:cNvSpPr>
          <p:nvPr/>
        </p:nvSpPr>
        <p:spPr bwMode="auto">
          <a:xfrm>
            <a:off x="5522913" y="4281488"/>
            <a:ext cx="1446212" cy="938212"/>
          </a:xfrm>
          <a:prstGeom prst="line">
            <a:avLst/>
          </a:prstGeom>
          <a:noFill/>
          <a:ln w="12700">
            <a:solidFill>
              <a:schemeClr val="tx1"/>
            </a:solidFill>
            <a:round/>
            <a:headEnd/>
            <a:tailEnd/>
          </a:ln>
        </p:spPr>
        <p:txBody>
          <a:bodyPr/>
          <a:lstStyle/>
          <a:p>
            <a:endParaRPr lang="zh-CN" altLang="en-US"/>
          </a:p>
        </p:txBody>
      </p:sp>
      <p:sp>
        <p:nvSpPr>
          <p:cNvPr id="91154" name="Line 18"/>
          <p:cNvSpPr>
            <a:spLocks noChangeShapeType="1"/>
          </p:cNvSpPr>
          <p:nvPr/>
        </p:nvSpPr>
        <p:spPr bwMode="auto">
          <a:xfrm flipH="1">
            <a:off x="4337050" y="4232275"/>
            <a:ext cx="1993900" cy="1041400"/>
          </a:xfrm>
          <a:prstGeom prst="line">
            <a:avLst/>
          </a:prstGeom>
          <a:noFill/>
          <a:ln w="12700">
            <a:solidFill>
              <a:schemeClr val="tx1"/>
            </a:solidFill>
            <a:round/>
            <a:headEnd/>
            <a:tailEnd/>
          </a:ln>
        </p:spPr>
        <p:txBody>
          <a:bodyPr/>
          <a:lstStyle/>
          <a:p>
            <a:endParaRPr lang="zh-CN" altLang="en-US"/>
          </a:p>
        </p:txBody>
      </p:sp>
      <p:sp>
        <p:nvSpPr>
          <p:cNvPr id="91155" name="Line 19"/>
          <p:cNvSpPr>
            <a:spLocks noChangeShapeType="1"/>
          </p:cNvSpPr>
          <p:nvPr/>
        </p:nvSpPr>
        <p:spPr bwMode="auto">
          <a:xfrm flipH="1">
            <a:off x="4976813" y="4232275"/>
            <a:ext cx="1327150" cy="1041400"/>
          </a:xfrm>
          <a:prstGeom prst="line">
            <a:avLst/>
          </a:prstGeom>
          <a:noFill/>
          <a:ln w="12700">
            <a:solidFill>
              <a:schemeClr val="tx1"/>
            </a:solidFill>
            <a:round/>
            <a:headEnd/>
            <a:tailEnd/>
          </a:ln>
        </p:spPr>
        <p:txBody>
          <a:bodyPr/>
          <a:lstStyle/>
          <a:p>
            <a:endParaRPr lang="zh-CN" altLang="en-US"/>
          </a:p>
        </p:txBody>
      </p:sp>
      <p:sp>
        <p:nvSpPr>
          <p:cNvPr id="91156" name="Line 20"/>
          <p:cNvSpPr>
            <a:spLocks noChangeShapeType="1"/>
          </p:cNvSpPr>
          <p:nvPr/>
        </p:nvSpPr>
        <p:spPr bwMode="auto">
          <a:xfrm flipH="1">
            <a:off x="5640388" y="4259263"/>
            <a:ext cx="714375" cy="987425"/>
          </a:xfrm>
          <a:prstGeom prst="line">
            <a:avLst/>
          </a:prstGeom>
          <a:noFill/>
          <a:ln w="12700">
            <a:solidFill>
              <a:schemeClr val="tx1"/>
            </a:solidFill>
            <a:round/>
            <a:headEnd/>
            <a:tailEnd/>
          </a:ln>
        </p:spPr>
        <p:txBody>
          <a:bodyPr/>
          <a:lstStyle/>
          <a:p>
            <a:endParaRPr lang="zh-CN" altLang="en-US"/>
          </a:p>
        </p:txBody>
      </p:sp>
      <p:sp>
        <p:nvSpPr>
          <p:cNvPr id="91157" name="Line 21"/>
          <p:cNvSpPr>
            <a:spLocks noChangeShapeType="1"/>
          </p:cNvSpPr>
          <p:nvPr/>
        </p:nvSpPr>
        <p:spPr bwMode="auto">
          <a:xfrm flipH="1">
            <a:off x="6257925" y="4179888"/>
            <a:ext cx="142875" cy="1066800"/>
          </a:xfrm>
          <a:prstGeom prst="line">
            <a:avLst/>
          </a:prstGeom>
          <a:noFill/>
          <a:ln w="12700">
            <a:solidFill>
              <a:schemeClr val="tx1"/>
            </a:solidFill>
            <a:round/>
            <a:headEnd/>
            <a:tailEnd/>
          </a:ln>
        </p:spPr>
        <p:txBody>
          <a:bodyPr/>
          <a:lstStyle/>
          <a:p>
            <a:endParaRPr lang="zh-CN" altLang="en-US"/>
          </a:p>
        </p:txBody>
      </p:sp>
      <p:sp>
        <p:nvSpPr>
          <p:cNvPr id="91158" name="Line 22"/>
          <p:cNvSpPr>
            <a:spLocks noChangeShapeType="1"/>
          </p:cNvSpPr>
          <p:nvPr/>
        </p:nvSpPr>
        <p:spPr bwMode="auto">
          <a:xfrm>
            <a:off x="6376988" y="4205288"/>
            <a:ext cx="546100" cy="992187"/>
          </a:xfrm>
          <a:prstGeom prst="line">
            <a:avLst/>
          </a:prstGeom>
          <a:noFill/>
          <a:ln w="12700">
            <a:solidFill>
              <a:schemeClr val="tx1"/>
            </a:solidFill>
            <a:round/>
            <a:headEnd/>
            <a:tailEnd/>
          </a:ln>
        </p:spPr>
        <p:txBody>
          <a:bodyPr/>
          <a:lstStyle/>
          <a:p>
            <a:endParaRPr lang="zh-CN" altLang="en-US"/>
          </a:p>
        </p:txBody>
      </p:sp>
      <p:sp>
        <p:nvSpPr>
          <p:cNvPr id="91159" name="Line 23"/>
          <p:cNvSpPr>
            <a:spLocks noChangeShapeType="1"/>
          </p:cNvSpPr>
          <p:nvPr/>
        </p:nvSpPr>
        <p:spPr bwMode="auto">
          <a:xfrm>
            <a:off x="5143500" y="3165475"/>
            <a:ext cx="355600" cy="1039813"/>
          </a:xfrm>
          <a:prstGeom prst="line">
            <a:avLst/>
          </a:prstGeom>
          <a:noFill/>
          <a:ln w="12700">
            <a:solidFill>
              <a:schemeClr val="tx1"/>
            </a:solidFill>
            <a:round/>
            <a:headEnd/>
            <a:tailEnd/>
          </a:ln>
        </p:spPr>
        <p:txBody>
          <a:bodyPr/>
          <a:lstStyle/>
          <a:p>
            <a:endParaRPr lang="zh-CN" altLang="en-US"/>
          </a:p>
        </p:txBody>
      </p:sp>
      <p:sp>
        <p:nvSpPr>
          <p:cNvPr id="91160" name="Line 24"/>
          <p:cNvSpPr>
            <a:spLocks noChangeShapeType="1"/>
          </p:cNvSpPr>
          <p:nvPr/>
        </p:nvSpPr>
        <p:spPr bwMode="auto">
          <a:xfrm>
            <a:off x="5119688" y="3165475"/>
            <a:ext cx="1257300" cy="992188"/>
          </a:xfrm>
          <a:prstGeom prst="line">
            <a:avLst/>
          </a:prstGeom>
          <a:noFill/>
          <a:ln w="12700">
            <a:solidFill>
              <a:schemeClr val="tx1"/>
            </a:solidFill>
            <a:round/>
            <a:headEnd/>
            <a:tailEnd/>
          </a:ln>
        </p:spPr>
        <p:txBody>
          <a:bodyPr/>
          <a:lstStyle/>
          <a:p>
            <a:endParaRPr lang="zh-CN" altLang="en-US"/>
          </a:p>
        </p:txBody>
      </p:sp>
      <p:sp>
        <p:nvSpPr>
          <p:cNvPr id="91161" name="Line 25"/>
          <p:cNvSpPr>
            <a:spLocks noChangeShapeType="1"/>
          </p:cNvSpPr>
          <p:nvPr/>
        </p:nvSpPr>
        <p:spPr bwMode="auto">
          <a:xfrm flipH="1">
            <a:off x="4621213" y="3190875"/>
            <a:ext cx="1303337" cy="1014413"/>
          </a:xfrm>
          <a:prstGeom prst="line">
            <a:avLst/>
          </a:prstGeom>
          <a:noFill/>
          <a:ln w="12700">
            <a:solidFill>
              <a:schemeClr val="tx1"/>
            </a:solidFill>
            <a:round/>
            <a:headEnd/>
            <a:tailEnd/>
          </a:ln>
        </p:spPr>
        <p:txBody>
          <a:bodyPr/>
          <a:lstStyle/>
          <a:p>
            <a:endParaRPr lang="zh-CN" altLang="en-US"/>
          </a:p>
        </p:txBody>
      </p:sp>
      <p:sp>
        <p:nvSpPr>
          <p:cNvPr id="91162" name="Line 26"/>
          <p:cNvSpPr>
            <a:spLocks noChangeShapeType="1"/>
          </p:cNvSpPr>
          <p:nvPr/>
        </p:nvSpPr>
        <p:spPr bwMode="auto">
          <a:xfrm flipH="1">
            <a:off x="5475288" y="3190875"/>
            <a:ext cx="449262" cy="966788"/>
          </a:xfrm>
          <a:prstGeom prst="line">
            <a:avLst/>
          </a:prstGeom>
          <a:noFill/>
          <a:ln w="12700">
            <a:solidFill>
              <a:schemeClr val="tx1"/>
            </a:solidFill>
            <a:round/>
            <a:headEnd/>
            <a:tailEnd/>
          </a:ln>
        </p:spPr>
        <p:txBody>
          <a:bodyPr/>
          <a:lstStyle/>
          <a:p>
            <a:endParaRPr lang="zh-CN" altLang="en-US"/>
          </a:p>
        </p:txBody>
      </p:sp>
      <p:sp>
        <p:nvSpPr>
          <p:cNvPr id="91163" name="Line 27"/>
          <p:cNvSpPr>
            <a:spLocks noChangeShapeType="1"/>
          </p:cNvSpPr>
          <p:nvPr/>
        </p:nvSpPr>
        <p:spPr bwMode="auto">
          <a:xfrm>
            <a:off x="5949950" y="3216275"/>
            <a:ext cx="404813" cy="914400"/>
          </a:xfrm>
          <a:prstGeom prst="line">
            <a:avLst/>
          </a:prstGeom>
          <a:noFill/>
          <a:ln w="12700">
            <a:solidFill>
              <a:schemeClr val="tx1"/>
            </a:solidFill>
            <a:round/>
            <a:headEnd/>
            <a:tailEnd/>
          </a:ln>
        </p:spPr>
        <p:txBody>
          <a:bodyPr/>
          <a:lstStyle/>
          <a:p>
            <a:endParaRPr lang="zh-CN" altLang="en-US"/>
          </a:p>
        </p:txBody>
      </p:sp>
      <p:sp>
        <p:nvSpPr>
          <p:cNvPr id="91164" name="Oval 28"/>
          <p:cNvSpPr>
            <a:spLocks noChangeArrowheads="1"/>
          </p:cNvSpPr>
          <p:nvPr/>
        </p:nvSpPr>
        <p:spPr bwMode="auto">
          <a:xfrm>
            <a:off x="4532313" y="4079875"/>
            <a:ext cx="212725" cy="254000"/>
          </a:xfrm>
          <a:prstGeom prst="ellipse">
            <a:avLst/>
          </a:prstGeom>
          <a:solidFill>
            <a:srgbClr val="000066"/>
          </a:solidFill>
          <a:ln w="12700">
            <a:solidFill>
              <a:schemeClr val="tx1"/>
            </a:solidFill>
            <a:round/>
            <a:headEnd/>
            <a:tailEnd/>
          </a:ln>
        </p:spPr>
        <p:txBody>
          <a:bodyPr wrap="none" lIns="90000" tIns="46800" rIns="90000" bIns="46800" anchor="ctr">
            <a:spAutoFit/>
          </a:bodyPr>
          <a:lstStyle/>
          <a:p>
            <a:pPr eaLnBrk="1" hangingPunct="1"/>
            <a:endParaRPr lang="zh-CN" altLang="en-US"/>
          </a:p>
        </p:txBody>
      </p:sp>
      <p:sp>
        <p:nvSpPr>
          <p:cNvPr id="91165" name="Oval 29"/>
          <p:cNvSpPr>
            <a:spLocks noChangeArrowheads="1"/>
          </p:cNvSpPr>
          <p:nvPr/>
        </p:nvSpPr>
        <p:spPr bwMode="auto">
          <a:xfrm>
            <a:off x="4538663" y="4076700"/>
            <a:ext cx="212725" cy="254000"/>
          </a:xfrm>
          <a:prstGeom prst="ellipse">
            <a:avLst/>
          </a:prstGeom>
          <a:solidFill>
            <a:srgbClr val="FF0000"/>
          </a:solidFill>
          <a:ln w="12700">
            <a:solidFill>
              <a:schemeClr val="tx1"/>
            </a:solidFill>
            <a:round/>
            <a:headEnd/>
            <a:tailEnd/>
          </a:ln>
        </p:spPr>
        <p:txBody>
          <a:bodyPr wrap="none" lIns="90000" tIns="46800" rIns="90000" bIns="46800" anchor="ctr">
            <a:spAutoFit/>
          </a:bodyPr>
          <a:lstStyle/>
          <a:p>
            <a:pPr eaLnBrk="1" hangingPunct="1"/>
            <a:endParaRPr lang="zh-CN" altLang="en-US"/>
          </a:p>
        </p:txBody>
      </p:sp>
      <p:sp>
        <p:nvSpPr>
          <p:cNvPr id="91166" name="Oval 30"/>
          <p:cNvSpPr>
            <a:spLocks noChangeArrowheads="1"/>
          </p:cNvSpPr>
          <p:nvPr/>
        </p:nvSpPr>
        <p:spPr bwMode="auto">
          <a:xfrm>
            <a:off x="5399088" y="4079875"/>
            <a:ext cx="214312" cy="254000"/>
          </a:xfrm>
          <a:prstGeom prst="ellipse">
            <a:avLst/>
          </a:prstGeom>
          <a:solidFill>
            <a:srgbClr val="000066"/>
          </a:solidFill>
          <a:ln w="12700">
            <a:solidFill>
              <a:schemeClr val="tx1"/>
            </a:solidFill>
            <a:round/>
            <a:headEnd/>
            <a:tailEnd/>
          </a:ln>
        </p:spPr>
        <p:txBody>
          <a:bodyPr lIns="90000" tIns="46800" rIns="90000" bIns="46800" anchor="ctr">
            <a:spAutoFit/>
          </a:bodyPr>
          <a:lstStyle/>
          <a:p>
            <a:pPr eaLnBrk="1" hangingPunct="1"/>
            <a:endParaRPr lang="zh-CN" altLang="en-US"/>
          </a:p>
        </p:txBody>
      </p:sp>
      <p:sp>
        <p:nvSpPr>
          <p:cNvPr id="91167" name="Oval 31"/>
          <p:cNvSpPr>
            <a:spLocks noChangeArrowheads="1"/>
          </p:cNvSpPr>
          <p:nvPr/>
        </p:nvSpPr>
        <p:spPr bwMode="auto">
          <a:xfrm>
            <a:off x="6267450" y="4079875"/>
            <a:ext cx="214313" cy="254000"/>
          </a:xfrm>
          <a:prstGeom prst="ellipse">
            <a:avLst/>
          </a:prstGeom>
          <a:solidFill>
            <a:srgbClr val="000066"/>
          </a:solidFill>
          <a:ln w="12700">
            <a:solidFill>
              <a:schemeClr val="tx1"/>
            </a:solidFill>
            <a:round/>
            <a:headEnd/>
            <a:tailEnd/>
          </a:ln>
        </p:spPr>
        <p:txBody>
          <a:bodyPr wrap="none" lIns="90000" tIns="46800" rIns="90000" bIns="46800" anchor="ctr">
            <a:spAutoFit/>
          </a:bodyPr>
          <a:lstStyle/>
          <a:p>
            <a:pPr eaLnBrk="1" hangingPunct="1"/>
            <a:endParaRPr lang="zh-CN" altLang="en-US"/>
          </a:p>
        </p:txBody>
      </p:sp>
      <p:sp>
        <p:nvSpPr>
          <p:cNvPr id="91168" name="Text Box 32"/>
          <p:cNvSpPr txBox="1">
            <a:spLocks noChangeArrowheads="1"/>
          </p:cNvSpPr>
          <p:nvPr/>
        </p:nvSpPr>
        <p:spPr bwMode="auto">
          <a:xfrm>
            <a:off x="823913" y="3744913"/>
            <a:ext cx="180975" cy="396875"/>
          </a:xfrm>
          <a:prstGeom prst="rect">
            <a:avLst/>
          </a:prstGeom>
          <a:noFill/>
          <a:ln w="12700">
            <a:noFill/>
            <a:miter lim="800000"/>
            <a:headEnd/>
            <a:tailEnd/>
          </a:ln>
        </p:spPr>
        <p:txBody>
          <a:bodyPr wrap="none" lIns="90000" tIns="46800" rIns="90000" bIns="46800">
            <a:spAutoFit/>
          </a:bodyPr>
          <a:lstStyle/>
          <a:p>
            <a:pPr algn="ctr" eaLnBrk="1" hangingPunct="1"/>
            <a:endParaRPr lang="zh-CN" altLang="zh-CN" sz="2000" b="0">
              <a:solidFill>
                <a:schemeClr val="tx1"/>
              </a:solidFill>
              <a:latin typeface="Times New Roman" pitchFamily="18" charset="0"/>
              <a:ea typeface="宋体" pitchFamily="2" charset="-122"/>
            </a:endParaRPr>
          </a:p>
        </p:txBody>
      </p:sp>
      <p:graphicFrame>
        <p:nvGraphicFramePr>
          <p:cNvPr id="117793" name="Object 33"/>
          <p:cNvGraphicFramePr>
            <a:graphicFrameLocks noChangeAspect="1"/>
          </p:cNvGraphicFramePr>
          <p:nvPr/>
        </p:nvGraphicFramePr>
        <p:xfrm>
          <a:off x="644525" y="3430588"/>
          <a:ext cx="3063875" cy="742950"/>
        </p:xfrm>
        <a:graphic>
          <a:graphicData uri="http://schemas.openxmlformats.org/presentationml/2006/ole">
            <p:oleObj spid="_x0000_s91169" r:id="rId4" imgW="1409088" imgH="342751" progId="Equation.3">
              <p:embed/>
            </p:oleObj>
          </a:graphicData>
        </a:graphic>
      </p:graphicFrame>
      <p:sp>
        <p:nvSpPr>
          <p:cNvPr id="91170" name="Oval 34"/>
          <p:cNvSpPr>
            <a:spLocks noChangeArrowheads="1"/>
          </p:cNvSpPr>
          <p:nvPr/>
        </p:nvSpPr>
        <p:spPr bwMode="auto">
          <a:xfrm>
            <a:off x="5868988" y="3051175"/>
            <a:ext cx="214312" cy="254000"/>
          </a:xfrm>
          <a:prstGeom prst="ellipse">
            <a:avLst/>
          </a:prstGeom>
          <a:solidFill>
            <a:srgbClr val="000066"/>
          </a:solidFill>
          <a:ln w="12700">
            <a:solidFill>
              <a:schemeClr val="tx1"/>
            </a:solidFill>
            <a:round/>
            <a:headEnd/>
            <a:tailEnd/>
          </a:ln>
        </p:spPr>
        <p:txBody>
          <a:bodyPr wrap="none" lIns="90000" tIns="46800" rIns="90000" bIns="46800" anchor="ctr">
            <a:spAutoFit/>
          </a:bodyPr>
          <a:lstStyle/>
          <a:p>
            <a:pPr eaLnBrk="1" hangingPunct="1"/>
            <a:endParaRPr lang="zh-CN" altLang="en-US"/>
          </a:p>
        </p:txBody>
      </p:sp>
      <p:sp>
        <p:nvSpPr>
          <p:cNvPr id="91171" name="Oval 35"/>
          <p:cNvSpPr>
            <a:spLocks noChangeArrowheads="1"/>
          </p:cNvSpPr>
          <p:nvPr/>
        </p:nvSpPr>
        <p:spPr bwMode="auto">
          <a:xfrm>
            <a:off x="5026025" y="3051175"/>
            <a:ext cx="212725" cy="254000"/>
          </a:xfrm>
          <a:prstGeom prst="ellipse">
            <a:avLst/>
          </a:prstGeom>
          <a:solidFill>
            <a:srgbClr val="000066"/>
          </a:solidFill>
          <a:ln w="12700">
            <a:solidFill>
              <a:schemeClr val="tx1"/>
            </a:solidFill>
            <a:round/>
            <a:headEnd/>
            <a:tailEnd/>
          </a:ln>
        </p:spPr>
        <p:txBody>
          <a:bodyPr wrap="none" lIns="90000" tIns="46800" rIns="90000" bIns="46800" anchor="ctr">
            <a:spAutoFit/>
          </a:bodyPr>
          <a:lstStyle/>
          <a:p>
            <a:pPr eaLnBrk="1" hangingPunct="1"/>
            <a:endParaRPr lang="zh-CN" altLang="en-US"/>
          </a:p>
        </p:txBody>
      </p:sp>
      <p:sp>
        <p:nvSpPr>
          <p:cNvPr id="117796" name="Line 36"/>
          <p:cNvSpPr>
            <a:spLocks noChangeShapeType="1"/>
          </p:cNvSpPr>
          <p:nvPr/>
        </p:nvSpPr>
        <p:spPr bwMode="auto">
          <a:xfrm flipH="1">
            <a:off x="4313238" y="4221163"/>
            <a:ext cx="284162" cy="1090612"/>
          </a:xfrm>
          <a:prstGeom prst="line">
            <a:avLst/>
          </a:prstGeom>
          <a:noFill/>
          <a:ln w="28575">
            <a:solidFill>
              <a:srgbClr val="FF0000"/>
            </a:solidFill>
            <a:round/>
            <a:headEnd/>
            <a:tailEnd/>
          </a:ln>
        </p:spPr>
        <p:txBody>
          <a:bodyPr/>
          <a:lstStyle/>
          <a:p>
            <a:endParaRPr lang="zh-CN" altLang="en-US"/>
          </a:p>
        </p:txBody>
      </p:sp>
      <p:sp>
        <p:nvSpPr>
          <p:cNvPr id="117797" name="Line 37"/>
          <p:cNvSpPr>
            <a:spLocks noChangeShapeType="1"/>
          </p:cNvSpPr>
          <p:nvPr/>
        </p:nvSpPr>
        <p:spPr bwMode="auto">
          <a:xfrm>
            <a:off x="4643438" y="4292600"/>
            <a:ext cx="379412" cy="1041400"/>
          </a:xfrm>
          <a:prstGeom prst="line">
            <a:avLst/>
          </a:prstGeom>
          <a:noFill/>
          <a:ln w="38100">
            <a:solidFill>
              <a:srgbClr val="FF0000"/>
            </a:solidFill>
            <a:round/>
            <a:headEnd/>
            <a:tailEnd/>
          </a:ln>
        </p:spPr>
        <p:txBody>
          <a:bodyPr/>
          <a:lstStyle/>
          <a:p>
            <a:endParaRPr lang="zh-CN" altLang="en-US"/>
          </a:p>
        </p:txBody>
      </p:sp>
      <p:sp>
        <p:nvSpPr>
          <p:cNvPr id="91174" name="Oval 38"/>
          <p:cNvSpPr>
            <a:spLocks noChangeArrowheads="1"/>
          </p:cNvSpPr>
          <p:nvPr/>
        </p:nvSpPr>
        <p:spPr bwMode="auto">
          <a:xfrm>
            <a:off x="4244975" y="5183188"/>
            <a:ext cx="214313" cy="255587"/>
          </a:xfrm>
          <a:prstGeom prst="ellipse">
            <a:avLst/>
          </a:prstGeom>
          <a:solidFill>
            <a:srgbClr val="000066"/>
          </a:solidFill>
          <a:ln w="12700">
            <a:solidFill>
              <a:schemeClr val="tx1"/>
            </a:solidFill>
            <a:round/>
            <a:headEnd/>
            <a:tailEnd/>
          </a:ln>
        </p:spPr>
        <p:txBody>
          <a:bodyPr wrap="none" lIns="90000" tIns="46800" rIns="90000" bIns="46800" anchor="ctr">
            <a:spAutoFit/>
          </a:bodyPr>
          <a:lstStyle/>
          <a:p>
            <a:pPr eaLnBrk="1" hangingPunct="1"/>
            <a:endParaRPr lang="zh-CN" altLang="en-US"/>
          </a:p>
        </p:txBody>
      </p:sp>
      <p:sp>
        <p:nvSpPr>
          <p:cNvPr id="91175" name="Oval 39"/>
          <p:cNvSpPr>
            <a:spLocks noChangeArrowheads="1"/>
          </p:cNvSpPr>
          <p:nvPr/>
        </p:nvSpPr>
        <p:spPr bwMode="auto">
          <a:xfrm>
            <a:off x="4899025" y="5172075"/>
            <a:ext cx="214313" cy="254000"/>
          </a:xfrm>
          <a:prstGeom prst="ellipse">
            <a:avLst/>
          </a:prstGeom>
          <a:solidFill>
            <a:srgbClr val="000066"/>
          </a:solidFill>
          <a:ln w="12700">
            <a:solidFill>
              <a:schemeClr val="tx1"/>
            </a:solidFill>
            <a:round/>
            <a:headEnd/>
            <a:tailEnd/>
          </a:ln>
        </p:spPr>
        <p:txBody>
          <a:bodyPr wrap="none" lIns="90000" tIns="46800" rIns="90000" bIns="46800" anchor="ctr">
            <a:spAutoFit/>
          </a:bodyPr>
          <a:lstStyle/>
          <a:p>
            <a:pPr eaLnBrk="1" hangingPunct="1"/>
            <a:endParaRPr lang="zh-CN" altLang="en-US"/>
          </a:p>
        </p:txBody>
      </p:sp>
      <p:sp>
        <p:nvSpPr>
          <p:cNvPr id="117800" name="Line 40"/>
          <p:cNvSpPr>
            <a:spLocks noChangeShapeType="1"/>
          </p:cNvSpPr>
          <p:nvPr/>
        </p:nvSpPr>
        <p:spPr bwMode="auto">
          <a:xfrm>
            <a:off x="4678363" y="4292600"/>
            <a:ext cx="973137" cy="960438"/>
          </a:xfrm>
          <a:prstGeom prst="line">
            <a:avLst/>
          </a:prstGeom>
          <a:noFill/>
          <a:ln w="28575">
            <a:solidFill>
              <a:srgbClr val="FF0000"/>
            </a:solidFill>
            <a:round/>
            <a:headEnd/>
            <a:tailEnd/>
          </a:ln>
        </p:spPr>
        <p:txBody>
          <a:bodyPr/>
          <a:lstStyle/>
          <a:p>
            <a:endParaRPr lang="zh-CN" altLang="en-US"/>
          </a:p>
        </p:txBody>
      </p:sp>
      <p:sp>
        <p:nvSpPr>
          <p:cNvPr id="117801" name="Line 41"/>
          <p:cNvSpPr>
            <a:spLocks noChangeShapeType="1"/>
          </p:cNvSpPr>
          <p:nvPr/>
        </p:nvSpPr>
        <p:spPr bwMode="auto">
          <a:xfrm>
            <a:off x="4646613" y="4292600"/>
            <a:ext cx="1682750" cy="1014413"/>
          </a:xfrm>
          <a:prstGeom prst="line">
            <a:avLst/>
          </a:prstGeom>
          <a:noFill/>
          <a:ln w="28575">
            <a:solidFill>
              <a:srgbClr val="FF0000"/>
            </a:solidFill>
            <a:round/>
            <a:headEnd/>
            <a:tailEnd/>
          </a:ln>
        </p:spPr>
        <p:txBody>
          <a:bodyPr/>
          <a:lstStyle/>
          <a:p>
            <a:endParaRPr lang="zh-CN" altLang="en-US"/>
          </a:p>
        </p:txBody>
      </p:sp>
      <p:sp>
        <p:nvSpPr>
          <p:cNvPr id="117802" name="Line 42"/>
          <p:cNvSpPr>
            <a:spLocks noChangeShapeType="1"/>
          </p:cNvSpPr>
          <p:nvPr/>
        </p:nvSpPr>
        <p:spPr bwMode="auto">
          <a:xfrm>
            <a:off x="4625975" y="4292600"/>
            <a:ext cx="2373313" cy="938213"/>
          </a:xfrm>
          <a:prstGeom prst="line">
            <a:avLst/>
          </a:prstGeom>
          <a:noFill/>
          <a:ln w="28575">
            <a:solidFill>
              <a:srgbClr val="FF0000"/>
            </a:solidFill>
            <a:round/>
            <a:headEnd/>
            <a:tailEnd/>
          </a:ln>
        </p:spPr>
        <p:txBody>
          <a:bodyPr/>
          <a:lstStyle/>
          <a:p>
            <a:endParaRPr lang="zh-CN" altLang="en-US"/>
          </a:p>
        </p:txBody>
      </p:sp>
      <p:sp>
        <p:nvSpPr>
          <p:cNvPr id="91179" name="Oval 43"/>
          <p:cNvSpPr>
            <a:spLocks noChangeArrowheads="1"/>
          </p:cNvSpPr>
          <p:nvPr/>
        </p:nvSpPr>
        <p:spPr bwMode="auto">
          <a:xfrm>
            <a:off x="6862763" y="5130800"/>
            <a:ext cx="214312" cy="255588"/>
          </a:xfrm>
          <a:prstGeom prst="ellipse">
            <a:avLst/>
          </a:prstGeom>
          <a:solidFill>
            <a:srgbClr val="000066"/>
          </a:solidFill>
          <a:ln w="12700">
            <a:solidFill>
              <a:schemeClr val="tx1"/>
            </a:solidFill>
            <a:round/>
            <a:headEnd/>
            <a:tailEnd/>
          </a:ln>
        </p:spPr>
        <p:txBody>
          <a:bodyPr wrap="none" lIns="90000" tIns="46800" rIns="90000" bIns="46800" anchor="ctr">
            <a:spAutoFit/>
          </a:bodyPr>
          <a:lstStyle/>
          <a:p>
            <a:pPr eaLnBrk="1" hangingPunct="1"/>
            <a:endParaRPr lang="zh-CN" altLang="en-US"/>
          </a:p>
        </p:txBody>
      </p:sp>
      <p:sp>
        <p:nvSpPr>
          <p:cNvPr id="91180" name="Oval 44"/>
          <p:cNvSpPr>
            <a:spLocks noChangeArrowheads="1"/>
          </p:cNvSpPr>
          <p:nvPr/>
        </p:nvSpPr>
        <p:spPr bwMode="auto">
          <a:xfrm>
            <a:off x="6208713" y="5145088"/>
            <a:ext cx="214312" cy="255587"/>
          </a:xfrm>
          <a:prstGeom prst="ellipse">
            <a:avLst/>
          </a:prstGeom>
          <a:solidFill>
            <a:srgbClr val="000066"/>
          </a:solidFill>
          <a:ln w="12700">
            <a:solidFill>
              <a:schemeClr val="tx1"/>
            </a:solidFill>
            <a:round/>
            <a:headEnd/>
            <a:tailEnd/>
          </a:ln>
        </p:spPr>
        <p:txBody>
          <a:bodyPr wrap="none" lIns="90000" tIns="46800" rIns="90000" bIns="46800" anchor="ctr">
            <a:spAutoFit/>
          </a:bodyPr>
          <a:lstStyle/>
          <a:p>
            <a:pPr eaLnBrk="1" hangingPunct="1"/>
            <a:endParaRPr lang="zh-CN" altLang="en-US"/>
          </a:p>
        </p:txBody>
      </p:sp>
      <p:sp>
        <p:nvSpPr>
          <p:cNvPr id="91181" name="Oval 45"/>
          <p:cNvSpPr>
            <a:spLocks noChangeArrowheads="1"/>
          </p:cNvSpPr>
          <p:nvPr/>
        </p:nvSpPr>
        <p:spPr bwMode="auto">
          <a:xfrm>
            <a:off x="5554663" y="5157788"/>
            <a:ext cx="212725" cy="254000"/>
          </a:xfrm>
          <a:prstGeom prst="ellipse">
            <a:avLst/>
          </a:prstGeom>
          <a:solidFill>
            <a:srgbClr val="000066"/>
          </a:solidFill>
          <a:ln w="12700">
            <a:solidFill>
              <a:schemeClr val="tx1"/>
            </a:solidFill>
            <a:round/>
            <a:headEnd/>
            <a:tailEnd/>
          </a:ln>
        </p:spPr>
        <p:txBody>
          <a:bodyPr wrap="none" lIns="90000" tIns="46800" rIns="90000" bIns="46800" anchor="ctr">
            <a:spAutoFit/>
          </a:bodyPr>
          <a:lstStyle/>
          <a:p>
            <a:pPr eaLnBrk="1" hangingPunct="1"/>
            <a:endParaRPr lang="zh-CN" altLang="en-US"/>
          </a:p>
        </p:txBody>
      </p:sp>
      <p:grpSp>
        <p:nvGrpSpPr>
          <p:cNvPr id="2" name="Group 46"/>
          <p:cNvGrpSpPr>
            <a:grpSpLocks/>
          </p:cNvGrpSpPr>
          <p:nvPr/>
        </p:nvGrpSpPr>
        <p:grpSpPr bwMode="auto">
          <a:xfrm>
            <a:off x="611188" y="4437063"/>
            <a:ext cx="2952750" cy="1079500"/>
            <a:chOff x="442" y="2329"/>
            <a:chExt cx="1485" cy="540"/>
          </a:xfrm>
        </p:grpSpPr>
        <p:sp>
          <p:nvSpPr>
            <p:cNvPr id="91184" name="Text Box 47"/>
            <p:cNvSpPr txBox="1">
              <a:spLocks noChangeArrowheads="1"/>
            </p:cNvSpPr>
            <p:nvPr/>
          </p:nvSpPr>
          <p:spPr bwMode="auto">
            <a:xfrm>
              <a:off x="442" y="2329"/>
              <a:ext cx="1485" cy="229"/>
            </a:xfrm>
            <a:prstGeom prst="rect">
              <a:avLst/>
            </a:prstGeom>
            <a:noFill/>
            <a:ln w="12700">
              <a:noFill/>
              <a:miter lim="800000"/>
              <a:headEnd/>
              <a:tailEnd/>
            </a:ln>
          </p:spPr>
          <p:txBody>
            <a:bodyPr lIns="90000" tIns="46800" rIns="90000" bIns="46800">
              <a:spAutoFit/>
            </a:bodyPr>
            <a:lstStyle/>
            <a:p>
              <a:pPr algn="ctr" eaLnBrk="1" hangingPunct="1"/>
              <a:r>
                <a:rPr lang="en-US" altLang="zh-CN" sz="2400" b="0">
                  <a:solidFill>
                    <a:schemeClr val="tx1"/>
                  </a:solidFill>
                  <a:latin typeface="Times New Roman" pitchFamily="18" charset="0"/>
                  <a:ea typeface="宋体" pitchFamily="2" charset="-122"/>
                </a:rPr>
                <a:t>Update weights into </a:t>
              </a:r>
              <a:r>
                <a:rPr lang="en-US" altLang="zh-CN" sz="2400" b="0" i="1">
                  <a:solidFill>
                    <a:schemeClr val="tx1"/>
                  </a:solidFill>
                  <a:latin typeface="Times New Roman" pitchFamily="18" charset="0"/>
                  <a:ea typeface="宋体" pitchFamily="2" charset="-122"/>
                </a:rPr>
                <a:t>j</a:t>
              </a:r>
            </a:p>
          </p:txBody>
        </p:sp>
        <p:graphicFrame>
          <p:nvGraphicFramePr>
            <p:cNvPr id="91185" name="Object 48"/>
            <p:cNvGraphicFramePr>
              <a:graphicFrameLocks noChangeAspect="1"/>
            </p:cNvGraphicFramePr>
            <p:nvPr/>
          </p:nvGraphicFramePr>
          <p:xfrm>
            <a:off x="712" y="2555"/>
            <a:ext cx="1028" cy="314"/>
          </p:xfrm>
          <a:graphic>
            <a:graphicData uri="http://schemas.openxmlformats.org/presentationml/2006/ole">
              <p:oleObj spid="_x0000_s91185" r:id="rId5" imgW="787400" imgH="241300" progId="Equation.3">
                <p:embed/>
              </p:oleObj>
            </a:graphicData>
          </a:graphic>
        </p:graphicFrame>
      </p:grpSp>
      <p:sp>
        <p:nvSpPr>
          <p:cNvPr id="117809" name="Rectangle 49"/>
          <p:cNvSpPr>
            <a:spLocks noChangeArrowheads="1"/>
          </p:cNvSpPr>
          <p:nvPr/>
        </p:nvSpPr>
        <p:spPr bwMode="auto">
          <a:xfrm>
            <a:off x="1336675" y="44450"/>
            <a:ext cx="7772400" cy="990600"/>
          </a:xfrm>
          <a:prstGeom prst="rect">
            <a:avLst/>
          </a:prstGeom>
          <a:noFill/>
          <a:ln>
            <a:noFill/>
          </a:ln>
          <a:effectLst/>
        </p:spPr>
        <p:txBody>
          <a:bodyPr anchor="ctr"/>
          <a:lstStyle/>
          <a:p>
            <a:pPr eaLnBrk="1" hangingPunct="1">
              <a:defRPr/>
            </a:pPr>
            <a:r>
              <a:rPr kumimoji="1" lang="zh-CN" altLang="en-US" kern="0" dirty="0">
                <a:solidFill>
                  <a:srgbClr val="0000CC"/>
                </a:solidFill>
                <a:latin typeface="Times New Roman" panose="02020603050405020304" pitchFamily="18" charset="0"/>
                <a:ea typeface="宋体" panose="02010600030101010101" pitchFamily="2" charset="-122"/>
                <a:cs typeface="Times New Roman" panose="02020603050405020304" pitchFamily="18" charset="0"/>
              </a:rPr>
              <a:t>Error Backpropagation step 3</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117793"/>
                                        </p:tgtEl>
                                        <p:attrNameLst>
                                          <p:attrName>style.visibility</p:attrName>
                                        </p:attrNameLst>
                                      </p:cBhvr>
                                      <p:to>
                                        <p:strVal val="visible"/>
                                      </p:to>
                                    </p:set>
                                    <p:animEffect transition="in" filter="blinds(horizontal)">
                                      <p:cBhvr>
                                        <p:cTn id="7" dur="500"/>
                                        <p:tgtEl>
                                          <p:spTgt spid="11779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childTnLst>
                                </p:cTn>
                              </p:par>
                            </p:childTnLst>
                          </p:cTn>
                        </p:par>
                      </p:childTnLst>
                    </p:cTn>
                  </p:par>
                  <p:par>
                    <p:cTn id="12" fill="hold" nodeType="clickPar">
                      <p:stCondLst>
                        <p:cond delay="indefinite"/>
                      </p:stCondLst>
                      <p:childTnLst>
                        <p:par>
                          <p:cTn id="13" fill="hold" nodeType="withGroup">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17796"/>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117797"/>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117800"/>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117801"/>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1178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796" grpId="0" animBg="1"/>
      <p:bldP spid="117797" grpId="0" animBg="1"/>
      <p:bldP spid="117800" grpId="0" animBg="1"/>
      <p:bldP spid="117801" grpId="0" animBg="1"/>
      <p:bldP spid="117802" grpId="0" animBg="1"/>
    </p:bldLst>
  </p:timing>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2162" name="灯片编号占位符 3"/>
          <p:cNvSpPr>
            <a:spLocks noGrp="1" noChangeArrowheads="1"/>
          </p:cNvSpPr>
          <p:nvPr>
            <p:ph type="sldNum" sz="quarter" idx="10"/>
          </p:nvPr>
        </p:nvSpPr>
        <p:spPr bwMode="auto">
          <a:noFill/>
          <a:ln>
            <a:miter lim="800000"/>
            <a:headEnd/>
            <a:tailEnd/>
          </a:ln>
        </p:spPr>
        <p:txBody>
          <a:bodyPr/>
          <a:lstStyle/>
          <a:p>
            <a:fld id="{351509E1-32C6-420E-AFDA-4D578B19153D}" type="slidenum">
              <a:rPr lang="zh-TW" altLang="en-US"/>
              <a:pPr/>
              <a:t>57</a:t>
            </a:fld>
            <a:endParaRPr lang="zh-TW" altLang="en-US"/>
          </a:p>
        </p:txBody>
      </p:sp>
      <p:sp>
        <p:nvSpPr>
          <p:cNvPr id="194562" name="Rectangle 2"/>
          <p:cNvSpPr>
            <a:spLocks noGrp="1" noChangeArrowheads="1"/>
          </p:cNvSpPr>
          <p:nvPr>
            <p:ph type="title"/>
          </p:nvPr>
        </p:nvSpPr>
        <p:spPr/>
        <p:txBody>
          <a:bodyPr vert="horz" wrap="square" lIns="91440" tIns="45720" rIns="91440" bIns="45720" numCol="1" anchorCtr="0" compatLnSpc="1"/>
          <a:lstStyle/>
          <a:p>
            <a:pPr eaLnBrk="1" hangingPunct="1">
              <a:defRPr/>
            </a:pPr>
            <a:r>
              <a:rPr kumimoji="1" lang="zh-CN" altLang="en-US" sz="2800" kern="0" dirty="0">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rPr>
              <a:t>Backpropagation Learning</a:t>
            </a:r>
          </a:p>
        </p:txBody>
      </p:sp>
      <p:sp>
        <p:nvSpPr>
          <p:cNvPr id="92164" name="Rectangle 3"/>
          <p:cNvSpPr>
            <a:spLocks noGrp="1" noChangeArrowheads="1"/>
          </p:cNvSpPr>
          <p:nvPr>
            <p:ph idx="1"/>
          </p:nvPr>
        </p:nvSpPr>
        <p:spPr>
          <a:xfrm>
            <a:off x="685800" y="1628775"/>
            <a:ext cx="8061325" cy="4824413"/>
          </a:xfrm>
        </p:spPr>
        <p:txBody>
          <a:bodyPr/>
          <a:lstStyle/>
          <a:p>
            <a:pPr marL="533400" indent="-533400" eaLnBrk="1" hangingPunct="1"/>
            <a:r>
              <a:rPr lang="en-US" altLang="zh-CN" smtClean="0">
                <a:latin typeface="Times New Roman" pitchFamily="18" charset="0"/>
                <a:ea typeface="宋体" pitchFamily="2" charset="-122"/>
              </a:rPr>
              <a:t>BP</a:t>
            </a:r>
            <a:r>
              <a:rPr lang="zh-CN" altLang="en-US" smtClean="0">
                <a:latin typeface="Times New Roman" pitchFamily="18" charset="0"/>
                <a:ea typeface="宋体" pitchFamily="2" charset="-122"/>
              </a:rPr>
              <a:t>算法</a:t>
            </a:r>
          </a:p>
          <a:p>
            <a:pPr marL="914400" lvl="1" indent="-457200" eaLnBrk="1" hangingPunct="1">
              <a:buFontTx/>
              <a:buAutoNum type="arabicPeriod"/>
            </a:pPr>
            <a:r>
              <a:rPr lang="zh-CN" altLang="en-US" smtClean="0">
                <a:latin typeface="Times New Roman" pitchFamily="18" charset="0"/>
                <a:ea typeface="宋体" pitchFamily="2" charset="-122"/>
              </a:rPr>
              <a:t>初始化权及阈值为小的随机数</a:t>
            </a:r>
          </a:p>
          <a:p>
            <a:pPr marL="914400" lvl="1" indent="-457200" eaLnBrk="1" hangingPunct="1">
              <a:buFontTx/>
              <a:buAutoNum type="arabicPeriod"/>
            </a:pPr>
            <a:r>
              <a:rPr lang="zh-CN" altLang="en-US" smtClean="0">
                <a:latin typeface="Times New Roman" pitchFamily="18" charset="0"/>
                <a:ea typeface="宋体" pitchFamily="2" charset="-122"/>
              </a:rPr>
              <a:t>给出输入</a:t>
            </a:r>
            <a:r>
              <a:rPr lang="en-US" altLang="zh-CN" i="1" smtClean="0">
                <a:latin typeface="Times New Roman" pitchFamily="18" charset="0"/>
                <a:ea typeface="宋体" pitchFamily="2" charset="-122"/>
              </a:rPr>
              <a:t>x</a:t>
            </a:r>
            <a:r>
              <a:rPr lang="en-US" altLang="zh-CN" baseline="-25000" smtClean="0">
                <a:latin typeface="Times New Roman" pitchFamily="18" charset="0"/>
                <a:ea typeface="宋体" pitchFamily="2" charset="-122"/>
              </a:rPr>
              <a:t>0</a:t>
            </a:r>
            <a:r>
              <a:rPr lang="zh-CN" altLang="en-US" smtClean="0">
                <a:latin typeface="Times New Roman" pitchFamily="18" charset="0"/>
                <a:ea typeface="宋体" pitchFamily="2" charset="-122"/>
              </a:rPr>
              <a:t>，</a:t>
            </a:r>
            <a:r>
              <a:rPr lang="en-US" altLang="zh-CN" i="1" smtClean="0">
                <a:latin typeface="Times New Roman" pitchFamily="18" charset="0"/>
                <a:ea typeface="宋体" pitchFamily="2" charset="-122"/>
              </a:rPr>
              <a:t>x</a:t>
            </a:r>
            <a:r>
              <a:rPr lang="en-US" altLang="zh-CN" baseline="-25000" smtClean="0">
                <a:latin typeface="Times New Roman" pitchFamily="18" charset="0"/>
                <a:ea typeface="宋体" pitchFamily="2" charset="-122"/>
              </a:rPr>
              <a:t>1</a:t>
            </a:r>
            <a:r>
              <a:rPr lang="en-US" altLang="zh-CN" smtClean="0">
                <a:latin typeface="Times New Roman" pitchFamily="18" charset="0"/>
                <a:ea typeface="宋体" pitchFamily="2" charset="-122"/>
              </a:rPr>
              <a:t>…</a:t>
            </a:r>
            <a:r>
              <a:rPr lang="en-US" altLang="zh-CN" i="1" smtClean="0">
                <a:latin typeface="Times New Roman" pitchFamily="18" charset="0"/>
                <a:ea typeface="宋体" pitchFamily="2" charset="-122"/>
              </a:rPr>
              <a:t>x</a:t>
            </a:r>
            <a:r>
              <a:rPr lang="en-US" altLang="zh-CN" i="1" baseline="-25000" smtClean="0">
                <a:latin typeface="Times New Roman" pitchFamily="18" charset="0"/>
                <a:ea typeface="宋体" pitchFamily="2" charset="-122"/>
              </a:rPr>
              <a:t>n</a:t>
            </a:r>
            <a:r>
              <a:rPr lang="en-US" altLang="zh-CN" baseline="-25000" smtClean="0">
                <a:latin typeface="Times New Roman" pitchFamily="18" charset="0"/>
                <a:ea typeface="宋体" pitchFamily="2" charset="-122"/>
              </a:rPr>
              <a:t>-1</a:t>
            </a:r>
            <a:r>
              <a:rPr lang="zh-CN" altLang="en-US" smtClean="0">
                <a:latin typeface="Times New Roman" pitchFamily="18" charset="0"/>
                <a:ea typeface="宋体" pitchFamily="2" charset="-122"/>
              </a:rPr>
              <a:t>及期望输出</a:t>
            </a:r>
            <a:r>
              <a:rPr lang="en-US" altLang="zh-CN" i="1" smtClean="0">
                <a:latin typeface="Times New Roman" pitchFamily="18" charset="0"/>
                <a:ea typeface="宋体" pitchFamily="2" charset="-122"/>
              </a:rPr>
              <a:t>d</a:t>
            </a:r>
            <a:r>
              <a:rPr lang="en-US" altLang="zh-CN" baseline="-25000" smtClean="0">
                <a:latin typeface="Times New Roman" pitchFamily="18" charset="0"/>
                <a:ea typeface="宋体" pitchFamily="2" charset="-122"/>
              </a:rPr>
              <a:t>0</a:t>
            </a:r>
            <a:r>
              <a:rPr lang="zh-CN" altLang="en-US" smtClean="0">
                <a:latin typeface="Times New Roman" pitchFamily="18" charset="0"/>
                <a:ea typeface="宋体" pitchFamily="2" charset="-122"/>
              </a:rPr>
              <a:t>，</a:t>
            </a:r>
            <a:r>
              <a:rPr lang="en-US" altLang="zh-CN" i="1" smtClean="0">
                <a:latin typeface="Times New Roman" pitchFamily="18" charset="0"/>
                <a:ea typeface="宋体" pitchFamily="2" charset="-122"/>
              </a:rPr>
              <a:t>d</a:t>
            </a:r>
            <a:r>
              <a:rPr lang="en-US" altLang="zh-CN" baseline="-25000" smtClean="0">
                <a:latin typeface="Times New Roman" pitchFamily="18" charset="0"/>
                <a:ea typeface="宋体" pitchFamily="2" charset="-122"/>
              </a:rPr>
              <a:t>1</a:t>
            </a:r>
            <a:r>
              <a:rPr lang="zh-CN" altLang="en-US" smtClean="0">
                <a:latin typeface="Times New Roman" pitchFamily="18" charset="0"/>
                <a:ea typeface="宋体" pitchFamily="2" charset="-122"/>
              </a:rPr>
              <a:t>，</a:t>
            </a:r>
            <a:r>
              <a:rPr lang="en-US" altLang="zh-CN" i="1" smtClean="0">
                <a:latin typeface="Times New Roman" pitchFamily="18" charset="0"/>
                <a:ea typeface="宋体" pitchFamily="2" charset="-122"/>
              </a:rPr>
              <a:t>d</a:t>
            </a:r>
            <a:r>
              <a:rPr lang="en-US" altLang="zh-CN" i="1" baseline="-25000" smtClean="0">
                <a:latin typeface="Times New Roman" pitchFamily="18" charset="0"/>
                <a:ea typeface="宋体" pitchFamily="2" charset="-122"/>
              </a:rPr>
              <a:t>n</a:t>
            </a:r>
            <a:r>
              <a:rPr lang="en-US" altLang="zh-CN" baseline="-25000" smtClean="0">
                <a:latin typeface="Times New Roman" pitchFamily="18" charset="0"/>
                <a:ea typeface="宋体" pitchFamily="2" charset="-122"/>
              </a:rPr>
              <a:t>-1</a:t>
            </a:r>
          </a:p>
          <a:p>
            <a:pPr marL="914400" lvl="1" indent="-457200" eaLnBrk="1" hangingPunct="1">
              <a:buFontTx/>
              <a:buAutoNum type="arabicPeriod"/>
            </a:pPr>
            <a:r>
              <a:rPr lang="zh-CN" altLang="en-US" smtClean="0">
                <a:latin typeface="Times New Roman" pitchFamily="18" charset="0"/>
                <a:ea typeface="宋体" pitchFamily="2" charset="-122"/>
              </a:rPr>
              <a:t>逐层计算输出</a:t>
            </a:r>
          </a:p>
          <a:p>
            <a:pPr marL="914400" lvl="1" indent="-457200" eaLnBrk="1" hangingPunct="1">
              <a:buFontTx/>
              <a:buAutoNum type="arabicPeriod"/>
            </a:pPr>
            <a:r>
              <a:rPr lang="zh-CN" altLang="en-US" smtClean="0">
                <a:latin typeface="Times New Roman" pitchFamily="18" charset="0"/>
                <a:ea typeface="宋体" pitchFamily="2" charset="-122"/>
              </a:rPr>
              <a:t>修正权值</a:t>
            </a:r>
          </a:p>
          <a:p>
            <a:pPr marL="914400" lvl="1" indent="-457200" eaLnBrk="1" hangingPunct="1">
              <a:buFontTx/>
              <a:buAutoNum type="arabicPeriod"/>
            </a:pPr>
            <a:r>
              <a:rPr lang="zh-CN" altLang="en-US" smtClean="0">
                <a:latin typeface="Times New Roman" pitchFamily="18" charset="0"/>
                <a:ea typeface="宋体" pitchFamily="2" charset="-122"/>
              </a:rPr>
              <a:t>重复（</a:t>
            </a:r>
            <a:r>
              <a:rPr lang="en-US" altLang="zh-CN" smtClean="0">
                <a:latin typeface="Times New Roman" pitchFamily="18" charset="0"/>
                <a:ea typeface="宋体" pitchFamily="2" charset="-122"/>
              </a:rPr>
              <a:t>3</a:t>
            </a:r>
            <a:r>
              <a:rPr lang="zh-CN" altLang="en-US" smtClean="0">
                <a:latin typeface="Times New Roman" pitchFamily="18" charset="0"/>
                <a:ea typeface="宋体" pitchFamily="2" charset="-122"/>
              </a:rPr>
              <a:t>）</a:t>
            </a:r>
            <a:r>
              <a:rPr lang="en-US" altLang="zh-CN" smtClean="0">
                <a:latin typeface="Times New Roman" pitchFamily="18" charset="0"/>
                <a:ea typeface="宋体" pitchFamily="2" charset="-122"/>
              </a:rPr>
              <a:t>~</a:t>
            </a:r>
            <a:r>
              <a:rPr lang="zh-CN" altLang="en-US" smtClean="0">
                <a:latin typeface="Times New Roman" pitchFamily="18" charset="0"/>
                <a:ea typeface="宋体" pitchFamily="2" charset="-122"/>
              </a:rPr>
              <a:t>（</a:t>
            </a:r>
            <a:r>
              <a:rPr lang="en-US" altLang="zh-CN" smtClean="0">
                <a:latin typeface="Times New Roman" pitchFamily="18" charset="0"/>
                <a:ea typeface="宋体" pitchFamily="2" charset="-122"/>
              </a:rPr>
              <a:t>5</a:t>
            </a:r>
            <a:r>
              <a:rPr lang="zh-CN" altLang="en-US" smtClean="0">
                <a:latin typeface="Times New Roman" pitchFamily="18" charset="0"/>
                <a:ea typeface="宋体" pitchFamily="2" charset="-122"/>
              </a:rPr>
              <a:t>），直到对所有样本权值不变</a:t>
            </a:r>
          </a:p>
        </p:txBody>
      </p:sp>
    </p:spTree>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3186" name="灯片编号占位符 3"/>
          <p:cNvSpPr>
            <a:spLocks noGrp="1" noChangeArrowheads="1"/>
          </p:cNvSpPr>
          <p:nvPr>
            <p:ph type="sldNum" sz="quarter" idx="10"/>
          </p:nvPr>
        </p:nvSpPr>
        <p:spPr bwMode="auto">
          <a:noFill/>
          <a:ln>
            <a:miter lim="800000"/>
            <a:headEnd/>
            <a:tailEnd/>
          </a:ln>
        </p:spPr>
        <p:txBody>
          <a:bodyPr/>
          <a:lstStyle/>
          <a:p>
            <a:fld id="{73F6671C-D7A8-4CF9-A710-0C89330F22BE}" type="slidenum">
              <a:rPr lang="zh-TW" altLang="en-US"/>
              <a:pPr/>
              <a:t>58</a:t>
            </a:fld>
            <a:endParaRPr lang="zh-TW" altLang="en-US"/>
          </a:p>
        </p:txBody>
      </p:sp>
      <p:sp>
        <p:nvSpPr>
          <p:cNvPr id="93187" name="Rectangle 3"/>
          <p:cNvSpPr>
            <a:spLocks noGrp="1" noChangeArrowheads="1"/>
          </p:cNvSpPr>
          <p:nvPr>
            <p:ph idx="1"/>
          </p:nvPr>
        </p:nvSpPr>
        <p:spPr>
          <a:xfrm>
            <a:off x="1047750" y="1268413"/>
            <a:ext cx="7772400" cy="2736850"/>
          </a:xfrm>
        </p:spPr>
        <p:txBody>
          <a:bodyPr/>
          <a:lstStyle/>
          <a:p>
            <a:pPr eaLnBrk="1" hangingPunct="1">
              <a:lnSpc>
                <a:spcPct val="80000"/>
              </a:lnSpc>
            </a:pPr>
            <a:r>
              <a:rPr lang="zh-CN" altLang="en-US" smtClean="0">
                <a:latin typeface="Times New Roman" pitchFamily="18" charset="0"/>
                <a:ea typeface="宋体" pitchFamily="2" charset="-122"/>
              </a:rPr>
              <a:t>药品销量预测</a:t>
            </a:r>
          </a:p>
          <a:p>
            <a:pPr lvl="1" eaLnBrk="1" hangingPunct="1">
              <a:lnSpc>
                <a:spcPct val="80000"/>
              </a:lnSpc>
            </a:pPr>
            <a:r>
              <a:rPr lang="zh-CN" altLang="en-US" smtClean="0">
                <a:latin typeface="Times New Roman" pitchFamily="18" charset="0"/>
                <a:ea typeface="宋体" pitchFamily="2" charset="-122"/>
              </a:rPr>
              <a:t>下表为某药品的销售情况</a:t>
            </a:r>
          </a:p>
          <a:p>
            <a:pPr lvl="1" eaLnBrk="1" hangingPunct="1">
              <a:lnSpc>
                <a:spcPct val="80000"/>
              </a:lnSpc>
            </a:pPr>
            <a:r>
              <a:rPr lang="zh-CN" altLang="en-US" smtClean="0">
                <a:latin typeface="Times New Roman" pitchFamily="18" charset="0"/>
                <a:ea typeface="宋体" pitchFamily="2" charset="-122"/>
              </a:rPr>
              <a:t>预测方法采用滚动预测方式，即用前三个月的销售量来预测第四个月的销售量，如此反复直至满足预测精度要求为止。</a:t>
            </a:r>
          </a:p>
          <a:p>
            <a:pPr lvl="1" eaLnBrk="1" hangingPunct="1">
              <a:lnSpc>
                <a:spcPct val="80000"/>
              </a:lnSpc>
            </a:pPr>
            <a:r>
              <a:rPr lang="zh-CN" altLang="en-US" smtClean="0">
                <a:latin typeface="Times New Roman" pitchFamily="18" charset="0"/>
                <a:ea typeface="宋体" pitchFamily="2" charset="-122"/>
              </a:rPr>
              <a:t>构建三层</a:t>
            </a:r>
            <a:r>
              <a:rPr lang="en-US" altLang="zh-CN" smtClean="0">
                <a:latin typeface="Times New Roman" pitchFamily="18" charset="0"/>
                <a:ea typeface="宋体" pitchFamily="2" charset="-122"/>
              </a:rPr>
              <a:t>BP</a:t>
            </a:r>
            <a:r>
              <a:rPr lang="zh-CN" altLang="en-US" smtClean="0">
                <a:latin typeface="Times New Roman" pitchFamily="18" charset="0"/>
                <a:ea typeface="宋体" pitchFamily="2" charset="-122"/>
              </a:rPr>
              <a:t>神经网络：输入层有三个结点，隐含层结点数为</a:t>
            </a:r>
            <a:r>
              <a:rPr lang="en-US" altLang="zh-CN" smtClean="0">
                <a:latin typeface="Times New Roman" pitchFamily="18" charset="0"/>
                <a:ea typeface="宋体" pitchFamily="2" charset="-122"/>
              </a:rPr>
              <a:t>5</a:t>
            </a:r>
            <a:r>
              <a:rPr lang="zh-CN" altLang="en-US" smtClean="0">
                <a:latin typeface="Times New Roman" pitchFamily="18" charset="0"/>
                <a:ea typeface="宋体" pitchFamily="2" charset="-122"/>
              </a:rPr>
              <a:t>，隐含层的激活函数为</a:t>
            </a:r>
            <a:r>
              <a:rPr lang="en-US" altLang="zh-CN" smtClean="0">
                <a:latin typeface="Times New Roman" pitchFamily="18" charset="0"/>
                <a:ea typeface="宋体" pitchFamily="2" charset="-122"/>
              </a:rPr>
              <a:t>tansig</a:t>
            </a:r>
            <a:r>
              <a:rPr lang="zh-CN" altLang="en-US" smtClean="0">
                <a:latin typeface="Times New Roman" pitchFamily="18" charset="0"/>
                <a:ea typeface="宋体" pitchFamily="2" charset="-122"/>
              </a:rPr>
              <a:t>；输出层结点数为</a:t>
            </a:r>
            <a:r>
              <a:rPr lang="en-US" altLang="zh-CN" smtClean="0">
                <a:latin typeface="Times New Roman" pitchFamily="18" charset="0"/>
                <a:ea typeface="宋体" pitchFamily="2" charset="-122"/>
              </a:rPr>
              <a:t>1</a:t>
            </a:r>
            <a:r>
              <a:rPr lang="zh-CN" altLang="en-US" smtClean="0">
                <a:latin typeface="Times New Roman" pitchFamily="18" charset="0"/>
                <a:ea typeface="宋体" pitchFamily="2" charset="-122"/>
              </a:rPr>
              <a:t>个，输出层的激活函数为</a:t>
            </a:r>
            <a:r>
              <a:rPr lang="en-US" altLang="zh-CN" smtClean="0">
                <a:latin typeface="Times New Roman" pitchFamily="18" charset="0"/>
                <a:ea typeface="宋体" pitchFamily="2" charset="-122"/>
              </a:rPr>
              <a:t>logsig</a:t>
            </a:r>
          </a:p>
        </p:txBody>
      </p:sp>
      <p:graphicFrame>
        <p:nvGraphicFramePr>
          <p:cNvPr id="159792" name="Group 48"/>
          <p:cNvGraphicFramePr>
            <a:graphicFrameLocks noGrp="1"/>
          </p:cNvGraphicFramePr>
          <p:nvPr/>
        </p:nvGraphicFramePr>
        <p:xfrm>
          <a:off x="1619250" y="4076700"/>
          <a:ext cx="6769100" cy="2089151"/>
        </p:xfrm>
        <a:graphic>
          <a:graphicData uri="http://schemas.openxmlformats.org/drawingml/2006/table">
            <a:tbl>
              <a:tblPr/>
              <a:tblGrid>
                <a:gridCol w="763588"/>
                <a:gridCol w="981075"/>
                <a:gridCol w="1022350"/>
                <a:gridCol w="998537"/>
                <a:gridCol w="1000125"/>
                <a:gridCol w="1003300"/>
                <a:gridCol w="1000125"/>
              </a:tblGrid>
              <a:tr h="695325">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800" b="0" i="0" u="none" strike="noStrike" cap="none" normalizeH="0" baseline="0">
                          <a:ln>
                            <a:noFill/>
                          </a:ln>
                          <a:solidFill>
                            <a:schemeClr val="tx1"/>
                          </a:solidFill>
                          <a:effectLst/>
                          <a:latin typeface="Arial" panose="020B0604020202020204" pitchFamily="34" charset="0"/>
                          <a:ea typeface="幼圆" pitchFamily="49" charset="-122"/>
                          <a:cs typeface="Times New Roman" panose="02020603050405020304" pitchFamily="18" charset="0"/>
                        </a:rPr>
                        <a:t>月份</a:t>
                      </a:r>
                      <a:endParaRPr kumimoji="1" lang="zh-CN" altLang="en-US" sz="3200" b="0" i="0" u="none" strike="noStrike" cap="none" normalizeH="0" baseline="0">
                        <a:ln>
                          <a:noFill/>
                        </a:ln>
                        <a:solidFill>
                          <a:schemeClr val="tx1"/>
                        </a:solidFill>
                        <a:effectLst/>
                        <a:latin typeface="Arial" panose="020B0604020202020204" pitchFamily="34" charset="0"/>
                        <a:ea typeface="幼圆" pitchFamily="49" charset="-122"/>
                      </a:endParaRP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1" lang="en-US" altLang="zh-CN" sz="1800" b="0" i="0" u="none" strike="noStrike" cap="none" normalizeH="0" baseline="0">
                          <a:ln>
                            <a:noFill/>
                          </a:ln>
                          <a:solidFill>
                            <a:schemeClr val="tx1"/>
                          </a:solidFill>
                          <a:effectLst/>
                          <a:latin typeface="Arial" panose="020B0604020202020204" pitchFamily="34" charset="0"/>
                          <a:ea typeface="幼圆" pitchFamily="49" charset="-122"/>
                          <a:cs typeface="Times New Roman" panose="02020603050405020304" pitchFamily="18" charset="0"/>
                        </a:rPr>
                        <a:t>1</a:t>
                      </a:r>
                      <a:endParaRPr kumimoji="1" lang="en-US" altLang="zh-CN" sz="3200" b="0" i="0" u="none" strike="noStrike" cap="none" normalizeH="0" baseline="0">
                        <a:ln>
                          <a:noFill/>
                        </a:ln>
                        <a:solidFill>
                          <a:schemeClr val="tx1"/>
                        </a:solidFill>
                        <a:effectLst/>
                        <a:latin typeface="Arial" panose="020B0604020202020204" pitchFamily="34" charset="0"/>
                        <a:ea typeface="幼圆" pitchFamily="49" charset="-122"/>
                      </a:endParaRP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1" lang="en-US" altLang="zh-CN" sz="1800" b="0" i="0" u="none" strike="noStrike" cap="none" normalizeH="0" baseline="0">
                          <a:ln>
                            <a:noFill/>
                          </a:ln>
                          <a:solidFill>
                            <a:schemeClr val="tx1"/>
                          </a:solidFill>
                          <a:effectLst/>
                          <a:latin typeface="Arial" panose="020B0604020202020204" pitchFamily="34" charset="0"/>
                          <a:ea typeface="幼圆" pitchFamily="49" charset="-122"/>
                          <a:cs typeface="Times New Roman" panose="02020603050405020304" pitchFamily="18" charset="0"/>
                        </a:rPr>
                        <a:t>2</a:t>
                      </a:r>
                      <a:endParaRPr kumimoji="1" lang="en-US" altLang="zh-CN" sz="3200" b="0" i="0" u="none" strike="noStrike" cap="none" normalizeH="0" baseline="0">
                        <a:ln>
                          <a:noFill/>
                        </a:ln>
                        <a:solidFill>
                          <a:schemeClr val="tx1"/>
                        </a:solidFill>
                        <a:effectLst/>
                        <a:latin typeface="Arial" panose="020B0604020202020204" pitchFamily="34" charset="0"/>
                        <a:ea typeface="幼圆" pitchFamily="49" charset="-122"/>
                      </a:endParaRP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1" lang="en-US" altLang="zh-CN" sz="1800" b="0" i="0" u="none" strike="noStrike" cap="none" normalizeH="0" baseline="0">
                          <a:ln>
                            <a:noFill/>
                          </a:ln>
                          <a:solidFill>
                            <a:schemeClr val="tx1"/>
                          </a:solidFill>
                          <a:effectLst/>
                          <a:latin typeface="Arial" panose="020B0604020202020204" pitchFamily="34" charset="0"/>
                          <a:ea typeface="幼圆" pitchFamily="49" charset="-122"/>
                          <a:cs typeface="Times New Roman" panose="02020603050405020304" pitchFamily="18" charset="0"/>
                        </a:rPr>
                        <a:t>3</a:t>
                      </a:r>
                      <a:endParaRPr kumimoji="1" lang="en-US" altLang="zh-CN" sz="3200" b="0" i="0" u="none" strike="noStrike" cap="none" normalizeH="0" baseline="0">
                        <a:ln>
                          <a:noFill/>
                        </a:ln>
                        <a:solidFill>
                          <a:schemeClr val="tx1"/>
                        </a:solidFill>
                        <a:effectLst/>
                        <a:latin typeface="Arial" panose="020B0604020202020204" pitchFamily="34" charset="0"/>
                        <a:ea typeface="幼圆" pitchFamily="49" charset="-122"/>
                      </a:endParaRP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1" lang="en-US" altLang="zh-CN" sz="1800" b="0" i="0" u="none" strike="noStrike" cap="none" normalizeH="0" baseline="0">
                          <a:ln>
                            <a:noFill/>
                          </a:ln>
                          <a:solidFill>
                            <a:schemeClr val="tx1"/>
                          </a:solidFill>
                          <a:effectLst/>
                          <a:latin typeface="Arial" panose="020B0604020202020204" pitchFamily="34" charset="0"/>
                          <a:ea typeface="幼圆" pitchFamily="49" charset="-122"/>
                          <a:cs typeface="Times New Roman" panose="02020603050405020304" pitchFamily="18" charset="0"/>
                        </a:rPr>
                        <a:t>4</a:t>
                      </a:r>
                      <a:endParaRPr kumimoji="1" lang="en-US" altLang="zh-CN" sz="3200" b="0" i="0" u="none" strike="noStrike" cap="none" normalizeH="0" baseline="0">
                        <a:ln>
                          <a:noFill/>
                        </a:ln>
                        <a:solidFill>
                          <a:schemeClr val="tx1"/>
                        </a:solidFill>
                        <a:effectLst/>
                        <a:latin typeface="Arial" panose="020B0604020202020204" pitchFamily="34" charset="0"/>
                        <a:ea typeface="幼圆" pitchFamily="49" charset="-122"/>
                      </a:endParaRP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1" lang="en-US" altLang="zh-CN" sz="1800" b="0" i="0" u="none" strike="noStrike" cap="none" normalizeH="0" baseline="0">
                          <a:ln>
                            <a:noFill/>
                          </a:ln>
                          <a:solidFill>
                            <a:schemeClr val="tx1"/>
                          </a:solidFill>
                          <a:effectLst/>
                          <a:latin typeface="Arial" panose="020B0604020202020204" pitchFamily="34" charset="0"/>
                          <a:ea typeface="幼圆" pitchFamily="49" charset="-122"/>
                          <a:cs typeface="Times New Roman" panose="02020603050405020304" pitchFamily="18" charset="0"/>
                        </a:rPr>
                        <a:t>5</a:t>
                      </a:r>
                      <a:endParaRPr kumimoji="1" lang="en-US" altLang="zh-CN" sz="3200" b="0" i="0" u="none" strike="noStrike" cap="none" normalizeH="0" baseline="0">
                        <a:ln>
                          <a:noFill/>
                        </a:ln>
                        <a:solidFill>
                          <a:schemeClr val="tx1"/>
                        </a:solidFill>
                        <a:effectLst/>
                        <a:latin typeface="Arial" panose="020B0604020202020204" pitchFamily="34" charset="0"/>
                        <a:ea typeface="幼圆" pitchFamily="49" charset="-122"/>
                      </a:endParaRP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1" lang="en-US" altLang="zh-CN" sz="1800" b="0" i="0" u="none" strike="noStrike" cap="none" normalizeH="0" baseline="0">
                          <a:ln>
                            <a:noFill/>
                          </a:ln>
                          <a:solidFill>
                            <a:schemeClr val="tx1"/>
                          </a:solidFill>
                          <a:effectLst/>
                          <a:latin typeface="Arial" panose="020B0604020202020204" pitchFamily="34" charset="0"/>
                          <a:ea typeface="幼圆" pitchFamily="49" charset="-122"/>
                          <a:cs typeface="Times New Roman" panose="02020603050405020304" pitchFamily="18" charset="0"/>
                        </a:rPr>
                        <a:t>6</a:t>
                      </a:r>
                      <a:endParaRPr kumimoji="1" lang="en-US" altLang="zh-CN" sz="3200" b="0" i="0" u="none" strike="noStrike" cap="none" normalizeH="0" baseline="0">
                        <a:ln>
                          <a:noFill/>
                        </a:ln>
                        <a:solidFill>
                          <a:schemeClr val="tx1"/>
                        </a:solidFill>
                        <a:effectLst/>
                        <a:latin typeface="Arial" panose="020B0604020202020204" pitchFamily="34" charset="0"/>
                        <a:ea typeface="幼圆" pitchFamily="49" charset="-122"/>
                      </a:endParaRP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0C0C0"/>
                    </a:solidFill>
                  </a:tcPr>
                </a:tc>
              </a:tr>
              <a:tr h="466725">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800" b="0" i="0" u="none" strike="noStrike" cap="none" normalizeH="0" baseline="0">
                          <a:ln>
                            <a:noFill/>
                          </a:ln>
                          <a:solidFill>
                            <a:schemeClr val="tx1"/>
                          </a:solidFill>
                          <a:effectLst/>
                          <a:latin typeface="Arial" panose="020B0604020202020204" pitchFamily="34" charset="0"/>
                          <a:ea typeface="幼圆" pitchFamily="49" charset="-122"/>
                          <a:cs typeface="Times New Roman" panose="02020603050405020304" pitchFamily="18" charset="0"/>
                        </a:rPr>
                        <a:t>销量</a:t>
                      </a:r>
                      <a:endParaRPr kumimoji="1" lang="zh-CN" altLang="en-US" sz="3200" b="0" i="0" u="none" strike="noStrike" cap="none" normalizeH="0" baseline="0">
                        <a:ln>
                          <a:noFill/>
                        </a:ln>
                        <a:solidFill>
                          <a:schemeClr val="tx1"/>
                        </a:solidFill>
                        <a:effectLst/>
                        <a:latin typeface="Arial" panose="020B0604020202020204" pitchFamily="34" charset="0"/>
                        <a:ea typeface="幼圆" pitchFamily="49" charset="-122"/>
                      </a:endParaRP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1" lang="en-US" altLang="zh-CN" sz="1800" b="0" i="0" u="none" strike="noStrike" cap="none" normalizeH="0" baseline="0">
                          <a:ln>
                            <a:noFill/>
                          </a:ln>
                          <a:solidFill>
                            <a:schemeClr val="tx1"/>
                          </a:solidFill>
                          <a:effectLst/>
                          <a:latin typeface="Arial" panose="020B0604020202020204" pitchFamily="34" charset="0"/>
                          <a:ea typeface="幼圆" pitchFamily="49" charset="-122"/>
                          <a:cs typeface="Times New Roman" panose="02020603050405020304" pitchFamily="18" charset="0"/>
                        </a:rPr>
                        <a:t>2056</a:t>
                      </a:r>
                      <a:endParaRPr kumimoji="1" lang="en-US" altLang="zh-CN" sz="3200" b="0" i="0" u="none" strike="noStrike" cap="none" normalizeH="0" baseline="0">
                        <a:ln>
                          <a:noFill/>
                        </a:ln>
                        <a:solidFill>
                          <a:schemeClr val="tx1"/>
                        </a:solidFill>
                        <a:effectLst/>
                        <a:latin typeface="Arial" panose="020B0604020202020204" pitchFamily="34" charset="0"/>
                        <a:ea typeface="幼圆" pitchFamily="49" charset="-122"/>
                      </a:endParaRP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1" lang="en-US" altLang="zh-CN" sz="1800" b="0" i="0" u="none" strike="noStrike" cap="none" normalizeH="0" baseline="0">
                          <a:ln>
                            <a:noFill/>
                          </a:ln>
                          <a:solidFill>
                            <a:schemeClr val="tx1"/>
                          </a:solidFill>
                          <a:effectLst/>
                          <a:latin typeface="Arial" panose="020B0604020202020204" pitchFamily="34" charset="0"/>
                          <a:ea typeface="幼圆" pitchFamily="49" charset="-122"/>
                          <a:cs typeface="Times New Roman" panose="02020603050405020304" pitchFamily="18" charset="0"/>
                        </a:rPr>
                        <a:t>2395</a:t>
                      </a:r>
                      <a:endParaRPr kumimoji="1" lang="en-US" altLang="zh-CN" sz="3200" b="0" i="0" u="none" strike="noStrike" cap="none" normalizeH="0" baseline="0">
                        <a:ln>
                          <a:noFill/>
                        </a:ln>
                        <a:solidFill>
                          <a:schemeClr val="tx1"/>
                        </a:solidFill>
                        <a:effectLst/>
                        <a:latin typeface="Arial" panose="020B0604020202020204" pitchFamily="34" charset="0"/>
                        <a:ea typeface="幼圆" pitchFamily="49" charset="-122"/>
                      </a:endParaRP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1" lang="en-US" altLang="zh-CN" sz="1800" b="0" i="0" u="none" strike="noStrike" cap="none" normalizeH="0" baseline="0">
                          <a:ln>
                            <a:noFill/>
                          </a:ln>
                          <a:solidFill>
                            <a:schemeClr val="tx1"/>
                          </a:solidFill>
                          <a:effectLst/>
                          <a:latin typeface="Arial" panose="020B0604020202020204" pitchFamily="34" charset="0"/>
                          <a:ea typeface="幼圆" pitchFamily="49" charset="-122"/>
                          <a:cs typeface="Times New Roman" panose="02020603050405020304" pitchFamily="18" charset="0"/>
                        </a:rPr>
                        <a:t>2600</a:t>
                      </a:r>
                      <a:endParaRPr kumimoji="1" lang="en-US" altLang="zh-CN" sz="3200" b="0" i="0" u="none" strike="noStrike" cap="none" normalizeH="0" baseline="0">
                        <a:ln>
                          <a:noFill/>
                        </a:ln>
                        <a:solidFill>
                          <a:schemeClr val="tx1"/>
                        </a:solidFill>
                        <a:effectLst/>
                        <a:latin typeface="Arial" panose="020B0604020202020204" pitchFamily="34" charset="0"/>
                        <a:ea typeface="幼圆" pitchFamily="49" charset="-122"/>
                      </a:endParaRP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1" lang="en-US" altLang="zh-CN" sz="1800" b="0" i="0" u="none" strike="noStrike" cap="none" normalizeH="0" baseline="0">
                          <a:ln>
                            <a:noFill/>
                          </a:ln>
                          <a:solidFill>
                            <a:schemeClr val="tx1"/>
                          </a:solidFill>
                          <a:effectLst/>
                          <a:latin typeface="Arial" panose="020B0604020202020204" pitchFamily="34" charset="0"/>
                          <a:ea typeface="幼圆" pitchFamily="49" charset="-122"/>
                          <a:cs typeface="Times New Roman" panose="02020603050405020304" pitchFamily="18" charset="0"/>
                        </a:rPr>
                        <a:t>2298</a:t>
                      </a:r>
                      <a:endParaRPr kumimoji="1" lang="en-US" altLang="zh-CN" sz="3200" b="0" i="0" u="none" strike="noStrike" cap="none" normalizeH="0" baseline="0">
                        <a:ln>
                          <a:noFill/>
                        </a:ln>
                        <a:solidFill>
                          <a:schemeClr val="tx1"/>
                        </a:solidFill>
                        <a:effectLst/>
                        <a:latin typeface="Arial" panose="020B0604020202020204" pitchFamily="34" charset="0"/>
                        <a:ea typeface="幼圆" pitchFamily="49" charset="-122"/>
                      </a:endParaRP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1" lang="en-US" altLang="zh-CN" sz="1800" b="0" i="0" u="none" strike="noStrike" cap="none" normalizeH="0" baseline="0">
                          <a:ln>
                            <a:noFill/>
                          </a:ln>
                          <a:solidFill>
                            <a:schemeClr val="tx1"/>
                          </a:solidFill>
                          <a:effectLst/>
                          <a:latin typeface="Arial" panose="020B0604020202020204" pitchFamily="34" charset="0"/>
                          <a:ea typeface="幼圆" pitchFamily="49" charset="-122"/>
                          <a:cs typeface="Times New Roman" panose="02020603050405020304" pitchFamily="18" charset="0"/>
                        </a:rPr>
                        <a:t>1634</a:t>
                      </a:r>
                      <a:endParaRPr kumimoji="1" lang="en-US" altLang="zh-CN" sz="3200" b="0" i="0" u="none" strike="noStrike" cap="none" normalizeH="0" baseline="0">
                        <a:ln>
                          <a:noFill/>
                        </a:ln>
                        <a:solidFill>
                          <a:schemeClr val="tx1"/>
                        </a:solidFill>
                        <a:effectLst/>
                        <a:latin typeface="Arial" panose="020B0604020202020204" pitchFamily="34" charset="0"/>
                        <a:ea typeface="幼圆" pitchFamily="49" charset="-122"/>
                      </a:endParaRP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1" lang="en-US" altLang="zh-CN" sz="1800" b="0" i="0" u="none" strike="noStrike" cap="none" normalizeH="0" baseline="0">
                          <a:ln>
                            <a:noFill/>
                          </a:ln>
                          <a:solidFill>
                            <a:schemeClr val="tx1"/>
                          </a:solidFill>
                          <a:effectLst/>
                          <a:latin typeface="Arial" panose="020B0604020202020204" pitchFamily="34" charset="0"/>
                          <a:ea typeface="幼圆" pitchFamily="49" charset="-122"/>
                          <a:cs typeface="Times New Roman" panose="02020603050405020304" pitchFamily="18" charset="0"/>
                        </a:rPr>
                        <a:t>1600</a:t>
                      </a:r>
                      <a:endParaRPr kumimoji="1" lang="en-US" altLang="zh-CN" sz="3200" b="0" i="0" u="none" strike="noStrike" cap="none" normalizeH="0" baseline="0">
                        <a:ln>
                          <a:noFill/>
                        </a:ln>
                        <a:solidFill>
                          <a:schemeClr val="tx1"/>
                        </a:solidFill>
                        <a:effectLst/>
                        <a:latin typeface="Arial" panose="020B0604020202020204" pitchFamily="34" charset="0"/>
                        <a:ea typeface="幼圆" pitchFamily="49" charset="-122"/>
                      </a:endParaRP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r h="461963">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800" b="0" i="0" u="none" strike="noStrike" cap="none" normalizeH="0" baseline="0">
                          <a:ln>
                            <a:noFill/>
                          </a:ln>
                          <a:solidFill>
                            <a:schemeClr val="tx1"/>
                          </a:solidFill>
                          <a:effectLst/>
                          <a:latin typeface="Arial" panose="020B0604020202020204" pitchFamily="34" charset="0"/>
                          <a:ea typeface="幼圆" pitchFamily="49" charset="-122"/>
                          <a:cs typeface="Times New Roman" panose="02020603050405020304" pitchFamily="18" charset="0"/>
                        </a:rPr>
                        <a:t>月份</a:t>
                      </a:r>
                      <a:endParaRPr kumimoji="1" lang="zh-CN" altLang="en-US" sz="3200" b="0" i="0" u="none" strike="noStrike" cap="none" normalizeH="0" baseline="0">
                        <a:ln>
                          <a:noFill/>
                        </a:ln>
                        <a:solidFill>
                          <a:schemeClr val="tx1"/>
                        </a:solidFill>
                        <a:effectLst/>
                        <a:latin typeface="Arial" panose="020B0604020202020204" pitchFamily="34" charset="0"/>
                        <a:ea typeface="幼圆" pitchFamily="49" charset="-122"/>
                      </a:endParaRP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1" lang="en-US" altLang="zh-CN" sz="1800" b="0" i="0" u="none" strike="noStrike" cap="none" normalizeH="0" baseline="0">
                          <a:ln>
                            <a:noFill/>
                          </a:ln>
                          <a:solidFill>
                            <a:schemeClr val="tx1"/>
                          </a:solidFill>
                          <a:effectLst/>
                          <a:latin typeface="Arial" panose="020B0604020202020204" pitchFamily="34" charset="0"/>
                          <a:ea typeface="幼圆" pitchFamily="49" charset="-122"/>
                          <a:cs typeface="Times New Roman" panose="02020603050405020304" pitchFamily="18" charset="0"/>
                        </a:rPr>
                        <a:t>7</a:t>
                      </a:r>
                      <a:endParaRPr kumimoji="1" lang="en-US" altLang="zh-CN" sz="3200" b="0" i="0" u="none" strike="noStrike" cap="none" normalizeH="0" baseline="0">
                        <a:ln>
                          <a:noFill/>
                        </a:ln>
                        <a:solidFill>
                          <a:schemeClr val="tx1"/>
                        </a:solidFill>
                        <a:effectLst/>
                        <a:latin typeface="Arial" panose="020B0604020202020204" pitchFamily="34" charset="0"/>
                        <a:ea typeface="幼圆" pitchFamily="49" charset="-122"/>
                      </a:endParaRP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1" lang="en-US" altLang="zh-CN" sz="1800" b="0" i="0" u="none" strike="noStrike" cap="none" normalizeH="0" baseline="0">
                          <a:ln>
                            <a:noFill/>
                          </a:ln>
                          <a:solidFill>
                            <a:schemeClr val="tx1"/>
                          </a:solidFill>
                          <a:effectLst/>
                          <a:latin typeface="Arial" panose="020B0604020202020204" pitchFamily="34" charset="0"/>
                          <a:ea typeface="幼圆" pitchFamily="49" charset="-122"/>
                          <a:cs typeface="Times New Roman" panose="02020603050405020304" pitchFamily="18" charset="0"/>
                        </a:rPr>
                        <a:t>8</a:t>
                      </a:r>
                      <a:endParaRPr kumimoji="1" lang="en-US" altLang="zh-CN" sz="3200" b="0" i="0" u="none" strike="noStrike" cap="none" normalizeH="0" baseline="0">
                        <a:ln>
                          <a:noFill/>
                        </a:ln>
                        <a:solidFill>
                          <a:schemeClr val="tx1"/>
                        </a:solidFill>
                        <a:effectLst/>
                        <a:latin typeface="Arial" panose="020B0604020202020204" pitchFamily="34" charset="0"/>
                        <a:ea typeface="幼圆" pitchFamily="49" charset="-122"/>
                      </a:endParaRP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1" lang="en-US" altLang="zh-CN" sz="1800" b="0" i="0" u="none" strike="noStrike" cap="none" normalizeH="0" baseline="0">
                          <a:ln>
                            <a:noFill/>
                          </a:ln>
                          <a:solidFill>
                            <a:schemeClr val="tx1"/>
                          </a:solidFill>
                          <a:effectLst/>
                          <a:latin typeface="Arial" panose="020B0604020202020204" pitchFamily="34" charset="0"/>
                          <a:ea typeface="幼圆" pitchFamily="49" charset="-122"/>
                          <a:cs typeface="Times New Roman" panose="02020603050405020304" pitchFamily="18" charset="0"/>
                        </a:rPr>
                        <a:t>9</a:t>
                      </a:r>
                      <a:endParaRPr kumimoji="1" lang="en-US" altLang="zh-CN" sz="3200" b="0" i="0" u="none" strike="noStrike" cap="none" normalizeH="0" baseline="0">
                        <a:ln>
                          <a:noFill/>
                        </a:ln>
                        <a:solidFill>
                          <a:schemeClr val="tx1"/>
                        </a:solidFill>
                        <a:effectLst/>
                        <a:latin typeface="Arial" panose="020B0604020202020204" pitchFamily="34" charset="0"/>
                        <a:ea typeface="幼圆" pitchFamily="49" charset="-122"/>
                      </a:endParaRP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1" lang="en-US" altLang="zh-CN" sz="1800" b="0" i="0" u="none" strike="noStrike" cap="none" normalizeH="0" baseline="0">
                          <a:ln>
                            <a:noFill/>
                          </a:ln>
                          <a:solidFill>
                            <a:schemeClr val="tx1"/>
                          </a:solidFill>
                          <a:effectLst/>
                          <a:latin typeface="Arial" panose="020B0604020202020204" pitchFamily="34" charset="0"/>
                          <a:ea typeface="幼圆" pitchFamily="49" charset="-122"/>
                          <a:cs typeface="Times New Roman" panose="02020603050405020304" pitchFamily="18" charset="0"/>
                        </a:rPr>
                        <a:t>10</a:t>
                      </a:r>
                      <a:endParaRPr kumimoji="1" lang="en-US" altLang="zh-CN" sz="3200" b="0" i="0" u="none" strike="noStrike" cap="none" normalizeH="0" baseline="0">
                        <a:ln>
                          <a:noFill/>
                        </a:ln>
                        <a:solidFill>
                          <a:schemeClr val="tx1"/>
                        </a:solidFill>
                        <a:effectLst/>
                        <a:latin typeface="Arial" panose="020B0604020202020204" pitchFamily="34" charset="0"/>
                        <a:ea typeface="幼圆" pitchFamily="49" charset="-122"/>
                      </a:endParaRP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1" lang="en-US" altLang="zh-CN" sz="1800" b="0" i="0" u="none" strike="noStrike" cap="none" normalizeH="0" baseline="0">
                          <a:ln>
                            <a:noFill/>
                          </a:ln>
                          <a:solidFill>
                            <a:schemeClr val="tx1"/>
                          </a:solidFill>
                          <a:effectLst/>
                          <a:latin typeface="Arial" panose="020B0604020202020204" pitchFamily="34" charset="0"/>
                          <a:ea typeface="幼圆" pitchFamily="49" charset="-122"/>
                          <a:cs typeface="Times New Roman" panose="02020603050405020304" pitchFamily="18" charset="0"/>
                        </a:rPr>
                        <a:t>11</a:t>
                      </a:r>
                      <a:endParaRPr kumimoji="1" lang="en-US" altLang="zh-CN" sz="3200" b="0" i="0" u="none" strike="noStrike" cap="none" normalizeH="0" baseline="0">
                        <a:ln>
                          <a:noFill/>
                        </a:ln>
                        <a:solidFill>
                          <a:schemeClr val="tx1"/>
                        </a:solidFill>
                        <a:effectLst/>
                        <a:latin typeface="Arial" panose="020B0604020202020204" pitchFamily="34" charset="0"/>
                        <a:ea typeface="幼圆" pitchFamily="49" charset="-122"/>
                      </a:endParaRP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1" lang="en-US" altLang="zh-CN" sz="1800" b="0" i="0" u="none" strike="noStrike" cap="none" normalizeH="0" baseline="0">
                          <a:ln>
                            <a:noFill/>
                          </a:ln>
                          <a:solidFill>
                            <a:schemeClr val="tx1"/>
                          </a:solidFill>
                          <a:effectLst/>
                          <a:latin typeface="Arial" panose="020B0604020202020204" pitchFamily="34" charset="0"/>
                          <a:ea typeface="幼圆" pitchFamily="49" charset="-122"/>
                          <a:cs typeface="Times New Roman" panose="02020603050405020304" pitchFamily="18" charset="0"/>
                        </a:rPr>
                        <a:t>12</a:t>
                      </a:r>
                      <a:endParaRPr kumimoji="1" lang="en-US" altLang="zh-CN" sz="3200" b="0" i="0" u="none" strike="noStrike" cap="none" normalizeH="0" baseline="0">
                        <a:ln>
                          <a:noFill/>
                        </a:ln>
                        <a:solidFill>
                          <a:schemeClr val="tx1"/>
                        </a:solidFill>
                        <a:effectLst/>
                        <a:latin typeface="Arial" panose="020B0604020202020204" pitchFamily="34" charset="0"/>
                        <a:ea typeface="幼圆" pitchFamily="49" charset="-122"/>
                      </a:endParaRP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0C0C0"/>
                    </a:solidFill>
                  </a:tcPr>
                </a:tc>
              </a:tr>
              <a:tr h="465138">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800" b="0" i="0" u="none" strike="noStrike" cap="none" normalizeH="0" baseline="0">
                          <a:ln>
                            <a:noFill/>
                          </a:ln>
                          <a:solidFill>
                            <a:schemeClr val="tx1"/>
                          </a:solidFill>
                          <a:effectLst/>
                          <a:latin typeface="Arial" panose="020B0604020202020204" pitchFamily="34" charset="0"/>
                          <a:ea typeface="幼圆" pitchFamily="49" charset="-122"/>
                          <a:cs typeface="Times New Roman" panose="02020603050405020304" pitchFamily="18" charset="0"/>
                        </a:rPr>
                        <a:t>销量</a:t>
                      </a:r>
                      <a:endParaRPr kumimoji="1" lang="zh-CN" altLang="en-US" sz="3200" b="0" i="0" u="none" strike="noStrike" cap="none" normalizeH="0" baseline="0">
                        <a:ln>
                          <a:noFill/>
                        </a:ln>
                        <a:solidFill>
                          <a:schemeClr val="tx1"/>
                        </a:solidFill>
                        <a:effectLst/>
                        <a:latin typeface="Arial" panose="020B0604020202020204" pitchFamily="34" charset="0"/>
                        <a:ea typeface="幼圆" pitchFamily="49" charset="-122"/>
                      </a:endParaRP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1" lang="en-US" altLang="zh-CN" sz="1800" b="0" i="0" u="none" strike="noStrike" cap="none" normalizeH="0" baseline="0">
                          <a:ln>
                            <a:noFill/>
                          </a:ln>
                          <a:solidFill>
                            <a:schemeClr val="tx1"/>
                          </a:solidFill>
                          <a:effectLst/>
                          <a:latin typeface="Arial" panose="020B0604020202020204" pitchFamily="34" charset="0"/>
                          <a:ea typeface="幼圆" pitchFamily="49" charset="-122"/>
                          <a:cs typeface="Times New Roman" panose="02020603050405020304" pitchFamily="18" charset="0"/>
                        </a:rPr>
                        <a:t>1873</a:t>
                      </a:r>
                      <a:endParaRPr kumimoji="1" lang="en-US" altLang="zh-CN" sz="3200" b="0" i="0" u="none" strike="noStrike" cap="none" normalizeH="0" baseline="0">
                        <a:ln>
                          <a:noFill/>
                        </a:ln>
                        <a:solidFill>
                          <a:schemeClr val="tx1"/>
                        </a:solidFill>
                        <a:effectLst/>
                        <a:latin typeface="Arial" panose="020B0604020202020204" pitchFamily="34" charset="0"/>
                        <a:ea typeface="幼圆" pitchFamily="49" charset="-122"/>
                      </a:endParaRP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1" lang="en-US" altLang="zh-CN" sz="1800" b="0" i="0" u="none" strike="noStrike" cap="none" normalizeH="0" baseline="0">
                          <a:ln>
                            <a:noFill/>
                          </a:ln>
                          <a:solidFill>
                            <a:schemeClr val="tx1"/>
                          </a:solidFill>
                          <a:effectLst/>
                          <a:latin typeface="Arial" panose="020B0604020202020204" pitchFamily="34" charset="0"/>
                          <a:ea typeface="幼圆" pitchFamily="49" charset="-122"/>
                          <a:cs typeface="Times New Roman" panose="02020603050405020304" pitchFamily="18" charset="0"/>
                        </a:rPr>
                        <a:t>1478</a:t>
                      </a:r>
                      <a:endParaRPr kumimoji="1" lang="en-US" altLang="zh-CN" sz="3200" b="0" i="0" u="none" strike="noStrike" cap="none" normalizeH="0" baseline="0">
                        <a:ln>
                          <a:noFill/>
                        </a:ln>
                        <a:solidFill>
                          <a:schemeClr val="tx1"/>
                        </a:solidFill>
                        <a:effectLst/>
                        <a:latin typeface="Arial" panose="020B0604020202020204" pitchFamily="34" charset="0"/>
                        <a:ea typeface="幼圆" pitchFamily="49" charset="-122"/>
                      </a:endParaRP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1" lang="en-US" altLang="zh-CN" sz="1800" b="0" i="0" u="none" strike="noStrike" cap="none" normalizeH="0" baseline="0">
                          <a:ln>
                            <a:noFill/>
                          </a:ln>
                          <a:solidFill>
                            <a:schemeClr val="tx1"/>
                          </a:solidFill>
                          <a:effectLst/>
                          <a:latin typeface="Arial" panose="020B0604020202020204" pitchFamily="34" charset="0"/>
                          <a:ea typeface="幼圆" pitchFamily="49" charset="-122"/>
                          <a:cs typeface="Times New Roman" panose="02020603050405020304" pitchFamily="18" charset="0"/>
                        </a:rPr>
                        <a:t>1900</a:t>
                      </a:r>
                      <a:endParaRPr kumimoji="1" lang="en-US" altLang="zh-CN" sz="3200" b="0" i="0" u="none" strike="noStrike" cap="none" normalizeH="0" baseline="0">
                        <a:ln>
                          <a:noFill/>
                        </a:ln>
                        <a:solidFill>
                          <a:schemeClr val="tx1"/>
                        </a:solidFill>
                        <a:effectLst/>
                        <a:latin typeface="Arial" panose="020B0604020202020204" pitchFamily="34" charset="0"/>
                        <a:ea typeface="幼圆" pitchFamily="49" charset="-122"/>
                      </a:endParaRP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1" lang="en-US" altLang="zh-CN" sz="1800" b="0" i="0" u="none" strike="noStrike" cap="none" normalizeH="0" baseline="0">
                          <a:ln>
                            <a:noFill/>
                          </a:ln>
                          <a:solidFill>
                            <a:schemeClr val="tx1"/>
                          </a:solidFill>
                          <a:effectLst/>
                          <a:latin typeface="Arial" panose="020B0604020202020204" pitchFamily="34" charset="0"/>
                          <a:ea typeface="幼圆" pitchFamily="49" charset="-122"/>
                          <a:cs typeface="Times New Roman" panose="02020603050405020304" pitchFamily="18" charset="0"/>
                        </a:rPr>
                        <a:t>1500</a:t>
                      </a:r>
                      <a:endParaRPr kumimoji="1" lang="en-US" altLang="zh-CN" sz="3200" b="0" i="0" u="none" strike="noStrike" cap="none" normalizeH="0" baseline="0">
                        <a:ln>
                          <a:noFill/>
                        </a:ln>
                        <a:solidFill>
                          <a:schemeClr val="tx1"/>
                        </a:solidFill>
                        <a:effectLst/>
                        <a:latin typeface="Arial" panose="020B0604020202020204" pitchFamily="34" charset="0"/>
                        <a:ea typeface="幼圆" pitchFamily="49" charset="-122"/>
                      </a:endParaRP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1" lang="en-US" altLang="zh-CN" sz="1800" b="0" i="0" u="none" strike="noStrike" cap="none" normalizeH="0" baseline="0">
                          <a:ln>
                            <a:noFill/>
                          </a:ln>
                          <a:solidFill>
                            <a:schemeClr val="tx1"/>
                          </a:solidFill>
                          <a:effectLst/>
                          <a:latin typeface="Arial" panose="020B0604020202020204" pitchFamily="34" charset="0"/>
                          <a:ea typeface="幼圆" pitchFamily="49" charset="-122"/>
                          <a:cs typeface="Times New Roman" panose="02020603050405020304" pitchFamily="18" charset="0"/>
                        </a:rPr>
                        <a:t>2046</a:t>
                      </a:r>
                      <a:endParaRPr kumimoji="1" lang="en-US" altLang="zh-CN" sz="3200" b="0" i="0" u="none" strike="noStrike" cap="none" normalizeH="0" baseline="0">
                        <a:ln>
                          <a:noFill/>
                        </a:ln>
                        <a:solidFill>
                          <a:schemeClr val="tx1"/>
                        </a:solidFill>
                        <a:effectLst/>
                        <a:latin typeface="Arial" panose="020B0604020202020204" pitchFamily="34" charset="0"/>
                        <a:ea typeface="幼圆" pitchFamily="49" charset="-122"/>
                      </a:endParaRP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1" lang="en-US" altLang="zh-CN" sz="1800" b="0" i="0" u="none" strike="noStrike" cap="none" normalizeH="0" baseline="0">
                          <a:ln>
                            <a:noFill/>
                          </a:ln>
                          <a:solidFill>
                            <a:schemeClr val="tx1"/>
                          </a:solidFill>
                          <a:effectLst/>
                          <a:latin typeface="Arial" panose="020B0604020202020204" pitchFamily="34" charset="0"/>
                          <a:ea typeface="幼圆" pitchFamily="49" charset="-122"/>
                          <a:cs typeface="Times New Roman" panose="02020603050405020304" pitchFamily="18" charset="0"/>
                        </a:rPr>
                        <a:t>1556</a:t>
                      </a:r>
                      <a:endParaRPr kumimoji="1" lang="en-US" altLang="zh-CN" sz="3200" b="0" i="0" u="none" strike="noStrike" cap="none" normalizeH="0" baseline="0">
                        <a:ln>
                          <a:noFill/>
                        </a:ln>
                        <a:solidFill>
                          <a:schemeClr val="tx1"/>
                        </a:solidFill>
                        <a:effectLst/>
                        <a:latin typeface="Arial" panose="020B0604020202020204" pitchFamily="34" charset="0"/>
                        <a:ea typeface="幼圆" pitchFamily="49" charset="-122"/>
                      </a:endParaRP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159790" name="Rectangle 46"/>
          <p:cNvSpPr>
            <a:spLocks noChangeArrowheads="1"/>
          </p:cNvSpPr>
          <p:nvPr/>
        </p:nvSpPr>
        <p:spPr bwMode="auto">
          <a:xfrm>
            <a:off x="1263650" y="44450"/>
            <a:ext cx="7772400" cy="990600"/>
          </a:xfrm>
          <a:prstGeom prst="rect">
            <a:avLst/>
          </a:prstGeom>
          <a:noFill/>
          <a:ln>
            <a:noFill/>
          </a:ln>
          <a:effectLst/>
        </p:spPr>
        <p:txBody>
          <a:bodyPr anchor="ctr"/>
          <a:lstStyle/>
          <a:p>
            <a:pPr eaLnBrk="1" hangingPunct="1">
              <a:defRPr/>
            </a:pPr>
            <a:r>
              <a:rPr kumimoji="1" lang="zh-CN" altLang="en-US" kern="0" dirty="0">
                <a:solidFill>
                  <a:srgbClr val="0000CC"/>
                </a:solidFill>
                <a:latin typeface="Times New Roman" panose="02020603050405020304" pitchFamily="18" charset="0"/>
                <a:ea typeface="宋体" panose="02010600030101010101" pitchFamily="2" charset="-122"/>
                <a:cs typeface="Times New Roman" panose="02020603050405020304" pitchFamily="18" charset="0"/>
              </a:rPr>
              <a:t>Sample: Matlab &amp; BP</a:t>
            </a:r>
          </a:p>
        </p:txBody>
      </p:sp>
    </p:spTree>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4210" name="灯片编号占位符 3"/>
          <p:cNvSpPr>
            <a:spLocks noGrp="1" noChangeArrowheads="1"/>
          </p:cNvSpPr>
          <p:nvPr>
            <p:ph type="sldNum" sz="quarter" idx="10"/>
          </p:nvPr>
        </p:nvSpPr>
        <p:spPr bwMode="auto">
          <a:noFill/>
          <a:ln>
            <a:miter lim="800000"/>
            <a:headEnd/>
            <a:tailEnd/>
          </a:ln>
        </p:spPr>
        <p:txBody>
          <a:bodyPr/>
          <a:lstStyle/>
          <a:p>
            <a:fld id="{B7E35019-41C5-48BB-9E0B-A9EA601AB450}" type="slidenum">
              <a:rPr lang="zh-TW" altLang="en-US"/>
              <a:pPr/>
              <a:t>59</a:t>
            </a:fld>
            <a:endParaRPr lang="zh-TW" altLang="en-US"/>
          </a:p>
        </p:txBody>
      </p:sp>
      <p:sp>
        <p:nvSpPr>
          <p:cNvPr id="160771" name="Rectangle 3"/>
          <p:cNvSpPr>
            <a:spLocks noGrp="1" noChangeArrowheads="1"/>
          </p:cNvSpPr>
          <p:nvPr>
            <p:ph idx="1"/>
          </p:nvPr>
        </p:nvSpPr>
        <p:spPr>
          <a:xfrm>
            <a:off x="1042988" y="1198563"/>
            <a:ext cx="7704137" cy="4967287"/>
          </a:xfrm>
        </p:spPr>
        <p:txBody>
          <a:bodyPr/>
          <a:lstStyle/>
          <a:p>
            <a:pPr eaLnBrk="1" hangingPunct="1"/>
            <a:r>
              <a:rPr lang="en-US" altLang="zh-CN" sz="2400" smtClean="0">
                <a:latin typeface="Times New Roman" pitchFamily="18" charset="0"/>
                <a:ea typeface="宋体" pitchFamily="2" charset="-122"/>
              </a:rPr>
              <a:t>%</a:t>
            </a:r>
            <a:r>
              <a:rPr lang="zh-CN" altLang="en-US" sz="2400" smtClean="0">
                <a:latin typeface="Times New Roman" pitchFamily="18" charset="0"/>
                <a:ea typeface="宋体" pitchFamily="2" charset="-122"/>
              </a:rPr>
              <a:t>以每三个月的销售量经归一化处理后作为输入</a:t>
            </a:r>
          </a:p>
          <a:p>
            <a:pPr lvl="1" eaLnBrk="1" hangingPunct="1"/>
            <a:r>
              <a:rPr lang="en-US" altLang="zh-CN" i="1" smtClean="0">
                <a:latin typeface="Times New Roman" pitchFamily="18" charset="0"/>
                <a:ea typeface="宋体" pitchFamily="2" charset="-122"/>
              </a:rPr>
              <a:t>P</a:t>
            </a:r>
            <a:r>
              <a:rPr lang="en-US" altLang="zh-CN" smtClean="0">
                <a:latin typeface="Times New Roman" pitchFamily="18" charset="0"/>
                <a:ea typeface="宋体" pitchFamily="2" charset="-122"/>
              </a:rPr>
              <a:t>=[0.5152    0.8173    1.0000 ;</a:t>
            </a:r>
          </a:p>
          <a:p>
            <a:pPr eaLnBrk="1" hangingPunct="1">
              <a:buFontTx/>
              <a:buNone/>
            </a:pPr>
            <a:r>
              <a:rPr lang="en-US" altLang="zh-CN" sz="2400" smtClean="0">
                <a:latin typeface="Times New Roman" pitchFamily="18" charset="0"/>
                <a:ea typeface="宋体" pitchFamily="2" charset="-122"/>
              </a:rPr>
              <a:t>                0.8173   1.0000     0.7308;</a:t>
            </a:r>
          </a:p>
          <a:p>
            <a:pPr eaLnBrk="1" hangingPunct="1">
              <a:buFontTx/>
              <a:buNone/>
            </a:pPr>
            <a:r>
              <a:rPr lang="en-US" altLang="zh-CN" sz="2400" smtClean="0">
                <a:latin typeface="Times New Roman" pitchFamily="18" charset="0"/>
                <a:ea typeface="宋体" pitchFamily="2" charset="-122"/>
              </a:rPr>
              <a:t>                1.0000   0.7308     0.1390;</a:t>
            </a:r>
          </a:p>
          <a:p>
            <a:pPr eaLnBrk="1" hangingPunct="1">
              <a:buFontTx/>
              <a:buNone/>
            </a:pPr>
            <a:r>
              <a:rPr lang="en-US" altLang="zh-CN" sz="2400" smtClean="0">
                <a:latin typeface="Times New Roman" pitchFamily="18" charset="0"/>
                <a:ea typeface="宋体" pitchFamily="2" charset="-122"/>
              </a:rPr>
              <a:t>                0.7308   0.1390     0.1087;</a:t>
            </a:r>
          </a:p>
          <a:p>
            <a:pPr eaLnBrk="1" hangingPunct="1">
              <a:buFontTx/>
              <a:buNone/>
            </a:pPr>
            <a:r>
              <a:rPr lang="en-US" altLang="zh-CN" sz="2400" smtClean="0">
                <a:latin typeface="Times New Roman" pitchFamily="18" charset="0"/>
                <a:ea typeface="宋体" pitchFamily="2" charset="-122"/>
              </a:rPr>
              <a:t>                0.1390   0.1087     0.3520;</a:t>
            </a:r>
          </a:p>
          <a:p>
            <a:pPr eaLnBrk="1" hangingPunct="1">
              <a:buFontTx/>
              <a:buNone/>
            </a:pPr>
            <a:r>
              <a:rPr lang="en-US" altLang="zh-CN" sz="2400" smtClean="0">
                <a:latin typeface="Times New Roman" pitchFamily="18" charset="0"/>
                <a:ea typeface="宋体" pitchFamily="2" charset="-122"/>
              </a:rPr>
              <a:t>                0.1087   0.3520     0.0000;]';</a:t>
            </a:r>
          </a:p>
          <a:p>
            <a:pPr eaLnBrk="1" hangingPunct="1"/>
            <a:r>
              <a:rPr lang="en-US" altLang="zh-CN" sz="2400" smtClean="0">
                <a:latin typeface="Times New Roman" pitchFamily="18" charset="0"/>
                <a:ea typeface="宋体" pitchFamily="2" charset="-122"/>
              </a:rPr>
              <a:t>%</a:t>
            </a:r>
            <a:r>
              <a:rPr lang="zh-CN" altLang="en-US" sz="2400" smtClean="0">
                <a:latin typeface="Times New Roman" pitchFamily="18" charset="0"/>
                <a:ea typeface="宋体" pitchFamily="2" charset="-122"/>
              </a:rPr>
              <a:t>以第四个月的销售量归一化处理后作为目标向量</a:t>
            </a:r>
          </a:p>
          <a:p>
            <a:pPr lvl="1" eaLnBrk="1" hangingPunct="1"/>
            <a:r>
              <a:rPr lang="en-US" altLang="zh-CN" i="1" smtClean="0">
                <a:latin typeface="Times New Roman" pitchFamily="18" charset="0"/>
                <a:ea typeface="宋体" pitchFamily="2" charset="-122"/>
              </a:rPr>
              <a:t>T</a:t>
            </a:r>
            <a:r>
              <a:rPr lang="en-US" altLang="zh-CN" smtClean="0">
                <a:latin typeface="Times New Roman" pitchFamily="18" charset="0"/>
                <a:ea typeface="宋体" pitchFamily="2" charset="-122"/>
              </a:rPr>
              <a:t>=[0.7308  0.1390  0.1087  0.3520  0.0000  0.3761];</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5" presetClass="entr" presetSubtype="0" fill="hold" nodeType="clickEffect">
                                  <p:stCondLst>
                                    <p:cond delay="0"/>
                                  </p:stCondLst>
                                  <p:childTnLst>
                                    <p:set>
                                      <p:cBhvr>
                                        <p:cTn id="6" dur="1" fill="hold">
                                          <p:stCondLst>
                                            <p:cond delay="0"/>
                                          </p:stCondLst>
                                        </p:cTn>
                                        <p:tgtEl>
                                          <p:spTgt spid="160771">
                                            <p:txEl>
                                              <p:pRg st="0" end="0"/>
                                            </p:txEl>
                                          </p:spTgt>
                                        </p:tgtEl>
                                        <p:attrNameLst>
                                          <p:attrName>style.visibility</p:attrName>
                                        </p:attrNameLst>
                                      </p:cBhvr>
                                      <p:to>
                                        <p:strVal val="visible"/>
                                      </p:to>
                                    </p:set>
                                    <p:anim calcmode="lin" valueType="num">
                                      <p:cBhvr>
                                        <p:cTn id="7" dur="500" fill="hold"/>
                                        <p:tgtEl>
                                          <p:spTgt spid="160771">
                                            <p:txEl>
                                              <p:pRg st="0" end="0"/>
                                            </p:txEl>
                                          </p:spTgt>
                                        </p:tgtEl>
                                        <p:attrNameLst>
                                          <p:attrName>ppt_w</p:attrName>
                                        </p:attrNameLst>
                                      </p:cBhvr>
                                      <p:tavLst>
                                        <p:tav tm="0">
                                          <p:val>
                                            <p:strVal val="#ppt_w*0.70"/>
                                          </p:val>
                                        </p:tav>
                                        <p:tav tm="100000">
                                          <p:val>
                                            <p:strVal val="#ppt_w"/>
                                          </p:val>
                                        </p:tav>
                                      </p:tavLst>
                                    </p:anim>
                                    <p:anim calcmode="lin" valueType="num">
                                      <p:cBhvr>
                                        <p:cTn id="8" dur="500" fill="hold"/>
                                        <p:tgtEl>
                                          <p:spTgt spid="160771">
                                            <p:txEl>
                                              <p:pRg st="0" end="0"/>
                                            </p:txEl>
                                          </p:spTgt>
                                        </p:tgtEl>
                                        <p:attrNameLst>
                                          <p:attrName>ppt_h</p:attrName>
                                        </p:attrNameLst>
                                      </p:cBhvr>
                                      <p:tavLst>
                                        <p:tav tm="0">
                                          <p:val>
                                            <p:strVal val="#ppt_h"/>
                                          </p:val>
                                        </p:tav>
                                        <p:tav tm="100000">
                                          <p:val>
                                            <p:strVal val="#ppt_h"/>
                                          </p:val>
                                        </p:tav>
                                      </p:tavLst>
                                    </p:anim>
                                    <p:animEffect transition="in" filter="fade">
                                      <p:cBhvr>
                                        <p:cTn id="9" dur="500"/>
                                        <p:tgtEl>
                                          <p:spTgt spid="160771">
                                            <p:txEl>
                                              <p:pRg st="0" end="0"/>
                                            </p:txEl>
                                          </p:spTgt>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55" presetClass="entr" presetSubtype="0" fill="hold" nodeType="clickEffect">
                                  <p:stCondLst>
                                    <p:cond delay="0"/>
                                  </p:stCondLst>
                                  <p:childTnLst>
                                    <p:set>
                                      <p:cBhvr>
                                        <p:cTn id="13" dur="1" fill="hold">
                                          <p:stCondLst>
                                            <p:cond delay="0"/>
                                          </p:stCondLst>
                                        </p:cTn>
                                        <p:tgtEl>
                                          <p:spTgt spid="160771">
                                            <p:txEl>
                                              <p:pRg st="1" end="1"/>
                                            </p:txEl>
                                          </p:spTgt>
                                        </p:tgtEl>
                                        <p:attrNameLst>
                                          <p:attrName>style.visibility</p:attrName>
                                        </p:attrNameLst>
                                      </p:cBhvr>
                                      <p:to>
                                        <p:strVal val="visible"/>
                                      </p:to>
                                    </p:set>
                                    <p:anim calcmode="lin" valueType="num">
                                      <p:cBhvr>
                                        <p:cTn id="14" dur="500" fill="hold"/>
                                        <p:tgtEl>
                                          <p:spTgt spid="160771">
                                            <p:txEl>
                                              <p:pRg st="1" end="1"/>
                                            </p:txEl>
                                          </p:spTgt>
                                        </p:tgtEl>
                                        <p:attrNameLst>
                                          <p:attrName>ppt_w</p:attrName>
                                        </p:attrNameLst>
                                      </p:cBhvr>
                                      <p:tavLst>
                                        <p:tav tm="0">
                                          <p:val>
                                            <p:strVal val="#ppt_w*0.70"/>
                                          </p:val>
                                        </p:tav>
                                        <p:tav tm="100000">
                                          <p:val>
                                            <p:strVal val="#ppt_w"/>
                                          </p:val>
                                        </p:tav>
                                      </p:tavLst>
                                    </p:anim>
                                    <p:anim calcmode="lin" valueType="num">
                                      <p:cBhvr>
                                        <p:cTn id="15" dur="500" fill="hold"/>
                                        <p:tgtEl>
                                          <p:spTgt spid="160771">
                                            <p:txEl>
                                              <p:pRg st="1" end="1"/>
                                            </p:txEl>
                                          </p:spTgt>
                                        </p:tgtEl>
                                        <p:attrNameLst>
                                          <p:attrName>ppt_h</p:attrName>
                                        </p:attrNameLst>
                                      </p:cBhvr>
                                      <p:tavLst>
                                        <p:tav tm="0">
                                          <p:val>
                                            <p:strVal val="#ppt_h"/>
                                          </p:val>
                                        </p:tav>
                                        <p:tav tm="100000">
                                          <p:val>
                                            <p:strVal val="#ppt_h"/>
                                          </p:val>
                                        </p:tav>
                                      </p:tavLst>
                                    </p:anim>
                                    <p:animEffect transition="in" filter="fade">
                                      <p:cBhvr>
                                        <p:cTn id="16" dur="500"/>
                                        <p:tgtEl>
                                          <p:spTgt spid="160771">
                                            <p:txEl>
                                              <p:pRg st="1" end="1"/>
                                            </p:txEl>
                                          </p:spTgt>
                                        </p:tgtEl>
                                      </p:cBhvr>
                                    </p:animEffect>
                                  </p:childTnLst>
                                </p:cTn>
                              </p:par>
                            </p:childTnLst>
                          </p:cTn>
                        </p:par>
                        <p:par>
                          <p:cTn id="17" fill="hold" nodeType="afterGroup">
                            <p:stCondLst>
                              <p:cond delay="500"/>
                            </p:stCondLst>
                            <p:childTnLst>
                              <p:par>
                                <p:cTn id="18" presetID="55" presetClass="entr" presetSubtype="0" fill="hold" nodeType="afterEffect">
                                  <p:stCondLst>
                                    <p:cond delay="0"/>
                                  </p:stCondLst>
                                  <p:childTnLst>
                                    <p:set>
                                      <p:cBhvr>
                                        <p:cTn id="19" dur="1" fill="hold">
                                          <p:stCondLst>
                                            <p:cond delay="0"/>
                                          </p:stCondLst>
                                        </p:cTn>
                                        <p:tgtEl>
                                          <p:spTgt spid="160771">
                                            <p:txEl>
                                              <p:pRg st="2" end="2"/>
                                            </p:txEl>
                                          </p:spTgt>
                                        </p:tgtEl>
                                        <p:attrNameLst>
                                          <p:attrName>style.visibility</p:attrName>
                                        </p:attrNameLst>
                                      </p:cBhvr>
                                      <p:to>
                                        <p:strVal val="visible"/>
                                      </p:to>
                                    </p:set>
                                    <p:anim calcmode="lin" valueType="num">
                                      <p:cBhvr>
                                        <p:cTn id="20" dur="500" fill="hold"/>
                                        <p:tgtEl>
                                          <p:spTgt spid="160771">
                                            <p:txEl>
                                              <p:pRg st="2" end="2"/>
                                            </p:txEl>
                                          </p:spTgt>
                                        </p:tgtEl>
                                        <p:attrNameLst>
                                          <p:attrName>ppt_w</p:attrName>
                                        </p:attrNameLst>
                                      </p:cBhvr>
                                      <p:tavLst>
                                        <p:tav tm="0">
                                          <p:val>
                                            <p:strVal val="#ppt_w*0.70"/>
                                          </p:val>
                                        </p:tav>
                                        <p:tav tm="100000">
                                          <p:val>
                                            <p:strVal val="#ppt_w"/>
                                          </p:val>
                                        </p:tav>
                                      </p:tavLst>
                                    </p:anim>
                                    <p:anim calcmode="lin" valueType="num">
                                      <p:cBhvr>
                                        <p:cTn id="21" dur="500" fill="hold"/>
                                        <p:tgtEl>
                                          <p:spTgt spid="160771">
                                            <p:txEl>
                                              <p:pRg st="2" end="2"/>
                                            </p:txEl>
                                          </p:spTgt>
                                        </p:tgtEl>
                                        <p:attrNameLst>
                                          <p:attrName>ppt_h</p:attrName>
                                        </p:attrNameLst>
                                      </p:cBhvr>
                                      <p:tavLst>
                                        <p:tav tm="0">
                                          <p:val>
                                            <p:strVal val="#ppt_h"/>
                                          </p:val>
                                        </p:tav>
                                        <p:tav tm="100000">
                                          <p:val>
                                            <p:strVal val="#ppt_h"/>
                                          </p:val>
                                        </p:tav>
                                      </p:tavLst>
                                    </p:anim>
                                    <p:animEffect transition="in" filter="fade">
                                      <p:cBhvr>
                                        <p:cTn id="22" dur="500"/>
                                        <p:tgtEl>
                                          <p:spTgt spid="160771">
                                            <p:txEl>
                                              <p:pRg st="2" end="2"/>
                                            </p:txEl>
                                          </p:spTgt>
                                        </p:tgtEl>
                                      </p:cBhvr>
                                    </p:animEffect>
                                  </p:childTnLst>
                                </p:cTn>
                              </p:par>
                            </p:childTnLst>
                          </p:cTn>
                        </p:par>
                        <p:par>
                          <p:cTn id="23" fill="hold" nodeType="afterGroup">
                            <p:stCondLst>
                              <p:cond delay="1000"/>
                            </p:stCondLst>
                            <p:childTnLst>
                              <p:par>
                                <p:cTn id="24" presetID="55" presetClass="entr" presetSubtype="0" fill="hold" nodeType="afterEffect">
                                  <p:stCondLst>
                                    <p:cond delay="0"/>
                                  </p:stCondLst>
                                  <p:childTnLst>
                                    <p:set>
                                      <p:cBhvr>
                                        <p:cTn id="25" dur="1" fill="hold">
                                          <p:stCondLst>
                                            <p:cond delay="0"/>
                                          </p:stCondLst>
                                        </p:cTn>
                                        <p:tgtEl>
                                          <p:spTgt spid="160771">
                                            <p:txEl>
                                              <p:pRg st="3" end="3"/>
                                            </p:txEl>
                                          </p:spTgt>
                                        </p:tgtEl>
                                        <p:attrNameLst>
                                          <p:attrName>style.visibility</p:attrName>
                                        </p:attrNameLst>
                                      </p:cBhvr>
                                      <p:to>
                                        <p:strVal val="visible"/>
                                      </p:to>
                                    </p:set>
                                    <p:anim calcmode="lin" valueType="num">
                                      <p:cBhvr>
                                        <p:cTn id="26" dur="500" fill="hold"/>
                                        <p:tgtEl>
                                          <p:spTgt spid="160771">
                                            <p:txEl>
                                              <p:pRg st="3" end="3"/>
                                            </p:txEl>
                                          </p:spTgt>
                                        </p:tgtEl>
                                        <p:attrNameLst>
                                          <p:attrName>ppt_w</p:attrName>
                                        </p:attrNameLst>
                                      </p:cBhvr>
                                      <p:tavLst>
                                        <p:tav tm="0">
                                          <p:val>
                                            <p:strVal val="#ppt_w*0.70"/>
                                          </p:val>
                                        </p:tav>
                                        <p:tav tm="100000">
                                          <p:val>
                                            <p:strVal val="#ppt_w"/>
                                          </p:val>
                                        </p:tav>
                                      </p:tavLst>
                                    </p:anim>
                                    <p:anim calcmode="lin" valueType="num">
                                      <p:cBhvr>
                                        <p:cTn id="27" dur="500" fill="hold"/>
                                        <p:tgtEl>
                                          <p:spTgt spid="160771">
                                            <p:txEl>
                                              <p:pRg st="3" end="3"/>
                                            </p:txEl>
                                          </p:spTgt>
                                        </p:tgtEl>
                                        <p:attrNameLst>
                                          <p:attrName>ppt_h</p:attrName>
                                        </p:attrNameLst>
                                      </p:cBhvr>
                                      <p:tavLst>
                                        <p:tav tm="0">
                                          <p:val>
                                            <p:strVal val="#ppt_h"/>
                                          </p:val>
                                        </p:tav>
                                        <p:tav tm="100000">
                                          <p:val>
                                            <p:strVal val="#ppt_h"/>
                                          </p:val>
                                        </p:tav>
                                      </p:tavLst>
                                    </p:anim>
                                    <p:animEffect transition="in" filter="fade">
                                      <p:cBhvr>
                                        <p:cTn id="28" dur="500"/>
                                        <p:tgtEl>
                                          <p:spTgt spid="160771">
                                            <p:txEl>
                                              <p:pRg st="3" end="3"/>
                                            </p:txEl>
                                          </p:spTgt>
                                        </p:tgtEl>
                                      </p:cBhvr>
                                    </p:animEffect>
                                  </p:childTnLst>
                                </p:cTn>
                              </p:par>
                            </p:childTnLst>
                          </p:cTn>
                        </p:par>
                        <p:par>
                          <p:cTn id="29" fill="hold" nodeType="afterGroup">
                            <p:stCondLst>
                              <p:cond delay="1500"/>
                            </p:stCondLst>
                            <p:childTnLst>
                              <p:par>
                                <p:cTn id="30" presetID="55" presetClass="entr" presetSubtype="0" fill="hold" nodeType="afterEffect">
                                  <p:stCondLst>
                                    <p:cond delay="0"/>
                                  </p:stCondLst>
                                  <p:childTnLst>
                                    <p:set>
                                      <p:cBhvr>
                                        <p:cTn id="31" dur="1" fill="hold">
                                          <p:stCondLst>
                                            <p:cond delay="0"/>
                                          </p:stCondLst>
                                        </p:cTn>
                                        <p:tgtEl>
                                          <p:spTgt spid="160771">
                                            <p:txEl>
                                              <p:pRg st="4" end="4"/>
                                            </p:txEl>
                                          </p:spTgt>
                                        </p:tgtEl>
                                        <p:attrNameLst>
                                          <p:attrName>style.visibility</p:attrName>
                                        </p:attrNameLst>
                                      </p:cBhvr>
                                      <p:to>
                                        <p:strVal val="visible"/>
                                      </p:to>
                                    </p:set>
                                    <p:anim calcmode="lin" valueType="num">
                                      <p:cBhvr>
                                        <p:cTn id="32" dur="500" fill="hold"/>
                                        <p:tgtEl>
                                          <p:spTgt spid="160771">
                                            <p:txEl>
                                              <p:pRg st="4" end="4"/>
                                            </p:txEl>
                                          </p:spTgt>
                                        </p:tgtEl>
                                        <p:attrNameLst>
                                          <p:attrName>ppt_w</p:attrName>
                                        </p:attrNameLst>
                                      </p:cBhvr>
                                      <p:tavLst>
                                        <p:tav tm="0">
                                          <p:val>
                                            <p:strVal val="#ppt_w*0.70"/>
                                          </p:val>
                                        </p:tav>
                                        <p:tav tm="100000">
                                          <p:val>
                                            <p:strVal val="#ppt_w"/>
                                          </p:val>
                                        </p:tav>
                                      </p:tavLst>
                                    </p:anim>
                                    <p:anim calcmode="lin" valueType="num">
                                      <p:cBhvr>
                                        <p:cTn id="33" dur="500" fill="hold"/>
                                        <p:tgtEl>
                                          <p:spTgt spid="160771">
                                            <p:txEl>
                                              <p:pRg st="4" end="4"/>
                                            </p:txEl>
                                          </p:spTgt>
                                        </p:tgtEl>
                                        <p:attrNameLst>
                                          <p:attrName>ppt_h</p:attrName>
                                        </p:attrNameLst>
                                      </p:cBhvr>
                                      <p:tavLst>
                                        <p:tav tm="0">
                                          <p:val>
                                            <p:strVal val="#ppt_h"/>
                                          </p:val>
                                        </p:tav>
                                        <p:tav tm="100000">
                                          <p:val>
                                            <p:strVal val="#ppt_h"/>
                                          </p:val>
                                        </p:tav>
                                      </p:tavLst>
                                    </p:anim>
                                    <p:animEffect transition="in" filter="fade">
                                      <p:cBhvr>
                                        <p:cTn id="34" dur="500"/>
                                        <p:tgtEl>
                                          <p:spTgt spid="160771">
                                            <p:txEl>
                                              <p:pRg st="4" end="4"/>
                                            </p:txEl>
                                          </p:spTgt>
                                        </p:tgtEl>
                                      </p:cBhvr>
                                    </p:animEffect>
                                  </p:childTnLst>
                                </p:cTn>
                              </p:par>
                            </p:childTnLst>
                          </p:cTn>
                        </p:par>
                        <p:par>
                          <p:cTn id="35" fill="hold" nodeType="afterGroup">
                            <p:stCondLst>
                              <p:cond delay="2000"/>
                            </p:stCondLst>
                            <p:childTnLst>
                              <p:par>
                                <p:cTn id="36" presetID="55" presetClass="entr" presetSubtype="0" fill="hold" nodeType="afterEffect">
                                  <p:stCondLst>
                                    <p:cond delay="0"/>
                                  </p:stCondLst>
                                  <p:childTnLst>
                                    <p:set>
                                      <p:cBhvr>
                                        <p:cTn id="37" dur="1" fill="hold">
                                          <p:stCondLst>
                                            <p:cond delay="0"/>
                                          </p:stCondLst>
                                        </p:cTn>
                                        <p:tgtEl>
                                          <p:spTgt spid="160771">
                                            <p:txEl>
                                              <p:pRg st="5" end="5"/>
                                            </p:txEl>
                                          </p:spTgt>
                                        </p:tgtEl>
                                        <p:attrNameLst>
                                          <p:attrName>style.visibility</p:attrName>
                                        </p:attrNameLst>
                                      </p:cBhvr>
                                      <p:to>
                                        <p:strVal val="visible"/>
                                      </p:to>
                                    </p:set>
                                    <p:anim calcmode="lin" valueType="num">
                                      <p:cBhvr>
                                        <p:cTn id="38" dur="500" fill="hold"/>
                                        <p:tgtEl>
                                          <p:spTgt spid="160771">
                                            <p:txEl>
                                              <p:pRg st="5" end="5"/>
                                            </p:txEl>
                                          </p:spTgt>
                                        </p:tgtEl>
                                        <p:attrNameLst>
                                          <p:attrName>ppt_w</p:attrName>
                                        </p:attrNameLst>
                                      </p:cBhvr>
                                      <p:tavLst>
                                        <p:tav tm="0">
                                          <p:val>
                                            <p:strVal val="#ppt_w*0.70"/>
                                          </p:val>
                                        </p:tav>
                                        <p:tav tm="100000">
                                          <p:val>
                                            <p:strVal val="#ppt_w"/>
                                          </p:val>
                                        </p:tav>
                                      </p:tavLst>
                                    </p:anim>
                                    <p:anim calcmode="lin" valueType="num">
                                      <p:cBhvr>
                                        <p:cTn id="39" dur="500" fill="hold"/>
                                        <p:tgtEl>
                                          <p:spTgt spid="160771">
                                            <p:txEl>
                                              <p:pRg st="5" end="5"/>
                                            </p:txEl>
                                          </p:spTgt>
                                        </p:tgtEl>
                                        <p:attrNameLst>
                                          <p:attrName>ppt_h</p:attrName>
                                        </p:attrNameLst>
                                      </p:cBhvr>
                                      <p:tavLst>
                                        <p:tav tm="0">
                                          <p:val>
                                            <p:strVal val="#ppt_h"/>
                                          </p:val>
                                        </p:tav>
                                        <p:tav tm="100000">
                                          <p:val>
                                            <p:strVal val="#ppt_h"/>
                                          </p:val>
                                        </p:tav>
                                      </p:tavLst>
                                    </p:anim>
                                    <p:animEffect transition="in" filter="fade">
                                      <p:cBhvr>
                                        <p:cTn id="40" dur="500"/>
                                        <p:tgtEl>
                                          <p:spTgt spid="160771">
                                            <p:txEl>
                                              <p:pRg st="5" end="5"/>
                                            </p:txEl>
                                          </p:spTgt>
                                        </p:tgtEl>
                                      </p:cBhvr>
                                    </p:animEffect>
                                  </p:childTnLst>
                                </p:cTn>
                              </p:par>
                            </p:childTnLst>
                          </p:cTn>
                        </p:par>
                        <p:par>
                          <p:cTn id="41" fill="hold" nodeType="afterGroup">
                            <p:stCondLst>
                              <p:cond delay="2500"/>
                            </p:stCondLst>
                            <p:childTnLst>
                              <p:par>
                                <p:cTn id="42" presetID="55" presetClass="entr" presetSubtype="0" fill="hold" nodeType="afterEffect">
                                  <p:stCondLst>
                                    <p:cond delay="0"/>
                                  </p:stCondLst>
                                  <p:childTnLst>
                                    <p:set>
                                      <p:cBhvr>
                                        <p:cTn id="43" dur="1" fill="hold">
                                          <p:stCondLst>
                                            <p:cond delay="0"/>
                                          </p:stCondLst>
                                        </p:cTn>
                                        <p:tgtEl>
                                          <p:spTgt spid="160771">
                                            <p:txEl>
                                              <p:pRg st="6" end="6"/>
                                            </p:txEl>
                                          </p:spTgt>
                                        </p:tgtEl>
                                        <p:attrNameLst>
                                          <p:attrName>style.visibility</p:attrName>
                                        </p:attrNameLst>
                                      </p:cBhvr>
                                      <p:to>
                                        <p:strVal val="visible"/>
                                      </p:to>
                                    </p:set>
                                    <p:anim calcmode="lin" valueType="num">
                                      <p:cBhvr>
                                        <p:cTn id="44" dur="500" fill="hold"/>
                                        <p:tgtEl>
                                          <p:spTgt spid="160771">
                                            <p:txEl>
                                              <p:pRg st="6" end="6"/>
                                            </p:txEl>
                                          </p:spTgt>
                                        </p:tgtEl>
                                        <p:attrNameLst>
                                          <p:attrName>ppt_w</p:attrName>
                                        </p:attrNameLst>
                                      </p:cBhvr>
                                      <p:tavLst>
                                        <p:tav tm="0">
                                          <p:val>
                                            <p:strVal val="#ppt_w*0.70"/>
                                          </p:val>
                                        </p:tav>
                                        <p:tav tm="100000">
                                          <p:val>
                                            <p:strVal val="#ppt_w"/>
                                          </p:val>
                                        </p:tav>
                                      </p:tavLst>
                                    </p:anim>
                                    <p:anim calcmode="lin" valueType="num">
                                      <p:cBhvr>
                                        <p:cTn id="45" dur="500" fill="hold"/>
                                        <p:tgtEl>
                                          <p:spTgt spid="160771">
                                            <p:txEl>
                                              <p:pRg st="6" end="6"/>
                                            </p:txEl>
                                          </p:spTgt>
                                        </p:tgtEl>
                                        <p:attrNameLst>
                                          <p:attrName>ppt_h</p:attrName>
                                        </p:attrNameLst>
                                      </p:cBhvr>
                                      <p:tavLst>
                                        <p:tav tm="0">
                                          <p:val>
                                            <p:strVal val="#ppt_h"/>
                                          </p:val>
                                        </p:tav>
                                        <p:tav tm="100000">
                                          <p:val>
                                            <p:strVal val="#ppt_h"/>
                                          </p:val>
                                        </p:tav>
                                      </p:tavLst>
                                    </p:anim>
                                    <p:animEffect transition="in" filter="fade">
                                      <p:cBhvr>
                                        <p:cTn id="46" dur="500"/>
                                        <p:tgtEl>
                                          <p:spTgt spid="160771">
                                            <p:txEl>
                                              <p:pRg st="6" end="6"/>
                                            </p:txEl>
                                          </p:spTgt>
                                        </p:tgtEl>
                                      </p:cBhvr>
                                    </p:animEffect>
                                  </p:childTnLst>
                                </p:cTn>
                              </p:par>
                            </p:childTnLst>
                          </p:cTn>
                        </p:par>
                      </p:childTnLst>
                    </p:cTn>
                  </p:par>
                  <p:par>
                    <p:cTn id="47" fill="hold" nodeType="clickPar">
                      <p:stCondLst>
                        <p:cond delay="indefinite"/>
                      </p:stCondLst>
                      <p:childTnLst>
                        <p:par>
                          <p:cTn id="48" fill="hold" nodeType="withGroup">
                            <p:stCondLst>
                              <p:cond delay="0"/>
                            </p:stCondLst>
                            <p:childTnLst>
                              <p:par>
                                <p:cTn id="49" presetID="55" presetClass="entr" presetSubtype="0" fill="hold" nodeType="clickEffect">
                                  <p:stCondLst>
                                    <p:cond delay="0"/>
                                  </p:stCondLst>
                                  <p:childTnLst>
                                    <p:set>
                                      <p:cBhvr>
                                        <p:cTn id="50" dur="1" fill="hold">
                                          <p:stCondLst>
                                            <p:cond delay="0"/>
                                          </p:stCondLst>
                                        </p:cTn>
                                        <p:tgtEl>
                                          <p:spTgt spid="160771">
                                            <p:txEl>
                                              <p:pRg st="7" end="7"/>
                                            </p:txEl>
                                          </p:spTgt>
                                        </p:tgtEl>
                                        <p:attrNameLst>
                                          <p:attrName>style.visibility</p:attrName>
                                        </p:attrNameLst>
                                      </p:cBhvr>
                                      <p:to>
                                        <p:strVal val="visible"/>
                                      </p:to>
                                    </p:set>
                                    <p:anim calcmode="lin" valueType="num">
                                      <p:cBhvr>
                                        <p:cTn id="51" dur="500" fill="hold"/>
                                        <p:tgtEl>
                                          <p:spTgt spid="160771">
                                            <p:txEl>
                                              <p:pRg st="7" end="7"/>
                                            </p:txEl>
                                          </p:spTgt>
                                        </p:tgtEl>
                                        <p:attrNameLst>
                                          <p:attrName>ppt_w</p:attrName>
                                        </p:attrNameLst>
                                      </p:cBhvr>
                                      <p:tavLst>
                                        <p:tav tm="0">
                                          <p:val>
                                            <p:strVal val="#ppt_w*0.70"/>
                                          </p:val>
                                        </p:tav>
                                        <p:tav tm="100000">
                                          <p:val>
                                            <p:strVal val="#ppt_w"/>
                                          </p:val>
                                        </p:tav>
                                      </p:tavLst>
                                    </p:anim>
                                    <p:anim calcmode="lin" valueType="num">
                                      <p:cBhvr>
                                        <p:cTn id="52" dur="500" fill="hold"/>
                                        <p:tgtEl>
                                          <p:spTgt spid="160771">
                                            <p:txEl>
                                              <p:pRg st="7" end="7"/>
                                            </p:txEl>
                                          </p:spTgt>
                                        </p:tgtEl>
                                        <p:attrNameLst>
                                          <p:attrName>ppt_h</p:attrName>
                                        </p:attrNameLst>
                                      </p:cBhvr>
                                      <p:tavLst>
                                        <p:tav tm="0">
                                          <p:val>
                                            <p:strVal val="#ppt_h"/>
                                          </p:val>
                                        </p:tav>
                                        <p:tav tm="100000">
                                          <p:val>
                                            <p:strVal val="#ppt_h"/>
                                          </p:val>
                                        </p:tav>
                                      </p:tavLst>
                                    </p:anim>
                                    <p:animEffect transition="in" filter="fade">
                                      <p:cBhvr>
                                        <p:cTn id="53" dur="500"/>
                                        <p:tgtEl>
                                          <p:spTgt spid="160771">
                                            <p:txEl>
                                              <p:pRg st="7" end="7"/>
                                            </p:txEl>
                                          </p:spTgt>
                                        </p:tgtEl>
                                      </p:cBhvr>
                                    </p:animEffect>
                                  </p:childTnLst>
                                </p:cTn>
                              </p:par>
                            </p:childTnLst>
                          </p:cTn>
                        </p:par>
                        <p:par>
                          <p:cTn id="54" fill="hold" nodeType="afterGroup">
                            <p:stCondLst>
                              <p:cond delay="500"/>
                            </p:stCondLst>
                            <p:childTnLst>
                              <p:par>
                                <p:cTn id="55" presetID="55" presetClass="entr" presetSubtype="0" fill="hold" nodeType="afterEffect">
                                  <p:stCondLst>
                                    <p:cond delay="0"/>
                                  </p:stCondLst>
                                  <p:childTnLst>
                                    <p:set>
                                      <p:cBhvr>
                                        <p:cTn id="56" dur="1" fill="hold">
                                          <p:stCondLst>
                                            <p:cond delay="0"/>
                                          </p:stCondLst>
                                        </p:cTn>
                                        <p:tgtEl>
                                          <p:spTgt spid="160771">
                                            <p:txEl>
                                              <p:pRg st="8" end="8"/>
                                            </p:txEl>
                                          </p:spTgt>
                                        </p:tgtEl>
                                        <p:attrNameLst>
                                          <p:attrName>style.visibility</p:attrName>
                                        </p:attrNameLst>
                                      </p:cBhvr>
                                      <p:to>
                                        <p:strVal val="visible"/>
                                      </p:to>
                                    </p:set>
                                    <p:anim calcmode="lin" valueType="num">
                                      <p:cBhvr>
                                        <p:cTn id="57" dur="500" fill="hold"/>
                                        <p:tgtEl>
                                          <p:spTgt spid="160771">
                                            <p:txEl>
                                              <p:pRg st="8" end="8"/>
                                            </p:txEl>
                                          </p:spTgt>
                                        </p:tgtEl>
                                        <p:attrNameLst>
                                          <p:attrName>ppt_w</p:attrName>
                                        </p:attrNameLst>
                                      </p:cBhvr>
                                      <p:tavLst>
                                        <p:tav tm="0">
                                          <p:val>
                                            <p:strVal val="#ppt_w*0.70"/>
                                          </p:val>
                                        </p:tav>
                                        <p:tav tm="100000">
                                          <p:val>
                                            <p:strVal val="#ppt_w"/>
                                          </p:val>
                                        </p:tav>
                                      </p:tavLst>
                                    </p:anim>
                                    <p:anim calcmode="lin" valueType="num">
                                      <p:cBhvr>
                                        <p:cTn id="58" dur="500" fill="hold"/>
                                        <p:tgtEl>
                                          <p:spTgt spid="160771">
                                            <p:txEl>
                                              <p:pRg st="8" end="8"/>
                                            </p:txEl>
                                          </p:spTgt>
                                        </p:tgtEl>
                                        <p:attrNameLst>
                                          <p:attrName>ppt_h</p:attrName>
                                        </p:attrNameLst>
                                      </p:cBhvr>
                                      <p:tavLst>
                                        <p:tav tm="0">
                                          <p:val>
                                            <p:strVal val="#ppt_h"/>
                                          </p:val>
                                        </p:tav>
                                        <p:tav tm="100000">
                                          <p:val>
                                            <p:strVal val="#ppt_h"/>
                                          </p:val>
                                        </p:tav>
                                      </p:tavLst>
                                    </p:anim>
                                    <p:animEffect transition="in" filter="fade">
                                      <p:cBhvr>
                                        <p:cTn id="59" dur="500"/>
                                        <p:tgtEl>
                                          <p:spTgt spid="160771">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8914" name="灯片编号占位符 3"/>
          <p:cNvSpPr>
            <a:spLocks noGrp="1" noChangeArrowheads="1"/>
          </p:cNvSpPr>
          <p:nvPr>
            <p:ph type="sldNum" sz="quarter" idx="10"/>
          </p:nvPr>
        </p:nvSpPr>
        <p:spPr bwMode="auto">
          <a:noFill/>
          <a:ln>
            <a:miter lim="800000"/>
            <a:headEnd/>
            <a:tailEnd/>
          </a:ln>
        </p:spPr>
        <p:txBody>
          <a:bodyPr/>
          <a:lstStyle/>
          <a:p>
            <a:fld id="{EC3FD411-3A0C-4DC3-BF62-5A2D862F2BC2}" type="slidenum">
              <a:rPr lang="zh-TW" altLang="en-US">
                <a:solidFill>
                  <a:schemeClr val="tx1"/>
                </a:solidFill>
              </a:rPr>
              <a:pPr/>
              <a:t>6</a:t>
            </a:fld>
            <a:endParaRPr lang="zh-TW" altLang="en-US">
              <a:solidFill>
                <a:schemeClr val="tx1"/>
              </a:solidFill>
            </a:endParaRPr>
          </a:p>
        </p:txBody>
      </p:sp>
      <p:sp>
        <p:nvSpPr>
          <p:cNvPr id="38915" name="Rectangle 3"/>
          <p:cNvSpPr>
            <a:spLocks noGrp="1" noChangeArrowheads="1"/>
          </p:cNvSpPr>
          <p:nvPr>
            <p:ph idx="1"/>
          </p:nvPr>
        </p:nvSpPr>
        <p:spPr>
          <a:xfrm>
            <a:off x="468313" y="1676400"/>
            <a:ext cx="6981825" cy="4992688"/>
          </a:xfrm>
        </p:spPr>
        <p:txBody>
          <a:bodyPr/>
          <a:lstStyle/>
          <a:p>
            <a:pPr eaLnBrk="1" hangingPunct="1"/>
            <a:r>
              <a:rPr lang="en-US" altLang="zh-CN" smtClean="0">
                <a:latin typeface="Times New Roman" pitchFamily="18" charset="0"/>
              </a:rPr>
              <a:t> </a:t>
            </a:r>
            <a:r>
              <a:rPr lang="en-US" altLang="zh-CN" b="1" smtClean="0">
                <a:latin typeface="Times New Roman" pitchFamily="18" charset="0"/>
              </a:rPr>
              <a:t>Machine Learning &lt;T,P,E&gt;:</a:t>
            </a:r>
          </a:p>
          <a:p>
            <a:pPr lvl="1" eaLnBrk="1" hangingPunct="1"/>
            <a:r>
              <a:rPr lang="en-US" altLang="zh-CN" smtClean="0">
                <a:latin typeface="Times New Roman" pitchFamily="18" charset="0"/>
              </a:rPr>
              <a:t>Computer automatically improves</a:t>
            </a:r>
          </a:p>
          <a:p>
            <a:pPr lvl="2" eaLnBrk="1" hangingPunct="1"/>
            <a:r>
              <a:rPr lang="en-US" altLang="zh-CN" sz="2400" smtClean="0">
                <a:latin typeface="Times New Roman" pitchFamily="18" charset="0"/>
              </a:rPr>
              <a:t>at task </a:t>
            </a:r>
            <a:r>
              <a:rPr lang="en-US" altLang="zh-CN" sz="2400" smtClean="0">
                <a:solidFill>
                  <a:srgbClr val="FF3300"/>
                </a:solidFill>
                <a:latin typeface="Times New Roman" pitchFamily="18" charset="0"/>
              </a:rPr>
              <a:t>T</a:t>
            </a:r>
            <a:r>
              <a:rPr lang="en-US" altLang="zh-CN" sz="2400" smtClean="0">
                <a:latin typeface="Times New Roman" pitchFamily="18" charset="0"/>
              </a:rPr>
              <a:t>(</a:t>
            </a:r>
            <a:r>
              <a:rPr lang="zh-CN" altLang="en-US" sz="2400" smtClean="0">
                <a:latin typeface="Times New Roman" pitchFamily="18" charset="0"/>
              </a:rPr>
              <a:t>任务</a:t>
            </a:r>
            <a:r>
              <a:rPr lang="en-US" altLang="zh-CN" sz="2400" smtClean="0">
                <a:latin typeface="Times New Roman" pitchFamily="18" charset="0"/>
              </a:rPr>
              <a:t>)</a:t>
            </a:r>
          </a:p>
          <a:p>
            <a:pPr lvl="2" eaLnBrk="1" hangingPunct="1"/>
            <a:r>
              <a:rPr lang="en-US" altLang="zh-CN" sz="2400" smtClean="0">
                <a:latin typeface="Times New Roman" pitchFamily="18" charset="0"/>
              </a:rPr>
              <a:t>according to performance metric </a:t>
            </a:r>
            <a:r>
              <a:rPr lang="en-US" altLang="zh-CN" sz="2400" smtClean="0">
                <a:solidFill>
                  <a:srgbClr val="FF3300"/>
                </a:solidFill>
                <a:latin typeface="Times New Roman" pitchFamily="18" charset="0"/>
              </a:rPr>
              <a:t>P</a:t>
            </a:r>
            <a:r>
              <a:rPr lang="en-US" altLang="zh-CN" sz="2400" smtClean="0">
                <a:latin typeface="Times New Roman" pitchFamily="18" charset="0"/>
              </a:rPr>
              <a:t>(</a:t>
            </a:r>
            <a:r>
              <a:rPr lang="zh-CN" altLang="en-US" sz="2400" smtClean="0">
                <a:latin typeface="Times New Roman" pitchFamily="18" charset="0"/>
              </a:rPr>
              <a:t>性能</a:t>
            </a:r>
            <a:r>
              <a:rPr lang="en-US" altLang="zh-CN" sz="2400" smtClean="0">
                <a:latin typeface="Times New Roman" pitchFamily="18" charset="0"/>
              </a:rPr>
              <a:t>)</a:t>
            </a:r>
          </a:p>
          <a:p>
            <a:pPr lvl="2" eaLnBrk="1" hangingPunct="1"/>
            <a:r>
              <a:rPr lang="en-US" altLang="zh-CN" sz="2400" smtClean="0">
                <a:latin typeface="Times New Roman" pitchFamily="18" charset="0"/>
              </a:rPr>
              <a:t>through experience </a:t>
            </a:r>
            <a:r>
              <a:rPr lang="en-US" altLang="zh-CN" sz="2400" smtClean="0">
                <a:solidFill>
                  <a:srgbClr val="FF3300"/>
                </a:solidFill>
                <a:latin typeface="Times New Roman" pitchFamily="18" charset="0"/>
              </a:rPr>
              <a:t>E</a:t>
            </a:r>
            <a:r>
              <a:rPr lang="en-US" altLang="zh-CN" sz="2400" smtClean="0">
                <a:latin typeface="Times New Roman" pitchFamily="18" charset="0"/>
              </a:rPr>
              <a:t>(</a:t>
            </a:r>
            <a:r>
              <a:rPr lang="zh-CN" altLang="en-US" sz="2400" smtClean="0">
                <a:latin typeface="Times New Roman" pitchFamily="18" charset="0"/>
              </a:rPr>
              <a:t>经验</a:t>
            </a:r>
            <a:r>
              <a:rPr lang="en-US" altLang="zh-CN" sz="2400" smtClean="0">
                <a:latin typeface="Times New Roman" pitchFamily="18" charset="0"/>
              </a:rPr>
              <a:t>)</a:t>
            </a:r>
          </a:p>
          <a:p>
            <a:pPr lvl="2" eaLnBrk="1" hangingPunct="1">
              <a:buFontTx/>
              <a:buNone/>
            </a:pPr>
            <a:endParaRPr lang="en-US" altLang="zh-CN" sz="2400" smtClean="0">
              <a:latin typeface="Times New Roman" pitchFamily="18" charset="0"/>
            </a:endParaRPr>
          </a:p>
          <a:p>
            <a:pPr eaLnBrk="1" hangingPunct="1">
              <a:buFontTx/>
              <a:buNone/>
            </a:pPr>
            <a:r>
              <a:rPr lang="en-US" altLang="zh-CN" sz="2400" smtClean="0">
                <a:latin typeface="Times New Roman" pitchFamily="18" charset="0"/>
              </a:rPr>
              <a:t>						--- Tom Mitchell</a:t>
            </a:r>
          </a:p>
        </p:txBody>
      </p:sp>
      <p:pic>
        <p:nvPicPr>
          <p:cNvPr id="38916" name="Picture 4" descr="cover"/>
          <p:cNvPicPr>
            <a:picLocks noChangeAspect="1" noChangeArrowheads="1"/>
          </p:cNvPicPr>
          <p:nvPr/>
        </p:nvPicPr>
        <p:blipFill>
          <a:blip r:embed="rId2" cstate="print"/>
          <a:srcRect/>
          <a:stretch>
            <a:fillRect/>
          </a:stretch>
        </p:blipFill>
        <p:spPr bwMode="auto">
          <a:xfrm>
            <a:off x="6878638" y="1412875"/>
            <a:ext cx="1941512" cy="2879725"/>
          </a:xfrm>
          <a:prstGeom prst="rect">
            <a:avLst/>
          </a:prstGeom>
          <a:noFill/>
          <a:ln w="9525">
            <a:noFill/>
            <a:miter lim="800000"/>
            <a:headEnd/>
            <a:tailEnd/>
          </a:ln>
        </p:spPr>
      </p:pic>
    </p:spTree>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5234" name="灯片编号占位符 3"/>
          <p:cNvSpPr>
            <a:spLocks noGrp="1" noChangeArrowheads="1"/>
          </p:cNvSpPr>
          <p:nvPr>
            <p:ph type="sldNum" sz="quarter" idx="10"/>
          </p:nvPr>
        </p:nvSpPr>
        <p:spPr bwMode="auto">
          <a:noFill/>
          <a:ln>
            <a:miter lim="800000"/>
            <a:headEnd/>
            <a:tailEnd/>
          </a:ln>
        </p:spPr>
        <p:txBody>
          <a:bodyPr/>
          <a:lstStyle/>
          <a:p>
            <a:fld id="{A61F8895-F843-4976-A4C3-AD656EDEAE83}" type="slidenum">
              <a:rPr lang="zh-TW" altLang="en-US"/>
              <a:pPr/>
              <a:t>60</a:t>
            </a:fld>
            <a:endParaRPr lang="zh-TW" altLang="en-US"/>
          </a:p>
        </p:txBody>
      </p:sp>
      <p:sp>
        <p:nvSpPr>
          <p:cNvPr id="162818" name="Rectangle 2"/>
          <p:cNvSpPr>
            <a:spLocks noGrp="1" noChangeArrowheads="1"/>
          </p:cNvSpPr>
          <p:nvPr>
            <p:ph idx="1"/>
          </p:nvPr>
        </p:nvSpPr>
        <p:spPr>
          <a:xfrm>
            <a:off x="687388" y="1390650"/>
            <a:ext cx="8099425" cy="4967288"/>
          </a:xfrm>
        </p:spPr>
        <p:txBody>
          <a:bodyPr/>
          <a:lstStyle/>
          <a:p>
            <a:pPr eaLnBrk="1" hangingPunct="1">
              <a:lnSpc>
                <a:spcPct val="120000"/>
              </a:lnSpc>
            </a:pPr>
            <a:r>
              <a:rPr lang="en-US" altLang="zh-CN" sz="2400" smtClean="0">
                <a:latin typeface="Times New Roman" pitchFamily="18" charset="0"/>
                <a:ea typeface="宋体" pitchFamily="2" charset="-122"/>
              </a:rPr>
              <a:t>%</a:t>
            </a:r>
            <a:r>
              <a:rPr lang="zh-CN" altLang="en-US" sz="2400" smtClean="0">
                <a:latin typeface="Times New Roman" pitchFamily="18" charset="0"/>
                <a:ea typeface="宋体" pitchFamily="2" charset="-122"/>
              </a:rPr>
              <a:t>创建一个</a:t>
            </a:r>
            <a:r>
              <a:rPr lang="en-US" altLang="zh-CN" sz="2400" smtClean="0">
                <a:latin typeface="Times New Roman" pitchFamily="18" charset="0"/>
                <a:ea typeface="宋体" pitchFamily="2" charset="-122"/>
              </a:rPr>
              <a:t>BP</a:t>
            </a:r>
            <a:r>
              <a:rPr lang="zh-CN" altLang="en-US" sz="2400" smtClean="0">
                <a:latin typeface="Times New Roman" pitchFamily="18" charset="0"/>
                <a:ea typeface="宋体" pitchFamily="2" charset="-122"/>
              </a:rPr>
              <a:t>神经网络，每一个输入向量的取值范围为</a:t>
            </a:r>
            <a:r>
              <a:rPr lang="en-US" altLang="zh-CN" sz="2400" smtClean="0">
                <a:latin typeface="Times New Roman" pitchFamily="18" charset="0"/>
                <a:ea typeface="宋体" pitchFamily="2" charset="-122"/>
              </a:rPr>
              <a:t>[0 ,1]</a:t>
            </a:r>
            <a:r>
              <a:rPr lang="zh-CN" altLang="en-US" sz="2400" smtClean="0">
                <a:latin typeface="Times New Roman" pitchFamily="18" charset="0"/>
                <a:ea typeface="宋体" pitchFamily="2" charset="-122"/>
              </a:rPr>
              <a:t>，隐含层有</a:t>
            </a:r>
            <a:r>
              <a:rPr lang="en-US" altLang="zh-CN" sz="2400" smtClean="0">
                <a:latin typeface="Times New Roman" pitchFamily="18" charset="0"/>
                <a:ea typeface="宋体" pitchFamily="2" charset="-122"/>
              </a:rPr>
              <a:t>5</a:t>
            </a:r>
            <a:r>
              <a:rPr lang="zh-CN" altLang="en-US" sz="2400" smtClean="0">
                <a:latin typeface="Times New Roman" pitchFamily="18" charset="0"/>
                <a:ea typeface="宋体" pitchFamily="2" charset="-122"/>
              </a:rPr>
              <a:t>个神经元，输出层有一个神经元，隐含层的激活函数为</a:t>
            </a:r>
            <a:r>
              <a:rPr lang="en-US" altLang="zh-CN" sz="2400" smtClean="0">
                <a:latin typeface="Times New Roman" pitchFamily="18" charset="0"/>
                <a:ea typeface="宋体" pitchFamily="2" charset="-122"/>
              </a:rPr>
              <a:t>tansig</a:t>
            </a:r>
            <a:r>
              <a:rPr lang="zh-CN" altLang="en-US" sz="2400" smtClean="0">
                <a:latin typeface="Times New Roman" pitchFamily="18" charset="0"/>
                <a:ea typeface="宋体" pitchFamily="2" charset="-122"/>
              </a:rPr>
              <a:t>，输出层的激活函数为</a:t>
            </a:r>
            <a:r>
              <a:rPr lang="en-US" altLang="zh-CN" sz="2400" smtClean="0">
                <a:latin typeface="Times New Roman" pitchFamily="18" charset="0"/>
                <a:ea typeface="宋体" pitchFamily="2" charset="-122"/>
              </a:rPr>
              <a:t>logsig</a:t>
            </a:r>
            <a:r>
              <a:rPr lang="zh-CN" altLang="en-US" sz="2400" smtClean="0">
                <a:latin typeface="Times New Roman" pitchFamily="18" charset="0"/>
                <a:ea typeface="宋体" pitchFamily="2" charset="-122"/>
              </a:rPr>
              <a:t>，训练函数为梯度下降函数</a:t>
            </a:r>
          </a:p>
          <a:p>
            <a:pPr lvl="1" eaLnBrk="1" hangingPunct="1"/>
            <a:r>
              <a:rPr lang="en-US" altLang="zh-CN" smtClean="0">
                <a:latin typeface="Times New Roman" pitchFamily="18" charset="0"/>
                <a:ea typeface="宋体" pitchFamily="2" charset="-122"/>
              </a:rPr>
              <a:t>net=newff([0 1;0 1;0 1], [5,1], {'tansig','logsig'},'traingd');</a:t>
            </a:r>
          </a:p>
          <a:p>
            <a:pPr lvl="1" eaLnBrk="1" hangingPunct="1"/>
            <a:r>
              <a:rPr lang="en-US" altLang="zh-CN" smtClean="0">
                <a:latin typeface="Times New Roman" pitchFamily="18" charset="0"/>
                <a:ea typeface="宋体" pitchFamily="2" charset="-122"/>
              </a:rPr>
              <a:t>net.trainParam.epochs=15000;</a:t>
            </a:r>
          </a:p>
          <a:p>
            <a:pPr eaLnBrk="1" hangingPunct="1"/>
            <a:r>
              <a:rPr lang="en-US" altLang="zh-CN" sz="2400" smtClean="0">
                <a:latin typeface="Times New Roman" pitchFamily="18" charset="0"/>
                <a:ea typeface="宋体" pitchFamily="2" charset="-122"/>
              </a:rPr>
              <a:t>%</a:t>
            </a:r>
            <a:r>
              <a:rPr lang="zh-CN" altLang="en-US" sz="2400" smtClean="0">
                <a:latin typeface="Times New Roman" pitchFamily="18" charset="0"/>
                <a:ea typeface="宋体" pitchFamily="2" charset="-122"/>
              </a:rPr>
              <a:t>设置学习速率为</a:t>
            </a:r>
            <a:r>
              <a:rPr lang="en-US" altLang="zh-CN" sz="2400" smtClean="0">
                <a:latin typeface="Times New Roman" pitchFamily="18" charset="0"/>
                <a:ea typeface="宋体" pitchFamily="2" charset="-122"/>
              </a:rPr>
              <a:t>0.1</a:t>
            </a:r>
          </a:p>
          <a:p>
            <a:pPr lvl="1" eaLnBrk="1" hangingPunct="1"/>
            <a:r>
              <a:rPr lang="en-US" altLang="zh-CN" smtClean="0">
                <a:latin typeface="Times New Roman" pitchFamily="18" charset="0"/>
                <a:ea typeface="宋体" pitchFamily="2" charset="-122"/>
              </a:rPr>
              <a:t>LP.lr=0.1;</a:t>
            </a:r>
          </a:p>
          <a:p>
            <a:pPr lvl="1" eaLnBrk="1" hangingPunct="1"/>
            <a:r>
              <a:rPr lang="en-US" altLang="zh-CN" smtClean="0">
                <a:latin typeface="Times New Roman" pitchFamily="18" charset="0"/>
                <a:ea typeface="宋体" pitchFamily="2" charset="-122"/>
              </a:rPr>
              <a:t>net.trainParam.goal=0.01;</a:t>
            </a:r>
          </a:p>
          <a:p>
            <a:pPr eaLnBrk="1" hangingPunct="1"/>
            <a:r>
              <a:rPr lang="en-US" altLang="zh-CN" sz="2400" smtClean="0">
                <a:latin typeface="Times New Roman" pitchFamily="18" charset="0"/>
                <a:ea typeface="宋体" pitchFamily="2" charset="-122"/>
              </a:rPr>
              <a:t>net=train(net, </a:t>
            </a:r>
            <a:r>
              <a:rPr lang="en-US" altLang="zh-CN" sz="2400" i="1" smtClean="0">
                <a:latin typeface="Times New Roman" pitchFamily="18" charset="0"/>
                <a:ea typeface="宋体" pitchFamily="2" charset="-122"/>
              </a:rPr>
              <a:t>P</a:t>
            </a:r>
            <a:r>
              <a:rPr lang="en-US" altLang="zh-CN" sz="2400" smtClean="0">
                <a:latin typeface="Times New Roman" pitchFamily="18" charset="0"/>
                <a:ea typeface="宋体" pitchFamily="2" charset="-122"/>
              </a:rPr>
              <a:t>, </a:t>
            </a:r>
            <a:r>
              <a:rPr lang="en-US" altLang="zh-CN" sz="2400" i="1" smtClean="0">
                <a:latin typeface="Times New Roman" pitchFamily="18" charset="0"/>
                <a:ea typeface="宋体" pitchFamily="2" charset="-122"/>
              </a:rPr>
              <a:t>T</a:t>
            </a:r>
            <a:r>
              <a:rPr lang="en-US" altLang="zh-CN" sz="2400" smtClean="0">
                <a:latin typeface="Times New Roman" pitchFamily="18" charset="0"/>
                <a:ea typeface="宋体" pitchFamily="2" charset="-122"/>
              </a:rPr>
              <a:t>); </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4" fill="hold" nodeType="afterEffect">
                                  <p:stCondLst>
                                    <p:cond delay="0"/>
                                  </p:stCondLst>
                                  <p:childTnLst>
                                    <p:set>
                                      <p:cBhvr>
                                        <p:cTn id="6" dur="1" fill="hold">
                                          <p:stCondLst>
                                            <p:cond delay="0"/>
                                          </p:stCondLst>
                                        </p:cTn>
                                        <p:tgtEl>
                                          <p:spTgt spid="162818">
                                            <p:txEl>
                                              <p:pRg st="0" end="0"/>
                                            </p:txEl>
                                          </p:spTgt>
                                        </p:tgtEl>
                                        <p:attrNameLst>
                                          <p:attrName>style.visibility</p:attrName>
                                        </p:attrNameLst>
                                      </p:cBhvr>
                                      <p:to>
                                        <p:strVal val="visible"/>
                                      </p:to>
                                    </p:set>
                                    <p:animEffect transition="in" filter="wipe(down)">
                                      <p:cBhvr>
                                        <p:cTn id="7" dur="500"/>
                                        <p:tgtEl>
                                          <p:spTgt spid="162818">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4" fill="hold" nodeType="clickEffect">
                                  <p:stCondLst>
                                    <p:cond delay="0"/>
                                  </p:stCondLst>
                                  <p:childTnLst>
                                    <p:set>
                                      <p:cBhvr>
                                        <p:cTn id="11" dur="1" fill="hold">
                                          <p:stCondLst>
                                            <p:cond delay="0"/>
                                          </p:stCondLst>
                                        </p:cTn>
                                        <p:tgtEl>
                                          <p:spTgt spid="162818">
                                            <p:txEl>
                                              <p:pRg st="1" end="1"/>
                                            </p:txEl>
                                          </p:spTgt>
                                        </p:tgtEl>
                                        <p:attrNameLst>
                                          <p:attrName>style.visibility</p:attrName>
                                        </p:attrNameLst>
                                      </p:cBhvr>
                                      <p:to>
                                        <p:strVal val="visible"/>
                                      </p:to>
                                    </p:set>
                                    <p:animEffect transition="in" filter="wipe(down)">
                                      <p:cBhvr>
                                        <p:cTn id="12" dur="500"/>
                                        <p:tgtEl>
                                          <p:spTgt spid="162818">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4" fill="hold" nodeType="clickEffect">
                                  <p:stCondLst>
                                    <p:cond delay="0"/>
                                  </p:stCondLst>
                                  <p:childTnLst>
                                    <p:set>
                                      <p:cBhvr>
                                        <p:cTn id="16" dur="1" fill="hold">
                                          <p:stCondLst>
                                            <p:cond delay="0"/>
                                          </p:stCondLst>
                                        </p:cTn>
                                        <p:tgtEl>
                                          <p:spTgt spid="162818">
                                            <p:txEl>
                                              <p:pRg st="2" end="2"/>
                                            </p:txEl>
                                          </p:spTgt>
                                        </p:tgtEl>
                                        <p:attrNameLst>
                                          <p:attrName>style.visibility</p:attrName>
                                        </p:attrNameLst>
                                      </p:cBhvr>
                                      <p:to>
                                        <p:strVal val="visible"/>
                                      </p:to>
                                    </p:set>
                                    <p:animEffect transition="in" filter="wipe(down)">
                                      <p:cBhvr>
                                        <p:cTn id="17" dur="500"/>
                                        <p:tgtEl>
                                          <p:spTgt spid="162818">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4" fill="hold" nodeType="clickEffect">
                                  <p:stCondLst>
                                    <p:cond delay="0"/>
                                  </p:stCondLst>
                                  <p:childTnLst>
                                    <p:set>
                                      <p:cBhvr>
                                        <p:cTn id="21" dur="1" fill="hold">
                                          <p:stCondLst>
                                            <p:cond delay="0"/>
                                          </p:stCondLst>
                                        </p:cTn>
                                        <p:tgtEl>
                                          <p:spTgt spid="162818">
                                            <p:txEl>
                                              <p:pRg st="3" end="3"/>
                                            </p:txEl>
                                          </p:spTgt>
                                        </p:tgtEl>
                                        <p:attrNameLst>
                                          <p:attrName>style.visibility</p:attrName>
                                        </p:attrNameLst>
                                      </p:cBhvr>
                                      <p:to>
                                        <p:strVal val="visible"/>
                                      </p:to>
                                    </p:set>
                                    <p:animEffect transition="in" filter="wipe(down)">
                                      <p:cBhvr>
                                        <p:cTn id="22" dur="500"/>
                                        <p:tgtEl>
                                          <p:spTgt spid="162818">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4" fill="hold" nodeType="clickEffect">
                                  <p:stCondLst>
                                    <p:cond delay="0"/>
                                  </p:stCondLst>
                                  <p:childTnLst>
                                    <p:set>
                                      <p:cBhvr>
                                        <p:cTn id="26" dur="1" fill="hold">
                                          <p:stCondLst>
                                            <p:cond delay="0"/>
                                          </p:stCondLst>
                                        </p:cTn>
                                        <p:tgtEl>
                                          <p:spTgt spid="162818">
                                            <p:txEl>
                                              <p:pRg st="4" end="4"/>
                                            </p:txEl>
                                          </p:spTgt>
                                        </p:tgtEl>
                                        <p:attrNameLst>
                                          <p:attrName>style.visibility</p:attrName>
                                        </p:attrNameLst>
                                      </p:cBhvr>
                                      <p:to>
                                        <p:strVal val="visible"/>
                                      </p:to>
                                    </p:set>
                                    <p:animEffect transition="in" filter="wipe(down)">
                                      <p:cBhvr>
                                        <p:cTn id="27" dur="500"/>
                                        <p:tgtEl>
                                          <p:spTgt spid="162818">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4" fill="hold" nodeType="clickEffect">
                                  <p:stCondLst>
                                    <p:cond delay="0"/>
                                  </p:stCondLst>
                                  <p:childTnLst>
                                    <p:set>
                                      <p:cBhvr>
                                        <p:cTn id="31" dur="1" fill="hold">
                                          <p:stCondLst>
                                            <p:cond delay="0"/>
                                          </p:stCondLst>
                                        </p:cTn>
                                        <p:tgtEl>
                                          <p:spTgt spid="162818">
                                            <p:txEl>
                                              <p:pRg st="5" end="5"/>
                                            </p:txEl>
                                          </p:spTgt>
                                        </p:tgtEl>
                                        <p:attrNameLst>
                                          <p:attrName>style.visibility</p:attrName>
                                        </p:attrNameLst>
                                      </p:cBhvr>
                                      <p:to>
                                        <p:strVal val="visible"/>
                                      </p:to>
                                    </p:set>
                                    <p:animEffect transition="in" filter="wipe(down)">
                                      <p:cBhvr>
                                        <p:cTn id="32" dur="500"/>
                                        <p:tgtEl>
                                          <p:spTgt spid="162818">
                                            <p:txEl>
                                              <p:pRg st="5" end="5"/>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4" fill="hold" nodeType="clickEffect">
                                  <p:stCondLst>
                                    <p:cond delay="0"/>
                                  </p:stCondLst>
                                  <p:childTnLst>
                                    <p:set>
                                      <p:cBhvr>
                                        <p:cTn id="36" dur="1" fill="hold">
                                          <p:stCondLst>
                                            <p:cond delay="0"/>
                                          </p:stCondLst>
                                        </p:cTn>
                                        <p:tgtEl>
                                          <p:spTgt spid="162818">
                                            <p:txEl>
                                              <p:pRg st="6" end="6"/>
                                            </p:txEl>
                                          </p:spTgt>
                                        </p:tgtEl>
                                        <p:attrNameLst>
                                          <p:attrName>style.visibility</p:attrName>
                                        </p:attrNameLst>
                                      </p:cBhvr>
                                      <p:to>
                                        <p:strVal val="visible"/>
                                      </p:to>
                                    </p:set>
                                    <p:animEffect transition="in" filter="wipe(down)">
                                      <p:cBhvr>
                                        <p:cTn id="37" dur="500"/>
                                        <p:tgtEl>
                                          <p:spTgt spid="162818">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6258" name="灯片编号占位符 3"/>
          <p:cNvSpPr>
            <a:spLocks noGrp="1" noChangeArrowheads="1"/>
          </p:cNvSpPr>
          <p:nvPr>
            <p:ph type="sldNum" sz="quarter" idx="10"/>
          </p:nvPr>
        </p:nvSpPr>
        <p:spPr bwMode="auto">
          <a:noFill/>
          <a:ln>
            <a:miter lim="800000"/>
            <a:headEnd/>
            <a:tailEnd/>
          </a:ln>
        </p:spPr>
        <p:txBody>
          <a:bodyPr/>
          <a:lstStyle/>
          <a:p>
            <a:fld id="{EF53C523-DBAD-46A3-866D-80DC4BE43931}" type="slidenum">
              <a:rPr lang="zh-TW" altLang="en-US"/>
              <a:pPr/>
              <a:t>61</a:t>
            </a:fld>
            <a:endParaRPr lang="zh-TW" altLang="en-US"/>
          </a:p>
        </p:txBody>
      </p:sp>
      <p:sp>
        <p:nvSpPr>
          <p:cNvPr id="161795" name="Rectangle 3"/>
          <p:cNvSpPr>
            <a:spLocks noGrp="1" noChangeArrowheads="1"/>
          </p:cNvSpPr>
          <p:nvPr>
            <p:ph idx="1"/>
          </p:nvPr>
        </p:nvSpPr>
        <p:spPr>
          <a:xfrm>
            <a:off x="755650" y="1268413"/>
            <a:ext cx="7993063" cy="4968875"/>
          </a:xfrm>
        </p:spPr>
        <p:txBody>
          <a:bodyPr/>
          <a:lstStyle/>
          <a:p>
            <a:pPr eaLnBrk="1" hangingPunct="1">
              <a:lnSpc>
                <a:spcPct val="90000"/>
              </a:lnSpc>
            </a:pPr>
            <a:r>
              <a:rPr lang="en-US" altLang="zh-CN" sz="2400" smtClean="0">
                <a:latin typeface="Times New Roman" pitchFamily="18" charset="0"/>
                <a:ea typeface="宋体" pitchFamily="2" charset="-122"/>
              </a:rPr>
              <a:t>BP</a:t>
            </a:r>
            <a:r>
              <a:rPr lang="zh-CN" altLang="en-US" sz="2400" smtClean="0">
                <a:latin typeface="Times New Roman" pitchFamily="18" charset="0"/>
                <a:ea typeface="宋体" pitchFamily="2" charset="-122"/>
              </a:rPr>
              <a:t>网络应用于药品预测对比图</a:t>
            </a:r>
          </a:p>
          <a:p>
            <a:pPr eaLnBrk="1" hangingPunct="1">
              <a:lnSpc>
                <a:spcPct val="90000"/>
              </a:lnSpc>
            </a:pPr>
            <a:endParaRPr lang="zh-CN" altLang="en-US" sz="2400" smtClean="0">
              <a:latin typeface="Times New Roman" pitchFamily="18" charset="0"/>
              <a:ea typeface="宋体" pitchFamily="2" charset="-122"/>
            </a:endParaRPr>
          </a:p>
          <a:p>
            <a:pPr eaLnBrk="1" hangingPunct="1">
              <a:lnSpc>
                <a:spcPct val="90000"/>
              </a:lnSpc>
            </a:pPr>
            <a:endParaRPr lang="zh-CN" altLang="en-US" sz="2400" smtClean="0">
              <a:latin typeface="Times New Roman" pitchFamily="18" charset="0"/>
              <a:ea typeface="宋体" pitchFamily="2" charset="-122"/>
            </a:endParaRPr>
          </a:p>
          <a:p>
            <a:pPr eaLnBrk="1" hangingPunct="1">
              <a:lnSpc>
                <a:spcPct val="90000"/>
              </a:lnSpc>
            </a:pPr>
            <a:endParaRPr lang="zh-CN" altLang="en-US" sz="2400" smtClean="0">
              <a:latin typeface="Times New Roman" pitchFamily="18" charset="0"/>
              <a:ea typeface="宋体" pitchFamily="2" charset="-122"/>
            </a:endParaRPr>
          </a:p>
          <a:p>
            <a:pPr eaLnBrk="1" hangingPunct="1">
              <a:lnSpc>
                <a:spcPct val="90000"/>
              </a:lnSpc>
            </a:pPr>
            <a:endParaRPr lang="zh-CN" altLang="en-US" sz="2400" smtClean="0">
              <a:latin typeface="Times New Roman" pitchFamily="18" charset="0"/>
              <a:ea typeface="宋体" pitchFamily="2" charset="-122"/>
            </a:endParaRPr>
          </a:p>
          <a:p>
            <a:pPr eaLnBrk="1" hangingPunct="1">
              <a:lnSpc>
                <a:spcPct val="90000"/>
              </a:lnSpc>
            </a:pPr>
            <a:endParaRPr lang="zh-CN" altLang="en-US" sz="2400" smtClean="0">
              <a:latin typeface="Times New Roman" pitchFamily="18" charset="0"/>
              <a:ea typeface="宋体" pitchFamily="2" charset="-122"/>
            </a:endParaRPr>
          </a:p>
          <a:p>
            <a:pPr eaLnBrk="1" hangingPunct="1">
              <a:lnSpc>
                <a:spcPct val="90000"/>
              </a:lnSpc>
            </a:pPr>
            <a:endParaRPr lang="zh-CN" altLang="en-US" sz="2400" smtClean="0">
              <a:latin typeface="Times New Roman" pitchFamily="18" charset="0"/>
              <a:ea typeface="宋体" pitchFamily="2" charset="-122"/>
            </a:endParaRPr>
          </a:p>
          <a:p>
            <a:pPr eaLnBrk="1" hangingPunct="1">
              <a:lnSpc>
                <a:spcPct val="90000"/>
              </a:lnSpc>
            </a:pPr>
            <a:endParaRPr lang="zh-CN" altLang="en-US" sz="2400" smtClean="0">
              <a:latin typeface="Times New Roman" pitchFamily="18" charset="0"/>
              <a:ea typeface="宋体" pitchFamily="2" charset="-122"/>
            </a:endParaRPr>
          </a:p>
          <a:p>
            <a:pPr eaLnBrk="1" hangingPunct="1">
              <a:lnSpc>
                <a:spcPct val="90000"/>
              </a:lnSpc>
            </a:pPr>
            <a:endParaRPr lang="zh-CN" altLang="en-US" sz="2400" smtClean="0">
              <a:latin typeface="Times New Roman" pitchFamily="18" charset="0"/>
              <a:ea typeface="宋体" pitchFamily="2" charset="-122"/>
            </a:endParaRPr>
          </a:p>
          <a:p>
            <a:pPr eaLnBrk="1" hangingPunct="1">
              <a:lnSpc>
                <a:spcPct val="90000"/>
              </a:lnSpc>
            </a:pPr>
            <a:endParaRPr lang="zh-CN" altLang="en-US" sz="2400" smtClean="0">
              <a:latin typeface="Times New Roman" pitchFamily="18" charset="0"/>
              <a:ea typeface="宋体" pitchFamily="2" charset="-122"/>
            </a:endParaRPr>
          </a:p>
          <a:p>
            <a:pPr eaLnBrk="1" hangingPunct="1">
              <a:lnSpc>
                <a:spcPct val="90000"/>
              </a:lnSpc>
            </a:pPr>
            <a:r>
              <a:rPr lang="zh-CN" altLang="en-US" sz="2400" smtClean="0">
                <a:latin typeface="Times New Roman" pitchFamily="18" charset="0"/>
                <a:ea typeface="宋体" pitchFamily="2" charset="-122"/>
              </a:rPr>
              <a:t>由对比图可以看出预测效果与实际存在一定误差，此误差可以通过增加运行步数和提高预设误差精度业进一步缩小</a:t>
            </a:r>
          </a:p>
        </p:txBody>
      </p:sp>
      <p:pic>
        <p:nvPicPr>
          <p:cNvPr id="161796" name="Picture 4"/>
          <p:cNvPicPr>
            <a:picLocks noChangeAspect="1" noChangeArrowheads="1"/>
          </p:cNvPicPr>
          <p:nvPr/>
        </p:nvPicPr>
        <p:blipFill>
          <a:blip r:embed="rId2" cstate="print"/>
          <a:srcRect/>
          <a:stretch>
            <a:fillRect/>
          </a:stretch>
        </p:blipFill>
        <p:spPr bwMode="auto">
          <a:xfrm>
            <a:off x="3054350" y="1658938"/>
            <a:ext cx="4183063" cy="3611562"/>
          </a:xfrm>
          <a:prstGeom prst="rect">
            <a:avLst/>
          </a:prstGeom>
          <a:noFill/>
          <a:ln w="9525">
            <a:noFill/>
            <a:miter lim="800000"/>
            <a:headEnd/>
            <a:tailEnd/>
          </a:ln>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6" presetClass="entr" presetSubtype="16" fill="hold" nodeType="clickEffect">
                                  <p:stCondLst>
                                    <p:cond delay="0"/>
                                  </p:stCondLst>
                                  <p:childTnLst>
                                    <p:set>
                                      <p:cBhvr>
                                        <p:cTn id="6" dur="1" fill="hold">
                                          <p:stCondLst>
                                            <p:cond delay="0"/>
                                          </p:stCondLst>
                                        </p:cTn>
                                        <p:tgtEl>
                                          <p:spTgt spid="161796"/>
                                        </p:tgtEl>
                                        <p:attrNameLst>
                                          <p:attrName>style.visibility</p:attrName>
                                        </p:attrNameLst>
                                      </p:cBhvr>
                                      <p:to>
                                        <p:strVal val="visible"/>
                                      </p:to>
                                    </p:set>
                                    <p:animEffect transition="in" filter="circle(in)">
                                      <p:cBhvr>
                                        <p:cTn id="7" dur="2000"/>
                                        <p:tgtEl>
                                          <p:spTgt spid="161796"/>
                                        </p:tgtEl>
                                      </p:cBhvr>
                                    </p:animEffect>
                                  </p:childTnLst>
                                </p:cTn>
                              </p:par>
                              <p:par>
                                <p:cTn id="8" presetID="4" presetClass="exit" presetSubtype="16" fill="hold" nodeType="withEffect">
                                  <p:stCondLst>
                                    <p:cond delay="0"/>
                                  </p:stCondLst>
                                  <p:childTnLst>
                                    <p:animEffect transition="out" filter="box(in)">
                                      <p:cBhvr>
                                        <p:cTn id="9" dur="500"/>
                                        <p:tgtEl>
                                          <p:spTgt spid="161795">
                                            <p:txEl>
                                              <p:pRg st="0" end="0"/>
                                            </p:txEl>
                                          </p:spTgt>
                                        </p:tgtEl>
                                      </p:cBhvr>
                                    </p:animEffect>
                                    <p:set>
                                      <p:cBhvr>
                                        <p:cTn id="10" dur="1" fill="hold">
                                          <p:stCondLst>
                                            <p:cond delay="499"/>
                                          </p:stCondLst>
                                        </p:cTn>
                                        <p:tgtEl>
                                          <p:spTgt spid="161795">
                                            <p:txEl>
                                              <p:pRg st="0" end="0"/>
                                            </p:txEl>
                                          </p:spTgt>
                                        </p:tgtEl>
                                        <p:attrNameLst>
                                          <p:attrName>style.visibility</p:attrName>
                                        </p:attrNameLst>
                                      </p:cBhvr>
                                      <p:to>
                                        <p:strVal val="hidden"/>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3" presetClass="entr" presetSubtype="10" fill="hold" nodeType="clickEffect">
                                  <p:stCondLst>
                                    <p:cond delay="0"/>
                                  </p:stCondLst>
                                  <p:childTnLst>
                                    <p:set>
                                      <p:cBhvr>
                                        <p:cTn id="14" dur="1" fill="hold">
                                          <p:stCondLst>
                                            <p:cond delay="0"/>
                                          </p:stCondLst>
                                        </p:cTn>
                                        <p:tgtEl>
                                          <p:spTgt spid="161795">
                                            <p:txEl>
                                              <p:pRg st="10" end="10"/>
                                            </p:txEl>
                                          </p:spTgt>
                                        </p:tgtEl>
                                        <p:attrNameLst>
                                          <p:attrName>style.visibility</p:attrName>
                                        </p:attrNameLst>
                                      </p:cBhvr>
                                      <p:to>
                                        <p:strVal val="visible"/>
                                      </p:to>
                                    </p:set>
                                    <p:animEffect transition="in" filter="blinds(horizontal)">
                                      <p:cBhvr>
                                        <p:cTn id="15" dur="500"/>
                                        <p:tgtEl>
                                          <p:spTgt spid="161795">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7282" name="灯片编号占位符 1"/>
          <p:cNvSpPr>
            <a:spLocks noGrp="1" noChangeArrowheads="1"/>
          </p:cNvSpPr>
          <p:nvPr>
            <p:ph type="sldNum" sz="quarter" idx="10"/>
          </p:nvPr>
        </p:nvSpPr>
        <p:spPr bwMode="auto">
          <a:noFill/>
          <a:ln>
            <a:miter lim="800000"/>
            <a:headEnd/>
            <a:tailEnd/>
          </a:ln>
        </p:spPr>
        <p:txBody>
          <a:bodyPr/>
          <a:lstStyle/>
          <a:p>
            <a:fld id="{BE1F63BF-C08D-478C-92F1-A9AA9BF96583}" type="slidenum">
              <a:rPr lang="zh-TW" altLang="en-US"/>
              <a:pPr/>
              <a:t>62</a:t>
            </a:fld>
            <a:endParaRPr lang="zh-TW" altLang="en-US"/>
          </a:p>
        </p:txBody>
      </p:sp>
      <p:sp>
        <p:nvSpPr>
          <p:cNvPr id="140290" name="Rectangle 2"/>
          <p:cNvSpPr>
            <a:spLocks noChangeArrowheads="1"/>
          </p:cNvSpPr>
          <p:nvPr/>
        </p:nvSpPr>
        <p:spPr bwMode="auto">
          <a:xfrm>
            <a:off x="1258888" y="115888"/>
            <a:ext cx="6407150" cy="990600"/>
          </a:xfrm>
          <a:prstGeom prst="rect">
            <a:avLst/>
          </a:prstGeom>
          <a:noFill/>
          <a:ln>
            <a:noFill/>
          </a:ln>
          <a:effectLst/>
        </p:spPr>
        <p:txBody>
          <a:bodyPr anchor="ctr"/>
          <a:lstStyle/>
          <a:p>
            <a:pPr eaLnBrk="1" hangingPunct="1">
              <a:defRPr/>
            </a:pPr>
            <a:r>
              <a:rPr kumimoji="1" lang="zh-CN" altLang="en-US" kern="0" dirty="0">
                <a:solidFill>
                  <a:srgbClr val="0000CC"/>
                </a:solidFill>
                <a:latin typeface="Times New Roman" panose="02020603050405020304" pitchFamily="18" charset="0"/>
                <a:ea typeface="宋体" panose="02010600030101010101" pitchFamily="2" charset="-122"/>
                <a:cs typeface="Times New Roman" panose="02020603050405020304" pitchFamily="18" charset="0"/>
              </a:rPr>
              <a:t>Successful Applications</a:t>
            </a:r>
          </a:p>
        </p:txBody>
      </p:sp>
      <p:sp>
        <p:nvSpPr>
          <p:cNvPr id="97284" name="Rectangle 3"/>
          <p:cNvSpPr>
            <a:spLocks noChangeArrowheads="1"/>
          </p:cNvSpPr>
          <p:nvPr/>
        </p:nvSpPr>
        <p:spPr bwMode="auto">
          <a:xfrm>
            <a:off x="976313" y="1371600"/>
            <a:ext cx="7772400" cy="4687888"/>
          </a:xfrm>
          <a:prstGeom prst="rect">
            <a:avLst/>
          </a:prstGeom>
          <a:noFill/>
          <a:ln w="9525">
            <a:noFill/>
            <a:miter lim="800000"/>
            <a:headEnd/>
            <a:tailEnd/>
          </a:ln>
        </p:spPr>
        <p:txBody>
          <a:bodyPr/>
          <a:lstStyle/>
          <a:p>
            <a:pPr marL="342900" indent="-342900" eaLnBrk="1" hangingPunct="1">
              <a:lnSpc>
                <a:spcPct val="90000"/>
              </a:lnSpc>
              <a:spcBef>
                <a:spcPct val="20000"/>
              </a:spcBef>
              <a:buFontTx/>
              <a:buBlip>
                <a:blip r:embed="rId2"/>
              </a:buBlip>
            </a:pPr>
            <a:r>
              <a:rPr lang="en-US" altLang="zh-CN" sz="2400" b="0">
                <a:solidFill>
                  <a:schemeClr val="tx1"/>
                </a:solidFill>
                <a:latin typeface="Times New Roman" pitchFamily="18" charset="0"/>
                <a:ea typeface="幼圆" pitchFamily="49" charset="-122"/>
              </a:rPr>
              <a:t>Text to Speech (NetTalk)</a:t>
            </a:r>
          </a:p>
          <a:p>
            <a:pPr marL="342900" indent="-342900" eaLnBrk="1" hangingPunct="1">
              <a:lnSpc>
                <a:spcPct val="90000"/>
              </a:lnSpc>
              <a:spcBef>
                <a:spcPct val="20000"/>
              </a:spcBef>
              <a:buFontTx/>
              <a:buBlip>
                <a:blip r:embed="rId2"/>
              </a:buBlip>
            </a:pPr>
            <a:r>
              <a:rPr lang="en-US" altLang="zh-CN" sz="2400" b="0">
                <a:solidFill>
                  <a:schemeClr val="tx1"/>
                </a:solidFill>
                <a:latin typeface="Times New Roman" pitchFamily="18" charset="0"/>
                <a:ea typeface="幼圆" pitchFamily="49" charset="-122"/>
              </a:rPr>
              <a:t>Fraud detection</a:t>
            </a:r>
          </a:p>
          <a:p>
            <a:pPr marL="342900" indent="-342900" eaLnBrk="1" hangingPunct="1">
              <a:lnSpc>
                <a:spcPct val="90000"/>
              </a:lnSpc>
              <a:spcBef>
                <a:spcPct val="20000"/>
              </a:spcBef>
              <a:buFontTx/>
              <a:buBlip>
                <a:blip r:embed="rId2"/>
              </a:buBlip>
            </a:pPr>
            <a:r>
              <a:rPr lang="en-US" altLang="zh-CN" sz="2400" b="0">
                <a:solidFill>
                  <a:schemeClr val="tx1"/>
                </a:solidFill>
                <a:latin typeface="Times New Roman" pitchFamily="18" charset="0"/>
                <a:ea typeface="幼圆" pitchFamily="49" charset="-122"/>
              </a:rPr>
              <a:t>Financial Applications</a:t>
            </a:r>
          </a:p>
          <a:p>
            <a:pPr marL="742950" lvl="1" indent="-285750" eaLnBrk="1" hangingPunct="1">
              <a:lnSpc>
                <a:spcPct val="90000"/>
              </a:lnSpc>
              <a:spcBef>
                <a:spcPct val="20000"/>
              </a:spcBef>
              <a:buSzPct val="75000"/>
              <a:buFontTx/>
              <a:buBlip>
                <a:blip r:embed="rId3"/>
              </a:buBlip>
            </a:pPr>
            <a:r>
              <a:rPr lang="en-US" altLang="zh-CN" sz="2400" b="0">
                <a:solidFill>
                  <a:schemeClr val="tx1"/>
                </a:solidFill>
                <a:latin typeface="Times New Roman" pitchFamily="18" charset="0"/>
                <a:ea typeface="幼圆" pitchFamily="49" charset="-122"/>
              </a:rPr>
              <a:t>HNC (eventually bought by Fair Isaac)</a:t>
            </a:r>
          </a:p>
          <a:p>
            <a:pPr marL="342900" indent="-342900" eaLnBrk="1" hangingPunct="1">
              <a:lnSpc>
                <a:spcPct val="90000"/>
              </a:lnSpc>
              <a:spcBef>
                <a:spcPct val="20000"/>
              </a:spcBef>
              <a:buFontTx/>
              <a:buBlip>
                <a:blip r:embed="rId2"/>
              </a:buBlip>
            </a:pPr>
            <a:r>
              <a:rPr lang="en-US" altLang="zh-CN" sz="2400" b="0">
                <a:solidFill>
                  <a:schemeClr val="tx1"/>
                </a:solidFill>
                <a:latin typeface="Times New Roman" pitchFamily="18" charset="0"/>
                <a:ea typeface="幼圆" pitchFamily="49" charset="-122"/>
              </a:rPr>
              <a:t>Chemical Plant Control</a:t>
            </a:r>
          </a:p>
          <a:p>
            <a:pPr marL="742950" lvl="1" indent="-285750" eaLnBrk="1" hangingPunct="1">
              <a:lnSpc>
                <a:spcPct val="90000"/>
              </a:lnSpc>
              <a:spcBef>
                <a:spcPct val="20000"/>
              </a:spcBef>
              <a:buSzPct val="75000"/>
              <a:buFontTx/>
              <a:buBlip>
                <a:blip r:embed="rId3"/>
              </a:buBlip>
            </a:pPr>
            <a:r>
              <a:rPr lang="en-US" altLang="zh-CN" sz="2400" b="0">
                <a:solidFill>
                  <a:schemeClr val="tx1"/>
                </a:solidFill>
                <a:latin typeface="Times New Roman" pitchFamily="18" charset="0"/>
                <a:ea typeface="幼圆" pitchFamily="49" charset="-122"/>
              </a:rPr>
              <a:t>Pavillion Technologies</a:t>
            </a:r>
          </a:p>
          <a:p>
            <a:pPr marL="342900" indent="-342900" eaLnBrk="1" hangingPunct="1">
              <a:lnSpc>
                <a:spcPct val="90000"/>
              </a:lnSpc>
              <a:spcBef>
                <a:spcPct val="20000"/>
              </a:spcBef>
              <a:buFontTx/>
              <a:buBlip>
                <a:blip r:embed="rId2"/>
              </a:buBlip>
            </a:pPr>
            <a:r>
              <a:rPr lang="en-US" altLang="zh-CN" sz="2400" b="0">
                <a:solidFill>
                  <a:schemeClr val="tx1"/>
                </a:solidFill>
                <a:latin typeface="Times New Roman" pitchFamily="18" charset="0"/>
                <a:ea typeface="幼圆" pitchFamily="49" charset="-122"/>
              </a:rPr>
              <a:t>Automated Vehicles</a:t>
            </a:r>
          </a:p>
          <a:p>
            <a:pPr marL="342900" indent="-342900" eaLnBrk="1" hangingPunct="1">
              <a:lnSpc>
                <a:spcPct val="90000"/>
              </a:lnSpc>
              <a:spcBef>
                <a:spcPct val="20000"/>
              </a:spcBef>
              <a:buFontTx/>
              <a:buBlip>
                <a:blip r:embed="rId2"/>
              </a:buBlip>
            </a:pPr>
            <a:r>
              <a:rPr lang="en-US" altLang="zh-CN" sz="2400" b="0">
                <a:solidFill>
                  <a:schemeClr val="tx1"/>
                </a:solidFill>
                <a:latin typeface="Times New Roman" pitchFamily="18" charset="0"/>
                <a:ea typeface="幼圆" pitchFamily="49" charset="-122"/>
              </a:rPr>
              <a:t>Game Playing</a:t>
            </a:r>
          </a:p>
          <a:p>
            <a:pPr marL="742950" lvl="1" indent="-285750" eaLnBrk="1" hangingPunct="1">
              <a:lnSpc>
                <a:spcPct val="90000"/>
              </a:lnSpc>
              <a:spcBef>
                <a:spcPct val="20000"/>
              </a:spcBef>
              <a:buSzPct val="75000"/>
              <a:buFontTx/>
              <a:buBlip>
                <a:blip r:embed="rId3"/>
              </a:buBlip>
            </a:pPr>
            <a:r>
              <a:rPr lang="en-US" altLang="zh-CN" sz="2400" b="0">
                <a:solidFill>
                  <a:schemeClr val="tx1"/>
                </a:solidFill>
                <a:latin typeface="Times New Roman" pitchFamily="18" charset="0"/>
                <a:ea typeface="幼圆" pitchFamily="49" charset="-122"/>
              </a:rPr>
              <a:t>Neurogammon</a:t>
            </a:r>
          </a:p>
          <a:p>
            <a:pPr marL="342900" indent="-342900" eaLnBrk="1" hangingPunct="1">
              <a:lnSpc>
                <a:spcPct val="90000"/>
              </a:lnSpc>
              <a:spcBef>
                <a:spcPct val="20000"/>
              </a:spcBef>
              <a:buFontTx/>
              <a:buBlip>
                <a:blip r:embed="rId2"/>
              </a:buBlip>
            </a:pPr>
            <a:r>
              <a:rPr lang="en-US" altLang="zh-CN" sz="2400" b="0">
                <a:solidFill>
                  <a:schemeClr val="tx1"/>
                </a:solidFill>
                <a:latin typeface="Times New Roman" pitchFamily="18" charset="0"/>
                <a:ea typeface="幼圆" pitchFamily="49" charset="-122"/>
              </a:rPr>
              <a:t>Handwriting recognition</a:t>
            </a:r>
          </a:p>
        </p:txBody>
      </p:sp>
    </p:spTree>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8306" name="灯片编号占位符 1"/>
          <p:cNvSpPr>
            <a:spLocks noGrp="1" noChangeArrowheads="1"/>
          </p:cNvSpPr>
          <p:nvPr>
            <p:ph type="sldNum" sz="quarter" idx="10"/>
          </p:nvPr>
        </p:nvSpPr>
        <p:spPr bwMode="auto">
          <a:noFill/>
          <a:ln>
            <a:miter lim="800000"/>
            <a:headEnd/>
            <a:tailEnd/>
          </a:ln>
        </p:spPr>
        <p:txBody>
          <a:bodyPr/>
          <a:lstStyle/>
          <a:p>
            <a:fld id="{543F21E5-B6B8-47AB-9198-03DD00EFD8BB}" type="slidenum">
              <a:rPr lang="zh-TW" altLang="en-US"/>
              <a:pPr/>
              <a:t>63</a:t>
            </a:fld>
            <a:endParaRPr lang="zh-TW" altLang="en-US"/>
          </a:p>
        </p:txBody>
      </p:sp>
      <p:pic>
        <p:nvPicPr>
          <p:cNvPr id="98307" name="Picture 2"/>
          <p:cNvPicPr>
            <a:picLocks noChangeAspect="1" noChangeArrowheads="1"/>
          </p:cNvPicPr>
          <p:nvPr/>
        </p:nvPicPr>
        <p:blipFill>
          <a:blip r:embed="rId2" cstate="print"/>
          <a:srcRect t="13716"/>
          <a:stretch>
            <a:fillRect/>
          </a:stretch>
        </p:blipFill>
        <p:spPr bwMode="auto">
          <a:xfrm>
            <a:off x="914400" y="1196975"/>
            <a:ext cx="7315200" cy="5432425"/>
          </a:xfrm>
          <a:prstGeom prst="rect">
            <a:avLst/>
          </a:prstGeom>
          <a:noFill/>
          <a:ln w="9525">
            <a:noFill/>
            <a:miter lim="800000"/>
            <a:headEnd/>
            <a:tailEnd/>
          </a:ln>
        </p:spPr>
      </p:pic>
      <p:sp>
        <p:nvSpPr>
          <p:cNvPr id="141315" name="Rectangle 3"/>
          <p:cNvSpPr>
            <a:spLocks noChangeArrowheads="1"/>
          </p:cNvSpPr>
          <p:nvPr/>
        </p:nvSpPr>
        <p:spPr bwMode="auto">
          <a:xfrm>
            <a:off x="1331913" y="260350"/>
            <a:ext cx="7772400" cy="685800"/>
          </a:xfrm>
          <a:prstGeom prst="rect">
            <a:avLst/>
          </a:prstGeom>
          <a:noFill/>
          <a:ln>
            <a:noFill/>
          </a:ln>
          <a:effectLst/>
        </p:spPr>
        <p:txBody>
          <a:bodyPr anchor="ctr"/>
          <a:lstStyle/>
          <a:p>
            <a:pPr eaLnBrk="1" hangingPunct="1">
              <a:defRPr/>
            </a:pPr>
            <a:r>
              <a:rPr kumimoji="1" lang="zh-CN" altLang="en-US" kern="0" dirty="0">
                <a:solidFill>
                  <a:srgbClr val="0000CC"/>
                </a:solidFill>
                <a:latin typeface="Times New Roman" panose="02020603050405020304" pitchFamily="18" charset="0"/>
                <a:ea typeface="宋体" panose="02010600030101010101" pitchFamily="2" charset="-122"/>
                <a:cs typeface="Times New Roman" panose="02020603050405020304" pitchFamily="18" charset="0"/>
              </a:rPr>
              <a:t>Neural Nets for face recognition</a:t>
            </a:r>
          </a:p>
        </p:txBody>
      </p:sp>
    </p:spTree>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9330" name="灯片编号占位符 1"/>
          <p:cNvSpPr>
            <a:spLocks noGrp="1" noChangeArrowheads="1"/>
          </p:cNvSpPr>
          <p:nvPr>
            <p:ph type="sldNum" sz="quarter" idx="10"/>
          </p:nvPr>
        </p:nvSpPr>
        <p:spPr bwMode="auto">
          <a:noFill/>
          <a:ln>
            <a:miter lim="800000"/>
            <a:headEnd/>
            <a:tailEnd/>
          </a:ln>
        </p:spPr>
        <p:txBody>
          <a:bodyPr/>
          <a:lstStyle/>
          <a:p>
            <a:fld id="{21CE564A-45BC-4EFF-95B6-DB734F990676}" type="slidenum">
              <a:rPr lang="zh-TW" altLang="en-US"/>
              <a:pPr/>
              <a:t>64</a:t>
            </a:fld>
            <a:endParaRPr lang="zh-TW" altLang="en-US"/>
          </a:p>
        </p:txBody>
      </p:sp>
      <p:pic>
        <p:nvPicPr>
          <p:cNvPr id="99331" name="Picture 2"/>
          <p:cNvPicPr>
            <a:picLocks noChangeAspect="1" noChangeArrowheads="1"/>
          </p:cNvPicPr>
          <p:nvPr/>
        </p:nvPicPr>
        <p:blipFill>
          <a:blip r:embed="rId2" cstate="print"/>
          <a:srcRect t="23302"/>
          <a:stretch>
            <a:fillRect/>
          </a:stretch>
        </p:blipFill>
        <p:spPr bwMode="auto">
          <a:xfrm>
            <a:off x="595313" y="2133600"/>
            <a:ext cx="7953375" cy="3709988"/>
          </a:xfrm>
          <a:prstGeom prst="rect">
            <a:avLst/>
          </a:prstGeom>
          <a:noFill/>
          <a:ln w="9525">
            <a:noFill/>
            <a:miter lim="800000"/>
            <a:headEnd/>
            <a:tailEnd/>
          </a:ln>
        </p:spPr>
      </p:pic>
    </p:spTree>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0354" name="灯片编号占位符 1"/>
          <p:cNvSpPr>
            <a:spLocks noGrp="1" noChangeArrowheads="1"/>
          </p:cNvSpPr>
          <p:nvPr>
            <p:ph type="sldNum" sz="quarter" idx="10"/>
          </p:nvPr>
        </p:nvSpPr>
        <p:spPr bwMode="auto">
          <a:noFill/>
          <a:ln>
            <a:miter lim="800000"/>
            <a:headEnd/>
            <a:tailEnd/>
          </a:ln>
        </p:spPr>
        <p:txBody>
          <a:bodyPr/>
          <a:lstStyle/>
          <a:p>
            <a:fld id="{1A1728A4-B38E-416E-ADB3-1F011A4CAB26}" type="slidenum">
              <a:rPr lang="zh-TW" altLang="en-US"/>
              <a:pPr/>
              <a:t>65</a:t>
            </a:fld>
            <a:endParaRPr lang="zh-TW" altLang="en-US"/>
          </a:p>
        </p:txBody>
      </p:sp>
      <p:pic>
        <p:nvPicPr>
          <p:cNvPr id="100355" name="Picture 2"/>
          <p:cNvPicPr>
            <a:picLocks noChangeAspect="1" noChangeArrowheads="1"/>
          </p:cNvPicPr>
          <p:nvPr/>
        </p:nvPicPr>
        <p:blipFill>
          <a:blip r:embed="rId2" cstate="print"/>
          <a:srcRect/>
          <a:stretch>
            <a:fillRect/>
          </a:stretch>
        </p:blipFill>
        <p:spPr bwMode="auto">
          <a:xfrm>
            <a:off x="1066800" y="1143000"/>
            <a:ext cx="7234238" cy="3600450"/>
          </a:xfrm>
          <a:prstGeom prst="rect">
            <a:avLst/>
          </a:prstGeom>
          <a:noFill/>
          <a:ln w="9525">
            <a:noFill/>
            <a:miter lim="800000"/>
            <a:headEnd/>
            <a:tailEnd/>
          </a:ln>
        </p:spPr>
      </p:pic>
    </p:spTree>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1378" name="灯片编号占位符 1"/>
          <p:cNvSpPr>
            <a:spLocks noGrp="1" noChangeArrowheads="1"/>
          </p:cNvSpPr>
          <p:nvPr>
            <p:ph type="sldNum" sz="quarter" idx="10"/>
          </p:nvPr>
        </p:nvSpPr>
        <p:spPr bwMode="auto">
          <a:noFill/>
          <a:ln>
            <a:miter lim="800000"/>
            <a:headEnd/>
            <a:tailEnd/>
          </a:ln>
        </p:spPr>
        <p:txBody>
          <a:bodyPr/>
          <a:lstStyle/>
          <a:p>
            <a:fld id="{1FFB530B-4D27-4965-8F87-34A90CC45139}" type="slidenum">
              <a:rPr lang="zh-TW" altLang="en-US"/>
              <a:pPr/>
              <a:t>66</a:t>
            </a:fld>
            <a:endParaRPr lang="zh-TW" altLang="en-US"/>
          </a:p>
        </p:txBody>
      </p:sp>
      <p:sp>
        <p:nvSpPr>
          <p:cNvPr id="54274" name="文本占位符 74754"/>
          <p:cNvSpPr>
            <a:spLocks noGrp="1"/>
          </p:cNvSpPr>
          <p:nvPr>
            <p:ph idx="1"/>
          </p:nvPr>
        </p:nvSpPr>
        <p:spPr>
          <a:xfrm>
            <a:off x="611188" y="1268413"/>
            <a:ext cx="7848600" cy="4419600"/>
          </a:xfrm>
        </p:spPr>
        <p:txBody>
          <a:bodyPr/>
          <a:lstStyle/>
          <a:p>
            <a:pPr eaLnBrk="1" hangingPunct="1">
              <a:spcBef>
                <a:spcPct val="0"/>
              </a:spcBef>
              <a:buClr>
                <a:srgbClr val="FFFF66"/>
              </a:buClr>
              <a:buFontTx/>
              <a:buNone/>
              <a:defRPr/>
            </a:pPr>
            <a:r>
              <a:rPr lang="en-US" altLang="zh-CN" b="1" noProof="1">
                <a:solidFill>
                  <a:srgbClr val="800000"/>
                </a:solidFill>
                <a:effectLst>
                  <a:outerShdw blurRad="38100" dist="38100" dir="2700000">
                    <a:srgbClr val="C0C0C0"/>
                  </a:outerShdw>
                </a:effectLst>
                <a:latin typeface="Times New Roman" panose="02020603050405020304" pitchFamily="18" charset="0"/>
                <a:ea typeface="楷体_GB2312" pitchFamily="49" charset="-122"/>
                <a:cs typeface="Times New Roman" panose="02020603050405020304" pitchFamily="18" charset="0"/>
              </a:rPr>
              <a:t>6.7.2 Learning Based on Hopfield Network  </a:t>
            </a:r>
          </a:p>
          <a:p>
            <a:pPr eaLnBrk="1" hangingPunct="1">
              <a:spcBef>
                <a:spcPct val="0"/>
              </a:spcBef>
              <a:buClr>
                <a:srgbClr val="FFFF66"/>
              </a:buClr>
              <a:buFontTx/>
              <a:buNone/>
              <a:defRPr/>
            </a:pPr>
            <a:r>
              <a:rPr lang="en-US" altLang="zh-CN" b="1" noProof="1">
                <a:solidFill>
                  <a:srgbClr val="800000"/>
                </a:solidFill>
                <a:effectLst>
                  <a:outerShdw blurRad="38100" dist="38100" dir="2700000">
                    <a:srgbClr val="C0C0C0"/>
                  </a:outerShdw>
                </a:effectLst>
                <a:latin typeface="Times New Roman" panose="02020603050405020304" pitchFamily="18" charset="0"/>
                <a:ea typeface="楷体_GB2312" pitchFamily="49" charset="-122"/>
                <a:cs typeface="Times New Roman" panose="02020603050405020304" pitchFamily="18" charset="0"/>
              </a:rPr>
              <a:t>            基于Hopfield网络的学习</a:t>
            </a:r>
          </a:p>
          <a:p>
            <a:pPr eaLnBrk="1" hangingPunct="1">
              <a:spcBef>
                <a:spcPct val="0"/>
              </a:spcBef>
              <a:buClr>
                <a:srgbClr val="FFFF66"/>
              </a:buClr>
              <a:buFontTx/>
              <a:buNone/>
              <a:defRPr/>
            </a:pPr>
            <a:endParaRPr lang="zh-CN" altLang="en-US" sz="3200" noProof="1">
              <a:latin typeface="楷体_GB2312" pitchFamily="49" charset="-122"/>
              <a:ea typeface="楷体_GB2312" pitchFamily="49" charset="-122"/>
            </a:endParaRPr>
          </a:p>
          <a:p>
            <a:pPr eaLnBrk="1" hangingPunct="1">
              <a:spcBef>
                <a:spcPct val="0"/>
              </a:spcBef>
              <a:buFontTx/>
              <a:buNone/>
              <a:defRPr/>
            </a:pPr>
            <a:r>
              <a:rPr lang="zh-CN" altLang="en-US" noProof="1">
                <a:latin typeface="楷体_GB2312" pitchFamily="49" charset="-122"/>
                <a:ea typeface="楷体_GB2312" pitchFamily="49" charset="-122"/>
              </a:rPr>
              <a:t>      反馈神经网络，它是一种动态反馈系统，比前馈网络具有更强的计算能力。</a:t>
            </a:r>
          </a:p>
          <a:p>
            <a:pPr eaLnBrk="1" hangingPunct="1">
              <a:spcBef>
                <a:spcPct val="0"/>
              </a:spcBef>
              <a:buFontTx/>
              <a:buNone/>
              <a:defRPr/>
            </a:pPr>
            <a:r>
              <a:rPr lang="zh-CN" altLang="en-US" noProof="1">
                <a:latin typeface="楷体_GB2312" pitchFamily="49" charset="-122"/>
                <a:ea typeface="楷体_GB2312" pitchFamily="49" charset="-122"/>
              </a:rPr>
              <a:t>      </a:t>
            </a:r>
            <a:r>
              <a:rPr lang="en-US" altLang="zh-CN" noProof="1">
                <a:latin typeface="Times New Roman" panose="02020603050405020304" pitchFamily="18" charset="0"/>
                <a:ea typeface="楷体_GB2312" pitchFamily="49" charset="-122"/>
              </a:rPr>
              <a:t>Hopfield</a:t>
            </a:r>
            <a:r>
              <a:rPr lang="zh-CN" altLang="en-US" noProof="1">
                <a:latin typeface="楷体_GB2312" pitchFamily="49" charset="-122"/>
                <a:ea typeface="楷体_GB2312" pitchFamily="49" charset="-122"/>
              </a:rPr>
              <a:t>网络是一种具有正反相输出的带反馈人工神经元。</a:t>
            </a:r>
          </a:p>
        </p:txBody>
      </p:sp>
    </p:spTree>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02402" name="灯片编号占位符 1"/>
          <p:cNvSpPr>
            <a:spLocks noGrp="1" noChangeArrowheads="1"/>
          </p:cNvSpPr>
          <p:nvPr>
            <p:ph type="sldNum" sz="quarter" idx="10"/>
          </p:nvPr>
        </p:nvSpPr>
        <p:spPr bwMode="auto">
          <a:noFill/>
          <a:ln>
            <a:miter lim="800000"/>
            <a:headEnd/>
            <a:tailEnd/>
          </a:ln>
        </p:spPr>
        <p:txBody>
          <a:bodyPr/>
          <a:lstStyle/>
          <a:p>
            <a:fld id="{751D22E4-CF1A-449A-BD8F-A13C04FD809F}" type="slidenum">
              <a:rPr lang="zh-TW" altLang="en-US"/>
              <a:pPr/>
              <a:t>67</a:t>
            </a:fld>
            <a:endParaRPr lang="zh-TW" altLang="en-US"/>
          </a:p>
        </p:txBody>
      </p:sp>
      <p:sp>
        <p:nvSpPr>
          <p:cNvPr id="57347" name="文本占位符 57346"/>
          <p:cNvSpPr>
            <a:spLocks noGrp="1"/>
          </p:cNvSpPr>
          <p:nvPr>
            <p:ph idx="1"/>
          </p:nvPr>
        </p:nvSpPr>
        <p:spPr>
          <a:xfrm>
            <a:off x="1187450" y="260350"/>
            <a:ext cx="7488238" cy="5976938"/>
          </a:xfrm>
        </p:spPr>
        <p:txBody>
          <a:bodyPr/>
          <a:lstStyle/>
          <a:p>
            <a:pPr eaLnBrk="1" hangingPunct="1">
              <a:buClr>
                <a:srgbClr val="FFFF66"/>
              </a:buClr>
              <a:buFontTx/>
              <a:buNone/>
              <a:defRPr/>
            </a:pPr>
            <a:r>
              <a:rPr lang="en-US" altLang="zh-CN" sz="3200" b="1" noProof="1">
                <a:solidFill>
                  <a:srgbClr val="800000"/>
                </a:solidFill>
                <a:effectLst>
                  <a:outerShdw blurRad="38100" dist="38100" dir="2700000">
                    <a:srgbClr val="C0C0C0"/>
                  </a:outerShdw>
                </a:effectLst>
                <a:latin typeface="Times New Roman" panose="02020603050405020304" pitchFamily="18" charset="0"/>
                <a:ea typeface="楷体_GB2312" pitchFamily="49" charset="-122"/>
                <a:cs typeface="Times New Roman" panose="02020603050405020304" pitchFamily="18" charset="0"/>
              </a:rPr>
              <a:t>6.8 知识发现 Knowledge Discovery </a:t>
            </a:r>
          </a:p>
          <a:p>
            <a:pPr eaLnBrk="1" hangingPunct="1">
              <a:lnSpc>
                <a:spcPct val="110000"/>
              </a:lnSpc>
              <a:buFontTx/>
              <a:buNone/>
              <a:defRPr/>
            </a:pPr>
            <a:r>
              <a:rPr lang="en-US" altLang="zh-CN" sz="3200" b="1" noProof="1">
                <a:solidFill>
                  <a:srgbClr val="800000"/>
                </a:solidFill>
                <a:effectLst>
                  <a:outerShdw blurRad="38100" dist="38100" dir="2700000">
                    <a:srgbClr val="C0C0C0"/>
                  </a:outerShdw>
                </a:effectLst>
                <a:latin typeface="华文新魏" pitchFamily="2" charset="-122"/>
                <a:ea typeface="楷体_GB2312" pitchFamily="49" charset="-122"/>
              </a:rPr>
              <a:t>        </a:t>
            </a:r>
          </a:p>
          <a:p>
            <a:pPr marL="342900" lvl="1" indent="-342900" eaLnBrk="1" hangingPunct="1">
              <a:buClr>
                <a:srgbClr val="FFFF66"/>
              </a:buClr>
              <a:buSzTx/>
              <a:buFontTx/>
              <a:buNone/>
              <a:defRPr/>
            </a:pPr>
            <a:r>
              <a:rPr lang="en-US" altLang="zh-CN" sz="2800" b="1" noProof="1">
                <a:solidFill>
                  <a:srgbClr val="800000"/>
                </a:solidFill>
                <a:effectLst>
                  <a:outerShdw blurRad="38100" dist="38100" dir="2700000">
                    <a:srgbClr val="C0C0C0"/>
                  </a:outerShdw>
                </a:effectLst>
                <a:latin typeface="Times New Roman" panose="02020603050405020304" pitchFamily="18" charset="0"/>
                <a:ea typeface="楷体_GB2312" pitchFamily="49" charset="-122"/>
                <a:cs typeface="Times New Roman" panose="02020603050405020304" pitchFamily="18" charset="0"/>
              </a:rPr>
              <a:t>6.8.1  知识发现的发展和定义</a:t>
            </a:r>
          </a:p>
          <a:p>
            <a:pPr marL="342900" lvl="1" indent="-342900" eaLnBrk="1" hangingPunct="1">
              <a:spcBef>
                <a:spcPts val="0"/>
              </a:spcBef>
              <a:buClr>
                <a:srgbClr val="FFFF66"/>
              </a:buClr>
              <a:buSzTx/>
              <a:buFontTx/>
              <a:buNone/>
              <a:defRPr/>
            </a:pPr>
            <a:r>
              <a:rPr lang="en-US" altLang="zh-CN" sz="2800" b="1" noProof="1">
                <a:solidFill>
                  <a:srgbClr val="800000"/>
                </a:solidFill>
                <a:effectLst>
                  <a:outerShdw blurRad="38100" dist="38100" dir="2700000">
                    <a:srgbClr val="C0C0C0"/>
                  </a:outerShdw>
                </a:effectLst>
                <a:latin typeface="Times New Roman" panose="02020603050405020304" pitchFamily="18" charset="0"/>
                <a:ea typeface="楷体_GB2312" pitchFamily="49" charset="-122"/>
                <a:cs typeface="Times New Roman" panose="02020603050405020304" pitchFamily="18" charset="0"/>
              </a:rPr>
              <a:t>    Development and Definition of Knowledge Discovery</a:t>
            </a:r>
          </a:p>
          <a:p>
            <a:pPr eaLnBrk="1" hangingPunct="1">
              <a:lnSpc>
                <a:spcPct val="110000"/>
              </a:lnSpc>
              <a:defRPr/>
            </a:pPr>
            <a:r>
              <a:rPr lang="en-US" altLang="zh-CN" noProof="1">
                <a:latin typeface="Times New Roman" panose="02020603050405020304" pitchFamily="18" charset="0"/>
                <a:ea typeface="楷体_GB2312" pitchFamily="49" charset="-122"/>
              </a:rPr>
              <a:t> Knowledge Discovery in Databases (KDD) is the general process of discovering knowledge in data.</a:t>
            </a:r>
          </a:p>
          <a:p>
            <a:pPr eaLnBrk="1" hangingPunct="1">
              <a:lnSpc>
                <a:spcPct val="110000"/>
              </a:lnSpc>
              <a:defRPr/>
            </a:pPr>
            <a:r>
              <a:rPr lang="en-US" altLang="zh-CN" noProof="1">
                <a:latin typeface="Times New Roman" panose="02020603050405020304" pitchFamily="18" charset="0"/>
                <a:ea typeface="楷体_GB2312" pitchFamily="49" charset="-122"/>
              </a:rPr>
              <a:t> KDD is an attempt to automate the entire art and practice of data analysis and database inference. </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6" presetClass="entr" presetSubtype="26" fill="hold" grpId="0" nodeType="afterEffect">
                                  <p:stCondLst>
                                    <p:cond delay="0"/>
                                  </p:stCondLst>
                                  <p:childTnLst>
                                    <p:set>
                                      <p:cBhvr>
                                        <p:cTn id="6" dur="1" fill="hold">
                                          <p:stCondLst>
                                            <p:cond delay="0"/>
                                          </p:stCondLst>
                                        </p:cTn>
                                        <p:tgtEl>
                                          <p:spTgt spid="57347">
                                            <p:txEl>
                                              <p:pRg st="0" end="0"/>
                                            </p:txEl>
                                          </p:spTgt>
                                        </p:tgtEl>
                                        <p:attrNameLst>
                                          <p:attrName>style.visibility</p:attrName>
                                        </p:attrNameLst>
                                      </p:cBhvr>
                                      <p:to>
                                        <p:strVal val="visible"/>
                                      </p:to>
                                    </p:set>
                                    <p:animEffect transition="in" filter="barn(inHorizontal)">
                                      <p:cBhvr>
                                        <p:cTn id="7" dur="500"/>
                                        <p:tgtEl>
                                          <p:spTgt spid="57347">
                                            <p:txEl>
                                              <p:pRg st="0" end="0"/>
                                            </p:txEl>
                                          </p:spTgt>
                                        </p:tgtEl>
                                      </p:cBhvr>
                                    </p:animEffect>
                                  </p:childTnLst>
                                </p:cTn>
                              </p:par>
                            </p:childTnLst>
                          </p:cTn>
                        </p:par>
                        <p:par>
                          <p:cTn id="8" fill="hold" nodeType="afterGroup">
                            <p:stCondLst>
                              <p:cond delay="500"/>
                            </p:stCondLst>
                            <p:childTnLst>
                              <p:par>
                                <p:cTn id="9" presetID="16" presetClass="entr" presetSubtype="26" fill="hold" grpId="0" nodeType="afterEffect">
                                  <p:stCondLst>
                                    <p:cond delay="0"/>
                                  </p:stCondLst>
                                  <p:childTnLst>
                                    <p:set>
                                      <p:cBhvr>
                                        <p:cTn id="10" dur="1" fill="hold">
                                          <p:stCondLst>
                                            <p:cond delay="0"/>
                                          </p:stCondLst>
                                        </p:cTn>
                                        <p:tgtEl>
                                          <p:spTgt spid="57347">
                                            <p:txEl>
                                              <p:pRg st="1" end="1"/>
                                            </p:txEl>
                                          </p:spTgt>
                                        </p:tgtEl>
                                        <p:attrNameLst>
                                          <p:attrName>style.visibility</p:attrName>
                                        </p:attrNameLst>
                                      </p:cBhvr>
                                      <p:to>
                                        <p:strVal val="visible"/>
                                      </p:to>
                                    </p:set>
                                    <p:animEffect transition="in" filter="barn(inHorizontal)">
                                      <p:cBhvr>
                                        <p:cTn id="11" dur="500"/>
                                        <p:tgtEl>
                                          <p:spTgt spid="57347">
                                            <p:txEl>
                                              <p:pRg st="1" end="1"/>
                                            </p:txEl>
                                          </p:spTgt>
                                        </p:tgtEl>
                                      </p:cBhvr>
                                    </p:animEffect>
                                  </p:childTnLst>
                                </p:cTn>
                              </p:par>
                              <p:par>
                                <p:cTn id="12" presetID="16" presetClass="entr" presetSubtype="26" fill="hold" grpId="0" nodeType="withEffect">
                                  <p:stCondLst>
                                    <p:cond delay="0"/>
                                  </p:stCondLst>
                                  <p:childTnLst>
                                    <p:set>
                                      <p:cBhvr>
                                        <p:cTn id="13" dur="1" fill="hold">
                                          <p:stCondLst>
                                            <p:cond delay="0"/>
                                          </p:stCondLst>
                                        </p:cTn>
                                        <p:tgtEl>
                                          <p:spTgt spid="57347">
                                            <p:txEl>
                                              <p:pRg st="2" end="2"/>
                                            </p:txEl>
                                          </p:spTgt>
                                        </p:tgtEl>
                                        <p:attrNameLst>
                                          <p:attrName>style.visibility</p:attrName>
                                        </p:attrNameLst>
                                      </p:cBhvr>
                                      <p:to>
                                        <p:strVal val="visible"/>
                                      </p:to>
                                    </p:set>
                                    <p:animEffect transition="in" filter="barn(inHorizontal)">
                                      <p:cBhvr>
                                        <p:cTn id="14" dur="500"/>
                                        <p:tgtEl>
                                          <p:spTgt spid="57347">
                                            <p:txEl>
                                              <p:pRg st="2" end="2"/>
                                            </p:txEl>
                                          </p:spTgt>
                                        </p:tgtEl>
                                      </p:cBhvr>
                                    </p:animEffect>
                                  </p:childTnLst>
                                </p:cTn>
                              </p:par>
                              <p:par>
                                <p:cTn id="15" presetID="16" presetClass="entr" presetSubtype="26" fill="hold" grpId="0" nodeType="withEffect">
                                  <p:stCondLst>
                                    <p:cond delay="0"/>
                                  </p:stCondLst>
                                  <p:childTnLst>
                                    <p:set>
                                      <p:cBhvr>
                                        <p:cTn id="16" dur="1" fill="hold">
                                          <p:stCondLst>
                                            <p:cond delay="0"/>
                                          </p:stCondLst>
                                        </p:cTn>
                                        <p:tgtEl>
                                          <p:spTgt spid="57347">
                                            <p:txEl>
                                              <p:pRg st="3" end="3"/>
                                            </p:txEl>
                                          </p:spTgt>
                                        </p:tgtEl>
                                        <p:attrNameLst>
                                          <p:attrName>style.visibility</p:attrName>
                                        </p:attrNameLst>
                                      </p:cBhvr>
                                      <p:to>
                                        <p:strVal val="visible"/>
                                      </p:to>
                                    </p:set>
                                    <p:animEffect transition="in" filter="barn(inHorizontal)">
                                      <p:cBhvr>
                                        <p:cTn id="17" dur="500"/>
                                        <p:tgtEl>
                                          <p:spTgt spid="57347">
                                            <p:txEl>
                                              <p:pRg st="3" end="3"/>
                                            </p:txEl>
                                          </p:spTgt>
                                        </p:tgtEl>
                                      </p:cBhvr>
                                    </p:animEffect>
                                  </p:childTnLst>
                                </p:cTn>
                              </p:par>
                            </p:childTnLst>
                          </p:cTn>
                        </p:par>
                        <p:par>
                          <p:cTn id="18" fill="hold" nodeType="afterGroup">
                            <p:stCondLst>
                              <p:cond delay="1000"/>
                            </p:stCondLst>
                            <p:childTnLst>
                              <p:par>
                                <p:cTn id="19" presetID="16" presetClass="entr" presetSubtype="26" fill="hold" grpId="0" nodeType="afterEffect">
                                  <p:stCondLst>
                                    <p:cond delay="0"/>
                                  </p:stCondLst>
                                  <p:childTnLst>
                                    <p:set>
                                      <p:cBhvr>
                                        <p:cTn id="20" dur="1" fill="hold">
                                          <p:stCondLst>
                                            <p:cond delay="0"/>
                                          </p:stCondLst>
                                        </p:cTn>
                                        <p:tgtEl>
                                          <p:spTgt spid="57347">
                                            <p:txEl>
                                              <p:pRg st="4" end="4"/>
                                            </p:txEl>
                                          </p:spTgt>
                                        </p:tgtEl>
                                        <p:attrNameLst>
                                          <p:attrName>style.visibility</p:attrName>
                                        </p:attrNameLst>
                                      </p:cBhvr>
                                      <p:to>
                                        <p:strVal val="visible"/>
                                      </p:to>
                                    </p:set>
                                    <p:animEffect transition="in" filter="barn(inHorizontal)">
                                      <p:cBhvr>
                                        <p:cTn id="21" dur="500"/>
                                        <p:tgtEl>
                                          <p:spTgt spid="57347">
                                            <p:txEl>
                                              <p:pRg st="4" end="4"/>
                                            </p:txEl>
                                          </p:spTgt>
                                        </p:tgtEl>
                                      </p:cBhvr>
                                    </p:animEffect>
                                  </p:childTnLst>
                                </p:cTn>
                              </p:par>
                            </p:childTnLst>
                          </p:cTn>
                        </p:par>
                        <p:par>
                          <p:cTn id="22" fill="hold" nodeType="afterGroup">
                            <p:stCondLst>
                              <p:cond delay="1500"/>
                            </p:stCondLst>
                            <p:childTnLst>
                              <p:par>
                                <p:cTn id="23" presetID="16" presetClass="entr" presetSubtype="26" fill="hold" grpId="0" nodeType="afterEffect">
                                  <p:stCondLst>
                                    <p:cond delay="0"/>
                                  </p:stCondLst>
                                  <p:childTnLst>
                                    <p:set>
                                      <p:cBhvr>
                                        <p:cTn id="24" dur="1" fill="hold">
                                          <p:stCondLst>
                                            <p:cond delay="0"/>
                                          </p:stCondLst>
                                        </p:cTn>
                                        <p:tgtEl>
                                          <p:spTgt spid="57347">
                                            <p:txEl>
                                              <p:pRg st="5" end="5"/>
                                            </p:txEl>
                                          </p:spTgt>
                                        </p:tgtEl>
                                        <p:attrNameLst>
                                          <p:attrName>style.visibility</p:attrName>
                                        </p:attrNameLst>
                                      </p:cBhvr>
                                      <p:to>
                                        <p:strVal val="visible"/>
                                      </p:to>
                                    </p:set>
                                    <p:animEffect transition="in" filter="barn(inHorizontal)">
                                      <p:cBhvr>
                                        <p:cTn id="25" dur="500"/>
                                        <p:tgtEl>
                                          <p:spTgt spid="5734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347" grpId="0" build="p" advAuto="0"/>
    </p:bldLst>
  </p:timing>
</p:sld>
</file>

<file path=ppt/slides/slide68.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03426" name="灯片编号占位符 1"/>
          <p:cNvSpPr>
            <a:spLocks noGrp="1" noChangeArrowheads="1"/>
          </p:cNvSpPr>
          <p:nvPr>
            <p:ph type="sldNum" sz="quarter" idx="10"/>
          </p:nvPr>
        </p:nvSpPr>
        <p:spPr bwMode="auto">
          <a:noFill/>
          <a:ln>
            <a:miter lim="800000"/>
            <a:headEnd/>
            <a:tailEnd/>
          </a:ln>
        </p:spPr>
        <p:txBody>
          <a:bodyPr/>
          <a:lstStyle/>
          <a:p>
            <a:fld id="{1B08A26B-15BF-4345-AC0E-E17AE27EF334}" type="slidenum">
              <a:rPr lang="zh-TW" altLang="en-US"/>
              <a:pPr/>
              <a:t>68</a:t>
            </a:fld>
            <a:endParaRPr lang="zh-TW" altLang="en-US"/>
          </a:p>
        </p:txBody>
      </p:sp>
      <p:sp>
        <p:nvSpPr>
          <p:cNvPr id="111618" name="内容占位符 111617"/>
          <p:cNvSpPr>
            <a:spLocks noGrp="1" noChangeArrowheads="1"/>
          </p:cNvSpPr>
          <p:nvPr>
            <p:ph idx="1"/>
          </p:nvPr>
        </p:nvSpPr>
        <p:spPr>
          <a:xfrm>
            <a:off x="900113" y="1412875"/>
            <a:ext cx="7704137" cy="4535488"/>
          </a:xfrm>
        </p:spPr>
        <p:txBody>
          <a:bodyPr/>
          <a:lstStyle/>
          <a:p>
            <a:pPr eaLnBrk="1" hangingPunct="1">
              <a:lnSpc>
                <a:spcPct val="110000"/>
              </a:lnSpc>
            </a:pPr>
            <a:r>
              <a:rPr lang="zh-CN" altLang="en-US" smtClean="0">
                <a:latin typeface="Times New Roman" pitchFamily="18" charset="0"/>
                <a:ea typeface="宋体" pitchFamily="2" charset="-122"/>
              </a:rPr>
              <a:t>知识发现的产生和发展</a:t>
            </a:r>
          </a:p>
          <a:p>
            <a:pPr lvl="1" eaLnBrk="1" hangingPunct="1">
              <a:lnSpc>
                <a:spcPct val="110000"/>
              </a:lnSpc>
            </a:pPr>
            <a:r>
              <a:rPr lang="zh-CN" altLang="en-US" sz="2800" smtClean="0">
                <a:latin typeface="Times New Roman" pitchFamily="18" charset="0"/>
                <a:ea typeface="宋体" pitchFamily="2" charset="-122"/>
              </a:rPr>
              <a:t>知识发现最早是于</a:t>
            </a:r>
            <a:r>
              <a:rPr lang="en-US" altLang="zh-CN" sz="2800" smtClean="0">
                <a:latin typeface="Times New Roman" pitchFamily="18" charset="0"/>
                <a:ea typeface="宋体" pitchFamily="2" charset="-122"/>
              </a:rPr>
              <a:t>1989</a:t>
            </a:r>
            <a:r>
              <a:rPr lang="zh-CN" altLang="en-US" sz="2800" smtClean="0">
                <a:latin typeface="Times New Roman" pitchFamily="18" charset="0"/>
                <a:ea typeface="宋体" pitchFamily="2" charset="-122"/>
              </a:rPr>
              <a:t>年</a:t>
            </a:r>
            <a:r>
              <a:rPr lang="en-US" altLang="zh-CN" sz="2800" smtClean="0">
                <a:latin typeface="Times New Roman" pitchFamily="18" charset="0"/>
                <a:ea typeface="宋体" pitchFamily="2" charset="-122"/>
              </a:rPr>
              <a:t>8</a:t>
            </a:r>
            <a:r>
              <a:rPr lang="zh-CN" altLang="en-US" sz="2800" smtClean="0">
                <a:latin typeface="Times New Roman" pitchFamily="18" charset="0"/>
                <a:ea typeface="宋体" pitchFamily="2" charset="-122"/>
              </a:rPr>
              <a:t>月在第</a:t>
            </a:r>
            <a:r>
              <a:rPr lang="en-US" altLang="zh-CN" sz="2800" smtClean="0">
                <a:latin typeface="Times New Roman" pitchFamily="18" charset="0"/>
                <a:ea typeface="宋体" pitchFamily="2" charset="-122"/>
              </a:rPr>
              <a:t>11</a:t>
            </a:r>
            <a:r>
              <a:rPr lang="zh-CN" altLang="en-US" sz="2800" smtClean="0">
                <a:latin typeface="Times New Roman" pitchFamily="18" charset="0"/>
                <a:ea typeface="宋体" pitchFamily="2" charset="-122"/>
              </a:rPr>
              <a:t>届国际人工智能联合会议的专题讨论会上提出。</a:t>
            </a:r>
          </a:p>
          <a:p>
            <a:pPr eaLnBrk="1" hangingPunct="1">
              <a:lnSpc>
                <a:spcPct val="110000"/>
              </a:lnSpc>
            </a:pPr>
            <a:r>
              <a:rPr lang="zh-CN" altLang="en-US" smtClean="0">
                <a:latin typeface="Times New Roman" pitchFamily="18" charset="0"/>
                <a:ea typeface="宋体" pitchFamily="2" charset="-122"/>
              </a:rPr>
              <a:t>知识发现的定义</a:t>
            </a:r>
          </a:p>
          <a:p>
            <a:pPr lvl="1" eaLnBrk="1" hangingPunct="1">
              <a:lnSpc>
                <a:spcPct val="110000"/>
              </a:lnSpc>
            </a:pPr>
            <a:r>
              <a:rPr lang="zh-CN" altLang="en-US" sz="2800" smtClean="0">
                <a:latin typeface="Times New Roman" pitchFamily="18" charset="0"/>
                <a:ea typeface="宋体" pitchFamily="2" charset="-122"/>
              </a:rPr>
              <a:t>数据库中的知识发现是从大量数据中辨识出有效的、新颖的、潜在有用的、并可被理解的模式的高级处理过程。</a:t>
            </a:r>
          </a:p>
          <a:p>
            <a:pPr lvl="3" algn="just" eaLnBrk="1" hangingPunct="1">
              <a:lnSpc>
                <a:spcPct val="110000"/>
              </a:lnSpc>
              <a:buFontTx/>
              <a:buNone/>
            </a:pPr>
            <a:endParaRPr lang="zh-CN" altLang="en-US" sz="2800" smtClean="0">
              <a:latin typeface="Times New Roman" pitchFamily="18" charset="0"/>
              <a:ea typeface="宋体"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6" presetClass="entr" presetSubtype="26" fill="hold" grpId="0" nodeType="afterEffect">
                                  <p:stCondLst>
                                    <p:cond delay="0"/>
                                  </p:stCondLst>
                                  <p:childTnLst>
                                    <p:set>
                                      <p:cBhvr>
                                        <p:cTn id="6" dur="1" fill="hold">
                                          <p:stCondLst>
                                            <p:cond delay="0"/>
                                          </p:stCondLst>
                                        </p:cTn>
                                        <p:tgtEl>
                                          <p:spTgt spid="111618">
                                            <p:txEl>
                                              <p:pRg st="0" end="0"/>
                                            </p:txEl>
                                          </p:spTgt>
                                        </p:tgtEl>
                                        <p:attrNameLst>
                                          <p:attrName>style.visibility</p:attrName>
                                        </p:attrNameLst>
                                      </p:cBhvr>
                                      <p:to>
                                        <p:strVal val="visible"/>
                                      </p:to>
                                    </p:set>
                                    <p:animEffect transition="in" filter="barn(inHorizontal)">
                                      <p:cBhvr>
                                        <p:cTn id="7" dur="500"/>
                                        <p:tgtEl>
                                          <p:spTgt spid="111618">
                                            <p:txEl>
                                              <p:pRg st="0" end="0"/>
                                            </p:txEl>
                                          </p:spTgt>
                                        </p:tgtEl>
                                      </p:cBhvr>
                                    </p:animEffect>
                                  </p:childTnLst>
                                </p:cTn>
                              </p:par>
                              <p:par>
                                <p:cTn id="8" presetID="16" presetClass="entr" presetSubtype="26" fill="hold" grpId="0" nodeType="withEffect">
                                  <p:stCondLst>
                                    <p:cond delay="0"/>
                                  </p:stCondLst>
                                  <p:childTnLst>
                                    <p:set>
                                      <p:cBhvr>
                                        <p:cTn id="9" dur="1" fill="hold">
                                          <p:stCondLst>
                                            <p:cond delay="0"/>
                                          </p:stCondLst>
                                        </p:cTn>
                                        <p:tgtEl>
                                          <p:spTgt spid="111618">
                                            <p:txEl>
                                              <p:pRg st="1" end="1"/>
                                            </p:txEl>
                                          </p:spTgt>
                                        </p:tgtEl>
                                        <p:attrNameLst>
                                          <p:attrName>style.visibility</p:attrName>
                                        </p:attrNameLst>
                                      </p:cBhvr>
                                      <p:to>
                                        <p:strVal val="visible"/>
                                      </p:to>
                                    </p:set>
                                    <p:animEffect transition="in" filter="barn(inHorizontal)">
                                      <p:cBhvr>
                                        <p:cTn id="10" dur="500"/>
                                        <p:tgtEl>
                                          <p:spTgt spid="111618">
                                            <p:txEl>
                                              <p:pRg st="1" end="1"/>
                                            </p:txEl>
                                          </p:spTgt>
                                        </p:tgtEl>
                                      </p:cBhvr>
                                    </p:animEffect>
                                  </p:childTnLst>
                                </p:cTn>
                              </p:par>
                            </p:childTnLst>
                          </p:cTn>
                        </p:par>
                        <p:par>
                          <p:cTn id="11" fill="hold" nodeType="afterGroup">
                            <p:stCondLst>
                              <p:cond delay="500"/>
                            </p:stCondLst>
                            <p:childTnLst>
                              <p:par>
                                <p:cTn id="12" presetID="16" presetClass="entr" presetSubtype="26" fill="hold" grpId="0" nodeType="afterEffect">
                                  <p:stCondLst>
                                    <p:cond delay="0"/>
                                  </p:stCondLst>
                                  <p:childTnLst>
                                    <p:set>
                                      <p:cBhvr>
                                        <p:cTn id="13" dur="1" fill="hold">
                                          <p:stCondLst>
                                            <p:cond delay="0"/>
                                          </p:stCondLst>
                                        </p:cTn>
                                        <p:tgtEl>
                                          <p:spTgt spid="111618">
                                            <p:txEl>
                                              <p:pRg st="2" end="2"/>
                                            </p:txEl>
                                          </p:spTgt>
                                        </p:tgtEl>
                                        <p:attrNameLst>
                                          <p:attrName>style.visibility</p:attrName>
                                        </p:attrNameLst>
                                      </p:cBhvr>
                                      <p:to>
                                        <p:strVal val="visible"/>
                                      </p:to>
                                    </p:set>
                                    <p:animEffect transition="in" filter="barn(inHorizontal)">
                                      <p:cBhvr>
                                        <p:cTn id="14" dur="500"/>
                                        <p:tgtEl>
                                          <p:spTgt spid="111618">
                                            <p:txEl>
                                              <p:pRg st="2" end="2"/>
                                            </p:txEl>
                                          </p:spTgt>
                                        </p:tgtEl>
                                      </p:cBhvr>
                                    </p:animEffect>
                                  </p:childTnLst>
                                </p:cTn>
                              </p:par>
                              <p:par>
                                <p:cTn id="15" presetID="16" presetClass="entr" presetSubtype="26" fill="hold" grpId="0" nodeType="withEffect">
                                  <p:stCondLst>
                                    <p:cond delay="0"/>
                                  </p:stCondLst>
                                  <p:childTnLst>
                                    <p:set>
                                      <p:cBhvr>
                                        <p:cTn id="16" dur="1" fill="hold">
                                          <p:stCondLst>
                                            <p:cond delay="0"/>
                                          </p:stCondLst>
                                        </p:cTn>
                                        <p:tgtEl>
                                          <p:spTgt spid="111618">
                                            <p:txEl>
                                              <p:pRg st="3" end="3"/>
                                            </p:txEl>
                                          </p:spTgt>
                                        </p:tgtEl>
                                        <p:attrNameLst>
                                          <p:attrName>style.visibility</p:attrName>
                                        </p:attrNameLst>
                                      </p:cBhvr>
                                      <p:to>
                                        <p:strVal val="visible"/>
                                      </p:to>
                                    </p:set>
                                    <p:animEffect transition="in" filter="barn(inHorizontal)">
                                      <p:cBhvr>
                                        <p:cTn id="17" dur="500"/>
                                        <p:tgtEl>
                                          <p:spTgt spid="111618">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1618" grpId="0" build="p" advAuto="0"/>
    </p:bldLst>
  </p:timing>
</p:sld>
</file>

<file path=ppt/slides/slide69.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04450" name="灯片编号占位符 1"/>
          <p:cNvSpPr>
            <a:spLocks noGrp="1" noChangeArrowheads="1"/>
          </p:cNvSpPr>
          <p:nvPr>
            <p:ph type="sldNum" sz="quarter" idx="10"/>
          </p:nvPr>
        </p:nvSpPr>
        <p:spPr bwMode="auto">
          <a:noFill/>
          <a:ln>
            <a:miter lim="800000"/>
            <a:headEnd/>
            <a:tailEnd/>
          </a:ln>
        </p:spPr>
        <p:txBody>
          <a:bodyPr/>
          <a:lstStyle/>
          <a:p>
            <a:fld id="{AE6B80EE-5C8D-4080-8C06-96DF7C7410D5}" type="slidenum">
              <a:rPr lang="zh-TW" altLang="en-US"/>
              <a:pPr/>
              <a:t>69</a:t>
            </a:fld>
            <a:endParaRPr lang="zh-TW" altLang="en-US"/>
          </a:p>
        </p:txBody>
      </p:sp>
      <p:sp>
        <p:nvSpPr>
          <p:cNvPr id="59394" name="标题 59393"/>
          <p:cNvSpPr>
            <a:spLocks noGrp="1"/>
          </p:cNvSpPr>
          <p:nvPr>
            <p:ph type="title"/>
          </p:nvPr>
        </p:nvSpPr>
        <p:spPr>
          <a:xfrm>
            <a:off x="1258888" y="1052513"/>
            <a:ext cx="7199312" cy="1430337"/>
          </a:xfrm>
        </p:spPr>
        <p:txBody>
          <a:bodyPr/>
          <a:lstStyle/>
          <a:p>
            <a:pPr eaLnBrk="1" hangingPunct="1">
              <a:buFont typeface="Wingdings" panose="05000000000000000000" pitchFamily="2" charset="2"/>
              <a:buNone/>
              <a:defRPr/>
            </a:pPr>
            <a:r>
              <a:rPr lang="en-US" altLang="zh-CN" sz="2800" noProof="1">
                <a:latin typeface="Times New Roman" panose="02020603050405020304" pitchFamily="18" charset="0"/>
                <a:ea typeface="楷体_GB2312" pitchFamily="49" charset="-122"/>
                <a:cs typeface="Times New Roman" panose="02020603050405020304" pitchFamily="18" charset="0"/>
              </a:rPr>
              <a:t>6.8.2 </a:t>
            </a:r>
            <a:r>
              <a:rPr lang="en-US" altLang="zh-CN" sz="2800" noProof="1">
                <a:latin typeface="Times New Roman" panose="02020603050405020304" pitchFamily="18" charset="0"/>
                <a:ea typeface="楷体_GB2312" pitchFamily="49" charset="-122"/>
                <a:cs typeface="Times New Roman" panose="02020603050405020304" pitchFamily="18" charset="0"/>
                <a:sym typeface="+mn-ea"/>
              </a:rPr>
              <a:t>知识发现的处理过程</a:t>
            </a:r>
            <a:r>
              <a:rPr lang="en-US" altLang="zh-CN" sz="2800">
                <a:latin typeface="Times New Roman" panose="02020603050405020304" pitchFamily="18" charset="0"/>
                <a:ea typeface="楷体_GB2312" pitchFamily="49" charset="-122"/>
                <a:cs typeface="Times New Roman" panose="02020603050405020304" pitchFamily="18" charset="0"/>
                <a:sym typeface="+mn-ea"/>
              </a:rPr>
              <a:t/>
            </a:r>
            <a:br>
              <a:rPr lang="en-US" altLang="zh-CN" sz="2800">
                <a:latin typeface="Times New Roman" panose="02020603050405020304" pitchFamily="18" charset="0"/>
                <a:ea typeface="楷体_GB2312" pitchFamily="49" charset="-122"/>
                <a:cs typeface="Times New Roman" panose="02020603050405020304" pitchFamily="18" charset="0"/>
                <a:sym typeface="+mn-ea"/>
              </a:rPr>
            </a:br>
            <a:r>
              <a:rPr lang="en-US" altLang="zh-CN" sz="2800" noProof="1">
                <a:latin typeface="Times New Roman" panose="02020603050405020304" pitchFamily="18" charset="0"/>
                <a:ea typeface="楷体_GB2312" pitchFamily="49" charset="-122"/>
                <a:cs typeface="Times New Roman" panose="02020603050405020304" pitchFamily="18" charset="0"/>
              </a:rPr>
              <a:t>Development and Definition of  Knowledge Discovery</a:t>
            </a:r>
            <a:r>
              <a:rPr lang="en-US" altLang="zh-CN" sz="2800">
                <a:latin typeface="Times New Roman" panose="02020603050405020304" pitchFamily="18" charset="0"/>
                <a:ea typeface="楷体_GB2312" pitchFamily="49" charset="-122"/>
                <a:cs typeface="Times New Roman" panose="02020603050405020304" pitchFamily="18" charset="0"/>
              </a:rPr>
              <a:t/>
            </a:r>
            <a:br>
              <a:rPr lang="en-US" altLang="zh-CN" sz="2800">
                <a:latin typeface="Times New Roman" panose="02020603050405020304" pitchFamily="18" charset="0"/>
                <a:ea typeface="楷体_GB2312" pitchFamily="49" charset="-122"/>
                <a:cs typeface="Times New Roman" panose="02020603050405020304" pitchFamily="18" charset="0"/>
              </a:rPr>
            </a:br>
            <a:r>
              <a:rPr lang="en-US" altLang="zh-CN" sz="2800" noProof="1">
                <a:latin typeface="Times New Roman" panose="02020603050405020304" pitchFamily="18" charset="0"/>
                <a:ea typeface="楷体_GB2312" pitchFamily="49" charset="-122"/>
                <a:cs typeface="Times New Roman" panose="02020603050405020304" pitchFamily="18" charset="0"/>
              </a:rPr>
              <a:t>           </a:t>
            </a:r>
          </a:p>
        </p:txBody>
      </p:sp>
      <p:sp>
        <p:nvSpPr>
          <p:cNvPr id="59395" name="内容占位符 59394"/>
          <p:cNvSpPr>
            <a:spLocks noGrp="1" noChangeArrowheads="1"/>
          </p:cNvSpPr>
          <p:nvPr>
            <p:ph sz="half" idx="1"/>
          </p:nvPr>
        </p:nvSpPr>
        <p:spPr>
          <a:xfrm>
            <a:off x="239713" y="2417763"/>
            <a:ext cx="8077200" cy="1371600"/>
          </a:xfrm>
        </p:spPr>
        <p:txBody>
          <a:bodyPr/>
          <a:lstStyle/>
          <a:p>
            <a:pPr lvl="2" eaLnBrk="1" hangingPunct="1">
              <a:buFontTx/>
              <a:buNone/>
            </a:pPr>
            <a:r>
              <a:rPr lang="en-US" altLang="zh-CN" sz="2800" smtClean="0">
                <a:latin typeface="Times New Roman" pitchFamily="18" charset="0"/>
              </a:rPr>
              <a:t>  </a:t>
            </a:r>
            <a:r>
              <a:rPr lang="en-US" altLang="zh-CN" sz="2800" smtClean="0">
                <a:latin typeface="Times New Roman" pitchFamily="18" charset="0"/>
                <a:ea typeface="楷体_GB2312" pitchFamily="49" charset="-122"/>
              </a:rPr>
              <a:t>1. </a:t>
            </a:r>
            <a:r>
              <a:rPr lang="zh-CN" altLang="en-US" sz="2800" smtClean="0">
                <a:latin typeface="Times New Roman" pitchFamily="18" charset="0"/>
                <a:ea typeface="楷体_GB2312" pitchFamily="49" charset="-122"/>
              </a:rPr>
              <a:t>数据选择。根据用户的需求从数据库中提取与</a:t>
            </a:r>
            <a:r>
              <a:rPr lang="en-US" altLang="zh-CN" sz="2800" smtClean="0">
                <a:latin typeface="Times New Roman" pitchFamily="18" charset="0"/>
                <a:ea typeface="楷体_GB2312" pitchFamily="49" charset="-122"/>
              </a:rPr>
              <a:t>KDD</a:t>
            </a:r>
            <a:r>
              <a:rPr lang="zh-CN" altLang="en-US" sz="2800" smtClean="0">
                <a:latin typeface="Times New Roman" pitchFamily="18" charset="0"/>
                <a:ea typeface="楷体_GB2312" pitchFamily="49" charset="-122"/>
              </a:rPr>
              <a:t>相关的数据。</a:t>
            </a:r>
          </a:p>
        </p:txBody>
      </p:sp>
      <p:sp>
        <p:nvSpPr>
          <p:cNvPr id="59396" name="内容占位符 59395"/>
          <p:cNvSpPr>
            <a:spLocks noGrp="1" noChangeArrowheads="1"/>
          </p:cNvSpPr>
          <p:nvPr>
            <p:ph sz="half" idx="2"/>
          </p:nvPr>
        </p:nvSpPr>
        <p:spPr>
          <a:xfrm>
            <a:off x="242888" y="3486150"/>
            <a:ext cx="8001000" cy="2535238"/>
          </a:xfrm>
        </p:spPr>
        <p:txBody>
          <a:bodyPr/>
          <a:lstStyle/>
          <a:p>
            <a:pPr lvl="2" eaLnBrk="1" hangingPunct="1">
              <a:lnSpc>
                <a:spcPct val="110000"/>
              </a:lnSpc>
              <a:buFontTx/>
              <a:buNone/>
            </a:pPr>
            <a:r>
              <a:rPr lang="en-US" altLang="zh-CN" sz="2800" b="1" smtClean="0">
                <a:latin typeface="Times New Roman" pitchFamily="18" charset="0"/>
              </a:rPr>
              <a:t>  </a:t>
            </a:r>
            <a:r>
              <a:rPr lang="en-US" altLang="zh-CN" sz="2800" smtClean="0">
                <a:latin typeface="Times New Roman" pitchFamily="18" charset="0"/>
                <a:ea typeface="楷体_GB2312" pitchFamily="49" charset="-122"/>
              </a:rPr>
              <a:t>2. </a:t>
            </a:r>
            <a:r>
              <a:rPr lang="zh-CN" altLang="en-US" sz="2800" smtClean="0">
                <a:latin typeface="Times New Roman" pitchFamily="18" charset="0"/>
                <a:ea typeface="楷体_GB2312" pitchFamily="49" charset="-122"/>
              </a:rPr>
              <a:t>数据预处理。主要是对上述数据进行再加工，检查数据的完整性及数据的一致性，对丢失的数据利用统计方法进行填补，形成发掘数据库。</a:t>
            </a:r>
            <a:endParaRPr lang="zh-CN" altLang="en-US" sz="2400" smtClean="0">
              <a:latin typeface="Times New Roman" pitchFamily="18" charset="0"/>
              <a:ea typeface="楷体_GB2312" pitchFamily="49"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59394"/>
                                        </p:tgtEl>
                                        <p:attrNameLst>
                                          <p:attrName>style.visibility</p:attrName>
                                        </p:attrNameLst>
                                      </p:cBhvr>
                                      <p:to>
                                        <p:strVal val="visible"/>
                                      </p:to>
                                    </p:set>
                                    <p:animEffect transition="in" filter="dissolve">
                                      <p:cBhvr>
                                        <p:cTn id="7" dur="500"/>
                                        <p:tgtEl>
                                          <p:spTgt spid="59394"/>
                                        </p:tgtEl>
                                      </p:cBhvr>
                                    </p:animEffect>
                                  </p:childTnLst>
                                </p:cTn>
                              </p:par>
                            </p:childTnLst>
                          </p:cTn>
                        </p:par>
                        <p:par>
                          <p:cTn id="8" fill="hold" nodeType="afterGroup">
                            <p:stCondLst>
                              <p:cond delay="500"/>
                            </p:stCondLst>
                            <p:childTnLst>
                              <p:par>
                                <p:cTn id="9" presetID="14" presetClass="entr" presetSubtype="10" fill="hold" grpId="0" nodeType="afterEffect">
                                  <p:stCondLst>
                                    <p:cond delay="1000"/>
                                  </p:stCondLst>
                                  <p:childTnLst>
                                    <p:set>
                                      <p:cBhvr>
                                        <p:cTn id="10" dur="1" fill="hold">
                                          <p:stCondLst>
                                            <p:cond delay="0"/>
                                          </p:stCondLst>
                                        </p:cTn>
                                        <p:tgtEl>
                                          <p:spTgt spid="59395">
                                            <p:txEl>
                                              <p:pRg st="0" end="0"/>
                                            </p:txEl>
                                          </p:spTgt>
                                        </p:tgtEl>
                                        <p:attrNameLst>
                                          <p:attrName>style.visibility</p:attrName>
                                        </p:attrNameLst>
                                      </p:cBhvr>
                                      <p:to>
                                        <p:strVal val="visible"/>
                                      </p:to>
                                    </p:set>
                                    <p:animEffect transition="in" filter="randombar(horizontal)">
                                      <p:cBhvr>
                                        <p:cTn id="11" dur="500"/>
                                        <p:tgtEl>
                                          <p:spTgt spid="59395">
                                            <p:txEl>
                                              <p:pRg st="0" end="0"/>
                                            </p:txEl>
                                          </p:spTgt>
                                        </p:tgtEl>
                                      </p:cBhvr>
                                    </p:animEffect>
                                  </p:childTnLst>
                                </p:cTn>
                              </p:par>
                            </p:childTnLst>
                          </p:cTn>
                        </p:par>
                        <p:par>
                          <p:cTn id="12" fill="hold" nodeType="afterGroup">
                            <p:stCondLst>
                              <p:cond delay="2000"/>
                            </p:stCondLst>
                            <p:childTnLst>
                              <p:par>
                                <p:cTn id="13" presetID="14" presetClass="entr" presetSubtype="10" fill="hold" grpId="0" nodeType="afterEffect">
                                  <p:stCondLst>
                                    <p:cond delay="1000"/>
                                  </p:stCondLst>
                                  <p:childTnLst>
                                    <p:set>
                                      <p:cBhvr>
                                        <p:cTn id="14" dur="1" fill="hold">
                                          <p:stCondLst>
                                            <p:cond delay="0"/>
                                          </p:stCondLst>
                                        </p:cTn>
                                        <p:tgtEl>
                                          <p:spTgt spid="59396">
                                            <p:txEl>
                                              <p:pRg st="0" end="0"/>
                                            </p:txEl>
                                          </p:spTgt>
                                        </p:tgtEl>
                                        <p:attrNameLst>
                                          <p:attrName>style.visibility</p:attrName>
                                        </p:attrNameLst>
                                      </p:cBhvr>
                                      <p:to>
                                        <p:strVal val="visible"/>
                                      </p:to>
                                    </p:set>
                                    <p:animEffect transition="in" filter="randombar(horizontal)">
                                      <p:cBhvr>
                                        <p:cTn id="15" dur="500"/>
                                        <p:tgtEl>
                                          <p:spTgt spid="5939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394" grpId="0"/>
      <p:bldP spid="59395" grpId="0" build="p" advAuto="1000"/>
      <p:bldP spid="59396" grpId="0" build="p" advAuto="1000"/>
    </p:bld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9938" name="灯片编号占位符 3"/>
          <p:cNvSpPr>
            <a:spLocks noGrp="1" noChangeArrowheads="1"/>
          </p:cNvSpPr>
          <p:nvPr>
            <p:ph type="sldNum" sz="quarter" idx="10"/>
          </p:nvPr>
        </p:nvSpPr>
        <p:spPr bwMode="auto">
          <a:noFill/>
          <a:ln>
            <a:miter lim="800000"/>
            <a:headEnd/>
            <a:tailEnd/>
          </a:ln>
        </p:spPr>
        <p:txBody>
          <a:bodyPr/>
          <a:lstStyle/>
          <a:p>
            <a:fld id="{73124164-D1D0-4868-BBC3-1AFF3673FF2E}" type="slidenum">
              <a:rPr lang="zh-TW" altLang="en-US">
                <a:solidFill>
                  <a:schemeClr val="tx1"/>
                </a:solidFill>
              </a:rPr>
              <a:pPr/>
              <a:t>7</a:t>
            </a:fld>
            <a:endParaRPr lang="zh-TW" altLang="en-US">
              <a:solidFill>
                <a:schemeClr val="tx1"/>
              </a:solidFill>
            </a:endParaRPr>
          </a:p>
        </p:txBody>
      </p:sp>
      <p:sp>
        <p:nvSpPr>
          <p:cNvPr id="95234" name="Rectangle 2"/>
          <p:cNvSpPr>
            <a:spLocks noGrp="1" noChangeArrowheads="1"/>
          </p:cNvSpPr>
          <p:nvPr>
            <p:ph type="title"/>
          </p:nvPr>
        </p:nvSpPr>
        <p:spPr/>
        <p:txBody>
          <a:bodyPr vert="horz" wrap="square" lIns="91440" tIns="45720" rIns="91440" bIns="45720" numCol="1" anchorCtr="0" compatLnSpc="1"/>
          <a:lstStyle/>
          <a:p>
            <a:pPr eaLnBrk="1" hangingPunct="1">
              <a:defRPr/>
            </a:pPr>
            <a:r>
              <a:rPr kumimoji="1" lang="en-US" altLang="zh-CN" sz="2800" kern="0">
                <a:effectLst>
                  <a:outerShdw blurRad="38100" dist="38100" dir="2700000" algn="tl">
                    <a:srgbClr val="C0C0C0"/>
                  </a:outerShdw>
                </a:effectLst>
                <a:latin typeface="Times New Roman" panose="02020603050405020304" pitchFamily="18" charset="0"/>
                <a:cs typeface="Times New Roman" panose="02020603050405020304" pitchFamily="18" charset="0"/>
              </a:rPr>
              <a:t>Examples of the Learning Tasks</a:t>
            </a:r>
          </a:p>
        </p:txBody>
      </p:sp>
      <p:sp>
        <p:nvSpPr>
          <p:cNvPr id="22532" name="Rectangle 3"/>
          <p:cNvSpPr>
            <a:spLocks noGrp="1" noChangeArrowheads="1"/>
          </p:cNvSpPr>
          <p:nvPr>
            <p:ph idx="1"/>
          </p:nvPr>
        </p:nvSpPr>
        <p:spPr>
          <a:xfrm>
            <a:off x="723900" y="1125538"/>
            <a:ext cx="8312150" cy="5327650"/>
          </a:xfrm>
          <a:solidFill>
            <a:schemeClr val="bg1"/>
          </a:solidFill>
        </p:spPr>
        <p:txBody>
          <a:bodyPr/>
          <a:lstStyle/>
          <a:p>
            <a:pPr eaLnBrk="1" hangingPunct="1"/>
            <a:r>
              <a:rPr lang="en-US" altLang="zh-CN" sz="2400" smtClean="0">
                <a:latin typeface="Times New Roman" pitchFamily="18" charset="0"/>
              </a:rPr>
              <a:t>Playing checkers</a:t>
            </a:r>
          </a:p>
          <a:p>
            <a:pPr lvl="1" eaLnBrk="1" hangingPunct="1"/>
            <a:r>
              <a:rPr lang="en-US" altLang="zh-CN" sz="2200" smtClean="0">
                <a:latin typeface="Times New Roman" pitchFamily="18" charset="0"/>
              </a:rPr>
              <a:t>T: Playing checkers</a:t>
            </a:r>
          </a:p>
          <a:p>
            <a:pPr lvl="1" eaLnBrk="1" hangingPunct="1"/>
            <a:r>
              <a:rPr lang="en-US" altLang="zh-CN" sz="2200" smtClean="0">
                <a:solidFill>
                  <a:srgbClr val="0000CC"/>
                </a:solidFill>
                <a:latin typeface="Times New Roman" pitchFamily="18" charset="0"/>
              </a:rPr>
              <a:t>P: Percentage of games won against an arbitrary opponent</a:t>
            </a:r>
            <a:r>
              <a:rPr lang="en-US" altLang="zh-CN" sz="2200" smtClean="0">
                <a:latin typeface="Times New Roman" pitchFamily="18" charset="0"/>
              </a:rPr>
              <a:t> </a:t>
            </a:r>
          </a:p>
          <a:p>
            <a:pPr lvl="1" eaLnBrk="1" hangingPunct="1"/>
            <a:r>
              <a:rPr lang="en-US" altLang="zh-CN" sz="2200" smtClean="0">
                <a:solidFill>
                  <a:srgbClr val="FF0000"/>
                </a:solidFill>
                <a:latin typeface="Times New Roman" pitchFamily="18" charset="0"/>
              </a:rPr>
              <a:t>E: Playing practice games against itself</a:t>
            </a:r>
          </a:p>
          <a:p>
            <a:pPr eaLnBrk="1" hangingPunct="1"/>
            <a:r>
              <a:rPr lang="en-US" altLang="zh-CN" sz="2400" smtClean="0">
                <a:latin typeface="Times New Roman" pitchFamily="18" charset="0"/>
              </a:rPr>
              <a:t>Recognizing</a:t>
            </a:r>
          </a:p>
          <a:p>
            <a:pPr lvl="1" eaLnBrk="1" hangingPunct="1"/>
            <a:r>
              <a:rPr lang="en-US" altLang="zh-CN" sz="2200" smtClean="0">
                <a:latin typeface="Times New Roman" pitchFamily="18" charset="0"/>
              </a:rPr>
              <a:t>T: Recognizing hand-written words</a:t>
            </a:r>
          </a:p>
          <a:p>
            <a:pPr lvl="1" eaLnBrk="1" hangingPunct="1"/>
            <a:r>
              <a:rPr lang="en-US" altLang="zh-CN" sz="2200" smtClean="0">
                <a:solidFill>
                  <a:srgbClr val="0000CC"/>
                </a:solidFill>
                <a:latin typeface="Times New Roman" pitchFamily="18" charset="0"/>
              </a:rPr>
              <a:t>P: Percentage of words correctly classified</a:t>
            </a:r>
          </a:p>
          <a:p>
            <a:pPr lvl="1" eaLnBrk="1" hangingPunct="1"/>
            <a:r>
              <a:rPr lang="en-US" altLang="zh-CN" sz="2200" smtClean="0">
                <a:solidFill>
                  <a:srgbClr val="FF0000"/>
                </a:solidFill>
                <a:latin typeface="Times New Roman" pitchFamily="18" charset="0"/>
              </a:rPr>
              <a:t>E: Database of human-labeled images of handwritten words</a:t>
            </a:r>
          </a:p>
          <a:p>
            <a:pPr eaLnBrk="1" hangingPunct="1"/>
            <a:r>
              <a:rPr lang="en-US" altLang="zh-CN" sz="2400" smtClean="0">
                <a:latin typeface="Times New Roman" pitchFamily="18" charset="0"/>
              </a:rPr>
              <a:t>Automatically driving</a:t>
            </a:r>
          </a:p>
          <a:p>
            <a:pPr lvl="1" eaLnBrk="1" hangingPunct="1"/>
            <a:r>
              <a:rPr lang="en-US" altLang="zh-CN" sz="2200" smtClean="0">
                <a:latin typeface="Times New Roman" pitchFamily="18" charset="0"/>
              </a:rPr>
              <a:t>T: Driving on four-lane highways using vision sensors</a:t>
            </a:r>
          </a:p>
          <a:p>
            <a:pPr lvl="1" eaLnBrk="1" hangingPunct="1"/>
            <a:r>
              <a:rPr lang="en-US" altLang="zh-CN" sz="2200" smtClean="0">
                <a:solidFill>
                  <a:srgbClr val="0000CC"/>
                </a:solidFill>
                <a:latin typeface="Times New Roman" pitchFamily="18" charset="0"/>
              </a:rPr>
              <a:t>P: Average distance traveled before a human-judged error</a:t>
            </a:r>
          </a:p>
          <a:p>
            <a:pPr lvl="1" eaLnBrk="1" hangingPunct="1"/>
            <a:r>
              <a:rPr lang="en-US" altLang="zh-CN" sz="2200" smtClean="0">
                <a:solidFill>
                  <a:srgbClr val="FF0000"/>
                </a:solidFill>
                <a:latin typeface="Times New Roman" pitchFamily="18" charset="0"/>
              </a:rPr>
              <a:t>E: A sequence of images and steering commands recorded while observing a human driver.</a:t>
            </a:r>
            <a:endParaRPr lang="en-US" altLang="zh-CN" smtClean="0">
              <a:latin typeface="Times New Roman"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2532">
                                            <p:bg/>
                                          </p:spTgt>
                                        </p:tgtEl>
                                        <p:attrNameLst>
                                          <p:attrName>style.visibility</p:attrName>
                                        </p:attrNameLst>
                                      </p:cBhvr>
                                      <p:to>
                                        <p:strVal val="visible"/>
                                      </p:to>
                                    </p:set>
                                    <p:animEffect transition="in" filter="wipe(down)">
                                      <p:cBhvr>
                                        <p:cTn id="7" dur="500"/>
                                        <p:tgtEl>
                                          <p:spTgt spid="22532">
                                            <p:bg/>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22532">
                                            <p:txEl>
                                              <p:pRg st="0" end="0"/>
                                            </p:txEl>
                                          </p:spTgt>
                                        </p:tgtEl>
                                        <p:attrNameLst>
                                          <p:attrName>style.visibility</p:attrName>
                                        </p:attrNameLst>
                                      </p:cBhvr>
                                      <p:to>
                                        <p:strVal val="visible"/>
                                      </p:to>
                                    </p:set>
                                    <p:animEffect transition="in" filter="wipe(down)">
                                      <p:cBhvr>
                                        <p:cTn id="12" dur="500"/>
                                        <p:tgtEl>
                                          <p:spTgt spid="22532">
                                            <p:txEl>
                                              <p:pRg st="0" end="0"/>
                                            </p:txEl>
                                          </p:spTgt>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22532">
                                            <p:txEl>
                                              <p:pRg st="1" end="1"/>
                                            </p:txEl>
                                          </p:spTgt>
                                        </p:tgtEl>
                                        <p:attrNameLst>
                                          <p:attrName>style.visibility</p:attrName>
                                        </p:attrNameLst>
                                      </p:cBhvr>
                                      <p:to>
                                        <p:strVal val="visible"/>
                                      </p:to>
                                    </p:set>
                                    <p:animEffect transition="in" filter="wipe(down)">
                                      <p:cBhvr>
                                        <p:cTn id="15" dur="500"/>
                                        <p:tgtEl>
                                          <p:spTgt spid="22532">
                                            <p:txEl>
                                              <p:pRg st="1" end="1"/>
                                            </p:txEl>
                                          </p:spTgt>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22532">
                                            <p:txEl>
                                              <p:pRg st="2" end="2"/>
                                            </p:txEl>
                                          </p:spTgt>
                                        </p:tgtEl>
                                        <p:attrNameLst>
                                          <p:attrName>style.visibility</p:attrName>
                                        </p:attrNameLst>
                                      </p:cBhvr>
                                      <p:to>
                                        <p:strVal val="visible"/>
                                      </p:to>
                                    </p:set>
                                    <p:animEffect transition="in" filter="wipe(down)">
                                      <p:cBhvr>
                                        <p:cTn id="18" dur="500"/>
                                        <p:tgtEl>
                                          <p:spTgt spid="22532">
                                            <p:txEl>
                                              <p:pRg st="2" end="2"/>
                                            </p:txEl>
                                          </p:spTgt>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22532">
                                            <p:txEl>
                                              <p:pRg st="3" end="3"/>
                                            </p:txEl>
                                          </p:spTgt>
                                        </p:tgtEl>
                                        <p:attrNameLst>
                                          <p:attrName>style.visibility</p:attrName>
                                        </p:attrNameLst>
                                      </p:cBhvr>
                                      <p:to>
                                        <p:strVal val="visible"/>
                                      </p:to>
                                    </p:set>
                                    <p:animEffect transition="in" filter="wipe(down)">
                                      <p:cBhvr>
                                        <p:cTn id="21" dur="500"/>
                                        <p:tgtEl>
                                          <p:spTgt spid="22532">
                                            <p:txEl>
                                              <p:pRg st="3" end="3"/>
                                            </p:txEl>
                                          </p:spTgt>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22" presetClass="entr" presetSubtype="4" fill="hold" grpId="0" nodeType="clickEffect">
                                  <p:stCondLst>
                                    <p:cond delay="0"/>
                                  </p:stCondLst>
                                  <p:childTnLst>
                                    <p:set>
                                      <p:cBhvr>
                                        <p:cTn id="25" dur="1" fill="hold">
                                          <p:stCondLst>
                                            <p:cond delay="0"/>
                                          </p:stCondLst>
                                        </p:cTn>
                                        <p:tgtEl>
                                          <p:spTgt spid="22532">
                                            <p:txEl>
                                              <p:pRg st="4" end="4"/>
                                            </p:txEl>
                                          </p:spTgt>
                                        </p:tgtEl>
                                        <p:attrNameLst>
                                          <p:attrName>style.visibility</p:attrName>
                                        </p:attrNameLst>
                                      </p:cBhvr>
                                      <p:to>
                                        <p:strVal val="visible"/>
                                      </p:to>
                                    </p:set>
                                    <p:animEffect transition="in" filter="wipe(down)">
                                      <p:cBhvr>
                                        <p:cTn id="26" dur="500"/>
                                        <p:tgtEl>
                                          <p:spTgt spid="22532">
                                            <p:txEl>
                                              <p:pRg st="4" end="4"/>
                                            </p:txEl>
                                          </p:spTgt>
                                        </p:tgtEl>
                                      </p:cBhvr>
                                    </p:animEffect>
                                  </p:childTnLst>
                                </p:cTn>
                              </p:par>
                              <p:par>
                                <p:cTn id="27" presetID="22" presetClass="entr" presetSubtype="4" fill="hold" grpId="0" nodeType="withEffect">
                                  <p:stCondLst>
                                    <p:cond delay="0"/>
                                  </p:stCondLst>
                                  <p:childTnLst>
                                    <p:set>
                                      <p:cBhvr>
                                        <p:cTn id="28" dur="1" fill="hold">
                                          <p:stCondLst>
                                            <p:cond delay="0"/>
                                          </p:stCondLst>
                                        </p:cTn>
                                        <p:tgtEl>
                                          <p:spTgt spid="22532">
                                            <p:txEl>
                                              <p:pRg st="5" end="5"/>
                                            </p:txEl>
                                          </p:spTgt>
                                        </p:tgtEl>
                                        <p:attrNameLst>
                                          <p:attrName>style.visibility</p:attrName>
                                        </p:attrNameLst>
                                      </p:cBhvr>
                                      <p:to>
                                        <p:strVal val="visible"/>
                                      </p:to>
                                    </p:set>
                                    <p:animEffect transition="in" filter="wipe(down)">
                                      <p:cBhvr>
                                        <p:cTn id="29" dur="500"/>
                                        <p:tgtEl>
                                          <p:spTgt spid="22532">
                                            <p:txEl>
                                              <p:pRg st="5" end="5"/>
                                            </p:txEl>
                                          </p:spTgt>
                                        </p:tgtEl>
                                      </p:cBhvr>
                                    </p:animEffect>
                                  </p:childTnLst>
                                </p:cTn>
                              </p:par>
                              <p:par>
                                <p:cTn id="30" presetID="22" presetClass="entr" presetSubtype="4" fill="hold" grpId="0" nodeType="withEffect">
                                  <p:stCondLst>
                                    <p:cond delay="0"/>
                                  </p:stCondLst>
                                  <p:childTnLst>
                                    <p:set>
                                      <p:cBhvr>
                                        <p:cTn id="31" dur="1" fill="hold">
                                          <p:stCondLst>
                                            <p:cond delay="0"/>
                                          </p:stCondLst>
                                        </p:cTn>
                                        <p:tgtEl>
                                          <p:spTgt spid="22532">
                                            <p:txEl>
                                              <p:pRg st="6" end="6"/>
                                            </p:txEl>
                                          </p:spTgt>
                                        </p:tgtEl>
                                        <p:attrNameLst>
                                          <p:attrName>style.visibility</p:attrName>
                                        </p:attrNameLst>
                                      </p:cBhvr>
                                      <p:to>
                                        <p:strVal val="visible"/>
                                      </p:to>
                                    </p:set>
                                    <p:animEffect transition="in" filter="wipe(down)">
                                      <p:cBhvr>
                                        <p:cTn id="32" dur="500"/>
                                        <p:tgtEl>
                                          <p:spTgt spid="22532">
                                            <p:txEl>
                                              <p:pRg st="6" end="6"/>
                                            </p:txEl>
                                          </p:spTgt>
                                        </p:tgtEl>
                                      </p:cBhvr>
                                    </p:animEffect>
                                  </p:childTnLst>
                                </p:cTn>
                              </p:par>
                              <p:par>
                                <p:cTn id="33" presetID="22" presetClass="entr" presetSubtype="4" fill="hold" grpId="0" nodeType="withEffect">
                                  <p:stCondLst>
                                    <p:cond delay="0"/>
                                  </p:stCondLst>
                                  <p:childTnLst>
                                    <p:set>
                                      <p:cBhvr>
                                        <p:cTn id="34" dur="1" fill="hold">
                                          <p:stCondLst>
                                            <p:cond delay="0"/>
                                          </p:stCondLst>
                                        </p:cTn>
                                        <p:tgtEl>
                                          <p:spTgt spid="22532">
                                            <p:txEl>
                                              <p:pRg st="7" end="7"/>
                                            </p:txEl>
                                          </p:spTgt>
                                        </p:tgtEl>
                                        <p:attrNameLst>
                                          <p:attrName>style.visibility</p:attrName>
                                        </p:attrNameLst>
                                      </p:cBhvr>
                                      <p:to>
                                        <p:strVal val="visible"/>
                                      </p:to>
                                    </p:set>
                                    <p:animEffect transition="in" filter="wipe(down)">
                                      <p:cBhvr>
                                        <p:cTn id="35" dur="500"/>
                                        <p:tgtEl>
                                          <p:spTgt spid="22532">
                                            <p:txEl>
                                              <p:pRg st="7" end="7"/>
                                            </p:txEl>
                                          </p:spTgt>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22" presetClass="entr" presetSubtype="4" fill="hold" grpId="0" nodeType="clickEffect">
                                  <p:stCondLst>
                                    <p:cond delay="0"/>
                                  </p:stCondLst>
                                  <p:childTnLst>
                                    <p:set>
                                      <p:cBhvr>
                                        <p:cTn id="39" dur="1" fill="hold">
                                          <p:stCondLst>
                                            <p:cond delay="0"/>
                                          </p:stCondLst>
                                        </p:cTn>
                                        <p:tgtEl>
                                          <p:spTgt spid="22532">
                                            <p:txEl>
                                              <p:pRg st="8" end="8"/>
                                            </p:txEl>
                                          </p:spTgt>
                                        </p:tgtEl>
                                        <p:attrNameLst>
                                          <p:attrName>style.visibility</p:attrName>
                                        </p:attrNameLst>
                                      </p:cBhvr>
                                      <p:to>
                                        <p:strVal val="visible"/>
                                      </p:to>
                                    </p:set>
                                    <p:animEffect transition="in" filter="wipe(down)">
                                      <p:cBhvr>
                                        <p:cTn id="40" dur="500"/>
                                        <p:tgtEl>
                                          <p:spTgt spid="22532">
                                            <p:txEl>
                                              <p:pRg st="8" end="8"/>
                                            </p:txEl>
                                          </p:spTgt>
                                        </p:tgtEl>
                                      </p:cBhvr>
                                    </p:animEffect>
                                  </p:childTnLst>
                                </p:cTn>
                              </p:par>
                              <p:par>
                                <p:cTn id="41" presetID="22" presetClass="entr" presetSubtype="4" fill="hold" grpId="0" nodeType="withEffect">
                                  <p:stCondLst>
                                    <p:cond delay="0"/>
                                  </p:stCondLst>
                                  <p:childTnLst>
                                    <p:set>
                                      <p:cBhvr>
                                        <p:cTn id="42" dur="1" fill="hold">
                                          <p:stCondLst>
                                            <p:cond delay="0"/>
                                          </p:stCondLst>
                                        </p:cTn>
                                        <p:tgtEl>
                                          <p:spTgt spid="22532">
                                            <p:txEl>
                                              <p:pRg st="9" end="9"/>
                                            </p:txEl>
                                          </p:spTgt>
                                        </p:tgtEl>
                                        <p:attrNameLst>
                                          <p:attrName>style.visibility</p:attrName>
                                        </p:attrNameLst>
                                      </p:cBhvr>
                                      <p:to>
                                        <p:strVal val="visible"/>
                                      </p:to>
                                    </p:set>
                                    <p:animEffect transition="in" filter="wipe(down)">
                                      <p:cBhvr>
                                        <p:cTn id="43" dur="500"/>
                                        <p:tgtEl>
                                          <p:spTgt spid="22532">
                                            <p:txEl>
                                              <p:pRg st="9" end="9"/>
                                            </p:txEl>
                                          </p:spTgt>
                                        </p:tgtEl>
                                      </p:cBhvr>
                                    </p:animEffect>
                                  </p:childTnLst>
                                </p:cTn>
                              </p:par>
                              <p:par>
                                <p:cTn id="44" presetID="22" presetClass="entr" presetSubtype="4" fill="hold" grpId="0" nodeType="withEffect">
                                  <p:stCondLst>
                                    <p:cond delay="0"/>
                                  </p:stCondLst>
                                  <p:childTnLst>
                                    <p:set>
                                      <p:cBhvr>
                                        <p:cTn id="45" dur="1" fill="hold">
                                          <p:stCondLst>
                                            <p:cond delay="0"/>
                                          </p:stCondLst>
                                        </p:cTn>
                                        <p:tgtEl>
                                          <p:spTgt spid="22532">
                                            <p:txEl>
                                              <p:pRg st="10" end="10"/>
                                            </p:txEl>
                                          </p:spTgt>
                                        </p:tgtEl>
                                        <p:attrNameLst>
                                          <p:attrName>style.visibility</p:attrName>
                                        </p:attrNameLst>
                                      </p:cBhvr>
                                      <p:to>
                                        <p:strVal val="visible"/>
                                      </p:to>
                                    </p:set>
                                    <p:animEffect transition="in" filter="wipe(down)">
                                      <p:cBhvr>
                                        <p:cTn id="46" dur="500"/>
                                        <p:tgtEl>
                                          <p:spTgt spid="22532">
                                            <p:txEl>
                                              <p:pRg st="10" end="10"/>
                                            </p:txEl>
                                          </p:spTgt>
                                        </p:tgtEl>
                                      </p:cBhvr>
                                    </p:animEffect>
                                  </p:childTnLst>
                                </p:cTn>
                              </p:par>
                              <p:par>
                                <p:cTn id="47" presetID="22" presetClass="entr" presetSubtype="4" fill="hold" grpId="0" nodeType="withEffect">
                                  <p:stCondLst>
                                    <p:cond delay="0"/>
                                  </p:stCondLst>
                                  <p:childTnLst>
                                    <p:set>
                                      <p:cBhvr>
                                        <p:cTn id="48" dur="1" fill="hold">
                                          <p:stCondLst>
                                            <p:cond delay="0"/>
                                          </p:stCondLst>
                                        </p:cTn>
                                        <p:tgtEl>
                                          <p:spTgt spid="22532">
                                            <p:txEl>
                                              <p:pRg st="11" end="11"/>
                                            </p:txEl>
                                          </p:spTgt>
                                        </p:tgtEl>
                                        <p:attrNameLst>
                                          <p:attrName>style.visibility</p:attrName>
                                        </p:attrNameLst>
                                      </p:cBhvr>
                                      <p:to>
                                        <p:strVal val="visible"/>
                                      </p:to>
                                    </p:set>
                                    <p:animEffect transition="in" filter="wipe(down)">
                                      <p:cBhvr>
                                        <p:cTn id="49" dur="500"/>
                                        <p:tgtEl>
                                          <p:spTgt spid="22532">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32" grpId="0" build="p" animBg="1"/>
    </p:bld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5474" name="灯片编号占位符 1"/>
          <p:cNvSpPr>
            <a:spLocks noGrp="1" noChangeArrowheads="1"/>
          </p:cNvSpPr>
          <p:nvPr>
            <p:ph type="sldNum" sz="quarter" idx="10"/>
          </p:nvPr>
        </p:nvSpPr>
        <p:spPr bwMode="auto">
          <a:noFill/>
          <a:ln>
            <a:miter lim="800000"/>
            <a:headEnd/>
            <a:tailEnd/>
          </a:ln>
        </p:spPr>
        <p:txBody>
          <a:bodyPr/>
          <a:lstStyle/>
          <a:p>
            <a:fld id="{68BEB9B9-2326-4E97-9AD6-F76600E40D08}" type="slidenum">
              <a:rPr lang="zh-TW" altLang="en-US"/>
              <a:pPr/>
              <a:t>70</a:t>
            </a:fld>
            <a:endParaRPr lang="zh-TW" altLang="en-US"/>
          </a:p>
        </p:txBody>
      </p:sp>
      <p:sp>
        <p:nvSpPr>
          <p:cNvPr id="65538" name="矩形 65537"/>
          <p:cNvSpPr>
            <a:spLocks noChangeArrowheads="1"/>
          </p:cNvSpPr>
          <p:nvPr/>
        </p:nvSpPr>
        <p:spPr bwMode="auto">
          <a:xfrm>
            <a:off x="242888" y="1658938"/>
            <a:ext cx="8001000" cy="609600"/>
          </a:xfrm>
          <a:prstGeom prst="rect">
            <a:avLst/>
          </a:prstGeom>
          <a:noFill/>
          <a:ln w="9525">
            <a:noFill/>
            <a:miter lim="800000"/>
            <a:headEnd/>
            <a:tailEnd/>
          </a:ln>
        </p:spPr>
        <p:txBody>
          <a:bodyPr/>
          <a:lstStyle/>
          <a:p>
            <a:pPr marL="1143000" lvl="2" indent="-228600" eaLnBrk="1" hangingPunct="1">
              <a:spcBef>
                <a:spcPct val="20000"/>
              </a:spcBef>
              <a:buClr>
                <a:srgbClr val="00CC66"/>
              </a:buClr>
              <a:buSzPct val="90000"/>
              <a:buFont typeface="Wingdings" pitchFamily="2" charset="2"/>
              <a:buNone/>
            </a:pPr>
            <a:r>
              <a:rPr lang="en-US" altLang="zh-CN" b="0">
                <a:solidFill>
                  <a:schemeClr val="tx1"/>
                </a:solidFill>
                <a:latin typeface="Times New Roman" pitchFamily="18" charset="0"/>
                <a:ea typeface="宋体" pitchFamily="2" charset="-122"/>
              </a:rPr>
              <a:t>3. </a:t>
            </a:r>
            <a:r>
              <a:rPr lang="zh-CN" altLang="en-US" b="0">
                <a:solidFill>
                  <a:schemeClr val="tx1"/>
                </a:solidFill>
                <a:latin typeface="Times New Roman" pitchFamily="18" charset="0"/>
                <a:ea typeface="宋体" pitchFamily="2" charset="-122"/>
              </a:rPr>
              <a:t>数据变换。即从发掘数据库里选择数据。</a:t>
            </a:r>
          </a:p>
        </p:txBody>
      </p:sp>
      <p:sp>
        <p:nvSpPr>
          <p:cNvPr id="65539" name="矩形 65538"/>
          <p:cNvSpPr>
            <a:spLocks noChangeArrowheads="1"/>
          </p:cNvSpPr>
          <p:nvPr/>
        </p:nvSpPr>
        <p:spPr bwMode="auto">
          <a:xfrm>
            <a:off x="239713" y="2667000"/>
            <a:ext cx="8077200" cy="1371600"/>
          </a:xfrm>
          <a:prstGeom prst="rect">
            <a:avLst/>
          </a:prstGeom>
          <a:noFill/>
          <a:ln w="9525">
            <a:noFill/>
            <a:miter lim="800000"/>
            <a:headEnd/>
            <a:tailEnd/>
          </a:ln>
        </p:spPr>
        <p:txBody>
          <a:bodyPr/>
          <a:lstStyle/>
          <a:p>
            <a:pPr marL="1143000" lvl="2" indent="-228600" eaLnBrk="1" hangingPunct="1">
              <a:spcBef>
                <a:spcPct val="20000"/>
              </a:spcBef>
              <a:buClr>
                <a:srgbClr val="00CC66"/>
              </a:buClr>
              <a:buSzPct val="90000"/>
              <a:buFont typeface="Wingdings" pitchFamily="2" charset="2"/>
              <a:buNone/>
            </a:pPr>
            <a:r>
              <a:rPr lang="en-US" altLang="zh-CN" b="0">
                <a:solidFill>
                  <a:schemeClr val="tx1"/>
                </a:solidFill>
                <a:latin typeface="Times New Roman" pitchFamily="18" charset="0"/>
                <a:ea typeface="楷体_GB2312" pitchFamily="49" charset="-122"/>
              </a:rPr>
              <a:t>4.</a:t>
            </a:r>
            <a:r>
              <a:rPr lang="zh-CN" altLang="en-US" b="0">
                <a:solidFill>
                  <a:schemeClr val="tx1"/>
                </a:solidFill>
                <a:latin typeface="Times New Roman" pitchFamily="18" charset="0"/>
                <a:ea typeface="楷体_GB2312" pitchFamily="49" charset="-122"/>
              </a:rPr>
              <a:t>数据挖掘。根据用户要求，确定</a:t>
            </a:r>
            <a:r>
              <a:rPr lang="en-US" altLang="zh-CN" b="0">
                <a:solidFill>
                  <a:schemeClr val="tx1"/>
                </a:solidFill>
                <a:latin typeface="Times New Roman" pitchFamily="18" charset="0"/>
                <a:ea typeface="楷体_GB2312" pitchFamily="49" charset="-122"/>
              </a:rPr>
              <a:t>KDD</a:t>
            </a:r>
            <a:r>
              <a:rPr lang="zh-CN" altLang="en-US" b="0">
                <a:solidFill>
                  <a:schemeClr val="tx1"/>
                </a:solidFill>
                <a:latin typeface="Times New Roman" pitchFamily="18" charset="0"/>
                <a:ea typeface="楷体_GB2312" pitchFamily="49" charset="-122"/>
              </a:rPr>
              <a:t>的目标是发现何种类型的知识。</a:t>
            </a:r>
          </a:p>
        </p:txBody>
      </p:sp>
      <p:sp>
        <p:nvSpPr>
          <p:cNvPr id="65540" name="矩形 65539"/>
          <p:cNvSpPr>
            <a:spLocks noChangeArrowheads="1"/>
          </p:cNvSpPr>
          <p:nvPr/>
        </p:nvSpPr>
        <p:spPr bwMode="auto">
          <a:xfrm>
            <a:off x="234950" y="4005263"/>
            <a:ext cx="8153400" cy="1981200"/>
          </a:xfrm>
          <a:prstGeom prst="rect">
            <a:avLst/>
          </a:prstGeom>
          <a:noFill/>
          <a:ln w="9525">
            <a:noFill/>
            <a:miter lim="800000"/>
            <a:headEnd/>
            <a:tailEnd/>
          </a:ln>
        </p:spPr>
        <p:txBody>
          <a:bodyPr/>
          <a:lstStyle/>
          <a:p>
            <a:pPr marL="1143000" lvl="2" indent="-228600" eaLnBrk="1" hangingPunct="1">
              <a:spcBef>
                <a:spcPct val="20000"/>
              </a:spcBef>
              <a:buClr>
                <a:srgbClr val="00CC66"/>
              </a:buClr>
              <a:buSzPct val="90000"/>
              <a:buFont typeface="Wingdings" pitchFamily="2" charset="2"/>
              <a:buNone/>
            </a:pPr>
            <a:r>
              <a:rPr lang="en-US" altLang="zh-CN" b="0">
                <a:solidFill>
                  <a:schemeClr val="tx1"/>
                </a:solidFill>
                <a:latin typeface="Times New Roman" pitchFamily="18" charset="0"/>
                <a:ea typeface="楷体_GB2312" pitchFamily="49" charset="-122"/>
              </a:rPr>
              <a:t>5. </a:t>
            </a:r>
            <a:r>
              <a:rPr lang="zh-CN" altLang="en-US" b="0">
                <a:solidFill>
                  <a:schemeClr val="tx1"/>
                </a:solidFill>
                <a:latin typeface="Times New Roman" pitchFamily="18" charset="0"/>
                <a:ea typeface="楷体_GB2312" pitchFamily="49" charset="-122"/>
              </a:rPr>
              <a:t>知识评价。这一过程主要用于对所获得的规则进行价值评定，以决定所得的规则是否存入基础知识库。</a:t>
            </a:r>
            <a:r>
              <a:rPr lang="zh-CN" altLang="en-US" sz="3200" b="0">
                <a:solidFill>
                  <a:schemeClr val="tx1"/>
                </a:solidFill>
                <a:latin typeface="Tahoma" pitchFamily="34" charset="0"/>
                <a:ea typeface="华文新魏" pitchFamily="2" charset="-122"/>
              </a:rPr>
              <a:t> </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65538"/>
                                        </p:tgtEl>
                                        <p:attrNameLst>
                                          <p:attrName>style.visibility</p:attrName>
                                        </p:attrNameLst>
                                      </p:cBhvr>
                                      <p:to>
                                        <p:strVal val="visible"/>
                                      </p:to>
                                    </p:set>
                                    <p:animEffect transition="in" filter="randombar(horizontal)">
                                      <p:cBhvr>
                                        <p:cTn id="7" dur="500"/>
                                        <p:tgtEl>
                                          <p:spTgt spid="65538"/>
                                        </p:tgtEl>
                                      </p:cBhvr>
                                    </p:animEffect>
                                  </p:childTnLst>
                                </p:cTn>
                              </p:par>
                            </p:childTnLst>
                          </p:cTn>
                        </p:par>
                        <p:par>
                          <p:cTn id="8" fill="hold" nodeType="afterGroup">
                            <p:stCondLst>
                              <p:cond delay="500"/>
                            </p:stCondLst>
                            <p:childTnLst>
                              <p:par>
                                <p:cTn id="9" presetID="14" presetClass="entr" presetSubtype="10" fill="hold" grpId="0" nodeType="afterEffect">
                                  <p:stCondLst>
                                    <p:cond delay="1000"/>
                                  </p:stCondLst>
                                  <p:childTnLst>
                                    <p:set>
                                      <p:cBhvr>
                                        <p:cTn id="10" dur="1" fill="hold">
                                          <p:stCondLst>
                                            <p:cond delay="0"/>
                                          </p:stCondLst>
                                        </p:cTn>
                                        <p:tgtEl>
                                          <p:spTgt spid="65539"/>
                                        </p:tgtEl>
                                        <p:attrNameLst>
                                          <p:attrName>style.visibility</p:attrName>
                                        </p:attrNameLst>
                                      </p:cBhvr>
                                      <p:to>
                                        <p:strVal val="visible"/>
                                      </p:to>
                                    </p:set>
                                    <p:animEffect transition="in" filter="randombar(horizontal)">
                                      <p:cBhvr>
                                        <p:cTn id="11" dur="500"/>
                                        <p:tgtEl>
                                          <p:spTgt spid="65539"/>
                                        </p:tgtEl>
                                      </p:cBhvr>
                                    </p:animEffect>
                                  </p:childTnLst>
                                </p:cTn>
                              </p:par>
                            </p:childTnLst>
                          </p:cTn>
                        </p:par>
                        <p:par>
                          <p:cTn id="12" fill="hold" nodeType="afterGroup">
                            <p:stCondLst>
                              <p:cond delay="2000"/>
                            </p:stCondLst>
                            <p:childTnLst>
                              <p:par>
                                <p:cTn id="13" presetID="14" presetClass="entr" presetSubtype="10" fill="hold" grpId="0" nodeType="afterEffect">
                                  <p:stCondLst>
                                    <p:cond delay="1000"/>
                                  </p:stCondLst>
                                  <p:childTnLst>
                                    <p:set>
                                      <p:cBhvr>
                                        <p:cTn id="14" dur="1" fill="hold">
                                          <p:stCondLst>
                                            <p:cond delay="0"/>
                                          </p:stCondLst>
                                        </p:cTn>
                                        <p:tgtEl>
                                          <p:spTgt spid="65540"/>
                                        </p:tgtEl>
                                        <p:attrNameLst>
                                          <p:attrName>style.visibility</p:attrName>
                                        </p:attrNameLst>
                                      </p:cBhvr>
                                      <p:to>
                                        <p:strVal val="visible"/>
                                      </p:to>
                                    </p:set>
                                    <p:animEffect transition="in" filter="randombar(horizontal)">
                                      <p:cBhvr>
                                        <p:cTn id="15" dur="500"/>
                                        <p:tgtEl>
                                          <p:spTgt spid="655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538" grpId="0"/>
      <p:bldP spid="65539" grpId="0"/>
      <p:bldP spid="65540" grpId="0"/>
    </p:bldLst>
  </p:timing>
</p:sld>
</file>

<file path=ppt/slides/slide71.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06498" name="灯片编号占位符 1"/>
          <p:cNvSpPr>
            <a:spLocks noGrp="1" noChangeArrowheads="1"/>
          </p:cNvSpPr>
          <p:nvPr>
            <p:ph type="sldNum" sz="quarter" idx="10"/>
          </p:nvPr>
        </p:nvSpPr>
        <p:spPr bwMode="auto">
          <a:noFill/>
          <a:ln>
            <a:miter lim="800000"/>
            <a:headEnd/>
            <a:tailEnd/>
          </a:ln>
        </p:spPr>
        <p:txBody>
          <a:bodyPr/>
          <a:lstStyle/>
          <a:p>
            <a:fld id="{DFB8C670-4CBF-4AD2-B144-44EFF72A17A0}" type="slidenum">
              <a:rPr lang="zh-TW" altLang="en-US"/>
              <a:pPr/>
              <a:t>71</a:t>
            </a:fld>
            <a:endParaRPr lang="zh-TW" altLang="en-US"/>
          </a:p>
        </p:txBody>
      </p:sp>
      <p:sp>
        <p:nvSpPr>
          <p:cNvPr id="60418" name="标题 60417"/>
          <p:cNvSpPr>
            <a:spLocks noGrp="1"/>
          </p:cNvSpPr>
          <p:nvPr>
            <p:ph type="title"/>
          </p:nvPr>
        </p:nvSpPr>
        <p:spPr>
          <a:xfrm>
            <a:off x="1046163" y="1066800"/>
            <a:ext cx="7486650" cy="914400"/>
          </a:xfrm>
        </p:spPr>
        <p:txBody>
          <a:bodyPr/>
          <a:lstStyle/>
          <a:p>
            <a:pPr eaLnBrk="1" hangingPunct="1">
              <a:buFont typeface="Wingdings" panose="05000000000000000000" pitchFamily="2" charset="2"/>
              <a:buNone/>
              <a:defRPr/>
            </a:pPr>
            <a:r>
              <a:rPr lang="en-US" altLang="zh-CN" sz="2800" noProof="1">
                <a:latin typeface="Times New Roman" panose="02020603050405020304" pitchFamily="18" charset="0"/>
                <a:ea typeface="楷体_GB2312" pitchFamily="49" charset="-122"/>
                <a:cs typeface="Times New Roman" panose="02020603050405020304" pitchFamily="18" charset="0"/>
              </a:rPr>
              <a:t>6.8.3  </a:t>
            </a:r>
            <a:r>
              <a:rPr lang="en-US" altLang="zh-CN" sz="2800" noProof="1">
                <a:latin typeface="Times New Roman" panose="02020603050405020304" pitchFamily="18" charset="0"/>
                <a:ea typeface="楷体_GB2312" pitchFamily="49" charset="-122"/>
                <a:cs typeface="Times New Roman" panose="02020603050405020304" pitchFamily="18" charset="0"/>
                <a:sym typeface="+mn-ea"/>
              </a:rPr>
              <a:t>知识发现的方法</a:t>
            </a:r>
            <a:r>
              <a:rPr lang="en-US" altLang="zh-CN" sz="2800">
                <a:latin typeface="Times New Roman" panose="02020603050405020304" pitchFamily="18" charset="0"/>
                <a:ea typeface="楷体_GB2312" pitchFamily="49" charset="-122"/>
                <a:cs typeface="Times New Roman" panose="02020603050405020304" pitchFamily="18" charset="0"/>
                <a:sym typeface="+mn-ea"/>
              </a:rPr>
              <a:t/>
            </a:r>
            <a:br>
              <a:rPr lang="en-US" altLang="zh-CN" sz="2800">
                <a:latin typeface="Times New Roman" panose="02020603050405020304" pitchFamily="18" charset="0"/>
                <a:ea typeface="楷体_GB2312" pitchFamily="49" charset="-122"/>
                <a:cs typeface="Times New Roman" panose="02020603050405020304" pitchFamily="18" charset="0"/>
                <a:sym typeface="+mn-ea"/>
              </a:rPr>
            </a:br>
            <a:r>
              <a:rPr lang="en-US" altLang="zh-CN" sz="2800" noProof="1">
                <a:latin typeface="Times New Roman" panose="02020603050405020304" pitchFamily="18" charset="0"/>
                <a:ea typeface="楷体_GB2312" pitchFamily="49" charset="-122"/>
                <a:cs typeface="Times New Roman" panose="02020603050405020304" pitchFamily="18" charset="0"/>
              </a:rPr>
              <a:t>Methods of Knowledge Discovery</a:t>
            </a:r>
          </a:p>
        </p:txBody>
      </p:sp>
      <p:sp>
        <p:nvSpPr>
          <p:cNvPr id="60419" name="内容占位符 60418"/>
          <p:cNvSpPr>
            <a:spLocks noGrp="1" noChangeArrowheads="1"/>
          </p:cNvSpPr>
          <p:nvPr>
            <p:ph sz="half" idx="1"/>
          </p:nvPr>
        </p:nvSpPr>
        <p:spPr>
          <a:xfrm>
            <a:off x="287338" y="2133600"/>
            <a:ext cx="8893175" cy="1295400"/>
          </a:xfrm>
        </p:spPr>
        <p:txBody>
          <a:bodyPr/>
          <a:lstStyle/>
          <a:p>
            <a:pPr lvl="2" eaLnBrk="1" hangingPunct="1">
              <a:lnSpc>
                <a:spcPct val="110000"/>
              </a:lnSpc>
              <a:buFontTx/>
              <a:buNone/>
            </a:pPr>
            <a:r>
              <a:rPr lang="en-US" altLang="zh-CN" sz="2800" smtClean="0">
                <a:latin typeface="Times New Roman" pitchFamily="18" charset="0"/>
                <a:ea typeface="楷体_GB2312" pitchFamily="49" charset="-122"/>
              </a:rPr>
              <a:t>1.</a:t>
            </a:r>
            <a:r>
              <a:rPr lang="zh-CN" altLang="en-US" sz="2800" smtClean="0">
                <a:latin typeface="Times New Roman" pitchFamily="18" charset="0"/>
                <a:ea typeface="楷体_GB2312" pitchFamily="49" charset="-122"/>
              </a:rPr>
              <a:t>统计方法：统计方法是从事物的外在数量上的表现去推断该事物可能的规律性。</a:t>
            </a:r>
          </a:p>
        </p:txBody>
      </p:sp>
      <p:sp>
        <p:nvSpPr>
          <p:cNvPr id="60420" name="内容占位符 60419"/>
          <p:cNvSpPr>
            <a:spLocks noGrp="1" noChangeArrowheads="1"/>
          </p:cNvSpPr>
          <p:nvPr>
            <p:ph sz="half" idx="2"/>
          </p:nvPr>
        </p:nvSpPr>
        <p:spPr>
          <a:xfrm>
            <a:off x="250825" y="3284538"/>
            <a:ext cx="9144000" cy="838200"/>
          </a:xfrm>
        </p:spPr>
        <p:txBody>
          <a:bodyPr/>
          <a:lstStyle/>
          <a:p>
            <a:pPr lvl="2" eaLnBrk="1" hangingPunct="1">
              <a:lnSpc>
                <a:spcPct val="90000"/>
              </a:lnSpc>
              <a:buFontTx/>
              <a:buNone/>
            </a:pPr>
            <a:r>
              <a:rPr lang="en-US" altLang="zh-CN" sz="2800" smtClean="0">
                <a:latin typeface="Times New Roman" pitchFamily="18" charset="0"/>
                <a:ea typeface="楷体_GB2312" pitchFamily="49" charset="-122"/>
              </a:rPr>
              <a:t>2. </a:t>
            </a:r>
            <a:r>
              <a:rPr lang="zh-CN" altLang="en-US" sz="2800" smtClean="0">
                <a:latin typeface="Times New Roman" pitchFamily="18" charset="0"/>
                <a:ea typeface="楷体_GB2312" pitchFamily="49" charset="-122"/>
              </a:rPr>
              <a:t>机器学习方法</a:t>
            </a:r>
          </a:p>
          <a:p>
            <a:pPr lvl="2" eaLnBrk="1" hangingPunct="1">
              <a:lnSpc>
                <a:spcPct val="90000"/>
              </a:lnSpc>
              <a:buFontTx/>
              <a:buNone/>
            </a:pPr>
            <a:r>
              <a:rPr lang="zh-CN" altLang="en-US" sz="1600" smtClean="0">
                <a:latin typeface="华文新魏" pitchFamily="2" charset="-122"/>
              </a:rPr>
              <a:t> </a:t>
            </a:r>
          </a:p>
        </p:txBody>
      </p:sp>
      <p:sp>
        <p:nvSpPr>
          <p:cNvPr id="60421" name="矩形 60420"/>
          <p:cNvSpPr>
            <a:spLocks noChangeArrowheads="1"/>
          </p:cNvSpPr>
          <p:nvPr/>
        </p:nvSpPr>
        <p:spPr bwMode="auto">
          <a:xfrm>
            <a:off x="252413" y="3962400"/>
            <a:ext cx="9144000" cy="762000"/>
          </a:xfrm>
          <a:prstGeom prst="rect">
            <a:avLst/>
          </a:prstGeom>
          <a:noFill/>
          <a:ln w="9525">
            <a:noFill/>
            <a:miter lim="800000"/>
            <a:headEnd/>
            <a:tailEnd/>
          </a:ln>
        </p:spPr>
        <p:txBody>
          <a:bodyPr/>
          <a:lstStyle/>
          <a:p>
            <a:pPr marL="1143000" lvl="2" indent="-228600" eaLnBrk="1" hangingPunct="1">
              <a:spcBef>
                <a:spcPct val="20000"/>
              </a:spcBef>
              <a:buClr>
                <a:srgbClr val="00CC66"/>
              </a:buClr>
              <a:buSzPct val="90000"/>
              <a:buFont typeface="Wingdings" pitchFamily="2" charset="2"/>
              <a:buNone/>
            </a:pPr>
            <a:r>
              <a:rPr lang="en-US" altLang="zh-CN" b="0">
                <a:solidFill>
                  <a:schemeClr val="tx1"/>
                </a:solidFill>
                <a:latin typeface="Times New Roman" pitchFamily="18" charset="0"/>
                <a:ea typeface="楷体_GB2312" pitchFamily="49" charset="-122"/>
              </a:rPr>
              <a:t>3. </a:t>
            </a:r>
            <a:r>
              <a:rPr lang="zh-CN" altLang="en-US" b="0">
                <a:solidFill>
                  <a:schemeClr val="tx1"/>
                </a:solidFill>
                <a:latin typeface="Times New Roman" pitchFamily="18" charset="0"/>
                <a:ea typeface="楷体_GB2312" pitchFamily="49" charset="-122"/>
              </a:rPr>
              <a:t>神经计算方法</a:t>
            </a:r>
            <a:r>
              <a:rPr lang="zh-CN" altLang="en-US" sz="3200">
                <a:solidFill>
                  <a:schemeClr val="tx1"/>
                </a:solidFill>
                <a:latin typeface="Times New Roman" pitchFamily="18" charset="0"/>
                <a:ea typeface="华文新魏" pitchFamily="2" charset="-122"/>
              </a:rPr>
              <a:t> </a:t>
            </a:r>
          </a:p>
        </p:txBody>
      </p:sp>
      <p:sp>
        <p:nvSpPr>
          <p:cNvPr id="60423" name="矩形 60422"/>
          <p:cNvSpPr>
            <a:spLocks noChangeArrowheads="1"/>
          </p:cNvSpPr>
          <p:nvPr/>
        </p:nvSpPr>
        <p:spPr bwMode="auto">
          <a:xfrm>
            <a:off x="227013" y="4648200"/>
            <a:ext cx="8305800" cy="1600200"/>
          </a:xfrm>
          <a:prstGeom prst="rect">
            <a:avLst/>
          </a:prstGeom>
          <a:noFill/>
          <a:ln w="9525">
            <a:noFill/>
            <a:miter lim="800000"/>
            <a:headEnd/>
            <a:tailEnd/>
          </a:ln>
        </p:spPr>
        <p:txBody>
          <a:bodyPr/>
          <a:lstStyle/>
          <a:p>
            <a:pPr marL="1143000" lvl="2" indent="-228600" eaLnBrk="1" hangingPunct="1">
              <a:spcBef>
                <a:spcPct val="20000"/>
              </a:spcBef>
              <a:buClr>
                <a:srgbClr val="00CC66"/>
              </a:buClr>
              <a:buSzPct val="90000"/>
              <a:buFont typeface="Wingdings" pitchFamily="2" charset="2"/>
              <a:buNone/>
            </a:pPr>
            <a:r>
              <a:rPr lang="en-US" altLang="zh-CN" b="0">
                <a:solidFill>
                  <a:schemeClr val="tx1"/>
                </a:solidFill>
                <a:latin typeface="Times New Roman" pitchFamily="18" charset="0"/>
                <a:ea typeface="楷体_GB2312" pitchFamily="49" charset="-122"/>
              </a:rPr>
              <a:t>4.</a:t>
            </a:r>
            <a:r>
              <a:rPr lang="zh-CN" altLang="en-US" b="0">
                <a:solidFill>
                  <a:schemeClr val="tx1"/>
                </a:solidFill>
                <a:latin typeface="Times New Roman" pitchFamily="18" charset="0"/>
                <a:ea typeface="楷体_GB2312" pitchFamily="49" charset="-122"/>
              </a:rPr>
              <a:t>可视化方法 ：可视化（</a:t>
            </a:r>
            <a:r>
              <a:rPr lang="en-US" altLang="zh-CN" b="0">
                <a:solidFill>
                  <a:schemeClr val="tx1"/>
                </a:solidFill>
                <a:latin typeface="Times New Roman" pitchFamily="18" charset="0"/>
                <a:ea typeface="楷体_GB2312" pitchFamily="49" charset="-122"/>
              </a:rPr>
              <a:t>visualization</a:t>
            </a:r>
            <a:r>
              <a:rPr lang="zh-CN" altLang="en-US" b="0">
                <a:solidFill>
                  <a:schemeClr val="tx1"/>
                </a:solidFill>
                <a:latin typeface="Times New Roman" pitchFamily="18" charset="0"/>
                <a:ea typeface="楷体_GB2312" pitchFamily="49" charset="-122"/>
              </a:rPr>
              <a:t>）就是把数据、信息和知识转化为可视的表示形式的过程。</a:t>
            </a:r>
            <a:r>
              <a:rPr lang="zh-CN" altLang="en-US" sz="2400" b="0">
                <a:solidFill>
                  <a:schemeClr val="tx1"/>
                </a:solidFill>
                <a:latin typeface="华文新魏" pitchFamily="2" charset="-122"/>
                <a:ea typeface="华文新魏" pitchFamily="2" charset="-122"/>
              </a:rPr>
              <a:t> </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60418"/>
                                        </p:tgtEl>
                                        <p:attrNameLst>
                                          <p:attrName>style.visibility</p:attrName>
                                        </p:attrNameLst>
                                      </p:cBhvr>
                                      <p:to>
                                        <p:strVal val="visible"/>
                                      </p:to>
                                    </p:set>
                                    <p:animEffect transition="in" filter="dissolve">
                                      <p:cBhvr>
                                        <p:cTn id="7" dur="500"/>
                                        <p:tgtEl>
                                          <p:spTgt spid="60418"/>
                                        </p:tgtEl>
                                      </p:cBhvr>
                                    </p:animEffect>
                                  </p:childTnLst>
                                </p:cTn>
                              </p:par>
                            </p:childTnLst>
                          </p:cTn>
                        </p:par>
                        <p:par>
                          <p:cTn id="8" fill="hold" nodeType="afterGroup">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60419">
                                            <p:txEl>
                                              <p:pRg st="0" end="0"/>
                                            </p:txEl>
                                          </p:spTgt>
                                        </p:tgtEl>
                                        <p:attrNameLst>
                                          <p:attrName>style.visibility</p:attrName>
                                        </p:attrNameLst>
                                      </p:cBhvr>
                                      <p:to>
                                        <p:strVal val="visible"/>
                                      </p:to>
                                    </p:set>
                                    <p:animEffect transition="in" filter="randombar(horizontal)">
                                      <p:cBhvr>
                                        <p:cTn id="11" dur="500"/>
                                        <p:tgtEl>
                                          <p:spTgt spid="60419">
                                            <p:txEl>
                                              <p:pRg st="0" end="0"/>
                                            </p:txEl>
                                          </p:spTgt>
                                        </p:tgtEl>
                                      </p:cBhvr>
                                    </p:animEffect>
                                  </p:childTnLst>
                                </p:cTn>
                              </p:par>
                            </p:childTnLst>
                          </p:cTn>
                        </p:par>
                        <p:par>
                          <p:cTn id="12" fill="hold" nodeType="afterGroup">
                            <p:stCondLst>
                              <p:cond delay="1000"/>
                            </p:stCondLst>
                            <p:childTnLst>
                              <p:par>
                                <p:cTn id="13" presetID="14" presetClass="entr" presetSubtype="10" fill="hold" grpId="0" nodeType="afterEffect">
                                  <p:stCondLst>
                                    <p:cond delay="0"/>
                                  </p:stCondLst>
                                  <p:childTnLst>
                                    <p:set>
                                      <p:cBhvr>
                                        <p:cTn id="14" dur="1" fill="hold">
                                          <p:stCondLst>
                                            <p:cond delay="0"/>
                                          </p:stCondLst>
                                        </p:cTn>
                                        <p:tgtEl>
                                          <p:spTgt spid="60420">
                                            <p:txEl>
                                              <p:pRg st="0" end="0"/>
                                            </p:txEl>
                                          </p:spTgt>
                                        </p:tgtEl>
                                        <p:attrNameLst>
                                          <p:attrName>style.visibility</p:attrName>
                                        </p:attrNameLst>
                                      </p:cBhvr>
                                      <p:to>
                                        <p:strVal val="visible"/>
                                      </p:to>
                                    </p:set>
                                    <p:animEffect transition="in" filter="randombar(horizontal)">
                                      <p:cBhvr>
                                        <p:cTn id="15" dur="500"/>
                                        <p:tgtEl>
                                          <p:spTgt spid="60420">
                                            <p:txEl>
                                              <p:pRg st="0" end="0"/>
                                            </p:txEl>
                                          </p:spTgt>
                                        </p:tgtEl>
                                      </p:cBhvr>
                                    </p:animEffect>
                                  </p:childTnLst>
                                </p:cTn>
                              </p:par>
                              <p:par>
                                <p:cTn id="16" presetID="14" presetClass="entr" presetSubtype="10" fill="hold" grpId="0" nodeType="withEffect">
                                  <p:stCondLst>
                                    <p:cond delay="0"/>
                                  </p:stCondLst>
                                  <p:childTnLst>
                                    <p:set>
                                      <p:cBhvr>
                                        <p:cTn id="17" dur="1" fill="hold">
                                          <p:stCondLst>
                                            <p:cond delay="0"/>
                                          </p:stCondLst>
                                        </p:cTn>
                                        <p:tgtEl>
                                          <p:spTgt spid="60420">
                                            <p:txEl>
                                              <p:pRg st="1" end="1"/>
                                            </p:txEl>
                                          </p:spTgt>
                                        </p:tgtEl>
                                        <p:attrNameLst>
                                          <p:attrName>style.visibility</p:attrName>
                                        </p:attrNameLst>
                                      </p:cBhvr>
                                      <p:to>
                                        <p:strVal val="visible"/>
                                      </p:to>
                                    </p:set>
                                    <p:animEffect transition="in" filter="randombar(horizontal)">
                                      <p:cBhvr>
                                        <p:cTn id="18" dur="500"/>
                                        <p:tgtEl>
                                          <p:spTgt spid="60420">
                                            <p:txEl>
                                              <p:pRg st="1" end="1"/>
                                            </p:txEl>
                                          </p:spTgt>
                                        </p:tgtEl>
                                      </p:cBhvr>
                                    </p:animEffect>
                                  </p:childTnLst>
                                </p:cTn>
                              </p:par>
                            </p:childTnLst>
                          </p:cTn>
                        </p:par>
                        <p:par>
                          <p:cTn id="19" fill="hold" nodeType="afterGroup">
                            <p:stCondLst>
                              <p:cond delay="1500"/>
                            </p:stCondLst>
                            <p:childTnLst>
                              <p:par>
                                <p:cTn id="20" presetID="14" presetClass="entr" presetSubtype="10" fill="hold" grpId="0" nodeType="afterEffect">
                                  <p:stCondLst>
                                    <p:cond delay="0"/>
                                  </p:stCondLst>
                                  <p:childTnLst>
                                    <p:set>
                                      <p:cBhvr>
                                        <p:cTn id="21" dur="1" fill="hold">
                                          <p:stCondLst>
                                            <p:cond delay="0"/>
                                          </p:stCondLst>
                                        </p:cTn>
                                        <p:tgtEl>
                                          <p:spTgt spid="60421"/>
                                        </p:tgtEl>
                                        <p:attrNameLst>
                                          <p:attrName>style.visibility</p:attrName>
                                        </p:attrNameLst>
                                      </p:cBhvr>
                                      <p:to>
                                        <p:strVal val="visible"/>
                                      </p:to>
                                    </p:set>
                                    <p:animEffect transition="in" filter="randombar(horizontal)">
                                      <p:cBhvr>
                                        <p:cTn id="22" dur="500"/>
                                        <p:tgtEl>
                                          <p:spTgt spid="60421"/>
                                        </p:tgtEl>
                                      </p:cBhvr>
                                    </p:animEffect>
                                  </p:childTnLst>
                                </p:cTn>
                              </p:par>
                            </p:childTnLst>
                          </p:cTn>
                        </p:par>
                        <p:par>
                          <p:cTn id="23" fill="hold" nodeType="afterGroup">
                            <p:stCondLst>
                              <p:cond delay="2000"/>
                            </p:stCondLst>
                            <p:childTnLst>
                              <p:par>
                                <p:cTn id="24" presetID="14" presetClass="entr" presetSubtype="10" fill="hold" grpId="0" nodeType="afterEffect">
                                  <p:stCondLst>
                                    <p:cond delay="0"/>
                                  </p:stCondLst>
                                  <p:childTnLst>
                                    <p:set>
                                      <p:cBhvr>
                                        <p:cTn id="25" dur="1" fill="hold">
                                          <p:stCondLst>
                                            <p:cond delay="0"/>
                                          </p:stCondLst>
                                        </p:cTn>
                                        <p:tgtEl>
                                          <p:spTgt spid="60423"/>
                                        </p:tgtEl>
                                        <p:attrNameLst>
                                          <p:attrName>style.visibility</p:attrName>
                                        </p:attrNameLst>
                                      </p:cBhvr>
                                      <p:to>
                                        <p:strVal val="visible"/>
                                      </p:to>
                                    </p:set>
                                    <p:animEffect transition="in" filter="randombar(horizontal)">
                                      <p:cBhvr>
                                        <p:cTn id="26" dur="500"/>
                                        <p:tgtEl>
                                          <p:spTgt spid="604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418" grpId="0"/>
      <p:bldP spid="60419" grpId="0" build="p" advAuto="0"/>
      <p:bldP spid="60420" grpId="0" build="p" advAuto="0"/>
      <p:bldP spid="60421" grpId="0"/>
      <p:bldP spid="60423" grpId="0"/>
    </p:bldLst>
  </p:timing>
</p:sld>
</file>

<file path=ppt/slides/slide72.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07522" name="灯片编号占位符 1"/>
          <p:cNvSpPr>
            <a:spLocks noGrp="1" noChangeArrowheads="1"/>
          </p:cNvSpPr>
          <p:nvPr>
            <p:ph type="sldNum" sz="quarter" idx="10"/>
          </p:nvPr>
        </p:nvSpPr>
        <p:spPr bwMode="auto">
          <a:noFill/>
          <a:ln>
            <a:miter lim="800000"/>
            <a:headEnd/>
            <a:tailEnd/>
          </a:ln>
        </p:spPr>
        <p:txBody>
          <a:bodyPr/>
          <a:lstStyle/>
          <a:p>
            <a:fld id="{95972EB4-47EB-47F7-A9D0-B5B3116E3C7F}" type="slidenum">
              <a:rPr lang="zh-TW" altLang="en-US"/>
              <a:pPr/>
              <a:t>72</a:t>
            </a:fld>
            <a:endParaRPr lang="zh-TW" altLang="en-US"/>
          </a:p>
        </p:txBody>
      </p:sp>
      <p:sp>
        <p:nvSpPr>
          <p:cNvPr id="13314" name="标题 13313"/>
          <p:cNvSpPr>
            <a:spLocks noGrp="1"/>
          </p:cNvSpPr>
          <p:nvPr>
            <p:ph type="title"/>
          </p:nvPr>
        </p:nvSpPr>
        <p:spPr>
          <a:xfrm>
            <a:off x="1187450" y="1052513"/>
            <a:ext cx="6564313" cy="1295400"/>
          </a:xfrm>
        </p:spPr>
        <p:txBody>
          <a:bodyPr/>
          <a:lstStyle/>
          <a:p>
            <a:pPr eaLnBrk="1" hangingPunct="1">
              <a:buFont typeface="Wingdings" panose="05000000000000000000" pitchFamily="2" charset="2"/>
              <a:buNone/>
              <a:defRPr/>
            </a:pPr>
            <a:r>
              <a:rPr lang="en-US" altLang="zh-CN" sz="2800" noProof="1">
                <a:latin typeface="Times New Roman" panose="02020603050405020304" pitchFamily="18" charset="0"/>
                <a:ea typeface="楷体_GB2312" pitchFamily="49" charset="-122"/>
                <a:cs typeface="Times New Roman" panose="02020603050405020304" pitchFamily="18" charset="0"/>
              </a:rPr>
              <a:t>6.8.4 </a:t>
            </a:r>
            <a:r>
              <a:rPr lang="en-US" altLang="zh-CN" sz="2800" noProof="1">
                <a:latin typeface="Times New Roman" panose="02020603050405020304" pitchFamily="18" charset="0"/>
                <a:ea typeface="楷体_GB2312" pitchFamily="49" charset="-122"/>
                <a:cs typeface="Times New Roman" panose="02020603050405020304" pitchFamily="18" charset="0"/>
                <a:sym typeface="+mn-ea"/>
              </a:rPr>
              <a:t>知识发现的应用</a:t>
            </a:r>
            <a:r>
              <a:rPr lang="en-US" altLang="zh-CN" sz="2800">
                <a:latin typeface="Times New Roman" panose="02020603050405020304" pitchFamily="18" charset="0"/>
                <a:ea typeface="楷体_GB2312" pitchFamily="49" charset="-122"/>
                <a:cs typeface="Times New Roman" panose="02020603050405020304" pitchFamily="18" charset="0"/>
                <a:sym typeface="+mn-ea"/>
              </a:rPr>
              <a:t/>
            </a:r>
            <a:br>
              <a:rPr lang="en-US" altLang="zh-CN" sz="2800">
                <a:latin typeface="Times New Roman" panose="02020603050405020304" pitchFamily="18" charset="0"/>
                <a:ea typeface="楷体_GB2312" pitchFamily="49" charset="-122"/>
                <a:cs typeface="Times New Roman" panose="02020603050405020304" pitchFamily="18" charset="0"/>
                <a:sym typeface="+mn-ea"/>
              </a:rPr>
            </a:br>
            <a:r>
              <a:rPr lang="en-US" altLang="zh-CN" sz="2800" noProof="1">
                <a:latin typeface="Times New Roman" panose="02020603050405020304" pitchFamily="18" charset="0"/>
                <a:ea typeface="楷体_GB2312" pitchFamily="49" charset="-122"/>
                <a:cs typeface="Times New Roman" panose="02020603050405020304" pitchFamily="18" charset="0"/>
                <a:sym typeface="+mn-ea"/>
              </a:rPr>
              <a:t>Ap</a:t>
            </a:r>
            <a:r>
              <a:rPr lang="en-US" altLang="zh-CN" sz="2800" noProof="1">
                <a:latin typeface="Times New Roman" panose="02020603050405020304" pitchFamily="18" charset="0"/>
                <a:ea typeface="楷体_GB2312" pitchFamily="49" charset="-122"/>
                <a:cs typeface="Times New Roman" panose="02020603050405020304" pitchFamily="18" charset="0"/>
              </a:rPr>
              <a:t>plications of Knowledge Discovery    </a:t>
            </a:r>
            <a:endParaRPr lang="zh-CN" altLang="en-US" noProof="1">
              <a:solidFill>
                <a:schemeClr val="tx1"/>
              </a:solidFill>
            </a:endParaRPr>
          </a:p>
        </p:txBody>
      </p:sp>
      <p:sp>
        <p:nvSpPr>
          <p:cNvPr id="13315" name="内容占位符 13314"/>
          <p:cNvSpPr>
            <a:spLocks noGrp="1" noChangeArrowheads="1"/>
          </p:cNvSpPr>
          <p:nvPr>
            <p:ph sz="half" idx="1"/>
          </p:nvPr>
        </p:nvSpPr>
        <p:spPr>
          <a:xfrm>
            <a:off x="900113" y="2514600"/>
            <a:ext cx="7791450" cy="3657600"/>
          </a:xfrm>
        </p:spPr>
        <p:txBody>
          <a:bodyPr/>
          <a:lstStyle/>
          <a:p>
            <a:pPr eaLnBrk="1" hangingPunct="1">
              <a:lnSpc>
                <a:spcPct val="120000"/>
              </a:lnSpc>
            </a:pPr>
            <a:r>
              <a:rPr lang="zh-CN" altLang="en-US" smtClean="0">
                <a:latin typeface="华文新魏" pitchFamily="2" charset="-122"/>
                <a:ea typeface="楷体_GB2312" pitchFamily="49" charset="-122"/>
              </a:rPr>
              <a:t>知识发现已在许多领域得到应用。现在，知识发现已在金融业、保险业、制造业、市场和零售业、医疗业、司法、工程与科学等行业和部门得到成功应用，为人们的科学决策提供很大帮助。</a:t>
            </a:r>
          </a:p>
          <a:p>
            <a:pPr lvl="2" eaLnBrk="1" hangingPunct="1">
              <a:lnSpc>
                <a:spcPct val="90000"/>
              </a:lnSpc>
              <a:buFontTx/>
              <a:buNone/>
            </a:pPr>
            <a:r>
              <a:rPr lang="zh-CN" altLang="en-US" sz="1400" smtClean="0"/>
              <a:t> </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13314"/>
                                        </p:tgtEl>
                                        <p:attrNameLst>
                                          <p:attrName>style.visibility</p:attrName>
                                        </p:attrNameLst>
                                      </p:cBhvr>
                                      <p:to>
                                        <p:strVal val="visible"/>
                                      </p:to>
                                    </p:set>
                                    <p:animEffect transition="in" filter="dissolve">
                                      <p:cBhvr>
                                        <p:cTn id="7" dur="500"/>
                                        <p:tgtEl>
                                          <p:spTgt spid="13314"/>
                                        </p:tgtEl>
                                      </p:cBhvr>
                                    </p:animEffect>
                                  </p:childTnLst>
                                </p:cTn>
                              </p:par>
                            </p:childTnLst>
                          </p:cTn>
                        </p:par>
                        <p:par>
                          <p:cTn id="8" fill="hold" nodeType="afterGroup">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13315">
                                            <p:txEl>
                                              <p:pRg st="0" end="0"/>
                                            </p:txEl>
                                          </p:spTgt>
                                        </p:tgtEl>
                                        <p:attrNameLst>
                                          <p:attrName>style.visibility</p:attrName>
                                        </p:attrNameLst>
                                      </p:cBhvr>
                                      <p:to>
                                        <p:strVal val="visible"/>
                                      </p:to>
                                    </p:set>
                                    <p:animEffect transition="in" filter="randombar(horizontal)">
                                      <p:cBhvr>
                                        <p:cTn id="11" dur="500"/>
                                        <p:tgtEl>
                                          <p:spTgt spid="13315">
                                            <p:txEl>
                                              <p:pRg st="0" end="0"/>
                                            </p:txEl>
                                          </p:spTgt>
                                        </p:tgtEl>
                                      </p:cBhvr>
                                    </p:animEffect>
                                  </p:childTnLst>
                                </p:cTn>
                              </p:par>
                              <p:par>
                                <p:cTn id="12" presetID="14" presetClass="entr" presetSubtype="10" fill="hold" grpId="0" nodeType="withEffect">
                                  <p:stCondLst>
                                    <p:cond delay="0"/>
                                  </p:stCondLst>
                                  <p:childTnLst>
                                    <p:set>
                                      <p:cBhvr>
                                        <p:cTn id="13" dur="1" fill="hold">
                                          <p:stCondLst>
                                            <p:cond delay="0"/>
                                          </p:stCondLst>
                                        </p:cTn>
                                        <p:tgtEl>
                                          <p:spTgt spid="13315">
                                            <p:txEl>
                                              <p:pRg st="1" end="1"/>
                                            </p:txEl>
                                          </p:spTgt>
                                        </p:tgtEl>
                                        <p:attrNameLst>
                                          <p:attrName>style.visibility</p:attrName>
                                        </p:attrNameLst>
                                      </p:cBhvr>
                                      <p:to>
                                        <p:strVal val="visible"/>
                                      </p:to>
                                    </p:set>
                                    <p:animEffect transition="in" filter="randombar(horizontal)">
                                      <p:cBhvr>
                                        <p:cTn id="14" dur="500"/>
                                        <p:tgtEl>
                                          <p:spTgt spid="1331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4" grpId="0"/>
      <p:bldP spid="13315" grpId="0" build="p" advAuto="0"/>
    </p:bldLst>
  </p:timing>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8546" name="灯片编号占位符 1"/>
          <p:cNvSpPr>
            <a:spLocks noGrp="1" noChangeArrowheads="1"/>
          </p:cNvSpPr>
          <p:nvPr>
            <p:ph type="sldNum" sz="quarter" idx="10"/>
          </p:nvPr>
        </p:nvSpPr>
        <p:spPr bwMode="auto">
          <a:noFill/>
          <a:ln>
            <a:miter lim="800000"/>
            <a:headEnd/>
            <a:tailEnd/>
          </a:ln>
        </p:spPr>
        <p:txBody>
          <a:bodyPr/>
          <a:lstStyle/>
          <a:p>
            <a:fld id="{693D0BAF-40A6-416F-A29F-10DFA7D5F7FF}" type="slidenum">
              <a:rPr lang="zh-TW" altLang="en-US"/>
              <a:pPr/>
              <a:t>73</a:t>
            </a:fld>
            <a:endParaRPr lang="zh-TW" altLang="en-US"/>
          </a:p>
        </p:txBody>
      </p:sp>
      <p:sp>
        <p:nvSpPr>
          <p:cNvPr id="114690" name="文本占位符 114689"/>
          <p:cNvSpPr>
            <a:spLocks noGrp="1"/>
          </p:cNvSpPr>
          <p:nvPr>
            <p:ph idx="1"/>
          </p:nvPr>
        </p:nvSpPr>
        <p:spPr>
          <a:xfrm>
            <a:off x="828675" y="1108075"/>
            <a:ext cx="7704138" cy="4545013"/>
          </a:xfrm>
        </p:spPr>
        <p:txBody>
          <a:bodyPr/>
          <a:lstStyle/>
          <a:p>
            <a:pPr lvl="1" eaLnBrk="1" hangingPunct="1">
              <a:buFontTx/>
              <a:buNone/>
              <a:defRPr/>
            </a:pPr>
            <a:endParaRPr lang="zh-CN" altLang="en-US" sz="2800" b="1" noProof="1">
              <a:latin typeface="Times New Roman" panose="02020603050405020304" pitchFamily="18" charset="0"/>
              <a:ea typeface="楷体_GB2312" pitchFamily="49" charset="-122"/>
            </a:endParaRPr>
          </a:p>
          <a:p>
            <a:pPr marL="342900" lvl="1" indent="-342900" eaLnBrk="1" hangingPunct="1">
              <a:buSzTx/>
              <a:buFontTx/>
              <a:buBlip>
                <a:blip r:embed="rId2"/>
              </a:buBlip>
              <a:defRPr/>
            </a:pPr>
            <a:r>
              <a:rPr lang="zh-CN" altLang="en-US" noProof="1">
                <a:latin typeface="Times New Roman" panose="02020603050405020304" pitchFamily="18" charset="0"/>
                <a:ea typeface="楷体_GB2312" pitchFamily="49" charset="-122"/>
                <a:cs typeface="Times New Roman" panose="02020603050405020304" pitchFamily="18" charset="0"/>
              </a:rPr>
              <a:t>在增强学习中，学习系统根据从环境中反馈信号的状态（奖励/惩罚），调整系统的参数。这种学习一般比较困难，主要是因为学习系统并不知道哪个动作是正确的，也不知道哪个奖惩赋予哪个动作。</a:t>
            </a:r>
          </a:p>
          <a:p>
            <a:pPr marL="342900" lvl="1" indent="-342900" eaLnBrk="1" hangingPunct="1">
              <a:buSzTx/>
              <a:buFontTx/>
              <a:buBlip>
                <a:blip r:embed="rId2"/>
              </a:buBlip>
              <a:defRPr/>
            </a:pPr>
            <a:r>
              <a:rPr lang="zh-CN" altLang="en-US" noProof="1">
                <a:latin typeface="Times New Roman" panose="02020603050405020304" pitchFamily="18" charset="0"/>
                <a:ea typeface="楷体_GB2312" pitchFamily="49" charset="-122"/>
                <a:cs typeface="Times New Roman" panose="02020603050405020304" pitchFamily="18" charset="0"/>
              </a:rPr>
              <a:t>在计算机领域，第一个增强学习问题是利用奖惩手段学习迷宫策略。</a:t>
            </a:r>
          </a:p>
          <a:p>
            <a:pPr marL="342900" lvl="1" indent="-342900" eaLnBrk="1" hangingPunct="1">
              <a:buSzTx/>
              <a:buFontTx/>
              <a:buBlip>
                <a:blip r:embed="rId2"/>
              </a:buBlip>
              <a:defRPr/>
            </a:pPr>
            <a:r>
              <a:rPr lang="zh-CN" altLang="en-US" noProof="1">
                <a:latin typeface="Times New Roman" panose="02020603050405020304" pitchFamily="18" charset="0"/>
                <a:ea typeface="楷体_GB2312" pitchFamily="49" charset="-122"/>
                <a:cs typeface="Times New Roman" panose="02020603050405020304" pitchFamily="18" charset="0"/>
              </a:rPr>
              <a:t>20世纪80年代中后期，增强学习才逐渐引起了人们广泛的研究。最简单的增强学习采用的是学习自动机（learning automata）。近年来，根据反馈信号的状态，提出了</a:t>
            </a:r>
            <a:r>
              <a:rPr lang="zh-CN" altLang="en-US" i="1" noProof="1">
                <a:latin typeface="Times New Roman" panose="02020603050405020304" pitchFamily="18" charset="0"/>
                <a:ea typeface="楷体_GB2312" pitchFamily="49" charset="-122"/>
                <a:cs typeface="Times New Roman" panose="02020603050405020304" pitchFamily="18" charset="0"/>
              </a:rPr>
              <a:t>Q</a:t>
            </a:r>
            <a:r>
              <a:rPr lang="en-US" altLang="zh-CN" i="1" noProof="1">
                <a:latin typeface="Times New Roman" panose="02020603050405020304" pitchFamily="18" charset="0"/>
                <a:ea typeface="楷体_GB2312" pitchFamily="49" charset="-122"/>
                <a:cs typeface="Times New Roman" panose="02020603050405020304" pitchFamily="18" charset="0"/>
              </a:rPr>
              <a:t>-</a:t>
            </a:r>
            <a:r>
              <a:rPr lang="zh-CN" altLang="en-US" noProof="1">
                <a:latin typeface="Times New Roman" panose="02020603050405020304" pitchFamily="18" charset="0"/>
                <a:ea typeface="楷体_GB2312" pitchFamily="49" charset="-122"/>
                <a:cs typeface="Times New Roman" panose="02020603050405020304" pitchFamily="18" charset="0"/>
              </a:rPr>
              <a:t>学习和时差学习等增强学习方法。</a:t>
            </a:r>
          </a:p>
          <a:p>
            <a:pPr lvl="1" algn="just" eaLnBrk="1" hangingPunct="1">
              <a:lnSpc>
                <a:spcPct val="110000"/>
              </a:lnSpc>
              <a:buFontTx/>
              <a:buNone/>
              <a:defRPr/>
            </a:pPr>
            <a:endParaRPr lang="zh-CN" altLang="en-US" noProof="1">
              <a:latin typeface="Times New Roman" panose="02020603050405020304" pitchFamily="18" charset="0"/>
              <a:ea typeface="楷体_GB2312" pitchFamily="49" charset="-122"/>
              <a:cs typeface="Times New Roman" panose="02020603050405020304" pitchFamily="18" charset="0"/>
            </a:endParaRPr>
          </a:p>
        </p:txBody>
      </p:sp>
      <p:sp>
        <p:nvSpPr>
          <p:cNvPr id="13314" name="标题 13313"/>
          <p:cNvSpPr>
            <a:spLocks noGrp="1"/>
          </p:cNvSpPr>
          <p:nvPr>
            <p:ph type="title"/>
          </p:nvPr>
        </p:nvSpPr>
        <p:spPr>
          <a:xfrm>
            <a:off x="1330325" y="-95250"/>
            <a:ext cx="7200900" cy="1295400"/>
          </a:xfrm>
        </p:spPr>
        <p:txBody>
          <a:bodyPr/>
          <a:lstStyle/>
          <a:p>
            <a:pPr eaLnBrk="1" hangingPunct="1">
              <a:buFont typeface="Wingdings" panose="05000000000000000000" pitchFamily="2" charset="2"/>
              <a:buNone/>
              <a:defRPr/>
            </a:pPr>
            <a:r>
              <a:rPr lang="en-US" altLang="zh-CN" noProof="1">
                <a:latin typeface="Times New Roman" panose="02020603050405020304" pitchFamily="18" charset="0"/>
                <a:ea typeface="楷体_GB2312" pitchFamily="49" charset="-122"/>
                <a:cs typeface="Times New Roman" panose="02020603050405020304" pitchFamily="18" charset="0"/>
                <a:sym typeface="+mn-ea"/>
              </a:rPr>
              <a:t>6.9  增强学习 Reinforcement Learning</a:t>
            </a:r>
            <a:r>
              <a:rPr lang="en-US" altLang="zh-CN" noProof="1">
                <a:latin typeface="华文新魏" pitchFamily="2" charset="-122"/>
                <a:ea typeface="楷体_GB2312" pitchFamily="49" charset="-122"/>
                <a:cs typeface="+mn-cs"/>
                <a:sym typeface="+mn-ea"/>
              </a:rPr>
              <a:t> </a:t>
            </a:r>
            <a:endParaRPr lang="zh-CN" altLang="en-US" noProof="1">
              <a:solidFill>
                <a:schemeClr val="tx1"/>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6" presetClass="entr" presetSubtype="26" fill="hold" grpId="0" nodeType="withEffect">
                                  <p:stCondLst>
                                    <p:cond delay="0"/>
                                  </p:stCondLst>
                                  <p:childTnLst>
                                    <p:set>
                                      <p:cBhvr>
                                        <p:cTn id="6" dur="1" fill="hold">
                                          <p:stCondLst>
                                            <p:cond delay="0"/>
                                          </p:stCondLst>
                                        </p:cTn>
                                        <p:tgtEl>
                                          <p:spTgt spid="114690">
                                            <p:txEl>
                                              <p:pRg st="4" end="4"/>
                                            </p:txEl>
                                          </p:spTgt>
                                        </p:tgtEl>
                                        <p:attrNameLst>
                                          <p:attrName>style.visibility</p:attrName>
                                        </p:attrNameLst>
                                      </p:cBhvr>
                                      <p:to>
                                        <p:strVal val="visible"/>
                                      </p:to>
                                    </p:set>
                                    <p:animEffect transition="in" filter="barn(inHorizontal)">
                                      <p:cBhvr>
                                        <p:cTn id="7" dur="500"/>
                                        <p:tgtEl>
                                          <p:spTgt spid="114690">
                                            <p:txEl>
                                              <p:pRg st="4" end="4"/>
                                            </p:txEl>
                                          </p:spTgt>
                                        </p:tgtEl>
                                      </p:cBhvr>
                                    </p:animEffect>
                                  </p:childTnLst>
                                </p:cTn>
                              </p:par>
                              <p:par>
                                <p:cTn id="8" presetID="16" presetClass="entr" presetSubtype="26" fill="hold" grpId="0" nodeType="withEffect">
                                  <p:stCondLst>
                                    <p:cond delay="0"/>
                                  </p:stCondLst>
                                  <p:childTnLst>
                                    <p:set>
                                      <p:cBhvr>
                                        <p:cTn id="9" dur="1" fill="hold">
                                          <p:stCondLst>
                                            <p:cond delay="0"/>
                                          </p:stCondLst>
                                        </p:cTn>
                                        <p:tgtEl>
                                          <p:spTgt spid="114690">
                                            <p:txEl>
                                              <p:pRg st="4" end="4"/>
                                            </p:txEl>
                                          </p:spTgt>
                                        </p:tgtEl>
                                        <p:attrNameLst>
                                          <p:attrName>style.visibility</p:attrName>
                                        </p:attrNameLst>
                                      </p:cBhvr>
                                      <p:to>
                                        <p:strVal val="visible"/>
                                      </p:to>
                                    </p:set>
                                    <p:animEffect transition="in" filter="barn(inHorizontal)">
                                      <p:cBhvr>
                                        <p:cTn id="10" dur="500"/>
                                        <p:tgtEl>
                                          <p:spTgt spid="114690">
                                            <p:txEl>
                                              <p:pRg st="4" end="4"/>
                                            </p:txEl>
                                          </p:spTgt>
                                        </p:tgtEl>
                                      </p:cBhvr>
                                    </p:animEffect>
                                  </p:childTnLst>
                                </p:cTn>
                              </p:par>
                              <p:par>
                                <p:cTn id="11" presetID="16" presetClass="entr" presetSubtype="26" fill="hold" grpId="0" nodeType="withEffect">
                                  <p:stCondLst>
                                    <p:cond delay="0"/>
                                  </p:stCondLst>
                                  <p:childTnLst>
                                    <p:set>
                                      <p:cBhvr>
                                        <p:cTn id="12" dur="1" fill="hold">
                                          <p:stCondLst>
                                            <p:cond delay="0"/>
                                          </p:stCondLst>
                                        </p:cTn>
                                        <p:tgtEl>
                                          <p:spTgt spid="114690">
                                            <p:txEl>
                                              <p:pRg st="4" end="4"/>
                                            </p:txEl>
                                          </p:spTgt>
                                        </p:tgtEl>
                                        <p:attrNameLst>
                                          <p:attrName>style.visibility</p:attrName>
                                        </p:attrNameLst>
                                      </p:cBhvr>
                                      <p:to>
                                        <p:strVal val="visible"/>
                                      </p:to>
                                    </p:set>
                                    <p:animEffect transition="in" filter="barn(inHorizontal)">
                                      <p:cBhvr>
                                        <p:cTn id="13" dur="500"/>
                                        <p:tgtEl>
                                          <p:spTgt spid="114690">
                                            <p:txEl>
                                              <p:pRg st="4" end="4"/>
                                            </p:txEl>
                                          </p:spTgt>
                                        </p:tgtEl>
                                      </p:cBhvr>
                                    </p:animEffect>
                                  </p:childTnLst>
                                </p:cTn>
                              </p:par>
                            </p:childTnLst>
                          </p:cTn>
                        </p:par>
                        <p:par>
                          <p:cTn id="14" fill="hold" nodeType="afterGroup">
                            <p:stCondLst>
                              <p:cond delay="500"/>
                            </p:stCondLst>
                            <p:childTnLst>
                              <p:par>
                                <p:cTn id="15" presetID="9" presetClass="entr" presetSubtype="0" fill="hold" grpId="0" nodeType="afterEffect">
                                  <p:stCondLst>
                                    <p:cond delay="0"/>
                                  </p:stCondLst>
                                  <p:childTnLst>
                                    <p:set>
                                      <p:cBhvr>
                                        <p:cTn id="16" dur="1" fill="hold">
                                          <p:stCondLst>
                                            <p:cond delay="0"/>
                                          </p:stCondLst>
                                        </p:cTn>
                                        <p:tgtEl>
                                          <p:spTgt spid="13314"/>
                                        </p:tgtEl>
                                        <p:attrNameLst>
                                          <p:attrName>style.visibility</p:attrName>
                                        </p:attrNameLst>
                                      </p:cBhvr>
                                      <p:to>
                                        <p:strVal val="visible"/>
                                      </p:to>
                                    </p:set>
                                    <p:animEffect transition="in" filter="dissolve">
                                      <p:cBhvr>
                                        <p:cTn id="17" dur="500"/>
                                        <p:tgtEl>
                                          <p:spTgt spid="133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690" grpId="0" build="p" advAuto="0"/>
      <p:bldP spid="13314" grpId="0"/>
    </p:bldLst>
  </p:timing>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9570" name="灯片编号占位符 1"/>
          <p:cNvSpPr>
            <a:spLocks noGrp="1" noChangeArrowheads="1"/>
          </p:cNvSpPr>
          <p:nvPr>
            <p:ph type="sldNum" sz="quarter" idx="10"/>
          </p:nvPr>
        </p:nvSpPr>
        <p:spPr bwMode="auto">
          <a:noFill/>
          <a:ln>
            <a:miter lim="800000"/>
            <a:headEnd/>
            <a:tailEnd/>
          </a:ln>
        </p:spPr>
        <p:txBody>
          <a:bodyPr/>
          <a:lstStyle/>
          <a:p>
            <a:fld id="{006AA7C1-D199-4C1D-89C8-8748C05F650C}" type="slidenum">
              <a:rPr lang="zh-TW" altLang="en-US">
                <a:solidFill>
                  <a:srgbClr val="FF0000"/>
                </a:solidFill>
              </a:rPr>
              <a:pPr/>
              <a:t>74</a:t>
            </a:fld>
            <a:endParaRPr lang="zh-TW" altLang="en-US">
              <a:solidFill>
                <a:srgbClr val="FF0000"/>
              </a:solidFill>
            </a:endParaRPr>
          </a:p>
        </p:txBody>
      </p:sp>
      <p:sp>
        <p:nvSpPr>
          <p:cNvPr id="114690" name="文本占位符 114689"/>
          <p:cNvSpPr>
            <a:spLocks noGrp="1"/>
          </p:cNvSpPr>
          <p:nvPr>
            <p:ph idx="1"/>
          </p:nvPr>
        </p:nvSpPr>
        <p:spPr>
          <a:xfrm>
            <a:off x="828675" y="1108075"/>
            <a:ext cx="7704138" cy="4545013"/>
          </a:xfrm>
        </p:spPr>
        <p:txBody>
          <a:bodyPr/>
          <a:lstStyle/>
          <a:p>
            <a:pPr lvl="1" algn="just" eaLnBrk="1" hangingPunct="1">
              <a:lnSpc>
                <a:spcPct val="110000"/>
              </a:lnSpc>
              <a:buFontTx/>
              <a:buNone/>
              <a:defRPr/>
            </a:pPr>
            <a:r>
              <a:rPr kumimoji="1" lang="zh-CN" altLang="en-US" sz="2800" b="1" kern="0" dirty="0">
                <a:solidFill>
                  <a:srgbClr val="0000CC"/>
                </a:solidFill>
                <a:latin typeface="Times New Roman" panose="02020603050405020304" pitchFamily="18" charset="0"/>
                <a:ea typeface="宋体" panose="02010600030101010101" pitchFamily="2" charset="-122"/>
                <a:cs typeface="Times New Roman" panose="02020603050405020304" pitchFamily="18" charset="0"/>
              </a:rPr>
              <a:t>1. 学习自动机</a:t>
            </a:r>
          </a:p>
          <a:p>
            <a:pPr marL="0" lvl="1" indent="284480" algn="just" eaLnBrk="1" hangingPunct="1">
              <a:lnSpc>
                <a:spcPct val="110000"/>
              </a:lnSpc>
              <a:spcBef>
                <a:spcPts val="0"/>
              </a:spcBef>
              <a:buFontTx/>
              <a:buNone/>
              <a:defRPr/>
            </a:pPr>
            <a:r>
              <a:rPr lang="zh-CN" altLang="en-US" noProof="1">
                <a:latin typeface="Times New Roman" panose="02020603050405020304" pitchFamily="18" charset="0"/>
                <a:ea typeface="楷体_GB2312" pitchFamily="49" charset="-122"/>
                <a:cs typeface="Times New Roman" panose="02020603050405020304" pitchFamily="18" charset="0"/>
              </a:rPr>
              <a:t>学习自动机是增强学习使用的最普通方法。这种系统的学习机制包括两个模块：学习自动机和环境。学习过程是根据环境产生的刺激开始的。自动机根据所接收到的刺激，对环境做出反应，环境接收到该反应对其做出评估，并向自动机提供新的刺激。学习系统根据自动机上次的反应和当前的输入自动地调整其参数。</a:t>
            </a:r>
          </a:p>
        </p:txBody>
      </p:sp>
      <p:sp>
        <p:nvSpPr>
          <p:cNvPr id="13314" name="标题 13313"/>
          <p:cNvSpPr>
            <a:spLocks noGrp="1"/>
          </p:cNvSpPr>
          <p:nvPr>
            <p:ph type="title"/>
          </p:nvPr>
        </p:nvSpPr>
        <p:spPr>
          <a:xfrm>
            <a:off x="1330325" y="-95250"/>
            <a:ext cx="6564313" cy="1295400"/>
          </a:xfrm>
        </p:spPr>
        <p:txBody>
          <a:bodyPr/>
          <a:lstStyle/>
          <a:p>
            <a:pPr eaLnBrk="1" hangingPunct="1">
              <a:buFont typeface="Wingdings" panose="05000000000000000000" pitchFamily="2" charset="2"/>
              <a:buNone/>
              <a:defRPr/>
            </a:pPr>
            <a:r>
              <a:rPr lang="en-US" altLang="zh-CN" sz="2800" noProof="1">
                <a:latin typeface="Times New Roman" panose="02020603050405020304" pitchFamily="18" charset="0"/>
                <a:ea typeface="楷体_GB2312" pitchFamily="49" charset="-122"/>
                <a:cs typeface="Times New Roman" panose="02020603050405020304" pitchFamily="18" charset="0"/>
                <a:sym typeface="+mn-ea"/>
              </a:rPr>
              <a:t>6.9.1 增强学习</a:t>
            </a:r>
            <a:r>
              <a:rPr lang="zh-CN" altLang="en-US" sz="2800" noProof="1">
                <a:latin typeface="Times New Roman" panose="02020603050405020304" pitchFamily="18" charset="0"/>
                <a:ea typeface="楷体_GB2312" pitchFamily="49" charset="-122"/>
                <a:cs typeface="Times New Roman" panose="02020603050405020304" pitchFamily="18" charset="0"/>
                <a:sym typeface="+mn-ea"/>
              </a:rPr>
              <a:t>概述</a:t>
            </a:r>
            <a:endParaRPr lang="zh-CN" altLang="en-US" sz="2800" noProof="1">
              <a:solidFill>
                <a:schemeClr val="tx1"/>
              </a:solidFill>
              <a:latin typeface="Times New Roman" panose="02020603050405020304" pitchFamily="18" charset="0"/>
              <a:ea typeface="楷体_GB2312" pitchFamily="49" charset="-122"/>
              <a:cs typeface="Times New Roman" panose="02020603050405020304" pitchFamily="18" charset="0"/>
              <a:sym typeface="+mn-ea"/>
            </a:endParaRPr>
          </a:p>
        </p:txBody>
      </p:sp>
      <p:pic>
        <p:nvPicPr>
          <p:cNvPr id="109573" name="图片 156" descr="7t15"/>
          <p:cNvPicPr>
            <a:picLocks noChangeAspect="1" noChangeArrowheads="1"/>
          </p:cNvPicPr>
          <p:nvPr/>
        </p:nvPicPr>
        <p:blipFill>
          <a:blip r:embed="rId2" cstate="print"/>
          <a:srcRect/>
          <a:stretch>
            <a:fillRect/>
          </a:stretch>
        </p:blipFill>
        <p:spPr bwMode="auto">
          <a:xfrm>
            <a:off x="1471613" y="4137025"/>
            <a:ext cx="4794250" cy="2230438"/>
          </a:xfrm>
          <a:prstGeom prst="rect">
            <a:avLst/>
          </a:prstGeom>
          <a:noFill/>
          <a:ln w="9525">
            <a:noFill/>
            <a:miter lim="800000"/>
            <a:headEnd/>
            <a:tailEnd/>
          </a:ln>
        </p:spPr>
      </p:pic>
      <p:sp>
        <p:nvSpPr>
          <p:cNvPr id="109574" name="文本框 99"/>
          <p:cNvSpPr txBox="1">
            <a:spLocks noChangeArrowheads="1"/>
          </p:cNvSpPr>
          <p:nvPr/>
        </p:nvSpPr>
        <p:spPr bwMode="auto">
          <a:xfrm>
            <a:off x="6265863" y="5653088"/>
            <a:ext cx="2105025" cy="584200"/>
          </a:xfrm>
          <a:prstGeom prst="rect">
            <a:avLst/>
          </a:prstGeom>
          <a:noFill/>
          <a:ln w="9525">
            <a:noFill/>
            <a:miter lim="800000"/>
            <a:headEnd/>
            <a:tailEnd/>
          </a:ln>
        </p:spPr>
        <p:txBody>
          <a:bodyPr>
            <a:spAutoFit/>
          </a:bodyPr>
          <a:lstStyle/>
          <a:p>
            <a:pPr eaLnBrk="1" hangingPunct="1"/>
            <a:r>
              <a:rPr lang="zh-CN" altLang="en-US" sz="1600" b="0">
                <a:solidFill>
                  <a:schemeClr val="tx1"/>
                </a:solidFill>
                <a:latin typeface="黑体" pitchFamily="49" charset="-122"/>
                <a:ea typeface="黑体" pitchFamily="49" charset="-122"/>
              </a:rPr>
              <a:t>图</a:t>
            </a:r>
            <a:r>
              <a:rPr lang="en-US" altLang="zh-CN" sz="1600" b="0">
                <a:solidFill>
                  <a:schemeClr val="tx1"/>
                </a:solidFill>
                <a:latin typeface="黑体" pitchFamily="49" charset="-122"/>
                <a:ea typeface="黑体" pitchFamily="49" charset="-122"/>
              </a:rPr>
              <a:t>6.16  </a:t>
            </a:r>
            <a:r>
              <a:rPr lang="zh-CN" altLang="zh-CN" sz="1600" b="0">
                <a:solidFill>
                  <a:schemeClr val="tx1"/>
                </a:solidFill>
                <a:latin typeface="黑体" pitchFamily="49" charset="-122"/>
                <a:ea typeface="黑体" pitchFamily="49" charset="-122"/>
              </a:rPr>
              <a:t>学习自动机 </a:t>
            </a:r>
          </a:p>
          <a:p>
            <a:pPr eaLnBrk="1" hangingPunct="1"/>
            <a:r>
              <a:rPr lang="zh-CN" altLang="zh-CN" sz="1600" b="0">
                <a:solidFill>
                  <a:schemeClr val="tx1"/>
                </a:solidFill>
                <a:latin typeface="黑体" pitchFamily="49" charset="-122"/>
                <a:ea typeface="黑体" pitchFamily="49" charset="-122"/>
              </a:rPr>
              <a:t>    的学习模式</a:t>
            </a:r>
            <a:endParaRPr lang="zh-CN" altLang="en-US" sz="1600" b="0">
              <a:solidFill>
                <a:schemeClr val="tx1"/>
              </a:solidFill>
              <a:latin typeface="黑体" pitchFamily="49" charset="-122"/>
              <a:ea typeface="黑体" pitchFamily="49"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3314"/>
                                        </p:tgtEl>
                                        <p:attrNameLst>
                                          <p:attrName>style.visibility</p:attrName>
                                        </p:attrNameLst>
                                      </p:cBhvr>
                                      <p:to>
                                        <p:strVal val="visible"/>
                                      </p:to>
                                    </p:set>
                                    <p:animEffect transition="in" filter="dissolve">
                                      <p:cBhvr>
                                        <p:cTn id="7" dur="500"/>
                                        <p:tgtEl>
                                          <p:spTgt spid="133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690" grpId="0" build="p" advAuto="0"/>
      <p:bldP spid="13314" grpId="0"/>
    </p:bldLst>
  </p:timing>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0594" name="灯片编号占位符 1"/>
          <p:cNvSpPr>
            <a:spLocks noGrp="1" noChangeArrowheads="1"/>
          </p:cNvSpPr>
          <p:nvPr>
            <p:ph type="sldNum" sz="quarter" idx="10"/>
          </p:nvPr>
        </p:nvSpPr>
        <p:spPr bwMode="auto">
          <a:noFill/>
          <a:ln>
            <a:miter lim="800000"/>
            <a:headEnd/>
            <a:tailEnd/>
          </a:ln>
        </p:spPr>
        <p:txBody>
          <a:bodyPr/>
          <a:lstStyle/>
          <a:p>
            <a:fld id="{45ABFF21-D0D5-4906-8173-2A3FB2CEC1BD}" type="slidenum">
              <a:rPr lang="zh-TW" altLang="en-US">
                <a:solidFill>
                  <a:srgbClr val="FF0000"/>
                </a:solidFill>
              </a:rPr>
              <a:pPr/>
              <a:t>75</a:t>
            </a:fld>
            <a:endParaRPr lang="zh-TW" altLang="en-US">
              <a:solidFill>
                <a:srgbClr val="FF0000"/>
              </a:solidFill>
            </a:endParaRPr>
          </a:p>
        </p:txBody>
      </p:sp>
      <p:sp>
        <p:nvSpPr>
          <p:cNvPr id="2" name="文本占位符 114689"/>
          <p:cNvSpPr>
            <a:spLocks noGrp="1" noChangeArrowheads="1"/>
          </p:cNvSpPr>
          <p:nvPr>
            <p:ph idx="1"/>
          </p:nvPr>
        </p:nvSpPr>
        <p:spPr>
          <a:xfrm>
            <a:off x="828675" y="2039938"/>
            <a:ext cx="7704138" cy="1262062"/>
          </a:xfrm>
        </p:spPr>
        <p:txBody>
          <a:bodyPr/>
          <a:lstStyle/>
          <a:p>
            <a:pPr marL="0" lvl="1" indent="284163" algn="just" eaLnBrk="1" hangingPunct="1">
              <a:lnSpc>
                <a:spcPct val="110000"/>
              </a:lnSpc>
              <a:spcBef>
                <a:spcPct val="0"/>
              </a:spcBef>
              <a:buFontTx/>
              <a:buNone/>
            </a:pPr>
            <a:r>
              <a:rPr lang="en-US" altLang="zh-CN" smtClean="0">
                <a:latin typeface="Times New Roman" pitchFamily="18" charset="0"/>
                <a:ea typeface="楷体_GB2312" pitchFamily="49" charset="-122"/>
              </a:rPr>
              <a:t>   </a:t>
            </a:r>
            <a:r>
              <a:rPr lang="zh-CN" altLang="en-US" smtClean="0">
                <a:latin typeface="Times New Roman" pitchFamily="18" charset="0"/>
                <a:ea typeface="楷体_GB2312" pitchFamily="49" charset="-122"/>
              </a:rPr>
              <a:t>在NIM游戏中，在桌面上有三堆硬币，该游戏有两个人参与，每个选手每次必须拿走至少一枚硬币，但是只能在同一行中拿。谁拿了最后一枚硬币，谁就是失败者。</a:t>
            </a:r>
          </a:p>
        </p:txBody>
      </p:sp>
      <p:sp>
        <p:nvSpPr>
          <p:cNvPr id="13314" name="标题 13313"/>
          <p:cNvSpPr>
            <a:spLocks noGrp="1"/>
          </p:cNvSpPr>
          <p:nvPr>
            <p:ph type="title"/>
          </p:nvPr>
        </p:nvSpPr>
        <p:spPr>
          <a:xfrm>
            <a:off x="1330325" y="1123950"/>
            <a:ext cx="6564313" cy="742950"/>
          </a:xfrm>
        </p:spPr>
        <p:txBody>
          <a:bodyPr/>
          <a:lstStyle/>
          <a:p>
            <a:pPr eaLnBrk="1" hangingPunct="1">
              <a:buFont typeface="Wingdings" panose="05000000000000000000" pitchFamily="2" charset="2"/>
              <a:buNone/>
              <a:defRPr/>
            </a:pPr>
            <a:r>
              <a:rPr kumimoji="1" lang="en-US" altLang="zh-CN" sz="2800" kern="0" dirty="0">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sym typeface="+mn-ea"/>
              </a:rPr>
              <a:t>NIM</a:t>
            </a:r>
            <a:r>
              <a:rPr kumimoji="1" lang="zh-CN" altLang="en-US" sz="2800" kern="0" dirty="0">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sym typeface="+mn-ea"/>
              </a:rPr>
              <a:t>游戏</a:t>
            </a:r>
            <a:endParaRPr lang="zh-CN" altLang="en-US" sz="2800" noProof="1">
              <a:solidFill>
                <a:schemeClr val="tx1"/>
              </a:solidFill>
              <a:latin typeface="Times New Roman" panose="02020603050405020304" pitchFamily="18" charset="0"/>
              <a:ea typeface="楷体_GB2312" pitchFamily="49" charset="-122"/>
              <a:cs typeface="Times New Roman" panose="02020603050405020304" pitchFamily="18" charset="0"/>
              <a:sym typeface="+mn-ea"/>
            </a:endParaRPr>
          </a:p>
        </p:txBody>
      </p:sp>
      <p:sp>
        <p:nvSpPr>
          <p:cNvPr id="110597" name="文本框 99"/>
          <p:cNvSpPr txBox="1">
            <a:spLocks noChangeArrowheads="1"/>
          </p:cNvSpPr>
          <p:nvPr/>
        </p:nvSpPr>
        <p:spPr bwMode="auto">
          <a:xfrm>
            <a:off x="2787650" y="5054600"/>
            <a:ext cx="2105025" cy="336550"/>
          </a:xfrm>
          <a:prstGeom prst="rect">
            <a:avLst/>
          </a:prstGeom>
          <a:noFill/>
          <a:ln w="9525">
            <a:noFill/>
            <a:miter lim="800000"/>
            <a:headEnd/>
            <a:tailEnd/>
          </a:ln>
        </p:spPr>
        <p:txBody>
          <a:bodyPr>
            <a:spAutoFit/>
          </a:bodyPr>
          <a:lstStyle/>
          <a:p>
            <a:pPr algn="ctr" eaLnBrk="1" hangingPunct="1"/>
            <a:r>
              <a:rPr lang="zh-CN" altLang="en-US" sz="1600" b="0">
                <a:solidFill>
                  <a:schemeClr val="tx1"/>
                </a:solidFill>
                <a:latin typeface="黑体" pitchFamily="49" charset="-122"/>
                <a:ea typeface="黑体" pitchFamily="49" charset="-122"/>
              </a:rPr>
              <a:t>图</a:t>
            </a:r>
            <a:r>
              <a:rPr lang="en-US" altLang="zh-CN" sz="1600" b="0">
                <a:solidFill>
                  <a:schemeClr val="tx1"/>
                </a:solidFill>
                <a:latin typeface="黑体" pitchFamily="49" charset="-122"/>
                <a:ea typeface="黑体" pitchFamily="49" charset="-122"/>
              </a:rPr>
              <a:t>6.17  NIM</a:t>
            </a:r>
            <a:r>
              <a:rPr lang="zh-CN" altLang="en-US" sz="1600" b="0">
                <a:solidFill>
                  <a:schemeClr val="tx1"/>
                </a:solidFill>
                <a:latin typeface="黑体" pitchFamily="49" charset="-122"/>
                <a:ea typeface="黑体" pitchFamily="49" charset="-122"/>
              </a:rPr>
              <a:t>游戏</a:t>
            </a:r>
          </a:p>
        </p:txBody>
      </p:sp>
      <p:graphicFrame>
        <p:nvGraphicFramePr>
          <p:cNvPr id="110598" name="对象 107"/>
          <p:cNvGraphicFramePr>
            <a:graphicFrameLocks noChangeAspect="1"/>
          </p:cNvGraphicFramePr>
          <p:nvPr/>
        </p:nvGraphicFramePr>
        <p:xfrm>
          <a:off x="2871788" y="3803650"/>
          <a:ext cx="1938337" cy="1093788"/>
        </p:xfrm>
        <a:graphic>
          <a:graphicData uri="http://schemas.openxmlformats.org/presentationml/2006/ole">
            <p:oleObj spid="_x0000_s110598" r:id="rId3" imgW="1534320" imgH="860760" progId="Visio.Drawing.11">
              <p:embed/>
            </p:oleObj>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3314"/>
                                        </p:tgtEl>
                                        <p:attrNameLst>
                                          <p:attrName>style.visibility</p:attrName>
                                        </p:attrNameLst>
                                      </p:cBhvr>
                                      <p:to>
                                        <p:strVal val="visible"/>
                                      </p:to>
                                    </p:set>
                                    <p:animEffect transition="in" filter="dissolve">
                                      <p:cBhvr>
                                        <p:cTn id="7" dur="500"/>
                                        <p:tgtEl>
                                          <p:spTgt spid="133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advAuto="0"/>
      <p:bldP spid="13314" grpId="0"/>
    </p:bldLst>
  </p:timing>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1618" name="灯片编号占位符 1"/>
          <p:cNvSpPr>
            <a:spLocks noGrp="1" noChangeArrowheads="1"/>
          </p:cNvSpPr>
          <p:nvPr>
            <p:ph type="sldNum" sz="quarter" idx="10"/>
          </p:nvPr>
        </p:nvSpPr>
        <p:spPr bwMode="auto">
          <a:noFill/>
          <a:ln>
            <a:miter lim="800000"/>
            <a:headEnd/>
            <a:tailEnd/>
          </a:ln>
        </p:spPr>
        <p:txBody>
          <a:bodyPr/>
          <a:lstStyle/>
          <a:p>
            <a:fld id="{97872AB5-8E2D-41EF-AB76-F89FFB4E92F2}" type="slidenum">
              <a:rPr lang="zh-TW" altLang="en-US">
                <a:solidFill>
                  <a:srgbClr val="FF0000"/>
                </a:solidFill>
              </a:rPr>
              <a:pPr/>
              <a:t>76</a:t>
            </a:fld>
            <a:endParaRPr lang="zh-TW" altLang="en-US">
              <a:solidFill>
                <a:srgbClr val="FF0000"/>
              </a:solidFill>
            </a:endParaRPr>
          </a:p>
        </p:txBody>
      </p:sp>
      <p:graphicFrame>
        <p:nvGraphicFramePr>
          <p:cNvPr id="111619" name="对象 108"/>
          <p:cNvGraphicFramePr>
            <a:graphicFrameLocks noChangeAspect="1"/>
          </p:cNvGraphicFramePr>
          <p:nvPr/>
        </p:nvGraphicFramePr>
        <p:xfrm>
          <a:off x="12700" y="3338513"/>
          <a:ext cx="9250363" cy="2852737"/>
        </p:xfrm>
        <a:graphic>
          <a:graphicData uri="http://schemas.openxmlformats.org/presentationml/2006/ole">
            <p:oleObj spid="_x0000_s111619" r:id="rId3" imgW="6715440" imgH="2306880" progId="Visio.Drawing.11">
              <p:embed/>
            </p:oleObj>
          </a:graphicData>
        </a:graphic>
      </p:graphicFrame>
      <p:sp>
        <p:nvSpPr>
          <p:cNvPr id="111620" name="文本占位符 114689"/>
          <p:cNvSpPr>
            <a:spLocks noGrp="1" noChangeArrowheads="1"/>
          </p:cNvSpPr>
          <p:nvPr/>
        </p:nvSpPr>
        <p:spPr bwMode="auto">
          <a:xfrm>
            <a:off x="1006475" y="1160463"/>
            <a:ext cx="7480300" cy="2349500"/>
          </a:xfrm>
          <a:prstGeom prst="rect">
            <a:avLst/>
          </a:prstGeom>
          <a:noFill/>
          <a:ln w="9525">
            <a:noFill/>
            <a:miter lim="800000"/>
            <a:headEnd/>
            <a:tailEnd/>
          </a:ln>
        </p:spPr>
        <p:txBody>
          <a:bodyPr/>
          <a:lstStyle/>
          <a:p>
            <a:pPr marL="0" lvl="1" indent="284163" algn="just" eaLnBrk="1" hangingPunct="1">
              <a:lnSpc>
                <a:spcPct val="110000"/>
              </a:lnSpc>
              <a:buSzPct val="75000"/>
            </a:pPr>
            <a:r>
              <a:rPr lang="en-US" altLang="zh-CN" sz="2400" b="0">
                <a:solidFill>
                  <a:schemeClr val="tx1"/>
                </a:solidFill>
                <a:latin typeface="Times New Roman" pitchFamily="18" charset="0"/>
                <a:ea typeface="楷体_GB2312" pitchFamily="49" charset="-122"/>
              </a:rPr>
              <a:t>   </a:t>
            </a:r>
            <a:r>
              <a:rPr lang="zh-CN" altLang="en-US" sz="2400" b="0">
                <a:solidFill>
                  <a:schemeClr val="tx1"/>
                </a:solidFill>
                <a:latin typeface="Times New Roman" pitchFamily="18" charset="0"/>
                <a:ea typeface="楷体_GB2312" pitchFamily="49" charset="-122"/>
              </a:rPr>
              <a:t>假定游戏的双方为计算机和人，并且计算机保留了在游戏过程中它每次拿走硬币的数量的记录。这可以用一个矩阵来表示，其中第（</a:t>
            </a:r>
            <a:r>
              <a:rPr lang="zh-CN" altLang="en-US" sz="2400" b="0" i="1">
                <a:solidFill>
                  <a:schemeClr val="tx1"/>
                </a:solidFill>
                <a:latin typeface="Times New Roman" pitchFamily="18" charset="0"/>
                <a:ea typeface="楷体_GB2312" pitchFamily="49" charset="-122"/>
              </a:rPr>
              <a:t>i</a:t>
            </a:r>
            <a:r>
              <a:rPr lang="zh-CN" altLang="en-US" sz="2400" b="0">
                <a:solidFill>
                  <a:schemeClr val="tx1"/>
                </a:solidFill>
                <a:latin typeface="Times New Roman" pitchFamily="18" charset="0"/>
                <a:ea typeface="楷体_GB2312" pitchFamily="49" charset="-122"/>
              </a:rPr>
              <a:t>，</a:t>
            </a:r>
            <a:r>
              <a:rPr lang="zh-CN" altLang="en-US" sz="2400" b="0" i="1">
                <a:solidFill>
                  <a:schemeClr val="tx1"/>
                </a:solidFill>
                <a:latin typeface="Times New Roman" pitchFamily="18" charset="0"/>
                <a:ea typeface="楷体_GB2312" pitchFamily="49" charset="-122"/>
              </a:rPr>
              <a:t>j</a:t>
            </a:r>
            <a:r>
              <a:rPr lang="zh-CN" altLang="en-US" sz="2400" b="0">
                <a:solidFill>
                  <a:schemeClr val="tx1"/>
                </a:solidFill>
                <a:latin typeface="Times New Roman" pitchFamily="18" charset="0"/>
                <a:ea typeface="楷体_GB2312" pitchFamily="49" charset="-122"/>
              </a:rPr>
              <a:t>）个元素表示对计算机来说从第</a:t>
            </a:r>
            <a:r>
              <a:rPr lang="zh-CN" altLang="en-US" sz="2400" b="0" i="1">
                <a:solidFill>
                  <a:schemeClr val="tx1"/>
                </a:solidFill>
                <a:latin typeface="Times New Roman" pitchFamily="18" charset="0"/>
                <a:ea typeface="楷体_GB2312" pitchFamily="49" charset="-122"/>
              </a:rPr>
              <a:t>j</a:t>
            </a:r>
            <a:r>
              <a:rPr lang="zh-CN" altLang="en-US" sz="2400" b="0">
                <a:solidFill>
                  <a:schemeClr val="tx1"/>
                </a:solidFill>
                <a:latin typeface="Times New Roman" pitchFamily="18" charset="0"/>
                <a:ea typeface="楷体_GB2312" pitchFamily="49" charset="-122"/>
              </a:rPr>
              <a:t>状态到i状态成功的概率。显然上述矩阵的每一列的元素之和为1。</a:t>
            </a:r>
          </a:p>
        </p:txBody>
      </p:sp>
      <p:sp>
        <p:nvSpPr>
          <p:cNvPr id="111621" name="文本框 7"/>
          <p:cNvSpPr txBox="1">
            <a:spLocks noChangeArrowheads="1"/>
          </p:cNvSpPr>
          <p:nvPr/>
        </p:nvSpPr>
        <p:spPr bwMode="auto">
          <a:xfrm>
            <a:off x="2155825" y="6180138"/>
            <a:ext cx="5710238" cy="336550"/>
          </a:xfrm>
          <a:prstGeom prst="rect">
            <a:avLst/>
          </a:prstGeom>
          <a:noFill/>
          <a:ln w="9525">
            <a:noFill/>
            <a:miter lim="800000"/>
            <a:headEnd/>
            <a:tailEnd/>
          </a:ln>
        </p:spPr>
        <p:txBody>
          <a:bodyPr>
            <a:spAutoFit/>
          </a:bodyPr>
          <a:lstStyle/>
          <a:p>
            <a:pPr algn="ctr" eaLnBrk="1" hangingPunct="1"/>
            <a:r>
              <a:rPr lang="zh-CN" altLang="en-US" sz="1600" b="0">
                <a:solidFill>
                  <a:schemeClr val="tx1"/>
                </a:solidFill>
                <a:latin typeface="黑体" pitchFamily="49" charset="-122"/>
                <a:ea typeface="黑体" pitchFamily="49" charset="-122"/>
              </a:rPr>
              <a:t>图</a:t>
            </a:r>
            <a:r>
              <a:rPr lang="en-US" altLang="zh-CN" sz="1600" b="0">
                <a:solidFill>
                  <a:schemeClr val="tx1"/>
                </a:solidFill>
                <a:latin typeface="黑体" pitchFamily="49" charset="-122"/>
                <a:ea typeface="黑体" pitchFamily="49" charset="-122"/>
              </a:rPr>
              <a:t>6.18  NIM</a:t>
            </a:r>
            <a:r>
              <a:rPr lang="zh-CN" altLang="en-US" sz="1600" b="0">
                <a:solidFill>
                  <a:schemeClr val="tx1"/>
                </a:solidFill>
                <a:latin typeface="黑体" pitchFamily="49" charset="-122"/>
                <a:ea typeface="黑体" pitchFamily="49" charset="-122"/>
              </a:rPr>
              <a:t>游戏中的部分状态转换图（</a:t>
            </a:r>
            <a:r>
              <a:rPr lang="en-US" altLang="zh-CN" sz="1600" b="0">
                <a:solidFill>
                  <a:schemeClr val="tx1"/>
                </a:solidFill>
                <a:latin typeface="黑体" pitchFamily="49" charset="-122"/>
                <a:ea typeface="黑体" pitchFamily="49" charset="-122"/>
              </a:rPr>
              <a:t>#</a:t>
            </a:r>
            <a:r>
              <a:rPr lang="zh-CN" altLang="en-US" sz="1600" b="0">
                <a:solidFill>
                  <a:schemeClr val="tx1"/>
                </a:solidFill>
                <a:latin typeface="黑体" pitchFamily="49" charset="-122"/>
                <a:ea typeface="黑体" pitchFamily="49" charset="-122"/>
              </a:rPr>
              <a:t>表示无效状态）</a:t>
            </a:r>
          </a:p>
        </p:txBody>
      </p:sp>
    </p:spTree>
  </p:cSld>
  <p:clrMapOvr>
    <a:masterClrMapping/>
  </p:clrMapOvr>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2642" name="灯片编号占位符 1"/>
          <p:cNvSpPr>
            <a:spLocks noGrp="1" noChangeArrowheads="1"/>
          </p:cNvSpPr>
          <p:nvPr>
            <p:ph type="sldNum" sz="quarter" idx="10"/>
          </p:nvPr>
        </p:nvSpPr>
        <p:spPr bwMode="auto">
          <a:noFill/>
          <a:ln>
            <a:miter lim="800000"/>
            <a:headEnd/>
            <a:tailEnd/>
          </a:ln>
        </p:spPr>
        <p:txBody>
          <a:bodyPr/>
          <a:lstStyle/>
          <a:p>
            <a:fld id="{8548A546-BB01-4085-8874-C7DCBB450753}" type="slidenum">
              <a:rPr lang="zh-TW" altLang="en-US">
                <a:solidFill>
                  <a:srgbClr val="FF0000"/>
                </a:solidFill>
              </a:rPr>
              <a:pPr/>
              <a:t>77</a:t>
            </a:fld>
            <a:endParaRPr lang="zh-TW" altLang="en-US">
              <a:solidFill>
                <a:srgbClr val="FF0000"/>
              </a:solidFill>
            </a:endParaRPr>
          </a:p>
        </p:txBody>
      </p:sp>
      <p:sp>
        <p:nvSpPr>
          <p:cNvPr id="114690" name="文本占位符 114689"/>
          <p:cNvSpPr>
            <a:spLocks noGrp="1"/>
          </p:cNvSpPr>
          <p:nvPr>
            <p:ph idx="1"/>
          </p:nvPr>
        </p:nvSpPr>
        <p:spPr>
          <a:xfrm>
            <a:off x="828675" y="1108075"/>
            <a:ext cx="7704138" cy="3328988"/>
          </a:xfrm>
        </p:spPr>
        <p:txBody>
          <a:bodyPr/>
          <a:lstStyle/>
          <a:p>
            <a:pPr lvl="1" algn="just" eaLnBrk="1" hangingPunct="1">
              <a:lnSpc>
                <a:spcPct val="110000"/>
              </a:lnSpc>
              <a:buFontTx/>
              <a:buNone/>
              <a:defRPr/>
            </a:pPr>
            <a:r>
              <a:rPr kumimoji="1" lang="en-US" altLang="zh-CN" sz="2800" b="1" kern="0" dirty="0">
                <a:solidFill>
                  <a:srgbClr val="0000CC"/>
                </a:solidFill>
                <a:latin typeface="Times New Roman" panose="02020603050405020304" pitchFamily="18" charset="0"/>
                <a:ea typeface="宋体" panose="02010600030101010101" pitchFamily="2" charset="-122"/>
                <a:cs typeface="Times New Roman" panose="02020603050405020304" pitchFamily="18" charset="0"/>
              </a:rPr>
              <a:t>2</a:t>
            </a:r>
            <a:r>
              <a:rPr kumimoji="1" lang="zh-CN" altLang="en-US" sz="2800" b="1" kern="0" dirty="0">
                <a:solidFill>
                  <a:srgbClr val="0000CC"/>
                </a:solidFill>
                <a:latin typeface="Times New Roman" panose="02020603050405020304" pitchFamily="18" charset="0"/>
                <a:ea typeface="宋体" panose="02010600030101010101" pitchFamily="2" charset="-122"/>
                <a:cs typeface="Times New Roman" panose="02020603050405020304" pitchFamily="18" charset="0"/>
              </a:rPr>
              <a:t>. 自适应动态程序设计</a:t>
            </a:r>
          </a:p>
          <a:p>
            <a:pPr marL="0" lvl="1" indent="284480" algn="just" eaLnBrk="1" hangingPunct="1">
              <a:lnSpc>
                <a:spcPct val="110000"/>
              </a:lnSpc>
              <a:spcBef>
                <a:spcPts val="0"/>
              </a:spcBef>
              <a:buFontTx/>
              <a:buNone/>
              <a:defRPr/>
            </a:pPr>
            <a:r>
              <a:rPr lang="en-US" altLang="zh-CN" noProof="1">
                <a:latin typeface="Times New Roman" panose="02020603050405020304" pitchFamily="18" charset="0"/>
                <a:ea typeface="楷体_GB2312" pitchFamily="49" charset="-122"/>
                <a:cs typeface="Times New Roman" panose="02020603050405020304" pitchFamily="18" charset="0"/>
              </a:rPr>
              <a:t>	</a:t>
            </a:r>
            <a:r>
              <a:rPr lang="zh-CN" altLang="en-US" noProof="1">
                <a:latin typeface="Times New Roman" panose="02020603050405020304" pitchFamily="18" charset="0"/>
                <a:ea typeface="楷体_GB2312" pitchFamily="49" charset="-122"/>
                <a:cs typeface="Times New Roman" panose="02020603050405020304" pitchFamily="18" charset="0"/>
              </a:rPr>
              <a:t>在强化学习中，系统可以是主动的，也可以是被动的，被动学习是指系统试图通过自身在不同的环境中的感受来学习其效用函数，而主动学习是指系统能够根据自己学习得到的知识，推出在未知环境中的效用函数</a:t>
            </a:r>
            <a:endParaRPr lang="en-US" altLang="zh-CN" noProof="1">
              <a:latin typeface="Times New Roman" panose="02020603050405020304" pitchFamily="18" charset="0"/>
              <a:ea typeface="楷体_GB2312" pitchFamily="49" charset="-122"/>
              <a:cs typeface="Times New Roman" panose="02020603050405020304" pitchFamily="18" charset="0"/>
            </a:endParaRPr>
          </a:p>
          <a:p>
            <a:pPr marL="0" lvl="1" indent="284480" algn="just" eaLnBrk="1" hangingPunct="1">
              <a:lnSpc>
                <a:spcPct val="110000"/>
              </a:lnSpc>
              <a:spcBef>
                <a:spcPts val="0"/>
              </a:spcBef>
              <a:buFontTx/>
              <a:buNone/>
              <a:defRPr/>
            </a:pPr>
            <a:r>
              <a:rPr lang="en-US" altLang="zh-CN" noProof="1">
                <a:latin typeface="Times New Roman" panose="02020603050405020304" pitchFamily="18" charset="0"/>
                <a:ea typeface="楷体_GB2312" pitchFamily="49" charset="-122"/>
                <a:cs typeface="Times New Roman" panose="02020603050405020304" pitchFamily="18" charset="0"/>
              </a:rPr>
              <a:t>	</a:t>
            </a:r>
          </a:p>
          <a:p>
            <a:pPr marL="0" lvl="1" indent="284480" algn="just" eaLnBrk="1" hangingPunct="1">
              <a:lnSpc>
                <a:spcPct val="110000"/>
              </a:lnSpc>
              <a:spcBef>
                <a:spcPts val="0"/>
              </a:spcBef>
              <a:buFontTx/>
              <a:buNone/>
              <a:defRPr/>
            </a:pPr>
            <a:r>
              <a:rPr lang="en-US" altLang="zh-CN" noProof="1">
                <a:latin typeface="Times New Roman" panose="02020603050405020304" pitchFamily="18" charset="0"/>
                <a:ea typeface="楷体_GB2312" pitchFamily="49" charset="-122"/>
                <a:cs typeface="Times New Roman" panose="02020603050405020304" pitchFamily="18" charset="0"/>
              </a:rPr>
              <a:t>	</a:t>
            </a:r>
            <a:r>
              <a:rPr lang="zh-CN" altLang="en-US" noProof="1">
                <a:latin typeface="Times New Roman" panose="02020603050405020304" pitchFamily="18" charset="0"/>
                <a:ea typeface="楷体_GB2312" pitchFamily="49" charset="-122"/>
                <a:cs typeface="Times New Roman" panose="02020603050405020304" pitchFamily="18" charset="0"/>
              </a:rPr>
              <a:t>在自适应动态程序设计中，状态</a:t>
            </a:r>
            <a:r>
              <a:rPr lang="en-US" altLang="zh-CN" noProof="1">
                <a:latin typeface="Times New Roman" panose="02020603050405020304" pitchFamily="18" charset="0"/>
                <a:ea typeface="楷体_GB2312" pitchFamily="49" charset="-122"/>
                <a:cs typeface="Times New Roman" panose="02020603050405020304" pitchFamily="18" charset="0"/>
              </a:rPr>
              <a:t>i</a:t>
            </a:r>
            <a:r>
              <a:rPr lang="zh-CN" altLang="en-US" noProof="1">
                <a:latin typeface="Times New Roman" panose="02020603050405020304" pitchFamily="18" charset="0"/>
                <a:ea typeface="楷体_GB2312" pitchFamily="49" charset="-122"/>
                <a:cs typeface="Times New Roman" panose="02020603050405020304" pitchFamily="18" charset="0"/>
              </a:rPr>
              <a:t>的效应值</a:t>
            </a:r>
            <a:r>
              <a:rPr lang="en-US" altLang="zh-CN" noProof="1">
                <a:latin typeface="Times New Roman" panose="02020603050405020304" pitchFamily="18" charset="0"/>
                <a:ea typeface="楷体_GB2312" pitchFamily="49" charset="-122"/>
                <a:cs typeface="Times New Roman" panose="02020603050405020304" pitchFamily="18" charset="0"/>
              </a:rPr>
              <a:t>U(i)</a:t>
            </a:r>
            <a:r>
              <a:rPr lang="zh-CN" altLang="en-US" noProof="1">
                <a:latin typeface="Times New Roman" panose="02020603050405020304" pitchFamily="18" charset="0"/>
                <a:ea typeface="楷体_GB2312" pitchFamily="49" charset="-122"/>
                <a:cs typeface="Times New Roman" panose="02020603050405020304" pitchFamily="18" charset="0"/>
              </a:rPr>
              <a:t>可以用下式计算：</a:t>
            </a:r>
            <a:endParaRPr lang="en-US" altLang="zh-CN" noProof="1">
              <a:latin typeface="Times New Roman" panose="02020603050405020304" pitchFamily="18" charset="0"/>
              <a:ea typeface="楷体_GB2312" pitchFamily="49" charset="-122"/>
              <a:cs typeface="Times New Roman" panose="02020603050405020304" pitchFamily="18" charset="0"/>
            </a:endParaRPr>
          </a:p>
          <a:p>
            <a:pPr marL="0" lvl="1" indent="284480" algn="just" eaLnBrk="1" hangingPunct="1">
              <a:lnSpc>
                <a:spcPct val="110000"/>
              </a:lnSpc>
              <a:spcBef>
                <a:spcPts val="0"/>
              </a:spcBef>
              <a:buFontTx/>
              <a:buNone/>
              <a:defRPr/>
            </a:pPr>
            <a:endParaRPr lang="en-US" altLang="zh-CN" noProof="1">
              <a:latin typeface="Times New Roman" panose="02020603050405020304" pitchFamily="18" charset="0"/>
              <a:ea typeface="楷体_GB2312" pitchFamily="49" charset="-122"/>
              <a:cs typeface="Times New Roman" panose="02020603050405020304" pitchFamily="18" charset="0"/>
            </a:endParaRPr>
          </a:p>
          <a:p>
            <a:pPr marL="0" lvl="1" indent="284480" algn="just" eaLnBrk="1" hangingPunct="1">
              <a:lnSpc>
                <a:spcPct val="110000"/>
              </a:lnSpc>
              <a:spcBef>
                <a:spcPts val="0"/>
              </a:spcBef>
              <a:buFontTx/>
              <a:buNone/>
              <a:defRPr/>
            </a:pPr>
            <a:r>
              <a:rPr lang="en-US" altLang="zh-CN" noProof="1">
                <a:latin typeface="Times New Roman" panose="02020603050405020304" pitchFamily="18" charset="0"/>
                <a:ea typeface="楷体_GB2312" pitchFamily="49" charset="-122"/>
                <a:cs typeface="Times New Roman" panose="02020603050405020304" pitchFamily="18" charset="0"/>
              </a:rPr>
              <a:t>	</a:t>
            </a:r>
          </a:p>
        </p:txBody>
      </p:sp>
      <p:pic>
        <p:nvPicPr>
          <p:cNvPr id="112644" name="图片 3"/>
          <p:cNvPicPr>
            <a:picLocks noChangeAspect="1" noChangeArrowheads="1"/>
          </p:cNvPicPr>
          <p:nvPr/>
        </p:nvPicPr>
        <p:blipFill>
          <a:blip r:embed="rId2" cstate="print"/>
          <a:srcRect/>
          <a:stretch>
            <a:fillRect/>
          </a:stretch>
        </p:blipFill>
        <p:spPr bwMode="auto">
          <a:xfrm>
            <a:off x="2555875" y="4581525"/>
            <a:ext cx="3600450" cy="842963"/>
          </a:xfrm>
          <a:prstGeom prst="rect">
            <a:avLst/>
          </a:prstGeom>
          <a:noFill/>
          <a:ln w="9525">
            <a:noFill/>
            <a:miter lim="800000"/>
            <a:headEnd/>
            <a:tailEnd/>
          </a:ln>
        </p:spPr>
      </p:pic>
    </p:spTree>
  </p:cSld>
  <p:clrMapOvr>
    <a:masterClrMapping/>
  </p:clrMapOvr>
  <p:transition/>
  <p:timing>
    <p:tnLst>
      <p:par>
        <p:cTn id="1" dur="indefinite" restart="never" nodeType="tmRoot"/>
      </p:par>
    </p:tnLst>
    <p:bldLst>
      <p:bldP spid="114690" grpId="0" build="p" advAuto="0"/>
    </p:bldLst>
  </p:timing>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3666" name="灯片编号占位符 1"/>
          <p:cNvSpPr>
            <a:spLocks noGrp="1" noChangeArrowheads="1"/>
          </p:cNvSpPr>
          <p:nvPr>
            <p:ph type="sldNum" sz="quarter" idx="10"/>
          </p:nvPr>
        </p:nvSpPr>
        <p:spPr bwMode="auto">
          <a:noFill/>
          <a:ln>
            <a:miter lim="800000"/>
            <a:headEnd/>
            <a:tailEnd/>
          </a:ln>
        </p:spPr>
        <p:txBody>
          <a:bodyPr/>
          <a:lstStyle/>
          <a:p>
            <a:fld id="{185BCE52-94B8-4E76-9A21-86C12780EB72}" type="slidenum">
              <a:rPr lang="zh-TW" altLang="en-US">
                <a:solidFill>
                  <a:srgbClr val="FF0000"/>
                </a:solidFill>
              </a:rPr>
              <a:pPr/>
              <a:t>78</a:t>
            </a:fld>
            <a:endParaRPr lang="zh-TW" altLang="en-US">
              <a:solidFill>
                <a:srgbClr val="FF0000"/>
              </a:solidFill>
            </a:endParaRPr>
          </a:p>
        </p:txBody>
      </p:sp>
      <p:sp>
        <p:nvSpPr>
          <p:cNvPr id="13314" name="标题 13313"/>
          <p:cNvSpPr>
            <a:spLocks noGrp="1"/>
          </p:cNvSpPr>
          <p:nvPr>
            <p:ph type="title"/>
          </p:nvPr>
        </p:nvSpPr>
        <p:spPr>
          <a:xfrm>
            <a:off x="1330325" y="-95250"/>
            <a:ext cx="6564313" cy="1295400"/>
          </a:xfrm>
        </p:spPr>
        <p:txBody>
          <a:bodyPr/>
          <a:lstStyle/>
          <a:p>
            <a:pPr eaLnBrk="1" hangingPunct="1">
              <a:buFont typeface="Wingdings" panose="05000000000000000000" pitchFamily="2" charset="2"/>
              <a:buNone/>
              <a:defRPr/>
            </a:pPr>
            <a:r>
              <a:rPr lang="en-US" altLang="zh-CN" sz="2800" noProof="1">
                <a:latin typeface="Times New Roman" panose="02020603050405020304" pitchFamily="18" charset="0"/>
                <a:ea typeface="楷体_GB2312" pitchFamily="49" charset="-122"/>
                <a:cs typeface="Times New Roman" panose="02020603050405020304" pitchFamily="18" charset="0"/>
                <a:sym typeface="+mn-ea"/>
              </a:rPr>
              <a:t>6.9.2  </a:t>
            </a:r>
            <a:r>
              <a:rPr lang="en-US" altLang="zh-CN" sz="2800" i="1" noProof="1">
                <a:latin typeface="Times New Roman" panose="02020603050405020304" pitchFamily="18" charset="0"/>
                <a:ea typeface="楷体_GB2312" pitchFamily="49" charset="-122"/>
                <a:cs typeface="Times New Roman" panose="02020603050405020304" pitchFamily="18" charset="0"/>
                <a:sym typeface="+mn-ea"/>
              </a:rPr>
              <a:t>Q</a:t>
            </a:r>
            <a:r>
              <a:rPr lang="en-US" altLang="zh-CN" sz="2800" noProof="1">
                <a:latin typeface="Times New Roman" panose="02020603050405020304" pitchFamily="18" charset="0"/>
                <a:ea typeface="楷体_GB2312" pitchFamily="49" charset="-122"/>
                <a:cs typeface="Times New Roman" panose="02020603050405020304" pitchFamily="18" charset="0"/>
                <a:sym typeface="+mn-ea"/>
              </a:rPr>
              <a:t>-</a:t>
            </a:r>
            <a:r>
              <a:rPr lang="zh-CN" altLang="en-US" sz="2800" noProof="1">
                <a:latin typeface="Times New Roman" panose="02020603050405020304" pitchFamily="18" charset="0"/>
                <a:ea typeface="楷体_GB2312" pitchFamily="49" charset="-122"/>
                <a:cs typeface="Times New Roman" panose="02020603050405020304" pitchFamily="18" charset="0"/>
                <a:sym typeface="+mn-ea"/>
              </a:rPr>
              <a:t>学习</a:t>
            </a:r>
            <a:endParaRPr lang="zh-CN" altLang="en-US" sz="2800" noProof="1">
              <a:solidFill>
                <a:schemeClr val="tx1"/>
              </a:solidFill>
              <a:latin typeface="Times New Roman" panose="02020603050405020304" pitchFamily="18" charset="0"/>
              <a:ea typeface="楷体_GB2312" pitchFamily="49" charset="-122"/>
              <a:cs typeface="Times New Roman" panose="02020603050405020304" pitchFamily="18" charset="0"/>
              <a:sym typeface="+mn-ea"/>
            </a:endParaRPr>
          </a:p>
        </p:txBody>
      </p:sp>
      <p:sp>
        <p:nvSpPr>
          <p:cNvPr id="23" name="Text Box 2"/>
          <p:cNvSpPr txBox="1">
            <a:spLocks noChangeArrowheads="1"/>
          </p:cNvSpPr>
          <p:nvPr/>
        </p:nvSpPr>
        <p:spPr bwMode="auto">
          <a:xfrm>
            <a:off x="904875" y="1884363"/>
            <a:ext cx="7532688" cy="3635375"/>
          </a:xfrm>
          <a:prstGeom prst="rect">
            <a:avLst/>
          </a:prstGeom>
          <a:noFill/>
          <a:ln>
            <a:noFill/>
          </a:ln>
          <a:effectLst/>
        </p:spPr>
        <p:txBody>
          <a:bodyPr anchor="ctr">
            <a:spAutoFit/>
          </a:bodyPr>
          <a:lstStyle>
            <a:lvl1pPr marL="342900" indent="-342900">
              <a:spcBef>
                <a:spcPct val="20000"/>
              </a:spcBef>
              <a:buClr>
                <a:srgbClr val="00FFFF"/>
              </a:buClr>
              <a:buSzPct val="90000"/>
              <a:buFont typeface="Wingdings" panose="05000000000000000000" pitchFamily="2" charset="2"/>
              <a:buChar char="v"/>
              <a:defRPr kumimoji="1" sz="3200">
                <a:solidFill>
                  <a:schemeClr val="tx1"/>
                </a:solidFill>
                <a:latin typeface="Times New Roman" panose="02020603050405020304" pitchFamily="18" charset="0"/>
                <a:ea typeface="华文新魏" pitchFamily="2" charset="-122"/>
              </a:defRPr>
            </a:lvl1pPr>
            <a:lvl2pPr marL="742950" indent="-285750">
              <a:spcBef>
                <a:spcPct val="20000"/>
              </a:spcBef>
              <a:buClr>
                <a:srgbClr val="FFFF66"/>
              </a:buClr>
              <a:buSzPct val="90000"/>
              <a:buFont typeface="Wingdings" panose="05000000000000000000" pitchFamily="2" charset="2"/>
              <a:buChar char="v"/>
              <a:defRPr kumimoji="1" sz="2800">
                <a:solidFill>
                  <a:schemeClr val="tx1"/>
                </a:solidFill>
                <a:latin typeface="Times New Roman" panose="02020603050405020304" pitchFamily="18" charset="0"/>
                <a:ea typeface="华文新魏" pitchFamily="2" charset="-122"/>
              </a:defRPr>
            </a:lvl2pPr>
            <a:lvl3pPr marL="1143000" indent="-228600">
              <a:spcBef>
                <a:spcPct val="20000"/>
              </a:spcBef>
              <a:buClr>
                <a:srgbClr val="00CC66"/>
              </a:buClr>
              <a:buSzPct val="90000"/>
              <a:buFont typeface="Wingdings" panose="05000000000000000000" pitchFamily="2" charset="2"/>
              <a:buChar char="v"/>
              <a:defRPr kumimoji="1" sz="2400">
                <a:solidFill>
                  <a:schemeClr val="tx1"/>
                </a:solidFill>
                <a:latin typeface="Times New Roman" panose="02020603050405020304" pitchFamily="18" charset="0"/>
                <a:ea typeface="华文新魏" pitchFamily="2" charset="-122"/>
              </a:defRPr>
            </a:lvl3pPr>
            <a:lvl4pPr marL="1600200" indent="-228600">
              <a:spcBef>
                <a:spcPct val="20000"/>
              </a:spcBef>
              <a:buClr>
                <a:srgbClr val="FFFF66"/>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itchFamily="2" charset="-122"/>
              </a:defRPr>
            </a:lvl4pPr>
            <a:lvl5pPr marL="2057400" indent="-228600">
              <a:spcBef>
                <a:spcPct val="20000"/>
              </a:spcBef>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itchFamily="2" charset="-122"/>
              </a:defRPr>
            </a:lvl5pPr>
            <a:lvl6pPr marL="25146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itchFamily="2" charset="-122"/>
              </a:defRPr>
            </a:lvl6pPr>
            <a:lvl7pPr marL="29718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itchFamily="2" charset="-122"/>
              </a:defRPr>
            </a:lvl7pPr>
            <a:lvl8pPr marL="34290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itchFamily="2" charset="-122"/>
              </a:defRPr>
            </a:lvl8pPr>
            <a:lvl9pPr marL="38862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itchFamily="2" charset="-122"/>
              </a:defRPr>
            </a:lvl9pPr>
          </a:lstStyle>
          <a:p>
            <a:pPr marL="342900" lvl="1" indent="-342900" eaLnBrk="1" hangingPunct="1">
              <a:buClrTx/>
              <a:buSzTx/>
              <a:buFontTx/>
              <a:buBlip>
                <a:blip r:embed="rId2"/>
              </a:buBlip>
              <a:defRPr/>
            </a:pPr>
            <a:r>
              <a:rPr kumimoji="0" lang="zh-CN" altLang="en-US" sz="2400" b="0" noProof="1">
                <a:ea typeface="宋体" panose="02010600030101010101" pitchFamily="2" charset="-122"/>
                <a:cs typeface="Times New Roman" panose="02020603050405020304" pitchFamily="18" charset="0"/>
              </a:rPr>
              <a:t> 一种基于时差策略的增强学习，是指定在给定的状态下，在执行完某个动作后期望得到的效用函数，该函数为动作-值函数。</a:t>
            </a:r>
          </a:p>
          <a:p>
            <a:pPr marL="342900" lvl="1" indent="-342900" eaLnBrk="1" hangingPunct="1">
              <a:buClrTx/>
              <a:buSzTx/>
              <a:buFontTx/>
              <a:buBlip>
                <a:blip r:embed="rId2"/>
              </a:buBlip>
              <a:defRPr/>
            </a:pPr>
            <a:r>
              <a:rPr kumimoji="0" lang="zh-CN" altLang="en-US" sz="2400" b="0" noProof="1">
                <a:ea typeface="宋体" panose="02010600030101010101" pitchFamily="2" charset="-122"/>
                <a:cs typeface="Times New Roman" panose="02020603050405020304" pitchFamily="18" charset="0"/>
              </a:rPr>
              <a:t>  存在的问题：</a:t>
            </a:r>
          </a:p>
          <a:p>
            <a:pPr marL="899795" lvl="1" indent="-457200" eaLnBrk="1" hangingPunct="1">
              <a:lnSpc>
                <a:spcPct val="90000"/>
              </a:lnSpc>
              <a:spcBef>
                <a:spcPts val="0"/>
              </a:spcBef>
              <a:buClr>
                <a:srgbClr val="00FFFF"/>
              </a:buClr>
              <a:buFont typeface="Wingdings" panose="05000000000000000000" pitchFamily="2" charset="2"/>
              <a:buNone/>
              <a:defRPr/>
            </a:pPr>
            <a:r>
              <a:rPr lang="zh-CN" altLang="en-US" sz="2400" b="0" noProof="1">
                <a:ea typeface="宋体" panose="02010600030101010101" pitchFamily="2" charset="-122"/>
                <a:cs typeface="Times New Roman" panose="02020603050405020304" pitchFamily="18" charset="0"/>
              </a:rPr>
              <a:t>（</a:t>
            </a:r>
            <a:r>
              <a:rPr lang="en-US" altLang="zh-CN" sz="2400" b="0" noProof="1">
                <a:ea typeface="宋体" panose="02010600030101010101" pitchFamily="2" charset="-122"/>
                <a:cs typeface="Times New Roman" panose="02020603050405020304" pitchFamily="18" charset="0"/>
              </a:rPr>
              <a:t>1</a:t>
            </a:r>
            <a:r>
              <a:rPr lang="zh-CN" altLang="en-US" sz="2400" b="0" noProof="1">
                <a:ea typeface="宋体" panose="02010600030101010101" pitchFamily="2" charset="-122"/>
                <a:cs typeface="Times New Roman" panose="02020603050405020304" pitchFamily="18" charset="0"/>
              </a:rPr>
              <a:t>）概况问题</a:t>
            </a:r>
          </a:p>
          <a:p>
            <a:pPr marL="899795" lvl="1" indent="-457200" eaLnBrk="1" hangingPunct="1">
              <a:lnSpc>
                <a:spcPct val="90000"/>
              </a:lnSpc>
              <a:spcBef>
                <a:spcPts val="0"/>
              </a:spcBef>
              <a:buClr>
                <a:srgbClr val="00FFFF"/>
              </a:buClr>
              <a:buFont typeface="Wingdings" panose="05000000000000000000" pitchFamily="2" charset="2"/>
              <a:buNone/>
              <a:defRPr/>
            </a:pPr>
            <a:r>
              <a:rPr lang="zh-CN" altLang="en-US" sz="2400" b="0" noProof="1">
                <a:ea typeface="宋体" panose="02010600030101010101" pitchFamily="2" charset="-122"/>
                <a:cs typeface="Times New Roman" panose="02020603050405020304" pitchFamily="18" charset="0"/>
              </a:rPr>
              <a:t>（</a:t>
            </a:r>
            <a:r>
              <a:rPr lang="en-US" altLang="zh-CN" sz="2400" b="0" noProof="1">
                <a:ea typeface="宋体" panose="02010600030101010101" pitchFamily="2" charset="-122"/>
                <a:cs typeface="Times New Roman" panose="02020603050405020304" pitchFamily="18" charset="0"/>
              </a:rPr>
              <a:t>2</a:t>
            </a:r>
            <a:r>
              <a:rPr lang="zh-CN" altLang="en-US" sz="2400" b="0" noProof="1">
                <a:ea typeface="宋体" panose="02010600030101010101" pitchFamily="2" charset="-122"/>
                <a:cs typeface="Times New Roman" panose="02020603050405020304" pitchFamily="18" charset="0"/>
              </a:rPr>
              <a:t>）动态和不确定环境</a:t>
            </a:r>
          </a:p>
          <a:p>
            <a:pPr marL="899795" lvl="1" indent="-457200" eaLnBrk="1" hangingPunct="1">
              <a:lnSpc>
                <a:spcPct val="90000"/>
              </a:lnSpc>
              <a:spcBef>
                <a:spcPts val="0"/>
              </a:spcBef>
              <a:buClr>
                <a:srgbClr val="00FFFF"/>
              </a:buClr>
              <a:buFont typeface="Wingdings" panose="05000000000000000000" pitchFamily="2" charset="2"/>
              <a:buNone/>
              <a:defRPr/>
            </a:pPr>
            <a:r>
              <a:rPr lang="zh-CN" altLang="en-US" sz="2400" b="0" noProof="1">
                <a:ea typeface="宋体" panose="02010600030101010101" pitchFamily="2" charset="-122"/>
                <a:cs typeface="Times New Roman" panose="02020603050405020304" pitchFamily="18" charset="0"/>
              </a:rPr>
              <a:t>（</a:t>
            </a:r>
            <a:r>
              <a:rPr lang="en-US" altLang="zh-CN" sz="2400" b="0" noProof="1">
                <a:ea typeface="宋体" panose="02010600030101010101" pitchFamily="2" charset="-122"/>
                <a:cs typeface="Times New Roman" panose="02020603050405020304" pitchFamily="18" charset="0"/>
              </a:rPr>
              <a:t>3</a:t>
            </a:r>
            <a:r>
              <a:rPr lang="zh-CN" altLang="en-US" sz="2400" b="0" noProof="1">
                <a:ea typeface="宋体" panose="02010600030101010101" pitchFamily="2" charset="-122"/>
                <a:cs typeface="Times New Roman" panose="02020603050405020304" pitchFamily="18" charset="0"/>
              </a:rPr>
              <a:t>）当状态空间较大时，算法收敛前的实验次数可能要求很多</a:t>
            </a:r>
          </a:p>
          <a:p>
            <a:pPr marL="899795" lvl="1" indent="-457200" eaLnBrk="1" hangingPunct="1">
              <a:lnSpc>
                <a:spcPct val="90000"/>
              </a:lnSpc>
              <a:spcBef>
                <a:spcPts val="0"/>
              </a:spcBef>
              <a:buClr>
                <a:srgbClr val="00FFFF"/>
              </a:buClr>
              <a:buFont typeface="Wingdings" panose="05000000000000000000" pitchFamily="2" charset="2"/>
              <a:buNone/>
              <a:defRPr/>
            </a:pPr>
            <a:r>
              <a:rPr lang="zh-CN" altLang="en-US" sz="2400" b="0" noProof="1">
                <a:ea typeface="宋体" panose="02010600030101010101" pitchFamily="2" charset="-122"/>
                <a:cs typeface="Times New Roman" panose="02020603050405020304" pitchFamily="18" charset="0"/>
              </a:rPr>
              <a:t>（</a:t>
            </a:r>
            <a:r>
              <a:rPr lang="en-US" altLang="zh-CN" sz="2400" b="0" noProof="1">
                <a:ea typeface="宋体" panose="02010600030101010101" pitchFamily="2" charset="-122"/>
                <a:cs typeface="Times New Roman" panose="02020603050405020304" pitchFamily="18" charset="0"/>
              </a:rPr>
              <a:t>4</a:t>
            </a:r>
            <a:r>
              <a:rPr lang="zh-CN" altLang="en-US" sz="2400" b="0" noProof="1">
                <a:ea typeface="宋体" panose="02010600030101010101" pitchFamily="2" charset="-122"/>
                <a:cs typeface="Times New Roman" panose="02020603050405020304" pitchFamily="18" charset="0"/>
              </a:rPr>
              <a:t>）难以适应多目标学习</a:t>
            </a:r>
          </a:p>
          <a:p>
            <a:pPr marL="899795" lvl="1" indent="-457200" eaLnBrk="1" hangingPunct="1">
              <a:lnSpc>
                <a:spcPct val="90000"/>
              </a:lnSpc>
              <a:spcBef>
                <a:spcPts val="0"/>
              </a:spcBef>
              <a:buClr>
                <a:srgbClr val="00FFFF"/>
              </a:buClr>
              <a:buFont typeface="Wingdings" panose="05000000000000000000" pitchFamily="2" charset="2"/>
              <a:buNone/>
              <a:defRPr/>
            </a:pPr>
            <a:r>
              <a:rPr lang="zh-CN" altLang="en-US" sz="2400" b="0" noProof="1">
                <a:ea typeface="宋体" panose="02010600030101010101" pitchFamily="2" charset="-122"/>
                <a:cs typeface="Times New Roman" panose="02020603050405020304" pitchFamily="18" charset="0"/>
              </a:rPr>
              <a:t>（</a:t>
            </a:r>
            <a:r>
              <a:rPr lang="en-US" altLang="zh-CN" sz="2400" b="0" noProof="1">
                <a:ea typeface="宋体" panose="02010600030101010101" pitchFamily="2" charset="-122"/>
                <a:cs typeface="Times New Roman" panose="02020603050405020304" pitchFamily="18" charset="0"/>
              </a:rPr>
              <a:t>5</a:t>
            </a:r>
            <a:r>
              <a:rPr lang="zh-CN" altLang="en-US" sz="2400" b="0" noProof="1">
                <a:ea typeface="宋体" panose="02010600030101010101" pitchFamily="2" charset="-122"/>
                <a:cs typeface="Times New Roman" panose="02020603050405020304" pitchFamily="18" charset="0"/>
              </a:rPr>
              <a:t>）环境动态变化，求解目标也可能变化</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3314"/>
                                        </p:tgtEl>
                                        <p:attrNameLst>
                                          <p:attrName>style.visibility</p:attrName>
                                        </p:attrNameLst>
                                      </p:cBhvr>
                                      <p:to>
                                        <p:strVal val="visible"/>
                                      </p:to>
                                    </p:set>
                                    <p:animEffect transition="in" filter="dissolve">
                                      <p:cBhvr>
                                        <p:cTn id="7" dur="500"/>
                                        <p:tgtEl>
                                          <p:spTgt spid="1331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 calcmode="lin" valueType="num">
                                      <p:cBhvr>
                                        <p:cTn id="12" dur="500" fill="hold"/>
                                        <p:tgtEl>
                                          <p:spTgt spid="23"/>
                                        </p:tgtEl>
                                        <p:attrNameLst>
                                          <p:attrName>ppt_x</p:attrName>
                                        </p:attrNameLst>
                                      </p:cBhvr>
                                      <p:tavLst>
                                        <p:tav tm="0">
                                          <p:val>
                                            <p:strVal val="0-#ppt_w/2"/>
                                          </p:val>
                                        </p:tav>
                                        <p:tav tm="100000">
                                          <p:val>
                                            <p:strVal val="#ppt_x"/>
                                          </p:val>
                                        </p:tav>
                                      </p:tavLst>
                                    </p:anim>
                                    <p:anim calcmode="lin" valueType="num">
                                      <p:cBhvr>
                                        <p:cTn id="13" dur="500" fill="hold"/>
                                        <p:tgtEl>
                                          <p:spTgt spid="2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4" grpId="0"/>
      <p:bldP spid="23" grpId="0" bldLvl="0" animBg="1"/>
    </p:bldLst>
  </p:timing>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4690" name="灯片编号占位符 1"/>
          <p:cNvSpPr>
            <a:spLocks noGrp="1" noChangeArrowheads="1"/>
          </p:cNvSpPr>
          <p:nvPr>
            <p:ph type="sldNum" sz="quarter" idx="10"/>
          </p:nvPr>
        </p:nvSpPr>
        <p:spPr bwMode="auto">
          <a:noFill/>
          <a:ln>
            <a:miter lim="800000"/>
            <a:headEnd/>
            <a:tailEnd/>
          </a:ln>
        </p:spPr>
        <p:txBody>
          <a:bodyPr/>
          <a:lstStyle/>
          <a:p>
            <a:fld id="{5EB5D621-E447-4CFD-BB8A-AE55ED51A9CB}" type="slidenum">
              <a:rPr lang="zh-TW" altLang="en-US">
                <a:solidFill>
                  <a:srgbClr val="FF0000"/>
                </a:solidFill>
              </a:rPr>
              <a:pPr/>
              <a:t>79</a:t>
            </a:fld>
            <a:endParaRPr lang="zh-TW" altLang="en-US">
              <a:solidFill>
                <a:srgbClr val="FF0000"/>
              </a:solidFill>
            </a:endParaRPr>
          </a:p>
        </p:txBody>
      </p:sp>
      <p:sp>
        <p:nvSpPr>
          <p:cNvPr id="13314" name="标题 13313"/>
          <p:cNvSpPr>
            <a:spLocks noGrp="1"/>
          </p:cNvSpPr>
          <p:nvPr>
            <p:ph type="title"/>
          </p:nvPr>
        </p:nvSpPr>
        <p:spPr>
          <a:xfrm>
            <a:off x="1330325" y="-95250"/>
            <a:ext cx="6564313" cy="1295400"/>
          </a:xfrm>
        </p:spPr>
        <p:txBody>
          <a:bodyPr/>
          <a:lstStyle/>
          <a:p>
            <a:pPr eaLnBrk="1" hangingPunct="1">
              <a:buFont typeface="Wingdings" panose="05000000000000000000" pitchFamily="2" charset="2"/>
              <a:buNone/>
              <a:defRPr/>
            </a:pPr>
            <a:r>
              <a:rPr lang="en-US" altLang="zh-CN" noProof="1">
                <a:latin typeface="Times New Roman" panose="02020603050405020304" pitchFamily="18" charset="0"/>
                <a:ea typeface="楷体_GB2312" pitchFamily="49" charset="-122"/>
                <a:cs typeface="Times New Roman" panose="02020603050405020304" pitchFamily="18" charset="0"/>
                <a:sym typeface="+mn-ea"/>
              </a:rPr>
              <a:t>6.</a:t>
            </a:r>
            <a:r>
              <a:rPr lang="en-US" noProof="1">
                <a:latin typeface="Times New Roman" panose="02020603050405020304" pitchFamily="18" charset="0"/>
                <a:ea typeface="楷体_GB2312" pitchFamily="49" charset="-122"/>
                <a:cs typeface="Times New Roman" panose="02020603050405020304" pitchFamily="18" charset="0"/>
                <a:sym typeface="+mn-ea"/>
              </a:rPr>
              <a:t>10  </a:t>
            </a:r>
            <a:r>
              <a:rPr lang="zh-CN" altLang="en-US" noProof="1">
                <a:latin typeface="Times New Roman" panose="02020603050405020304" pitchFamily="18" charset="0"/>
                <a:ea typeface="楷体_GB2312" pitchFamily="49" charset="-122"/>
                <a:cs typeface="Times New Roman" panose="02020603050405020304" pitchFamily="18" charset="0"/>
                <a:sym typeface="+mn-ea"/>
              </a:rPr>
              <a:t>深度学习</a:t>
            </a:r>
            <a:endParaRPr lang="zh-CN" altLang="en-US" noProof="1">
              <a:solidFill>
                <a:schemeClr val="tx1"/>
              </a:solidFill>
              <a:latin typeface="Times New Roman" panose="02020603050405020304" pitchFamily="18" charset="0"/>
              <a:ea typeface="楷体_GB2312" pitchFamily="49" charset="-122"/>
              <a:cs typeface="Times New Roman" panose="02020603050405020304" pitchFamily="18" charset="0"/>
              <a:sym typeface="+mn-ea"/>
            </a:endParaRPr>
          </a:p>
        </p:txBody>
      </p:sp>
      <p:sp>
        <p:nvSpPr>
          <p:cNvPr id="23" name="Text Box 2"/>
          <p:cNvSpPr txBox="1">
            <a:spLocks noChangeArrowheads="1"/>
          </p:cNvSpPr>
          <p:nvPr/>
        </p:nvSpPr>
        <p:spPr bwMode="auto">
          <a:xfrm>
            <a:off x="904875" y="2979738"/>
            <a:ext cx="7532688" cy="2306637"/>
          </a:xfrm>
          <a:prstGeom prst="rect">
            <a:avLst/>
          </a:prstGeom>
          <a:noFill/>
          <a:ln>
            <a:noFill/>
          </a:ln>
          <a:effectLst/>
        </p:spPr>
        <p:txBody>
          <a:bodyPr anchor="ctr">
            <a:spAutoFit/>
          </a:bodyPr>
          <a:lstStyle>
            <a:lvl1pPr marL="342900" indent="-342900">
              <a:spcBef>
                <a:spcPct val="20000"/>
              </a:spcBef>
              <a:buClr>
                <a:srgbClr val="00FFFF"/>
              </a:buClr>
              <a:buSzPct val="90000"/>
              <a:buFont typeface="Wingdings" panose="05000000000000000000" pitchFamily="2" charset="2"/>
              <a:buChar char="v"/>
              <a:defRPr kumimoji="1" sz="3200">
                <a:solidFill>
                  <a:schemeClr val="tx1"/>
                </a:solidFill>
                <a:latin typeface="Times New Roman" panose="02020603050405020304" pitchFamily="18" charset="0"/>
                <a:ea typeface="华文新魏" pitchFamily="2" charset="-122"/>
              </a:defRPr>
            </a:lvl1pPr>
            <a:lvl2pPr marL="742950" indent="-285750">
              <a:spcBef>
                <a:spcPct val="20000"/>
              </a:spcBef>
              <a:buClr>
                <a:srgbClr val="FFFF66"/>
              </a:buClr>
              <a:buSzPct val="90000"/>
              <a:buFont typeface="Wingdings" panose="05000000000000000000" pitchFamily="2" charset="2"/>
              <a:buChar char="v"/>
              <a:defRPr kumimoji="1" sz="2800">
                <a:solidFill>
                  <a:schemeClr val="tx1"/>
                </a:solidFill>
                <a:latin typeface="Times New Roman" panose="02020603050405020304" pitchFamily="18" charset="0"/>
                <a:ea typeface="华文新魏" pitchFamily="2" charset="-122"/>
              </a:defRPr>
            </a:lvl2pPr>
            <a:lvl3pPr marL="1143000" indent="-228600">
              <a:spcBef>
                <a:spcPct val="20000"/>
              </a:spcBef>
              <a:buClr>
                <a:srgbClr val="00CC66"/>
              </a:buClr>
              <a:buSzPct val="90000"/>
              <a:buFont typeface="Wingdings" panose="05000000000000000000" pitchFamily="2" charset="2"/>
              <a:buChar char="v"/>
              <a:defRPr kumimoji="1" sz="2400">
                <a:solidFill>
                  <a:schemeClr val="tx1"/>
                </a:solidFill>
                <a:latin typeface="Times New Roman" panose="02020603050405020304" pitchFamily="18" charset="0"/>
                <a:ea typeface="华文新魏" pitchFamily="2" charset="-122"/>
              </a:defRPr>
            </a:lvl3pPr>
            <a:lvl4pPr marL="1600200" indent="-228600">
              <a:spcBef>
                <a:spcPct val="20000"/>
              </a:spcBef>
              <a:buClr>
                <a:srgbClr val="FFFF66"/>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itchFamily="2" charset="-122"/>
              </a:defRPr>
            </a:lvl4pPr>
            <a:lvl5pPr marL="2057400" indent="-228600">
              <a:spcBef>
                <a:spcPct val="20000"/>
              </a:spcBef>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itchFamily="2" charset="-122"/>
              </a:defRPr>
            </a:lvl5pPr>
            <a:lvl6pPr marL="25146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itchFamily="2" charset="-122"/>
              </a:defRPr>
            </a:lvl6pPr>
            <a:lvl7pPr marL="29718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itchFamily="2" charset="-122"/>
              </a:defRPr>
            </a:lvl7pPr>
            <a:lvl8pPr marL="34290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itchFamily="2" charset="-122"/>
              </a:defRPr>
            </a:lvl8pPr>
            <a:lvl9pPr marL="38862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itchFamily="2" charset="-122"/>
              </a:defRPr>
            </a:lvl9pPr>
          </a:lstStyle>
          <a:p>
            <a:pPr marL="0" lvl="1" indent="0" eaLnBrk="1" hangingPunct="1">
              <a:buClrTx/>
              <a:buSzTx/>
              <a:buFontTx/>
              <a:buNone/>
              <a:defRPr/>
            </a:pPr>
            <a:r>
              <a:rPr lang="zh-CN" altLang="en-US" sz="2400" kern="0" dirty="0">
                <a:solidFill>
                  <a:srgbClr val="0000CC"/>
                </a:solidFill>
                <a:ea typeface="宋体" panose="02010600030101010101" pitchFamily="2" charset="-122"/>
                <a:cs typeface="Times New Roman" panose="02020603050405020304" pitchFamily="18" charset="0"/>
                <a:sym typeface="+mn-ea"/>
              </a:rPr>
              <a:t>定义6.13</a:t>
            </a:r>
            <a:r>
              <a:rPr kumimoji="0" lang="en-US" altLang="zh-CN" sz="2400" b="0" noProof="1">
                <a:ea typeface="楷体_GB2312" pitchFamily="49" charset="-122"/>
                <a:cs typeface="Times New Roman" panose="02020603050405020304" pitchFamily="18" charset="0"/>
                <a:sym typeface="+mn-ea"/>
              </a:rPr>
              <a:t>  </a:t>
            </a:r>
            <a:r>
              <a:rPr kumimoji="0" lang="zh-CN" altLang="en-US" sz="2400" b="0" noProof="1">
                <a:ea typeface="楷体_GB2312" pitchFamily="49" charset="-122"/>
                <a:cs typeface="Times New Roman" panose="02020603050405020304" pitchFamily="18" charset="0"/>
                <a:sym typeface="+mn-ea"/>
              </a:rPr>
              <a:t>  深度学习算法是一类基于生物学对人脑进一步认识，将神经-中枢-大脑的工作原理设计成一个不断迭代、不断抽象的过程，以便得到最优数据特征表示的机器学习算法；该算法从原始信号开始，先做低层抽象，然后逐渐向高层抽象迭代，由此组成深度学习算法的基本框架。</a:t>
            </a:r>
          </a:p>
        </p:txBody>
      </p:sp>
      <p:sp>
        <p:nvSpPr>
          <p:cNvPr id="2" name="标题 13313"/>
          <p:cNvSpPr>
            <a:spLocks noGrp="1"/>
          </p:cNvSpPr>
          <p:nvPr/>
        </p:nvSpPr>
        <p:spPr>
          <a:xfrm>
            <a:off x="1339850" y="1133475"/>
            <a:ext cx="6564313" cy="919163"/>
          </a:xfrm>
          <a:prstGeom prst="rect">
            <a:avLst/>
          </a:prstGeom>
          <a:noFill/>
          <a:ln w="9525">
            <a:noFill/>
          </a:ln>
        </p:spPr>
        <p:txBody>
          <a:bodyPr anchor="ctr"/>
          <a:lstStyle>
            <a:lvl1pPr marL="0" lvl="0" indent="0" algn="l" defTabSz="914400" rtl="0" eaLnBrk="1" fontAlgn="base" latinLnBrk="0" hangingPunct="1">
              <a:lnSpc>
                <a:spcPct val="100000"/>
              </a:lnSpc>
              <a:spcBef>
                <a:spcPct val="0"/>
              </a:spcBef>
              <a:spcAft>
                <a:spcPct val="0"/>
              </a:spcAft>
              <a:buNone/>
              <a:defRPr sz="3200" b="1" i="0" u="none" kern="1200" baseline="0">
                <a:solidFill>
                  <a:srgbClr val="800000"/>
                </a:solidFill>
                <a:effectLst>
                  <a:outerShdw blurRad="38100" dist="38100" dir="2700000">
                    <a:srgbClr val="C0C0C0"/>
                  </a:outerShdw>
                </a:effectLst>
                <a:latin typeface="+mj-lt"/>
                <a:ea typeface="+mj-ea"/>
                <a:cs typeface="+mj-cs"/>
              </a:defRPr>
            </a:lvl1pPr>
          </a:lstStyle>
          <a:p>
            <a:pPr>
              <a:buFont typeface="Wingdings" panose="05000000000000000000" pitchFamily="2" charset="2"/>
              <a:buNone/>
              <a:defRPr/>
            </a:pPr>
            <a:r>
              <a:rPr lang="en-US" altLang="zh-CN" sz="2800" noProof="1">
                <a:latin typeface="Times New Roman" panose="02020603050405020304" pitchFamily="18" charset="0"/>
                <a:ea typeface="楷体_GB2312" pitchFamily="49" charset="-122"/>
                <a:cs typeface="Times New Roman" panose="02020603050405020304" pitchFamily="18" charset="0"/>
                <a:sym typeface="+mn-ea"/>
              </a:rPr>
              <a:t>6.</a:t>
            </a:r>
            <a:r>
              <a:rPr lang="en-US" sz="2800" noProof="1">
                <a:latin typeface="Times New Roman" panose="02020603050405020304" pitchFamily="18" charset="0"/>
                <a:ea typeface="楷体_GB2312" pitchFamily="49" charset="-122"/>
                <a:cs typeface="Times New Roman" panose="02020603050405020304" pitchFamily="18" charset="0"/>
                <a:sym typeface="+mn-ea"/>
              </a:rPr>
              <a:t>10.1  </a:t>
            </a:r>
            <a:r>
              <a:rPr lang="zh-CN" altLang="en-US" sz="2800" noProof="1">
                <a:latin typeface="Times New Roman" panose="02020603050405020304" pitchFamily="18" charset="0"/>
                <a:ea typeface="楷体_GB2312" pitchFamily="49" charset="-122"/>
                <a:cs typeface="Times New Roman" panose="02020603050405020304" pitchFamily="18" charset="0"/>
                <a:sym typeface="+mn-ea"/>
              </a:rPr>
              <a:t>深度学习的定义和特点</a:t>
            </a:r>
            <a:endParaRPr lang="zh-CN" altLang="en-US" sz="2800" noProof="1">
              <a:solidFill>
                <a:schemeClr val="tx1"/>
              </a:solidFill>
              <a:latin typeface="Times New Roman" panose="02020603050405020304" pitchFamily="18" charset="0"/>
              <a:ea typeface="楷体_GB2312" pitchFamily="49" charset="-122"/>
              <a:cs typeface="Times New Roman" panose="02020603050405020304" pitchFamily="18" charset="0"/>
              <a:sym typeface="+mn-ea"/>
            </a:endParaRPr>
          </a:p>
        </p:txBody>
      </p:sp>
      <p:sp>
        <p:nvSpPr>
          <p:cNvPr id="114694" name="文本框 2"/>
          <p:cNvSpPr txBox="1">
            <a:spLocks noChangeArrowheads="1"/>
          </p:cNvSpPr>
          <p:nvPr/>
        </p:nvSpPr>
        <p:spPr bwMode="auto">
          <a:xfrm>
            <a:off x="971550" y="2139950"/>
            <a:ext cx="3041650" cy="522288"/>
          </a:xfrm>
          <a:prstGeom prst="rect">
            <a:avLst/>
          </a:prstGeom>
          <a:noFill/>
          <a:ln w="9525">
            <a:noFill/>
            <a:miter lim="800000"/>
            <a:headEnd/>
            <a:tailEnd/>
          </a:ln>
        </p:spPr>
        <p:txBody>
          <a:bodyPr wrap="none">
            <a:spAutoFit/>
          </a:bodyPr>
          <a:lstStyle/>
          <a:p>
            <a:pPr eaLnBrk="1" hangingPunct="1"/>
            <a:r>
              <a:rPr lang="en-US" altLang="zh-CN">
                <a:solidFill>
                  <a:srgbClr val="0000CC"/>
                </a:solidFill>
                <a:latin typeface="Times New Roman" pitchFamily="18" charset="0"/>
                <a:ea typeface="宋体" pitchFamily="2" charset="-122"/>
                <a:sym typeface="幼圆" pitchFamily="49" charset="-122"/>
              </a:rPr>
              <a:t>1. </a:t>
            </a:r>
            <a:r>
              <a:rPr lang="zh-CN" altLang="en-US">
                <a:solidFill>
                  <a:srgbClr val="0000CC"/>
                </a:solidFill>
                <a:latin typeface="Times New Roman" pitchFamily="18" charset="0"/>
                <a:ea typeface="宋体" pitchFamily="2" charset="-122"/>
                <a:sym typeface="幼圆" pitchFamily="49" charset="-122"/>
              </a:rPr>
              <a:t>深度学习的定义</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3314"/>
                                        </p:tgtEl>
                                        <p:attrNameLst>
                                          <p:attrName>style.visibility</p:attrName>
                                        </p:attrNameLst>
                                      </p:cBhvr>
                                      <p:to>
                                        <p:strVal val="visible"/>
                                      </p:to>
                                    </p:set>
                                    <p:animEffect transition="in" filter="dissolve">
                                      <p:cBhvr>
                                        <p:cTn id="7" dur="500"/>
                                        <p:tgtEl>
                                          <p:spTgt spid="1331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 calcmode="lin" valueType="num">
                                      <p:cBhvr>
                                        <p:cTn id="12" dur="500" fill="hold"/>
                                        <p:tgtEl>
                                          <p:spTgt spid="23"/>
                                        </p:tgtEl>
                                        <p:attrNameLst>
                                          <p:attrName>ppt_x</p:attrName>
                                        </p:attrNameLst>
                                      </p:cBhvr>
                                      <p:tavLst>
                                        <p:tav tm="0">
                                          <p:val>
                                            <p:strVal val="0-#ppt_w/2"/>
                                          </p:val>
                                        </p:tav>
                                        <p:tav tm="100000">
                                          <p:val>
                                            <p:strVal val="#ppt_x"/>
                                          </p:val>
                                        </p:tav>
                                      </p:tavLst>
                                    </p:anim>
                                    <p:anim calcmode="lin" valueType="num">
                                      <p:cBhvr>
                                        <p:cTn id="13" dur="500" fill="hold"/>
                                        <p:tgtEl>
                                          <p:spTgt spid="23"/>
                                        </p:tgtEl>
                                        <p:attrNameLst>
                                          <p:attrName>ppt_y</p:attrName>
                                        </p:attrNameLst>
                                      </p:cBhvr>
                                      <p:tavLst>
                                        <p:tav tm="0">
                                          <p:val>
                                            <p:strVal val="#ppt_y"/>
                                          </p:val>
                                        </p:tav>
                                        <p:tav tm="100000">
                                          <p:val>
                                            <p:strVal val="#ppt_y"/>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dissolve">
                                      <p:cBhvr>
                                        <p:cTn id="1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4" grpId="0"/>
      <p:bldP spid="23" grpId="0" bldLvl="0" animBg="1"/>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40962" name="灯片编号占位符 1"/>
          <p:cNvSpPr>
            <a:spLocks noGrp="1" noChangeArrowheads="1"/>
          </p:cNvSpPr>
          <p:nvPr>
            <p:ph type="sldNum" sz="quarter" idx="10"/>
          </p:nvPr>
        </p:nvSpPr>
        <p:spPr bwMode="auto">
          <a:noFill/>
          <a:ln>
            <a:miter lim="800000"/>
            <a:headEnd/>
            <a:tailEnd/>
          </a:ln>
        </p:spPr>
        <p:txBody>
          <a:bodyPr/>
          <a:lstStyle/>
          <a:p>
            <a:fld id="{88D0FE5C-F452-45B2-BA64-3F05E14839D6}" type="slidenum">
              <a:rPr lang="zh-TW" altLang="en-US"/>
              <a:pPr/>
              <a:t>8</a:t>
            </a:fld>
            <a:endParaRPr lang="zh-TW" altLang="en-US"/>
          </a:p>
        </p:txBody>
      </p:sp>
      <p:sp>
        <p:nvSpPr>
          <p:cNvPr id="28674" name="标题 28673"/>
          <p:cNvSpPr>
            <a:spLocks noGrp="1"/>
          </p:cNvSpPr>
          <p:nvPr>
            <p:ph type="title"/>
          </p:nvPr>
        </p:nvSpPr>
        <p:spPr>
          <a:xfrm>
            <a:off x="1042988" y="273050"/>
            <a:ext cx="7921625" cy="1143000"/>
          </a:xfrm>
        </p:spPr>
        <p:txBody>
          <a:bodyPr vert="horz" wrap="square" lIns="91440" tIns="45720" rIns="91440" bIns="45720" numCol="1" anchorCtr="0" compatLnSpc="1">
            <a:prstTxWarp prst="textNoShape">
              <a:avLst/>
            </a:prstTxWarp>
          </a:bodyPr>
          <a:lstStyle/>
          <a:p>
            <a:pPr marL="342900" indent="-342900" eaLnBrk="1" hangingPunct="1">
              <a:spcBef>
                <a:spcPct val="20000"/>
              </a:spcBef>
              <a:buSzPct val="75000"/>
              <a:buFont typeface="Wingdings" panose="05000000000000000000" pitchFamily="2" charset="2"/>
              <a:buNone/>
              <a:defRPr/>
            </a:pPr>
            <a:r>
              <a:rPr lang="zh-CN" altLang="zh-CN" sz="2800" noProof="1">
                <a:effectLst>
                  <a:outerShdw blurRad="38100" dist="38100" dir="2700000" algn="tl">
                    <a:srgbClr val="C0C0C0"/>
                  </a:outerShdw>
                </a:effectLst>
                <a:latin typeface="Times New Roman" panose="02020603050405020304" pitchFamily="18" charset="0"/>
                <a:ea typeface="楷体_GB2312" pitchFamily="49" charset="-122"/>
                <a:cs typeface="Times New Roman" panose="02020603050405020304" pitchFamily="18" charset="0"/>
              </a:rPr>
              <a:t>6.1.2  </a:t>
            </a:r>
            <a:r>
              <a:rPr lang="zh-CN" altLang="zh-CN" sz="2800" noProof="1">
                <a:effectLst>
                  <a:outerShdw blurRad="38100" dist="38100" dir="2700000" algn="tl">
                    <a:srgbClr val="C0C0C0"/>
                  </a:outerShdw>
                </a:effectLst>
                <a:latin typeface="Times New Roman" panose="02020603050405020304" pitchFamily="18" charset="0"/>
                <a:ea typeface="楷体_GB2312" pitchFamily="49" charset="-122"/>
                <a:cs typeface="Times New Roman" panose="02020603050405020304" pitchFamily="18" charset="0"/>
                <a:sym typeface="+mn-ea"/>
              </a:rPr>
              <a:t>机器学习的发展史</a:t>
            </a:r>
            <a:r>
              <a:rPr lang="zh-CN" altLang="zh-CN" sz="2800" noProof="1">
                <a:effectLst>
                  <a:outerShdw blurRad="38100" dist="38100" dir="2700000" algn="tl">
                    <a:srgbClr val="C0C0C0"/>
                  </a:outerShdw>
                </a:effectLst>
                <a:latin typeface="Times New Roman" panose="02020603050405020304" pitchFamily="18" charset="0"/>
                <a:ea typeface="楷体_GB2312" pitchFamily="49" charset="-122"/>
                <a:cs typeface="Times New Roman" panose="02020603050405020304" pitchFamily="18" charset="0"/>
              </a:rPr>
              <a:t/>
            </a:r>
            <a:br>
              <a:rPr lang="zh-CN" altLang="zh-CN" sz="2800" noProof="1">
                <a:effectLst>
                  <a:outerShdw blurRad="38100" dist="38100" dir="2700000" algn="tl">
                    <a:srgbClr val="C0C0C0"/>
                  </a:outerShdw>
                </a:effectLst>
                <a:latin typeface="Times New Roman" panose="02020603050405020304" pitchFamily="18" charset="0"/>
                <a:ea typeface="楷体_GB2312" pitchFamily="49" charset="-122"/>
                <a:cs typeface="Times New Roman" panose="02020603050405020304" pitchFamily="18" charset="0"/>
              </a:rPr>
            </a:br>
            <a:r>
              <a:rPr lang="en-US" altLang="zh-CN" sz="2800" noProof="1">
                <a:effectLst>
                  <a:outerShdw blurRad="38100" dist="38100" dir="2700000" algn="tl">
                    <a:srgbClr val="C0C0C0"/>
                  </a:outerShdw>
                </a:effectLst>
                <a:latin typeface="Times New Roman" panose="02020603050405020304" pitchFamily="18" charset="0"/>
                <a:ea typeface="楷体_GB2312" pitchFamily="49" charset="-122"/>
                <a:cs typeface="Times New Roman" panose="02020603050405020304" pitchFamily="18" charset="0"/>
              </a:rPr>
              <a:t>Development of Machine Learning </a:t>
            </a:r>
          </a:p>
        </p:txBody>
      </p:sp>
      <p:sp>
        <p:nvSpPr>
          <p:cNvPr id="40964" name="Rectangle 2"/>
          <p:cNvSpPr>
            <a:spLocks noGrp="1" noChangeArrowheads="1"/>
          </p:cNvSpPr>
          <p:nvPr>
            <p:ph idx="1"/>
          </p:nvPr>
        </p:nvSpPr>
        <p:spPr>
          <a:xfrm>
            <a:off x="703263" y="1390650"/>
            <a:ext cx="7972425" cy="4951413"/>
          </a:xfrm>
        </p:spPr>
        <p:txBody>
          <a:bodyPr/>
          <a:lstStyle/>
          <a:p>
            <a:pPr eaLnBrk="1" hangingPunct="1"/>
            <a:r>
              <a:rPr lang="en-US" altLang="zh-CN" smtClean="0">
                <a:latin typeface="Times New Roman" pitchFamily="18" charset="0"/>
                <a:ea typeface="楷体_GB2312" pitchFamily="49" charset="-122"/>
              </a:rPr>
              <a:t>1950s-1960s</a:t>
            </a:r>
            <a:r>
              <a:rPr lang="zh-CN" altLang="en-US" smtClean="0">
                <a:latin typeface="Times New Roman" pitchFamily="18" charset="0"/>
                <a:ea typeface="楷体_GB2312" pitchFamily="49" charset="-122"/>
              </a:rPr>
              <a:t>热烈时期</a:t>
            </a:r>
          </a:p>
          <a:p>
            <a:pPr lvl="1" eaLnBrk="1" hangingPunct="1"/>
            <a:r>
              <a:rPr lang="en-US" altLang="zh-CN" smtClean="0">
                <a:latin typeface="Times New Roman" pitchFamily="18" charset="0"/>
                <a:ea typeface="楷体_GB2312" pitchFamily="49" charset="-122"/>
              </a:rPr>
              <a:t>An exploratory period when many general techniques were born. Early research was inspired by </a:t>
            </a:r>
            <a:r>
              <a:rPr lang="en-US" altLang="zh-CN" b="1" smtClean="0">
                <a:solidFill>
                  <a:srgbClr val="FF3300"/>
                </a:solidFill>
                <a:latin typeface="Times New Roman" pitchFamily="18" charset="0"/>
                <a:ea typeface="楷体_GB2312" pitchFamily="49" charset="-122"/>
              </a:rPr>
              <a:t>biology and psychology</a:t>
            </a:r>
            <a:r>
              <a:rPr lang="en-US" altLang="zh-CN" smtClean="0">
                <a:latin typeface="Times New Roman" pitchFamily="18" charset="0"/>
                <a:ea typeface="楷体_GB2312" pitchFamily="49" charset="-122"/>
              </a:rPr>
              <a:t>.</a:t>
            </a:r>
          </a:p>
          <a:p>
            <a:pPr lvl="1" eaLnBrk="1" hangingPunct="1"/>
            <a:r>
              <a:rPr lang="en-US" altLang="zh-CN" smtClean="0">
                <a:latin typeface="Times New Roman" pitchFamily="18" charset="0"/>
                <a:ea typeface="楷体_GB2312" pitchFamily="49" charset="-122"/>
              </a:rPr>
              <a:t>Rosenblatt (1957) developed the “perceptron”, which was modeled after neurons. It was the precursor to later work in neural networks.</a:t>
            </a:r>
          </a:p>
          <a:p>
            <a:pPr lvl="1" eaLnBrk="1" hangingPunct="1"/>
            <a:r>
              <a:rPr lang="en-US" altLang="zh-CN" b="1" i="1" smtClean="0">
                <a:solidFill>
                  <a:srgbClr val="0000CC"/>
                </a:solidFill>
                <a:latin typeface="Times New Roman" pitchFamily="18" charset="0"/>
                <a:ea typeface="楷体_GB2312" pitchFamily="49" charset="-122"/>
              </a:rPr>
              <a:t>No knowledge -- Self-organizational, Self-adaptive</a:t>
            </a:r>
          </a:p>
          <a:p>
            <a:pPr lvl="1" eaLnBrk="1" hangingPunct="1"/>
            <a:r>
              <a:rPr lang="en-US" altLang="zh-CN" smtClean="0">
                <a:latin typeface="Times New Roman" pitchFamily="18" charset="0"/>
                <a:ea typeface="楷体_GB2312" pitchFamily="49" charset="-122"/>
              </a:rPr>
              <a:t>In 1969, Minsky &amp; Papert wrote a paper proving that the perceptron was inherently limited, which discouraged research in this area for almost 20 years!</a:t>
            </a:r>
          </a:p>
          <a:p>
            <a:pPr lvl="1" eaLnBrk="1" hangingPunct="1"/>
            <a:r>
              <a:rPr lang="en-US" altLang="zh-CN" smtClean="0">
                <a:latin typeface="Times New Roman" pitchFamily="18" charset="0"/>
                <a:ea typeface="楷体_GB2312" pitchFamily="49" charset="-122"/>
              </a:rPr>
              <a:t>Field more closely tied to work in </a:t>
            </a:r>
            <a:r>
              <a:rPr lang="en-US" altLang="zh-CN" b="1" smtClean="0">
                <a:solidFill>
                  <a:srgbClr val="FF3300"/>
                </a:solidFill>
                <a:latin typeface="Times New Roman" pitchFamily="18" charset="0"/>
                <a:ea typeface="楷体_GB2312" pitchFamily="49" charset="-122"/>
              </a:rPr>
              <a:t>pattern recognition</a:t>
            </a:r>
            <a:r>
              <a:rPr lang="en-US" altLang="zh-CN" smtClean="0">
                <a:latin typeface="Times New Roman" pitchFamily="18" charset="0"/>
                <a:ea typeface="楷体_GB2312" pitchFamily="49" charset="-122"/>
              </a:rPr>
              <a:t>.</a:t>
            </a:r>
            <a:endParaRPr lang="en-US" altLang="zh-CN" sz="3200" smtClean="0">
              <a:latin typeface="Times New Roman" pitchFamily="18" charset="0"/>
              <a:ea typeface="楷体_GB2312" pitchFamily="49"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8674"/>
                                        </p:tgtEl>
                                        <p:attrNameLst>
                                          <p:attrName>style.visibility</p:attrName>
                                        </p:attrNameLst>
                                      </p:cBhvr>
                                      <p:to>
                                        <p:strVal val="visible"/>
                                      </p:to>
                                    </p:set>
                                    <p:anim calcmode="lin" valueType="num">
                                      <p:cBhvr additive="base">
                                        <p:cTn id="7" dur="500" fill="hold"/>
                                        <p:tgtEl>
                                          <p:spTgt spid="28674"/>
                                        </p:tgtEl>
                                        <p:attrNameLst>
                                          <p:attrName>ppt_x</p:attrName>
                                        </p:attrNameLst>
                                      </p:cBhvr>
                                      <p:tavLst>
                                        <p:tav tm="0">
                                          <p:val>
                                            <p:strVal val="0-#ppt_w/2"/>
                                          </p:val>
                                        </p:tav>
                                        <p:tav tm="100000">
                                          <p:val>
                                            <p:strVal val="#ppt_x"/>
                                          </p:val>
                                        </p:tav>
                                      </p:tavLst>
                                    </p:anim>
                                    <p:anim calcmode="lin" valueType="num">
                                      <p:cBhvr additive="base">
                                        <p:cTn id="8" dur="500" fill="hold"/>
                                        <p:tgtEl>
                                          <p:spTgt spid="2867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74" grpId="0"/>
    </p:bldLst>
  </p:timing>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5714" name="灯片编号占位符 1"/>
          <p:cNvSpPr>
            <a:spLocks noGrp="1" noChangeArrowheads="1"/>
          </p:cNvSpPr>
          <p:nvPr>
            <p:ph type="sldNum" sz="quarter" idx="10"/>
          </p:nvPr>
        </p:nvSpPr>
        <p:spPr bwMode="auto">
          <a:noFill/>
          <a:ln>
            <a:miter lim="800000"/>
            <a:headEnd/>
            <a:tailEnd/>
          </a:ln>
        </p:spPr>
        <p:txBody>
          <a:bodyPr/>
          <a:lstStyle/>
          <a:p>
            <a:fld id="{C632EB2B-F6E0-4071-8C41-B3DFBC6A2911}" type="slidenum">
              <a:rPr lang="zh-TW" altLang="en-US">
                <a:solidFill>
                  <a:srgbClr val="FF0000"/>
                </a:solidFill>
              </a:rPr>
              <a:pPr/>
              <a:t>80</a:t>
            </a:fld>
            <a:endParaRPr lang="zh-TW" altLang="en-US">
              <a:solidFill>
                <a:srgbClr val="FF0000"/>
              </a:solidFill>
            </a:endParaRPr>
          </a:p>
        </p:txBody>
      </p:sp>
      <p:sp>
        <p:nvSpPr>
          <p:cNvPr id="115715" name="文本框 2"/>
          <p:cNvSpPr txBox="1">
            <a:spLocks noChangeArrowheads="1"/>
          </p:cNvSpPr>
          <p:nvPr/>
        </p:nvSpPr>
        <p:spPr bwMode="auto">
          <a:xfrm>
            <a:off x="847725" y="1409700"/>
            <a:ext cx="7127875" cy="5151438"/>
          </a:xfrm>
          <a:prstGeom prst="rect">
            <a:avLst/>
          </a:prstGeom>
          <a:noFill/>
          <a:ln w="9525">
            <a:noFill/>
            <a:miter lim="800000"/>
            <a:headEnd/>
            <a:tailEnd/>
          </a:ln>
        </p:spPr>
        <p:txBody>
          <a:bodyPr>
            <a:spAutoFit/>
          </a:bodyPr>
          <a:lstStyle/>
          <a:p>
            <a:pPr eaLnBrk="1" hangingPunct="1"/>
            <a:r>
              <a:rPr lang="en-US" altLang="zh-CN">
                <a:solidFill>
                  <a:srgbClr val="0000CC"/>
                </a:solidFill>
                <a:latin typeface="Times New Roman" pitchFamily="18" charset="0"/>
                <a:ea typeface="宋体" pitchFamily="2" charset="-122"/>
                <a:sym typeface="幼圆" pitchFamily="49" charset="-122"/>
              </a:rPr>
              <a:t>2. </a:t>
            </a:r>
            <a:r>
              <a:rPr lang="zh-CN" altLang="en-US">
                <a:solidFill>
                  <a:srgbClr val="0000CC"/>
                </a:solidFill>
                <a:latin typeface="Times New Roman" pitchFamily="18" charset="0"/>
                <a:ea typeface="宋体" pitchFamily="2" charset="-122"/>
                <a:sym typeface="幼圆" pitchFamily="49" charset="-122"/>
              </a:rPr>
              <a:t>深度学习的一般特点</a:t>
            </a:r>
          </a:p>
          <a:p>
            <a:pPr marL="990600" lvl="1" indent="-533400" eaLnBrk="1" hangingPunct="1">
              <a:spcBef>
                <a:spcPct val="20000"/>
              </a:spcBef>
              <a:buSzPct val="75000"/>
              <a:buFontTx/>
              <a:buBlip>
                <a:blip r:embed="rId2"/>
              </a:buBlip>
            </a:pPr>
            <a:r>
              <a:rPr lang="zh-CN" altLang="en-US" sz="2400" b="0">
                <a:solidFill>
                  <a:schemeClr val="tx1"/>
                </a:solidFill>
                <a:latin typeface="Times New Roman" pitchFamily="18" charset="0"/>
                <a:ea typeface="楷体_GB2312" pitchFamily="49" charset="-122"/>
                <a:sym typeface="幼圆" pitchFamily="49" charset="-122"/>
              </a:rPr>
              <a:t>使用多重非线性变换对数据进行多层抽象</a:t>
            </a:r>
            <a:endParaRPr lang="zh-CN" altLang="en-US" sz="2400" b="0">
              <a:solidFill>
                <a:schemeClr val="tx1"/>
              </a:solidFill>
              <a:latin typeface="Times New Roman" pitchFamily="18" charset="0"/>
              <a:ea typeface="楷体_GB2312" pitchFamily="49" charset="-122"/>
            </a:endParaRPr>
          </a:p>
          <a:p>
            <a:pPr marL="990600" lvl="1" indent="-533400" eaLnBrk="1" hangingPunct="1">
              <a:spcBef>
                <a:spcPct val="20000"/>
              </a:spcBef>
              <a:buSzPct val="75000"/>
              <a:buFontTx/>
              <a:buBlip>
                <a:blip r:embed="rId2"/>
              </a:buBlip>
            </a:pPr>
            <a:r>
              <a:rPr lang="zh-CN" altLang="en-US" sz="2400" b="0">
                <a:solidFill>
                  <a:schemeClr val="tx1"/>
                </a:solidFill>
                <a:latin typeface="Times New Roman" pitchFamily="18" charset="0"/>
                <a:ea typeface="楷体_GB2312" pitchFamily="49" charset="-122"/>
                <a:sym typeface="幼圆" pitchFamily="49" charset="-122"/>
              </a:rPr>
              <a:t>以寻求更适合的概念表示方法为目标</a:t>
            </a:r>
            <a:endParaRPr lang="zh-CN" altLang="en-US" sz="2400" b="0">
              <a:solidFill>
                <a:schemeClr val="tx1"/>
              </a:solidFill>
              <a:latin typeface="Times New Roman" pitchFamily="18" charset="0"/>
              <a:ea typeface="楷体_GB2312" pitchFamily="49" charset="-122"/>
            </a:endParaRPr>
          </a:p>
          <a:p>
            <a:pPr marL="990600" lvl="1" indent="-533400" eaLnBrk="1" hangingPunct="1">
              <a:spcBef>
                <a:spcPct val="20000"/>
              </a:spcBef>
              <a:buSzPct val="75000"/>
              <a:buFontTx/>
              <a:buBlip>
                <a:blip r:embed="rId2"/>
              </a:buBlip>
            </a:pPr>
            <a:r>
              <a:rPr lang="zh-CN" altLang="en-US" sz="2400" b="0">
                <a:solidFill>
                  <a:schemeClr val="tx1"/>
                </a:solidFill>
                <a:latin typeface="Times New Roman" pitchFamily="18" charset="0"/>
                <a:ea typeface="楷体_GB2312" pitchFamily="49" charset="-122"/>
                <a:sym typeface="幼圆" pitchFamily="49" charset="-122"/>
              </a:rPr>
              <a:t>形成一类具有代表性的特征表示学习（Learning representation）方法</a:t>
            </a:r>
            <a:endParaRPr lang="zh-CN" altLang="en-US" sz="2400" b="0">
              <a:solidFill>
                <a:schemeClr val="tx1"/>
              </a:solidFill>
              <a:latin typeface="Times New Roman" pitchFamily="18" charset="0"/>
              <a:ea typeface="楷体_GB2312" pitchFamily="49" charset="-122"/>
            </a:endParaRPr>
          </a:p>
          <a:p>
            <a:pPr eaLnBrk="1" hangingPunct="1"/>
            <a:r>
              <a:rPr lang="en-US" altLang="zh-CN">
                <a:solidFill>
                  <a:srgbClr val="0000CC"/>
                </a:solidFill>
                <a:latin typeface="Times New Roman" pitchFamily="18" charset="0"/>
                <a:ea typeface="宋体" pitchFamily="2" charset="-122"/>
                <a:sym typeface="幼圆" pitchFamily="49" charset="-122"/>
              </a:rPr>
              <a:t>3.</a:t>
            </a:r>
            <a:r>
              <a:rPr lang="zh-CN" altLang="en-US">
                <a:solidFill>
                  <a:srgbClr val="0000CC"/>
                </a:solidFill>
                <a:latin typeface="Times New Roman" pitchFamily="18" charset="0"/>
                <a:ea typeface="宋体" pitchFamily="2" charset="-122"/>
                <a:sym typeface="幼圆" pitchFamily="49" charset="-122"/>
              </a:rPr>
              <a:t>深度学习的优点</a:t>
            </a:r>
          </a:p>
          <a:p>
            <a:pPr marL="990600" lvl="1" indent="-533400" eaLnBrk="1" hangingPunct="1">
              <a:spcBef>
                <a:spcPct val="20000"/>
              </a:spcBef>
              <a:buSzPct val="75000"/>
              <a:buFontTx/>
              <a:buBlip>
                <a:blip r:embed="rId2"/>
              </a:buBlip>
            </a:pPr>
            <a:r>
              <a:rPr lang="zh-CN" altLang="en-US" sz="2400" b="0">
                <a:solidFill>
                  <a:schemeClr val="tx1"/>
                </a:solidFill>
                <a:latin typeface="Times New Roman" pitchFamily="18" charset="0"/>
                <a:ea typeface="楷体_GB2312" pitchFamily="49" charset="-122"/>
                <a:sym typeface="幼圆" pitchFamily="49" charset="-122"/>
              </a:rPr>
              <a:t>采用非线性处理单元组成的多层结构，使得概念提取可以由简单到复杂</a:t>
            </a:r>
            <a:endParaRPr lang="zh-CN" altLang="en-US" sz="2400" b="0">
              <a:solidFill>
                <a:schemeClr val="tx1"/>
              </a:solidFill>
              <a:latin typeface="Times New Roman" pitchFamily="18" charset="0"/>
              <a:ea typeface="楷体_GB2312" pitchFamily="49" charset="-122"/>
            </a:endParaRPr>
          </a:p>
          <a:p>
            <a:pPr marL="990600" lvl="1" indent="-533400" eaLnBrk="1" hangingPunct="1">
              <a:spcBef>
                <a:spcPct val="20000"/>
              </a:spcBef>
              <a:buSzPct val="75000"/>
              <a:buFontTx/>
              <a:buBlip>
                <a:blip r:embed="rId2"/>
              </a:buBlip>
            </a:pPr>
            <a:r>
              <a:rPr lang="zh-CN" altLang="en-US" sz="2400" b="0">
                <a:solidFill>
                  <a:schemeClr val="tx1"/>
                </a:solidFill>
                <a:latin typeface="Times New Roman" pitchFamily="18" charset="0"/>
                <a:ea typeface="楷体_GB2312" pitchFamily="49" charset="-122"/>
                <a:sym typeface="幼圆" pitchFamily="49" charset="-122"/>
              </a:rPr>
              <a:t>架构非常灵活，有利于根据实际需要调整学习策略</a:t>
            </a:r>
            <a:endParaRPr lang="zh-CN" altLang="en-US" sz="2400" b="0">
              <a:solidFill>
                <a:schemeClr val="tx1"/>
              </a:solidFill>
              <a:latin typeface="Times New Roman" pitchFamily="18" charset="0"/>
              <a:ea typeface="楷体_GB2312" pitchFamily="49" charset="-122"/>
            </a:endParaRPr>
          </a:p>
          <a:p>
            <a:pPr marL="990600" lvl="1" indent="-533400" eaLnBrk="1" hangingPunct="1">
              <a:spcBef>
                <a:spcPct val="20000"/>
              </a:spcBef>
              <a:buSzPct val="75000"/>
              <a:buFontTx/>
              <a:buBlip>
                <a:blip r:embed="rId2"/>
              </a:buBlip>
            </a:pPr>
            <a:r>
              <a:rPr lang="zh-CN" altLang="en-US" sz="2400" b="0">
                <a:solidFill>
                  <a:schemeClr val="tx1"/>
                </a:solidFill>
                <a:latin typeface="Times New Roman" pitchFamily="18" charset="0"/>
                <a:ea typeface="楷体_GB2312" pitchFamily="49" charset="-122"/>
                <a:sym typeface="幼圆" pitchFamily="49" charset="-122"/>
              </a:rPr>
              <a:t>学习无标签数据优势明显</a:t>
            </a:r>
            <a:endParaRPr lang="zh-CN" altLang="en-US" sz="2400" b="0">
              <a:solidFill>
                <a:schemeClr val="tx1"/>
              </a:solidFill>
              <a:latin typeface="Times New Roman" pitchFamily="18" charset="0"/>
              <a:ea typeface="楷体_GB2312" pitchFamily="49" charset="-122"/>
            </a:endParaRPr>
          </a:p>
          <a:p>
            <a:pPr eaLnBrk="1" hangingPunct="1"/>
            <a:endParaRPr lang="zh-CN" altLang="en-US">
              <a:solidFill>
                <a:srgbClr val="0000CC"/>
              </a:solidFill>
              <a:latin typeface="Times New Roman" pitchFamily="18" charset="0"/>
              <a:ea typeface="宋体" pitchFamily="2" charset="-122"/>
              <a:sym typeface="幼圆" pitchFamily="49" charset="-122"/>
            </a:endParaRPr>
          </a:p>
        </p:txBody>
      </p:sp>
    </p:spTree>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6738" name="灯片编号占位符 1"/>
          <p:cNvSpPr>
            <a:spLocks noGrp="1" noChangeArrowheads="1"/>
          </p:cNvSpPr>
          <p:nvPr>
            <p:ph type="sldNum" sz="quarter" idx="10"/>
          </p:nvPr>
        </p:nvSpPr>
        <p:spPr bwMode="auto">
          <a:noFill/>
          <a:ln>
            <a:miter lim="800000"/>
            <a:headEnd/>
            <a:tailEnd/>
          </a:ln>
        </p:spPr>
        <p:txBody>
          <a:bodyPr/>
          <a:lstStyle/>
          <a:p>
            <a:fld id="{0C50F54C-30E8-498C-A830-031E98C1F132}" type="slidenum">
              <a:rPr lang="zh-TW" altLang="en-US">
                <a:solidFill>
                  <a:srgbClr val="FF0000"/>
                </a:solidFill>
              </a:rPr>
              <a:pPr/>
              <a:t>81</a:t>
            </a:fld>
            <a:endParaRPr lang="zh-TW" altLang="en-US">
              <a:solidFill>
                <a:srgbClr val="FF0000"/>
              </a:solidFill>
            </a:endParaRPr>
          </a:p>
        </p:txBody>
      </p:sp>
      <p:sp>
        <p:nvSpPr>
          <p:cNvPr id="23" name="Text Box 2"/>
          <p:cNvSpPr txBox="1">
            <a:spLocks noChangeArrowheads="1"/>
          </p:cNvSpPr>
          <p:nvPr/>
        </p:nvSpPr>
        <p:spPr bwMode="auto">
          <a:xfrm>
            <a:off x="1250950" y="1993900"/>
            <a:ext cx="6864350" cy="4003675"/>
          </a:xfrm>
          <a:prstGeom prst="rect">
            <a:avLst/>
          </a:prstGeom>
          <a:noFill/>
          <a:ln>
            <a:noFill/>
          </a:ln>
          <a:effectLst/>
        </p:spPr>
        <p:txBody>
          <a:bodyPr anchor="ctr">
            <a:spAutoFit/>
          </a:bodyPr>
          <a:lstStyle>
            <a:lvl1pPr marL="342900" indent="-342900">
              <a:spcBef>
                <a:spcPct val="20000"/>
              </a:spcBef>
              <a:buClr>
                <a:srgbClr val="00FFFF"/>
              </a:buClr>
              <a:buSzPct val="90000"/>
              <a:buFont typeface="Wingdings" panose="05000000000000000000" pitchFamily="2" charset="2"/>
              <a:buChar char="v"/>
              <a:defRPr kumimoji="1" sz="3200">
                <a:solidFill>
                  <a:schemeClr val="tx1"/>
                </a:solidFill>
                <a:latin typeface="Times New Roman" panose="02020603050405020304" pitchFamily="18" charset="0"/>
                <a:ea typeface="华文新魏" pitchFamily="2" charset="-122"/>
              </a:defRPr>
            </a:lvl1pPr>
            <a:lvl2pPr marL="742950" indent="-285750">
              <a:spcBef>
                <a:spcPct val="20000"/>
              </a:spcBef>
              <a:buClr>
                <a:srgbClr val="FFFF66"/>
              </a:buClr>
              <a:buSzPct val="90000"/>
              <a:buFont typeface="Wingdings" panose="05000000000000000000" pitchFamily="2" charset="2"/>
              <a:buChar char="v"/>
              <a:defRPr kumimoji="1" sz="2800">
                <a:solidFill>
                  <a:schemeClr val="tx1"/>
                </a:solidFill>
                <a:latin typeface="Times New Roman" panose="02020603050405020304" pitchFamily="18" charset="0"/>
                <a:ea typeface="华文新魏" pitchFamily="2" charset="-122"/>
              </a:defRPr>
            </a:lvl2pPr>
            <a:lvl3pPr marL="1143000" indent="-228600">
              <a:spcBef>
                <a:spcPct val="20000"/>
              </a:spcBef>
              <a:buClr>
                <a:srgbClr val="00CC66"/>
              </a:buClr>
              <a:buSzPct val="90000"/>
              <a:buFont typeface="Wingdings" panose="05000000000000000000" pitchFamily="2" charset="2"/>
              <a:buChar char="v"/>
              <a:defRPr kumimoji="1" sz="2400">
                <a:solidFill>
                  <a:schemeClr val="tx1"/>
                </a:solidFill>
                <a:latin typeface="Times New Roman" panose="02020603050405020304" pitchFamily="18" charset="0"/>
                <a:ea typeface="华文新魏" pitchFamily="2" charset="-122"/>
              </a:defRPr>
            </a:lvl3pPr>
            <a:lvl4pPr marL="1600200" indent="-228600">
              <a:spcBef>
                <a:spcPct val="20000"/>
              </a:spcBef>
              <a:buClr>
                <a:srgbClr val="FFFF66"/>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itchFamily="2" charset="-122"/>
              </a:defRPr>
            </a:lvl4pPr>
            <a:lvl5pPr marL="2057400" indent="-228600">
              <a:spcBef>
                <a:spcPct val="20000"/>
              </a:spcBef>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itchFamily="2" charset="-122"/>
              </a:defRPr>
            </a:lvl5pPr>
            <a:lvl6pPr marL="25146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itchFamily="2" charset="-122"/>
              </a:defRPr>
            </a:lvl6pPr>
            <a:lvl7pPr marL="29718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itchFamily="2" charset="-122"/>
              </a:defRPr>
            </a:lvl7pPr>
            <a:lvl8pPr marL="34290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itchFamily="2" charset="-122"/>
              </a:defRPr>
            </a:lvl8pPr>
            <a:lvl9pPr marL="38862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itchFamily="2" charset="-122"/>
              </a:defRPr>
            </a:lvl9pPr>
          </a:lstStyle>
          <a:p>
            <a:pPr marL="0" lvl="1" eaLnBrk="1" hangingPunct="1">
              <a:buClrTx/>
              <a:buSzTx/>
              <a:buFontTx/>
              <a:buNone/>
              <a:defRPr/>
            </a:pPr>
            <a:r>
              <a:rPr kumimoji="0" lang="en-US" kern="0" dirty="0">
                <a:solidFill>
                  <a:srgbClr val="0000CC"/>
                </a:solidFill>
                <a:ea typeface="宋体" panose="02010600030101010101" pitchFamily="2" charset="-122"/>
                <a:cs typeface="Times New Roman" panose="02020603050405020304" pitchFamily="18" charset="0"/>
              </a:rPr>
              <a:t> 1.深度学习与分布式表示</a:t>
            </a:r>
          </a:p>
          <a:p>
            <a:pPr marL="0" lvl="1" eaLnBrk="1" hangingPunct="1">
              <a:lnSpc>
                <a:spcPct val="110000"/>
              </a:lnSpc>
              <a:buClrTx/>
              <a:buSzTx/>
              <a:buFontTx/>
              <a:buNone/>
              <a:defRPr/>
            </a:pPr>
            <a:r>
              <a:rPr lang="zh-CN" altLang="en-US" sz="3200" noProof="1">
                <a:latin typeface="华文新魏" pitchFamily="2" charset="-122"/>
              </a:rPr>
              <a:t>   </a:t>
            </a:r>
            <a:r>
              <a:rPr kumimoji="0" lang="zh-CN" altLang="en-US" sz="2400" b="0" noProof="1">
                <a:ea typeface="楷体_GB2312" pitchFamily="49" charset="-122"/>
                <a:cs typeface="Times New Roman" panose="02020603050405020304" pitchFamily="18" charset="0"/>
              </a:rPr>
              <a:t>分布式表示（Distributed representation）是深度学习的基础，其前提是假定观测值由不同因子相互作用。深度学习采用多重抽象的学习模型，进一步假定上述的相互作用关系可细分为多个层次：从低层次的概念学习得到高层次的概念，概念抽象的程度直接反映在层次数目和每一层的规模上。贪婪算法常被用来逐层构建该类层次结构，并从中选取有助于机器学习更有效的特征。</a:t>
            </a:r>
          </a:p>
        </p:txBody>
      </p:sp>
      <p:sp>
        <p:nvSpPr>
          <p:cNvPr id="22" name="文本框 21"/>
          <p:cNvSpPr txBox="1"/>
          <p:nvPr/>
        </p:nvSpPr>
        <p:spPr>
          <a:xfrm>
            <a:off x="1260475" y="1141413"/>
            <a:ext cx="5748338" cy="522287"/>
          </a:xfrm>
          <a:prstGeom prst="rect">
            <a:avLst/>
          </a:prstGeom>
          <a:noFill/>
        </p:spPr>
        <p:txBody>
          <a:bodyPr>
            <a:spAutoFit/>
          </a:bodyPr>
          <a:lstStyle/>
          <a:p>
            <a:pPr eaLnBrk="1" hangingPunct="1">
              <a:buFont typeface="Wingdings" panose="05000000000000000000" pitchFamily="2" charset="2"/>
              <a:buNone/>
              <a:defRPr/>
            </a:pPr>
            <a:r>
              <a:rPr lang="en-US" altLang="zh-CN" noProof="1">
                <a:solidFill>
                  <a:srgbClr val="800000"/>
                </a:solidFill>
                <a:effectLst>
                  <a:outerShdw blurRad="38100" dist="38100" dir="2700000">
                    <a:srgbClr val="C0C0C0"/>
                  </a:outerShdw>
                </a:effectLst>
                <a:latin typeface="Times New Roman" panose="02020603050405020304" pitchFamily="18" charset="0"/>
                <a:ea typeface="楷体_GB2312" pitchFamily="49" charset="-122"/>
                <a:cs typeface="Times New Roman" panose="02020603050405020304" pitchFamily="18" charset="0"/>
              </a:rPr>
              <a:t>6.10.2  深度学习基础及神经网络 </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p:cTn id="7" dur="500" fill="hold"/>
                                        <p:tgtEl>
                                          <p:spTgt spid="23"/>
                                        </p:tgtEl>
                                        <p:attrNameLst>
                                          <p:attrName>ppt_x</p:attrName>
                                        </p:attrNameLst>
                                      </p:cBhvr>
                                      <p:tavLst>
                                        <p:tav tm="0">
                                          <p:val>
                                            <p:strVal val="0-#ppt_w/2"/>
                                          </p:val>
                                        </p:tav>
                                        <p:tav tm="100000">
                                          <p:val>
                                            <p:strVal val="#ppt_x"/>
                                          </p:val>
                                        </p:tav>
                                      </p:tavLst>
                                    </p:anim>
                                    <p:anim calcmode="lin" valueType="num">
                                      <p:cBhvr>
                                        <p:cTn id="8" dur="500" fill="hold"/>
                                        <p:tgtEl>
                                          <p:spTgt spid="2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bldLvl="0" animBg="1"/>
    </p:bldLst>
  </p:timing>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7762" name="灯片编号占位符 1"/>
          <p:cNvSpPr>
            <a:spLocks noGrp="1" noChangeArrowheads="1"/>
          </p:cNvSpPr>
          <p:nvPr>
            <p:ph type="sldNum" sz="quarter" idx="10"/>
          </p:nvPr>
        </p:nvSpPr>
        <p:spPr bwMode="auto">
          <a:noFill/>
          <a:ln>
            <a:miter lim="800000"/>
            <a:headEnd/>
            <a:tailEnd/>
          </a:ln>
        </p:spPr>
        <p:txBody>
          <a:bodyPr/>
          <a:lstStyle/>
          <a:p>
            <a:fld id="{29BA2B9D-A0E4-481E-9FE6-50C0D0D10F45}" type="slidenum">
              <a:rPr lang="zh-TW" altLang="en-US">
                <a:solidFill>
                  <a:srgbClr val="FF0000"/>
                </a:solidFill>
              </a:rPr>
              <a:pPr/>
              <a:t>82</a:t>
            </a:fld>
            <a:endParaRPr lang="zh-TW" altLang="en-US">
              <a:solidFill>
                <a:srgbClr val="FF0000"/>
              </a:solidFill>
            </a:endParaRPr>
          </a:p>
        </p:txBody>
      </p:sp>
      <p:sp>
        <p:nvSpPr>
          <p:cNvPr id="114690" name="文本占位符 114689"/>
          <p:cNvSpPr>
            <a:spLocks noGrp="1"/>
          </p:cNvSpPr>
          <p:nvPr>
            <p:ph idx="1"/>
          </p:nvPr>
        </p:nvSpPr>
        <p:spPr>
          <a:xfrm>
            <a:off x="541338" y="1108075"/>
            <a:ext cx="7704137" cy="2270125"/>
          </a:xfrm>
        </p:spPr>
        <p:txBody>
          <a:bodyPr/>
          <a:lstStyle/>
          <a:p>
            <a:pPr lvl="1" eaLnBrk="1" hangingPunct="1">
              <a:buFontTx/>
              <a:buNone/>
              <a:defRPr/>
            </a:pPr>
            <a:r>
              <a:rPr lang="en-US" sz="2800" b="1" kern="0" dirty="0">
                <a:solidFill>
                  <a:srgbClr val="0000CC"/>
                </a:solidFill>
                <a:latin typeface="Times New Roman" panose="02020603050405020304" pitchFamily="18" charset="0"/>
                <a:ea typeface="宋体" panose="02010600030101010101" pitchFamily="2" charset="-122"/>
                <a:cs typeface="Times New Roman" panose="02020603050405020304" pitchFamily="18" charset="0"/>
                <a:sym typeface="+mn-ea"/>
              </a:rPr>
              <a:t>2.深度学习与人工神经网络</a:t>
            </a:r>
            <a:endParaRPr lang="en-US" sz="2800" b="1" kern="0" dirty="0">
              <a:solidFill>
                <a:srgbClr val="0000CC"/>
              </a:solidFill>
              <a:latin typeface="Times New Roman" panose="02020603050405020304" pitchFamily="18" charset="0"/>
              <a:ea typeface="宋体" panose="02010600030101010101" pitchFamily="2" charset="-122"/>
              <a:cs typeface="Times New Roman" panose="02020603050405020304" pitchFamily="18" charset="0"/>
            </a:endParaRPr>
          </a:p>
          <a:p>
            <a:pPr marL="457200" lvl="1" indent="0" eaLnBrk="1" hangingPunct="1">
              <a:lnSpc>
                <a:spcPct val="90000"/>
              </a:lnSpc>
              <a:buClr>
                <a:srgbClr val="00FFFF"/>
              </a:buClr>
              <a:buFontTx/>
              <a:buNone/>
              <a:defRPr/>
            </a:pPr>
            <a:r>
              <a:rPr lang="zh-CN" altLang="en-US" noProof="1">
                <a:latin typeface="华文新魏" pitchFamily="2" charset="-122"/>
                <a:sym typeface="+mn-ea"/>
              </a:rPr>
              <a:t>      </a:t>
            </a:r>
            <a:r>
              <a:rPr lang="zh-CN" altLang="en-US" noProof="1">
                <a:latin typeface="Times New Roman" panose="02020603050405020304" pitchFamily="18" charset="0"/>
                <a:ea typeface="楷体_GB2312" pitchFamily="49" charset="-122"/>
                <a:cs typeface="Times New Roman" panose="02020603050405020304" pitchFamily="18" charset="0"/>
                <a:sym typeface="+mn-ea"/>
              </a:rPr>
              <a:t>  许多成功的深度学习方法都涉及到了人工神经网络，所以，不少研究者认为深度学习就是传统人工神经网络的一种发展和延伸。</a:t>
            </a:r>
            <a:endParaRPr lang="zh-CN" altLang="en-US" noProof="1">
              <a:latin typeface="华文新魏" pitchFamily="2" charset="-122"/>
            </a:endParaRPr>
          </a:p>
          <a:p>
            <a:pPr lvl="1" algn="just" eaLnBrk="1" hangingPunct="1">
              <a:lnSpc>
                <a:spcPct val="110000"/>
              </a:lnSpc>
              <a:buFontTx/>
              <a:buNone/>
              <a:defRPr/>
            </a:pPr>
            <a:endParaRPr lang="zh-CN" altLang="en-US" noProof="1">
              <a:latin typeface="Times New Roman" panose="02020603050405020304" pitchFamily="18" charset="0"/>
              <a:ea typeface="楷体_GB2312" pitchFamily="49" charset="-122"/>
              <a:cs typeface="Times New Roman" panose="02020603050405020304" pitchFamily="18" charset="0"/>
            </a:endParaRPr>
          </a:p>
        </p:txBody>
      </p:sp>
      <p:pic>
        <p:nvPicPr>
          <p:cNvPr id="117764" name="图片 2" descr="Geoffrey Hinton"/>
          <p:cNvPicPr>
            <a:picLocks noChangeAspect="1" noChangeArrowheads="1"/>
          </p:cNvPicPr>
          <p:nvPr/>
        </p:nvPicPr>
        <p:blipFill>
          <a:blip r:embed="rId2" cstate="print"/>
          <a:srcRect/>
          <a:stretch>
            <a:fillRect/>
          </a:stretch>
        </p:blipFill>
        <p:spPr bwMode="auto">
          <a:xfrm>
            <a:off x="6632575" y="2857500"/>
            <a:ext cx="1384300" cy="1693863"/>
          </a:xfrm>
          <a:prstGeom prst="rect">
            <a:avLst/>
          </a:prstGeom>
          <a:noFill/>
          <a:ln w="9525">
            <a:noFill/>
            <a:miter lim="800000"/>
            <a:headEnd/>
            <a:tailEnd/>
          </a:ln>
        </p:spPr>
      </p:pic>
      <p:sp>
        <p:nvSpPr>
          <p:cNvPr id="117765" name="文本框 99"/>
          <p:cNvSpPr txBox="1">
            <a:spLocks noChangeArrowheads="1"/>
          </p:cNvSpPr>
          <p:nvPr/>
        </p:nvSpPr>
        <p:spPr bwMode="auto">
          <a:xfrm>
            <a:off x="6450013" y="4645025"/>
            <a:ext cx="1911350" cy="336550"/>
          </a:xfrm>
          <a:prstGeom prst="rect">
            <a:avLst/>
          </a:prstGeom>
          <a:noFill/>
          <a:ln w="9525">
            <a:noFill/>
            <a:miter lim="800000"/>
            <a:headEnd/>
            <a:tailEnd/>
          </a:ln>
        </p:spPr>
        <p:txBody>
          <a:bodyPr>
            <a:spAutoFit/>
          </a:bodyPr>
          <a:lstStyle/>
          <a:p>
            <a:pPr eaLnBrk="1" hangingPunct="1"/>
            <a:r>
              <a:rPr lang="en-US" altLang="zh-CN" sz="1600" b="0">
                <a:solidFill>
                  <a:schemeClr val="tx1"/>
                </a:solidFill>
                <a:latin typeface="黑体" pitchFamily="49" charset="-122"/>
                <a:ea typeface="黑体" pitchFamily="49" charset="-122"/>
              </a:rPr>
              <a:t>Geoffrey Hinton</a:t>
            </a:r>
            <a:endParaRPr lang="en-US" altLang="en-US" sz="1600" b="0">
              <a:solidFill>
                <a:schemeClr val="tx1"/>
              </a:solidFill>
              <a:latin typeface="黑体" pitchFamily="49" charset="-122"/>
              <a:ea typeface="黑体" pitchFamily="49" charset="-122"/>
            </a:endParaRPr>
          </a:p>
        </p:txBody>
      </p:sp>
      <p:sp>
        <p:nvSpPr>
          <p:cNvPr id="117766" name="文本框 3"/>
          <p:cNvSpPr txBox="1">
            <a:spLocks noChangeArrowheads="1"/>
          </p:cNvSpPr>
          <p:nvPr/>
        </p:nvSpPr>
        <p:spPr bwMode="auto">
          <a:xfrm>
            <a:off x="955675" y="2897188"/>
            <a:ext cx="5411788" cy="3414712"/>
          </a:xfrm>
          <a:prstGeom prst="rect">
            <a:avLst/>
          </a:prstGeom>
          <a:noFill/>
          <a:ln w="9525">
            <a:noFill/>
            <a:miter lim="800000"/>
            <a:headEnd/>
            <a:tailEnd/>
          </a:ln>
        </p:spPr>
        <p:txBody>
          <a:bodyPr>
            <a:spAutoFit/>
          </a:bodyPr>
          <a:lstStyle/>
          <a:p>
            <a:pPr indent="266700" eaLnBrk="1" hangingPunct="1">
              <a:lnSpc>
                <a:spcPct val="120000"/>
              </a:lnSpc>
            </a:pPr>
            <a:r>
              <a:rPr lang="en-US" altLang="zh-CN" sz="2000" b="0">
                <a:solidFill>
                  <a:schemeClr val="tx1"/>
                </a:solidFill>
                <a:latin typeface="宋体" pitchFamily="2" charset="-122"/>
                <a:ea typeface="宋体" pitchFamily="2" charset="-122"/>
              </a:rPr>
              <a:t>2006</a:t>
            </a:r>
            <a:r>
              <a:rPr lang="zh-CN" altLang="zh-CN" sz="2000" b="0">
                <a:solidFill>
                  <a:schemeClr val="tx1"/>
                </a:solidFill>
                <a:latin typeface="宋体" pitchFamily="2" charset="-122"/>
                <a:ea typeface="宋体" pitchFamily="2" charset="-122"/>
              </a:rPr>
              <a:t>年，加拿大多伦多大学</a:t>
            </a:r>
            <a:r>
              <a:rPr lang="en-US" altLang="zh-CN" sz="2000" b="0">
                <a:solidFill>
                  <a:schemeClr val="tx1"/>
                </a:solidFill>
                <a:latin typeface="宋体" pitchFamily="2" charset="-122"/>
                <a:ea typeface="宋体" pitchFamily="2" charset="-122"/>
              </a:rPr>
              <a:t>Geoffrey Hinton</a:t>
            </a:r>
            <a:r>
              <a:rPr lang="zh-CN" altLang="zh-CN" sz="2000" b="0">
                <a:solidFill>
                  <a:schemeClr val="tx1"/>
                </a:solidFill>
                <a:latin typeface="宋体" pitchFamily="2" charset="-122"/>
                <a:ea typeface="宋体" pitchFamily="2" charset="-122"/>
              </a:rPr>
              <a:t>提出了两个观点：</a:t>
            </a:r>
            <a:endParaRPr lang="zh-CN" altLang="zh-CN" sz="2000" b="0">
              <a:solidFill>
                <a:schemeClr val="tx1"/>
              </a:solidFill>
              <a:latin typeface="华文楷体" pitchFamily="2" charset="-122"/>
              <a:ea typeface="华文楷体" pitchFamily="2" charset="-122"/>
            </a:endParaRPr>
          </a:p>
          <a:p>
            <a:pPr indent="266700" eaLnBrk="1" hangingPunct="1">
              <a:lnSpc>
                <a:spcPct val="120000"/>
              </a:lnSpc>
            </a:pPr>
            <a:r>
              <a:rPr lang="zh-CN" altLang="zh-CN" sz="2000" b="0">
                <a:solidFill>
                  <a:schemeClr val="tx1"/>
                </a:solidFill>
                <a:latin typeface="华文楷体" pitchFamily="2" charset="-122"/>
                <a:ea typeface="华文楷体" pitchFamily="2" charset="-122"/>
              </a:rPr>
              <a:t>（</a:t>
            </a:r>
            <a:r>
              <a:rPr lang="en-US" altLang="zh-CN" sz="2000" b="0">
                <a:solidFill>
                  <a:schemeClr val="tx1"/>
                </a:solidFill>
                <a:latin typeface="华文楷体" pitchFamily="2" charset="-122"/>
                <a:ea typeface="华文楷体" pitchFamily="2" charset="-122"/>
              </a:rPr>
              <a:t>1</a:t>
            </a:r>
            <a:r>
              <a:rPr lang="zh-CN" altLang="zh-CN" sz="2000" b="0">
                <a:solidFill>
                  <a:schemeClr val="tx1"/>
                </a:solidFill>
                <a:latin typeface="华文楷体" pitchFamily="2" charset="-122"/>
                <a:ea typeface="华文楷体" pitchFamily="2" charset="-122"/>
              </a:rPr>
              <a:t>）多隐含层的人工神经网络具有非常突出的特征学习能力。如果用机器学习算法得到的特征来刻画数据，可以更加深层次地描述数据的本质特征，在可视化或分类应用中非常有效。</a:t>
            </a:r>
          </a:p>
          <a:p>
            <a:pPr indent="266700" eaLnBrk="1" hangingPunct="1">
              <a:lnSpc>
                <a:spcPct val="120000"/>
              </a:lnSpc>
            </a:pPr>
            <a:r>
              <a:rPr lang="zh-CN" altLang="zh-CN" sz="2000" b="0">
                <a:solidFill>
                  <a:schemeClr val="tx1"/>
                </a:solidFill>
                <a:latin typeface="华文楷体" pitchFamily="2" charset="-122"/>
                <a:ea typeface="华文楷体" pitchFamily="2" charset="-122"/>
              </a:rPr>
              <a:t>（</a:t>
            </a:r>
            <a:r>
              <a:rPr lang="en-US" altLang="zh-CN" sz="2000" b="0">
                <a:solidFill>
                  <a:schemeClr val="tx1"/>
                </a:solidFill>
                <a:latin typeface="华文楷体" pitchFamily="2" charset="-122"/>
                <a:ea typeface="华文楷体" pitchFamily="2" charset="-122"/>
              </a:rPr>
              <a:t>2</a:t>
            </a:r>
            <a:r>
              <a:rPr lang="zh-CN" altLang="zh-CN" sz="2000" b="0">
                <a:solidFill>
                  <a:schemeClr val="tx1"/>
                </a:solidFill>
                <a:latin typeface="华文楷体" pitchFamily="2" charset="-122"/>
                <a:ea typeface="华文楷体" pitchFamily="2" charset="-122"/>
              </a:rPr>
              <a:t>）深度神经网络在训练上存在一定难度，但这些可以通过“逐层预训练”（</a:t>
            </a:r>
            <a:r>
              <a:rPr lang="en-US" altLang="zh-CN" sz="2000" b="0">
                <a:solidFill>
                  <a:schemeClr val="tx1"/>
                </a:solidFill>
                <a:latin typeface="华文楷体" pitchFamily="2" charset="-122"/>
                <a:ea typeface="华文楷体" pitchFamily="2" charset="-122"/>
              </a:rPr>
              <a:t>Layer-wise pre-training</a:t>
            </a:r>
            <a:r>
              <a:rPr lang="zh-CN" altLang="zh-CN" sz="2000" b="0">
                <a:solidFill>
                  <a:schemeClr val="tx1"/>
                </a:solidFill>
                <a:latin typeface="华文楷体" pitchFamily="2" charset="-122"/>
                <a:ea typeface="华文楷体" pitchFamily="2" charset="-122"/>
              </a:rPr>
              <a:t>）来有效克服。</a:t>
            </a:r>
            <a:endParaRPr lang="zh-CN" altLang="en-US" sz="2000" b="0">
              <a:solidFill>
                <a:schemeClr val="tx1"/>
              </a:solidFill>
              <a:latin typeface="华文楷体" pitchFamily="2" charset="-122"/>
              <a:ea typeface="华文楷体" pitchFamily="2" charset="-122"/>
            </a:endParaRPr>
          </a:p>
        </p:txBody>
      </p:sp>
    </p:spTree>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8786" name="灯片编号占位符 1"/>
          <p:cNvSpPr>
            <a:spLocks noGrp="1" noChangeArrowheads="1"/>
          </p:cNvSpPr>
          <p:nvPr>
            <p:ph type="sldNum" sz="quarter" idx="10"/>
          </p:nvPr>
        </p:nvSpPr>
        <p:spPr bwMode="auto">
          <a:noFill/>
          <a:ln>
            <a:miter lim="800000"/>
            <a:headEnd/>
            <a:tailEnd/>
          </a:ln>
        </p:spPr>
        <p:txBody>
          <a:bodyPr/>
          <a:lstStyle/>
          <a:p>
            <a:fld id="{E1A7CBAE-8EBC-4467-BAEF-1D679FFE2599}" type="slidenum">
              <a:rPr lang="zh-TW" altLang="en-US">
                <a:solidFill>
                  <a:srgbClr val="FF0000"/>
                </a:solidFill>
              </a:rPr>
              <a:pPr/>
              <a:t>83</a:t>
            </a:fld>
            <a:endParaRPr lang="zh-TW" altLang="en-US">
              <a:solidFill>
                <a:srgbClr val="FF0000"/>
              </a:solidFill>
            </a:endParaRPr>
          </a:p>
        </p:txBody>
      </p:sp>
      <p:sp>
        <p:nvSpPr>
          <p:cNvPr id="22" name="文本框 21"/>
          <p:cNvSpPr txBox="1"/>
          <p:nvPr/>
        </p:nvSpPr>
        <p:spPr>
          <a:xfrm>
            <a:off x="1198563" y="1047750"/>
            <a:ext cx="7878762" cy="644525"/>
          </a:xfrm>
          <a:prstGeom prst="rect">
            <a:avLst/>
          </a:prstGeom>
          <a:noFill/>
        </p:spPr>
        <p:txBody>
          <a:bodyPr>
            <a:spAutoFit/>
          </a:bodyPr>
          <a:lstStyle/>
          <a:p>
            <a:pPr marL="342900" indent="-342900" eaLnBrk="1" hangingPunct="1">
              <a:lnSpc>
                <a:spcPct val="130000"/>
              </a:lnSpc>
              <a:spcBef>
                <a:spcPct val="20000"/>
              </a:spcBef>
              <a:defRPr/>
            </a:pPr>
            <a:r>
              <a:rPr lang="en-US" altLang="zh-CN" noProof="1">
                <a:solidFill>
                  <a:srgbClr val="800000"/>
                </a:solidFill>
                <a:effectLst>
                  <a:outerShdw blurRad="38100" dist="38100" dir="2700000">
                    <a:srgbClr val="C0C0C0"/>
                  </a:outerShdw>
                </a:effectLst>
                <a:latin typeface="Times New Roman" panose="02020603050405020304" pitchFamily="18" charset="0"/>
                <a:ea typeface="楷体_GB2312" pitchFamily="49" charset="-122"/>
                <a:cs typeface="Times New Roman" panose="02020603050405020304" pitchFamily="18" charset="0"/>
              </a:rPr>
              <a:t>6.10.3 深度学习的常用模型</a:t>
            </a:r>
          </a:p>
        </p:txBody>
      </p:sp>
      <p:sp>
        <p:nvSpPr>
          <p:cNvPr id="2" name="Text Box 2"/>
          <p:cNvSpPr txBox="1">
            <a:spLocks noChangeArrowheads="1"/>
          </p:cNvSpPr>
          <p:nvPr/>
        </p:nvSpPr>
        <p:spPr bwMode="auto">
          <a:xfrm>
            <a:off x="596900" y="1936750"/>
            <a:ext cx="7307263" cy="3595688"/>
          </a:xfrm>
          <a:prstGeom prst="rect">
            <a:avLst/>
          </a:prstGeom>
          <a:noFill/>
          <a:ln>
            <a:noFill/>
          </a:ln>
          <a:effectLst/>
        </p:spPr>
        <p:txBody>
          <a:bodyPr anchor="ctr">
            <a:spAutoFit/>
          </a:bodyPr>
          <a:lstStyle>
            <a:lvl1pPr marL="342900" indent="-342900">
              <a:spcBef>
                <a:spcPct val="20000"/>
              </a:spcBef>
              <a:buClr>
                <a:srgbClr val="00FFFF"/>
              </a:buClr>
              <a:buSzPct val="90000"/>
              <a:buFont typeface="Wingdings" panose="05000000000000000000" pitchFamily="2" charset="2"/>
              <a:buChar char="v"/>
              <a:defRPr kumimoji="1" sz="3200">
                <a:solidFill>
                  <a:schemeClr val="tx1"/>
                </a:solidFill>
                <a:latin typeface="Times New Roman" panose="02020603050405020304" pitchFamily="18" charset="0"/>
                <a:ea typeface="华文新魏" pitchFamily="2" charset="-122"/>
              </a:defRPr>
            </a:lvl1pPr>
            <a:lvl2pPr marL="742950" indent="-285750">
              <a:spcBef>
                <a:spcPct val="20000"/>
              </a:spcBef>
              <a:buClr>
                <a:srgbClr val="FFFF66"/>
              </a:buClr>
              <a:buSzPct val="90000"/>
              <a:buFont typeface="Wingdings" panose="05000000000000000000" pitchFamily="2" charset="2"/>
              <a:buChar char="v"/>
              <a:defRPr kumimoji="1" sz="2800">
                <a:solidFill>
                  <a:schemeClr val="tx1"/>
                </a:solidFill>
                <a:latin typeface="Times New Roman" panose="02020603050405020304" pitchFamily="18" charset="0"/>
                <a:ea typeface="华文新魏" pitchFamily="2" charset="-122"/>
              </a:defRPr>
            </a:lvl2pPr>
            <a:lvl3pPr marL="1143000" indent="-228600">
              <a:spcBef>
                <a:spcPct val="20000"/>
              </a:spcBef>
              <a:buClr>
                <a:srgbClr val="00CC66"/>
              </a:buClr>
              <a:buSzPct val="90000"/>
              <a:buFont typeface="Wingdings" panose="05000000000000000000" pitchFamily="2" charset="2"/>
              <a:buChar char="v"/>
              <a:defRPr kumimoji="1" sz="2400">
                <a:solidFill>
                  <a:schemeClr val="tx1"/>
                </a:solidFill>
                <a:latin typeface="Times New Roman" panose="02020603050405020304" pitchFamily="18" charset="0"/>
                <a:ea typeface="华文新魏" pitchFamily="2" charset="-122"/>
              </a:defRPr>
            </a:lvl3pPr>
            <a:lvl4pPr marL="1600200" indent="-228600">
              <a:spcBef>
                <a:spcPct val="20000"/>
              </a:spcBef>
              <a:buClr>
                <a:srgbClr val="FFFF66"/>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itchFamily="2" charset="-122"/>
              </a:defRPr>
            </a:lvl4pPr>
            <a:lvl5pPr marL="2057400" indent="-228600">
              <a:spcBef>
                <a:spcPct val="20000"/>
              </a:spcBef>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itchFamily="2" charset="-122"/>
              </a:defRPr>
            </a:lvl5pPr>
            <a:lvl6pPr marL="25146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itchFamily="2" charset="-122"/>
              </a:defRPr>
            </a:lvl6pPr>
            <a:lvl7pPr marL="29718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itchFamily="2" charset="-122"/>
              </a:defRPr>
            </a:lvl7pPr>
            <a:lvl8pPr marL="34290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itchFamily="2" charset="-122"/>
              </a:defRPr>
            </a:lvl8pPr>
            <a:lvl9pPr marL="38862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itchFamily="2" charset="-122"/>
              </a:defRPr>
            </a:lvl9pPr>
          </a:lstStyle>
          <a:p>
            <a:pPr lvl="1" eaLnBrk="1" hangingPunct="1">
              <a:buClrTx/>
              <a:buFontTx/>
              <a:buNone/>
              <a:defRPr/>
            </a:pPr>
            <a:r>
              <a:rPr kumimoji="0" lang="en-US" kern="0" dirty="0">
                <a:solidFill>
                  <a:srgbClr val="0000CC"/>
                </a:solidFill>
                <a:ea typeface="宋体" panose="02010600030101010101" pitchFamily="2" charset="-122"/>
                <a:cs typeface="Times New Roman" panose="02020603050405020304" pitchFamily="18" charset="0"/>
              </a:rPr>
              <a:t> 1.卷积神经网络</a:t>
            </a:r>
          </a:p>
          <a:p>
            <a:pPr marL="457200" lvl="1" indent="0" eaLnBrk="1" hangingPunct="1">
              <a:lnSpc>
                <a:spcPct val="110000"/>
              </a:lnSpc>
              <a:buClr>
                <a:srgbClr val="00FFFF"/>
              </a:buClr>
              <a:buFont typeface="Wingdings" panose="05000000000000000000" pitchFamily="2" charset="2"/>
              <a:buNone/>
              <a:defRPr/>
            </a:pPr>
            <a:r>
              <a:rPr lang="zh-CN" altLang="en-US" sz="3200" noProof="1">
                <a:latin typeface="华文新魏" pitchFamily="2" charset="-122"/>
              </a:rPr>
              <a:t>       </a:t>
            </a:r>
            <a:r>
              <a:rPr kumimoji="0" lang="zh-CN" altLang="en-US" sz="2400" b="0" noProof="1">
                <a:ea typeface="楷体_GB2312" pitchFamily="49" charset="-122"/>
                <a:cs typeface="Times New Roman" panose="02020603050405020304" pitchFamily="18" charset="0"/>
              </a:rPr>
              <a:t> 由一个或多个卷积层和顶端的全连通层（对应经典的神经网络）组成，同时也包括关联权重和缓冲层（pooling layer）。这一结构使得卷积神经网络能够利用输入数据的二维结构。为识别二维形状而特殊设计的一个多层感知器，这种网络结构对平移、比例缩放、倾斜或者共他形式的变形具有高度不变性。</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ppt_x</p:attrName>
                                        </p:attrNameLst>
                                      </p:cBhvr>
                                      <p:tavLst>
                                        <p:tav tm="0">
                                          <p:val>
                                            <p:strVal val="0-#ppt_w/2"/>
                                          </p:val>
                                        </p:tav>
                                        <p:tav tm="100000">
                                          <p:val>
                                            <p:strVal val="#ppt_x"/>
                                          </p:val>
                                        </p:tav>
                                      </p:tavLst>
                                    </p:anim>
                                    <p:anim calcmode="lin" valueType="num">
                                      <p:cBhvr>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Lst>
  </p:timing>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9810" name="灯片编号占位符 1"/>
          <p:cNvSpPr>
            <a:spLocks noGrp="1" noChangeArrowheads="1"/>
          </p:cNvSpPr>
          <p:nvPr>
            <p:ph type="sldNum" sz="quarter" idx="10"/>
          </p:nvPr>
        </p:nvSpPr>
        <p:spPr bwMode="auto">
          <a:noFill/>
          <a:ln>
            <a:miter lim="800000"/>
            <a:headEnd/>
            <a:tailEnd/>
          </a:ln>
        </p:spPr>
        <p:txBody>
          <a:bodyPr/>
          <a:lstStyle/>
          <a:p>
            <a:fld id="{F57C7E1C-4464-4587-B725-7B77B3A03EB1}" type="slidenum">
              <a:rPr lang="zh-TW" altLang="en-US">
                <a:solidFill>
                  <a:srgbClr val="FF0000"/>
                </a:solidFill>
              </a:rPr>
              <a:pPr/>
              <a:t>84</a:t>
            </a:fld>
            <a:endParaRPr lang="zh-TW" altLang="en-US">
              <a:solidFill>
                <a:srgbClr val="FF0000"/>
              </a:solidFill>
            </a:endParaRPr>
          </a:p>
        </p:txBody>
      </p:sp>
      <p:pic>
        <p:nvPicPr>
          <p:cNvPr id="119811" name="内容占位符 -2147482457" descr="a7t22"/>
          <p:cNvPicPr>
            <a:picLocks noGrp="1" noChangeAspect="1" noChangeArrowheads="1"/>
          </p:cNvPicPr>
          <p:nvPr>
            <p:ph idx="1"/>
          </p:nvPr>
        </p:nvPicPr>
        <p:blipFill>
          <a:blip r:embed="rId2" cstate="print"/>
          <a:srcRect/>
          <a:stretch>
            <a:fillRect/>
          </a:stretch>
        </p:blipFill>
        <p:spPr>
          <a:xfrm>
            <a:off x="1114425" y="1911350"/>
            <a:ext cx="6378575" cy="2600325"/>
          </a:xfrm>
        </p:spPr>
      </p:pic>
      <p:sp>
        <p:nvSpPr>
          <p:cNvPr id="119812" name="文本框 7"/>
          <p:cNvSpPr txBox="1">
            <a:spLocks noChangeArrowheads="1"/>
          </p:cNvSpPr>
          <p:nvPr/>
        </p:nvSpPr>
        <p:spPr bwMode="auto">
          <a:xfrm>
            <a:off x="1601788" y="4889500"/>
            <a:ext cx="5710237" cy="338138"/>
          </a:xfrm>
          <a:prstGeom prst="rect">
            <a:avLst/>
          </a:prstGeom>
          <a:noFill/>
          <a:ln w="9525">
            <a:noFill/>
            <a:miter lim="800000"/>
            <a:headEnd/>
            <a:tailEnd/>
          </a:ln>
        </p:spPr>
        <p:txBody>
          <a:bodyPr>
            <a:spAutoFit/>
          </a:bodyPr>
          <a:lstStyle/>
          <a:p>
            <a:pPr algn="ctr" eaLnBrk="1" hangingPunct="1"/>
            <a:r>
              <a:rPr lang="zh-CN" altLang="en-US" sz="1600" b="0">
                <a:solidFill>
                  <a:schemeClr val="tx1"/>
                </a:solidFill>
                <a:latin typeface="黑体" pitchFamily="49" charset="-122"/>
                <a:ea typeface="黑体" pitchFamily="49" charset="-122"/>
              </a:rPr>
              <a:t>图</a:t>
            </a:r>
            <a:r>
              <a:rPr lang="en-US" altLang="zh-CN" sz="1600" b="0">
                <a:solidFill>
                  <a:schemeClr val="tx1"/>
                </a:solidFill>
                <a:latin typeface="黑体" pitchFamily="49" charset="-122"/>
                <a:ea typeface="黑体" pitchFamily="49" charset="-122"/>
              </a:rPr>
              <a:t>6.20  </a:t>
            </a:r>
            <a:r>
              <a:rPr lang="zh-CN" altLang="en-US" sz="1600" b="0">
                <a:solidFill>
                  <a:schemeClr val="tx1"/>
                </a:solidFill>
                <a:latin typeface="黑体" pitchFamily="49" charset="-122"/>
                <a:ea typeface="黑体" pitchFamily="49" charset="-122"/>
              </a:rPr>
              <a:t>卷积神经网络的原理图</a:t>
            </a:r>
          </a:p>
        </p:txBody>
      </p:sp>
    </p:spTree>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0834" name="灯片编号占位符 1"/>
          <p:cNvSpPr>
            <a:spLocks noGrp="1" noChangeArrowheads="1"/>
          </p:cNvSpPr>
          <p:nvPr>
            <p:ph type="sldNum" sz="quarter" idx="10"/>
          </p:nvPr>
        </p:nvSpPr>
        <p:spPr bwMode="auto">
          <a:noFill/>
          <a:ln>
            <a:miter lim="800000"/>
            <a:headEnd/>
            <a:tailEnd/>
          </a:ln>
        </p:spPr>
        <p:txBody>
          <a:bodyPr/>
          <a:lstStyle/>
          <a:p>
            <a:fld id="{800B2531-B97B-4854-99C7-216B221C26B0}" type="slidenum">
              <a:rPr lang="zh-TW" altLang="en-US">
                <a:solidFill>
                  <a:srgbClr val="FF0000"/>
                </a:solidFill>
              </a:rPr>
              <a:pPr/>
              <a:t>85</a:t>
            </a:fld>
            <a:endParaRPr lang="zh-TW" altLang="en-US">
              <a:solidFill>
                <a:srgbClr val="FF0000"/>
              </a:solidFill>
            </a:endParaRPr>
          </a:p>
        </p:txBody>
      </p:sp>
      <p:sp>
        <p:nvSpPr>
          <p:cNvPr id="2" name="Text Box 2"/>
          <p:cNvSpPr txBox="1">
            <a:spLocks noChangeArrowheads="1"/>
          </p:cNvSpPr>
          <p:nvPr/>
        </p:nvSpPr>
        <p:spPr bwMode="auto">
          <a:xfrm>
            <a:off x="338138" y="395288"/>
            <a:ext cx="7989887" cy="6010275"/>
          </a:xfrm>
          <a:prstGeom prst="rect">
            <a:avLst/>
          </a:prstGeom>
          <a:noFill/>
          <a:ln>
            <a:noFill/>
          </a:ln>
          <a:effectLst/>
        </p:spPr>
        <p:txBody>
          <a:bodyPr anchor="ctr">
            <a:spAutoFit/>
          </a:bodyPr>
          <a:lstStyle>
            <a:lvl1pPr marL="342900" indent="-342900">
              <a:spcBef>
                <a:spcPct val="20000"/>
              </a:spcBef>
              <a:buClr>
                <a:srgbClr val="00FFFF"/>
              </a:buClr>
              <a:buSzPct val="90000"/>
              <a:buFont typeface="Wingdings" panose="05000000000000000000" pitchFamily="2" charset="2"/>
              <a:buChar char="v"/>
              <a:defRPr kumimoji="1" sz="3200">
                <a:solidFill>
                  <a:schemeClr val="tx1"/>
                </a:solidFill>
                <a:latin typeface="Times New Roman" panose="02020603050405020304" pitchFamily="18" charset="0"/>
                <a:ea typeface="华文新魏" pitchFamily="2" charset="-122"/>
              </a:defRPr>
            </a:lvl1pPr>
            <a:lvl2pPr marL="742950" indent="-285750">
              <a:spcBef>
                <a:spcPct val="20000"/>
              </a:spcBef>
              <a:buClr>
                <a:srgbClr val="FFFF66"/>
              </a:buClr>
              <a:buSzPct val="90000"/>
              <a:buFont typeface="Wingdings" panose="05000000000000000000" pitchFamily="2" charset="2"/>
              <a:buChar char="v"/>
              <a:defRPr kumimoji="1" sz="2800">
                <a:solidFill>
                  <a:schemeClr val="tx1"/>
                </a:solidFill>
                <a:latin typeface="Times New Roman" panose="02020603050405020304" pitchFamily="18" charset="0"/>
                <a:ea typeface="华文新魏" pitchFamily="2" charset="-122"/>
              </a:defRPr>
            </a:lvl2pPr>
            <a:lvl3pPr marL="1143000" indent="-228600">
              <a:spcBef>
                <a:spcPct val="20000"/>
              </a:spcBef>
              <a:buClr>
                <a:srgbClr val="00CC66"/>
              </a:buClr>
              <a:buSzPct val="90000"/>
              <a:buFont typeface="Wingdings" panose="05000000000000000000" pitchFamily="2" charset="2"/>
              <a:buChar char="v"/>
              <a:defRPr kumimoji="1" sz="2400">
                <a:solidFill>
                  <a:schemeClr val="tx1"/>
                </a:solidFill>
                <a:latin typeface="Times New Roman" panose="02020603050405020304" pitchFamily="18" charset="0"/>
                <a:ea typeface="华文新魏" pitchFamily="2" charset="-122"/>
              </a:defRPr>
            </a:lvl3pPr>
            <a:lvl4pPr marL="1600200" indent="-228600">
              <a:spcBef>
                <a:spcPct val="20000"/>
              </a:spcBef>
              <a:buClr>
                <a:srgbClr val="FFFF66"/>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itchFamily="2" charset="-122"/>
              </a:defRPr>
            </a:lvl4pPr>
            <a:lvl5pPr marL="2057400" indent="-228600">
              <a:spcBef>
                <a:spcPct val="20000"/>
              </a:spcBef>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itchFamily="2" charset="-122"/>
              </a:defRPr>
            </a:lvl5pPr>
            <a:lvl6pPr marL="25146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itchFamily="2" charset="-122"/>
              </a:defRPr>
            </a:lvl6pPr>
            <a:lvl7pPr marL="29718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itchFamily="2" charset="-122"/>
              </a:defRPr>
            </a:lvl7pPr>
            <a:lvl8pPr marL="34290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itchFamily="2" charset="-122"/>
              </a:defRPr>
            </a:lvl8pPr>
            <a:lvl9pPr marL="38862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itchFamily="2" charset="-122"/>
              </a:defRPr>
            </a:lvl9pPr>
          </a:lstStyle>
          <a:p>
            <a:pPr lvl="1" eaLnBrk="1" hangingPunct="1">
              <a:buClrTx/>
              <a:buFontTx/>
              <a:buNone/>
              <a:defRPr/>
            </a:pPr>
            <a:r>
              <a:rPr kumimoji="0" lang="en-US" kern="0" dirty="0">
                <a:solidFill>
                  <a:srgbClr val="0000CC"/>
                </a:solidFill>
                <a:ea typeface="宋体" panose="02010600030101010101" pitchFamily="2" charset="-122"/>
                <a:cs typeface="Times New Roman" panose="02020603050405020304" pitchFamily="18" charset="0"/>
              </a:rPr>
              <a:t>      2.循环神经网络</a:t>
            </a:r>
          </a:p>
          <a:p>
            <a:pPr marL="457200" lvl="1" eaLnBrk="1" hangingPunct="1">
              <a:lnSpc>
                <a:spcPct val="110000"/>
              </a:lnSpc>
              <a:buClr>
                <a:srgbClr val="00FFFF"/>
              </a:buClr>
              <a:buFont typeface="Wingdings" panose="05000000000000000000" pitchFamily="2" charset="2"/>
              <a:buNone/>
              <a:defRPr/>
            </a:pPr>
            <a:r>
              <a:rPr lang="zh-CN" altLang="en-US" sz="3200" noProof="1">
                <a:cs typeface="Times New Roman" panose="02020603050405020304" pitchFamily="18" charset="0"/>
              </a:rPr>
              <a:t>        </a:t>
            </a:r>
            <a:r>
              <a:rPr kumimoji="0" lang="zh-CN" altLang="en-US" sz="2400" b="0" noProof="1">
                <a:ea typeface="楷体_GB2312" pitchFamily="49" charset="-122"/>
                <a:cs typeface="Times New Roman" panose="02020603050405020304" pitchFamily="18" charset="0"/>
              </a:rPr>
              <a:t>循环神经网络（Recurrent Neural Networks， RNNs）是深度网络中的常用模型，它的输入为序列数据，网络中节点之间的连接沿时间序列形成一个有向图，使其能够显示时间动态行为。</a:t>
            </a:r>
          </a:p>
          <a:p>
            <a:pPr marL="990600" lvl="1" indent="-533400" eaLnBrk="1" hangingPunct="1">
              <a:buClrTx/>
              <a:buFontTx/>
              <a:buBlip>
                <a:blip r:embed="rId2"/>
              </a:buBlip>
              <a:defRPr/>
            </a:pPr>
            <a:r>
              <a:rPr kumimoji="0" lang="zh-CN" altLang="en-US" sz="2000" b="0" noProof="1">
                <a:ea typeface="华文楷体" charset="-122"/>
                <a:cs typeface="Times New Roman" panose="02020603050405020304" pitchFamily="18" charset="0"/>
              </a:rPr>
              <a:t>1982年，美国学者John Hopfield发现一种特殊类型的循环神经网络——Hopfield网络。作为一个包含外部记忆的循环神经网络，Hopfiled网络内部所有节点都相互连接，同时使用能量函数进行学习。</a:t>
            </a:r>
          </a:p>
          <a:p>
            <a:pPr marL="990600" lvl="1" indent="-533400" eaLnBrk="1" hangingPunct="1">
              <a:buClrTx/>
              <a:buFontTx/>
              <a:buBlip>
                <a:blip r:embed="rId2"/>
              </a:buBlip>
              <a:defRPr/>
            </a:pPr>
            <a:r>
              <a:rPr kumimoji="0" lang="zh-CN" altLang="en-US" sz="2000" b="0" noProof="1">
                <a:ea typeface="华文楷体" charset="-122"/>
                <a:cs typeface="Times New Roman" panose="02020603050405020304" pitchFamily="18" charset="0"/>
              </a:rPr>
              <a:t>1986年，David Rumelhart 提出反向误差传播算法（Error Back Propagtion Training，BP），系统解决了多层神经网络隐含层连接权学习问题。</a:t>
            </a:r>
          </a:p>
          <a:p>
            <a:pPr marL="990600" lvl="1" indent="-533400" eaLnBrk="1" hangingPunct="1">
              <a:buClrTx/>
              <a:buFontTx/>
              <a:buBlip>
                <a:blip r:embed="rId2"/>
              </a:buBlip>
              <a:defRPr/>
            </a:pPr>
            <a:r>
              <a:rPr kumimoji="0" lang="en-US" altLang="zh-CN" sz="2000" b="0" noProof="1">
                <a:ea typeface="华文楷体" charset="-122"/>
                <a:cs typeface="Times New Roman" panose="02020603050405020304" pitchFamily="18" charset="0"/>
              </a:rPr>
              <a:t>1986</a:t>
            </a:r>
            <a:r>
              <a:rPr kumimoji="0" lang="zh-CN" altLang="en-US" sz="2000" b="0" noProof="1">
                <a:ea typeface="华文楷体" charset="-122"/>
                <a:cs typeface="Times New Roman" panose="02020603050405020304" pitchFamily="18" charset="0"/>
              </a:rPr>
              <a:t>年，Jordan</a:t>
            </a:r>
            <a:r>
              <a:rPr kumimoji="0" lang="zh-CN" altLang="en-US" sz="2000" b="0" noProof="1">
                <a:ea typeface="华文楷体" charset="-122"/>
                <a:cs typeface="Times New Roman" panose="02020603050405020304" pitchFamily="18" charset="0"/>
                <a:sym typeface="+mn-ea"/>
              </a:rPr>
              <a:t>在此基础上</a:t>
            </a:r>
            <a:r>
              <a:rPr kumimoji="0" lang="zh-CN" altLang="en-US" sz="2000" b="0" noProof="1">
                <a:ea typeface="华文楷体" charset="-122"/>
                <a:cs typeface="Times New Roman" panose="02020603050405020304" pitchFamily="18" charset="0"/>
              </a:rPr>
              <a:t>建立了新的循环神经网络，即Jordan网络。</a:t>
            </a:r>
          </a:p>
          <a:p>
            <a:pPr marL="990600" lvl="1" indent="-533400" eaLnBrk="1" hangingPunct="1">
              <a:buClrTx/>
              <a:buFontTx/>
              <a:buBlip>
                <a:blip r:embed="rId2"/>
              </a:buBlip>
              <a:defRPr/>
            </a:pPr>
            <a:r>
              <a:rPr kumimoji="0" lang="zh-CN" altLang="en-US" sz="2000" b="0" noProof="1">
                <a:ea typeface="华文楷体" charset="-122"/>
                <a:cs typeface="Times New Roman" panose="02020603050405020304" pitchFamily="18" charset="0"/>
              </a:rPr>
              <a:t>1990年，Jeffrey Elman提出了第一个全连接的循环神经网络，Elman网络。</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ppt_x</p:attrName>
                                        </p:attrNameLst>
                                      </p:cBhvr>
                                      <p:tavLst>
                                        <p:tav tm="0">
                                          <p:val>
                                            <p:strVal val="0-#ppt_w/2"/>
                                          </p:val>
                                        </p:tav>
                                        <p:tav tm="100000">
                                          <p:val>
                                            <p:strVal val="#ppt_x"/>
                                          </p:val>
                                        </p:tav>
                                      </p:tavLst>
                                    </p:anim>
                                    <p:anim calcmode="lin" valueType="num">
                                      <p:cBhvr>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Lst>
  </p:timing>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21858" name="图片 213" descr="0703_1"/>
          <p:cNvPicPr>
            <a:picLocks noChangeAspect="1" noChangeArrowheads="1"/>
          </p:cNvPicPr>
          <p:nvPr/>
        </p:nvPicPr>
        <p:blipFill>
          <a:blip r:embed="rId2" cstate="print"/>
          <a:srcRect/>
          <a:stretch>
            <a:fillRect/>
          </a:stretch>
        </p:blipFill>
        <p:spPr bwMode="auto">
          <a:xfrm>
            <a:off x="915988" y="1935163"/>
            <a:ext cx="7312025" cy="2616200"/>
          </a:xfrm>
          <a:prstGeom prst="rect">
            <a:avLst/>
          </a:prstGeom>
          <a:noFill/>
          <a:ln w="9525">
            <a:noFill/>
            <a:miter lim="800000"/>
            <a:headEnd/>
            <a:tailEnd/>
          </a:ln>
        </p:spPr>
      </p:pic>
      <p:sp>
        <p:nvSpPr>
          <p:cNvPr id="121859" name="文本框 7"/>
          <p:cNvSpPr txBox="1">
            <a:spLocks noChangeArrowheads="1"/>
          </p:cNvSpPr>
          <p:nvPr/>
        </p:nvSpPr>
        <p:spPr bwMode="auto">
          <a:xfrm>
            <a:off x="1601788" y="4889500"/>
            <a:ext cx="5710237" cy="338138"/>
          </a:xfrm>
          <a:prstGeom prst="rect">
            <a:avLst/>
          </a:prstGeom>
          <a:noFill/>
          <a:ln w="9525">
            <a:noFill/>
            <a:miter lim="800000"/>
            <a:headEnd/>
            <a:tailEnd/>
          </a:ln>
        </p:spPr>
        <p:txBody>
          <a:bodyPr>
            <a:spAutoFit/>
          </a:bodyPr>
          <a:lstStyle/>
          <a:p>
            <a:pPr algn="ctr" eaLnBrk="1" hangingPunct="1"/>
            <a:r>
              <a:rPr lang="zh-CN" altLang="en-US" sz="1600" b="0">
                <a:solidFill>
                  <a:schemeClr val="tx1"/>
                </a:solidFill>
                <a:latin typeface="黑体" pitchFamily="49" charset="-122"/>
                <a:ea typeface="黑体" pitchFamily="49" charset="-122"/>
              </a:rPr>
              <a:t>图</a:t>
            </a:r>
            <a:r>
              <a:rPr lang="en-US" altLang="zh-CN" sz="1600" b="0">
                <a:solidFill>
                  <a:schemeClr val="tx1"/>
                </a:solidFill>
                <a:latin typeface="黑体" pitchFamily="49" charset="-122"/>
                <a:ea typeface="黑体" pitchFamily="49" charset="-122"/>
              </a:rPr>
              <a:t>6.21 </a:t>
            </a:r>
            <a:r>
              <a:rPr lang="zh-CN" altLang="en-US" sz="1600" b="0">
                <a:solidFill>
                  <a:schemeClr val="tx1"/>
                </a:solidFill>
                <a:latin typeface="黑体" pitchFamily="49" charset="-122"/>
                <a:ea typeface="黑体" pitchFamily="49" charset="-122"/>
              </a:rPr>
              <a:t>基本循环神经网络结构图</a:t>
            </a:r>
          </a:p>
        </p:txBody>
      </p:sp>
    </p:spTree>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3" name="Text Box 2"/>
          <p:cNvSpPr txBox="1">
            <a:spLocks noChangeArrowheads="1"/>
          </p:cNvSpPr>
          <p:nvPr/>
        </p:nvSpPr>
        <p:spPr bwMode="auto">
          <a:xfrm>
            <a:off x="836613" y="1263650"/>
            <a:ext cx="7526337" cy="4741863"/>
          </a:xfrm>
          <a:prstGeom prst="rect">
            <a:avLst/>
          </a:prstGeom>
          <a:noFill/>
          <a:ln>
            <a:noFill/>
          </a:ln>
          <a:effectLst/>
        </p:spPr>
        <p:txBody>
          <a:bodyPr anchor="ctr">
            <a:spAutoFit/>
          </a:bodyPr>
          <a:lstStyle>
            <a:lvl1pPr marL="342900" indent="-342900">
              <a:spcBef>
                <a:spcPct val="20000"/>
              </a:spcBef>
              <a:buClr>
                <a:srgbClr val="00FFFF"/>
              </a:buClr>
              <a:buSzPct val="90000"/>
              <a:buFont typeface="Wingdings" panose="05000000000000000000" pitchFamily="2" charset="2"/>
              <a:buChar char="v"/>
              <a:defRPr kumimoji="1" sz="3200">
                <a:solidFill>
                  <a:schemeClr val="tx1"/>
                </a:solidFill>
                <a:latin typeface="Times New Roman" panose="02020603050405020304" pitchFamily="18" charset="0"/>
                <a:ea typeface="华文新魏" pitchFamily="2" charset="-122"/>
              </a:defRPr>
            </a:lvl1pPr>
            <a:lvl2pPr marL="742950" indent="-285750">
              <a:spcBef>
                <a:spcPct val="20000"/>
              </a:spcBef>
              <a:buClr>
                <a:srgbClr val="FFFF66"/>
              </a:buClr>
              <a:buSzPct val="90000"/>
              <a:buFont typeface="Wingdings" panose="05000000000000000000" pitchFamily="2" charset="2"/>
              <a:buChar char="v"/>
              <a:defRPr kumimoji="1" sz="2800">
                <a:solidFill>
                  <a:schemeClr val="tx1"/>
                </a:solidFill>
                <a:latin typeface="Times New Roman" panose="02020603050405020304" pitchFamily="18" charset="0"/>
                <a:ea typeface="华文新魏" pitchFamily="2" charset="-122"/>
              </a:defRPr>
            </a:lvl2pPr>
            <a:lvl3pPr marL="1143000" indent="-228600">
              <a:spcBef>
                <a:spcPct val="20000"/>
              </a:spcBef>
              <a:buClr>
                <a:srgbClr val="00CC66"/>
              </a:buClr>
              <a:buSzPct val="90000"/>
              <a:buFont typeface="Wingdings" panose="05000000000000000000" pitchFamily="2" charset="2"/>
              <a:buChar char="v"/>
              <a:defRPr kumimoji="1" sz="2400">
                <a:solidFill>
                  <a:schemeClr val="tx1"/>
                </a:solidFill>
                <a:latin typeface="Times New Roman" panose="02020603050405020304" pitchFamily="18" charset="0"/>
                <a:ea typeface="华文新魏" pitchFamily="2" charset="-122"/>
              </a:defRPr>
            </a:lvl3pPr>
            <a:lvl4pPr marL="1600200" indent="-228600">
              <a:spcBef>
                <a:spcPct val="20000"/>
              </a:spcBef>
              <a:buClr>
                <a:srgbClr val="FFFF66"/>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itchFamily="2" charset="-122"/>
              </a:defRPr>
            </a:lvl4pPr>
            <a:lvl5pPr marL="2057400" indent="-228600">
              <a:spcBef>
                <a:spcPct val="20000"/>
              </a:spcBef>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itchFamily="2" charset="-122"/>
              </a:defRPr>
            </a:lvl5pPr>
            <a:lvl6pPr marL="25146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itchFamily="2" charset="-122"/>
              </a:defRPr>
            </a:lvl6pPr>
            <a:lvl7pPr marL="29718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itchFamily="2" charset="-122"/>
              </a:defRPr>
            </a:lvl7pPr>
            <a:lvl8pPr marL="34290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itchFamily="2" charset="-122"/>
              </a:defRPr>
            </a:lvl8pPr>
            <a:lvl9pPr marL="38862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itchFamily="2" charset="-122"/>
              </a:defRPr>
            </a:lvl9pPr>
          </a:lstStyle>
          <a:p>
            <a:pPr lvl="1" eaLnBrk="1" hangingPunct="1">
              <a:buClrTx/>
              <a:buFontTx/>
              <a:buNone/>
              <a:defRPr/>
            </a:pPr>
            <a:r>
              <a:rPr kumimoji="0" lang="en-US" kern="0" dirty="0">
                <a:solidFill>
                  <a:srgbClr val="0000CC"/>
                </a:solidFill>
                <a:ea typeface="宋体" panose="02010600030101010101" pitchFamily="2" charset="-122"/>
                <a:cs typeface="Times New Roman" panose="02020603050405020304" pitchFamily="18" charset="0"/>
                <a:sym typeface="+mn-ea"/>
              </a:rPr>
              <a:t>3.受限波耳兹曼机</a:t>
            </a:r>
            <a:endParaRPr kumimoji="0" lang="en-US" kern="0" dirty="0">
              <a:solidFill>
                <a:srgbClr val="0000CC"/>
              </a:solidFill>
              <a:ea typeface="宋体" panose="02010600030101010101" pitchFamily="2" charset="-122"/>
              <a:cs typeface="Times New Roman" panose="02020603050405020304" pitchFamily="18" charset="0"/>
            </a:endParaRPr>
          </a:p>
          <a:p>
            <a:pPr marL="457200" lvl="1" indent="0" eaLnBrk="1" hangingPunct="1">
              <a:lnSpc>
                <a:spcPct val="90000"/>
              </a:lnSpc>
              <a:buClr>
                <a:srgbClr val="00FFFF"/>
              </a:buClr>
              <a:buFont typeface="Wingdings" panose="05000000000000000000" pitchFamily="2" charset="2"/>
              <a:buNone/>
              <a:defRPr/>
            </a:pPr>
            <a:r>
              <a:rPr lang="zh-CN" altLang="en-US" sz="3200" noProof="1">
                <a:latin typeface="华文新魏" pitchFamily="2" charset="-122"/>
                <a:sym typeface="+mn-ea"/>
              </a:rPr>
              <a:t>   </a:t>
            </a:r>
            <a:r>
              <a:rPr kumimoji="0" lang="zh-CN" altLang="en-US" sz="2400" b="0" noProof="1">
                <a:ea typeface="楷体_GB2312" pitchFamily="49" charset="-122"/>
                <a:cs typeface="Times New Roman" panose="02020603050405020304" pitchFamily="18" charset="0"/>
                <a:sym typeface="+mn-ea"/>
              </a:rPr>
              <a:t>一类可通过输入数据集学习概率分布的随机生成神经网络，是一种玻耳兹曼机的变体，但限定模型必须为二分图。</a:t>
            </a:r>
            <a:endParaRPr lang="zh-CN" altLang="en-US" sz="3200" noProof="1">
              <a:latin typeface="华文新魏" pitchFamily="2" charset="-122"/>
            </a:endParaRPr>
          </a:p>
          <a:p>
            <a:pPr lvl="1" eaLnBrk="1" hangingPunct="1">
              <a:buClrTx/>
              <a:buFontTx/>
              <a:buNone/>
              <a:defRPr/>
            </a:pPr>
            <a:r>
              <a:rPr kumimoji="0" lang="en-US" kern="0" dirty="0">
                <a:solidFill>
                  <a:srgbClr val="0000CC"/>
                </a:solidFill>
                <a:ea typeface="宋体" panose="02010600030101010101" pitchFamily="2" charset="-122"/>
                <a:cs typeface="Times New Roman" panose="02020603050405020304" pitchFamily="18" charset="0"/>
              </a:rPr>
              <a:t>4.自动编码器</a:t>
            </a:r>
          </a:p>
          <a:p>
            <a:pPr marL="457200" lvl="1" indent="0" eaLnBrk="1" hangingPunct="1">
              <a:lnSpc>
                <a:spcPct val="90000"/>
              </a:lnSpc>
              <a:buClr>
                <a:srgbClr val="00FFFF"/>
              </a:buClr>
              <a:buFont typeface="Wingdings" panose="05000000000000000000" pitchFamily="2" charset="2"/>
              <a:buNone/>
              <a:defRPr/>
            </a:pPr>
            <a:r>
              <a:rPr lang="zh-CN" altLang="en-US" sz="3200" noProof="1">
                <a:latin typeface="华文新魏" pitchFamily="2" charset="-122"/>
              </a:rPr>
              <a:t>   </a:t>
            </a:r>
            <a:r>
              <a:rPr kumimoji="0" lang="zh-CN" altLang="en-US" sz="2400" b="0" noProof="1">
                <a:ea typeface="楷体_GB2312" pitchFamily="49" charset="-122"/>
                <a:cs typeface="Times New Roman" panose="02020603050405020304" pitchFamily="18" charset="0"/>
              </a:rPr>
              <a:t>基本过程：</a:t>
            </a:r>
          </a:p>
          <a:p>
            <a:pPr marL="457200" lvl="1" indent="0" eaLnBrk="1" hangingPunct="1">
              <a:lnSpc>
                <a:spcPct val="90000"/>
              </a:lnSpc>
              <a:buClr>
                <a:srgbClr val="00FFFF"/>
              </a:buClr>
              <a:buFont typeface="Wingdings" panose="05000000000000000000" pitchFamily="2" charset="2"/>
              <a:buNone/>
              <a:defRPr/>
            </a:pPr>
            <a:r>
              <a:rPr kumimoji="0" lang="zh-CN" altLang="en-US" sz="2400" b="0" noProof="1">
                <a:ea typeface="楷体_GB2312" pitchFamily="49" charset="-122"/>
                <a:cs typeface="Times New Roman" panose="02020603050405020304" pitchFamily="18" charset="0"/>
              </a:rPr>
              <a:t>     (1) 给定无标签数据，用无监督学习</a:t>
            </a:r>
          </a:p>
          <a:p>
            <a:pPr marL="457200" lvl="1" indent="0" eaLnBrk="1" hangingPunct="1">
              <a:lnSpc>
                <a:spcPct val="90000"/>
              </a:lnSpc>
              <a:buClr>
                <a:srgbClr val="00FFFF"/>
              </a:buClr>
              <a:buFont typeface="Wingdings" panose="05000000000000000000" pitchFamily="2" charset="2"/>
              <a:buNone/>
              <a:defRPr/>
            </a:pPr>
            <a:r>
              <a:rPr kumimoji="0" lang="zh-CN" altLang="en-US" sz="2400" b="0" noProof="1">
                <a:ea typeface="楷体_GB2312" pitchFamily="49" charset="-122"/>
                <a:cs typeface="Times New Roman" panose="02020603050405020304" pitchFamily="18" charset="0"/>
              </a:rPr>
              <a:t>学习特征</a:t>
            </a:r>
          </a:p>
          <a:p>
            <a:pPr marL="457200" lvl="1" indent="0" eaLnBrk="1" hangingPunct="1">
              <a:lnSpc>
                <a:spcPct val="90000"/>
              </a:lnSpc>
              <a:buClr>
                <a:srgbClr val="00FFFF"/>
              </a:buClr>
              <a:buFont typeface="Wingdings" panose="05000000000000000000" pitchFamily="2" charset="2"/>
              <a:buNone/>
              <a:defRPr/>
            </a:pPr>
            <a:r>
              <a:rPr kumimoji="0" lang="zh-CN" altLang="en-US" sz="2400" b="0" noProof="1">
                <a:ea typeface="楷体_GB2312" pitchFamily="49" charset="-122"/>
                <a:cs typeface="Times New Roman" panose="02020603050405020304" pitchFamily="18" charset="0"/>
              </a:rPr>
              <a:t>     (2) 通过编码器产生特征，训练下一层，然后逐层训练</a:t>
            </a:r>
          </a:p>
          <a:p>
            <a:pPr marL="457200" lvl="1" indent="0" eaLnBrk="1" hangingPunct="1">
              <a:lnSpc>
                <a:spcPct val="90000"/>
              </a:lnSpc>
              <a:buClr>
                <a:srgbClr val="00FFFF"/>
              </a:buClr>
              <a:buFont typeface="Wingdings" panose="05000000000000000000" pitchFamily="2" charset="2"/>
              <a:buNone/>
              <a:defRPr/>
            </a:pPr>
            <a:r>
              <a:rPr kumimoji="0" lang="zh-CN" altLang="en-US" sz="2400" b="0" noProof="1">
                <a:ea typeface="楷体_GB2312" pitchFamily="49" charset="-122"/>
                <a:cs typeface="Times New Roman" panose="02020603050405020304" pitchFamily="18" charset="0"/>
              </a:rPr>
              <a:t>     (3) 有监督微调</a:t>
            </a:r>
            <a:endParaRPr lang="zh-CN" altLang="en-US" noProof="1">
              <a:latin typeface="华文新魏"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p:cTn id="7" dur="500" fill="hold"/>
                                        <p:tgtEl>
                                          <p:spTgt spid="23"/>
                                        </p:tgtEl>
                                        <p:attrNameLst>
                                          <p:attrName>ppt_x</p:attrName>
                                        </p:attrNameLst>
                                      </p:cBhvr>
                                      <p:tavLst>
                                        <p:tav tm="0">
                                          <p:val>
                                            <p:strVal val="0-#ppt_w/2"/>
                                          </p:val>
                                        </p:tav>
                                        <p:tav tm="100000">
                                          <p:val>
                                            <p:strVal val="#ppt_x"/>
                                          </p:val>
                                        </p:tav>
                                      </p:tavLst>
                                    </p:anim>
                                    <p:anim calcmode="lin" valueType="num">
                                      <p:cBhvr>
                                        <p:cTn id="8" dur="500" fill="hold"/>
                                        <p:tgtEl>
                                          <p:spTgt spid="2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bldLvl="0" animBg="1"/>
    </p:bldLst>
  </p:timing>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3" name="Text Box 2"/>
          <p:cNvSpPr txBox="1">
            <a:spLocks noChangeArrowheads="1"/>
          </p:cNvSpPr>
          <p:nvPr/>
        </p:nvSpPr>
        <p:spPr bwMode="auto">
          <a:xfrm>
            <a:off x="908050" y="1589088"/>
            <a:ext cx="7294563" cy="3783012"/>
          </a:xfrm>
          <a:prstGeom prst="rect">
            <a:avLst/>
          </a:prstGeom>
          <a:noFill/>
          <a:ln>
            <a:noFill/>
          </a:ln>
          <a:effectLst/>
        </p:spPr>
        <p:txBody>
          <a:bodyPr anchor="ctr">
            <a:spAutoFit/>
          </a:bodyPr>
          <a:lstStyle>
            <a:lvl1pPr marL="342900" indent="-342900">
              <a:spcBef>
                <a:spcPct val="20000"/>
              </a:spcBef>
              <a:buClr>
                <a:srgbClr val="00FFFF"/>
              </a:buClr>
              <a:buSzPct val="90000"/>
              <a:buFont typeface="Wingdings" panose="05000000000000000000" pitchFamily="2" charset="2"/>
              <a:buChar char="v"/>
              <a:defRPr kumimoji="1" sz="3200">
                <a:solidFill>
                  <a:schemeClr val="tx1"/>
                </a:solidFill>
                <a:latin typeface="Times New Roman" panose="02020603050405020304" pitchFamily="18" charset="0"/>
                <a:ea typeface="华文新魏" pitchFamily="2" charset="-122"/>
              </a:defRPr>
            </a:lvl1pPr>
            <a:lvl2pPr marL="742950" indent="-285750">
              <a:spcBef>
                <a:spcPct val="20000"/>
              </a:spcBef>
              <a:buClr>
                <a:srgbClr val="FFFF66"/>
              </a:buClr>
              <a:buSzPct val="90000"/>
              <a:buFont typeface="Wingdings" panose="05000000000000000000" pitchFamily="2" charset="2"/>
              <a:buChar char="v"/>
              <a:defRPr kumimoji="1" sz="2800">
                <a:solidFill>
                  <a:schemeClr val="tx1"/>
                </a:solidFill>
                <a:latin typeface="Times New Roman" panose="02020603050405020304" pitchFamily="18" charset="0"/>
                <a:ea typeface="华文新魏" pitchFamily="2" charset="-122"/>
              </a:defRPr>
            </a:lvl2pPr>
            <a:lvl3pPr marL="1143000" indent="-228600">
              <a:spcBef>
                <a:spcPct val="20000"/>
              </a:spcBef>
              <a:buClr>
                <a:srgbClr val="00CC66"/>
              </a:buClr>
              <a:buSzPct val="90000"/>
              <a:buFont typeface="Wingdings" panose="05000000000000000000" pitchFamily="2" charset="2"/>
              <a:buChar char="v"/>
              <a:defRPr kumimoji="1" sz="2400">
                <a:solidFill>
                  <a:schemeClr val="tx1"/>
                </a:solidFill>
                <a:latin typeface="Times New Roman" panose="02020603050405020304" pitchFamily="18" charset="0"/>
                <a:ea typeface="华文新魏" pitchFamily="2" charset="-122"/>
              </a:defRPr>
            </a:lvl3pPr>
            <a:lvl4pPr marL="1600200" indent="-228600">
              <a:spcBef>
                <a:spcPct val="20000"/>
              </a:spcBef>
              <a:buClr>
                <a:srgbClr val="FFFF66"/>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itchFamily="2" charset="-122"/>
              </a:defRPr>
            </a:lvl4pPr>
            <a:lvl5pPr marL="2057400" indent="-228600">
              <a:spcBef>
                <a:spcPct val="20000"/>
              </a:spcBef>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itchFamily="2" charset="-122"/>
              </a:defRPr>
            </a:lvl5pPr>
            <a:lvl6pPr marL="25146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itchFamily="2" charset="-122"/>
              </a:defRPr>
            </a:lvl6pPr>
            <a:lvl7pPr marL="29718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itchFamily="2" charset="-122"/>
              </a:defRPr>
            </a:lvl7pPr>
            <a:lvl8pPr marL="34290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itchFamily="2" charset="-122"/>
              </a:defRPr>
            </a:lvl8pPr>
            <a:lvl9pPr marL="38862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itchFamily="2" charset="-122"/>
              </a:defRPr>
            </a:lvl9pPr>
          </a:lstStyle>
          <a:p>
            <a:pPr lvl="1" eaLnBrk="1" hangingPunct="1">
              <a:buClrTx/>
              <a:buFontTx/>
              <a:buNone/>
              <a:defRPr/>
            </a:pPr>
            <a:r>
              <a:rPr kumimoji="0" lang="en-US" kern="0" dirty="0">
                <a:solidFill>
                  <a:srgbClr val="0000CC"/>
                </a:solidFill>
                <a:ea typeface="宋体" panose="02010600030101010101" pitchFamily="2" charset="-122"/>
                <a:cs typeface="Times New Roman" panose="02020603050405020304" pitchFamily="18" charset="0"/>
              </a:rPr>
              <a:t>  5.深度信念网络</a:t>
            </a:r>
          </a:p>
          <a:p>
            <a:pPr marL="457200" lvl="1" indent="0" eaLnBrk="1" hangingPunct="1">
              <a:lnSpc>
                <a:spcPct val="120000"/>
              </a:lnSpc>
              <a:buClr>
                <a:srgbClr val="00FFFF"/>
              </a:buClr>
              <a:buFont typeface="Wingdings" panose="05000000000000000000" pitchFamily="2" charset="2"/>
              <a:buNone/>
              <a:defRPr/>
            </a:pPr>
            <a:r>
              <a:rPr lang="zh-CN" altLang="en-US" noProof="1">
                <a:latin typeface="华文新魏" pitchFamily="2" charset="-122"/>
              </a:rPr>
              <a:t>    </a:t>
            </a:r>
            <a:r>
              <a:rPr kumimoji="0" lang="zh-CN" altLang="en-US" sz="2400" b="0" noProof="1">
                <a:ea typeface="楷体_GB2312" pitchFamily="49" charset="-122"/>
                <a:cs typeface="Times New Roman" panose="02020603050405020304" pitchFamily="18" charset="0"/>
              </a:rPr>
              <a:t>一个贝叶斯概率生成模型，由多层随机隐变量组成。上面的两层具有无向对称连接，下面的层得到来自上一层的自顶向下的有向连接，最底层单元构成可视层。也可以这样理解，深度信念网络就是在靠近可视层的部分使用贝叶斯信念网络（即有向图模型），并在最远离可见层的部分使用受限波耳兹曼机的复合结构。</a:t>
            </a:r>
            <a:endParaRPr lang="zh-CN" altLang="en-US" noProof="1">
              <a:latin typeface="华文新魏"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p:cTn id="7" dur="500" fill="hold"/>
                                        <p:tgtEl>
                                          <p:spTgt spid="23"/>
                                        </p:tgtEl>
                                        <p:attrNameLst>
                                          <p:attrName>ppt_x</p:attrName>
                                        </p:attrNameLst>
                                      </p:cBhvr>
                                      <p:tavLst>
                                        <p:tav tm="0">
                                          <p:val>
                                            <p:strVal val="0-#ppt_w/2"/>
                                          </p:val>
                                        </p:tav>
                                        <p:tav tm="100000">
                                          <p:val>
                                            <p:strVal val="#ppt_x"/>
                                          </p:val>
                                        </p:tav>
                                      </p:tavLst>
                                    </p:anim>
                                    <p:anim calcmode="lin" valueType="num">
                                      <p:cBhvr>
                                        <p:cTn id="8" dur="500" fill="hold"/>
                                        <p:tgtEl>
                                          <p:spTgt spid="2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bldLvl="0" animBg="1"/>
    </p:bldLst>
  </p:timing>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3" name="Text Box 2"/>
          <p:cNvSpPr txBox="1">
            <a:spLocks noChangeArrowheads="1"/>
          </p:cNvSpPr>
          <p:nvPr/>
        </p:nvSpPr>
        <p:spPr bwMode="auto">
          <a:xfrm>
            <a:off x="571500" y="2359025"/>
            <a:ext cx="7758113" cy="2441575"/>
          </a:xfrm>
          <a:prstGeom prst="rect">
            <a:avLst/>
          </a:prstGeom>
          <a:noFill/>
          <a:ln w="9525">
            <a:noFill/>
            <a:miter lim="800000"/>
            <a:headEnd/>
            <a:tailEnd/>
          </a:ln>
        </p:spPr>
        <p:txBody>
          <a:bodyPr anchor="ctr">
            <a:spAutoFit/>
          </a:bodyPr>
          <a:lstStyle/>
          <a:p>
            <a:pPr marL="342900" lvl="1" indent="-342900" eaLnBrk="1" hangingPunct="1">
              <a:spcBef>
                <a:spcPct val="20000"/>
              </a:spcBef>
              <a:buFontTx/>
              <a:buBlip>
                <a:blip r:embed="rId2"/>
              </a:buBlip>
            </a:pPr>
            <a:r>
              <a:rPr lang="zh-CN" altLang="en-US" sz="2400" b="0">
                <a:solidFill>
                  <a:schemeClr val="tx1"/>
                </a:solidFill>
                <a:latin typeface="Times New Roman" pitchFamily="18" charset="0"/>
                <a:ea typeface="宋体" pitchFamily="2" charset="-122"/>
              </a:rPr>
              <a:t>深度学习获得日益广泛的应用，已在计算机视觉、语音识别、自然语言处理等领域取得良好的应用效果。</a:t>
            </a:r>
          </a:p>
          <a:p>
            <a:pPr marL="342900" lvl="1" indent="-342900" eaLnBrk="1" hangingPunct="1">
              <a:spcBef>
                <a:spcPct val="20000"/>
              </a:spcBef>
              <a:buFontTx/>
              <a:buBlip>
                <a:blip r:embed="rId2"/>
              </a:buBlip>
            </a:pPr>
            <a:r>
              <a:rPr lang="zh-CN" altLang="en-US" sz="2400" b="0">
                <a:solidFill>
                  <a:schemeClr val="tx1"/>
                </a:solidFill>
                <a:latin typeface="Times New Roman" pitchFamily="18" charset="0"/>
                <a:ea typeface="宋体" pitchFamily="2" charset="-122"/>
              </a:rPr>
              <a:t>前馈神经网络深度学习中的最新方法是交替使用卷积层（convolutional layers）和最大缓冲层（max-pooling layers）并加入单纯的分类层作为顶端，训练过程无需引入无监督的预训练。</a:t>
            </a:r>
            <a:endParaRPr lang="zh-CN" altLang="en-US">
              <a:solidFill>
                <a:schemeClr val="tx1"/>
              </a:solidFill>
              <a:latin typeface="华文新魏" pitchFamily="2" charset="-122"/>
              <a:ea typeface="华文新魏" pitchFamily="2" charset="-122"/>
            </a:endParaRPr>
          </a:p>
        </p:txBody>
      </p:sp>
      <p:sp>
        <p:nvSpPr>
          <p:cNvPr id="22" name="文本框 21"/>
          <p:cNvSpPr txBox="1"/>
          <p:nvPr/>
        </p:nvSpPr>
        <p:spPr>
          <a:xfrm>
            <a:off x="1181100" y="1225550"/>
            <a:ext cx="7877175" cy="644525"/>
          </a:xfrm>
          <a:prstGeom prst="rect">
            <a:avLst/>
          </a:prstGeom>
          <a:noFill/>
        </p:spPr>
        <p:txBody>
          <a:bodyPr>
            <a:spAutoFit/>
          </a:bodyPr>
          <a:lstStyle/>
          <a:p>
            <a:pPr eaLnBrk="1" hangingPunct="1">
              <a:defRPr/>
            </a:pPr>
            <a:r>
              <a:rPr lang="en-US" altLang="zh-CN" noProof="1">
                <a:solidFill>
                  <a:srgbClr val="800000"/>
                </a:solidFill>
                <a:effectLst>
                  <a:outerShdw blurRad="38100" dist="38100" dir="2700000">
                    <a:srgbClr val="C0C0C0"/>
                  </a:outerShdw>
                </a:effectLst>
                <a:latin typeface="Times New Roman" panose="02020603050405020304" pitchFamily="18" charset="0"/>
                <a:ea typeface="楷体_GB2312" pitchFamily="49" charset="-122"/>
                <a:cs typeface="Times New Roman" panose="02020603050405020304" pitchFamily="18" charset="0"/>
              </a:rPr>
              <a:t>6.10.4  深度学习应用简介</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p:cTn id="7" dur="500" fill="hold"/>
                                        <p:tgtEl>
                                          <p:spTgt spid="23"/>
                                        </p:tgtEl>
                                        <p:attrNameLst>
                                          <p:attrName>ppt_x</p:attrName>
                                        </p:attrNameLst>
                                      </p:cBhvr>
                                      <p:tavLst>
                                        <p:tav tm="0">
                                          <p:val>
                                            <p:strVal val="0-#ppt_w/2"/>
                                          </p:val>
                                        </p:tav>
                                        <p:tav tm="100000">
                                          <p:val>
                                            <p:strVal val="#ppt_x"/>
                                          </p:val>
                                        </p:tav>
                                      </p:tavLst>
                                    </p:anim>
                                    <p:anim calcmode="lin" valueType="num">
                                      <p:cBhvr>
                                        <p:cTn id="8" dur="500" fill="hold"/>
                                        <p:tgtEl>
                                          <p:spTgt spid="2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bldLvl="0" animBg="1"/>
    </p:bld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1986" name="灯片编号占位符 3"/>
          <p:cNvSpPr>
            <a:spLocks noGrp="1" noChangeArrowheads="1"/>
          </p:cNvSpPr>
          <p:nvPr>
            <p:ph type="sldNum" sz="quarter" idx="10"/>
          </p:nvPr>
        </p:nvSpPr>
        <p:spPr bwMode="auto">
          <a:noFill/>
          <a:ln>
            <a:miter lim="800000"/>
            <a:headEnd/>
            <a:tailEnd/>
          </a:ln>
        </p:spPr>
        <p:txBody>
          <a:bodyPr/>
          <a:lstStyle/>
          <a:p>
            <a:fld id="{D439CB1C-64FB-4CE5-A274-6C2986BF9270}" type="slidenum">
              <a:rPr lang="zh-TW" altLang="en-US">
                <a:solidFill>
                  <a:schemeClr val="tx1"/>
                </a:solidFill>
              </a:rPr>
              <a:pPr/>
              <a:t>9</a:t>
            </a:fld>
            <a:endParaRPr lang="zh-TW" altLang="en-US">
              <a:solidFill>
                <a:schemeClr val="tx1"/>
              </a:solidFill>
            </a:endParaRPr>
          </a:p>
        </p:txBody>
      </p:sp>
      <p:sp>
        <p:nvSpPr>
          <p:cNvPr id="41987" name="Rectangle 3"/>
          <p:cNvSpPr>
            <a:spLocks noGrp="1" noChangeArrowheads="1"/>
          </p:cNvSpPr>
          <p:nvPr>
            <p:ph idx="1"/>
          </p:nvPr>
        </p:nvSpPr>
        <p:spPr>
          <a:xfrm>
            <a:off x="831850" y="1341438"/>
            <a:ext cx="8061325" cy="4776787"/>
          </a:xfrm>
        </p:spPr>
        <p:txBody>
          <a:bodyPr/>
          <a:lstStyle/>
          <a:p>
            <a:pPr eaLnBrk="1" hangingPunct="1"/>
            <a:r>
              <a:rPr lang="en-US" altLang="zh-CN" smtClean="0">
                <a:latin typeface="Times New Roman" pitchFamily="18" charset="0"/>
                <a:ea typeface="楷体_GB2312" pitchFamily="49" charset="-122"/>
              </a:rPr>
              <a:t>1970s </a:t>
            </a:r>
            <a:r>
              <a:rPr lang="zh-CN" altLang="en-US" smtClean="0">
                <a:latin typeface="Times New Roman" pitchFamily="18" charset="0"/>
                <a:ea typeface="楷体_GB2312" pitchFamily="49" charset="-122"/>
              </a:rPr>
              <a:t>冷静时期</a:t>
            </a:r>
          </a:p>
          <a:p>
            <a:pPr lvl="1" eaLnBrk="1" hangingPunct="1"/>
            <a:r>
              <a:rPr lang="en-US" altLang="zh-CN" smtClean="0">
                <a:latin typeface="Times New Roman" pitchFamily="18" charset="0"/>
                <a:ea typeface="楷体_GB2312" pitchFamily="49" charset="-122"/>
              </a:rPr>
              <a:t>This period was characterized by the development of </a:t>
            </a:r>
            <a:r>
              <a:rPr lang="en-US" altLang="zh-CN" b="1" smtClean="0">
                <a:solidFill>
                  <a:srgbClr val="FF3300"/>
                </a:solidFill>
                <a:latin typeface="Times New Roman" pitchFamily="18" charset="0"/>
                <a:ea typeface="楷体_GB2312" pitchFamily="49" charset="-122"/>
              </a:rPr>
              <a:t>more practical algorithms</a:t>
            </a:r>
            <a:r>
              <a:rPr lang="en-US" altLang="zh-CN" smtClean="0">
                <a:latin typeface="Times New Roman" pitchFamily="18" charset="0"/>
                <a:ea typeface="楷体_GB2312" pitchFamily="49" charset="-122"/>
              </a:rPr>
              <a:t>, often using symbolic techniques.</a:t>
            </a:r>
          </a:p>
          <a:p>
            <a:pPr lvl="1" eaLnBrk="1" hangingPunct="1"/>
            <a:r>
              <a:rPr lang="en-US" altLang="zh-CN" smtClean="0">
                <a:latin typeface="Times New Roman" pitchFamily="18" charset="0"/>
                <a:ea typeface="楷体_GB2312" pitchFamily="49" charset="-122"/>
              </a:rPr>
              <a:t>Winston’s (1970) important work on learning in blocksworld domain.</a:t>
            </a:r>
          </a:p>
          <a:p>
            <a:pPr lvl="1" eaLnBrk="1" hangingPunct="1"/>
            <a:r>
              <a:rPr lang="en-US" altLang="zh-CN" i="1" smtClean="0">
                <a:solidFill>
                  <a:srgbClr val="0000CC"/>
                </a:solidFill>
                <a:latin typeface="Times New Roman" pitchFamily="18" charset="0"/>
                <a:ea typeface="楷体_GB2312" pitchFamily="49" charset="-122"/>
              </a:rPr>
              <a:t>“knowledge acquisition bottleneck”</a:t>
            </a:r>
          </a:p>
          <a:p>
            <a:pPr lvl="1" eaLnBrk="1" hangingPunct="1"/>
            <a:endParaRPr lang="en-US" altLang="zh-CN" smtClean="0">
              <a:latin typeface="Times New Roman" pitchFamily="18" charset="0"/>
              <a:ea typeface="楷体_GB2312" pitchFamily="49" charset="-122"/>
            </a:endParaRPr>
          </a:p>
          <a:p>
            <a:pPr eaLnBrk="1" hangingPunct="1"/>
            <a:endParaRPr lang="en-US" altLang="zh-CN" smtClean="0">
              <a:latin typeface="Times New Roman" pitchFamily="18" charset="0"/>
              <a:ea typeface="楷体_GB2312" pitchFamily="49" charset="-122"/>
            </a:endParaRPr>
          </a:p>
        </p:txBody>
      </p:sp>
    </p:spTree>
  </p:cSld>
  <p:clrMapOvr>
    <a:masterClrMapping/>
  </p:clrMapOvr>
  <p:transition/>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5954" name="灯片编号占位符 1"/>
          <p:cNvSpPr>
            <a:spLocks noGrp="1" noChangeArrowheads="1"/>
          </p:cNvSpPr>
          <p:nvPr>
            <p:ph type="sldNum" sz="quarter" idx="10"/>
          </p:nvPr>
        </p:nvSpPr>
        <p:spPr bwMode="auto">
          <a:noFill/>
          <a:ln>
            <a:miter lim="800000"/>
            <a:headEnd/>
            <a:tailEnd/>
          </a:ln>
        </p:spPr>
        <p:txBody>
          <a:bodyPr/>
          <a:lstStyle/>
          <a:p>
            <a:fld id="{B43B97B0-57DF-4645-A7EC-C019A7B0D95C}" type="slidenum">
              <a:rPr lang="zh-TW" altLang="en-US"/>
              <a:pPr/>
              <a:t>90</a:t>
            </a:fld>
            <a:endParaRPr lang="zh-TW" altLang="en-US"/>
          </a:p>
        </p:txBody>
      </p:sp>
      <p:sp>
        <p:nvSpPr>
          <p:cNvPr id="89090" name="标题 89089"/>
          <p:cNvSpPr>
            <a:spLocks noGrp="1"/>
          </p:cNvSpPr>
          <p:nvPr>
            <p:ph type="title"/>
          </p:nvPr>
        </p:nvSpPr>
        <p:spPr/>
        <p:txBody>
          <a:bodyPr/>
          <a:lstStyle/>
          <a:p>
            <a:pPr eaLnBrk="1" hangingPunct="1">
              <a:defRPr/>
            </a:pPr>
            <a:r>
              <a:rPr lang="en-US" altLang="zh-CN" noProof="1">
                <a:latin typeface="Times New Roman" panose="02020603050405020304" pitchFamily="18" charset="0"/>
                <a:ea typeface="楷体_GB2312" pitchFamily="49" charset="-122"/>
                <a:cs typeface="Times New Roman" panose="02020603050405020304" pitchFamily="18" charset="0"/>
              </a:rPr>
              <a:t>6.11 </a:t>
            </a:r>
            <a:r>
              <a:rPr lang="zh-CN" altLang="en-US" noProof="1">
                <a:latin typeface="Times New Roman" panose="02020603050405020304" pitchFamily="18" charset="0"/>
                <a:ea typeface="楷体_GB2312" pitchFamily="49" charset="-122"/>
                <a:cs typeface="Times New Roman" panose="02020603050405020304" pitchFamily="18" charset="0"/>
              </a:rPr>
              <a:t>小结 </a:t>
            </a:r>
            <a:r>
              <a:rPr lang="en-US" altLang="zh-CN" noProof="1">
                <a:latin typeface="Times New Roman" panose="02020603050405020304" pitchFamily="18" charset="0"/>
                <a:ea typeface="楷体_GB2312" pitchFamily="49" charset="-122"/>
                <a:cs typeface="Times New Roman" panose="02020603050405020304" pitchFamily="18" charset="0"/>
              </a:rPr>
              <a:t>Summary</a:t>
            </a:r>
          </a:p>
        </p:txBody>
      </p:sp>
      <p:sp>
        <p:nvSpPr>
          <p:cNvPr id="125956" name="文本占位符 89090"/>
          <p:cNvSpPr>
            <a:spLocks noGrp="1" noChangeArrowheads="1"/>
          </p:cNvSpPr>
          <p:nvPr>
            <p:ph idx="1"/>
          </p:nvPr>
        </p:nvSpPr>
        <p:spPr>
          <a:xfrm>
            <a:off x="684213" y="1268413"/>
            <a:ext cx="7848600" cy="4776787"/>
          </a:xfrm>
        </p:spPr>
        <p:txBody>
          <a:bodyPr/>
          <a:lstStyle/>
          <a:p>
            <a:pPr eaLnBrk="1" hangingPunct="1">
              <a:lnSpc>
                <a:spcPct val="110000"/>
              </a:lnSpc>
              <a:buFontTx/>
              <a:buNone/>
            </a:pPr>
            <a:r>
              <a:rPr lang="zh-CN" altLang="en-US" smtClean="0">
                <a:latin typeface="楷体_GB2312" pitchFamily="49" charset="-122"/>
                <a:ea typeface="楷体_GB2312" pitchFamily="49" charset="-122"/>
              </a:rPr>
              <a:t>本章只对机器学习作个入门介绍。</a:t>
            </a:r>
            <a:r>
              <a:rPr lang="zh-CN" altLang="en-US" sz="3200" smtClean="0">
                <a:latin typeface="楷体_GB2312" pitchFamily="49" charset="-122"/>
                <a:ea typeface="楷体_GB2312" pitchFamily="49" charset="-122"/>
              </a:rPr>
              <a:t> </a:t>
            </a:r>
          </a:p>
          <a:p>
            <a:pPr eaLnBrk="1" hangingPunct="1">
              <a:lnSpc>
                <a:spcPct val="110000"/>
              </a:lnSpc>
              <a:buFontTx/>
              <a:buNone/>
            </a:pPr>
            <a:endParaRPr lang="zh-CN" altLang="en-US" sz="1000" smtClean="0">
              <a:ea typeface="楷体_GB2312" pitchFamily="49" charset="-122"/>
            </a:endParaRPr>
          </a:p>
          <a:p>
            <a:pPr eaLnBrk="1" hangingPunct="1"/>
            <a:r>
              <a:rPr lang="zh-CN" altLang="en-US" smtClean="0">
                <a:latin typeface="楷体_GB2312" pitchFamily="49" charset="-122"/>
                <a:ea typeface="楷体_GB2312" pitchFamily="49" charset="-122"/>
              </a:rPr>
              <a:t>机器学习在过去十多年中获得较大发展。</a:t>
            </a:r>
            <a:r>
              <a:rPr lang="zh-CN" altLang="en-US" smtClean="0">
                <a:ea typeface="楷体_GB2312" pitchFamily="49" charset="-122"/>
              </a:rPr>
              <a:t>已经建立起许多机器学习的理论和技术。除了本章介绍的机械学习、解释学习、归纳学习、类比学习、神经学习和知识发现等方法外，还有纠错学习、演绎学习、</a:t>
            </a:r>
            <a:r>
              <a:rPr lang="zh-CN" altLang="en-US" smtClean="0">
                <a:solidFill>
                  <a:srgbClr val="FF0000"/>
                </a:solidFill>
                <a:ea typeface="楷体_GB2312" pitchFamily="49" charset="-122"/>
              </a:rPr>
              <a:t>增强学习、决策树学习</a:t>
            </a:r>
            <a:r>
              <a:rPr lang="zh-CN" altLang="en-US" smtClean="0">
                <a:ea typeface="楷体_GB2312" pitchFamily="49" charset="-122"/>
              </a:rPr>
              <a:t>、遗传学习以及训练感受器的学习和训练近似网络的学习等。机器学习将会起到越来越大的作用。</a:t>
            </a:r>
          </a:p>
        </p:txBody>
      </p:sp>
    </p:spTree>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6978" name="灯片编号占位符 1"/>
          <p:cNvSpPr>
            <a:spLocks noGrp="1" noChangeArrowheads="1"/>
          </p:cNvSpPr>
          <p:nvPr>
            <p:ph type="sldNum" sz="quarter" idx="10"/>
          </p:nvPr>
        </p:nvSpPr>
        <p:spPr bwMode="auto">
          <a:noFill/>
          <a:ln>
            <a:miter lim="800000"/>
            <a:headEnd/>
            <a:tailEnd/>
          </a:ln>
        </p:spPr>
        <p:txBody>
          <a:bodyPr/>
          <a:lstStyle/>
          <a:p>
            <a:fld id="{E8E2EFDA-AB4F-4E42-BA70-B489B95FBD40}" type="slidenum">
              <a:rPr lang="zh-TW" altLang="en-US"/>
              <a:pPr/>
              <a:t>91</a:t>
            </a:fld>
            <a:endParaRPr lang="zh-TW" altLang="en-US"/>
          </a:p>
        </p:txBody>
      </p:sp>
      <p:sp>
        <p:nvSpPr>
          <p:cNvPr id="126979" name="文本占位符 90114"/>
          <p:cNvSpPr>
            <a:spLocks noGrp="1" noChangeArrowheads="1"/>
          </p:cNvSpPr>
          <p:nvPr>
            <p:ph idx="1"/>
          </p:nvPr>
        </p:nvSpPr>
        <p:spPr>
          <a:xfrm>
            <a:off x="684213" y="1484313"/>
            <a:ext cx="8061325" cy="4776787"/>
          </a:xfrm>
        </p:spPr>
        <p:txBody>
          <a:bodyPr/>
          <a:lstStyle/>
          <a:p>
            <a:pPr eaLnBrk="1" hangingPunct="1"/>
            <a:r>
              <a:rPr lang="zh-CN" altLang="en-US" smtClean="0">
                <a:ea typeface="楷体_GB2312" pitchFamily="49" charset="-122"/>
              </a:rPr>
              <a:t>随着机器学习的不断深入开展和计算机技术的进步，已经设计出不少具有优良性能的机器学习系统，并投入实际应用。</a:t>
            </a:r>
          </a:p>
          <a:p>
            <a:pPr eaLnBrk="1" hangingPunct="1"/>
            <a:r>
              <a:rPr lang="zh-CN" altLang="en-US" smtClean="0">
                <a:ea typeface="楷体_GB2312" pitchFamily="49" charset="-122"/>
              </a:rPr>
              <a:t>这些应用领域涉及图象处理、模式识别、机器人动力学与控制、自动控制、自然语言理解、语音识别、信号处理和专家系统等。与此同时，各种改进型学习算法得以开发，显著地改善了机器学习网络和系统的性能。</a:t>
            </a:r>
          </a:p>
        </p:txBody>
      </p:sp>
    </p:spTree>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8002" name="灯片编号占位符 1"/>
          <p:cNvSpPr>
            <a:spLocks noGrp="1" noChangeArrowheads="1"/>
          </p:cNvSpPr>
          <p:nvPr>
            <p:ph type="sldNum" sz="quarter" idx="10"/>
          </p:nvPr>
        </p:nvSpPr>
        <p:spPr bwMode="auto">
          <a:noFill/>
          <a:ln>
            <a:miter lim="800000"/>
            <a:headEnd/>
            <a:tailEnd/>
          </a:ln>
        </p:spPr>
        <p:txBody>
          <a:bodyPr/>
          <a:lstStyle/>
          <a:p>
            <a:fld id="{A3D0BEC9-7CD8-496B-B99D-0435EF393D70}" type="slidenum">
              <a:rPr lang="zh-TW" altLang="en-US"/>
              <a:pPr/>
              <a:t>92</a:t>
            </a:fld>
            <a:endParaRPr lang="zh-TW" altLang="en-US"/>
          </a:p>
        </p:txBody>
      </p:sp>
      <p:sp>
        <p:nvSpPr>
          <p:cNvPr id="128003" name="文本占位符 91138"/>
          <p:cNvSpPr>
            <a:spLocks noGrp="1" noChangeArrowheads="1"/>
          </p:cNvSpPr>
          <p:nvPr>
            <p:ph idx="1"/>
          </p:nvPr>
        </p:nvSpPr>
        <p:spPr>
          <a:xfrm>
            <a:off x="685800" y="1195388"/>
            <a:ext cx="7773988" cy="4824412"/>
          </a:xfrm>
        </p:spPr>
        <p:txBody>
          <a:bodyPr/>
          <a:lstStyle/>
          <a:p>
            <a:pPr eaLnBrk="1" hangingPunct="1">
              <a:lnSpc>
                <a:spcPct val="110000"/>
              </a:lnSpc>
            </a:pPr>
            <a:r>
              <a:rPr lang="zh-CN" altLang="en-US" sz="2400" smtClean="0">
                <a:latin typeface="楷体_GB2312" pitchFamily="49" charset="-122"/>
                <a:ea typeface="楷体_GB2312" pitchFamily="49" charset="-122"/>
              </a:rPr>
              <a:t>知识发现和数据挖掘是近年来发展最快的机器学习技术，使机器学习研究和应用进入一个崭新的发展时期。可以预计，</a:t>
            </a:r>
            <a:r>
              <a:rPr lang="en-US" altLang="zh-CN" sz="2400" smtClean="0">
                <a:latin typeface="楷体_GB2312" pitchFamily="49" charset="-122"/>
                <a:ea typeface="楷体_GB2312" pitchFamily="49" charset="-122"/>
              </a:rPr>
              <a:t>KDD</a:t>
            </a:r>
            <a:r>
              <a:rPr lang="zh-CN" altLang="en-US" sz="2400" smtClean="0">
                <a:latin typeface="楷体_GB2312" pitchFamily="49" charset="-122"/>
                <a:ea typeface="楷体_GB2312" pitchFamily="49" charset="-122"/>
              </a:rPr>
              <a:t>和数据挖掘技术必将有更大的发展，并获得更为广泛的应用。机器学习的发展趋势表明，机器学习作为人工智能的应用来考虑，其技术水平和应用领域将可能超过专家系统，为人工智能的发展做出贡献。</a:t>
            </a:r>
          </a:p>
          <a:p>
            <a:pPr eaLnBrk="1" hangingPunct="1">
              <a:lnSpc>
                <a:spcPct val="110000"/>
              </a:lnSpc>
            </a:pPr>
            <a:r>
              <a:rPr lang="zh-CN" altLang="en-US" sz="2400" smtClean="0">
                <a:latin typeface="楷体_GB2312" pitchFamily="49" charset="-122"/>
                <a:ea typeface="楷体_GB2312" pitchFamily="49" charset="-122"/>
              </a:rPr>
              <a:t>今后机器学习将在理论概念、计算机理、综合技术和推广应用等方面开展新的研究。其中，对结构模型、计算理论、算法和混合学习的开发尤为重要。在这些方面，有许多事要做，有许多新问题需要人们去解决</a:t>
            </a:r>
            <a:r>
              <a:rPr lang="zh-CN" altLang="en-US" sz="3200" smtClean="0">
                <a:latin typeface="楷体_GB2312" pitchFamily="49" charset="-122"/>
                <a:ea typeface="楷体_GB2312" pitchFamily="49" charset="-122"/>
              </a:rPr>
              <a:t>。</a:t>
            </a:r>
          </a:p>
        </p:txBody>
      </p:sp>
    </p:spTree>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3155,&quot;width&quot;:7706}"/>
</p:tagLst>
</file>

<file path=ppt/theme/theme1.xml><?xml version="1.0" encoding="utf-8"?>
<a:theme xmlns:a="http://schemas.openxmlformats.org/drawingml/2006/main" name="mytemp1">
  <a:themeElements>
    <a:clrScheme name="">
      <a:dk1>
        <a:srgbClr val="000000"/>
      </a:dk1>
      <a:lt1>
        <a:srgbClr val="FFFFFF"/>
      </a:lt1>
      <a:dk2>
        <a:srgbClr val="CC6600"/>
      </a:dk2>
      <a:lt2>
        <a:srgbClr val="FFFFFF"/>
      </a:lt2>
      <a:accent1>
        <a:srgbClr val="FFFFCC"/>
      </a:accent1>
      <a:accent2>
        <a:srgbClr val="B5E0E3"/>
      </a:accent2>
      <a:accent3>
        <a:srgbClr val="FFFFFF"/>
      </a:accent3>
      <a:accent4>
        <a:srgbClr val="000000"/>
      </a:accent4>
      <a:accent5>
        <a:srgbClr val="FFFFE2"/>
      </a:accent5>
      <a:accent6>
        <a:srgbClr val="A2C9CB"/>
      </a:accent6>
      <a:hlink>
        <a:srgbClr val="E5D093"/>
      </a:hlink>
      <a:folHlink>
        <a:srgbClr val="CCB374"/>
      </a:folHlink>
    </a:clrScheme>
    <a:fontScheme name="">
      <a:majorFont>
        <a:latin typeface="Berlin Sans FB"/>
        <a:ea typeface="PMingLiU"/>
        <a:cs typeface=""/>
      </a:majorFont>
      <a:minorFont>
        <a:latin typeface="Berlin Sans FB"/>
        <a:ea typeface="幼圆"/>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mytemp1 1">
        <a:dk1>
          <a:srgbClr val="000000"/>
        </a:dk1>
        <a:lt1>
          <a:srgbClr val="FFFFCC"/>
        </a:lt1>
        <a:dk2>
          <a:srgbClr val="4D4D4D"/>
        </a:dk2>
        <a:lt2>
          <a:srgbClr val="FFCC00"/>
        </a:lt2>
        <a:accent1>
          <a:srgbClr val="FF9900"/>
        </a:accent1>
        <a:accent2>
          <a:srgbClr val="CC9900"/>
        </a:accent2>
        <a:accent3>
          <a:srgbClr val="B2B2B2"/>
        </a:accent3>
        <a:accent4>
          <a:srgbClr val="DADAAE"/>
        </a:accent4>
        <a:accent5>
          <a:srgbClr val="FFCAAA"/>
        </a:accent5>
        <a:accent6>
          <a:srgbClr val="B98A00"/>
        </a:accent6>
        <a:hlink>
          <a:srgbClr val="898743"/>
        </a:hlink>
        <a:folHlink>
          <a:srgbClr val="666633"/>
        </a:folHlink>
      </a:clrScheme>
      <a:clrMap bg1="dk2" tx1="lt1" bg2="dk1" tx2="lt2" accent1="accent1" accent2="accent2" accent3="accent3" accent4="accent4" accent5="accent5" accent6="accent6" hlink="hlink" folHlink="folHlink"/>
    </a:extraClrScheme>
    <a:extraClrScheme>
      <a:clrScheme name="mytemp1 2">
        <a:dk1>
          <a:srgbClr val="000000"/>
        </a:dk1>
        <a:lt1>
          <a:srgbClr val="FFFFFF"/>
        </a:lt1>
        <a:dk2>
          <a:srgbClr val="CC6600"/>
        </a:dk2>
        <a:lt2>
          <a:srgbClr val="FFFFFF"/>
        </a:lt2>
        <a:accent1>
          <a:srgbClr val="FFFFCC"/>
        </a:accent1>
        <a:accent2>
          <a:srgbClr val="B5E0E3"/>
        </a:accent2>
        <a:accent3>
          <a:srgbClr val="FFFFFF"/>
        </a:accent3>
        <a:accent4>
          <a:srgbClr val="000000"/>
        </a:accent4>
        <a:accent5>
          <a:srgbClr val="FFFFE2"/>
        </a:accent5>
        <a:accent6>
          <a:srgbClr val="A4CBCE"/>
        </a:accent6>
        <a:hlink>
          <a:srgbClr val="E5D093"/>
        </a:hlink>
        <a:folHlink>
          <a:srgbClr val="CCB374"/>
        </a:folHlink>
      </a:clrScheme>
      <a:clrMap bg1="lt1" tx1="dk1" bg2="lt2" tx2="dk2" accent1="accent1" accent2="accent2" accent3="accent3" accent4="accent4" accent5="accent5" accent6="accent6" hlink="hlink" folHlink="folHlink"/>
    </a:extraClrScheme>
    <a:extraClrScheme>
      <a:clrScheme name="mytemp1 3">
        <a:dk1>
          <a:srgbClr val="000000"/>
        </a:dk1>
        <a:lt1>
          <a:srgbClr val="FFFFFF"/>
        </a:lt1>
        <a:dk2>
          <a:srgbClr val="000000"/>
        </a:dk2>
        <a:lt2>
          <a:srgbClr val="FFFFFF"/>
        </a:lt2>
        <a:accent1>
          <a:srgbClr val="F8F8F8"/>
        </a:accent1>
        <a:accent2>
          <a:srgbClr val="969696"/>
        </a:accent2>
        <a:accent3>
          <a:srgbClr val="FFFFFF"/>
        </a:accent3>
        <a:accent4>
          <a:srgbClr val="000000"/>
        </a:accent4>
        <a:accent5>
          <a:srgbClr val="FBFBFB"/>
        </a:accent5>
        <a:accent6>
          <a:srgbClr val="878787"/>
        </a:accent6>
        <a:hlink>
          <a:srgbClr val="DDDDDD"/>
        </a:hlink>
        <a:folHlink>
          <a:srgbClr val="B2B2B2"/>
        </a:folHlink>
      </a:clrScheme>
      <a:clrMap bg1="lt1" tx1="dk1" bg2="lt2" tx2="dk2" accent1="accent1" accent2="accent2" accent3="accent3" accent4="accent4" accent5="accent5" accent6="accent6" hlink="hlink" folHlink="folHlink"/>
    </a:extraClrScheme>
    <a:extraClrScheme>
      <a:clrScheme name="mytemp1 4">
        <a:dk1>
          <a:srgbClr val="000000"/>
        </a:dk1>
        <a:lt1>
          <a:srgbClr val="FFFFFF"/>
        </a:lt1>
        <a:dk2>
          <a:srgbClr val="000066"/>
        </a:dk2>
        <a:lt2>
          <a:srgbClr val="FFFFFF"/>
        </a:lt2>
        <a:accent1>
          <a:srgbClr val="FFFFCC"/>
        </a:accent1>
        <a:accent2>
          <a:srgbClr val="B5E0E3"/>
        </a:accent2>
        <a:accent3>
          <a:srgbClr val="FFFFFF"/>
        </a:accent3>
        <a:accent4>
          <a:srgbClr val="000000"/>
        </a:accent4>
        <a:accent5>
          <a:srgbClr val="FFFFE2"/>
        </a:accent5>
        <a:accent6>
          <a:srgbClr val="A4CBCE"/>
        </a:accent6>
        <a:hlink>
          <a:srgbClr val="BFDFFF"/>
        </a:hlink>
        <a:folHlink>
          <a:srgbClr val="99CCFF"/>
        </a:folHlink>
      </a:clrScheme>
      <a:clrMap bg1="lt1" tx1="dk1" bg2="lt2" tx2="dk2" accent1="accent1" accent2="accent2" accent3="accent3" accent4="accent4" accent5="accent5" accent6="accent6" hlink="hlink" folHlink="folHlink"/>
    </a:extraClrScheme>
    <a:extraClrScheme>
      <a:clrScheme name="mytemp1 5">
        <a:dk1>
          <a:srgbClr val="000000"/>
        </a:dk1>
        <a:lt1>
          <a:srgbClr val="E9E6D9"/>
        </a:lt1>
        <a:dk2>
          <a:srgbClr val="666633"/>
        </a:dk2>
        <a:lt2>
          <a:srgbClr val="CEC7AA"/>
        </a:lt2>
        <a:accent1>
          <a:srgbClr val="FFFFCC"/>
        </a:accent1>
        <a:accent2>
          <a:srgbClr val="B5E0E3"/>
        </a:accent2>
        <a:accent3>
          <a:srgbClr val="F2F0E9"/>
        </a:accent3>
        <a:accent4>
          <a:srgbClr val="000000"/>
        </a:accent4>
        <a:accent5>
          <a:srgbClr val="FFFFE2"/>
        </a:accent5>
        <a:accent6>
          <a:srgbClr val="A4CBCE"/>
        </a:accent6>
        <a:hlink>
          <a:srgbClr val="B6AB82"/>
        </a:hlink>
        <a:folHlink>
          <a:srgbClr val="A0925E"/>
        </a:folHlink>
      </a:clrScheme>
      <a:clrMap bg1="lt1" tx1="dk1" bg2="lt2" tx2="dk2" accent1="accent1" accent2="accent2" accent3="accent3" accent4="accent4" accent5="accent5" accent6="accent6" hlink="hlink" folHlink="folHlink"/>
    </a:extraClrScheme>
    <a:extraClrScheme>
      <a:clrScheme name="mytemp1 6">
        <a:dk1>
          <a:srgbClr val="1B3753"/>
        </a:dk1>
        <a:lt1>
          <a:srgbClr val="EAEAEA"/>
        </a:lt1>
        <a:dk2>
          <a:srgbClr val="336699"/>
        </a:dk2>
        <a:lt2>
          <a:srgbClr val="FFFFCC"/>
        </a:lt2>
        <a:accent1>
          <a:srgbClr val="BA8E46"/>
        </a:accent1>
        <a:accent2>
          <a:srgbClr val="46C0AF"/>
        </a:accent2>
        <a:accent3>
          <a:srgbClr val="ADB8CA"/>
        </a:accent3>
        <a:accent4>
          <a:srgbClr val="C8C8C8"/>
        </a:accent4>
        <a:accent5>
          <a:srgbClr val="D9C6B0"/>
        </a:accent5>
        <a:accent6>
          <a:srgbClr val="3FAE9E"/>
        </a:accent6>
        <a:hlink>
          <a:srgbClr val="93ACC3"/>
        </a:hlink>
        <a:folHlink>
          <a:srgbClr val="7897B4"/>
        </a:folHlink>
      </a:clrScheme>
      <a:clrMap bg1="dk2" tx1="lt1" bg2="dk1" tx2="lt2" accent1="accent1" accent2="accent2" accent3="accent3" accent4="accent4" accent5="accent5" accent6="accent6" hlink="hlink" folHlink="folHlink"/>
    </a:extraClrScheme>
    <a:extraClrScheme>
      <a:clrScheme name="mytemp1 7">
        <a:dk1>
          <a:srgbClr val="000000"/>
        </a:dk1>
        <a:lt1>
          <a:srgbClr val="FFFFFF"/>
        </a:lt1>
        <a:dk2>
          <a:srgbClr val="000000"/>
        </a:dk2>
        <a:lt2>
          <a:srgbClr val="FFFFFF"/>
        </a:lt2>
        <a:accent1>
          <a:srgbClr val="FFFFCC"/>
        </a:accent1>
        <a:accent2>
          <a:srgbClr val="FFCC99"/>
        </a:accent2>
        <a:accent3>
          <a:srgbClr val="FFFFFF"/>
        </a:accent3>
        <a:accent4>
          <a:srgbClr val="000000"/>
        </a:accent4>
        <a:accent5>
          <a:srgbClr val="FFFFE2"/>
        </a:accent5>
        <a:accent6>
          <a:srgbClr val="E7B98A"/>
        </a:accent6>
        <a:hlink>
          <a:srgbClr val="FF9999"/>
        </a:hlink>
        <a:folHlink>
          <a:srgbClr val="E06360"/>
        </a:folHlink>
      </a:clrScheme>
      <a:clrMap bg1="lt1" tx1="dk1" bg2="lt2" tx2="dk2" accent1="accent1" accent2="accent2" accent3="accent3" accent4="accent4" accent5="accent5" accent6="accent6" hlink="hlink" folHlink="folHlink"/>
    </a:extraClrScheme>
    <a:extraClrScheme>
      <a:clrScheme name="mytemp1 8">
        <a:dk1>
          <a:srgbClr val="000000"/>
        </a:dk1>
        <a:lt1>
          <a:srgbClr val="EAEAEA"/>
        </a:lt1>
        <a:dk2>
          <a:srgbClr val="17118B"/>
        </a:dk2>
        <a:lt2>
          <a:srgbClr val="FFFFCC"/>
        </a:lt2>
        <a:accent1>
          <a:srgbClr val="B2B2B2"/>
        </a:accent1>
        <a:accent2>
          <a:srgbClr val="54ABB2"/>
        </a:accent2>
        <a:accent3>
          <a:srgbClr val="ABAAC4"/>
        </a:accent3>
        <a:accent4>
          <a:srgbClr val="C8C8C8"/>
        </a:accent4>
        <a:accent5>
          <a:srgbClr val="D5D5D5"/>
        </a:accent5>
        <a:accent6>
          <a:srgbClr val="4B9BA1"/>
        </a:accent6>
        <a:hlink>
          <a:srgbClr val="4F49A3"/>
        </a:hlink>
        <a:folHlink>
          <a:srgbClr val="2E2573"/>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10.xml><?xml version="1.0" encoding="utf-8"?>
<a:theme xmlns:a="http://schemas.openxmlformats.org/drawingml/2006/main" name="9_mytemp1">
  <a:themeElements>
    <a:clrScheme name="">
      <a:dk1>
        <a:srgbClr val="000000"/>
      </a:dk1>
      <a:lt1>
        <a:srgbClr val="FFFFFF"/>
      </a:lt1>
      <a:dk2>
        <a:srgbClr val="CC6600"/>
      </a:dk2>
      <a:lt2>
        <a:srgbClr val="FFFFFF"/>
      </a:lt2>
      <a:accent1>
        <a:srgbClr val="FFFFCC"/>
      </a:accent1>
      <a:accent2>
        <a:srgbClr val="B5E0E3"/>
      </a:accent2>
      <a:accent3>
        <a:srgbClr val="FFFFFF"/>
      </a:accent3>
      <a:accent4>
        <a:srgbClr val="000000"/>
      </a:accent4>
      <a:accent5>
        <a:srgbClr val="FFFFE2"/>
      </a:accent5>
      <a:accent6>
        <a:srgbClr val="A2C9CB"/>
      </a:accent6>
      <a:hlink>
        <a:srgbClr val="E5D093"/>
      </a:hlink>
      <a:folHlink>
        <a:srgbClr val="CCB374"/>
      </a:folHlink>
    </a:clrScheme>
    <a:fontScheme name="">
      <a:majorFont>
        <a:latin typeface="Berlin Sans FB"/>
        <a:ea typeface="PMingLiU"/>
        <a:cs typeface=""/>
      </a:majorFont>
      <a:minorFont>
        <a:latin typeface="Berlin Sans FB"/>
        <a:ea typeface="幼圆"/>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9_mytemp1 1">
        <a:dk1>
          <a:srgbClr val="000000"/>
        </a:dk1>
        <a:lt1>
          <a:srgbClr val="FFFFCC"/>
        </a:lt1>
        <a:dk2>
          <a:srgbClr val="4D4D4D"/>
        </a:dk2>
        <a:lt2>
          <a:srgbClr val="FFCC00"/>
        </a:lt2>
        <a:accent1>
          <a:srgbClr val="FF9900"/>
        </a:accent1>
        <a:accent2>
          <a:srgbClr val="CC9900"/>
        </a:accent2>
        <a:accent3>
          <a:srgbClr val="B2B2B2"/>
        </a:accent3>
        <a:accent4>
          <a:srgbClr val="DADAAE"/>
        </a:accent4>
        <a:accent5>
          <a:srgbClr val="FFCAAA"/>
        </a:accent5>
        <a:accent6>
          <a:srgbClr val="B98A00"/>
        </a:accent6>
        <a:hlink>
          <a:srgbClr val="898743"/>
        </a:hlink>
        <a:folHlink>
          <a:srgbClr val="666633"/>
        </a:folHlink>
      </a:clrScheme>
      <a:clrMap bg1="dk2" tx1="lt1" bg2="dk1" tx2="lt2" accent1="accent1" accent2="accent2" accent3="accent3" accent4="accent4" accent5="accent5" accent6="accent6" hlink="hlink" folHlink="folHlink"/>
    </a:extraClrScheme>
    <a:extraClrScheme>
      <a:clrScheme name="9_mytemp1 2">
        <a:dk1>
          <a:srgbClr val="000000"/>
        </a:dk1>
        <a:lt1>
          <a:srgbClr val="FFFFFF"/>
        </a:lt1>
        <a:dk2>
          <a:srgbClr val="CC6600"/>
        </a:dk2>
        <a:lt2>
          <a:srgbClr val="FFFFFF"/>
        </a:lt2>
        <a:accent1>
          <a:srgbClr val="FFFFCC"/>
        </a:accent1>
        <a:accent2>
          <a:srgbClr val="B5E0E3"/>
        </a:accent2>
        <a:accent3>
          <a:srgbClr val="FFFFFF"/>
        </a:accent3>
        <a:accent4>
          <a:srgbClr val="000000"/>
        </a:accent4>
        <a:accent5>
          <a:srgbClr val="FFFFE2"/>
        </a:accent5>
        <a:accent6>
          <a:srgbClr val="A4CBCE"/>
        </a:accent6>
        <a:hlink>
          <a:srgbClr val="E5D093"/>
        </a:hlink>
        <a:folHlink>
          <a:srgbClr val="CCB374"/>
        </a:folHlink>
      </a:clrScheme>
      <a:clrMap bg1="lt1" tx1="dk1" bg2="lt2" tx2="dk2" accent1="accent1" accent2="accent2" accent3="accent3" accent4="accent4" accent5="accent5" accent6="accent6" hlink="hlink" folHlink="folHlink"/>
    </a:extraClrScheme>
    <a:extraClrScheme>
      <a:clrScheme name="9_mytemp1 3">
        <a:dk1>
          <a:srgbClr val="000000"/>
        </a:dk1>
        <a:lt1>
          <a:srgbClr val="FFFFFF"/>
        </a:lt1>
        <a:dk2>
          <a:srgbClr val="000000"/>
        </a:dk2>
        <a:lt2>
          <a:srgbClr val="FFFFFF"/>
        </a:lt2>
        <a:accent1>
          <a:srgbClr val="F8F8F8"/>
        </a:accent1>
        <a:accent2>
          <a:srgbClr val="969696"/>
        </a:accent2>
        <a:accent3>
          <a:srgbClr val="FFFFFF"/>
        </a:accent3>
        <a:accent4>
          <a:srgbClr val="000000"/>
        </a:accent4>
        <a:accent5>
          <a:srgbClr val="FBFBFB"/>
        </a:accent5>
        <a:accent6>
          <a:srgbClr val="878787"/>
        </a:accent6>
        <a:hlink>
          <a:srgbClr val="DDDDDD"/>
        </a:hlink>
        <a:folHlink>
          <a:srgbClr val="B2B2B2"/>
        </a:folHlink>
      </a:clrScheme>
      <a:clrMap bg1="lt1" tx1="dk1" bg2="lt2" tx2="dk2" accent1="accent1" accent2="accent2" accent3="accent3" accent4="accent4" accent5="accent5" accent6="accent6" hlink="hlink" folHlink="folHlink"/>
    </a:extraClrScheme>
    <a:extraClrScheme>
      <a:clrScheme name="9_mytemp1 4">
        <a:dk1>
          <a:srgbClr val="000000"/>
        </a:dk1>
        <a:lt1>
          <a:srgbClr val="FFFFFF"/>
        </a:lt1>
        <a:dk2>
          <a:srgbClr val="000066"/>
        </a:dk2>
        <a:lt2>
          <a:srgbClr val="FFFFFF"/>
        </a:lt2>
        <a:accent1>
          <a:srgbClr val="FFFFCC"/>
        </a:accent1>
        <a:accent2>
          <a:srgbClr val="B5E0E3"/>
        </a:accent2>
        <a:accent3>
          <a:srgbClr val="FFFFFF"/>
        </a:accent3>
        <a:accent4>
          <a:srgbClr val="000000"/>
        </a:accent4>
        <a:accent5>
          <a:srgbClr val="FFFFE2"/>
        </a:accent5>
        <a:accent6>
          <a:srgbClr val="A4CBCE"/>
        </a:accent6>
        <a:hlink>
          <a:srgbClr val="BFDFFF"/>
        </a:hlink>
        <a:folHlink>
          <a:srgbClr val="99CCFF"/>
        </a:folHlink>
      </a:clrScheme>
      <a:clrMap bg1="lt1" tx1="dk1" bg2="lt2" tx2="dk2" accent1="accent1" accent2="accent2" accent3="accent3" accent4="accent4" accent5="accent5" accent6="accent6" hlink="hlink" folHlink="folHlink"/>
    </a:extraClrScheme>
    <a:extraClrScheme>
      <a:clrScheme name="9_mytemp1 5">
        <a:dk1>
          <a:srgbClr val="000000"/>
        </a:dk1>
        <a:lt1>
          <a:srgbClr val="E9E6D9"/>
        </a:lt1>
        <a:dk2>
          <a:srgbClr val="666633"/>
        </a:dk2>
        <a:lt2>
          <a:srgbClr val="CEC7AA"/>
        </a:lt2>
        <a:accent1>
          <a:srgbClr val="FFFFCC"/>
        </a:accent1>
        <a:accent2>
          <a:srgbClr val="B5E0E3"/>
        </a:accent2>
        <a:accent3>
          <a:srgbClr val="F2F0E9"/>
        </a:accent3>
        <a:accent4>
          <a:srgbClr val="000000"/>
        </a:accent4>
        <a:accent5>
          <a:srgbClr val="FFFFE2"/>
        </a:accent5>
        <a:accent6>
          <a:srgbClr val="A4CBCE"/>
        </a:accent6>
        <a:hlink>
          <a:srgbClr val="B6AB82"/>
        </a:hlink>
        <a:folHlink>
          <a:srgbClr val="A0925E"/>
        </a:folHlink>
      </a:clrScheme>
      <a:clrMap bg1="lt1" tx1="dk1" bg2="lt2" tx2="dk2" accent1="accent1" accent2="accent2" accent3="accent3" accent4="accent4" accent5="accent5" accent6="accent6" hlink="hlink" folHlink="folHlink"/>
    </a:extraClrScheme>
    <a:extraClrScheme>
      <a:clrScheme name="9_mytemp1 6">
        <a:dk1>
          <a:srgbClr val="1B3753"/>
        </a:dk1>
        <a:lt1>
          <a:srgbClr val="EAEAEA"/>
        </a:lt1>
        <a:dk2>
          <a:srgbClr val="336699"/>
        </a:dk2>
        <a:lt2>
          <a:srgbClr val="FFFFCC"/>
        </a:lt2>
        <a:accent1>
          <a:srgbClr val="BA8E46"/>
        </a:accent1>
        <a:accent2>
          <a:srgbClr val="46C0AF"/>
        </a:accent2>
        <a:accent3>
          <a:srgbClr val="ADB8CA"/>
        </a:accent3>
        <a:accent4>
          <a:srgbClr val="C8C8C8"/>
        </a:accent4>
        <a:accent5>
          <a:srgbClr val="D9C6B0"/>
        </a:accent5>
        <a:accent6>
          <a:srgbClr val="3FAE9E"/>
        </a:accent6>
        <a:hlink>
          <a:srgbClr val="93ACC3"/>
        </a:hlink>
        <a:folHlink>
          <a:srgbClr val="7897B4"/>
        </a:folHlink>
      </a:clrScheme>
      <a:clrMap bg1="dk2" tx1="lt1" bg2="dk1" tx2="lt2" accent1="accent1" accent2="accent2" accent3="accent3" accent4="accent4" accent5="accent5" accent6="accent6" hlink="hlink" folHlink="folHlink"/>
    </a:extraClrScheme>
    <a:extraClrScheme>
      <a:clrScheme name="9_mytemp1 7">
        <a:dk1>
          <a:srgbClr val="000000"/>
        </a:dk1>
        <a:lt1>
          <a:srgbClr val="FFFFFF"/>
        </a:lt1>
        <a:dk2>
          <a:srgbClr val="000000"/>
        </a:dk2>
        <a:lt2>
          <a:srgbClr val="FFFFFF"/>
        </a:lt2>
        <a:accent1>
          <a:srgbClr val="FFFFCC"/>
        </a:accent1>
        <a:accent2>
          <a:srgbClr val="FFCC99"/>
        </a:accent2>
        <a:accent3>
          <a:srgbClr val="FFFFFF"/>
        </a:accent3>
        <a:accent4>
          <a:srgbClr val="000000"/>
        </a:accent4>
        <a:accent5>
          <a:srgbClr val="FFFFE2"/>
        </a:accent5>
        <a:accent6>
          <a:srgbClr val="E7B98A"/>
        </a:accent6>
        <a:hlink>
          <a:srgbClr val="FF9999"/>
        </a:hlink>
        <a:folHlink>
          <a:srgbClr val="E06360"/>
        </a:folHlink>
      </a:clrScheme>
      <a:clrMap bg1="lt1" tx1="dk1" bg2="lt2" tx2="dk2" accent1="accent1" accent2="accent2" accent3="accent3" accent4="accent4" accent5="accent5" accent6="accent6" hlink="hlink" folHlink="folHlink"/>
    </a:extraClrScheme>
    <a:extraClrScheme>
      <a:clrScheme name="9_mytemp1 8">
        <a:dk1>
          <a:srgbClr val="000000"/>
        </a:dk1>
        <a:lt1>
          <a:srgbClr val="EAEAEA"/>
        </a:lt1>
        <a:dk2>
          <a:srgbClr val="17118B"/>
        </a:dk2>
        <a:lt2>
          <a:srgbClr val="FFFFCC"/>
        </a:lt2>
        <a:accent1>
          <a:srgbClr val="B2B2B2"/>
        </a:accent1>
        <a:accent2>
          <a:srgbClr val="54ABB2"/>
        </a:accent2>
        <a:accent3>
          <a:srgbClr val="ABAAC4"/>
        </a:accent3>
        <a:accent4>
          <a:srgbClr val="C8C8C8"/>
        </a:accent4>
        <a:accent5>
          <a:srgbClr val="D5D5D5"/>
        </a:accent5>
        <a:accent6>
          <a:srgbClr val="4B9BA1"/>
        </a:accent6>
        <a:hlink>
          <a:srgbClr val="4F49A3"/>
        </a:hlink>
        <a:folHlink>
          <a:srgbClr val="2E2573"/>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11.xml><?xml version="1.0" encoding="utf-8"?>
<a:theme xmlns:a="http://schemas.openxmlformats.org/drawingml/2006/main" name="10_mytemp1">
  <a:themeElements>
    <a:clrScheme name="">
      <a:dk1>
        <a:srgbClr val="000000"/>
      </a:dk1>
      <a:lt1>
        <a:srgbClr val="FFFFFF"/>
      </a:lt1>
      <a:dk2>
        <a:srgbClr val="CC6600"/>
      </a:dk2>
      <a:lt2>
        <a:srgbClr val="FFFFFF"/>
      </a:lt2>
      <a:accent1>
        <a:srgbClr val="FFFFCC"/>
      </a:accent1>
      <a:accent2>
        <a:srgbClr val="B5E0E3"/>
      </a:accent2>
      <a:accent3>
        <a:srgbClr val="FFFFFF"/>
      </a:accent3>
      <a:accent4>
        <a:srgbClr val="000000"/>
      </a:accent4>
      <a:accent5>
        <a:srgbClr val="FFFFE2"/>
      </a:accent5>
      <a:accent6>
        <a:srgbClr val="A2C9CB"/>
      </a:accent6>
      <a:hlink>
        <a:srgbClr val="E5D093"/>
      </a:hlink>
      <a:folHlink>
        <a:srgbClr val="CCB374"/>
      </a:folHlink>
    </a:clrScheme>
    <a:fontScheme name="">
      <a:majorFont>
        <a:latin typeface="Berlin Sans FB"/>
        <a:ea typeface="PMingLiU"/>
        <a:cs typeface=""/>
      </a:majorFont>
      <a:minorFont>
        <a:latin typeface="Berlin Sans FB"/>
        <a:ea typeface="幼圆"/>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10_mytemp1 1">
        <a:dk1>
          <a:srgbClr val="000000"/>
        </a:dk1>
        <a:lt1>
          <a:srgbClr val="FFFFCC"/>
        </a:lt1>
        <a:dk2>
          <a:srgbClr val="4D4D4D"/>
        </a:dk2>
        <a:lt2>
          <a:srgbClr val="FFCC00"/>
        </a:lt2>
        <a:accent1>
          <a:srgbClr val="FF9900"/>
        </a:accent1>
        <a:accent2>
          <a:srgbClr val="CC9900"/>
        </a:accent2>
        <a:accent3>
          <a:srgbClr val="B2B2B2"/>
        </a:accent3>
        <a:accent4>
          <a:srgbClr val="DADAAE"/>
        </a:accent4>
        <a:accent5>
          <a:srgbClr val="FFCAAA"/>
        </a:accent5>
        <a:accent6>
          <a:srgbClr val="B98A00"/>
        </a:accent6>
        <a:hlink>
          <a:srgbClr val="898743"/>
        </a:hlink>
        <a:folHlink>
          <a:srgbClr val="666633"/>
        </a:folHlink>
      </a:clrScheme>
      <a:clrMap bg1="dk2" tx1="lt1" bg2="dk1" tx2="lt2" accent1="accent1" accent2="accent2" accent3="accent3" accent4="accent4" accent5="accent5" accent6="accent6" hlink="hlink" folHlink="folHlink"/>
    </a:extraClrScheme>
    <a:extraClrScheme>
      <a:clrScheme name="10_mytemp1 2">
        <a:dk1>
          <a:srgbClr val="000000"/>
        </a:dk1>
        <a:lt1>
          <a:srgbClr val="FFFFFF"/>
        </a:lt1>
        <a:dk2>
          <a:srgbClr val="CC6600"/>
        </a:dk2>
        <a:lt2>
          <a:srgbClr val="FFFFFF"/>
        </a:lt2>
        <a:accent1>
          <a:srgbClr val="FFFFCC"/>
        </a:accent1>
        <a:accent2>
          <a:srgbClr val="B5E0E3"/>
        </a:accent2>
        <a:accent3>
          <a:srgbClr val="FFFFFF"/>
        </a:accent3>
        <a:accent4>
          <a:srgbClr val="000000"/>
        </a:accent4>
        <a:accent5>
          <a:srgbClr val="FFFFE2"/>
        </a:accent5>
        <a:accent6>
          <a:srgbClr val="A4CBCE"/>
        </a:accent6>
        <a:hlink>
          <a:srgbClr val="E5D093"/>
        </a:hlink>
        <a:folHlink>
          <a:srgbClr val="CCB374"/>
        </a:folHlink>
      </a:clrScheme>
      <a:clrMap bg1="lt1" tx1="dk1" bg2="lt2" tx2="dk2" accent1="accent1" accent2="accent2" accent3="accent3" accent4="accent4" accent5="accent5" accent6="accent6" hlink="hlink" folHlink="folHlink"/>
    </a:extraClrScheme>
    <a:extraClrScheme>
      <a:clrScheme name="10_mytemp1 3">
        <a:dk1>
          <a:srgbClr val="000000"/>
        </a:dk1>
        <a:lt1>
          <a:srgbClr val="FFFFFF"/>
        </a:lt1>
        <a:dk2>
          <a:srgbClr val="000000"/>
        </a:dk2>
        <a:lt2>
          <a:srgbClr val="FFFFFF"/>
        </a:lt2>
        <a:accent1>
          <a:srgbClr val="F8F8F8"/>
        </a:accent1>
        <a:accent2>
          <a:srgbClr val="969696"/>
        </a:accent2>
        <a:accent3>
          <a:srgbClr val="FFFFFF"/>
        </a:accent3>
        <a:accent4>
          <a:srgbClr val="000000"/>
        </a:accent4>
        <a:accent5>
          <a:srgbClr val="FBFBFB"/>
        </a:accent5>
        <a:accent6>
          <a:srgbClr val="878787"/>
        </a:accent6>
        <a:hlink>
          <a:srgbClr val="DDDDDD"/>
        </a:hlink>
        <a:folHlink>
          <a:srgbClr val="B2B2B2"/>
        </a:folHlink>
      </a:clrScheme>
      <a:clrMap bg1="lt1" tx1="dk1" bg2="lt2" tx2="dk2" accent1="accent1" accent2="accent2" accent3="accent3" accent4="accent4" accent5="accent5" accent6="accent6" hlink="hlink" folHlink="folHlink"/>
    </a:extraClrScheme>
    <a:extraClrScheme>
      <a:clrScheme name="10_mytemp1 4">
        <a:dk1>
          <a:srgbClr val="000000"/>
        </a:dk1>
        <a:lt1>
          <a:srgbClr val="FFFFFF"/>
        </a:lt1>
        <a:dk2>
          <a:srgbClr val="000066"/>
        </a:dk2>
        <a:lt2>
          <a:srgbClr val="FFFFFF"/>
        </a:lt2>
        <a:accent1>
          <a:srgbClr val="FFFFCC"/>
        </a:accent1>
        <a:accent2>
          <a:srgbClr val="B5E0E3"/>
        </a:accent2>
        <a:accent3>
          <a:srgbClr val="FFFFFF"/>
        </a:accent3>
        <a:accent4>
          <a:srgbClr val="000000"/>
        </a:accent4>
        <a:accent5>
          <a:srgbClr val="FFFFE2"/>
        </a:accent5>
        <a:accent6>
          <a:srgbClr val="A4CBCE"/>
        </a:accent6>
        <a:hlink>
          <a:srgbClr val="BFDFFF"/>
        </a:hlink>
        <a:folHlink>
          <a:srgbClr val="99CCFF"/>
        </a:folHlink>
      </a:clrScheme>
      <a:clrMap bg1="lt1" tx1="dk1" bg2="lt2" tx2="dk2" accent1="accent1" accent2="accent2" accent3="accent3" accent4="accent4" accent5="accent5" accent6="accent6" hlink="hlink" folHlink="folHlink"/>
    </a:extraClrScheme>
    <a:extraClrScheme>
      <a:clrScheme name="10_mytemp1 5">
        <a:dk1>
          <a:srgbClr val="000000"/>
        </a:dk1>
        <a:lt1>
          <a:srgbClr val="E9E6D9"/>
        </a:lt1>
        <a:dk2>
          <a:srgbClr val="666633"/>
        </a:dk2>
        <a:lt2>
          <a:srgbClr val="CEC7AA"/>
        </a:lt2>
        <a:accent1>
          <a:srgbClr val="FFFFCC"/>
        </a:accent1>
        <a:accent2>
          <a:srgbClr val="B5E0E3"/>
        </a:accent2>
        <a:accent3>
          <a:srgbClr val="F2F0E9"/>
        </a:accent3>
        <a:accent4>
          <a:srgbClr val="000000"/>
        </a:accent4>
        <a:accent5>
          <a:srgbClr val="FFFFE2"/>
        </a:accent5>
        <a:accent6>
          <a:srgbClr val="A4CBCE"/>
        </a:accent6>
        <a:hlink>
          <a:srgbClr val="B6AB82"/>
        </a:hlink>
        <a:folHlink>
          <a:srgbClr val="A0925E"/>
        </a:folHlink>
      </a:clrScheme>
      <a:clrMap bg1="lt1" tx1="dk1" bg2="lt2" tx2="dk2" accent1="accent1" accent2="accent2" accent3="accent3" accent4="accent4" accent5="accent5" accent6="accent6" hlink="hlink" folHlink="folHlink"/>
    </a:extraClrScheme>
    <a:extraClrScheme>
      <a:clrScheme name="10_mytemp1 6">
        <a:dk1>
          <a:srgbClr val="1B3753"/>
        </a:dk1>
        <a:lt1>
          <a:srgbClr val="EAEAEA"/>
        </a:lt1>
        <a:dk2>
          <a:srgbClr val="336699"/>
        </a:dk2>
        <a:lt2>
          <a:srgbClr val="FFFFCC"/>
        </a:lt2>
        <a:accent1>
          <a:srgbClr val="BA8E46"/>
        </a:accent1>
        <a:accent2>
          <a:srgbClr val="46C0AF"/>
        </a:accent2>
        <a:accent3>
          <a:srgbClr val="ADB8CA"/>
        </a:accent3>
        <a:accent4>
          <a:srgbClr val="C8C8C8"/>
        </a:accent4>
        <a:accent5>
          <a:srgbClr val="D9C6B0"/>
        </a:accent5>
        <a:accent6>
          <a:srgbClr val="3FAE9E"/>
        </a:accent6>
        <a:hlink>
          <a:srgbClr val="93ACC3"/>
        </a:hlink>
        <a:folHlink>
          <a:srgbClr val="7897B4"/>
        </a:folHlink>
      </a:clrScheme>
      <a:clrMap bg1="dk2" tx1="lt1" bg2="dk1" tx2="lt2" accent1="accent1" accent2="accent2" accent3="accent3" accent4="accent4" accent5="accent5" accent6="accent6" hlink="hlink" folHlink="folHlink"/>
    </a:extraClrScheme>
    <a:extraClrScheme>
      <a:clrScheme name="10_mytemp1 7">
        <a:dk1>
          <a:srgbClr val="000000"/>
        </a:dk1>
        <a:lt1>
          <a:srgbClr val="FFFFFF"/>
        </a:lt1>
        <a:dk2>
          <a:srgbClr val="000000"/>
        </a:dk2>
        <a:lt2>
          <a:srgbClr val="FFFFFF"/>
        </a:lt2>
        <a:accent1>
          <a:srgbClr val="FFFFCC"/>
        </a:accent1>
        <a:accent2>
          <a:srgbClr val="FFCC99"/>
        </a:accent2>
        <a:accent3>
          <a:srgbClr val="FFFFFF"/>
        </a:accent3>
        <a:accent4>
          <a:srgbClr val="000000"/>
        </a:accent4>
        <a:accent5>
          <a:srgbClr val="FFFFE2"/>
        </a:accent5>
        <a:accent6>
          <a:srgbClr val="E7B98A"/>
        </a:accent6>
        <a:hlink>
          <a:srgbClr val="FF9999"/>
        </a:hlink>
        <a:folHlink>
          <a:srgbClr val="E06360"/>
        </a:folHlink>
      </a:clrScheme>
      <a:clrMap bg1="lt1" tx1="dk1" bg2="lt2" tx2="dk2" accent1="accent1" accent2="accent2" accent3="accent3" accent4="accent4" accent5="accent5" accent6="accent6" hlink="hlink" folHlink="folHlink"/>
    </a:extraClrScheme>
    <a:extraClrScheme>
      <a:clrScheme name="10_mytemp1 8">
        <a:dk1>
          <a:srgbClr val="000000"/>
        </a:dk1>
        <a:lt1>
          <a:srgbClr val="EAEAEA"/>
        </a:lt1>
        <a:dk2>
          <a:srgbClr val="17118B"/>
        </a:dk2>
        <a:lt2>
          <a:srgbClr val="FFFFCC"/>
        </a:lt2>
        <a:accent1>
          <a:srgbClr val="B2B2B2"/>
        </a:accent1>
        <a:accent2>
          <a:srgbClr val="54ABB2"/>
        </a:accent2>
        <a:accent3>
          <a:srgbClr val="ABAAC4"/>
        </a:accent3>
        <a:accent4>
          <a:srgbClr val="C8C8C8"/>
        </a:accent4>
        <a:accent5>
          <a:srgbClr val="D5D5D5"/>
        </a:accent5>
        <a:accent6>
          <a:srgbClr val="4B9BA1"/>
        </a:accent6>
        <a:hlink>
          <a:srgbClr val="4F49A3"/>
        </a:hlink>
        <a:folHlink>
          <a:srgbClr val="2E2573"/>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12.xml><?xml version="1.0" encoding="utf-8"?>
<a:theme xmlns:a="http://schemas.openxmlformats.org/drawingml/2006/main" name="11_mytemp1">
  <a:themeElements>
    <a:clrScheme name="">
      <a:dk1>
        <a:srgbClr val="000000"/>
      </a:dk1>
      <a:lt1>
        <a:srgbClr val="FFFFFF"/>
      </a:lt1>
      <a:dk2>
        <a:srgbClr val="CC6600"/>
      </a:dk2>
      <a:lt2>
        <a:srgbClr val="FFFFFF"/>
      </a:lt2>
      <a:accent1>
        <a:srgbClr val="FFFFCC"/>
      </a:accent1>
      <a:accent2>
        <a:srgbClr val="B5E0E3"/>
      </a:accent2>
      <a:accent3>
        <a:srgbClr val="FFFFFF"/>
      </a:accent3>
      <a:accent4>
        <a:srgbClr val="000000"/>
      </a:accent4>
      <a:accent5>
        <a:srgbClr val="FFFFE2"/>
      </a:accent5>
      <a:accent6>
        <a:srgbClr val="A2C9CB"/>
      </a:accent6>
      <a:hlink>
        <a:srgbClr val="E5D093"/>
      </a:hlink>
      <a:folHlink>
        <a:srgbClr val="CCB374"/>
      </a:folHlink>
    </a:clrScheme>
    <a:fontScheme name="">
      <a:majorFont>
        <a:latin typeface="Berlin Sans FB"/>
        <a:ea typeface="PMingLiU"/>
        <a:cs typeface=""/>
      </a:majorFont>
      <a:minorFont>
        <a:latin typeface="Berlin Sans FB"/>
        <a:ea typeface="幼圆"/>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11_mytemp1 1">
        <a:dk1>
          <a:srgbClr val="000000"/>
        </a:dk1>
        <a:lt1>
          <a:srgbClr val="FFFFCC"/>
        </a:lt1>
        <a:dk2>
          <a:srgbClr val="4D4D4D"/>
        </a:dk2>
        <a:lt2>
          <a:srgbClr val="FFCC00"/>
        </a:lt2>
        <a:accent1>
          <a:srgbClr val="FF9900"/>
        </a:accent1>
        <a:accent2>
          <a:srgbClr val="CC9900"/>
        </a:accent2>
        <a:accent3>
          <a:srgbClr val="B2B2B2"/>
        </a:accent3>
        <a:accent4>
          <a:srgbClr val="DADAAE"/>
        </a:accent4>
        <a:accent5>
          <a:srgbClr val="FFCAAA"/>
        </a:accent5>
        <a:accent6>
          <a:srgbClr val="B98A00"/>
        </a:accent6>
        <a:hlink>
          <a:srgbClr val="898743"/>
        </a:hlink>
        <a:folHlink>
          <a:srgbClr val="666633"/>
        </a:folHlink>
      </a:clrScheme>
      <a:clrMap bg1="dk2" tx1="lt1" bg2="dk1" tx2="lt2" accent1="accent1" accent2="accent2" accent3="accent3" accent4="accent4" accent5="accent5" accent6="accent6" hlink="hlink" folHlink="folHlink"/>
    </a:extraClrScheme>
    <a:extraClrScheme>
      <a:clrScheme name="11_mytemp1 2">
        <a:dk1>
          <a:srgbClr val="000000"/>
        </a:dk1>
        <a:lt1>
          <a:srgbClr val="FFFFFF"/>
        </a:lt1>
        <a:dk2>
          <a:srgbClr val="CC6600"/>
        </a:dk2>
        <a:lt2>
          <a:srgbClr val="FFFFFF"/>
        </a:lt2>
        <a:accent1>
          <a:srgbClr val="FFFFCC"/>
        </a:accent1>
        <a:accent2>
          <a:srgbClr val="B5E0E3"/>
        </a:accent2>
        <a:accent3>
          <a:srgbClr val="FFFFFF"/>
        </a:accent3>
        <a:accent4>
          <a:srgbClr val="000000"/>
        </a:accent4>
        <a:accent5>
          <a:srgbClr val="FFFFE2"/>
        </a:accent5>
        <a:accent6>
          <a:srgbClr val="A4CBCE"/>
        </a:accent6>
        <a:hlink>
          <a:srgbClr val="E5D093"/>
        </a:hlink>
        <a:folHlink>
          <a:srgbClr val="CCB374"/>
        </a:folHlink>
      </a:clrScheme>
      <a:clrMap bg1="lt1" tx1="dk1" bg2="lt2" tx2="dk2" accent1="accent1" accent2="accent2" accent3="accent3" accent4="accent4" accent5="accent5" accent6="accent6" hlink="hlink" folHlink="folHlink"/>
    </a:extraClrScheme>
    <a:extraClrScheme>
      <a:clrScheme name="11_mytemp1 3">
        <a:dk1>
          <a:srgbClr val="000000"/>
        </a:dk1>
        <a:lt1>
          <a:srgbClr val="FFFFFF"/>
        </a:lt1>
        <a:dk2>
          <a:srgbClr val="000000"/>
        </a:dk2>
        <a:lt2>
          <a:srgbClr val="FFFFFF"/>
        </a:lt2>
        <a:accent1>
          <a:srgbClr val="F8F8F8"/>
        </a:accent1>
        <a:accent2>
          <a:srgbClr val="969696"/>
        </a:accent2>
        <a:accent3>
          <a:srgbClr val="FFFFFF"/>
        </a:accent3>
        <a:accent4>
          <a:srgbClr val="000000"/>
        </a:accent4>
        <a:accent5>
          <a:srgbClr val="FBFBFB"/>
        </a:accent5>
        <a:accent6>
          <a:srgbClr val="878787"/>
        </a:accent6>
        <a:hlink>
          <a:srgbClr val="DDDDDD"/>
        </a:hlink>
        <a:folHlink>
          <a:srgbClr val="B2B2B2"/>
        </a:folHlink>
      </a:clrScheme>
      <a:clrMap bg1="lt1" tx1="dk1" bg2="lt2" tx2="dk2" accent1="accent1" accent2="accent2" accent3="accent3" accent4="accent4" accent5="accent5" accent6="accent6" hlink="hlink" folHlink="folHlink"/>
    </a:extraClrScheme>
    <a:extraClrScheme>
      <a:clrScheme name="11_mytemp1 4">
        <a:dk1>
          <a:srgbClr val="000000"/>
        </a:dk1>
        <a:lt1>
          <a:srgbClr val="FFFFFF"/>
        </a:lt1>
        <a:dk2>
          <a:srgbClr val="000066"/>
        </a:dk2>
        <a:lt2>
          <a:srgbClr val="FFFFFF"/>
        </a:lt2>
        <a:accent1>
          <a:srgbClr val="FFFFCC"/>
        </a:accent1>
        <a:accent2>
          <a:srgbClr val="B5E0E3"/>
        </a:accent2>
        <a:accent3>
          <a:srgbClr val="FFFFFF"/>
        </a:accent3>
        <a:accent4>
          <a:srgbClr val="000000"/>
        </a:accent4>
        <a:accent5>
          <a:srgbClr val="FFFFE2"/>
        </a:accent5>
        <a:accent6>
          <a:srgbClr val="A4CBCE"/>
        </a:accent6>
        <a:hlink>
          <a:srgbClr val="BFDFFF"/>
        </a:hlink>
        <a:folHlink>
          <a:srgbClr val="99CCFF"/>
        </a:folHlink>
      </a:clrScheme>
      <a:clrMap bg1="lt1" tx1="dk1" bg2="lt2" tx2="dk2" accent1="accent1" accent2="accent2" accent3="accent3" accent4="accent4" accent5="accent5" accent6="accent6" hlink="hlink" folHlink="folHlink"/>
    </a:extraClrScheme>
    <a:extraClrScheme>
      <a:clrScheme name="11_mytemp1 5">
        <a:dk1>
          <a:srgbClr val="000000"/>
        </a:dk1>
        <a:lt1>
          <a:srgbClr val="E9E6D9"/>
        </a:lt1>
        <a:dk2>
          <a:srgbClr val="666633"/>
        </a:dk2>
        <a:lt2>
          <a:srgbClr val="CEC7AA"/>
        </a:lt2>
        <a:accent1>
          <a:srgbClr val="FFFFCC"/>
        </a:accent1>
        <a:accent2>
          <a:srgbClr val="B5E0E3"/>
        </a:accent2>
        <a:accent3>
          <a:srgbClr val="F2F0E9"/>
        </a:accent3>
        <a:accent4>
          <a:srgbClr val="000000"/>
        </a:accent4>
        <a:accent5>
          <a:srgbClr val="FFFFE2"/>
        </a:accent5>
        <a:accent6>
          <a:srgbClr val="A4CBCE"/>
        </a:accent6>
        <a:hlink>
          <a:srgbClr val="B6AB82"/>
        </a:hlink>
        <a:folHlink>
          <a:srgbClr val="A0925E"/>
        </a:folHlink>
      </a:clrScheme>
      <a:clrMap bg1="lt1" tx1="dk1" bg2="lt2" tx2="dk2" accent1="accent1" accent2="accent2" accent3="accent3" accent4="accent4" accent5="accent5" accent6="accent6" hlink="hlink" folHlink="folHlink"/>
    </a:extraClrScheme>
    <a:extraClrScheme>
      <a:clrScheme name="11_mytemp1 6">
        <a:dk1>
          <a:srgbClr val="1B3753"/>
        </a:dk1>
        <a:lt1>
          <a:srgbClr val="EAEAEA"/>
        </a:lt1>
        <a:dk2>
          <a:srgbClr val="336699"/>
        </a:dk2>
        <a:lt2>
          <a:srgbClr val="FFFFCC"/>
        </a:lt2>
        <a:accent1>
          <a:srgbClr val="BA8E46"/>
        </a:accent1>
        <a:accent2>
          <a:srgbClr val="46C0AF"/>
        </a:accent2>
        <a:accent3>
          <a:srgbClr val="ADB8CA"/>
        </a:accent3>
        <a:accent4>
          <a:srgbClr val="C8C8C8"/>
        </a:accent4>
        <a:accent5>
          <a:srgbClr val="D9C6B0"/>
        </a:accent5>
        <a:accent6>
          <a:srgbClr val="3FAE9E"/>
        </a:accent6>
        <a:hlink>
          <a:srgbClr val="93ACC3"/>
        </a:hlink>
        <a:folHlink>
          <a:srgbClr val="7897B4"/>
        </a:folHlink>
      </a:clrScheme>
      <a:clrMap bg1="dk2" tx1="lt1" bg2="dk1" tx2="lt2" accent1="accent1" accent2="accent2" accent3="accent3" accent4="accent4" accent5="accent5" accent6="accent6" hlink="hlink" folHlink="folHlink"/>
    </a:extraClrScheme>
    <a:extraClrScheme>
      <a:clrScheme name="11_mytemp1 7">
        <a:dk1>
          <a:srgbClr val="000000"/>
        </a:dk1>
        <a:lt1>
          <a:srgbClr val="FFFFFF"/>
        </a:lt1>
        <a:dk2>
          <a:srgbClr val="000000"/>
        </a:dk2>
        <a:lt2>
          <a:srgbClr val="FFFFFF"/>
        </a:lt2>
        <a:accent1>
          <a:srgbClr val="FFFFCC"/>
        </a:accent1>
        <a:accent2>
          <a:srgbClr val="FFCC99"/>
        </a:accent2>
        <a:accent3>
          <a:srgbClr val="FFFFFF"/>
        </a:accent3>
        <a:accent4>
          <a:srgbClr val="000000"/>
        </a:accent4>
        <a:accent5>
          <a:srgbClr val="FFFFE2"/>
        </a:accent5>
        <a:accent6>
          <a:srgbClr val="E7B98A"/>
        </a:accent6>
        <a:hlink>
          <a:srgbClr val="FF9999"/>
        </a:hlink>
        <a:folHlink>
          <a:srgbClr val="E06360"/>
        </a:folHlink>
      </a:clrScheme>
      <a:clrMap bg1="lt1" tx1="dk1" bg2="lt2" tx2="dk2" accent1="accent1" accent2="accent2" accent3="accent3" accent4="accent4" accent5="accent5" accent6="accent6" hlink="hlink" folHlink="folHlink"/>
    </a:extraClrScheme>
    <a:extraClrScheme>
      <a:clrScheme name="11_mytemp1 8">
        <a:dk1>
          <a:srgbClr val="000000"/>
        </a:dk1>
        <a:lt1>
          <a:srgbClr val="EAEAEA"/>
        </a:lt1>
        <a:dk2>
          <a:srgbClr val="17118B"/>
        </a:dk2>
        <a:lt2>
          <a:srgbClr val="FFFFCC"/>
        </a:lt2>
        <a:accent1>
          <a:srgbClr val="B2B2B2"/>
        </a:accent1>
        <a:accent2>
          <a:srgbClr val="54ABB2"/>
        </a:accent2>
        <a:accent3>
          <a:srgbClr val="ABAAC4"/>
        </a:accent3>
        <a:accent4>
          <a:srgbClr val="C8C8C8"/>
        </a:accent4>
        <a:accent5>
          <a:srgbClr val="D5D5D5"/>
        </a:accent5>
        <a:accent6>
          <a:srgbClr val="4B9BA1"/>
        </a:accent6>
        <a:hlink>
          <a:srgbClr val="4F49A3"/>
        </a:hlink>
        <a:folHlink>
          <a:srgbClr val="2E2573"/>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13.xml><?xml version="1.0" encoding="utf-8"?>
<a:theme xmlns:a="http://schemas.openxmlformats.org/drawingml/2006/main" name="12_mytemp1">
  <a:themeElements>
    <a:clrScheme name="">
      <a:dk1>
        <a:srgbClr val="000000"/>
      </a:dk1>
      <a:lt1>
        <a:srgbClr val="FFFFFF"/>
      </a:lt1>
      <a:dk2>
        <a:srgbClr val="CC6600"/>
      </a:dk2>
      <a:lt2>
        <a:srgbClr val="FFFFFF"/>
      </a:lt2>
      <a:accent1>
        <a:srgbClr val="FFFFCC"/>
      </a:accent1>
      <a:accent2>
        <a:srgbClr val="B5E0E3"/>
      </a:accent2>
      <a:accent3>
        <a:srgbClr val="FFFFFF"/>
      </a:accent3>
      <a:accent4>
        <a:srgbClr val="000000"/>
      </a:accent4>
      <a:accent5>
        <a:srgbClr val="FFFFE2"/>
      </a:accent5>
      <a:accent6>
        <a:srgbClr val="A2C9CB"/>
      </a:accent6>
      <a:hlink>
        <a:srgbClr val="E5D093"/>
      </a:hlink>
      <a:folHlink>
        <a:srgbClr val="CCB374"/>
      </a:folHlink>
    </a:clrScheme>
    <a:fontScheme name="">
      <a:majorFont>
        <a:latin typeface="Berlin Sans FB"/>
        <a:ea typeface="PMingLiU"/>
        <a:cs typeface=""/>
      </a:majorFont>
      <a:minorFont>
        <a:latin typeface="Berlin Sans FB"/>
        <a:ea typeface="幼圆"/>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12_mytemp1 1">
        <a:dk1>
          <a:srgbClr val="000000"/>
        </a:dk1>
        <a:lt1>
          <a:srgbClr val="FFFFCC"/>
        </a:lt1>
        <a:dk2>
          <a:srgbClr val="4D4D4D"/>
        </a:dk2>
        <a:lt2>
          <a:srgbClr val="FFCC00"/>
        </a:lt2>
        <a:accent1>
          <a:srgbClr val="FF9900"/>
        </a:accent1>
        <a:accent2>
          <a:srgbClr val="CC9900"/>
        </a:accent2>
        <a:accent3>
          <a:srgbClr val="B2B2B2"/>
        </a:accent3>
        <a:accent4>
          <a:srgbClr val="DADAAE"/>
        </a:accent4>
        <a:accent5>
          <a:srgbClr val="FFCAAA"/>
        </a:accent5>
        <a:accent6>
          <a:srgbClr val="B98A00"/>
        </a:accent6>
        <a:hlink>
          <a:srgbClr val="898743"/>
        </a:hlink>
        <a:folHlink>
          <a:srgbClr val="666633"/>
        </a:folHlink>
      </a:clrScheme>
      <a:clrMap bg1="dk2" tx1="lt1" bg2="dk1" tx2="lt2" accent1="accent1" accent2="accent2" accent3="accent3" accent4="accent4" accent5="accent5" accent6="accent6" hlink="hlink" folHlink="folHlink"/>
    </a:extraClrScheme>
    <a:extraClrScheme>
      <a:clrScheme name="12_mytemp1 2">
        <a:dk1>
          <a:srgbClr val="000000"/>
        </a:dk1>
        <a:lt1>
          <a:srgbClr val="FFFFFF"/>
        </a:lt1>
        <a:dk2>
          <a:srgbClr val="CC6600"/>
        </a:dk2>
        <a:lt2>
          <a:srgbClr val="FFFFFF"/>
        </a:lt2>
        <a:accent1>
          <a:srgbClr val="FFFFCC"/>
        </a:accent1>
        <a:accent2>
          <a:srgbClr val="B5E0E3"/>
        </a:accent2>
        <a:accent3>
          <a:srgbClr val="FFFFFF"/>
        </a:accent3>
        <a:accent4>
          <a:srgbClr val="000000"/>
        </a:accent4>
        <a:accent5>
          <a:srgbClr val="FFFFE2"/>
        </a:accent5>
        <a:accent6>
          <a:srgbClr val="A4CBCE"/>
        </a:accent6>
        <a:hlink>
          <a:srgbClr val="E5D093"/>
        </a:hlink>
        <a:folHlink>
          <a:srgbClr val="CCB374"/>
        </a:folHlink>
      </a:clrScheme>
      <a:clrMap bg1="lt1" tx1="dk1" bg2="lt2" tx2="dk2" accent1="accent1" accent2="accent2" accent3="accent3" accent4="accent4" accent5="accent5" accent6="accent6" hlink="hlink" folHlink="folHlink"/>
    </a:extraClrScheme>
    <a:extraClrScheme>
      <a:clrScheme name="12_mytemp1 3">
        <a:dk1>
          <a:srgbClr val="000000"/>
        </a:dk1>
        <a:lt1>
          <a:srgbClr val="FFFFFF"/>
        </a:lt1>
        <a:dk2>
          <a:srgbClr val="000000"/>
        </a:dk2>
        <a:lt2>
          <a:srgbClr val="FFFFFF"/>
        </a:lt2>
        <a:accent1>
          <a:srgbClr val="F8F8F8"/>
        </a:accent1>
        <a:accent2>
          <a:srgbClr val="969696"/>
        </a:accent2>
        <a:accent3>
          <a:srgbClr val="FFFFFF"/>
        </a:accent3>
        <a:accent4>
          <a:srgbClr val="000000"/>
        </a:accent4>
        <a:accent5>
          <a:srgbClr val="FBFBFB"/>
        </a:accent5>
        <a:accent6>
          <a:srgbClr val="878787"/>
        </a:accent6>
        <a:hlink>
          <a:srgbClr val="DDDDDD"/>
        </a:hlink>
        <a:folHlink>
          <a:srgbClr val="B2B2B2"/>
        </a:folHlink>
      </a:clrScheme>
      <a:clrMap bg1="lt1" tx1="dk1" bg2="lt2" tx2="dk2" accent1="accent1" accent2="accent2" accent3="accent3" accent4="accent4" accent5="accent5" accent6="accent6" hlink="hlink" folHlink="folHlink"/>
    </a:extraClrScheme>
    <a:extraClrScheme>
      <a:clrScheme name="12_mytemp1 4">
        <a:dk1>
          <a:srgbClr val="000000"/>
        </a:dk1>
        <a:lt1>
          <a:srgbClr val="FFFFFF"/>
        </a:lt1>
        <a:dk2>
          <a:srgbClr val="000066"/>
        </a:dk2>
        <a:lt2>
          <a:srgbClr val="FFFFFF"/>
        </a:lt2>
        <a:accent1>
          <a:srgbClr val="FFFFCC"/>
        </a:accent1>
        <a:accent2>
          <a:srgbClr val="B5E0E3"/>
        </a:accent2>
        <a:accent3>
          <a:srgbClr val="FFFFFF"/>
        </a:accent3>
        <a:accent4>
          <a:srgbClr val="000000"/>
        </a:accent4>
        <a:accent5>
          <a:srgbClr val="FFFFE2"/>
        </a:accent5>
        <a:accent6>
          <a:srgbClr val="A4CBCE"/>
        </a:accent6>
        <a:hlink>
          <a:srgbClr val="BFDFFF"/>
        </a:hlink>
        <a:folHlink>
          <a:srgbClr val="99CCFF"/>
        </a:folHlink>
      </a:clrScheme>
      <a:clrMap bg1="lt1" tx1="dk1" bg2="lt2" tx2="dk2" accent1="accent1" accent2="accent2" accent3="accent3" accent4="accent4" accent5="accent5" accent6="accent6" hlink="hlink" folHlink="folHlink"/>
    </a:extraClrScheme>
    <a:extraClrScheme>
      <a:clrScheme name="12_mytemp1 5">
        <a:dk1>
          <a:srgbClr val="000000"/>
        </a:dk1>
        <a:lt1>
          <a:srgbClr val="E9E6D9"/>
        </a:lt1>
        <a:dk2>
          <a:srgbClr val="666633"/>
        </a:dk2>
        <a:lt2>
          <a:srgbClr val="CEC7AA"/>
        </a:lt2>
        <a:accent1>
          <a:srgbClr val="FFFFCC"/>
        </a:accent1>
        <a:accent2>
          <a:srgbClr val="B5E0E3"/>
        </a:accent2>
        <a:accent3>
          <a:srgbClr val="F2F0E9"/>
        </a:accent3>
        <a:accent4>
          <a:srgbClr val="000000"/>
        </a:accent4>
        <a:accent5>
          <a:srgbClr val="FFFFE2"/>
        </a:accent5>
        <a:accent6>
          <a:srgbClr val="A4CBCE"/>
        </a:accent6>
        <a:hlink>
          <a:srgbClr val="B6AB82"/>
        </a:hlink>
        <a:folHlink>
          <a:srgbClr val="A0925E"/>
        </a:folHlink>
      </a:clrScheme>
      <a:clrMap bg1="lt1" tx1="dk1" bg2="lt2" tx2="dk2" accent1="accent1" accent2="accent2" accent3="accent3" accent4="accent4" accent5="accent5" accent6="accent6" hlink="hlink" folHlink="folHlink"/>
    </a:extraClrScheme>
    <a:extraClrScheme>
      <a:clrScheme name="12_mytemp1 6">
        <a:dk1>
          <a:srgbClr val="1B3753"/>
        </a:dk1>
        <a:lt1>
          <a:srgbClr val="EAEAEA"/>
        </a:lt1>
        <a:dk2>
          <a:srgbClr val="336699"/>
        </a:dk2>
        <a:lt2>
          <a:srgbClr val="FFFFCC"/>
        </a:lt2>
        <a:accent1>
          <a:srgbClr val="BA8E46"/>
        </a:accent1>
        <a:accent2>
          <a:srgbClr val="46C0AF"/>
        </a:accent2>
        <a:accent3>
          <a:srgbClr val="ADB8CA"/>
        </a:accent3>
        <a:accent4>
          <a:srgbClr val="C8C8C8"/>
        </a:accent4>
        <a:accent5>
          <a:srgbClr val="D9C6B0"/>
        </a:accent5>
        <a:accent6>
          <a:srgbClr val="3FAE9E"/>
        </a:accent6>
        <a:hlink>
          <a:srgbClr val="93ACC3"/>
        </a:hlink>
        <a:folHlink>
          <a:srgbClr val="7897B4"/>
        </a:folHlink>
      </a:clrScheme>
      <a:clrMap bg1="dk2" tx1="lt1" bg2="dk1" tx2="lt2" accent1="accent1" accent2="accent2" accent3="accent3" accent4="accent4" accent5="accent5" accent6="accent6" hlink="hlink" folHlink="folHlink"/>
    </a:extraClrScheme>
    <a:extraClrScheme>
      <a:clrScheme name="12_mytemp1 7">
        <a:dk1>
          <a:srgbClr val="000000"/>
        </a:dk1>
        <a:lt1>
          <a:srgbClr val="FFFFFF"/>
        </a:lt1>
        <a:dk2>
          <a:srgbClr val="000000"/>
        </a:dk2>
        <a:lt2>
          <a:srgbClr val="FFFFFF"/>
        </a:lt2>
        <a:accent1>
          <a:srgbClr val="FFFFCC"/>
        </a:accent1>
        <a:accent2>
          <a:srgbClr val="FFCC99"/>
        </a:accent2>
        <a:accent3>
          <a:srgbClr val="FFFFFF"/>
        </a:accent3>
        <a:accent4>
          <a:srgbClr val="000000"/>
        </a:accent4>
        <a:accent5>
          <a:srgbClr val="FFFFE2"/>
        </a:accent5>
        <a:accent6>
          <a:srgbClr val="E7B98A"/>
        </a:accent6>
        <a:hlink>
          <a:srgbClr val="FF9999"/>
        </a:hlink>
        <a:folHlink>
          <a:srgbClr val="E06360"/>
        </a:folHlink>
      </a:clrScheme>
      <a:clrMap bg1="lt1" tx1="dk1" bg2="lt2" tx2="dk2" accent1="accent1" accent2="accent2" accent3="accent3" accent4="accent4" accent5="accent5" accent6="accent6" hlink="hlink" folHlink="folHlink"/>
    </a:extraClrScheme>
    <a:extraClrScheme>
      <a:clrScheme name="12_mytemp1 8">
        <a:dk1>
          <a:srgbClr val="000000"/>
        </a:dk1>
        <a:lt1>
          <a:srgbClr val="EAEAEA"/>
        </a:lt1>
        <a:dk2>
          <a:srgbClr val="17118B"/>
        </a:dk2>
        <a:lt2>
          <a:srgbClr val="FFFFCC"/>
        </a:lt2>
        <a:accent1>
          <a:srgbClr val="B2B2B2"/>
        </a:accent1>
        <a:accent2>
          <a:srgbClr val="54ABB2"/>
        </a:accent2>
        <a:accent3>
          <a:srgbClr val="ABAAC4"/>
        </a:accent3>
        <a:accent4>
          <a:srgbClr val="C8C8C8"/>
        </a:accent4>
        <a:accent5>
          <a:srgbClr val="D5D5D5"/>
        </a:accent5>
        <a:accent6>
          <a:srgbClr val="4B9BA1"/>
        </a:accent6>
        <a:hlink>
          <a:srgbClr val="4F49A3"/>
        </a:hlink>
        <a:folHlink>
          <a:srgbClr val="2E2573"/>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14.xml><?xml version="1.0" encoding="utf-8"?>
<a:theme xmlns:a="http://schemas.openxmlformats.org/drawingml/2006/main" name="13_mytemp1">
  <a:themeElements>
    <a:clrScheme name="">
      <a:dk1>
        <a:srgbClr val="000000"/>
      </a:dk1>
      <a:lt1>
        <a:srgbClr val="FFFFFF"/>
      </a:lt1>
      <a:dk2>
        <a:srgbClr val="CC6600"/>
      </a:dk2>
      <a:lt2>
        <a:srgbClr val="FFFFFF"/>
      </a:lt2>
      <a:accent1>
        <a:srgbClr val="FFFFCC"/>
      </a:accent1>
      <a:accent2>
        <a:srgbClr val="B5E0E3"/>
      </a:accent2>
      <a:accent3>
        <a:srgbClr val="FFFFFF"/>
      </a:accent3>
      <a:accent4>
        <a:srgbClr val="000000"/>
      </a:accent4>
      <a:accent5>
        <a:srgbClr val="FFFFE2"/>
      </a:accent5>
      <a:accent6>
        <a:srgbClr val="A2C9CB"/>
      </a:accent6>
      <a:hlink>
        <a:srgbClr val="E5D093"/>
      </a:hlink>
      <a:folHlink>
        <a:srgbClr val="CCB374"/>
      </a:folHlink>
    </a:clrScheme>
    <a:fontScheme name="">
      <a:majorFont>
        <a:latin typeface="Berlin Sans FB"/>
        <a:ea typeface="PMingLiU"/>
        <a:cs typeface=""/>
      </a:majorFont>
      <a:minorFont>
        <a:latin typeface="Berlin Sans FB"/>
        <a:ea typeface="幼圆"/>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13_mytemp1 1">
        <a:dk1>
          <a:srgbClr val="000000"/>
        </a:dk1>
        <a:lt1>
          <a:srgbClr val="FFFFCC"/>
        </a:lt1>
        <a:dk2>
          <a:srgbClr val="4D4D4D"/>
        </a:dk2>
        <a:lt2>
          <a:srgbClr val="FFCC00"/>
        </a:lt2>
        <a:accent1>
          <a:srgbClr val="FF9900"/>
        </a:accent1>
        <a:accent2>
          <a:srgbClr val="CC9900"/>
        </a:accent2>
        <a:accent3>
          <a:srgbClr val="B2B2B2"/>
        </a:accent3>
        <a:accent4>
          <a:srgbClr val="DADAAE"/>
        </a:accent4>
        <a:accent5>
          <a:srgbClr val="FFCAAA"/>
        </a:accent5>
        <a:accent6>
          <a:srgbClr val="B98A00"/>
        </a:accent6>
        <a:hlink>
          <a:srgbClr val="898743"/>
        </a:hlink>
        <a:folHlink>
          <a:srgbClr val="666633"/>
        </a:folHlink>
      </a:clrScheme>
      <a:clrMap bg1="dk2" tx1="lt1" bg2="dk1" tx2="lt2" accent1="accent1" accent2="accent2" accent3="accent3" accent4="accent4" accent5="accent5" accent6="accent6" hlink="hlink" folHlink="folHlink"/>
    </a:extraClrScheme>
    <a:extraClrScheme>
      <a:clrScheme name="13_mytemp1 2">
        <a:dk1>
          <a:srgbClr val="000000"/>
        </a:dk1>
        <a:lt1>
          <a:srgbClr val="FFFFFF"/>
        </a:lt1>
        <a:dk2>
          <a:srgbClr val="CC6600"/>
        </a:dk2>
        <a:lt2>
          <a:srgbClr val="FFFFFF"/>
        </a:lt2>
        <a:accent1>
          <a:srgbClr val="FFFFCC"/>
        </a:accent1>
        <a:accent2>
          <a:srgbClr val="B5E0E3"/>
        </a:accent2>
        <a:accent3>
          <a:srgbClr val="FFFFFF"/>
        </a:accent3>
        <a:accent4>
          <a:srgbClr val="000000"/>
        </a:accent4>
        <a:accent5>
          <a:srgbClr val="FFFFE2"/>
        </a:accent5>
        <a:accent6>
          <a:srgbClr val="A4CBCE"/>
        </a:accent6>
        <a:hlink>
          <a:srgbClr val="E5D093"/>
        </a:hlink>
        <a:folHlink>
          <a:srgbClr val="CCB374"/>
        </a:folHlink>
      </a:clrScheme>
      <a:clrMap bg1="lt1" tx1="dk1" bg2="lt2" tx2="dk2" accent1="accent1" accent2="accent2" accent3="accent3" accent4="accent4" accent5="accent5" accent6="accent6" hlink="hlink" folHlink="folHlink"/>
    </a:extraClrScheme>
    <a:extraClrScheme>
      <a:clrScheme name="13_mytemp1 3">
        <a:dk1>
          <a:srgbClr val="000000"/>
        </a:dk1>
        <a:lt1>
          <a:srgbClr val="FFFFFF"/>
        </a:lt1>
        <a:dk2>
          <a:srgbClr val="000000"/>
        </a:dk2>
        <a:lt2>
          <a:srgbClr val="FFFFFF"/>
        </a:lt2>
        <a:accent1>
          <a:srgbClr val="F8F8F8"/>
        </a:accent1>
        <a:accent2>
          <a:srgbClr val="969696"/>
        </a:accent2>
        <a:accent3>
          <a:srgbClr val="FFFFFF"/>
        </a:accent3>
        <a:accent4>
          <a:srgbClr val="000000"/>
        </a:accent4>
        <a:accent5>
          <a:srgbClr val="FBFBFB"/>
        </a:accent5>
        <a:accent6>
          <a:srgbClr val="878787"/>
        </a:accent6>
        <a:hlink>
          <a:srgbClr val="DDDDDD"/>
        </a:hlink>
        <a:folHlink>
          <a:srgbClr val="B2B2B2"/>
        </a:folHlink>
      </a:clrScheme>
      <a:clrMap bg1="lt1" tx1="dk1" bg2="lt2" tx2="dk2" accent1="accent1" accent2="accent2" accent3="accent3" accent4="accent4" accent5="accent5" accent6="accent6" hlink="hlink" folHlink="folHlink"/>
    </a:extraClrScheme>
    <a:extraClrScheme>
      <a:clrScheme name="13_mytemp1 4">
        <a:dk1>
          <a:srgbClr val="000000"/>
        </a:dk1>
        <a:lt1>
          <a:srgbClr val="FFFFFF"/>
        </a:lt1>
        <a:dk2>
          <a:srgbClr val="000066"/>
        </a:dk2>
        <a:lt2>
          <a:srgbClr val="FFFFFF"/>
        </a:lt2>
        <a:accent1>
          <a:srgbClr val="FFFFCC"/>
        </a:accent1>
        <a:accent2>
          <a:srgbClr val="B5E0E3"/>
        </a:accent2>
        <a:accent3>
          <a:srgbClr val="FFFFFF"/>
        </a:accent3>
        <a:accent4>
          <a:srgbClr val="000000"/>
        </a:accent4>
        <a:accent5>
          <a:srgbClr val="FFFFE2"/>
        </a:accent5>
        <a:accent6>
          <a:srgbClr val="A4CBCE"/>
        </a:accent6>
        <a:hlink>
          <a:srgbClr val="BFDFFF"/>
        </a:hlink>
        <a:folHlink>
          <a:srgbClr val="99CCFF"/>
        </a:folHlink>
      </a:clrScheme>
      <a:clrMap bg1="lt1" tx1="dk1" bg2="lt2" tx2="dk2" accent1="accent1" accent2="accent2" accent3="accent3" accent4="accent4" accent5="accent5" accent6="accent6" hlink="hlink" folHlink="folHlink"/>
    </a:extraClrScheme>
    <a:extraClrScheme>
      <a:clrScheme name="13_mytemp1 5">
        <a:dk1>
          <a:srgbClr val="000000"/>
        </a:dk1>
        <a:lt1>
          <a:srgbClr val="E9E6D9"/>
        </a:lt1>
        <a:dk2>
          <a:srgbClr val="666633"/>
        </a:dk2>
        <a:lt2>
          <a:srgbClr val="CEC7AA"/>
        </a:lt2>
        <a:accent1>
          <a:srgbClr val="FFFFCC"/>
        </a:accent1>
        <a:accent2>
          <a:srgbClr val="B5E0E3"/>
        </a:accent2>
        <a:accent3>
          <a:srgbClr val="F2F0E9"/>
        </a:accent3>
        <a:accent4>
          <a:srgbClr val="000000"/>
        </a:accent4>
        <a:accent5>
          <a:srgbClr val="FFFFE2"/>
        </a:accent5>
        <a:accent6>
          <a:srgbClr val="A4CBCE"/>
        </a:accent6>
        <a:hlink>
          <a:srgbClr val="B6AB82"/>
        </a:hlink>
        <a:folHlink>
          <a:srgbClr val="A0925E"/>
        </a:folHlink>
      </a:clrScheme>
      <a:clrMap bg1="lt1" tx1="dk1" bg2="lt2" tx2="dk2" accent1="accent1" accent2="accent2" accent3="accent3" accent4="accent4" accent5="accent5" accent6="accent6" hlink="hlink" folHlink="folHlink"/>
    </a:extraClrScheme>
    <a:extraClrScheme>
      <a:clrScheme name="13_mytemp1 6">
        <a:dk1>
          <a:srgbClr val="1B3753"/>
        </a:dk1>
        <a:lt1>
          <a:srgbClr val="EAEAEA"/>
        </a:lt1>
        <a:dk2>
          <a:srgbClr val="336699"/>
        </a:dk2>
        <a:lt2>
          <a:srgbClr val="FFFFCC"/>
        </a:lt2>
        <a:accent1>
          <a:srgbClr val="BA8E46"/>
        </a:accent1>
        <a:accent2>
          <a:srgbClr val="46C0AF"/>
        </a:accent2>
        <a:accent3>
          <a:srgbClr val="ADB8CA"/>
        </a:accent3>
        <a:accent4>
          <a:srgbClr val="C8C8C8"/>
        </a:accent4>
        <a:accent5>
          <a:srgbClr val="D9C6B0"/>
        </a:accent5>
        <a:accent6>
          <a:srgbClr val="3FAE9E"/>
        </a:accent6>
        <a:hlink>
          <a:srgbClr val="93ACC3"/>
        </a:hlink>
        <a:folHlink>
          <a:srgbClr val="7897B4"/>
        </a:folHlink>
      </a:clrScheme>
      <a:clrMap bg1="dk2" tx1="lt1" bg2="dk1" tx2="lt2" accent1="accent1" accent2="accent2" accent3="accent3" accent4="accent4" accent5="accent5" accent6="accent6" hlink="hlink" folHlink="folHlink"/>
    </a:extraClrScheme>
    <a:extraClrScheme>
      <a:clrScheme name="13_mytemp1 7">
        <a:dk1>
          <a:srgbClr val="000000"/>
        </a:dk1>
        <a:lt1>
          <a:srgbClr val="FFFFFF"/>
        </a:lt1>
        <a:dk2>
          <a:srgbClr val="000000"/>
        </a:dk2>
        <a:lt2>
          <a:srgbClr val="FFFFFF"/>
        </a:lt2>
        <a:accent1>
          <a:srgbClr val="FFFFCC"/>
        </a:accent1>
        <a:accent2>
          <a:srgbClr val="FFCC99"/>
        </a:accent2>
        <a:accent3>
          <a:srgbClr val="FFFFFF"/>
        </a:accent3>
        <a:accent4>
          <a:srgbClr val="000000"/>
        </a:accent4>
        <a:accent5>
          <a:srgbClr val="FFFFE2"/>
        </a:accent5>
        <a:accent6>
          <a:srgbClr val="E7B98A"/>
        </a:accent6>
        <a:hlink>
          <a:srgbClr val="FF9999"/>
        </a:hlink>
        <a:folHlink>
          <a:srgbClr val="E06360"/>
        </a:folHlink>
      </a:clrScheme>
      <a:clrMap bg1="lt1" tx1="dk1" bg2="lt2" tx2="dk2" accent1="accent1" accent2="accent2" accent3="accent3" accent4="accent4" accent5="accent5" accent6="accent6" hlink="hlink" folHlink="folHlink"/>
    </a:extraClrScheme>
    <a:extraClrScheme>
      <a:clrScheme name="13_mytemp1 8">
        <a:dk1>
          <a:srgbClr val="000000"/>
        </a:dk1>
        <a:lt1>
          <a:srgbClr val="EAEAEA"/>
        </a:lt1>
        <a:dk2>
          <a:srgbClr val="17118B"/>
        </a:dk2>
        <a:lt2>
          <a:srgbClr val="FFFFCC"/>
        </a:lt2>
        <a:accent1>
          <a:srgbClr val="B2B2B2"/>
        </a:accent1>
        <a:accent2>
          <a:srgbClr val="54ABB2"/>
        </a:accent2>
        <a:accent3>
          <a:srgbClr val="ABAAC4"/>
        </a:accent3>
        <a:accent4>
          <a:srgbClr val="C8C8C8"/>
        </a:accent4>
        <a:accent5>
          <a:srgbClr val="D5D5D5"/>
        </a:accent5>
        <a:accent6>
          <a:srgbClr val="4B9BA1"/>
        </a:accent6>
        <a:hlink>
          <a:srgbClr val="4F49A3"/>
        </a:hlink>
        <a:folHlink>
          <a:srgbClr val="2E2573"/>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15.xml><?xml version="1.0" encoding="utf-8"?>
<a:theme xmlns:a="http://schemas.openxmlformats.org/drawingml/2006/main" name="Offic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7"/>
      </a:accent6>
      <a:hlink>
        <a:srgbClr val="CCCCFF"/>
      </a:hlink>
      <a:folHlink>
        <a:srgbClr val="B2B2B2"/>
      </a:folHlink>
    </a:clrScheme>
    <a:fontScheme name="Cambria-Calibri">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16.xml><?xml version="1.0" encoding="utf-8"?>
<a:theme xmlns:a="http://schemas.openxmlformats.org/drawingml/2006/main" name="Offic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7"/>
      </a:accent6>
      <a:hlink>
        <a:srgbClr val="CCCCFF"/>
      </a:hlink>
      <a:folHlink>
        <a:srgbClr val="B2B2B2"/>
      </a:folHlink>
    </a:clrScheme>
    <a:fontScheme name="Cambria-Calibri">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1_mytemp1">
  <a:themeElements>
    <a:clrScheme name="">
      <a:dk1>
        <a:srgbClr val="000000"/>
      </a:dk1>
      <a:lt1>
        <a:srgbClr val="FFFFFF"/>
      </a:lt1>
      <a:dk2>
        <a:srgbClr val="CC6600"/>
      </a:dk2>
      <a:lt2>
        <a:srgbClr val="FFFFFF"/>
      </a:lt2>
      <a:accent1>
        <a:srgbClr val="FFFFCC"/>
      </a:accent1>
      <a:accent2>
        <a:srgbClr val="B5E0E3"/>
      </a:accent2>
      <a:accent3>
        <a:srgbClr val="FFFFFF"/>
      </a:accent3>
      <a:accent4>
        <a:srgbClr val="000000"/>
      </a:accent4>
      <a:accent5>
        <a:srgbClr val="FFFFE2"/>
      </a:accent5>
      <a:accent6>
        <a:srgbClr val="A2C9CB"/>
      </a:accent6>
      <a:hlink>
        <a:srgbClr val="E5D093"/>
      </a:hlink>
      <a:folHlink>
        <a:srgbClr val="CCB374"/>
      </a:folHlink>
    </a:clrScheme>
    <a:fontScheme name="">
      <a:majorFont>
        <a:latin typeface="Berlin Sans FB"/>
        <a:ea typeface="PMingLiU"/>
        <a:cs typeface=""/>
      </a:majorFont>
      <a:minorFont>
        <a:latin typeface="Berlin Sans FB"/>
        <a:ea typeface="幼圆"/>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1_mytemp1 1">
        <a:dk1>
          <a:srgbClr val="000000"/>
        </a:dk1>
        <a:lt1>
          <a:srgbClr val="FFFFCC"/>
        </a:lt1>
        <a:dk2>
          <a:srgbClr val="4D4D4D"/>
        </a:dk2>
        <a:lt2>
          <a:srgbClr val="FFCC00"/>
        </a:lt2>
        <a:accent1>
          <a:srgbClr val="FF9900"/>
        </a:accent1>
        <a:accent2>
          <a:srgbClr val="CC9900"/>
        </a:accent2>
        <a:accent3>
          <a:srgbClr val="B2B2B2"/>
        </a:accent3>
        <a:accent4>
          <a:srgbClr val="DADAAE"/>
        </a:accent4>
        <a:accent5>
          <a:srgbClr val="FFCAAA"/>
        </a:accent5>
        <a:accent6>
          <a:srgbClr val="B98A00"/>
        </a:accent6>
        <a:hlink>
          <a:srgbClr val="898743"/>
        </a:hlink>
        <a:folHlink>
          <a:srgbClr val="666633"/>
        </a:folHlink>
      </a:clrScheme>
      <a:clrMap bg1="dk2" tx1="lt1" bg2="dk1" tx2="lt2" accent1="accent1" accent2="accent2" accent3="accent3" accent4="accent4" accent5="accent5" accent6="accent6" hlink="hlink" folHlink="folHlink"/>
    </a:extraClrScheme>
    <a:extraClrScheme>
      <a:clrScheme name="1_mytemp1 2">
        <a:dk1>
          <a:srgbClr val="000000"/>
        </a:dk1>
        <a:lt1>
          <a:srgbClr val="FFFFFF"/>
        </a:lt1>
        <a:dk2>
          <a:srgbClr val="CC6600"/>
        </a:dk2>
        <a:lt2>
          <a:srgbClr val="FFFFFF"/>
        </a:lt2>
        <a:accent1>
          <a:srgbClr val="FFFFCC"/>
        </a:accent1>
        <a:accent2>
          <a:srgbClr val="B5E0E3"/>
        </a:accent2>
        <a:accent3>
          <a:srgbClr val="FFFFFF"/>
        </a:accent3>
        <a:accent4>
          <a:srgbClr val="000000"/>
        </a:accent4>
        <a:accent5>
          <a:srgbClr val="FFFFE2"/>
        </a:accent5>
        <a:accent6>
          <a:srgbClr val="A4CBCE"/>
        </a:accent6>
        <a:hlink>
          <a:srgbClr val="E5D093"/>
        </a:hlink>
        <a:folHlink>
          <a:srgbClr val="CCB374"/>
        </a:folHlink>
      </a:clrScheme>
      <a:clrMap bg1="lt1" tx1="dk1" bg2="lt2" tx2="dk2" accent1="accent1" accent2="accent2" accent3="accent3" accent4="accent4" accent5="accent5" accent6="accent6" hlink="hlink" folHlink="folHlink"/>
    </a:extraClrScheme>
    <a:extraClrScheme>
      <a:clrScheme name="1_mytemp1 3">
        <a:dk1>
          <a:srgbClr val="000000"/>
        </a:dk1>
        <a:lt1>
          <a:srgbClr val="FFFFFF"/>
        </a:lt1>
        <a:dk2>
          <a:srgbClr val="000000"/>
        </a:dk2>
        <a:lt2>
          <a:srgbClr val="FFFFFF"/>
        </a:lt2>
        <a:accent1>
          <a:srgbClr val="F8F8F8"/>
        </a:accent1>
        <a:accent2>
          <a:srgbClr val="969696"/>
        </a:accent2>
        <a:accent3>
          <a:srgbClr val="FFFFFF"/>
        </a:accent3>
        <a:accent4>
          <a:srgbClr val="000000"/>
        </a:accent4>
        <a:accent5>
          <a:srgbClr val="FBFBFB"/>
        </a:accent5>
        <a:accent6>
          <a:srgbClr val="878787"/>
        </a:accent6>
        <a:hlink>
          <a:srgbClr val="DDDDDD"/>
        </a:hlink>
        <a:folHlink>
          <a:srgbClr val="B2B2B2"/>
        </a:folHlink>
      </a:clrScheme>
      <a:clrMap bg1="lt1" tx1="dk1" bg2="lt2" tx2="dk2" accent1="accent1" accent2="accent2" accent3="accent3" accent4="accent4" accent5="accent5" accent6="accent6" hlink="hlink" folHlink="folHlink"/>
    </a:extraClrScheme>
    <a:extraClrScheme>
      <a:clrScheme name="1_mytemp1 4">
        <a:dk1>
          <a:srgbClr val="000000"/>
        </a:dk1>
        <a:lt1>
          <a:srgbClr val="FFFFFF"/>
        </a:lt1>
        <a:dk2>
          <a:srgbClr val="000066"/>
        </a:dk2>
        <a:lt2>
          <a:srgbClr val="FFFFFF"/>
        </a:lt2>
        <a:accent1>
          <a:srgbClr val="FFFFCC"/>
        </a:accent1>
        <a:accent2>
          <a:srgbClr val="B5E0E3"/>
        </a:accent2>
        <a:accent3>
          <a:srgbClr val="FFFFFF"/>
        </a:accent3>
        <a:accent4>
          <a:srgbClr val="000000"/>
        </a:accent4>
        <a:accent5>
          <a:srgbClr val="FFFFE2"/>
        </a:accent5>
        <a:accent6>
          <a:srgbClr val="A4CBCE"/>
        </a:accent6>
        <a:hlink>
          <a:srgbClr val="BFDFFF"/>
        </a:hlink>
        <a:folHlink>
          <a:srgbClr val="99CCFF"/>
        </a:folHlink>
      </a:clrScheme>
      <a:clrMap bg1="lt1" tx1="dk1" bg2="lt2" tx2="dk2" accent1="accent1" accent2="accent2" accent3="accent3" accent4="accent4" accent5="accent5" accent6="accent6" hlink="hlink" folHlink="folHlink"/>
    </a:extraClrScheme>
    <a:extraClrScheme>
      <a:clrScheme name="1_mytemp1 5">
        <a:dk1>
          <a:srgbClr val="000000"/>
        </a:dk1>
        <a:lt1>
          <a:srgbClr val="E9E6D9"/>
        </a:lt1>
        <a:dk2>
          <a:srgbClr val="666633"/>
        </a:dk2>
        <a:lt2>
          <a:srgbClr val="CEC7AA"/>
        </a:lt2>
        <a:accent1>
          <a:srgbClr val="FFFFCC"/>
        </a:accent1>
        <a:accent2>
          <a:srgbClr val="B5E0E3"/>
        </a:accent2>
        <a:accent3>
          <a:srgbClr val="F2F0E9"/>
        </a:accent3>
        <a:accent4>
          <a:srgbClr val="000000"/>
        </a:accent4>
        <a:accent5>
          <a:srgbClr val="FFFFE2"/>
        </a:accent5>
        <a:accent6>
          <a:srgbClr val="A4CBCE"/>
        </a:accent6>
        <a:hlink>
          <a:srgbClr val="B6AB82"/>
        </a:hlink>
        <a:folHlink>
          <a:srgbClr val="A0925E"/>
        </a:folHlink>
      </a:clrScheme>
      <a:clrMap bg1="lt1" tx1="dk1" bg2="lt2" tx2="dk2" accent1="accent1" accent2="accent2" accent3="accent3" accent4="accent4" accent5="accent5" accent6="accent6" hlink="hlink" folHlink="folHlink"/>
    </a:extraClrScheme>
    <a:extraClrScheme>
      <a:clrScheme name="1_mytemp1 6">
        <a:dk1>
          <a:srgbClr val="1B3753"/>
        </a:dk1>
        <a:lt1>
          <a:srgbClr val="EAEAEA"/>
        </a:lt1>
        <a:dk2>
          <a:srgbClr val="336699"/>
        </a:dk2>
        <a:lt2>
          <a:srgbClr val="FFFFCC"/>
        </a:lt2>
        <a:accent1>
          <a:srgbClr val="BA8E46"/>
        </a:accent1>
        <a:accent2>
          <a:srgbClr val="46C0AF"/>
        </a:accent2>
        <a:accent3>
          <a:srgbClr val="ADB8CA"/>
        </a:accent3>
        <a:accent4>
          <a:srgbClr val="C8C8C8"/>
        </a:accent4>
        <a:accent5>
          <a:srgbClr val="D9C6B0"/>
        </a:accent5>
        <a:accent6>
          <a:srgbClr val="3FAE9E"/>
        </a:accent6>
        <a:hlink>
          <a:srgbClr val="93ACC3"/>
        </a:hlink>
        <a:folHlink>
          <a:srgbClr val="7897B4"/>
        </a:folHlink>
      </a:clrScheme>
      <a:clrMap bg1="dk2" tx1="lt1" bg2="dk1" tx2="lt2" accent1="accent1" accent2="accent2" accent3="accent3" accent4="accent4" accent5="accent5" accent6="accent6" hlink="hlink" folHlink="folHlink"/>
    </a:extraClrScheme>
    <a:extraClrScheme>
      <a:clrScheme name="1_mytemp1 7">
        <a:dk1>
          <a:srgbClr val="000000"/>
        </a:dk1>
        <a:lt1>
          <a:srgbClr val="FFFFFF"/>
        </a:lt1>
        <a:dk2>
          <a:srgbClr val="000000"/>
        </a:dk2>
        <a:lt2>
          <a:srgbClr val="FFFFFF"/>
        </a:lt2>
        <a:accent1>
          <a:srgbClr val="FFFFCC"/>
        </a:accent1>
        <a:accent2>
          <a:srgbClr val="FFCC99"/>
        </a:accent2>
        <a:accent3>
          <a:srgbClr val="FFFFFF"/>
        </a:accent3>
        <a:accent4>
          <a:srgbClr val="000000"/>
        </a:accent4>
        <a:accent5>
          <a:srgbClr val="FFFFE2"/>
        </a:accent5>
        <a:accent6>
          <a:srgbClr val="E7B98A"/>
        </a:accent6>
        <a:hlink>
          <a:srgbClr val="FF9999"/>
        </a:hlink>
        <a:folHlink>
          <a:srgbClr val="E06360"/>
        </a:folHlink>
      </a:clrScheme>
      <a:clrMap bg1="lt1" tx1="dk1" bg2="lt2" tx2="dk2" accent1="accent1" accent2="accent2" accent3="accent3" accent4="accent4" accent5="accent5" accent6="accent6" hlink="hlink" folHlink="folHlink"/>
    </a:extraClrScheme>
    <a:extraClrScheme>
      <a:clrScheme name="1_mytemp1 8">
        <a:dk1>
          <a:srgbClr val="000000"/>
        </a:dk1>
        <a:lt1>
          <a:srgbClr val="EAEAEA"/>
        </a:lt1>
        <a:dk2>
          <a:srgbClr val="17118B"/>
        </a:dk2>
        <a:lt2>
          <a:srgbClr val="FFFFCC"/>
        </a:lt2>
        <a:accent1>
          <a:srgbClr val="B2B2B2"/>
        </a:accent1>
        <a:accent2>
          <a:srgbClr val="54ABB2"/>
        </a:accent2>
        <a:accent3>
          <a:srgbClr val="ABAAC4"/>
        </a:accent3>
        <a:accent4>
          <a:srgbClr val="C8C8C8"/>
        </a:accent4>
        <a:accent5>
          <a:srgbClr val="D5D5D5"/>
        </a:accent5>
        <a:accent6>
          <a:srgbClr val="4B9BA1"/>
        </a:accent6>
        <a:hlink>
          <a:srgbClr val="4F49A3"/>
        </a:hlink>
        <a:folHlink>
          <a:srgbClr val="2E2573"/>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2_mytemp1">
  <a:themeElements>
    <a:clrScheme name="">
      <a:dk1>
        <a:srgbClr val="000000"/>
      </a:dk1>
      <a:lt1>
        <a:srgbClr val="FFFFFF"/>
      </a:lt1>
      <a:dk2>
        <a:srgbClr val="CC6600"/>
      </a:dk2>
      <a:lt2>
        <a:srgbClr val="FFFFFF"/>
      </a:lt2>
      <a:accent1>
        <a:srgbClr val="FFFFCC"/>
      </a:accent1>
      <a:accent2>
        <a:srgbClr val="B5E0E3"/>
      </a:accent2>
      <a:accent3>
        <a:srgbClr val="FFFFFF"/>
      </a:accent3>
      <a:accent4>
        <a:srgbClr val="000000"/>
      </a:accent4>
      <a:accent5>
        <a:srgbClr val="FFFFE2"/>
      </a:accent5>
      <a:accent6>
        <a:srgbClr val="A2C9CB"/>
      </a:accent6>
      <a:hlink>
        <a:srgbClr val="E5D093"/>
      </a:hlink>
      <a:folHlink>
        <a:srgbClr val="CCB374"/>
      </a:folHlink>
    </a:clrScheme>
    <a:fontScheme name="">
      <a:majorFont>
        <a:latin typeface="Berlin Sans FB"/>
        <a:ea typeface="PMingLiU"/>
        <a:cs typeface=""/>
      </a:majorFont>
      <a:minorFont>
        <a:latin typeface="Berlin Sans FB"/>
        <a:ea typeface="幼圆"/>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2_mytemp1 1">
        <a:dk1>
          <a:srgbClr val="000000"/>
        </a:dk1>
        <a:lt1>
          <a:srgbClr val="FFFFCC"/>
        </a:lt1>
        <a:dk2>
          <a:srgbClr val="4D4D4D"/>
        </a:dk2>
        <a:lt2>
          <a:srgbClr val="FFCC00"/>
        </a:lt2>
        <a:accent1>
          <a:srgbClr val="FF9900"/>
        </a:accent1>
        <a:accent2>
          <a:srgbClr val="CC9900"/>
        </a:accent2>
        <a:accent3>
          <a:srgbClr val="B2B2B2"/>
        </a:accent3>
        <a:accent4>
          <a:srgbClr val="DADAAE"/>
        </a:accent4>
        <a:accent5>
          <a:srgbClr val="FFCAAA"/>
        </a:accent5>
        <a:accent6>
          <a:srgbClr val="B98A00"/>
        </a:accent6>
        <a:hlink>
          <a:srgbClr val="898743"/>
        </a:hlink>
        <a:folHlink>
          <a:srgbClr val="666633"/>
        </a:folHlink>
      </a:clrScheme>
      <a:clrMap bg1="dk2" tx1="lt1" bg2="dk1" tx2="lt2" accent1="accent1" accent2="accent2" accent3="accent3" accent4="accent4" accent5="accent5" accent6="accent6" hlink="hlink" folHlink="folHlink"/>
    </a:extraClrScheme>
    <a:extraClrScheme>
      <a:clrScheme name="2_mytemp1 2">
        <a:dk1>
          <a:srgbClr val="000000"/>
        </a:dk1>
        <a:lt1>
          <a:srgbClr val="FFFFFF"/>
        </a:lt1>
        <a:dk2>
          <a:srgbClr val="CC6600"/>
        </a:dk2>
        <a:lt2>
          <a:srgbClr val="FFFFFF"/>
        </a:lt2>
        <a:accent1>
          <a:srgbClr val="FFFFCC"/>
        </a:accent1>
        <a:accent2>
          <a:srgbClr val="B5E0E3"/>
        </a:accent2>
        <a:accent3>
          <a:srgbClr val="FFFFFF"/>
        </a:accent3>
        <a:accent4>
          <a:srgbClr val="000000"/>
        </a:accent4>
        <a:accent5>
          <a:srgbClr val="FFFFE2"/>
        </a:accent5>
        <a:accent6>
          <a:srgbClr val="A4CBCE"/>
        </a:accent6>
        <a:hlink>
          <a:srgbClr val="E5D093"/>
        </a:hlink>
        <a:folHlink>
          <a:srgbClr val="CCB374"/>
        </a:folHlink>
      </a:clrScheme>
      <a:clrMap bg1="lt1" tx1="dk1" bg2="lt2" tx2="dk2" accent1="accent1" accent2="accent2" accent3="accent3" accent4="accent4" accent5="accent5" accent6="accent6" hlink="hlink" folHlink="folHlink"/>
    </a:extraClrScheme>
    <a:extraClrScheme>
      <a:clrScheme name="2_mytemp1 3">
        <a:dk1>
          <a:srgbClr val="000000"/>
        </a:dk1>
        <a:lt1>
          <a:srgbClr val="FFFFFF"/>
        </a:lt1>
        <a:dk2>
          <a:srgbClr val="000000"/>
        </a:dk2>
        <a:lt2>
          <a:srgbClr val="FFFFFF"/>
        </a:lt2>
        <a:accent1>
          <a:srgbClr val="F8F8F8"/>
        </a:accent1>
        <a:accent2>
          <a:srgbClr val="969696"/>
        </a:accent2>
        <a:accent3>
          <a:srgbClr val="FFFFFF"/>
        </a:accent3>
        <a:accent4>
          <a:srgbClr val="000000"/>
        </a:accent4>
        <a:accent5>
          <a:srgbClr val="FBFBFB"/>
        </a:accent5>
        <a:accent6>
          <a:srgbClr val="878787"/>
        </a:accent6>
        <a:hlink>
          <a:srgbClr val="DDDDDD"/>
        </a:hlink>
        <a:folHlink>
          <a:srgbClr val="B2B2B2"/>
        </a:folHlink>
      </a:clrScheme>
      <a:clrMap bg1="lt1" tx1="dk1" bg2="lt2" tx2="dk2" accent1="accent1" accent2="accent2" accent3="accent3" accent4="accent4" accent5="accent5" accent6="accent6" hlink="hlink" folHlink="folHlink"/>
    </a:extraClrScheme>
    <a:extraClrScheme>
      <a:clrScheme name="2_mytemp1 4">
        <a:dk1>
          <a:srgbClr val="000000"/>
        </a:dk1>
        <a:lt1>
          <a:srgbClr val="FFFFFF"/>
        </a:lt1>
        <a:dk2>
          <a:srgbClr val="000066"/>
        </a:dk2>
        <a:lt2>
          <a:srgbClr val="FFFFFF"/>
        </a:lt2>
        <a:accent1>
          <a:srgbClr val="FFFFCC"/>
        </a:accent1>
        <a:accent2>
          <a:srgbClr val="B5E0E3"/>
        </a:accent2>
        <a:accent3>
          <a:srgbClr val="FFFFFF"/>
        </a:accent3>
        <a:accent4>
          <a:srgbClr val="000000"/>
        </a:accent4>
        <a:accent5>
          <a:srgbClr val="FFFFE2"/>
        </a:accent5>
        <a:accent6>
          <a:srgbClr val="A4CBCE"/>
        </a:accent6>
        <a:hlink>
          <a:srgbClr val="BFDFFF"/>
        </a:hlink>
        <a:folHlink>
          <a:srgbClr val="99CCFF"/>
        </a:folHlink>
      </a:clrScheme>
      <a:clrMap bg1="lt1" tx1="dk1" bg2="lt2" tx2="dk2" accent1="accent1" accent2="accent2" accent3="accent3" accent4="accent4" accent5="accent5" accent6="accent6" hlink="hlink" folHlink="folHlink"/>
    </a:extraClrScheme>
    <a:extraClrScheme>
      <a:clrScheme name="2_mytemp1 5">
        <a:dk1>
          <a:srgbClr val="000000"/>
        </a:dk1>
        <a:lt1>
          <a:srgbClr val="E9E6D9"/>
        </a:lt1>
        <a:dk2>
          <a:srgbClr val="666633"/>
        </a:dk2>
        <a:lt2>
          <a:srgbClr val="CEC7AA"/>
        </a:lt2>
        <a:accent1>
          <a:srgbClr val="FFFFCC"/>
        </a:accent1>
        <a:accent2>
          <a:srgbClr val="B5E0E3"/>
        </a:accent2>
        <a:accent3>
          <a:srgbClr val="F2F0E9"/>
        </a:accent3>
        <a:accent4>
          <a:srgbClr val="000000"/>
        </a:accent4>
        <a:accent5>
          <a:srgbClr val="FFFFE2"/>
        </a:accent5>
        <a:accent6>
          <a:srgbClr val="A4CBCE"/>
        </a:accent6>
        <a:hlink>
          <a:srgbClr val="B6AB82"/>
        </a:hlink>
        <a:folHlink>
          <a:srgbClr val="A0925E"/>
        </a:folHlink>
      </a:clrScheme>
      <a:clrMap bg1="lt1" tx1="dk1" bg2="lt2" tx2="dk2" accent1="accent1" accent2="accent2" accent3="accent3" accent4="accent4" accent5="accent5" accent6="accent6" hlink="hlink" folHlink="folHlink"/>
    </a:extraClrScheme>
    <a:extraClrScheme>
      <a:clrScheme name="2_mytemp1 6">
        <a:dk1>
          <a:srgbClr val="1B3753"/>
        </a:dk1>
        <a:lt1>
          <a:srgbClr val="EAEAEA"/>
        </a:lt1>
        <a:dk2>
          <a:srgbClr val="336699"/>
        </a:dk2>
        <a:lt2>
          <a:srgbClr val="FFFFCC"/>
        </a:lt2>
        <a:accent1>
          <a:srgbClr val="BA8E46"/>
        </a:accent1>
        <a:accent2>
          <a:srgbClr val="46C0AF"/>
        </a:accent2>
        <a:accent3>
          <a:srgbClr val="ADB8CA"/>
        </a:accent3>
        <a:accent4>
          <a:srgbClr val="C8C8C8"/>
        </a:accent4>
        <a:accent5>
          <a:srgbClr val="D9C6B0"/>
        </a:accent5>
        <a:accent6>
          <a:srgbClr val="3FAE9E"/>
        </a:accent6>
        <a:hlink>
          <a:srgbClr val="93ACC3"/>
        </a:hlink>
        <a:folHlink>
          <a:srgbClr val="7897B4"/>
        </a:folHlink>
      </a:clrScheme>
      <a:clrMap bg1="dk2" tx1="lt1" bg2="dk1" tx2="lt2" accent1="accent1" accent2="accent2" accent3="accent3" accent4="accent4" accent5="accent5" accent6="accent6" hlink="hlink" folHlink="folHlink"/>
    </a:extraClrScheme>
    <a:extraClrScheme>
      <a:clrScheme name="2_mytemp1 7">
        <a:dk1>
          <a:srgbClr val="000000"/>
        </a:dk1>
        <a:lt1>
          <a:srgbClr val="FFFFFF"/>
        </a:lt1>
        <a:dk2>
          <a:srgbClr val="000000"/>
        </a:dk2>
        <a:lt2>
          <a:srgbClr val="FFFFFF"/>
        </a:lt2>
        <a:accent1>
          <a:srgbClr val="FFFFCC"/>
        </a:accent1>
        <a:accent2>
          <a:srgbClr val="FFCC99"/>
        </a:accent2>
        <a:accent3>
          <a:srgbClr val="FFFFFF"/>
        </a:accent3>
        <a:accent4>
          <a:srgbClr val="000000"/>
        </a:accent4>
        <a:accent5>
          <a:srgbClr val="FFFFE2"/>
        </a:accent5>
        <a:accent6>
          <a:srgbClr val="E7B98A"/>
        </a:accent6>
        <a:hlink>
          <a:srgbClr val="FF9999"/>
        </a:hlink>
        <a:folHlink>
          <a:srgbClr val="E06360"/>
        </a:folHlink>
      </a:clrScheme>
      <a:clrMap bg1="lt1" tx1="dk1" bg2="lt2" tx2="dk2" accent1="accent1" accent2="accent2" accent3="accent3" accent4="accent4" accent5="accent5" accent6="accent6" hlink="hlink" folHlink="folHlink"/>
    </a:extraClrScheme>
    <a:extraClrScheme>
      <a:clrScheme name="2_mytemp1 8">
        <a:dk1>
          <a:srgbClr val="000000"/>
        </a:dk1>
        <a:lt1>
          <a:srgbClr val="EAEAEA"/>
        </a:lt1>
        <a:dk2>
          <a:srgbClr val="17118B"/>
        </a:dk2>
        <a:lt2>
          <a:srgbClr val="FFFFCC"/>
        </a:lt2>
        <a:accent1>
          <a:srgbClr val="B2B2B2"/>
        </a:accent1>
        <a:accent2>
          <a:srgbClr val="54ABB2"/>
        </a:accent2>
        <a:accent3>
          <a:srgbClr val="ABAAC4"/>
        </a:accent3>
        <a:accent4>
          <a:srgbClr val="C8C8C8"/>
        </a:accent4>
        <a:accent5>
          <a:srgbClr val="D5D5D5"/>
        </a:accent5>
        <a:accent6>
          <a:srgbClr val="4B9BA1"/>
        </a:accent6>
        <a:hlink>
          <a:srgbClr val="4F49A3"/>
        </a:hlink>
        <a:folHlink>
          <a:srgbClr val="2E2573"/>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4.xml><?xml version="1.0" encoding="utf-8"?>
<a:theme xmlns:a="http://schemas.openxmlformats.org/drawingml/2006/main" name="4_mytemp1">
  <a:themeElements>
    <a:clrScheme name="">
      <a:dk1>
        <a:srgbClr val="000000"/>
      </a:dk1>
      <a:lt1>
        <a:srgbClr val="FFFFFF"/>
      </a:lt1>
      <a:dk2>
        <a:srgbClr val="CC6600"/>
      </a:dk2>
      <a:lt2>
        <a:srgbClr val="FFFFFF"/>
      </a:lt2>
      <a:accent1>
        <a:srgbClr val="FFFFCC"/>
      </a:accent1>
      <a:accent2>
        <a:srgbClr val="B5E0E3"/>
      </a:accent2>
      <a:accent3>
        <a:srgbClr val="FFFFFF"/>
      </a:accent3>
      <a:accent4>
        <a:srgbClr val="000000"/>
      </a:accent4>
      <a:accent5>
        <a:srgbClr val="FFFFE2"/>
      </a:accent5>
      <a:accent6>
        <a:srgbClr val="A2C9CB"/>
      </a:accent6>
      <a:hlink>
        <a:srgbClr val="E5D093"/>
      </a:hlink>
      <a:folHlink>
        <a:srgbClr val="CCB374"/>
      </a:folHlink>
    </a:clrScheme>
    <a:fontScheme name="">
      <a:majorFont>
        <a:latin typeface="Berlin Sans FB"/>
        <a:ea typeface="PMingLiU"/>
        <a:cs typeface=""/>
      </a:majorFont>
      <a:minorFont>
        <a:latin typeface="Berlin Sans FB"/>
        <a:ea typeface="幼圆"/>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4_mytemp1 1">
        <a:dk1>
          <a:srgbClr val="000000"/>
        </a:dk1>
        <a:lt1>
          <a:srgbClr val="FFFFCC"/>
        </a:lt1>
        <a:dk2>
          <a:srgbClr val="4D4D4D"/>
        </a:dk2>
        <a:lt2>
          <a:srgbClr val="FFCC00"/>
        </a:lt2>
        <a:accent1>
          <a:srgbClr val="FF9900"/>
        </a:accent1>
        <a:accent2>
          <a:srgbClr val="CC9900"/>
        </a:accent2>
        <a:accent3>
          <a:srgbClr val="B2B2B2"/>
        </a:accent3>
        <a:accent4>
          <a:srgbClr val="DADAAE"/>
        </a:accent4>
        <a:accent5>
          <a:srgbClr val="FFCAAA"/>
        </a:accent5>
        <a:accent6>
          <a:srgbClr val="B98A00"/>
        </a:accent6>
        <a:hlink>
          <a:srgbClr val="898743"/>
        </a:hlink>
        <a:folHlink>
          <a:srgbClr val="666633"/>
        </a:folHlink>
      </a:clrScheme>
      <a:clrMap bg1="dk2" tx1="lt1" bg2="dk1" tx2="lt2" accent1="accent1" accent2="accent2" accent3="accent3" accent4="accent4" accent5="accent5" accent6="accent6" hlink="hlink" folHlink="folHlink"/>
    </a:extraClrScheme>
    <a:extraClrScheme>
      <a:clrScheme name="4_mytemp1 2">
        <a:dk1>
          <a:srgbClr val="000000"/>
        </a:dk1>
        <a:lt1>
          <a:srgbClr val="FFFFFF"/>
        </a:lt1>
        <a:dk2>
          <a:srgbClr val="CC6600"/>
        </a:dk2>
        <a:lt2>
          <a:srgbClr val="FFFFFF"/>
        </a:lt2>
        <a:accent1>
          <a:srgbClr val="FFFFCC"/>
        </a:accent1>
        <a:accent2>
          <a:srgbClr val="B5E0E3"/>
        </a:accent2>
        <a:accent3>
          <a:srgbClr val="FFFFFF"/>
        </a:accent3>
        <a:accent4>
          <a:srgbClr val="000000"/>
        </a:accent4>
        <a:accent5>
          <a:srgbClr val="FFFFE2"/>
        </a:accent5>
        <a:accent6>
          <a:srgbClr val="A4CBCE"/>
        </a:accent6>
        <a:hlink>
          <a:srgbClr val="E5D093"/>
        </a:hlink>
        <a:folHlink>
          <a:srgbClr val="CCB374"/>
        </a:folHlink>
      </a:clrScheme>
      <a:clrMap bg1="lt1" tx1="dk1" bg2="lt2" tx2="dk2" accent1="accent1" accent2="accent2" accent3="accent3" accent4="accent4" accent5="accent5" accent6="accent6" hlink="hlink" folHlink="folHlink"/>
    </a:extraClrScheme>
    <a:extraClrScheme>
      <a:clrScheme name="4_mytemp1 3">
        <a:dk1>
          <a:srgbClr val="000000"/>
        </a:dk1>
        <a:lt1>
          <a:srgbClr val="FFFFFF"/>
        </a:lt1>
        <a:dk2>
          <a:srgbClr val="000000"/>
        </a:dk2>
        <a:lt2>
          <a:srgbClr val="FFFFFF"/>
        </a:lt2>
        <a:accent1>
          <a:srgbClr val="F8F8F8"/>
        </a:accent1>
        <a:accent2>
          <a:srgbClr val="969696"/>
        </a:accent2>
        <a:accent3>
          <a:srgbClr val="FFFFFF"/>
        </a:accent3>
        <a:accent4>
          <a:srgbClr val="000000"/>
        </a:accent4>
        <a:accent5>
          <a:srgbClr val="FBFBFB"/>
        </a:accent5>
        <a:accent6>
          <a:srgbClr val="878787"/>
        </a:accent6>
        <a:hlink>
          <a:srgbClr val="DDDDDD"/>
        </a:hlink>
        <a:folHlink>
          <a:srgbClr val="B2B2B2"/>
        </a:folHlink>
      </a:clrScheme>
      <a:clrMap bg1="lt1" tx1="dk1" bg2="lt2" tx2="dk2" accent1="accent1" accent2="accent2" accent3="accent3" accent4="accent4" accent5="accent5" accent6="accent6" hlink="hlink" folHlink="folHlink"/>
    </a:extraClrScheme>
    <a:extraClrScheme>
      <a:clrScheme name="4_mytemp1 4">
        <a:dk1>
          <a:srgbClr val="000000"/>
        </a:dk1>
        <a:lt1>
          <a:srgbClr val="FFFFFF"/>
        </a:lt1>
        <a:dk2>
          <a:srgbClr val="000066"/>
        </a:dk2>
        <a:lt2>
          <a:srgbClr val="FFFFFF"/>
        </a:lt2>
        <a:accent1>
          <a:srgbClr val="FFFFCC"/>
        </a:accent1>
        <a:accent2>
          <a:srgbClr val="B5E0E3"/>
        </a:accent2>
        <a:accent3>
          <a:srgbClr val="FFFFFF"/>
        </a:accent3>
        <a:accent4>
          <a:srgbClr val="000000"/>
        </a:accent4>
        <a:accent5>
          <a:srgbClr val="FFFFE2"/>
        </a:accent5>
        <a:accent6>
          <a:srgbClr val="A4CBCE"/>
        </a:accent6>
        <a:hlink>
          <a:srgbClr val="BFDFFF"/>
        </a:hlink>
        <a:folHlink>
          <a:srgbClr val="99CCFF"/>
        </a:folHlink>
      </a:clrScheme>
      <a:clrMap bg1="lt1" tx1="dk1" bg2="lt2" tx2="dk2" accent1="accent1" accent2="accent2" accent3="accent3" accent4="accent4" accent5="accent5" accent6="accent6" hlink="hlink" folHlink="folHlink"/>
    </a:extraClrScheme>
    <a:extraClrScheme>
      <a:clrScheme name="4_mytemp1 5">
        <a:dk1>
          <a:srgbClr val="000000"/>
        </a:dk1>
        <a:lt1>
          <a:srgbClr val="E9E6D9"/>
        </a:lt1>
        <a:dk2>
          <a:srgbClr val="666633"/>
        </a:dk2>
        <a:lt2>
          <a:srgbClr val="CEC7AA"/>
        </a:lt2>
        <a:accent1>
          <a:srgbClr val="FFFFCC"/>
        </a:accent1>
        <a:accent2>
          <a:srgbClr val="B5E0E3"/>
        </a:accent2>
        <a:accent3>
          <a:srgbClr val="F2F0E9"/>
        </a:accent3>
        <a:accent4>
          <a:srgbClr val="000000"/>
        </a:accent4>
        <a:accent5>
          <a:srgbClr val="FFFFE2"/>
        </a:accent5>
        <a:accent6>
          <a:srgbClr val="A4CBCE"/>
        </a:accent6>
        <a:hlink>
          <a:srgbClr val="B6AB82"/>
        </a:hlink>
        <a:folHlink>
          <a:srgbClr val="A0925E"/>
        </a:folHlink>
      </a:clrScheme>
      <a:clrMap bg1="lt1" tx1="dk1" bg2="lt2" tx2="dk2" accent1="accent1" accent2="accent2" accent3="accent3" accent4="accent4" accent5="accent5" accent6="accent6" hlink="hlink" folHlink="folHlink"/>
    </a:extraClrScheme>
    <a:extraClrScheme>
      <a:clrScheme name="4_mytemp1 6">
        <a:dk1>
          <a:srgbClr val="1B3753"/>
        </a:dk1>
        <a:lt1>
          <a:srgbClr val="EAEAEA"/>
        </a:lt1>
        <a:dk2>
          <a:srgbClr val="336699"/>
        </a:dk2>
        <a:lt2>
          <a:srgbClr val="FFFFCC"/>
        </a:lt2>
        <a:accent1>
          <a:srgbClr val="BA8E46"/>
        </a:accent1>
        <a:accent2>
          <a:srgbClr val="46C0AF"/>
        </a:accent2>
        <a:accent3>
          <a:srgbClr val="ADB8CA"/>
        </a:accent3>
        <a:accent4>
          <a:srgbClr val="C8C8C8"/>
        </a:accent4>
        <a:accent5>
          <a:srgbClr val="D9C6B0"/>
        </a:accent5>
        <a:accent6>
          <a:srgbClr val="3FAE9E"/>
        </a:accent6>
        <a:hlink>
          <a:srgbClr val="93ACC3"/>
        </a:hlink>
        <a:folHlink>
          <a:srgbClr val="7897B4"/>
        </a:folHlink>
      </a:clrScheme>
      <a:clrMap bg1="dk2" tx1="lt1" bg2="dk1" tx2="lt2" accent1="accent1" accent2="accent2" accent3="accent3" accent4="accent4" accent5="accent5" accent6="accent6" hlink="hlink" folHlink="folHlink"/>
    </a:extraClrScheme>
    <a:extraClrScheme>
      <a:clrScheme name="4_mytemp1 7">
        <a:dk1>
          <a:srgbClr val="000000"/>
        </a:dk1>
        <a:lt1>
          <a:srgbClr val="FFFFFF"/>
        </a:lt1>
        <a:dk2>
          <a:srgbClr val="000000"/>
        </a:dk2>
        <a:lt2>
          <a:srgbClr val="FFFFFF"/>
        </a:lt2>
        <a:accent1>
          <a:srgbClr val="FFFFCC"/>
        </a:accent1>
        <a:accent2>
          <a:srgbClr val="FFCC99"/>
        </a:accent2>
        <a:accent3>
          <a:srgbClr val="FFFFFF"/>
        </a:accent3>
        <a:accent4>
          <a:srgbClr val="000000"/>
        </a:accent4>
        <a:accent5>
          <a:srgbClr val="FFFFE2"/>
        </a:accent5>
        <a:accent6>
          <a:srgbClr val="E7B98A"/>
        </a:accent6>
        <a:hlink>
          <a:srgbClr val="FF9999"/>
        </a:hlink>
        <a:folHlink>
          <a:srgbClr val="E06360"/>
        </a:folHlink>
      </a:clrScheme>
      <a:clrMap bg1="lt1" tx1="dk1" bg2="lt2" tx2="dk2" accent1="accent1" accent2="accent2" accent3="accent3" accent4="accent4" accent5="accent5" accent6="accent6" hlink="hlink" folHlink="folHlink"/>
    </a:extraClrScheme>
    <a:extraClrScheme>
      <a:clrScheme name="4_mytemp1 8">
        <a:dk1>
          <a:srgbClr val="000000"/>
        </a:dk1>
        <a:lt1>
          <a:srgbClr val="EAEAEA"/>
        </a:lt1>
        <a:dk2>
          <a:srgbClr val="17118B"/>
        </a:dk2>
        <a:lt2>
          <a:srgbClr val="FFFFCC"/>
        </a:lt2>
        <a:accent1>
          <a:srgbClr val="B2B2B2"/>
        </a:accent1>
        <a:accent2>
          <a:srgbClr val="54ABB2"/>
        </a:accent2>
        <a:accent3>
          <a:srgbClr val="ABAAC4"/>
        </a:accent3>
        <a:accent4>
          <a:srgbClr val="C8C8C8"/>
        </a:accent4>
        <a:accent5>
          <a:srgbClr val="D5D5D5"/>
        </a:accent5>
        <a:accent6>
          <a:srgbClr val="4B9BA1"/>
        </a:accent6>
        <a:hlink>
          <a:srgbClr val="4F49A3"/>
        </a:hlink>
        <a:folHlink>
          <a:srgbClr val="2E2573"/>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5.xml><?xml version="1.0" encoding="utf-8"?>
<a:theme xmlns:a="http://schemas.openxmlformats.org/drawingml/2006/main" name="5_mytemp1">
  <a:themeElements>
    <a:clrScheme name="">
      <a:dk1>
        <a:srgbClr val="000000"/>
      </a:dk1>
      <a:lt1>
        <a:srgbClr val="FFFFFF"/>
      </a:lt1>
      <a:dk2>
        <a:srgbClr val="CC6600"/>
      </a:dk2>
      <a:lt2>
        <a:srgbClr val="FFFFFF"/>
      </a:lt2>
      <a:accent1>
        <a:srgbClr val="FFFFCC"/>
      </a:accent1>
      <a:accent2>
        <a:srgbClr val="B5E0E3"/>
      </a:accent2>
      <a:accent3>
        <a:srgbClr val="FFFFFF"/>
      </a:accent3>
      <a:accent4>
        <a:srgbClr val="000000"/>
      </a:accent4>
      <a:accent5>
        <a:srgbClr val="FFFFE2"/>
      </a:accent5>
      <a:accent6>
        <a:srgbClr val="A2C9CB"/>
      </a:accent6>
      <a:hlink>
        <a:srgbClr val="E5D093"/>
      </a:hlink>
      <a:folHlink>
        <a:srgbClr val="CCB374"/>
      </a:folHlink>
    </a:clrScheme>
    <a:fontScheme name="">
      <a:majorFont>
        <a:latin typeface="Berlin Sans FB"/>
        <a:ea typeface="PMingLiU"/>
        <a:cs typeface=""/>
      </a:majorFont>
      <a:minorFont>
        <a:latin typeface="Berlin Sans FB"/>
        <a:ea typeface="幼圆"/>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5_mytemp1 1">
        <a:dk1>
          <a:srgbClr val="000000"/>
        </a:dk1>
        <a:lt1>
          <a:srgbClr val="FFFFCC"/>
        </a:lt1>
        <a:dk2>
          <a:srgbClr val="4D4D4D"/>
        </a:dk2>
        <a:lt2>
          <a:srgbClr val="FFCC00"/>
        </a:lt2>
        <a:accent1>
          <a:srgbClr val="FF9900"/>
        </a:accent1>
        <a:accent2>
          <a:srgbClr val="CC9900"/>
        </a:accent2>
        <a:accent3>
          <a:srgbClr val="B2B2B2"/>
        </a:accent3>
        <a:accent4>
          <a:srgbClr val="DADAAE"/>
        </a:accent4>
        <a:accent5>
          <a:srgbClr val="FFCAAA"/>
        </a:accent5>
        <a:accent6>
          <a:srgbClr val="B98A00"/>
        </a:accent6>
        <a:hlink>
          <a:srgbClr val="898743"/>
        </a:hlink>
        <a:folHlink>
          <a:srgbClr val="666633"/>
        </a:folHlink>
      </a:clrScheme>
      <a:clrMap bg1="dk2" tx1="lt1" bg2="dk1" tx2="lt2" accent1="accent1" accent2="accent2" accent3="accent3" accent4="accent4" accent5="accent5" accent6="accent6" hlink="hlink" folHlink="folHlink"/>
    </a:extraClrScheme>
    <a:extraClrScheme>
      <a:clrScheme name="5_mytemp1 2">
        <a:dk1>
          <a:srgbClr val="000000"/>
        </a:dk1>
        <a:lt1>
          <a:srgbClr val="FFFFFF"/>
        </a:lt1>
        <a:dk2>
          <a:srgbClr val="CC6600"/>
        </a:dk2>
        <a:lt2>
          <a:srgbClr val="FFFFFF"/>
        </a:lt2>
        <a:accent1>
          <a:srgbClr val="FFFFCC"/>
        </a:accent1>
        <a:accent2>
          <a:srgbClr val="B5E0E3"/>
        </a:accent2>
        <a:accent3>
          <a:srgbClr val="FFFFFF"/>
        </a:accent3>
        <a:accent4>
          <a:srgbClr val="000000"/>
        </a:accent4>
        <a:accent5>
          <a:srgbClr val="FFFFE2"/>
        </a:accent5>
        <a:accent6>
          <a:srgbClr val="A4CBCE"/>
        </a:accent6>
        <a:hlink>
          <a:srgbClr val="E5D093"/>
        </a:hlink>
        <a:folHlink>
          <a:srgbClr val="CCB374"/>
        </a:folHlink>
      </a:clrScheme>
      <a:clrMap bg1="lt1" tx1="dk1" bg2="lt2" tx2="dk2" accent1="accent1" accent2="accent2" accent3="accent3" accent4="accent4" accent5="accent5" accent6="accent6" hlink="hlink" folHlink="folHlink"/>
    </a:extraClrScheme>
    <a:extraClrScheme>
      <a:clrScheme name="5_mytemp1 3">
        <a:dk1>
          <a:srgbClr val="000000"/>
        </a:dk1>
        <a:lt1>
          <a:srgbClr val="FFFFFF"/>
        </a:lt1>
        <a:dk2>
          <a:srgbClr val="000000"/>
        </a:dk2>
        <a:lt2>
          <a:srgbClr val="FFFFFF"/>
        </a:lt2>
        <a:accent1>
          <a:srgbClr val="F8F8F8"/>
        </a:accent1>
        <a:accent2>
          <a:srgbClr val="969696"/>
        </a:accent2>
        <a:accent3>
          <a:srgbClr val="FFFFFF"/>
        </a:accent3>
        <a:accent4>
          <a:srgbClr val="000000"/>
        </a:accent4>
        <a:accent5>
          <a:srgbClr val="FBFBFB"/>
        </a:accent5>
        <a:accent6>
          <a:srgbClr val="878787"/>
        </a:accent6>
        <a:hlink>
          <a:srgbClr val="DDDDDD"/>
        </a:hlink>
        <a:folHlink>
          <a:srgbClr val="B2B2B2"/>
        </a:folHlink>
      </a:clrScheme>
      <a:clrMap bg1="lt1" tx1="dk1" bg2="lt2" tx2="dk2" accent1="accent1" accent2="accent2" accent3="accent3" accent4="accent4" accent5="accent5" accent6="accent6" hlink="hlink" folHlink="folHlink"/>
    </a:extraClrScheme>
    <a:extraClrScheme>
      <a:clrScheme name="5_mytemp1 4">
        <a:dk1>
          <a:srgbClr val="000000"/>
        </a:dk1>
        <a:lt1>
          <a:srgbClr val="FFFFFF"/>
        </a:lt1>
        <a:dk2>
          <a:srgbClr val="000066"/>
        </a:dk2>
        <a:lt2>
          <a:srgbClr val="FFFFFF"/>
        </a:lt2>
        <a:accent1>
          <a:srgbClr val="FFFFCC"/>
        </a:accent1>
        <a:accent2>
          <a:srgbClr val="B5E0E3"/>
        </a:accent2>
        <a:accent3>
          <a:srgbClr val="FFFFFF"/>
        </a:accent3>
        <a:accent4>
          <a:srgbClr val="000000"/>
        </a:accent4>
        <a:accent5>
          <a:srgbClr val="FFFFE2"/>
        </a:accent5>
        <a:accent6>
          <a:srgbClr val="A4CBCE"/>
        </a:accent6>
        <a:hlink>
          <a:srgbClr val="BFDFFF"/>
        </a:hlink>
        <a:folHlink>
          <a:srgbClr val="99CCFF"/>
        </a:folHlink>
      </a:clrScheme>
      <a:clrMap bg1="lt1" tx1="dk1" bg2="lt2" tx2="dk2" accent1="accent1" accent2="accent2" accent3="accent3" accent4="accent4" accent5="accent5" accent6="accent6" hlink="hlink" folHlink="folHlink"/>
    </a:extraClrScheme>
    <a:extraClrScheme>
      <a:clrScheme name="5_mytemp1 5">
        <a:dk1>
          <a:srgbClr val="000000"/>
        </a:dk1>
        <a:lt1>
          <a:srgbClr val="E9E6D9"/>
        </a:lt1>
        <a:dk2>
          <a:srgbClr val="666633"/>
        </a:dk2>
        <a:lt2>
          <a:srgbClr val="CEC7AA"/>
        </a:lt2>
        <a:accent1>
          <a:srgbClr val="FFFFCC"/>
        </a:accent1>
        <a:accent2>
          <a:srgbClr val="B5E0E3"/>
        </a:accent2>
        <a:accent3>
          <a:srgbClr val="F2F0E9"/>
        </a:accent3>
        <a:accent4>
          <a:srgbClr val="000000"/>
        </a:accent4>
        <a:accent5>
          <a:srgbClr val="FFFFE2"/>
        </a:accent5>
        <a:accent6>
          <a:srgbClr val="A4CBCE"/>
        </a:accent6>
        <a:hlink>
          <a:srgbClr val="B6AB82"/>
        </a:hlink>
        <a:folHlink>
          <a:srgbClr val="A0925E"/>
        </a:folHlink>
      </a:clrScheme>
      <a:clrMap bg1="lt1" tx1="dk1" bg2="lt2" tx2="dk2" accent1="accent1" accent2="accent2" accent3="accent3" accent4="accent4" accent5="accent5" accent6="accent6" hlink="hlink" folHlink="folHlink"/>
    </a:extraClrScheme>
    <a:extraClrScheme>
      <a:clrScheme name="5_mytemp1 6">
        <a:dk1>
          <a:srgbClr val="1B3753"/>
        </a:dk1>
        <a:lt1>
          <a:srgbClr val="EAEAEA"/>
        </a:lt1>
        <a:dk2>
          <a:srgbClr val="336699"/>
        </a:dk2>
        <a:lt2>
          <a:srgbClr val="FFFFCC"/>
        </a:lt2>
        <a:accent1>
          <a:srgbClr val="BA8E46"/>
        </a:accent1>
        <a:accent2>
          <a:srgbClr val="46C0AF"/>
        </a:accent2>
        <a:accent3>
          <a:srgbClr val="ADB8CA"/>
        </a:accent3>
        <a:accent4>
          <a:srgbClr val="C8C8C8"/>
        </a:accent4>
        <a:accent5>
          <a:srgbClr val="D9C6B0"/>
        </a:accent5>
        <a:accent6>
          <a:srgbClr val="3FAE9E"/>
        </a:accent6>
        <a:hlink>
          <a:srgbClr val="93ACC3"/>
        </a:hlink>
        <a:folHlink>
          <a:srgbClr val="7897B4"/>
        </a:folHlink>
      </a:clrScheme>
      <a:clrMap bg1="dk2" tx1="lt1" bg2="dk1" tx2="lt2" accent1="accent1" accent2="accent2" accent3="accent3" accent4="accent4" accent5="accent5" accent6="accent6" hlink="hlink" folHlink="folHlink"/>
    </a:extraClrScheme>
    <a:extraClrScheme>
      <a:clrScheme name="5_mytemp1 7">
        <a:dk1>
          <a:srgbClr val="000000"/>
        </a:dk1>
        <a:lt1>
          <a:srgbClr val="FFFFFF"/>
        </a:lt1>
        <a:dk2>
          <a:srgbClr val="000000"/>
        </a:dk2>
        <a:lt2>
          <a:srgbClr val="FFFFFF"/>
        </a:lt2>
        <a:accent1>
          <a:srgbClr val="FFFFCC"/>
        </a:accent1>
        <a:accent2>
          <a:srgbClr val="FFCC99"/>
        </a:accent2>
        <a:accent3>
          <a:srgbClr val="FFFFFF"/>
        </a:accent3>
        <a:accent4>
          <a:srgbClr val="000000"/>
        </a:accent4>
        <a:accent5>
          <a:srgbClr val="FFFFE2"/>
        </a:accent5>
        <a:accent6>
          <a:srgbClr val="E7B98A"/>
        </a:accent6>
        <a:hlink>
          <a:srgbClr val="FF9999"/>
        </a:hlink>
        <a:folHlink>
          <a:srgbClr val="E06360"/>
        </a:folHlink>
      </a:clrScheme>
      <a:clrMap bg1="lt1" tx1="dk1" bg2="lt2" tx2="dk2" accent1="accent1" accent2="accent2" accent3="accent3" accent4="accent4" accent5="accent5" accent6="accent6" hlink="hlink" folHlink="folHlink"/>
    </a:extraClrScheme>
    <a:extraClrScheme>
      <a:clrScheme name="5_mytemp1 8">
        <a:dk1>
          <a:srgbClr val="000000"/>
        </a:dk1>
        <a:lt1>
          <a:srgbClr val="EAEAEA"/>
        </a:lt1>
        <a:dk2>
          <a:srgbClr val="17118B"/>
        </a:dk2>
        <a:lt2>
          <a:srgbClr val="FFFFCC"/>
        </a:lt2>
        <a:accent1>
          <a:srgbClr val="B2B2B2"/>
        </a:accent1>
        <a:accent2>
          <a:srgbClr val="54ABB2"/>
        </a:accent2>
        <a:accent3>
          <a:srgbClr val="ABAAC4"/>
        </a:accent3>
        <a:accent4>
          <a:srgbClr val="C8C8C8"/>
        </a:accent4>
        <a:accent5>
          <a:srgbClr val="D5D5D5"/>
        </a:accent5>
        <a:accent6>
          <a:srgbClr val="4B9BA1"/>
        </a:accent6>
        <a:hlink>
          <a:srgbClr val="4F49A3"/>
        </a:hlink>
        <a:folHlink>
          <a:srgbClr val="2E2573"/>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6.xml><?xml version="1.0" encoding="utf-8"?>
<a:theme xmlns:a="http://schemas.openxmlformats.org/drawingml/2006/main" name="6_mytemp1">
  <a:themeElements>
    <a:clrScheme name="">
      <a:dk1>
        <a:srgbClr val="000000"/>
      </a:dk1>
      <a:lt1>
        <a:srgbClr val="FFFFFF"/>
      </a:lt1>
      <a:dk2>
        <a:srgbClr val="CC6600"/>
      </a:dk2>
      <a:lt2>
        <a:srgbClr val="FFFFFF"/>
      </a:lt2>
      <a:accent1>
        <a:srgbClr val="FFFFCC"/>
      </a:accent1>
      <a:accent2>
        <a:srgbClr val="B5E0E3"/>
      </a:accent2>
      <a:accent3>
        <a:srgbClr val="FFFFFF"/>
      </a:accent3>
      <a:accent4>
        <a:srgbClr val="000000"/>
      </a:accent4>
      <a:accent5>
        <a:srgbClr val="FFFFE2"/>
      </a:accent5>
      <a:accent6>
        <a:srgbClr val="A2C9CB"/>
      </a:accent6>
      <a:hlink>
        <a:srgbClr val="E5D093"/>
      </a:hlink>
      <a:folHlink>
        <a:srgbClr val="CCB374"/>
      </a:folHlink>
    </a:clrScheme>
    <a:fontScheme name="">
      <a:majorFont>
        <a:latin typeface="Berlin Sans FB"/>
        <a:ea typeface="PMingLiU"/>
        <a:cs typeface=""/>
      </a:majorFont>
      <a:minorFont>
        <a:latin typeface="Berlin Sans FB"/>
        <a:ea typeface="幼圆"/>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6_mytemp1 1">
        <a:dk1>
          <a:srgbClr val="000000"/>
        </a:dk1>
        <a:lt1>
          <a:srgbClr val="FFFFCC"/>
        </a:lt1>
        <a:dk2>
          <a:srgbClr val="4D4D4D"/>
        </a:dk2>
        <a:lt2>
          <a:srgbClr val="FFCC00"/>
        </a:lt2>
        <a:accent1>
          <a:srgbClr val="FF9900"/>
        </a:accent1>
        <a:accent2>
          <a:srgbClr val="CC9900"/>
        </a:accent2>
        <a:accent3>
          <a:srgbClr val="B2B2B2"/>
        </a:accent3>
        <a:accent4>
          <a:srgbClr val="DADAAE"/>
        </a:accent4>
        <a:accent5>
          <a:srgbClr val="FFCAAA"/>
        </a:accent5>
        <a:accent6>
          <a:srgbClr val="B98A00"/>
        </a:accent6>
        <a:hlink>
          <a:srgbClr val="898743"/>
        </a:hlink>
        <a:folHlink>
          <a:srgbClr val="666633"/>
        </a:folHlink>
      </a:clrScheme>
      <a:clrMap bg1="dk2" tx1="lt1" bg2="dk1" tx2="lt2" accent1="accent1" accent2="accent2" accent3="accent3" accent4="accent4" accent5="accent5" accent6="accent6" hlink="hlink" folHlink="folHlink"/>
    </a:extraClrScheme>
    <a:extraClrScheme>
      <a:clrScheme name="6_mytemp1 2">
        <a:dk1>
          <a:srgbClr val="000000"/>
        </a:dk1>
        <a:lt1>
          <a:srgbClr val="FFFFFF"/>
        </a:lt1>
        <a:dk2>
          <a:srgbClr val="CC6600"/>
        </a:dk2>
        <a:lt2>
          <a:srgbClr val="FFFFFF"/>
        </a:lt2>
        <a:accent1>
          <a:srgbClr val="FFFFCC"/>
        </a:accent1>
        <a:accent2>
          <a:srgbClr val="B5E0E3"/>
        </a:accent2>
        <a:accent3>
          <a:srgbClr val="FFFFFF"/>
        </a:accent3>
        <a:accent4>
          <a:srgbClr val="000000"/>
        </a:accent4>
        <a:accent5>
          <a:srgbClr val="FFFFE2"/>
        </a:accent5>
        <a:accent6>
          <a:srgbClr val="A4CBCE"/>
        </a:accent6>
        <a:hlink>
          <a:srgbClr val="E5D093"/>
        </a:hlink>
        <a:folHlink>
          <a:srgbClr val="CCB374"/>
        </a:folHlink>
      </a:clrScheme>
      <a:clrMap bg1="lt1" tx1="dk1" bg2="lt2" tx2="dk2" accent1="accent1" accent2="accent2" accent3="accent3" accent4="accent4" accent5="accent5" accent6="accent6" hlink="hlink" folHlink="folHlink"/>
    </a:extraClrScheme>
    <a:extraClrScheme>
      <a:clrScheme name="6_mytemp1 3">
        <a:dk1>
          <a:srgbClr val="000000"/>
        </a:dk1>
        <a:lt1>
          <a:srgbClr val="FFFFFF"/>
        </a:lt1>
        <a:dk2>
          <a:srgbClr val="000000"/>
        </a:dk2>
        <a:lt2>
          <a:srgbClr val="FFFFFF"/>
        </a:lt2>
        <a:accent1>
          <a:srgbClr val="F8F8F8"/>
        </a:accent1>
        <a:accent2>
          <a:srgbClr val="969696"/>
        </a:accent2>
        <a:accent3>
          <a:srgbClr val="FFFFFF"/>
        </a:accent3>
        <a:accent4>
          <a:srgbClr val="000000"/>
        </a:accent4>
        <a:accent5>
          <a:srgbClr val="FBFBFB"/>
        </a:accent5>
        <a:accent6>
          <a:srgbClr val="878787"/>
        </a:accent6>
        <a:hlink>
          <a:srgbClr val="DDDDDD"/>
        </a:hlink>
        <a:folHlink>
          <a:srgbClr val="B2B2B2"/>
        </a:folHlink>
      </a:clrScheme>
      <a:clrMap bg1="lt1" tx1="dk1" bg2="lt2" tx2="dk2" accent1="accent1" accent2="accent2" accent3="accent3" accent4="accent4" accent5="accent5" accent6="accent6" hlink="hlink" folHlink="folHlink"/>
    </a:extraClrScheme>
    <a:extraClrScheme>
      <a:clrScheme name="6_mytemp1 4">
        <a:dk1>
          <a:srgbClr val="000000"/>
        </a:dk1>
        <a:lt1>
          <a:srgbClr val="FFFFFF"/>
        </a:lt1>
        <a:dk2>
          <a:srgbClr val="000066"/>
        </a:dk2>
        <a:lt2>
          <a:srgbClr val="FFFFFF"/>
        </a:lt2>
        <a:accent1>
          <a:srgbClr val="FFFFCC"/>
        </a:accent1>
        <a:accent2>
          <a:srgbClr val="B5E0E3"/>
        </a:accent2>
        <a:accent3>
          <a:srgbClr val="FFFFFF"/>
        </a:accent3>
        <a:accent4>
          <a:srgbClr val="000000"/>
        </a:accent4>
        <a:accent5>
          <a:srgbClr val="FFFFE2"/>
        </a:accent5>
        <a:accent6>
          <a:srgbClr val="A4CBCE"/>
        </a:accent6>
        <a:hlink>
          <a:srgbClr val="BFDFFF"/>
        </a:hlink>
        <a:folHlink>
          <a:srgbClr val="99CCFF"/>
        </a:folHlink>
      </a:clrScheme>
      <a:clrMap bg1="lt1" tx1="dk1" bg2="lt2" tx2="dk2" accent1="accent1" accent2="accent2" accent3="accent3" accent4="accent4" accent5="accent5" accent6="accent6" hlink="hlink" folHlink="folHlink"/>
    </a:extraClrScheme>
    <a:extraClrScheme>
      <a:clrScheme name="6_mytemp1 5">
        <a:dk1>
          <a:srgbClr val="000000"/>
        </a:dk1>
        <a:lt1>
          <a:srgbClr val="E9E6D9"/>
        </a:lt1>
        <a:dk2>
          <a:srgbClr val="666633"/>
        </a:dk2>
        <a:lt2>
          <a:srgbClr val="CEC7AA"/>
        </a:lt2>
        <a:accent1>
          <a:srgbClr val="FFFFCC"/>
        </a:accent1>
        <a:accent2>
          <a:srgbClr val="B5E0E3"/>
        </a:accent2>
        <a:accent3>
          <a:srgbClr val="F2F0E9"/>
        </a:accent3>
        <a:accent4>
          <a:srgbClr val="000000"/>
        </a:accent4>
        <a:accent5>
          <a:srgbClr val="FFFFE2"/>
        </a:accent5>
        <a:accent6>
          <a:srgbClr val="A4CBCE"/>
        </a:accent6>
        <a:hlink>
          <a:srgbClr val="B6AB82"/>
        </a:hlink>
        <a:folHlink>
          <a:srgbClr val="A0925E"/>
        </a:folHlink>
      </a:clrScheme>
      <a:clrMap bg1="lt1" tx1="dk1" bg2="lt2" tx2="dk2" accent1="accent1" accent2="accent2" accent3="accent3" accent4="accent4" accent5="accent5" accent6="accent6" hlink="hlink" folHlink="folHlink"/>
    </a:extraClrScheme>
    <a:extraClrScheme>
      <a:clrScheme name="6_mytemp1 6">
        <a:dk1>
          <a:srgbClr val="1B3753"/>
        </a:dk1>
        <a:lt1>
          <a:srgbClr val="EAEAEA"/>
        </a:lt1>
        <a:dk2>
          <a:srgbClr val="336699"/>
        </a:dk2>
        <a:lt2>
          <a:srgbClr val="FFFFCC"/>
        </a:lt2>
        <a:accent1>
          <a:srgbClr val="BA8E46"/>
        </a:accent1>
        <a:accent2>
          <a:srgbClr val="46C0AF"/>
        </a:accent2>
        <a:accent3>
          <a:srgbClr val="ADB8CA"/>
        </a:accent3>
        <a:accent4>
          <a:srgbClr val="C8C8C8"/>
        </a:accent4>
        <a:accent5>
          <a:srgbClr val="D9C6B0"/>
        </a:accent5>
        <a:accent6>
          <a:srgbClr val="3FAE9E"/>
        </a:accent6>
        <a:hlink>
          <a:srgbClr val="93ACC3"/>
        </a:hlink>
        <a:folHlink>
          <a:srgbClr val="7897B4"/>
        </a:folHlink>
      </a:clrScheme>
      <a:clrMap bg1="dk2" tx1="lt1" bg2="dk1" tx2="lt2" accent1="accent1" accent2="accent2" accent3="accent3" accent4="accent4" accent5="accent5" accent6="accent6" hlink="hlink" folHlink="folHlink"/>
    </a:extraClrScheme>
    <a:extraClrScheme>
      <a:clrScheme name="6_mytemp1 7">
        <a:dk1>
          <a:srgbClr val="000000"/>
        </a:dk1>
        <a:lt1>
          <a:srgbClr val="FFFFFF"/>
        </a:lt1>
        <a:dk2>
          <a:srgbClr val="000000"/>
        </a:dk2>
        <a:lt2>
          <a:srgbClr val="FFFFFF"/>
        </a:lt2>
        <a:accent1>
          <a:srgbClr val="FFFFCC"/>
        </a:accent1>
        <a:accent2>
          <a:srgbClr val="FFCC99"/>
        </a:accent2>
        <a:accent3>
          <a:srgbClr val="FFFFFF"/>
        </a:accent3>
        <a:accent4>
          <a:srgbClr val="000000"/>
        </a:accent4>
        <a:accent5>
          <a:srgbClr val="FFFFE2"/>
        </a:accent5>
        <a:accent6>
          <a:srgbClr val="E7B98A"/>
        </a:accent6>
        <a:hlink>
          <a:srgbClr val="FF9999"/>
        </a:hlink>
        <a:folHlink>
          <a:srgbClr val="E06360"/>
        </a:folHlink>
      </a:clrScheme>
      <a:clrMap bg1="lt1" tx1="dk1" bg2="lt2" tx2="dk2" accent1="accent1" accent2="accent2" accent3="accent3" accent4="accent4" accent5="accent5" accent6="accent6" hlink="hlink" folHlink="folHlink"/>
    </a:extraClrScheme>
    <a:extraClrScheme>
      <a:clrScheme name="6_mytemp1 8">
        <a:dk1>
          <a:srgbClr val="000000"/>
        </a:dk1>
        <a:lt1>
          <a:srgbClr val="EAEAEA"/>
        </a:lt1>
        <a:dk2>
          <a:srgbClr val="17118B"/>
        </a:dk2>
        <a:lt2>
          <a:srgbClr val="FFFFCC"/>
        </a:lt2>
        <a:accent1>
          <a:srgbClr val="B2B2B2"/>
        </a:accent1>
        <a:accent2>
          <a:srgbClr val="54ABB2"/>
        </a:accent2>
        <a:accent3>
          <a:srgbClr val="ABAAC4"/>
        </a:accent3>
        <a:accent4>
          <a:srgbClr val="C8C8C8"/>
        </a:accent4>
        <a:accent5>
          <a:srgbClr val="D5D5D5"/>
        </a:accent5>
        <a:accent6>
          <a:srgbClr val="4B9BA1"/>
        </a:accent6>
        <a:hlink>
          <a:srgbClr val="4F49A3"/>
        </a:hlink>
        <a:folHlink>
          <a:srgbClr val="2E2573"/>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7.xml><?xml version="1.0" encoding="utf-8"?>
<a:theme xmlns:a="http://schemas.openxmlformats.org/drawingml/2006/main" name="7_mytemp1">
  <a:themeElements>
    <a:clrScheme name="">
      <a:dk1>
        <a:srgbClr val="000000"/>
      </a:dk1>
      <a:lt1>
        <a:srgbClr val="FFFFFF"/>
      </a:lt1>
      <a:dk2>
        <a:srgbClr val="CC6600"/>
      </a:dk2>
      <a:lt2>
        <a:srgbClr val="FFFFFF"/>
      </a:lt2>
      <a:accent1>
        <a:srgbClr val="FFFFCC"/>
      </a:accent1>
      <a:accent2>
        <a:srgbClr val="B5E0E3"/>
      </a:accent2>
      <a:accent3>
        <a:srgbClr val="FFFFFF"/>
      </a:accent3>
      <a:accent4>
        <a:srgbClr val="000000"/>
      </a:accent4>
      <a:accent5>
        <a:srgbClr val="FFFFE2"/>
      </a:accent5>
      <a:accent6>
        <a:srgbClr val="A2C9CB"/>
      </a:accent6>
      <a:hlink>
        <a:srgbClr val="E5D093"/>
      </a:hlink>
      <a:folHlink>
        <a:srgbClr val="CCB374"/>
      </a:folHlink>
    </a:clrScheme>
    <a:fontScheme name="">
      <a:majorFont>
        <a:latin typeface="Berlin Sans FB"/>
        <a:ea typeface="PMingLiU"/>
        <a:cs typeface=""/>
      </a:majorFont>
      <a:minorFont>
        <a:latin typeface="Berlin Sans FB"/>
        <a:ea typeface="幼圆"/>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7_mytemp1 1">
        <a:dk1>
          <a:srgbClr val="000000"/>
        </a:dk1>
        <a:lt1>
          <a:srgbClr val="FFFFCC"/>
        </a:lt1>
        <a:dk2>
          <a:srgbClr val="4D4D4D"/>
        </a:dk2>
        <a:lt2>
          <a:srgbClr val="FFCC00"/>
        </a:lt2>
        <a:accent1>
          <a:srgbClr val="FF9900"/>
        </a:accent1>
        <a:accent2>
          <a:srgbClr val="CC9900"/>
        </a:accent2>
        <a:accent3>
          <a:srgbClr val="B2B2B2"/>
        </a:accent3>
        <a:accent4>
          <a:srgbClr val="DADAAE"/>
        </a:accent4>
        <a:accent5>
          <a:srgbClr val="FFCAAA"/>
        </a:accent5>
        <a:accent6>
          <a:srgbClr val="B98A00"/>
        </a:accent6>
        <a:hlink>
          <a:srgbClr val="898743"/>
        </a:hlink>
        <a:folHlink>
          <a:srgbClr val="666633"/>
        </a:folHlink>
      </a:clrScheme>
      <a:clrMap bg1="dk2" tx1="lt1" bg2="dk1" tx2="lt2" accent1="accent1" accent2="accent2" accent3="accent3" accent4="accent4" accent5="accent5" accent6="accent6" hlink="hlink" folHlink="folHlink"/>
    </a:extraClrScheme>
    <a:extraClrScheme>
      <a:clrScheme name="7_mytemp1 2">
        <a:dk1>
          <a:srgbClr val="000000"/>
        </a:dk1>
        <a:lt1>
          <a:srgbClr val="FFFFFF"/>
        </a:lt1>
        <a:dk2>
          <a:srgbClr val="CC6600"/>
        </a:dk2>
        <a:lt2>
          <a:srgbClr val="FFFFFF"/>
        </a:lt2>
        <a:accent1>
          <a:srgbClr val="FFFFCC"/>
        </a:accent1>
        <a:accent2>
          <a:srgbClr val="B5E0E3"/>
        </a:accent2>
        <a:accent3>
          <a:srgbClr val="FFFFFF"/>
        </a:accent3>
        <a:accent4>
          <a:srgbClr val="000000"/>
        </a:accent4>
        <a:accent5>
          <a:srgbClr val="FFFFE2"/>
        </a:accent5>
        <a:accent6>
          <a:srgbClr val="A4CBCE"/>
        </a:accent6>
        <a:hlink>
          <a:srgbClr val="E5D093"/>
        </a:hlink>
        <a:folHlink>
          <a:srgbClr val="CCB374"/>
        </a:folHlink>
      </a:clrScheme>
      <a:clrMap bg1="lt1" tx1="dk1" bg2="lt2" tx2="dk2" accent1="accent1" accent2="accent2" accent3="accent3" accent4="accent4" accent5="accent5" accent6="accent6" hlink="hlink" folHlink="folHlink"/>
    </a:extraClrScheme>
    <a:extraClrScheme>
      <a:clrScheme name="7_mytemp1 3">
        <a:dk1>
          <a:srgbClr val="000000"/>
        </a:dk1>
        <a:lt1>
          <a:srgbClr val="FFFFFF"/>
        </a:lt1>
        <a:dk2>
          <a:srgbClr val="000000"/>
        </a:dk2>
        <a:lt2>
          <a:srgbClr val="FFFFFF"/>
        </a:lt2>
        <a:accent1>
          <a:srgbClr val="F8F8F8"/>
        </a:accent1>
        <a:accent2>
          <a:srgbClr val="969696"/>
        </a:accent2>
        <a:accent3>
          <a:srgbClr val="FFFFFF"/>
        </a:accent3>
        <a:accent4>
          <a:srgbClr val="000000"/>
        </a:accent4>
        <a:accent5>
          <a:srgbClr val="FBFBFB"/>
        </a:accent5>
        <a:accent6>
          <a:srgbClr val="878787"/>
        </a:accent6>
        <a:hlink>
          <a:srgbClr val="DDDDDD"/>
        </a:hlink>
        <a:folHlink>
          <a:srgbClr val="B2B2B2"/>
        </a:folHlink>
      </a:clrScheme>
      <a:clrMap bg1="lt1" tx1="dk1" bg2="lt2" tx2="dk2" accent1="accent1" accent2="accent2" accent3="accent3" accent4="accent4" accent5="accent5" accent6="accent6" hlink="hlink" folHlink="folHlink"/>
    </a:extraClrScheme>
    <a:extraClrScheme>
      <a:clrScheme name="7_mytemp1 4">
        <a:dk1>
          <a:srgbClr val="000000"/>
        </a:dk1>
        <a:lt1>
          <a:srgbClr val="FFFFFF"/>
        </a:lt1>
        <a:dk2>
          <a:srgbClr val="000066"/>
        </a:dk2>
        <a:lt2>
          <a:srgbClr val="FFFFFF"/>
        </a:lt2>
        <a:accent1>
          <a:srgbClr val="FFFFCC"/>
        </a:accent1>
        <a:accent2>
          <a:srgbClr val="B5E0E3"/>
        </a:accent2>
        <a:accent3>
          <a:srgbClr val="FFFFFF"/>
        </a:accent3>
        <a:accent4>
          <a:srgbClr val="000000"/>
        </a:accent4>
        <a:accent5>
          <a:srgbClr val="FFFFE2"/>
        </a:accent5>
        <a:accent6>
          <a:srgbClr val="A4CBCE"/>
        </a:accent6>
        <a:hlink>
          <a:srgbClr val="BFDFFF"/>
        </a:hlink>
        <a:folHlink>
          <a:srgbClr val="99CCFF"/>
        </a:folHlink>
      </a:clrScheme>
      <a:clrMap bg1="lt1" tx1="dk1" bg2="lt2" tx2="dk2" accent1="accent1" accent2="accent2" accent3="accent3" accent4="accent4" accent5="accent5" accent6="accent6" hlink="hlink" folHlink="folHlink"/>
    </a:extraClrScheme>
    <a:extraClrScheme>
      <a:clrScheme name="7_mytemp1 5">
        <a:dk1>
          <a:srgbClr val="000000"/>
        </a:dk1>
        <a:lt1>
          <a:srgbClr val="E9E6D9"/>
        </a:lt1>
        <a:dk2>
          <a:srgbClr val="666633"/>
        </a:dk2>
        <a:lt2>
          <a:srgbClr val="CEC7AA"/>
        </a:lt2>
        <a:accent1>
          <a:srgbClr val="FFFFCC"/>
        </a:accent1>
        <a:accent2>
          <a:srgbClr val="B5E0E3"/>
        </a:accent2>
        <a:accent3>
          <a:srgbClr val="F2F0E9"/>
        </a:accent3>
        <a:accent4>
          <a:srgbClr val="000000"/>
        </a:accent4>
        <a:accent5>
          <a:srgbClr val="FFFFE2"/>
        </a:accent5>
        <a:accent6>
          <a:srgbClr val="A4CBCE"/>
        </a:accent6>
        <a:hlink>
          <a:srgbClr val="B6AB82"/>
        </a:hlink>
        <a:folHlink>
          <a:srgbClr val="A0925E"/>
        </a:folHlink>
      </a:clrScheme>
      <a:clrMap bg1="lt1" tx1="dk1" bg2="lt2" tx2="dk2" accent1="accent1" accent2="accent2" accent3="accent3" accent4="accent4" accent5="accent5" accent6="accent6" hlink="hlink" folHlink="folHlink"/>
    </a:extraClrScheme>
    <a:extraClrScheme>
      <a:clrScheme name="7_mytemp1 6">
        <a:dk1>
          <a:srgbClr val="1B3753"/>
        </a:dk1>
        <a:lt1>
          <a:srgbClr val="EAEAEA"/>
        </a:lt1>
        <a:dk2>
          <a:srgbClr val="336699"/>
        </a:dk2>
        <a:lt2>
          <a:srgbClr val="FFFFCC"/>
        </a:lt2>
        <a:accent1>
          <a:srgbClr val="BA8E46"/>
        </a:accent1>
        <a:accent2>
          <a:srgbClr val="46C0AF"/>
        </a:accent2>
        <a:accent3>
          <a:srgbClr val="ADB8CA"/>
        </a:accent3>
        <a:accent4>
          <a:srgbClr val="C8C8C8"/>
        </a:accent4>
        <a:accent5>
          <a:srgbClr val="D9C6B0"/>
        </a:accent5>
        <a:accent6>
          <a:srgbClr val="3FAE9E"/>
        </a:accent6>
        <a:hlink>
          <a:srgbClr val="93ACC3"/>
        </a:hlink>
        <a:folHlink>
          <a:srgbClr val="7897B4"/>
        </a:folHlink>
      </a:clrScheme>
      <a:clrMap bg1="dk2" tx1="lt1" bg2="dk1" tx2="lt2" accent1="accent1" accent2="accent2" accent3="accent3" accent4="accent4" accent5="accent5" accent6="accent6" hlink="hlink" folHlink="folHlink"/>
    </a:extraClrScheme>
    <a:extraClrScheme>
      <a:clrScheme name="7_mytemp1 7">
        <a:dk1>
          <a:srgbClr val="000000"/>
        </a:dk1>
        <a:lt1>
          <a:srgbClr val="FFFFFF"/>
        </a:lt1>
        <a:dk2>
          <a:srgbClr val="000000"/>
        </a:dk2>
        <a:lt2>
          <a:srgbClr val="FFFFFF"/>
        </a:lt2>
        <a:accent1>
          <a:srgbClr val="FFFFCC"/>
        </a:accent1>
        <a:accent2>
          <a:srgbClr val="FFCC99"/>
        </a:accent2>
        <a:accent3>
          <a:srgbClr val="FFFFFF"/>
        </a:accent3>
        <a:accent4>
          <a:srgbClr val="000000"/>
        </a:accent4>
        <a:accent5>
          <a:srgbClr val="FFFFE2"/>
        </a:accent5>
        <a:accent6>
          <a:srgbClr val="E7B98A"/>
        </a:accent6>
        <a:hlink>
          <a:srgbClr val="FF9999"/>
        </a:hlink>
        <a:folHlink>
          <a:srgbClr val="E06360"/>
        </a:folHlink>
      </a:clrScheme>
      <a:clrMap bg1="lt1" tx1="dk1" bg2="lt2" tx2="dk2" accent1="accent1" accent2="accent2" accent3="accent3" accent4="accent4" accent5="accent5" accent6="accent6" hlink="hlink" folHlink="folHlink"/>
    </a:extraClrScheme>
    <a:extraClrScheme>
      <a:clrScheme name="7_mytemp1 8">
        <a:dk1>
          <a:srgbClr val="000000"/>
        </a:dk1>
        <a:lt1>
          <a:srgbClr val="EAEAEA"/>
        </a:lt1>
        <a:dk2>
          <a:srgbClr val="17118B"/>
        </a:dk2>
        <a:lt2>
          <a:srgbClr val="FFFFCC"/>
        </a:lt2>
        <a:accent1>
          <a:srgbClr val="B2B2B2"/>
        </a:accent1>
        <a:accent2>
          <a:srgbClr val="54ABB2"/>
        </a:accent2>
        <a:accent3>
          <a:srgbClr val="ABAAC4"/>
        </a:accent3>
        <a:accent4>
          <a:srgbClr val="C8C8C8"/>
        </a:accent4>
        <a:accent5>
          <a:srgbClr val="D5D5D5"/>
        </a:accent5>
        <a:accent6>
          <a:srgbClr val="4B9BA1"/>
        </a:accent6>
        <a:hlink>
          <a:srgbClr val="4F49A3"/>
        </a:hlink>
        <a:folHlink>
          <a:srgbClr val="2E2573"/>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8.xml><?xml version="1.0" encoding="utf-8"?>
<a:theme xmlns:a="http://schemas.openxmlformats.org/drawingml/2006/main" name="8_mytemp1">
  <a:themeElements>
    <a:clrScheme name="">
      <a:dk1>
        <a:srgbClr val="000000"/>
      </a:dk1>
      <a:lt1>
        <a:srgbClr val="FFFFFF"/>
      </a:lt1>
      <a:dk2>
        <a:srgbClr val="CC6600"/>
      </a:dk2>
      <a:lt2>
        <a:srgbClr val="FFFFFF"/>
      </a:lt2>
      <a:accent1>
        <a:srgbClr val="FFFFCC"/>
      </a:accent1>
      <a:accent2>
        <a:srgbClr val="B5E0E3"/>
      </a:accent2>
      <a:accent3>
        <a:srgbClr val="FFFFFF"/>
      </a:accent3>
      <a:accent4>
        <a:srgbClr val="000000"/>
      </a:accent4>
      <a:accent5>
        <a:srgbClr val="FFFFE2"/>
      </a:accent5>
      <a:accent6>
        <a:srgbClr val="A2C9CB"/>
      </a:accent6>
      <a:hlink>
        <a:srgbClr val="E5D093"/>
      </a:hlink>
      <a:folHlink>
        <a:srgbClr val="CCB374"/>
      </a:folHlink>
    </a:clrScheme>
    <a:fontScheme name="">
      <a:majorFont>
        <a:latin typeface="Berlin Sans FB"/>
        <a:ea typeface="PMingLiU"/>
        <a:cs typeface=""/>
      </a:majorFont>
      <a:minorFont>
        <a:latin typeface="Berlin Sans FB"/>
        <a:ea typeface="幼圆"/>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8_mytemp1 1">
        <a:dk1>
          <a:srgbClr val="000000"/>
        </a:dk1>
        <a:lt1>
          <a:srgbClr val="FFFFCC"/>
        </a:lt1>
        <a:dk2>
          <a:srgbClr val="4D4D4D"/>
        </a:dk2>
        <a:lt2>
          <a:srgbClr val="FFCC00"/>
        </a:lt2>
        <a:accent1>
          <a:srgbClr val="FF9900"/>
        </a:accent1>
        <a:accent2>
          <a:srgbClr val="CC9900"/>
        </a:accent2>
        <a:accent3>
          <a:srgbClr val="B2B2B2"/>
        </a:accent3>
        <a:accent4>
          <a:srgbClr val="DADAAE"/>
        </a:accent4>
        <a:accent5>
          <a:srgbClr val="FFCAAA"/>
        </a:accent5>
        <a:accent6>
          <a:srgbClr val="B98A00"/>
        </a:accent6>
        <a:hlink>
          <a:srgbClr val="898743"/>
        </a:hlink>
        <a:folHlink>
          <a:srgbClr val="666633"/>
        </a:folHlink>
      </a:clrScheme>
      <a:clrMap bg1="dk2" tx1="lt1" bg2="dk1" tx2="lt2" accent1="accent1" accent2="accent2" accent3="accent3" accent4="accent4" accent5="accent5" accent6="accent6" hlink="hlink" folHlink="folHlink"/>
    </a:extraClrScheme>
    <a:extraClrScheme>
      <a:clrScheme name="8_mytemp1 2">
        <a:dk1>
          <a:srgbClr val="000000"/>
        </a:dk1>
        <a:lt1>
          <a:srgbClr val="FFFFFF"/>
        </a:lt1>
        <a:dk2>
          <a:srgbClr val="CC6600"/>
        </a:dk2>
        <a:lt2>
          <a:srgbClr val="FFFFFF"/>
        </a:lt2>
        <a:accent1>
          <a:srgbClr val="FFFFCC"/>
        </a:accent1>
        <a:accent2>
          <a:srgbClr val="B5E0E3"/>
        </a:accent2>
        <a:accent3>
          <a:srgbClr val="FFFFFF"/>
        </a:accent3>
        <a:accent4>
          <a:srgbClr val="000000"/>
        </a:accent4>
        <a:accent5>
          <a:srgbClr val="FFFFE2"/>
        </a:accent5>
        <a:accent6>
          <a:srgbClr val="A4CBCE"/>
        </a:accent6>
        <a:hlink>
          <a:srgbClr val="E5D093"/>
        </a:hlink>
        <a:folHlink>
          <a:srgbClr val="CCB374"/>
        </a:folHlink>
      </a:clrScheme>
      <a:clrMap bg1="lt1" tx1="dk1" bg2="lt2" tx2="dk2" accent1="accent1" accent2="accent2" accent3="accent3" accent4="accent4" accent5="accent5" accent6="accent6" hlink="hlink" folHlink="folHlink"/>
    </a:extraClrScheme>
    <a:extraClrScheme>
      <a:clrScheme name="8_mytemp1 3">
        <a:dk1>
          <a:srgbClr val="000000"/>
        </a:dk1>
        <a:lt1>
          <a:srgbClr val="FFFFFF"/>
        </a:lt1>
        <a:dk2>
          <a:srgbClr val="000000"/>
        </a:dk2>
        <a:lt2>
          <a:srgbClr val="FFFFFF"/>
        </a:lt2>
        <a:accent1>
          <a:srgbClr val="F8F8F8"/>
        </a:accent1>
        <a:accent2>
          <a:srgbClr val="969696"/>
        </a:accent2>
        <a:accent3>
          <a:srgbClr val="FFFFFF"/>
        </a:accent3>
        <a:accent4>
          <a:srgbClr val="000000"/>
        </a:accent4>
        <a:accent5>
          <a:srgbClr val="FBFBFB"/>
        </a:accent5>
        <a:accent6>
          <a:srgbClr val="878787"/>
        </a:accent6>
        <a:hlink>
          <a:srgbClr val="DDDDDD"/>
        </a:hlink>
        <a:folHlink>
          <a:srgbClr val="B2B2B2"/>
        </a:folHlink>
      </a:clrScheme>
      <a:clrMap bg1="lt1" tx1="dk1" bg2="lt2" tx2="dk2" accent1="accent1" accent2="accent2" accent3="accent3" accent4="accent4" accent5="accent5" accent6="accent6" hlink="hlink" folHlink="folHlink"/>
    </a:extraClrScheme>
    <a:extraClrScheme>
      <a:clrScheme name="8_mytemp1 4">
        <a:dk1>
          <a:srgbClr val="000000"/>
        </a:dk1>
        <a:lt1>
          <a:srgbClr val="FFFFFF"/>
        </a:lt1>
        <a:dk2>
          <a:srgbClr val="000066"/>
        </a:dk2>
        <a:lt2>
          <a:srgbClr val="FFFFFF"/>
        </a:lt2>
        <a:accent1>
          <a:srgbClr val="FFFFCC"/>
        </a:accent1>
        <a:accent2>
          <a:srgbClr val="B5E0E3"/>
        </a:accent2>
        <a:accent3>
          <a:srgbClr val="FFFFFF"/>
        </a:accent3>
        <a:accent4>
          <a:srgbClr val="000000"/>
        </a:accent4>
        <a:accent5>
          <a:srgbClr val="FFFFE2"/>
        </a:accent5>
        <a:accent6>
          <a:srgbClr val="A4CBCE"/>
        </a:accent6>
        <a:hlink>
          <a:srgbClr val="BFDFFF"/>
        </a:hlink>
        <a:folHlink>
          <a:srgbClr val="99CCFF"/>
        </a:folHlink>
      </a:clrScheme>
      <a:clrMap bg1="lt1" tx1="dk1" bg2="lt2" tx2="dk2" accent1="accent1" accent2="accent2" accent3="accent3" accent4="accent4" accent5="accent5" accent6="accent6" hlink="hlink" folHlink="folHlink"/>
    </a:extraClrScheme>
    <a:extraClrScheme>
      <a:clrScheme name="8_mytemp1 5">
        <a:dk1>
          <a:srgbClr val="000000"/>
        </a:dk1>
        <a:lt1>
          <a:srgbClr val="E9E6D9"/>
        </a:lt1>
        <a:dk2>
          <a:srgbClr val="666633"/>
        </a:dk2>
        <a:lt2>
          <a:srgbClr val="CEC7AA"/>
        </a:lt2>
        <a:accent1>
          <a:srgbClr val="FFFFCC"/>
        </a:accent1>
        <a:accent2>
          <a:srgbClr val="B5E0E3"/>
        </a:accent2>
        <a:accent3>
          <a:srgbClr val="F2F0E9"/>
        </a:accent3>
        <a:accent4>
          <a:srgbClr val="000000"/>
        </a:accent4>
        <a:accent5>
          <a:srgbClr val="FFFFE2"/>
        </a:accent5>
        <a:accent6>
          <a:srgbClr val="A4CBCE"/>
        </a:accent6>
        <a:hlink>
          <a:srgbClr val="B6AB82"/>
        </a:hlink>
        <a:folHlink>
          <a:srgbClr val="A0925E"/>
        </a:folHlink>
      </a:clrScheme>
      <a:clrMap bg1="lt1" tx1="dk1" bg2="lt2" tx2="dk2" accent1="accent1" accent2="accent2" accent3="accent3" accent4="accent4" accent5="accent5" accent6="accent6" hlink="hlink" folHlink="folHlink"/>
    </a:extraClrScheme>
    <a:extraClrScheme>
      <a:clrScheme name="8_mytemp1 6">
        <a:dk1>
          <a:srgbClr val="1B3753"/>
        </a:dk1>
        <a:lt1>
          <a:srgbClr val="EAEAEA"/>
        </a:lt1>
        <a:dk2>
          <a:srgbClr val="336699"/>
        </a:dk2>
        <a:lt2>
          <a:srgbClr val="FFFFCC"/>
        </a:lt2>
        <a:accent1>
          <a:srgbClr val="BA8E46"/>
        </a:accent1>
        <a:accent2>
          <a:srgbClr val="46C0AF"/>
        </a:accent2>
        <a:accent3>
          <a:srgbClr val="ADB8CA"/>
        </a:accent3>
        <a:accent4>
          <a:srgbClr val="C8C8C8"/>
        </a:accent4>
        <a:accent5>
          <a:srgbClr val="D9C6B0"/>
        </a:accent5>
        <a:accent6>
          <a:srgbClr val="3FAE9E"/>
        </a:accent6>
        <a:hlink>
          <a:srgbClr val="93ACC3"/>
        </a:hlink>
        <a:folHlink>
          <a:srgbClr val="7897B4"/>
        </a:folHlink>
      </a:clrScheme>
      <a:clrMap bg1="dk2" tx1="lt1" bg2="dk1" tx2="lt2" accent1="accent1" accent2="accent2" accent3="accent3" accent4="accent4" accent5="accent5" accent6="accent6" hlink="hlink" folHlink="folHlink"/>
    </a:extraClrScheme>
    <a:extraClrScheme>
      <a:clrScheme name="8_mytemp1 7">
        <a:dk1>
          <a:srgbClr val="000000"/>
        </a:dk1>
        <a:lt1>
          <a:srgbClr val="FFFFFF"/>
        </a:lt1>
        <a:dk2>
          <a:srgbClr val="000000"/>
        </a:dk2>
        <a:lt2>
          <a:srgbClr val="FFFFFF"/>
        </a:lt2>
        <a:accent1>
          <a:srgbClr val="FFFFCC"/>
        </a:accent1>
        <a:accent2>
          <a:srgbClr val="FFCC99"/>
        </a:accent2>
        <a:accent3>
          <a:srgbClr val="FFFFFF"/>
        </a:accent3>
        <a:accent4>
          <a:srgbClr val="000000"/>
        </a:accent4>
        <a:accent5>
          <a:srgbClr val="FFFFE2"/>
        </a:accent5>
        <a:accent6>
          <a:srgbClr val="E7B98A"/>
        </a:accent6>
        <a:hlink>
          <a:srgbClr val="FF9999"/>
        </a:hlink>
        <a:folHlink>
          <a:srgbClr val="E06360"/>
        </a:folHlink>
      </a:clrScheme>
      <a:clrMap bg1="lt1" tx1="dk1" bg2="lt2" tx2="dk2" accent1="accent1" accent2="accent2" accent3="accent3" accent4="accent4" accent5="accent5" accent6="accent6" hlink="hlink" folHlink="folHlink"/>
    </a:extraClrScheme>
    <a:extraClrScheme>
      <a:clrScheme name="8_mytemp1 8">
        <a:dk1>
          <a:srgbClr val="000000"/>
        </a:dk1>
        <a:lt1>
          <a:srgbClr val="EAEAEA"/>
        </a:lt1>
        <a:dk2>
          <a:srgbClr val="17118B"/>
        </a:dk2>
        <a:lt2>
          <a:srgbClr val="FFFFCC"/>
        </a:lt2>
        <a:accent1>
          <a:srgbClr val="B2B2B2"/>
        </a:accent1>
        <a:accent2>
          <a:srgbClr val="54ABB2"/>
        </a:accent2>
        <a:accent3>
          <a:srgbClr val="ABAAC4"/>
        </a:accent3>
        <a:accent4>
          <a:srgbClr val="C8C8C8"/>
        </a:accent4>
        <a:accent5>
          <a:srgbClr val="D5D5D5"/>
        </a:accent5>
        <a:accent6>
          <a:srgbClr val="4B9BA1"/>
        </a:accent6>
        <a:hlink>
          <a:srgbClr val="4F49A3"/>
        </a:hlink>
        <a:folHlink>
          <a:srgbClr val="2E2573"/>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9.xml><?xml version="1.0" encoding="utf-8"?>
<a:theme xmlns:a="http://schemas.openxmlformats.org/drawingml/2006/main" name="3_mytemp1">
  <a:themeElements>
    <a:clrScheme name="">
      <a:dk1>
        <a:srgbClr val="000000"/>
      </a:dk1>
      <a:lt1>
        <a:srgbClr val="FFFFFF"/>
      </a:lt1>
      <a:dk2>
        <a:srgbClr val="CC6600"/>
      </a:dk2>
      <a:lt2>
        <a:srgbClr val="FFFFFF"/>
      </a:lt2>
      <a:accent1>
        <a:srgbClr val="FFFFCC"/>
      </a:accent1>
      <a:accent2>
        <a:srgbClr val="B5E0E3"/>
      </a:accent2>
      <a:accent3>
        <a:srgbClr val="FFFFFF"/>
      </a:accent3>
      <a:accent4>
        <a:srgbClr val="000000"/>
      </a:accent4>
      <a:accent5>
        <a:srgbClr val="FFFFE2"/>
      </a:accent5>
      <a:accent6>
        <a:srgbClr val="A2C9CB"/>
      </a:accent6>
      <a:hlink>
        <a:srgbClr val="E5D093"/>
      </a:hlink>
      <a:folHlink>
        <a:srgbClr val="CCB374"/>
      </a:folHlink>
    </a:clrScheme>
    <a:fontScheme name="">
      <a:majorFont>
        <a:latin typeface="Berlin Sans FB"/>
        <a:ea typeface="PMingLiU"/>
        <a:cs typeface=""/>
      </a:majorFont>
      <a:minorFont>
        <a:latin typeface="Berlin Sans FB"/>
        <a:ea typeface="幼圆"/>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3_mytemp1 1">
        <a:dk1>
          <a:srgbClr val="000000"/>
        </a:dk1>
        <a:lt1>
          <a:srgbClr val="FFFFCC"/>
        </a:lt1>
        <a:dk2>
          <a:srgbClr val="4D4D4D"/>
        </a:dk2>
        <a:lt2>
          <a:srgbClr val="FFCC00"/>
        </a:lt2>
        <a:accent1>
          <a:srgbClr val="FF9900"/>
        </a:accent1>
        <a:accent2>
          <a:srgbClr val="CC9900"/>
        </a:accent2>
        <a:accent3>
          <a:srgbClr val="B2B2B2"/>
        </a:accent3>
        <a:accent4>
          <a:srgbClr val="DADAAE"/>
        </a:accent4>
        <a:accent5>
          <a:srgbClr val="FFCAAA"/>
        </a:accent5>
        <a:accent6>
          <a:srgbClr val="B98A00"/>
        </a:accent6>
        <a:hlink>
          <a:srgbClr val="898743"/>
        </a:hlink>
        <a:folHlink>
          <a:srgbClr val="666633"/>
        </a:folHlink>
      </a:clrScheme>
      <a:clrMap bg1="dk2" tx1="lt1" bg2="dk1" tx2="lt2" accent1="accent1" accent2="accent2" accent3="accent3" accent4="accent4" accent5="accent5" accent6="accent6" hlink="hlink" folHlink="folHlink"/>
    </a:extraClrScheme>
    <a:extraClrScheme>
      <a:clrScheme name="3_mytemp1 2">
        <a:dk1>
          <a:srgbClr val="000000"/>
        </a:dk1>
        <a:lt1>
          <a:srgbClr val="FFFFFF"/>
        </a:lt1>
        <a:dk2>
          <a:srgbClr val="CC6600"/>
        </a:dk2>
        <a:lt2>
          <a:srgbClr val="FFFFFF"/>
        </a:lt2>
        <a:accent1>
          <a:srgbClr val="FFFFCC"/>
        </a:accent1>
        <a:accent2>
          <a:srgbClr val="B5E0E3"/>
        </a:accent2>
        <a:accent3>
          <a:srgbClr val="FFFFFF"/>
        </a:accent3>
        <a:accent4>
          <a:srgbClr val="000000"/>
        </a:accent4>
        <a:accent5>
          <a:srgbClr val="FFFFE2"/>
        </a:accent5>
        <a:accent6>
          <a:srgbClr val="A4CBCE"/>
        </a:accent6>
        <a:hlink>
          <a:srgbClr val="E5D093"/>
        </a:hlink>
        <a:folHlink>
          <a:srgbClr val="CCB374"/>
        </a:folHlink>
      </a:clrScheme>
      <a:clrMap bg1="lt1" tx1="dk1" bg2="lt2" tx2="dk2" accent1="accent1" accent2="accent2" accent3="accent3" accent4="accent4" accent5="accent5" accent6="accent6" hlink="hlink" folHlink="folHlink"/>
    </a:extraClrScheme>
    <a:extraClrScheme>
      <a:clrScheme name="3_mytemp1 3">
        <a:dk1>
          <a:srgbClr val="000000"/>
        </a:dk1>
        <a:lt1>
          <a:srgbClr val="FFFFFF"/>
        </a:lt1>
        <a:dk2>
          <a:srgbClr val="000000"/>
        </a:dk2>
        <a:lt2>
          <a:srgbClr val="FFFFFF"/>
        </a:lt2>
        <a:accent1>
          <a:srgbClr val="F8F8F8"/>
        </a:accent1>
        <a:accent2>
          <a:srgbClr val="969696"/>
        </a:accent2>
        <a:accent3>
          <a:srgbClr val="FFFFFF"/>
        </a:accent3>
        <a:accent4>
          <a:srgbClr val="000000"/>
        </a:accent4>
        <a:accent5>
          <a:srgbClr val="FBFBFB"/>
        </a:accent5>
        <a:accent6>
          <a:srgbClr val="878787"/>
        </a:accent6>
        <a:hlink>
          <a:srgbClr val="DDDDDD"/>
        </a:hlink>
        <a:folHlink>
          <a:srgbClr val="B2B2B2"/>
        </a:folHlink>
      </a:clrScheme>
      <a:clrMap bg1="lt1" tx1="dk1" bg2="lt2" tx2="dk2" accent1="accent1" accent2="accent2" accent3="accent3" accent4="accent4" accent5="accent5" accent6="accent6" hlink="hlink" folHlink="folHlink"/>
    </a:extraClrScheme>
    <a:extraClrScheme>
      <a:clrScheme name="3_mytemp1 4">
        <a:dk1>
          <a:srgbClr val="000000"/>
        </a:dk1>
        <a:lt1>
          <a:srgbClr val="FFFFFF"/>
        </a:lt1>
        <a:dk2>
          <a:srgbClr val="000066"/>
        </a:dk2>
        <a:lt2>
          <a:srgbClr val="FFFFFF"/>
        </a:lt2>
        <a:accent1>
          <a:srgbClr val="FFFFCC"/>
        </a:accent1>
        <a:accent2>
          <a:srgbClr val="B5E0E3"/>
        </a:accent2>
        <a:accent3>
          <a:srgbClr val="FFFFFF"/>
        </a:accent3>
        <a:accent4>
          <a:srgbClr val="000000"/>
        </a:accent4>
        <a:accent5>
          <a:srgbClr val="FFFFE2"/>
        </a:accent5>
        <a:accent6>
          <a:srgbClr val="A4CBCE"/>
        </a:accent6>
        <a:hlink>
          <a:srgbClr val="BFDFFF"/>
        </a:hlink>
        <a:folHlink>
          <a:srgbClr val="99CCFF"/>
        </a:folHlink>
      </a:clrScheme>
      <a:clrMap bg1="lt1" tx1="dk1" bg2="lt2" tx2="dk2" accent1="accent1" accent2="accent2" accent3="accent3" accent4="accent4" accent5="accent5" accent6="accent6" hlink="hlink" folHlink="folHlink"/>
    </a:extraClrScheme>
    <a:extraClrScheme>
      <a:clrScheme name="3_mytemp1 5">
        <a:dk1>
          <a:srgbClr val="000000"/>
        </a:dk1>
        <a:lt1>
          <a:srgbClr val="E9E6D9"/>
        </a:lt1>
        <a:dk2>
          <a:srgbClr val="666633"/>
        </a:dk2>
        <a:lt2>
          <a:srgbClr val="CEC7AA"/>
        </a:lt2>
        <a:accent1>
          <a:srgbClr val="FFFFCC"/>
        </a:accent1>
        <a:accent2>
          <a:srgbClr val="B5E0E3"/>
        </a:accent2>
        <a:accent3>
          <a:srgbClr val="F2F0E9"/>
        </a:accent3>
        <a:accent4>
          <a:srgbClr val="000000"/>
        </a:accent4>
        <a:accent5>
          <a:srgbClr val="FFFFE2"/>
        </a:accent5>
        <a:accent6>
          <a:srgbClr val="A4CBCE"/>
        </a:accent6>
        <a:hlink>
          <a:srgbClr val="B6AB82"/>
        </a:hlink>
        <a:folHlink>
          <a:srgbClr val="A0925E"/>
        </a:folHlink>
      </a:clrScheme>
      <a:clrMap bg1="lt1" tx1="dk1" bg2="lt2" tx2="dk2" accent1="accent1" accent2="accent2" accent3="accent3" accent4="accent4" accent5="accent5" accent6="accent6" hlink="hlink" folHlink="folHlink"/>
    </a:extraClrScheme>
    <a:extraClrScheme>
      <a:clrScheme name="3_mytemp1 6">
        <a:dk1>
          <a:srgbClr val="1B3753"/>
        </a:dk1>
        <a:lt1>
          <a:srgbClr val="EAEAEA"/>
        </a:lt1>
        <a:dk2>
          <a:srgbClr val="336699"/>
        </a:dk2>
        <a:lt2>
          <a:srgbClr val="FFFFCC"/>
        </a:lt2>
        <a:accent1>
          <a:srgbClr val="BA8E46"/>
        </a:accent1>
        <a:accent2>
          <a:srgbClr val="46C0AF"/>
        </a:accent2>
        <a:accent3>
          <a:srgbClr val="ADB8CA"/>
        </a:accent3>
        <a:accent4>
          <a:srgbClr val="C8C8C8"/>
        </a:accent4>
        <a:accent5>
          <a:srgbClr val="D9C6B0"/>
        </a:accent5>
        <a:accent6>
          <a:srgbClr val="3FAE9E"/>
        </a:accent6>
        <a:hlink>
          <a:srgbClr val="93ACC3"/>
        </a:hlink>
        <a:folHlink>
          <a:srgbClr val="7897B4"/>
        </a:folHlink>
      </a:clrScheme>
      <a:clrMap bg1="dk2" tx1="lt1" bg2="dk1" tx2="lt2" accent1="accent1" accent2="accent2" accent3="accent3" accent4="accent4" accent5="accent5" accent6="accent6" hlink="hlink" folHlink="folHlink"/>
    </a:extraClrScheme>
    <a:extraClrScheme>
      <a:clrScheme name="3_mytemp1 7">
        <a:dk1>
          <a:srgbClr val="000000"/>
        </a:dk1>
        <a:lt1>
          <a:srgbClr val="FFFFFF"/>
        </a:lt1>
        <a:dk2>
          <a:srgbClr val="000000"/>
        </a:dk2>
        <a:lt2>
          <a:srgbClr val="FFFFFF"/>
        </a:lt2>
        <a:accent1>
          <a:srgbClr val="FFFFCC"/>
        </a:accent1>
        <a:accent2>
          <a:srgbClr val="FFCC99"/>
        </a:accent2>
        <a:accent3>
          <a:srgbClr val="FFFFFF"/>
        </a:accent3>
        <a:accent4>
          <a:srgbClr val="000000"/>
        </a:accent4>
        <a:accent5>
          <a:srgbClr val="FFFFE2"/>
        </a:accent5>
        <a:accent6>
          <a:srgbClr val="E7B98A"/>
        </a:accent6>
        <a:hlink>
          <a:srgbClr val="FF9999"/>
        </a:hlink>
        <a:folHlink>
          <a:srgbClr val="E06360"/>
        </a:folHlink>
      </a:clrScheme>
      <a:clrMap bg1="lt1" tx1="dk1" bg2="lt2" tx2="dk2" accent1="accent1" accent2="accent2" accent3="accent3" accent4="accent4" accent5="accent5" accent6="accent6" hlink="hlink" folHlink="folHlink"/>
    </a:extraClrScheme>
    <a:extraClrScheme>
      <a:clrScheme name="3_mytemp1 8">
        <a:dk1>
          <a:srgbClr val="000000"/>
        </a:dk1>
        <a:lt1>
          <a:srgbClr val="EAEAEA"/>
        </a:lt1>
        <a:dk2>
          <a:srgbClr val="17118B"/>
        </a:dk2>
        <a:lt2>
          <a:srgbClr val="FFFFCC"/>
        </a:lt2>
        <a:accent1>
          <a:srgbClr val="B2B2B2"/>
        </a:accent1>
        <a:accent2>
          <a:srgbClr val="54ABB2"/>
        </a:accent2>
        <a:accent3>
          <a:srgbClr val="ABAAC4"/>
        </a:accent3>
        <a:accent4>
          <a:srgbClr val="C8C8C8"/>
        </a:accent4>
        <a:accent5>
          <a:srgbClr val="D5D5D5"/>
        </a:accent5>
        <a:accent6>
          <a:srgbClr val="4B9BA1"/>
        </a:accent6>
        <a:hlink>
          <a:srgbClr val="4F49A3"/>
        </a:hlink>
        <a:folHlink>
          <a:srgbClr val="2E2573"/>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AI</Template>
  <TotalTime>61</TotalTime>
  <Words>6333</Words>
  <Application>Microsoft Office PowerPoint</Application>
  <PresentationFormat>全屏显示(4:3)</PresentationFormat>
  <Paragraphs>741</Paragraphs>
  <Slides>92</Slides>
  <Notes>2</Notes>
  <HiddenSlides>0</HiddenSlides>
  <MMClips>0</MMClips>
  <ScaleCrop>false</ScaleCrop>
  <HeadingPairs>
    <vt:vector size="8" baseType="variant">
      <vt:variant>
        <vt:lpstr>已用的字体</vt:lpstr>
      </vt:variant>
      <vt:variant>
        <vt:i4>18</vt:i4>
      </vt:variant>
      <vt:variant>
        <vt:lpstr>主题</vt:lpstr>
      </vt:variant>
      <vt:variant>
        <vt:i4>14</vt:i4>
      </vt:variant>
      <vt:variant>
        <vt:lpstr>嵌入 OLE 服务器</vt:lpstr>
      </vt:variant>
      <vt:variant>
        <vt:i4>3</vt:i4>
      </vt:variant>
      <vt:variant>
        <vt:lpstr>幻灯片标题</vt:lpstr>
      </vt:variant>
      <vt:variant>
        <vt:i4>92</vt:i4>
      </vt:variant>
    </vt:vector>
  </HeadingPairs>
  <TitlesOfParts>
    <vt:vector size="127" baseType="lpstr">
      <vt:lpstr>Arial Black</vt:lpstr>
      <vt:lpstr>PMingLiU</vt:lpstr>
      <vt:lpstr>Arial</vt:lpstr>
      <vt:lpstr>Berlin Sans FB</vt:lpstr>
      <vt:lpstr>幼圆</vt:lpstr>
      <vt:lpstr>Times New Roman</vt:lpstr>
      <vt:lpstr>宋体</vt:lpstr>
      <vt:lpstr>隶书</vt:lpstr>
      <vt:lpstr>+mn-ea</vt:lpstr>
      <vt:lpstr>楷体_GB2312</vt:lpstr>
      <vt:lpstr>Verdana</vt:lpstr>
      <vt:lpstr>华文中宋</vt:lpstr>
      <vt:lpstr>华文新魏</vt:lpstr>
      <vt:lpstr>Wingdings</vt:lpstr>
      <vt:lpstr>Courier New</vt:lpstr>
      <vt:lpstr>华文楷体</vt:lpstr>
      <vt:lpstr>Tahoma</vt:lpstr>
      <vt:lpstr>黑体</vt:lpstr>
      <vt:lpstr>mytemp1</vt:lpstr>
      <vt:lpstr>1_mytemp1</vt:lpstr>
      <vt:lpstr>2_mytemp1</vt:lpstr>
      <vt:lpstr>4_mytemp1</vt:lpstr>
      <vt:lpstr>5_mytemp1</vt:lpstr>
      <vt:lpstr>6_mytemp1</vt:lpstr>
      <vt:lpstr>7_mytemp1</vt:lpstr>
      <vt:lpstr>8_mytemp1</vt:lpstr>
      <vt:lpstr>3_mytemp1</vt:lpstr>
      <vt:lpstr>9_mytemp1</vt:lpstr>
      <vt:lpstr>10_mytemp1</vt:lpstr>
      <vt:lpstr>11_mytemp1</vt:lpstr>
      <vt:lpstr>12_mytemp1</vt:lpstr>
      <vt:lpstr>13_mytemp1</vt:lpstr>
      <vt:lpstr>Bitmap Image</vt:lpstr>
      <vt:lpstr>Equation.3</vt:lpstr>
      <vt:lpstr>Microsoft Visio 2003-2010 Drawing</vt:lpstr>
      <vt:lpstr>第6章 机器学习 Ch.6 Machine Learning</vt:lpstr>
      <vt:lpstr>Main Contents</vt:lpstr>
      <vt:lpstr>     6.1 机器学习的定义和发展历史             Definition and Development of                  Machine Learning   </vt:lpstr>
      <vt:lpstr>幻灯片 4</vt:lpstr>
      <vt:lpstr>幻灯片 5</vt:lpstr>
      <vt:lpstr>幻灯片 6</vt:lpstr>
      <vt:lpstr>Examples of the Learning Tasks</vt:lpstr>
      <vt:lpstr>6.1.2  机器学习的发展史 Development of Machine Learning </vt:lpstr>
      <vt:lpstr>幻灯片 9</vt:lpstr>
      <vt:lpstr>幻灯片 10</vt:lpstr>
      <vt:lpstr>幻灯片 11</vt:lpstr>
      <vt:lpstr>幻灯片 12</vt:lpstr>
      <vt:lpstr>6. 2 机器学习的主要策略和基本结构     Strategies and Architecture of Machine Learning</vt:lpstr>
      <vt:lpstr>机械学习——Learning Strategies</vt:lpstr>
      <vt:lpstr>幻灯片 15</vt:lpstr>
      <vt:lpstr>例：一个决定受损汽车修理费用的汽车保险程序 </vt:lpstr>
      <vt:lpstr>幻灯片 17</vt:lpstr>
      <vt:lpstr>幻灯片 18</vt:lpstr>
      <vt:lpstr>  6.3 归纳学习  Induction Learning</vt:lpstr>
      <vt:lpstr>幻灯片 20</vt:lpstr>
      <vt:lpstr>幻灯片 21</vt:lpstr>
      <vt:lpstr>幻灯片 22</vt:lpstr>
      <vt:lpstr>幻灯片 23</vt:lpstr>
      <vt:lpstr>幻灯片 24</vt:lpstr>
      <vt:lpstr>幻灯片 25</vt:lpstr>
      <vt:lpstr>幻灯片 26</vt:lpstr>
      <vt:lpstr>6.4 决策树学习 Learning by decision tree</vt:lpstr>
      <vt:lpstr>幻灯片 28</vt:lpstr>
      <vt:lpstr>6.5 类比学习 Learning by Analogy </vt:lpstr>
      <vt:lpstr>6.5.1  类比推理和类比学习方式 Analogy Inference and Forms of Analogy Learning   </vt:lpstr>
      <vt:lpstr>6.5.2 类比学习过程与研究类型 Analogy Inference and Forms of                   Analogy Learning</vt:lpstr>
      <vt:lpstr>幻灯片 32</vt:lpstr>
      <vt:lpstr>6.6 解释学习 Explanation-based Learning </vt:lpstr>
      <vt:lpstr>幻灯片 34</vt:lpstr>
      <vt:lpstr>幻灯片 35</vt:lpstr>
      <vt:lpstr>EBG求解问题的形式可描述于下:</vt:lpstr>
      <vt:lpstr>幻灯片 37</vt:lpstr>
      <vt:lpstr>幻灯片 38</vt:lpstr>
      <vt:lpstr>幻灯片 39</vt:lpstr>
      <vt:lpstr>幻灯片 40</vt:lpstr>
      <vt:lpstr>        Safe-to-stack的解释证明树</vt:lpstr>
      <vt:lpstr>幻灯片 42</vt:lpstr>
      <vt:lpstr>幻灯片 43</vt:lpstr>
      <vt:lpstr>幻灯片 44</vt:lpstr>
      <vt:lpstr>Hebb Learning Rule</vt:lpstr>
      <vt:lpstr>幻灯片 46</vt:lpstr>
      <vt:lpstr>幻灯片 47</vt:lpstr>
      <vt:lpstr>幻灯片 48</vt:lpstr>
      <vt:lpstr>幻灯片 49</vt:lpstr>
      <vt:lpstr>幻灯片 50</vt:lpstr>
      <vt:lpstr>幻灯片 51</vt:lpstr>
      <vt:lpstr>Backpropagation Learning idea</vt:lpstr>
      <vt:lpstr>Backpropagation Learning</vt:lpstr>
      <vt:lpstr>幻灯片 54</vt:lpstr>
      <vt:lpstr>幻灯片 55</vt:lpstr>
      <vt:lpstr>幻灯片 56</vt:lpstr>
      <vt:lpstr>Backpropagation Learning</vt:lpstr>
      <vt:lpstr>幻灯片 58</vt:lpstr>
      <vt:lpstr>幻灯片 59</vt:lpstr>
      <vt:lpstr>幻灯片 60</vt:lpstr>
      <vt:lpstr>幻灯片 61</vt:lpstr>
      <vt:lpstr>幻灯片 62</vt:lpstr>
      <vt:lpstr>幻灯片 63</vt:lpstr>
      <vt:lpstr>幻灯片 64</vt:lpstr>
      <vt:lpstr>幻灯片 65</vt:lpstr>
      <vt:lpstr>幻灯片 66</vt:lpstr>
      <vt:lpstr>幻灯片 67</vt:lpstr>
      <vt:lpstr>幻灯片 68</vt:lpstr>
      <vt:lpstr>6.8.2 知识发现的处理过程 Development and Definition of  Knowledge Discovery            </vt:lpstr>
      <vt:lpstr>幻灯片 70</vt:lpstr>
      <vt:lpstr>6.8.3  知识发现的方法 Methods of Knowledge Discovery</vt:lpstr>
      <vt:lpstr>6.8.4 知识发现的应用 Applications of Knowledge Discovery    </vt:lpstr>
      <vt:lpstr>6.9  增强学习 Reinforcement Learning </vt:lpstr>
      <vt:lpstr>6.9.1 增强学习概述</vt:lpstr>
      <vt:lpstr>NIM游戏</vt:lpstr>
      <vt:lpstr>幻灯片 76</vt:lpstr>
      <vt:lpstr>幻灯片 77</vt:lpstr>
      <vt:lpstr>6.9.2  Q-学习</vt:lpstr>
      <vt:lpstr>6.10  深度学习</vt:lpstr>
      <vt:lpstr>幻灯片 80</vt:lpstr>
      <vt:lpstr>幻灯片 81</vt:lpstr>
      <vt:lpstr>幻灯片 82</vt:lpstr>
      <vt:lpstr>幻灯片 83</vt:lpstr>
      <vt:lpstr>幻灯片 84</vt:lpstr>
      <vt:lpstr>幻灯片 85</vt:lpstr>
      <vt:lpstr>幻灯片 86</vt:lpstr>
      <vt:lpstr>幻灯片 87</vt:lpstr>
      <vt:lpstr>幻灯片 88</vt:lpstr>
      <vt:lpstr>幻灯片 89</vt:lpstr>
      <vt:lpstr>6.11 小结 Summary</vt:lpstr>
      <vt:lpstr>幻灯片 91</vt:lpstr>
      <vt:lpstr>幻灯片 92</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第X章 XXXXXXXX</dc:title>
  <dc:creator>nina</dc:creator>
  <cp:lastModifiedBy>nina</cp:lastModifiedBy>
  <cp:revision>267</cp:revision>
  <dcterms:created xsi:type="dcterms:W3CDTF">2020-10-15T07:48:36Z</dcterms:created>
  <dcterms:modified xsi:type="dcterms:W3CDTF">2023-03-12T04:08:36Z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2052-11.1.0.10072</vt:lpwstr>
  </property>
</Properties>
</file>